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21" r:id="rId6"/>
  </p:sldMasterIdLst>
  <p:notesMasterIdLst>
    <p:notesMasterId r:id="rId55"/>
  </p:notesMasterIdLst>
  <p:handoutMasterIdLst>
    <p:handoutMasterId r:id="rId56"/>
  </p:handoutMasterIdLst>
  <p:sldIdLst>
    <p:sldId id="256" r:id="rId7"/>
    <p:sldId id="257"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1" r:id="rId50"/>
    <p:sldId id="306" r:id="rId51"/>
    <p:sldId id="307" r:id="rId52"/>
    <p:sldId id="308" r:id="rId53"/>
    <p:sldId id="304" r:id="rId5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256"/>
            <p14:sldId id="257"/>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1"/>
            <p14:sldId id="306"/>
            <p14:sldId id="307"/>
            <p14:sldId id="308"/>
            <p14:sldId id="304"/>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80673" autoAdjust="0"/>
  </p:normalViewPr>
  <p:slideViewPr>
    <p:cSldViewPr snapToObjects="1">
      <p:cViewPr varScale="1">
        <p:scale>
          <a:sx n="60" d="100"/>
          <a:sy n="60" d="100"/>
        </p:scale>
        <p:origin x="732" y="6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25" d="100"/>
        <a:sy n="25"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notesMaster" Target="notesMasters/notesMaster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oleObject" Target="file:///C:\Users\paulcoll\Work%20Folders\Arup%20Timing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paulcoll\Work%20Folders\Office%20365%20Assessment\Arup%20Timing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Before</a:t>
            </a:r>
            <a:r>
              <a:rPr lang="en-US" baseline="0" dirty="0"/>
              <a:t> &amp; After TCP Window change - </a:t>
            </a:r>
            <a:r>
              <a:rPr lang="en-US" dirty="0"/>
              <a:t>Open 14MB PDF</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dLbls>
          <c:dLblPos val="outEnd"/>
          <c:showLegendKey val="0"/>
          <c:showVal val="1"/>
          <c:showCatName val="0"/>
          <c:showSerName val="0"/>
          <c:showPercent val="0"/>
          <c:showBubbleSize val="0"/>
        </c:dLbls>
        <c:gapWidth val="219"/>
        <c:overlap val="-27"/>
        <c:axId val="-1928941024"/>
        <c:axId val="-1928948640"/>
      </c:barChart>
      <c:catAx>
        <c:axId val="-192894102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dirty="0"/>
                  <a:t>Australia</a:t>
                </a:r>
                <a:r>
                  <a:rPr lang="en-GB" baseline="0" dirty="0"/>
                  <a:t> PC downloading Large PDF via Australia Proxy before and after disabling Dynamic TCP Window scaling on the proxy</a:t>
                </a:r>
                <a:endParaRPr lang="en-GB"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28948640"/>
        <c:crosses val="autoZero"/>
        <c:auto val="1"/>
        <c:lblAlgn val="ctr"/>
        <c:lblOffset val="100"/>
        <c:noMultiLvlLbl val="0"/>
      </c:catAx>
      <c:valAx>
        <c:axId val="-19289486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dirty="0"/>
                  <a:t>Seconds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28941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GB" dirty="0"/>
              <a:t>Before &amp; After correctly enabling TCP Window Scaling- Download a 14mb PDF</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2">
                <a:lumMod val="60000"/>
                <a:lumOff val="40000"/>
              </a:schemeClr>
            </a:solidFill>
            <a:ln>
              <a:noFill/>
            </a:ln>
            <a:effectLst/>
          </c:spPr>
          <c:invertIfNegative val="0"/>
          <c:dPt>
            <c:idx val="0"/>
            <c:invertIfNegative val="0"/>
            <c:bubble3D val="0"/>
            <c:spPr>
              <a:solidFill>
                <a:schemeClr val="accent3">
                  <a:lumMod val="50000"/>
                  <a:lumOff val="50000"/>
                </a:schemeClr>
              </a:solidFill>
              <a:ln>
                <a:noFill/>
              </a:ln>
              <a:effectLst/>
            </c:spPr>
          </c:dPt>
          <c:dPt>
            <c:idx val="1"/>
            <c:invertIfNegative val="0"/>
            <c:bubble3D val="0"/>
            <c:spPr>
              <a:solidFill>
                <a:srgbClr val="00BCF2"/>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Sheet1!$A$54:$C$55</c:f>
              <c:multiLvlStrCache>
                <c:ptCount val="2"/>
                <c:lvl>
                  <c:pt idx="0">
                    <c:v>Australia Proxy (Incorrect Windows Scaling settings)</c:v>
                  </c:pt>
                  <c:pt idx="1">
                    <c:v>Australia Proxy TCP Window Scaling enabled</c:v>
                  </c:pt>
                </c:lvl>
                <c:lvl>
                  <c:pt idx="0">
                    <c:v>Office 365</c:v>
                  </c:pt>
                  <c:pt idx="1">
                    <c:v>Office 365</c:v>
                  </c:pt>
                </c:lvl>
                <c:lvl>
                  <c:pt idx="0">
                    <c:v>Australia PC</c:v>
                  </c:pt>
                  <c:pt idx="1">
                    <c:v>Australia PC</c:v>
                  </c:pt>
                </c:lvl>
              </c:multiLvlStrCache>
            </c:multiLvlStrRef>
          </c:cat>
          <c:val>
            <c:numRef>
              <c:f>Sheet1!$D$54:$D$55</c:f>
              <c:numCache>
                <c:formatCode>0.0</c:formatCode>
                <c:ptCount val="2"/>
                <c:pt idx="0">
                  <c:v>507</c:v>
                </c:pt>
                <c:pt idx="1">
                  <c:v>21</c:v>
                </c:pt>
              </c:numCache>
            </c:numRef>
          </c:val>
        </c:ser>
        <c:dLbls>
          <c:dLblPos val="outEnd"/>
          <c:showLegendKey val="0"/>
          <c:showVal val="1"/>
          <c:showCatName val="0"/>
          <c:showSerName val="0"/>
          <c:showPercent val="0"/>
          <c:showBubbleSize val="0"/>
        </c:dLbls>
        <c:gapWidth val="219"/>
        <c:overlap val="-27"/>
        <c:axId val="-1928939392"/>
        <c:axId val="-1928939936"/>
      </c:barChart>
      <c:catAx>
        <c:axId val="-1928939392"/>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GB" dirty="0"/>
                  <a:t>Australian PC downloading a large PDF before and after correctly setting the TCP Window Scaling on the Proxy</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28939936"/>
        <c:crosses val="autoZero"/>
        <c:auto val="1"/>
        <c:lblAlgn val="ctr"/>
        <c:lblOffset val="100"/>
        <c:noMultiLvlLbl val="0"/>
      </c:catAx>
      <c:valAx>
        <c:axId val="-19289399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GB" dirty="0"/>
                  <a:t>Seconds</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28939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10/31/2014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10/31/2014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741076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764861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822428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103831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CA201E-DF3A-4906-92CE-6CFA3099AAAA}"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33893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248F2D5-CB3B-45F9-A9CD-80F945B1D29A}" type="slidenum">
              <a:rPr lang="en-GB" smtClean="0">
                <a:solidFill>
                  <a:prstClr val="black"/>
                </a:solidFill>
              </a:rPr>
              <a:pPr/>
              <a:t>19</a:t>
            </a:fld>
            <a:endParaRPr lang="en-GB" dirty="0">
              <a:solidFill>
                <a:prstClr val="black"/>
              </a:solidFill>
            </a:endParaRPr>
          </a:p>
        </p:txBody>
      </p:sp>
    </p:spTree>
    <p:extLst>
      <p:ext uri="{BB962C8B-B14F-4D97-AF65-F5344CB8AC3E}">
        <p14:creationId xmlns:p14="http://schemas.microsoft.com/office/powerpoint/2010/main" val="256106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07471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621155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379295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CA201E-DF3A-4906-92CE-6CFA3099AAAA}"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173907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826859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2328732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8717107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274531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125998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785201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41284930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2447477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656610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4143219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40070235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707300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3AF3ECB-4C36-4DF2-B77F-CFC92A9DCEAF}"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0532491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424040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D353DC-5FD5-4FD2-BFC9-FD046846EEF3}"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6412899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10/31/2014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20059682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56896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CA201E-DF3A-4906-92CE-6CFA3099AAAA}"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098420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CA201E-DF3A-4906-92CE-6CFA3099AAAA}"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951444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CA201E-DF3A-4906-92CE-6CFA3099AAAA}"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078601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863459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248F2D5-CB3B-45F9-A9CD-80F945B1D29A}" type="slidenum">
              <a:rPr lang="en-GB" smtClean="0">
                <a:solidFill>
                  <a:prstClr val="black"/>
                </a:solidFill>
              </a:rPr>
              <a:pPr/>
              <a:t>10</a:t>
            </a:fld>
            <a:endParaRPr lang="en-GB" dirty="0">
              <a:solidFill>
                <a:prstClr val="black"/>
              </a:solidFill>
            </a:endParaRPr>
          </a:p>
        </p:txBody>
      </p:sp>
    </p:spTree>
    <p:extLst>
      <p:ext uri="{BB962C8B-B14F-4D97-AF65-F5344CB8AC3E}">
        <p14:creationId xmlns:p14="http://schemas.microsoft.com/office/powerpoint/2010/main" val="877679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5170889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423251365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5926395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41736637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5502577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624287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30667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9247280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7113238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11599069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97167996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0614246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175871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756303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5666108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6065356"/>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683246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8094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922720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29830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92709809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9642610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66864336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63451940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26639011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01809286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181627528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95299705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41581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39609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8738739"/>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061967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08138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389746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BigTile_ Non-bulleted tex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308897"/>
            <a:ext cx="2743200" cy="6388768"/>
          </a:xfrm>
          <a:solidFill>
            <a:schemeClr val="tx2"/>
          </a:solidFill>
        </p:spPr>
        <p:txBody>
          <a:bodyPr/>
          <a:lstStyle>
            <a:lvl1pPr>
              <a:defRPr sz="3998" baseline="0">
                <a:solidFill>
                  <a:schemeClr val="bg1"/>
                </a:solidFill>
              </a:defRPr>
            </a:lvl1pPr>
          </a:lstStyle>
          <a:p>
            <a:r>
              <a:rPr lang="en-US" dirty="0" smtClean="0"/>
              <a:t>Slide title</a:t>
            </a:r>
            <a:endParaRPr lang="en-US" dirty="0"/>
          </a:p>
        </p:txBody>
      </p:sp>
      <p:sp>
        <p:nvSpPr>
          <p:cNvPr id="6" name="Text Placeholder 5"/>
          <p:cNvSpPr>
            <a:spLocks noGrp="1"/>
          </p:cNvSpPr>
          <p:nvPr>
            <p:ph type="body" sz="quarter" idx="10" hasCustomPrompt="1"/>
          </p:nvPr>
        </p:nvSpPr>
        <p:spPr>
          <a:xfrm>
            <a:off x="3932238" y="308895"/>
            <a:ext cx="8229600" cy="2440339"/>
          </a:xfrm>
        </p:spPr>
        <p:txBody>
          <a:bodyPr/>
          <a:lstStyle>
            <a:lvl1pPr marL="0" indent="0">
              <a:buNone/>
              <a:defRPr baseline="0">
                <a:gradFill>
                  <a:gsLst>
                    <a:gs pos="1250">
                      <a:schemeClr val="tx1"/>
                    </a:gs>
                    <a:gs pos="99000">
                      <a:schemeClr val="tx1"/>
                    </a:gs>
                  </a:gsLst>
                  <a:lin ang="5400000" scaled="0"/>
                </a:gradFill>
              </a:defRPr>
            </a:lvl1pPr>
            <a:lvl2pPr marL="0" indent="0">
              <a:buFontTx/>
              <a:buNone/>
              <a:defRPr sz="1999" baseline="0"/>
            </a:lvl2pPr>
            <a:lvl3pPr marL="228510" indent="0">
              <a:buNone/>
              <a:defRPr/>
            </a:lvl3pPr>
            <a:lvl4pPr marL="457019" indent="0">
              <a:buNone/>
              <a:defRPr/>
            </a:lvl4pPr>
            <a:lvl5pPr marL="685529" indent="0">
              <a:buNone/>
              <a:defRPr/>
            </a:lvl5pPr>
          </a:lstStyle>
          <a:p>
            <a:pPr lvl="0"/>
            <a:r>
              <a:rPr lang="en-US" dirty="0" smtClean="0"/>
              <a:t>Top level slide bullet</a:t>
            </a:r>
          </a:p>
          <a:p>
            <a:pPr lvl="1"/>
            <a:r>
              <a:rPr lang="en-US" dirty="0" smtClean="0"/>
              <a:t>Second level slide bullet (use increase indent or decrease indent buttons to get to different bullet levels)</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33316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BigTile_ Non-bulleted tex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308897"/>
            <a:ext cx="2743200" cy="6388768"/>
          </a:xfrm>
          <a:solidFill>
            <a:schemeClr val="accent3"/>
          </a:solidFill>
        </p:spPr>
        <p:txBody>
          <a:bodyPr/>
          <a:lstStyle>
            <a:lvl1pPr>
              <a:defRPr sz="3998" baseline="0">
                <a:solidFill>
                  <a:schemeClr val="bg1"/>
                </a:solidFill>
              </a:defRPr>
            </a:lvl1pPr>
          </a:lstStyle>
          <a:p>
            <a:r>
              <a:rPr lang="en-US" dirty="0" smtClean="0"/>
              <a:t>Slide title</a:t>
            </a:r>
            <a:endParaRPr lang="en-US" dirty="0"/>
          </a:p>
        </p:txBody>
      </p:sp>
      <p:sp>
        <p:nvSpPr>
          <p:cNvPr id="6" name="Text Placeholder 5"/>
          <p:cNvSpPr>
            <a:spLocks noGrp="1"/>
          </p:cNvSpPr>
          <p:nvPr>
            <p:ph type="body" sz="quarter" idx="10" hasCustomPrompt="1"/>
          </p:nvPr>
        </p:nvSpPr>
        <p:spPr>
          <a:xfrm>
            <a:off x="3932238" y="308895"/>
            <a:ext cx="8229600" cy="2440339"/>
          </a:xfrm>
        </p:spPr>
        <p:txBody>
          <a:bodyPr/>
          <a:lstStyle>
            <a:lvl1pPr marL="0" indent="0">
              <a:buNone/>
              <a:defRPr baseline="0">
                <a:gradFill>
                  <a:gsLst>
                    <a:gs pos="1250">
                      <a:schemeClr val="tx1"/>
                    </a:gs>
                    <a:gs pos="99000">
                      <a:schemeClr val="tx1"/>
                    </a:gs>
                  </a:gsLst>
                  <a:lin ang="5400000" scaled="0"/>
                </a:gradFill>
              </a:defRPr>
            </a:lvl1pPr>
            <a:lvl2pPr marL="0" indent="0">
              <a:buFontTx/>
              <a:buNone/>
              <a:defRPr sz="1999" baseline="0"/>
            </a:lvl2pPr>
            <a:lvl3pPr marL="228510" indent="0">
              <a:buNone/>
              <a:defRPr/>
            </a:lvl3pPr>
            <a:lvl4pPr marL="457019" indent="0">
              <a:buNone/>
              <a:defRPr/>
            </a:lvl4pPr>
            <a:lvl5pPr marL="685529" indent="0">
              <a:buNone/>
              <a:defRPr/>
            </a:lvl5pPr>
          </a:lstStyle>
          <a:p>
            <a:pPr lvl="0"/>
            <a:r>
              <a:rPr lang="en-US" dirty="0" smtClean="0"/>
              <a:t>Top level slide bullet</a:t>
            </a:r>
          </a:p>
          <a:p>
            <a:pPr lvl="1"/>
            <a:r>
              <a:rPr lang="en-US" dirty="0" smtClean="0"/>
              <a:t>Second level slide bullet (use increase indent or decrease indent buttons to get to different bullet levels)</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62835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BigTile_ Non-bulleted text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308897"/>
            <a:ext cx="2743200" cy="6388768"/>
          </a:xfrm>
          <a:solidFill>
            <a:schemeClr val="accent6"/>
          </a:solidFill>
        </p:spPr>
        <p:txBody>
          <a:bodyPr/>
          <a:lstStyle>
            <a:lvl1pPr>
              <a:defRPr sz="3998" baseline="0">
                <a:solidFill>
                  <a:schemeClr val="bg1"/>
                </a:solidFill>
              </a:defRPr>
            </a:lvl1pPr>
          </a:lstStyle>
          <a:p>
            <a:r>
              <a:rPr lang="en-US" dirty="0" smtClean="0"/>
              <a:t>Slide title</a:t>
            </a:r>
            <a:endParaRPr lang="en-US" dirty="0"/>
          </a:p>
        </p:txBody>
      </p:sp>
      <p:sp>
        <p:nvSpPr>
          <p:cNvPr id="6" name="Text Placeholder 5"/>
          <p:cNvSpPr>
            <a:spLocks noGrp="1"/>
          </p:cNvSpPr>
          <p:nvPr>
            <p:ph type="body" sz="quarter" idx="10" hasCustomPrompt="1"/>
          </p:nvPr>
        </p:nvSpPr>
        <p:spPr>
          <a:xfrm>
            <a:off x="3932239" y="308895"/>
            <a:ext cx="8229599" cy="2440339"/>
          </a:xfrm>
        </p:spPr>
        <p:txBody>
          <a:bodyPr/>
          <a:lstStyle>
            <a:lvl1pPr marL="0" indent="0">
              <a:buNone/>
              <a:defRPr baseline="0">
                <a:gradFill>
                  <a:gsLst>
                    <a:gs pos="1250">
                      <a:schemeClr val="tx1"/>
                    </a:gs>
                    <a:gs pos="99000">
                      <a:schemeClr val="tx1"/>
                    </a:gs>
                  </a:gsLst>
                  <a:lin ang="5400000" scaled="0"/>
                </a:gradFill>
              </a:defRPr>
            </a:lvl1pPr>
            <a:lvl2pPr marL="0" indent="0">
              <a:buFontTx/>
              <a:buNone/>
              <a:defRPr sz="1999" baseline="0"/>
            </a:lvl2pPr>
            <a:lvl3pPr marL="228510" indent="0">
              <a:buNone/>
              <a:defRPr/>
            </a:lvl3pPr>
            <a:lvl4pPr marL="457019" indent="0">
              <a:buNone/>
              <a:defRPr/>
            </a:lvl4pPr>
            <a:lvl5pPr marL="685529" indent="0">
              <a:buNone/>
              <a:defRPr/>
            </a:lvl5pPr>
          </a:lstStyle>
          <a:p>
            <a:pPr lvl="0"/>
            <a:r>
              <a:rPr lang="en-US" dirty="0" smtClean="0"/>
              <a:t>Top level slide bullet</a:t>
            </a:r>
          </a:p>
          <a:p>
            <a:pPr lvl="1"/>
            <a:r>
              <a:rPr lang="en-US" dirty="0" smtClean="0"/>
              <a:t>Second level slide bullet (use increase indent or decrease indent buttons to get to different bullet levels)</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5925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12436475" cy="6188302"/>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309" y="6433574"/>
            <a:ext cx="1541255" cy="327207"/>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42666" y="2485523"/>
            <a:ext cx="9751144" cy="1217256"/>
          </a:xfrm>
          <a:prstGeom prst="rect">
            <a:avLst/>
          </a:prstGeom>
        </p:spPr>
      </p:pic>
    </p:spTree>
    <p:extLst>
      <p:ext uri="{BB962C8B-B14F-4D97-AF65-F5344CB8AC3E}">
        <p14:creationId xmlns:p14="http://schemas.microsoft.com/office/powerpoint/2010/main" val="1733717845"/>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0856"/>
          <a:stretch/>
        </p:blipFill>
        <p:spPr>
          <a:xfrm>
            <a:off x="6224048" y="-7124"/>
            <a:ext cx="6212427" cy="7001649"/>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861" y="3063289"/>
            <a:ext cx="5298982" cy="661483"/>
          </a:xfrm>
          <a:prstGeom prst="rect">
            <a:avLst/>
          </a:prstGeom>
        </p:spPr>
      </p:pic>
    </p:spTree>
    <p:extLst>
      <p:ext uri="{BB962C8B-B14F-4D97-AF65-F5344CB8AC3E}">
        <p14:creationId xmlns:p14="http://schemas.microsoft.com/office/powerpoint/2010/main" val="2989097540"/>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6440" t="15023" r="8188" b="12829"/>
          <a:stretch/>
        </p:blipFill>
        <p:spPr>
          <a:xfrm>
            <a:off x="0" y="-15543"/>
            <a:ext cx="12436475" cy="7010068"/>
          </a:xfrm>
          <a:prstGeom prst="rect">
            <a:avLst/>
          </a:prstGeom>
        </p:spPr>
      </p:pic>
      <p:sp>
        <p:nvSpPr>
          <p:cNvPr id="4" name="Rectangle 3"/>
          <p:cNvSpPr/>
          <p:nvPr userDrawn="1"/>
        </p:nvSpPr>
        <p:spPr>
          <a:xfrm>
            <a:off x="0" y="0"/>
            <a:ext cx="7003290" cy="7002297"/>
          </a:xfrm>
          <a:prstGeom prst="rect">
            <a:avLst/>
          </a:prstGeom>
          <a:solidFill>
            <a:srgbClr val="E4381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srgbClr val="FFFFFF"/>
              </a:solidFill>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0965" y="3090044"/>
            <a:ext cx="5601359" cy="699229"/>
          </a:xfrm>
          <a:prstGeom prst="rect">
            <a:avLst/>
          </a:prstGeom>
        </p:spPr>
      </p:pic>
    </p:spTree>
    <p:extLst>
      <p:ext uri="{BB962C8B-B14F-4D97-AF65-F5344CB8AC3E}">
        <p14:creationId xmlns:p14="http://schemas.microsoft.com/office/powerpoint/2010/main" val="99667815"/>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8" y="1742998"/>
            <a:ext cx="10726460" cy="2050837"/>
          </a:xfrm>
          <a:prstGeom prst="rect">
            <a:avLst/>
          </a:prstGeom>
        </p:spPr>
        <p:txBody>
          <a:bodyPr>
            <a:spAutoFit/>
          </a:bodyPr>
          <a:lstStyle>
            <a:lvl1pPr marL="0" indent="0">
              <a:spcBef>
                <a:spcPts val="2448"/>
              </a:spcBef>
              <a:buNone/>
              <a:defRPr sz="4080">
                <a:solidFill>
                  <a:schemeClr val="tx1"/>
                </a:soli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855008" y="372394"/>
            <a:ext cx="10726460" cy="856957"/>
          </a:xfrm>
        </p:spPr>
        <p:txBody>
          <a:bodyPr anchor="t">
            <a:spAutoFit/>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726929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9" y="1737959"/>
            <a:ext cx="10726460" cy="2043957"/>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584059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856957"/>
          </a:xfrm>
        </p:spPr>
        <p:txBody>
          <a:bodyPr anchor="t" anchorCtr="0"/>
          <a:lstStyle>
            <a:lvl1pPr>
              <a:defRPr>
                <a:solidFill>
                  <a:schemeClr val="tx1"/>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163842"/>
          </a:xfrm>
          <a:prstGeom prst="rect">
            <a:avLst/>
          </a:prstGeom>
        </p:spPr>
        <p:txBody>
          <a:bodyPr anchor="t" anchorCtr="0">
            <a:spAutoFit/>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888828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3"/>
            <a:ext cx="5180846" cy="2615864"/>
          </a:xfrm>
        </p:spPr>
        <p:txBody>
          <a:bodyPr/>
          <a:lstStyle>
            <a:lvl1pPr marL="0" indent="0">
              <a:spcBef>
                <a:spcPts val="1224"/>
              </a:spcBef>
              <a:buNone/>
              <a:defRPr sz="4080">
                <a:solidFill>
                  <a:schemeClr val="tx1"/>
                </a:soli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4"/>
            <a:ext cx="5175986" cy="2655493"/>
          </a:xfrm>
        </p:spPr>
        <p:txBody>
          <a:bodyPr/>
          <a:lstStyle>
            <a:lvl1pPr marL="0" indent="0">
              <a:spcBef>
                <a:spcPts val="1224"/>
              </a:spcBef>
              <a:buNone/>
              <a:defRPr lang="en-US" sz="4080" kern="1200" spc="-71" baseline="0" dirty="0" smtClean="0">
                <a:solidFill>
                  <a:schemeClr val="tx1"/>
                </a:soli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0017378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4"/>
            <a:ext cx="5180846" cy="2609048"/>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327217" y="1476624"/>
            <a:ext cx="5254251" cy="2655493"/>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833865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bwMode="white">
          <a:xfrm>
            <a:off x="-23637" y="0"/>
            <a:ext cx="6106504" cy="69945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itle 1"/>
          <p:cNvSpPr>
            <a:spLocks noGrp="1"/>
          </p:cNvSpPr>
          <p:nvPr>
            <p:ph type="title" hasCustomPrompt="1"/>
          </p:nvPr>
        </p:nvSpPr>
        <p:spPr>
          <a:xfrm>
            <a:off x="421497" y="1146731"/>
            <a:ext cx="5192228" cy="786328"/>
          </a:xfrm>
        </p:spPr>
        <p:txBody>
          <a:bodyPr>
            <a:spAutoFit/>
          </a:bodyPr>
          <a:lstStyle>
            <a:lvl1pPr>
              <a:defRPr sz="4998" baseline="0">
                <a:solidFill>
                  <a:schemeClr val="bg1"/>
                </a:solidFill>
              </a:defRPr>
            </a:lvl1pPr>
          </a:lstStyle>
          <a:p>
            <a:r>
              <a:rPr lang="en-US" dirty="0" smtClean="0"/>
              <a:t>Title of Slide here…</a:t>
            </a:r>
            <a:endParaRPr lang="en-US" dirty="0"/>
          </a:p>
        </p:txBody>
      </p:sp>
      <p:sp>
        <p:nvSpPr>
          <p:cNvPr id="9" name="Text Placeholder 2"/>
          <p:cNvSpPr>
            <a:spLocks noGrp="1"/>
          </p:cNvSpPr>
          <p:nvPr>
            <p:ph type="body" idx="1" hasCustomPrompt="1"/>
          </p:nvPr>
        </p:nvSpPr>
        <p:spPr>
          <a:xfrm>
            <a:off x="421497" y="2098525"/>
            <a:ext cx="5192228" cy="546192"/>
          </a:xfrm>
        </p:spPr>
        <p:txBody>
          <a:bodyPr>
            <a:spAutoFit/>
          </a:bodyPr>
          <a:lstStyle>
            <a:lvl1pPr marL="0" indent="0">
              <a:buNone/>
              <a:defRPr sz="3264">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sp>
        <p:nvSpPr>
          <p:cNvPr id="11" name="Text Placeholder 2"/>
          <p:cNvSpPr>
            <a:spLocks noGrp="1"/>
          </p:cNvSpPr>
          <p:nvPr>
            <p:ph type="body" idx="10" hasCustomPrompt="1"/>
          </p:nvPr>
        </p:nvSpPr>
        <p:spPr>
          <a:xfrm>
            <a:off x="6616503" y="1707337"/>
            <a:ext cx="5213617" cy="376684"/>
          </a:xfrm>
        </p:spPr>
        <p:txBody>
          <a:bodyPr>
            <a:spAutoFit/>
          </a:bodyPr>
          <a:lstStyle>
            <a:lvl1pPr marL="0" indent="0">
              <a:buNone/>
              <a:defRPr sz="2040"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3523823320"/>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6389239"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590732"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Rectangle 8"/>
          <p:cNvSpPr/>
          <p:nvPr userDrawn="1"/>
        </p:nvSpPr>
        <p:spPr>
          <a:xfrm>
            <a:off x="0" y="0"/>
            <a:ext cx="12436475" cy="1764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0" name="Title Placeholder 1"/>
          <p:cNvSpPr>
            <a:spLocks noGrp="1"/>
          </p:cNvSpPr>
          <p:nvPr>
            <p:ph type="title" hasCustomPrompt="1"/>
          </p:nvPr>
        </p:nvSpPr>
        <p:spPr>
          <a:xfrm>
            <a:off x="709310" y="443457"/>
            <a:ext cx="10726460" cy="941711"/>
          </a:xfrm>
          <a:prstGeom prst="rect">
            <a:avLst/>
          </a:prstGeom>
        </p:spPr>
        <p:txBody>
          <a:bodyPr vert="horz" lIns="91440" tIns="45720" rIns="91440" bIns="45720" rtlCol="0" anchor="t" anchorCtr="0">
            <a:spAutoFit/>
          </a:bodyPr>
          <a:lstStyle>
            <a:lvl1pPr>
              <a:defRPr sz="6119">
                <a:solidFill>
                  <a:schemeClr val="bg1"/>
                </a:solidFill>
              </a:defRPr>
            </a:lvl1pPr>
          </a:lstStyle>
          <a:p>
            <a:r>
              <a:rPr lang="en-US" dirty="0" smtClean="0"/>
              <a:t>Slide Title here…</a:t>
            </a:r>
            <a:endParaRPr lang="en-US" dirty="0"/>
          </a:p>
        </p:txBody>
      </p:sp>
      <p:sp>
        <p:nvSpPr>
          <p:cNvPr id="11" name="Text Placeholder 2"/>
          <p:cNvSpPr>
            <a:spLocks noGrp="1"/>
          </p:cNvSpPr>
          <p:nvPr>
            <p:ph type="body" idx="1" hasCustomPrompt="1"/>
          </p:nvPr>
        </p:nvSpPr>
        <p:spPr>
          <a:xfrm>
            <a:off x="823918" y="2622947"/>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1 here…</a:t>
            </a:r>
          </a:p>
        </p:txBody>
      </p:sp>
      <p:sp>
        <p:nvSpPr>
          <p:cNvPr id="12" name="Text Placeholder 2"/>
          <p:cNvSpPr>
            <a:spLocks noGrp="1"/>
          </p:cNvSpPr>
          <p:nvPr>
            <p:ph type="body" idx="10" hasCustomPrompt="1"/>
          </p:nvPr>
        </p:nvSpPr>
        <p:spPr>
          <a:xfrm>
            <a:off x="6599105" y="2622946"/>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2 here…</a:t>
            </a:r>
          </a:p>
        </p:txBody>
      </p:sp>
      <p:sp>
        <p:nvSpPr>
          <p:cNvPr id="13" name="Text Placeholder 2"/>
          <p:cNvSpPr>
            <a:spLocks noGrp="1"/>
          </p:cNvSpPr>
          <p:nvPr>
            <p:ph type="body" idx="11" hasCustomPrompt="1"/>
          </p:nvPr>
        </p:nvSpPr>
        <p:spPr>
          <a:xfrm>
            <a:off x="818074"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sp>
        <p:nvSpPr>
          <p:cNvPr id="14" name="Text Placeholder 2"/>
          <p:cNvSpPr>
            <a:spLocks noGrp="1"/>
          </p:cNvSpPr>
          <p:nvPr>
            <p:ph type="body" idx="12" hasCustomPrompt="1"/>
          </p:nvPr>
        </p:nvSpPr>
        <p:spPr>
          <a:xfrm>
            <a:off x="6606877"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34569753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6210465" y="0"/>
            <a:ext cx="6226010" cy="6994525"/>
          </a:xfrm>
          <a:prstGeom prst="rect">
            <a:avLst/>
          </a:prstGeom>
          <a:solidFill>
            <a:srgbClr val="5D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6653514" y="575842"/>
            <a:ext cx="738416" cy="737575"/>
          </a:xfrm>
          <a:prstGeom prst="rect">
            <a:avLst/>
          </a:prstGeom>
          <a:solidFill>
            <a:srgbClr val="F18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566365" y="571156"/>
            <a:ext cx="5192228" cy="786328"/>
          </a:xfrm>
        </p:spPr>
        <p:txBody>
          <a:bodyPr>
            <a:spAutoFit/>
          </a:bodyPr>
          <a:lstStyle>
            <a:lvl1pPr>
              <a:defRPr sz="4998">
                <a:solidFill>
                  <a:schemeClr val="tx1"/>
                </a:solidFill>
              </a:defRPr>
            </a:lvl1pPr>
          </a:lstStyle>
          <a:p>
            <a:r>
              <a:rPr lang="en-US" dirty="0" smtClean="0"/>
              <a:t>Title of Slide here…</a:t>
            </a:r>
            <a:endParaRPr lang="en-US" dirty="0"/>
          </a:p>
        </p:txBody>
      </p:sp>
      <p:sp>
        <p:nvSpPr>
          <p:cNvPr id="10" name="Picture Placeholder 3"/>
          <p:cNvSpPr>
            <a:spLocks noGrp="1"/>
          </p:cNvSpPr>
          <p:nvPr>
            <p:ph type="pic" sz="quarter" idx="14" hasCustomPrompt="1"/>
          </p:nvPr>
        </p:nvSpPr>
        <p:spPr>
          <a:xfrm>
            <a:off x="0" y="4868757"/>
            <a:ext cx="6210465" cy="487890"/>
          </a:xfrm>
        </p:spPr>
        <p:txBody>
          <a:bodyPr lIns="182880" anchor="ctr"/>
          <a:lstStyle>
            <a:lvl1pPr marL="0" indent="0" algn="l">
              <a:buNone/>
              <a:defRPr/>
            </a:lvl1pPr>
          </a:lstStyle>
          <a:p>
            <a:r>
              <a:rPr lang="en-US" dirty="0" smtClean="0"/>
              <a:t>	Click to insert photo.</a:t>
            </a:r>
            <a:endParaRPr lang="en-US" dirty="0"/>
          </a:p>
        </p:txBody>
      </p:sp>
      <p:sp>
        <p:nvSpPr>
          <p:cNvPr id="11" name="Text Placeholder 2"/>
          <p:cNvSpPr>
            <a:spLocks noGrp="1"/>
          </p:cNvSpPr>
          <p:nvPr>
            <p:ph type="body" idx="1" hasCustomPrompt="1"/>
          </p:nvPr>
        </p:nvSpPr>
        <p:spPr>
          <a:xfrm>
            <a:off x="605179" y="1722234"/>
            <a:ext cx="5178636" cy="433187"/>
          </a:xfrm>
        </p:spPr>
        <p:txBody>
          <a:bodyPr>
            <a:spAutoFit/>
          </a:bodyPr>
          <a:lstStyle>
            <a:lvl1pPr marL="0" indent="0">
              <a:buNone/>
              <a:defRPr sz="2448">
                <a:solidFill>
                  <a:schemeClr val="tx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Subtitle copy here…</a:t>
            </a:r>
          </a:p>
        </p:txBody>
      </p:sp>
      <p:sp>
        <p:nvSpPr>
          <p:cNvPr id="12" name="Text Placeholder 2"/>
          <p:cNvSpPr>
            <a:spLocks noGrp="1"/>
          </p:cNvSpPr>
          <p:nvPr>
            <p:ph type="body" idx="15" hasCustomPrompt="1"/>
          </p:nvPr>
        </p:nvSpPr>
        <p:spPr>
          <a:xfrm>
            <a:off x="7575345" y="575842"/>
            <a:ext cx="4473651" cy="353469"/>
          </a:xfrm>
        </p:spPr>
        <p:txBody>
          <a:bodyPr>
            <a:spAutoFit/>
          </a:bodyPr>
          <a:lstStyle>
            <a:lvl1pPr marL="0" indent="0">
              <a:buNone/>
              <a:defRPr sz="1836">
                <a:solidFill>
                  <a:srgbClr val="EB3E1B"/>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r>
              <a:rPr lang="en-US" dirty="0" smtClean="0">
                <a:solidFill>
                  <a:schemeClr val="bg1"/>
                </a:solidFill>
              </a:rPr>
              <a:t>•   </a:t>
            </a:r>
            <a:r>
              <a:rPr lang="en-US" sz="1836" dirty="0" smtClean="0">
                <a:solidFill>
                  <a:schemeClr val="bg1"/>
                </a:solidFill>
              </a:rPr>
              <a:t>Subtitle copy here...</a:t>
            </a:r>
            <a:endParaRPr lang="en-US" sz="1836" dirty="0">
              <a:solidFill>
                <a:schemeClr val="bg1"/>
              </a:solidFill>
            </a:endParaRPr>
          </a:p>
        </p:txBody>
      </p:sp>
      <p:sp>
        <p:nvSpPr>
          <p:cNvPr id="13" name="Freeform 23"/>
          <p:cNvSpPr>
            <a:spLocks noEditPoints="1"/>
          </p:cNvSpPr>
          <p:nvPr userDrawn="1"/>
        </p:nvSpPr>
        <p:spPr bwMode="black">
          <a:xfrm>
            <a:off x="6801845" y="722893"/>
            <a:ext cx="441754" cy="443472"/>
          </a:xfrm>
          <a:custGeom>
            <a:avLst/>
            <a:gdLst>
              <a:gd name="T0" fmla="*/ 108 w 150"/>
              <a:gd name="T1" fmla="*/ 104 h 150"/>
              <a:gd name="T2" fmla="*/ 42 w 150"/>
              <a:gd name="T3" fmla="*/ 104 h 150"/>
              <a:gd name="T4" fmla="*/ 38 w 150"/>
              <a:gd name="T5" fmla="*/ 100 h 150"/>
              <a:gd name="T6" fmla="*/ 38 w 150"/>
              <a:gd name="T7" fmla="*/ 50 h 150"/>
              <a:gd name="T8" fmla="*/ 42 w 150"/>
              <a:gd name="T9" fmla="*/ 46 h 150"/>
              <a:gd name="T10" fmla="*/ 108 w 150"/>
              <a:gd name="T11" fmla="*/ 46 h 150"/>
              <a:gd name="T12" fmla="*/ 112 w 150"/>
              <a:gd name="T13" fmla="*/ 50 h 150"/>
              <a:gd name="T14" fmla="*/ 112 w 150"/>
              <a:gd name="T15" fmla="*/ 100 h 150"/>
              <a:gd name="T16" fmla="*/ 108 w 150"/>
              <a:gd name="T17" fmla="*/ 104 h 150"/>
              <a:gd name="T18" fmla="*/ 45 w 150"/>
              <a:gd name="T19" fmla="*/ 96 h 150"/>
              <a:gd name="T20" fmla="*/ 105 w 150"/>
              <a:gd name="T21" fmla="*/ 96 h 150"/>
              <a:gd name="T22" fmla="*/ 105 w 150"/>
              <a:gd name="T23" fmla="*/ 62 h 150"/>
              <a:gd name="T24" fmla="*/ 77 w 150"/>
              <a:gd name="T25" fmla="*/ 84 h 150"/>
              <a:gd name="T26" fmla="*/ 72 w 150"/>
              <a:gd name="T27" fmla="*/ 84 h 150"/>
              <a:gd name="T28" fmla="*/ 45 w 150"/>
              <a:gd name="T29" fmla="*/ 63 h 150"/>
              <a:gd name="T30" fmla="*/ 45 w 150"/>
              <a:gd name="T31" fmla="*/ 96 h 150"/>
              <a:gd name="T32" fmla="*/ 46 w 150"/>
              <a:gd name="T33" fmla="*/ 54 h 150"/>
              <a:gd name="T34" fmla="*/ 74 w 150"/>
              <a:gd name="T35" fmla="*/ 76 h 150"/>
              <a:gd name="T36" fmla="*/ 103 w 150"/>
              <a:gd name="T37" fmla="*/ 54 h 150"/>
              <a:gd name="T38" fmla="*/ 46 w 150"/>
              <a:gd name="T39" fmla="*/ 54 h 150"/>
              <a:gd name="T40" fmla="*/ 75 w 150"/>
              <a:gd name="T41" fmla="*/ 10 h 150"/>
              <a:gd name="T42" fmla="*/ 10 w 150"/>
              <a:gd name="T43" fmla="*/ 75 h 150"/>
              <a:gd name="T44" fmla="*/ 75 w 150"/>
              <a:gd name="T45" fmla="*/ 140 h 150"/>
              <a:gd name="T46" fmla="*/ 140 w 150"/>
              <a:gd name="T47" fmla="*/ 75 h 150"/>
              <a:gd name="T48" fmla="*/ 75 w 150"/>
              <a:gd name="T49" fmla="*/ 10 h 150"/>
              <a:gd name="T50" fmla="*/ 75 w 150"/>
              <a:gd name="T51" fmla="*/ 0 h 150"/>
              <a:gd name="T52" fmla="*/ 150 w 150"/>
              <a:gd name="T53" fmla="*/ 75 h 150"/>
              <a:gd name="T54" fmla="*/ 75 w 150"/>
              <a:gd name="T55" fmla="*/ 150 h 150"/>
              <a:gd name="T56" fmla="*/ 0 w 150"/>
              <a:gd name="T57" fmla="*/ 75 h 150"/>
              <a:gd name="T58" fmla="*/ 75 w 150"/>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150">
                <a:moveTo>
                  <a:pt x="108" y="104"/>
                </a:moveTo>
                <a:cubicBezTo>
                  <a:pt x="42" y="104"/>
                  <a:pt x="42" y="104"/>
                  <a:pt x="42" y="104"/>
                </a:cubicBezTo>
                <a:cubicBezTo>
                  <a:pt x="39" y="104"/>
                  <a:pt x="38" y="102"/>
                  <a:pt x="38" y="100"/>
                </a:cubicBezTo>
                <a:cubicBezTo>
                  <a:pt x="38" y="50"/>
                  <a:pt x="38" y="50"/>
                  <a:pt x="38" y="50"/>
                </a:cubicBezTo>
                <a:cubicBezTo>
                  <a:pt x="38" y="48"/>
                  <a:pt x="39" y="46"/>
                  <a:pt x="42" y="46"/>
                </a:cubicBezTo>
                <a:cubicBezTo>
                  <a:pt x="108" y="46"/>
                  <a:pt x="108" y="46"/>
                  <a:pt x="108" y="46"/>
                </a:cubicBezTo>
                <a:cubicBezTo>
                  <a:pt x="111" y="46"/>
                  <a:pt x="112" y="48"/>
                  <a:pt x="112" y="50"/>
                </a:cubicBezTo>
                <a:cubicBezTo>
                  <a:pt x="112" y="100"/>
                  <a:pt x="112" y="100"/>
                  <a:pt x="112" y="100"/>
                </a:cubicBezTo>
                <a:cubicBezTo>
                  <a:pt x="112" y="102"/>
                  <a:pt x="111" y="104"/>
                  <a:pt x="108" y="104"/>
                </a:cubicBezTo>
                <a:close/>
                <a:moveTo>
                  <a:pt x="45" y="96"/>
                </a:moveTo>
                <a:cubicBezTo>
                  <a:pt x="105" y="96"/>
                  <a:pt x="105" y="96"/>
                  <a:pt x="105" y="96"/>
                </a:cubicBezTo>
                <a:cubicBezTo>
                  <a:pt x="105" y="62"/>
                  <a:pt x="105" y="62"/>
                  <a:pt x="105" y="62"/>
                </a:cubicBezTo>
                <a:cubicBezTo>
                  <a:pt x="77" y="84"/>
                  <a:pt x="77" y="84"/>
                  <a:pt x="77" y="84"/>
                </a:cubicBezTo>
                <a:cubicBezTo>
                  <a:pt x="75" y="85"/>
                  <a:pt x="73" y="85"/>
                  <a:pt x="72" y="84"/>
                </a:cubicBezTo>
                <a:cubicBezTo>
                  <a:pt x="45" y="63"/>
                  <a:pt x="45" y="63"/>
                  <a:pt x="45" y="63"/>
                </a:cubicBezTo>
                <a:lnTo>
                  <a:pt x="45" y="96"/>
                </a:lnTo>
                <a:close/>
                <a:moveTo>
                  <a:pt x="46" y="54"/>
                </a:moveTo>
                <a:cubicBezTo>
                  <a:pt x="74" y="76"/>
                  <a:pt x="74" y="76"/>
                  <a:pt x="74" y="76"/>
                </a:cubicBezTo>
                <a:cubicBezTo>
                  <a:pt x="103" y="54"/>
                  <a:pt x="103" y="54"/>
                  <a:pt x="103" y="54"/>
                </a:cubicBezTo>
                <a:lnTo>
                  <a:pt x="46" y="54"/>
                </a:lnTo>
                <a:close/>
                <a:moveTo>
                  <a:pt x="75" y="10"/>
                </a:moveTo>
                <a:cubicBezTo>
                  <a:pt x="39" y="10"/>
                  <a:pt x="10" y="39"/>
                  <a:pt x="10" y="75"/>
                </a:cubicBezTo>
                <a:cubicBezTo>
                  <a:pt x="10" y="111"/>
                  <a:pt x="39" y="140"/>
                  <a:pt x="75" y="140"/>
                </a:cubicBezTo>
                <a:cubicBezTo>
                  <a:pt x="111" y="140"/>
                  <a:pt x="140" y="111"/>
                  <a:pt x="140" y="75"/>
                </a:cubicBezTo>
                <a:cubicBezTo>
                  <a:pt x="140" y="39"/>
                  <a:pt x="111" y="10"/>
                  <a:pt x="75" y="10"/>
                </a:cubicBezTo>
                <a:moveTo>
                  <a:pt x="75" y="0"/>
                </a:moveTo>
                <a:cubicBezTo>
                  <a:pt x="116" y="0"/>
                  <a:pt x="150" y="34"/>
                  <a:pt x="150" y="75"/>
                </a:cubicBezTo>
                <a:cubicBezTo>
                  <a:pt x="150" y="116"/>
                  <a:pt x="116" y="150"/>
                  <a:pt x="75" y="150"/>
                </a:cubicBezTo>
                <a:cubicBezTo>
                  <a:pt x="34" y="150"/>
                  <a:pt x="0" y="116"/>
                  <a:pt x="0" y="75"/>
                </a:cubicBezTo>
                <a:cubicBezTo>
                  <a:pt x="0" y="34"/>
                  <a:pt x="34" y="0"/>
                  <a:pt x="75" y="0"/>
                </a:cubicBezTo>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634351064"/>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p:cNvSpPr/>
          <p:nvPr userDrawn="1"/>
        </p:nvSpPr>
        <p:spPr>
          <a:xfrm>
            <a:off x="0" y="0"/>
            <a:ext cx="12436475" cy="6994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3555446459"/>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2"/>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642771338"/>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E6E6E6"/>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rgbClr val="5D5D5D"/>
                </a:solidFill>
              </a:defRPr>
            </a:lvl1pPr>
          </a:lstStyle>
          <a:p>
            <a:r>
              <a:rPr lang="en-US" dirty="0" smtClean="0"/>
              <a:t>Click to edit title style</a:t>
            </a:r>
            <a:endParaRPr lang="en-US" dirty="0"/>
          </a:p>
        </p:txBody>
      </p:sp>
      <p:sp>
        <p:nvSpPr>
          <p:cNvPr id="8"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rgbClr val="5D5D5D"/>
                </a:solidFill>
                <a:latin typeface="+mj-lt"/>
              </a:defRPr>
            </a:lvl1pPr>
          </a:lstStyle>
          <a:p>
            <a:pPr lvl="0"/>
            <a:r>
              <a:rPr lang="en-US" dirty="0" smtClean="0"/>
              <a:t>Subtitle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199447206"/>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2"/>
                </a:solidFill>
              </a:defRPr>
            </a:lvl1pPr>
          </a:lstStyle>
          <a:p>
            <a:r>
              <a:rPr lang="en-US" dirty="0" smtClean="0"/>
              <a:t>Click to edit title style</a:t>
            </a:r>
            <a:endParaRPr lang="en-US" dirty="0"/>
          </a:p>
        </p:txBody>
      </p:sp>
      <p:sp>
        <p:nvSpPr>
          <p:cNvPr id="6"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2"/>
                </a:solidFill>
                <a:latin typeface="+mj-lt"/>
              </a:defRPr>
            </a:lvl1pPr>
          </a:lstStyle>
          <a:p>
            <a:pPr lvl="0"/>
            <a:r>
              <a:rPr lang="en-US" dirty="0" smtClean="0"/>
              <a:t>Subtitle</a:t>
            </a:r>
            <a:endParaRPr lang="en-US" dirty="0"/>
          </a:p>
        </p:txBody>
      </p:sp>
    </p:spTree>
    <p:extLst>
      <p:ext uri="{BB962C8B-B14F-4D97-AF65-F5344CB8AC3E}">
        <p14:creationId xmlns:p14="http://schemas.microsoft.com/office/powerpoint/2010/main" val="2184122292"/>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271020327"/>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4151336470"/>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4050616502"/>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solidFill>
          <a:schemeClr val="tx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399113985"/>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140" y="1476624"/>
            <a:ext cx="5542487" cy="1224224"/>
          </a:xfrm>
          <a:prstGeom prst="rect">
            <a:avLst/>
          </a:prstGeom>
        </p:spPr>
        <p:txBody>
          <a:bodyPr>
            <a:spAutoFit/>
          </a:bodyPr>
          <a:lstStyle>
            <a:lvl1pPr marL="0" indent="0">
              <a:buNone/>
              <a:defRPr sz="4080" b="0" cap="none" baseline="0">
                <a:solidFill>
                  <a:schemeClr val="tx1"/>
                </a:soli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4" name="Content Placeholder 5"/>
          <p:cNvSpPr>
            <a:spLocks noGrp="1"/>
          </p:cNvSpPr>
          <p:nvPr>
            <p:ph sz="quarter" idx="13"/>
          </p:nvPr>
        </p:nvSpPr>
        <p:spPr>
          <a:xfrm>
            <a:off x="531141" y="2789432"/>
            <a:ext cx="5553332" cy="376684"/>
          </a:xfrm>
          <a:prstGeom prst="rect">
            <a:avLst/>
          </a:prstGeom>
        </p:spPr>
        <p:txBody>
          <a:bodyPr>
            <a:sp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5" name="Picture Placeholder 3"/>
          <p:cNvSpPr>
            <a:spLocks noGrp="1"/>
          </p:cNvSpPr>
          <p:nvPr>
            <p:ph type="pic" sz="quarter" idx="14" hasCustomPrompt="1"/>
          </p:nvPr>
        </p:nvSpPr>
        <p:spPr>
          <a:xfrm>
            <a:off x="6333210" y="3253317"/>
            <a:ext cx="6100026" cy="487890"/>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411360854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3"/>
          <p:cNvSpPr>
            <a:spLocks noGrp="1"/>
          </p:cNvSpPr>
          <p:nvPr>
            <p:ph type="pic" sz="quarter" idx="14" hasCustomPrompt="1"/>
          </p:nvPr>
        </p:nvSpPr>
        <p:spPr>
          <a:xfrm>
            <a:off x="0" y="2972767"/>
            <a:ext cx="12436475" cy="1011687"/>
          </a:xfrm>
        </p:spPr>
        <p:txBody>
          <a:bodyPr lIns="182880" anchor="ctr"/>
          <a:lstStyle>
            <a:lvl1pPr marL="0" indent="0" algn="l">
              <a:buNone/>
              <a:defRPr/>
            </a:lvl1pPr>
          </a:lstStyle>
          <a:p>
            <a:r>
              <a:rPr lang="en-US" dirty="0" smtClean="0"/>
              <a:t>	Click to insert photo.</a:t>
            </a:r>
          </a:p>
          <a:p>
            <a:r>
              <a:rPr lang="en-US" dirty="0" smtClean="0"/>
              <a:t>	(layer sent to back)</a:t>
            </a:r>
            <a:endParaRPr lang="en-US" dirty="0"/>
          </a:p>
        </p:txBody>
      </p:sp>
      <p:sp>
        <p:nvSpPr>
          <p:cNvPr id="4" name="Title 1"/>
          <p:cNvSpPr>
            <a:spLocks noGrp="1"/>
          </p:cNvSpPr>
          <p:nvPr>
            <p:ph type="title" hasCustomPrompt="1"/>
          </p:nvPr>
        </p:nvSpPr>
        <p:spPr>
          <a:xfrm>
            <a:off x="414989" y="478905"/>
            <a:ext cx="5310778" cy="1866936"/>
          </a:xfrm>
          <a:solidFill>
            <a:srgbClr val="EB3E1B">
              <a:alpha val="80000"/>
            </a:srgbClr>
          </a:solidFill>
          <a:ln>
            <a:noFill/>
          </a:ln>
        </p:spPr>
        <p:txBody>
          <a:bodyPr>
            <a:noAutofit/>
          </a:bodyPr>
          <a:lstStyle>
            <a:lvl1pPr>
              <a:defRPr sz="4896" baseline="0">
                <a:solidFill>
                  <a:schemeClr val="bg1"/>
                </a:solidFill>
              </a:defRPr>
            </a:lvl1pPr>
          </a:lstStyle>
          <a:p>
            <a:r>
              <a:rPr lang="en-US" dirty="0" smtClean="0"/>
              <a:t> Title of Slide here…</a:t>
            </a:r>
            <a:endParaRPr lang="en-US" dirty="0"/>
          </a:p>
        </p:txBody>
      </p:sp>
      <p:sp>
        <p:nvSpPr>
          <p:cNvPr id="5" name="Text Placeholder 2"/>
          <p:cNvSpPr>
            <a:spLocks noGrp="1"/>
          </p:cNvSpPr>
          <p:nvPr>
            <p:ph type="body" idx="1" hasCustomPrompt="1"/>
          </p:nvPr>
        </p:nvSpPr>
        <p:spPr>
          <a:xfrm>
            <a:off x="414989" y="2345841"/>
            <a:ext cx="5310778" cy="3766492"/>
          </a:xfrm>
          <a:solidFill>
            <a:srgbClr val="EB3E1B">
              <a:alpha val="80000"/>
            </a:srgbClr>
          </a:solidFill>
          <a:ln>
            <a:noFill/>
          </a:ln>
        </p:spPr>
        <p:txBody>
          <a:bodyPr>
            <a:noAutofit/>
          </a:bodyPr>
          <a:lstStyle>
            <a:lvl1pPr marL="0" indent="0">
              <a:buNone/>
              <a:defRPr sz="2448" baseline="0">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   Click to edit text</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326276582"/>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cSld name="1_Blank">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55008" y="6482889"/>
            <a:ext cx="2798207" cy="372394"/>
          </a:xfrm>
          <a:prstGeom prst="rect">
            <a:avLst/>
          </a:prstGeom>
        </p:spPr>
        <p:txBody>
          <a:bodyPr/>
          <a:lstStyle/>
          <a:p>
            <a:pPr defTabSz="932597"/>
            <a:fld id="{E22491F9-F3FF-4C03-8751-4D117BFF996F}" type="datetimeFigureOut">
              <a:rPr lang="en-US" smtClean="0">
                <a:solidFill>
                  <a:srgbClr val="EB3C00"/>
                </a:solidFill>
              </a:rPr>
              <a:pPr defTabSz="932597"/>
              <a:t>10/31/2014</a:t>
            </a:fld>
            <a:endParaRPr lang="en-US">
              <a:solidFill>
                <a:srgbClr val="EB3C00"/>
              </a:solidFill>
            </a:endParaRPr>
          </a:p>
        </p:txBody>
      </p:sp>
      <p:sp>
        <p:nvSpPr>
          <p:cNvPr id="3" name="Footer Placeholder 2"/>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EB3C00"/>
              </a:solidFill>
            </a:endParaRPr>
          </a:p>
        </p:txBody>
      </p:sp>
      <p:sp>
        <p:nvSpPr>
          <p:cNvPr id="4" name="Slide Number Placeholder 3"/>
          <p:cNvSpPr>
            <a:spLocks noGrp="1"/>
          </p:cNvSpPr>
          <p:nvPr>
            <p:ph type="sldNum" sz="quarter" idx="12"/>
          </p:nvPr>
        </p:nvSpPr>
        <p:spPr>
          <a:xfrm>
            <a:off x="8783260" y="6482889"/>
            <a:ext cx="2798207" cy="372394"/>
          </a:xfrm>
          <a:prstGeom prst="rect">
            <a:avLst/>
          </a:prstGeom>
        </p:spPr>
        <p:txBody>
          <a:bodyPr/>
          <a:lstStyle/>
          <a:p>
            <a:pPr defTabSz="932597"/>
            <a:fld id="{F4B6A5BD-745E-4019-9289-0F74100B0369}" type="slidenum">
              <a:rPr lang="en-US" smtClean="0">
                <a:solidFill>
                  <a:srgbClr val="EB3C00"/>
                </a:solidFill>
              </a:rPr>
              <a:pPr defTabSz="932597"/>
              <a:t>‹#›</a:t>
            </a:fld>
            <a:endParaRPr lang="en-US">
              <a:solidFill>
                <a:srgbClr val="EB3C00"/>
              </a:solidFill>
            </a:endParaRPr>
          </a:p>
        </p:txBody>
      </p:sp>
    </p:spTree>
    <p:extLst>
      <p:ext uri="{BB962C8B-B14F-4D97-AF65-F5344CB8AC3E}">
        <p14:creationId xmlns:p14="http://schemas.microsoft.com/office/powerpoint/2010/main" val="1641850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image" Target="../media/image2.png"/><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image" Target="../media/image1.png"/><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theme" Target="../theme/theme2.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8" Type="http://schemas.openxmlformats.org/officeDocument/2006/relationships/slideLayout" Target="../slideLayouts/slideLayout41.xml"/><Relationship Id="rId3"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theme" Target="../theme/theme3.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8"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441577860"/>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 id="2147484319" r:id="rId35"/>
    <p:sldLayoutId id="2147484320" r:id="rId3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619890"/>
            <a:ext cx="10726460" cy="856957"/>
          </a:xfrm>
          <a:prstGeom prst="rect">
            <a:avLst/>
          </a:prstGeom>
        </p:spPr>
        <p:txBody>
          <a:bodyPr vert="horz" lIns="91440" tIns="45720" rIns="9144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855008" y="1861969"/>
            <a:ext cx="10726460" cy="1994334"/>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3030147"/>
      </p:ext>
    </p:extLst>
  </p:cSld>
  <p:clrMap bg1="lt1" tx1="dk1" bg2="lt2" tx2="dk2" accent1="accent1" accent2="accent2" accent3="accent3" accent4="accent4" accent5="accent5" accent6="accent6" hlink="hlink" folHlink="folHlink"/>
  <p:sldLayoutIdLst>
    <p:sldLayoutId id="2147484322" r:id="rId1"/>
    <p:sldLayoutId id="2147484323" r:id="rId2"/>
    <p:sldLayoutId id="2147484324" r:id="rId3"/>
    <p:sldLayoutId id="2147484325" r:id="rId4"/>
    <p:sldLayoutId id="2147484326" r:id="rId5"/>
    <p:sldLayoutId id="2147484327" r:id="rId6"/>
    <p:sldLayoutId id="2147484328" r:id="rId7"/>
    <p:sldLayoutId id="2147484329" r:id="rId8"/>
    <p:sldLayoutId id="2147484330" r:id="rId9"/>
    <p:sldLayoutId id="2147484331" r:id="rId10"/>
    <p:sldLayoutId id="2147484332" r:id="rId11"/>
    <p:sldLayoutId id="2147484333" r:id="rId12"/>
    <p:sldLayoutId id="2147484334" r:id="rId13"/>
    <p:sldLayoutId id="2147484335" r:id="rId14"/>
    <p:sldLayoutId id="2147484336" r:id="rId15"/>
    <p:sldLayoutId id="2147484337" r:id="rId16"/>
    <p:sldLayoutId id="2147484338" r:id="rId17"/>
    <p:sldLayoutId id="2147484339" r:id="rId18"/>
    <p:sldLayoutId id="2147484340" r:id="rId19"/>
    <p:sldLayoutId id="2147484341" r:id="rId20"/>
    <p:sldLayoutId id="2147484342" r:id="rId21"/>
    <p:sldLayoutId id="2147484343" r:id="rId22"/>
  </p:sldLayoutIdLst>
  <p:timing>
    <p:tnLst>
      <p:par>
        <p:cTn id="1" dur="indefinite" restart="never" nodeType="tmRoot"/>
      </p:par>
    </p:tnLst>
  </p:timing>
  <p:txStyles>
    <p:titleStyle>
      <a:lvl1pPr algn="l" defTabSz="932597" rtl="0" eaLnBrk="1" latinLnBrk="0" hangingPunct="1">
        <a:lnSpc>
          <a:spcPct val="90000"/>
        </a:lnSpc>
        <a:spcBef>
          <a:spcPct val="0"/>
        </a:spcBef>
        <a:buNone/>
        <a:defRPr sz="5507" kern="1200">
          <a:solidFill>
            <a:schemeClr val="tx1"/>
          </a:solidFill>
          <a:latin typeface="Segoe UI Light" panose="020B0502040204020203" pitchFamily="34" charset="0"/>
          <a:ea typeface="+mj-ea"/>
          <a:cs typeface="Segoe UI Light" panose="020B0502040204020203" pitchFamily="34" charset="0"/>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bg2"/>
          </a:solidFill>
          <a:latin typeface="Segoe UI Light" panose="020B0502040204020203" pitchFamily="34" charset="0"/>
          <a:ea typeface="+mn-ea"/>
          <a:cs typeface="Segoe UI Light" panose="020B0502040204020203" pitchFamily="34" charset="0"/>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2pPr>
      <a:lvl3pPr marL="1165746"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3pPr>
      <a:lvl4pPr marL="1632044"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4pPr>
      <a:lvl5pPr marL="2098342"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0.xml"/><Relationship Id="rId1" Type="http://schemas.openxmlformats.org/officeDocument/2006/relationships/slideLayout" Target="../slideLayouts/slideLayout44.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hyperlink" Target="http://www.verizonenterprise.com/about/network/latency/" TargetMode="External"/><Relationship Id="rId2" Type="http://schemas.openxmlformats.org/officeDocument/2006/relationships/notesSlide" Target="../notesSlides/notesSlide11.xml"/><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2" Type="http://schemas.openxmlformats.org/officeDocument/2006/relationships/hyperlink" Target="http://support.microsoft.com/kb/2637629" TargetMode="External"/><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5.xml"/><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3" Type="http://schemas.openxmlformats.org/officeDocument/2006/relationships/hyperlink" Target="http://blogs.technet.com/b/onthewire/" TargetMode="External"/><Relationship Id="rId2" Type="http://schemas.openxmlformats.org/officeDocument/2006/relationships/notesSlide" Target="../notesSlides/notesSlide29.xml"/><Relationship Id="rId1" Type="http://schemas.openxmlformats.org/officeDocument/2006/relationships/slideLayout" Target="../slideLayouts/slideLayout47.xml"/><Relationship Id="rId6" Type="http://schemas.openxmlformats.org/officeDocument/2006/relationships/image" Target="../media/image2.png"/><Relationship Id="rId5" Type="http://schemas.openxmlformats.org/officeDocument/2006/relationships/hyperlink" Target="http://msdn.microsoft.com/en-us/library/dn850362.aspx" TargetMode="External"/><Relationship Id="rId4" Type="http://schemas.openxmlformats.org/officeDocument/2006/relationships/hyperlink" Target="https://microsoft.sharepoint.com/teams/OfficeOnRamp/wiki/Pages/Office-365-Network-Analysis-Tool.aspx"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52.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91.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46.xml.rels><?xml version="1.0" encoding="UTF-8" standalone="yes"?>
<Relationships xmlns="http://schemas.openxmlformats.org/package/2006/relationships"><Relationship Id="rId8" Type="http://schemas.openxmlformats.org/officeDocument/2006/relationships/hyperlink" Target="http://www.microsoft.com/learning/en/us/Course.aspx?ID=10750AB&amp;Locale=en-us" TargetMode="External"/><Relationship Id="rId3" Type="http://schemas.openxmlformats.org/officeDocument/2006/relationships/hyperlink" Target="http://www.microsoft.com/learning/en/us/Course.aspx?ID=10751AB&amp;Locale=en-us" TargetMode="External"/><Relationship Id="rId7"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52.xml"/><Relationship Id="rId6" Type="http://schemas.openxmlformats.org/officeDocument/2006/relationships/image" Target="../media/image31.png"/><Relationship Id="rId5" Type="http://schemas.openxmlformats.org/officeDocument/2006/relationships/hyperlink" Target="http://www.microsoft.com/learning/en/us/classlocator.aspx" TargetMode="External"/><Relationship Id="rId4" Type="http://schemas.openxmlformats.org/officeDocument/2006/relationships/hyperlink" Target="http://www.microsoft.com/learning/en/us/Exam.aspx?ID=70-247&amp;Locale=en-us" TargetMode="External"/><Relationship Id="rId9" Type="http://schemas.openxmlformats.org/officeDocument/2006/relationships/image" Target="../media/image33.wmf"/></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5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6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02494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5481" y="1212850"/>
            <a:ext cx="11885514" cy="5357764"/>
          </a:xfrm>
        </p:spPr>
        <p:txBody>
          <a:bodyPr>
            <a:normAutofit fontScale="92500" lnSpcReduction="10000"/>
          </a:bodyPr>
          <a:lstStyle/>
          <a:p>
            <a:pPr>
              <a:buClr>
                <a:schemeClr val="tx1"/>
              </a:buClr>
              <a:buFont typeface="Arial" panose="020B0604020202020204" pitchFamily="34" charset="0"/>
              <a:buChar char="•"/>
            </a:pPr>
            <a:r>
              <a:rPr lang="en-US" dirty="0" smtClean="0"/>
              <a:t>Use PSPing</a:t>
            </a:r>
          </a:p>
          <a:p>
            <a:pPr lvl="1">
              <a:buFont typeface="Arial" panose="020B0604020202020204" pitchFamily="34" charset="0"/>
              <a:buChar char="•"/>
            </a:pPr>
            <a:r>
              <a:rPr lang="en-US" dirty="0" smtClean="0"/>
              <a:t>Creates a TCP session to a port and IP address which works round port blocking</a:t>
            </a:r>
          </a:p>
          <a:p>
            <a:pPr>
              <a:buClr>
                <a:schemeClr val="tx1"/>
              </a:buClr>
              <a:buFont typeface="Arial" panose="020B0604020202020204" pitchFamily="34" charset="0"/>
              <a:buChar char="•"/>
            </a:pPr>
            <a:r>
              <a:rPr lang="en-US" dirty="0" smtClean="0"/>
              <a:t>If using a proxy or similar device we need to measure to it’s address</a:t>
            </a:r>
          </a:p>
          <a:p>
            <a:pPr>
              <a:buClr>
                <a:schemeClr val="tx1"/>
              </a:buClr>
              <a:buFont typeface="Arial" panose="020B0604020202020204" pitchFamily="34" charset="0"/>
              <a:buChar char="•"/>
            </a:pPr>
            <a:r>
              <a:rPr lang="en-US" dirty="0" smtClean="0"/>
              <a:t>This gives us RTT to the managed egress point</a:t>
            </a:r>
          </a:p>
          <a:p>
            <a:pPr lvl="1">
              <a:buFont typeface="Arial" panose="020B0604020202020204" pitchFamily="34" charset="0"/>
              <a:buChar char="•"/>
            </a:pPr>
            <a:r>
              <a:rPr lang="en-US" dirty="0" smtClean="0"/>
              <a:t>Indicates whether there is a problem inside the managed network</a:t>
            </a:r>
          </a:p>
          <a:p>
            <a:pPr>
              <a:buClr>
                <a:schemeClr val="tx1"/>
              </a:buClr>
              <a:buFont typeface="Arial" panose="020B0604020202020204" pitchFamily="34" charset="0"/>
              <a:buChar char="•"/>
            </a:pPr>
            <a:r>
              <a:rPr lang="en-US" dirty="0" smtClean="0"/>
              <a:t>Next take a network trace or PSPing on the proxy/egress</a:t>
            </a:r>
          </a:p>
          <a:p>
            <a:pPr lvl="1">
              <a:buFont typeface="Arial" panose="020B0604020202020204" pitchFamily="34" charset="0"/>
              <a:buChar char="•"/>
            </a:pPr>
            <a:r>
              <a:rPr lang="en-US" dirty="0" smtClean="0"/>
              <a:t>Indicates the remaining RTT from perimeter to Office 365</a:t>
            </a:r>
          </a:p>
          <a:p>
            <a:pPr>
              <a:buClr>
                <a:schemeClr val="tx1"/>
              </a:buClr>
              <a:buFont typeface="Arial" panose="020B0604020202020204" pitchFamily="34" charset="0"/>
              <a:buChar char="•"/>
            </a:pPr>
            <a:r>
              <a:rPr lang="en-US" dirty="0" smtClean="0"/>
              <a:t>Also measure RTT all the way to Office 365 termination point if possible</a:t>
            </a:r>
          </a:p>
          <a:p>
            <a:pPr lvl="1">
              <a:buFont typeface="Arial" panose="020B0604020202020204" pitchFamily="34" charset="0"/>
              <a:buChar char="•"/>
            </a:pPr>
            <a:r>
              <a:rPr lang="en-US" dirty="0" smtClean="0"/>
              <a:t>Direct connection may not be available</a:t>
            </a:r>
            <a:endParaRPr lang="en-US" dirty="0"/>
          </a:p>
        </p:txBody>
      </p:sp>
      <p:sp>
        <p:nvSpPr>
          <p:cNvPr id="2" name="Title 1"/>
          <p:cNvSpPr>
            <a:spLocks noGrp="1"/>
          </p:cNvSpPr>
          <p:nvPr>
            <p:ph type="title"/>
          </p:nvPr>
        </p:nvSpPr>
        <p:spPr/>
        <p:txBody>
          <a:bodyPr/>
          <a:lstStyle/>
          <a:p>
            <a:r>
              <a:rPr lang="en-US" dirty="0" smtClean="0"/>
              <a:t>Measuring Latency (RTT)</a:t>
            </a:r>
            <a:endParaRPr lang="en-US" dirty="0"/>
          </a:p>
        </p:txBody>
      </p:sp>
    </p:spTree>
    <p:extLst>
      <p:ext uri="{BB962C8B-B14F-4D97-AF65-F5344CB8AC3E}">
        <p14:creationId xmlns:p14="http://schemas.microsoft.com/office/powerpoint/2010/main" val="134428239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979096" y="1265014"/>
            <a:ext cx="10559949" cy="3813352"/>
          </a:xfrm>
        </p:spPr>
        <p:txBody>
          <a:bodyPr/>
          <a:lstStyle/>
          <a:p>
            <a:pPr marL="342764" indent="-342764">
              <a:buFont typeface="Arial" panose="020B0604020202020204" pitchFamily="34" charset="0"/>
              <a:buChar char="•"/>
            </a:pPr>
            <a:r>
              <a:rPr lang="en-US" sz="2000" dirty="0"/>
              <a:t>Running PSPING from the perimeter isn’t always possible.</a:t>
            </a:r>
          </a:p>
          <a:p>
            <a:pPr marL="342764" indent="-342764">
              <a:buFont typeface="Arial" panose="020B0604020202020204" pitchFamily="34" charset="0"/>
              <a:buChar char="•"/>
            </a:pPr>
            <a:r>
              <a:rPr lang="en-US" sz="2000" dirty="0"/>
              <a:t>Proxies and Firewalls at the egress point can take a network trace</a:t>
            </a:r>
          </a:p>
          <a:p>
            <a:pPr marL="342764" indent="-342764">
              <a:buFont typeface="Arial" panose="020B0604020202020204" pitchFamily="34" charset="0"/>
              <a:buChar char="•"/>
            </a:pPr>
            <a:r>
              <a:rPr lang="en-US" sz="2000" dirty="0"/>
              <a:t>From this trace we can accurately measure the RTT from the perimieter device to Office 365. </a:t>
            </a:r>
          </a:p>
          <a:p>
            <a:pPr marL="342764" indent="-342764">
              <a:buFont typeface="Arial" panose="020B0604020202020204" pitchFamily="34" charset="0"/>
              <a:buChar char="•"/>
            </a:pPr>
            <a:r>
              <a:rPr lang="en-US" sz="2000" dirty="0"/>
              <a:t>Once added to the internal RTT we get a clear view of the internal and external RTT.</a:t>
            </a:r>
          </a:p>
          <a:p>
            <a:pPr marL="342764" indent="-342764">
              <a:buFont typeface="Arial" panose="020B0604020202020204" pitchFamily="34" charset="0"/>
              <a:buChar char="•"/>
            </a:pPr>
            <a:r>
              <a:rPr lang="en-US" sz="2000" dirty="0"/>
              <a:t>Measure the time delta between application level packets and their responses.</a:t>
            </a:r>
          </a:p>
          <a:p>
            <a:pPr marL="342764" indent="-342764">
              <a:buFont typeface="Arial" panose="020B0604020202020204" pitchFamily="34" charset="0"/>
              <a:buChar char="•"/>
            </a:pPr>
            <a:r>
              <a:rPr lang="en-US" sz="2000" dirty="0"/>
              <a:t>Connect and SSL Client/Server Hello are useful samples</a:t>
            </a:r>
            <a:r>
              <a:rPr lang="en-US" sz="2400" dirty="0"/>
              <a:t>.</a:t>
            </a:r>
          </a:p>
          <a:p>
            <a:r>
              <a:rPr lang="en-US" sz="1400" dirty="0"/>
              <a:t>	</a:t>
            </a:r>
            <a:endParaRPr lang="en-US" sz="2000" dirty="0"/>
          </a:p>
          <a:p>
            <a:endParaRPr lang="en-US" dirty="0"/>
          </a:p>
          <a:p>
            <a:endParaRPr lang="en-US" dirty="0"/>
          </a:p>
        </p:txBody>
      </p:sp>
      <p:pic>
        <p:nvPicPr>
          <p:cNvPr id="4" name="Picture 3"/>
          <p:cNvPicPr>
            <a:picLocks noChangeAspect="1"/>
          </p:cNvPicPr>
          <p:nvPr/>
        </p:nvPicPr>
        <p:blipFill>
          <a:blip r:embed="rId2"/>
          <a:stretch>
            <a:fillRect/>
          </a:stretch>
        </p:blipFill>
        <p:spPr>
          <a:xfrm>
            <a:off x="1348412" y="3970395"/>
            <a:ext cx="7322110" cy="27494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1349459" y="440725"/>
            <a:ext cx="8994189" cy="670512"/>
          </a:xfrm>
          <a:prstGeom prst="rect">
            <a:avLst/>
          </a:prstGeom>
        </p:spPr>
        <p:txBody>
          <a:bodyPr wrap="none">
            <a:spAutoFit/>
          </a:bodyPr>
          <a:lstStyle/>
          <a:p>
            <a:r>
              <a:rPr lang="en-US" sz="3672" dirty="0">
                <a:solidFill>
                  <a:srgbClr val="FFFFFF"/>
                </a:solidFill>
                <a:latin typeface="Segoe UI Light"/>
              </a:rPr>
              <a:t>Measuring RTT from the Proxy to Office 365</a:t>
            </a:r>
            <a:endParaRPr lang="en-GB" sz="3672" dirty="0">
              <a:solidFill>
                <a:srgbClr val="FFFFFF"/>
              </a:solidFill>
              <a:latin typeface="Segoe UI Light"/>
            </a:endParaRPr>
          </a:p>
        </p:txBody>
      </p:sp>
    </p:spTree>
    <p:extLst>
      <p:ext uri="{BB962C8B-B14F-4D97-AF65-F5344CB8AC3E}">
        <p14:creationId xmlns:p14="http://schemas.microsoft.com/office/powerpoint/2010/main" val="3707489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PSPing Demo</a:t>
            </a:r>
            <a:endParaRPr lang="en-US" dirty="0"/>
          </a:p>
        </p:txBody>
      </p:sp>
      <p:sp>
        <p:nvSpPr>
          <p:cNvPr id="2" name="Text Placeholder 1"/>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9283692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526993" y="4420600"/>
          <a:ext cx="11249088" cy="741574"/>
        </p:xfrm>
        <a:graphic>
          <a:graphicData uri="http://schemas.openxmlformats.org/drawingml/2006/table">
            <a:tbl>
              <a:tblPr firstRow="1" bandRow="1">
                <a:tableStyleId>{073A0DAA-6AF3-43AB-8588-CEC1D06C72B9}</a:tableStyleId>
              </a:tblPr>
              <a:tblGrid>
                <a:gridCol w="3749696"/>
                <a:gridCol w="3749696"/>
                <a:gridCol w="3749696"/>
              </a:tblGrid>
              <a:tr h="370787">
                <a:tc>
                  <a:txBody>
                    <a:bodyPr/>
                    <a:lstStyle/>
                    <a:p>
                      <a:r>
                        <a:rPr lang="en-GB" sz="1700" dirty="0" smtClean="0"/>
                        <a:t>Internal</a:t>
                      </a:r>
                      <a:r>
                        <a:rPr lang="en-GB" sz="1700" baseline="0" dirty="0" smtClean="0"/>
                        <a:t> RTT (ms)</a:t>
                      </a:r>
                      <a:endParaRPr lang="en-GB" sz="1700" dirty="0"/>
                    </a:p>
                  </a:txBody>
                  <a:tcPr marL="91427" marR="91427" marT="45713" marB="45713"/>
                </a:tc>
                <a:tc>
                  <a:txBody>
                    <a:bodyPr/>
                    <a:lstStyle/>
                    <a:p>
                      <a:r>
                        <a:rPr lang="en-GB" sz="1700" dirty="0" smtClean="0"/>
                        <a:t>External RTT (ms)</a:t>
                      </a:r>
                      <a:endParaRPr lang="en-GB" sz="1700" dirty="0"/>
                    </a:p>
                  </a:txBody>
                  <a:tcPr marL="91427" marR="91427" marT="45713" marB="45713"/>
                </a:tc>
                <a:tc>
                  <a:txBody>
                    <a:bodyPr/>
                    <a:lstStyle/>
                    <a:p>
                      <a:r>
                        <a:rPr lang="en-GB" sz="1700" dirty="0" smtClean="0"/>
                        <a:t>Total RTT to O365</a:t>
                      </a:r>
                      <a:endParaRPr lang="en-GB" sz="1700" dirty="0"/>
                    </a:p>
                  </a:txBody>
                  <a:tcPr marL="91427" marR="91427" marT="45713" marB="45713"/>
                </a:tc>
              </a:tr>
              <a:tr h="370787">
                <a:tc>
                  <a:txBody>
                    <a:bodyPr/>
                    <a:lstStyle/>
                    <a:p>
                      <a:r>
                        <a:rPr lang="en-GB" sz="1700" dirty="0" smtClean="0"/>
                        <a:t>54.88</a:t>
                      </a:r>
                      <a:endParaRPr lang="en-GB" sz="1700" dirty="0"/>
                    </a:p>
                  </a:txBody>
                  <a:tcPr marL="91427" marR="91427" marT="45713" marB="45713"/>
                </a:tc>
                <a:tc>
                  <a:txBody>
                    <a:bodyPr/>
                    <a:lstStyle/>
                    <a:p>
                      <a:r>
                        <a:rPr lang="en-GB" sz="1700" dirty="0" smtClean="0"/>
                        <a:t>346</a:t>
                      </a:r>
                      <a:endParaRPr lang="en-GB" sz="1700" dirty="0"/>
                    </a:p>
                  </a:txBody>
                  <a:tcPr marL="91427" marR="91427" marT="45713" marB="45713"/>
                </a:tc>
                <a:tc>
                  <a:txBody>
                    <a:bodyPr/>
                    <a:lstStyle/>
                    <a:p>
                      <a:r>
                        <a:rPr lang="en-GB" sz="1700" dirty="0" smtClean="0"/>
                        <a:t>400.88</a:t>
                      </a:r>
                      <a:endParaRPr lang="en-GB" sz="1700" dirty="0"/>
                    </a:p>
                  </a:txBody>
                  <a:tcPr marL="91427" marR="91427" marT="45713" marB="45713"/>
                </a:tc>
              </a:tr>
            </a:tbl>
          </a:graphicData>
        </a:graphic>
      </p:graphicFrame>
      <p:sp>
        <p:nvSpPr>
          <p:cNvPr id="8" name="TextBox 7"/>
          <p:cNvSpPr txBox="1"/>
          <p:nvPr/>
        </p:nvSpPr>
        <p:spPr>
          <a:xfrm>
            <a:off x="447754" y="5592215"/>
            <a:ext cx="11217498" cy="707886"/>
          </a:xfrm>
          <a:prstGeom prst="rect">
            <a:avLst/>
          </a:prstGeom>
          <a:noFill/>
        </p:spPr>
        <p:txBody>
          <a:bodyPr wrap="square" rtlCol="0">
            <a:spAutoFit/>
          </a:bodyPr>
          <a:lstStyle/>
          <a:p>
            <a:r>
              <a:rPr lang="en-GB" sz="2000" dirty="0">
                <a:solidFill>
                  <a:srgbClr val="FFFFFF"/>
                </a:solidFill>
              </a:rPr>
              <a:t>Here we can see clearly, the poor RTT is outside the customer’s environment, on the ISP link to Office 365. If this RTT is unexpected, the customer can engage their ISP to investigate.</a:t>
            </a:r>
          </a:p>
        </p:txBody>
      </p:sp>
      <p:pic>
        <p:nvPicPr>
          <p:cNvPr id="9" name="Picture 8"/>
          <p:cNvPicPr>
            <a:picLocks noChangeAspect="1"/>
          </p:cNvPicPr>
          <p:nvPr/>
        </p:nvPicPr>
        <p:blipFill>
          <a:blip r:embed="rId3"/>
          <a:stretch>
            <a:fillRect/>
          </a:stretch>
        </p:blipFill>
        <p:spPr>
          <a:xfrm>
            <a:off x="532101" y="1571647"/>
            <a:ext cx="11801907" cy="2013046"/>
          </a:xfrm>
          <a:prstGeom prst="rect">
            <a:avLst/>
          </a:prstGeom>
        </p:spPr>
      </p:pic>
      <p:sp>
        <p:nvSpPr>
          <p:cNvPr id="2" name="Title 1"/>
          <p:cNvSpPr>
            <a:spLocks noGrp="1"/>
          </p:cNvSpPr>
          <p:nvPr>
            <p:ph type="title"/>
          </p:nvPr>
        </p:nvSpPr>
        <p:spPr/>
        <p:txBody>
          <a:bodyPr/>
          <a:lstStyle/>
          <a:p>
            <a:r>
              <a:rPr lang="en-US" sz="5507" dirty="0"/>
              <a:t>Putting it all together</a:t>
            </a:r>
            <a:endParaRPr lang="en-US" dirty="0"/>
          </a:p>
        </p:txBody>
      </p:sp>
      <p:cxnSp>
        <p:nvCxnSpPr>
          <p:cNvPr id="16" name="Straight Arrow Connector 15"/>
          <p:cNvCxnSpPr/>
          <p:nvPr/>
        </p:nvCxnSpPr>
        <p:spPr>
          <a:xfrm flipV="1">
            <a:off x="1728318" y="2939252"/>
            <a:ext cx="2182150" cy="10724"/>
          </a:xfrm>
          <a:prstGeom prst="straightConnector1">
            <a:avLst/>
          </a:prstGeom>
          <a:ln w="47625">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4965426" y="2924035"/>
            <a:ext cx="4838388" cy="5363"/>
          </a:xfrm>
          <a:prstGeom prst="straightConnector1">
            <a:avLst/>
          </a:prstGeom>
          <a:ln w="47625">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4026428" y="3135092"/>
            <a:ext cx="662377" cy="3255"/>
          </a:xfrm>
          <a:prstGeom prst="straightConnector1">
            <a:avLst/>
          </a:prstGeom>
          <a:ln w="47625">
            <a:solidFill>
              <a:schemeClr val="tx1"/>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bwMode="auto">
          <a:xfrm>
            <a:off x="2350097" y="2853781"/>
            <a:ext cx="1168706" cy="84390"/>
          </a:xfrm>
          <a:prstGeom prst="rect">
            <a:avLst/>
          </a:prstGeom>
          <a:noFill/>
          <a:ln w="3810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2" name="Rectangle 21"/>
          <p:cNvSpPr/>
          <p:nvPr/>
        </p:nvSpPr>
        <p:spPr bwMode="auto">
          <a:xfrm>
            <a:off x="7070903" y="2854518"/>
            <a:ext cx="1158697" cy="69518"/>
          </a:xfrm>
          <a:prstGeom prst="rect">
            <a:avLst/>
          </a:prstGeom>
          <a:noFill/>
          <a:ln w="3810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cxnSp>
        <p:nvCxnSpPr>
          <p:cNvPr id="23" name="Straight Arrow Connector 22"/>
          <p:cNvCxnSpPr/>
          <p:nvPr/>
        </p:nvCxnSpPr>
        <p:spPr>
          <a:xfrm flipV="1">
            <a:off x="4575211" y="1976536"/>
            <a:ext cx="230348" cy="449603"/>
          </a:xfrm>
          <a:prstGeom prst="straightConnector1">
            <a:avLst/>
          </a:prstGeom>
          <a:ln w="47625">
            <a:solidFill>
              <a:schemeClr val="tx1"/>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442301" y="1991809"/>
            <a:ext cx="230348" cy="449603"/>
          </a:xfrm>
          <a:prstGeom prst="straightConnector1">
            <a:avLst/>
          </a:prstGeom>
          <a:ln w="47625">
            <a:solidFill>
              <a:schemeClr val="tx1"/>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62295" y="1680152"/>
            <a:ext cx="2891423" cy="2200877"/>
          </a:xfrm>
          <a:prstGeom prst="rect">
            <a:avLst/>
          </a:prstGeom>
        </p:spPr>
      </p:pic>
      <p:cxnSp>
        <p:nvCxnSpPr>
          <p:cNvPr id="26" name="Straight Arrow Connector 25"/>
          <p:cNvCxnSpPr/>
          <p:nvPr/>
        </p:nvCxnSpPr>
        <p:spPr>
          <a:xfrm flipV="1">
            <a:off x="11091629" y="2321899"/>
            <a:ext cx="230348" cy="449603"/>
          </a:xfrm>
          <a:prstGeom prst="straightConnector1">
            <a:avLst/>
          </a:prstGeom>
          <a:ln w="47625">
            <a:solidFill>
              <a:schemeClr val="tx1"/>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9485243" y="2293807"/>
            <a:ext cx="2330794" cy="1290887"/>
            <a:chOff x="4760802" y="479425"/>
            <a:chExt cx="3385160" cy="1874837"/>
          </a:xfrm>
        </p:grpSpPr>
        <p:sp>
          <p:nvSpPr>
            <p:cNvPr id="13" name="Freeform 12"/>
            <p:cNvSpPr>
              <a:spLocks/>
            </p:cNvSpPr>
            <p:nvPr/>
          </p:nvSpPr>
          <p:spPr bwMode="auto">
            <a:xfrm>
              <a:off x="4760802" y="479425"/>
              <a:ext cx="3385160" cy="1874837"/>
            </a:xfrm>
            <a:custGeom>
              <a:avLst/>
              <a:gdLst>
                <a:gd name="T0" fmla="*/ 1662 w 2136"/>
                <a:gd name="T1" fmla="*/ 1181 h 1181"/>
                <a:gd name="T2" fmla="*/ 239 w 2136"/>
                <a:gd name="T3" fmla="*/ 1181 h 1181"/>
                <a:gd name="T4" fmla="*/ 0 w 2136"/>
                <a:gd name="T5" fmla="*/ 937 h 1181"/>
                <a:gd name="T6" fmla="*/ 181 w 2136"/>
                <a:gd name="T7" fmla="*/ 706 h 1181"/>
                <a:gd name="T8" fmla="*/ 462 w 2136"/>
                <a:gd name="T9" fmla="*/ 487 h 1181"/>
                <a:gd name="T10" fmla="*/ 974 w 2136"/>
                <a:gd name="T11" fmla="*/ 0 h 1181"/>
                <a:gd name="T12" fmla="*/ 1440 w 2136"/>
                <a:gd name="T13" fmla="*/ 294 h 1181"/>
                <a:gd name="T14" fmla="*/ 1662 w 2136"/>
                <a:gd name="T15" fmla="*/ 235 h 1181"/>
                <a:gd name="T16" fmla="*/ 2136 w 2136"/>
                <a:gd name="T17" fmla="*/ 710 h 1181"/>
                <a:gd name="T18" fmla="*/ 1662 w 2136"/>
                <a:gd name="T19" fmla="*/ 118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6" h="1181">
                  <a:moveTo>
                    <a:pt x="1662" y="1181"/>
                  </a:moveTo>
                  <a:cubicBezTo>
                    <a:pt x="239" y="1181"/>
                    <a:pt x="239" y="1181"/>
                    <a:pt x="239" y="1181"/>
                  </a:cubicBezTo>
                  <a:cubicBezTo>
                    <a:pt x="109" y="1181"/>
                    <a:pt x="0" y="1071"/>
                    <a:pt x="0" y="937"/>
                  </a:cubicBezTo>
                  <a:cubicBezTo>
                    <a:pt x="0" y="823"/>
                    <a:pt x="76" y="731"/>
                    <a:pt x="181" y="706"/>
                  </a:cubicBezTo>
                  <a:cubicBezTo>
                    <a:pt x="231" y="588"/>
                    <a:pt x="336" y="504"/>
                    <a:pt x="462" y="487"/>
                  </a:cubicBezTo>
                  <a:cubicBezTo>
                    <a:pt x="474" y="218"/>
                    <a:pt x="701" y="0"/>
                    <a:pt x="974" y="0"/>
                  </a:cubicBezTo>
                  <a:cubicBezTo>
                    <a:pt x="1175" y="0"/>
                    <a:pt x="1356" y="118"/>
                    <a:pt x="1440" y="294"/>
                  </a:cubicBezTo>
                  <a:cubicBezTo>
                    <a:pt x="1507" y="256"/>
                    <a:pt x="1582" y="235"/>
                    <a:pt x="1662" y="235"/>
                  </a:cubicBezTo>
                  <a:cubicBezTo>
                    <a:pt x="1922" y="235"/>
                    <a:pt x="2136" y="449"/>
                    <a:pt x="2136" y="710"/>
                  </a:cubicBezTo>
                  <a:cubicBezTo>
                    <a:pt x="2136" y="966"/>
                    <a:pt x="1922" y="1181"/>
                    <a:pt x="1662" y="1181"/>
                  </a:cubicBezTo>
                  <a:close/>
                </a:path>
              </a:pathLst>
            </a:custGeom>
            <a:solidFill>
              <a:srgbClr val="B4009E"/>
            </a:solid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505050"/>
                </a:solidFill>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02972" y="1094907"/>
              <a:ext cx="2977468" cy="1030756"/>
            </a:xfrm>
            <a:prstGeom prst="rect">
              <a:avLst/>
            </a:prstGeom>
          </p:spPr>
        </p:pic>
      </p:grpSp>
      <p:sp>
        <p:nvSpPr>
          <p:cNvPr id="28" name="Rectangle 27"/>
          <p:cNvSpPr/>
          <p:nvPr/>
        </p:nvSpPr>
        <p:spPr bwMode="auto">
          <a:xfrm>
            <a:off x="1442302" y="1571648"/>
            <a:ext cx="636278" cy="381283"/>
          </a:xfrm>
          <a:prstGeom prst="rect">
            <a:avLst/>
          </a:prstGeom>
          <a:solidFill>
            <a:schemeClr val="bg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7" name="TextBox 26"/>
          <p:cNvSpPr txBox="1"/>
          <p:nvPr/>
        </p:nvSpPr>
        <p:spPr>
          <a:xfrm>
            <a:off x="1275936" y="1494479"/>
            <a:ext cx="917841" cy="531870"/>
          </a:xfrm>
          <a:prstGeom prst="rect">
            <a:avLst/>
          </a:prstGeom>
          <a:noFill/>
        </p:spPr>
        <p:txBody>
          <a:bodyPr wrap="none" lIns="186521" tIns="149217" rIns="186521" bIns="149217" rtlCol="0">
            <a:spAutoFit/>
          </a:bodyPr>
          <a:lstStyle/>
          <a:p>
            <a:pPr>
              <a:lnSpc>
                <a:spcPct val="90000"/>
              </a:lnSpc>
              <a:spcAft>
                <a:spcPts val="612"/>
              </a:spcAft>
            </a:pPr>
            <a:r>
              <a:rPr lang="en-US" sz="1632" dirty="0">
                <a:gradFill>
                  <a:gsLst>
                    <a:gs pos="2917">
                      <a:srgbClr val="FFFFFF"/>
                    </a:gs>
                    <a:gs pos="30000">
                      <a:srgbClr val="FFFFFF"/>
                    </a:gs>
                  </a:gsLst>
                  <a:lin ang="5400000" scaled="0"/>
                </a:gradFill>
              </a:rPr>
              <a:t>Client</a:t>
            </a:r>
          </a:p>
        </p:txBody>
      </p:sp>
      <p:sp>
        <p:nvSpPr>
          <p:cNvPr id="30" name="Rectangle 29"/>
          <p:cNvSpPr/>
          <p:nvPr/>
        </p:nvSpPr>
        <p:spPr bwMode="auto">
          <a:xfrm>
            <a:off x="4510072" y="1556667"/>
            <a:ext cx="636278" cy="381283"/>
          </a:xfrm>
          <a:prstGeom prst="rect">
            <a:avLst/>
          </a:prstGeom>
          <a:solidFill>
            <a:schemeClr val="bg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9" name="TextBox 28"/>
          <p:cNvSpPr txBox="1"/>
          <p:nvPr/>
        </p:nvSpPr>
        <p:spPr>
          <a:xfrm>
            <a:off x="4379782" y="1470142"/>
            <a:ext cx="883115" cy="527358"/>
          </a:xfrm>
          <a:prstGeom prst="rect">
            <a:avLst/>
          </a:prstGeom>
          <a:noFill/>
        </p:spPr>
        <p:txBody>
          <a:bodyPr wrap="none" lIns="186521" tIns="149217" rIns="186521" bIns="149217" rtlCol="0">
            <a:spAutoFit/>
          </a:bodyPr>
          <a:lstStyle/>
          <a:p>
            <a:pPr>
              <a:lnSpc>
                <a:spcPct val="90000"/>
              </a:lnSpc>
              <a:spcAft>
                <a:spcPts val="612"/>
              </a:spcAft>
            </a:pPr>
            <a:r>
              <a:rPr lang="en-US" sz="1632" dirty="0">
                <a:gradFill>
                  <a:gsLst>
                    <a:gs pos="2917">
                      <a:srgbClr val="FFFFFF"/>
                    </a:gs>
                    <a:gs pos="30000">
                      <a:srgbClr val="FFFFFF"/>
                    </a:gs>
                  </a:gsLst>
                  <a:lin ang="5400000" scaled="0"/>
                </a:gradFill>
              </a:rPr>
              <a:t>Proxy</a:t>
            </a:r>
          </a:p>
        </p:txBody>
      </p:sp>
      <p:sp>
        <p:nvSpPr>
          <p:cNvPr id="31" name="Rectangle 30"/>
          <p:cNvSpPr/>
          <p:nvPr/>
        </p:nvSpPr>
        <p:spPr bwMode="auto">
          <a:xfrm>
            <a:off x="2597337" y="2412948"/>
            <a:ext cx="636278" cy="381283"/>
          </a:xfrm>
          <a:prstGeom prst="rect">
            <a:avLst/>
          </a:prstGeom>
          <a:solidFill>
            <a:schemeClr val="bg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2" name="TextBox 31"/>
          <p:cNvSpPr txBox="1"/>
          <p:nvPr/>
        </p:nvSpPr>
        <p:spPr>
          <a:xfrm>
            <a:off x="2467047" y="2326422"/>
            <a:ext cx="1153269" cy="531870"/>
          </a:xfrm>
          <a:prstGeom prst="rect">
            <a:avLst/>
          </a:prstGeom>
          <a:noFill/>
        </p:spPr>
        <p:txBody>
          <a:bodyPr wrap="none" lIns="186521" tIns="149217" rIns="186521" bIns="149217" rtlCol="0">
            <a:spAutoFit/>
          </a:bodyPr>
          <a:lstStyle/>
          <a:p>
            <a:pPr>
              <a:lnSpc>
                <a:spcPct val="90000"/>
              </a:lnSpc>
              <a:spcAft>
                <a:spcPts val="612"/>
              </a:spcAft>
            </a:pPr>
            <a:r>
              <a:rPr lang="en-US" sz="1632" dirty="0">
                <a:gradFill>
                  <a:gsLst>
                    <a:gs pos="2917">
                      <a:srgbClr val="FFFFFF"/>
                    </a:gs>
                    <a:gs pos="30000">
                      <a:srgbClr val="FFFFFF"/>
                    </a:gs>
                  </a:gsLst>
                  <a:lin ang="5400000" scaled="0"/>
                </a:gradFill>
              </a:rPr>
              <a:t>54.88ms</a:t>
            </a:r>
          </a:p>
        </p:txBody>
      </p:sp>
      <p:sp>
        <p:nvSpPr>
          <p:cNvPr id="33" name="Rectangle 32"/>
          <p:cNvSpPr/>
          <p:nvPr/>
        </p:nvSpPr>
        <p:spPr bwMode="auto">
          <a:xfrm>
            <a:off x="7320950" y="2412948"/>
            <a:ext cx="636278" cy="381283"/>
          </a:xfrm>
          <a:prstGeom prst="rect">
            <a:avLst/>
          </a:prstGeom>
          <a:solidFill>
            <a:schemeClr val="bg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4" name="TextBox 33"/>
          <p:cNvSpPr txBox="1"/>
          <p:nvPr/>
        </p:nvSpPr>
        <p:spPr>
          <a:xfrm>
            <a:off x="7190660" y="2326422"/>
            <a:ext cx="993047" cy="531870"/>
          </a:xfrm>
          <a:prstGeom prst="rect">
            <a:avLst/>
          </a:prstGeom>
          <a:noFill/>
        </p:spPr>
        <p:txBody>
          <a:bodyPr wrap="none" lIns="186521" tIns="149217" rIns="186521" bIns="149217" rtlCol="0">
            <a:spAutoFit/>
          </a:bodyPr>
          <a:lstStyle/>
          <a:p>
            <a:pPr>
              <a:lnSpc>
                <a:spcPct val="90000"/>
              </a:lnSpc>
              <a:spcAft>
                <a:spcPts val="612"/>
              </a:spcAft>
            </a:pPr>
            <a:r>
              <a:rPr lang="en-US" sz="1632" dirty="0">
                <a:gradFill>
                  <a:gsLst>
                    <a:gs pos="2917">
                      <a:srgbClr val="FFFFFF"/>
                    </a:gs>
                    <a:gs pos="30000">
                      <a:srgbClr val="FFFFFF"/>
                    </a:gs>
                  </a:gsLst>
                  <a:lin ang="5400000" scaled="0"/>
                </a:gradFill>
              </a:rPr>
              <a:t>346ms</a:t>
            </a:r>
          </a:p>
        </p:txBody>
      </p:sp>
      <p:sp>
        <p:nvSpPr>
          <p:cNvPr id="35" name="Rectangle 34"/>
          <p:cNvSpPr/>
          <p:nvPr/>
        </p:nvSpPr>
        <p:spPr bwMode="auto">
          <a:xfrm>
            <a:off x="10427742" y="1886731"/>
            <a:ext cx="1906266" cy="381283"/>
          </a:xfrm>
          <a:prstGeom prst="rect">
            <a:avLst/>
          </a:prstGeom>
          <a:solidFill>
            <a:schemeClr val="bg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6" name="TextBox 35"/>
          <p:cNvSpPr txBox="1"/>
          <p:nvPr/>
        </p:nvSpPr>
        <p:spPr>
          <a:xfrm>
            <a:off x="10442284" y="1910820"/>
            <a:ext cx="1373753" cy="527372"/>
          </a:xfrm>
          <a:prstGeom prst="rect">
            <a:avLst/>
          </a:prstGeom>
          <a:noFill/>
        </p:spPr>
        <p:txBody>
          <a:bodyPr wrap="none" lIns="186521" tIns="149217" rIns="186521" bIns="149217" rtlCol="0">
            <a:spAutoFit/>
          </a:bodyPr>
          <a:lstStyle/>
          <a:p>
            <a:pPr>
              <a:lnSpc>
                <a:spcPct val="90000"/>
              </a:lnSpc>
              <a:spcAft>
                <a:spcPts val="612"/>
              </a:spcAft>
            </a:pPr>
            <a:r>
              <a:rPr lang="en-US" sz="1632" dirty="0">
                <a:gradFill>
                  <a:gsLst>
                    <a:gs pos="2917">
                      <a:srgbClr val="FFFFFF"/>
                    </a:gs>
                    <a:gs pos="30000">
                      <a:srgbClr val="FFFFFF"/>
                    </a:gs>
                  </a:gsLst>
                  <a:lin ang="5400000" scaled="0"/>
                </a:gradFill>
              </a:rPr>
              <a:t>Office </a:t>
            </a:r>
            <a:r>
              <a:rPr lang="en-US" sz="1632" dirty="0" smtClean="0">
                <a:gradFill>
                  <a:gsLst>
                    <a:gs pos="2917">
                      <a:srgbClr val="FFFFFF"/>
                    </a:gs>
                    <a:gs pos="30000">
                      <a:srgbClr val="FFFFFF"/>
                    </a:gs>
                  </a:gsLst>
                  <a:lin ang="5400000" scaled="0"/>
                </a:gradFill>
              </a:rPr>
              <a:t>365 </a:t>
            </a:r>
            <a:endParaRPr lang="en-US" sz="1632"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283467963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078" y="340247"/>
            <a:ext cx="11884782" cy="917575"/>
          </a:xfrm>
        </p:spPr>
        <p:txBody>
          <a:bodyPr/>
          <a:lstStyle/>
          <a:p>
            <a:r>
              <a:rPr lang="en-US" dirty="0" smtClean="0"/>
              <a:t>So what’s a good RTT?</a:t>
            </a:r>
            <a:endParaRPr lang="en-US" dirty="0"/>
          </a:p>
        </p:txBody>
      </p:sp>
      <p:sp>
        <p:nvSpPr>
          <p:cNvPr id="3" name="Text Placeholder 2"/>
          <p:cNvSpPr>
            <a:spLocks noGrp="1"/>
          </p:cNvSpPr>
          <p:nvPr>
            <p:ph type="body" sz="quarter" idx="4294967295"/>
          </p:nvPr>
        </p:nvSpPr>
        <p:spPr>
          <a:xfrm>
            <a:off x="284963" y="1481038"/>
            <a:ext cx="12149011" cy="6023187"/>
          </a:xfrm>
        </p:spPr>
        <p:txBody>
          <a:bodyPr/>
          <a:lstStyle/>
          <a:p>
            <a:endParaRPr lang="en-US" sz="1800" dirty="0">
              <a:latin typeface="+mn-lt"/>
            </a:endParaRPr>
          </a:p>
          <a:p>
            <a:pPr marL="571274" indent="-571274">
              <a:buFont typeface="Arial" panose="020B0604020202020204" pitchFamily="34" charset="0"/>
              <a:buChar char="•"/>
            </a:pPr>
            <a:r>
              <a:rPr lang="en-US" sz="2400" dirty="0" smtClean="0">
                <a:latin typeface="+mn-lt"/>
              </a:rPr>
              <a:t>From client to egress point of corporate network </a:t>
            </a:r>
            <a:r>
              <a:rPr lang="en-US" sz="2400" dirty="0">
                <a:latin typeface="+mn-lt"/>
              </a:rPr>
              <a:t>look for &lt;100ms, ideally half that.</a:t>
            </a:r>
          </a:p>
          <a:p>
            <a:pPr marL="571274" indent="-571274">
              <a:buFont typeface="Arial" panose="020B0604020202020204" pitchFamily="34" charset="0"/>
              <a:buChar char="•"/>
            </a:pPr>
            <a:r>
              <a:rPr lang="en-US" sz="2400" dirty="0">
                <a:latin typeface="+mn-lt"/>
              </a:rPr>
              <a:t>From </a:t>
            </a:r>
            <a:r>
              <a:rPr lang="en-US" sz="2400" dirty="0" smtClean="0">
                <a:latin typeface="+mn-lt"/>
              </a:rPr>
              <a:t>EMEA site </a:t>
            </a:r>
            <a:r>
              <a:rPr lang="en-US" sz="2400" dirty="0">
                <a:latin typeface="+mn-lt"/>
              </a:rPr>
              <a:t>to EMEA Datacenter &lt;100ms total should be the aim. Ideally much less than that.</a:t>
            </a:r>
          </a:p>
          <a:p>
            <a:pPr marL="571274" indent="-571274">
              <a:buFont typeface="Arial" panose="020B0604020202020204" pitchFamily="34" charset="0"/>
              <a:buChar char="•"/>
            </a:pPr>
            <a:r>
              <a:rPr lang="en-US" sz="2400" dirty="0">
                <a:latin typeface="+mn-lt"/>
              </a:rPr>
              <a:t>Australia &lt;&gt;EMEA can be done in around 300ms as a reference</a:t>
            </a:r>
          </a:p>
          <a:p>
            <a:pPr marL="571274" indent="-571274">
              <a:buFont typeface="Arial" panose="020B0604020202020204" pitchFamily="34" charset="0"/>
              <a:buChar char="•"/>
            </a:pPr>
            <a:r>
              <a:rPr lang="en-US" sz="2400" dirty="0">
                <a:latin typeface="+mn-lt"/>
              </a:rPr>
              <a:t>300-400ms is generally seen as the tipping point with SharePoint between good and noticeably delayed performance.</a:t>
            </a:r>
          </a:p>
          <a:p>
            <a:pPr marL="571274" indent="-571274">
              <a:buFont typeface="Arial" panose="020B0604020202020204" pitchFamily="34" charset="0"/>
              <a:buChar char="•"/>
            </a:pPr>
            <a:r>
              <a:rPr lang="en-US" sz="2400" dirty="0">
                <a:latin typeface="+mn-lt"/>
              </a:rPr>
              <a:t>Outlook in cached mode can cope well with worse RTT</a:t>
            </a:r>
          </a:p>
          <a:p>
            <a:pPr marL="571274" indent="-571274">
              <a:buFont typeface="Arial" panose="020B0604020202020204" pitchFamily="34" charset="0"/>
              <a:buChar char="•"/>
            </a:pPr>
            <a:r>
              <a:rPr lang="en-US" sz="2400" dirty="0">
                <a:latin typeface="+mn-lt"/>
                <a:hlinkClick r:id="rId3"/>
              </a:rPr>
              <a:t>http://www.verizonenterprise.com/about/network/latency/</a:t>
            </a:r>
            <a:r>
              <a:rPr lang="en-US" sz="2400" dirty="0">
                <a:latin typeface="+mn-lt"/>
              </a:rPr>
              <a:t> gives a good overview of internet backbone RTT to give you a guide to what’s a normal RTT</a:t>
            </a:r>
          </a:p>
          <a:p>
            <a:pPr marL="571274" indent="-571274">
              <a:buFont typeface="Arial" panose="020B0604020202020204" pitchFamily="34" charset="0"/>
              <a:buChar char="•"/>
            </a:pPr>
            <a:r>
              <a:rPr lang="en-US" sz="2400" dirty="0">
                <a:latin typeface="+mn-lt"/>
              </a:rPr>
              <a:t>Having both and internal and external RTT allows us to accurately identify if a network latency issue is inside the </a:t>
            </a:r>
            <a:r>
              <a:rPr lang="en-US" sz="2400" dirty="0" smtClean="0">
                <a:latin typeface="+mn-lt"/>
              </a:rPr>
              <a:t>managed environment </a:t>
            </a:r>
            <a:r>
              <a:rPr lang="en-US" sz="2400" dirty="0">
                <a:latin typeface="+mn-lt"/>
              </a:rPr>
              <a:t>or outside.</a:t>
            </a:r>
          </a:p>
          <a:p>
            <a:pPr marL="571274" indent="-571274">
              <a:buFont typeface="Arial" panose="020B0604020202020204" pitchFamily="34" charset="0"/>
              <a:buChar char="•"/>
            </a:pPr>
            <a:r>
              <a:rPr lang="en-US" sz="2400" dirty="0">
                <a:latin typeface="+mn-lt"/>
              </a:rPr>
              <a:t>It’s useful for customers to do this as a baseline during normal operation so we can refer to it if issues occur.</a:t>
            </a:r>
          </a:p>
          <a:p>
            <a:endParaRPr lang="en-US" dirty="0"/>
          </a:p>
        </p:txBody>
      </p:sp>
    </p:spTree>
    <p:extLst>
      <p:ext uri="{BB962C8B-B14F-4D97-AF65-F5344CB8AC3E}">
        <p14:creationId xmlns:p14="http://schemas.microsoft.com/office/powerpoint/2010/main" val="64327176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TCP Window Scaling</a:t>
            </a:r>
            <a:endParaRPr lang="en-GB" dirty="0"/>
          </a:p>
        </p:txBody>
      </p:sp>
    </p:spTree>
    <p:extLst>
      <p:ext uri="{BB962C8B-B14F-4D97-AF65-F5344CB8AC3E}">
        <p14:creationId xmlns:p14="http://schemas.microsoft.com/office/powerpoint/2010/main" val="310305087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TCP Window Scaling	</a:t>
            </a:r>
            <a:endParaRPr lang="en-GB" dirty="0"/>
          </a:p>
        </p:txBody>
      </p:sp>
      <p:sp>
        <p:nvSpPr>
          <p:cNvPr id="3" name="Text Placeholder 2"/>
          <p:cNvSpPr>
            <a:spLocks noGrp="1"/>
          </p:cNvSpPr>
          <p:nvPr>
            <p:ph sz="quarter" idx="4294967295"/>
          </p:nvPr>
        </p:nvSpPr>
        <p:spPr>
          <a:xfrm>
            <a:off x="669925" y="1517650"/>
            <a:ext cx="11766550" cy="5260975"/>
          </a:xfrm>
        </p:spPr>
        <p:txBody>
          <a:bodyPr>
            <a:normAutofit fontScale="85000" lnSpcReduction="20000"/>
          </a:bodyPr>
          <a:lstStyle/>
          <a:p>
            <a:r>
              <a:rPr lang="en-GB" dirty="0" smtClean="0"/>
              <a:t>If disabled, limits throughput and will reduce performance, </a:t>
            </a:r>
            <a:r>
              <a:rPr lang="en-GB" dirty="0"/>
              <a:t> </a:t>
            </a:r>
            <a:r>
              <a:rPr lang="en-GB" dirty="0" smtClean="0"/>
              <a:t>especially when high RTT is apparent </a:t>
            </a:r>
          </a:p>
          <a:p>
            <a:r>
              <a:rPr lang="en-GB" dirty="0" smtClean="0"/>
              <a:t>Windows has this enabled by default, as has Office 365</a:t>
            </a:r>
          </a:p>
          <a:p>
            <a:r>
              <a:rPr lang="en-GB" dirty="0" smtClean="0"/>
              <a:t>Proxies/Firewalls/NAT may not</a:t>
            </a:r>
          </a:p>
          <a:p>
            <a:r>
              <a:rPr lang="en-GB" dirty="0" smtClean="0"/>
              <a:t>Take a network trace on the client and also on the perimeter device talking to O365, the firewall or Proxy</a:t>
            </a:r>
          </a:p>
          <a:p>
            <a:r>
              <a:rPr lang="en-GB" dirty="0" smtClean="0"/>
              <a:t>A trace from the client may be sufficient. If it’s disabled here, good chance it’s disabled the other side of the proxy/firewall</a:t>
            </a:r>
          </a:p>
          <a:p>
            <a:r>
              <a:rPr lang="en-GB" dirty="0" smtClean="0"/>
              <a:t>Without this enabled we’re limited to a 64k TCP receive buffer</a:t>
            </a:r>
          </a:p>
          <a:p>
            <a:r>
              <a:rPr lang="en-GB" dirty="0" smtClean="0"/>
              <a:t>The scale factor is a multiplier of this value </a:t>
            </a:r>
          </a:p>
          <a:p>
            <a:r>
              <a:rPr lang="en-GB" dirty="0" smtClean="0"/>
              <a:t>(2^scale factor)*window size</a:t>
            </a:r>
          </a:p>
        </p:txBody>
      </p:sp>
    </p:spTree>
    <p:extLst>
      <p:ext uri="{BB962C8B-B14F-4D97-AF65-F5344CB8AC3E}">
        <p14:creationId xmlns:p14="http://schemas.microsoft.com/office/powerpoint/2010/main" val="281571187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Freeform 163"/>
          <p:cNvSpPr>
            <a:spLocks noEditPoints="1"/>
          </p:cNvSpPr>
          <p:nvPr/>
        </p:nvSpPr>
        <p:spPr bwMode="auto">
          <a:xfrm>
            <a:off x="4871637" y="3070962"/>
            <a:ext cx="769017" cy="570138"/>
          </a:xfrm>
          <a:custGeom>
            <a:avLst/>
            <a:gdLst>
              <a:gd name="T0" fmla="*/ 4 w 58"/>
              <a:gd name="T1" fmla="*/ 4 h 43"/>
              <a:gd name="T2" fmla="*/ 0 w 58"/>
              <a:gd name="T3" fmla="*/ 4 h 43"/>
              <a:gd name="T4" fmla="*/ 2 w 58"/>
              <a:gd name="T5" fmla="*/ 5 h 43"/>
              <a:gd name="T6" fmla="*/ 12 w 58"/>
              <a:gd name="T7" fmla="*/ 4 h 43"/>
              <a:gd name="T8" fmla="*/ 12 w 58"/>
              <a:gd name="T9" fmla="*/ 0 h 43"/>
              <a:gd name="T10" fmla="*/ 9 w 58"/>
              <a:gd name="T11" fmla="*/ 2 h 43"/>
              <a:gd name="T12" fmla="*/ 12 w 58"/>
              <a:gd name="T13" fmla="*/ 4 h 43"/>
              <a:gd name="T14" fmla="*/ 12 w 58"/>
              <a:gd name="T15" fmla="*/ 4 h 43"/>
              <a:gd name="T16" fmla="*/ 27 w 58"/>
              <a:gd name="T17" fmla="*/ 9 h 43"/>
              <a:gd name="T18" fmla="*/ 24 w 58"/>
              <a:gd name="T19" fmla="*/ 7 h 43"/>
              <a:gd name="T20" fmla="*/ 26 w 58"/>
              <a:gd name="T21" fmla="*/ 12 h 43"/>
              <a:gd name="T22" fmla="*/ 29 w 58"/>
              <a:gd name="T23" fmla="*/ 10 h 43"/>
              <a:gd name="T24" fmla="*/ 29 w 58"/>
              <a:gd name="T25" fmla="*/ 10 h 43"/>
              <a:gd name="T26" fmla="*/ 36 w 58"/>
              <a:gd name="T27" fmla="*/ 14 h 43"/>
              <a:gd name="T28" fmla="*/ 34 w 58"/>
              <a:gd name="T29" fmla="*/ 14 h 43"/>
              <a:gd name="T30" fmla="*/ 39 w 58"/>
              <a:gd name="T31" fmla="*/ 12 h 43"/>
              <a:gd name="T32" fmla="*/ 38 w 58"/>
              <a:gd name="T33" fmla="*/ 14 h 43"/>
              <a:gd name="T34" fmla="*/ 43 w 58"/>
              <a:gd name="T35" fmla="*/ 19 h 43"/>
              <a:gd name="T36" fmla="*/ 39 w 58"/>
              <a:gd name="T37" fmla="*/ 17 h 43"/>
              <a:gd name="T38" fmla="*/ 39 w 58"/>
              <a:gd name="T39" fmla="*/ 16 h 43"/>
              <a:gd name="T40" fmla="*/ 44 w 58"/>
              <a:gd name="T41" fmla="*/ 17 h 43"/>
              <a:gd name="T42" fmla="*/ 44 w 58"/>
              <a:gd name="T43" fmla="*/ 19 h 43"/>
              <a:gd name="T44" fmla="*/ 43 w 58"/>
              <a:gd name="T45" fmla="*/ 19 h 43"/>
              <a:gd name="T46" fmla="*/ 46 w 58"/>
              <a:gd name="T47" fmla="*/ 33 h 43"/>
              <a:gd name="T48" fmla="*/ 46 w 58"/>
              <a:gd name="T49" fmla="*/ 41 h 43"/>
              <a:gd name="T50" fmla="*/ 53 w 58"/>
              <a:gd name="T51" fmla="*/ 38 h 43"/>
              <a:gd name="T52" fmla="*/ 58 w 58"/>
              <a:gd name="T53" fmla="*/ 34 h 43"/>
              <a:gd name="T54" fmla="*/ 55 w 58"/>
              <a:gd name="T55" fmla="*/ 33 h 43"/>
              <a:gd name="T56" fmla="*/ 53 w 58"/>
              <a:gd name="T57" fmla="*/ 27 h 43"/>
              <a:gd name="T58" fmla="*/ 50 w 58"/>
              <a:gd name="T59" fmla="*/ 26 h 43"/>
              <a:gd name="T60" fmla="*/ 46 w 58"/>
              <a:gd name="T61" fmla="*/ 26 h 43"/>
              <a:gd name="T62" fmla="*/ 46 w 58"/>
              <a:gd name="T63" fmla="*/ 29 h 43"/>
              <a:gd name="T64" fmla="*/ 46 w 58"/>
              <a:gd name="T65"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43">
                <a:moveTo>
                  <a:pt x="2" y="5"/>
                </a:moveTo>
                <a:lnTo>
                  <a:pt x="4" y="4"/>
                </a:lnTo>
                <a:lnTo>
                  <a:pt x="2" y="2"/>
                </a:lnTo>
                <a:lnTo>
                  <a:pt x="0" y="4"/>
                </a:lnTo>
                <a:lnTo>
                  <a:pt x="2" y="5"/>
                </a:lnTo>
                <a:lnTo>
                  <a:pt x="2" y="5"/>
                </a:lnTo>
                <a:lnTo>
                  <a:pt x="2" y="5"/>
                </a:lnTo>
                <a:close/>
                <a:moveTo>
                  <a:pt x="12" y="4"/>
                </a:moveTo>
                <a:lnTo>
                  <a:pt x="12" y="0"/>
                </a:lnTo>
                <a:lnTo>
                  <a:pt x="12" y="0"/>
                </a:lnTo>
                <a:lnTo>
                  <a:pt x="10" y="0"/>
                </a:lnTo>
                <a:lnTo>
                  <a:pt x="9" y="2"/>
                </a:lnTo>
                <a:lnTo>
                  <a:pt x="10" y="4"/>
                </a:lnTo>
                <a:lnTo>
                  <a:pt x="12" y="4"/>
                </a:lnTo>
                <a:lnTo>
                  <a:pt x="12" y="4"/>
                </a:lnTo>
                <a:lnTo>
                  <a:pt x="12" y="4"/>
                </a:lnTo>
                <a:close/>
                <a:moveTo>
                  <a:pt x="29" y="10"/>
                </a:moveTo>
                <a:lnTo>
                  <a:pt x="27" y="9"/>
                </a:lnTo>
                <a:lnTo>
                  <a:pt x="26" y="7"/>
                </a:lnTo>
                <a:lnTo>
                  <a:pt x="24" y="7"/>
                </a:lnTo>
                <a:lnTo>
                  <a:pt x="24" y="9"/>
                </a:lnTo>
                <a:lnTo>
                  <a:pt x="26" y="12"/>
                </a:lnTo>
                <a:lnTo>
                  <a:pt x="29" y="12"/>
                </a:lnTo>
                <a:lnTo>
                  <a:pt x="29" y="10"/>
                </a:lnTo>
                <a:lnTo>
                  <a:pt x="29" y="10"/>
                </a:lnTo>
                <a:lnTo>
                  <a:pt x="29" y="10"/>
                </a:lnTo>
                <a:close/>
                <a:moveTo>
                  <a:pt x="38" y="14"/>
                </a:moveTo>
                <a:lnTo>
                  <a:pt x="36" y="14"/>
                </a:lnTo>
                <a:lnTo>
                  <a:pt x="36" y="14"/>
                </a:lnTo>
                <a:lnTo>
                  <a:pt x="34" y="14"/>
                </a:lnTo>
                <a:lnTo>
                  <a:pt x="36" y="14"/>
                </a:lnTo>
                <a:lnTo>
                  <a:pt x="39" y="12"/>
                </a:lnTo>
                <a:lnTo>
                  <a:pt x="38" y="14"/>
                </a:lnTo>
                <a:lnTo>
                  <a:pt x="38" y="14"/>
                </a:lnTo>
                <a:lnTo>
                  <a:pt x="38" y="14"/>
                </a:lnTo>
                <a:close/>
                <a:moveTo>
                  <a:pt x="43" y="19"/>
                </a:moveTo>
                <a:lnTo>
                  <a:pt x="41" y="17"/>
                </a:lnTo>
                <a:lnTo>
                  <a:pt x="39" y="17"/>
                </a:lnTo>
                <a:lnTo>
                  <a:pt x="39" y="16"/>
                </a:lnTo>
                <a:lnTo>
                  <a:pt x="39" y="16"/>
                </a:lnTo>
                <a:lnTo>
                  <a:pt x="41" y="16"/>
                </a:lnTo>
                <a:lnTo>
                  <a:pt x="44" y="17"/>
                </a:lnTo>
                <a:lnTo>
                  <a:pt x="46" y="19"/>
                </a:lnTo>
                <a:lnTo>
                  <a:pt x="44" y="19"/>
                </a:lnTo>
                <a:lnTo>
                  <a:pt x="43" y="19"/>
                </a:lnTo>
                <a:lnTo>
                  <a:pt x="43" y="19"/>
                </a:lnTo>
                <a:lnTo>
                  <a:pt x="43" y="19"/>
                </a:lnTo>
                <a:close/>
                <a:moveTo>
                  <a:pt x="46" y="33"/>
                </a:moveTo>
                <a:lnTo>
                  <a:pt x="46" y="36"/>
                </a:lnTo>
                <a:lnTo>
                  <a:pt x="46" y="41"/>
                </a:lnTo>
                <a:lnTo>
                  <a:pt x="50" y="43"/>
                </a:lnTo>
                <a:lnTo>
                  <a:pt x="53" y="38"/>
                </a:lnTo>
                <a:lnTo>
                  <a:pt x="56" y="36"/>
                </a:lnTo>
                <a:lnTo>
                  <a:pt x="58" y="34"/>
                </a:lnTo>
                <a:lnTo>
                  <a:pt x="56" y="33"/>
                </a:lnTo>
                <a:lnTo>
                  <a:pt x="55" y="33"/>
                </a:lnTo>
                <a:lnTo>
                  <a:pt x="56" y="31"/>
                </a:lnTo>
                <a:lnTo>
                  <a:pt x="53" y="27"/>
                </a:lnTo>
                <a:lnTo>
                  <a:pt x="51" y="27"/>
                </a:lnTo>
                <a:lnTo>
                  <a:pt x="50" y="26"/>
                </a:lnTo>
                <a:lnTo>
                  <a:pt x="48" y="24"/>
                </a:lnTo>
                <a:lnTo>
                  <a:pt x="46" y="26"/>
                </a:lnTo>
                <a:lnTo>
                  <a:pt x="48" y="27"/>
                </a:lnTo>
                <a:lnTo>
                  <a:pt x="46" y="29"/>
                </a:lnTo>
                <a:lnTo>
                  <a:pt x="46" y="31"/>
                </a:lnTo>
                <a:lnTo>
                  <a:pt x="46" y="33"/>
                </a:lnTo>
                <a:lnTo>
                  <a:pt x="46" y="33"/>
                </a:lnTo>
                <a:close/>
              </a:path>
            </a:pathLst>
          </a:custGeom>
          <a:solidFill>
            <a:schemeClr val="accent6"/>
          </a:solidFill>
          <a:ln>
            <a:noFill/>
          </a:ln>
        </p:spPr>
        <p:txBody>
          <a:bodyPr vert="horz" wrap="square" lIns="91427" tIns="45713" rIns="91427" bIns="45713" numCol="1" anchor="t" anchorCtr="0" compatLnSpc="1">
            <a:prstTxWarp prst="textNoShape">
              <a:avLst/>
            </a:prstTxWarp>
          </a:bodyPr>
          <a:lstStyle/>
          <a:p>
            <a:pPr defTabSz="932563"/>
            <a:endParaRPr lang="en-US" dirty="0">
              <a:solidFill>
                <a:srgbClr val="FFFFFF"/>
              </a:solidFill>
            </a:endParaRPr>
          </a:p>
        </p:txBody>
      </p:sp>
      <p:sp>
        <p:nvSpPr>
          <p:cNvPr id="267" name="Oval 266"/>
          <p:cNvSpPr/>
          <p:nvPr/>
        </p:nvSpPr>
        <p:spPr bwMode="auto">
          <a:xfrm>
            <a:off x="9124920" y="3356031"/>
            <a:ext cx="208233" cy="208233"/>
          </a:xfrm>
          <a:prstGeom prst="ellipse">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6" name="Oval 265"/>
          <p:cNvSpPr/>
          <p:nvPr/>
        </p:nvSpPr>
        <p:spPr bwMode="auto">
          <a:xfrm>
            <a:off x="9116983" y="3356031"/>
            <a:ext cx="208233" cy="208233"/>
          </a:xfrm>
          <a:prstGeom prst="ellipse">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4" name="Oval 263"/>
          <p:cNvSpPr/>
          <p:nvPr/>
        </p:nvSpPr>
        <p:spPr bwMode="auto">
          <a:xfrm>
            <a:off x="9116983" y="3356031"/>
            <a:ext cx="208233" cy="208233"/>
          </a:xfrm>
          <a:prstGeom prst="ellipse">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5" name="Oval 264"/>
          <p:cNvSpPr/>
          <p:nvPr/>
        </p:nvSpPr>
        <p:spPr bwMode="auto">
          <a:xfrm>
            <a:off x="9124920" y="3356031"/>
            <a:ext cx="208233" cy="208233"/>
          </a:xfrm>
          <a:prstGeom prst="ellipse">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0" name="Oval 259"/>
          <p:cNvSpPr/>
          <p:nvPr/>
        </p:nvSpPr>
        <p:spPr bwMode="auto">
          <a:xfrm>
            <a:off x="1139839" y="2968433"/>
            <a:ext cx="208233" cy="208233"/>
          </a:xfrm>
          <a:prstGeom prst="ellipse">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9" name="Oval 258"/>
          <p:cNvSpPr/>
          <p:nvPr/>
        </p:nvSpPr>
        <p:spPr bwMode="auto">
          <a:xfrm>
            <a:off x="1139839" y="2966846"/>
            <a:ext cx="208233" cy="208233"/>
          </a:xfrm>
          <a:prstGeom prst="ellipse">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8" name="Oval 257"/>
          <p:cNvSpPr/>
          <p:nvPr/>
        </p:nvSpPr>
        <p:spPr bwMode="auto">
          <a:xfrm>
            <a:off x="1139839" y="2966846"/>
            <a:ext cx="208233" cy="208233"/>
          </a:xfrm>
          <a:prstGeom prst="ellipse">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6119" dirty="0"/>
              <a:t>TCP Window Scaling</a:t>
            </a:r>
          </a:p>
        </p:txBody>
      </p:sp>
      <p:sp>
        <p:nvSpPr>
          <p:cNvPr id="256" name="Oval 255"/>
          <p:cNvSpPr/>
          <p:nvPr/>
        </p:nvSpPr>
        <p:spPr bwMode="auto">
          <a:xfrm>
            <a:off x="1139839" y="2966846"/>
            <a:ext cx="208233" cy="208233"/>
          </a:xfrm>
          <a:prstGeom prst="ellipse">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9" name="Freeform 13"/>
          <p:cNvSpPr>
            <a:spLocks noEditPoints="1"/>
          </p:cNvSpPr>
          <p:nvPr/>
        </p:nvSpPr>
        <p:spPr bwMode="auto">
          <a:xfrm>
            <a:off x="-638790" y="1747494"/>
            <a:ext cx="2322763" cy="4493450"/>
          </a:xfrm>
          <a:custGeom>
            <a:avLst/>
            <a:gdLst>
              <a:gd name="T0" fmla="*/ 71 w 168"/>
              <a:gd name="T1" fmla="*/ 155 h 325"/>
              <a:gd name="T2" fmla="*/ 3 w 168"/>
              <a:gd name="T3" fmla="*/ 325 h 325"/>
              <a:gd name="T4" fmla="*/ 15 w 168"/>
              <a:gd name="T5" fmla="*/ 318 h 325"/>
              <a:gd name="T6" fmla="*/ 42 w 168"/>
              <a:gd name="T7" fmla="*/ 289 h 325"/>
              <a:gd name="T8" fmla="*/ 46 w 168"/>
              <a:gd name="T9" fmla="*/ 278 h 325"/>
              <a:gd name="T10" fmla="*/ 51 w 168"/>
              <a:gd name="T11" fmla="*/ 267 h 325"/>
              <a:gd name="T12" fmla="*/ 105 w 168"/>
              <a:gd name="T13" fmla="*/ 56 h 325"/>
              <a:gd name="T14" fmla="*/ 117 w 168"/>
              <a:gd name="T15" fmla="*/ 61 h 325"/>
              <a:gd name="T16" fmla="*/ 115 w 168"/>
              <a:gd name="T17" fmla="*/ 43 h 325"/>
              <a:gd name="T18" fmla="*/ 122 w 168"/>
              <a:gd name="T19" fmla="*/ 36 h 325"/>
              <a:gd name="T20" fmla="*/ 121 w 168"/>
              <a:gd name="T21" fmla="*/ 16 h 325"/>
              <a:gd name="T22" fmla="*/ 126 w 168"/>
              <a:gd name="T23" fmla="*/ 5 h 325"/>
              <a:gd name="T24" fmla="*/ 153 w 168"/>
              <a:gd name="T25" fmla="*/ 22 h 325"/>
              <a:gd name="T26" fmla="*/ 163 w 168"/>
              <a:gd name="T27" fmla="*/ 31 h 325"/>
              <a:gd name="T28" fmla="*/ 163 w 168"/>
              <a:gd name="T29" fmla="*/ 38 h 325"/>
              <a:gd name="T30" fmla="*/ 148 w 168"/>
              <a:gd name="T31" fmla="*/ 55 h 325"/>
              <a:gd name="T32" fmla="*/ 126 w 168"/>
              <a:gd name="T33" fmla="*/ 48 h 325"/>
              <a:gd name="T34" fmla="*/ 129 w 168"/>
              <a:gd name="T35" fmla="*/ 58 h 325"/>
              <a:gd name="T36" fmla="*/ 115 w 168"/>
              <a:gd name="T37" fmla="*/ 128 h 325"/>
              <a:gd name="T38" fmla="*/ 117 w 168"/>
              <a:gd name="T39" fmla="*/ 126 h 325"/>
              <a:gd name="T40" fmla="*/ 37 w 168"/>
              <a:gd name="T41" fmla="*/ 201 h 325"/>
              <a:gd name="T42" fmla="*/ 36 w 168"/>
              <a:gd name="T43" fmla="*/ 203 h 325"/>
              <a:gd name="T44" fmla="*/ 34 w 168"/>
              <a:gd name="T45" fmla="*/ 208 h 325"/>
              <a:gd name="T46" fmla="*/ 49 w 168"/>
              <a:gd name="T47" fmla="*/ 211 h 325"/>
              <a:gd name="T48" fmla="*/ 46 w 168"/>
              <a:gd name="T49" fmla="*/ 213 h 325"/>
              <a:gd name="T50" fmla="*/ 93 w 168"/>
              <a:gd name="T51" fmla="*/ 177 h 325"/>
              <a:gd name="T52" fmla="*/ 87 w 168"/>
              <a:gd name="T53" fmla="*/ 182 h 325"/>
              <a:gd name="T54" fmla="*/ 78 w 168"/>
              <a:gd name="T55" fmla="*/ 196 h 325"/>
              <a:gd name="T56" fmla="*/ 90 w 168"/>
              <a:gd name="T57" fmla="*/ 184 h 325"/>
              <a:gd name="T58" fmla="*/ 70 w 168"/>
              <a:gd name="T59" fmla="*/ 189 h 325"/>
              <a:gd name="T60" fmla="*/ 75 w 168"/>
              <a:gd name="T61" fmla="*/ 204 h 325"/>
              <a:gd name="T62" fmla="*/ 63 w 168"/>
              <a:gd name="T63" fmla="*/ 233 h 325"/>
              <a:gd name="T64" fmla="*/ 61 w 168"/>
              <a:gd name="T65" fmla="*/ 225 h 325"/>
              <a:gd name="T66" fmla="*/ 66 w 168"/>
              <a:gd name="T67" fmla="*/ 203 h 325"/>
              <a:gd name="T68" fmla="*/ 58 w 168"/>
              <a:gd name="T69" fmla="*/ 194 h 325"/>
              <a:gd name="T70" fmla="*/ 66 w 168"/>
              <a:gd name="T71" fmla="*/ 182 h 325"/>
              <a:gd name="T72" fmla="*/ 85 w 168"/>
              <a:gd name="T73" fmla="*/ 177 h 325"/>
              <a:gd name="T74" fmla="*/ 95 w 168"/>
              <a:gd name="T75" fmla="*/ 187 h 325"/>
              <a:gd name="T76" fmla="*/ 110 w 168"/>
              <a:gd name="T77" fmla="*/ 181 h 325"/>
              <a:gd name="T78" fmla="*/ 112 w 168"/>
              <a:gd name="T79" fmla="*/ 174 h 325"/>
              <a:gd name="T80" fmla="*/ 119 w 168"/>
              <a:gd name="T81" fmla="*/ 174 h 325"/>
              <a:gd name="T82" fmla="*/ 134 w 168"/>
              <a:gd name="T83" fmla="*/ 172 h 325"/>
              <a:gd name="T84" fmla="*/ 141 w 168"/>
              <a:gd name="T85" fmla="*/ 164 h 325"/>
              <a:gd name="T86" fmla="*/ 148 w 168"/>
              <a:gd name="T87" fmla="*/ 152 h 325"/>
              <a:gd name="T88" fmla="*/ 149 w 168"/>
              <a:gd name="T89" fmla="*/ 116 h 325"/>
              <a:gd name="T90" fmla="*/ 148 w 168"/>
              <a:gd name="T91" fmla="*/ 99 h 325"/>
              <a:gd name="T92" fmla="*/ 132 w 168"/>
              <a:gd name="T93" fmla="*/ 68 h 325"/>
              <a:gd name="T94" fmla="*/ 132 w 168"/>
              <a:gd name="T95" fmla="*/ 73 h 325"/>
              <a:gd name="T96" fmla="*/ 122 w 168"/>
              <a:gd name="T97" fmla="*/ 72 h 325"/>
              <a:gd name="T98" fmla="*/ 119 w 168"/>
              <a:gd name="T99" fmla="*/ 92 h 325"/>
              <a:gd name="T100" fmla="*/ 121 w 168"/>
              <a:gd name="T101" fmla="*/ 128 h 325"/>
              <a:gd name="T102" fmla="*/ 105 w 168"/>
              <a:gd name="T103" fmla="*/ 135 h 325"/>
              <a:gd name="T104" fmla="*/ 98 w 168"/>
              <a:gd name="T105" fmla="*/ 152 h 325"/>
              <a:gd name="T106" fmla="*/ 93 w 168"/>
              <a:gd name="T107" fmla="*/ 164 h 325"/>
              <a:gd name="T108" fmla="*/ 73 w 168"/>
              <a:gd name="T109" fmla="*/ 165 h 325"/>
              <a:gd name="T110" fmla="*/ 51 w 168"/>
              <a:gd name="T111" fmla="*/ 184 h 325"/>
              <a:gd name="T112" fmla="*/ 41 w 168"/>
              <a:gd name="T113" fmla="*/ 199 h 325"/>
              <a:gd name="T114" fmla="*/ 42 w 168"/>
              <a:gd name="T115" fmla="*/ 208 h 325"/>
              <a:gd name="T116" fmla="*/ 46 w 168"/>
              <a:gd name="T117" fmla="*/ 203 h 325"/>
              <a:gd name="T118" fmla="*/ 51 w 168"/>
              <a:gd name="T119" fmla="*/ 223 h 325"/>
              <a:gd name="T120" fmla="*/ 58 w 168"/>
              <a:gd name="T121" fmla="*/ 2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325">
                <a:moveTo>
                  <a:pt x="68" y="157"/>
                </a:moveTo>
                <a:lnTo>
                  <a:pt x="68" y="157"/>
                </a:lnTo>
                <a:lnTo>
                  <a:pt x="68" y="158"/>
                </a:lnTo>
                <a:lnTo>
                  <a:pt x="68" y="157"/>
                </a:lnTo>
                <a:lnTo>
                  <a:pt x="68" y="157"/>
                </a:lnTo>
                <a:lnTo>
                  <a:pt x="68" y="157"/>
                </a:lnTo>
                <a:lnTo>
                  <a:pt x="68" y="157"/>
                </a:lnTo>
                <a:close/>
                <a:moveTo>
                  <a:pt x="70" y="157"/>
                </a:moveTo>
                <a:lnTo>
                  <a:pt x="70" y="155"/>
                </a:lnTo>
                <a:lnTo>
                  <a:pt x="70" y="153"/>
                </a:lnTo>
                <a:lnTo>
                  <a:pt x="71" y="153"/>
                </a:lnTo>
                <a:lnTo>
                  <a:pt x="71" y="155"/>
                </a:lnTo>
                <a:lnTo>
                  <a:pt x="70" y="157"/>
                </a:lnTo>
                <a:lnTo>
                  <a:pt x="70" y="157"/>
                </a:lnTo>
                <a:lnTo>
                  <a:pt x="70" y="157"/>
                </a:lnTo>
                <a:lnTo>
                  <a:pt x="70" y="157"/>
                </a:lnTo>
                <a:close/>
                <a:moveTo>
                  <a:pt x="3" y="325"/>
                </a:moveTo>
                <a:lnTo>
                  <a:pt x="2" y="323"/>
                </a:lnTo>
                <a:lnTo>
                  <a:pt x="0" y="323"/>
                </a:lnTo>
                <a:lnTo>
                  <a:pt x="0" y="325"/>
                </a:lnTo>
                <a:lnTo>
                  <a:pt x="2" y="325"/>
                </a:lnTo>
                <a:lnTo>
                  <a:pt x="3" y="325"/>
                </a:lnTo>
                <a:lnTo>
                  <a:pt x="3" y="325"/>
                </a:lnTo>
                <a:lnTo>
                  <a:pt x="3" y="325"/>
                </a:lnTo>
                <a:close/>
                <a:moveTo>
                  <a:pt x="3" y="322"/>
                </a:moveTo>
                <a:lnTo>
                  <a:pt x="5" y="322"/>
                </a:lnTo>
                <a:lnTo>
                  <a:pt x="7" y="322"/>
                </a:lnTo>
                <a:lnTo>
                  <a:pt x="5" y="323"/>
                </a:lnTo>
                <a:lnTo>
                  <a:pt x="5" y="323"/>
                </a:lnTo>
                <a:lnTo>
                  <a:pt x="3" y="322"/>
                </a:lnTo>
                <a:lnTo>
                  <a:pt x="3" y="322"/>
                </a:lnTo>
                <a:lnTo>
                  <a:pt x="3" y="322"/>
                </a:lnTo>
                <a:close/>
                <a:moveTo>
                  <a:pt x="13" y="315"/>
                </a:moveTo>
                <a:lnTo>
                  <a:pt x="13" y="317"/>
                </a:lnTo>
                <a:lnTo>
                  <a:pt x="15" y="318"/>
                </a:lnTo>
                <a:lnTo>
                  <a:pt x="15" y="318"/>
                </a:lnTo>
                <a:lnTo>
                  <a:pt x="17" y="317"/>
                </a:lnTo>
                <a:lnTo>
                  <a:pt x="13" y="315"/>
                </a:lnTo>
                <a:lnTo>
                  <a:pt x="13" y="315"/>
                </a:lnTo>
                <a:lnTo>
                  <a:pt x="13" y="315"/>
                </a:lnTo>
                <a:close/>
                <a:moveTo>
                  <a:pt x="37" y="296"/>
                </a:moveTo>
                <a:lnTo>
                  <a:pt x="36" y="293"/>
                </a:lnTo>
                <a:lnTo>
                  <a:pt x="39" y="293"/>
                </a:lnTo>
                <a:lnTo>
                  <a:pt x="39" y="291"/>
                </a:lnTo>
                <a:lnTo>
                  <a:pt x="37" y="291"/>
                </a:lnTo>
                <a:lnTo>
                  <a:pt x="41" y="289"/>
                </a:lnTo>
                <a:lnTo>
                  <a:pt x="41" y="288"/>
                </a:lnTo>
                <a:lnTo>
                  <a:pt x="42" y="289"/>
                </a:lnTo>
                <a:lnTo>
                  <a:pt x="41" y="291"/>
                </a:lnTo>
                <a:lnTo>
                  <a:pt x="41" y="293"/>
                </a:lnTo>
                <a:lnTo>
                  <a:pt x="39" y="295"/>
                </a:lnTo>
                <a:lnTo>
                  <a:pt x="39" y="296"/>
                </a:lnTo>
                <a:lnTo>
                  <a:pt x="37" y="296"/>
                </a:lnTo>
                <a:lnTo>
                  <a:pt x="37" y="296"/>
                </a:lnTo>
                <a:lnTo>
                  <a:pt x="37" y="296"/>
                </a:lnTo>
                <a:close/>
                <a:moveTo>
                  <a:pt x="47" y="274"/>
                </a:moveTo>
                <a:lnTo>
                  <a:pt x="47" y="276"/>
                </a:lnTo>
                <a:lnTo>
                  <a:pt x="49" y="278"/>
                </a:lnTo>
                <a:lnTo>
                  <a:pt x="47" y="278"/>
                </a:lnTo>
                <a:lnTo>
                  <a:pt x="46" y="278"/>
                </a:lnTo>
                <a:lnTo>
                  <a:pt x="46" y="276"/>
                </a:lnTo>
                <a:lnTo>
                  <a:pt x="47" y="274"/>
                </a:lnTo>
                <a:lnTo>
                  <a:pt x="47" y="274"/>
                </a:lnTo>
                <a:lnTo>
                  <a:pt x="47" y="274"/>
                </a:lnTo>
                <a:close/>
                <a:moveTo>
                  <a:pt x="51" y="271"/>
                </a:moveTo>
                <a:lnTo>
                  <a:pt x="51" y="271"/>
                </a:lnTo>
                <a:lnTo>
                  <a:pt x="49" y="271"/>
                </a:lnTo>
                <a:lnTo>
                  <a:pt x="47" y="269"/>
                </a:lnTo>
                <a:lnTo>
                  <a:pt x="49" y="269"/>
                </a:lnTo>
                <a:lnTo>
                  <a:pt x="51" y="267"/>
                </a:lnTo>
                <a:lnTo>
                  <a:pt x="51" y="267"/>
                </a:lnTo>
                <a:lnTo>
                  <a:pt x="51" y="267"/>
                </a:lnTo>
                <a:lnTo>
                  <a:pt x="53" y="266"/>
                </a:lnTo>
                <a:lnTo>
                  <a:pt x="53" y="266"/>
                </a:lnTo>
                <a:lnTo>
                  <a:pt x="54" y="266"/>
                </a:lnTo>
                <a:lnTo>
                  <a:pt x="54" y="267"/>
                </a:lnTo>
                <a:lnTo>
                  <a:pt x="53" y="269"/>
                </a:lnTo>
                <a:lnTo>
                  <a:pt x="51" y="271"/>
                </a:lnTo>
                <a:lnTo>
                  <a:pt x="51" y="271"/>
                </a:lnTo>
                <a:lnTo>
                  <a:pt x="51" y="271"/>
                </a:lnTo>
                <a:lnTo>
                  <a:pt x="51" y="271"/>
                </a:lnTo>
                <a:close/>
                <a:moveTo>
                  <a:pt x="107" y="58"/>
                </a:moveTo>
                <a:lnTo>
                  <a:pt x="105" y="58"/>
                </a:lnTo>
                <a:lnTo>
                  <a:pt x="105" y="56"/>
                </a:lnTo>
                <a:lnTo>
                  <a:pt x="107" y="55"/>
                </a:lnTo>
                <a:lnTo>
                  <a:pt x="109" y="55"/>
                </a:lnTo>
                <a:lnTo>
                  <a:pt x="107" y="56"/>
                </a:lnTo>
                <a:lnTo>
                  <a:pt x="107" y="58"/>
                </a:lnTo>
                <a:lnTo>
                  <a:pt x="107" y="58"/>
                </a:lnTo>
                <a:lnTo>
                  <a:pt x="107" y="58"/>
                </a:lnTo>
                <a:lnTo>
                  <a:pt x="107" y="58"/>
                </a:lnTo>
                <a:close/>
                <a:moveTo>
                  <a:pt x="119" y="70"/>
                </a:moveTo>
                <a:lnTo>
                  <a:pt x="117" y="68"/>
                </a:lnTo>
                <a:lnTo>
                  <a:pt x="117" y="67"/>
                </a:lnTo>
                <a:lnTo>
                  <a:pt x="117" y="67"/>
                </a:lnTo>
                <a:lnTo>
                  <a:pt x="117" y="61"/>
                </a:lnTo>
                <a:lnTo>
                  <a:pt x="115" y="58"/>
                </a:lnTo>
                <a:lnTo>
                  <a:pt x="114" y="56"/>
                </a:lnTo>
                <a:lnTo>
                  <a:pt x="112" y="56"/>
                </a:lnTo>
                <a:lnTo>
                  <a:pt x="110" y="56"/>
                </a:lnTo>
                <a:lnTo>
                  <a:pt x="110" y="55"/>
                </a:lnTo>
                <a:lnTo>
                  <a:pt x="110" y="51"/>
                </a:lnTo>
                <a:lnTo>
                  <a:pt x="110" y="50"/>
                </a:lnTo>
                <a:lnTo>
                  <a:pt x="110" y="48"/>
                </a:lnTo>
                <a:lnTo>
                  <a:pt x="112" y="46"/>
                </a:lnTo>
                <a:lnTo>
                  <a:pt x="112" y="46"/>
                </a:lnTo>
                <a:lnTo>
                  <a:pt x="114" y="46"/>
                </a:lnTo>
                <a:lnTo>
                  <a:pt x="115" y="43"/>
                </a:lnTo>
                <a:lnTo>
                  <a:pt x="115" y="43"/>
                </a:lnTo>
                <a:lnTo>
                  <a:pt x="115" y="41"/>
                </a:lnTo>
                <a:lnTo>
                  <a:pt x="114" y="39"/>
                </a:lnTo>
                <a:lnTo>
                  <a:pt x="112" y="39"/>
                </a:lnTo>
                <a:lnTo>
                  <a:pt x="112" y="39"/>
                </a:lnTo>
                <a:lnTo>
                  <a:pt x="112" y="38"/>
                </a:lnTo>
                <a:lnTo>
                  <a:pt x="114" y="38"/>
                </a:lnTo>
                <a:lnTo>
                  <a:pt x="117" y="39"/>
                </a:lnTo>
                <a:lnTo>
                  <a:pt x="121" y="39"/>
                </a:lnTo>
                <a:lnTo>
                  <a:pt x="122" y="38"/>
                </a:lnTo>
                <a:lnTo>
                  <a:pt x="122" y="36"/>
                </a:lnTo>
                <a:lnTo>
                  <a:pt x="122" y="36"/>
                </a:lnTo>
                <a:lnTo>
                  <a:pt x="122" y="34"/>
                </a:lnTo>
                <a:lnTo>
                  <a:pt x="122" y="34"/>
                </a:lnTo>
                <a:lnTo>
                  <a:pt x="121" y="33"/>
                </a:lnTo>
                <a:lnTo>
                  <a:pt x="121" y="31"/>
                </a:lnTo>
                <a:lnTo>
                  <a:pt x="119" y="29"/>
                </a:lnTo>
                <a:lnTo>
                  <a:pt x="121" y="27"/>
                </a:lnTo>
                <a:lnTo>
                  <a:pt x="122" y="27"/>
                </a:lnTo>
                <a:lnTo>
                  <a:pt x="122" y="26"/>
                </a:lnTo>
                <a:lnTo>
                  <a:pt x="121" y="24"/>
                </a:lnTo>
                <a:lnTo>
                  <a:pt x="121" y="21"/>
                </a:lnTo>
                <a:lnTo>
                  <a:pt x="121" y="19"/>
                </a:lnTo>
                <a:lnTo>
                  <a:pt x="121" y="16"/>
                </a:lnTo>
                <a:lnTo>
                  <a:pt x="119" y="14"/>
                </a:lnTo>
                <a:lnTo>
                  <a:pt x="115" y="7"/>
                </a:lnTo>
                <a:lnTo>
                  <a:pt x="115" y="5"/>
                </a:lnTo>
                <a:lnTo>
                  <a:pt x="114" y="4"/>
                </a:lnTo>
                <a:lnTo>
                  <a:pt x="115" y="2"/>
                </a:lnTo>
                <a:lnTo>
                  <a:pt x="115" y="2"/>
                </a:lnTo>
                <a:lnTo>
                  <a:pt x="117" y="2"/>
                </a:lnTo>
                <a:lnTo>
                  <a:pt x="117" y="0"/>
                </a:lnTo>
                <a:lnTo>
                  <a:pt x="119" y="0"/>
                </a:lnTo>
                <a:lnTo>
                  <a:pt x="119" y="2"/>
                </a:lnTo>
                <a:lnTo>
                  <a:pt x="124" y="5"/>
                </a:lnTo>
                <a:lnTo>
                  <a:pt x="126" y="5"/>
                </a:lnTo>
                <a:lnTo>
                  <a:pt x="127" y="9"/>
                </a:lnTo>
                <a:lnTo>
                  <a:pt x="132" y="14"/>
                </a:lnTo>
                <a:lnTo>
                  <a:pt x="136" y="16"/>
                </a:lnTo>
                <a:lnTo>
                  <a:pt x="136" y="17"/>
                </a:lnTo>
                <a:lnTo>
                  <a:pt x="138" y="17"/>
                </a:lnTo>
                <a:lnTo>
                  <a:pt x="139" y="19"/>
                </a:lnTo>
                <a:lnTo>
                  <a:pt x="143" y="21"/>
                </a:lnTo>
                <a:lnTo>
                  <a:pt x="146" y="21"/>
                </a:lnTo>
                <a:lnTo>
                  <a:pt x="148" y="22"/>
                </a:lnTo>
                <a:lnTo>
                  <a:pt x="149" y="22"/>
                </a:lnTo>
                <a:lnTo>
                  <a:pt x="149" y="22"/>
                </a:lnTo>
                <a:lnTo>
                  <a:pt x="153" y="22"/>
                </a:lnTo>
                <a:lnTo>
                  <a:pt x="156" y="21"/>
                </a:lnTo>
                <a:lnTo>
                  <a:pt x="158" y="19"/>
                </a:lnTo>
                <a:lnTo>
                  <a:pt x="158" y="16"/>
                </a:lnTo>
                <a:lnTo>
                  <a:pt x="160" y="16"/>
                </a:lnTo>
                <a:lnTo>
                  <a:pt x="160" y="17"/>
                </a:lnTo>
                <a:lnTo>
                  <a:pt x="160" y="19"/>
                </a:lnTo>
                <a:lnTo>
                  <a:pt x="158" y="22"/>
                </a:lnTo>
                <a:lnTo>
                  <a:pt x="158" y="24"/>
                </a:lnTo>
                <a:lnTo>
                  <a:pt x="160" y="26"/>
                </a:lnTo>
                <a:lnTo>
                  <a:pt x="161" y="27"/>
                </a:lnTo>
                <a:lnTo>
                  <a:pt x="163" y="29"/>
                </a:lnTo>
                <a:lnTo>
                  <a:pt x="163" y="31"/>
                </a:lnTo>
                <a:lnTo>
                  <a:pt x="163" y="33"/>
                </a:lnTo>
                <a:lnTo>
                  <a:pt x="165" y="33"/>
                </a:lnTo>
                <a:lnTo>
                  <a:pt x="166" y="31"/>
                </a:lnTo>
                <a:lnTo>
                  <a:pt x="168" y="29"/>
                </a:lnTo>
                <a:lnTo>
                  <a:pt x="168" y="29"/>
                </a:lnTo>
                <a:lnTo>
                  <a:pt x="168" y="31"/>
                </a:lnTo>
                <a:lnTo>
                  <a:pt x="166" y="31"/>
                </a:lnTo>
                <a:lnTo>
                  <a:pt x="166" y="33"/>
                </a:lnTo>
                <a:lnTo>
                  <a:pt x="166" y="34"/>
                </a:lnTo>
                <a:lnTo>
                  <a:pt x="163" y="34"/>
                </a:lnTo>
                <a:lnTo>
                  <a:pt x="163" y="36"/>
                </a:lnTo>
                <a:lnTo>
                  <a:pt x="163" y="38"/>
                </a:lnTo>
                <a:lnTo>
                  <a:pt x="161" y="38"/>
                </a:lnTo>
                <a:lnTo>
                  <a:pt x="160" y="38"/>
                </a:lnTo>
                <a:lnTo>
                  <a:pt x="160" y="38"/>
                </a:lnTo>
                <a:lnTo>
                  <a:pt x="160" y="39"/>
                </a:lnTo>
                <a:lnTo>
                  <a:pt x="156" y="39"/>
                </a:lnTo>
                <a:lnTo>
                  <a:pt x="155" y="39"/>
                </a:lnTo>
                <a:lnTo>
                  <a:pt x="153" y="39"/>
                </a:lnTo>
                <a:lnTo>
                  <a:pt x="149" y="43"/>
                </a:lnTo>
                <a:lnTo>
                  <a:pt x="149" y="48"/>
                </a:lnTo>
                <a:lnTo>
                  <a:pt x="148" y="51"/>
                </a:lnTo>
                <a:lnTo>
                  <a:pt x="149" y="53"/>
                </a:lnTo>
                <a:lnTo>
                  <a:pt x="148" y="55"/>
                </a:lnTo>
                <a:lnTo>
                  <a:pt x="148" y="56"/>
                </a:lnTo>
                <a:lnTo>
                  <a:pt x="146" y="56"/>
                </a:lnTo>
                <a:lnTo>
                  <a:pt x="146" y="55"/>
                </a:lnTo>
                <a:lnTo>
                  <a:pt x="143" y="53"/>
                </a:lnTo>
                <a:lnTo>
                  <a:pt x="139" y="51"/>
                </a:lnTo>
                <a:lnTo>
                  <a:pt x="136" y="50"/>
                </a:lnTo>
                <a:lnTo>
                  <a:pt x="134" y="48"/>
                </a:lnTo>
                <a:lnTo>
                  <a:pt x="132" y="48"/>
                </a:lnTo>
                <a:lnTo>
                  <a:pt x="131" y="48"/>
                </a:lnTo>
                <a:lnTo>
                  <a:pt x="131" y="46"/>
                </a:lnTo>
                <a:lnTo>
                  <a:pt x="127" y="46"/>
                </a:lnTo>
                <a:lnTo>
                  <a:pt x="126" y="48"/>
                </a:lnTo>
                <a:lnTo>
                  <a:pt x="122" y="51"/>
                </a:lnTo>
                <a:lnTo>
                  <a:pt x="122" y="51"/>
                </a:lnTo>
                <a:lnTo>
                  <a:pt x="119" y="50"/>
                </a:lnTo>
                <a:lnTo>
                  <a:pt x="117" y="50"/>
                </a:lnTo>
                <a:lnTo>
                  <a:pt x="117" y="51"/>
                </a:lnTo>
                <a:lnTo>
                  <a:pt x="117" y="53"/>
                </a:lnTo>
                <a:lnTo>
                  <a:pt x="117" y="55"/>
                </a:lnTo>
                <a:lnTo>
                  <a:pt x="119" y="56"/>
                </a:lnTo>
                <a:lnTo>
                  <a:pt x="122" y="55"/>
                </a:lnTo>
                <a:lnTo>
                  <a:pt x="124" y="58"/>
                </a:lnTo>
                <a:lnTo>
                  <a:pt x="127" y="58"/>
                </a:lnTo>
                <a:lnTo>
                  <a:pt x="129" y="58"/>
                </a:lnTo>
                <a:lnTo>
                  <a:pt x="131" y="60"/>
                </a:lnTo>
                <a:lnTo>
                  <a:pt x="129" y="61"/>
                </a:lnTo>
                <a:lnTo>
                  <a:pt x="127" y="63"/>
                </a:lnTo>
                <a:lnTo>
                  <a:pt x="126" y="63"/>
                </a:lnTo>
                <a:lnTo>
                  <a:pt x="124" y="61"/>
                </a:lnTo>
                <a:lnTo>
                  <a:pt x="122" y="63"/>
                </a:lnTo>
                <a:lnTo>
                  <a:pt x="122" y="65"/>
                </a:lnTo>
                <a:lnTo>
                  <a:pt x="122" y="67"/>
                </a:lnTo>
                <a:lnTo>
                  <a:pt x="119" y="70"/>
                </a:lnTo>
                <a:lnTo>
                  <a:pt x="119" y="70"/>
                </a:lnTo>
                <a:lnTo>
                  <a:pt x="119" y="70"/>
                </a:lnTo>
                <a:close/>
                <a:moveTo>
                  <a:pt x="115" y="128"/>
                </a:moveTo>
                <a:lnTo>
                  <a:pt x="115" y="126"/>
                </a:lnTo>
                <a:lnTo>
                  <a:pt x="117" y="124"/>
                </a:lnTo>
                <a:lnTo>
                  <a:pt x="115" y="124"/>
                </a:lnTo>
                <a:lnTo>
                  <a:pt x="115" y="126"/>
                </a:lnTo>
                <a:lnTo>
                  <a:pt x="115" y="124"/>
                </a:lnTo>
                <a:lnTo>
                  <a:pt x="115" y="121"/>
                </a:lnTo>
                <a:lnTo>
                  <a:pt x="117" y="119"/>
                </a:lnTo>
                <a:lnTo>
                  <a:pt x="117" y="121"/>
                </a:lnTo>
                <a:lnTo>
                  <a:pt x="117" y="123"/>
                </a:lnTo>
                <a:lnTo>
                  <a:pt x="117" y="123"/>
                </a:lnTo>
                <a:lnTo>
                  <a:pt x="119" y="124"/>
                </a:lnTo>
                <a:lnTo>
                  <a:pt x="117" y="126"/>
                </a:lnTo>
                <a:lnTo>
                  <a:pt x="117" y="128"/>
                </a:lnTo>
                <a:lnTo>
                  <a:pt x="115" y="128"/>
                </a:lnTo>
                <a:lnTo>
                  <a:pt x="115" y="128"/>
                </a:lnTo>
                <a:lnTo>
                  <a:pt x="115" y="128"/>
                </a:lnTo>
                <a:close/>
                <a:moveTo>
                  <a:pt x="37" y="201"/>
                </a:moveTo>
                <a:lnTo>
                  <a:pt x="39" y="201"/>
                </a:lnTo>
                <a:lnTo>
                  <a:pt x="39" y="201"/>
                </a:lnTo>
                <a:lnTo>
                  <a:pt x="37" y="201"/>
                </a:lnTo>
                <a:lnTo>
                  <a:pt x="37" y="201"/>
                </a:lnTo>
                <a:lnTo>
                  <a:pt x="37" y="201"/>
                </a:lnTo>
                <a:lnTo>
                  <a:pt x="37" y="201"/>
                </a:lnTo>
                <a:lnTo>
                  <a:pt x="37" y="201"/>
                </a:lnTo>
                <a:close/>
                <a:moveTo>
                  <a:pt x="37" y="203"/>
                </a:moveTo>
                <a:lnTo>
                  <a:pt x="37" y="203"/>
                </a:lnTo>
                <a:lnTo>
                  <a:pt x="37" y="203"/>
                </a:lnTo>
                <a:lnTo>
                  <a:pt x="37" y="203"/>
                </a:lnTo>
                <a:lnTo>
                  <a:pt x="37" y="203"/>
                </a:lnTo>
                <a:lnTo>
                  <a:pt x="37" y="203"/>
                </a:lnTo>
                <a:close/>
                <a:moveTo>
                  <a:pt x="36" y="203"/>
                </a:moveTo>
                <a:lnTo>
                  <a:pt x="36" y="204"/>
                </a:lnTo>
                <a:lnTo>
                  <a:pt x="37" y="203"/>
                </a:lnTo>
                <a:lnTo>
                  <a:pt x="36" y="203"/>
                </a:lnTo>
                <a:lnTo>
                  <a:pt x="36" y="203"/>
                </a:lnTo>
                <a:lnTo>
                  <a:pt x="36" y="203"/>
                </a:lnTo>
                <a:close/>
                <a:moveTo>
                  <a:pt x="34" y="204"/>
                </a:moveTo>
                <a:lnTo>
                  <a:pt x="34" y="206"/>
                </a:lnTo>
                <a:lnTo>
                  <a:pt x="36" y="204"/>
                </a:lnTo>
                <a:lnTo>
                  <a:pt x="34" y="204"/>
                </a:lnTo>
                <a:lnTo>
                  <a:pt x="34" y="204"/>
                </a:lnTo>
                <a:lnTo>
                  <a:pt x="34" y="204"/>
                </a:lnTo>
                <a:close/>
                <a:moveTo>
                  <a:pt x="32" y="209"/>
                </a:moveTo>
                <a:lnTo>
                  <a:pt x="32" y="208"/>
                </a:lnTo>
                <a:lnTo>
                  <a:pt x="32" y="206"/>
                </a:lnTo>
                <a:lnTo>
                  <a:pt x="32" y="206"/>
                </a:lnTo>
                <a:lnTo>
                  <a:pt x="34" y="206"/>
                </a:lnTo>
                <a:lnTo>
                  <a:pt x="34" y="208"/>
                </a:lnTo>
                <a:lnTo>
                  <a:pt x="36" y="209"/>
                </a:lnTo>
                <a:lnTo>
                  <a:pt x="34" y="209"/>
                </a:lnTo>
                <a:lnTo>
                  <a:pt x="32" y="209"/>
                </a:lnTo>
                <a:lnTo>
                  <a:pt x="32" y="209"/>
                </a:lnTo>
                <a:lnTo>
                  <a:pt x="32" y="209"/>
                </a:lnTo>
                <a:close/>
                <a:moveTo>
                  <a:pt x="49" y="211"/>
                </a:moveTo>
                <a:lnTo>
                  <a:pt x="49" y="209"/>
                </a:lnTo>
                <a:lnTo>
                  <a:pt x="49" y="209"/>
                </a:lnTo>
                <a:lnTo>
                  <a:pt x="51" y="209"/>
                </a:lnTo>
                <a:lnTo>
                  <a:pt x="49" y="211"/>
                </a:lnTo>
                <a:lnTo>
                  <a:pt x="49" y="211"/>
                </a:lnTo>
                <a:lnTo>
                  <a:pt x="49" y="211"/>
                </a:lnTo>
                <a:lnTo>
                  <a:pt x="49" y="211"/>
                </a:lnTo>
                <a:close/>
                <a:moveTo>
                  <a:pt x="47" y="215"/>
                </a:moveTo>
                <a:lnTo>
                  <a:pt x="47" y="213"/>
                </a:lnTo>
                <a:lnTo>
                  <a:pt x="49" y="215"/>
                </a:lnTo>
                <a:lnTo>
                  <a:pt x="47" y="215"/>
                </a:lnTo>
                <a:lnTo>
                  <a:pt x="47" y="215"/>
                </a:lnTo>
                <a:lnTo>
                  <a:pt x="47" y="215"/>
                </a:lnTo>
                <a:lnTo>
                  <a:pt x="47" y="215"/>
                </a:lnTo>
                <a:close/>
                <a:moveTo>
                  <a:pt x="46" y="209"/>
                </a:moveTo>
                <a:lnTo>
                  <a:pt x="46" y="209"/>
                </a:lnTo>
                <a:lnTo>
                  <a:pt x="46" y="211"/>
                </a:lnTo>
                <a:lnTo>
                  <a:pt x="46" y="213"/>
                </a:lnTo>
                <a:lnTo>
                  <a:pt x="47" y="213"/>
                </a:lnTo>
                <a:lnTo>
                  <a:pt x="47" y="211"/>
                </a:lnTo>
                <a:lnTo>
                  <a:pt x="47" y="209"/>
                </a:lnTo>
                <a:lnTo>
                  <a:pt x="46" y="209"/>
                </a:lnTo>
                <a:lnTo>
                  <a:pt x="46" y="209"/>
                </a:lnTo>
                <a:lnTo>
                  <a:pt x="46" y="209"/>
                </a:lnTo>
                <a:lnTo>
                  <a:pt x="46" y="209"/>
                </a:lnTo>
                <a:close/>
                <a:moveTo>
                  <a:pt x="92" y="182"/>
                </a:moveTo>
                <a:lnTo>
                  <a:pt x="92" y="181"/>
                </a:lnTo>
                <a:lnTo>
                  <a:pt x="92" y="179"/>
                </a:lnTo>
                <a:lnTo>
                  <a:pt x="92" y="179"/>
                </a:lnTo>
                <a:lnTo>
                  <a:pt x="93" y="177"/>
                </a:lnTo>
                <a:lnTo>
                  <a:pt x="93" y="179"/>
                </a:lnTo>
                <a:lnTo>
                  <a:pt x="93" y="181"/>
                </a:lnTo>
                <a:lnTo>
                  <a:pt x="93" y="182"/>
                </a:lnTo>
                <a:lnTo>
                  <a:pt x="93" y="182"/>
                </a:lnTo>
                <a:lnTo>
                  <a:pt x="92" y="182"/>
                </a:lnTo>
                <a:lnTo>
                  <a:pt x="92" y="182"/>
                </a:lnTo>
                <a:lnTo>
                  <a:pt x="92" y="182"/>
                </a:lnTo>
                <a:close/>
                <a:moveTo>
                  <a:pt x="85" y="181"/>
                </a:moveTo>
                <a:lnTo>
                  <a:pt x="87" y="179"/>
                </a:lnTo>
                <a:lnTo>
                  <a:pt x="88" y="181"/>
                </a:lnTo>
                <a:lnTo>
                  <a:pt x="88" y="181"/>
                </a:lnTo>
                <a:lnTo>
                  <a:pt x="87" y="182"/>
                </a:lnTo>
                <a:lnTo>
                  <a:pt x="85" y="181"/>
                </a:lnTo>
                <a:lnTo>
                  <a:pt x="85" y="181"/>
                </a:lnTo>
                <a:lnTo>
                  <a:pt x="85" y="181"/>
                </a:lnTo>
                <a:close/>
                <a:moveTo>
                  <a:pt x="75" y="204"/>
                </a:moveTo>
                <a:lnTo>
                  <a:pt x="76" y="204"/>
                </a:lnTo>
                <a:lnTo>
                  <a:pt x="76" y="203"/>
                </a:lnTo>
                <a:lnTo>
                  <a:pt x="78" y="204"/>
                </a:lnTo>
                <a:lnTo>
                  <a:pt x="78" y="203"/>
                </a:lnTo>
                <a:lnTo>
                  <a:pt x="78" y="203"/>
                </a:lnTo>
                <a:lnTo>
                  <a:pt x="76" y="199"/>
                </a:lnTo>
                <a:lnTo>
                  <a:pt x="78" y="198"/>
                </a:lnTo>
                <a:lnTo>
                  <a:pt x="78" y="196"/>
                </a:lnTo>
                <a:lnTo>
                  <a:pt x="81" y="194"/>
                </a:lnTo>
                <a:lnTo>
                  <a:pt x="81" y="192"/>
                </a:lnTo>
                <a:lnTo>
                  <a:pt x="85" y="192"/>
                </a:lnTo>
                <a:lnTo>
                  <a:pt x="87" y="194"/>
                </a:lnTo>
                <a:lnTo>
                  <a:pt x="88" y="196"/>
                </a:lnTo>
                <a:lnTo>
                  <a:pt x="90" y="196"/>
                </a:lnTo>
                <a:lnTo>
                  <a:pt x="90" y="192"/>
                </a:lnTo>
                <a:lnTo>
                  <a:pt x="93" y="189"/>
                </a:lnTo>
                <a:lnTo>
                  <a:pt x="93" y="187"/>
                </a:lnTo>
                <a:lnTo>
                  <a:pt x="92" y="187"/>
                </a:lnTo>
                <a:lnTo>
                  <a:pt x="92" y="186"/>
                </a:lnTo>
                <a:lnTo>
                  <a:pt x="90" y="184"/>
                </a:lnTo>
                <a:lnTo>
                  <a:pt x="88" y="184"/>
                </a:lnTo>
                <a:lnTo>
                  <a:pt x="87" y="182"/>
                </a:lnTo>
                <a:lnTo>
                  <a:pt x="83" y="182"/>
                </a:lnTo>
                <a:lnTo>
                  <a:pt x="81" y="184"/>
                </a:lnTo>
                <a:lnTo>
                  <a:pt x="81" y="186"/>
                </a:lnTo>
                <a:lnTo>
                  <a:pt x="80" y="187"/>
                </a:lnTo>
                <a:lnTo>
                  <a:pt x="78" y="189"/>
                </a:lnTo>
                <a:lnTo>
                  <a:pt x="76" y="189"/>
                </a:lnTo>
                <a:lnTo>
                  <a:pt x="75" y="189"/>
                </a:lnTo>
                <a:lnTo>
                  <a:pt x="75" y="186"/>
                </a:lnTo>
                <a:lnTo>
                  <a:pt x="73" y="186"/>
                </a:lnTo>
                <a:lnTo>
                  <a:pt x="70" y="189"/>
                </a:lnTo>
                <a:lnTo>
                  <a:pt x="70" y="191"/>
                </a:lnTo>
                <a:lnTo>
                  <a:pt x="68" y="192"/>
                </a:lnTo>
                <a:lnTo>
                  <a:pt x="68" y="194"/>
                </a:lnTo>
                <a:lnTo>
                  <a:pt x="71" y="196"/>
                </a:lnTo>
                <a:lnTo>
                  <a:pt x="71" y="198"/>
                </a:lnTo>
                <a:lnTo>
                  <a:pt x="71" y="198"/>
                </a:lnTo>
                <a:lnTo>
                  <a:pt x="71" y="199"/>
                </a:lnTo>
                <a:lnTo>
                  <a:pt x="73" y="203"/>
                </a:lnTo>
                <a:lnTo>
                  <a:pt x="75" y="203"/>
                </a:lnTo>
                <a:lnTo>
                  <a:pt x="75" y="204"/>
                </a:lnTo>
                <a:lnTo>
                  <a:pt x="75" y="204"/>
                </a:lnTo>
                <a:lnTo>
                  <a:pt x="75" y="204"/>
                </a:lnTo>
                <a:close/>
                <a:moveTo>
                  <a:pt x="61" y="240"/>
                </a:moveTo>
                <a:lnTo>
                  <a:pt x="59" y="238"/>
                </a:lnTo>
                <a:lnTo>
                  <a:pt x="58" y="238"/>
                </a:lnTo>
                <a:lnTo>
                  <a:pt x="58" y="240"/>
                </a:lnTo>
                <a:lnTo>
                  <a:pt x="59" y="242"/>
                </a:lnTo>
                <a:lnTo>
                  <a:pt x="61" y="242"/>
                </a:lnTo>
                <a:lnTo>
                  <a:pt x="61" y="242"/>
                </a:lnTo>
                <a:lnTo>
                  <a:pt x="61" y="240"/>
                </a:lnTo>
                <a:lnTo>
                  <a:pt x="61" y="240"/>
                </a:lnTo>
                <a:lnTo>
                  <a:pt x="61" y="240"/>
                </a:lnTo>
                <a:close/>
                <a:moveTo>
                  <a:pt x="63" y="237"/>
                </a:moveTo>
                <a:lnTo>
                  <a:pt x="63" y="233"/>
                </a:lnTo>
                <a:lnTo>
                  <a:pt x="63" y="233"/>
                </a:lnTo>
                <a:lnTo>
                  <a:pt x="63" y="233"/>
                </a:lnTo>
                <a:lnTo>
                  <a:pt x="64" y="235"/>
                </a:lnTo>
                <a:lnTo>
                  <a:pt x="63" y="237"/>
                </a:lnTo>
                <a:lnTo>
                  <a:pt x="63" y="237"/>
                </a:lnTo>
                <a:lnTo>
                  <a:pt x="63" y="237"/>
                </a:lnTo>
                <a:lnTo>
                  <a:pt x="63" y="237"/>
                </a:lnTo>
                <a:close/>
                <a:moveTo>
                  <a:pt x="59" y="232"/>
                </a:moveTo>
                <a:lnTo>
                  <a:pt x="61" y="230"/>
                </a:lnTo>
                <a:lnTo>
                  <a:pt x="63" y="228"/>
                </a:lnTo>
                <a:lnTo>
                  <a:pt x="61" y="225"/>
                </a:lnTo>
                <a:lnTo>
                  <a:pt x="61" y="225"/>
                </a:lnTo>
                <a:lnTo>
                  <a:pt x="63" y="223"/>
                </a:lnTo>
                <a:lnTo>
                  <a:pt x="63" y="225"/>
                </a:lnTo>
                <a:lnTo>
                  <a:pt x="64" y="225"/>
                </a:lnTo>
                <a:lnTo>
                  <a:pt x="64" y="223"/>
                </a:lnTo>
                <a:lnTo>
                  <a:pt x="64" y="220"/>
                </a:lnTo>
                <a:lnTo>
                  <a:pt x="64" y="218"/>
                </a:lnTo>
                <a:lnTo>
                  <a:pt x="64" y="211"/>
                </a:lnTo>
                <a:lnTo>
                  <a:pt x="64" y="208"/>
                </a:lnTo>
                <a:lnTo>
                  <a:pt x="66" y="206"/>
                </a:lnTo>
                <a:lnTo>
                  <a:pt x="68" y="204"/>
                </a:lnTo>
                <a:lnTo>
                  <a:pt x="66" y="203"/>
                </a:lnTo>
                <a:lnTo>
                  <a:pt x="66" y="203"/>
                </a:lnTo>
                <a:lnTo>
                  <a:pt x="66" y="201"/>
                </a:lnTo>
                <a:lnTo>
                  <a:pt x="64" y="201"/>
                </a:lnTo>
                <a:lnTo>
                  <a:pt x="64" y="199"/>
                </a:lnTo>
                <a:lnTo>
                  <a:pt x="61" y="199"/>
                </a:lnTo>
                <a:lnTo>
                  <a:pt x="61" y="198"/>
                </a:lnTo>
                <a:lnTo>
                  <a:pt x="63" y="198"/>
                </a:lnTo>
                <a:lnTo>
                  <a:pt x="63" y="196"/>
                </a:lnTo>
                <a:lnTo>
                  <a:pt x="63" y="192"/>
                </a:lnTo>
                <a:lnTo>
                  <a:pt x="61" y="192"/>
                </a:lnTo>
                <a:lnTo>
                  <a:pt x="59" y="192"/>
                </a:lnTo>
                <a:lnTo>
                  <a:pt x="59" y="192"/>
                </a:lnTo>
                <a:lnTo>
                  <a:pt x="58" y="194"/>
                </a:lnTo>
                <a:lnTo>
                  <a:pt x="56" y="194"/>
                </a:lnTo>
                <a:lnTo>
                  <a:pt x="54" y="191"/>
                </a:lnTo>
                <a:lnTo>
                  <a:pt x="54" y="191"/>
                </a:lnTo>
                <a:lnTo>
                  <a:pt x="58" y="189"/>
                </a:lnTo>
                <a:lnTo>
                  <a:pt x="61" y="187"/>
                </a:lnTo>
                <a:lnTo>
                  <a:pt x="64" y="189"/>
                </a:lnTo>
                <a:lnTo>
                  <a:pt x="66" y="189"/>
                </a:lnTo>
                <a:lnTo>
                  <a:pt x="66" y="189"/>
                </a:lnTo>
                <a:lnTo>
                  <a:pt x="66" y="187"/>
                </a:lnTo>
                <a:lnTo>
                  <a:pt x="66" y="186"/>
                </a:lnTo>
                <a:lnTo>
                  <a:pt x="66" y="184"/>
                </a:lnTo>
                <a:lnTo>
                  <a:pt x="66" y="182"/>
                </a:lnTo>
                <a:lnTo>
                  <a:pt x="68" y="182"/>
                </a:lnTo>
                <a:lnTo>
                  <a:pt x="68" y="184"/>
                </a:lnTo>
                <a:lnTo>
                  <a:pt x="70" y="184"/>
                </a:lnTo>
                <a:lnTo>
                  <a:pt x="71" y="182"/>
                </a:lnTo>
                <a:lnTo>
                  <a:pt x="75" y="182"/>
                </a:lnTo>
                <a:lnTo>
                  <a:pt x="78" y="181"/>
                </a:lnTo>
                <a:lnTo>
                  <a:pt x="81" y="181"/>
                </a:lnTo>
                <a:lnTo>
                  <a:pt x="81" y="181"/>
                </a:lnTo>
                <a:lnTo>
                  <a:pt x="83" y="181"/>
                </a:lnTo>
                <a:lnTo>
                  <a:pt x="83" y="181"/>
                </a:lnTo>
                <a:lnTo>
                  <a:pt x="85" y="179"/>
                </a:lnTo>
                <a:lnTo>
                  <a:pt x="85" y="177"/>
                </a:lnTo>
                <a:lnTo>
                  <a:pt x="88" y="175"/>
                </a:lnTo>
                <a:lnTo>
                  <a:pt x="90" y="175"/>
                </a:lnTo>
                <a:lnTo>
                  <a:pt x="93" y="175"/>
                </a:lnTo>
                <a:lnTo>
                  <a:pt x="95" y="175"/>
                </a:lnTo>
                <a:lnTo>
                  <a:pt x="97" y="175"/>
                </a:lnTo>
                <a:lnTo>
                  <a:pt x="97" y="177"/>
                </a:lnTo>
                <a:lnTo>
                  <a:pt x="95" y="179"/>
                </a:lnTo>
                <a:lnTo>
                  <a:pt x="95" y="182"/>
                </a:lnTo>
                <a:lnTo>
                  <a:pt x="95" y="182"/>
                </a:lnTo>
                <a:lnTo>
                  <a:pt x="95" y="184"/>
                </a:lnTo>
                <a:lnTo>
                  <a:pt x="95" y="186"/>
                </a:lnTo>
                <a:lnTo>
                  <a:pt x="95" y="187"/>
                </a:lnTo>
                <a:lnTo>
                  <a:pt x="97" y="189"/>
                </a:lnTo>
                <a:lnTo>
                  <a:pt x="98" y="189"/>
                </a:lnTo>
                <a:lnTo>
                  <a:pt x="102" y="192"/>
                </a:lnTo>
                <a:lnTo>
                  <a:pt x="104" y="192"/>
                </a:lnTo>
                <a:lnTo>
                  <a:pt x="105" y="192"/>
                </a:lnTo>
                <a:lnTo>
                  <a:pt x="107" y="189"/>
                </a:lnTo>
                <a:lnTo>
                  <a:pt x="107" y="187"/>
                </a:lnTo>
                <a:lnTo>
                  <a:pt x="109" y="187"/>
                </a:lnTo>
                <a:lnTo>
                  <a:pt x="109" y="186"/>
                </a:lnTo>
                <a:lnTo>
                  <a:pt x="109" y="184"/>
                </a:lnTo>
                <a:lnTo>
                  <a:pt x="109" y="182"/>
                </a:lnTo>
                <a:lnTo>
                  <a:pt x="110" y="181"/>
                </a:lnTo>
                <a:lnTo>
                  <a:pt x="112" y="181"/>
                </a:lnTo>
                <a:lnTo>
                  <a:pt x="114" y="181"/>
                </a:lnTo>
                <a:lnTo>
                  <a:pt x="112" y="179"/>
                </a:lnTo>
                <a:lnTo>
                  <a:pt x="112" y="177"/>
                </a:lnTo>
                <a:lnTo>
                  <a:pt x="109" y="175"/>
                </a:lnTo>
                <a:lnTo>
                  <a:pt x="109" y="174"/>
                </a:lnTo>
                <a:lnTo>
                  <a:pt x="109" y="172"/>
                </a:lnTo>
                <a:lnTo>
                  <a:pt x="110" y="170"/>
                </a:lnTo>
                <a:lnTo>
                  <a:pt x="110" y="170"/>
                </a:lnTo>
                <a:lnTo>
                  <a:pt x="110" y="170"/>
                </a:lnTo>
                <a:lnTo>
                  <a:pt x="110" y="174"/>
                </a:lnTo>
                <a:lnTo>
                  <a:pt x="112" y="174"/>
                </a:lnTo>
                <a:lnTo>
                  <a:pt x="112" y="174"/>
                </a:lnTo>
                <a:lnTo>
                  <a:pt x="112" y="172"/>
                </a:lnTo>
                <a:lnTo>
                  <a:pt x="114" y="174"/>
                </a:lnTo>
                <a:lnTo>
                  <a:pt x="115" y="174"/>
                </a:lnTo>
                <a:lnTo>
                  <a:pt x="117" y="174"/>
                </a:lnTo>
                <a:lnTo>
                  <a:pt x="117" y="174"/>
                </a:lnTo>
                <a:lnTo>
                  <a:pt x="117" y="175"/>
                </a:lnTo>
                <a:lnTo>
                  <a:pt x="115" y="175"/>
                </a:lnTo>
                <a:lnTo>
                  <a:pt x="115" y="175"/>
                </a:lnTo>
                <a:lnTo>
                  <a:pt x="115" y="175"/>
                </a:lnTo>
                <a:lnTo>
                  <a:pt x="117" y="175"/>
                </a:lnTo>
                <a:lnTo>
                  <a:pt x="119" y="174"/>
                </a:lnTo>
                <a:lnTo>
                  <a:pt x="126" y="175"/>
                </a:lnTo>
                <a:lnTo>
                  <a:pt x="127" y="174"/>
                </a:lnTo>
                <a:lnTo>
                  <a:pt x="127" y="174"/>
                </a:lnTo>
                <a:lnTo>
                  <a:pt x="126" y="172"/>
                </a:lnTo>
                <a:lnTo>
                  <a:pt x="127" y="169"/>
                </a:lnTo>
                <a:lnTo>
                  <a:pt x="129" y="169"/>
                </a:lnTo>
                <a:lnTo>
                  <a:pt x="131" y="169"/>
                </a:lnTo>
                <a:lnTo>
                  <a:pt x="131" y="170"/>
                </a:lnTo>
                <a:lnTo>
                  <a:pt x="131" y="172"/>
                </a:lnTo>
                <a:lnTo>
                  <a:pt x="132" y="174"/>
                </a:lnTo>
                <a:lnTo>
                  <a:pt x="134" y="174"/>
                </a:lnTo>
                <a:lnTo>
                  <a:pt x="134" y="172"/>
                </a:lnTo>
                <a:lnTo>
                  <a:pt x="134" y="167"/>
                </a:lnTo>
                <a:lnTo>
                  <a:pt x="134" y="165"/>
                </a:lnTo>
                <a:lnTo>
                  <a:pt x="138" y="164"/>
                </a:lnTo>
                <a:lnTo>
                  <a:pt x="138" y="164"/>
                </a:lnTo>
                <a:lnTo>
                  <a:pt x="139" y="162"/>
                </a:lnTo>
                <a:lnTo>
                  <a:pt x="138" y="162"/>
                </a:lnTo>
                <a:lnTo>
                  <a:pt x="138" y="158"/>
                </a:lnTo>
                <a:lnTo>
                  <a:pt x="139" y="158"/>
                </a:lnTo>
                <a:lnTo>
                  <a:pt x="141" y="158"/>
                </a:lnTo>
                <a:lnTo>
                  <a:pt x="143" y="160"/>
                </a:lnTo>
                <a:lnTo>
                  <a:pt x="141" y="160"/>
                </a:lnTo>
                <a:lnTo>
                  <a:pt x="141" y="164"/>
                </a:lnTo>
                <a:lnTo>
                  <a:pt x="141" y="170"/>
                </a:lnTo>
                <a:lnTo>
                  <a:pt x="143" y="170"/>
                </a:lnTo>
                <a:lnTo>
                  <a:pt x="144" y="169"/>
                </a:lnTo>
                <a:lnTo>
                  <a:pt x="144" y="167"/>
                </a:lnTo>
                <a:lnTo>
                  <a:pt x="146" y="167"/>
                </a:lnTo>
                <a:lnTo>
                  <a:pt x="148" y="165"/>
                </a:lnTo>
                <a:lnTo>
                  <a:pt x="149" y="162"/>
                </a:lnTo>
                <a:lnTo>
                  <a:pt x="149" y="160"/>
                </a:lnTo>
                <a:lnTo>
                  <a:pt x="151" y="158"/>
                </a:lnTo>
                <a:lnTo>
                  <a:pt x="151" y="157"/>
                </a:lnTo>
                <a:lnTo>
                  <a:pt x="149" y="155"/>
                </a:lnTo>
                <a:lnTo>
                  <a:pt x="148" y="152"/>
                </a:lnTo>
                <a:lnTo>
                  <a:pt x="146" y="150"/>
                </a:lnTo>
                <a:lnTo>
                  <a:pt x="146" y="145"/>
                </a:lnTo>
                <a:lnTo>
                  <a:pt x="146" y="138"/>
                </a:lnTo>
                <a:lnTo>
                  <a:pt x="146" y="135"/>
                </a:lnTo>
                <a:lnTo>
                  <a:pt x="144" y="128"/>
                </a:lnTo>
                <a:lnTo>
                  <a:pt x="143" y="124"/>
                </a:lnTo>
                <a:lnTo>
                  <a:pt x="141" y="121"/>
                </a:lnTo>
                <a:lnTo>
                  <a:pt x="143" y="118"/>
                </a:lnTo>
                <a:lnTo>
                  <a:pt x="146" y="116"/>
                </a:lnTo>
                <a:lnTo>
                  <a:pt x="148" y="116"/>
                </a:lnTo>
                <a:lnTo>
                  <a:pt x="148" y="118"/>
                </a:lnTo>
                <a:lnTo>
                  <a:pt x="149" y="116"/>
                </a:lnTo>
                <a:lnTo>
                  <a:pt x="148" y="114"/>
                </a:lnTo>
                <a:lnTo>
                  <a:pt x="148" y="113"/>
                </a:lnTo>
                <a:lnTo>
                  <a:pt x="148" y="113"/>
                </a:lnTo>
                <a:lnTo>
                  <a:pt x="146" y="109"/>
                </a:lnTo>
                <a:lnTo>
                  <a:pt x="146" y="109"/>
                </a:lnTo>
                <a:lnTo>
                  <a:pt x="146" y="107"/>
                </a:lnTo>
                <a:lnTo>
                  <a:pt x="148" y="106"/>
                </a:lnTo>
                <a:lnTo>
                  <a:pt x="148" y="106"/>
                </a:lnTo>
                <a:lnTo>
                  <a:pt x="148" y="104"/>
                </a:lnTo>
                <a:lnTo>
                  <a:pt x="148" y="102"/>
                </a:lnTo>
                <a:lnTo>
                  <a:pt x="146" y="99"/>
                </a:lnTo>
                <a:lnTo>
                  <a:pt x="148" y="99"/>
                </a:lnTo>
                <a:lnTo>
                  <a:pt x="146" y="97"/>
                </a:lnTo>
                <a:lnTo>
                  <a:pt x="146" y="92"/>
                </a:lnTo>
                <a:lnTo>
                  <a:pt x="144" y="89"/>
                </a:lnTo>
                <a:lnTo>
                  <a:pt x="143" y="89"/>
                </a:lnTo>
                <a:lnTo>
                  <a:pt x="141" y="89"/>
                </a:lnTo>
                <a:lnTo>
                  <a:pt x="141" y="84"/>
                </a:lnTo>
                <a:lnTo>
                  <a:pt x="139" y="82"/>
                </a:lnTo>
                <a:lnTo>
                  <a:pt x="136" y="77"/>
                </a:lnTo>
                <a:lnTo>
                  <a:pt x="134" y="75"/>
                </a:lnTo>
                <a:lnTo>
                  <a:pt x="132" y="72"/>
                </a:lnTo>
                <a:lnTo>
                  <a:pt x="132" y="68"/>
                </a:lnTo>
                <a:lnTo>
                  <a:pt x="132" y="68"/>
                </a:lnTo>
                <a:lnTo>
                  <a:pt x="132" y="68"/>
                </a:lnTo>
                <a:lnTo>
                  <a:pt x="131" y="68"/>
                </a:lnTo>
                <a:lnTo>
                  <a:pt x="131" y="68"/>
                </a:lnTo>
                <a:lnTo>
                  <a:pt x="129" y="67"/>
                </a:lnTo>
                <a:lnTo>
                  <a:pt x="127" y="67"/>
                </a:lnTo>
                <a:lnTo>
                  <a:pt x="127" y="68"/>
                </a:lnTo>
                <a:lnTo>
                  <a:pt x="127" y="70"/>
                </a:lnTo>
                <a:lnTo>
                  <a:pt x="127" y="72"/>
                </a:lnTo>
                <a:lnTo>
                  <a:pt x="127" y="73"/>
                </a:lnTo>
                <a:lnTo>
                  <a:pt x="129" y="72"/>
                </a:lnTo>
                <a:lnTo>
                  <a:pt x="131" y="70"/>
                </a:lnTo>
                <a:lnTo>
                  <a:pt x="132" y="73"/>
                </a:lnTo>
                <a:lnTo>
                  <a:pt x="131" y="75"/>
                </a:lnTo>
                <a:lnTo>
                  <a:pt x="129" y="75"/>
                </a:lnTo>
                <a:lnTo>
                  <a:pt x="129" y="75"/>
                </a:lnTo>
                <a:lnTo>
                  <a:pt x="127" y="75"/>
                </a:lnTo>
                <a:lnTo>
                  <a:pt x="129" y="77"/>
                </a:lnTo>
                <a:lnTo>
                  <a:pt x="127" y="79"/>
                </a:lnTo>
                <a:lnTo>
                  <a:pt x="126" y="77"/>
                </a:lnTo>
                <a:lnTo>
                  <a:pt x="126" y="75"/>
                </a:lnTo>
                <a:lnTo>
                  <a:pt x="126" y="73"/>
                </a:lnTo>
                <a:lnTo>
                  <a:pt x="126" y="72"/>
                </a:lnTo>
                <a:lnTo>
                  <a:pt x="124" y="73"/>
                </a:lnTo>
                <a:lnTo>
                  <a:pt x="122" y="72"/>
                </a:lnTo>
                <a:lnTo>
                  <a:pt x="122" y="73"/>
                </a:lnTo>
                <a:lnTo>
                  <a:pt x="122" y="77"/>
                </a:lnTo>
                <a:lnTo>
                  <a:pt x="122" y="79"/>
                </a:lnTo>
                <a:lnTo>
                  <a:pt x="122" y="80"/>
                </a:lnTo>
                <a:lnTo>
                  <a:pt x="121" y="82"/>
                </a:lnTo>
                <a:lnTo>
                  <a:pt x="121" y="84"/>
                </a:lnTo>
                <a:lnTo>
                  <a:pt x="122" y="85"/>
                </a:lnTo>
                <a:lnTo>
                  <a:pt x="124" y="87"/>
                </a:lnTo>
                <a:lnTo>
                  <a:pt x="122" y="90"/>
                </a:lnTo>
                <a:lnTo>
                  <a:pt x="122" y="90"/>
                </a:lnTo>
                <a:lnTo>
                  <a:pt x="121" y="90"/>
                </a:lnTo>
                <a:lnTo>
                  <a:pt x="119" y="92"/>
                </a:lnTo>
                <a:lnTo>
                  <a:pt x="121" y="94"/>
                </a:lnTo>
                <a:lnTo>
                  <a:pt x="122" y="94"/>
                </a:lnTo>
                <a:lnTo>
                  <a:pt x="124" y="92"/>
                </a:lnTo>
                <a:lnTo>
                  <a:pt x="126" y="97"/>
                </a:lnTo>
                <a:lnTo>
                  <a:pt x="127" y="102"/>
                </a:lnTo>
                <a:lnTo>
                  <a:pt x="126" y="104"/>
                </a:lnTo>
                <a:lnTo>
                  <a:pt x="127" y="109"/>
                </a:lnTo>
                <a:lnTo>
                  <a:pt x="124" y="118"/>
                </a:lnTo>
                <a:lnTo>
                  <a:pt x="126" y="119"/>
                </a:lnTo>
                <a:lnTo>
                  <a:pt x="124" y="123"/>
                </a:lnTo>
                <a:lnTo>
                  <a:pt x="122" y="124"/>
                </a:lnTo>
                <a:lnTo>
                  <a:pt x="121" y="128"/>
                </a:lnTo>
                <a:lnTo>
                  <a:pt x="121" y="131"/>
                </a:lnTo>
                <a:lnTo>
                  <a:pt x="119" y="133"/>
                </a:lnTo>
                <a:lnTo>
                  <a:pt x="119" y="135"/>
                </a:lnTo>
                <a:lnTo>
                  <a:pt x="117" y="138"/>
                </a:lnTo>
                <a:lnTo>
                  <a:pt x="112" y="141"/>
                </a:lnTo>
                <a:lnTo>
                  <a:pt x="110" y="141"/>
                </a:lnTo>
                <a:lnTo>
                  <a:pt x="109" y="143"/>
                </a:lnTo>
                <a:lnTo>
                  <a:pt x="105" y="141"/>
                </a:lnTo>
                <a:lnTo>
                  <a:pt x="104" y="140"/>
                </a:lnTo>
                <a:lnTo>
                  <a:pt x="104" y="138"/>
                </a:lnTo>
                <a:lnTo>
                  <a:pt x="105" y="136"/>
                </a:lnTo>
                <a:lnTo>
                  <a:pt x="105" y="135"/>
                </a:lnTo>
                <a:lnTo>
                  <a:pt x="105" y="135"/>
                </a:lnTo>
                <a:lnTo>
                  <a:pt x="107" y="133"/>
                </a:lnTo>
                <a:lnTo>
                  <a:pt x="107" y="133"/>
                </a:lnTo>
                <a:lnTo>
                  <a:pt x="104" y="133"/>
                </a:lnTo>
                <a:lnTo>
                  <a:pt x="102" y="135"/>
                </a:lnTo>
                <a:lnTo>
                  <a:pt x="100" y="135"/>
                </a:lnTo>
                <a:lnTo>
                  <a:pt x="100" y="138"/>
                </a:lnTo>
                <a:lnTo>
                  <a:pt x="102" y="140"/>
                </a:lnTo>
                <a:lnTo>
                  <a:pt x="102" y="145"/>
                </a:lnTo>
                <a:lnTo>
                  <a:pt x="102" y="148"/>
                </a:lnTo>
                <a:lnTo>
                  <a:pt x="98" y="150"/>
                </a:lnTo>
                <a:lnTo>
                  <a:pt x="98" y="152"/>
                </a:lnTo>
                <a:lnTo>
                  <a:pt x="98" y="152"/>
                </a:lnTo>
                <a:lnTo>
                  <a:pt x="97" y="157"/>
                </a:lnTo>
                <a:lnTo>
                  <a:pt x="98" y="157"/>
                </a:lnTo>
                <a:lnTo>
                  <a:pt x="98" y="158"/>
                </a:lnTo>
                <a:lnTo>
                  <a:pt x="98" y="160"/>
                </a:lnTo>
                <a:lnTo>
                  <a:pt x="98" y="160"/>
                </a:lnTo>
                <a:lnTo>
                  <a:pt x="98" y="162"/>
                </a:lnTo>
                <a:lnTo>
                  <a:pt x="97" y="162"/>
                </a:lnTo>
                <a:lnTo>
                  <a:pt x="97" y="162"/>
                </a:lnTo>
                <a:lnTo>
                  <a:pt x="97" y="164"/>
                </a:lnTo>
                <a:lnTo>
                  <a:pt x="95" y="162"/>
                </a:lnTo>
                <a:lnTo>
                  <a:pt x="93" y="164"/>
                </a:lnTo>
                <a:lnTo>
                  <a:pt x="92" y="164"/>
                </a:lnTo>
                <a:lnTo>
                  <a:pt x="92" y="160"/>
                </a:lnTo>
                <a:lnTo>
                  <a:pt x="92" y="160"/>
                </a:lnTo>
                <a:lnTo>
                  <a:pt x="90" y="162"/>
                </a:lnTo>
                <a:lnTo>
                  <a:pt x="88" y="162"/>
                </a:lnTo>
                <a:lnTo>
                  <a:pt x="88" y="162"/>
                </a:lnTo>
                <a:lnTo>
                  <a:pt x="83" y="162"/>
                </a:lnTo>
                <a:lnTo>
                  <a:pt x="81" y="164"/>
                </a:lnTo>
                <a:lnTo>
                  <a:pt x="78" y="165"/>
                </a:lnTo>
                <a:lnTo>
                  <a:pt x="76" y="165"/>
                </a:lnTo>
                <a:lnTo>
                  <a:pt x="73" y="165"/>
                </a:lnTo>
                <a:lnTo>
                  <a:pt x="73" y="165"/>
                </a:lnTo>
                <a:lnTo>
                  <a:pt x="70" y="165"/>
                </a:lnTo>
                <a:lnTo>
                  <a:pt x="66" y="169"/>
                </a:lnTo>
                <a:lnTo>
                  <a:pt x="64" y="170"/>
                </a:lnTo>
                <a:lnTo>
                  <a:pt x="64" y="172"/>
                </a:lnTo>
                <a:lnTo>
                  <a:pt x="63" y="174"/>
                </a:lnTo>
                <a:lnTo>
                  <a:pt x="61" y="175"/>
                </a:lnTo>
                <a:lnTo>
                  <a:pt x="59" y="177"/>
                </a:lnTo>
                <a:lnTo>
                  <a:pt x="58" y="179"/>
                </a:lnTo>
                <a:lnTo>
                  <a:pt x="56" y="181"/>
                </a:lnTo>
                <a:lnTo>
                  <a:pt x="56" y="182"/>
                </a:lnTo>
                <a:lnTo>
                  <a:pt x="53" y="182"/>
                </a:lnTo>
                <a:lnTo>
                  <a:pt x="51" y="184"/>
                </a:lnTo>
                <a:lnTo>
                  <a:pt x="53" y="187"/>
                </a:lnTo>
                <a:lnTo>
                  <a:pt x="53" y="187"/>
                </a:lnTo>
                <a:lnTo>
                  <a:pt x="53" y="189"/>
                </a:lnTo>
                <a:lnTo>
                  <a:pt x="53" y="191"/>
                </a:lnTo>
                <a:lnTo>
                  <a:pt x="51" y="191"/>
                </a:lnTo>
                <a:lnTo>
                  <a:pt x="49" y="192"/>
                </a:lnTo>
                <a:lnTo>
                  <a:pt x="47" y="194"/>
                </a:lnTo>
                <a:lnTo>
                  <a:pt x="47" y="194"/>
                </a:lnTo>
                <a:lnTo>
                  <a:pt x="44" y="198"/>
                </a:lnTo>
                <a:lnTo>
                  <a:pt x="44" y="198"/>
                </a:lnTo>
                <a:lnTo>
                  <a:pt x="42" y="199"/>
                </a:lnTo>
                <a:lnTo>
                  <a:pt x="41" y="199"/>
                </a:lnTo>
                <a:lnTo>
                  <a:pt x="41" y="199"/>
                </a:lnTo>
                <a:lnTo>
                  <a:pt x="42" y="199"/>
                </a:lnTo>
                <a:lnTo>
                  <a:pt x="42" y="201"/>
                </a:lnTo>
                <a:lnTo>
                  <a:pt x="44" y="204"/>
                </a:lnTo>
                <a:lnTo>
                  <a:pt x="44" y="204"/>
                </a:lnTo>
                <a:lnTo>
                  <a:pt x="42" y="203"/>
                </a:lnTo>
                <a:lnTo>
                  <a:pt x="42" y="201"/>
                </a:lnTo>
                <a:lnTo>
                  <a:pt x="41" y="203"/>
                </a:lnTo>
                <a:lnTo>
                  <a:pt x="42" y="206"/>
                </a:lnTo>
                <a:lnTo>
                  <a:pt x="44" y="206"/>
                </a:lnTo>
                <a:lnTo>
                  <a:pt x="44" y="208"/>
                </a:lnTo>
                <a:lnTo>
                  <a:pt x="42" y="208"/>
                </a:lnTo>
                <a:lnTo>
                  <a:pt x="44" y="208"/>
                </a:lnTo>
                <a:lnTo>
                  <a:pt x="44" y="206"/>
                </a:lnTo>
                <a:lnTo>
                  <a:pt x="46" y="206"/>
                </a:lnTo>
                <a:lnTo>
                  <a:pt x="47" y="206"/>
                </a:lnTo>
                <a:lnTo>
                  <a:pt x="46" y="208"/>
                </a:lnTo>
                <a:lnTo>
                  <a:pt x="47" y="208"/>
                </a:lnTo>
                <a:lnTo>
                  <a:pt x="49" y="208"/>
                </a:lnTo>
                <a:lnTo>
                  <a:pt x="49" y="206"/>
                </a:lnTo>
                <a:lnTo>
                  <a:pt x="47" y="204"/>
                </a:lnTo>
                <a:lnTo>
                  <a:pt x="46" y="204"/>
                </a:lnTo>
                <a:lnTo>
                  <a:pt x="46" y="204"/>
                </a:lnTo>
                <a:lnTo>
                  <a:pt x="46" y="203"/>
                </a:lnTo>
                <a:lnTo>
                  <a:pt x="46" y="201"/>
                </a:lnTo>
                <a:lnTo>
                  <a:pt x="47" y="201"/>
                </a:lnTo>
                <a:lnTo>
                  <a:pt x="49" y="201"/>
                </a:lnTo>
                <a:lnTo>
                  <a:pt x="51" y="204"/>
                </a:lnTo>
                <a:lnTo>
                  <a:pt x="51" y="206"/>
                </a:lnTo>
                <a:lnTo>
                  <a:pt x="51" y="208"/>
                </a:lnTo>
                <a:lnTo>
                  <a:pt x="51" y="211"/>
                </a:lnTo>
                <a:lnTo>
                  <a:pt x="51" y="215"/>
                </a:lnTo>
                <a:lnTo>
                  <a:pt x="47" y="215"/>
                </a:lnTo>
                <a:lnTo>
                  <a:pt x="49" y="216"/>
                </a:lnTo>
                <a:lnTo>
                  <a:pt x="51" y="218"/>
                </a:lnTo>
                <a:lnTo>
                  <a:pt x="51" y="223"/>
                </a:lnTo>
                <a:lnTo>
                  <a:pt x="53" y="225"/>
                </a:lnTo>
                <a:lnTo>
                  <a:pt x="53" y="226"/>
                </a:lnTo>
                <a:lnTo>
                  <a:pt x="53" y="228"/>
                </a:lnTo>
                <a:lnTo>
                  <a:pt x="53" y="230"/>
                </a:lnTo>
                <a:lnTo>
                  <a:pt x="54" y="228"/>
                </a:lnTo>
                <a:lnTo>
                  <a:pt x="56" y="230"/>
                </a:lnTo>
                <a:lnTo>
                  <a:pt x="58" y="228"/>
                </a:lnTo>
                <a:lnTo>
                  <a:pt x="58" y="228"/>
                </a:lnTo>
                <a:lnTo>
                  <a:pt x="56" y="225"/>
                </a:lnTo>
                <a:lnTo>
                  <a:pt x="56" y="221"/>
                </a:lnTo>
                <a:lnTo>
                  <a:pt x="56" y="221"/>
                </a:lnTo>
                <a:lnTo>
                  <a:pt x="58" y="221"/>
                </a:lnTo>
                <a:lnTo>
                  <a:pt x="58" y="223"/>
                </a:lnTo>
                <a:lnTo>
                  <a:pt x="58" y="223"/>
                </a:lnTo>
                <a:lnTo>
                  <a:pt x="59" y="225"/>
                </a:lnTo>
                <a:lnTo>
                  <a:pt x="59" y="228"/>
                </a:lnTo>
                <a:lnTo>
                  <a:pt x="59" y="230"/>
                </a:lnTo>
                <a:lnTo>
                  <a:pt x="59" y="232"/>
                </a:lnTo>
                <a:lnTo>
                  <a:pt x="59" y="232"/>
                </a:lnTo>
                <a:close/>
              </a:path>
            </a:pathLst>
          </a:custGeom>
          <a:solidFill>
            <a:schemeClr val="accent6"/>
          </a:solidFill>
          <a:ln>
            <a:noFill/>
          </a:ln>
        </p:spPr>
        <p:txBody>
          <a:bodyPr vert="horz" wrap="square" lIns="91427" tIns="45713" rIns="91427" bIns="45713" numCol="1" anchor="t" anchorCtr="0" compatLnSpc="1">
            <a:prstTxWarp prst="textNoShape">
              <a:avLst/>
            </a:prstTxWarp>
          </a:bodyPr>
          <a:lstStyle/>
          <a:p>
            <a:pPr defTabSz="932563"/>
            <a:endParaRPr lang="en-US" dirty="0">
              <a:solidFill>
                <a:srgbClr val="FFFFFF"/>
              </a:solidFill>
            </a:endParaRPr>
          </a:p>
        </p:txBody>
      </p:sp>
      <p:sp>
        <p:nvSpPr>
          <p:cNvPr id="221" name="Freeform 208"/>
          <p:cNvSpPr>
            <a:spLocks noEditPoints="1"/>
          </p:cNvSpPr>
          <p:nvPr/>
        </p:nvSpPr>
        <p:spPr bwMode="auto">
          <a:xfrm>
            <a:off x="8993979" y="1120284"/>
            <a:ext cx="9165951" cy="5394389"/>
          </a:xfrm>
          <a:custGeom>
            <a:avLst/>
            <a:gdLst>
              <a:gd name="T0" fmla="*/ 209 w 359"/>
              <a:gd name="T1" fmla="*/ 21 h 211"/>
              <a:gd name="T2" fmla="*/ 253 w 359"/>
              <a:gd name="T3" fmla="*/ 40 h 211"/>
              <a:gd name="T4" fmla="*/ 300 w 359"/>
              <a:gd name="T5" fmla="*/ 64 h 211"/>
              <a:gd name="T6" fmla="*/ 338 w 359"/>
              <a:gd name="T7" fmla="*/ 53 h 211"/>
              <a:gd name="T8" fmla="*/ 355 w 359"/>
              <a:gd name="T9" fmla="*/ 43 h 211"/>
              <a:gd name="T10" fmla="*/ 357 w 359"/>
              <a:gd name="T11" fmla="*/ 63 h 211"/>
              <a:gd name="T12" fmla="*/ 346 w 359"/>
              <a:gd name="T13" fmla="*/ 66 h 211"/>
              <a:gd name="T14" fmla="*/ 336 w 359"/>
              <a:gd name="T15" fmla="*/ 71 h 211"/>
              <a:gd name="T16" fmla="*/ 334 w 359"/>
              <a:gd name="T17" fmla="*/ 84 h 211"/>
              <a:gd name="T18" fmla="*/ 326 w 359"/>
              <a:gd name="T19" fmla="*/ 90 h 211"/>
              <a:gd name="T20" fmla="*/ 308 w 359"/>
              <a:gd name="T21" fmla="*/ 97 h 211"/>
              <a:gd name="T22" fmla="*/ 302 w 359"/>
              <a:gd name="T23" fmla="*/ 108 h 211"/>
              <a:gd name="T24" fmla="*/ 300 w 359"/>
              <a:gd name="T25" fmla="*/ 111 h 211"/>
              <a:gd name="T26" fmla="*/ 294 w 359"/>
              <a:gd name="T27" fmla="*/ 118 h 211"/>
              <a:gd name="T28" fmla="*/ 292 w 359"/>
              <a:gd name="T29" fmla="*/ 106 h 211"/>
              <a:gd name="T30" fmla="*/ 290 w 359"/>
              <a:gd name="T31" fmla="*/ 115 h 211"/>
              <a:gd name="T32" fmla="*/ 291 w 359"/>
              <a:gd name="T33" fmla="*/ 119 h 211"/>
              <a:gd name="T34" fmla="*/ 287 w 359"/>
              <a:gd name="T35" fmla="*/ 123 h 211"/>
              <a:gd name="T36" fmla="*/ 289 w 359"/>
              <a:gd name="T37" fmla="*/ 131 h 211"/>
              <a:gd name="T38" fmla="*/ 292 w 359"/>
              <a:gd name="T39" fmla="*/ 135 h 211"/>
              <a:gd name="T40" fmla="*/ 287 w 359"/>
              <a:gd name="T41" fmla="*/ 139 h 211"/>
              <a:gd name="T42" fmla="*/ 276 w 359"/>
              <a:gd name="T43" fmla="*/ 148 h 211"/>
              <a:gd name="T44" fmla="*/ 261 w 359"/>
              <a:gd name="T45" fmla="*/ 157 h 211"/>
              <a:gd name="T46" fmla="*/ 252 w 359"/>
              <a:gd name="T47" fmla="*/ 174 h 211"/>
              <a:gd name="T48" fmla="*/ 257 w 359"/>
              <a:gd name="T49" fmla="*/ 202 h 211"/>
              <a:gd name="T50" fmla="*/ 246 w 359"/>
              <a:gd name="T51" fmla="*/ 206 h 211"/>
              <a:gd name="T52" fmla="*/ 242 w 359"/>
              <a:gd name="T53" fmla="*/ 197 h 211"/>
              <a:gd name="T54" fmla="*/ 240 w 359"/>
              <a:gd name="T55" fmla="*/ 183 h 211"/>
              <a:gd name="T56" fmla="*/ 230 w 359"/>
              <a:gd name="T57" fmla="*/ 178 h 211"/>
              <a:gd name="T58" fmla="*/ 224 w 359"/>
              <a:gd name="T59" fmla="*/ 174 h 211"/>
              <a:gd name="T60" fmla="*/ 213 w 359"/>
              <a:gd name="T61" fmla="*/ 173 h 211"/>
              <a:gd name="T62" fmla="*/ 198 w 359"/>
              <a:gd name="T63" fmla="*/ 177 h 211"/>
              <a:gd name="T64" fmla="*/ 200 w 359"/>
              <a:gd name="T65" fmla="*/ 182 h 211"/>
              <a:gd name="T66" fmla="*/ 189 w 359"/>
              <a:gd name="T67" fmla="*/ 181 h 211"/>
              <a:gd name="T68" fmla="*/ 179 w 359"/>
              <a:gd name="T69" fmla="*/ 178 h 211"/>
              <a:gd name="T70" fmla="*/ 166 w 359"/>
              <a:gd name="T71" fmla="*/ 179 h 211"/>
              <a:gd name="T72" fmla="*/ 154 w 359"/>
              <a:gd name="T73" fmla="*/ 186 h 211"/>
              <a:gd name="T74" fmla="*/ 148 w 359"/>
              <a:gd name="T75" fmla="*/ 204 h 211"/>
              <a:gd name="T76" fmla="*/ 137 w 359"/>
              <a:gd name="T77" fmla="*/ 195 h 211"/>
              <a:gd name="T78" fmla="*/ 129 w 359"/>
              <a:gd name="T79" fmla="*/ 178 h 211"/>
              <a:gd name="T80" fmla="*/ 118 w 359"/>
              <a:gd name="T81" fmla="*/ 178 h 211"/>
              <a:gd name="T82" fmla="*/ 109 w 359"/>
              <a:gd name="T83" fmla="*/ 178 h 211"/>
              <a:gd name="T84" fmla="*/ 104 w 359"/>
              <a:gd name="T85" fmla="*/ 170 h 211"/>
              <a:gd name="T86" fmla="*/ 96 w 359"/>
              <a:gd name="T87" fmla="*/ 159 h 211"/>
              <a:gd name="T88" fmla="*/ 25 w 359"/>
              <a:gd name="T89" fmla="*/ 140 h 211"/>
              <a:gd name="T90" fmla="*/ 13 w 359"/>
              <a:gd name="T91" fmla="*/ 130 h 211"/>
              <a:gd name="T92" fmla="*/ 9 w 359"/>
              <a:gd name="T93" fmla="*/ 113 h 211"/>
              <a:gd name="T94" fmla="*/ 8 w 359"/>
              <a:gd name="T95" fmla="*/ 105 h 211"/>
              <a:gd name="T96" fmla="*/ 6 w 359"/>
              <a:gd name="T97" fmla="*/ 105 h 211"/>
              <a:gd name="T98" fmla="*/ 1 w 359"/>
              <a:gd name="T99" fmla="*/ 83 h 211"/>
              <a:gd name="T100" fmla="*/ 4 w 359"/>
              <a:gd name="T101" fmla="*/ 61 h 211"/>
              <a:gd name="T102" fmla="*/ 15 w 359"/>
              <a:gd name="T103" fmla="*/ 30 h 211"/>
              <a:gd name="T104" fmla="*/ 17 w 359"/>
              <a:gd name="T105" fmla="*/ 25 h 211"/>
              <a:gd name="T106" fmla="*/ 18 w 359"/>
              <a:gd name="T107" fmla="*/ 11 h 211"/>
              <a:gd name="T108" fmla="*/ 27 w 359"/>
              <a:gd name="T109" fmla="*/ 13 h 211"/>
              <a:gd name="T110" fmla="*/ 27 w 359"/>
              <a:gd name="T111" fmla="*/ 18 h 211"/>
              <a:gd name="T112" fmla="*/ 33 w 359"/>
              <a:gd name="T113" fmla="*/ 4 h 211"/>
              <a:gd name="T114" fmla="*/ 311 w 359"/>
              <a:gd name="T115" fmla="*/ 95 h 211"/>
              <a:gd name="T116" fmla="*/ 318 w 359"/>
              <a:gd name="T117" fmla="*/ 92 h 211"/>
              <a:gd name="T118" fmla="*/ 32 w 359"/>
              <a:gd name="T119" fmla="*/ 6 h 211"/>
              <a:gd name="T120" fmla="*/ 150 w 359"/>
              <a:gd name="T121" fmla="*/ 19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9" h="211">
                <a:moveTo>
                  <a:pt x="31" y="0"/>
                </a:moveTo>
                <a:cubicBezTo>
                  <a:pt x="196" y="16"/>
                  <a:pt x="196" y="16"/>
                  <a:pt x="196" y="16"/>
                </a:cubicBezTo>
                <a:cubicBezTo>
                  <a:pt x="197" y="16"/>
                  <a:pt x="197" y="16"/>
                  <a:pt x="197" y="16"/>
                </a:cubicBezTo>
                <a:cubicBezTo>
                  <a:pt x="199" y="16"/>
                  <a:pt x="199" y="16"/>
                  <a:pt x="199" y="16"/>
                </a:cubicBezTo>
                <a:cubicBezTo>
                  <a:pt x="200" y="17"/>
                  <a:pt x="200" y="17"/>
                  <a:pt x="200" y="17"/>
                </a:cubicBezTo>
                <a:cubicBezTo>
                  <a:pt x="200" y="18"/>
                  <a:pt x="200" y="18"/>
                  <a:pt x="200" y="18"/>
                </a:cubicBezTo>
                <a:cubicBezTo>
                  <a:pt x="201" y="19"/>
                  <a:pt x="201" y="19"/>
                  <a:pt x="201" y="19"/>
                </a:cubicBezTo>
                <a:cubicBezTo>
                  <a:pt x="201" y="19"/>
                  <a:pt x="201" y="19"/>
                  <a:pt x="201" y="19"/>
                </a:cubicBezTo>
                <a:cubicBezTo>
                  <a:pt x="203" y="19"/>
                  <a:pt x="203" y="19"/>
                  <a:pt x="203" y="19"/>
                </a:cubicBezTo>
                <a:cubicBezTo>
                  <a:pt x="203" y="20"/>
                  <a:pt x="203" y="20"/>
                  <a:pt x="203" y="20"/>
                </a:cubicBezTo>
                <a:cubicBezTo>
                  <a:pt x="204" y="20"/>
                  <a:pt x="204" y="20"/>
                  <a:pt x="204" y="20"/>
                </a:cubicBezTo>
                <a:cubicBezTo>
                  <a:pt x="205" y="21"/>
                  <a:pt x="205" y="21"/>
                  <a:pt x="205" y="21"/>
                </a:cubicBezTo>
                <a:cubicBezTo>
                  <a:pt x="205" y="21"/>
                  <a:pt x="205" y="21"/>
                  <a:pt x="205" y="21"/>
                </a:cubicBezTo>
                <a:cubicBezTo>
                  <a:pt x="206" y="20"/>
                  <a:pt x="206" y="20"/>
                  <a:pt x="206" y="20"/>
                </a:cubicBezTo>
                <a:cubicBezTo>
                  <a:pt x="207" y="21"/>
                  <a:pt x="207" y="21"/>
                  <a:pt x="207" y="21"/>
                </a:cubicBezTo>
                <a:cubicBezTo>
                  <a:pt x="209" y="21"/>
                  <a:pt x="209" y="21"/>
                  <a:pt x="209" y="21"/>
                </a:cubicBezTo>
                <a:cubicBezTo>
                  <a:pt x="210" y="22"/>
                  <a:pt x="210" y="22"/>
                  <a:pt x="210" y="22"/>
                </a:cubicBezTo>
                <a:cubicBezTo>
                  <a:pt x="211" y="22"/>
                  <a:pt x="211" y="22"/>
                  <a:pt x="211" y="22"/>
                </a:cubicBezTo>
                <a:cubicBezTo>
                  <a:pt x="212" y="23"/>
                  <a:pt x="212" y="23"/>
                  <a:pt x="212" y="23"/>
                </a:cubicBezTo>
                <a:cubicBezTo>
                  <a:pt x="214" y="24"/>
                  <a:pt x="214" y="24"/>
                  <a:pt x="214" y="24"/>
                </a:cubicBezTo>
                <a:cubicBezTo>
                  <a:pt x="215" y="24"/>
                  <a:pt x="215" y="24"/>
                  <a:pt x="215" y="24"/>
                </a:cubicBezTo>
                <a:cubicBezTo>
                  <a:pt x="216" y="25"/>
                  <a:pt x="216" y="25"/>
                  <a:pt x="216" y="25"/>
                </a:cubicBezTo>
                <a:cubicBezTo>
                  <a:pt x="217" y="26"/>
                  <a:pt x="217" y="26"/>
                  <a:pt x="217" y="26"/>
                </a:cubicBezTo>
                <a:cubicBezTo>
                  <a:pt x="219" y="26"/>
                  <a:pt x="219" y="26"/>
                  <a:pt x="219" y="26"/>
                </a:cubicBezTo>
                <a:cubicBezTo>
                  <a:pt x="220" y="25"/>
                  <a:pt x="220" y="25"/>
                  <a:pt x="220" y="25"/>
                </a:cubicBezTo>
                <a:cubicBezTo>
                  <a:pt x="221" y="25"/>
                  <a:pt x="221" y="25"/>
                  <a:pt x="221" y="25"/>
                </a:cubicBezTo>
                <a:cubicBezTo>
                  <a:pt x="221" y="26"/>
                  <a:pt x="221" y="26"/>
                  <a:pt x="221" y="26"/>
                </a:cubicBezTo>
                <a:cubicBezTo>
                  <a:pt x="224" y="27"/>
                  <a:pt x="224" y="27"/>
                  <a:pt x="224" y="27"/>
                </a:cubicBezTo>
                <a:cubicBezTo>
                  <a:pt x="225" y="27"/>
                  <a:pt x="225" y="27"/>
                  <a:pt x="225" y="27"/>
                </a:cubicBezTo>
                <a:cubicBezTo>
                  <a:pt x="226" y="28"/>
                  <a:pt x="226" y="28"/>
                  <a:pt x="226" y="28"/>
                </a:cubicBezTo>
                <a:cubicBezTo>
                  <a:pt x="227" y="28"/>
                  <a:pt x="227" y="28"/>
                  <a:pt x="227" y="28"/>
                </a:cubicBezTo>
                <a:cubicBezTo>
                  <a:pt x="253" y="40"/>
                  <a:pt x="253" y="40"/>
                  <a:pt x="253" y="40"/>
                </a:cubicBezTo>
                <a:cubicBezTo>
                  <a:pt x="254" y="42"/>
                  <a:pt x="254" y="42"/>
                  <a:pt x="254" y="42"/>
                </a:cubicBezTo>
                <a:cubicBezTo>
                  <a:pt x="258" y="45"/>
                  <a:pt x="258" y="45"/>
                  <a:pt x="258" y="45"/>
                </a:cubicBezTo>
                <a:cubicBezTo>
                  <a:pt x="262" y="65"/>
                  <a:pt x="262" y="65"/>
                  <a:pt x="262" y="65"/>
                </a:cubicBezTo>
                <a:cubicBezTo>
                  <a:pt x="262" y="73"/>
                  <a:pt x="262" y="73"/>
                  <a:pt x="262" y="73"/>
                </a:cubicBezTo>
                <a:cubicBezTo>
                  <a:pt x="261" y="75"/>
                  <a:pt x="261" y="75"/>
                  <a:pt x="261" y="75"/>
                </a:cubicBezTo>
                <a:cubicBezTo>
                  <a:pt x="260" y="76"/>
                  <a:pt x="260" y="76"/>
                  <a:pt x="260" y="76"/>
                </a:cubicBezTo>
                <a:cubicBezTo>
                  <a:pt x="259" y="78"/>
                  <a:pt x="259" y="78"/>
                  <a:pt x="259" y="78"/>
                </a:cubicBezTo>
                <a:cubicBezTo>
                  <a:pt x="257" y="79"/>
                  <a:pt x="257" y="79"/>
                  <a:pt x="257" y="79"/>
                </a:cubicBezTo>
                <a:cubicBezTo>
                  <a:pt x="256" y="80"/>
                  <a:pt x="256" y="80"/>
                  <a:pt x="256" y="80"/>
                </a:cubicBezTo>
                <a:cubicBezTo>
                  <a:pt x="257" y="82"/>
                  <a:pt x="257" y="82"/>
                  <a:pt x="257" y="82"/>
                </a:cubicBezTo>
                <a:cubicBezTo>
                  <a:pt x="279" y="76"/>
                  <a:pt x="279" y="76"/>
                  <a:pt x="279" y="76"/>
                </a:cubicBezTo>
                <a:cubicBezTo>
                  <a:pt x="281" y="75"/>
                  <a:pt x="281" y="75"/>
                  <a:pt x="281" y="75"/>
                </a:cubicBezTo>
                <a:cubicBezTo>
                  <a:pt x="282" y="72"/>
                  <a:pt x="282" y="72"/>
                  <a:pt x="282" y="72"/>
                </a:cubicBezTo>
                <a:cubicBezTo>
                  <a:pt x="294" y="69"/>
                  <a:pt x="294" y="69"/>
                  <a:pt x="294" y="69"/>
                </a:cubicBezTo>
                <a:cubicBezTo>
                  <a:pt x="299" y="65"/>
                  <a:pt x="299" y="65"/>
                  <a:pt x="299" y="65"/>
                </a:cubicBezTo>
                <a:cubicBezTo>
                  <a:pt x="300" y="64"/>
                  <a:pt x="300" y="64"/>
                  <a:pt x="300" y="64"/>
                </a:cubicBezTo>
                <a:cubicBezTo>
                  <a:pt x="302" y="64"/>
                  <a:pt x="302" y="64"/>
                  <a:pt x="302" y="64"/>
                </a:cubicBezTo>
                <a:cubicBezTo>
                  <a:pt x="305" y="61"/>
                  <a:pt x="305" y="61"/>
                  <a:pt x="305" y="61"/>
                </a:cubicBezTo>
                <a:cubicBezTo>
                  <a:pt x="306" y="60"/>
                  <a:pt x="306" y="60"/>
                  <a:pt x="306" y="60"/>
                </a:cubicBezTo>
                <a:cubicBezTo>
                  <a:pt x="308" y="59"/>
                  <a:pt x="308" y="59"/>
                  <a:pt x="308" y="59"/>
                </a:cubicBezTo>
                <a:cubicBezTo>
                  <a:pt x="309" y="58"/>
                  <a:pt x="309" y="58"/>
                  <a:pt x="309" y="58"/>
                </a:cubicBezTo>
                <a:cubicBezTo>
                  <a:pt x="311" y="58"/>
                  <a:pt x="311" y="58"/>
                  <a:pt x="311" y="58"/>
                </a:cubicBezTo>
                <a:cubicBezTo>
                  <a:pt x="329" y="58"/>
                  <a:pt x="329" y="58"/>
                  <a:pt x="329" y="58"/>
                </a:cubicBezTo>
                <a:cubicBezTo>
                  <a:pt x="331" y="57"/>
                  <a:pt x="331" y="57"/>
                  <a:pt x="331" y="57"/>
                </a:cubicBezTo>
                <a:cubicBezTo>
                  <a:pt x="331" y="57"/>
                  <a:pt x="331" y="57"/>
                  <a:pt x="331" y="57"/>
                </a:cubicBezTo>
                <a:cubicBezTo>
                  <a:pt x="332" y="56"/>
                  <a:pt x="332" y="56"/>
                  <a:pt x="332" y="56"/>
                </a:cubicBezTo>
                <a:cubicBezTo>
                  <a:pt x="333" y="56"/>
                  <a:pt x="333" y="56"/>
                  <a:pt x="333" y="56"/>
                </a:cubicBezTo>
                <a:cubicBezTo>
                  <a:pt x="334" y="57"/>
                  <a:pt x="334" y="57"/>
                  <a:pt x="334" y="57"/>
                </a:cubicBezTo>
                <a:cubicBezTo>
                  <a:pt x="335" y="56"/>
                  <a:pt x="335" y="56"/>
                  <a:pt x="335" y="56"/>
                </a:cubicBezTo>
                <a:cubicBezTo>
                  <a:pt x="335" y="55"/>
                  <a:pt x="335" y="55"/>
                  <a:pt x="335" y="55"/>
                </a:cubicBezTo>
                <a:cubicBezTo>
                  <a:pt x="337" y="53"/>
                  <a:pt x="337" y="53"/>
                  <a:pt x="337" y="53"/>
                </a:cubicBezTo>
                <a:cubicBezTo>
                  <a:pt x="338" y="53"/>
                  <a:pt x="338" y="53"/>
                  <a:pt x="338" y="53"/>
                </a:cubicBezTo>
                <a:cubicBezTo>
                  <a:pt x="339" y="51"/>
                  <a:pt x="339" y="51"/>
                  <a:pt x="339" y="51"/>
                </a:cubicBezTo>
                <a:cubicBezTo>
                  <a:pt x="340" y="49"/>
                  <a:pt x="340" y="49"/>
                  <a:pt x="340" y="49"/>
                </a:cubicBezTo>
                <a:cubicBezTo>
                  <a:pt x="340" y="48"/>
                  <a:pt x="340" y="48"/>
                  <a:pt x="340" y="48"/>
                </a:cubicBezTo>
                <a:cubicBezTo>
                  <a:pt x="342" y="47"/>
                  <a:pt x="342" y="47"/>
                  <a:pt x="342" y="47"/>
                </a:cubicBezTo>
                <a:cubicBezTo>
                  <a:pt x="342" y="46"/>
                  <a:pt x="342" y="46"/>
                  <a:pt x="342" y="46"/>
                </a:cubicBezTo>
                <a:cubicBezTo>
                  <a:pt x="343" y="44"/>
                  <a:pt x="343" y="44"/>
                  <a:pt x="343" y="44"/>
                </a:cubicBezTo>
                <a:cubicBezTo>
                  <a:pt x="345" y="42"/>
                  <a:pt x="345" y="42"/>
                  <a:pt x="345" y="42"/>
                </a:cubicBezTo>
                <a:cubicBezTo>
                  <a:pt x="346" y="41"/>
                  <a:pt x="346" y="41"/>
                  <a:pt x="346" y="41"/>
                </a:cubicBezTo>
                <a:cubicBezTo>
                  <a:pt x="347" y="40"/>
                  <a:pt x="347" y="40"/>
                  <a:pt x="347" y="40"/>
                </a:cubicBezTo>
                <a:cubicBezTo>
                  <a:pt x="347" y="40"/>
                  <a:pt x="347" y="40"/>
                  <a:pt x="347" y="40"/>
                </a:cubicBezTo>
                <a:cubicBezTo>
                  <a:pt x="348" y="40"/>
                  <a:pt x="348" y="40"/>
                  <a:pt x="348" y="40"/>
                </a:cubicBezTo>
                <a:cubicBezTo>
                  <a:pt x="349" y="41"/>
                  <a:pt x="349" y="41"/>
                  <a:pt x="349" y="41"/>
                </a:cubicBezTo>
                <a:cubicBezTo>
                  <a:pt x="350" y="41"/>
                  <a:pt x="350" y="41"/>
                  <a:pt x="350" y="41"/>
                </a:cubicBezTo>
                <a:cubicBezTo>
                  <a:pt x="352" y="41"/>
                  <a:pt x="352" y="41"/>
                  <a:pt x="352" y="41"/>
                </a:cubicBezTo>
                <a:cubicBezTo>
                  <a:pt x="352" y="41"/>
                  <a:pt x="352" y="41"/>
                  <a:pt x="352" y="41"/>
                </a:cubicBezTo>
                <a:cubicBezTo>
                  <a:pt x="355" y="43"/>
                  <a:pt x="355" y="43"/>
                  <a:pt x="355" y="43"/>
                </a:cubicBezTo>
                <a:cubicBezTo>
                  <a:pt x="355" y="45"/>
                  <a:pt x="355" y="45"/>
                  <a:pt x="355" y="45"/>
                </a:cubicBezTo>
                <a:cubicBezTo>
                  <a:pt x="353" y="53"/>
                  <a:pt x="353" y="53"/>
                  <a:pt x="353" y="53"/>
                </a:cubicBezTo>
                <a:cubicBezTo>
                  <a:pt x="353" y="54"/>
                  <a:pt x="353" y="54"/>
                  <a:pt x="353" y="54"/>
                </a:cubicBezTo>
                <a:cubicBezTo>
                  <a:pt x="354" y="54"/>
                  <a:pt x="354" y="54"/>
                  <a:pt x="354" y="54"/>
                </a:cubicBezTo>
                <a:cubicBezTo>
                  <a:pt x="354" y="55"/>
                  <a:pt x="354" y="55"/>
                  <a:pt x="354" y="55"/>
                </a:cubicBezTo>
                <a:cubicBezTo>
                  <a:pt x="355" y="56"/>
                  <a:pt x="355" y="56"/>
                  <a:pt x="355" y="56"/>
                </a:cubicBezTo>
                <a:cubicBezTo>
                  <a:pt x="355" y="57"/>
                  <a:pt x="355" y="57"/>
                  <a:pt x="355" y="57"/>
                </a:cubicBezTo>
                <a:cubicBezTo>
                  <a:pt x="354" y="57"/>
                  <a:pt x="354" y="57"/>
                  <a:pt x="354" y="57"/>
                </a:cubicBezTo>
                <a:cubicBezTo>
                  <a:pt x="355" y="58"/>
                  <a:pt x="355" y="58"/>
                  <a:pt x="355" y="58"/>
                </a:cubicBezTo>
                <a:cubicBezTo>
                  <a:pt x="354" y="58"/>
                  <a:pt x="354" y="58"/>
                  <a:pt x="354" y="58"/>
                </a:cubicBezTo>
                <a:cubicBezTo>
                  <a:pt x="355" y="59"/>
                  <a:pt x="355" y="59"/>
                  <a:pt x="355" y="59"/>
                </a:cubicBezTo>
                <a:cubicBezTo>
                  <a:pt x="355" y="59"/>
                  <a:pt x="355" y="59"/>
                  <a:pt x="355" y="59"/>
                </a:cubicBezTo>
                <a:cubicBezTo>
                  <a:pt x="355" y="59"/>
                  <a:pt x="355" y="59"/>
                  <a:pt x="355" y="59"/>
                </a:cubicBezTo>
                <a:cubicBezTo>
                  <a:pt x="357" y="60"/>
                  <a:pt x="357" y="60"/>
                  <a:pt x="357" y="60"/>
                </a:cubicBezTo>
                <a:cubicBezTo>
                  <a:pt x="357" y="62"/>
                  <a:pt x="357" y="62"/>
                  <a:pt x="357" y="62"/>
                </a:cubicBezTo>
                <a:cubicBezTo>
                  <a:pt x="357" y="63"/>
                  <a:pt x="357" y="63"/>
                  <a:pt x="357" y="63"/>
                </a:cubicBezTo>
                <a:cubicBezTo>
                  <a:pt x="358" y="62"/>
                  <a:pt x="358" y="62"/>
                  <a:pt x="358" y="62"/>
                </a:cubicBezTo>
                <a:cubicBezTo>
                  <a:pt x="359" y="62"/>
                  <a:pt x="359" y="62"/>
                  <a:pt x="359" y="62"/>
                </a:cubicBezTo>
                <a:cubicBezTo>
                  <a:pt x="358" y="63"/>
                  <a:pt x="358" y="63"/>
                  <a:pt x="358" y="63"/>
                </a:cubicBezTo>
                <a:cubicBezTo>
                  <a:pt x="357" y="64"/>
                  <a:pt x="357" y="64"/>
                  <a:pt x="357" y="64"/>
                </a:cubicBezTo>
                <a:cubicBezTo>
                  <a:pt x="357" y="63"/>
                  <a:pt x="357" y="63"/>
                  <a:pt x="357" y="63"/>
                </a:cubicBezTo>
                <a:cubicBezTo>
                  <a:pt x="355" y="64"/>
                  <a:pt x="355" y="64"/>
                  <a:pt x="355" y="64"/>
                </a:cubicBezTo>
                <a:cubicBezTo>
                  <a:pt x="354" y="64"/>
                  <a:pt x="354" y="64"/>
                  <a:pt x="354" y="64"/>
                </a:cubicBezTo>
                <a:cubicBezTo>
                  <a:pt x="353" y="64"/>
                  <a:pt x="353" y="64"/>
                  <a:pt x="353" y="64"/>
                </a:cubicBezTo>
                <a:cubicBezTo>
                  <a:pt x="352" y="65"/>
                  <a:pt x="352" y="65"/>
                  <a:pt x="352" y="65"/>
                </a:cubicBezTo>
                <a:cubicBezTo>
                  <a:pt x="352" y="64"/>
                  <a:pt x="352" y="64"/>
                  <a:pt x="352" y="64"/>
                </a:cubicBezTo>
                <a:cubicBezTo>
                  <a:pt x="350" y="66"/>
                  <a:pt x="350" y="66"/>
                  <a:pt x="350" y="66"/>
                </a:cubicBezTo>
                <a:cubicBezTo>
                  <a:pt x="350" y="66"/>
                  <a:pt x="350" y="66"/>
                  <a:pt x="350" y="66"/>
                </a:cubicBezTo>
                <a:cubicBezTo>
                  <a:pt x="349" y="64"/>
                  <a:pt x="349" y="64"/>
                  <a:pt x="349" y="64"/>
                </a:cubicBezTo>
                <a:cubicBezTo>
                  <a:pt x="348" y="64"/>
                  <a:pt x="348" y="64"/>
                  <a:pt x="348" y="64"/>
                </a:cubicBezTo>
                <a:cubicBezTo>
                  <a:pt x="347" y="66"/>
                  <a:pt x="347" y="66"/>
                  <a:pt x="347" y="66"/>
                </a:cubicBezTo>
                <a:cubicBezTo>
                  <a:pt x="346" y="66"/>
                  <a:pt x="346" y="66"/>
                  <a:pt x="346" y="66"/>
                </a:cubicBezTo>
                <a:cubicBezTo>
                  <a:pt x="345" y="65"/>
                  <a:pt x="345" y="65"/>
                  <a:pt x="345" y="65"/>
                </a:cubicBezTo>
                <a:cubicBezTo>
                  <a:pt x="346" y="64"/>
                  <a:pt x="346" y="64"/>
                  <a:pt x="346" y="64"/>
                </a:cubicBezTo>
                <a:cubicBezTo>
                  <a:pt x="344" y="66"/>
                  <a:pt x="344" y="66"/>
                  <a:pt x="344" y="66"/>
                </a:cubicBezTo>
                <a:cubicBezTo>
                  <a:pt x="343" y="68"/>
                  <a:pt x="343" y="68"/>
                  <a:pt x="343" y="68"/>
                </a:cubicBezTo>
                <a:cubicBezTo>
                  <a:pt x="342" y="68"/>
                  <a:pt x="342" y="68"/>
                  <a:pt x="342" y="68"/>
                </a:cubicBezTo>
                <a:cubicBezTo>
                  <a:pt x="342" y="67"/>
                  <a:pt x="342" y="67"/>
                  <a:pt x="342" y="67"/>
                </a:cubicBezTo>
                <a:cubicBezTo>
                  <a:pt x="341" y="69"/>
                  <a:pt x="341" y="69"/>
                  <a:pt x="341" y="69"/>
                </a:cubicBezTo>
                <a:cubicBezTo>
                  <a:pt x="340" y="69"/>
                  <a:pt x="340" y="69"/>
                  <a:pt x="340" y="69"/>
                </a:cubicBezTo>
                <a:cubicBezTo>
                  <a:pt x="340" y="68"/>
                  <a:pt x="340" y="68"/>
                  <a:pt x="340" y="68"/>
                </a:cubicBezTo>
                <a:cubicBezTo>
                  <a:pt x="339" y="69"/>
                  <a:pt x="339" y="69"/>
                  <a:pt x="339" y="69"/>
                </a:cubicBezTo>
                <a:cubicBezTo>
                  <a:pt x="339" y="70"/>
                  <a:pt x="339" y="70"/>
                  <a:pt x="339" y="70"/>
                </a:cubicBezTo>
                <a:cubicBezTo>
                  <a:pt x="338" y="69"/>
                  <a:pt x="338" y="69"/>
                  <a:pt x="338" y="69"/>
                </a:cubicBezTo>
                <a:cubicBezTo>
                  <a:pt x="338" y="69"/>
                  <a:pt x="338" y="69"/>
                  <a:pt x="338" y="69"/>
                </a:cubicBezTo>
                <a:cubicBezTo>
                  <a:pt x="337" y="70"/>
                  <a:pt x="337" y="70"/>
                  <a:pt x="337" y="70"/>
                </a:cubicBezTo>
                <a:cubicBezTo>
                  <a:pt x="336" y="70"/>
                  <a:pt x="336" y="70"/>
                  <a:pt x="336" y="70"/>
                </a:cubicBezTo>
                <a:cubicBezTo>
                  <a:pt x="336" y="71"/>
                  <a:pt x="336" y="71"/>
                  <a:pt x="336" y="71"/>
                </a:cubicBezTo>
                <a:cubicBezTo>
                  <a:pt x="333" y="73"/>
                  <a:pt x="333" y="73"/>
                  <a:pt x="333" y="73"/>
                </a:cubicBezTo>
                <a:cubicBezTo>
                  <a:pt x="332" y="75"/>
                  <a:pt x="332" y="75"/>
                  <a:pt x="332" y="75"/>
                </a:cubicBezTo>
                <a:cubicBezTo>
                  <a:pt x="332" y="76"/>
                  <a:pt x="332" y="76"/>
                  <a:pt x="332" y="76"/>
                </a:cubicBezTo>
                <a:cubicBezTo>
                  <a:pt x="331" y="77"/>
                  <a:pt x="331" y="77"/>
                  <a:pt x="331" y="77"/>
                </a:cubicBezTo>
                <a:cubicBezTo>
                  <a:pt x="331" y="78"/>
                  <a:pt x="331" y="78"/>
                  <a:pt x="331" y="78"/>
                </a:cubicBezTo>
                <a:cubicBezTo>
                  <a:pt x="331" y="79"/>
                  <a:pt x="331" y="79"/>
                  <a:pt x="331" y="79"/>
                </a:cubicBezTo>
                <a:cubicBezTo>
                  <a:pt x="331" y="79"/>
                  <a:pt x="331" y="79"/>
                  <a:pt x="331" y="79"/>
                </a:cubicBezTo>
                <a:cubicBezTo>
                  <a:pt x="332" y="80"/>
                  <a:pt x="332" y="80"/>
                  <a:pt x="332" y="80"/>
                </a:cubicBezTo>
                <a:cubicBezTo>
                  <a:pt x="329" y="82"/>
                  <a:pt x="329" y="82"/>
                  <a:pt x="329" y="82"/>
                </a:cubicBezTo>
                <a:cubicBezTo>
                  <a:pt x="329" y="82"/>
                  <a:pt x="329" y="82"/>
                  <a:pt x="329" y="82"/>
                </a:cubicBezTo>
                <a:cubicBezTo>
                  <a:pt x="331" y="83"/>
                  <a:pt x="331" y="83"/>
                  <a:pt x="331" y="83"/>
                </a:cubicBezTo>
                <a:cubicBezTo>
                  <a:pt x="332" y="85"/>
                  <a:pt x="332" y="85"/>
                  <a:pt x="332" y="85"/>
                </a:cubicBezTo>
                <a:cubicBezTo>
                  <a:pt x="332" y="86"/>
                  <a:pt x="332" y="86"/>
                  <a:pt x="332" y="86"/>
                </a:cubicBezTo>
                <a:cubicBezTo>
                  <a:pt x="334" y="86"/>
                  <a:pt x="334" y="86"/>
                  <a:pt x="334" y="86"/>
                </a:cubicBezTo>
                <a:cubicBezTo>
                  <a:pt x="334" y="85"/>
                  <a:pt x="334" y="85"/>
                  <a:pt x="334" y="85"/>
                </a:cubicBezTo>
                <a:cubicBezTo>
                  <a:pt x="334" y="84"/>
                  <a:pt x="334" y="84"/>
                  <a:pt x="334" y="84"/>
                </a:cubicBezTo>
                <a:cubicBezTo>
                  <a:pt x="335" y="83"/>
                  <a:pt x="335" y="83"/>
                  <a:pt x="335" y="83"/>
                </a:cubicBezTo>
                <a:cubicBezTo>
                  <a:pt x="335" y="86"/>
                  <a:pt x="335" y="86"/>
                  <a:pt x="335" y="86"/>
                </a:cubicBezTo>
                <a:cubicBezTo>
                  <a:pt x="334" y="87"/>
                  <a:pt x="334" y="87"/>
                  <a:pt x="334" y="87"/>
                </a:cubicBezTo>
                <a:cubicBezTo>
                  <a:pt x="331" y="88"/>
                  <a:pt x="331" y="88"/>
                  <a:pt x="331" y="88"/>
                </a:cubicBezTo>
                <a:cubicBezTo>
                  <a:pt x="331" y="88"/>
                  <a:pt x="331" y="88"/>
                  <a:pt x="331" y="88"/>
                </a:cubicBezTo>
                <a:cubicBezTo>
                  <a:pt x="331" y="87"/>
                  <a:pt x="331" y="87"/>
                  <a:pt x="331" y="87"/>
                </a:cubicBezTo>
                <a:cubicBezTo>
                  <a:pt x="330" y="86"/>
                  <a:pt x="330" y="86"/>
                  <a:pt x="330" y="86"/>
                </a:cubicBezTo>
                <a:cubicBezTo>
                  <a:pt x="329" y="88"/>
                  <a:pt x="329" y="88"/>
                  <a:pt x="329" y="88"/>
                </a:cubicBezTo>
                <a:cubicBezTo>
                  <a:pt x="328" y="89"/>
                  <a:pt x="328" y="89"/>
                  <a:pt x="328" y="89"/>
                </a:cubicBezTo>
                <a:cubicBezTo>
                  <a:pt x="327" y="89"/>
                  <a:pt x="327" y="89"/>
                  <a:pt x="327" y="89"/>
                </a:cubicBezTo>
                <a:cubicBezTo>
                  <a:pt x="327" y="88"/>
                  <a:pt x="327" y="88"/>
                  <a:pt x="327" y="88"/>
                </a:cubicBezTo>
                <a:cubicBezTo>
                  <a:pt x="327" y="87"/>
                  <a:pt x="327" y="87"/>
                  <a:pt x="327" y="87"/>
                </a:cubicBezTo>
                <a:cubicBezTo>
                  <a:pt x="326" y="86"/>
                  <a:pt x="326" y="86"/>
                  <a:pt x="326" y="86"/>
                </a:cubicBezTo>
                <a:cubicBezTo>
                  <a:pt x="326" y="87"/>
                  <a:pt x="326" y="87"/>
                  <a:pt x="326" y="87"/>
                </a:cubicBezTo>
                <a:cubicBezTo>
                  <a:pt x="326" y="89"/>
                  <a:pt x="326" y="89"/>
                  <a:pt x="326" y="89"/>
                </a:cubicBezTo>
                <a:cubicBezTo>
                  <a:pt x="326" y="90"/>
                  <a:pt x="326" y="90"/>
                  <a:pt x="326" y="90"/>
                </a:cubicBezTo>
                <a:cubicBezTo>
                  <a:pt x="325" y="90"/>
                  <a:pt x="325" y="90"/>
                  <a:pt x="325" y="90"/>
                </a:cubicBezTo>
                <a:cubicBezTo>
                  <a:pt x="323" y="90"/>
                  <a:pt x="323" y="90"/>
                  <a:pt x="323" y="90"/>
                </a:cubicBezTo>
                <a:cubicBezTo>
                  <a:pt x="321" y="90"/>
                  <a:pt x="321" y="90"/>
                  <a:pt x="321" y="90"/>
                </a:cubicBezTo>
                <a:cubicBezTo>
                  <a:pt x="320" y="90"/>
                  <a:pt x="320" y="90"/>
                  <a:pt x="320" y="90"/>
                </a:cubicBezTo>
                <a:cubicBezTo>
                  <a:pt x="317" y="90"/>
                  <a:pt x="317" y="90"/>
                  <a:pt x="317" y="90"/>
                </a:cubicBezTo>
                <a:cubicBezTo>
                  <a:pt x="317" y="90"/>
                  <a:pt x="317" y="90"/>
                  <a:pt x="317" y="90"/>
                </a:cubicBezTo>
                <a:cubicBezTo>
                  <a:pt x="316" y="90"/>
                  <a:pt x="316" y="90"/>
                  <a:pt x="316" y="90"/>
                </a:cubicBezTo>
                <a:cubicBezTo>
                  <a:pt x="314" y="91"/>
                  <a:pt x="314" y="91"/>
                  <a:pt x="314" y="91"/>
                </a:cubicBezTo>
                <a:cubicBezTo>
                  <a:pt x="313" y="91"/>
                  <a:pt x="313" y="91"/>
                  <a:pt x="313" y="91"/>
                </a:cubicBezTo>
                <a:cubicBezTo>
                  <a:pt x="311" y="92"/>
                  <a:pt x="311" y="92"/>
                  <a:pt x="311" y="92"/>
                </a:cubicBezTo>
                <a:cubicBezTo>
                  <a:pt x="310" y="93"/>
                  <a:pt x="310" y="93"/>
                  <a:pt x="310" y="93"/>
                </a:cubicBezTo>
                <a:cubicBezTo>
                  <a:pt x="309" y="94"/>
                  <a:pt x="309" y="94"/>
                  <a:pt x="309" y="94"/>
                </a:cubicBezTo>
                <a:cubicBezTo>
                  <a:pt x="309" y="94"/>
                  <a:pt x="309" y="94"/>
                  <a:pt x="309" y="94"/>
                </a:cubicBezTo>
                <a:cubicBezTo>
                  <a:pt x="307" y="95"/>
                  <a:pt x="307" y="95"/>
                  <a:pt x="307" y="95"/>
                </a:cubicBezTo>
                <a:cubicBezTo>
                  <a:pt x="307" y="96"/>
                  <a:pt x="307" y="96"/>
                  <a:pt x="307" y="96"/>
                </a:cubicBezTo>
                <a:cubicBezTo>
                  <a:pt x="308" y="97"/>
                  <a:pt x="308" y="97"/>
                  <a:pt x="308" y="97"/>
                </a:cubicBezTo>
                <a:cubicBezTo>
                  <a:pt x="308" y="98"/>
                  <a:pt x="308" y="98"/>
                  <a:pt x="308" y="98"/>
                </a:cubicBezTo>
                <a:cubicBezTo>
                  <a:pt x="308" y="99"/>
                  <a:pt x="308" y="99"/>
                  <a:pt x="308" y="99"/>
                </a:cubicBezTo>
                <a:cubicBezTo>
                  <a:pt x="308" y="99"/>
                  <a:pt x="308" y="99"/>
                  <a:pt x="308" y="99"/>
                </a:cubicBezTo>
                <a:cubicBezTo>
                  <a:pt x="307" y="100"/>
                  <a:pt x="307" y="100"/>
                  <a:pt x="307" y="100"/>
                </a:cubicBezTo>
                <a:cubicBezTo>
                  <a:pt x="307" y="101"/>
                  <a:pt x="307" y="101"/>
                  <a:pt x="307" y="101"/>
                </a:cubicBezTo>
                <a:cubicBezTo>
                  <a:pt x="307" y="102"/>
                  <a:pt x="307" y="102"/>
                  <a:pt x="307" y="102"/>
                </a:cubicBezTo>
                <a:cubicBezTo>
                  <a:pt x="306" y="103"/>
                  <a:pt x="306" y="103"/>
                  <a:pt x="306" y="103"/>
                </a:cubicBezTo>
                <a:cubicBezTo>
                  <a:pt x="306" y="103"/>
                  <a:pt x="306" y="103"/>
                  <a:pt x="306" y="103"/>
                </a:cubicBezTo>
                <a:cubicBezTo>
                  <a:pt x="305" y="104"/>
                  <a:pt x="305" y="104"/>
                  <a:pt x="305" y="104"/>
                </a:cubicBezTo>
                <a:cubicBezTo>
                  <a:pt x="305" y="106"/>
                  <a:pt x="305" y="106"/>
                  <a:pt x="305" y="106"/>
                </a:cubicBezTo>
                <a:cubicBezTo>
                  <a:pt x="304" y="106"/>
                  <a:pt x="304" y="106"/>
                  <a:pt x="304" y="106"/>
                </a:cubicBezTo>
                <a:cubicBezTo>
                  <a:pt x="303" y="107"/>
                  <a:pt x="303" y="107"/>
                  <a:pt x="303" y="107"/>
                </a:cubicBezTo>
                <a:cubicBezTo>
                  <a:pt x="303" y="107"/>
                  <a:pt x="303" y="107"/>
                  <a:pt x="303" y="107"/>
                </a:cubicBezTo>
                <a:cubicBezTo>
                  <a:pt x="303" y="107"/>
                  <a:pt x="303" y="107"/>
                  <a:pt x="303" y="107"/>
                </a:cubicBezTo>
                <a:cubicBezTo>
                  <a:pt x="302" y="109"/>
                  <a:pt x="302" y="109"/>
                  <a:pt x="302" y="109"/>
                </a:cubicBezTo>
                <a:cubicBezTo>
                  <a:pt x="302" y="108"/>
                  <a:pt x="302" y="108"/>
                  <a:pt x="302" y="108"/>
                </a:cubicBezTo>
                <a:cubicBezTo>
                  <a:pt x="301" y="109"/>
                  <a:pt x="301" y="109"/>
                  <a:pt x="301" y="109"/>
                </a:cubicBezTo>
                <a:cubicBezTo>
                  <a:pt x="301" y="107"/>
                  <a:pt x="301" y="107"/>
                  <a:pt x="301" y="107"/>
                </a:cubicBezTo>
                <a:cubicBezTo>
                  <a:pt x="301" y="107"/>
                  <a:pt x="301" y="107"/>
                  <a:pt x="301" y="107"/>
                </a:cubicBezTo>
                <a:cubicBezTo>
                  <a:pt x="300" y="107"/>
                  <a:pt x="300" y="107"/>
                  <a:pt x="300" y="107"/>
                </a:cubicBezTo>
                <a:cubicBezTo>
                  <a:pt x="298" y="105"/>
                  <a:pt x="298" y="105"/>
                  <a:pt x="298" y="105"/>
                </a:cubicBezTo>
                <a:cubicBezTo>
                  <a:pt x="298" y="105"/>
                  <a:pt x="298" y="105"/>
                  <a:pt x="298" y="105"/>
                </a:cubicBezTo>
                <a:cubicBezTo>
                  <a:pt x="298" y="104"/>
                  <a:pt x="298" y="104"/>
                  <a:pt x="298" y="104"/>
                </a:cubicBezTo>
                <a:cubicBezTo>
                  <a:pt x="300" y="101"/>
                  <a:pt x="300" y="101"/>
                  <a:pt x="300" y="101"/>
                </a:cubicBezTo>
                <a:cubicBezTo>
                  <a:pt x="299" y="102"/>
                  <a:pt x="299" y="102"/>
                  <a:pt x="299" y="102"/>
                </a:cubicBezTo>
                <a:cubicBezTo>
                  <a:pt x="298" y="103"/>
                  <a:pt x="298" y="103"/>
                  <a:pt x="298" y="103"/>
                </a:cubicBezTo>
                <a:cubicBezTo>
                  <a:pt x="297" y="104"/>
                  <a:pt x="297" y="104"/>
                  <a:pt x="297" y="104"/>
                </a:cubicBezTo>
                <a:cubicBezTo>
                  <a:pt x="297" y="106"/>
                  <a:pt x="297" y="106"/>
                  <a:pt x="297" y="106"/>
                </a:cubicBezTo>
                <a:cubicBezTo>
                  <a:pt x="298" y="106"/>
                  <a:pt x="298" y="106"/>
                  <a:pt x="298" y="106"/>
                </a:cubicBezTo>
                <a:cubicBezTo>
                  <a:pt x="298" y="108"/>
                  <a:pt x="298" y="108"/>
                  <a:pt x="298" y="108"/>
                </a:cubicBezTo>
                <a:cubicBezTo>
                  <a:pt x="299" y="109"/>
                  <a:pt x="299" y="109"/>
                  <a:pt x="299" y="109"/>
                </a:cubicBezTo>
                <a:cubicBezTo>
                  <a:pt x="300" y="111"/>
                  <a:pt x="300" y="111"/>
                  <a:pt x="300" y="111"/>
                </a:cubicBezTo>
                <a:cubicBezTo>
                  <a:pt x="299" y="112"/>
                  <a:pt x="299" y="112"/>
                  <a:pt x="299" y="112"/>
                </a:cubicBezTo>
                <a:cubicBezTo>
                  <a:pt x="298" y="115"/>
                  <a:pt x="298" y="115"/>
                  <a:pt x="298" y="115"/>
                </a:cubicBezTo>
                <a:cubicBezTo>
                  <a:pt x="297" y="116"/>
                  <a:pt x="297" y="116"/>
                  <a:pt x="297" y="116"/>
                </a:cubicBezTo>
                <a:cubicBezTo>
                  <a:pt x="296" y="118"/>
                  <a:pt x="296" y="118"/>
                  <a:pt x="296" y="118"/>
                </a:cubicBezTo>
                <a:cubicBezTo>
                  <a:pt x="295" y="119"/>
                  <a:pt x="295" y="119"/>
                  <a:pt x="295" y="119"/>
                </a:cubicBezTo>
                <a:cubicBezTo>
                  <a:pt x="295" y="120"/>
                  <a:pt x="295" y="120"/>
                  <a:pt x="295" y="120"/>
                </a:cubicBezTo>
                <a:cubicBezTo>
                  <a:pt x="295" y="121"/>
                  <a:pt x="295" y="121"/>
                  <a:pt x="295" y="121"/>
                </a:cubicBezTo>
                <a:cubicBezTo>
                  <a:pt x="295" y="120"/>
                  <a:pt x="295" y="120"/>
                  <a:pt x="295" y="120"/>
                </a:cubicBezTo>
                <a:cubicBezTo>
                  <a:pt x="295" y="120"/>
                  <a:pt x="295" y="120"/>
                  <a:pt x="295" y="120"/>
                </a:cubicBezTo>
                <a:cubicBezTo>
                  <a:pt x="293" y="122"/>
                  <a:pt x="293" y="122"/>
                  <a:pt x="293" y="122"/>
                </a:cubicBezTo>
                <a:cubicBezTo>
                  <a:pt x="293" y="122"/>
                  <a:pt x="293" y="122"/>
                  <a:pt x="293" y="122"/>
                </a:cubicBezTo>
                <a:cubicBezTo>
                  <a:pt x="293" y="123"/>
                  <a:pt x="293" y="123"/>
                  <a:pt x="293" y="123"/>
                </a:cubicBezTo>
                <a:cubicBezTo>
                  <a:pt x="293" y="122"/>
                  <a:pt x="293" y="122"/>
                  <a:pt x="293" y="122"/>
                </a:cubicBezTo>
                <a:cubicBezTo>
                  <a:pt x="293" y="120"/>
                  <a:pt x="293" y="120"/>
                  <a:pt x="293" y="120"/>
                </a:cubicBezTo>
                <a:cubicBezTo>
                  <a:pt x="294" y="119"/>
                  <a:pt x="294" y="119"/>
                  <a:pt x="294" y="119"/>
                </a:cubicBezTo>
                <a:cubicBezTo>
                  <a:pt x="294" y="118"/>
                  <a:pt x="294" y="118"/>
                  <a:pt x="294" y="118"/>
                </a:cubicBezTo>
                <a:cubicBezTo>
                  <a:pt x="294" y="117"/>
                  <a:pt x="294" y="117"/>
                  <a:pt x="294" y="117"/>
                </a:cubicBezTo>
                <a:cubicBezTo>
                  <a:pt x="294" y="117"/>
                  <a:pt x="294" y="117"/>
                  <a:pt x="294" y="117"/>
                </a:cubicBezTo>
                <a:cubicBezTo>
                  <a:pt x="295" y="116"/>
                  <a:pt x="295" y="116"/>
                  <a:pt x="295" y="116"/>
                </a:cubicBezTo>
                <a:cubicBezTo>
                  <a:pt x="294" y="116"/>
                  <a:pt x="294" y="116"/>
                  <a:pt x="294" y="116"/>
                </a:cubicBezTo>
                <a:cubicBezTo>
                  <a:pt x="293" y="116"/>
                  <a:pt x="293" y="116"/>
                  <a:pt x="293" y="116"/>
                </a:cubicBezTo>
                <a:cubicBezTo>
                  <a:pt x="294" y="115"/>
                  <a:pt x="294" y="115"/>
                  <a:pt x="294" y="115"/>
                </a:cubicBezTo>
                <a:cubicBezTo>
                  <a:pt x="294" y="115"/>
                  <a:pt x="294" y="115"/>
                  <a:pt x="294" y="115"/>
                </a:cubicBezTo>
                <a:cubicBezTo>
                  <a:pt x="293" y="115"/>
                  <a:pt x="293" y="115"/>
                  <a:pt x="293" y="115"/>
                </a:cubicBezTo>
                <a:cubicBezTo>
                  <a:pt x="293" y="114"/>
                  <a:pt x="293" y="114"/>
                  <a:pt x="293" y="114"/>
                </a:cubicBezTo>
                <a:cubicBezTo>
                  <a:pt x="293" y="115"/>
                  <a:pt x="293" y="115"/>
                  <a:pt x="293" y="115"/>
                </a:cubicBezTo>
                <a:cubicBezTo>
                  <a:pt x="292" y="113"/>
                  <a:pt x="292" y="113"/>
                  <a:pt x="292" y="113"/>
                </a:cubicBezTo>
                <a:cubicBezTo>
                  <a:pt x="292" y="112"/>
                  <a:pt x="292" y="112"/>
                  <a:pt x="292" y="112"/>
                </a:cubicBezTo>
                <a:cubicBezTo>
                  <a:pt x="292" y="111"/>
                  <a:pt x="292" y="111"/>
                  <a:pt x="292" y="111"/>
                </a:cubicBezTo>
                <a:cubicBezTo>
                  <a:pt x="293" y="109"/>
                  <a:pt x="293" y="109"/>
                  <a:pt x="293" y="109"/>
                </a:cubicBezTo>
                <a:cubicBezTo>
                  <a:pt x="292" y="107"/>
                  <a:pt x="292" y="107"/>
                  <a:pt x="292" y="107"/>
                </a:cubicBezTo>
                <a:cubicBezTo>
                  <a:pt x="292" y="106"/>
                  <a:pt x="292" y="106"/>
                  <a:pt x="292" y="106"/>
                </a:cubicBezTo>
                <a:cubicBezTo>
                  <a:pt x="294" y="105"/>
                  <a:pt x="294" y="105"/>
                  <a:pt x="294" y="105"/>
                </a:cubicBezTo>
                <a:cubicBezTo>
                  <a:pt x="293" y="105"/>
                  <a:pt x="293" y="105"/>
                  <a:pt x="293" y="105"/>
                </a:cubicBezTo>
                <a:cubicBezTo>
                  <a:pt x="293" y="104"/>
                  <a:pt x="293" y="104"/>
                  <a:pt x="293" y="104"/>
                </a:cubicBezTo>
                <a:cubicBezTo>
                  <a:pt x="293" y="103"/>
                  <a:pt x="293" y="103"/>
                  <a:pt x="293" y="103"/>
                </a:cubicBezTo>
                <a:cubicBezTo>
                  <a:pt x="293" y="104"/>
                  <a:pt x="293" y="104"/>
                  <a:pt x="293" y="104"/>
                </a:cubicBezTo>
                <a:cubicBezTo>
                  <a:pt x="293" y="105"/>
                  <a:pt x="293" y="105"/>
                  <a:pt x="293" y="105"/>
                </a:cubicBezTo>
                <a:cubicBezTo>
                  <a:pt x="292" y="106"/>
                  <a:pt x="292" y="106"/>
                  <a:pt x="292" y="106"/>
                </a:cubicBezTo>
                <a:cubicBezTo>
                  <a:pt x="291" y="107"/>
                  <a:pt x="291" y="107"/>
                  <a:pt x="291" y="107"/>
                </a:cubicBezTo>
                <a:cubicBezTo>
                  <a:pt x="290" y="106"/>
                  <a:pt x="290" y="106"/>
                  <a:pt x="290" y="106"/>
                </a:cubicBezTo>
                <a:cubicBezTo>
                  <a:pt x="291" y="107"/>
                  <a:pt x="291" y="107"/>
                  <a:pt x="291" y="107"/>
                </a:cubicBezTo>
                <a:cubicBezTo>
                  <a:pt x="291" y="108"/>
                  <a:pt x="291" y="108"/>
                  <a:pt x="291" y="108"/>
                </a:cubicBezTo>
                <a:cubicBezTo>
                  <a:pt x="290" y="110"/>
                  <a:pt x="290" y="110"/>
                  <a:pt x="290" y="110"/>
                </a:cubicBezTo>
                <a:cubicBezTo>
                  <a:pt x="291" y="111"/>
                  <a:pt x="291" y="111"/>
                  <a:pt x="291" y="111"/>
                </a:cubicBezTo>
                <a:cubicBezTo>
                  <a:pt x="290" y="112"/>
                  <a:pt x="290" y="112"/>
                  <a:pt x="290" y="112"/>
                </a:cubicBezTo>
                <a:cubicBezTo>
                  <a:pt x="291" y="113"/>
                  <a:pt x="291" y="113"/>
                  <a:pt x="291" y="113"/>
                </a:cubicBezTo>
                <a:cubicBezTo>
                  <a:pt x="290" y="115"/>
                  <a:pt x="290" y="115"/>
                  <a:pt x="290" y="115"/>
                </a:cubicBezTo>
                <a:cubicBezTo>
                  <a:pt x="290" y="115"/>
                  <a:pt x="290" y="115"/>
                  <a:pt x="290" y="115"/>
                </a:cubicBezTo>
                <a:cubicBezTo>
                  <a:pt x="289" y="114"/>
                  <a:pt x="289" y="114"/>
                  <a:pt x="289" y="114"/>
                </a:cubicBezTo>
                <a:cubicBezTo>
                  <a:pt x="287" y="113"/>
                  <a:pt x="287" y="113"/>
                  <a:pt x="287" y="113"/>
                </a:cubicBezTo>
                <a:cubicBezTo>
                  <a:pt x="287" y="112"/>
                  <a:pt x="287" y="112"/>
                  <a:pt x="287" y="112"/>
                </a:cubicBezTo>
                <a:cubicBezTo>
                  <a:pt x="286" y="112"/>
                  <a:pt x="286" y="112"/>
                  <a:pt x="286" y="112"/>
                </a:cubicBezTo>
                <a:cubicBezTo>
                  <a:pt x="286" y="111"/>
                  <a:pt x="286" y="111"/>
                  <a:pt x="286" y="111"/>
                </a:cubicBezTo>
                <a:cubicBezTo>
                  <a:pt x="286" y="110"/>
                  <a:pt x="286" y="110"/>
                  <a:pt x="286" y="110"/>
                </a:cubicBezTo>
                <a:cubicBezTo>
                  <a:pt x="285" y="111"/>
                  <a:pt x="285" y="111"/>
                  <a:pt x="285" y="111"/>
                </a:cubicBezTo>
                <a:cubicBezTo>
                  <a:pt x="285" y="112"/>
                  <a:pt x="285" y="112"/>
                  <a:pt x="285" y="112"/>
                </a:cubicBezTo>
                <a:cubicBezTo>
                  <a:pt x="286" y="113"/>
                  <a:pt x="286" y="113"/>
                  <a:pt x="286" y="113"/>
                </a:cubicBezTo>
                <a:cubicBezTo>
                  <a:pt x="287" y="114"/>
                  <a:pt x="287" y="114"/>
                  <a:pt x="287" y="114"/>
                </a:cubicBezTo>
                <a:cubicBezTo>
                  <a:pt x="288" y="114"/>
                  <a:pt x="288" y="114"/>
                  <a:pt x="288" y="114"/>
                </a:cubicBezTo>
                <a:cubicBezTo>
                  <a:pt x="290" y="116"/>
                  <a:pt x="290" y="116"/>
                  <a:pt x="290" y="116"/>
                </a:cubicBezTo>
                <a:cubicBezTo>
                  <a:pt x="291" y="117"/>
                  <a:pt x="291" y="117"/>
                  <a:pt x="291" y="117"/>
                </a:cubicBezTo>
                <a:cubicBezTo>
                  <a:pt x="291" y="118"/>
                  <a:pt x="291" y="118"/>
                  <a:pt x="291" y="118"/>
                </a:cubicBezTo>
                <a:cubicBezTo>
                  <a:pt x="291" y="119"/>
                  <a:pt x="291" y="119"/>
                  <a:pt x="291" y="119"/>
                </a:cubicBezTo>
                <a:cubicBezTo>
                  <a:pt x="290" y="119"/>
                  <a:pt x="290" y="119"/>
                  <a:pt x="290" y="119"/>
                </a:cubicBezTo>
                <a:cubicBezTo>
                  <a:pt x="289" y="118"/>
                  <a:pt x="289" y="118"/>
                  <a:pt x="289" y="118"/>
                </a:cubicBezTo>
                <a:cubicBezTo>
                  <a:pt x="289" y="118"/>
                  <a:pt x="289" y="118"/>
                  <a:pt x="289" y="118"/>
                </a:cubicBezTo>
                <a:cubicBezTo>
                  <a:pt x="289" y="119"/>
                  <a:pt x="289" y="119"/>
                  <a:pt x="289" y="119"/>
                </a:cubicBezTo>
                <a:cubicBezTo>
                  <a:pt x="291" y="120"/>
                  <a:pt x="291" y="120"/>
                  <a:pt x="291" y="120"/>
                </a:cubicBezTo>
                <a:cubicBezTo>
                  <a:pt x="291" y="121"/>
                  <a:pt x="291" y="121"/>
                  <a:pt x="291" y="121"/>
                </a:cubicBezTo>
                <a:cubicBezTo>
                  <a:pt x="291" y="121"/>
                  <a:pt x="291" y="121"/>
                  <a:pt x="291" y="121"/>
                </a:cubicBezTo>
                <a:cubicBezTo>
                  <a:pt x="290" y="122"/>
                  <a:pt x="290" y="122"/>
                  <a:pt x="290" y="122"/>
                </a:cubicBezTo>
                <a:cubicBezTo>
                  <a:pt x="289" y="122"/>
                  <a:pt x="289" y="122"/>
                  <a:pt x="289" y="122"/>
                </a:cubicBezTo>
                <a:cubicBezTo>
                  <a:pt x="291" y="123"/>
                  <a:pt x="291" y="123"/>
                  <a:pt x="291" y="123"/>
                </a:cubicBezTo>
                <a:cubicBezTo>
                  <a:pt x="290" y="124"/>
                  <a:pt x="290" y="124"/>
                  <a:pt x="290" y="124"/>
                </a:cubicBezTo>
                <a:cubicBezTo>
                  <a:pt x="289" y="123"/>
                  <a:pt x="289" y="123"/>
                  <a:pt x="289" y="123"/>
                </a:cubicBezTo>
                <a:cubicBezTo>
                  <a:pt x="289" y="122"/>
                  <a:pt x="289" y="122"/>
                  <a:pt x="289" y="122"/>
                </a:cubicBezTo>
                <a:cubicBezTo>
                  <a:pt x="287" y="122"/>
                  <a:pt x="287" y="122"/>
                  <a:pt x="287" y="122"/>
                </a:cubicBezTo>
                <a:cubicBezTo>
                  <a:pt x="286" y="122"/>
                  <a:pt x="286" y="122"/>
                  <a:pt x="286" y="122"/>
                </a:cubicBezTo>
                <a:cubicBezTo>
                  <a:pt x="287" y="123"/>
                  <a:pt x="287" y="123"/>
                  <a:pt x="287" y="123"/>
                </a:cubicBezTo>
                <a:cubicBezTo>
                  <a:pt x="288" y="123"/>
                  <a:pt x="288" y="123"/>
                  <a:pt x="288" y="123"/>
                </a:cubicBezTo>
                <a:cubicBezTo>
                  <a:pt x="289" y="123"/>
                  <a:pt x="289" y="123"/>
                  <a:pt x="289" y="123"/>
                </a:cubicBezTo>
                <a:cubicBezTo>
                  <a:pt x="289" y="125"/>
                  <a:pt x="289" y="125"/>
                  <a:pt x="289" y="125"/>
                </a:cubicBezTo>
                <a:cubicBezTo>
                  <a:pt x="290" y="125"/>
                  <a:pt x="290" y="125"/>
                  <a:pt x="290" y="125"/>
                </a:cubicBezTo>
                <a:cubicBezTo>
                  <a:pt x="291" y="125"/>
                  <a:pt x="291" y="125"/>
                  <a:pt x="291" y="125"/>
                </a:cubicBezTo>
                <a:cubicBezTo>
                  <a:pt x="292" y="125"/>
                  <a:pt x="292" y="125"/>
                  <a:pt x="292" y="125"/>
                </a:cubicBezTo>
                <a:cubicBezTo>
                  <a:pt x="292" y="127"/>
                  <a:pt x="292" y="127"/>
                  <a:pt x="292" y="127"/>
                </a:cubicBezTo>
                <a:cubicBezTo>
                  <a:pt x="292" y="128"/>
                  <a:pt x="292" y="128"/>
                  <a:pt x="292" y="128"/>
                </a:cubicBezTo>
                <a:cubicBezTo>
                  <a:pt x="291" y="127"/>
                  <a:pt x="291" y="127"/>
                  <a:pt x="291" y="127"/>
                </a:cubicBezTo>
                <a:cubicBezTo>
                  <a:pt x="291" y="128"/>
                  <a:pt x="291" y="128"/>
                  <a:pt x="291" y="128"/>
                </a:cubicBezTo>
                <a:cubicBezTo>
                  <a:pt x="292" y="129"/>
                  <a:pt x="292" y="129"/>
                  <a:pt x="292" y="129"/>
                </a:cubicBezTo>
                <a:cubicBezTo>
                  <a:pt x="292" y="130"/>
                  <a:pt x="292" y="130"/>
                  <a:pt x="292" y="130"/>
                </a:cubicBezTo>
                <a:cubicBezTo>
                  <a:pt x="291" y="131"/>
                  <a:pt x="291" y="131"/>
                  <a:pt x="291" y="131"/>
                </a:cubicBezTo>
                <a:cubicBezTo>
                  <a:pt x="291" y="131"/>
                  <a:pt x="291" y="131"/>
                  <a:pt x="291" y="131"/>
                </a:cubicBezTo>
                <a:cubicBezTo>
                  <a:pt x="290" y="131"/>
                  <a:pt x="290" y="131"/>
                  <a:pt x="290" y="131"/>
                </a:cubicBezTo>
                <a:cubicBezTo>
                  <a:pt x="289" y="131"/>
                  <a:pt x="289" y="131"/>
                  <a:pt x="289" y="131"/>
                </a:cubicBezTo>
                <a:cubicBezTo>
                  <a:pt x="288" y="132"/>
                  <a:pt x="288" y="132"/>
                  <a:pt x="288" y="132"/>
                </a:cubicBezTo>
                <a:cubicBezTo>
                  <a:pt x="287" y="132"/>
                  <a:pt x="287" y="132"/>
                  <a:pt x="287" y="132"/>
                </a:cubicBezTo>
                <a:cubicBezTo>
                  <a:pt x="287" y="130"/>
                  <a:pt x="287" y="130"/>
                  <a:pt x="287" y="130"/>
                </a:cubicBezTo>
                <a:cubicBezTo>
                  <a:pt x="286" y="131"/>
                  <a:pt x="286" y="131"/>
                  <a:pt x="286" y="131"/>
                </a:cubicBezTo>
                <a:cubicBezTo>
                  <a:pt x="286" y="133"/>
                  <a:pt x="286" y="133"/>
                  <a:pt x="286" y="133"/>
                </a:cubicBezTo>
                <a:cubicBezTo>
                  <a:pt x="286" y="133"/>
                  <a:pt x="286" y="133"/>
                  <a:pt x="286" y="133"/>
                </a:cubicBezTo>
                <a:cubicBezTo>
                  <a:pt x="287" y="133"/>
                  <a:pt x="287" y="133"/>
                  <a:pt x="287" y="133"/>
                </a:cubicBezTo>
                <a:cubicBezTo>
                  <a:pt x="290" y="133"/>
                  <a:pt x="290" y="133"/>
                  <a:pt x="290" y="133"/>
                </a:cubicBezTo>
                <a:cubicBezTo>
                  <a:pt x="290" y="133"/>
                  <a:pt x="290" y="133"/>
                  <a:pt x="290" y="133"/>
                </a:cubicBezTo>
                <a:cubicBezTo>
                  <a:pt x="290" y="135"/>
                  <a:pt x="290" y="135"/>
                  <a:pt x="290" y="135"/>
                </a:cubicBezTo>
                <a:cubicBezTo>
                  <a:pt x="291" y="135"/>
                  <a:pt x="291" y="135"/>
                  <a:pt x="291" y="135"/>
                </a:cubicBezTo>
                <a:cubicBezTo>
                  <a:pt x="291" y="134"/>
                  <a:pt x="291" y="134"/>
                  <a:pt x="291" y="134"/>
                </a:cubicBezTo>
                <a:cubicBezTo>
                  <a:pt x="292" y="133"/>
                  <a:pt x="292" y="133"/>
                  <a:pt x="292" y="133"/>
                </a:cubicBezTo>
                <a:cubicBezTo>
                  <a:pt x="292" y="133"/>
                  <a:pt x="292" y="133"/>
                  <a:pt x="292" y="133"/>
                </a:cubicBezTo>
                <a:cubicBezTo>
                  <a:pt x="292" y="134"/>
                  <a:pt x="292" y="134"/>
                  <a:pt x="292" y="134"/>
                </a:cubicBezTo>
                <a:cubicBezTo>
                  <a:pt x="292" y="135"/>
                  <a:pt x="292" y="135"/>
                  <a:pt x="292" y="135"/>
                </a:cubicBezTo>
                <a:cubicBezTo>
                  <a:pt x="292" y="135"/>
                  <a:pt x="292" y="135"/>
                  <a:pt x="292" y="135"/>
                </a:cubicBezTo>
                <a:cubicBezTo>
                  <a:pt x="290" y="136"/>
                  <a:pt x="290" y="136"/>
                  <a:pt x="290" y="136"/>
                </a:cubicBezTo>
                <a:cubicBezTo>
                  <a:pt x="290" y="137"/>
                  <a:pt x="290" y="137"/>
                  <a:pt x="290" y="137"/>
                </a:cubicBezTo>
                <a:cubicBezTo>
                  <a:pt x="289" y="138"/>
                  <a:pt x="289" y="138"/>
                  <a:pt x="289" y="138"/>
                </a:cubicBezTo>
                <a:cubicBezTo>
                  <a:pt x="289" y="137"/>
                  <a:pt x="289" y="137"/>
                  <a:pt x="289" y="137"/>
                </a:cubicBezTo>
                <a:cubicBezTo>
                  <a:pt x="288" y="137"/>
                  <a:pt x="288" y="137"/>
                  <a:pt x="288" y="137"/>
                </a:cubicBezTo>
                <a:cubicBezTo>
                  <a:pt x="287" y="136"/>
                  <a:pt x="287" y="136"/>
                  <a:pt x="287" y="136"/>
                </a:cubicBezTo>
                <a:cubicBezTo>
                  <a:pt x="287" y="137"/>
                  <a:pt x="287" y="137"/>
                  <a:pt x="287" y="137"/>
                </a:cubicBezTo>
                <a:cubicBezTo>
                  <a:pt x="286" y="137"/>
                  <a:pt x="286" y="137"/>
                  <a:pt x="286" y="137"/>
                </a:cubicBezTo>
                <a:cubicBezTo>
                  <a:pt x="285" y="137"/>
                  <a:pt x="285" y="137"/>
                  <a:pt x="285" y="137"/>
                </a:cubicBezTo>
                <a:cubicBezTo>
                  <a:pt x="284" y="137"/>
                  <a:pt x="284" y="137"/>
                  <a:pt x="284" y="137"/>
                </a:cubicBezTo>
                <a:cubicBezTo>
                  <a:pt x="285" y="138"/>
                  <a:pt x="285" y="138"/>
                  <a:pt x="285" y="138"/>
                </a:cubicBezTo>
                <a:cubicBezTo>
                  <a:pt x="287" y="138"/>
                  <a:pt x="287" y="138"/>
                  <a:pt x="287" y="138"/>
                </a:cubicBezTo>
                <a:cubicBezTo>
                  <a:pt x="287" y="138"/>
                  <a:pt x="287" y="138"/>
                  <a:pt x="287" y="138"/>
                </a:cubicBezTo>
                <a:cubicBezTo>
                  <a:pt x="286" y="139"/>
                  <a:pt x="286" y="139"/>
                  <a:pt x="286" y="139"/>
                </a:cubicBezTo>
                <a:cubicBezTo>
                  <a:pt x="287" y="139"/>
                  <a:pt x="287" y="139"/>
                  <a:pt x="287" y="139"/>
                </a:cubicBezTo>
                <a:cubicBezTo>
                  <a:pt x="285" y="140"/>
                  <a:pt x="285" y="140"/>
                  <a:pt x="285" y="140"/>
                </a:cubicBezTo>
                <a:cubicBezTo>
                  <a:pt x="284" y="140"/>
                  <a:pt x="284" y="140"/>
                  <a:pt x="284" y="140"/>
                </a:cubicBezTo>
                <a:cubicBezTo>
                  <a:pt x="285" y="141"/>
                  <a:pt x="285" y="141"/>
                  <a:pt x="285" y="141"/>
                </a:cubicBezTo>
                <a:cubicBezTo>
                  <a:pt x="286" y="141"/>
                  <a:pt x="286" y="141"/>
                  <a:pt x="286" y="141"/>
                </a:cubicBezTo>
                <a:cubicBezTo>
                  <a:pt x="288" y="140"/>
                  <a:pt x="288" y="140"/>
                  <a:pt x="288" y="140"/>
                </a:cubicBezTo>
                <a:cubicBezTo>
                  <a:pt x="288" y="140"/>
                  <a:pt x="288" y="140"/>
                  <a:pt x="288" y="140"/>
                </a:cubicBezTo>
                <a:cubicBezTo>
                  <a:pt x="288" y="140"/>
                  <a:pt x="288" y="140"/>
                  <a:pt x="288" y="140"/>
                </a:cubicBezTo>
                <a:cubicBezTo>
                  <a:pt x="287" y="142"/>
                  <a:pt x="287" y="142"/>
                  <a:pt x="287" y="142"/>
                </a:cubicBezTo>
                <a:cubicBezTo>
                  <a:pt x="286" y="142"/>
                  <a:pt x="286" y="142"/>
                  <a:pt x="286" y="142"/>
                </a:cubicBezTo>
                <a:cubicBezTo>
                  <a:pt x="286" y="141"/>
                  <a:pt x="286" y="141"/>
                  <a:pt x="286" y="141"/>
                </a:cubicBezTo>
                <a:cubicBezTo>
                  <a:pt x="285" y="141"/>
                  <a:pt x="285" y="141"/>
                  <a:pt x="285" y="141"/>
                </a:cubicBezTo>
                <a:cubicBezTo>
                  <a:pt x="285" y="142"/>
                  <a:pt x="285" y="142"/>
                  <a:pt x="285" y="142"/>
                </a:cubicBezTo>
                <a:cubicBezTo>
                  <a:pt x="283" y="142"/>
                  <a:pt x="283" y="142"/>
                  <a:pt x="283" y="142"/>
                </a:cubicBezTo>
                <a:cubicBezTo>
                  <a:pt x="280" y="144"/>
                  <a:pt x="280" y="144"/>
                  <a:pt x="280" y="144"/>
                </a:cubicBezTo>
                <a:cubicBezTo>
                  <a:pt x="277" y="146"/>
                  <a:pt x="277" y="146"/>
                  <a:pt x="277" y="146"/>
                </a:cubicBezTo>
                <a:cubicBezTo>
                  <a:pt x="276" y="148"/>
                  <a:pt x="276" y="148"/>
                  <a:pt x="276" y="148"/>
                </a:cubicBezTo>
                <a:cubicBezTo>
                  <a:pt x="275" y="148"/>
                  <a:pt x="275" y="148"/>
                  <a:pt x="275" y="148"/>
                </a:cubicBezTo>
                <a:cubicBezTo>
                  <a:pt x="275" y="148"/>
                  <a:pt x="275" y="148"/>
                  <a:pt x="275" y="148"/>
                </a:cubicBezTo>
                <a:cubicBezTo>
                  <a:pt x="273" y="148"/>
                  <a:pt x="273" y="148"/>
                  <a:pt x="273" y="148"/>
                </a:cubicBezTo>
                <a:cubicBezTo>
                  <a:pt x="272" y="149"/>
                  <a:pt x="272" y="149"/>
                  <a:pt x="272" y="149"/>
                </a:cubicBezTo>
                <a:cubicBezTo>
                  <a:pt x="269" y="152"/>
                  <a:pt x="269" y="152"/>
                  <a:pt x="269" y="152"/>
                </a:cubicBezTo>
                <a:cubicBezTo>
                  <a:pt x="269" y="153"/>
                  <a:pt x="269" y="153"/>
                  <a:pt x="269" y="153"/>
                </a:cubicBezTo>
                <a:cubicBezTo>
                  <a:pt x="268" y="154"/>
                  <a:pt x="268" y="154"/>
                  <a:pt x="268" y="154"/>
                </a:cubicBezTo>
                <a:cubicBezTo>
                  <a:pt x="268" y="154"/>
                  <a:pt x="268" y="154"/>
                  <a:pt x="268" y="154"/>
                </a:cubicBezTo>
                <a:cubicBezTo>
                  <a:pt x="268" y="155"/>
                  <a:pt x="268" y="155"/>
                  <a:pt x="268" y="155"/>
                </a:cubicBezTo>
                <a:cubicBezTo>
                  <a:pt x="266" y="156"/>
                  <a:pt x="266" y="156"/>
                  <a:pt x="266" y="156"/>
                </a:cubicBezTo>
                <a:cubicBezTo>
                  <a:pt x="266" y="156"/>
                  <a:pt x="266" y="156"/>
                  <a:pt x="266" y="156"/>
                </a:cubicBezTo>
                <a:cubicBezTo>
                  <a:pt x="265" y="156"/>
                  <a:pt x="265" y="156"/>
                  <a:pt x="265" y="156"/>
                </a:cubicBezTo>
                <a:cubicBezTo>
                  <a:pt x="265" y="156"/>
                  <a:pt x="265" y="156"/>
                  <a:pt x="265" y="156"/>
                </a:cubicBezTo>
                <a:cubicBezTo>
                  <a:pt x="263" y="156"/>
                  <a:pt x="263" y="156"/>
                  <a:pt x="263" y="156"/>
                </a:cubicBezTo>
                <a:cubicBezTo>
                  <a:pt x="263" y="157"/>
                  <a:pt x="263" y="157"/>
                  <a:pt x="263" y="157"/>
                </a:cubicBezTo>
                <a:cubicBezTo>
                  <a:pt x="261" y="157"/>
                  <a:pt x="261" y="157"/>
                  <a:pt x="261" y="157"/>
                </a:cubicBezTo>
                <a:cubicBezTo>
                  <a:pt x="260" y="158"/>
                  <a:pt x="260" y="158"/>
                  <a:pt x="260" y="158"/>
                </a:cubicBezTo>
                <a:cubicBezTo>
                  <a:pt x="259" y="158"/>
                  <a:pt x="259" y="158"/>
                  <a:pt x="259" y="158"/>
                </a:cubicBezTo>
                <a:cubicBezTo>
                  <a:pt x="259" y="159"/>
                  <a:pt x="259" y="159"/>
                  <a:pt x="259" y="159"/>
                </a:cubicBezTo>
                <a:cubicBezTo>
                  <a:pt x="257" y="159"/>
                  <a:pt x="257" y="159"/>
                  <a:pt x="257" y="159"/>
                </a:cubicBezTo>
                <a:cubicBezTo>
                  <a:pt x="257" y="159"/>
                  <a:pt x="257" y="159"/>
                  <a:pt x="257" y="159"/>
                </a:cubicBezTo>
                <a:cubicBezTo>
                  <a:pt x="258" y="160"/>
                  <a:pt x="258" y="160"/>
                  <a:pt x="258" y="160"/>
                </a:cubicBezTo>
                <a:cubicBezTo>
                  <a:pt x="257" y="161"/>
                  <a:pt x="257" y="161"/>
                  <a:pt x="257" y="161"/>
                </a:cubicBezTo>
                <a:cubicBezTo>
                  <a:pt x="257" y="162"/>
                  <a:pt x="257" y="162"/>
                  <a:pt x="257" y="162"/>
                </a:cubicBezTo>
                <a:cubicBezTo>
                  <a:pt x="256" y="162"/>
                  <a:pt x="256" y="162"/>
                  <a:pt x="256" y="162"/>
                </a:cubicBezTo>
                <a:cubicBezTo>
                  <a:pt x="255" y="163"/>
                  <a:pt x="255" y="163"/>
                  <a:pt x="255" y="163"/>
                </a:cubicBezTo>
                <a:cubicBezTo>
                  <a:pt x="254" y="163"/>
                  <a:pt x="254" y="163"/>
                  <a:pt x="254" y="163"/>
                </a:cubicBezTo>
                <a:cubicBezTo>
                  <a:pt x="253" y="165"/>
                  <a:pt x="253" y="165"/>
                  <a:pt x="253" y="165"/>
                </a:cubicBezTo>
                <a:cubicBezTo>
                  <a:pt x="252" y="167"/>
                  <a:pt x="252" y="167"/>
                  <a:pt x="252" y="167"/>
                </a:cubicBezTo>
                <a:cubicBezTo>
                  <a:pt x="252" y="169"/>
                  <a:pt x="252" y="169"/>
                  <a:pt x="252" y="169"/>
                </a:cubicBezTo>
                <a:cubicBezTo>
                  <a:pt x="252" y="173"/>
                  <a:pt x="252" y="173"/>
                  <a:pt x="252" y="173"/>
                </a:cubicBezTo>
                <a:cubicBezTo>
                  <a:pt x="252" y="174"/>
                  <a:pt x="252" y="174"/>
                  <a:pt x="252" y="174"/>
                </a:cubicBezTo>
                <a:cubicBezTo>
                  <a:pt x="252" y="177"/>
                  <a:pt x="252" y="177"/>
                  <a:pt x="252" y="177"/>
                </a:cubicBezTo>
                <a:cubicBezTo>
                  <a:pt x="253" y="179"/>
                  <a:pt x="253" y="179"/>
                  <a:pt x="253" y="179"/>
                </a:cubicBezTo>
                <a:cubicBezTo>
                  <a:pt x="253" y="182"/>
                  <a:pt x="253" y="182"/>
                  <a:pt x="253" y="182"/>
                </a:cubicBezTo>
                <a:cubicBezTo>
                  <a:pt x="253" y="183"/>
                  <a:pt x="253" y="183"/>
                  <a:pt x="253" y="183"/>
                </a:cubicBezTo>
                <a:cubicBezTo>
                  <a:pt x="254" y="186"/>
                  <a:pt x="254" y="186"/>
                  <a:pt x="254" y="186"/>
                </a:cubicBezTo>
                <a:cubicBezTo>
                  <a:pt x="255" y="187"/>
                  <a:pt x="255" y="187"/>
                  <a:pt x="255" y="187"/>
                </a:cubicBezTo>
                <a:cubicBezTo>
                  <a:pt x="255" y="188"/>
                  <a:pt x="255" y="188"/>
                  <a:pt x="255" y="188"/>
                </a:cubicBezTo>
                <a:cubicBezTo>
                  <a:pt x="255" y="190"/>
                  <a:pt x="255" y="190"/>
                  <a:pt x="255" y="190"/>
                </a:cubicBezTo>
                <a:cubicBezTo>
                  <a:pt x="255" y="191"/>
                  <a:pt x="255" y="191"/>
                  <a:pt x="255" y="191"/>
                </a:cubicBezTo>
                <a:cubicBezTo>
                  <a:pt x="255" y="192"/>
                  <a:pt x="255" y="192"/>
                  <a:pt x="255" y="192"/>
                </a:cubicBezTo>
                <a:cubicBezTo>
                  <a:pt x="256" y="196"/>
                  <a:pt x="256" y="196"/>
                  <a:pt x="256" y="196"/>
                </a:cubicBezTo>
                <a:cubicBezTo>
                  <a:pt x="257" y="197"/>
                  <a:pt x="257" y="197"/>
                  <a:pt x="257" y="197"/>
                </a:cubicBezTo>
                <a:cubicBezTo>
                  <a:pt x="257" y="199"/>
                  <a:pt x="257" y="199"/>
                  <a:pt x="257" y="199"/>
                </a:cubicBezTo>
                <a:cubicBezTo>
                  <a:pt x="257" y="200"/>
                  <a:pt x="257" y="200"/>
                  <a:pt x="257" y="200"/>
                </a:cubicBezTo>
                <a:cubicBezTo>
                  <a:pt x="257" y="200"/>
                  <a:pt x="257" y="200"/>
                  <a:pt x="257" y="200"/>
                </a:cubicBezTo>
                <a:cubicBezTo>
                  <a:pt x="257" y="202"/>
                  <a:pt x="257" y="202"/>
                  <a:pt x="257" y="202"/>
                </a:cubicBezTo>
                <a:cubicBezTo>
                  <a:pt x="256" y="203"/>
                  <a:pt x="256" y="203"/>
                  <a:pt x="256" y="203"/>
                </a:cubicBezTo>
                <a:cubicBezTo>
                  <a:pt x="257" y="204"/>
                  <a:pt x="257" y="204"/>
                  <a:pt x="257" y="204"/>
                </a:cubicBezTo>
                <a:cubicBezTo>
                  <a:pt x="256" y="206"/>
                  <a:pt x="256" y="206"/>
                  <a:pt x="256" y="206"/>
                </a:cubicBezTo>
                <a:cubicBezTo>
                  <a:pt x="255" y="208"/>
                  <a:pt x="255" y="208"/>
                  <a:pt x="255" y="208"/>
                </a:cubicBezTo>
                <a:cubicBezTo>
                  <a:pt x="254" y="209"/>
                  <a:pt x="254" y="209"/>
                  <a:pt x="254" y="209"/>
                </a:cubicBezTo>
                <a:cubicBezTo>
                  <a:pt x="254" y="210"/>
                  <a:pt x="254" y="210"/>
                  <a:pt x="254" y="210"/>
                </a:cubicBezTo>
                <a:cubicBezTo>
                  <a:pt x="253" y="211"/>
                  <a:pt x="253" y="211"/>
                  <a:pt x="253" y="211"/>
                </a:cubicBezTo>
                <a:cubicBezTo>
                  <a:pt x="252" y="211"/>
                  <a:pt x="252" y="211"/>
                  <a:pt x="252" y="211"/>
                </a:cubicBezTo>
                <a:cubicBezTo>
                  <a:pt x="251" y="211"/>
                  <a:pt x="251" y="211"/>
                  <a:pt x="251" y="211"/>
                </a:cubicBezTo>
                <a:cubicBezTo>
                  <a:pt x="250" y="210"/>
                  <a:pt x="250" y="210"/>
                  <a:pt x="250" y="210"/>
                </a:cubicBezTo>
                <a:cubicBezTo>
                  <a:pt x="249" y="210"/>
                  <a:pt x="249" y="210"/>
                  <a:pt x="249" y="210"/>
                </a:cubicBezTo>
                <a:cubicBezTo>
                  <a:pt x="249" y="209"/>
                  <a:pt x="249" y="209"/>
                  <a:pt x="249" y="209"/>
                </a:cubicBezTo>
                <a:cubicBezTo>
                  <a:pt x="248" y="208"/>
                  <a:pt x="248" y="208"/>
                  <a:pt x="248" y="208"/>
                </a:cubicBezTo>
                <a:cubicBezTo>
                  <a:pt x="248" y="207"/>
                  <a:pt x="248" y="207"/>
                  <a:pt x="248" y="207"/>
                </a:cubicBezTo>
                <a:cubicBezTo>
                  <a:pt x="248" y="206"/>
                  <a:pt x="248" y="206"/>
                  <a:pt x="248" y="206"/>
                </a:cubicBezTo>
                <a:cubicBezTo>
                  <a:pt x="246" y="206"/>
                  <a:pt x="246" y="206"/>
                  <a:pt x="246" y="206"/>
                </a:cubicBezTo>
                <a:cubicBezTo>
                  <a:pt x="246" y="206"/>
                  <a:pt x="246" y="206"/>
                  <a:pt x="246" y="206"/>
                </a:cubicBezTo>
                <a:cubicBezTo>
                  <a:pt x="246" y="204"/>
                  <a:pt x="246" y="204"/>
                  <a:pt x="246" y="204"/>
                </a:cubicBezTo>
                <a:cubicBezTo>
                  <a:pt x="246" y="203"/>
                  <a:pt x="246" y="203"/>
                  <a:pt x="246" y="203"/>
                </a:cubicBezTo>
                <a:cubicBezTo>
                  <a:pt x="244" y="202"/>
                  <a:pt x="244" y="202"/>
                  <a:pt x="244" y="202"/>
                </a:cubicBezTo>
                <a:cubicBezTo>
                  <a:pt x="244" y="201"/>
                  <a:pt x="244" y="201"/>
                  <a:pt x="244" y="201"/>
                </a:cubicBezTo>
                <a:cubicBezTo>
                  <a:pt x="245" y="200"/>
                  <a:pt x="245" y="200"/>
                  <a:pt x="245" y="200"/>
                </a:cubicBezTo>
                <a:cubicBezTo>
                  <a:pt x="245" y="199"/>
                  <a:pt x="245" y="199"/>
                  <a:pt x="245" y="199"/>
                </a:cubicBezTo>
                <a:cubicBezTo>
                  <a:pt x="246" y="198"/>
                  <a:pt x="246" y="198"/>
                  <a:pt x="246" y="198"/>
                </a:cubicBezTo>
                <a:cubicBezTo>
                  <a:pt x="245" y="199"/>
                  <a:pt x="245" y="199"/>
                  <a:pt x="245" y="199"/>
                </a:cubicBezTo>
                <a:cubicBezTo>
                  <a:pt x="244" y="198"/>
                  <a:pt x="244" y="198"/>
                  <a:pt x="244" y="198"/>
                </a:cubicBezTo>
                <a:cubicBezTo>
                  <a:pt x="244" y="199"/>
                  <a:pt x="244" y="199"/>
                  <a:pt x="244" y="199"/>
                </a:cubicBezTo>
                <a:cubicBezTo>
                  <a:pt x="244" y="199"/>
                  <a:pt x="244" y="199"/>
                  <a:pt x="244" y="199"/>
                </a:cubicBezTo>
                <a:cubicBezTo>
                  <a:pt x="243" y="198"/>
                  <a:pt x="243" y="198"/>
                  <a:pt x="243" y="198"/>
                </a:cubicBezTo>
                <a:cubicBezTo>
                  <a:pt x="243" y="198"/>
                  <a:pt x="243" y="198"/>
                  <a:pt x="243" y="198"/>
                </a:cubicBezTo>
                <a:cubicBezTo>
                  <a:pt x="243" y="198"/>
                  <a:pt x="243" y="198"/>
                  <a:pt x="243" y="198"/>
                </a:cubicBezTo>
                <a:cubicBezTo>
                  <a:pt x="242" y="197"/>
                  <a:pt x="242" y="197"/>
                  <a:pt x="242" y="197"/>
                </a:cubicBezTo>
                <a:cubicBezTo>
                  <a:pt x="242" y="196"/>
                  <a:pt x="242" y="196"/>
                  <a:pt x="242" y="196"/>
                </a:cubicBezTo>
                <a:cubicBezTo>
                  <a:pt x="241" y="195"/>
                  <a:pt x="241" y="195"/>
                  <a:pt x="241" y="195"/>
                </a:cubicBezTo>
                <a:cubicBezTo>
                  <a:pt x="243" y="193"/>
                  <a:pt x="243" y="193"/>
                  <a:pt x="243" y="193"/>
                </a:cubicBezTo>
                <a:cubicBezTo>
                  <a:pt x="243" y="191"/>
                  <a:pt x="243" y="191"/>
                  <a:pt x="243" y="191"/>
                </a:cubicBezTo>
                <a:cubicBezTo>
                  <a:pt x="242" y="191"/>
                  <a:pt x="242" y="191"/>
                  <a:pt x="242" y="191"/>
                </a:cubicBezTo>
                <a:cubicBezTo>
                  <a:pt x="242" y="191"/>
                  <a:pt x="242" y="191"/>
                  <a:pt x="242" y="191"/>
                </a:cubicBezTo>
                <a:cubicBezTo>
                  <a:pt x="242" y="192"/>
                  <a:pt x="242" y="192"/>
                  <a:pt x="242" y="192"/>
                </a:cubicBezTo>
                <a:cubicBezTo>
                  <a:pt x="241" y="193"/>
                  <a:pt x="241" y="193"/>
                  <a:pt x="241" y="193"/>
                </a:cubicBezTo>
                <a:cubicBezTo>
                  <a:pt x="241" y="193"/>
                  <a:pt x="241" y="193"/>
                  <a:pt x="241" y="193"/>
                </a:cubicBezTo>
                <a:cubicBezTo>
                  <a:pt x="240" y="192"/>
                  <a:pt x="240" y="192"/>
                  <a:pt x="240" y="192"/>
                </a:cubicBezTo>
                <a:cubicBezTo>
                  <a:pt x="240" y="191"/>
                  <a:pt x="240" y="191"/>
                  <a:pt x="240" y="191"/>
                </a:cubicBezTo>
                <a:cubicBezTo>
                  <a:pt x="241" y="189"/>
                  <a:pt x="241" y="189"/>
                  <a:pt x="241" y="189"/>
                </a:cubicBezTo>
                <a:cubicBezTo>
                  <a:pt x="242" y="186"/>
                  <a:pt x="242" y="186"/>
                  <a:pt x="242" y="186"/>
                </a:cubicBezTo>
                <a:cubicBezTo>
                  <a:pt x="242" y="184"/>
                  <a:pt x="242" y="184"/>
                  <a:pt x="242" y="184"/>
                </a:cubicBezTo>
                <a:cubicBezTo>
                  <a:pt x="241" y="183"/>
                  <a:pt x="241" y="183"/>
                  <a:pt x="241" y="183"/>
                </a:cubicBezTo>
                <a:cubicBezTo>
                  <a:pt x="240" y="183"/>
                  <a:pt x="240" y="183"/>
                  <a:pt x="240" y="183"/>
                </a:cubicBezTo>
                <a:cubicBezTo>
                  <a:pt x="240" y="182"/>
                  <a:pt x="240" y="182"/>
                  <a:pt x="240" y="182"/>
                </a:cubicBezTo>
                <a:cubicBezTo>
                  <a:pt x="240" y="181"/>
                  <a:pt x="240" y="181"/>
                  <a:pt x="240" y="181"/>
                </a:cubicBezTo>
                <a:cubicBezTo>
                  <a:pt x="239" y="181"/>
                  <a:pt x="239" y="181"/>
                  <a:pt x="239" y="181"/>
                </a:cubicBezTo>
                <a:cubicBezTo>
                  <a:pt x="238" y="181"/>
                  <a:pt x="238" y="181"/>
                  <a:pt x="238" y="181"/>
                </a:cubicBezTo>
                <a:cubicBezTo>
                  <a:pt x="238" y="179"/>
                  <a:pt x="238" y="179"/>
                  <a:pt x="238" y="179"/>
                </a:cubicBezTo>
                <a:cubicBezTo>
                  <a:pt x="238" y="179"/>
                  <a:pt x="238" y="179"/>
                  <a:pt x="238" y="179"/>
                </a:cubicBezTo>
                <a:cubicBezTo>
                  <a:pt x="237" y="178"/>
                  <a:pt x="237" y="178"/>
                  <a:pt x="237" y="178"/>
                </a:cubicBezTo>
                <a:cubicBezTo>
                  <a:pt x="237" y="176"/>
                  <a:pt x="237" y="176"/>
                  <a:pt x="237" y="176"/>
                </a:cubicBezTo>
                <a:cubicBezTo>
                  <a:pt x="235" y="176"/>
                  <a:pt x="235" y="176"/>
                  <a:pt x="235" y="176"/>
                </a:cubicBezTo>
                <a:cubicBezTo>
                  <a:pt x="234" y="175"/>
                  <a:pt x="234" y="175"/>
                  <a:pt x="234" y="175"/>
                </a:cubicBezTo>
                <a:cubicBezTo>
                  <a:pt x="233" y="175"/>
                  <a:pt x="233" y="175"/>
                  <a:pt x="233" y="175"/>
                </a:cubicBezTo>
                <a:cubicBezTo>
                  <a:pt x="232" y="176"/>
                  <a:pt x="232" y="176"/>
                  <a:pt x="232" y="176"/>
                </a:cubicBezTo>
                <a:cubicBezTo>
                  <a:pt x="232" y="176"/>
                  <a:pt x="232" y="176"/>
                  <a:pt x="232" y="176"/>
                </a:cubicBezTo>
                <a:cubicBezTo>
                  <a:pt x="232" y="177"/>
                  <a:pt x="232" y="177"/>
                  <a:pt x="232" y="177"/>
                </a:cubicBezTo>
                <a:cubicBezTo>
                  <a:pt x="231" y="176"/>
                  <a:pt x="231" y="176"/>
                  <a:pt x="231" y="176"/>
                </a:cubicBezTo>
                <a:cubicBezTo>
                  <a:pt x="230" y="178"/>
                  <a:pt x="230" y="178"/>
                  <a:pt x="230" y="178"/>
                </a:cubicBezTo>
                <a:cubicBezTo>
                  <a:pt x="229" y="178"/>
                  <a:pt x="229" y="178"/>
                  <a:pt x="229" y="178"/>
                </a:cubicBezTo>
                <a:cubicBezTo>
                  <a:pt x="227" y="178"/>
                  <a:pt x="227" y="178"/>
                  <a:pt x="227" y="178"/>
                </a:cubicBezTo>
                <a:cubicBezTo>
                  <a:pt x="227" y="178"/>
                  <a:pt x="227" y="178"/>
                  <a:pt x="227" y="178"/>
                </a:cubicBezTo>
                <a:cubicBezTo>
                  <a:pt x="227" y="178"/>
                  <a:pt x="227" y="178"/>
                  <a:pt x="227" y="178"/>
                </a:cubicBezTo>
                <a:cubicBezTo>
                  <a:pt x="227" y="178"/>
                  <a:pt x="227" y="178"/>
                  <a:pt x="227" y="178"/>
                </a:cubicBezTo>
                <a:cubicBezTo>
                  <a:pt x="227" y="178"/>
                  <a:pt x="227" y="178"/>
                  <a:pt x="227" y="178"/>
                </a:cubicBezTo>
                <a:cubicBezTo>
                  <a:pt x="227" y="177"/>
                  <a:pt x="227" y="177"/>
                  <a:pt x="227" y="177"/>
                </a:cubicBezTo>
                <a:cubicBezTo>
                  <a:pt x="226" y="176"/>
                  <a:pt x="226" y="176"/>
                  <a:pt x="226" y="176"/>
                </a:cubicBezTo>
                <a:cubicBezTo>
                  <a:pt x="225" y="175"/>
                  <a:pt x="225" y="175"/>
                  <a:pt x="225" y="175"/>
                </a:cubicBezTo>
                <a:cubicBezTo>
                  <a:pt x="225" y="175"/>
                  <a:pt x="225" y="175"/>
                  <a:pt x="225" y="175"/>
                </a:cubicBezTo>
                <a:cubicBezTo>
                  <a:pt x="226" y="176"/>
                  <a:pt x="226" y="176"/>
                  <a:pt x="226" y="176"/>
                </a:cubicBezTo>
                <a:cubicBezTo>
                  <a:pt x="226" y="175"/>
                  <a:pt x="226" y="175"/>
                  <a:pt x="226" y="175"/>
                </a:cubicBezTo>
                <a:cubicBezTo>
                  <a:pt x="225" y="174"/>
                  <a:pt x="225" y="174"/>
                  <a:pt x="225" y="174"/>
                </a:cubicBezTo>
                <a:cubicBezTo>
                  <a:pt x="224" y="174"/>
                  <a:pt x="224" y="174"/>
                  <a:pt x="224" y="174"/>
                </a:cubicBezTo>
                <a:cubicBezTo>
                  <a:pt x="224" y="174"/>
                  <a:pt x="224" y="174"/>
                  <a:pt x="224" y="174"/>
                </a:cubicBezTo>
                <a:cubicBezTo>
                  <a:pt x="224" y="174"/>
                  <a:pt x="224" y="174"/>
                  <a:pt x="224" y="174"/>
                </a:cubicBezTo>
                <a:cubicBezTo>
                  <a:pt x="224" y="175"/>
                  <a:pt x="224" y="175"/>
                  <a:pt x="224" y="175"/>
                </a:cubicBezTo>
                <a:cubicBezTo>
                  <a:pt x="223" y="174"/>
                  <a:pt x="223" y="174"/>
                  <a:pt x="223" y="174"/>
                </a:cubicBezTo>
                <a:cubicBezTo>
                  <a:pt x="222" y="174"/>
                  <a:pt x="222" y="174"/>
                  <a:pt x="222" y="174"/>
                </a:cubicBezTo>
                <a:cubicBezTo>
                  <a:pt x="221" y="174"/>
                  <a:pt x="221" y="174"/>
                  <a:pt x="221" y="174"/>
                </a:cubicBezTo>
                <a:cubicBezTo>
                  <a:pt x="219" y="173"/>
                  <a:pt x="219" y="173"/>
                  <a:pt x="219" y="173"/>
                </a:cubicBezTo>
                <a:cubicBezTo>
                  <a:pt x="219" y="173"/>
                  <a:pt x="219" y="173"/>
                  <a:pt x="219" y="173"/>
                </a:cubicBezTo>
                <a:cubicBezTo>
                  <a:pt x="221" y="173"/>
                  <a:pt x="221" y="173"/>
                  <a:pt x="221" y="173"/>
                </a:cubicBezTo>
                <a:cubicBezTo>
                  <a:pt x="222" y="173"/>
                  <a:pt x="222" y="173"/>
                  <a:pt x="222" y="173"/>
                </a:cubicBezTo>
                <a:cubicBezTo>
                  <a:pt x="221" y="173"/>
                  <a:pt x="221" y="173"/>
                  <a:pt x="221" y="173"/>
                </a:cubicBezTo>
                <a:cubicBezTo>
                  <a:pt x="220" y="172"/>
                  <a:pt x="220" y="172"/>
                  <a:pt x="220" y="172"/>
                </a:cubicBezTo>
                <a:cubicBezTo>
                  <a:pt x="219" y="173"/>
                  <a:pt x="219" y="173"/>
                  <a:pt x="219" y="173"/>
                </a:cubicBezTo>
                <a:cubicBezTo>
                  <a:pt x="218" y="173"/>
                  <a:pt x="218" y="173"/>
                  <a:pt x="218" y="173"/>
                </a:cubicBezTo>
                <a:cubicBezTo>
                  <a:pt x="216" y="173"/>
                  <a:pt x="216" y="173"/>
                  <a:pt x="216" y="173"/>
                </a:cubicBezTo>
                <a:cubicBezTo>
                  <a:pt x="215" y="173"/>
                  <a:pt x="215" y="173"/>
                  <a:pt x="215" y="173"/>
                </a:cubicBezTo>
                <a:cubicBezTo>
                  <a:pt x="214" y="173"/>
                  <a:pt x="214" y="173"/>
                  <a:pt x="214" y="173"/>
                </a:cubicBezTo>
                <a:cubicBezTo>
                  <a:pt x="213" y="173"/>
                  <a:pt x="213" y="173"/>
                  <a:pt x="213" y="173"/>
                </a:cubicBezTo>
                <a:cubicBezTo>
                  <a:pt x="212" y="174"/>
                  <a:pt x="212" y="174"/>
                  <a:pt x="212" y="174"/>
                </a:cubicBezTo>
                <a:cubicBezTo>
                  <a:pt x="210" y="172"/>
                  <a:pt x="210" y="172"/>
                  <a:pt x="210" y="172"/>
                </a:cubicBezTo>
                <a:cubicBezTo>
                  <a:pt x="210" y="172"/>
                  <a:pt x="210" y="172"/>
                  <a:pt x="210" y="172"/>
                </a:cubicBezTo>
                <a:cubicBezTo>
                  <a:pt x="211" y="171"/>
                  <a:pt x="211" y="171"/>
                  <a:pt x="211" y="171"/>
                </a:cubicBezTo>
                <a:cubicBezTo>
                  <a:pt x="210" y="171"/>
                  <a:pt x="210" y="171"/>
                  <a:pt x="210" y="171"/>
                </a:cubicBezTo>
                <a:cubicBezTo>
                  <a:pt x="209" y="172"/>
                  <a:pt x="209" y="172"/>
                  <a:pt x="209" y="172"/>
                </a:cubicBezTo>
                <a:cubicBezTo>
                  <a:pt x="209" y="173"/>
                  <a:pt x="209" y="173"/>
                  <a:pt x="209" y="173"/>
                </a:cubicBezTo>
                <a:cubicBezTo>
                  <a:pt x="208" y="173"/>
                  <a:pt x="208" y="173"/>
                  <a:pt x="208" y="173"/>
                </a:cubicBezTo>
                <a:cubicBezTo>
                  <a:pt x="207" y="173"/>
                  <a:pt x="207" y="173"/>
                  <a:pt x="207" y="173"/>
                </a:cubicBezTo>
                <a:cubicBezTo>
                  <a:pt x="206" y="173"/>
                  <a:pt x="206" y="173"/>
                  <a:pt x="206" y="173"/>
                </a:cubicBezTo>
                <a:cubicBezTo>
                  <a:pt x="202" y="173"/>
                  <a:pt x="202" y="173"/>
                  <a:pt x="202" y="173"/>
                </a:cubicBezTo>
                <a:cubicBezTo>
                  <a:pt x="201" y="174"/>
                  <a:pt x="201" y="174"/>
                  <a:pt x="201" y="174"/>
                </a:cubicBezTo>
                <a:cubicBezTo>
                  <a:pt x="199" y="175"/>
                  <a:pt x="199" y="175"/>
                  <a:pt x="199" y="175"/>
                </a:cubicBezTo>
                <a:cubicBezTo>
                  <a:pt x="198" y="176"/>
                  <a:pt x="198" y="176"/>
                  <a:pt x="198" y="176"/>
                </a:cubicBezTo>
                <a:cubicBezTo>
                  <a:pt x="198" y="177"/>
                  <a:pt x="198" y="177"/>
                  <a:pt x="198" y="177"/>
                </a:cubicBezTo>
                <a:cubicBezTo>
                  <a:pt x="198" y="177"/>
                  <a:pt x="198" y="177"/>
                  <a:pt x="198" y="177"/>
                </a:cubicBezTo>
                <a:cubicBezTo>
                  <a:pt x="199" y="176"/>
                  <a:pt x="199" y="176"/>
                  <a:pt x="199" y="176"/>
                </a:cubicBezTo>
                <a:cubicBezTo>
                  <a:pt x="199" y="176"/>
                  <a:pt x="199" y="176"/>
                  <a:pt x="199" y="176"/>
                </a:cubicBezTo>
                <a:cubicBezTo>
                  <a:pt x="200" y="177"/>
                  <a:pt x="200" y="177"/>
                  <a:pt x="200" y="177"/>
                </a:cubicBezTo>
                <a:cubicBezTo>
                  <a:pt x="201" y="177"/>
                  <a:pt x="201" y="177"/>
                  <a:pt x="201" y="177"/>
                </a:cubicBezTo>
                <a:cubicBezTo>
                  <a:pt x="201" y="178"/>
                  <a:pt x="201" y="178"/>
                  <a:pt x="201" y="178"/>
                </a:cubicBezTo>
                <a:cubicBezTo>
                  <a:pt x="199" y="179"/>
                  <a:pt x="199" y="179"/>
                  <a:pt x="199" y="179"/>
                </a:cubicBezTo>
                <a:cubicBezTo>
                  <a:pt x="199" y="180"/>
                  <a:pt x="199" y="180"/>
                  <a:pt x="199" y="180"/>
                </a:cubicBezTo>
                <a:cubicBezTo>
                  <a:pt x="199" y="181"/>
                  <a:pt x="199" y="181"/>
                  <a:pt x="199" y="181"/>
                </a:cubicBezTo>
                <a:cubicBezTo>
                  <a:pt x="201" y="181"/>
                  <a:pt x="201" y="181"/>
                  <a:pt x="201" y="181"/>
                </a:cubicBezTo>
                <a:cubicBezTo>
                  <a:pt x="203" y="182"/>
                  <a:pt x="203" y="182"/>
                  <a:pt x="203" y="182"/>
                </a:cubicBezTo>
                <a:cubicBezTo>
                  <a:pt x="202" y="183"/>
                  <a:pt x="202" y="183"/>
                  <a:pt x="202" y="183"/>
                </a:cubicBezTo>
                <a:cubicBezTo>
                  <a:pt x="201" y="183"/>
                  <a:pt x="201" y="183"/>
                  <a:pt x="201" y="183"/>
                </a:cubicBezTo>
                <a:cubicBezTo>
                  <a:pt x="201" y="184"/>
                  <a:pt x="201" y="184"/>
                  <a:pt x="201" y="184"/>
                </a:cubicBezTo>
                <a:cubicBezTo>
                  <a:pt x="201" y="183"/>
                  <a:pt x="201" y="183"/>
                  <a:pt x="201" y="183"/>
                </a:cubicBezTo>
                <a:cubicBezTo>
                  <a:pt x="200" y="182"/>
                  <a:pt x="200" y="182"/>
                  <a:pt x="200" y="182"/>
                </a:cubicBezTo>
                <a:cubicBezTo>
                  <a:pt x="200" y="182"/>
                  <a:pt x="200" y="182"/>
                  <a:pt x="200" y="182"/>
                </a:cubicBezTo>
                <a:cubicBezTo>
                  <a:pt x="199" y="181"/>
                  <a:pt x="199" y="181"/>
                  <a:pt x="199" y="181"/>
                </a:cubicBezTo>
                <a:cubicBezTo>
                  <a:pt x="198" y="181"/>
                  <a:pt x="198" y="181"/>
                  <a:pt x="198" y="181"/>
                </a:cubicBezTo>
                <a:cubicBezTo>
                  <a:pt x="197" y="180"/>
                  <a:pt x="197" y="180"/>
                  <a:pt x="197" y="180"/>
                </a:cubicBezTo>
                <a:cubicBezTo>
                  <a:pt x="196" y="180"/>
                  <a:pt x="196" y="180"/>
                  <a:pt x="196" y="180"/>
                </a:cubicBezTo>
                <a:cubicBezTo>
                  <a:pt x="197" y="181"/>
                  <a:pt x="197" y="181"/>
                  <a:pt x="197" y="181"/>
                </a:cubicBezTo>
                <a:cubicBezTo>
                  <a:pt x="197" y="182"/>
                  <a:pt x="197" y="182"/>
                  <a:pt x="197" y="182"/>
                </a:cubicBezTo>
                <a:cubicBezTo>
                  <a:pt x="196" y="183"/>
                  <a:pt x="196" y="183"/>
                  <a:pt x="196" y="183"/>
                </a:cubicBezTo>
                <a:cubicBezTo>
                  <a:pt x="195" y="182"/>
                  <a:pt x="195" y="182"/>
                  <a:pt x="195" y="182"/>
                </a:cubicBezTo>
                <a:cubicBezTo>
                  <a:pt x="194" y="181"/>
                  <a:pt x="194" y="181"/>
                  <a:pt x="194" y="181"/>
                </a:cubicBezTo>
                <a:cubicBezTo>
                  <a:pt x="193" y="182"/>
                  <a:pt x="193" y="182"/>
                  <a:pt x="193" y="182"/>
                </a:cubicBezTo>
                <a:cubicBezTo>
                  <a:pt x="192" y="183"/>
                  <a:pt x="192" y="183"/>
                  <a:pt x="192" y="183"/>
                </a:cubicBezTo>
                <a:cubicBezTo>
                  <a:pt x="191" y="182"/>
                  <a:pt x="191" y="182"/>
                  <a:pt x="191" y="182"/>
                </a:cubicBezTo>
                <a:cubicBezTo>
                  <a:pt x="190" y="182"/>
                  <a:pt x="190" y="182"/>
                  <a:pt x="190" y="182"/>
                </a:cubicBezTo>
                <a:cubicBezTo>
                  <a:pt x="189" y="182"/>
                  <a:pt x="189" y="182"/>
                  <a:pt x="189" y="182"/>
                </a:cubicBezTo>
                <a:cubicBezTo>
                  <a:pt x="188" y="182"/>
                  <a:pt x="188" y="182"/>
                  <a:pt x="188" y="182"/>
                </a:cubicBezTo>
                <a:cubicBezTo>
                  <a:pt x="189" y="181"/>
                  <a:pt x="189" y="181"/>
                  <a:pt x="189" y="181"/>
                </a:cubicBezTo>
                <a:cubicBezTo>
                  <a:pt x="190" y="180"/>
                  <a:pt x="190" y="180"/>
                  <a:pt x="190" y="180"/>
                </a:cubicBezTo>
                <a:cubicBezTo>
                  <a:pt x="189" y="180"/>
                  <a:pt x="189" y="180"/>
                  <a:pt x="189" y="180"/>
                </a:cubicBezTo>
                <a:cubicBezTo>
                  <a:pt x="188" y="180"/>
                  <a:pt x="188" y="180"/>
                  <a:pt x="188" y="180"/>
                </a:cubicBezTo>
                <a:cubicBezTo>
                  <a:pt x="188" y="179"/>
                  <a:pt x="188" y="179"/>
                  <a:pt x="188" y="179"/>
                </a:cubicBezTo>
                <a:cubicBezTo>
                  <a:pt x="188" y="178"/>
                  <a:pt x="188" y="178"/>
                  <a:pt x="188" y="178"/>
                </a:cubicBezTo>
                <a:cubicBezTo>
                  <a:pt x="187" y="178"/>
                  <a:pt x="187" y="178"/>
                  <a:pt x="187" y="178"/>
                </a:cubicBezTo>
                <a:cubicBezTo>
                  <a:pt x="186" y="178"/>
                  <a:pt x="186" y="178"/>
                  <a:pt x="186" y="178"/>
                </a:cubicBezTo>
                <a:cubicBezTo>
                  <a:pt x="186" y="178"/>
                  <a:pt x="186" y="178"/>
                  <a:pt x="186" y="178"/>
                </a:cubicBezTo>
                <a:cubicBezTo>
                  <a:pt x="186" y="177"/>
                  <a:pt x="186" y="177"/>
                  <a:pt x="186" y="177"/>
                </a:cubicBezTo>
                <a:cubicBezTo>
                  <a:pt x="185" y="177"/>
                  <a:pt x="185" y="177"/>
                  <a:pt x="185" y="177"/>
                </a:cubicBezTo>
                <a:cubicBezTo>
                  <a:pt x="184" y="178"/>
                  <a:pt x="184" y="178"/>
                  <a:pt x="184" y="178"/>
                </a:cubicBezTo>
                <a:cubicBezTo>
                  <a:pt x="184" y="178"/>
                  <a:pt x="184" y="178"/>
                  <a:pt x="184" y="178"/>
                </a:cubicBezTo>
                <a:cubicBezTo>
                  <a:pt x="184" y="179"/>
                  <a:pt x="184" y="179"/>
                  <a:pt x="184" y="179"/>
                </a:cubicBezTo>
                <a:cubicBezTo>
                  <a:pt x="183" y="179"/>
                  <a:pt x="183" y="179"/>
                  <a:pt x="183" y="179"/>
                </a:cubicBezTo>
                <a:cubicBezTo>
                  <a:pt x="179" y="179"/>
                  <a:pt x="179" y="179"/>
                  <a:pt x="179" y="179"/>
                </a:cubicBezTo>
                <a:cubicBezTo>
                  <a:pt x="179" y="178"/>
                  <a:pt x="179" y="178"/>
                  <a:pt x="179" y="178"/>
                </a:cubicBezTo>
                <a:cubicBezTo>
                  <a:pt x="176" y="177"/>
                  <a:pt x="176" y="177"/>
                  <a:pt x="176" y="177"/>
                </a:cubicBezTo>
                <a:cubicBezTo>
                  <a:pt x="174" y="177"/>
                  <a:pt x="174" y="177"/>
                  <a:pt x="174" y="177"/>
                </a:cubicBezTo>
                <a:cubicBezTo>
                  <a:pt x="172" y="178"/>
                  <a:pt x="172" y="178"/>
                  <a:pt x="172" y="178"/>
                </a:cubicBezTo>
                <a:cubicBezTo>
                  <a:pt x="171" y="178"/>
                  <a:pt x="171" y="178"/>
                  <a:pt x="171" y="178"/>
                </a:cubicBezTo>
                <a:cubicBezTo>
                  <a:pt x="170" y="179"/>
                  <a:pt x="170" y="179"/>
                  <a:pt x="170" y="179"/>
                </a:cubicBezTo>
                <a:cubicBezTo>
                  <a:pt x="169" y="180"/>
                  <a:pt x="169" y="180"/>
                  <a:pt x="169" y="180"/>
                </a:cubicBezTo>
                <a:cubicBezTo>
                  <a:pt x="168" y="180"/>
                  <a:pt x="168" y="180"/>
                  <a:pt x="168" y="180"/>
                </a:cubicBezTo>
                <a:cubicBezTo>
                  <a:pt x="168" y="179"/>
                  <a:pt x="168" y="179"/>
                  <a:pt x="168" y="179"/>
                </a:cubicBezTo>
                <a:cubicBezTo>
                  <a:pt x="168" y="178"/>
                  <a:pt x="168" y="178"/>
                  <a:pt x="168" y="178"/>
                </a:cubicBezTo>
                <a:cubicBezTo>
                  <a:pt x="169" y="177"/>
                  <a:pt x="169" y="177"/>
                  <a:pt x="169" y="177"/>
                </a:cubicBezTo>
                <a:cubicBezTo>
                  <a:pt x="168" y="176"/>
                  <a:pt x="168" y="176"/>
                  <a:pt x="168" y="176"/>
                </a:cubicBezTo>
                <a:cubicBezTo>
                  <a:pt x="168" y="177"/>
                  <a:pt x="168" y="177"/>
                  <a:pt x="168" y="177"/>
                </a:cubicBezTo>
                <a:cubicBezTo>
                  <a:pt x="167" y="178"/>
                  <a:pt x="167" y="178"/>
                  <a:pt x="167" y="178"/>
                </a:cubicBezTo>
                <a:cubicBezTo>
                  <a:pt x="166" y="178"/>
                  <a:pt x="166" y="178"/>
                  <a:pt x="166" y="178"/>
                </a:cubicBezTo>
                <a:cubicBezTo>
                  <a:pt x="165" y="177"/>
                  <a:pt x="165" y="177"/>
                  <a:pt x="165" y="177"/>
                </a:cubicBezTo>
                <a:cubicBezTo>
                  <a:pt x="166" y="179"/>
                  <a:pt x="166" y="179"/>
                  <a:pt x="166" y="179"/>
                </a:cubicBezTo>
                <a:cubicBezTo>
                  <a:pt x="166" y="180"/>
                  <a:pt x="166" y="180"/>
                  <a:pt x="166" y="180"/>
                </a:cubicBezTo>
                <a:cubicBezTo>
                  <a:pt x="166" y="181"/>
                  <a:pt x="166" y="181"/>
                  <a:pt x="166" y="181"/>
                </a:cubicBezTo>
                <a:cubicBezTo>
                  <a:pt x="166" y="182"/>
                  <a:pt x="166" y="182"/>
                  <a:pt x="166" y="182"/>
                </a:cubicBezTo>
                <a:cubicBezTo>
                  <a:pt x="165" y="182"/>
                  <a:pt x="165" y="182"/>
                  <a:pt x="165" y="182"/>
                </a:cubicBezTo>
                <a:cubicBezTo>
                  <a:pt x="163" y="184"/>
                  <a:pt x="163" y="184"/>
                  <a:pt x="163" y="184"/>
                </a:cubicBezTo>
                <a:cubicBezTo>
                  <a:pt x="160" y="185"/>
                  <a:pt x="160" y="185"/>
                  <a:pt x="160" y="185"/>
                </a:cubicBezTo>
                <a:cubicBezTo>
                  <a:pt x="159" y="185"/>
                  <a:pt x="159" y="185"/>
                  <a:pt x="159" y="185"/>
                </a:cubicBezTo>
                <a:cubicBezTo>
                  <a:pt x="158" y="186"/>
                  <a:pt x="158" y="186"/>
                  <a:pt x="158" y="186"/>
                </a:cubicBezTo>
                <a:cubicBezTo>
                  <a:pt x="157" y="186"/>
                  <a:pt x="157" y="186"/>
                  <a:pt x="157" y="186"/>
                </a:cubicBezTo>
                <a:cubicBezTo>
                  <a:pt x="158" y="185"/>
                  <a:pt x="158" y="185"/>
                  <a:pt x="158" y="185"/>
                </a:cubicBezTo>
                <a:cubicBezTo>
                  <a:pt x="157" y="184"/>
                  <a:pt x="157" y="184"/>
                  <a:pt x="157" y="184"/>
                </a:cubicBezTo>
                <a:cubicBezTo>
                  <a:pt x="157" y="185"/>
                  <a:pt x="157" y="185"/>
                  <a:pt x="157" y="185"/>
                </a:cubicBezTo>
                <a:cubicBezTo>
                  <a:pt x="156" y="184"/>
                  <a:pt x="156" y="184"/>
                  <a:pt x="156" y="184"/>
                </a:cubicBezTo>
                <a:cubicBezTo>
                  <a:pt x="155" y="185"/>
                  <a:pt x="155" y="185"/>
                  <a:pt x="155" y="185"/>
                </a:cubicBezTo>
                <a:cubicBezTo>
                  <a:pt x="156" y="186"/>
                  <a:pt x="156" y="186"/>
                  <a:pt x="156" y="186"/>
                </a:cubicBezTo>
                <a:cubicBezTo>
                  <a:pt x="154" y="186"/>
                  <a:pt x="154" y="186"/>
                  <a:pt x="154" y="186"/>
                </a:cubicBezTo>
                <a:cubicBezTo>
                  <a:pt x="154" y="186"/>
                  <a:pt x="154" y="186"/>
                  <a:pt x="154" y="186"/>
                </a:cubicBezTo>
                <a:cubicBezTo>
                  <a:pt x="154" y="187"/>
                  <a:pt x="154" y="187"/>
                  <a:pt x="154" y="187"/>
                </a:cubicBezTo>
                <a:cubicBezTo>
                  <a:pt x="153" y="188"/>
                  <a:pt x="153" y="188"/>
                  <a:pt x="153" y="188"/>
                </a:cubicBezTo>
                <a:cubicBezTo>
                  <a:pt x="152" y="187"/>
                  <a:pt x="152" y="187"/>
                  <a:pt x="152" y="187"/>
                </a:cubicBezTo>
                <a:cubicBezTo>
                  <a:pt x="151" y="189"/>
                  <a:pt x="151" y="189"/>
                  <a:pt x="151" y="189"/>
                </a:cubicBezTo>
                <a:cubicBezTo>
                  <a:pt x="152" y="190"/>
                  <a:pt x="152" y="190"/>
                  <a:pt x="152" y="190"/>
                </a:cubicBezTo>
                <a:cubicBezTo>
                  <a:pt x="150" y="191"/>
                  <a:pt x="150" y="191"/>
                  <a:pt x="150" y="191"/>
                </a:cubicBezTo>
                <a:cubicBezTo>
                  <a:pt x="149" y="191"/>
                  <a:pt x="149" y="191"/>
                  <a:pt x="149" y="191"/>
                </a:cubicBezTo>
                <a:cubicBezTo>
                  <a:pt x="150" y="194"/>
                  <a:pt x="150" y="194"/>
                  <a:pt x="150" y="194"/>
                </a:cubicBezTo>
                <a:cubicBezTo>
                  <a:pt x="149" y="195"/>
                  <a:pt x="149" y="195"/>
                  <a:pt x="149" y="195"/>
                </a:cubicBezTo>
                <a:cubicBezTo>
                  <a:pt x="148" y="197"/>
                  <a:pt x="148" y="197"/>
                  <a:pt x="148" y="197"/>
                </a:cubicBezTo>
                <a:cubicBezTo>
                  <a:pt x="148" y="198"/>
                  <a:pt x="148" y="198"/>
                  <a:pt x="148" y="198"/>
                </a:cubicBezTo>
                <a:cubicBezTo>
                  <a:pt x="148" y="199"/>
                  <a:pt x="148" y="199"/>
                  <a:pt x="148" y="199"/>
                </a:cubicBezTo>
                <a:cubicBezTo>
                  <a:pt x="148" y="202"/>
                  <a:pt x="148" y="202"/>
                  <a:pt x="148" y="202"/>
                </a:cubicBezTo>
                <a:cubicBezTo>
                  <a:pt x="148" y="203"/>
                  <a:pt x="148" y="203"/>
                  <a:pt x="148" y="203"/>
                </a:cubicBezTo>
                <a:cubicBezTo>
                  <a:pt x="148" y="204"/>
                  <a:pt x="148" y="204"/>
                  <a:pt x="148" y="204"/>
                </a:cubicBezTo>
                <a:cubicBezTo>
                  <a:pt x="147" y="206"/>
                  <a:pt x="147" y="206"/>
                  <a:pt x="147" y="206"/>
                </a:cubicBezTo>
                <a:cubicBezTo>
                  <a:pt x="147" y="206"/>
                  <a:pt x="147" y="206"/>
                  <a:pt x="147" y="206"/>
                </a:cubicBezTo>
                <a:cubicBezTo>
                  <a:pt x="146" y="205"/>
                  <a:pt x="146" y="205"/>
                  <a:pt x="146" y="205"/>
                </a:cubicBezTo>
                <a:cubicBezTo>
                  <a:pt x="145" y="205"/>
                  <a:pt x="145" y="205"/>
                  <a:pt x="145" y="205"/>
                </a:cubicBezTo>
                <a:cubicBezTo>
                  <a:pt x="144" y="204"/>
                  <a:pt x="144" y="204"/>
                  <a:pt x="144" y="204"/>
                </a:cubicBezTo>
                <a:cubicBezTo>
                  <a:pt x="142" y="203"/>
                  <a:pt x="142" y="203"/>
                  <a:pt x="142" y="203"/>
                </a:cubicBezTo>
                <a:cubicBezTo>
                  <a:pt x="141" y="202"/>
                  <a:pt x="141" y="202"/>
                  <a:pt x="141" y="202"/>
                </a:cubicBezTo>
                <a:cubicBezTo>
                  <a:pt x="140" y="202"/>
                  <a:pt x="140" y="202"/>
                  <a:pt x="140" y="202"/>
                </a:cubicBezTo>
                <a:cubicBezTo>
                  <a:pt x="139" y="202"/>
                  <a:pt x="139" y="202"/>
                  <a:pt x="139" y="202"/>
                </a:cubicBezTo>
                <a:cubicBezTo>
                  <a:pt x="139" y="202"/>
                  <a:pt x="139" y="202"/>
                  <a:pt x="139" y="202"/>
                </a:cubicBezTo>
                <a:cubicBezTo>
                  <a:pt x="138" y="202"/>
                  <a:pt x="138" y="202"/>
                  <a:pt x="138" y="202"/>
                </a:cubicBezTo>
                <a:cubicBezTo>
                  <a:pt x="138" y="201"/>
                  <a:pt x="138" y="201"/>
                  <a:pt x="138" y="201"/>
                </a:cubicBezTo>
                <a:cubicBezTo>
                  <a:pt x="138" y="199"/>
                  <a:pt x="138" y="199"/>
                  <a:pt x="138" y="199"/>
                </a:cubicBezTo>
                <a:cubicBezTo>
                  <a:pt x="137" y="196"/>
                  <a:pt x="137" y="196"/>
                  <a:pt x="137" y="196"/>
                </a:cubicBezTo>
                <a:cubicBezTo>
                  <a:pt x="137" y="195"/>
                  <a:pt x="137" y="195"/>
                  <a:pt x="137" y="195"/>
                </a:cubicBezTo>
                <a:cubicBezTo>
                  <a:pt x="137" y="195"/>
                  <a:pt x="137" y="195"/>
                  <a:pt x="137" y="195"/>
                </a:cubicBezTo>
                <a:cubicBezTo>
                  <a:pt x="137" y="194"/>
                  <a:pt x="137" y="194"/>
                  <a:pt x="137" y="194"/>
                </a:cubicBezTo>
                <a:cubicBezTo>
                  <a:pt x="137" y="192"/>
                  <a:pt x="137" y="192"/>
                  <a:pt x="137" y="192"/>
                </a:cubicBezTo>
                <a:cubicBezTo>
                  <a:pt x="136" y="191"/>
                  <a:pt x="136" y="191"/>
                  <a:pt x="136" y="191"/>
                </a:cubicBezTo>
                <a:cubicBezTo>
                  <a:pt x="135" y="190"/>
                  <a:pt x="135" y="190"/>
                  <a:pt x="135" y="190"/>
                </a:cubicBezTo>
                <a:cubicBezTo>
                  <a:pt x="135" y="189"/>
                  <a:pt x="135" y="189"/>
                  <a:pt x="135" y="189"/>
                </a:cubicBezTo>
                <a:cubicBezTo>
                  <a:pt x="134" y="189"/>
                  <a:pt x="134" y="189"/>
                  <a:pt x="134" y="189"/>
                </a:cubicBezTo>
                <a:cubicBezTo>
                  <a:pt x="134" y="188"/>
                  <a:pt x="134" y="188"/>
                  <a:pt x="134" y="188"/>
                </a:cubicBezTo>
                <a:cubicBezTo>
                  <a:pt x="133" y="187"/>
                  <a:pt x="133" y="187"/>
                  <a:pt x="133" y="187"/>
                </a:cubicBezTo>
                <a:cubicBezTo>
                  <a:pt x="132" y="185"/>
                  <a:pt x="132" y="185"/>
                  <a:pt x="132" y="185"/>
                </a:cubicBezTo>
                <a:cubicBezTo>
                  <a:pt x="132" y="184"/>
                  <a:pt x="132" y="184"/>
                  <a:pt x="132" y="184"/>
                </a:cubicBezTo>
                <a:cubicBezTo>
                  <a:pt x="131" y="184"/>
                  <a:pt x="131" y="184"/>
                  <a:pt x="131" y="184"/>
                </a:cubicBezTo>
                <a:cubicBezTo>
                  <a:pt x="131" y="182"/>
                  <a:pt x="131" y="182"/>
                  <a:pt x="131" y="182"/>
                </a:cubicBezTo>
                <a:cubicBezTo>
                  <a:pt x="131" y="181"/>
                  <a:pt x="131" y="181"/>
                  <a:pt x="131" y="181"/>
                </a:cubicBezTo>
                <a:cubicBezTo>
                  <a:pt x="131" y="181"/>
                  <a:pt x="131" y="181"/>
                  <a:pt x="131" y="181"/>
                </a:cubicBezTo>
                <a:cubicBezTo>
                  <a:pt x="130" y="180"/>
                  <a:pt x="130" y="180"/>
                  <a:pt x="130" y="180"/>
                </a:cubicBezTo>
                <a:cubicBezTo>
                  <a:pt x="129" y="178"/>
                  <a:pt x="129" y="178"/>
                  <a:pt x="129" y="178"/>
                </a:cubicBezTo>
                <a:cubicBezTo>
                  <a:pt x="128" y="177"/>
                  <a:pt x="128" y="177"/>
                  <a:pt x="128" y="177"/>
                </a:cubicBezTo>
                <a:cubicBezTo>
                  <a:pt x="127" y="176"/>
                  <a:pt x="127" y="176"/>
                  <a:pt x="127" y="176"/>
                </a:cubicBezTo>
                <a:cubicBezTo>
                  <a:pt x="127" y="176"/>
                  <a:pt x="127" y="176"/>
                  <a:pt x="127" y="176"/>
                </a:cubicBezTo>
                <a:cubicBezTo>
                  <a:pt x="126" y="176"/>
                  <a:pt x="126" y="176"/>
                  <a:pt x="126" y="176"/>
                </a:cubicBezTo>
                <a:cubicBezTo>
                  <a:pt x="126" y="175"/>
                  <a:pt x="126" y="175"/>
                  <a:pt x="126" y="175"/>
                </a:cubicBezTo>
                <a:cubicBezTo>
                  <a:pt x="125" y="175"/>
                  <a:pt x="125" y="175"/>
                  <a:pt x="125" y="175"/>
                </a:cubicBezTo>
                <a:cubicBezTo>
                  <a:pt x="124" y="175"/>
                  <a:pt x="124" y="175"/>
                  <a:pt x="124" y="175"/>
                </a:cubicBezTo>
                <a:cubicBezTo>
                  <a:pt x="123" y="175"/>
                  <a:pt x="123" y="175"/>
                  <a:pt x="123" y="175"/>
                </a:cubicBezTo>
                <a:cubicBezTo>
                  <a:pt x="122" y="175"/>
                  <a:pt x="122" y="175"/>
                  <a:pt x="122" y="175"/>
                </a:cubicBezTo>
                <a:cubicBezTo>
                  <a:pt x="121" y="176"/>
                  <a:pt x="121" y="176"/>
                  <a:pt x="121" y="176"/>
                </a:cubicBezTo>
                <a:cubicBezTo>
                  <a:pt x="121" y="176"/>
                  <a:pt x="121" y="176"/>
                  <a:pt x="121" y="176"/>
                </a:cubicBezTo>
                <a:cubicBezTo>
                  <a:pt x="121" y="176"/>
                  <a:pt x="121" y="176"/>
                  <a:pt x="121" y="176"/>
                </a:cubicBezTo>
                <a:cubicBezTo>
                  <a:pt x="120" y="176"/>
                  <a:pt x="120" y="176"/>
                  <a:pt x="120" y="176"/>
                </a:cubicBezTo>
                <a:cubicBezTo>
                  <a:pt x="119" y="176"/>
                  <a:pt x="119" y="176"/>
                  <a:pt x="119" y="176"/>
                </a:cubicBezTo>
                <a:cubicBezTo>
                  <a:pt x="119" y="177"/>
                  <a:pt x="119" y="177"/>
                  <a:pt x="119" y="177"/>
                </a:cubicBezTo>
                <a:cubicBezTo>
                  <a:pt x="118" y="178"/>
                  <a:pt x="118" y="178"/>
                  <a:pt x="118" y="178"/>
                </a:cubicBezTo>
                <a:cubicBezTo>
                  <a:pt x="117" y="179"/>
                  <a:pt x="117" y="179"/>
                  <a:pt x="117" y="179"/>
                </a:cubicBezTo>
                <a:cubicBezTo>
                  <a:pt x="117" y="179"/>
                  <a:pt x="117" y="179"/>
                  <a:pt x="117" y="179"/>
                </a:cubicBezTo>
                <a:cubicBezTo>
                  <a:pt x="117" y="180"/>
                  <a:pt x="117" y="180"/>
                  <a:pt x="117" y="180"/>
                </a:cubicBezTo>
                <a:cubicBezTo>
                  <a:pt x="117" y="180"/>
                  <a:pt x="117" y="180"/>
                  <a:pt x="117" y="180"/>
                </a:cubicBezTo>
                <a:cubicBezTo>
                  <a:pt x="116" y="181"/>
                  <a:pt x="116" y="181"/>
                  <a:pt x="116" y="181"/>
                </a:cubicBezTo>
                <a:cubicBezTo>
                  <a:pt x="116" y="181"/>
                  <a:pt x="116" y="181"/>
                  <a:pt x="116" y="181"/>
                </a:cubicBezTo>
                <a:cubicBezTo>
                  <a:pt x="115" y="181"/>
                  <a:pt x="115" y="181"/>
                  <a:pt x="115" y="181"/>
                </a:cubicBezTo>
                <a:cubicBezTo>
                  <a:pt x="114" y="181"/>
                  <a:pt x="114" y="181"/>
                  <a:pt x="114" y="181"/>
                </a:cubicBezTo>
                <a:cubicBezTo>
                  <a:pt x="114" y="181"/>
                  <a:pt x="114" y="181"/>
                  <a:pt x="114" y="181"/>
                </a:cubicBezTo>
                <a:cubicBezTo>
                  <a:pt x="113" y="180"/>
                  <a:pt x="113" y="180"/>
                  <a:pt x="113" y="180"/>
                </a:cubicBezTo>
                <a:cubicBezTo>
                  <a:pt x="112" y="180"/>
                  <a:pt x="112" y="180"/>
                  <a:pt x="112" y="180"/>
                </a:cubicBezTo>
                <a:cubicBezTo>
                  <a:pt x="112" y="179"/>
                  <a:pt x="112" y="179"/>
                  <a:pt x="112" y="179"/>
                </a:cubicBezTo>
                <a:cubicBezTo>
                  <a:pt x="110" y="179"/>
                  <a:pt x="110" y="179"/>
                  <a:pt x="110" y="179"/>
                </a:cubicBezTo>
                <a:cubicBezTo>
                  <a:pt x="110" y="179"/>
                  <a:pt x="110" y="179"/>
                  <a:pt x="110" y="179"/>
                </a:cubicBezTo>
                <a:cubicBezTo>
                  <a:pt x="109" y="178"/>
                  <a:pt x="109" y="178"/>
                  <a:pt x="109" y="178"/>
                </a:cubicBezTo>
                <a:cubicBezTo>
                  <a:pt x="109" y="178"/>
                  <a:pt x="109" y="178"/>
                  <a:pt x="109" y="178"/>
                </a:cubicBezTo>
                <a:cubicBezTo>
                  <a:pt x="109" y="177"/>
                  <a:pt x="109" y="177"/>
                  <a:pt x="109" y="177"/>
                </a:cubicBezTo>
                <a:cubicBezTo>
                  <a:pt x="108" y="177"/>
                  <a:pt x="108" y="177"/>
                  <a:pt x="108" y="177"/>
                </a:cubicBezTo>
                <a:cubicBezTo>
                  <a:pt x="108" y="177"/>
                  <a:pt x="108" y="177"/>
                  <a:pt x="108" y="177"/>
                </a:cubicBezTo>
                <a:cubicBezTo>
                  <a:pt x="107" y="177"/>
                  <a:pt x="107" y="177"/>
                  <a:pt x="107" y="177"/>
                </a:cubicBezTo>
                <a:cubicBezTo>
                  <a:pt x="107" y="177"/>
                  <a:pt x="107" y="177"/>
                  <a:pt x="107" y="177"/>
                </a:cubicBezTo>
                <a:cubicBezTo>
                  <a:pt x="107" y="176"/>
                  <a:pt x="107" y="176"/>
                  <a:pt x="107" y="176"/>
                </a:cubicBezTo>
                <a:cubicBezTo>
                  <a:pt x="107" y="176"/>
                  <a:pt x="107" y="176"/>
                  <a:pt x="107" y="176"/>
                </a:cubicBezTo>
                <a:cubicBezTo>
                  <a:pt x="106" y="174"/>
                  <a:pt x="106" y="174"/>
                  <a:pt x="106" y="174"/>
                </a:cubicBezTo>
                <a:cubicBezTo>
                  <a:pt x="105" y="173"/>
                  <a:pt x="105" y="173"/>
                  <a:pt x="105" y="173"/>
                </a:cubicBezTo>
                <a:cubicBezTo>
                  <a:pt x="105" y="173"/>
                  <a:pt x="105" y="173"/>
                  <a:pt x="105" y="173"/>
                </a:cubicBezTo>
                <a:cubicBezTo>
                  <a:pt x="105" y="173"/>
                  <a:pt x="105" y="173"/>
                  <a:pt x="105" y="173"/>
                </a:cubicBezTo>
                <a:cubicBezTo>
                  <a:pt x="106" y="172"/>
                  <a:pt x="106" y="172"/>
                  <a:pt x="106" y="172"/>
                </a:cubicBezTo>
                <a:cubicBezTo>
                  <a:pt x="106" y="171"/>
                  <a:pt x="106" y="171"/>
                  <a:pt x="106" y="171"/>
                </a:cubicBezTo>
                <a:cubicBezTo>
                  <a:pt x="105" y="171"/>
                  <a:pt x="105" y="171"/>
                  <a:pt x="105" y="171"/>
                </a:cubicBezTo>
                <a:cubicBezTo>
                  <a:pt x="105" y="170"/>
                  <a:pt x="105" y="170"/>
                  <a:pt x="105" y="170"/>
                </a:cubicBezTo>
                <a:cubicBezTo>
                  <a:pt x="104" y="170"/>
                  <a:pt x="104" y="170"/>
                  <a:pt x="104" y="170"/>
                </a:cubicBezTo>
                <a:cubicBezTo>
                  <a:pt x="104" y="170"/>
                  <a:pt x="104" y="170"/>
                  <a:pt x="104" y="170"/>
                </a:cubicBezTo>
                <a:cubicBezTo>
                  <a:pt x="104" y="168"/>
                  <a:pt x="104" y="168"/>
                  <a:pt x="104" y="168"/>
                </a:cubicBezTo>
                <a:cubicBezTo>
                  <a:pt x="103" y="167"/>
                  <a:pt x="103" y="167"/>
                  <a:pt x="103" y="167"/>
                </a:cubicBezTo>
                <a:cubicBezTo>
                  <a:pt x="102" y="167"/>
                  <a:pt x="102" y="167"/>
                  <a:pt x="102" y="167"/>
                </a:cubicBezTo>
                <a:cubicBezTo>
                  <a:pt x="102" y="166"/>
                  <a:pt x="102" y="166"/>
                  <a:pt x="102" y="166"/>
                </a:cubicBezTo>
                <a:cubicBezTo>
                  <a:pt x="102" y="166"/>
                  <a:pt x="102" y="166"/>
                  <a:pt x="102" y="166"/>
                </a:cubicBezTo>
                <a:cubicBezTo>
                  <a:pt x="102" y="165"/>
                  <a:pt x="102" y="165"/>
                  <a:pt x="102" y="165"/>
                </a:cubicBezTo>
                <a:cubicBezTo>
                  <a:pt x="101" y="165"/>
                  <a:pt x="101" y="165"/>
                  <a:pt x="101" y="165"/>
                </a:cubicBezTo>
                <a:cubicBezTo>
                  <a:pt x="100" y="164"/>
                  <a:pt x="100" y="164"/>
                  <a:pt x="100" y="164"/>
                </a:cubicBezTo>
                <a:cubicBezTo>
                  <a:pt x="100" y="164"/>
                  <a:pt x="100" y="164"/>
                  <a:pt x="100" y="164"/>
                </a:cubicBezTo>
                <a:cubicBezTo>
                  <a:pt x="100" y="163"/>
                  <a:pt x="100" y="163"/>
                  <a:pt x="100" y="163"/>
                </a:cubicBezTo>
                <a:cubicBezTo>
                  <a:pt x="99" y="163"/>
                  <a:pt x="99" y="163"/>
                  <a:pt x="99" y="163"/>
                </a:cubicBezTo>
                <a:cubicBezTo>
                  <a:pt x="99" y="162"/>
                  <a:pt x="99" y="162"/>
                  <a:pt x="99" y="162"/>
                </a:cubicBezTo>
                <a:cubicBezTo>
                  <a:pt x="98" y="161"/>
                  <a:pt x="98" y="161"/>
                  <a:pt x="98" y="161"/>
                </a:cubicBezTo>
                <a:cubicBezTo>
                  <a:pt x="97" y="160"/>
                  <a:pt x="97" y="160"/>
                  <a:pt x="97" y="160"/>
                </a:cubicBezTo>
                <a:cubicBezTo>
                  <a:pt x="96" y="159"/>
                  <a:pt x="96" y="159"/>
                  <a:pt x="96" y="159"/>
                </a:cubicBezTo>
                <a:cubicBezTo>
                  <a:pt x="86" y="159"/>
                  <a:pt x="86" y="159"/>
                  <a:pt x="86" y="159"/>
                </a:cubicBezTo>
                <a:cubicBezTo>
                  <a:pt x="86" y="161"/>
                  <a:pt x="86" y="161"/>
                  <a:pt x="86" y="161"/>
                </a:cubicBezTo>
                <a:cubicBezTo>
                  <a:pt x="68" y="161"/>
                  <a:pt x="68" y="161"/>
                  <a:pt x="68" y="161"/>
                </a:cubicBezTo>
                <a:cubicBezTo>
                  <a:pt x="46" y="151"/>
                  <a:pt x="46" y="151"/>
                  <a:pt x="46" y="151"/>
                </a:cubicBezTo>
                <a:cubicBezTo>
                  <a:pt x="46" y="150"/>
                  <a:pt x="46" y="150"/>
                  <a:pt x="46" y="150"/>
                </a:cubicBezTo>
                <a:cubicBezTo>
                  <a:pt x="46" y="150"/>
                  <a:pt x="46" y="150"/>
                  <a:pt x="46" y="150"/>
                </a:cubicBezTo>
                <a:cubicBezTo>
                  <a:pt x="31" y="150"/>
                  <a:pt x="31" y="150"/>
                  <a:pt x="31" y="150"/>
                </a:cubicBezTo>
                <a:cubicBezTo>
                  <a:pt x="31" y="149"/>
                  <a:pt x="31" y="149"/>
                  <a:pt x="31" y="149"/>
                </a:cubicBezTo>
                <a:cubicBezTo>
                  <a:pt x="31" y="147"/>
                  <a:pt x="31" y="147"/>
                  <a:pt x="31" y="147"/>
                </a:cubicBezTo>
                <a:cubicBezTo>
                  <a:pt x="31" y="146"/>
                  <a:pt x="31" y="146"/>
                  <a:pt x="31" y="146"/>
                </a:cubicBezTo>
                <a:cubicBezTo>
                  <a:pt x="29" y="142"/>
                  <a:pt x="29" y="142"/>
                  <a:pt x="29" y="142"/>
                </a:cubicBezTo>
                <a:cubicBezTo>
                  <a:pt x="27" y="141"/>
                  <a:pt x="27" y="141"/>
                  <a:pt x="27" y="141"/>
                </a:cubicBezTo>
                <a:cubicBezTo>
                  <a:pt x="26" y="141"/>
                  <a:pt x="26" y="141"/>
                  <a:pt x="26" y="141"/>
                </a:cubicBezTo>
                <a:cubicBezTo>
                  <a:pt x="26" y="141"/>
                  <a:pt x="26" y="141"/>
                  <a:pt x="26" y="141"/>
                </a:cubicBezTo>
                <a:cubicBezTo>
                  <a:pt x="25" y="141"/>
                  <a:pt x="25" y="141"/>
                  <a:pt x="25" y="141"/>
                </a:cubicBezTo>
                <a:cubicBezTo>
                  <a:pt x="25" y="140"/>
                  <a:pt x="25" y="140"/>
                  <a:pt x="25" y="140"/>
                </a:cubicBezTo>
                <a:cubicBezTo>
                  <a:pt x="25" y="139"/>
                  <a:pt x="25" y="139"/>
                  <a:pt x="25" y="139"/>
                </a:cubicBezTo>
                <a:cubicBezTo>
                  <a:pt x="24" y="139"/>
                  <a:pt x="24" y="139"/>
                  <a:pt x="24" y="139"/>
                </a:cubicBezTo>
                <a:cubicBezTo>
                  <a:pt x="22" y="138"/>
                  <a:pt x="22" y="138"/>
                  <a:pt x="22" y="138"/>
                </a:cubicBezTo>
                <a:cubicBezTo>
                  <a:pt x="21" y="138"/>
                  <a:pt x="21" y="138"/>
                  <a:pt x="21" y="138"/>
                </a:cubicBezTo>
                <a:cubicBezTo>
                  <a:pt x="21" y="136"/>
                  <a:pt x="21" y="136"/>
                  <a:pt x="21" y="136"/>
                </a:cubicBezTo>
                <a:cubicBezTo>
                  <a:pt x="20" y="136"/>
                  <a:pt x="20" y="136"/>
                  <a:pt x="20" y="136"/>
                </a:cubicBezTo>
                <a:cubicBezTo>
                  <a:pt x="18" y="136"/>
                  <a:pt x="18" y="136"/>
                  <a:pt x="18" y="136"/>
                </a:cubicBezTo>
                <a:cubicBezTo>
                  <a:pt x="17" y="135"/>
                  <a:pt x="17" y="135"/>
                  <a:pt x="17" y="135"/>
                </a:cubicBezTo>
                <a:cubicBezTo>
                  <a:pt x="16" y="135"/>
                  <a:pt x="16" y="135"/>
                  <a:pt x="16" y="135"/>
                </a:cubicBezTo>
                <a:cubicBezTo>
                  <a:pt x="15" y="134"/>
                  <a:pt x="15" y="134"/>
                  <a:pt x="15" y="134"/>
                </a:cubicBezTo>
                <a:cubicBezTo>
                  <a:pt x="13" y="134"/>
                  <a:pt x="13" y="134"/>
                  <a:pt x="13" y="134"/>
                </a:cubicBezTo>
                <a:cubicBezTo>
                  <a:pt x="12" y="134"/>
                  <a:pt x="12" y="134"/>
                  <a:pt x="12" y="134"/>
                </a:cubicBezTo>
                <a:cubicBezTo>
                  <a:pt x="12" y="133"/>
                  <a:pt x="12" y="133"/>
                  <a:pt x="12" y="133"/>
                </a:cubicBezTo>
                <a:cubicBezTo>
                  <a:pt x="12" y="133"/>
                  <a:pt x="12" y="133"/>
                  <a:pt x="12" y="133"/>
                </a:cubicBezTo>
                <a:cubicBezTo>
                  <a:pt x="13" y="132"/>
                  <a:pt x="13" y="132"/>
                  <a:pt x="13" y="132"/>
                </a:cubicBezTo>
                <a:cubicBezTo>
                  <a:pt x="13" y="130"/>
                  <a:pt x="13" y="130"/>
                  <a:pt x="13" y="130"/>
                </a:cubicBezTo>
                <a:cubicBezTo>
                  <a:pt x="13" y="129"/>
                  <a:pt x="13" y="129"/>
                  <a:pt x="13" y="129"/>
                </a:cubicBezTo>
                <a:cubicBezTo>
                  <a:pt x="12" y="127"/>
                  <a:pt x="12" y="127"/>
                  <a:pt x="12" y="127"/>
                </a:cubicBezTo>
                <a:cubicBezTo>
                  <a:pt x="11" y="127"/>
                  <a:pt x="11" y="127"/>
                  <a:pt x="11" y="127"/>
                </a:cubicBezTo>
                <a:cubicBezTo>
                  <a:pt x="12" y="127"/>
                  <a:pt x="12" y="127"/>
                  <a:pt x="12" y="127"/>
                </a:cubicBezTo>
                <a:cubicBezTo>
                  <a:pt x="11" y="126"/>
                  <a:pt x="11" y="126"/>
                  <a:pt x="11" y="126"/>
                </a:cubicBezTo>
                <a:cubicBezTo>
                  <a:pt x="10" y="125"/>
                  <a:pt x="10" y="125"/>
                  <a:pt x="10" y="125"/>
                </a:cubicBezTo>
                <a:cubicBezTo>
                  <a:pt x="9" y="122"/>
                  <a:pt x="9" y="122"/>
                  <a:pt x="9" y="122"/>
                </a:cubicBezTo>
                <a:cubicBezTo>
                  <a:pt x="9" y="120"/>
                  <a:pt x="9" y="120"/>
                  <a:pt x="9" y="120"/>
                </a:cubicBezTo>
                <a:cubicBezTo>
                  <a:pt x="8" y="119"/>
                  <a:pt x="8" y="119"/>
                  <a:pt x="8" y="119"/>
                </a:cubicBezTo>
                <a:cubicBezTo>
                  <a:pt x="7" y="118"/>
                  <a:pt x="7" y="118"/>
                  <a:pt x="7" y="118"/>
                </a:cubicBezTo>
                <a:cubicBezTo>
                  <a:pt x="8" y="117"/>
                  <a:pt x="8" y="117"/>
                  <a:pt x="8" y="117"/>
                </a:cubicBezTo>
                <a:cubicBezTo>
                  <a:pt x="7" y="116"/>
                  <a:pt x="7" y="116"/>
                  <a:pt x="7" y="116"/>
                </a:cubicBezTo>
                <a:cubicBezTo>
                  <a:pt x="7" y="115"/>
                  <a:pt x="7" y="115"/>
                  <a:pt x="7" y="115"/>
                </a:cubicBezTo>
                <a:cubicBezTo>
                  <a:pt x="8" y="115"/>
                  <a:pt x="8" y="115"/>
                  <a:pt x="8" y="115"/>
                </a:cubicBezTo>
                <a:cubicBezTo>
                  <a:pt x="9" y="114"/>
                  <a:pt x="9" y="114"/>
                  <a:pt x="9" y="114"/>
                </a:cubicBezTo>
                <a:cubicBezTo>
                  <a:pt x="9" y="113"/>
                  <a:pt x="9" y="113"/>
                  <a:pt x="9" y="113"/>
                </a:cubicBezTo>
                <a:cubicBezTo>
                  <a:pt x="8" y="113"/>
                  <a:pt x="8" y="113"/>
                  <a:pt x="8" y="113"/>
                </a:cubicBezTo>
                <a:cubicBezTo>
                  <a:pt x="7" y="112"/>
                  <a:pt x="7" y="112"/>
                  <a:pt x="7" y="112"/>
                </a:cubicBezTo>
                <a:cubicBezTo>
                  <a:pt x="7" y="111"/>
                  <a:pt x="7" y="111"/>
                  <a:pt x="7" y="111"/>
                </a:cubicBezTo>
                <a:cubicBezTo>
                  <a:pt x="6" y="111"/>
                  <a:pt x="6" y="111"/>
                  <a:pt x="6" y="111"/>
                </a:cubicBezTo>
                <a:cubicBezTo>
                  <a:pt x="6" y="110"/>
                  <a:pt x="6" y="110"/>
                  <a:pt x="6" y="110"/>
                </a:cubicBezTo>
                <a:cubicBezTo>
                  <a:pt x="6" y="108"/>
                  <a:pt x="6" y="108"/>
                  <a:pt x="6" y="108"/>
                </a:cubicBezTo>
                <a:cubicBezTo>
                  <a:pt x="6" y="108"/>
                  <a:pt x="6" y="108"/>
                  <a:pt x="6" y="108"/>
                </a:cubicBezTo>
                <a:cubicBezTo>
                  <a:pt x="7" y="107"/>
                  <a:pt x="7" y="107"/>
                  <a:pt x="7" y="107"/>
                </a:cubicBezTo>
                <a:cubicBezTo>
                  <a:pt x="7" y="106"/>
                  <a:pt x="7" y="106"/>
                  <a:pt x="7" y="106"/>
                </a:cubicBezTo>
                <a:cubicBezTo>
                  <a:pt x="7" y="106"/>
                  <a:pt x="7" y="106"/>
                  <a:pt x="7" y="106"/>
                </a:cubicBezTo>
                <a:cubicBezTo>
                  <a:pt x="8" y="106"/>
                  <a:pt x="8" y="106"/>
                  <a:pt x="8" y="106"/>
                </a:cubicBezTo>
                <a:cubicBezTo>
                  <a:pt x="8" y="107"/>
                  <a:pt x="8" y="107"/>
                  <a:pt x="8" y="107"/>
                </a:cubicBezTo>
                <a:cubicBezTo>
                  <a:pt x="9" y="108"/>
                  <a:pt x="9" y="108"/>
                  <a:pt x="9" y="108"/>
                </a:cubicBezTo>
                <a:cubicBezTo>
                  <a:pt x="9" y="107"/>
                  <a:pt x="9" y="107"/>
                  <a:pt x="9" y="107"/>
                </a:cubicBezTo>
                <a:cubicBezTo>
                  <a:pt x="8" y="106"/>
                  <a:pt x="8" y="106"/>
                  <a:pt x="8" y="106"/>
                </a:cubicBezTo>
                <a:cubicBezTo>
                  <a:pt x="8" y="105"/>
                  <a:pt x="8" y="105"/>
                  <a:pt x="8" y="105"/>
                </a:cubicBezTo>
                <a:cubicBezTo>
                  <a:pt x="8" y="104"/>
                  <a:pt x="8" y="104"/>
                  <a:pt x="8" y="104"/>
                </a:cubicBezTo>
                <a:cubicBezTo>
                  <a:pt x="8" y="103"/>
                  <a:pt x="8" y="103"/>
                  <a:pt x="8" y="103"/>
                </a:cubicBezTo>
                <a:cubicBezTo>
                  <a:pt x="8" y="103"/>
                  <a:pt x="8" y="103"/>
                  <a:pt x="8" y="103"/>
                </a:cubicBezTo>
                <a:cubicBezTo>
                  <a:pt x="9" y="104"/>
                  <a:pt x="9" y="104"/>
                  <a:pt x="9" y="104"/>
                </a:cubicBezTo>
                <a:cubicBezTo>
                  <a:pt x="10" y="104"/>
                  <a:pt x="10" y="104"/>
                  <a:pt x="10" y="104"/>
                </a:cubicBezTo>
                <a:cubicBezTo>
                  <a:pt x="11" y="103"/>
                  <a:pt x="11" y="103"/>
                  <a:pt x="11" y="103"/>
                </a:cubicBezTo>
                <a:cubicBezTo>
                  <a:pt x="9" y="103"/>
                  <a:pt x="9" y="103"/>
                  <a:pt x="9" y="103"/>
                </a:cubicBezTo>
                <a:cubicBezTo>
                  <a:pt x="9" y="103"/>
                  <a:pt x="9" y="103"/>
                  <a:pt x="9" y="103"/>
                </a:cubicBezTo>
                <a:cubicBezTo>
                  <a:pt x="8" y="103"/>
                  <a:pt x="8" y="103"/>
                  <a:pt x="8" y="103"/>
                </a:cubicBezTo>
                <a:cubicBezTo>
                  <a:pt x="8" y="102"/>
                  <a:pt x="8" y="102"/>
                  <a:pt x="8" y="102"/>
                </a:cubicBezTo>
                <a:cubicBezTo>
                  <a:pt x="8" y="102"/>
                  <a:pt x="8" y="102"/>
                  <a:pt x="8" y="102"/>
                </a:cubicBezTo>
                <a:cubicBezTo>
                  <a:pt x="7" y="102"/>
                  <a:pt x="7" y="102"/>
                  <a:pt x="7" y="102"/>
                </a:cubicBezTo>
                <a:cubicBezTo>
                  <a:pt x="7" y="103"/>
                  <a:pt x="7" y="103"/>
                  <a:pt x="7" y="103"/>
                </a:cubicBezTo>
                <a:cubicBezTo>
                  <a:pt x="7" y="105"/>
                  <a:pt x="7" y="105"/>
                  <a:pt x="7" y="105"/>
                </a:cubicBezTo>
                <a:cubicBezTo>
                  <a:pt x="6" y="104"/>
                  <a:pt x="6" y="104"/>
                  <a:pt x="6" y="104"/>
                </a:cubicBezTo>
                <a:cubicBezTo>
                  <a:pt x="6" y="105"/>
                  <a:pt x="6" y="105"/>
                  <a:pt x="6" y="105"/>
                </a:cubicBezTo>
                <a:cubicBezTo>
                  <a:pt x="6" y="104"/>
                  <a:pt x="6" y="104"/>
                  <a:pt x="6" y="104"/>
                </a:cubicBezTo>
                <a:cubicBezTo>
                  <a:pt x="4" y="103"/>
                  <a:pt x="4" y="103"/>
                  <a:pt x="4" y="103"/>
                </a:cubicBezTo>
                <a:cubicBezTo>
                  <a:pt x="4" y="102"/>
                  <a:pt x="4" y="102"/>
                  <a:pt x="4" y="102"/>
                </a:cubicBezTo>
                <a:cubicBezTo>
                  <a:pt x="4" y="101"/>
                  <a:pt x="4" y="101"/>
                  <a:pt x="4" y="101"/>
                </a:cubicBezTo>
                <a:cubicBezTo>
                  <a:pt x="4" y="100"/>
                  <a:pt x="4" y="100"/>
                  <a:pt x="4" y="100"/>
                </a:cubicBezTo>
                <a:cubicBezTo>
                  <a:pt x="1" y="96"/>
                  <a:pt x="1" y="96"/>
                  <a:pt x="1" y="96"/>
                </a:cubicBezTo>
                <a:cubicBezTo>
                  <a:pt x="1" y="95"/>
                  <a:pt x="1" y="95"/>
                  <a:pt x="1" y="95"/>
                </a:cubicBezTo>
                <a:cubicBezTo>
                  <a:pt x="1" y="94"/>
                  <a:pt x="1" y="94"/>
                  <a:pt x="1" y="94"/>
                </a:cubicBezTo>
                <a:cubicBezTo>
                  <a:pt x="2" y="93"/>
                  <a:pt x="2" y="93"/>
                  <a:pt x="2" y="93"/>
                </a:cubicBezTo>
                <a:cubicBezTo>
                  <a:pt x="2" y="92"/>
                  <a:pt x="2" y="92"/>
                  <a:pt x="2" y="92"/>
                </a:cubicBezTo>
                <a:cubicBezTo>
                  <a:pt x="1" y="91"/>
                  <a:pt x="1" y="91"/>
                  <a:pt x="1" y="91"/>
                </a:cubicBezTo>
                <a:cubicBezTo>
                  <a:pt x="1" y="90"/>
                  <a:pt x="1" y="90"/>
                  <a:pt x="1" y="90"/>
                </a:cubicBezTo>
                <a:cubicBezTo>
                  <a:pt x="2" y="89"/>
                  <a:pt x="2" y="89"/>
                  <a:pt x="2" y="89"/>
                </a:cubicBezTo>
                <a:cubicBezTo>
                  <a:pt x="2" y="87"/>
                  <a:pt x="2" y="87"/>
                  <a:pt x="2" y="87"/>
                </a:cubicBezTo>
                <a:cubicBezTo>
                  <a:pt x="2" y="85"/>
                  <a:pt x="2" y="85"/>
                  <a:pt x="2" y="85"/>
                </a:cubicBezTo>
                <a:cubicBezTo>
                  <a:pt x="1" y="83"/>
                  <a:pt x="1" y="83"/>
                  <a:pt x="1" y="83"/>
                </a:cubicBezTo>
                <a:cubicBezTo>
                  <a:pt x="0" y="81"/>
                  <a:pt x="0" y="81"/>
                  <a:pt x="0" y="81"/>
                </a:cubicBezTo>
                <a:cubicBezTo>
                  <a:pt x="0" y="80"/>
                  <a:pt x="0" y="80"/>
                  <a:pt x="0" y="80"/>
                </a:cubicBezTo>
                <a:cubicBezTo>
                  <a:pt x="1" y="78"/>
                  <a:pt x="1" y="78"/>
                  <a:pt x="1" y="78"/>
                </a:cubicBezTo>
                <a:cubicBezTo>
                  <a:pt x="3" y="77"/>
                  <a:pt x="3" y="77"/>
                  <a:pt x="3" y="77"/>
                </a:cubicBezTo>
                <a:cubicBezTo>
                  <a:pt x="3" y="75"/>
                  <a:pt x="3" y="75"/>
                  <a:pt x="3" y="75"/>
                </a:cubicBezTo>
                <a:cubicBezTo>
                  <a:pt x="3" y="75"/>
                  <a:pt x="3" y="75"/>
                  <a:pt x="3" y="75"/>
                </a:cubicBezTo>
                <a:cubicBezTo>
                  <a:pt x="3" y="74"/>
                  <a:pt x="3" y="74"/>
                  <a:pt x="3" y="74"/>
                </a:cubicBezTo>
                <a:cubicBezTo>
                  <a:pt x="3" y="73"/>
                  <a:pt x="3" y="73"/>
                  <a:pt x="3" y="73"/>
                </a:cubicBezTo>
                <a:cubicBezTo>
                  <a:pt x="4" y="72"/>
                  <a:pt x="4" y="72"/>
                  <a:pt x="4" y="72"/>
                </a:cubicBezTo>
                <a:cubicBezTo>
                  <a:pt x="4" y="69"/>
                  <a:pt x="4" y="69"/>
                  <a:pt x="4" y="69"/>
                </a:cubicBezTo>
                <a:cubicBezTo>
                  <a:pt x="4" y="68"/>
                  <a:pt x="4" y="68"/>
                  <a:pt x="4" y="68"/>
                </a:cubicBezTo>
                <a:cubicBezTo>
                  <a:pt x="4" y="67"/>
                  <a:pt x="4" y="67"/>
                  <a:pt x="4" y="67"/>
                </a:cubicBezTo>
                <a:cubicBezTo>
                  <a:pt x="4" y="66"/>
                  <a:pt x="4" y="66"/>
                  <a:pt x="4" y="66"/>
                </a:cubicBezTo>
                <a:cubicBezTo>
                  <a:pt x="4" y="65"/>
                  <a:pt x="4" y="65"/>
                  <a:pt x="4" y="65"/>
                </a:cubicBezTo>
                <a:cubicBezTo>
                  <a:pt x="4" y="63"/>
                  <a:pt x="4" y="63"/>
                  <a:pt x="4" y="63"/>
                </a:cubicBezTo>
                <a:cubicBezTo>
                  <a:pt x="4" y="61"/>
                  <a:pt x="4" y="61"/>
                  <a:pt x="4" y="61"/>
                </a:cubicBezTo>
                <a:cubicBezTo>
                  <a:pt x="4" y="58"/>
                  <a:pt x="4" y="58"/>
                  <a:pt x="4" y="58"/>
                </a:cubicBezTo>
                <a:cubicBezTo>
                  <a:pt x="5" y="57"/>
                  <a:pt x="5" y="57"/>
                  <a:pt x="5" y="57"/>
                </a:cubicBezTo>
                <a:cubicBezTo>
                  <a:pt x="6" y="55"/>
                  <a:pt x="6" y="55"/>
                  <a:pt x="6" y="55"/>
                </a:cubicBezTo>
                <a:cubicBezTo>
                  <a:pt x="7" y="54"/>
                  <a:pt x="7" y="54"/>
                  <a:pt x="7" y="54"/>
                </a:cubicBezTo>
                <a:cubicBezTo>
                  <a:pt x="7" y="53"/>
                  <a:pt x="7" y="53"/>
                  <a:pt x="7" y="53"/>
                </a:cubicBezTo>
                <a:cubicBezTo>
                  <a:pt x="8" y="51"/>
                  <a:pt x="8" y="51"/>
                  <a:pt x="8" y="51"/>
                </a:cubicBezTo>
                <a:cubicBezTo>
                  <a:pt x="9" y="50"/>
                  <a:pt x="9" y="50"/>
                  <a:pt x="9" y="50"/>
                </a:cubicBezTo>
                <a:cubicBezTo>
                  <a:pt x="10" y="48"/>
                  <a:pt x="10" y="48"/>
                  <a:pt x="10" y="48"/>
                </a:cubicBezTo>
                <a:cubicBezTo>
                  <a:pt x="10" y="45"/>
                  <a:pt x="10" y="45"/>
                  <a:pt x="10" y="45"/>
                </a:cubicBezTo>
                <a:cubicBezTo>
                  <a:pt x="12" y="42"/>
                  <a:pt x="12" y="42"/>
                  <a:pt x="12" y="42"/>
                </a:cubicBezTo>
                <a:cubicBezTo>
                  <a:pt x="12" y="39"/>
                  <a:pt x="12" y="39"/>
                  <a:pt x="12" y="39"/>
                </a:cubicBezTo>
                <a:cubicBezTo>
                  <a:pt x="14" y="35"/>
                  <a:pt x="14" y="35"/>
                  <a:pt x="14" y="35"/>
                </a:cubicBezTo>
                <a:cubicBezTo>
                  <a:pt x="15" y="34"/>
                  <a:pt x="15" y="34"/>
                  <a:pt x="15" y="34"/>
                </a:cubicBezTo>
                <a:cubicBezTo>
                  <a:pt x="16" y="32"/>
                  <a:pt x="16" y="32"/>
                  <a:pt x="16" y="32"/>
                </a:cubicBezTo>
                <a:cubicBezTo>
                  <a:pt x="15" y="31"/>
                  <a:pt x="15" y="31"/>
                  <a:pt x="15" y="31"/>
                </a:cubicBezTo>
                <a:cubicBezTo>
                  <a:pt x="15" y="30"/>
                  <a:pt x="15" y="30"/>
                  <a:pt x="15" y="30"/>
                </a:cubicBezTo>
                <a:cubicBezTo>
                  <a:pt x="17" y="28"/>
                  <a:pt x="17" y="28"/>
                  <a:pt x="17" y="28"/>
                </a:cubicBezTo>
                <a:cubicBezTo>
                  <a:pt x="17" y="27"/>
                  <a:pt x="17" y="27"/>
                  <a:pt x="17" y="27"/>
                </a:cubicBezTo>
                <a:cubicBezTo>
                  <a:pt x="17" y="27"/>
                  <a:pt x="17" y="27"/>
                  <a:pt x="17" y="27"/>
                </a:cubicBezTo>
                <a:cubicBezTo>
                  <a:pt x="18" y="28"/>
                  <a:pt x="18" y="28"/>
                  <a:pt x="18" y="28"/>
                </a:cubicBezTo>
                <a:cubicBezTo>
                  <a:pt x="20" y="28"/>
                  <a:pt x="20" y="28"/>
                  <a:pt x="20" y="28"/>
                </a:cubicBezTo>
                <a:cubicBezTo>
                  <a:pt x="21" y="28"/>
                  <a:pt x="21" y="28"/>
                  <a:pt x="21" y="28"/>
                </a:cubicBezTo>
                <a:cubicBezTo>
                  <a:pt x="22" y="28"/>
                  <a:pt x="22" y="28"/>
                  <a:pt x="22" y="28"/>
                </a:cubicBezTo>
                <a:cubicBezTo>
                  <a:pt x="23" y="29"/>
                  <a:pt x="23" y="29"/>
                  <a:pt x="23" y="29"/>
                </a:cubicBezTo>
                <a:cubicBezTo>
                  <a:pt x="23" y="30"/>
                  <a:pt x="23" y="30"/>
                  <a:pt x="23" y="30"/>
                </a:cubicBezTo>
                <a:cubicBezTo>
                  <a:pt x="23" y="29"/>
                  <a:pt x="23" y="29"/>
                  <a:pt x="23" y="29"/>
                </a:cubicBezTo>
                <a:cubicBezTo>
                  <a:pt x="23" y="28"/>
                  <a:pt x="23" y="28"/>
                  <a:pt x="23" y="28"/>
                </a:cubicBezTo>
                <a:cubicBezTo>
                  <a:pt x="21" y="28"/>
                  <a:pt x="21" y="28"/>
                  <a:pt x="21" y="28"/>
                </a:cubicBezTo>
                <a:cubicBezTo>
                  <a:pt x="20" y="27"/>
                  <a:pt x="20" y="27"/>
                  <a:pt x="20" y="27"/>
                </a:cubicBezTo>
                <a:cubicBezTo>
                  <a:pt x="18" y="27"/>
                  <a:pt x="18" y="27"/>
                  <a:pt x="18" y="27"/>
                </a:cubicBezTo>
                <a:cubicBezTo>
                  <a:pt x="17" y="26"/>
                  <a:pt x="17" y="26"/>
                  <a:pt x="17" y="26"/>
                </a:cubicBezTo>
                <a:cubicBezTo>
                  <a:pt x="17" y="25"/>
                  <a:pt x="17" y="25"/>
                  <a:pt x="17" y="25"/>
                </a:cubicBezTo>
                <a:cubicBezTo>
                  <a:pt x="17" y="25"/>
                  <a:pt x="17" y="25"/>
                  <a:pt x="17" y="25"/>
                </a:cubicBezTo>
                <a:cubicBezTo>
                  <a:pt x="17" y="25"/>
                  <a:pt x="17" y="25"/>
                  <a:pt x="17" y="25"/>
                </a:cubicBezTo>
                <a:cubicBezTo>
                  <a:pt x="18" y="24"/>
                  <a:pt x="18" y="24"/>
                  <a:pt x="18" y="24"/>
                </a:cubicBezTo>
                <a:cubicBezTo>
                  <a:pt x="18" y="23"/>
                  <a:pt x="18" y="23"/>
                  <a:pt x="18" y="23"/>
                </a:cubicBezTo>
                <a:cubicBezTo>
                  <a:pt x="19" y="22"/>
                  <a:pt x="19" y="22"/>
                  <a:pt x="19" y="22"/>
                </a:cubicBezTo>
                <a:cubicBezTo>
                  <a:pt x="18" y="22"/>
                  <a:pt x="18" y="22"/>
                  <a:pt x="18" y="22"/>
                </a:cubicBezTo>
                <a:cubicBezTo>
                  <a:pt x="17" y="21"/>
                  <a:pt x="17" y="21"/>
                  <a:pt x="17" y="21"/>
                </a:cubicBezTo>
                <a:cubicBezTo>
                  <a:pt x="17" y="20"/>
                  <a:pt x="17" y="20"/>
                  <a:pt x="17" y="20"/>
                </a:cubicBezTo>
                <a:cubicBezTo>
                  <a:pt x="18" y="20"/>
                  <a:pt x="18" y="20"/>
                  <a:pt x="18" y="20"/>
                </a:cubicBezTo>
                <a:cubicBezTo>
                  <a:pt x="19" y="19"/>
                  <a:pt x="19" y="19"/>
                  <a:pt x="19" y="19"/>
                </a:cubicBezTo>
                <a:cubicBezTo>
                  <a:pt x="18" y="19"/>
                  <a:pt x="18" y="19"/>
                  <a:pt x="18" y="19"/>
                </a:cubicBezTo>
                <a:cubicBezTo>
                  <a:pt x="18" y="19"/>
                  <a:pt x="18" y="19"/>
                  <a:pt x="18" y="19"/>
                </a:cubicBezTo>
                <a:cubicBezTo>
                  <a:pt x="18" y="18"/>
                  <a:pt x="18" y="18"/>
                  <a:pt x="18" y="18"/>
                </a:cubicBezTo>
                <a:cubicBezTo>
                  <a:pt x="18" y="16"/>
                  <a:pt x="18" y="16"/>
                  <a:pt x="18" y="16"/>
                </a:cubicBezTo>
                <a:cubicBezTo>
                  <a:pt x="18" y="15"/>
                  <a:pt x="18" y="15"/>
                  <a:pt x="18" y="15"/>
                </a:cubicBezTo>
                <a:cubicBezTo>
                  <a:pt x="18" y="11"/>
                  <a:pt x="18" y="11"/>
                  <a:pt x="18" y="11"/>
                </a:cubicBezTo>
                <a:cubicBezTo>
                  <a:pt x="17" y="9"/>
                  <a:pt x="17" y="9"/>
                  <a:pt x="17" y="9"/>
                </a:cubicBezTo>
                <a:cubicBezTo>
                  <a:pt x="17" y="8"/>
                  <a:pt x="17" y="8"/>
                  <a:pt x="17" y="8"/>
                </a:cubicBezTo>
                <a:cubicBezTo>
                  <a:pt x="18" y="6"/>
                  <a:pt x="18" y="6"/>
                  <a:pt x="18" y="6"/>
                </a:cubicBezTo>
                <a:cubicBezTo>
                  <a:pt x="19" y="4"/>
                  <a:pt x="19" y="4"/>
                  <a:pt x="19" y="4"/>
                </a:cubicBezTo>
                <a:cubicBezTo>
                  <a:pt x="19" y="4"/>
                  <a:pt x="19" y="4"/>
                  <a:pt x="19" y="4"/>
                </a:cubicBezTo>
                <a:cubicBezTo>
                  <a:pt x="22" y="7"/>
                  <a:pt x="22" y="7"/>
                  <a:pt x="22" y="7"/>
                </a:cubicBezTo>
                <a:cubicBezTo>
                  <a:pt x="24" y="8"/>
                  <a:pt x="24" y="8"/>
                  <a:pt x="24" y="8"/>
                </a:cubicBezTo>
                <a:cubicBezTo>
                  <a:pt x="26" y="8"/>
                  <a:pt x="26" y="8"/>
                  <a:pt x="26" y="8"/>
                </a:cubicBezTo>
                <a:cubicBezTo>
                  <a:pt x="27" y="8"/>
                  <a:pt x="27" y="8"/>
                  <a:pt x="27" y="8"/>
                </a:cubicBezTo>
                <a:cubicBezTo>
                  <a:pt x="28" y="10"/>
                  <a:pt x="28" y="10"/>
                  <a:pt x="28" y="10"/>
                </a:cubicBezTo>
                <a:cubicBezTo>
                  <a:pt x="29" y="9"/>
                  <a:pt x="29" y="9"/>
                  <a:pt x="29" y="9"/>
                </a:cubicBezTo>
                <a:cubicBezTo>
                  <a:pt x="29" y="9"/>
                  <a:pt x="29" y="9"/>
                  <a:pt x="29" y="9"/>
                </a:cubicBezTo>
                <a:cubicBezTo>
                  <a:pt x="30" y="10"/>
                  <a:pt x="30" y="10"/>
                  <a:pt x="30" y="10"/>
                </a:cubicBezTo>
                <a:cubicBezTo>
                  <a:pt x="29" y="11"/>
                  <a:pt x="29" y="11"/>
                  <a:pt x="29" y="11"/>
                </a:cubicBezTo>
                <a:cubicBezTo>
                  <a:pt x="28" y="11"/>
                  <a:pt x="28" y="11"/>
                  <a:pt x="28" y="11"/>
                </a:cubicBezTo>
                <a:cubicBezTo>
                  <a:pt x="27" y="13"/>
                  <a:pt x="27" y="13"/>
                  <a:pt x="27" y="13"/>
                </a:cubicBezTo>
                <a:cubicBezTo>
                  <a:pt x="27" y="13"/>
                  <a:pt x="27" y="13"/>
                  <a:pt x="27" y="13"/>
                </a:cubicBezTo>
                <a:cubicBezTo>
                  <a:pt x="28" y="13"/>
                  <a:pt x="28" y="13"/>
                  <a:pt x="28" y="13"/>
                </a:cubicBezTo>
                <a:cubicBezTo>
                  <a:pt x="28" y="12"/>
                  <a:pt x="28" y="12"/>
                  <a:pt x="28" y="12"/>
                </a:cubicBezTo>
                <a:cubicBezTo>
                  <a:pt x="29" y="11"/>
                  <a:pt x="29" y="11"/>
                  <a:pt x="29" y="11"/>
                </a:cubicBezTo>
                <a:cubicBezTo>
                  <a:pt x="30" y="11"/>
                  <a:pt x="30" y="11"/>
                  <a:pt x="30" y="11"/>
                </a:cubicBezTo>
                <a:cubicBezTo>
                  <a:pt x="30" y="12"/>
                  <a:pt x="30" y="12"/>
                  <a:pt x="30" y="12"/>
                </a:cubicBezTo>
                <a:cubicBezTo>
                  <a:pt x="29" y="13"/>
                  <a:pt x="29" y="13"/>
                  <a:pt x="29" y="13"/>
                </a:cubicBezTo>
                <a:cubicBezTo>
                  <a:pt x="29" y="15"/>
                  <a:pt x="29" y="15"/>
                  <a:pt x="29" y="15"/>
                </a:cubicBezTo>
                <a:cubicBezTo>
                  <a:pt x="28" y="16"/>
                  <a:pt x="28" y="16"/>
                  <a:pt x="28" y="16"/>
                </a:cubicBezTo>
                <a:cubicBezTo>
                  <a:pt x="28" y="17"/>
                  <a:pt x="28" y="17"/>
                  <a:pt x="28" y="17"/>
                </a:cubicBezTo>
                <a:cubicBezTo>
                  <a:pt x="28" y="16"/>
                  <a:pt x="28" y="16"/>
                  <a:pt x="28" y="16"/>
                </a:cubicBezTo>
                <a:cubicBezTo>
                  <a:pt x="27" y="16"/>
                  <a:pt x="27" y="16"/>
                  <a:pt x="27" y="16"/>
                </a:cubicBezTo>
                <a:cubicBezTo>
                  <a:pt x="27" y="16"/>
                  <a:pt x="27" y="16"/>
                  <a:pt x="27" y="16"/>
                </a:cubicBezTo>
                <a:cubicBezTo>
                  <a:pt x="26" y="17"/>
                  <a:pt x="26" y="17"/>
                  <a:pt x="26" y="17"/>
                </a:cubicBezTo>
                <a:cubicBezTo>
                  <a:pt x="26" y="18"/>
                  <a:pt x="26" y="18"/>
                  <a:pt x="26" y="18"/>
                </a:cubicBezTo>
                <a:cubicBezTo>
                  <a:pt x="27" y="18"/>
                  <a:pt x="27" y="18"/>
                  <a:pt x="27" y="18"/>
                </a:cubicBezTo>
                <a:cubicBezTo>
                  <a:pt x="29" y="17"/>
                  <a:pt x="29" y="17"/>
                  <a:pt x="29" y="17"/>
                </a:cubicBezTo>
                <a:cubicBezTo>
                  <a:pt x="29" y="16"/>
                  <a:pt x="29" y="16"/>
                  <a:pt x="29" y="16"/>
                </a:cubicBezTo>
                <a:cubicBezTo>
                  <a:pt x="30" y="15"/>
                  <a:pt x="30" y="15"/>
                  <a:pt x="30" y="15"/>
                </a:cubicBezTo>
                <a:cubicBezTo>
                  <a:pt x="30" y="14"/>
                  <a:pt x="30" y="14"/>
                  <a:pt x="30" y="14"/>
                </a:cubicBezTo>
                <a:cubicBezTo>
                  <a:pt x="31" y="13"/>
                  <a:pt x="31" y="13"/>
                  <a:pt x="31" y="13"/>
                </a:cubicBezTo>
                <a:cubicBezTo>
                  <a:pt x="31" y="12"/>
                  <a:pt x="31" y="12"/>
                  <a:pt x="31" y="12"/>
                </a:cubicBezTo>
                <a:cubicBezTo>
                  <a:pt x="32" y="11"/>
                  <a:pt x="32" y="11"/>
                  <a:pt x="32" y="11"/>
                </a:cubicBezTo>
                <a:cubicBezTo>
                  <a:pt x="33" y="10"/>
                  <a:pt x="33" y="10"/>
                  <a:pt x="33" y="10"/>
                </a:cubicBezTo>
                <a:cubicBezTo>
                  <a:pt x="32" y="9"/>
                  <a:pt x="32" y="9"/>
                  <a:pt x="32" y="9"/>
                </a:cubicBezTo>
                <a:cubicBezTo>
                  <a:pt x="32" y="8"/>
                  <a:pt x="32" y="8"/>
                  <a:pt x="32" y="8"/>
                </a:cubicBezTo>
                <a:cubicBezTo>
                  <a:pt x="32" y="8"/>
                  <a:pt x="32" y="8"/>
                  <a:pt x="32" y="8"/>
                </a:cubicBezTo>
                <a:cubicBezTo>
                  <a:pt x="33" y="7"/>
                  <a:pt x="33" y="7"/>
                  <a:pt x="33" y="7"/>
                </a:cubicBezTo>
                <a:cubicBezTo>
                  <a:pt x="33" y="6"/>
                  <a:pt x="33" y="6"/>
                  <a:pt x="33" y="6"/>
                </a:cubicBezTo>
                <a:cubicBezTo>
                  <a:pt x="32" y="6"/>
                  <a:pt x="32" y="6"/>
                  <a:pt x="32" y="6"/>
                </a:cubicBezTo>
                <a:cubicBezTo>
                  <a:pt x="32" y="5"/>
                  <a:pt x="32" y="5"/>
                  <a:pt x="32" y="5"/>
                </a:cubicBezTo>
                <a:cubicBezTo>
                  <a:pt x="33" y="4"/>
                  <a:pt x="33" y="4"/>
                  <a:pt x="33" y="4"/>
                </a:cubicBezTo>
                <a:cubicBezTo>
                  <a:pt x="33" y="3"/>
                  <a:pt x="33" y="3"/>
                  <a:pt x="33" y="3"/>
                </a:cubicBezTo>
                <a:cubicBezTo>
                  <a:pt x="32" y="2"/>
                  <a:pt x="32" y="2"/>
                  <a:pt x="32" y="2"/>
                </a:cubicBezTo>
                <a:cubicBezTo>
                  <a:pt x="31" y="0"/>
                  <a:pt x="31" y="0"/>
                  <a:pt x="31" y="0"/>
                </a:cubicBezTo>
                <a:close/>
                <a:moveTo>
                  <a:pt x="329" y="90"/>
                </a:moveTo>
                <a:cubicBezTo>
                  <a:pt x="330" y="90"/>
                  <a:pt x="330" y="90"/>
                  <a:pt x="330" y="90"/>
                </a:cubicBezTo>
                <a:cubicBezTo>
                  <a:pt x="330" y="90"/>
                  <a:pt x="330" y="90"/>
                  <a:pt x="330" y="90"/>
                </a:cubicBezTo>
                <a:cubicBezTo>
                  <a:pt x="331" y="90"/>
                  <a:pt x="331" y="90"/>
                  <a:pt x="331" y="90"/>
                </a:cubicBezTo>
                <a:cubicBezTo>
                  <a:pt x="332" y="90"/>
                  <a:pt x="332" y="90"/>
                  <a:pt x="332" y="90"/>
                </a:cubicBezTo>
                <a:cubicBezTo>
                  <a:pt x="331" y="89"/>
                  <a:pt x="331" y="89"/>
                  <a:pt x="331" y="89"/>
                </a:cubicBezTo>
                <a:cubicBezTo>
                  <a:pt x="330" y="89"/>
                  <a:pt x="330" y="89"/>
                  <a:pt x="330" y="89"/>
                </a:cubicBezTo>
                <a:cubicBezTo>
                  <a:pt x="330" y="89"/>
                  <a:pt x="330" y="89"/>
                  <a:pt x="330" y="89"/>
                </a:cubicBezTo>
                <a:cubicBezTo>
                  <a:pt x="329" y="90"/>
                  <a:pt x="329" y="90"/>
                  <a:pt x="329" y="90"/>
                </a:cubicBezTo>
                <a:close/>
                <a:moveTo>
                  <a:pt x="310" y="95"/>
                </a:moveTo>
                <a:cubicBezTo>
                  <a:pt x="310" y="95"/>
                  <a:pt x="310" y="95"/>
                  <a:pt x="310" y="95"/>
                </a:cubicBezTo>
                <a:cubicBezTo>
                  <a:pt x="311" y="95"/>
                  <a:pt x="311" y="95"/>
                  <a:pt x="311" y="95"/>
                </a:cubicBezTo>
                <a:cubicBezTo>
                  <a:pt x="311" y="95"/>
                  <a:pt x="311" y="95"/>
                  <a:pt x="311" y="95"/>
                </a:cubicBezTo>
                <a:cubicBezTo>
                  <a:pt x="312" y="95"/>
                  <a:pt x="312" y="95"/>
                  <a:pt x="312" y="95"/>
                </a:cubicBezTo>
                <a:cubicBezTo>
                  <a:pt x="314" y="94"/>
                  <a:pt x="314" y="94"/>
                  <a:pt x="314" y="94"/>
                </a:cubicBezTo>
                <a:cubicBezTo>
                  <a:pt x="316" y="94"/>
                  <a:pt x="316" y="94"/>
                  <a:pt x="316" y="94"/>
                </a:cubicBezTo>
                <a:cubicBezTo>
                  <a:pt x="317" y="94"/>
                  <a:pt x="317" y="94"/>
                  <a:pt x="317" y="94"/>
                </a:cubicBezTo>
                <a:cubicBezTo>
                  <a:pt x="319" y="94"/>
                  <a:pt x="319" y="94"/>
                  <a:pt x="319" y="94"/>
                </a:cubicBezTo>
                <a:cubicBezTo>
                  <a:pt x="319" y="93"/>
                  <a:pt x="319" y="93"/>
                  <a:pt x="319" y="93"/>
                </a:cubicBezTo>
                <a:cubicBezTo>
                  <a:pt x="320" y="93"/>
                  <a:pt x="320" y="93"/>
                  <a:pt x="320" y="93"/>
                </a:cubicBezTo>
                <a:cubicBezTo>
                  <a:pt x="321" y="93"/>
                  <a:pt x="321" y="93"/>
                  <a:pt x="321" y="93"/>
                </a:cubicBezTo>
                <a:cubicBezTo>
                  <a:pt x="322" y="92"/>
                  <a:pt x="322" y="92"/>
                  <a:pt x="322" y="92"/>
                </a:cubicBezTo>
                <a:cubicBezTo>
                  <a:pt x="321" y="93"/>
                  <a:pt x="321" y="93"/>
                  <a:pt x="321" y="93"/>
                </a:cubicBezTo>
                <a:cubicBezTo>
                  <a:pt x="320" y="92"/>
                  <a:pt x="320" y="92"/>
                  <a:pt x="320" y="92"/>
                </a:cubicBezTo>
                <a:cubicBezTo>
                  <a:pt x="319" y="93"/>
                  <a:pt x="319" y="93"/>
                  <a:pt x="319" y="93"/>
                </a:cubicBezTo>
                <a:cubicBezTo>
                  <a:pt x="319" y="92"/>
                  <a:pt x="319" y="92"/>
                  <a:pt x="319" y="92"/>
                </a:cubicBezTo>
                <a:cubicBezTo>
                  <a:pt x="320" y="92"/>
                  <a:pt x="320" y="92"/>
                  <a:pt x="320" y="92"/>
                </a:cubicBezTo>
                <a:cubicBezTo>
                  <a:pt x="320" y="91"/>
                  <a:pt x="320" y="91"/>
                  <a:pt x="320" y="91"/>
                </a:cubicBezTo>
                <a:cubicBezTo>
                  <a:pt x="318" y="92"/>
                  <a:pt x="318" y="92"/>
                  <a:pt x="318" y="92"/>
                </a:cubicBezTo>
                <a:cubicBezTo>
                  <a:pt x="316" y="92"/>
                  <a:pt x="316" y="92"/>
                  <a:pt x="316" y="92"/>
                </a:cubicBezTo>
                <a:cubicBezTo>
                  <a:pt x="315" y="93"/>
                  <a:pt x="315" y="93"/>
                  <a:pt x="315" y="93"/>
                </a:cubicBezTo>
                <a:cubicBezTo>
                  <a:pt x="313" y="92"/>
                  <a:pt x="313" y="92"/>
                  <a:pt x="313" y="92"/>
                </a:cubicBezTo>
                <a:cubicBezTo>
                  <a:pt x="311" y="93"/>
                  <a:pt x="311" y="93"/>
                  <a:pt x="311" y="93"/>
                </a:cubicBezTo>
                <a:cubicBezTo>
                  <a:pt x="310" y="93"/>
                  <a:pt x="310" y="93"/>
                  <a:pt x="310" y="93"/>
                </a:cubicBezTo>
                <a:cubicBezTo>
                  <a:pt x="309" y="94"/>
                  <a:pt x="309" y="94"/>
                  <a:pt x="309" y="94"/>
                </a:cubicBezTo>
                <a:cubicBezTo>
                  <a:pt x="309" y="95"/>
                  <a:pt x="309" y="95"/>
                  <a:pt x="309" y="95"/>
                </a:cubicBezTo>
                <a:cubicBezTo>
                  <a:pt x="310" y="95"/>
                  <a:pt x="310" y="95"/>
                  <a:pt x="310" y="95"/>
                </a:cubicBezTo>
                <a:close/>
                <a:moveTo>
                  <a:pt x="31" y="6"/>
                </a:moveTo>
                <a:cubicBezTo>
                  <a:pt x="30" y="7"/>
                  <a:pt x="30" y="7"/>
                  <a:pt x="30" y="7"/>
                </a:cubicBezTo>
                <a:cubicBezTo>
                  <a:pt x="30" y="9"/>
                  <a:pt x="30" y="9"/>
                  <a:pt x="30" y="9"/>
                </a:cubicBezTo>
                <a:cubicBezTo>
                  <a:pt x="31" y="11"/>
                  <a:pt x="31" y="11"/>
                  <a:pt x="31" y="11"/>
                </a:cubicBezTo>
                <a:cubicBezTo>
                  <a:pt x="32" y="10"/>
                  <a:pt x="32" y="10"/>
                  <a:pt x="32" y="10"/>
                </a:cubicBezTo>
                <a:cubicBezTo>
                  <a:pt x="31" y="8"/>
                  <a:pt x="31" y="8"/>
                  <a:pt x="31" y="8"/>
                </a:cubicBezTo>
                <a:cubicBezTo>
                  <a:pt x="31" y="7"/>
                  <a:pt x="31" y="7"/>
                  <a:pt x="31" y="7"/>
                </a:cubicBezTo>
                <a:cubicBezTo>
                  <a:pt x="32" y="6"/>
                  <a:pt x="32" y="6"/>
                  <a:pt x="32" y="6"/>
                </a:cubicBezTo>
                <a:cubicBezTo>
                  <a:pt x="31" y="6"/>
                  <a:pt x="31" y="6"/>
                  <a:pt x="31" y="6"/>
                </a:cubicBezTo>
                <a:close/>
                <a:moveTo>
                  <a:pt x="152" y="191"/>
                </a:moveTo>
                <a:cubicBezTo>
                  <a:pt x="152" y="191"/>
                  <a:pt x="152" y="191"/>
                  <a:pt x="152" y="191"/>
                </a:cubicBezTo>
                <a:cubicBezTo>
                  <a:pt x="154" y="189"/>
                  <a:pt x="154" y="189"/>
                  <a:pt x="154" y="189"/>
                </a:cubicBezTo>
                <a:cubicBezTo>
                  <a:pt x="154" y="188"/>
                  <a:pt x="154" y="188"/>
                  <a:pt x="154" y="188"/>
                </a:cubicBezTo>
                <a:cubicBezTo>
                  <a:pt x="153" y="189"/>
                  <a:pt x="153" y="189"/>
                  <a:pt x="153" y="189"/>
                </a:cubicBezTo>
                <a:cubicBezTo>
                  <a:pt x="152" y="191"/>
                  <a:pt x="152" y="191"/>
                  <a:pt x="152" y="191"/>
                </a:cubicBezTo>
                <a:close/>
                <a:moveTo>
                  <a:pt x="150" y="194"/>
                </a:moveTo>
                <a:cubicBezTo>
                  <a:pt x="151" y="194"/>
                  <a:pt x="151" y="194"/>
                  <a:pt x="151" y="194"/>
                </a:cubicBezTo>
                <a:cubicBezTo>
                  <a:pt x="151" y="192"/>
                  <a:pt x="151" y="192"/>
                  <a:pt x="151" y="192"/>
                </a:cubicBezTo>
                <a:cubicBezTo>
                  <a:pt x="151" y="192"/>
                  <a:pt x="151" y="192"/>
                  <a:pt x="151" y="192"/>
                </a:cubicBezTo>
                <a:cubicBezTo>
                  <a:pt x="150" y="194"/>
                  <a:pt x="150" y="194"/>
                  <a:pt x="150" y="194"/>
                </a:cubicBezTo>
                <a:close/>
                <a:moveTo>
                  <a:pt x="150" y="203"/>
                </a:moveTo>
                <a:cubicBezTo>
                  <a:pt x="149" y="201"/>
                  <a:pt x="149" y="201"/>
                  <a:pt x="149" y="201"/>
                </a:cubicBezTo>
                <a:cubicBezTo>
                  <a:pt x="149" y="198"/>
                  <a:pt x="149" y="198"/>
                  <a:pt x="149" y="198"/>
                </a:cubicBezTo>
                <a:cubicBezTo>
                  <a:pt x="150" y="195"/>
                  <a:pt x="150" y="195"/>
                  <a:pt x="150" y="195"/>
                </a:cubicBezTo>
                <a:cubicBezTo>
                  <a:pt x="149" y="198"/>
                  <a:pt x="149" y="198"/>
                  <a:pt x="149" y="198"/>
                </a:cubicBezTo>
                <a:cubicBezTo>
                  <a:pt x="149" y="201"/>
                  <a:pt x="149" y="201"/>
                  <a:pt x="149" y="201"/>
                </a:cubicBezTo>
                <a:cubicBezTo>
                  <a:pt x="150" y="203"/>
                  <a:pt x="150" y="203"/>
                  <a:pt x="150" y="203"/>
                </a:cubicBezTo>
                <a:close/>
              </a:path>
            </a:pathLst>
          </a:custGeom>
          <a:solidFill>
            <a:schemeClr val="accent6"/>
          </a:solidFill>
          <a:ln>
            <a:noFill/>
          </a:ln>
        </p:spPr>
        <p:txBody>
          <a:bodyPr vert="horz" wrap="square" lIns="91427" tIns="45713" rIns="91427" bIns="45713" numCol="1" anchor="t" anchorCtr="0" compatLnSpc="1">
            <a:prstTxWarp prst="textNoShape">
              <a:avLst/>
            </a:prstTxWarp>
          </a:bodyPr>
          <a:lstStyle/>
          <a:p>
            <a:pPr defTabSz="932563"/>
            <a:endParaRPr lang="en-US" dirty="0">
              <a:solidFill>
                <a:srgbClr val="FFFFFF"/>
              </a:solidFill>
            </a:endParaRPr>
          </a:p>
        </p:txBody>
      </p:sp>
      <p:sp>
        <p:nvSpPr>
          <p:cNvPr id="21" name="Freeform 5"/>
          <p:cNvSpPr>
            <a:spLocks/>
          </p:cNvSpPr>
          <p:nvPr/>
        </p:nvSpPr>
        <p:spPr bwMode="auto">
          <a:xfrm>
            <a:off x="1124640" y="3343047"/>
            <a:ext cx="183987" cy="335276"/>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3"/>
          </a:solidFill>
          <a:ln>
            <a:noFill/>
          </a:ln>
        </p:spPr>
        <p:txBody>
          <a:bodyPr vert="horz" wrap="square" lIns="91427" tIns="45713" rIns="91427" bIns="45713" numCol="1" anchor="t" anchorCtr="0" compatLnSpc="1">
            <a:prstTxWarp prst="textNoShape">
              <a:avLst/>
            </a:prstTxWarp>
          </a:bodyPr>
          <a:lstStyle/>
          <a:p>
            <a:pPr defTabSz="932563"/>
            <a:endParaRPr lang="en-US" dirty="0">
              <a:solidFill>
                <a:srgbClr val="FFFFFF"/>
              </a:solidFill>
            </a:endParaRPr>
          </a:p>
        </p:txBody>
      </p:sp>
      <p:sp>
        <p:nvSpPr>
          <p:cNvPr id="22" name="Freeform 5"/>
          <p:cNvSpPr>
            <a:spLocks/>
          </p:cNvSpPr>
          <p:nvPr/>
        </p:nvSpPr>
        <p:spPr bwMode="auto">
          <a:xfrm>
            <a:off x="5464603" y="3254035"/>
            <a:ext cx="183987" cy="335276"/>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3"/>
          </a:solidFill>
          <a:ln>
            <a:noFill/>
          </a:ln>
        </p:spPr>
        <p:txBody>
          <a:bodyPr vert="horz" wrap="square" lIns="91427" tIns="45713" rIns="91427" bIns="45713" numCol="1" anchor="t" anchorCtr="0" compatLnSpc="1">
            <a:prstTxWarp prst="textNoShape">
              <a:avLst/>
            </a:prstTxWarp>
          </a:bodyPr>
          <a:lstStyle/>
          <a:p>
            <a:pPr defTabSz="932563"/>
            <a:endParaRPr lang="en-US" dirty="0">
              <a:solidFill>
                <a:srgbClr val="FFFFFF"/>
              </a:solidFill>
            </a:endParaRPr>
          </a:p>
        </p:txBody>
      </p:sp>
      <p:cxnSp>
        <p:nvCxnSpPr>
          <p:cNvPr id="23" name="Straight Connector 22"/>
          <p:cNvCxnSpPr>
            <a:stCxn id="22" idx="0"/>
            <a:endCxn id="27" idx="2"/>
          </p:cNvCxnSpPr>
          <p:nvPr/>
        </p:nvCxnSpPr>
        <p:spPr>
          <a:xfrm flipV="1">
            <a:off x="5648589" y="1961650"/>
            <a:ext cx="4150540" cy="1383945"/>
          </a:xfrm>
          <a:prstGeom prst="line">
            <a:avLst/>
          </a:prstGeom>
          <a:ln w="571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21" idx="0"/>
            <a:endCxn id="22" idx="2"/>
          </p:cNvCxnSpPr>
          <p:nvPr/>
        </p:nvCxnSpPr>
        <p:spPr>
          <a:xfrm flipV="1">
            <a:off x="1308627" y="3345594"/>
            <a:ext cx="4155977" cy="89012"/>
          </a:xfrm>
          <a:prstGeom prst="line">
            <a:avLst/>
          </a:prstGeom>
          <a:ln w="571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7" name="Freeform 5"/>
          <p:cNvSpPr>
            <a:spLocks/>
          </p:cNvSpPr>
          <p:nvPr/>
        </p:nvSpPr>
        <p:spPr bwMode="auto">
          <a:xfrm>
            <a:off x="9799130" y="1870090"/>
            <a:ext cx="183987" cy="335276"/>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3"/>
          </a:solidFill>
          <a:ln>
            <a:noFill/>
          </a:ln>
        </p:spPr>
        <p:txBody>
          <a:bodyPr vert="horz" wrap="square" lIns="91427" tIns="45713" rIns="91427" bIns="45713" numCol="1" anchor="t" anchorCtr="0" compatLnSpc="1">
            <a:prstTxWarp prst="textNoShape">
              <a:avLst/>
            </a:prstTxWarp>
          </a:bodyPr>
          <a:lstStyle/>
          <a:p>
            <a:pPr defTabSz="932563"/>
            <a:endParaRPr lang="en-US" dirty="0">
              <a:solidFill>
                <a:srgbClr val="FFFFFF"/>
              </a:solidFill>
            </a:endParaRPr>
          </a:p>
        </p:txBody>
      </p:sp>
      <p:cxnSp>
        <p:nvCxnSpPr>
          <p:cNvPr id="16" name="Straight Arrow Connector 15"/>
          <p:cNvCxnSpPr/>
          <p:nvPr/>
        </p:nvCxnSpPr>
        <p:spPr>
          <a:xfrm flipV="1">
            <a:off x="1647046" y="3087679"/>
            <a:ext cx="2888690" cy="14198"/>
          </a:xfrm>
          <a:prstGeom prst="straightConnector1">
            <a:avLst/>
          </a:prstGeom>
          <a:ln w="47625">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925511" y="2549456"/>
            <a:ext cx="2713747" cy="634440"/>
          </a:xfrm>
          <a:prstGeom prst="rect">
            <a:avLst/>
          </a:prstGeom>
          <a:noFill/>
        </p:spPr>
        <p:txBody>
          <a:bodyPr wrap="none" lIns="182854" tIns="146283" rIns="182854" bIns="146283" rtlCol="0">
            <a:spAutoFit/>
          </a:bodyPr>
          <a:lstStyle/>
          <a:p>
            <a:pPr defTabSz="932563">
              <a:lnSpc>
                <a:spcPct val="90000"/>
              </a:lnSpc>
              <a:spcAft>
                <a:spcPts val="600"/>
              </a:spcAft>
            </a:pPr>
            <a:r>
              <a:rPr lang="en-US" sz="2400" dirty="0">
                <a:gradFill>
                  <a:gsLst>
                    <a:gs pos="2917">
                      <a:srgbClr val="FFFFFF"/>
                    </a:gs>
                    <a:gs pos="30000">
                      <a:srgbClr val="FFFFFF"/>
                    </a:gs>
                  </a:gsLst>
                  <a:lin ang="5400000" scaled="0"/>
                </a:gradFill>
              </a:rPr>
              <a:t>TCP data packets</a:t>
            </a:r>
          </a:p>
        </p:txBody>
      </p:sp>
      <p:cxnSp>
        <p:nvCxnSpPr>
          <p:cNvPr id="35" name="Straight Arrow Connector 34"/>
          <p:cNvCxnSpPr/>
          <p:nvPr/>
        </p:nvCxnSpPr>
        <p:spPr>
          <a:xfrm rot="20529891" flipV="1">
            <a:off x="6033473" y="2429702"/>
            <a:ext cx="2851763" cy="48875"/>
          </a:xfrm>
          <a:prstGeom prst="straightConnector1">
            <a:avLst/>
          </a:prstGeom>
          <a:ln w="47625">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rot="20529891">
            <a:off x="6253269" y="1888148"/>
            <a:ext cx="2581319" cy="634440"/>
          </a:xfrm>
          <a:prstGeom prst="rect">
            <a:avLst/>
          </a:prstGeom>
          <a:noFill/>
        </p:spPr>
        <p:txBody>
          <a:bodyPr wrap="none" lIns="182854" tIns="146283" rIns="182854" bIns="146283" rtlCol="0">
            <a:spAutoFit/>
          </a:bodyPr>
          <a:lstStyle/>
          <a:p>
            <a:pPr defTabSz="932563">
              <a:lnSpc>
                <a:spcPct val="90000"/>
              </a:lnSpc>
              <a:spcAft>
                <a:spcPts val="600"/>
              </a:spcAft>
            </a:pPr>
            <a:r>
              <a:rPr lang="en-US" sz="2400" dirty="0">
                <a:gradFill>
                  <a:gsLst>
                    <a:gs pos="2917">
                      <a:srgbClr val="FFFFFF"/>
                    </a:gs>
                    <a:gs pos="30000">
                      <a:srgbClr val="FFFFFF"/>
                    </a:gs>
                  </a:gsLst>
                  <a:lin ang="5400000" scaled="0"/>
                </a:gradFill>
              </a:rPr>
              <a:t>TCP data packet</a:t>
            </a:r>
          </a:p>
        </p:txBody>
      </p:sp>
      <p:cxnSp>
        <p:nvCxnSpPr>
          <p:cNvPr id="39" name="Straight Arrow Connector 38"/>
          <p:cNvCxnSpPr/>
          <p:nvPr/>
        </p:nvCxnSpPr>
        <p:spPr>
          <a:xfrm flipV="1">
            <a:off x="1850306" y="4081829"/>
            <a:ext cx="2888690" cy="14198"/>
          </a:xfrm>
          <a:prstGeom prst="straightConnector1">
            <a:avLst/>
          </a:prstGeom>
          <a:ln w="47625">
            <a:solidFill>
              <a:schemeClr val="tx1"/>
            </a:solidFill>
            <a:headEnd type="triangle" w="lg" len="lg"/>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128772" y="3543606"/>
            <a:ext cx="1552696" cy="634440"/>
          </a:xfrm>
          <a:prstGeom prst="rect">
            <a:avLst/>
          </a:prstGeom>
          <a:noFill/>
        </p:spPr>
        <p:txBody>
          <a:bodyPr wrap="none" lIns="182854" tIns="146283" rIns="182854" bIns="146283" rtlCol="0">
            <a:spAutoFit/>
          </a:bodyPr>
          <a:lstStyle/>
          <a:p>
            <a:pPr defTabSz="932563">
              <a:lnSpc>
                <a:spcPct val="90000"/>
              </a:lnSpc>
              <a:spcAft>
                <a:spcPts val="600"/>
              </a:spcAft>
            </a:pPr>
            <a:r>
              <a:rPr lang="en-US" sz="2400" dirty="0">
                <a:gradFill>
                  <a:gsLst>
                    <a:gs pos="2917">
                      <a:srgbClr val="FFFFFF"/>
                    </a:gs>
                    <a:gs pos="30000">
                      <a:srgbClr val="FFFFFF"/>
                    </a:gs>
                  </a:gsLst>
                  <a:lin ang="5400000" scaled="0"/>
                </a:gradFill>
              </a:rPr>
              <a:t>TCP ACK</a:t>
            </a:r>
          </a:p>
        </p:txBody>
      </p:sp>
      <p:cxnSp>
        <p:nvCxnSpPr>
          <p:cNvPr id="41" name="Straight Arrow Connector 40"/>
          <p:cNvCxnSpPr/>
          <p:nvPr/>
        </p:nvCxnSpPr>
        <p:spPr>
          <a:xfrm rot="20529891" flipV="1">
            <a:off x="6236733" y="3423852"/>
            <a:ext cx="2851763" cy="48875"/>
          </a:xfrm>
          <a:prstGeom prst="straightConnector1">
            <a:avLst/>
          </a:prstGeom>
          <a:ln w="47625">
            <a:solidFill>
              <a:schemeClr val="tx1"/>
            </a:solidFill>
            <a:headEnd type="triangle" w="lg" len="lg"/>
            <a:tailEnd type="non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rot="20529891">
            <a:off x="6970842" y="2882297"/>
            <a:ext cx="1552696" cy="634440"/>
          </a:xfrm>
          <a:prstGeom prst="rect">
            <a:avLst/>
          </a:prstGeom>
          <a:noFill/>
        </p:spPr>
        <p:txBody>
          <a:bodyPr wrap="none" lIns="182854" tIns="146283" rIns="182854" bIns="146283" rtlCol="0">
            <a:spAutoFit/>
          </a:bodyPr>
          <a:lstStyle/>
          <a:p>
            <a:pPr defTabSz="932563">
              <a:lnSpc>
                <a:spcPct val="90000"/>
              </a:lnSpc>
              <a:spcAft>
                <a:spcPts val="600"/>
              </a:spcAft>
            </a:pPr>
            <a:r>
              <a:rPr lang="en-US" sz="2400" dirty="0">
                <a:gradFill>
                  <a:gsLst>
                    <a:gs pos="2917">
                      <a:srgbClr val="FFFFFF"/>
                    </a:gs>
                    <a:gs pos="30000">
                      <a:srgbClr val="FFFFFF"/>
                    </a:gs>
                  </a:gsLst>
                  <a:lin ang="5400000" scaled="0"/>
                </a:gradFill>
              </a:rPr>
              <a:t>TCP ACK</a:t>
            </a:r>
          </a:p>
        </p:txBody>
      </p:sp>
      <p:grpSp>
        <p:nvGrpSpPr>
          <p:cNvPr id="7" name="Group 6"/>
          <p:cNvGrpSpPr/>
          <p:nvPr/>
        </p:nvGrpSpPr>
        <p:grpSpPr>
          <a:xfrm>
            <a:off x="9124919" y="425851"/>
            <a:ext cx="2330794" cy="1290887"/>
            <a:chOff x="4760802" y="479425"/>
            <a:chExt cx="3385160" cy="1874837"/>
          </a:xfrm>
        </p:grpSpPr>
        <p:sp>
          <p:nvSpPr>
            <p:cNvPr id="8" name="Freeform 7"/>
            <p:cNvSpPr>
              <a:spLocks/>
            </p:cNvSpPr>
            <p:nvPr/>
          </p:nvSpPr>
          <p:spPr bwMode="auto">
            <a:xfrm>
              <a:off x="4760802" y="479425"/>
              <a:ext cx="3385160" cy="1874837"/>
            </a:xfrm>
            <a:custGeom>
              <a:avLst/>
              <a:gdLst>
                <a:gd name="T0" fmla="*/ 1662 w 2136"/>
                <a:gd name="T1" fmla="*/ 1181 h 1181"/>
                <a:gd name="T2" fmla="*/ 239 w 2136"/>
                <a:gd name="T3" fmla="*/ 1181 h 1181"/>
                <a:gd name="T4" fmla="*/ 0 w 2136"/>
                <a:gd name="T5" fmla="*/ 937 h 1181"/>
                <a:gd name="T6" fmla="*/ 181 w 2136"/>
                <a:gd name="T7" fmla="*/ 706 h 1181"/>
                <a:gd name="T8" fmla="*/ 462 w 2136"/>
                <a:gd name="T9" fmla="*/ 487 h 1181"/>
                <a:gd name="T10" fmla="*/ 974 w 2136"/>
                <a:gd name="T11" fmla="*/ 0 h 1181"/>
                <a:gd name="T12" fmla="*/ 1440 w 2136"/>
                <a:gd name="T13" fmla="*/ 294 h 1181"/>
                <a:gd name="T14" fmla="*/ 1662 w 2136"/>
                <a:gd name="T15" fmla="*/ 235 h 1181"/>
                <a:gd name="T16" fmla="*/ 2136 w 2136"/>
                <a:gd name="T17" fmla="*/ 710 h 1181"/>
                <a:gd name="T18" fmla="*/ 1662 w 2136"/>
                <a:gd name="T19" fmla="*/ 118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6" h="1181">
                  <a:moveTo>
                    <a:pt x="1662" y="1181"/>
                  </a:moveTo>
                  <a:cubicBezTo>
                    <a:pt x="239" y="1181"/>
                    <a:pt x="239" y="1181"/>
                    <a:pt x="239" y="1181"/>
                  </a:cubicBezTo>
                  <a:cubicBezTo>
                    <a:pt x="109" y="1181"/>
                    <a:pt x="0" y="1071"/>
                    <a:pt x="0" y="937"/>
                  </a:cubicBezTo>
                  <a:cubicBezTo>
                    <a:pt x="0" y="823"/>
                    <a:pt x="76" y="731"/>
                    <a:pt x="181" y="706"/>
                  </a:cubicBezTo>
                  <a:cubicBezTo>
                    <a:pt x="231" y="588"/>
                    <a:pt x="336" y="504"/>
                    <a:pt x="462" y="487"/>
                  </a:cubicBezTo>
                  <a:cubicBezTo>
                    <a:pt x="474" y="218"/>
                    <a:pt x="701" y="0"/>
                    <a:pt x="974" y="0"/>
                  </a:cubicBezTo>
                  <a:cubicBezTo>
                    <a:pt x="1175" y="0"/>
                    <a:pt x="1356" y="118"/>
                    <a:pt x="1440" y="294"/>
                  </a:cubicBezTo>
                  <a:cubicBezTo>
                    <a:pt x="1507" y="256"/>
                    <a:pt x="1582" y="235"/>
                    <a:pt x="1662" y="235"/>
                  </a:cubicBezTo>
                  <a:cubicBezTo>
                    <a:pt x="1922" y="235"/>
                    <a:pt x="2136" y="449"/>
                    <a:pt x="2136" y="710"/>
                  </a:cubicBezTo>
                  <a:cubicBezTo>
                    <a:pt x="2136" y="966"/>
                    <a:pt x="1922" y="1181"/>
                    <a:pt x="1662" y="1181"/>
                  </a:cubicBezTo>
                  <a:close/>
                </a:path>
              </a:pathLst>
            </a:custGeom>
            <a:solidFill>
              <a:srgbClr val="B4009E"/>
            </a:solid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505050"/>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2972" y="1094907"/>
              <a:ext cx="2977468" cy="1030756"/>
            </a:xfrm>
            <a:prstGeom prst="rect">
              <a:avLst/>
            </a:prstGeom>
          </p:spPr>
        </p:pic>
      </p:grpSp>
      <p:graphicFrame>
        <p:nvGraphicFramePr>
          <p:cNvPr id="32" name="Table 31"/>
          <p:cNvGraphicFramePr>
            <a:graphicFrameLocks noGrp="1"/>
          </p:cNvGraphicFramePr>
          <p:nvPr>
            <p:extLst/>
          </p:nvPr>
        </p:nvGraphicFramePr>
        <p:xfrm>
          <a:off x="2884892" y="5024989"/>
          <a:ext cx="5281955" cy="1291887"/>
        </p:xfrm>
        <a:graphic>
          <a:graphicData uri="http://schemas.openxmlformats.org/drawingml/2006/table">
            <a:tbl>
              <a:tblPr firstRow="1" bandRow="1">
                <a:tableStyleId>{073A0DAA-6AF3-43AB-8588-CEC1D06C72B9}</a:tableStyleId>
              </a:tblPr>
              <a:tblGrid>
                <a:gridCol w="2324658"/>
                <a:gridCol w="2957297"/>
              </a:tblGrid>
              <a:tr h="607977">
                <a:tc>
                  <a:txBody>
                    <a:bodyPr/>
                    <a:lstStyle/>
                    <a:p>
                      <a:pPr>
                        <a:spcAft>
                          <a:spcPts val="0"/>
                        </a:spcAft>
                      </a:pPr>
                      <a:r>
                        <a:rPr lang="en-GB" sz="1600" dirty="0">
                          <a:effectLst/>
                        </a:rPr>
                        <a:t>TCP Window Scaling enabled?</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600" dirty="0">
                          <a:effectLst/>
                        </a:rPr>
                        <a:t>Maximum TCP receive buffer (Bytes)</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341955">
                <a:tc>
                  <a:txBody>
                    <a:bodyPr/>
                    <a:lstStyle/>
                    <a:p>
                      <a:pPr>
                        <a:spcAft>
                          <a:spcPts val="0"/>
                        </a:spcAft>
                      </a:pPr>
                      <a:r>
                        <a:rPr lang="en-GB" sz="1600" dirty="0">
                          <a:effectLst/>
                        </a:rPr>
                        <a:t>No</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600" dirty="0">
                          <a:effectLst/>
                        </a:rPr>
                        <a:t>65535 (</a:t>
                      </a:r>
                      <a:r>
                        <a:rPr lang="en-GB" sz="1600" dirty="0" smtClean="0">
                          <a:effectLst/>
                        </a:rPr>
                        <a:t>64k</a:t>
                      </a:r>
                      <a:r>
                        <a:rPr lang="en-GB" sz="1600" dirty="0">
                          <a:effectLst/>
                        </a:rPr>
                        <a:t>)</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341955">
                <a:tc>
                  <a:txBody>
                    <a:bodyPr/>
                    <a:lstStyle/>
                    <a:p>
                      <a:pPr>
                        <a:spcAft>
                          <a:spcPts val="0"/>
                        </a:spcAft>
                      </a:pPr>
                      <a:r>
                        <a:rPr lang="en-GB" sz="1600" dirty="0">
                          <a:effectLst/>
                        </a:rPr>
                        <a:t>Yes</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600" dirty="0">
                          <a:effectLst/>
                        </a:rPr>
                        <a:t>1073725440 (1gb)</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bl>
          </a:graphicData>
        </a:graphic>
      </p:graphicFrame>
    </p:spTree>
    <p:extLst>
      <p:ext uri="{BB962C8B-B14F-4D97-AF65-F5344CB8AC3E}">
        <p14:creationId xmlns:p14="http://schemas.microsoft.com/office/powerpoint/2010/main" val="18249589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decel="100000" fill="hold" grpId="0" nodeType="withEffect">
                                  <p:stCondLst>
                                    <p:cond delay="0"/>
                                  </p:stCondLst>
                                  <p:childTnLst>
                                    <p:animMotion origin="layout" path="M 1.05948E-6 3.1094E-6 L 0.08578 -0.03995 C 0.10378 -0.04903 0.13058 -0.05402 0.15879 -0.05402 C 0.19083 -0.05402 0.21649 -0.04903 0.23449 -0.03995 L 0.3204 3.1094E-6 " pathEditMode="relative" rAng="0" ptsTypes="AAAAA">
                                      <p:cBhvr>
                                        <p:cTn id="6" dur="1000" fill="hold"/>
                                        <p:tgtEl>
                                          <p:spTgt spid="256"/>
                                        </p:tgtEl>
                                        <p:attrNameLst>
                                          <p:attrName>ppt_x</p:attrName>
                                          <p:attrName>ppt_y</p:attrName>
                                        </p:attrNameLst>
                                      </p:cBhvr>
                                      <p:rCtr x="16020" y="-2701"/>
                                    </p:animMotion>
                                  </p:childTnLst>
                                </p:cTn>
                              </p:par>
                              <p:par>
                                <p:cTn id="7" presetID="44" presetClass="path" presetSubtype="0" accel="50000" decel="50000" fill="hold" grpId="1" nodeType="withEffect">
                                  <p:stCondLst>
                                    <p:cond delay="1000"/>
                                  </p:stCondLst>
                                  <p:childTnLst>
                                    <p:animMotion origin="layout" path="M 0.3204 3.1094E-6 L 0.40567 -0.03995 C 0.42367 -0.04903 0.45034 -0.05402 0.4783 -0.05402 C 0.51008 -0.05402 0.53561 -0.04903 0.55361 -0.03995 L 0.63901 3.1094E-6 " pathEditMode="relative" rAng="0" ptsTypes="AAAAA">
                                      <p:cBhvr>
                                        <p:cTn id="8" dur="1000" fill="hold"/>
                                        <p:tgtEl>
                                          <p:spTgt spid="256"/>
                                        </p:tgtEl>
                                        <p:attrNameLst>
                                          <p:attrName>ppt_x</p:attrName>
                                          <p:attrName>ppt_y</p:attrName>
                                        </p:attrNameLst>
                                      </p:cBhvr>
                                      <p:rCtr x="15931" y="-2701"/>
                                    </p:animMotion>
                                  </p:childTnLst>
                                </p:cTn>
                              </p:par>
                            </p:childTnLst>
                          </p:cTn>
                        </p:par>
                        <p:par>
                          <p:cTn id="9" fill="hold">
                            <p:stCondLst>
                              <p:cond delay="2000"/>
                            </p:stCondLst>
                            <p:childTnLst>
                              <p:par>
                                <p:cTn id="10" presetID="44" presetClass="path" presetSubtype="0" decel="100000" fill="hold" grpId="0" nodeType="afterEffect">
                                  <p:stCondLst>
                                    <p:cond delay="0"/>
                                  </p:stCondLst>
                                  <p:childTnLst>
                                    <p:animMotion origin="layout" path="M 1.05948E-6 3.1094E-6 L 0.08578 -0.03995 C 0.10378 -0.04903 0.13058 -0.05402 0.15879 -0.05402 C 0.19083 -0.05402 0.21649 -0.04903 0.23449 -0.03995 L 0.3204 3.1094E-6 " pathEditMode="relative" rAng="0" ptsTypes="AAAAA">
                                      <p:cBhvr>
                                        <p:cTn id="11" dur="1000" fill="hold"/>
                                        <p:tgtEl>
                                          <p:spTgt spid="258"/>
                                        </p:tgtEl>
                                        <p:attrNameLst>
                                          <p:attrName>ppt_x</p:attrName>
                                          <p:attrName>ppt_y</p:attrName>
                                        </p:attrNameLst>
                                      </p:cBhvr>
                                      <p:rCtr x="16020" y="-2701"/>
                                    </p:animMotion>
                                  </p:childTnLst>
                                </p:cTn>
                              </p:par>
                              <p:par>
                                <p:cTn id="12" presetID="44" presetClass="path" presetSubtype="0" accel="50000" decel="50000" fill="hold" grpId="1" nodeType="withEffect">
                                  <p:stCondLst>
                                    <p:cond delay="1000"/>
                                  </p:stCondLst>
                                  <p:childTnLst>
                                    <p:animMotion origin="layout" path="M 0.3204 3.1094E-6 L 0.40567 -0.03995 C 0.42367 -0.04903 0.45034 -0.05402 0.4783 -0.05402 C 0.51008 -0.05402 0.53561 -0.04903 0.55361 -0.03995 L 0.63901 3.1094E-6 " pathEditMode="relative" rAng="0" ptsTypes="AAAAA">
                                      <p:cBhvr>
                                        <p:cTn id="13" dur="1000" fill="hold"/>
                                        <p:tgtEl>
                                          <p:spTgt spid="258"/>
                                        </p:tgtEl>
                                        <p:attrNameLst>
                                          <p:attrName>ppt_x</p:attrName>
                                          <p:attrName>ppt_y</p:attrName>
                                        </p:attrNameLst>
                                      </p:cBhvr>
                                      <p:rCtr x="15931" y="-2701"/>
                                    </p:animMotion>
                                  </p:childTnLst>
                                </p:cTn>
                              </p:par>
                            </p:childTnLst>
                          </p:cTn>
                        </p:par>
                        <p:par>
                          <p:cTn id="14" fill="hold">
                            <p:stCondLst>
                              <p:cond delay="4000"/>
                            </p:stCondLst>
                            <p:childTnLst>
                              <p:par>
                                <p:cTn id="15" presetID="44" presetClass="path" presetSubtype="0" decel="100000" fill="hold" grpId="0" nodeType="afterEffect">
                                  <p:stCondLst>
                                    <p:cond delay="0"/>
                                  </p:stCondLst>
                                  <p:childTnLst>
                                    <p:animMotion origin="layout" path="M 1.05948E-6 3.1094E-6 L 0.08578 -0.03995 C 0.10378 -0.04903 0.13058 -0.05402 0.15879 -0.05402 C 0.19083 -0.05402 0.21649 -0.04903 0.23449 -0.03995 L 0.3204 3.1094E-6 " pathEditMode="relative" rAng="0" ptsTypes="AAAAA">
                                      <p:cBhvr>
                                        <p:cTn id="16" dur="1000" fill="hold"/>
                                        <p:tgtEl>
                                          <p:spTgt spid="259"/>
                                        </p:tgtEl>
                                        <p:attrNameLst>
                                          <p:attrName>ppt_x</p:attrName>
                                          <p:attrName>ppt_y</p:attrName>
                                        </p:attrNameLst>
                                      </p:cBhvr>
                                      <p:rCtr x="16020" y="-2701"/>
                                    </p:animMotion>
                                  </p:childTnLst>
                                </p:cTn>
                              </p:par>
                              <p:par>
                                <p:cTn id="17" presetID="44" presetClass="path" presetSubtype="0" accel="50000" decel="50000" fill="hold" grpId="1" nodeType="withEffect">
                                  <p:stCondLst>
                                    <p:cond delay="1000"/>
                                  </p:stCondLst>
                                  <p:childTnLst>
                                    <p:animMotion origin="layout" path="M 0.3204 3.1094E-6 L 0.40567 -0.03995 C 0.42367 -0.04903 0.45034 -0.05402 0.4783 -0.05402 C 0.51008 -0.05402 0.53561 -0.04903 0.55361 -0.03995 L 0.63901 3.1094E-6 " pathEditMode="relative" rAng="0" ptsTypes="AAAAA">
                                      <p:cBhvr>
                                        <p:cTn id="18" dur="1000" fill="hold"/>
                                        <p:tgtEl>
                                          <p:spTgt spid="259"/>
                                        </p:tgtEl>
                                        <p:attrNameLst>
                                          <p:attrName>ppt_x</p:attrName>
                                          <p:attrName>ppt_y</p:attrName>
                                        </p:attrNameLst>
                                      </p:cBhvr>
                                      <p:rCtr x="15931" y="-2701"/>
                                    </p:animMotion>
                                  </p:childTnLst>
                                </p:cTn>
                              </p:par>
                            </p:childTnLst>
                          </p:cTn>
                        </p:par>
                        <p:par>
                          <p:cTn id="19" fill="hold">
                            <p:stCondLst>
                              <p:cond delay="6000"/>
                            </p:stCondLst>
                            <p:childTnLst>
                              <p:par>
                                <p:cTn id="20" presetID="44" presetClass="path" presetSubtype="0" decel="100000" fill="hold" grpId="0" nodeType="afterEffect">
                                  <p:stCondLst>
                                    <p:cond delay="0"/>
                                  </p:stCondLst>
                                  <p:childTnLst>
                                    <p:animMotion origin="layout" path="M 1.05948E-6 -3.85384E-6 L 0.08578 -0.03994 C 0.10378 -0.04902 0.13058 -0.05401 0.15879 -0.05401 C 0.19083 -0.05401 0.21649 -0.04902 0.23449 -0.03994 L 0.3204 -3.85384E-6 " pathEditMode="relative" rAng="0" ptsTypes="AAAAA">
                                      <p:cBhvr>
                                        <p:cTn id="21" dur="1000" fill="hold"/>
                                        <p:tgtEl>
                                          <p:spTgt spid="260"/>
                                        </p:tgtEl>
                                        <p:attrNameLst>
                                          <p:attrName>ppt_x</p:attrName>
                                          <p:attrName>ppt_y</p:attrName>
                                        </p:attrNameLst>
                                      </p:cBhvr>
                                      <p:rCtr x="16020" y="-2701"/>
                                    </p:animMotion>
                                  </p:childTnLst>
                                </p:cTn>
                              </p:par>
                              <p:par>
                                <p:cTn id="22" presetID="44" presetClass="path" presetSubtype="0" accel="50000" decel="50000" fill="hold" grpId="1" nodeType="withEffect">
                                  <p:stCondLst>
                                    <p:cond delay="1000"/>
                                  </p:stCondLst>
                                  <p:childTnLst>
                                    <p:animMotion origin="layout" path="M 0.3204 -3.85384E-6 L 0.40567 -0.03994 C 0.42367 -0.04902 0.45034 -0.05401 0.4783 -0.05401 C 0.51008 -0.05401 0.53561 -0.04902 0.55361 -0.03994 L 0.63901 -3.85384E-6 " pathEditMode="relative" rAng="0" ptsTypes="AAAAA">
                                      <p:cBhvr>
                                        <p:cTn id="23" dur="1000" fill="hold"/>
                                        <p:tgtEl>
                                          <p:spTgt spid="260"/>
                                        </p:tgtEl>
                                        <p:attrNameLst>
                                          <p:attrName>ppt_x</p:attrName>
                                          <p:attrName>ppt_y</p:attrName>
                                        </p:attrNameLst>
                                      </p:cBhvr>
                                      <p:rCtr x="15931" y="-2701"/>
                                    </p:animMotion>
                                  </p:childTnLst>
                                </p:cTn>
                              </p:par>
                              <p:par>
                                <p:cTn id="24" presetID="37" presetClass="path" presetSubtype="0" accel="50000" decel="50000" fill="hold" grpId="0" nodeType="withEffect">
                                  <p:stCondLst>
                                    <p:cond delay="1000"/>
                                  </p:stCondLst>
                                  <p:childTnLst>
                                    <p:animMotion origin="layout" path="M -3.71202E-6 -2.88243E-6 L -0.08616 0.03995 C -0.10416 0.04903 -0.13096 0.05402 -0.15917 0.05402 C -0.19134 0.05402 -0.217 0.04903 -0.235 0.03995 L -0.32103 -2.88243E-6 " pathEditMode="relative" rAng="0" ptsTypes="AAAAA">
                                      <p:cBhvr>
                                        <p:cTn id="25" dur="1000" fill="hold"/>
                                        <p:tgtEl>
                                          <p:spTgt spid="264"/>
                                        </p:tgtEl>
                                        <p:attrNameLst>
                                          <p:attrName>ppt_x</p:attrName>
                                          <p:attrName>ppt_y</p:attrName>
                                        </p:attrNameLst>
                                      </p:cBhvr>
                                      <p:rCtr x="-16058" y="2701"/>
                                    </p:animMotion>
                                  </p:childTnLst>
                                </p:cTn>
                              </p:par>
                              <p:par>
                                <p:cTn id="26" presetID="37" presetClass="path" presetSubtype="0" accel="50000" decel="50000" fill="hold" grpId="1" nodeType="withEffect">
                                  <p:stCondLst>
                                    <p:cond delay="2000"/>
                                  </p:stCondLst>
                                  <p:childTnLst>
                                    <p:animMotion origin="layout" path="M -0.32103 -2.88243E-6 L -0.40822 0.03995 C -0.42634 0.04903 -0.45379 0.05402 -0.48225 0.05402 C -0.51468 0.05402 -0.54084 0.04903 -0.5591 0.03995 L -0.64577 -2.88243E-6 " pathEditMode="relative" rAng="0" ptsTypes="AAAAA">
                                      <p:cBhvr>
                                        <p:cTn id="27" dur="1000" fill="hold"/>
                                        <p:tgtEl>
                                          <p:spTgt spid="264"/>
                                        </p:tgtEl>
                                        <p:attrNameLst>
                                          <p:attrName>ppt_x</p:attrName>
                                          <p:attrName>ppt_y</p:attrName>
                                        </p:attrNameLst>
                                      </p:cBhvr>
                                      <p:rCtr x="-16237" y="2701"/>
                                    </p:animMotion>
                                  </p:childTnLst>
                                </p:cTn>
                              </p:par>
                            </p:childTnLst>
                          </p:cTn>
                        </p:par>
                        <p:par>
                          <p:cTn id="28" fill="hold">
                            <p:stCondLst>
                              <p:cond delay="9000"/>
                            </p:stCondLst>
                            <p:childTnLst>
                              <p:par>
                                <p:cTn id="29" presetID="37" presetClass="path" presetSubtype="0" accel="50000" decel="50000" fill="hold" grpId="0" nodeType="afterEffect">
                                  <p:stCondLst>
                                    <p:cond delay="0"/>
                                  </p:stCondLst>
                                  <p:childTnLst>
                                    <p:animMotion origin="layout" path="M -1.95558E-6 -2.88243E-6 L -0.08616 0.03995 C -0.10416 0.04903 -0.13097 0.05402 -0.15918 0.05402 C -0.19134 0.05402 -0.217 0.04903 -0.235 0.03995 L -0.32103 -2.88243E-6 " pathEditMode="relative" rAng="0" ptsTypes="AAAAA">
                                      <p:cBhvr>
                                        <p:cTn id="30" dur="1000" fill="hold"/>
                                        <p:tgtEl>
                                          <p:spTgt spid="265"/>
                                        </p:tgtEl>
                                        <p:attrNameLst>
                                          <p:attrName>ppt_x</p:attrName>
                                          <p:attrName>ppt_y</p:attrName>
                                        </p:attrNameLst>
                                      </p:cBhvr>
                                      <p:rCtr x="-16058" y="2701"/>
                                    </p:animMotion>
                                  </p:childTnLst>
                                </p:cTn>
                              </p:par>
                              <p:par>
                                <p:cTn id="31" presetID="37" presetClass="path" presetSubtype="0" accel="50000" decel="50000" fill="hold" grpId="1" nodeType="withEffect">
                                  <p:stCondLst>
                                    <p:cond delay="1000"/>
                                  </p:stCondLst>
                                  <p:childTnLst>
                                    <p:animMotion origin="layout" path="M -0.32103 -2.88243E-6 L -0.40822 0.03995 C -0.42634 0.04903 -0.45379 0.05402 -0.48225 0.05402 C -0.51468 0.05402 -0.54085 0.04903 -0.5591 0.03995 L -0.64577 -2.88243E-6 " pathEditMode="relative" rAng="0" ptsTypes="AAAAA">
                                      <p:cBhvr>
                                        <p:cTn id="32" dur="1000" fill="hold"/>
                                        <p:tgtEl>
                                          <p:spTgt spid="265"/>
                                        </p:tgtEl>
                                        <p:attrNameLst>
                                          <p:attrName>ppt_x</p:attrName>
                                          <p:attrName>ppt_y</p:attrName>
                                        </p:attrNameLst>
                                      </p:cBhvr>
                                      <p:rCtr x="-16237" y="2701"/>
                                    </p:animMotion>
                                  </p:childTnLst>
                                </p:cTn>
                              </p:par>
                            </p:childTnLst>
                          </p:cTn>
                        </p:par>
                        <p:par>
                          <p:cTn id="33" fill="hold">
                            <p:stCondLst>
                              <p:cond delay="11000"/>
                            </p:stCondLst>
                            <p:childTnLst>
                              <p:par>
                                <p:cTn id="34" presetID="37" presetClass="path" presetSubtype="0" accel="50000" decel="50000" fill="hold" grpId="0" nodeType="afterEffect">
                                  <p:stCondLst>
                                    <p:cond delay="0"/>
                                  </p:stCondLst>
                                  <p:childTnLst>
                                    <p:animMotion origin="layout" path="M -3.71202E-6 -2.88243E-6 L -0.08616 0.03995 C -0.10416 0.04903 -0.13096 0.05402 -0.15917 0.05402 C -0.19134 0.05402 -0.217 0.04903 -0.235 0.03995 L -0.32103 -2.88243E-6 " pathEditMode="relative" rAng="0" ptsTypes="AAAAA">
                                      <p:cBhvr>
                                        <p:cTn id="35" dur="1000" fill="hold"/>
                                        <p:tgtEl>
                                          <p:spTgt spid="266"/>
                                        </p:tgtEl>
                                        <p:attrNameLst>
                                          <p:attrName>ppt_x</p:attrName>
                                          <p:attrName>ppt_y</p:attrName>
                                        </p:attrNameLst>
                                      </p:cBhvr>
                                      <p:rCtr x="-16058" y="2701"/>
                                    </p:animMotion>
                                  </p:childTnLst>
                                </p:cTn>
                              </p:par>
                              <p:par>
                                <p:cTn id="36" presetID="37" presetClass="path" presetSubtype="0" accel="50000" decel="50000" fill="hold" grpId="1" nodeType="withEffect">
                                  <p:stCondLst>
                                    <p:cond delay="1000"/>
                                  </p:stCondLst>
                                  <p:childTnLst>
                                    <p:animMotion origin="layout" path="M -0.32103 -2.88243E-6 L -0.40822 0.03995 C -0.42634 0.04903 -0.45379 0.05402 -0.48225 0.05402 C -0.51468 0.05402 -0.54084 0.04903 -0.5591 0.03995 L -0.64577 -2.88243E-6 " pathEditMode="relative" rAng="0" ptsTypes="AAAAA">
                                      <p:cBhvr>
                                        <p:cTn id="37" dur="1000" fill="hold"/>
                                        <p:tgtEl>
                                          <p:spTgt spid="266"/>
                                        </p:tgtEl>
                                        <p:attrNameLst>
                                          <p:attrName>ppt_x</p:attrName>
                                          <p:attrName>ppt_y</p:attrName>
                                        </p:attrNameLst>
                                      </p:cBhvr>
                                      <p:rCtr x="-16237" y="2701"/>
                                    </p:animMotion>
                                  </p:childTnLst>
                                </p:cTn>
                              </p:par>
                            </p:childTnLst>
                          </p:cTn>
                        </p:par>
                        <p:par>
                          <p:cTn id="38" fill="hold">
                            <p:stCondLst>
                              <p:cond delay="13000"/>
                            </p:stCondLst>
                            <p:childTnLst>
                              <p:par>
                                <p:cTn id="39" presetID="37" presetClass="path" presetSubtype="0" accel="50000" decel="50000" fill="hold" grpId="0" nodeType="afterEffect">
                                  <p:stCondLst>
                                    <p:cond delay="0"/>
                                  </p:stCondLst>
                                  <p:childTnLst>
                                    <p:animMotion origin="layout" path="M -1.95558E-6 -2.88243E-6 L -0.08616 0.03995 C -0.10416 0.04903 -0.13097 0.05402 -0.15918 0.05402 C -0.19134 0.05402 -0.217 0.04903 -0.235 0.03995 L -0.32103 -2.88243E-6 " pathEditMode="relative" rAng="0" ptsTypes="AAAAA">
                                      <p:cBhvr>
                                        <p:cTn id="40" dur="1000" fill="hold"/>
                                        <p:tgtEl>
                                          <p:spTgt spid="267"/>
                                        </p:tgtEl>
                                        <p:attrNameLst>
                                          <p:attrName>ppt_x</p:attrName>
                                          <p:attrName>ppt_y</p:attrName>
                                        </p:attrNameLst>
                                      </p:cBhvr>
                                      <p:rCtr x="-16058" y="2701"/>
                                    </p:animMotion>
                                  </p:childTnLst>
                                </p:cTn>
                              </p:par>
                              <p:par>
                                <p:cTn id="41" presetID="37" presetClass="path" presetSubtype="0" accel="50000" decel="50000" fill="hold" grpId="1" nodeType="withEffect">
                                  <p:stCondLst>
                                    <p:cond delay="1000"/>
                                  </p:stCondLst>
                                  <p:childTnLst>
                                    <p:animMotion origin="layout" path="M -0.32103 -2.88243E-6 L -0.40822 0.03995 C -0.42634 0.04903 -0.45379 0.05402 -0.48225 0.05402 C -0.51468 0.05402 -0.54085 0.04903 -0.5591 0.03995 L -0.64577 -2.88243E-6 " pathEditMode="relative" rAng="0" ptsTypes="AAAAA">
                                      <p:cBhvr>
                                        <p:cTn id="42" dur="1000" fill="hold"/>
                                        <p:tgtEl>
                                          <p:spTgt spid="267"/>
                                        </p:tgtEl>
                                        <p:attrNameLst>
                                          <p:attrName>ppt_x</p:attrName>
                                          <p:attrName>ppt_y</p:attrName>
                                        </p:attrNameLst>
                                      </p:cBhvr>
                                      <p:rCtr x="-16237" y="27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 grpId="0" animBg="1"/>
      <p:bldP spid="267" grpId="1" animBg="1"/>
      <p:bldP spid="266" grpId="0" animBg="1"/>
      <p:bldP spid="266" grpId="1" animBg="1"/>
      <p:bldP spid="264" grpId="0" animBg="1"/>
      <p:bldP spid="264" grpId="1" animBg="1"/>
      <p:bldP spid="265" grpId="0" animBg="1"/>
      <p:bldP spid="265" grpId="1" animBg="1"/>
      <p:bldP spid="260" grpId="0" animBg="1"/>
      <p:bldP spid="260" grpId="1" animBg="1"/>
      <p:bldP spid="259" grpId="0" animBg="1"/>
      <p:bldP spid="259" grpId="1" animBg="1"/>
      <p:bldP spid="258" grpId="0" animBg="1"/>
      <p:bldP spid="258" grpId="1" animBg="1"/>
      <p:bldP spid="256" grpId="0" animBg="1"/>
      <p:bldP spid="25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r>
              <a:rPr lang="en-GB" dirty="0" smtClean="0">
                <a:solidFill>
                  <a:schemeClr val="tx1"/>
                </a:solidFill>
              </a:rPr>
              <a:t>Impact of TCP Window Scaling</a:t>
            </a:r>
            <a:endParaRPr lang="en-GB" dirty="0">
              <a:solidFill>
                <a:schemeClr val="tx1"/>
              </a:solidFill>
            </a:endParaRPr>
          </a:p>
        </p:txBody>
      </p:sp>
      <p:graphicFrame>
        <p:nvGraphicFramePr>
          <p:cNvPr id="4" name="Chart 3"/>
          <p:cNvGraphicFramePr/>
          <p:nvPr>
            <p:extLst/>
          </p:nvPr>
        </p:nvGraphicFramePr>
        <p:xfrm>
          <a:off x="2242753" y="4198252"/>
          <a:ext cx="7954447" cy="316620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Table 4"/>
          <p:cNvGraphicFramePr>
            <a:graphicFrameLocks noGrp="1"/>
          </p:cNvGraphicFramePr>
          <p:nvPr>
            <p:extLst/>
          </p:nvPr>
        </p:nvGraphicFramePr>
        <p:xfrm>
          <a:off x="1969765" y="2414422"/>
          <a:ext cx="8227434" cy="4323200"/>
        </p:xfrm>
        <a:graphic>
          <a:graphicData uri="http://schemas.openxmlformats.org/drawingml/2006/table">
            <a:tbl>
              <a:tblPr firstRow="1" bandRow="1">
                <a:tableStyleId>{073A0DAA-6AF3-43AB-8588-CEC1D06C72B9}</a:tableStyleId>
              </a:tblPr>
              <a:tblGrid>
                <a:gridCol w="2811908"/>
                <a:gridCol w="2707763"/>
                <a:gridCol w="2707763"/>
              </a:tblGrid>
              <a:tr h="860058">
                <a:tc>
                  <a:txBody>
                    <a:bodyPr/>
                    <a:lstStyle/>
                    <a:p>
                      <a:pPr>
                        <a:spcAft>
                          <a:spcPts val="0"/>
                        </a:spcAft>
                      </a:pPr>
                      <a:r>
                        <a:rPr lang="en-GB" sz="1400" dirty="0" smtClean="0">
                          <a:effectLst/>
                        </a:rPr>
                        <a:t>Round Trip Time </a:t>
                      </a:r>
                      <a:r>
                        <a:rPr lang="en-GB" sz="1400" dirty="0">
                          <a:effectLst/>
                        </a:rPr>
                        <a:t>(ms)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400" dirty="0">
                          <a:effectLst/>
                        </a:rPr>
                        <a:t>Maximum Throughput (Mbit/sec</a:t>
                      </a:r>
                      <a:r>
                        <a:rPr lang="en-GB" sz="1400" dirty="0" smtClean="0">
                          <a:effectLst/>
                        </a:rPr>
                        <a:t>) without scaling</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lgn="ctr">
                        <a:spcAft>
                          <a:spcPts val="0"/>
                        </a:spcAft>
                      </a:pPr>
                      <a:r>
                        <a:rPr lang="en-GB" sz="1400" dirty="0">
                          <a:effectLst/>
                        </a:rPr>
                        <a:t>Maximum Throughput (Mbit/sec</a:t>
                      </a:r>
                      <a:r>
                        <a:rPr lang="en-GB" sz="1400" dirty="0" smtClean="0">
                          <a:effectLst/>
                        </a:rPr>
                        <a:t>) with scaling</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435366">
                <a:tc>
                  <a:txBody>
                    <a:bodyPr/>
                    <a:lstStyle/>
                    <a:p>
                      <a:pPr>
                        <a:spcAft>
                          <a:spcPts val="0"/>
                        </a:spcAft>
                      </a:pPr>
                      <a:r>
                        <a:rPr lang="en-GB" sz="1400" dirty="0">
                          <a:effectLst/>
                        </a:rPr>
                        <a:t>300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400" dirty="0">
                          <a:effectLst/>
                        </a:rPr>
                        <a:t>1.71</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lgn="ctr">
                        <a:spcAft>
                          <a:spcPts val="0"/>
                        </a:spcAft>
                      </a:pPr>
                      <a:r>
                        <a:rPr lang="en-GB" sz="1400" dirty="0">
                          <a:effectLst/>
                        </a:rPr>
                        <a:t>447.36</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435366">
                <a:tc>
                  <a:txBody>
                    <a:bodyPr/>
                    <a:lstStyle/>
                    <a:p>
                      <a:pPr>
                        <a:spcAft>
                          <a:spcPts val="0"/>
                        </a:spcAft>
                      </a:pPr>
                      <a:r>
                        <a:rPr lang="en-GB" sz="1400" dirty="0">
                          <a:effectLst/>
                        </a:rPr>
                        <a:t>200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400" dirty="0">
                          <a:effectLst/>
                        </a:rPr>
                        <a:t>2.56</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lgn="ctr">
                        <a:spcAft>
                          <a:spcPts val="0"/>
                        </a:spcAft>
                      </a:pPr>
                      <a:r>
                        <a:rPr lang="en-GB" sz="1400" dirty="0">
                          <a:effectLst/>
                        </a:rPr>
                        <a:t>655.32</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435366">
                <a:tc>
                  <a:txBody>
                    <a:bodyPr/>
                    <a:lstStyle/>
                    <a:p>
                      <a:pPr>
                        <a:spcAft>
                          <a:spcPts val="0"/>
                        </a:spcAft>
                      </a:pPr>
                      <a:r>
                        <a:rPr lang="en-GB" sz="1400" dirty="0">
                          <a:effectLst/>
                        </a:rPr>
                        <a:t>100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400" dirty="0">
                          <a:effectLst/>
                        </a:rPr>
                        <a:t>5.12</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lgn="ctr">
                        <a:spcAft>
                          <a:spcPts val="0"/>
                        </a:spcAft>
                      </a:pPr>
                      <a:r>
                        <a:rPr lang="en-GB" sz="1400" dirty="0">
                          <a:solidFill>
                            <a:srgbClr val="00B050"/>
                          </a:solidFill>
                          <a:effectLst/>
                        </a:rPr>
                        <a:t>1310.64</a:t>
                      </a:r>
                      <a:endParaRPr lang="en-GB" sz="1400" dirty="0">
                        <a:solidFill>
                          <a:srgbClr val="00B05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435366">
                <a:tc>
                  <a:txBody>
                    <a:bodyPr/>
                    <a:lstStyle/>
                    <a:p>
                      <a:pPr>
                        <a:spcAft>
                          <a:spcPts val="0"/>
                        </a:spcAft>
                      </a:pPr>
                      <a:r>
                        <a:rPr lang="en-GB" sz="1400" dirty="0">
                          <a:effectLst/>
                        </a:rPr>
                        <a:t>50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400" dirty="0">
                          <a:effectLst/>
                        </a:rPr>
                        <a:t>10.24</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lgn="ctr">
                        <a:spcAft>
                          <a:spcPts val="0"/>
                        </a:spcAft>
                      </a:pPr>
                      <a:r>
                        <a:rPr lang="en-GB" sz="1400" dirty="0">
                          <a:effectLst/>
                        </a:rPr>
                        <a:t>2684.16</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435366">
                <a:tc>
                  <a:txBody>
                    <a:bodyPr/>
                    <a:lstStyle/>
                    <a:p>
                      <a:pPr>
                        <a:spcAft>
                          <a:spcPts val="0"/>
                        </a:spcAft>
                      </a:pPr>
                      <a:r>
                        <a:rPr lang="en-GB" sz="1400" dirty="0">
                          <a:effectLst/>
                        </a:rPr>
                        <a:t>25</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400" dirty="0">
                          <a:effectLst/>
                        </a:rPr>
                        <a:t>20.48</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lgn="ctr">
                        <a:spcAft>
                          <a:spcPts val="0"/>
                        </a:spcAft>
                      </a:pPr>
                      <a:r>
                        <a:rPr lang="en-GB" sz="1400" dirty="0">
                          <a:effectLst/>
                        </a:rPr>
                        <a:t>5368.32</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435366">
                <a:tc>
                  <a:txBody>
                    <a:bodyPr/>
                    <a:lstStyle/>
                    <a:p>
                      <a:pPr>
                        <a:spcAft>
                          <a:spcPts val="0"/>
                        </a:spcAft>
                      </a:pPr>
                      <a:r>
                        <a:rPr lang="en-GB" sz="1400" dirty="0">
                          <a:effectLst/>
                        </a:rPr>
                        <a:t>10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400" dirty="0">
                          <a:effectLst/>
                        </a:rPr>
                        <a:t>51.20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lgn="ctr">
                        <a:spcAft>
                          <a:spcPts val="0"/>
                        </a:spcAft>
                      </a:pPr>
                      <a:r>
                        <a:rPr lang="en-GB" sz="1400" dirty="0">
                          <a:effectLst/>
                        </a:rPr>
                        <a:t>13420.80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435366">
                <a:tc>
                  <a:txBody>
                    <a:bodyPr/>
                    <a:lstStyle/>
                    <a:p>
                      <a:pPr>
                        <a:spcAft>
                          <a:spcPts val="0"/>
                        </a:spcAft>
                      </a:pPr>
                      <a:r>
                        <a:rPr lang="en-GB" sz="1400" dirty="0">
                          <a:effectLst/>
                        </a:rPr>
                        <a:t>5</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400" dirty="0">
                          <a:effectLst/>
                        </a:rPr>
                        <a:t>102.40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lgn="ctr">
                        <a:spcAft>
                          <a:spcPts val="0"/>
                        </a:spcAft>
                      </a:pPr>
                      <a:r>
                        <a:rPr lang="en-GB" sz="1400" dirty="0">
                          <a:effectLst/>
                        </a:rPr>
                        <a:t>26841.60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r h="415580">
                <a:tc>
                  <a:txBody>
                    <a:bodyPr/>
                    <a:lstStyle/>
                    <a:p>
                      <a:pPr>
                        <a:spcAft>
                          <a:spcPts val="0"/>
                        </a:spcAft>
                      </a:pPr>
                      <a:r>
                        <a:rPr lang="en-GB" sz="1400" dirty="0">
                          <a:effectLst/>
                        </a:rPr>
                        <a:t>1</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spcAft>
                          <a:spcPts val="0"/>
                        </a:spcAft>
                      </a:pPr>
                      <a:r>
                        <a:rPr lang="en-GB" sz="1400" dirty="0">
                          <a:effectLst/>
                        </a:rPr>
                        <a:t>512.00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c>
                  <a:txBody>
                    <a:bodyPr/>
                    <a:lstStyle/>
                    <a:p>
                      <a:pPr algn="ctr">
                        <a:spcAft>
                          <a:spcPts val="0"/>
                        </a:spcAft>
                      </a:pPr>
                      <a:r>
                        <a:rPr lang="en-GB" sz="1400" dirty="0">
                          <a:effectLst/>
                        </a:rPr>
                        <a:t>134208.00</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3260" marR="93260" marT="46630" marB="46630"/>
                </a:tc>
              </a:tr>
            </a:tbl>
          </a:graphicData>
        </a:graphic>
      </p:graphicFrame>
      <p:sp>
        <p:nvSpPr>
          <p:cNvPr id="6" name="Rectangle 1"/>
          <p:cNvSpPr>
            <a:spLocks noChangeArrowheads="1"/>
          </p:cNvSpPr>
          <p:nvPr/>
        </p:nvSpPr>
        <p:spPr bwMode="auto">
          <a:xfrm>
            <a:off x="1127301" y="1468009"/>
            <a:ext cx="10661956" cy="668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7" tIns="45713" rIns="91427" bIns="45713" numCol="1" anchor="ctr" anchorCtr="0" compatLnSpc="1">
            <a:prstTxWarp prst="textNoShape">
              <a:avLst/>
            </a:prstTxWarp>
            <a:spAutoFit/>
          </a:bodyPr>
          <a:lstStyle/>
          <a:p>
            <a:pPr defTabSz="914224" eaLnBrk="0" fontAlgn="base" hangingPunct="0">
              <a:spcBef>
                <a:spcPct val="0"/>
              </a:spcBef>
              <a:spcAft>
                <a:spcPct val="0"/>
              </a:spcAft>
            </a:pPr>
            <a:r>
              <a:rPr lang="en-GB" altLang="en-US" sz="1836" dirty="0">
                <a:solidFill>
                  <a:srgbClr val="FFFFFF"/>
                </a:solidFill>
                <a:latin typeface="Calibri" panose="020F0502020204030204" pitchFamily="34" charset="0"/>
                <a:ea typeface="Times New Roman" panose="02020603050405020304" pitchFamily="18" charset="0"/>
                <a:cs typeface="Times New Roman" panose="02020603050405020304" pitchFamily="18" charset="0"/>
              </a:rPr>
              <a:t>Presuming a 1000 Mbps link here is the maximum throughput we can get with TCP window scaling disabled </a:t>
            </a:r>
          </a:p>
          <a:p>
            <a:pPr algn="ctr" defTabSz="914224" eaLnBrk="0" fontAlgn="base" hangingPunct="0">
              <a:spcBef>
                <a:spcPct val="0"/>
              </a:spcBef>
              <a:spcAft>
                <a:spcPct val="0"/>
              </a:spcAft>
            </a:pPr>
            <a:r>
              <a:rPr lang="en-GB" altLang="en-US" sz="1836" dirty="0">
                <a:solidFill>
                  <a:srgbClr val="FFFFFF"/>
                </a:solidFill>
                <a:latin typeface="Calibri" panose="020F0502020204030204" pitchFamily="34" charset="0"/>
                <a:ea typeface="Times New Roman" panose="02020603050405020304" pitchFamily="18" charset="0"/>
                <a:cs typeface="Times New Roman" panose="02020603050405020304" pitchFamily="18" charset="0"/>
              </a:rPr>
              <a:t>and then with it enabled</a:t>
            </a:r>
            <a:endParaRPr lang="en-GB" altLang="en-US" sz="3264" dirty="0">
              <a:solidFill>
                <a:srgbClr val="FFFFFF"/>
              </a:solidFill>
              <a:latin typeface="Arial" panose="020B0604020202020204" pitchFamily="34" charset="0"/>
            </a:endParaRPr>
          </a:p>
        </p:txBody>
      </p:sp>
    </p:spTree>
    <p:extLst>
      <p:ext uri="{BB962C8B-B14F-4D97-AF65-F5344CB8AC3E}">
        <p14:creationId xmlns:p14="http://schemas.microsoft.com/office/powerpoint/2010/main" val="268265704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r>
              <a:rPr lang="en-GB" dirty="0" smtClean="0">
                <a:solidFill>
                  <a:schemeClr val="tx1"/>
                </a:solidFill>
              </a:rPr>
              <a:t>Impact of enabling this setting</a:t>
            </a:r>
            <a:endParaRPr lang="en-GB" dirty="0">
              <a:solidFill>
                <a:schemeClr val="tx1"/>
              </a:solidFill>
            </a:endParaRPr>
          </a:p>
        </p:txBody>
      </p:sp>
      <p:graphicFrame>
        <p:nvGraphicFramePr>
          <p:cNvPr id="5" name="Chart 4"/>
          <p:cNvGraphicFramePr>
            <a:graphicFrameLocks/>
          </p:cNvGraphicFramePr>
          <p:nvPr>
            <p:extLst/>
          </p:nvPr>
        </p:nvGraphicFramePr>
        <p:xfrm>
          <a:off x="456586" y="1515480"/>
          <a:ext cx="11413793" cy="51505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0714984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a:t>Microsoft Office 365 Network Performance Troubleshooting </a:t>
            </a:r>
            <a:endParaRPr lang="en-US" sz="3600" dirty="0"/>
          </a:p>
        </p:txBody>
      </p:sp>
      <p:sp>
        <p:nvSpPr>
          <p:cNvPr id="3" name="Text Placeholder 2"/>
          <p:cNvSpPr>
            <a:spLocks noGrp="1"/>
          </p:cNvSpPr>
          <p:nvPr>
            <p:ph type="body" sz="quarter" idx="14"/>
          </p:nvPr>
        </p:nvSpPr>
        <p:spPr>
          <a:xfrm>
            <a:off x="274638" y="4228780"/>
            <a:ext cx="6019799" cy="1411601"/>
          </a:xfrm>
        </p:spPr>
        <p:txBody>
          <a:bodyPr/>
          <a:lstStyle/>
          <a:p>
            <a:pPr lvl="0"/>
            <a:r>
              <a:rPr lang="en-US" sz="2400" b="1" dirty="0" smtClean="0">
                <a:solidFill>
                  <a:schemeClr val="tx1"/>
                </a:solidFill>
              </a:rPr>
              <a:t>Paul </a:t>
            </a:r>
            <a:r>
              <a:rPr lang="en-US" sz="2400" b="1" dirty="0">
                <a:solidFill>
                  <a:schemeClr val="tx1"/>
                </a:solidFill>
              </a:rPr>
              <a:t>Collinge</a:t>
            </a:r>
          </a:p>
          <a:p>
            <a:pPr lvl="0"/>
            <a:r>
              <a:rPr lang="en-US" sz="2400" b="1" dirty="0">
                <a:solidFill>
                  <a:schemeClr val="tx1"/>
                </a:solidFill>
              </a:rPr>
              <a:t>Senior Premier Field Engineer</a:t>
            </a:r>
          </a:p>
          <a:p>
            <a:endParaRPr lang="en-US" sz="2400" b="1" dirty="0" smtClean="0">
              <a:solidFill>
                <a:schemeClr val="tx1"/>
              </a:solidFill>
            </a:endParaRPr>
          </a:p>
          <a:p>
            <a:endParaRPr lang="en-US" sz="2400" dirty="0"/>
          </a:p>
        </p:txBody>
      </p:sp>
      <p:sp>
        <p:nvSpPr>
          <p:cNvPr id="4" name="Text Placeholder 2"/>
          <p:cNvSpPr txBox="1">
            <a:spLocks/>
          </p:cNvSpPr>
          <p:nvPr/>
        </p:nvSpPr>
        <p:spPr bwMode="ltGray">
          <a:xfrm>
            <a:off x="274638" y="3421062"/>
            <a:ext cx="6400800" cy="5334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GB" dirty="0"/>
              <a:t>OFC-B411</a:t>
            </a:r>
            <a:endParaRPr lang="en-GB" dirty="0">
              <a:gradFill>
                <a:gsLst>
                  <a:gs pos="2917">
                    <a:srgbClr val="FFFFFF"/>
                  </a:gs>
                  <a:gs pos="30000">
                    <a:srgbClr val="FFFFFF"/>
                  </a:gs>
                </a:gsLst>
                <a:lin ang="5400000" scaled="0"/>
              </a:gradFill>
            </a:endParaRPr>
          </a:p>
          <a:p>
            <a:pPr>
              <a:buClr>
                <a:srgbClr val="FFFFFF"/>
              </a:buClr>
            </a:pPr>
            <a:endParaRPr lang="en-US" dirty="0"/>
          </a:p>
        </p:txBody>
      </p:sp>
    </p:spTree>
    <p:extLst>
      <p:ext uri="{BB962C8B-B14F-4D97-AF65-F5344CB8AC3E}">
        <p14:creationId xmlns:p14="http://schemas.microsoft.com/office/powerpoint/2010/main" val="2223129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TCP Window Scaling Demo</a:t>
            </a:r>
            <a:endParaRPr lang="en-US" dirty="0"/>
          </a:p>
        </p:txBody>
      </p:sp>
      <p:sp>
        <p:nvSpPr>
          <p:cNvPr id="2" name="Text Placeholder 1"/>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766619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Geo DNS</a:t>
            </a:r>
            <a:endParaRPr lang="en-GB" dirty="0"/>
          </a:p>
        </p:txBody>
      </p:sp>
    </p:spTree>
    <p:extLst>
      <p:ext uri="{BB962C8B-B14F-4D97-AF65-F5344CB8AC3E}">
        <p14:creationId xmlns:p14="http://schemas.microsoft.com/office/powerpoint/2010/main" val="233051651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bwMode="auto">
          <a:xfrm>
            <a:off x="2315836" y="4335463"/>
            <a:ext cx="2509398" cy="2354264"/>
          </a:xfrm>
          <a:prstGeom prst="rect">
            <a:avLst/>
          </a:prstGeom>
          <a:solidFill>
            <a:schemeClr val="tx1">
              <a:lumMod val="95000"/>
            </a:schemeClr>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7594599" y="3765551"/>
            <a:ext cx="4338638" cy="2365375"/>
          </a:xfrm>
          <a:prstGeom prst="rect">
            <a:avLst/>
          </a:prstGeom>
          <a:solidFill>
            <a:schemeClr val="tx1">
              <a:lumMod val="95000"/>
            </a:schemeClr>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3" name="Rectangle 42"/>
          <p:cNvSpPr/>
          <p:nvPr/>
        </p:nvSpPr>
        <p:spPr bwMode="auto">
          <a:xfrm>
            <a:off x="7594599" y="1266824"/>
            <a:ext cx="4338638" cy="2365375"/>
          </a:xfrm>
          <a:prstGeom prst="rect">
            <a:avLst/>
          </a:prstGeom>
          <a:solidFill>
            <a:schemeClr val="tx1">
              <a:lumMod val="95000"/>
            </a:schemeClr>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Title 5"/>
          <p:cNvSpPr>
            <a:spLocks noGrp="1"/>
          </p:cNvSpPr>
          <p:nvPr>
            <p:ph type="title"/>
          </p:nvPr>
        </p:nvSpPr>
        <p:spPr/>
        <p:txBody>
          <a:bodyPr/>
          <a:lstStyle/>
          <a:p>
            <a:r>
              <a:rPr lang="en-US" dirty="0" smtClean="0"/>
              <a:t>Test for users outside of home region</a:t>
            </a:r>
            <a:br>
              <a:rPr lang="en-US" dirty="0" smtClean="0"/>
            </a:br>
            <a:endParaRPr lang="en-US" dirty="0"/>
          </a:p>
        </p:txBody>
      </p:sp>
      <p:grpSp>
        <p:nvGrpSpPr>
          <p:cNvPr id="3" name="Group 4"/>
          <p:cNvGrpSpPr>
            <a:grpSpLocks noChangeAspect="1"/>
          </p:cNvGrpSpPr>
          <p:nvPr/>
        </p:nvGrpSpPr>
        <p:grpSpPr bwMode="auto">
          <a:xfrm>
            <a:off x="2756721" y="1282701"/>
            <a:ext cx="8128000" cy="5259388"/>
            <a:chOff x="1021" y="808"/>
            <a:chExt cx="5120" cy="3313"/>
          </a:xfrm>
        </p:grpSpPr>
        <p:sp>
          <p:nvSpPr>
            <p:cNvPr id="11" name="Freeform 7"/>
            <p:cNvSpPr>
              <a:spLocks/>
            </p:cNvSpPr>
            <p:nvPr/>
          </p:nvSpPr>
          <p:spPr bwMode="auto">
            <a:xfrm>
              <a:off x="1174" y="3578"/>
              <a:ext cx="587" cy="473"/>
            </a:xfrm>
            <a:custGeom>
              <a:avLst/>
              <a:gdLst>
                <a:gd name="T0" fmla="*/ 587 w 587"/>
                <a:gd name="T1" fmla="*/ 373 h 473"/>
                <a:gd name="T2" fmla="*/ 587 w 587"/>
                <a:gd name="T3" fmla="*/ 0 h 473"/>
                <a:gd name="T4" fmla="*/ 0 w 587"/>
                <a:gd name="T5" fmla="*/ 0 h 473"/>
                <a:gd name="T6" fmla="*/ 0 w 587"/>
                <a:gd name="T7" fmla="*/ 373 h 473"/>
                <a:gd name="T8" fmla="*/ 277 w 587"/>
                <a:gd name="T9" fmla="*/ 397 h 473"/>
                <a:gd name="T10" fmla="*/ 267 w 587"/>
                <a:gd name="T11" fmla="*/ 460 h 473"/>
                <a:gd name="T12" fmla="*/ 195 w 587"/>
                <a:gd name="T13" fmla="*/ 460 h 473"/>
                <a:gd name="T14" fmla="*/ 195 w 587"/>
                <a:gd name="T15" fmla="*/ 473 h 473"/>
                <a:gd name="T16" fmla="*/ 392 w 587"/>
                <a:gd name="T17" fmla="*/ 473 h 473"/>
                <a:gd name="T18" fmla="*/ 392 w 587"/>
                <a:gd name="T19" fmla="*/ 460 h 473"/>
                <a:gd name="T20" fmla="*/ 322 w 587"/>
                <a:gd name="T21" fmla="*/ 460 h 473"/>
                <a:gd name="T22" fmla="*/ 309 w 587"/>
                <a:gd name="T23" fmla="*/ 397 h 473"/>
                <a:gd name="T24" fmla="*/ 587 w 587"/>
                <a:gd name="T25" fmla="*/ 3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7" h="473">
                  <a:moveTo>
                    <a:pt x="587" y="373"/>
                  </a:moveTo>
                  <a:lnTo>
                    <a:pt x="587" y="0"/>
                  </a:lnTo>
                  <a:lnTo>
                    <a:pt x="0" y="0"/>
                  </a:lnTo>
                  <a:lnTo>
                    <a:pt x="0" y="373"/>
                  </a:lnTo>
                  <a:lnTo>
                    <a:pt x="277" y="397"/>
                  </a:lnTo>
                  <a:lnTo>
                    <a:pt x="267" y="460"/>
                  </a:lnTo>
                  <a:lnTo>
                    <a:pt x="195" y="460"/>
                  </a:lnTo>
                  <a:lnTo>
                    <a:pt x="195" y="473"/>
                  </a:lnTo>
                  <a:lnTo>
                    <a:pt x="392" y="473"/>
                  </a:lnTo>
                  <a:lnTo>
                    <a:pt x="392" y="460"/>
                  </a:lnTo>
                  <a:lnTo>
                    <a:pt x="322" y="460"/>
                  </a:lnTo>
                  <a:lnTo>
                    <a:pt x="309" y="397"/>
                  </a:lnTo>
                  <a:lnTo>
                    <a:pt x="587" y="3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 name="Rectangle 9"/>
            <p:cNvSpPr>
              <a:spLocks noChangeArrowheads="1"/>
            </p:cNvSpPr>
            <p:nvPr/>
          </p:nvSpPr>
          <p:spPr bwMode="auto">
            <a:xfrm>
              <a:off x="1210" y="3616"/>
              <a:ext cx="514"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 name="Freeform 11"/>
            <p:cNvSpPr>
              <a:spLocks/>
            </p:cNvSpPr>
            <p:nvPr/>
          </p:nvSpPr>
          <p:spPr bwMode="auto">
            <a:xfrm>
              <a:off x="1210" y="3616"/>
              <a:ext cx="514" cy="299"/>
            </a:xfrm>
            <a:custGeom>
              <a:avLst/>
              <a:gdLst>
                <a:gd name="T0" fmla="*/ 514 w 514"/>
                <a:gd name="T1" fmla="*/ 0 h 299"/>
                <a:gd name="T2" fmla="*/ 0 w 514"/>
                <a:gd name="T3" fmla="*/ 0 h 299"/>
                <a:gd name="T4" fmla="*/ 514 w 514"/>
                <a:gd name="T5" fmla="*/ 299 h 299"/>
                <a:gd name="T6" fmla="*/ 514 w 514"/>
                <a:gd name="T7" fmla="*/ 0 h 299"/>
              </a:gdLst>
              <a:ahLst/>
              <a:cxnLst>
                <a:cxn ang="0">
                  <a:pos x="T0" y="T1"/>
                </a:cxn>
                <a:cxn ang="0">
                  <a:pos x="T2" y="T3"/>
                </a:cxn>
                <a:cxn ang="0">
                  <a:pos x="T4" y="T5"/>
                </a:cxn>
                <a:cxn ang="0">
                  <a:pos x="T6" y="T7"/>
                </a:cxn>
              </a:cxnLst>
              <a:rect l="0" t="0" r="r" b="b"/>
              <a:pathLst>
                <a:path w="514" h="299">
                  <a:moveTo>
                    <a:pt x="514" y="0"/>
                  </a:moveTo>
                  <a:lnTo>
                    <a:pt x="0" y="0"/>
                  </a:lnTo>
                  <a:lnTo>
                    <a:pt x="514" y="299"/>
                  </a:lnTo>
                  <a:lnTo>
                    <a:pt x="5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 name="Freeform 12"/>
            <p:cNvSpPr>
              <a:spLocks/>
            </p:cNvSpPr>
            <p:nvPr/>
          </p:nvSpPr>
          <p:spPr bwMode="auto">
            <a:xfrm>
              <a:off x="1360" y="2951"/>
              <a:ext cx="216" cy="36"/>
            </a:xfrm>
            <a:custGeom>
              <a:avLst/>
              <a:gdLst>
                <a:gd name="T0" fmla="*/ 216 w 216"/>
                <a:gd name="T1" fmla="*/ 0 h 36"/>
                <a:gd name="T2" fmla="*/ 45 w 216"/>
                <a:gd name="T3" fmla="*/ 0 h 36"/>
                <a:gd name="T4" fmla="*/ 0 w 216"/>
                <a:gd name="T5" fmla="*/ 36 h 36"/>
                <a:gd name="T6" fmla="*/ 172 w 216"/>
                <a:gd name="T7" fmla="*/ 36 h 36"/>
                <a:gd name="T8" fmla="*/ 216 w 216"/>
                <a:gd name="T9" fmla="*/ 0 h 36"/>
              </a:gdLst>
              <a:ahLst/>
              <a:cxnLst>
                <a:cxn ang="0">
                  <a:pos x="T0" y="T1"/>
                </a:cxn>
                <a:cxn ang="0">
                  <a:pos x="T2" y="T3"/>
                </a:cxn>
                <a:cxn ang="0">
                  <a:pos x="T4" y="T5"/>
                </a:cxn>
                <a:cxn ang="0">
                  <a:pos x="T6" y="T7"/>
                </a:cxn>
                <a:cxn ang="0">
                  <a:pos x="T8" y="T9"/>
                </a:cxn>
              </a:cxnLst>
              <a:rect l="0" t="0" r="r" b="b"/>
              <a:pathLst>
                <a:path w="216" h="36">
                  <a:moveTo>
                    <a:pt x="216" y="0"/>
                  </a:moveTo>
                  <a:lnTo>
                    <a:pt x="45" y="0"/>
                  </a:lnTo>
                  <a:lnTo>
                    <a:pt x="0" y="36"/>
                  </a:lnTo>
                  <a:lnTo>
                    <a:pt x="172" y="36"/>
                  </a:lnTo>
                  <a:lnTo>
                    <a:pt x="216"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 name="Rectangle 13"/>
            <p:cNvSpPr>
              <a:spLocks noChangeArrowheads="1"/>
            </p:cNvSpPr>
            <p:nvPr/>
          </p:nvSpPr>
          <p:spPr bwMode="auto">
            <a:xfrm>
              <a:off x="1360" y="2987"/>
              <a:ext cx="172" cy="34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 name="Freeform 14"/>
            <p:cNvSpPr>
              <a:spLocks/>
            </p:cNvSpPr>
            <p:nvPr/>
          </p:nvSpPr>
          <p:spPr bwMode="auto">
            <a:xfrm>
              <a:off x="1532" y="2951"/>
              <a:ext cx="44" cy="379"/>
            </a:xfrm>
            <a:custGeom>
              <a:avLst/>
              <a:gdLst>
                <a:gd name="T0" fmla="*/ 44 w 44"/>
                <a:gd name="T1" fmla="*/ 343 h 379"/>
                <a:gd name="T2" fmla="*/ 0 w 44"/>
                <a:gd name="T3" fmla="*/ 379 h 379"/>
                <a:gd name="T4" fmla="*/ 0 w 44"/>
                <a:gd name="T5" fmla="*/ 36 h 379"/>
                <a:gd name="T6" fmla="*/ 44 w 44"/>
                <a:gd name="T7" fmla="*/ 0 h 379"/>
                <a:gd name="T8" fmla="*/ 44 w 44"/>
                <a:gd name="T9" fmla="*/ 343 h 379"/>
              </a:gdLst>
              <a:ahLst/>
              <a:cxnLst>
                <a:cxn ang="0">
                  <a:pos x="T0" y="T1"/>
                </a:cxn>
                <a:cxn ang="0">
                  <a:pos x="T2" y="T3"/>
                </a:cxn>
                <a:cxn ang="0">
                  <a:pos x="T4" y="T5"/>
                </a:cxn>
                <a:cxn ang="0">
                  <a:pos x="T6" y="T7"/>
                </a:cxn>
                <a:cxn ang="0">
                  <a:pos x="T8" y="T9"/>
                </a:cxn>
              </a:cxnLst>
              <a:rect l="0" t="0" r="r" b="b"/>
              <a:pathLst>
                <a:path w="44" h="379">
                  <a:moveTo>
                    <a:pt x="44" y="343"/>
                  </a:moveTo>
                  <a:lnTo>
                    <a:pt x="0" y="379"/>
                  </a:lnTo>
                  <a:lnTo>
                    <a:pt x="0" y="36"/>
                  </a:lnTo>
                  <a:lnTo>
                    <a:pt x="44" y="0"/>
                  </a:lnTo>
                  <a:lnTo>
                    <a:pt x="44" y="343"/>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 name="Freeform 15"/>
            <p:cNvSpPr>
              <a:spLocks/>
            </p:cNvSpPr>
            <p:nvPr/>
          </p:nvSpPr>
          <p:spPr bwMode="auto">
            <a:xfrm>
              <a:off x="1542" y="3112"/>
              <a:ext cx="28" cy="61"/>
            </a:xfrm>
            <a:custGeom>
              <a:avLst/>
              <a:gdLst>
                <a:gd name="T0" fmla="*/ 13 w 13"/>
                <a:gd name="T1" fmla="*/ 22 h 29"/>
                <a:gd name="T2" fmla="*/ 7 w 13"/>
                <a:gd name="T3" fmla="*/ 29 h 29"/>
                <a:gd name="T4" fmla="*/ 0 w 13"/>
                <a:gd name="T5" fmla="*/ 22 h 29"/>
                <a:gd name="T6" fmla="*/ 0 w 13"/>
                <a:gd name="T7" fmla="*/ 7 h 29"/>
                <a:gd name="T8" fmla="*/ 7 w 13"/>
                <a:gd name="T9" fmla="*/ 0 h 29"/>
                <a:gd name="T10" fmla="*/ 13 w 13"/>
                <a:gd name="T11" fmla="*/ 7 h 29"/>
                <a:gd name="T12" fmla="*/ 13 w 13"/>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13" h="29">
                  <a:moveTo>
                    <a:pt x="13" y="22"/>
                  </a:moveTo>
                  <a:cubicBezTo>
                    <a:pt x="13" y="26"/>
                    <a:pt x="10" y="29"/>
                    <a:pt x="7" y="29"/>
                  </a:cubicBezTo>
                  <a:cubicBezTo>
                    <a:pt x="3" y="29"/>
                    <a:pt x="0" y="26"/>
                    <a:pt x="0" y="22"/>
                  </a:cubicBezTo>
                  <a:cubicBezTo>
                    <a:pt x="0" y="7"/>
                    <a:pt x="0" y="7"/>
                    <a:pt x="0" y="7"/>
                  </a:cubicBezTo>
                  <a:cubicBezTo>
                    <a:pt x="0" y="3"/>
                    <a:pt x="3" y="0"/>
                    <a:pt x="7" y="0"/>
                  </a:cubicBezTo>
                  <a:cubicBezTo>
                    <a:pt x="10" y="0"/>
                    <a:pt x="13" y="3"/>
                    <a:pt x="13" y="7"/>
                  </a:cubicBezTo>
                  <a:lnTo>
                    <a:pt x="13" y="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 name="Freeform 16"/>
            <p:cNvSpPr>
              <a:spLocks/>
            </p:cNvSpPr>
            <p:nvPr/>
          </p:nvSpPr>
          <p:spPr bwMode="auto">
            <a:xfrm>
              <a:off x="1021" y="3226"/>
              <a:ext cx="295" cy="609"/>
            </a:xfrm>
            <a:custGeom>
              <a:avLst/>
              <a:gdLst>
                <a:gd name="T0" fmla="*/ 139 w 139"/>
                <a:gd name="T1" fmla="*/ 0 h 287"/>
                <a:gd name="T2" fmla="*/ 87 w 139"/>
                <a:gd name="T3" fmla="*/ 1 h 287"/>
                <a:gd name="T4" fmla="*/ 100 w 139"/>
                <a:gd name="T5" fmla="*/ 21 h 287"/>
                <a:gd name="T6" fmla="*/ 17 w 139"/>
                <a:gd name="T7" fmla="*/ 110 h 287"/>
                <a:gd name="T8" fmla="*/ 25 w 139"/>
                <a:gd name="T9" fmla="*/ 256 h 287"/>
                <a:gd name="T10" fmla="*/ 7 w 139"/>
                <a:gd name="T11" fmla="*/ 275 h 287"/>
                <a:gd name="T12" fmla="*/ 58 w 139"/>
                <a:gd name="T13" fmla="*/ 287 h 287"/>
                <a:gd name="T14" fmla="*/ 46 w 139"/>
                <a:gd name="T15" fmla="*/ 236 h 287"/>
                <a:gd name="T16" fmla="*/ 31 w 139"/>
                <a:gd name="T17" fmla="*/ 250 h 287"/>
                <a:gd name="T18" fmla="*/ 25 w 139"/>
                <a:gd name="T19" fmla="*/ 113 h 287"/>
                <a:gd name="T20" fmla="*/ 105 w 139"/>
                <a:gd name="T21" fmla="*/ 28 h 287"/>
                <a:gd name="T22" fmla="*/ 117 w 139"/>
                <a:gd name="T23" fmla="*/ 47 h 287"/>
                <a:gd name="T24" fmla="*/ 139 w 139"/>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287">
                  <a:moveTo>
                    <a:pt x="139" y="0"/>
                  </a:moveTo>
                  <a:cubicBezTo>
                    <a:pt x="87" y="1"/>
                    <a:pt x="87" y="1"/>
                    <a:pt x="87" y="1"/>
                  </a:cubicBezTo>
                  <a:cubicBezTo>
                    <a:pt x="100" y="21"/>
                    <a:pt x="100" y="21"/>
                    <a:pt x="100" y="21"/>
                  </a:cubicBezTo>
                  <a:cubicBezTo>
                    <a:pt x="75" y="36"/>
                    <a:pt x="36" y="64"/>
                    <a:pt x="17" y="110"/>
                  </a:cubicBezTo>
                  <a:cubicBezTo>
                    <a:pt x="0" y="153"/>
                    <a:pt x="3" y="202"/>
                    <a:pt x="25" y="256"/>
                  </a:cubicBezTo>
                  <a:cubicBezTo>
                    <a:pt x="7" y="275"/>
                    <a:pt x="7" y="275"/>
                    <a:pt x="7" y="275"/>
                  </a:cubicBezTo>
                  <a:cubicBezTo>
                    <a:pt x="58" y="287"/>
                    <a:pt x="58" y="287"/>
                    <a:pt x="58" y="287"/>
                  </a:cubicBezTo>
                  <a:cubicBezTo>
                    <a:pt x="46" y="236"/>
                    <a:pt x="46" y="236"/>
                    <a:pt x="46" y="236"/>
                  </a:cubicBezTo>
                  <a:cubicBezTo>
                    <a:pt x="31" y="250"/>
                    <a:pt x="31" y="250"/>
                    <a:pt x="31" y="250"/>
                  </a:cubicBezTo>
                  <a:cubicBezTo>
                    <a:pt x="11" y="199"/>
                    <a:pt x="8" y="153"/>
                    <a:pt x="25" y="113"/>
                  </a:cubicBezTo>
                  <a:cubicBezTo>
                    <a:pt x="42" y="69"/>
                    <a:pt x="80" y="42"/>
                    <a:pt x="105" y="28"/>
                  </a:cubicBezTo>
                  <a:cubicBezTo>
                    <a:pt x="117" y="47"/>
                    <a:pt x="117" y="47"/>
                    <a:pt x="117" y="47"/>
                  </a:cubicBezTo>
                  <a:lnTo>
                    <a:pt x="139" y="0"/>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 name="Freeform 17"/>
            <p:cNvSpPr>
              <a:spLocks/>
            </p:cNvSpPr>
            <p:nvPr/>
          </p:nvSpPr>
          <p:spPr bwMode="auto">
            <a:xfrm>
              <a:off x="1627" y="3226"/>
              <a:ext cx="292" cy="609"/>
            </a:xfrm>
            <a:custGeom>
              <a:avLst/>
              <a:gdLst>
                <a:gd name="T0" fmla="*/ 121 w 138"/>
                <a:gd name="T1" fmla="*/ 110 h 287"/>
                <a:gd name="T2" fmla="*/ 38 w 138"/>
                <a:gd name="T3" fmla="*/ 21 h 287"/>
                <a:gd name="T4" fmla="*/ 52 w 138"/>
                <a:gd name="T5" fmla="*/ 1 h 287"/>
                <a:gd name="T6" fmla="*/ 0 w 138"/>
                <a:gd name="T7" fmla="*/ 0 h 287"/>
                <a:gd name="T8" fmla="*/ 21 w 138"/>
                <a:gd name="T9" fmla="*/ 47 h 287"/>
                <a:gd name="T10" fmla="*/ 34 w 138"/>
                <a:gd name="T11" fmla="*/ 28 h 287"/>
                <a:gd name="T12" fmla="*/ 114 w 138"/>
                <a:gd name="T13" fmla="*/ 113 h 287"/>
                <a:gd name="T14" fmla="*/ 107 w 138"/>
                <a:gd name="T15" fmla="*/ 250 h 287"/>
                <a:gd name="T16" fmla="*/ 93 w 138"/>
                <a:gd name="T17" fmla="*/ 236 h 287"/>
                <a:gd name="T18" fmla="*/ 81 w 138"/>
                <a:gd name="T19" fmla="*/ 287 h 287"/>
                <a:gd name="T20" fmla="*/ 132 w 138"/>
                <a:gd name="T21" fmla="*/ 275 h 287"/>
                <a:gd name="T22" fmla="*/ 113 w 138"/>
                <a:gd name="T23" fmla="*/ 256 h 287"/>
                <a:gd name="T24" fmla="*/ 121 w 138"/>
                <a:gd name="T25" fmla="*/ 11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287">
                  <a:moveTo>
                    <a:pt x="121" y="110"/>
                  </a:moveTo>
                  <a:cubicBezTo>
                    <a:pt x="102" y="64"/>
                    <a:pt x="64" y="36"/>
                    <a:pt x="38" y="21"/>
                  </a:cubicBezTo>
                  <a:cubicBezTo>
                    <a:pt x="52" y="1"/>
                    <a:pt x="52" y="1"/>
                    <a:pt x="52" y="1"/>
                  </a:cubicBezTo>
                  <a:cubicBezTo>
                    <a:pt x="0" y="0"/>
                    <a:pt x="0" y="0"/>
                    <a:pt x="0" y="0"/>
                  </a:cubicBezTo>
                  <a:cubicBezTo>
                    <a:pt x="21" y="47"/>
                    <a:pt x="21" y="47"/>
                    <a:pt x="21" y="47"/>
                  </a:cubicBezTo>
                  <a:cubicBezTo>
                    <a:pt x="34" y="28"/>
                    <a:pt x="34" y="28"/>
                    <a:pt x="34" y="28"/>
                  </a:cubicBezTo>
                  <a:cubicBezTo>
                    <a:pt x="59" y="42"/>
                    <a:pt x="96" y="69"/>
                    <a:pt x="114" y="113"/>
                  </a:cubicBezTo>
                  <a:cubicBezTo>
                    <a:pt x="130" y="153"/>
                    <a:pt x="128" y="199"/>
                    <a:pt x="107" y="250"/>
                  </a:cubicBezTo>
                  <a:cubicBezTo>
                    <a:pt x="93" y="236"/>
                    <a:pt x="93" y="236"/>
                    <a:pt x="93" y="236"/>
                  </a:cubicBezTo>
                  <a:cubicBezTo>
                    <a:pt x="81" y="287"/>
                    <a:pt x="81" y="287"/>
                    <a:pt x="81" y="287"/>
                  </a:cubicBezTo>
                  <a:cubicBezTo>
                    <a:pt x="132" y="275"/>
                    <a:pt x="132" y="275"/>
                    <a:pt x="132" y="275"/>
                  </a:cubicBezTo>
                  <a:cubicBezTo>
                    <a:pt x="113" y="256"/>
                    <a:pt x="113" y="256"/>
                    <a:pt x="113" y="256"/>
                  </a:cubicBezTo>
                  <a:cubicBezTo>
                    <a:pt x="136" y="202"/>
                    <a:pt x="138" y="153"/>
                    <a:pt x="121" y="110"/>
                  </a:cubicBez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2" name="Freeform 18"/>
            <p:cNvSpPr>
              <a:spLocks/>
            </p:cNvSpPr>
            <p:nvPr/>
          </p:nvSpPr>
          <p:spPr bwMode="auto">
            <a:xfrm>
              <a:off x="1424" y="979"/>
              <a:ext cx="900" cy="1878"/>
            </a:xfrm>
            <a:custGeom>
              <a:avLst/>
              <a:gdLst>
                <a:gd name="T0" fmla="*/ 425 w 425"/>
                <a:gd name="T1" fmla="*/ 7 h 886"/>
                <a:gd name="T2" fmla="*/ 370 w 425"/>
                <a:gd name="T3" fmla="*/ 0 h 886"/>
                <a:gd name="T4" fmla="*/ 262 w 425"/>
                <a:gd name="T5" fmla="*/ 24 h 886"/>
                <a:gd name="T6" fmla="*/ 86 w 425"/>
                <a:gd name="T7" fmla="*/ 229 h 886"/>
                <a:gd name="T8" fmla="*/ 0 w 425"/>
                <a:gd name="T9" fmla="*/ 789 h 886"/>
                <a:gd name="T10" fmla="*/ 2 w 425"/>
                <a:gd name="T11" fmla="*/ 886 h 886"/>
                <a:gd name="T12" fmla="*/ 10 w 425"/>
                <a:gd name="T13" fmla="*/ 886 h 886"/>
                <a:gd name="T14" fmla="*/ 8 w 425"/>
                <a:gd name="T15" fmla="*/ 789 h 886"/>
                <a:gd name="T16" fmla="*/ 147 w 425"/>
                <a:gd name="T17" fmla="*/ 135 h 886"/>
                <a:gd name="T18" fmla="*/ 266 w 425"/>
                <a:gd name="T19" fmla="*/ 31 h 886"/>
                <a:gd name="T20" fmla="*/ 370 w 425"/>
                <a:gd name="T21" fmla="*/ 8 h 886"/>
                <a:gd name="T22" fmla="*/ 423 w 425"/>
                <a:gd name="T23" fmla="*/ 14 h 886"/>
                <a:gd name="T24" fmla="*/ 425 w 425"/>
                <a:gd name="T25" fmla="*/ 7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5" h="886">
                  <a:moveTo>
                    <a:pt x="425" y="7"/>
                  </a:moveTo>
                  <a:cubicBezTo>
                    <a:pt x="417" y="5"/>
                    <a:pt x="397" y="0"/>
                    <a:pt x="370" y="0"/>
                  </a:cubicBezTo>
                  <a:cubicBezTo>
                    <a:pt x="340" y="0"/>
                    <a:pt x="303" y="5"/>
                    <a:pt x="262" y="24"/>
                  </a:cubicBezTo>
                  <a:cubicBezTo>
                    <a:pt x="202" y="52"/>
                    <a:pt x="136" y="111"/>
                    <a:pt x="86" y="229"/>
                  </a:cubicBezTo>
                  <a:cubicBezTo>
                    <a:pt x="35" y="347"/>
                    <a:pt x="0" y="524"/>
                    <a:pt x="0" y="789"/>
                  </a:cubicBezTo>
                  <a:cubicBezTo>
                    <a:pt x="0" y="820"/>
                    <a:pt x="1" y="852"/>
                    <a:pt x="2" y="886"/>
                  </a:cubicBezTo>
                  <a:cubicBezTo>
                    <a:pt x="10" y="886"/>
                    <a:pt x="10" y="886"/>
                    <a:pt x="10" y="886"/>
                  </a:cubicBezTo>
                  <a:cubicBezTo>
                    <a:pt x="9" y="852"/>
                    <a:pt x="8" y="820"/>
                    <a:pt x="8" y="789"/>
                  </a:cubicBezTo>
                  <a:cubicBezTo>
                    <a:pt x="8" y="437"/>
                    <a:pt x="71" y="241"/>
                    <a:pt x="147" y="135"/>
                  </a:cubicBezTo>
                  <a:cubicBezTo>
                    <a:pt x="185" y="81"/>
                    <a:pt x="227" y="50"/>
                    <a:pt x="266" y="31"/>
                  </a:cubicBezTo>
                  <a:cubicBezTo>
                    <a:pt x="305" y="13"/>
                    <a:pt x="341" y="8"/>
                    <a:pt x="370" y="8"/>
                  </a:cubicBezTo>
                  <a:cubicBezTo>
                    <a:pt x="397" y="8"/>
                    <a:pt x="416" y="13"/>
                    <a:pt x="423" y="14"/>
                  </a:cubicBezTo>
                  <a:cubicBezTo>
                    <a:pt x="425" y="7"/>
                    <a:pt x="425" y="7"/>
                    <a:pt x="425" y="7"/>
                  </a:cubicBez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3" name="Freeform 19"/>
            <p:cNvSpPr>
              <a:spLocks/>
            </p:cNvSpPr>
            <p:nvPr/>
          </p:nvSpPr>
          <p:spPr bwMode="auto">
            <a:xfrm>
              <a:off x="2277" y="956"/>
              <a:ext cx="68" cy="83"/>
            </a:xfrm>
            <a:custGeom>
              <a:avLst/>
              <a:gdLst>
                <a:gd name="T0" fmla="*/ 0 w 68"/>
                <a:gd name="T1" fmla="*/ 0 h 83"/>
                <a:gd name="T2" fmla="*/ 5 w 68"/>
                <a:gd name="T3" fmla="*/ 83 h 83"/>
                <a:gd name="T4" fmla="*/ 68 w 68"/>
                <a:gd name="T5" fmla="*/ 38 h 83"/>
                <a:gd name="T6" fmla="*/ 0 w 68"/>
                <a:gd name="T7" fmla="*/ 0 h 83"/>
              </a:gdLst>
              <a:ahLst/>
              <a:cxnLst>
                <a:cxn ang="0">
                  <a:pos x="T0" y="T1"/>
                </a:cxn>
                <a:cxn ang="0">
                  <a:pos x="T2" y="T3"/>
                </a:cxn>
                <a:cxn ang="0">
                  <a:pos x="T4" y="T5"/>
                </a:cxn>
                <a:cxn ang="0">
                  <a:pos x="T6" y="T7"/>
                </a:cxn>
              </a:cxnLst>
              <a:rect l="0" t="0" r="r" b="b"/>
              <a:pathLst>
                <a:path w="68" h="83">
                  <a:moveTo>
                    <a:pt x="0" y="0"/>
                  </a:moveTo>
                  <a:lnTo>
                    <a:pt x="5" y="83"/>
                  </a:lnTo>
                  <a:lnTo>
                    <a:pt x="68" y="38"/>
                  </a:lnTo>
                  <a:lnTo>
                    <a:pt x="0" y="0"/>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4" name="Freeform 20"/>
            <p:cNvSpPr>
              <a:spLocks/>
            </p:cNvSpPr>
            <p:nvPr/>
          </p:nvSpPr>
          <p:spPr bwMode="auto">
            <a:xfrm>
              <a:off x="1479" y="1047"/>
              <a:ext cx="928" cy="1808"/>
            </a:xfrm>
            <a:custGeom>
              <a:avLst/>
              <a:gdLst>
                <a:gd name="T0" fmla="*/ 437 w 438"/>
                <a:gd name="T1" fmla="*/ 4 h 853"/>
                <a:gd name="T2" fmla="*/ 434 w 438"/>
                <a:gd name="T3" fmla="*/ 4 h 853"/>
                <a:gd name="T4" fmla="*/ 404 w 438"/>
                <a:gd name="T5" fmla="*/ 2 h 853"/>
                <a:gd name="T6" fmla="*/ 360 w 438"/>
                <a:gd name="T7" fmla="*/ 0 h 853"/>
                <a:gd name="T8" fmla="*/ 249 w 438"/>
                <a:gd name="T9" fmla="*/ 21 h 853"/>
                <a:gd name="T10" fmla="*/ 79 w 438"/>
                <a:gd name="T11" fmla="*/ 215 h 853"/>
                <a:gd name="T12" fmla="*/ 0 w 438"/>
                <a:gd name="T13" fmla="*/ 751 h 853"/>
                <a:gd name="T14" fmla="*/ 2 w 438"/>
                <a:gd name="T15" fmla="*/ 853 h 853"/>
                <a:gd name="T16" fmla="*/ 10 w 438"/>
                <a:gd name="T17" fmla="*/ 852 h 853"/>
                <a:gd name="T18" fmla="*/ 8 w 438"/>
                <a:gd name="T19" fmla="*/ 751 h 853"/>
                <a:gd name="T20" fmla="*/ 137 w 438"/>
                <a:gd name="T21" fmla="*/ 125 h 853"/>
                <a:gd name="T22" fmla="*/ 252 w 438"/>
                <a:gd name="T23" fmla="*/ 29 h 853"/>
                <a:gd name="T24" fmla="*/ 360 w 438"/>
                <a:gd name="T25" fmla="*/ 8 h 853"/>
                <a:gd name="T26" fmla="*/ 404 w 438"/>
                <a:gd name="T27" fmla="*/ 10 h 853"/>
                <a:gd name="T28" fmla="*/ 434 w 438"/>
                <a:gd name="T29" fmla="*/ 12 h 853"/>
                <a:gd name="T30" fmla="*/ 438 w 438"/>
                <a:gd name="T31" fmla="*/ 12 h 853"/>
                <a:gd name="T32" fmla="*/ 437 w 438"/>
                <a:gd name="T33" fmla="*/ 4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8" h="853">
                  <a:moveTo>
                    <a:pt x="437" y="4"/>
                  </a:moveTo>
                  <a:cubicBezTo>
                    <a:pt x="437" y="4"/>
                    <a:pt x="436" y="4"/>
                    <a:pt x="434" y="4"/>
                  </a:cubicBezTo>
                  <a:cubicBezTo>
                    <a:pt x="427" y="4"/>
                    <a:pt x="417" y="3"/>
                    <a:pt x="404" y="2"/>
                  </a:cubicBezTo>
                  <a:cubicBezTo>
                    <a:pt x="392" y="1"/>
                    <a:pt x="377" y="0"/>
                    <a:pt x="360" y="0"/>
                  </a:cubicBezTo>
                  <a:cubicBezTo>
                    <a:pt x="328" y="0"/>
                    <a:pt x="289" y="4"/>
                    <a:pt x="249" y="21"/>
                  </a:cubicBezTo>
                  <a:cubicBezTo>
                    <a:pt x="189" y="47"/>
                    <a:pt x="126" y="103"/>
                    <a:pt x="79" y="215"/>
                  </a:cubicBezTo>
                  <a:cubicBezTo>
                    <a:pt x="32" y="327"/>
                    <a:pt x="0" y="496"/>
                    <a:pt x="0" y="751"/>
                  </a:cubicBezTo>
                  <a:cubicBezTo>
                    <a:pt x="0" y="784"/>
                    <a:pt x="1" y="817"/>
                    <a:pt x="2" y="853"/>
                  </a:cubicBezTo>
                  <a:cubicBezTo>
                    <a:pt x="10" y="852"/>
                    <a:pt x="10" y="852"/>
                    <a:pt x="10" y="852"/>
                  </a:cubicBezTo>
                  <a:cubicBezTo>
                    <a:pt x="9" y="817"/>
                    <a:pt x="8" y="784"/>
                    <a:pt x="8" y="751"/>
                  </a:cubicBezTo>
                  <a:cubicBezTo>
                    <a:pt x="8" y="412"/>
                    <a:pt x="65" y="226"/>
                    <a:pt x="137" y="125"/>
                  </a:cubicBezTo>
                  <a:cubicBezTo>
                    <a:pt x="173" y="75"/>
                    <a:pt x="213" y="46"/>
                    <a:pt x="252" y="29"/>
                  </a:cubicBezTo>
                  <a:cubicBezTo>
                    <a:pt x="291" y="12"/>
                    <a:pt x="329" y="8"/>
                    <a:pt x="360" y="8"/>
                  </a:cubicBezTo>
                  <a:cubicBezTo>
                    <a:pt x="377" y="8"/>
                    <a:pt x="391" y="9"/>
                    <a:pt x="404" y="10"/>
                  </a:cubicBezTo>
                  <a:cubicBezTo>
                    <a:pt x="416" y="11"/>
                    <a:pt x="427" y="12"/>
                    <a:pt x="434" y="12"/>
                  </a:cubicBezTo>
                  <a:cubicBezTo>
                    <a:pt x="436" y="12"/>
                    <a:pt x="437" y="12"/>
                    <a:pt x="438" y="12"/>
                  </a:cubicBezTo>
                  <a:cubicBezTo>
                    <a:pt x="437" y="4"/>
                    <a:pt x="437" y="4"/>
                    <a:pt x="437" y="4"/>
                  </a:cubicBez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5" name="Freeform 21"/>
            <p:cNvSpPr>
              <a:spLocks/>
            </p:cNvSpPr>
            <p:nvPr/>
          </p:nvSpPr>
          <p:spPr bwMode="auto">
            <a:xfrm>
              <a:off x="1451" y="2840"/>
              <a:ext cx="83" cy="68"/>
            </a:xfrm>
            <a:custGeom>
              <a:avLst/>
              <a:gdLst>
                <a:gd name="T0" fmla="*/ 83 w 83"/>
                <a:gd name="T1" fmla="*/ 0 h 68"/>
                <a:gd name="T2" fmla="*/ 0 w 83"/>
                <a:gd name="T3" fmla="*/ 5 h 68"/>
                <a:gd name="T4" fmla="*/ 45 w 83"/>
                <a:gd name="T5" fmla="*/ 68 h 68"/>
                <a:gd name="T6" fmla="*/ 83 w 83"/>
                <a:gd name="T7" fmla="*/ 0 h 68"/>
              </a:gdLst>
              <a:ahLst/>
              <a:cxnLst>
                <a:cxn ang="0">
                  <a:pos x="T0" y="T1"/>
                </a:cxn>
                <a:cxn ang="0">
                  <a:pos x="T2" y="T3"/>
                </a:cxn>
                <a:cxn ang="0">
                  <a:pos x="T4" y="T5"/>
                </a:cxn>
                <a:cxn ang="0">
                  <a:pos x="T6" y="T7"/>
                </a:cxn>
              </a:cxnLst>
              <a:rect l="0" t="0" r="r" b="b"/>
              <a:pathLst>
                <a:path w="83" h="68">
                  <a:moveTo>
                    <a:pt x="83" y="0"/>
                  </a:moveTo>
                  <a:lnTo>
                    <a:pt x="0" y="5"/>
                  </a:lnTo>
                  <a:lnTo>
                    <a:pt x="45" y="68"/>
                  </a:lnTo>
                  <a:lnTo>
                    <a:pt x="83" y="0"/>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6" name="Freeform 22"/>
            <p:cNvSpPr>
              <a:spLocks/>
            </p:cNvSpPr>
            <p:nvPr/>
          </p:nvSpPr>
          <p:spPr bwMode="auto">
            <a:xfrm>
              <a:off x="2407" y="808"/>
              <a:ext cx="216" cy="36"/>
            </a:xfrm>
            <a:custGeom>
              <a:avLst/>
              <a:gdLst>
                <a:gd name="T0" fmla="*/ 216 w 216"/>
                <a:gd name="T1" fmla="*/ 0 h 36"/>
                <a:gd name="T2" fmla="*/ 44 w 216"/>
                <a:gd name="T3" fmla="*/ 0 h 36"/>
                <a:gd name="T4" fmla="*/ 0 w 216"/>
                <a:gd name="T5" fmla="*/ 36 h 36"/>
                <a:gd name="T6" fmla="*/ 171 w 216"/>
                <a:gd name="T7" fmla="*/ 36 h 36"/>
                <a:gd name="T8" fmla="*/ 216 w 216"/>
                <a:gd name="T9" fmla="*/ 0 h 36"/>
              </a:gdLst>
              <a:ahLst/>
              <a:cxnLst>
                <a:cxn ang="0">
                  <a:pos x="T0" y="T1"/>
                </a:cxn>
                <a:cxn ang="0">
                  <a:pos x="T2" y="T3"/>
                </a:cxn>
                <a:cxn ang="0">
                  <a:pos x="T4" y="T5"/>
                </a:cxn>
                <a:cxn ang="0">
                  <a:pos x="T6" y="T7"/>
                </a:cxn>
                <a:cxn ang="0">
                  <a:pos x="T8" y="T9"/>
                </a:cxn>
              </a:cxnLst>
              <a:rect l="0" t="0" r="r" b="b"/>
              <a:pathLst>
                <a:path w="216" h="36">
                  <a:moveTo>
                    <a:pt x="216" y="0"/>
                  </a:moveTo>
                  <a:lnTo>
                    <a:pt x="44" y="0"/>
                  </a:lnTo>
                  <a:lnTo>
                    <a:pt x="0" y="36"/>
                  </a:lnTo>
                  <a:lnTo>
                    <a:pt x="171" y="36"/>
                  </a:lnTo>
                  <a:lnTo>
                    <a:pt x="216"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7" name="Rectangle 23"/>
            <p:cNvSpPr>
              <a:spLocks noChangeArrowheads="1"/>
            </p:cNvSpPr>
            <p:nvPr/>
          </p:nvSpPr>
          <p:spPr bwMode="auto">
            <a:xfrm>
              <a:off x="2407" y="844"/>
              <a:ext cx="171" cy="34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8" name="Freeform 24"/>
            <p:cNvSpPr>
              <a:spLocks/>
            </p:cNvSpPr>
            <p:nvPr/>
          </p:nvSpPr>
          <p:spPr bwMode="auto">
            <a:xfrm>
              <a:off x="2578" y="808"/>
              <a:ext cx="45" cy="379"/>
            </a:xfrm>
            <a:custGeom>
              <a:avLst/>
              <a:gdLst>
                <a:gd name="T0" fmla="*/ 45 w 45"/>
                <a:gd name="T1" fmla="*/ 343 h 379"/>
                <a:gd name="T2" fmla="*/ 0 w 45"/>
                <a:gd name="T3" fmla="*/ 379 h 379"/>
                <a:gd name="T4" fmla="*/ 0 w 45"/>
                <a:gd name="T5" fmla="*/ 36 h 379"/>
                <a:gd name="T6" fmla="*/ 45 w 45"/>
                <a:gd name="T7" fmla="*/ 0 h 379"/>
                <a:gd name="T8" fmla="*/ 45 w 45"/>
                <a:gd name="T9" fmla="*/ 343 h 379"/>
              </a:gdLst>
              <a:ahLst/>
              <a:cxnLst>
                <a:cxn ang="0">
                  <a:pos x="T0" y="T1"/>
                </a:cxn>
                <a:cxn ang="0">
                  <a:pos x="T2" y="T3"/>
                </a:cxn>
                <a:cxn ang="0">
                  <a:pos x="T4" y="T5"/>
                </a:cxn>
                <a:cxn ang="0">
                  <a:pos x="T6" y="T7"/>
                </a:cxn>
                <a:cxn ang="0">
                  <a:pos x="T8" y="T9"/>
                </a:cxn>
              </a:cxnLst>
              <a:rect l="0" t="0" r="r" b="b"/>
              <a:pathLst>
                <a:path w="45" h="379">
                  <a:moveTo>
                    <a:pt x="45" y="343"/>
                  </a:moveTo>
                  <a:lnTo>
                    <a:pt x="0" y="379"/>
                  </a:lnTo>
                  <a:lnTo>
                    <a:pt x="0" y="36"/>
                  </a:lnTo>
                  <a:lnTo>
                    <a:pt x="45" y="0"/>
                  </a:lnTo>
                  <a:lnTo>
                    <a:pt x="45" y="343"/>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9" name="Freeform 25"/>
            <p:cNvSpPr>
              <a:spLocks/>
            </p:cNvSpPr>
            <p:nvPr/>
          </p:nvSpPr>
          <p:spPr bwMode="auto">
            <a:xfrm>
              <a:off x="2589" y="969"/>
              <a:ext cx="27" cy="61"/>
            </a:xfrm>
            <a:custGeom>
              <a:avLst/>
              <a:gdLst>
                <a:gd name="T0" fmla="*/ 13 w 13"/>
                <a:gd name="T1" fmla="*/ 23 h 29"/>
                <a:gd name="T2" fmla="*/ 7 w 13"/>
                <a:gd name="T3" fmla="*/ 29 h 29"/>
                <a:gd name="T4" fmla="*/ 0 w 13"/>
                <a:gd name="T5" fmla="*/ 23 h 29"/>
                <a:gd name="T6" fmla="*/ 0 w 13"/>
                <a:gd name="T7" fmla="*/ 7 h 29"/>
                <a:gd name="T8" fmla="*/ 7 w 13"/>
                <a:gd name="T9" fmla="*/ 0 h 29"/>
                <a:gd name="T10" fmla="*/ 13 w 13"/>
                <a:gd name="T11" fmla="*/ 7 h 29"/>
                <a:gd name="T12" fmla="*/ 13 w 13"/>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13" h="29">
                  <a:moveTo>
                    <a:pt x="13" y="23"/>
                  </a:moveTo>
                  <a:cubicBezTo>
                    <a:pt x="13" y="26"/>
                    <a:pt x="11" y="29"/>
                    <a:pt x="7" y="29"/>
                  </a:cubicBezTo>
                  <a:cubicBezTo>
                    <a:pt x="3" y="29"/>
                    <a:pt x="0" y="26"/>
                    <a:pt x="0" y="23"/>
                  </a:cubicBezTo>
                  <a:cubicBezTo>
                    <a:pt x="0" y="7"/>
                    <a:pt x="0" y="7"/>
                    <a:pt x="0" y="7"/>
                  </a:cubicBezTo>
                  <a:cubicBezTo>
                    <a:pt x="0" y="3"/>
                    <a:pt x="3" y="0"/>
                    <a:pt x="7" y="0"/>
                  </a:cubicBezTo>
                  <a:cubicBezTo>
                    <a:pt x="11" y="0"/>
                    <a:pt x="13" y="3"/>
                    <a:pt x="13" y="7"/>
                  </a:cubicBezTo>
                  <a:lnTo>
                    <a:pt x="13" y="23"/>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0" name="Freeform 26"/>
            <p:cNvSpPr>
              <a:spLocks/>
            </p:cNvSpPr>
            <p:nvPr/>
          </p:nvSpPr>
          <p:spPr bwMode="auto">
            <a:xfrm>
              <a:off x="1737" y="2684"/>
              <a:ext cx="2432" cy="1218"/>
            </a:xfrm>
            <a:custGeom>
              <a:avLst/>
              <a:gdLst>
                <a:gd name="T0" fmla="*/ 0 w 2432"/>
                <a:gd name="T1" fmla="*/ 1218 h 1218"/>
                <a:gd name="T2" fmla="*/ 1106 w 2432"/>
                <a:gd name="T3" fmla="*/ 1218 h 1218"/>
                <a:gd name="T4" fmla="*/ 1106 w 2432"/>
                <a:gd name="T5" fmla="*/ 17 h 1218"/>
                <a:gd name="T6" fmla="*/ 2432 w 2432"/>
                <a:gd name="T7" fmla="*/ 17 h 1218"/>
                <a:gd name="T8" fmla="*/ 2432 w 2432"/>
                <a:gd name="T9" fmla="*/ 0 h 1218"/>
                <a:gd name="T10" fmla="*/ 1089 w 2432"/>
                <a:gd name="T11" fmla="*/ 0 h 1218"/>
                <a:gd name="T12" fmla="*/ 1089 w 2432"/>
                <a:gd name="T13" fmla="*/ 1202 h 1218"/>
                <a:gd name="T14" fmla="*/ 0 w 2432"/>
                <a:gd name="T15" fmla="*/ 1202 h 1218"/>
                <a:gd name="T16" fmla="*/ 0 w 2432"/>
                <a:gd name="T17" fmla="*/ 1218 h 1218"/>
                <a:gd name="T18" fmla="*/ 0 w 2432"/>
                <a:gd name="T19"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2" h="1218">
                  <a:moveTo>
                    <a:pt x="0" y="1218"/>
                  </a:moveTo>
                  <a:lnTo>
                    <a:pt x="1106" y="1218"/>
                  </a:lnTo>
                  <a:lnTo>
                    <a:pt x="1106" y="17"/>
                  </a:lnTo>
                  <a:lnTo>
                    <a:pt x="2432" y="17"/>
                  </a:lnTo>
                  <a:lnTo>
                    <a:pt x="2432" y="0"/>
                  </a:lnTo>
                  <a:lnTo>
                    <a:pt x="1089" y="0"/>
                  </a:lnTo>
                  <a:lnTo>
                    <a:pt x="1089" y="1202"/>
                  </a:lnTo>
                  <a:lnTo>
                    <a:pt x="0" y="1202"/>
                  </a:lnTo>
                  <a:lnTo>
                    <a:pt x="0" y="1218"/>
                  </a:lnTo>
                  <a:lnTo>
                    <a:pt x="0" y="1218"/>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1" name="Freeform 27"/>
            <p:cNvSpPr>
              <a:spLocks/>
            </p:cNvSpPr>
            <p:nvPr/>
          </p:nvSpPr>
          <p:spPr bwMode="auto">
            <a:xfrm>
              <a:off x="4146" y="2652"/>
              <a:ext cx="68" cy="82"/>
            </a:xfrm>
            <a:custGeom>
              <a:avLst/>
              <a:gdLst>
                <a:gd name="T0" fmla="*/ 0 w 68"/>
                <a:gd name="T1" fmla="*/ 0 h 82"/>
                <a:gd name="T2" fmla="*/ 4 w 68"/>
                <a:gd name="T3" fmla="*/ 82 h 82"/>
                <a:gd name="T4" fmla="*/ 68 w 68"/>
                <a:gd name="T5" fmla="*/ 36 h 82"/>
                <a:gd name="T6" fmla="*/ 0 w 68"/>
                <a:gd name="T7" fmla="*/ 0 h 82"/>
              </a:gdLst>
              <a:ahLst/>
              <a:cxnLst>
                <a:cxn ang="0">
                  <a:pos x="T0" y="T1"/>
                </a:cxn>
                <a:cxn ang="0">
                  <a:pos x="T2" y="T3"/>
                </a:cxn>
                <a:cxn ang="0">
                  <a:pos x="T4" y="T5"/>
                </a:cxn>
                <a:cxn ang="0">
                  <a:pos x="T6" y="T7"/>
                </a:cxn>
              </a:cxnLst>
              <a:rect l="0" t="0" r="r" b="b"/>
              <a:pathLst>
                <a:path w="68" h="82">
                  <a:moveTo>
                    <a:pt x="0" y="0"/>
                  </a:moveTo>
                  <a:lnTo>
                    <a:pt x="4" y="82"/>
                  </a:lnTo>
                  <a:lnTo>
                    <a:pt x="68" y="36"/>
                  </a:lnTo>
                  <a:lnTo>
                    <a:pt x="0" y="0"/>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2" name="Rectangle 28"/>
            <p:cNvSpPr>
              <a:spLocks noChangeArrowheads="1"/>
            </p:cNvSpPr>
            <p:nvPr/>
          </p:nvSpPr>
          <p:spPr bwMode="auto">
            <a:xfrm>
              <a:off x="2834" y="3224"/>
              <a:ext cx="1335" cy="17"/>
            </a:xfrm>
            <a:prstGeom prst="rect">
              <a:avLst/>
            </a:prstGeom>
            <a:solidFill>
              <a:srgbClr val="0E65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3" name="Freeform 29"/>
            <p:cNvSpPr>
              <a:spLocks/>
            </p:cNvSpPr>
            <p:nvPr/>
          </p:nvSpPr>
          <p:spPr bwMode="auto">
            <a:xfrm>
              <a:off x="2834" y="3224"/>
              <a:ext cx="1335" cy="17"/>
            </a:xfrm>
            <a:custGeom>
              <a:avLst/>
              <a:gdLst>
                <a:gd name="T0" fmla="*/ 0 w 1335"/>
                <a:gd name="T1" fmla="*/ 17 h 17"/>
                <a:gd name="T2" fmla="*/ 1335 w 1335"/>
                <a:gd name="T3" fmla="*/ 17 h 17"/>
                <a:gd name="T4" fmla="*/ 1335 w 1335"/>
                <a:gd name="T5" fmla="*/ 0 h 17"/>
                <a:gd name="T6" fmla="*/ 0 w 1335"/>
                <a:gd name="T7" fmla="*/ 0 h 17"/>
              </a:gdLst>
              <a:ahLst/>
              <a:cxnLst>
                <a:cxn ang="0">
                  <a:pos x="T0" y="T1"/>
                </a:cxn>
                <a:cxn ang="0">
                  <a:pos x="T2" y="T3"/>
                </a:cxn>
                <a:cxn ang="0">
                  <a:pos x="T4" y="T5"/>
                </a:cxn>
                <a:cxn ang="0">
                  <a:pos x="T6" y="T7"/>
                </a:cxn>
              </a:cxnLst>
              <a:rect l="0" t="0" r="r" b="b"/>
              <a:pathLst>
                <a:path w="1335" h="17">
                  <a:moveTo>
                    <a:pt x="0" y="17"/>
                  </a:moveTo>
                  <a:lnTo>
                    <a:pt x="1335" y="17"/>
                  </a:lnTo>
                  <a:lnTo>
                    <a:pt x="1335"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4" name="Freeform 30"/>
            <p:cNvSpPr>
              <a:spLocks/>
            </p:cNvSpPr>
            <p:nvPr/>
          </p:nvSpPr>
          <p:spPr bwMode="auto">
            <a:xfrm>
              <a:off x="4146" y="3190"/>
              <a:ext cx="68" cy="83"/>
            </a:xfrm>
            <a:custGeom>
              <a:avLst/>
              <a:gdLst>
                <a:gd name="T0" fmla="*/ 0 w 68"/>
                <a:gd name="T1" fmla="*/ 0 h 83"/>
                <a:gd name="T2" fmla="*/ 4 w 68"/>
                <a:gd name="T3" fmla="*/ 83 h 83"/>
                <a:gd name="T4" fmla="*/ 68 w 68"/>
                <a:gd name="T5" fmla="*/ 38 h 83"/>
                <a:gd name="T6" fmla="*/ 0 w 68"/>
                <a:gd name="T7" fmla="*/ 0 h 83"/>
              </a:gdLst>
              <a:ahLst/>
              <a:cxnLst>
                <a:cxn ang="0">
                  <a:pos x="T0" y="T1"/>
                </a:cxn>
                <a:cxn ang="0">
                  <a:pos x="T2" y="T3"/>
                </a:cxn>
                <a:cxn ang="0">
                  <a:pos x="T4" y="T5"/>
                </a:cxn>
                <a:cxn ang="0">
                  <a:pos x="T6" y="T7"/>
                </a:cxn>
              </a:cxnLst>
              <a:rect l="0" t="0" r="r" b="b"/>
              <a:pathLst>
                <a:path w="68" h="83">
                  <a:moveTo>
                    <a:pt x="0" y="0"/>
                  </a:moveTo>
                  <a:lnTo>
                    <a:pt x="4" y="83"/>
                  </a:lnTo>
                  <a:lnTo>
                    <a:pt x="68" y="38"/>
                  </a:lnTo>
                  <a:lnTo>
                    <a:pt x="0" y="0"/>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7" name="Freeform 33"/>
            <p:cNvSpPr>
              <a:spLocks/>
            </p:cNvSpPr>
            <p:nvPr/>
          </p:nvSpPr>
          <p:spPr bwMode="auto">
            <a:xfrm>
              <a:off x="4243" y="2510"/>
              <a:ext cx="763" cy="354"/>
            </a:xfrm>
            <a:custGeom>
              <a:avLst/>
              <a:gdLst>
                <a:gd name="T0" fmla="*/ 754 w 763"/>
                <a:gd name="T1" fmla="*/ 345 h 354"/>
                <a:gd name="T2" fmla="*/ 754 w 763"/>
                <a:gd name="T3" fmla="*/ 337 h 354"/>
                <a:gd name="T4" fmla="*/ 17 w 763"/>
                <a:gd name="T5" fmla="*/ 337 h 354"/>
                <a:gd name="T6" fmla="*/ 17 w 763"/>
                <a:gd name="T7" fmla="*/ 17 h 354"/>
                <a:gd name="T8" fmla="*/ 746 w 763"/>
                <a:gd name="T9" fmla="*/ 17 h 354"/>
                <a:gd name="T10" fmla="*/ 746 w 763"/>
                <a:gd name="T11" fmla="*/ 345 h 354"/>
                <a:gd name="T12" fmla="*/ 754 w 763"/>
                <a:gd name="T13" fmla="*/ 345 h 354"/>
                <a:gd name="T14" fmla="*/ 754 w 763"/>
                <a:gd name="T15" fmla="*/ 337 h 354"/>
                <a:gd name="T16" fmla="*/ 754 w 763"/>
                <a:gd name="T17" fmla="*/ 345 h 354"/>
                <a:gd name="T18" fmla="*/ 763 w 763"/>
                <a:gd name="T19" fmla="*/ 345 h 354"/>
                <a:gd name="T20" fmla="*/ 763 w 763"/>
                <a:gd name="T21" fmla="*/ 0 h 354"/>
                <a:gd name="T22" fmla="*/ 0 w 763"/>
                <a:gd name="T23" fmla="*/ 0 h 354"/>
                <a:gd name="T24" fmla="*/ 0 w 763"/>
                <a:gd name="T25" fmla="*/ 354 h 354"/>
                <a:gd name="T26" fmla="*/ 763 w 763"/>
                <a:gd name="T27" fmla="*/ 354 h 354"/>
                <a:gd name="T28" fmla="*/ 763 w 763"/>
                <a:gd name="T29" fmla="*/ 345 h 354"/>
                <a:gd name="T30" fmla="*/ 754 w 763"/>
                <a:gd name="T31" fmla="*/ 34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3" h="354">
                  <a:moveTo>
                    <a:pt x="754" y="345"/>
                  </a:moveTo>
                  <a:lnTo>
                    <a:pt x="754" y="337"/>
                  </a:lnTo>
                  <a:lnTo>
                    <a:pt x="17" y="337"/>
                  </a:lnTo>
                  <a:lnTo>
                    <a:pt x="17" y="17"/>
                  </a:lnTo>
                  <a:lnTo>
                    <a:pt x="746" y="17"/>
                  </a:lnTo>
                  <a:lnTo>
                    <a:pt x="746" y="345"/>
                  </a:lnTo>
                  <a:lnTo>
                    <a:pt x="754" y="345"/>
                  </a:lnTo>
                  <a:lnTo>
                    <a:pt x="754" y="337"/>
                  </a:lnTo>
                  <a:lnTo>
                    <a:pt x="754" y="345"/>
                  </a:lnTo>
                  <a:lnTo>
                    <a:pt x="763" y="345"/>
                  </a:lnTo>
                  <a:lnTo>
                    <a:pt x="763" y="0"/>
                  </a:lnTo>
                  <a:lnTo>
                    <a:pt x="0" y="0"/>
                  </a:lnTo>
                  <a:lnTo>
                    <a:pt x="0" y="354"/>
                  </a:lnTo>
                  <a:lnTo>
                    <a:pt x="763" y="354"/>
                  </a:lnTo>
                  <a:lnTo>
                    <a:pt x="763" y="345"/>
                  </a:lnTo>
                  <a:lnTo>
                    <a:pt x="754" y="345"/>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8" name="Freeform 34"/>
            <p:cNvSpPr>
              <a:spLocks/>
            </p:cNvSpPr>
            <p:nvPr/>
          </p:nvSpPr>
          <p:spPr bwMode="auto">
            <a:xfrm>
              <a:off x="4243" y="3059"/>
              <a:ext cx="763" cy="356"/>
            </a:xfrm>
            <a:custGeom>
              <a:avLst/>
              <a:gdLst>
                <a:gd name="T0" fmla="*/ 754 w 763"/>
                <a:gd name="T1" fmla="*/ 347 h 356"/>
                <a:gd name="T2" fmla="*/ 754 w 763"/>
                <a:gd name="T3" fmla="*/ 339 h 356"/>
                <a:gd name="T4" fmla="*/ 17 w 763"/>
                <a:gd name="T5" fmla="*/ 339 h 356"/>
                <a:gd name="T6" fmla="*/ 17 w 763"/>
                <a:gd name="T7" fmla="*/ 17 h 356"/>
                <a:gd name="T8" fmla="*/ 746 w 763"/>
                <a:gd name="T9" fmla="*/ 17 h 356"/>
                <a:gd name="T10" fmla="*/ 746 w 763"/>
                <a:gd name="T11" fmla="*/ 347 h 356"/>
                <a:gd name="T12" fmla="*/ 754 w 763"/>
                <a:gd name="T13" fmla="*/ 347 h 356"/>
                <a:gd name="T14" fmla="*/ 754 w 763"/>
                <a:gd name="T15" fmla="*/ 339 h 356"/>
                <a:gd name="T16" fmla="*/ 754 w 763"/>
                <a:gd name="T17" fmla="*/ 347 h 356"/>
                <a:gd name="T18" fmla="*/ 763 w 763"/>
                <a:gd name="T19" fmla="*/ 347 h 356"/>
                <a:gd name="T20" fmla="*/ 763 w 763"/>
                <a:gd name="T21" fmla="*/ 0 h 356"/>
                <a:gd name="T22" fmla="*/ 0 w 763"/>
                <a:gd name="T23" fmla="*/ 0 h 356"/>
                <a:gd name="T24" fmla="*/ 0 w 763"/>
                <a:gd name="T25" fmla="*/ 356 h 356"/>
                <a:gd name="T26" fmla="*/ 763 w 763"/>
                <a:gd name="T27" fmla="*/ 356 h 356"/>
                <a:gd name="T28" fmla="*/ 763 w 763"/>
                <a:gd name="T29" fmla="*/ 347 h 356"/>
                <a:gd name="T30" fmla="*/ 754 w 763"/>
                <a:gd name="T31" fmla="*/ 347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3" h="356">
                  <a:moveTo>
                    <a:pt x="754" y="347"/>
                  </a:moveTo>
                  <a:lnTo>
                    <a:pt x="754" y="339"/>
                  </a:lnTo>
                  <a:lnTo>
                    <a:pt x="17" y="339"/>
                  </a:lnTo>
                  <a:lnTo>
                    <a:pt x="17" y="17"/>
                  </a:lnTo>
                  <a:lnTo>
                    <a:pt x="746" y="17"/>
                  </a:lnTo>
                  <a:lnTo>
                    <a:pt x="746" y="347"/>
                  </a:lnTo>
                  <a:lnTo>
                    <a:pt x="754" y="347"/>
                  </a:lnTo>
                  <a:lnTo>
                    <a:pt x="754" y="339"/>
                  </a:lnTo>
                  <a:lnTo>
                    <a:pt x="754" y="347"/>
                  </a:lnTo>
                  <a:lnTo>
                    <a:pt x="763" y="347"/>
                  </a:lnTo>
                  <a:lnTo>
                    <a:pt x="763" y="0"/>
                  </a:lnTo>
                  <a:lnTo>
                    <a:pt x="0" y="0"/>
                  </a:lnTo>
                  <a:lnTo>
                    <a:pt x="0" y="356"/>
                  </a:lnTo>
                  <a:lnTo>
                    <a:pt x="763" y="356"/>
                  </a:lnTo>
                  <a:lnTo>
                    <a:pt x="763" y="347"/>
                  </a:lnTo>
                  <a:lnTo>
                    <a:pt x="754" y="347"/>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9" name="Freeform 35"/>
            <p:cNvSpPr>
              <a:spLocks/>
            </p:cNvSpPr>
            <p:nvPr/>
          </p:nvSpPr>
          <p:spPr bwMode="auto">
            <a:xfrm>
              <a:off x="4997" y="1374"/>
              <a:ext cx="307" cy="1907"/>
            </a:xfrm>
            <a:custGeom>
              <a:avLst/>
              <a:gdLst>
                <a:gd name="T0" fmla="*/ 0 w 307"/>
                <a:gd name="T1" fmla="*/ 1907 h 1907"/>
                <a:gd name="T2" fmla="*/ 132 w 307"/>
                <a:gd name="T3" fmla="*/ 1907 h 1907"/>
                <a:gd name="T4" fmla="*/ 132 w 307"/>
                <a:gd name="T5" fmla="*/ 17 h 1907"/>
                <a:gd name="T6" fmla="*/ 307 w 307"/>
                <a:gd name="T7" fmla="*/ 17 h 1907"/>
                <a:gd name="T8" fmla="*/ 307 w 307"/>
                <a:gd name="T9" fmla="*/ 0 h 1907"/>
                <a:gd name="T10" fmla="*/ 115 w 307"/>
                <a:gd name="T11" fmla="*/ 0 h 1907"/>
                <a:gd name="T12" fmla="*/ 115 w 307"/>
                <a:gd name="T13" fmla="*/ 1890 h 1907"/>
                <a:gd name="T14" fmla="*/ 0 w 307"/>
                <a:gd name="T15" fmla="*/ 1890 h 1907"/>
                <a:gd name="T16" fmla="*/ 0 w 307"/>
                <a:gd name="T17" fmla="*/ 1907 h 1907"/>
                <a:gd name="T18" fmla="*/ 0 w 307"/>
                <a:gd name="T19" fmla="*/ 1907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907">
                  <a:moveTo>
                    <a:pt x="0" y="1907"/>
                  </a:moveTo>
                  <a:lnTo>
                    <a:pt x="132" y="1907"/>
                  </a:lnTo>
                  <a:lnTo>
                    <a:pt x="132" y="17"/>
                  </a:lnTo>
                  <a:lnTo>
                    <a:pt x="307" y="17"/>
                  </a:lnTo>
                  <a:lnTo>
                    <a:pt x="307" y="0"/>
                  </a:lnTo>
                  <a:lnTo>
                    <a:pt x="115" y="0"/>
                  </a:lnTo>
                  <a:lnTo>
                    <a:pt x="115" y="1890"/>
                  </a:lnTo>
                  <a:lnTo>
                    <a:pt x="0" y="1890"/>
                  </a:lnTo>
                  <a:lnTo>
                    <a:pt x="0" y="1907"/>
                  </a:lnTo>
                  <a:lnTo>
                    <a:pt x="0" y="1907"/>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0" name="Freeform 36"/>
            <p:cNvSpPr>
              <a:spLocks/>
            </p:cNvSpPr>
            <p:nvPr/>
          </p:nvSpPr>
          <p:spPr bwMode="auto">
            <a:xfrm>
              <a:off x="5279" y="1342"/>
              <a:ext cx="68" cy="82"/>
            </a:xfrm>
            <a:custGeom>
              <a:avLst/>
              <a:gdLst>
                <a:gd name="T0" fmla="*/ 0 w 68"/>
                <a:gd name="T1" fmla="*/ 0 h 82"/>
                <a:gd name="T2" fmla="*/ 4 w 68"/>
                <a:gd name="T3" fmla="*/ 82 h 82"/>
                <a:gd name="T4" fmla="*/ 68 w 68"/>
                <a:gd name="T5" fmla="*/ 36 h 82"/>
                <a:gd name="T6" fmla="*/ 0 w 68"/>
                <a:gd name="T7" fmla="*/ 0 h 82"/>
              </a:gdLst>
              <a:ahLst/>
              <a:cxnLst>
                <a:cxn ang="0">
                  <a:pos x="T0" y="T1"/>
                </a:cxn>
                <a:cxn ang="0">
                  <a:pos x="T2" y="T3"/>
                </a:cxn>
                <a:cxn ang="0">
                  <a:pos x="T4" y="T5"/>
                </a:cxn>
                <a:cxn ang="0">
                  <a:pos x="T6" y="T7"/>
                </a:cxn>
              </a:cxnLst>
              <a:rect l="0" t="0" r="r" b="b"/>
              <a:pathLst>
                <a:path w="68" h="82">
                  <a:moveTo>
                    <a:pt x="0" y="0"/>
                  </a:moveTo>
                  <a:lnTo>
                    <a:pt x="4" y="82"/>
                  </a:lnTo>
                  <a:lnTo>
                    <a:pt x="68" y="36"/>
                  </a:lnTo>
                  <a:lnTo>
                    <a:pt x="0" y="0"/>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1" name="Freeform 37"/>
            <p:cNvSpPr>
              <a:spLocks/>
            </p:cNvSpPr>
            <p:nvPr/>
          </p:nvSpPr>
          <p:spPr bwMode="auto">
            <a:xfrm>
              <a:off x="5379" y="1204"/>
              <a:ext cx="762" cy="356"/>
            </a:xfrm>
            <a:custGeom>
              <a:avLst/>
              <a:gdLst>
                <a:gd name="T0" fmla="*/ 754 w 762"/>
                <a:gd name="T1" fmla="*/ 348 h 356"/>
                <a:gd name="T2" fmla="*/ 754 w 762"/>
                <a:gd name="T3" fmla="*/ 339 h 356"/>
                <a:gd name="T4" fmla="*/ 17 w 762"/>
                <a:gd name="T5" fmla="*/ 339 h 356"/>
                <a:gd name="T6" fmla="*/ 17 w 762"/>
                <a:gd name="T7" fmla="*/ 17 h 356"/>
                <a:gd name="T8" fmla="*/ 745 w 762"/>
                <a:gd name="T9" fmla="*/ 17 h 356"/>
                <a:gd name="T10" fmla="*/ 745 w 762"/>
                <a:gd name="T11" fmla="*/ 348 h 356"/>
                <a:gd name="T12" fmla="*/ 754 w 762"/>
                <a:gd name="T13" fmla="*/ 348 h 356"/>
                <a:gd name="T14" fmla="*/ 754 w 762"/>
                <a:gd name="T15" fmla="*/ 339 h 356"/>
                <a:gd name="T16" fmla="*/ 754 w 762"/>
                <a:gd name="T17" fmla="*/ 348 h 356"/>
                <a:gd name="T18" fmla="*/ 762 w 762"/>
                <a:gd name="T19" fmla="*/ 348 h 356"/>
                <a:gd name="T20" fmla="*/ 762 w 762"/>
                <a:gd name="T21" fmla="*/ 0 h 356"/>
                <a:gd name="T22" fmla="*/ 0 w 762"/>
                <a:gd name="T23" fmla="*/ 0 h 356"/>
                <a:gd name="T24" fmla="*/ 0 w 762"/>
                <a:gd name="T25" fmla="*/ 356 h 356"/>
                <a:gd name="T26" fmla="*/ 762 w 762"/>
                <a:gd name="T27" fmla="*/ 356 h 356"/>
                <a:gd name="T28" fmla="*/ 762 w 762"/>
                <a:gd name="T29" fmla="*/ 348 h 356"/>
                <a:gd name="T30" fmla="*/ 754 w 762"/>
                <a:gd name="T31" fmla="*/ 34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2" h="356">
                  <a:moveTo>
                    <a:pt x="754" y="348"/>
                  </a:moveTo>
                  <a:lnTo>
                    <a:pt x="754" y="339"/>
                  </a:lnTo>
                  <a:lnTo>
                    <a:pt x="17" y="339"/>
                  </a:lnTo>
                  <a:lnTo>
                    <a:pt x="17" y="17"/>
                  </a:lnTo>
                  <a:lnTo>
                    <a:pt x="745" y="17"/>
                  </a:lnTo>
                  <a:lnTo>
                    <a:pt x="745" y="348"/>
                  </a:lnTo>
                  <a:lnTo>
                    <a:pt x="754" y="348"/>
                  </a:lnTo>
                  <a:lnTo>
                    <a:pt x="754" y="339"/>
                  </a:lnTo>
                  <a:lnTo>
                    <a:pt x="754" y="348"/>
                  </a:lnTo>
                  <a:lnTo>
                    <a:pt x="762" y="348"/>
                  </a:lnTo>
                  <a:lnTo>
                    <a:pt x="762" y="0"/>
                  </a:lnTo>
                  <a:lnTo>
                    <a:pt x="0" y="0"/>
                  </a:lnTo>
                  <a:lnTo>
                    <a:pt x="0" y="356"/>
                  </a:lnTo>
                  <a:lnTo>
                    <a:pt x="762" y="356"/>
                  </a:lnTo>
                  <a:lnTo>
                    <a:pt x="762" y="348"/>
                  </a:lnTo>
                  <a:lnTo>
                    <a:pt x="754" y="348"/>
                  </a:lnTo>
                  <a:close/>
                </a:path>
              </a:pathLst>
            </a:custGeom>
            <a:solidFill>
              <a:srgbClr val="0E65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 name="Freeform 5"/>
            <p:cNvSpPr>
              <a:spLocks/>
            </p:cNvSpPr>
            <p:nvPr/>
          </p:nvSpPr>
          <p:spPr bwMode="auto">
            <a:xfrm>
              <a:off x="1167" y="4015"/>
              <a:ext cx="591" cy="106"/>
            </a:xfrm>
            <a:custGeom>
              <a:avLst/>
              <a:gdLst>
                <a:gd name="T0" fmla="*/ 254 w 279"/>
                <a:gd name="T1" fmla="*/ 0 h 50"/>
                <a:gd name="T2" fmla="*/ 153 w 279"/>
                <a:gd name="T3" fmla="*/ 0 h 50"/>
                <a:gd name="T4" fmla="*/ 155 w 279"/>
                <a:gd name="T5" fmla="*/ 11 h 50"/>
                <a:gd name="T6" fmla="*/ 188 w 279"/>
                <a:gd name="T7" fmla="*/ 11 h 50"/>
                <a:gd name="T8" fmla="*/ 188 w 279"/>
                <a:gd name="T9" fmla="*/ 17 h 50"/>
                <a:gd name="T10" fmla="*/ 95 w 279"/>
                <a:gd name="T11" fmla="*/ 17 h 50"/>
                <a:gd name="T12" fmla="*/ 95 w 279"/>
                <a:gd name="T13" fmla="*/ 11 h 50"/>
                <a:gd name="T14" fmla="*/ 129 w 279"/>
                <a:gd name="T15" fmla="*/ 11 h 50"/>
                <a:gd name="T16" fmla="*/ 131 w 279"/>
                <a:gd name="T17" fmla="*/ 0 h 50"/>
                <a:gd name="T18" fmla="*/ 25 w 279"/>
                <a:gd name="T19" fmla="*/ 0 h 50"/>
                <a:gd name="T20" fmla="*/ 0 w 279"/>
                <a:gd name="T21" fmla="*/ 25 h 50"/>
                <a:gd name="T22" fmla="*/ 25 w 279"/>
                <a:gd name="T23" fmla="*/ 50 h 50"/>
                <a:gd name="T24" fmla="*/ 254 w 279"/>
                <a:gd name="T25" fmla="*/ 50 h 50"/>
                <a:gd name="T26" fmla="*/ 279 w 279"/>
                <a:gd name="T27" fmla="*/ 25 h 50"/>
                <a:gd name="T28" fmla="*/ 254 w 279"/>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9" h="50">
                  <a:moveTo>
                    <a:pt x="254" y="0"/>
                  </a:moveTo>
                  <a:cubicBezTo>
                    <a:pt x="153" y="0"/>
                    <a:pt x="153" y="0"/>
                    <a:pt x="153" y="0"/>
                  </a:cubicBezTo>
                  <a:cubicBezTo>
                    <a:pt x="155" y="11"/>
                    <a:pt x="155" y="11"/>
                    <a:pt x="155" y="11"/>
                  </a:cubicBezTo>
                  <a:cubicBezTo>
                    <a:pt x="188" y="11"/>
                    <a:pt x="188" y="11"/>
                    <a:pt x="188" y="11"/>
                  </a:cubicBezTo>
                  <a:cubicBezTo>
                    <a:pt x="188" y="17"/>
                    <a:pt x="188" y="17"/>
                    <a:pt x="188" y="17"/>
                  </a:cubicBezTo>
                  <a:cubicBezTo>
                    <a:pt x="95" y="17"/>
                    <a:pt x="95" y="17"/>
                    <a:pt x="95" y="17"/>
                  </a:cubicBezTo>
                  <a:cubicBezTo>
                    <a:pt x="95" y="11"/>
                    <a:pt x="95" y="11"/>
                    <a:pt x="95" y="11"/>
                  </a:cubicBezTo>
                  <a:cubicBezTo>
                    <a:pt x="129" y="11"/>
                    <a:pt x="129" y="11"/>
                    <a:pt x="129" y="11"/>
                  </a:cubicBezTo>
                  <a:cubicBezTo>
                    <a:pt x="131" y="0"/>
                    <a:pt x="131" y="0"/>
                    <a:pt x="131" y="0"/>
                  </a:cubicBezTo>
                  <a:cubicBezTo>
                    <a:pt x="25" y="0"/>
                    <a:pt x="25" y="0"/>
                    <a:pt x="25" y="0"/>
                  </a:cubicBezTo>
                  <a:cubicBezTo>
                    <a:pt x="11" y="0"/>
                    <a:pt x="0" y="11"/>
                    <a:pt x="0" y="25"/>
                  </a:cubicBezTo>
                  <a:cubicBezTo>
                    <a:pt x="0" y="39"/>
                    <a:pt x="11" y="50"/>
                    <a:pt x="25" y="50"/>
                  </a:cubicBezTo>
                  <a:cubicBezTo>
                    <a:pt x="254" y="50"/>
                    <a:pt x="254" y="50"/>
                    <a:pt x="254" y="50"/>
                  </a:cubicBezTo>
                  <a:cubicBezTo>
                    <a:pt x="268" y="50"/>
                    <a:pt x="279" y="39"/>
                    <a:pt x="279" y="25"/>
                  </a:cubicBezTo>
                  <a:cubicBezTo>
                    <a:pt x="279" y="11"/>
                    <a:pt x="268" y="0"/>
                    <a:pt x="254" y="0"/>
                  </a:cubicBezTo>
                </a:path>
              </a:pathLst>
            </a:custGeom>
            <a:solidFill>
              <a:srgbClr val="D8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 name="Freeform 6"/>
            <p:cNvSpPr>
              <a:spLocks/>
            </p:cNvSpPr>
            <p:nvPr/>
          </p:nvSpPr>
          <p:spPr bwMode="auto">
            <a:xfrm>
              <a:off x="1174" y="3578"/>
              <a:ext cx="587" cy="473"/>
            </a:xfrm>
            <a:custGeom>
              <a:avLst/>
              <a:gdLst>
                <a:gd name="T0" fmla="*/ 587 w 587"/>
                <a:gd name="T1" fmla="*/ 373 h 473"/>
                <a:gd name="T2" fmla="*/ 587 w 587"/>
                <a:gd name="T3" fmla="*/ 0 h 473"/>
                <a:gd name="T4" fmla="*/ 0 w 587"/>
                <a:gd name="T5" fmla="*/ 0 h 473"/>
                <a:gd name="T6" fmla="*/ 0 w 587"/>
                <a:gd name="T7" fmla="*/ 373 h 473"/>
                <a:gd name="T8" fmla="*/ 277 w 587"/>
                <a:gd name="T9" fmla="*/ 397 h 473"/>
                <a:gd name="T10" fmla="*/ 267 w 587"/>
                <a:gd name="T11" fmla="*/ 460 h 473"/>
                <a:gd name="T12" fmla="*/ 195 w 587"/>
                <a:gd name="T13" fmla="*/ 460 h 473"/>
                <a:gd name="T14" fmla="*/ 195 w 587"/>
                <a:gd name="T15" fmla="*/ 473 h 473"/>
                <a:gd name="T16" fmla="*/ 392 w 587"/>
                <a:gd name="T17" fmla="*/ 473 h 473"/>
                <a:gd name="T18" fmla="*/ 392 w 587"/>
                <a:gd name="T19" fmla="*/ 460 h 473"/>
                <a:gd name="T20" fmla="*/ 322 w 587"/>
                <a:gd name="T21" fmla="*/ 460 h 473"/>
                <a:gd name="T22" fmla="*/ 309 w 587"/>
                <a:gd name="T23" fmla="*/ 397 h 473"/>
                <a:gd name="T24" fmla="*/ 587 w 587"/>
                <a:gd name="T25" fmla="*/ 3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7" h="473">
                  <a:moveTo>
                    <a:pt x="587" y="373"/>
                  </a:moveTo>
                  <a:lnTo>
                    <a:pt x="587" y="0"/>
                  </a:lnTo>
                  <a:lnTo>
                    <a:pt x="0" y="0"/>
                  </a:lnTo>
                  <a:lnTo>
                    <a:pt x="0" y="373"/>
                  </a:lnTo>
                  <a:lnTo>
                    <a:pt x="277" y="397"/>
                  </a:lnTo>
                  <a:lnTo>
                    <a:pt x="267" y="460"/>
                  </a:lnTo>
                  <a:lnTo>
                    <a:pt x="195" y="460"/>
                  </a:lnTo>
                  <a:lnTo>
                    <a:pt x="195" y="473"/>
                  </a:lnTo>
                  <a:lnTo>
                    <a:pt x="392" y="473"/>
                  </a:lnTo>
                  <a:lnTo>
                    <a:pt x="392" y="460"/>
                  </a:lnTo>
                  <a:lnTo>
                    <a:pt x="322" y="460"/>
                  </a:lnTo>
                  <a:lnTo>
                    <a:pt x="309" y="397"/>
                  </a:lnTo>
                  <a:lnTo>
                    <a:pt x="587" y="373"/>
                  </a:lnTo>
                  <a:close/>
                </a:path>
              </a:pathLst>
            </a:custGeom>
            <a:solidFill>
              <a:srgbClr val="1EBB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 name="Rectangle 8"/>
            <p:cNvSpPr>
              <a:spLocks noChangeArrowheads="1"/>
            </p:cNvSpPr>
            <p:nvPr/>
          </p:nvSpPr>
          <p:spPr bwMode="auto">
            <a:xfrm>
              <a:off x="1210" y="3616"/>
              <a:ext cx="514" cy="299"/>
            </a:xfrm>
            <a:prstGeom prst="rect">
              <a:avLst/>
            </a:prstGeom>
            <a:solidFill>
              <a:srgbClr val="217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 name="Freeform 10"/>
            <p:cNvSpPr>
              <a:spLocks/>
            </p:cNvSpPr>
            <p:nvPr/>
          </p:nvSpPr>
          <p:spPr bwMode="auto">
            <a:xfrm>
              <a:off x="1210" y="3616"/>
              <a:ext cx="514" cy="299"/>
            </a:xfrm>
            <a:custGeom>
              <a:avLst/>
              <a:gdLst>
                <a:gd name="T0" fmla="*/ 514 w 514"/>
                <a:gd name="T1" fmla="*/ 0 h 299"/>
                <a:gd name="T2" fmla="*/ 0 w 514"/>
                <a:gd name="T3" fmla="*/ 0 h 299"/>
                <a:gd name="T4" fmla="*/ 514 w 514"/>
                <a:gd name="T5" fmla="*/ 299 h 299"/>
                <a:gd name="T6" fmla="*/ 514 w 514"/>
                <a:gd name="T7" fmla="*/ 0 h 299"/>
              </a:gdLst>
              <a:ahLst/>
              <a:cxnLst>
                <a:cxn ang="0">
                  <a:pos x="T0" y="T1"/>
                </a:cxn>
                <a:cxn ang="0">
                  <a:pos x="T2" y="T3"/>
                </a:cxn>
                <a:cxn ang="0">
                  <a:pos x="T4" y="T5"/>
                </a:cxn>
                <a:cxn ang="0">
                  <a:pos x="T6" y="T7"/>
                </a:cxn>
              </a:cxnLst>
              <a:rect l="0" t="0" r="r" b="b"/>
              <a:pathLst>
                <a:path w="514" h="299">
                  <a:moveTo>
                    <a:pt x="514" y="0"/>
                  </a:moveTo>
                  <a:lnTo>
                    <a:pt x="0" y="0"/>
                  </a:lnTo>
                  <a:lnTo>
                    <a:pt x="514" y="299"/>
                  </a:lnTo>
                  <a:lnTo>
                    <a:pt x="514" y="0"/>
                  </a:lnTo>
                  <a:close/>
                </a:path>
              </a:pathLst>
            </a:custGeom>
            <a:solidFill>
              <a:srgbClr val="407B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sp>
        <p:nvSpPr>
          <p:cNvPr id="45" name="TextBox 44"/>
          <p:cNvSpPr txBox="1"/>
          <p:nvPr/>
        </p:nvSpPr>
        <p:spPr>
          <a:xfrm>
            <a:off x="9196878" y="1266824"/>
            <a:ext cx="2717219" cy="517065"/>
          </a:xfrm>
          <a:prstGeom prst="rect">
            <a:avLst/>
          </a:prstGeom>
          <a:noFill/>
        </p:spPr>
        <p:txBody>
          <a:bodyPr wrap="none" lIns="182880" tIns="146304" rIns="182880" bIns="146304" rtlCol="0">
            <a:spAutoFit/>
          </a:bodyPr>
          <a:lstStyle/>
          <a:p>
            <a:pPr algn="ctr">
              <a:lnSpc>
                <a:spcPct val="90000"/>
              </a:lnSpc>
            </a:pPr>
            <a:r>
              <a:rPr lang="en-US" sz="1600" dirty="0" smtClean="0">
                <a:gradFill>
                  <a:gsLst>
                    <a:gs pos="2917">
                      <a:srgbClr val="0072C6"/>
                    </a:gs>
                    <a:gs pos="100000">
                      <a:srgbClr val="0072C6"/>
                    </a:gs>
                  </a:gsLst>
                  <a:lin ang="5400000" scaled="0"/>
                </a:gradFill>
              </a:rPr>
              <a:t>North America datacenter</a:t>
            </a:r>
          </a:p>
        </p:txBody>
      </p:sp>
      <p:sp>
        <p:nvSpPr>
          <p:cNvPr id="46" name="TextBox 45"/>
          <p:cNvSpPr txBox="1"/>
          <p:nvPr/>
        </p:nvSpPr>
        <p:spPr>
          <a:xfrm>
            <a:off x="285562" y="1240238"/>
            <a:ext cx="2580643" cy="1037207"/>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FFFFFF"/>
                    </a:gs>
                    <a:gs pos="100000">
                      <a:srgbClr val="FFFFFF"/>
                    </a:gs>
                  </a:gsLst>
                  <a:lin ang="5400000" scaled="0"/>
                </a:gradFill>
                <a:cs typeface="Segoe UI" panose="020B0502040204020203" pitchFamily="34" charset="0"/>
              </a:rPr>
              <a:t>Client data flow </a:t>
            </a:r>
            <a:endParaRPr lang="en-US" sz="2400" dirty="0" smtClean="0">
              <a:gradFill>
                <a:gsLst>
                  <a:gs pos="2917">
                    <a:srgbClr val="FFFFFF"/>
                  </a:gs>
                  <a:gs pos="100000">
                    <a:srgbClr val="FFFFFF"/>
                  </a:gs>
                </a:gsLst>
                <a:lin ang="5400000" scaled="0"/>
              </a:gradFill>
              <a:cs typeface="Segoe UI" panose="020B0502040204020203" pitchFamily="34" charset="0"/>
            </a:endParaRPr>
          </a:p>
          <a:p>
            <a:pPr>
              <a:lnSpc>
                <a:spcPct val="90000"/>
              </a:lnSpc>
              <a:spcAft>
                <a:spcPts val="600"/>
              </a:spcAft>
            </a:pPr>
            <a:r>
              <a:rPr lang="en-US" sz="2400" dirty="0" smtClean="0">
                <a:gradFill>
                  <a:gsLst>
                    <a:gs pos="2917">
                      <a:srgbClr val="FFFFFF"/>
                    </a:gs>
                    <a:gs pos="100000">
                      <a:srgbClr val="FFFFFF"/>
                    </a:gs>
                  </a:gsLst>
                  <a:lin ang="5400000" scaled="0"/>
                </a:gradFill>
                <a:cs typeface="Segoe UI" panose="020B0502040204020203" pitchFamily="34" charset="0"/>
              </a:rPr>
              <a:t>(</a:t>
            </a:r>
            <a:r>
              <a:rPr lang="en-US" sz="2400" dirty="0">
                <a:gradFill>
                  <a:gsLst>
                    <a:gs pos="2917">
                      <a:srgbClr val="FFFFFF"/>
                    </a:gs>
                    <a:gs pos="100000">
                      <a:srgbClr val="FFFFFF"/>
                    </a:gs>
                  </a:gsLst>
                  <a:lin ang="5400000" scaled="0"/>
                </a:gradFill>
                <a:cs typeface="Segoe UI" panose="020B0502040204020203" pitchFamily="34" charset="0"/>
              </a:rPr>
              <a:t>outside NOAM)</a:t>
            </a:r>
            <a:endParaRPr lang="en-US" sz="2400" dirty="0" smtClean="0">
              <a:gradFill>
                <a:gsLst>
                  <a:gs pos="2917">
                    <a:srgbClr val="FFFFFF"/>
                  </a:gs>
                  <a:gs pos="100000">
                    <a:srgbClr val="FFFFFF"/>
                  </a:gs>
                </a:gsLst>
                <a:lin ang="5400000" scaled="0"/>
              </a:gradFill>
              <a:cs typeface="Segoe UI" panose="020B0502040204020203" pitchFamily="34" charset="0"/>
            </a:endParaRPr>
          </a:p>
        </p:txBody>
      </p:sp>
      <p:sp>
        <p:nvSpPr>
          <p:cNvPr id="47" name="TextBox 46"/>
          <p:cNvSpPr txBox="1"/>
          <p:nvPr/>
        </p:nvSpPr>
        <p:spPr>
          <a:xfrm>
            <a:off x="10281598" y="3765551"/>
            <a:ext cx="1632499" cy="517065"/>
          </a:xfrm>
          <a:prstGeom prst="rect">
            <a:avLst/>
          </a:prstGeom>
          <a:noFill/>
        </p:spPr>
        <p:txBody>
          <a:bodyPr wrap="none" lIns="182880" tIns="146304" rIns="182880" bIns="146304" rtlCol="0">
            <a:spAutoFit/>
          </a:bodyPr>
          <a:lstStyle/>
          <a:p>
            <a:pPr algn="ctr">
              <a:lnSpc>
                <a:spcPct val="90000"/>
              </a:lnSpc>
            </a:pPr>
            <a:r>
              <a:rPr lang="en-US" sz="1600" dirty="0" smtClean="0">
                <a:gradFill>
                  <a:gsLst>
                    <a:gs pos="2917">
                      <a:srgbClr val="0072C6"/>
                    </a:gs>
                    <a:gs pos="100000">
                      <a:srgbClr val="0072C6"/>
                    </a:gs>
                  </a:gsLst>
                  <a:lin ang="5400000" scaled="0"/>
                </a:gradFill>
              </a:rPr>
              <a:t>EU datacenter</a:t>
            </a:r>
          </a:p>
        </p:txBody>
      </p:sp>
      <p:sp>
        <p:nvSpPr>
          <p:cNvPr id="48" name="TextBox 47"/>
          <p:cNvSpPr txBox="1"/>
          <p:nvPr/>
        </p:nvSpPr>
        <p:spPr>
          <a:xfrm>
            <a:off x="7887520" y="3954462"/>
            <a:ext cx="1165064" cy="627864"/>
          </a:xfrm>
          <a:prstGeom prst="rect">
            <a:avLst/>
          </a:prstGeom>
          <a:noFill/>
        </p:spPr>
        <p:txBody>
          <a:bodyPr wrap="none" lIns="182880" tIns="146304" rIns="182880" bIns="146304" rtlCol="0">
            <a:spAutoFit/>
          </a:bodyPr>
          <a:lstStyle/>
          <a:p>
            <a:pPr algn="ctr">
              <a:lnSpc>
                <a:spcPct val="90000"/>
              </a:lnSpc>
            </a:pPr>
            <a:r>
              <a:rPr lang="en-US" sz="2400" dirty="0" smtClean="0">
                <a:gradFill>
                  <a:gsLst>
                    <a:gs pos="2917">
                      <a:srgbClr val="0072C6"/>
                    </a:gs>
                    <a:gs pos="100000">
                      <a:srgbClr val="0072C6"/>
                    </a:gs>
                  </a:gsLst>
                  <a:lin ang="5400000" scaled="0"/>
                </a:gradFill>
              </a:rPr>
              <a:t>Portal</a:t>
            </a:r>
            <a:endParaRPr lang="en-US" sz="1400" dirty="0" smtClean="0">
              <a:gradFill>
                <a:gsLst>
                  <a:gs pos="2917">
                    <a:srgbClr val="0072C6"/>
                  </a:gs>
                  <a:gs pos="100000">
                    <a:srgbClr val="0072C6"/>
                  </a:gs>
                </a:gsLst>
                <a:lin ang="5400000" scaled="0"/>
              </a:gradFill>
            </a:endParaRPr>
          </a:p>
        </p:txBody>
      </p:sp>
      <p:sp>
        <p:nvSpPr>
          <p:cNvPr id="51" name="TextBox 50"/>
          <p:cNvSpPr txBox="1"/>
          <p:nvPr/>
        </p:nvSpPr>
        <p:spPr>
          <a:xfrm>
            <a:off x="7993861" y="4821237"/>
            <a:ext cx="936154" cy="704808"/>
          </a:xfrm>
          <a:prstGeom prst="rect">
            <a:avLst/>
          </a:prstGeom>
          <a:noFill/>
        </p:spPr>
        <p:txBody>
          <a:bodyPr wrap="none" lIns="182880" tIns="146304" rIns="182880" bIns="146304" rtlCol="0">
            <a:spAutoFit/>
          </a:bodyPr>
          <a:lstStyle/>
          <a:p>
            <a:pPr algn="ctr">
              <a:lnSpc>
                <a:spcPct val="70000"/>
              </a:lnSpc>
            </a:pPr>
            <a:r>
              <a:rPr lang="en-US" sz="2400" dirty="0" smtClean="0">
                <a:gradFill>
                  <a:gsLst>
                    <a:gs pos="2917">
                      <a:srgbClr val="0072C6"/>
                    </a:gs>
                    <a:gs pos="100000">
                      <a:srgbClr val="0072C6"/>
                    </a:gs>
                  </a:gsLst>
                  <a:lin ang="5400000" scaled="0"/>
                </a:gradFill>
              </a:rPr>
              <a:t>EXO</a:t>
            </a:r>
          </a:p>
          <a:p>
            <a:pPr algn="ctr">
              <a:lnSpc>
                <a:spcPct val="70000"/>
              </a:lnSpc>
            </a:pPr>
            <a:r>
              <a:rPr lang="en-US" sz="1400" dirty="0" smtClean="0">
                <a:gradFill>
                  <a:gsLst>
                    <a:gs pos="2917">
                      <a:srgbClr val="0072C6"/>
                    </a:gs>
                    <a:gs pos="100000">
                      <a:srgbClr val="0072C6"/>
                    </a:gs>
                  </a:gsLst>
                  <a:lin ang="5400000" scaled="0"/>
                </a:gradFill>
              </a:rPr>
              <a:t>CAS</a:t>
            </a:r>
          </a:p>
        </p:txBody>
      </p:sp>
      <p:sp>
        <p:nvSpPr>
          <p:cNvPr id="52" name="TextBox 51"/>
          <p:cNvSpPr txBox="1"/>
          <p:nvPr/>
        </p:nvSpPr>
        <p:spPr>
          <a:xfrm>
            <a:off x="5358140" y="4378115"/>
            <a:ext cx="2085528" cy="683264"/>
          </a:xfrm>
          <a:prstGeom prst="rect">
            <a:avLst/>
          </a:prstGeom>
          <a:solidFill>
            <a:schemeClr val="accent6"/>
          </a:solidFill>
        </p:spPr>
        <p:txBody>
          <a:bodyPr wrap="square" lIns="182880" tIns="146304" rIns="182880" bIns="146304" rtlCol="0">
            <a:spAutoFit/>
          </a:bodyPr>
          <a:lstStyle/>
          <a:p>
            <a:pPr>
              <a:lnSpc>
                <a:spcPct val="90000"/>
              </a:lnSpc>
            </a:pPr>
            <a:r>
              <a:rPr lang="en-US" sz="1400" dirty="0" smtClean="0">
                <a:gradFill>
                  <a:gsLst>
                    <a:gs pos="2917">
                      <a:srgbClr val="FFFFFF"/>
                    </a:gs>
                    <a:gs pos="100000">
                      <a:srgbClr val="FFFFFF"/>
                    </a:gs>
                  </a:gsLst>
                  <a:lin ang="5400000" scaled="0"/>
                </a:gradFill>
              </a:rPr>
              <a:t>The user accesses the regional datacenter</a:t>
            </a:r>
          </a:p>
        </p:txBody>
      </p:sp>
      <p:sp>
        <p:nvSpPr>
          <p:cNvPr id="53" name="TextBox 52"/>
          <p:cNvSpPr txBox="1"/>
          <p:nvPr/>
        </p:nvSpPr>
        <p:spPr>
          <a:xfrm>
            <a:off x="7208837" y="2430462"/>
            <a:ext cx="2338669" cy="1071062"/>
          </a:xfrm>
          <a:prstGeom prst="rect">
            <a:avLst/>
          </a:prstGeom>
          <a:solidFill>
            <a:schemeClr val="accent6"/>
          </a:solidFill>
        </p:spPr>
        <p:txBody>
          <a:bodyPr wrap="square" lIns="182880" tIns="146304" rIns="182880" bIns="146304" rtlCol="0">
            <a:spAutoFit/>
          </a:bodyPr>
          <a:lstStyle/>
          <a:p>
            <a:pPr>
              <a:lnSpc>
                <a:spcPct val="90000"/>
              </a:lnSpc>
            </a:pPr>
            <a:r>
              <a:rPr lang="en-US" sz="1400" dirty="0" smtClean="0">
                <a:gradFill>
                  <a:gsLst>
                    <a:gs pos="2917">
                      <a:srgbClr val="FFFFFF"/>
                    </a:gs>
                    <a:gs pos="100000">
                      <a:srgbClr val="FFFFFF"/>
                    </a:gs>
                  </a:gsLst>
                  <a:lin ang="5400000" scaled="0"/>
                </a:gradFill>
              </a:rPr>
              <a:t>Exchange Online accesses the datacenter where the tenant resides and proxies the requests</a:t>
            </a:r>
          </a:p>
        </p:txBody>
      </p:sp>
      <p:sp>
        <p:nvSpPr>
          <p:cNvPr id="54" name="TextBox 53"/>
          <p:cNvSpPr txBox="1"/>
          <p:nvPr/>
        </p:nvSpPr>
        <p:spPr>
          <a:xfrm>
            <a:off x="2404649" y="4716462"/>
            <a:ext cx="457200" cy="457200"/>
          </a:xfrm>
          <a:prstGeom prst="rect">
            <a:avLst/>
          </a:prstGeom>
          <a:solidFill>
            <a:schemeClr val="accent6"/>
          </a:solidFill>
        </p:spPr>
        <p:txBody>
          <a:bodyPr wrap="square" lIns="182880" tIns="146304" rIns="182880" bIns="146304" rtlCol="0" anchor="ctr" anchorCtr="0">
            <a:noAutofit/>
          </a:bodyPr>
          <a:lstStyle/>
          <a:p>
            <a:pPr algn="ctr">
              <a:lnSpc>
                <a:spcPct val="90000"/>
              </a:lnSpc>
            </a:pPr>
            <a:r>
              <a:rPr lang="en-US" sz="1600" b="1" dirty="0" smtClean="0">
                <a:gradFill>
                  <a:gsLst>
                    <a:gs pos="2917">
                      <a:srgbClr val="FFFFFF"/>
                    </a:gs>
                    <a:gs pos="100000">
                      <a:srgbClr val="FFFFFF"/>
                    </a:gs>
                  </a:gsLst>
                  <a:lin ang="5400000" scaled="0"/>
                </a:gradFill>
              </a:rPr>
              <a:t>1</a:t>
            </a:r>
          </a:p>
        </p:txBody>
      </p:sp>
      <p:sp>
        <p:nvSpPr>
          <p:cNvPr id="55" name="TextBox 54"/>
          <p:cNvSpPr txBox="1"/>
          <p:nvPr/>
        </p:nvSpPr>
        <p:spPr>
          <a:xfrm>
            <a:off x="3117176" y="2397912"/>
            <a:ext cx="457200" cy="457200"/>
          </a:xfrm>
          <a:prstGeom prst="rect">
            <a:avLst/>
          </a:prstGeom>
          <a:solidFill>
            <a:schemeClr val="accent6"/>
          </a:solidFill>
        </p:spPr>
        <p:txBody>
          <a:bodyPr wrap="square" lIns="182880" tIns="146304" rIns="182880" bIns="146304" rtlCol="0" anchor="ctr" anchorCtr="0">
            <a:noAutofit/>
          </a:bodyPr>
          <a:lstStyle/>
          <a:p>
            <a:pPr algn="ctr">
              <a:lnSpc>
                <a:spcPct val="90000"/>
              </a:lnSpc>
            </a:pPr>
            <a:r>
              <a:rPr lang="en-US" sz="1600" b="1" dirty="0" smtClean="0">
                <a:gradFill>
                  <a:gsLst>
                    <a:gs pos="2917">
                      <a:srgbClr val="FFFFFF"/>
                    </a:gs>
                    <a:gs pos="100000">
                      <a:srgbClr val="FFFFFF"/>
                    </a:gs>
                  </a:gsLst>
                  <a:lin ang="5400000" scaled="0"/>
                </a:gradFill>
              </a:rPr>
              <a:t>2</a:t>
            </a:r>
          </a:p>
        </p:txBody>
      </p:sp>
      <p:sp>
        <p:nvSpPr>
          <p:cNvPr id="56" name="TextBox 55"/>
          <p:cNvSpPr txBox="1"/>
          <p:nvPr/>
        </p:nvSpPr>
        <p:spPr>
          <a:xfrm>
            <a:off x="4068937" y="1690515"/>
            <a:ext cx="457200" cy="457200"/>
          </a:xfrm>
          <a:prstGeom prst="rect">
            <a:avLst/>
          </a:prstGeom>
          <a:solidFill>
            <a:schemeClr val="accent6"/>
          </a:solidFill>
        </p:spPr>
        <p:txBody>
          <a:bodyPr wrap="square" lIns="182880" tIns="146304" rIns="182880" bIns="146304" rtlCol="0" anchor="ctr" anchorCtr="0">
            <a:noAutofit/>
          </a:bodyPr>
          <a:lstStyle/>
          <a:p>
            <a:pPr algn="ctr">
              <a:lnSpc>
                <a:spcPct val="90000"/>
              </a:lnSpc>
            </a:pPr>
            <a:r>
              <a:rPr lang="en-US" sz="1600" b="1" dirty="0" smtClean="0">
                <a:gradFill>
                  <a:gsLst>
                    <a:gs pos="2917">
                      <a:srgbClr val="FFFFFF"/>
                    </a:gs>
                    <a:gs pos="100000">
                      <a:srgbClr val="FFFFFF"/>
                    </a:gs>
                  </a:gsLst>
                  <a:lin ang="5400000" scaled="0"/>
                </a:gradFill>
              </a:rPr>
              <a:t>3</a:t>
            </a:r>
          </a:p>
        </p:txBody>
      </p:sp>
      <p:sp>
        <p:nvSpPr>
          <p:cNvPr id="57" name="TextBox 56"/>
          <p:cNvSpPr txBox="1"/>
          <p:nvPr/>
        </p:nvSpPr>
        <p:spPr>
          <a:xfrm>
            <a:off x="4068937" y="2086699"/>
            <a:ext cx="2377900" cy="877163"/>
          </a:xfrm>
          <a:prstGeom prst="rect">
            <a:avLst/>
          </a:prstGeom>
          <a:solidFill>
            <a:schemeClr val="accent6"/>
          </a:solidFill>
        </p:spPr>
        <p:txBody>
          <a:bodyPr wrap="square" lIns="182880" tIns="146304" rIns="182880" bIns="146304" rtlCol="0">
            <a:spAutoFit/>
          </a:bodyPr>
          <a:lstStyle/>
          <a:p>
            <a:pPr>
              <a:lnSpc>
                <a:spcPct val="90000"/>
              </a:lnSpc>
            </a:pPr>
            <a:r>
              <a:rPr lang="en-US" sz="1400" dirty="0" smtClean="0">
                <a:gradFill>
                  <a:gsLst>
                    <a:gs pos="2917">
                      <a:srgbClr val="FFFFFF"/>
                    </a:gs>
                    <a:gs pos="100000">
                      <a:srgbClr val="FFFFFF"/>
                    </a:gs>
                  </a:gsLst>
                  <a:lin ang="5400000" scaled="0"/>
                </a:gradFill>
              </a:rPr>
              <a:t>Microsoft’s DNS servers return the IP addresses of the regional datacenter</a:t>
            </a:r>
          </a:p>
        </p:txBody>
      </p:sp>
      <p:sp>
        <p:nvSpPr>
          <p:cNvPr id="58" name="TextBox 57"/>
          <p:cNvSpPr txBox="1"/>
          <p:nvPr/>
        </p:nvSpPr>
        <p:spPr>
          <a:xfrm>
            <a:off x="5358140" y="4945062"/>
            <a:ext cx="457200" cy="457200"/>
          </a:xfrm>
          <a:prstGeom prst="rect">
            <a:avLst/>
          </a:prstGeom>
          <a:solidFill>
            <a:schemeClr val="accent6"/>
          </a:solidFill>
        </p:spPr>
        <p:txBody>
          <a:bodyPr wrap="square" lIns="182880" tIns="146304" rIns="182880" bIns="146304" rtlCol="0" anchor="ctr" anchorCtr="0">
            <a:noAutofit/>
          </a:bodyPr>
          <a:lstStyle/>
          <a:p>
            <a:pPr algn="ctr">
              <a:lnSpc>
                <a:spcPct val="90000"/>
              </a:lnSpc>
            </a:pPr>
            <a:r>
              <a:rPr lang="en-US" sz="1600" b="1" dirty="0" smtClean="0">
                <a:gradFill>
                  <a:gsLst>
                    <a:gs pos="2917">
                      <a:srgbClr val="FFFFFF"/>
                    </a:gs>
                    <a:gs pos="100000">
                      <a:srgbClr val="FFFFFF"/>
                    </a:gs>
                  </a:gsLst>
                  <a:lin ang="5400000" scaled="0"/>
                </a:gradFill>
              </a:rPr>
              <a:t>4</a:t>
            </a:r>
          </a:p>
        </p:txBody>
      </p:sp>
      <p:sp>
        <p:nvSpPr>
          <p:cNvPr id="59" name="TextBox 58"/>
          <p:cNvSpPr txBox="1"/>
          <p:nvPr/>
        </p:nvSpPr>
        <p:spPr>
          <a:xfrm>
            <a:off x="9090306" y="3497262"/>
            <a:ext cx="457200" cy="457200"/>
          </a:xfrm>
          <a:prstGeom prst="rect">
            <a:avLst/>
          </a:prstGeom>
          <a:solidFill>
            <a:schemeClr val="accent6"/>
          </a:solidFill>
        </p:spPr>
        <p:txBody>
          <a:bodyPr wrap="square" lIns="182880" tIns="146304" rIns="182880" bIns="146304" rtlCol="0" anchor="ctr" anchorCtr="0">
            <a:noAutofit/>
          </a:bodyPr>
          <a:lstStyle/>
          <a:p>
            <a:pPr algn="ctr">
              <a:lnSpc>
                <a:spcPct val="90000"/>
              </a:lnSpc>
            </a:pPr>
            <a:r>
              <a:rPr lang="en-US" sz="1600" b="1" dirty="0" smtClean="0">
                <a:gradFill>
                  <a:gsLst>
                    <a:gs pos="2917">
                      <a:srgbClr val="FFFFFF"/>
                    </a:gs>
                    <a:gs pos="100000">
                      <a:srgbClr val="FFFFFF"/>
                    </a:gs>
                  </a:gsLst>
                  <a:lin ang="5400000" scaled="0"/>
                </a:gradFill>
              </a:rPr>
              <a:t>5</a:t>
            </a:r>
          </a:p>
        </p:txBody>
      </p:sp>
      <p:sp>
        <p:nvSpPr>
          <p:cNvPr id="62" name="TextBox 61"/>
          <p:cNvSpPr txBox="1"/>
          <p:nvPr/>
        </p:nvSpPr>
        <p:spPr>
          <a:xfrm>
            <a:off x="5168202" y="1240238"/>
            <a:ext cx="1812035" cy="517065"/>
          </a:xfrm>
          <a:prstGeom prst="rect">
            <a:avLst/>
          </a:prstGeom>
          <a:noFill/>
        </p:spPr>
        <p:txBody>
          <a:bodyPr wrap="none" lIns="182880" tIns="146304" rIns="182880" bIns="146304" rtlCol="0">
            <a:spAutoFit/>
          </a:bodyPr>
          <a:lstStyle/>
          <a:p>
            <a:pPr algn="ctr">
              <a:lnSpc>
                <a:spcPct val="90000"/>
              </a:lnSpc>
            </a:pPr>
            <a:r>
              <a:rPr lang="en-US" sz="1600" dirty="0" smtClean="0">
                <a:gradFill>
                  <a:gsLst>
                    <a:gs pos="2917">
                      <a:srgbClr val="0072C6"/>
                    </a:gs>
                    <a:gs pos="100000">
                      <a:srgbClr val="0072C6"/>
                    </a:gs>
                  </a:gsLst>
                  <a:lin ang="5400000" scaled="0"/>
                </a:gradFill>
              </a:rPr>
              <a:t>Microsoft’s DNS</a:t>
            </a:r>
          </a:p>
        </p:txBody>
      </p:sp>
      <p:sp>
        <p:nvSpPr>
          <p:cNvPr id="63" name="TextBox 62"/>
          <p:cNvSpPr txBox="1"/>
          <p:nvPr/>
        </p:nvSpPr>
        <p:spPr>
          <a:xfrm>
            <a:off x="3485905" y="4647691"/>
            <a:ext cx="1436932" cy="517065"/>
          </a:xfrm>
          <a:prstGeom prst="rect">
            <a:avLst/>
          </a:prstGeom>
          <a:noFill/>
        </p:spPr>
        <p:txBody>
          <a:bodyPr wrap="none" lIns="182880" tIns="146304" rIns="182880" bIns="146304" rtlCol="0">
            <a:spAutoFit/>
          </a:bodyPr>
          <a:lstStyle/>
          <a:p>
            <a:pPr algn="ctr">
              <a:lnSpc>
                <a:spcPct val="90000"/>
              </a:lnSpc>
            </a:pPr>
            <a:r>
              <a:rPr lang="en-US" sz="1600" dirty="0" smtClean="0">
                <a:gradFill>
                  <a:gsLst>
                    <a:gs pos="2917">
                      <a:srgbClr val="0072C6"/>
                    </a:gs>
                    <a:gs pos="100000">
                      <a:srgbClr val="0072C6"/>
                    </a:gs>
                  </a:gsLst>
                  <a:lin ang="5400000" scaled="0"/>
                </a:gradFill>
              </a:rPr>
              <a:t>Clients DNS</a:t>
            </a:r>
          </a:p>
        </p:txBody>
      </p:sp>
      <p:sp>
        <p:nvSpPr>
          <p:cNvPr id="64" name="TextBox 63"/>
          <p:cNvSpPr txBox="1"/>
          <p:nvPr/>
        </p:nvSpPr>
        <p:spPr>
          <a:xfrm>
            <a:off x="1404750" y="2776071"/>
            <a:ext cx="2169626" cy="683264"/>
          </a:xfrm>
          <a:prstGeom prst="rect">
            <a:avLst/>
          </a:prstGeom>
          <a:solidFill>
            <a:schemeClr val="accent6"/>
          </a:solidFill>
        </p:spPr>
        <p:txBody>
          <a:bodyPr wrap="square" lIns="182880" tIns="146304" rIns="182880" bIns="146304" rtlCol="0">
            <a:spAutoFit/>
          </a:bodyPr>
          <a:lstStyle/>
          <a:p>
            <a:pPr>
              <a:lnSpc>
                <a:spcPct val="90000"/>
              </a:lnSpc>
            </a:pPr>
            <a:r>
              <a:rPr lang="en-US" sz="1400" dirty="0" smtClean="0">
                <a:gradFill>
                  <a:gsLst>
                    <a:gs pos="2917">
                      <a:srgbClr val="FFFFFF"/>
                    </a:gs>
                    <a:gs pos="100000">
                      <a:srgbClr val="FFFFFF"/>
                    </a:gs>
                  </a:gsLst>
                  <a:lin ang="5400000" scaled="0"/>
                </a:gradFill>
              </a:rPr>
              <a:t>Client’s DNS asks the Microsoft DNS servers</a:t>
            </a:r>
          </a:p>
        </p:txBody>
      </p:sp>
      <p:sp>
        <p:nvSpPr>
          <p:cNvPr id="65" name="TextBox 64"/>
          <p:cNvSpPr txBox="1"/>
          <p:nvPr/>
        </p:nvSpPr>
        <p:spPr>
          <a:xfrm>
            <a:off x="884237" y="5127307"/>
            <a:ext cx="1977612" cy="683264"/>
          </a:xfrm>
          <a:prstGeom prst="rect">
            <a:avLst/>
          </a:prstGeom>
          <a:solidFill>
            <a:schemeClr val="accent6"/>
          </a:solidFill>
        </p:spPr>
        <p:txBody>
          <a:bodyPr wrap="square" lIns="182880" tIns="146304" rIns="182880" bIns="146304" rtlCol="0">
            <a:spAutoFit/>
          </a:bodyPr>
          <a:lstStyle/>
          <a:p>
            <a:pPr>
              <a:lnSpc>
                <a:spcPct val="90000"/>
              </a:lnSpc>
            </a:pPr>
            <a:r>
              <a:rPr lang="en-US" sz="1400" dirty="0" smtClean="0">
                <a:gradFill>
                  <a:gsLst>
                    <a:gs pos="2917">
                      <a:srgbClr val="FFFFFF"/>
                    </a:gs>
                    <a:gs pos="100000">
                      <a:srgbClr val="FFFFFF"/>
                    </a:gs>
                  </a:gsLst>
                  <a:lin ang="5400000" scaled="0"/>
                </a:gradFill>
              </a:rPr>
              <a:t>The client asks the local DNS servers</a:t>
            </a:r>
          </a:p>
        </p:txBody>
      </p:sp>
      <p:sp>
        <p:nvSpPr>
          <p:cNvPr id="67" name="TextBox 66"/>
          <p:cNvSpPr txBox="1"/>
          <p:nvPr/>
        </p:nvSpPr>
        <p:spPr>
          <a:xfrm>
            <a:off x="9669489" y="1911351"/>
            <a:ext cx="1220787" cy="569913"/>
          </a:xfrm>
          <a:prstGeom prst="rect">
            <a:avLst/>
          </a:prstGeom>
          <a:solidFill>
            <a:schemeClr val="tx1">
              <a:lumMod val="95000"/>
            </a:schemeClr>
          </a:solidFill>
          <a:ln w="28575">
            <a:solidFill>
              <a:srgbClr val="0E6594"/>
            </a:solidFill>
          </a:ln>
        </p:spPr>
        <p:txBody>
          <a:bodyPr wrap="square" lIns="182880" tIns="146304" rIns="182880" bIns="146304" rtlCol="0">
            <a:noAutofit/>
          </a:bodyPr>
          <a:lstStyle/>
          <a:p>
            <a:pPr algn="ctr">
              <a:lnSpc>
                <a:spcPct val="70000"/>
              </a:lnSpc>
            </a:pPr>
            <a:r>
              <a:rPr lang="en-US" sz="2400" dirty="0" smtClean="0">
                <a:gradFill>
                  <a:gsLst>
                    <a:gs pos="2917">
                      <a:srgbClr val="0072C6"/>
                    </a:gs>
                    <a:gs pos="100000">
                      <a:srgbClr val="0072C6"/>
                    </a:gs>
                  </a:gsLst>
                  <a:lin ang="5400000" scaled="0"/>
                </a:gradFill>
              </a:rPr>
              <a:t>EXO</a:t>
            </a:r>
          </a:p>
          <a:p>
            <a:pPr algn="ctr">
              <a:lnSpc>
                <a:spcPct val="70000"/>
              </a:lnSpc>
            </a:pPr>
            <a:r>
              <a:rPr lang="en-US" sz="1400" dirty="0" smtClean="0">
                <a:gradFill>
                  <a:gsLst>
                    <a:gs pos="2917">
                      <a:srgbClr val="0072C6"/>
                    </a:gs>
                    <a:gs pos="100000">
                      <a:srgbClr val="0072C6"/>
                    </a:gs>
                  </a:gsLst>
                  <a:lin ang="5400000" scaled="0"/>
                </a:gradFill>
              </a:rPr>
              <a:t>MBX</a:t>
            </a:r>
          </a:p>
        </p:txBody>
      </p:sp>
      <p:sp>
        <p:nvSpPr>
          <p:cNvPr id="68" name="TextBox 67"/>
          <p:cNvSpPr txBox="1"/>
          <p:nvPr/>
        </p:nvSpPr>
        <p:spPr>
          <a:xfrm>
            <a:off x="10390983" y="2824368"/>
            <a:ext cx="1414461" cy="683264"/>
          </a:xfrm>
          <a:prstGeom prst="rect">
            <a:avLst/>
          </a:prstGeom>
          <a:solidFill>
            <a:schemeClr val="bg2"/>
          </a:solidFill>
        </p:spPr>
        <p:txBody>
          <a:bodyPr wrap="square" lIns="182880" tIns="146304" rIns="182880" bIns="146304" rtlCol="0">
            <a:spAutoFit/>
          </a:bodyPr>
          <a:lstStyle/>
          <a:p>
            <a:pPr algn="ctr">
              <a:lnSpc>
                <a:spcPct val="90000"/>
              </a:lnSpc>
            </a:pPr>
            <a:r>
              <a:rPr lang="en-US" sz="1400" dirty="0" smtClean="0">
                <a:gradFill>
                  <a:gsLst>
                    <a:gs pos="2917">
                      <a:srgbClr val="FFFFFF"/>
                    </a:gs>
                    <a:gs pos="100000">
                      <a:srgbClr val="FFFFFF"/>
                    </a:gs>
                  </a:gsLst>
                  <a:lin ang="5400000" scaled="0"/>
                </a:gradFill>
              </a:rPr>
              <a:t>Customer tenant in US</a:t>
            </a:r>
          </a:p>
        </p:txBody>
      </p:sp>
    </p:spTree>
    <p:extLst>
      <p:ext uri="{BB962C8B-B14F-4D97-AF65-F5344CB8AC3E}">
        <p14:creationId xmlns:p14="http://schemas.microsoft.com/office/powerpoint/2010/main" val="150610808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 DNS issues</a:t>
            </a:r>
            <a:endParaRPr lang="en-US" dirty="0"/>
          </a:p>
        </p:txBody>
      </p:sp>
      <p:sp>
        <p:nvSpPr>
          <p:cNvPr id="3" name="Text Placeholder 2"/>
          <p:cNvSpPr>
            <a:spLocks noGrp="1"/>
          </p:cNvSpPr>
          <p:nvPr>
            <p:ph type="body" sz="quarter" idx="4294967295"/>
          </p:nvPr>
        </p:nvSpPr>
        <p:spPr>
          <a:xfrm>
            <a:off x="7589838" y="1222956"/>
            <a:ext cx="4565443" cy="5484318"/>
          </a:xfrm>
        </p:spPr>
        <p:txBody>
          <a:bodyPr>
            <a:normAutofit/>
          </a:bodyPr>
          <a:lstStyle/>
          <a:p>
            <a:r>
              <a:rPr lang="en-US" sz="2000" dirty="0" smtClean="0"/>
              <a:t>Content Delivery Networks work    on GEO DNS</a:t>
            </a:r>
          </a:p>
          <a:p>
            <a:r>
              <a:rPr lang="en-US" sz="2000" dirty="0" smtClean="0"/>
              <a:t>Exchange Online uses GEO DNS</a:t>
            </a:r>
          </a:p>
          <a:p>
            <a:r>
              <a:rPr lang="en-US" sz="2000" dirty="0" smtClean="0"/>
              <a:t>You get a different IP Address from the DNS depending on where in the world you request it </a:t>
            </a:r>
          </a:p>
          <a:p>
            <a:r>
              <a:rPr lang="en-US" sz="2000" dirty="0" smtClean="0"/>
              <a:t>Impacts a multi-country corporate network with multiple Internet connection points</a:t>
            </a:r>
          </a:p>
          <a:p>
            <a:r>
              <a:rPr lang="en-US" sz="2000" dirty="0" smtClean="0"/>
              <a:t>Commonly DNS is only requested at one point and cached</a:t>
            </a:r>
          </a:p>
          <a:p>
            <a:r>
              <a:rPr lang="en-US" sz="2000" dirty="0" smtClean="0"/>
              <a:t>You can get DNS from another part of the globe to where you have Internet connectivity</a:t>
            </a:r>
            <a:endParaRPr lang="en-US" sz="2000" dirty="0"/>
          </a:p>
        </p:txBody>
      </p:sp>
      <p:grpSp>
        <p:nvGrpSpPr>
          <p:cNvPr id="4" name="Group 3 - Globe"/>
          <p:cNvGrpSpPr/>
          <p:nvPr/>
        </p:nvGrpSpPr>
        <p:grpSpPr>
          <a:xfrm>
            <a:off x="138483" y="1716176"/>
            <a:ext cx="7350590" cy="4274528"/>
            <a:chOff x="208874" y="1341034"/>
            <a:chExt cx="8898184" cy="5174487"/>
          </a:xfrm>
          <a:solidFill>
            <a:srgbClr val="82CAFF"/>
          </a:solidFill>
        </p:grpSpPr>
        <p:sp>
          <p:nvSpPr>
            <p:cNvPr id="17" name="Freeform 5"/>
            <p:cNvSpPr>
              <a:spLocks/>
            </p:cNvSpPr>
            <p:nvPr/>
          </p:nvSpPr>
          <p:spPr bwMode="auto">
            <a:xfrm>
              <a:off x="5620323" y="4960758"/>
              <a:ext cx="4836" cy="12091"/>
            </a:xfrm>
            <a:custGeom>
              <a:avLst/>
              <a:gdLst>
                <a:gd name="T0" fmla="*/ 0 w 2"/>
                <a:gd name="T1" fmla="*/ 4 h 5"/>
                <a:gd name="T2" fmla="*/ 0 w 2"/>
                <a:gd name="T3" fmla="*/ 2 h 5"/>
                <a:gd name="T4" fmla="*/ 0 w 2"/>
                <a:gd name="T5" fmla="*/ 0 h 5"/>
                <a:gd name="T6" fmla="*/ 0 w 2"/>
                <a:gd name="T7" fmla="*/ 0 h 5"/>
                <a:gd name="T8" fmla="*/ 2 w 2"/>
                <a:gd name="T9" fmla="*/ 2 h 5"/>
                <a:gd name="T10" fmla="*/ 0 w 2"/>
                <a:gd name="T11" fmla="*/ 5 h 5"/>
                <a:gd name="T12" fmla="*/ 0 w 2"/>
                <a:gd name="T13" fmla="*/ 4 h 5"/>
                <a:gd name="T14" fmla="*/ 0 w 2"/>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4"/>
                  </a:moveTo>
                  <a:lnTo>
                    <a:pt x="0" y="2"/>
                  </a:lnTo>
                  <a:lnTo>
                    <a:pt x="0" y="0"/>
                  </a:lnTo>
                  <a:lnTo>
                    <a:pt x="0" y="0"/>
                  </a:lnTo>
                  <a:lnTo>
                    <a:pt x="2" y="2"/>
                  </a:lnTo>
                  <a:lnTo>
                    <a:pt x="0" y="5"/>
                  </a:lnTo>
                  <a:lnTo>
                    <a:pt x="0" y="4"/>
                  </a:ln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 name="Freeform 6"/>
            <p:cNvSpPr>
              <a:spLocks noEditPoints="1"/>
            </p:cNvSpPr>
            <p:nvPr/>
          </p:nvSpPr>
          <p:spPr bwMode="auto">
            <a:xfrm>
              <a:off x="5567127" y="4924487"/>
              <a:ext cx="41106" cy="29016"/>
            </a:xfrm>
            <a:custGeom>
              <a:avLst/>
              <a:gdLst>
                <a:gd name="T0" fmla="*/ 4 w 17"/>
                <a:gd name="T1" fmla="*/ 7 h 12"/>
                <a:gd name="T2" fmla="*/ 6 w 17"/>
                <a:gd name="T3" fmla="*/ 5 h 12"/>
                <a:gd name="T4" fmla="*/ 4 w 17"/>
                <a:gd name="T5" fmla="*/ 3 h 12"/>
                <a:gd name="T6" fmla="*/ 6 w 17"/>
                <a:gd name="T7" fmla="*/ 3 h 12"/>
                <a:gd name="T8" fmla="*/ 4 w 17"/>
                <a:gd name="T9" fmla="*/ 0 h 12"/>
                <a:gd name="T10" fmla="*/ 2 w 17"/>
                <a:gd name="T11" fmla="*/ 0 h 12"/>
                <a:gd name="T12" fmla="*/ 0 w 17"/>
                <a:gd name="T13" fmla="*/ 3 h 12"/>
                <a:gd name="T14" fmla="*/ 2 w 17"/>
                <a:gd name="T15" fmla="*/ 5 h 12"/>
                <a:gd name="T16" fmla="*/ 2 w 17"/>
                <a:gd name="T17" fmla="*/ 7 h 12"/>
                <a:gd name="T18" fmla="*/ 4 w 17"/>
                <a:gd name="T19" fmla="*/ 7 h 12"/>
                <a:gd name="T20" fmla="*/ 4 w 17"/>
                <a:gd name="T21" fmla="*/ 7 h 12"/>
                <a:gd name="T22" fmla="*/ 4 w 17"/>
                <a:gd name="T23" fmla="*/ 7 h 12"/>
                <a:gd name="T24" fmla="*/ 4 w 17"/>
                <a:gd name="T25" fmla="*/ 7 h 12"/>
                <a:gd name="T26" fmla="*/ 6 w 17"/>
                <a:gd name="T27" fmla="*/ 12 h 12"/>
                <a:gd name="T28" fmla="*/ 6 w 17"/>
                <a:gd name="T29" fmla="*/ 12 h 12"/>
                <a:gd name="T30" fmla="*/ 7 w 17"/>
                <a:gd name="T31" fmla="*/ 12 h 12"/>
                <a:gd name="T32" fmla="*/ 6 w 17"/>
                <a:gd name="T33" fmla="*/ 12 h 12"/>
                <a:gd name="T34" fmla="*/ 4 w 17"/>
                <a:gd name="T35" fmla="*/ 12 h 12"/>
                <a:gd name="T36" fmla="*/ 6 w 17"/>
                <a:gd name="T37" fmla="*/ 12 h 12"/>
                <a:gd name="T38" fmla="*/ 6 w 17"/>
                <a:gd name="T39" fmla="*/ 12 h 12"/>
                <a:gd name="T40" fmla="*/ 6 w 17"/>
                <a:gd name="T41" fmla="*/ 12 h 12"/>
                <a:gd name="T42" fmla="*/ 16 w 17"/>
                <a:gd name="T43" fmla="*/ 12 h 12"/>
                <a:gd name="T44" fmla="*/ 17 w 17"/>
                <a:gd name="T45" fmla="*/ 12 h 12"/>
                <a:gd name="T46" fmla="*/ 16 w 17"/>
                <a:gd name="T47" fmla="*/ 8 h 12"/>
                <a:gd name="T48" fmla="*/ 16 w 17"/>
                <a:gd name="T49" fmla="*/ 10 h 12"/>
                <a:gd name="T50" fmla="*/ 14 w 17"/>
                <a:gd name="T51" fmla="*/ 10 h 12"/>
                <a:gd name="T52" fmla="*/ 16 w 17"/>
                <a:gd name="T53" fmla="*/ 12 h 12"/>
                <a:gd name="T54" fmla="*/ 16 w 17"/>
                <a:gd name="T55" fmla="*/ 12 h 12"/>
                <a:gd name="T56" fmla="*/ 16 w 17"/>
                <a:gd name="T5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 h="12">
                  <a:moveTo>
                    <a:pt x="4" y="7"/>
                  </a:moveTo>
                  <a:lnTo>
                    <a:pt x="6" y="5"/>
                  </a:lnTo>
                  <a:lnTo>
                    <a:pt x="4" y="3"/>
                  </a:lnTo>
                  <a:lnTo>
                    <a:pt x="6" y="3"/>
                  </a:lnTo>
                  <a:lnTo>
                    <a:pt x="4" y="0"/>
                  </a:lnTo>
                  <a:lnTo>
                    <a:pt x="2" y="0"/>
                  </a:lnTo>
                  <a:lnTo>
                    <a:pt x="0" y="3"/>
                  </a:lnTo>
                  <a:lnTo>
                    <a:pt x="2" y="5"/>
                  </a:lnTo>
                  <a:lnTo>
                    <a:pt x="2" y="7"/>
                  </a:lnTo>
                  <a:lnTo>
                    <a:pt x="4" y="7"/>
                  </a:lnTo>
                  <a:lnTo>
                    <a:pt x="4" y="7"/>
                  </a:lnTo>
                  <a:lnTo>
                    <a:pt x="4" y="7"/>
                  </a:lnTo>
                  <a:lnTo>
                    <a:pt x="4" y="7"/>
                  </a:lnTo>
                  <a:close/>
                  <a:moveTo>
                    <a:pt x="6" y="12"/>
                  </a:moveTo>
                  <a:lnTo>
                    <a:pt x="6" y="12"/>
                  </a:lnTo>
                  <a:lnTo>
                    <a:pt x="7" y="12"/>
                  </a:lnTo>
                  <a:lnTo>
                    <a:pt x="6" y="12"/>
                  </a:lnTo>
                  <a:lnTo>
                    <a:pt x="4" y="12"/>
                  </a:lnTo>
                  <a:lnTo>
                    <a:pt x="6" y="12"/>
                  </a:lnTo>
                  <a:lnTo>
                    <a:pt x="6" y="12"/>
                  </a:lnTo>
                  <a:lnTo>
                    <a:pt x="6" y="12"/>
                  </a:lnTo>
                  <a:close/>
                  <a:moveTo>
                    <a:pt x="16" y="12"/>
                  </a:moveTo>
                  <a:lnTo>
                    <a:pt x="17" y="12"/>
                  </a:lnTo>
                  <a:lnTo>
                    <a:pt x="16" y="8"/>
                  </a:lnTo>
                  <a:lnTo>
                    <a:pt x="16" y="10"/>
                  </a:lnTo>
                  <a:lnTo>
                    <a:pt x="14" y="10"/>
                  </a:lnTo>
                  <a:lnTo>
                    <a:pt x="16" y="12"/>
                  </a:lnTo>
                  <a:lnTo>
                    <a:pt x="16" y="12"/>
                  </a:lnTo>
                  <a:lnTo>
                    <a:pt x="16" y="1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 name="Freeform 7"/>
            <p:cNvSpPr>
              <a:spLocks noEditPoints="1"/>
            </p:cNvSpPr>
            <p:nvPr/>
          </p:nvSpPr>
          <p:spPr bwMode="auto">
            <a:xfrm>
              <a:off x="5654175" y="4750392"/>
              <a:ext cx="246634" cy="137826"/>
            </a:xfrm>
            <a:custGeom>
              <a:avLst/>
              <a:gdLst>
                <a:gd name="T0" fmla="*/ 99 w 102"/>
                <a:gd name="T1" fmla="*/ 4 h 57"/>
                <a:gd name="T2" fmla="*/ 102 w 102"/>
                <a:gd name="T3" fmla="*/ 2 h 57"/>
                <a:gd name="T4" fmla="*/ 100 w 102"/>
                <a:gd name="T5" fmla="*/ 2 h 57"/>
                <a:gd name="T6" fmla="*/ 99 w 102"/>
                <a:gd name="T7" fmla="*/ 0 h 57"/>
                <a:gd name="T8" fmla="*/ 99 w 102"/>
                <a:gd name="T9" fmla="*/ 2 h 57"/>
                <a:gd name="T10" fmla="*/ 99 w 102"/>
                <a:gd name="T11" fmla="*/ 4 h 57"/>
                <a:gd name="T12" fmla="*/ 99 w 102"/>
                <a:gd name="T13" fmla="*/ 4 h 57"/>
                <a:gd name="T14" fmla="*/ 99 w 102"/>
                <a:gd name="T15" fmla="*/ 4 h 57"/>
                <a:gd name="T16" fmla="*/ 2 w 102"/>
                <a:gd name="T17" fmla="*/ 55 h 57"/>
                <a:gd name="T18" fmla="*/ 3 w 102"/>
                <a:gd name="T19" fmla="*/ 55 h 57"/>
                <a:gd name="T20" fmla="*/ 3 w 102"/>
                <a:gd name="T21" fmla="*/ 57 h 57"/>
                <a:gd name="T22" fmla="*/ 2 w 102"/>
                <a:gd name="T23" fmla="*/ 55 h 57"/>
                <a:gd name="T24" fmla="*/ 2 w 102"/>
                <a:gd name="T25" fmla="*/ 55 h 57"/>
                <a:gd name="T26" fmla="*/ 2 w 102"/>
                <a:gd name="T27" fmla="*/ 55 h 57"/>
                <a:gd name="T28" fmla="*/ 0 w 102"/>
                <a:gd name="T29" fmla="*/ 51 h 57"/>
                <a:gd name="T30" fmla="*/ 2 w 102"/>
                <a:gd name="T31" fmla="*/ 50 h 57"/>
                <a:gd name="T32" fmla="*/ 3 w 102"/>
                <a:gd name="T33" fmla="*/ 51 h 57"/>
                <a:gd name="T34" fmla="*/ 3 w 102"/>
                <a:gd name="T35" fmla="*/ 51 h 57"/>
                <a:gd name="T36" fmla="*/ 3 w 102"/>
                <a:gd name="T37" fmla="*/ 51 h 57"/>
                <a:gd name="T38" fmla="*/ 2 w 102"/>
                <a:gd name="T39" fmla="*/ 51 h 57"/>
                <a:gd name="T40" fmla="*/ 0 w 102"/>
                <a:gd name="T41" fmla="*/ 51 h 57"/>
                <a:gd name="T42" fmla="*/ 0 w 102"/>
                <a:gd name="T43" fmla="*/ 5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57">
                  <a:moveTo>
                    <a:pt x="99" y="4"/>
                  </a:moveTo>
                  <a:lnTo>
                    <a:pt x="102" y="2"/>
                  </a:lnTo>
                  <a:lnTo>
                    <a:pt x="100" y="2"/>
                  </a:lnTo>
                  <a:lnTo>
                    <a:pt x="99" y="0"/>
                  </a:lnTo>
                  <a:lnTo>
                    <a:pt x="99" y="2"/>
                  </a:lnTo>
                  <a:lnTo>
                    <a:pt x="99" y="4"/>
                  </a:lnTo>
                  <a:lnTo>
                    <a:pt x="99" y="4"/>
                  </a:lnTo>
                  <a:lnTo>
                    <a:pt x="99" y="4"/>
                  </a:lnTo>
                  <a:close/>
                  <a:moveTo>
                    <a:pt x="2" y="55"/>
                  </a:moveTo>
                  <a:lnTo>
                    <a:pt x="3" y="55"/>
                  </a:lnTo>
                  <a:lnTo>
                    <a:pt x="3" y="57"/>
                  </a:lnTo>
                  <a:lnTo>
                    <a:pt x="2" y="55"/>
                  </a:lnTo>
                  <a:lnTo>
                    <a:pt x="2" y="55"/>
                  </a:lnTo>
                  <a:lnTo>
                    <a:pt x="2" y="55"/>
                  </a:lnTo>
                  <a:close/>
                  <a:moveTo>
                    <a:pt x="0" y="51"/>
                  </a:moveTo>
                  <a:lnTo>
                    <a:pt x="2" y="50"/>
                  </a:lnTo>
                  <a:lnTo>
                    <a:pt x="3" y="51"/>
                  </a:lnTo>
                  <a:lnTo>
                    <a:pt x="3" y="51"/>
                  </a:lnTo>
                  <a:lnTo>
                    <a:pt x="3" y="51"/>
                  </a:lnTo>
                  <a:lnTo>
                    <a:pt x="2" y="51"/>
                  </a:lnTo>
                  <a:lnTo>
                    <a:pt x="0" y="51"/>
                  </a:lnTo>
                  <a:lnTo>
                    <a:pt x="0" y="5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 name="Freeform 8"/>
            <p:cNvSpPr>
              <a:spLocks noEditPoints="1"/>
            </p:cNvSpPr>
            <p:nvPr/>
          </p:nvSpPr>
          <p:spPr bwMode="auto">
            <a:xfrm>
              <a:off x="6841406" y="4266795"/>
              <a:ext cx="58032" cy="188603"/>
            </a:xfrm>
            <a:custGeom>
              <a:avLst/>
              <a:gdLst>
                <a:gd name="T0" fmla="*/ 6 w 14"/>
                <a:gd name="T1" fmla="*/ 8 h 46"/>
                <a:gd name="T2" fmla="*/ 5 w 14"/>
                <a:gd name="T3" fmla="*/ 5 h 46"/>
                <a:gd name="T4" fmla="*/ 6 w 14"/>
                <a:gd name="T5" fmla="*/ 3 h 46"/>
                <a:gd name="T6" fmla="*/ 6 w 14"/>
                <a:gd name="T7" fmla="*/ 1 h 46"/>
                <a:gd name="T8" fmla="*/ 4 w 14"/>
                <a:gd name="T9" fmla="*/ 2 h 46"/>
                <a:gd name="T10" fmla="*/ 4 w 14"/>
                <a:gd name="T11" fmla="*/ 5 h 46"/>
                <a:gd name="T12" fmla="*/ 4 w 14"/>
                <a:gd name="T13" fmla="*/ 8 h 46"/>
                <a:gd name="T14" fmla="*/ 4 w 14"/>
                <a:gd name="T15" fmla="*/ 16 h 46"/>
                <a:gd name="T16" fmla="*/ 4 w 14"/>
                <a:gd name="T17" fmla="*/ 13 h 46"/>
                <a:gd name="T18" fmla="*/ 4 w 14"/>
                <a:gd name="T19" fmla="*/ 11 h 46"/>
                <a:gd name="T20" fmla="*/ 5 w 14"/>
                <a:gd name="T21" fmla="*/ 9 h 46"/>
                <a:gd name="T22" fmla="*/ 3 w 14"/>
                <a:gd name="T23" fmla="*/ 12 h 46"/>
                <a:gd name="T24" fmla="*/ 4 w 14"/>
                <a:gd name="T25" fmla="*/ 14 h 46"/>
                <a:gd name="T26" fmla="*/ 4 w 14"/>
                <a:gd name="T27" fmla="*/ 16 h 46"/>
                <a:gd name="T28" fmla="*/ 2 w 14"/>
                <a:gd name="T29" fmla="*/ 15 h 46"/>
                <a:gd name="T30" fmla="*/ 0 w 14"/>
                <a:gd name="T31" fmla="*/ 15 h 46"/>
                <a:gd name="T32" fmla="*/ 4 w 14"/>
                <a:gd name="T33" fmla="*/ 22 h 46"/>
                <a:gd name="T34" fmla="*/ 4 w 14"/>
                <a:gd name="T35" fmla="*/ 19 h 46"/>
                <a:gd name="T36" fmla="*/ 2 w 14"/>
                <a:gd name="T37" fmla="*/ 21 h 46"/>
                <a:gd name="T38" fmla="*/ 6 w 14"/>
                <a:gd name="T39" fmla="*/ 29 h 46"/>
                <a:gd name="T40" fmla="*/ 6 w 14"/>
                <a:gd name="T41" fmla="*/ 30 h 46"/>
                <a:gd name="T42" fmla="*/ 8 w 14"/>
                <a:gd name="T43" fmla="*/ 34 h 46"/>
                <a:gd name="T44" fmla="*/ 9 w 14"/>
                <a:gd name="T45" fmla="*/ 36 h 46"/>
                <a:gd name="T46" fmla="*/ 8 w 14"/>
                <a:gd name="T47" fmla="*/ 34 h 46"/>
                <a:gd name="T48" fmla="*/ 10 w 14"/>
                <a:gd name="T49" fmla="*/ 36 h 46"/>
                <a:gd name="T50" fmla="*/ 11 w 14"/>
                <a:gd name="T51" fmla="*/ 37 h 46"/>
                <a:gd name="T52" fmla="*/ 11 w 14"/>
                <a:gd name="T53" fmla="*/ 35 h 46"/>
                <a:gd name="T54" fmla="*/ 10 w 14"/>
                <a:gd name="T55" fmla="*/ 39 h 46"/>
                <a:gd name="T56" fmla="*/ 10 w 14"/>
                <a:gd name="T57" fmla="*/ 37 h 46"/>
                <a:gd name="T58" fmla="*/ 9 w 14"/>
                <a:gd name="T59" fmla="*/ 39 h 46"/>
                <a:gd name="T60" fmla="*/ 13 w 14"/>
                <a:gd name="T61" fmla="*/ 41 h 46"/>
                <a:gd name="T62" fmla="*/ 11 w 14"/>
                <a:gd name="T63" fmla="*/ 41 h 46"/>
                <a:gd name="T64" fmla="*/ 13 w 14"/>
                <a:gd name="T65" fmla="*/ 42 h 46"/>
                <a:gd name="T66" fmla="*/ 12 w 14"/>
                <a:gd name="T67" fmla="*/ 44 h 46"/>
                <a:gd name="T68" fmla="*/ 13 w 14"/>
                <a:gd name="T69" fmla="*/ 46 h 46"/>
                <a:gd name="T70" fmla="*/ 13 w 14"/>
                <a:gd name="T71" fmla="*/ 44 h 46"/>
                <a:gd name="T72" fmla="*/ 13 w 14"/>
                <a:gd name="T73"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46">
                  <a:moveTo>
                    <a:pt x="4" y="9"/>
                  </a:moveTo>
                  <a:cubicBezTo>
                    <a:pt x="6" y="8"/>
                    <a:pt x="6" y="8"/>
                    <a:pt x="6" y="8"/>
                  </a:cubicBezTo>
                  <a:cubicBezTo>
                    <a:pt x="6" y="6"/>
                    <a:pt x="6" y="6"/>
                    <a:pt x="6" y="6"/>
                  </a:cubicBezTo>
                  <a:cubicBezTo>
                    <a:pt x="5" y="5"/>
                    <a:pt x="5" y="5"/>
                    <a:pt x="5" y="5"/>
                  </a:cubicBezTo>
                  <a:cubicBezTo>
                    <a:pt x="6" y="4"/>
                    <a:pt x="6" y="4"/>
                    <a:pt x="6" y="4"/>
                  </a:cubicBezTo>
                  <a:cubicBezTo>
                    <a:pt x="6" y="3"/>
                    <a:pt x="6" y="3"/>
                    <a:pt x="6" y="3"/>
                  </a:cubicBezTo>
                  <a:cubicBezTo>
                    <a:pt x="5" y="2"/>
                    <a:pt x="5" y="2"/>
                    <a:pt x="5" y="2"/>
                  </a:cubicBezTo>
                  <a:cubicBezTo>
                    <a:pt x="6" y="1"/>
                    <a:pt x="6" y="1"/>
                    <a:pt x="6" y="1"/>
                  </a:cubicBezTo>
                  <a:cubicBezTo>
                    <a:pt x="5" y="0"/>
                    <a:pt x="5" y="0"/>
                    <a:pt x="5" y="0"/>
                  </a:cubicBezTo>
                  <a:cubicBezTo>
                    <a:pt x="4" y="2"/>
                    <a:pt x="4" y="2"/>
                    <a:pt x="4" y="2"/>
                  </a:cubicBezTo>
                  <a:cubicBezTo>
                    <a:pt x="4" y="4"/>
                    <a:pt x="4" y="4"/>
                    <a:pt x="4" y="4"/>
                  </a:cubicBezTo>
                  <a:cubicBezTo>
                    <a:pt x="4" y="5"/>
                    <a:pt x="4" y="5"/>
                    <a:pt x="4" y="5"/>
                  </a:cubicBezTo>
                  <a:cubicBezTo>
                    <a:pt x="4" y="5"/>
                    <a:pt x="4" y="5"/>
                    <a:pt x="4" y="5"/>
                  </a:cubicBezTo>
                  <a:cubicBezTo>
                    <a:pt x="4" y="8"/>
                    <a:pt x="4" y="8"/>
                    <a:pt x="4" y="8"/>
                  </a:cubicBezTo>
                  <a:cubicBezTo>
                    <a:pt x="4" y="9"/>
                    <a:pt x="4" y="9"/>
                    <a:pt x="4" y="9"/>
                  </a:cubicBezTo>
                  <a:close/>
                  <a:moveTo>
                    <a:pt x="4" y="16"/>
                  </a:moveTo>
                  <a:cubicBezTo>
                    <a:pt x="4" y="14"/>
                    <a:pt x="4" y="14"/>
                    <a:pt x="4" y="14"/>
                  </a:cubicBezTo>
                  <a:cubicBezTo>
                    <a:pt x="4" y="13"/>
                    <a:pt x="4" y="13"/>
                    <a:pt x="4" y="13"/>
                  </a:cubicBezTo>
                  <a:cubicBezTo>
                    <a:pt x="4" y="12"/>
                    <a:pt x="4" y="12"/>
                    <a:pt x="4" y="12"/>
                  </a:cubicBezTo>
                  <a:cubicBezTo>
                    <a:pt x="4" y="11"/>
                    <a:pt x="4" y="11"/>
                    <a:pt x="4" y="11"/>
                  </a:cubicBezTo>
                  <a:cubicBezTo>
                    <a:pt x="5" y="10"/>
                    <a:pt x="5" y="10"/>
                    <a:pt x="5" y="10"/>
                  </a:cubicBezTo>
                  <a:cubicBezTo>
                    <a:pt x="5" y="9"/>
                    <a:pt x="5" y="9"/>
                    <a:pt x="5" y="9"/>
                  </a:cubicBezTo>
                  <a:cubicBezTo>
                    <a:pt x="3" y="10"/>
                    <a:pt x="3" y="10"/>
                    <a:pt x="3" y="10"/>
                  </a:cubicBezTo>
                  <a:cubicBezTo>
                    <a:pt x="3" y="12"/>
                    <a:pt x="3" y="12"/>
                    <a:pt x="3" y="12"/>
                  </a:cubicBezTo>
                  <a:cubicBezTo>
                    <a:pt x="3" y="13"/>
                    <a:pt x="3" y="13"/>
                    <a:pt x="3" y="13"/>
                  </a:cubicBezTo>
                  <a:cubicBezTo>
                    <a:pt x="4" y="14"/>
                    <a:pt x="4" y="14"/>
                    <a:pt x="4" y="14"/>
                  </a:cubicBezTo>
                  <a:cubicBezTo>
                    <a:pt x="3" y="15"/>
                    <a:pt x="3" y="15"/>
                    <a:pt x="3" y="15"/>
                  </a:cubicBezTo>
                  <a:cubicBezTo>
                    <a:pt x="4" y="16"/>
                    <a:pt x="4" y="16"/>
                    <a:pt x="4" y="16"/>
                  </a:cubicBezTo>
                  <a:close/>
                  <a:moveTo>
                    <a:pt x="0" y="15"/>
                  </a:moveTo>
                  <a:cubicBezTo>
                    <a:pt x="2" y="15"/>
                    <a:pt x="2" y="15"/>
                    <a:pt x="2" y="15"/>
                  </a:cubicBezTo>
                  <a:cubicBezTo>
                    <a:pt x="1" y="14"/>
                    <a:pt x="1" y="14"/>
                    <a:pt x="1" y="14"/>
                  </a:cubicBezTo>
                  <a:cubicBezTo>
                    <a:pt x="0" y="15"/>
                    <a:pt x="0" y="15"/>
                    <a:pt x="0" y="15"/>
                  </a:cubicBezTo>
                  <a:close/>
                  <a:moveTo>
                    <a:pt x="2" y="22"/>
                  </a:moveTo>
                  <a:cubicBezTo>
                    <a:pt x="4" y="22"/>
                    <a:pt x="4" y="22"/>
                    <a:pt x="4" y="22"/>
                  </a:cubicBezTo>
                  <a:cubicBezTo>
                    <a:pt x="4" y="20"/>
                    <a:pt x="4" y="20"/>
                    <a:pt x="4" y="20"/>
                  </a:cubicBezTo>
                  <a:cubicBezTo>
                    <a:pt x="4" y="19"/>
                    <a:pt x="4" y="19"/>
                    <a:pt x="4" y="19"/>
                  </a:cubicBezTo>
                  <a:cubicBezTo>
                    <a:pt x="3" y="19"/>
                    <a:pt x="3" y="19"/>
                    <a:pt x="3" y="19"/>
                  </a:cubicBezTo>
                  <a:cubicBezTo>
                    <a:pt x="2" y="21"/>
                    <a:pt x="2" y="21"/>
                    <a:pt x="2" y="21"/>
                  </a:cubicBezTo>
                  <a:cubicBezTo>
                    <a:pt x="2" y="22"/>
                    <a:pt x="2" y="22"/>
                    <a:pt x="2" y="22"/>
                  </a:cubicBezTo>
                  <a:close/>
                  <a:moveTo>
                    <a:pt x="6" y="29"/>
                  </a:moveTo>
                  <a:cubicBezTo>
                    <a:pt x="5" y="30"/>
                    <a:pt x="5" y="30"/>
                    <a:pt x="5" y="30"/>
                  </a:cubicBezTo>
                  <a:cubicBezTo>
                    <a:pt x="6" y="30"/>
                    <a:pt x="6" y="30"/>
                    <a:pt x="6" y="30"/>
                  </a:cubicBezTo>
                  <a:cubicBezTo>
                    <a:pt x="6" y="29"/>
                    <a:pt x="6" y="29"/>
                    <a:pt x="6" y="29"/>
                  </a:cubicBezTo>
                  <a:close/>
                  <a:moveTo>
                    <a:pt x="8" y="34"/>
                  </a:moveTo>
                  <a:cubicBezTo>
                    <a:pt x="8" y="35"/>
                    <a:pt x="8" y="35"/>
                    <a:pt x="8" y="35"/>
                  </a:cubicBezTo>
                  <a:cubicBezTo>
                    <a:pt x="9" y="36"/>
                    <a:pt x="9" y="36"/>
                    <a:pt x="9" y="36"/>
                  </a:cubicBezTo>
                  <a:cubicBezTo>
                    <a:pt x="8" y="35"/>
                    <a:pt x="8" y="35"/>
                    <a:pt x="8" y="35"/>
                  </a:cubicBezTo>
                  <a:cubicBezTo>
                    <a:pt x="8" y="34"/>
                    <a:pt x="8" y="34"/>
                    <a:pt x="8" y="34"/>
                  </a:cubicBezTo>
                  <a:close/>
                  <a:moveTo>
                    <a:pt x="11" y="35"/>
                  </a:moveTo>
                  <a:cubicBezTo>
                    <a:pt x="10" y="36"/>
                    <a:pt x="10" y="36"/>
                    <a:pt x="10" y="36"/>
                  </a:cubicBezTo>
                  <a:cubicBezTo>
                    <a:pt x="11" y="37"/>
                    <a:pt x="11" y="37"/>
                    <a:pt x="11" y="37"/>
                  </a:cubicBezTo>
                  <a:cubicBezTo>
                    <a:pt x="11" y="37"/>
                    <a:pt x="11" y="37"/>
                    <a:pt x="11" y="37"/>
                  </a:cubicBezTo>
                  <a:cubicBezTo>
                    <a:pt x="11" y="36"/>
                    <a:pt x="11" y="36"/>
                    <a:pt x="11" y="36"/>
                  </a:cubicBezTo>
                  <a:cubicBezTo>
                    <a:pt x="11" y="35"/>
                    <a:pt x="11" y="35"/>
                    <a:pt x="11" y="35"/>
                  </a:cubicBezTo>
                  <a:close/>
                  <a:moveTo>
                    <a:pt x="9" y="39"/>
                  </a:moveTo>
                  <a:cubicBezTo>
                    <a:pt x="10" y="39"/>
                    <a:pt x="10" y="39"/>
                    <a:pt x="10" y="39"/>
                  </a:cubicBezTo>
                  <a:cubicBezTo>
                    <a:pt x="11" y="39"/>
                    <a:pt x="11" y="39"/>
                    <a:pt x="11" y="39"/>
                  </a:cubicBezTo>
                  <a:cubicBezTo>
                    <a:pt x="10" y="37"/>
                    <a:pt x="10" y="37"/>
                    <a:pt x="10" y="37"/>
                  </a:cubicBezTo>
                  <a:cubicBezTo>
                    <a:pt x="9" y="38"/>
                    <a:pt x="9" y="38"/>
                    <a:pt x="9" y="38"/>
                  </a:cubicBezTo>
                  <a:cubicBezTo>
                    <a:pt x="9" y="39"/>
                    <a:pt x="9" y="39"/>
                    <a:pt x="9" y="39"/>
                  </a:cubicBezTo>
                  <a:close/>
                  <a:moveTo>
                    <a:pt x="12" y="42"/>
                  </a:moveTo>
                  <a:cubicBezTo>
                    <a:pt x="13" y="41"/>
                    <a:pt x="13" y="41"/>
                    <a:pt x="13" y="41"/>
                  </a:cubicBezTo>
                  <a:cubicBezTo>
                    <a:pt x="12" y="41"/>
                    <a:pt x="12" y="41"/>
                    <a:pt x="12" y="41"/>
                  </a:cubicBezTo>
                  <a:cubicBezTo>
                    <a:pt x="11" y="41"/>
                    <a:pt x="11" y="41"/>
                    <a:pt x="11" y="41"/>
                  </a:cubicBezTo>
                  <a:cubicBezTo>
                    <a:pt x="12" y="42"/>
                    <a:pt x="12" y="42"/>
                    <a:pt x="12" y="42"/>
                  </a:cubicBezTo>
                  <a:close/>
                  <a:moveTo>
                    <a:pt x="13" y="42"/>
                  </a:moveTo>
                  <a:cubicBezTo>
                    <a:pt x="12" y="43"/>
                    <a:pt x="12" y="43"/>
                    <a:pt x="12" y="43"/>
                  </a:cubicBezTo>
                  <a:cubicBezTo>
                    <a:pt x="12" y="44"/>
                    <a:pt x="12" y="44"/>
                    <a:pt x="12" y="44"/>
                  </a:cubicBezTo>
                  <a:cubicBezTo>
                    <a:pt x="12" y="44"/>
                    <a:pt x="12" y="44"/>
                    <a:pt x="12" y="45"/>
                  </a:cubicBezTo>
                  <a:cubicBezTo>
                    <a:pt x="13" y="46"/>
                    <a:pt x="13" y="46"/>
                    <a:pt x="13" y="46"/>
                  </a:cubicBezTo>
                  <a:cubicBezTo>
                    <a:pt x="14" y="45"/>
                    <a:pt x="14" y="45"/>
                    <a:pt x="14" y="45"/>
                  </a:cubicBezTo>
                  <a:cubicBezTo>
                    <a:pt x="13" y="44"/>
                    <a:pt x="13" y="44"/>
                    <a:pt x="13" y="44"/>
                  </a:cubicBezTo>
                  <a:cubicBezTo>
                    <a:pt x="13" y="43"/>
                    <a:pt x="13" y="43"/>
                    <a:pt x="13" y="43"/>
                  </a:cubicBezTo>
                  <a:lnTo>
                    <a:pt x="13" y="4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 name="Freeform 9"/>
            <p:cNvSpPr>
              <a:spLocks noEditPoints="1"/>
            </p:cNvSpPr>
            <p:nvPr/>
          </p:nvSpPr>
          <p:spPr bwMode="auto">
            <a:xfrm>
              <a:off x="8193058" y="4213600"/>
              <a:ext cx="33852" cy="60450"/>
            </a:xfrm>
            <a:custGeom>
              <a:avLst/>
              <a:gdLst>
                <a:gd name="T0" fmla="*/ 14 w 14"/>
                <a:gd name="T1" fmla="*/ 0 h 25"/>
                <a:gd name="T2" fmla="*/ 11 w 14"/>
                <a:gd name="T3" fmla="*/ 1 h 25"/>
                <a:gd name="T4" fmla="*/ 12 w 14"/>
                <a:gd name="T5" fmla="*/ 5 h 25"/>
                <a:gd name="T6" fmla="*/ 12 w 14"/>
                <a:gd name="T7" fmla="*/ 1 h 25"/>
                <a:gd name="T8" fmla="*/ 14 w 14"/>
                <a:gd name="T9" fmla="*/ 0 h 25"/>
                <a:gd name="T10" fmla="*/ 14 w 14"/>
                <a:gd name="T11" fmla="*/ 0 h 25"/>
                <a:gd name="T12" fmla="*/ 14 w 14"/>
                <a:gd name="T13" fmla="*/ 0 h 25"/>
                <a:gd name="T14" fmla="*/ 14 w 14"/>
                <a:gd name="T15" fmla="*/ 0 h 25"/>
                <a:gd name="T16" fmla="*/ 7 w 14"/>
                <a:gd name="T17" fmla="*/ 15 h 25"/>
                <a:gd name="T18" fmla="*/ 9 w 14"/>
                <a:gd name="T19" fmla="*/ 13 h 25"/>
                <a:gd name="T20" fmla="*/ 11 w 14"/>
                <a:gd name="T21" fmla="*/ 15 h 25"/>
                <a:gd name="T22" fmla="*/ 9 w 14"/>
                <a:gd name="T23" fmla="*/ 15 h 25"/>
                <a:gd name="T24" fmla="*/ 7 w 14"/>
                <a:gd name="T25" fmla="*/ 15 h 25"/>
                <a:gd name="T26" fmla="*/ 7 w 14"/>
                <a:gd name="T27" fmla="*/ 15 h 25"/>
                <a:gd name="T28" fmla="*/ 7 w 14"/>
                <a:gd name="T29" fmla="*/ 15 h 25"/>
                <a:gd name="T30" fmla="*/ 2 w 14"/>
                <a:gd name="T31" fmla="*/ 23 h 25"/>
                <a:gd name="T32" fmla="*/ 2 w 14"/>
                <a:gd name="T33" fmla="*/ 22 h 25"/>
                <a:gd name="T34" fmla="*/ 4 w 14"/>
                <a:gd name="T35" fmla="*/ 20 h 25"/>
                <a:gd name="T36" fmla="*/ 5 w 14"/>
                <a:gd name="T37" fmla="*/ 22 h 25"/>
                <a:gd name="T38" fmla="*/ 4 w 14"/>
                <a:gd name="T39" fmla="*/ 25 h 25"/>
                <a:gd name="T40" fmla="*/ 2 w 14"/>
                <a:gd name="T41" fmla="*/ 25 h 25"/>
                <a:gd name="T42" fmla="*/ 0 w 14"/>
                <a:gd name="T43" fmla="*/ 23 h 25"/>
                <a:gd name="T44" fmla="*/ 2 w 14"/>
                <a:gd name="T45" fmla="*/ 23 h 25"/>
                <a:gd name="T46" fmla="*/ 2 w 14"/>
                <a:gd name="T4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5">
                  <a:moveTo>
                    <a:pt x="14" y="0"/>
                  </a:moveTo>
                  <a:lnTo>
                    <a:pt x="11" y="1"/>
                  </a:lnTo>
                  <a:lnTo>
                    <a:pt x="12" y="5"/>
                  </a:lnTo>
                  <a:lnTo>
                    <a:pt x="12" y="1"/>
                  </a:lnTo>
                  <a:lnTo>
                    <a:pt x="14" y="0"/>
                  </a:lnTo>
                  <a:lnTo>
                    <a:pt x="14" y="0"/>
                  </a:lnTo>
                  <a:lnTo>
                    <a:pt x="14" y="0"/>
                  </a:lnTo>
                  <a:lnTo>
                    <a:pt x="14" y="0"/>
                  </a:lnTo>
                  <a:close/>
                  <a:moveTo>
                    <a:pt x="7" y="15"/>
                  </a:moveTo>
                  <a:lnTo>
                    <a:pt x="9" y="13"/>
                  </a:lnTo>
                  <a:lnTo>
                    <a:pt x="11" y="15"/>
                  </a:lnTo>
                  <a:lnTo>
                    <a:pt x="9" y="15"/>
                  </a:lnTo>
                  <a:lnTo>
                    <a:pt x="7" y="15"/>
                  </a:lnTo>
                  <a:lnTo>
                    <a:pt x="7" y="15"/>
                  </a:lnTo>
                  <a:lnTo>
                    <a:pt x="7" y="15"/>
                  </a:lnTo>
                  <a:close/>
                  <a:moveTo>
                    <a:pt x="2" y="23"/>
                  </a:moveTo>
                  <a:lnTo>
                    <a:pt x="2" y="22"/>
                  </a:lnTo>
                  <a:lnTo>
                    <a:pt x="4" y="20"/>
                  </a:lnTo>
                  <a:lnTo>
                    <a:pt x="5" y="22"/>
                  </a:lnTo>
                  <a:lnTo>
                    <a:pt x="4" y="25"/>
                  </a:lnTo>
                  <a:lnTo>
                    <a:pt x="2" y="25"/>
                  </a:lnTo>
                  <a:lnTo>
                    <a:pt x="0" y="23"/>
                  </a:lnTo>
                  <a:lnTo>
                    <a:pt x="2" y="23"/>
                  </a:lnTo>
                  <a:lnTo>
                    <a:pt x="2" y="2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2" name="Freeform 10"/>
            <p:cNvSpPr>
              <a:spLocks noEditPoints="1"/>
            </p:cNvSpPr>
            <p:nvPr/>
          </p:nvSpPr>
          <p:spPr bwMode="auto">
            <a:xfrm>
              <a:off x="5030335" y="1435336"/>
              <a:ext cx="3397269" cy="2050451"/>
            </a:xfrm>
            <a:custGeom>
              <a:avLst/>
              <a:gdLst>
                <a:gd name="T0" fmla="*/ 633 w 827"/>
                <a:gd name="T1" fmla="*/ 408 h 498"/>
                <a:gd name="T2" fmla="*/ 578 w 827"/>
                <a:gd name="T3" fmla="*/ 356 h 498"/>
                <a:gd name="T4" fmla="*/ 516 w 827"/>
                <a:gd name="T5" fmla="*/ 401 h 498"/>
                <a:gd name="T6" fmla="*/ 401 w 827"/>
                <a:gd name="T7" fmla="*/ 403 h 498"/>
                <a:gd name="T8" fmla="*/ 283 w 827"/>
                <a:gd name="T9" fmla="*/ 383 h 498"/>
                <a:gd name="T10" fmla="*/ 208 w 827"/>
                <a:gd name="T11" fmla="*/ 393 h 498"/>
                <a:gd name="T12" fmla="*/ 140 w 827"/>
                <a:gd name="T13" fmla="*/ 425 h 498"/>
                <a:gd name="T14" fmla="*/ 120 w 827"/>
                <a:gd name="T15" fmla="*/ 497 h 498"/>
                <a:gd name="T16" fmla="*/ 69 w 827"/>
                <a:gd name="T17" fmla="*/ 425 h 498"/>
                <a:gd name="T18" fmla="*/ 11 w 827"/>
                <a:gd name="T19" fmla="*/ 334 h 498"/>
                <a:gd name="T20" fmla="*/ 22 w 827"/>
                <a:gd name="T21" fmla="*/ 238 h 498"/>
                <a:gd name="T22" fmla="*/ 30 w 827"/>
                <a:gd name="T23" fmla="*/ 270 h 498"/>
                <a:gd name="T24" fmla="*/ 84 w 827"/>
                <a:gd name="T25" fmla="*/ 263 h 498"/>
                <a:gd name="T26" fmla="*/ 128 w 827"/>
                <a:gd name="T27" fmla="*/ 239 h 498"/>
                <a:gd name="T28" fmla="*/ 204 w 827"/>
                <a:gd name="T29" fmla="*/ 224 h 498"/>
                <a:gd name="T30" fmla="*/ 226 w 827"/>
                <a:gd name="T31" fmla="*/ 227 h 498"/>
                <a:gd name="T32" fmla="*/ 247 w 827"/>
                <a:gd name="T33" fmla="*/ 220 h 498"/>
                <a:gd name="T34" fmla="*/ 239 w 827"/>
                <a:gd name="T35" fmla="*/ 171 h 498"/>
                <a:gd name="T36" fmla="*/ 248 w 827"/>
                <a:gd name="T37" fmla="*/ 144 h 498"/>
                <a:gd name="T38" fmla="*/ 273 w 827"/>
                <a:gd name="T39" fmla="*/ 96 h 498"/>
                <a:gd name="T40" fmla="*/ 311 w 827"/>
                <a:gd name="T41" fmla="*/ 65 h 498"/>
                <a:gd name="T42" fmla="*/ 364 w 827"/>
                <a:gd name="T43" fmla="*/ 94 h 498"/>
                <a:gd name="T44" fmla="*/ 386 w 827"/>
                <a:gd name="T45" fmla="*/ 114 h 498"/>
                <a:gd name="T46" fmla="*/ 466 w 827"/>
                <a:gd name="T47" fmla="*/ 109 h 498"/>
                <a:gd name="T48" fmla="*/ 525 w 827"/>
                <a:gd name="T49" fmla="*/ 102 h 498"/>
                <a:gd name="T50" fmla="*/ 581 w 827"/>
                <a:gd name="T51" fmla="*/ 91 h 498"/>
                <a:gd name="T52" fmla="*/ 705 w 827"/>
                <a:gd name="T53" fmla="*/ 93 h 498"/>
                <a:gd name="T54" fmla="*/ 783 w 827"/>
                <a:gd name="T55" fmla="*/ 77 h 498"/>
                <a:gd name="T56" fmla="*/ 819 w 827"/>
                <a:gd name="T57" fmla="*/ 97 h 498"/>
                <a:gd name="T58" fmla="*/ 796 w 827"/>
                <a:gd name="T59" fmla="*/ 131 h 498"/>
                <a:gd name="T60" fmla="*/ 800 w 827"/>
                <a:gd name="T61" fmla="*/ 187 h 498"/>
                <a:gd name="T62" fmla="*/ 758 w 827"/>
                <a:gd name="T63" fmla="*/ 248 h 498"/>
                <a:gd name="T64" fmla="*/ 772 w 827"/>
                <a:gd name="T65" fmla="*/ 339 h 498"/>
                <a:gd name="T66" fmla="*/ 741 w 827"/>
                <a:gd name="T67" fmla="*/ 206 h 498"/>
                <a:gd name="T68" fmla="*/ 706 w 827"/>
                <a:gd name="T69" fmla="*/ 230 h 498"/>
                <a:gd name="T70" fmla="*/ 661 w 827"/>
                <a:gd name="T71" fmla="*/ 264 h 498"/>
                <a:gd name="T72" fmla="*/ 651 w 827"/>
                <a:gd name="T73" fmla="*/ 333 h 498"/>
                <a:gd name="T74" fmla="*/ 656 w 827"/>
                <a:gd name="T75" fmla="*/ 453 h 498"/>
                <a:gd name="T76" fmla="*/ 56 w 827"/>
                <a:gd name="T77" fmla="*/ 51 h 498"/>
                <a:gd name="T78" fmla="*/ 77 w 827"/>
                <a:gd name="T79" fmla="*/ 31 h 498"/>
                <a:gd name="T80" fmla="*/ 70 w 827"/>
                <a:gd name="T81" fmla="*/ 51 h 498"/>
                <a:gd name="T82" fmla="*/ 74 w 827"/>
                <a:gd name="T83" fmla="*/ 52 h 498"/>
                <a:gd name="T84" fmla="*/ 92 w 827"/>
                <a:gd name="T85" fmla="*/ 44 h 498"/>
                <a:gd name="T86" fmla="*/ 119 w 827"/>
                <a:gd name="T87" fmla="*/ 171 h 498"/>
                <a:gd name="T88" fmla="*/ 145 w 827"/>
                <a:gd name="T89" fmla="*/ 112 h 498"/>
                <a:gd name="T90" fmla="*/ 113 w 827"/>
                <a:gd name="T91" fmla="*/ 159 h 498"/>
                <a:gd name="T92" fmla="*/ 107 w 827"/>
                <a:gd name="T93" fmla="*/ 180 h 498"/>
                <a:gd name="T94" fmla="*/ 137 w 827"/>
                <a:gd name="T95" fmla="*/ 211 h 498"/>
                <a:gd name="T96" fmla="*/ 265 w 827"/>
                <a:gd name="T97" fmla="*/ 189 h 498"/>
                <a:gd name="T98" fmla="*/ 208 w 827"/>
                <a:gd name="T99" fmla="*/ 165 h 498"/>
                <a:gd name="T100" fmla="*/ 223 w 827"/>
                <a:gd name="T101" fmla="*/ 109 h 498"/>
                <a:gd name="T102" fmla="*/ 269 w 827"/>
                <a:gd name="T103" fmla="*/ 79 h 498"/>
                <a:gd name="T104" fmla="*/ 205 w 827"/>
                <a:gd name="T105" fmla="*/ 8 h 498"/>
                <a:gd name="T106" fmla="*/ 236 w 827"/>
                <a:gd name="T107" fmla="*/ 38 h 498"/>
                <a:gd name="T108" fmla="*/ 510 w 827"/>
                <a:gd name="T109" fmla="*/ 26 h 498"/>
                <a:gd name="T110" fmla="*/ 462 w 827"/>
                <a:gd name="T111" fmla="*/ 38 h 498"/>
                <a:gd name="T112" fmla="*/ 276 w 827"/>
                <a:gd name="T113" fmla="*/ 29 h 498"/>
                <a:gd name="T114" fmla="*/ 376 w 827"/>
                <a:gd name="T115" fmla="*/ 103 h 498"/>
                <a:gd name="T116" fmla="*/ 653 w 827"/>
                <a:gd name="T117" fmla="*/ 97 h 498"/>
                <a:gd name="T118" fmla="*/ 700 w 827"/>
                <a:gd name="T119" fmla="*/ 379 h 498"/>
                <a:gd name="T120" fmla="*/ 694 w 827"/>
                <a:gd name="T121" fmla="*/ 402 h 498"/>
                <a:gd name="T122" fmla="*/ 764 w 827"/>
                <a:gd name="T123" fmla="*/ 252 h 498"/>
                <a:gd name="T124" fmla="*/ 761 w 827"/>
                <a:gd name="T125" fmla="*/ 38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7" h="498">
                  <a:moveTo>
                    <a:pt x="642" y="458"/>
                  </a:moveTo>
                  <a:cubicBezTo>
                    <a:pt x="641" y="458"/>
                    <a:pt x="641" y="458"/>
                    <a:pt x="641" y="458"/>
                  </a:cubicBezTo>
                  <a:cubicBezTo>
                    <a:pt x="640" y="457"/>
                    <a:pt x="640" y="457"/>
                    <a:pt x="640" y="457"/>
                  </a:cubicBezTo>
                  <a:cubicBezTo>
                    <a:pt x="640" y="457"/>
                    <a:pt x="640" y="457"/>
                    <a:pt x="640" y="457"/>
                  </a:cubicBezTo>
                  <a:cubicBezTo>
                    <a:pt x="641" y="456"/>
                    <a:pt x="641" y="456"/>
                    <a:pt x="641" y="456"/>
                  </a:cubicBezTo>
                  <a:cubicBezTo>
                    <a:pt x="641" y="455"/>
                    <a:pt x="641" y="455"/>
                    <a:pt x="641" y="455"/>
                  </a:cubicBezTo>
                  <a:cubicBezTo>
                    <a:pt x="640" y="455"/>
                    <a:pt x="640" y="455"/>
                    <a:pt x="640" y="455"/>
                  </a:cubicBezTo>
                  <a:cubicBezTo>
                    <a:pt x="640" y="454"/>
                    <a:pt x="640" y="454"/>
                    <a:pt x="640" y="454"/>
                  </a:cubicBezTo>
                  <a:cubicBezTo>
                    <a:pt x="640" y="453"/>
                    <a:pt x="640" y="453"/>
                    <a:pt x="640" y="453"/>
                  </a:cubicBezTo>
                  <a:cubicBezTo>
                    <a:pt x="641" y="453"/>
                    <a:pt x="641" y="453"/>
                    <a:pt x="641" y="453"/>
                  </a:cubicBezTo>
                  <a:cubicBezTo>
                    <a:pt x="642" y="453"/>
                    <a:pt x="642" y="453"/>
                    <a:pt x="642" y="453"/>
                  </a:cubicBezTo>
                  <a:cubicBezTo>
                    <a:pt x="643" y="453"/>
                    <a:pt x="643" y="453"/>
                    <a:pt x="643" y="453"/>
                  </a:cubicBezTo>
                  <a:cubicBezTo>
                    <a:pt x="643" y="452"/>
                    <a:pt x="643" y="452"/>
                    <a:pt x="643" y="452"/>
                  </a:cubicBezTo>
                  <a:cubicBezTo>
                    <a:pt x="642" y="451"/>
                    <a:pt x="642" y="451"/>
                    <a:pt x="642" y="451"/>
                  </a:cubicBezTo>
                  <a:cubicBezTo>
                    <a:pt x="643" y="450"/>
                    <a:pt x="643" y="450"/>
                    <a:pt x="643" y="450"/>
                  </a:cubicBezTo>
                  <a:cubicBezTo>
                    <a:pt x="643" y="450"/>
                    <a:pt x="643" y="450"/>
                    <a:pt x="643" y="450"/>
                  </a:cubicBezTo>
                  <a:cubicBezTo>
                    <a:pt x="643" y="449"/>
                    <a:pt x="643" y="449"/>
                    <a:pt x="643" y="449"/>
                  </a:cubicBezTo>
                  <a:cubicBezTo>
                    <a:pt x="643" y="447"/>
                    <a:pt x="643" y="447"/>
                    <a:pt x="643" y="447"/>
                  </a:cubicBezTo>
                  <a:cubicBezTo>
                    <a:pt x="642" y="447"/>
                    <a:pt x="642" y="447"/>
                    <a:pt x="642" y="447"/>
                  </a:cubicBezTo>
                  <a:cubicBezTo>
                    <a:pt x="642" y="445"/>
                    <a:pt x="642" y="445"/>
                    <a:pt x="642" y="445"/>
                  </a:cubicBezTo>
                  <a:cubicBezTo>
                    <a:pt x="642" y="444"/>
                    <a:pt x="642" y="444"/>
                    <a:pt x="642" y="444"/>
                  </a:cubicBezTo>
                  <a:cubicBezTo>
                    <a:pt x="642" y="442"/>
                    <a:pt x="642" y="442"/>
                    <a:pt x="642" y="442"/>
                  </a:cubicBezTo>
                  <a:cubicBezTo>
                    <a:pt x="642" y="441"/>
                    <a:pt x="642" y="441"/>
                    <a:pt x="642" y="441"/>
                  </a:cubicBezTo>
                  <a:cubicBezTo>
                    <a:pt x="641" y="440"/>
                    <a:pt x="641" y="440"/>
                    <a:pt x="641" y="440"/>
                  </a:cubicBezTo>
                  <a:cubicBezTo>
                    <a:pt x="641" y="439"/>
                    <a:pt x="641" y="439"/>
                    <a:pt x="641" y="439"/>
                  </a:cubicBezTo>
                  <a:cubicBezTo>
                    <a:pt x="640" y="438"/>
                    <a:pt x="640" y="438"/>
                    <a:pt x="640" y="438"/>
                  </a:cubicBezTo>
                  <a:cubicBezTo>
                    <a:pt x="639" y="436"/>
                    <a:pt x="639" y="436"/>
                    <a:pt x="639" y="436"/>
                  </a:cubicBezTo>
                  <a:cubicBezTo>
                    <a:pt x="638" y="435"/>
                    <a:pt x="638" y="435"/>
                    <a:pt x="638" y="435"/>
                  </a:cubicBezTo>
                  <a:cubicBezTo>
                    <a:pt x="639" y="434"/>
                    <a:pt x="639" y="434"/>
                    <a:pt x="639" y="434"/>
                  </a:cubicBezTo>
                  <a:cubicBezTo>
                    <a:pt x="639" y="434"/>
                    <a:pt x="639" y="434"/>
                    <a:pt x="639" y="434"/>
                  </a:cubicBezTo>
                  <a:cubicBezTo>
                    <a:pt x="640" y="434"/>
                    <a:pt x="640" y="434"/>
                    <a:pt x="640" y="434"/>
                  </a:cubicBezTo>
                  <a:cubicBezTo>
                    <a:pt x="641" y="433"/>
                    <a:pt x="641" y="433"/>
                    <a:pt x="641" y="433"/>
                  </a:cubicBezTo>
                  <a:cubicBezTo>
                    <a:pt x="641" y="432"/>
                    <a:pt x="641" y="432"/>
                    <a:pt x="641" y="432"/>
                  </a:cubicBezTo>
                  <a:cubicBezTo>
                    <a:pt x="642" y="430"/>
                    <a:pt x="642" y="430"/>
                    <a:pt x="642" y="430"/>
                  </a:cubicBezTo>
                  <a:cubicBezTo>
                    <a:pt x="643" y="430"/>
                    <a:pt x="643" y="430"/>
                    <a:pt x="643" y="430"/>
                  </a:cubicBezTo>
                  <a:cubicBezTo>
                    <a:pt x="644" y="431"/>
                    <a:pt x="644" y="431"/>
                    <a:pt x="644" y="431"/>
                  </a:cubicBezTo>
                  <a:cubicBezTo>
                    <a:pt x="644" y="431"/>
                    <a:pt x="644" y="431"/>
                    <a:pt x="644" y="431"/>
                  </a:cubicBezTo>
                  <a:cubicBezTo>
                    <a:pt x="648" y="432"/>
                    <a:pt x="648" y="432"/>
                    <a:pt x="648" y="432"/>
                  </a:cubicBezTo>
                  <a:cubicBezTo>
                    <a:pt x="649" y="432"/>
                    <a:pt x="649" y="432"/>
                    <a:pt x="649" y="432"/>
                  </a:cubicBezTo>
                  <a:cubicBezTo>
                    <a:pt x="650" y="432"/>
                    <a:pt x="650" y="432"/>
                    <a:pt x="650" y="432"/>
                  </a:cubicBezTo>
                  <a:cubicBezTo>
                    <a:pt x="650" y="431"/>
                    <a:pt x="650" y="431"/>
                    <a:pt x="650" y="431"/>
                  </a:cubicBezTo>
                  <a:cubicBezTo>
                    <a:pt x="650" y="430"/>
                    <a:pt x="650" y="430"/>
                    <a:pt x="650" y="430"/>
                  </a:cubicBezTo>
                  <a:cubicBezTo>
                    <a:pt x="650" y="430"/>
                    <a:pt x="650" y="430"/>
                    <a:pt x="650" y="430"/>
                  </a:cubicBezTo>
                  <a:cubicBezTo>
                    <a:pt x="650" y="429"/>
                    <a:pt x="650" y="429"/>
                    <a:pt x="650" y="429"/>
                  </a:cubicBezTo>
                  <a:cubicBezTo>
                    <a:pt x="650" y="428"/>
                    <a:pt x="650" y="428"/>
                    <a:pt x="650" y="428"/>
                  </a:cubicBezTo>
                  <a:cubicBezTo>
                    <a:pt x="650" y="428"/>
                    <a:pt x="650" y="428"/>
                    <a:pt x="650" y="428"/>
                  </a:cubicBezTo>
                  <a:cubicBezTo>
                    <a:pt x="649" y="427"/>
                    <a:pt x="649" y="427"/>
                    <a:pt x="649" y="427"/>
                  </a:cubicBezTo>
                  <a:cubicBezTo>
                    <a:pt x="650" y="426"/>
                    <a:pt x="650" y="426"/>
                    <a:pt x="650" y="426"/>
                  </a:cubicBezTo>
                  <a:cubicBezTo>
                    <a:pt x="650" y="425"/>
                    <a:pt x="650" y="425"/>
                    <a:pt x="650" y="425"/>
                  </a:cubicBezTo>
                  <a:cubicBezTo>
                    <a:pt x="650" y="424"/>
                    <a:pt x="650" y="424"/>
                    <a:pt x="650" y="424"/>
                  </a:cubicBezTo>
                  <a:cubicBezTo>
                    <a:pt x="650" y="424"/>
                    <a:pt x="650" y="424"/>
                    <a:pt x="650" y="424"/>
                  </a:cubicBezTo>
                  <a:cubicBezTo>
                    <a:pt x="650" y="423"/>
                    <a:pt x="650" y="423"/>
                    <a:pt x="650" y="423"/>
                  </a:cubicBezTo>
                  <a:cubicBezTo>
                    <a:pt x="651" y="423"/>
                    <a:pt x="651" y="423"/>
                    <a:pt x="651" y="423"/>
                  </a:cubicBezTo>
                  <a:cubicBezTo>
                    <a:pt x="650" y="422"/>
                    <a:pt x="650" y="422"/>
                    <a:pt x="650" y="422"/>
                  </a:cubicBezTo>
                  <a:cubicBezTo>
                    <a:pt x="650" y="422"/>
                    <a:pt x="650" y="422"/>
                    <a:pt x="650" y="422"/>
                  </a:cubicBezTo>
                  <a:cubicBezTo>
                    <a:pt x="650" y="421"/>
                    <a:pt x="650" y="421"/>
                    <a:pt x="650" y="421"/>
                  </a:cubicBezTo>
                  <a:cubicBezTo>
                    <a:pt x="650" y="420"/>
                    <a:pt x="650" y="420"/>
                    <a:pt x="650" y="420"/>
                  </a:cubicBezTo>
                  <a:cubicBezTo>
                    <a:pt x="651" y="420"/>
                    <a:pt x="651" y="420"/>
                    <a:pt x="651" y="420"/>
                  </a:cubicBezTo>
                  <a:cubicBezTo>
                    <a:pt x="651" y="419"/>
                    <a:pt x="651" y="419"/>
                    <a:pt x="651" y="419"/>
                  </a:cubicBezTo>
                  <a:cubicBezTo>
                    <a:pt x="651" y="419"/>
                    <a:pt x="651" y="419"/>
                    <a:pt x="651" y="419"/>
                  </a:cubicBezTo>
                  <a:cubicBezTo>
                    <a:pt x="650" y="417"/>
                    <a:pt x="650" y="417"/>
                    <a:pt x="650" y="417"/>
                  </a:cubicBezTo>
                  <a:cubicBezTo>
                    <a:pt x="650" y="416"/>
                    <a:pt x="650" y="416"/>
                    <a:pt x="650" y="416"/>
                  </a:cubicBezTo>
                  <a:cubicBezTo>
                    <a:pt x="650" y="416"/>
                    <a:pt x="650" y="416"/>
                    <a:pt x="650" y="416"/>
                  </a:cubicBezTo>
                  <a:cubicBezTo>
                    <a:pt x="651" y="415"/>
                    <a:pt x="651" y="415"/>
                    <a:pt x="651" y="415"/>
                  </a:cubicBezTo>
                  <a:cubicBezTo>
                    <a:pt x="651" y="415"/>
                    <a:pt x="651" y="415"/>
                    <a:pt x="651" y="415"/>
                  </a:cubicBezTo>
                  <a:cubicBezTo>
                    <a:pt x="650" y="414"/>
                    <a:pt x="650" y="414"/>
                    <a:pt x="650" y="414"/>
                  </a:cubicBezTo>
                  <a:cubicBezTo>
                    <a:pt x="650" y="414"/>
                    <a:pt x="650" y="414"/>
                    <a:pt x="650" y="414"/>
                  </a:cubicBezTo>
                  <a:cubicBezTo>
                    <a:pt x="650" y="413"/>
                    <a:pt x="650" y="413"/>
                    <a:pt x="650" y="413"/>
                  </a:cubicBezTo>
                  <a:cubicBezTo>
                    <a:pt x="650" y="413"/>
                    <a:pt x="650" y="413"/>
                    <a:pt x="650" y="413"/>
                  </a:cubicBezTo>
                  <a:cubicBezTo>
                    <a:pt x="650" y="412"/>
                    <a:pt x="650" y="412"/>
                    <a:pt x="650" y="412"/>
                  </a:cubicBezTo>
                  <a:cubicBezTo>
                    <a:pt x="650" y="411"/>
                    <a:pt x="650" y="411"/>
                    <a:pt x="650" y="411"/>
                  </a:cubicBezTo>
                  <a:cubicBezTo>
                    <a:pt x="650" y="410"/>
                    <a:pt x="650" y="410"/>
                    <a:pt x="650" y="410"/>
                  </a:cubicBezTo>
                  <a:cubicBezTo>
                    <a:pt x="649" y="410"/>
                    <a:pt x="649" y="410"/>
                    <a:pt x="649" y="410"/>
                  </a:cubicBezTo>
                  <a:cubicBezTo>
                    <a:pt x="649" y="409"/>
                    <a:pt x="649" y="409"/>
                    <a:pt x="649" y="409"/>
                  </a:cubicBezTo>
                  <a:cubicBezTo>
                    <a:pt x="650" y="408"/>
                    <a:pt x="650" y="408"/>
                    <a:pt x="650" y="408"/>
                  </a:cubicBezTo>
                  <a:cubicBezTo>
                    <a:pt x="651" y="408"/>
                    <a:pt x="651" y="408"/>
                    <a:pt x="651" y="408"/>
                  </a:cubicBezTo>
                  <a:cubicBezTo>
                    <a:pt x="651" y="407"/>
                    <a:pt x="651" y="407"/>
                    <a:pt x="651" y="407"/>
                  </a:cubicBezTo>
                  <a:cubicBezTo>
                    <a:pt x="651" y="406"/>
                    <a:pt x="651" y="406"/>
                    <a:pt x="651" y="406"/>
                  </a:cubicBezTo>
                  <a:cubicBezTo>
                    <a:pt x="652" y="405"/>
                    <a:pt x="652" y="405"/>
                    <a:pt x="652" y="405"/>
                  </a:cubicBezTo>
                  <a:cubicBezTo>
                    <a:pt x="651" y="405"/>
                    <a:pt x="651" y="405"/>
                    <a:pt x="651" y="405"/>
                  </a:cubicBezTo>
                  <a:cubicBezTo>
                    <a:pt x="650" y="404"/>
                    <a:pt x="650" y="404"/>
                    <a:pt x="650" y="404"/>
                  </a:cubicBezTo>
                  <a:cubicBezTo>
                    <a:pt x="650" y="403"/>
                    <a:pt x="650" y="403"/>
                    <a:pt x="650" y="403"/>
                  </a:cubicBezTo>
                  <a:cubicBezTo>
                    <a:pt x="649" y="402"/>
                    <a:pt x="649" y="402"/>
                    <a:pt x="649" y="402"/>
                  </a:cubicBezTo>
                  <a:cubicBezTo>
                    <a:pt x="649" y="401"/>
                    <a:pt x="649" y="401"/>
                    <a:pt x="649" y="401"/>
                  </a:cubicBezTo>
                  <a:cubicBezTo>
                    <a:pt x="649" y="401"/>
                    <a:pt x="649" y="401"/>
                    <a:pt x="649" y="401"/>
                  </a:cubicBezTo>
                  <a:cubicBezTo>
                    <a:pt x="649" y="400"/>
                    <a:pt x="649" y="400"/>
                    <a:pt x="649" y="400"/>
                  </a:cubicBezTo>
                  <a:cubicBezTo>
                    <a:pt x="648" y="399"/>
                    <a:pt x="648" y="399"/>
                    <a:pt x="648" y="399"/>
                  </a:cubicBezTo>
                  <a:cubicBezTo>
                    <a:pt x="647" y="399"/>
                    <a:pt x="647" y="399"/>
                    <a:pt x="647" y="399"/>
                  </a:cubicBezTo>
                  <a:cubicBezTo>
                    <a:pt x="647" y="398"/>
                    <a:pt x="647" y="398"/>
                    <a:pt x="647" y="398"/>
                  </a:cubicBezTo>
                  <a:cubicBezTo>
                    <a:pt x="645" y="398"/>
                    <a:pt x="645" y="398"/>
                    <a:pt x="645" y="398"/>
                  </a:cubicBezTo>
                  <a:cubicBezTo>
                    <a:pt x="645" y="398"/>
                    <a:pt x="645" y="398"/>
                    <a:pt x="645" y="398"/>
                  </a:cubicBezTo>
                  <a:cubicBezTo>
                    <a:pt x="644" y="399"/>
                    <a:pt x="644" y="399"/>
                    <a:pt x="644" y="399"/>
                  </a:cubicBezTo>
                  <a:cubicBezTo>
                    <a:pt x="643" y="399"/>
                    <a:pt x="643" y="399"/>
                    <a:pt x="643" y="399"/>
                  </a:cubicBezTo>
                  <a:cubicBezTo>
                    <a:pt x="643" y="400"/>
                    <a:pt x="643" y="400"/>
                    <a:pt x="643" y="400"/>
                  </a:cubicBezTo>
                  <a:cubicBezTo>
                    <a:pt x="642" y="400"/>
                    <a:pt x="642" y="400"/>
                    <a:pt x="642" y="400"/>
                  </a:cubicBezTo>
                  <a:cubicBezTo>
                    <a:pt x="642" y="401"/>
                    <a:pt x="642" y="401"/>
                    <a:pt x="642" y="401"/>
                  </a:cubicBezTo>
                  <a:cubicBezTo>
                    <a:pt x="641" y="402"/>
                    <a:pt x="641" y="402"/>
                    <a:pt x="641" y="402"/>
                  </a:cubicBezTo>
                  <a:cubicBezTo>
                    <a:pt x="640" y="402"/>
                    <a:pt x="640" y="402"/>
                    <a:pt x="640" y="402"/>
                  </a:cubicBezTo>
                  <a:cubicBezTo>
                    <a:pt x="639" y="402"/>
                    <a:pt x="639" y="402"/>
                    <a:pt x="639" y="402"/>
                  </a:cubicBezTo>
                  <a:cubicBezTo>
                    <a:pt x="639" y="403"/>
                    <a:pt x="639" y="403"/>
                    <a:pt x="639" y="403"/>
                  </a:cubicBezTo>
                  <a:cubicBezTo>
                    <a:pt x="639" y="404"/>
                    <a:pt x="639" y="404"/>
                    <a:pt x="639" y="404"/>
                  </a:cubicBezTo>
                  <a:cubicBezTo>
                    <a:pt x="638" y="404"/>
                    <a:pt x="638" y="404"/>
                    <a:pt x="638" y="404"/>
                  </a:cubicBezTo>
                  <a:cubicBezTo>
                    <a:pt x="638" y="405"/>
                    <a:pt x="638" y="405"/>
                    <a:pt x="638" y="405"/>
                  </a:cubicBezTo>
                  <a:cubicBezTo>
                    <a:pt x="638" y="406"/>
                    <a:pt x="638" y="406"/>
                    <a:pt x="638" y="406"/>
                  </a:cubicBezTo>
                  <a:cubicBezTo>
                    <a:pt x="637" y="406"/>
                    <a:pt x="637" y="406"/>
                    <a:pt x="637" y="406"/>
                  </a:cubicBezTo>
                  <a:cubicBezTo>
                    <a:pt x="636" y="407"/>
                    <a:pt x="636" y="407"/>
                    <a:pt x="636" y="407"/>
                  </a:cubicBezTo>
                  <a:cubicBezTo>
                    <a:pt x="635" y="407"/>
                    <a:pt x="635" y="407"/>
                    <a:pt x="635" y="407"/>
                  </a:cubicBezTo>
                  <a:cubicBezTo>
                    <a:pt x="634" y="408"/>
                    <a:pt x="634" y="408"/>
                    <a:pt x="634" y="408"/>
                  </a:cubicBezTo>
                  <a:cubicBezTo>
                    <a:pt x="633" y="407"/>
                    <a:pt x="633" y="407"/>
                    <a:pt x="633" y="407"/>
                  </a:cubicBezTo>
                  <a:cubicBezTo>
                    <a:pt x="633" y="408"/>
                    <a:pt x="633" y="408"/>
                    <a:pt x="633" y="408"/>
                  </a:cubicBezTo>
                  <a:cubicBezTo>
                    <a:pt x="632" y="408"/>
                    <a:pt x="632" y="408"/>
                    <a:pt x="632" y="408"/>
                  </a:cubicBezTo>
                  <a:cubicBezTo>
                    <a:pt x="632" y="407"/>
                    <a:pt x="632" y="407"/>
                    <a:pt x="632" y="407"/>
                  </a:cubicBezTo>
                  <a:cubicBezTo>
                    <a:pt x="631" y="407"/>
                    <a:pt x="631" y="407"/>
                    <a:pt x="631" y="407"/>
                  </a:cubicBezTo>
                  <a:cubicBezTo>
                    <a:pt x="630" y="407"/>
                    <a:pt x="630" y="407"/>
                    <a:pt x="630" y="407"/>
                  </a:cubicBezTo>
                  <a:cubicBezTo>
                    <a:pt x="629" y="407"/>
                    <a:pt x="629" y="407"/>
                    <a:pt x="629" y="407"/>
                  </a:cubicBezTo>
                  <a:cubicBezTo>
                    <a:pt x="628" y="407"/>
                    <a:pt x="628" y="407"/>
                    <a:pt x="628" y="407"/>
                  </a:cubicBezTo>
                  <a:cubicBezTo>
                    <a:pt x="628" y="407"/>
                    <a:pt x="628" y="407"/>
                    <a:pt x="628" y="407"/>
                  </a:cubicBezTo>
                  <a:cubicBezTo>
                    <a:pt x="627" y="406"/>
                    <a:pt x="627" y="406"/>
                    <a:pt x="627" y="406"/>
                  </a:cubicBezTo>
                  <a:cubicBezTo>
                    <a:pt x="626" y="405"/>
                    <a:pt x="626" y="405"/>
                    <a:pt x="626" y="405"/>
                  </a:cubicBezTo>
                  <a:cubicBezTo>
                    <a:pt x="625" y="404"/>
                    <a:pt x="625" y="404"/>
                    <a:pt x="625" y="404"/>
                  </a:cubicBezTo>
                  <a:cubicBezTo>
                    <a:pt x="625" y="403"/>
                    <a:pt x="625" y="403"/>
                    <a:pt x="625" y="403"/>
                  </a:cubicBezTo>
                  <a:cubicBezTo>
                    <a:pt x="626" y="402"/>
                    <a:pt x="626" y="402"/>
                    <a:pt x="626" y="402"/>
                  </a:cubicBezTo>
                  <a:cubicBezTo>
                    <a:pt x="626" y="401"/>
                    <a:pt x="626" y="401"/>
                    <a:pt x="626" y="401"/>
                  </a:cubicBezTo>
                  <a:cubicBezTo>
                    <a:pt x="625" y="400"/>
                    <a:pt x="625" y="400"/>
                    <a:pt x="625" y="400"/>
                  </a:cubicBezTo>
                  <a:cubicBezTo>
                    <a:pt x="625" y="399"/>
                    <a:pt x="625" y="399"/>
                    <a:pt x="625" y="399"/>
                  </a:cubicBezTo>
                  <a:cubicBezTo>
                    <a:pt x="624" y="399"/>
                    <a:pt x="624" y="399"/>
                    <a:pt x="624" y="399"/>
                  </a:cubicBezTo>
                  <a:cubicBezTo>
                    <a:pt x="624" y="398"/>
                    <a:pt x="624" y="398"/>
                    <a:pt x="624" y="398"/>
                  </a:cubicBezTo>
                  <a:cubicBezTo>
                    <a:pt x="624" y="398"/>
                    <a:pt x="624" y="398"/>
                    <a:pt x="624" y="398"/>
                  </a:cubicBezTo>
                  <a:cubicBezTo>
                    <a:pt x="624" y="397"/>
                    <a:pt x="624" y="397"/>
                    <a:pt x="624" y="397"/>
                  </a:cubicBezTo>
                  <a:cubicBezTo>
                    <a:pt x="625" y="396"/>
                    <a:pt x="625" y="396"/>
                    <a:pt x="625" y="396"/>
                  </a:cubicBezTo>
                  <a:cubicBezTo>
                    <a:pt x="624" y="396"/>
                    <a:pt x="624" y="396"/>
                    <a:pt x="624" y="396"/>
                  </a:cubicBezTo>
                  <a:cubicBezTo>
                    <a:pt x="624" y="396"/>
                    <a:pt x="624" y="396"/>
                    <a:pt x="624" y="396"/>
                  </a:cubicBezTo>
                  <a:cubicBezTo>
                    <a:pt x="623" y="396"/>
                    <a:pt x="623" y="396"/>
                    <a:pt x="623" y="396"/>
                  </a:cubicBezTo>
                  <a:cubicBezTo>
                    <a:pt x="622" y="396"/>
                    <a:pt x="622" y="396"/>
                    <a:pt x="622" y="396"/>
                  </a:cubicBezTo>
                  <a:cubicBezTo>
                    <a:pt x="622" y="397"/>
                    <a:pt x="622" y="397"/>
                    <a:pt x="622" y="397"/>
                  </a:cubicBezTo>
                  <a:cubicBezTo>
                    <a:pt x="621" y="397"/>
                    <a:pt x="621" y="397"/>
                    <a:pt x="621" y="397"/>
                  </a:cubicBezTo>
                  <a:cubicBezTo>
                    <a:pt x="620" y="396"/>
                    <a:pt x="620" y="396"/>
                    <a:pt x="620" y="396"/>
                  </a:cubicBezTo>
                  <a:cubicBezTo>
                    <a:pt x="619" y="396"/>
                    <a:pt x="619" y="396"/>
                    <a:pt x="619" y="396"/>
                  </a:cubicBezTo>
                  <a:cubicBezTo>
                    <a:pt x="619" y="396"/>
                    <a:pt x="619" y="396"/>
                    <a:pt x="619" y="396"/>
                  </a:cubicBezTo>
                  <a:cubicBezTo>
                    <a:pt x="618" y="395"/>
                    <a:pt x="618" y="395"/>
                    <a:pt x="618" y="395"/>
                  </a:cubicBezTo>
                  <a:cubicBezTo>
                    <a:pt x="618" y="394"/>
                    <a:pt x="618" y="394"/>
                    <a:pt x="618" y="394"/>
                  </a:cubicBezTo>
                  <a:cubicBezTo>
                    <a:pt x="617" y="394"/>
                    <a:pt x="617" y="394"/>
                    <a:pt x="617" y="394"/>
                  </a:cubicBezTo>
                  <a:cubicBezTo>
                    <a:pt x="617" y="394"/>
                    <a:pt x="617" y="394"/>
                    <a:pt x="617" y="394"/>
                  </a:cubicBezTo>
                  <a:cubicBezTo>
                    <a:pt x="616" y="393"/>
                    <a:pt x="616" y="393"/>
                    <a:pt x="616" y="393"/>
                  </a:cubicBezTo>
                  <a:cubicBezTo>
                    <a:pt x="616" y="393"/>
                    <a:pt x="616" y="393"/>
                    <a:pt x="616" y="393"/>
                  </a:cubicBezTo>
                  <a:cubicBezTo>
                    <a:pt x="615" y="393"/>
                    <a:pt x="615" y="393"/>
                    <a:pt x="615" y="393"/>
                  </a:cubicBezTo>
                  <a:cubicBezTo>
                    <a:pt x="615" y="392"/>
                    <a:pt x="615" y="392"/>
                    <a:pt x="615" y="392"/>
                  </a:cubicBezTo>
                  <a:cubicBezTo>
                    <a:pt x="614" y="391"/>
                    <a:pt x="614" y="391"/>
                    <a:pt x="614" y="391"/>
                  </a:cubicBezTo>
                  <a:cubicBezTo>
                    <a:pt x="614" y="391"/>
                    <a:pt x="614" y="391"/>
                    <a:pt x="614" y="391"/>
                  </a:cubicBezTo>
                  <a:cubicBezTo>
                    <a:pt x="613" y="391"/>
                    <a:pt x="613" y="391"/>
                    <a:pt x="613" y="391"/>
                  </a:cubicBezTo>
                  <a:cubicBezTo>
                    <a:pt x="613" y="392"/>
                    <a:pt x="613" y="392"/>
                    <a:pt x="613" y="392"/>
                  </a:cubicBezTo>
                  <a:cubicBezTo>
                    <a:pt x="612" y="391"/>
                    <a:pt x="612" y="391"/>
                    <a:pt x="612" y="391"/>
                  </a:cubicBezTo>
                  <a:cubicBezTo>
                    <a:pt x="612" y="392"/>
                    <a:pt x="612" y="392"/>
                    <a:pt x="612" y="392"/>
                  </a:cubicBezTo>
                  <a:cubicBezTo>
                    <a:pt x="611" y="392"/>
                    <a:pt x="611" y="392"/>
                    <a:pt x="611" y="392"/>
                  </a:cubicBezTo>
                  <a:cubicBezTo>
                    <a:pt x="611" y="392"/>
                    <a:pt x="611" y="392"/>
                    <a:pt x="611" y="392"/>
                  </a:cubicBezTo>
                  <a:cubicBezTo>
                    <a:pt x="610" y="391"/>
                    <a:pt x="610" y="391"/>
                    <a:pt x="610" y="391"/>
                  </a:cubicBezTo>
                  <a:cubicBezTo>
                    <a:pt x="610" y="391"/>
                    <a:pt x="610" y="391"/>
                    <a:pt x="610" y="391"/>
                  </a:cubicBezTo>
                  <a:cubicBezTo>
                    <a:pt x="608" y="391"/>
                    <a:pt x="608" y="391"/>
                    <a:pt x="608" y="391"/>
                  </a:cubicBezTo>
                  <a:cubicBezTo>
                    <a:pt x="608" y="390"/>
                    <a:pt x="608" y="390"/>
                    <a:pt x="608" y="390"/>
                  </a:cubicBezTo>
                  <a:cubicBezTo>
                    <a:pt x="608" y="390"/>
                    <a:pt x="608" y="390"/>
                    <a:pt x="608" y="390"/>
                  </a:cubicBezTo>
                  <a:cubicBezTo>
                    <a:pt x="608" y="389"/>
                    <a:pt x="608" y="389"/>
                    <a:pt x="608" y="389"/>
                  </a:cubicBezTo>
                  <a:cubicBezTo>
                    <a:pt x="607" y="389"/>
                    <a:pt x="607" y="389"/>
                    <a:pt x="607" y="389"/>
                  </a:cubicBezTo>
                  <a:cubicBezTo>
                    <a:pt x="607" y="390"/>
                    <a:pt x="607" y="390"/>
                    <a:pt x="607" y="390"/>
                  </a:cubicBezTo>
                  <a:cubicBezTo>
                    <a:pt x="605" y="390"/>
                    <a:pt x="605" y="390"/>
                    <a:pt x="605" y="390"/>
                  </a:cubicBezTo>
                  <a:cubicBezTo>
                    <a:pt x="605" y="390"/>
                    <a:pt x="605" y="390"/>
                    <a:pt x="605" y="390"/>
                  </a:cubicBezTo>
                  <a:cubicBezTo>
                    <a:pt x="604" y="390"/>
                    <a:pt x="604" y="390"/>
                    <a:pt x="604" y="390"/>
                  </a:cubicBezTo>
                  <a:cubicBezTo>
                    <a:pt x="604" y="390"/>
                    <a:pt x="604" y="390"/>
                    <a:pt x="604" y="390"/>
                  </a:cubicBezTo>
                  <a:cubicBezTo>
                    <a:pt x="603" y="390"/>
                    <a:pt x="603" y="390"/>
                    <a:pt x="603" y="390"/>
                  </a:cubicBezTo>
                  <a:cubicBezTo>
                    <a:pt x="602" y="389"/>
                    <a:pt x="602" y="389"/>
                    <a:pt x="602" y="389"/>
                  </a:cubicBezTo>
                  <a:cubicBezTo>
                    <a:pt x="601" y="389"/>
                    <a:pt x="601" y="389"/>
                    <a:pt x="601" y="389"/>
                  </a:cubicBezTo>
                  <a:cubicBezTo>
                    <a:pt x="600" y="387"/>
                    <a:pt x="600" y="387"/>
                    <a:pt x="600" y="387"/>
                  </a:cubicBezTo>
                  <a:cubicBezTo>
                    <a:pt x="599" y="386"/>
                    <a:pt x="599" y="386"/>
                    <a:pt x="599" y="386"/>
                  </a:cubicBezTo>
                  <a:cubicBezTo>
                    <a:pt x="599" y="385"/>
                    <a:pt x="599" y="385"/>
                    <a:pt x="599" y="385"/>
                  </a:cubicBezTo>
                  <a:cubicBezTo>
                    <a:pt x="599" y="384"/>
                    <a:pt x="599" y="384"/>
                    <a:pt x="599" y="384"/>
                  </a:cubicBezTo>
                  <a:cubicBezTo>
                    <a:pt x="598" y="384"/>
                    <a:pt x="598" y="384"/>
                    <a:pt x="598" y="384"/>
                  </a:cubicBezTo>
                  <a:cubicBezTo>
                    <a:pt x="598" y="383"/>
                    <a:pt x="598" y="383"/>
                    <a:pt x="598" y="383"/>
                  </a:cubicBezTo>
                  <a:cubicBezTo>
                    <a:pt x="598" y="382"/>
                    <a:pt x="598" y="382"/>
                    <a:pt x="598" y="382"/>
                  </a:cubicBezTo>
                  <a:cubicBezTo>
                    <a:pt x="597" y="382"/>
                    <a:pt x="597" y="382"/>
                    <a:pt x="597" y="382"/>
                  </a:cubicBezTo>
                  <a:cubicBezTo>
                    <a:pt x="597" y="381"/>
                    <a:pt x="597" y="381"/>
                    <a:pt x="597" y="381"/>
                  </a:cubicBezTo>
                  <a:cubicBezTo>
                    <a:pt x="597" y="379"/>
                    <a:pt x="597" y="379"/>
                    <a:pt x="597" y="379"/>
                  </a:cubicBezTo>
                  <a:cubicBezTo>
                    <a:pt x="594" y="378"/>
                    <a:pt x="594" y="378"/>
                    <a:pt x="594" y="378"/>
                  </a:cubicBezTo>
                  <a:cubicBezTo>
                    <a:pt x="593" y="376"/>
                    <a:pt x="593" y="376"/>
                    <a:pt x="593" y="376"/>
                  </a:cubicBezTo>
                  <a:cubicBezTo>
                    <a:pt x="593" y="376"/>
                    <a:pt x="593" y="376"/>
                    <a:pt x="593" y="376"/>
                  </a:cubicBezTo>
                  <a:cubicBezTo>
                    <a:pt x="592" y="375"/>
                    <a:pt x="592" y="375"/>
                    <a:pt x="592" y="375"/>
                  </a:cubicBezTo>
                  <a:cubicBezTo>
                    <a:pt x="592" y="375"/>
                    <a:pt x="592" y="375"/>
                    <a:pt x="592" y="375"/>
                  </a:cubicBezTo>
                  <a:cubicBezTo>
                    <a:pt x="591" y="375"/>
                    <a:pt x="591" y="375"/>
                    <a:pt x="591" y="375"/>
                  </a:cubicBezTo>
                  <a:cubicBezTo>
                    <a:pt x="592" y="374"/>
                    <a:pt x="592" y="374"/>
                    <a:pt x="592" y="374"/>
                  </a:cubicBezTo>
                  <a:cubicBezTo>
                    <a:pt x="592" y="373"/>
                    <a:pt x="592" y="373"/>
                    <a:pt x="592" y="373"/>
                  </a:cubicBezTo>
                  <a:cubicBezTo>
                    <a:pt x="591" y="373"/>
                    <a:pt x="591" y="373"/>
                    <a:pt x="591" y="373"/>
                  </a:cubicBezTo>
                  <a:cubicBezTo>
                    <a:pt x="590" y="372"/>
                    <a:pt x="590" y="372"/>
                    <a:pt x="590" y="372"/>
                  </a:cubicBezTo>
                  <a:cubicBezTo>
                    <a:pt x="590" y="371"/>
                    <a:pt x="590" y="371"/>
                    <a:pt x="590" y="371"/>
                  </a:cubicBezTo>
                  <a:cubicBezTo>
                    <a:pt x="590" y="371"/>
                    <a:pt x="590" y="371"/>
                    <a:pt x="590" y="371"/>
                  </a:cubicBezTo>
                  <a:cubicBezTo>
                    <a:pt x="589" y="370"/>
                    <a:pt x="589" y="370"/>
                    <a:pt x="589" y="370"/>
                  </a:cubicBezTo>
                  <a:cubicBezTo>
                    <a:pt x="588" y="368"/>
                    <a:pt x="588" y="368"/>
                    <a:pt x="588" y="368"/>
                  </a:cubicBezTo>
                  <a:cubicBezTo>
                    <a:pt x="587" y="368"/>
                    <a:pt x="587" y="368"/>
                    <a:pt x="587" y="368"/>
                  </a:cubicBezTo>
                  <a:cubicBezTo>
                    <a:pt x="587" y="367"/>
                    <a:pt x="587" y="367"/>
                    <a:pt x="587" y="367"/>
                  </a:cubicBezTo>
                  <a:cubicBezTo>
                    <a:pt x="587" y="366"/>
                    <a:pt x="587" y="366"/>
                    <a:pt x="587" y="366"/>
                  </a:cubicBezTo>
                  <a:cubicBezTo>
                    <a:pt x="587" y="365"/>
                    <a:pt x="587" y="365"/>
                    <a:pt x="587" y="365"/>
                  </a:cubicBezTo>
                  <a:cubicBezTo>
                    <a:pt x="585" y="365"/>
                    <a:pt x="585" y="365"/>
                    <a:pt x="585" y="365"/>
                  </a:cubicBezTo>
                  <a:cubicBezTo>
                    <a:pt x="585" y="365"/>
                    <a:pt x="585" y="365"/>
                    <a:pt x="585" y="365"/>
                  </a:cubicBezTo>
                  <a:cubicBezTo>
                    <a:pt x="585" y="364"/>
                    <a:pt x="585" y="364"/>
                    <a:pt x="585" y="364"/>
                  </a:cubicBezTo>
                  <a:cubicBezTo>
                    <a:pt x="585" y="364"/>
                    <a:pt x="585" y="364"/>
                    <a:pt x="585" y="364"/>
                  </a:cubicBezTo>
                  <a:cubicBezTo>
                    <a:pt x="585" y="363"/>
                    <a:pt x="585" y="363"/>
                    <a:pt x="585" y="363"/>
                  </a:cubicBezTo>
                  <a:cubicBezTo>
                    <a:pt x="584" y="362"/>
                    <a:pt x="584" y="362"/>
                    <a:pt x="584" y="362"/>
                  </a:cubicBezTo>
                  <a:cubicBezTo>
                    <a:pt x="584" y="362"/>
                    <a:pt x="584" y="362"/>
                    <a:pt x="584" y="362"/>
                  </a:cubicBezTo>
                  <a:cubicBezTo>
                    <a:pt x="584" y="361"/>
                    <a:pt x="584" y="361"/>
                    <a:pt x="584" y="361"/>
                  </a:cubicBezTo>
                  <a:cubicBezTo>
                    <a:pt x="583" y="361"/>
                    <a:pt x="583" y="361"/>
                    <a:pt x="583" y="361"/>
                  </a:cubicBezTo>
                  <a:cubicBezTo>
                    <a:pt x="583" y="361"/>
                    <a:pt x="583" y="361"/>
                    <a:pt x="583" y="361"/>
                  </a:cubicBezTo>
                  <a:cubicBezTo>
                    <a:pt x="581" y="360"/>
                    <a:pt x="581" y="360"/>
                    <a:pt x="581" y="360"/>
                  </a:cubicBezTo>
                  <a:cubicBezTo>
                    <a:pt x="581" y="360"/>
                    <a:pt x="581" y="360"/>
                    <a:pt x="581" y="360"/>
                  </a:cubicBezTo>
                  <a:cubicBezTo>
                    <a:pt x="582" y="359"/>
                    <a:pt x="582" y="359"/>
                    <a:pt x="582" y="359"/>
                  </a:cubicBezTo>
                  <a:cubicBezTo>
                    <a:pt x="581" y="359"/>
                    <a:pt x="581" y="359"/>
                    <a:pt x="581" y="359"/>
                  </a:cubicBezTo>
                  <a:cubicBezTo>
                    <a:pt x="580" y="359"/>
                    <a:pt x="580" y="359"/>
                    <a:pt x="580" y="359"/>
                  </a:cubicBezTo>
                  <a:cubicBezTo>
                    <a:pt x="580" y="359"/>
                    <a:pt x="580" y="359"/>
                    <a:pt x="580" y="359"/>
                  </a:cubicBezTo>
                  <a:cubicBezTo>
                    <a:pt x="580" y="359"/>
                    <a:pt x="580" y="359"/>
                    <a:pt x="580" y="359"/>
                  </a:cubicBezTo>
                  <a:cubicBezTo>
                    <a:pt x="579" y="359"/>
                    <a:pt x="579" y="359"/>
                    <a:pt x="579" y="359"/>
                  </a:cubicBezTo>
                  <a:cubicBezTo>
                    <a:pt x="579" y="358"/>
                    <a:pt x="579" y="358"/>
                    <a:pt x="579" y="358"/>
                  </a:cubicBezTo>
                  <a:cubicBezTo>
                    <a:pt x="579" y="357"/>
                    <a:pt x="579" y="357"/>
                    <a:pt x="579" y="357"/>
                  </a:cubicBezTo>
                  <a:cubicBezTo>
                    <a:pt x="578" y="357"/>
                    <a:pt x="578" y="357"/>
                    <a:pt x="578" y="357"/>
                  </a:cubicBezTo>
                  <a:cubicBezTo>
                    <a:pt x="578" y="356"/>
                    <a:pt x="578" y="356"/>
                    <a:pt x="578" y="356"/>
                  </a:cubicBezTo>
                  <a:cubicBezTo>
                    <a:pt x="577" y="356"/>
                    <a:pt x="577" y="356"/>
                    <a:pt x="577" y="356"/>
                  </a:cubicBezTo>
                  <a:cubicBezTo>
                    <a:pt x="576" y="356"/>
                    <a:pt x="576" y="356"/>
                    <a:pt x="576" y="356"/>
                  </a:cubicBezTo>
                  <a:cubicBezTo>
                    <a:pt x="576" y="356"/>
                    <a:pt x="576" y="356"/>
                    <a:pt x="576" y="356"/>
                  </a:cubicBezTo>
                  <a:cubicBezTo>
                    <a:pt x="575" y="356"/>
                    <a:pt x="575" y="356"/>
                    <a:pt x="575" y="356"/>
                  </a:cubicBezTo>
                  <a:cubicBezTo>
                    <a:pt x="574" y="356"/>
                    <a:pt x="574" y="356"/>
                    <a:pt x="574" y="356"/>
                  </a:cubicBezTo>
                  <a:cubicBezTo>
                    <a:pt x="574" y="356"/>
                    <a:pt x="574" y="356"/>
                    <a:pt x="574" y="356"/>
                  </a:cubicBezTo>
                  <a:cubicBezTo>
                    <a:pt x="574" y="357"/>
                    <a:pt x="574" y="357"/>
                    <a:pt x="574" y="357"/>
                  </a:cubicBezTo>
                  <a:cubicBezTo>
                    <a:pt x="573" y="357"/>
                    <a:pt x="573" y="357"/>
                    <a:pt x="573" y="357"/>
                  </a:cubicBezTo>
                  <a:cubicBezTo>
                    <a:pt x="572" y="356"/>
                    <a:pt x="572" y="356"/>
                    <a:pt x="572" y="356"/>
                  </a:cubicBezTo>
                  <a:cubicBezTo>
                    <a:pt x="572" y="356"/>
                    <a:pt x="572" y="356"/>
                    <a:pt x="572" y="356"/>
                  </a:cubicBezTo>
                  <a:cubicBezTo>
                    <a:pt x="571" y="356"/>
                    <a:pt x="571" y="356"/>
                    <a:pt x="571" y="356"/>
                  </a:cubicBezTo>
                  <a:cubicBezTo>
                    <a:pt x="570" y="356"/>
                    <a:pt x="570" y="356"/>
                    <a:pt x="570" y="356"/>
                  </a:cubicBezTo>
                  <a:cubicBezTo>
                    <a:pt x="569" y="356"/>
                    <a:pt x="569" y="356"/>
                    <a:pt x="569" y="356"/>
                  </a:cubicBezTo>
                  <a:cubicBezTo>
                    <a:pt x="569" y="355"/>
                    <a:pt x="569" y="355"/>
                    <a:pt x="569" y="355"/>
                  </a:cubicBezTo>
                  <a:cubicBezTo>
                    <a:pt x="567" y="355"/>
                    <a:pt x="567" y="355"/>
                    <a:pt x="567" y="355"/>
                  </a:cubicBezTo>
                  <a:cubicBezTo>
                    <a:pt x="566" y="354"/>
                    <a:pt x="566" y="354"/>
                    <a:pt x="566" y="354"/>
                  </a:cubicBezTo>
                  <a:cubicBezTo>
                    <a:pt x="565" y="354"/>
                    <a:pt x="565" y="354"/>
                    <a:pt x="565" y="354"/>
                  </a:cubicBezTo>
                  <a:cubicBezTo>
                    <a:pt x="564" y="354"/>
                    <a:pt x="564" y="354"/>
                    <a:pt x="564" y="354"/>
                  </a:cubicBezTo>
                  <a:cubicBezTo>
                    <a:pt x="564" y="354"/>
                    <a:pt x="564" y="354"/>
                    <a:pt x="564" y="354"/>
                  </a:cubicBezTo>
                  <a:cubicBezTo>
                    <a:pt x="562" y="354"/>
                    <a:pt x="562" y="354"/>
                    <a:pt x="562" y="354"/>
                  </a:cubicBezTo>
                  <a:cubicBezTo>
                    <a:pt x="562" y="355"/>
                    <a:pt x="562" y="355"/>
                    <a:pt x="562" y="355"/>
                  </a:cubicBezTo>
                  <a:cubicBezTo>
                    <a:pt x="561" y="355"/>
                    <a:pt x="561" y="355"/>
                    <a:pt x="561" y="355"/>
                  </a:cubicBezTo>
                  <a:cubicBezTo>
                    <a:pt x="560" y="356"/>
                    <a:pt x="560" y="356"/>
                    <a:pt x="560" y="356"/>
                  </a:cubicBezTo>
                  <a:cubicBezTo>
                    <a:pt x="559" y="356"/>
                    <a:pt x="559" y="356"/>
                    <a:pt x="559" y="356"/>
                  </a:cubicBezTo>
                  <a:cubicBezTo>
                    <a:pt x="558" y="356"/>
                    <a:pt x="558" y="356"/>
                    <a:pt x="558" y="356"/>
                  </a:cubicBezTo>
                  <a:cubicBezTo>
                    <a:pt x="557" y="356"/>
                    <a:pt x="557" y="356"/>
                    <a:pt x="557" y="356"/>
                  </a:cubicBezTo>
                  <a:cubicBezTo>
                    <a:pt x="556" y="357"/>
                    <a:pt x="556" y="357"/>
                    <a:pt x="556" y="357"/>
                  </a:cubicBezTo>
                  <a:cubicBezTo>
                    <a:pt x="555" y="357"/>
                    <a:pt x="555" y="357"/>
                    <a:pt x="555" y="357"/>
                  </a:cubicBezTo>
                  <a:cubicBezTo>
                    <a:pt x="555" y="358"/>
                    <a:pt x="555" y="358"/>
                    <a:pt x="555" y="358"/>
                  </a:cubicBezTo>
                  <a:cubicBezTo>
                    <a:pt x="554" y="358"/>
                    <a:pt x="554" y="358"/>
                    <a:pt x="554" y="358"/>
                  </a:cubicBezTo>
                  <a:cubicBezTo>
                    <a:pt x="553" y="358"/>
                    <a:pt x="553" y="358"/>
                    <a:pt x="553" y="358"/>
                  </a:cubicBezTo>
                  <a:cubicBezTo>
                    <a:pt x="553" y="358"/>
                    <a:pt x="553" y="358"/>
                    <a:pt x="553" y="358"/>
                  </a:cubicBezTo>
                  <a:cubicBezTo>
                    <a:pt x="552" y="358"/>
                    <a:pt x="552" y="358"/>
                    <a:pt x="552" y="358"/>
                  </a:cubicBezTo>
                  <a:cubicBezTo>
                    <a:pt x="551" y="358"/>
                    <a:pt x="551" y="358"/>
                    <a:pt x="551" y="358"/>
                  </a:cubicBezTo>
                  <a:cubicBezTo>
                    <a:pt x="549" y="359"/>
                    <a:pt x="549" y="359"/>
                    <a:pt x="549" y="359"/>
                  </a:cubicBezTo>
                  <a:cubicBezTo>
                    <a:pt x="549" y="359"/>
                    <a:pt x="549" y="359"/>
                    <a:pt x="549" y="359"/>
                  </a:cubicBezTo>
                  <a:cubicBezTo>
                    <a:pt x="549" y="360"/>
                    <a:pt x="549" y="360"/>
                    <a:pt x="549" y="360"/>
                  </a:cubicBezTo>
                  <a:cubicBezTo>
                    <a:pt x="548" y="361"/>
                    <a:pt x="548" y="361"/>
                    <a:pt x="548" y="361"/>
                  </a:cubicBezTo>
                  <a:cubicBezTo>
                    <a:pt x="548" y="362"/>
                    <a:pt x="548" y="362"/>
                    <a:pt x="548" y="362"/>
                  </a:cubicBezTo>
                  <a:cubicBezTo>
                    <a:pt x="547" y="363"/>
                    <a:pt x="547" y="363"/>
                    <a:pt x="547" y="363"/>
                  </a:cubicBezTo>
                  <a:cubicBezTo>
                    <a:pt x="547" y="363"/>
                    <a:pt x="547" y="363"/>
                    <a:pt x="547" y="363"/>
                  </a:cubicBezTo>
                  <a:cubicBezTo>
                    <a:pt x="547" y="364"/>
                    <a:pt x="547" y="364"/>
                    <a:pt x="547" y="364"/>
                  </a:cubicBezTo>
                  <a:cubicBezTo>
                    <a:pt x="547" y="366"/>
                    <a:pt x="547" y="366"/>
                    <a:pt x="547" y="366"/>
                  </a:cubicBezTo>
                  <a:cubicBezTo>
                    <a:pt x="547" y="366"/>
                    <a:pt x="547" y="366"/>
                    <a:pt x="547" y="366"/>
                  </a:cubicBezTo>
                  <a:cubicBezTo>
                    <a:pt x="548" y="366"/>
                    <a:pt x="548" y="366"/>
                    <a:pt x="548" y="366"/>
                  </a:cubicBezTo>
                  <a:cubicBezTo>
                    <a:pt x="549" y="365"/>
                    <a:pt x="549" y="365"/>
                    <a:pt x="549" y="365"/>
                  </a:cubicBezTo>
                  <a:cubicBezTo>
                    <a:pt x="550" y="365"/>
                    <a:pt x="550" y="365"/>
                    <a:pt x="550" y="365"/>
                  </a:cubicBezTo>
                  <a:cubicBezTo>
                    <a:pt x="551" y="365"/>
                    <a:pt x="551" y="365"/>
                    <a:pt x="551" y="365"/>
                  </a:cubicBezTo>
                  <a:cubicBezTo>
                    <a:pt x="552" y="367"/>
                    <a:pt x="552" y="367"/>
                    <a:pt x="552" y="367"/>
                  </a:cubicBezTo>
                  <a:cubicBezTo>
                    <a:pt x="552" y="368"/>
                    <a:pt x="552" y="368"/>
                    <a:pt x="552" y="368"/>
                  </a:cubicBezTo>
                  <a:cubicBezTo>
                    <a:pt x="553" y="368"/>
                    <a:pt x="553" y="368"/>
                    <a:pt x="553" y="368"/>
                  </a:cubicBezTo>
                  <a:cubicBezTo>
                    <a:pt x="553" y="369"/>
                    <a:pt x="553" y="369"/>
                    <a:pt x="553" y="369"/>
                  </a:cubicBezTo>
                  <a:cubicBezTo>
                    <a:pt x="553" y="370"/>
                    <a:pt x="553" y="370"/>
                    <a:pt x="553" y="370"/>
                  </a:cubicBezTo>
                  <a:cubicBezTo>
                    <a:pt x="553" y="372"/>
                    <a:pt x="553" y="372"/>
                    <a:pt x="553" y="372"/>
                  </a:cubicBezTo>
                  <a:cubicBezTo>
                    <a:pt x="552" y="372"/>
                    <a:pt x="552" y="372"/>
                    <a:pt x="552" y="372"/>
                  </a:cubicBezTo>
                  <a:cubicBezTo>
                    <a:pt x="552" y="373"/>
                    <a:pt x="552" y="373"/>
                    <a:pt x="552" y="373"/>
                  </a:cubicBezTo>
                  <a:cubicBezTo>
                    <a:pt x="551" y="375"/>
                    <a:pt x="551" y="375"/>
                    <a:pt x="551" y="375"/>
                  </a:cubicBezTo>
                  <a:cubicBezTo>
                    <a:pt x="551" y="376"/>
                    <a:pt x="551" y="376"/>
                    <a:pt x="551" y="376"/>
                  </a:cubicBezTo>
                  <a:cubicBezTo>
                    <a:pt x="550" y="377"/>
                    <a:pt x="550" y="377"/>
                    <a:pt x="550" y="377"/>
                  </a:cubicBezTo>
                  <a:cubicBezTo>
                    <a:pt x="550" y="378"/>
                    <a:pt x="550" y="378"/>
                    <a:pt x="550" y="378"/>
                  </a:cubicBezTo>
                  <a:cubicBezTo>
                    <a:pt x="550" y="379"/>
                    <a:pt x="550" y="379"/>
                    <a:pt x="550" y="379"/>
                  </a:cubicBezTo>
                  <a:cubicBezTo>
                    <a:pt x="550" y="380"/>
                    <a:pt x="550" y="380"/>
                    <a:pt x="550" y="380"/>
                  </a:cubicBezTo>
                  <a:cubicBezTo>
                    <a:pt x="550" y="381"/>
                    <a:pt x="550" y="381"/>
                    <a:pt x="550" y="381"/>
                  </a:cubicBezTo>
                  <a:cubicBezTo>
                    <a:pt x="551" y="382"/>
                    <a:pt x="551" y="382"/>
                    <a:pt x="551" y="382"/>
                  </a:cubicBezTo>
                  <a:cubicBezTo>
                    <a:pt x="551" y="383"/>
                    <a:pt x="551" y="383"/>
                    <a:pt x="551" y="383"/>
                  </a:cubicBezTo>
                  <a:cubicBezTo>
                    <a:pt x="550" y="383"/>
                    <a:pt x="550" y="383"/>
                    <a:pt x="550" y="383"/>
                  </a:cubicBezTo>
                  <a:cubicBezTo>
                    <a:pt x="550" y="384"/>
                    <a:pt x="550" y="384"/>
                    <a:pt x="550" y="384"/>
                  </a:cubicBezTo>
                  <a:cubicBezTo>
                    <a:pt x="550" y="385"/>
                    <a:pt x="550" y="385"/>
                    <a:pt x="550" y="385"/>
                  </a:cubicBezTo>
                  <a:cubicBezTo>
                    <a:pt x="550" y="387"/>
                    <a:pt x="550" y="387"/>
                    <a:pt x="550" y="387"/>
                  </a:cubicBezTo>
                  <a:cubicBezTo>
                    <a:pt x="550" y="387"/>
                    <a:pt x="550" y="387"/>
                    <a:pt x="550" y="387"/>
                  </a:cubicBezTo>
                  <a:cubicBezTo>
                    <a:pt x="550" y="389"/>
                    <a:pt x="550" y="389"/>
                    <a:pt x="550" y="389"/>
                  </a:cubicBezTo>
                  <a:cubicBezTo>
                    <a:pt x="551" y="389"/>
                    <a:pt x="551" y="389"/>
                    <a:pt x="551" y="389"/>
                  </a:cubicBezTo>
                  <a:cubicBezTo>
                    <a:pt x="551" y="390"/>
                    <a:pt x="551" y="390"/>
                    <a:pt x="551" y="390"/>
                  </a:cubicBezTo>
                  <a:cubicBezTo>
                    <a:pt x="552" y="389"/>
                    <a:pt x="552" y="389"/>
                    <a:pt x="552" y="389"/>
                  </a:cubicBezTo>
                  <a:cubicBezTo>
                    <a:pt x="552" y="390"/>
                    <a:pt x="552" y="390"/>
                    <a:pt x="552" y="390"/>
                  </a:cubicBezTo>
                  <a:cubicBezTo>
                    <a:pt x="553" y="391"/>
                    <a:pt x="553" y="391"/>
                    <a:pt x="553" y="391"/>
                  </a:cubicBezTo>
                  <a:cubicBezTo>
                    <a:pt x="552" y="392"/>
                    <a:pt x="552" y="392"/>
                    <a:pt x="552" y="392"/>
                  </a:cubicBezTo>
                  <a:cubicBezTo>
                    <a:pt x="551" y="393"/>
                    <a:pt x="551" y="393"/>
                    <a:pt x="551" y="393"/>
                  </a:cubicBezTo>
                  <a:cubicBezTo>
                    <a:pt x="549" y="393"/>
                    <a:pt x="549" y="393"/>
                    <a:pt x="549" y="393"/>
                  </a:cubicBezTo>
                  <a:cubicBezTo>
                    <a:pt x="548" y="394"/>
                    <a:pt x="548" y="394"/>
                    <a:pt x="548" y="394"/>
                  </a:cubicBezTo>
                  <a:cubicBezTo>
                    <a:pt x="545" y="397"/>
                    <a:pt x="545" y="397"/>
                    <a:pt x="545" y="397"/>
                  </a:cubicBezTo>
                  <a:cubicBezTo>
                    <a:pt x="544" y="397"/>
                    <a:pt x="544" y="397"/>
                    <a:pt x="544" y="397"/>
                  </a:cubicBezTo>
                  <a:cubicBezTo>
                    <a:pt x="543" y="397"/>
                    <a:pt x="543" y="397"/>
                    <a:pt x="543" y="397"/>
                  </a:cubicBezTo>
                  <a:cubicBezTo>
                    <a:pt x="541" y="396"/>
                    <a:pt x="541" y="396"/>
                    <a:pt x="541" y="396"/>
                  </a:cubicBezTo>
                  <a:cubicBezTo>
                    <a:pt x="540" y="397"/>
                    <a:pt x="540" y="397"/>
                    <a:pt x="540" y="397"/>
                  </a:cubicBezTo>
                  <a:cubicBezTo>
                    <a:pt x="540" y="396"/>
                    <a:pt x="540" y="396"/>
                    <a:pt x="540" y="396"/>
                  </a:cubicBezTo>
                  <a:cubicBezTo>
                    <a:pt x="539" y="396"/>
                    <a:pt x="539" y="396"/>
                    <a:pt x="539" y="396"/>
                  </a:cubicBezTo>
                  <a:cubicBezTo>
                    <a:pt x="538" y="396"/>
                    <a:pt x="538" y="396"/>
                    <a:pt x="538" y="396"/>
                  </a:cubicBezTo>
                  <a:cubicBezTo>
                    <a:pt x="538" y="396"/>
                    <a:pt x="538" y="396"/>
                    <a:pt x="538" y="396"/>
                  </a:cubicBezTo>
                  <a:cubicBezTo>
                    <a:pt x="535" y="395"/>
                    <a:pt x="535" y="395"/>
                    <a:pt x="535" y="395"/>
                  </a:cubicBezTo>
                  <a:cubicBezTo>
                    <a:pt x="533" y="395"/>
                    <a:pt x="533" y="395"/>
                    <a:pt x="533" y="395"/>
                  </a:cubicBezTo>
                  <a:cubicBezTo>
                    <a:pt x="533" y="396"/>
                    <a:pt x="533" y="396"/>
                    <a:pt x="533" y="396"/>
                  </a:cubicBezTo>
                  <a:cubicBezTo>
                    <a:pt x="532" y="397"/>
                    <a:pt x="532" y="397"/>
                    <a:pt x="532" y="397"/>
                  </a:cubicBezTo>
                  <a:cubicBezTo>
                    <a:pt x="531" y="397"/>
                    <a:pt x="531" y="397"/>
                    <a:pt x="531" y="397"/>
                  </a:cubicBezTo>
                  <a:cubicBezTo>
                    <a:pt x="530" y="396"/>
                    <a:pt x="530" y="396"/>
                    <a:pt x="530" y="396"/>
                  </a:cubicBezTo>
                  <a:cubicBezTo>
                    <a:pt x="529" y="397"/>
                    <a:pt x="529" y="397"/>
                    <a:pt x="529" y="397"/>
                  </a:cubicBezTo>
                  <a:cubicBezTo>
                    <a:pt x="528" y="397"/>
                    <a:pt x="528" y="397"/>
                    <a:pt x="528" y="397"/>
                  </a:cubicBezTo>
                  <a:cubicBezTo>
                    <a:pt x="527" y="395"/>
                    <a:pt x="527" y="395"/>
                    <a:pt x="527" y="395"/>
                  </a:cubicBezTo>
                  <a:cubicBezTo>
                    <a:pt x="526" y="394"/>
                    <a:pt x="526" y="394"/>
                    <a:pt x="526" y="394"/>
                  </a:cubicBezTo>
                  <a:cubicBezTo>
                    <a:pt x="524" y="394"/>
                    <a:pt x="524" y="394"/>
                    <a:pt x="524" y="394"/>
                  </a:cubicBezTo>
                  <a:cubicBezTo>
                    <a:pt x="523" y="395"/>
                    <a:pt x="523" y="395"/>
                    <a:pt x="523" y="395"/>
                  </a:cubicBezTo>
                  <a:cubicBezTo>
                    <a:pt x="522" y="394"/>
                    <a:pt x="522" y="394"/>
                    <a:pt x="522" y="394"/>
                  </a:cubicBezTo>
                  <a:cubicBezTo>
                    <a:pt x="521" y="394"/>
                    <a:pt x="521" y="394"/>
                    <a:pt x="521" y="394"/>
                  </a:cubicBezTo>
                  <a:cubicBezTo>
                    <a:pt x="520" y="395"/>
                    <a:pt x="520" y="395"/>
                    <a:pt x="520" y="395"/>
                  </a:cubicBezTo>
                  <a:cubicBezTo>
                    <a:pt x="520" y="397"/>
                    <a:pt x="520" y="397"/>
                    <a:pt x="520" y="397"/>
                  </a:cubicBezTo>
                  <a:cubicBezTo>
                    <a:pt x="519" y="398"/>
                    <a:pt x="519" y="398"/>
                    <a:pt x="519" y="398"/>
                  </a:cubicBezTo>
                  <a:cubicBezTo>
                    <a:pt x="517" y="398"/>
                    <a:pt x="517" y="398"/>
                    <a:pt x="517" y="398"/>
                  </a:cubicBezTo>
                  <a:cubicBezTo>
                    <a:pt x="517" y="400"/>
                    <a:pt x="517" y="400"/>
                    <a:pt x="517" y="400"/>
                  </a:cubicBezTo>
                  <a:cubicBezTo>
                    <a:pt x="517" y="400"/>
                    <a:pt x="517" y="400"/>
                    <a:pt x="517" y="400"/>
                  </a:cubicBezTo>
                  <a:cubicBezTo>
                    <a:pt x="516" y="401"/>
                    <a:pt x="516" y="401"/>
                    <a:pt x="516" y="401"/>
                  </a:cubicBezTo>
                  <a:cubicBezTo>
                    <a:pt x="515" y="402"/>
                    <a:pt x="515" y="402"/>
                    <a:pt x="515" y="402"/>
                  </a:cubicBezTo>
                  <a:cubicBezTo>
                    <a:pt x="512" y="402"/>
                    <a:pt x="512" y="402"/>
                    <a:pt x="512" y="402"/>
                  </a:cubicBezTo>
                  <a:cubicBezTo>
                    <a:pt x="511" y="403"/>
                    <a:pt x="511" y="403"/>
                    <a:pt x="511" y="403"/>
                  </a:cubicBezTo>
                  <a:cubicBezTo>
                    <a:pt x="510" y="404"/>
                    <a:pt x="510" y="404"/>
                    <a:pt x="510" y="404"/>
                  </a:cubicBezTo>
                  <a:cubicBezTo>
                    <a:pt x="509" y="404"/>
                    <a:pt x="509" y="404"/>
                    <a:pt x="509" y="404"/>
                  </a:cubicBezTo>
                  <a:cubicBezTo>
                    <a:pt x="506" y="405"/>
                    <a:pt x="506" y="405"/>
                    <a:pt x="506" y="405"/>
                  </a:cubicBezTo>
                  <a:cubicBezTo>
                    <a:pt x="505" y="407"/>
                    <a:pt x="505" y="407"/>
                    <a:pt x="505" y="407"/>
                  </a:cubicBezTo>
                  <a:cubicBezTo>
                    <a:pt x="505" y="407"/>
                    <a:pt x="505" y="407"/>
                    <a:pt x="505" y="407"/>
                  </a:cubicBezTo>
                  <a:cubicBezTo>
                    <a:pt x="503" y="406"/>
                    <a:pt x="503" y="406"/>
                    <a:pt x="503" y="406"/>
                  </a:cubicBezTo>
                  <a:cubicBezTo>
                    <a:pt x="502" y="406"/>
                    <a:pt x="502" y="406"/>
                    <a:pt x="502" y="406"/>
                  </a:cubicBezTo>
                  <a:cubicBezTo>
                    <a:pt x="501" y="406"/>
                    <a:pt x="501" y="406"/>
                    <a:pt x="501" y="406"/>
                  </a:cubicBezTo>
                  <a:cubicBezTo>
                    <a:pt x="500" y="407"/>
                    <a:pt x="500" y="407"/>
                    <a:pt x="500" y="407"/>
                  </a:cubicBezTo>
                  <a:cubicBezTo>
                    <a:pt x="496" y="407"/>
                    <a:pt x="496" y="407"/>
                    <a:pt x="496" y="407"/>
                  </a:cubicBezTo>
                  <a:cubicBezTo>
                    <a:pt x="493" y="406"/>
                    <a:pt x="493" y="406"/>
                    <a:pt x="493" y="406"/>
                  </a:cubicBezTo>
                  <a:cubicBezTo>
                    <a:pt x="491" y="406"/>
                    <a:pt x="491" y="406"/>
                    <a:pt x="491" y="406"/>
                  </a:cubicBezTo>
                  <a:cubicBezTo>
                    <a:pt x="490" y="406"/>
                    <a:pt x="490" y="406"/>
                    <a:pt x="490" y="406"/>
                  </a:cubicBezTo>
                  <a:cubicBezTo>
                    <a:pt x="489" y="405"/>
                    <a:pt x="489" y="405"/>
                    <a:pt x="489" y="405"/>
                  </a:cubicBezTo>
                  <a:cubicBezTo>
                    <a:pt x="488" y="405"/>
                    <a:pt x="488" y="405"/>
                    <a:pt x="488" y="405"/>
                  </a:cubicBezTo>
                  <a:cubicBezTo>
                    <a:pt x="487" y="404"/>
                    <a:pt x="487" y="404"/>
                    <a:pt x="487" y="404"/>
                  </a:cubicBezTo>
                  <a:cubicBezTo>
                    <a:pt x="486" y="404"/>
                    <a:pt x="486" y="404"/>
                    <a:pt x="486" y="404"/>
                  </a:cubicBezTo>
                  <a:cubicBezTo>
                    <a:pt x="485" y="402"/>
                    <a:pt x="485" y="402"/>
                    <a:pt x="485" y="402"/>
                  </a:cubicBezTo>
                  <a:cubicBezTo>
                    <a:pt x="484" y="401"/>
                    <a:pt x="484" y="401"/>
                    <a:pt x="484" y="401"/>
                  </a:cubicBezTo>
                  <a:cubicBezTo>
                    <a:pt x="483" y="401"/>
                    <a:pt x="483" y="401"/>
                    <a:pt x="483" y="401"/>
                  </a:cubicBezTo>
                  <a:cubicBezTo>
                    <a:pt x="481" y="401"/>
                    <a:pt x="481" y="401"/>
                    <a:pt x="481" y="401"/>
                  </a:cubicBezTo>
                  <a:cubicBezTo>
                    <a:pt x="479" y="401"/>
                    <a:pt x="479" y="401"/>
                    <a:pt x="479" y="401"/>
                  </a:cubicBezTo>
                  <a:cubicBezTo>
                    <a:pt x="478" y="399"/>
                    <a:pt x="478" y="399"/>
                    <a:pt x="478" y="399"/>
                  </a:cubicBezTo>
                  <a:cubicBezTo>
                    <a:pt x="475" y="399"/>
                    <a:pt x="475" y="399"/>
                    <a:pt x="475" y="399"/>
                  </a:cubicBezTo>
                  <a:cubicBezTo>
                    <a:pt x="474" y="399"/>
                    <a:pt x="474" y="399"/>
                    <a:pt x="474" y="399"/>
                  </a:cubicBezTo>
                  <a:cubicBezTo>
                    <a:pt x="472" y="398"/>
                    <a:pt x="472" y="398"/>
                    <a:pt x="472" y="398"/>
                  </a:cubicBezTo>
                  <a:cubicBezTo>
                    <a:pt x="471" y="398"/>
                    <a:pt x="471" y="398"/>
                    <a:pt x="471" y="398"/>
                  </a:cubicBezTo>
                  <a:cubicBezTo>
                    <a:pt x="469" y="398"/>
                    <a:pt x="469" y="398"/>
                    <a:pt x="469" y="398"/>
                  </a:cubicBezTo>
                  <a:cubicBezTo>
                    <a:pt x="468" y="399"/>
                    <a:pt x="468" y="399"/>
                    <a:pt x="468" y="399"/>
                  </a:cubicBezTo>
                  <a:cubicBezTo>
                    <a:pt x="465" y="399"/>
                    <a:pt x="465" y="399"/>
                    <a:pt x="465" y="399"/>
                  </a:cubicBezTo>
                  <a:cubicBezTo>
                    <a:pt x="463" y="400"/>
                    <a:pt x="463" y="400"/>
                    <a:pt x="463" y="400"/>
                  </a:cubicBezTo>
                  <a:cubicBezTo>
                    <a:pt x="462" y="401"/>
                    <a:pt x="462" y="401"/>
                    <a:pt x="462" y="401"/>
                  </a:cubicBezTo>
                  <a:cubicBezTo>
                    <a:pt x="461" y="401"/>
                    <a:pt x="461" y="401"/>
                    <a:pt x="461" y="401"/>
                  </a:cubicBezTo>
                  <a:cubicBezTo>
                    <a:pt x="461" y="401"/>
                    <a:pt x="461" y="401"/>
                    <a:pt x="461" y="401"/>
                  </a:cubicBezTo>
                  <a:cubicBezTo>
                    <a:pt x="460" y="401"/>
                    <a:pt x="460" y="401"/>
                    <a:pt x="460" y="401"/>
                  </a:cubicBezTo>
                  <a:cubicBezTo>
                    <a:pt x="459" y="402"/>
                    <a:pt x="459" y="402"/>
                    <a:pt x="459" y="402"/>
                  </a:cubicBezTo>
                  <a:cubicBezTo>
                    <a:pt x="457" y="401"/>
                    <a:pt x="457" y="401"/>
                    <a:pt x="457" y="401"/>
                  </a:cubicBezTo>
                  <a:cubicBezTo>
                    <a:pt x="457" y="402"/>
                    <a:pt x="457" y="402"/>
                    <a:pt x="457" y="402"/>
                  </a:cubicBezTo>
                  <a:cubicBezTo>
                    <a:pt x="456" y="402"/>
                    <a:pt x="456" y="402"/>
                    <a:pt x="456" y="402"/>
                  </a:cubicBezTo>
                  <a:cubicBezTo>
                    <a:pt x="454" y="401"/>
                    <a:pt x="454" y="401"/>
                    <a:pt x="454" y="401"/>
                  </a:cubicBezTo>
                  <a:cubicBezTo>
                    <a:pt x="452" y="400"/>
                    <a:pt x="452" y="400"/>
                    <a:pt x="452" y="400"/>
                  </a:cubicBezTo>
                  <a:cubicBezTo>
                    <a:pt x="451" y="400"/>
                    <a:pt x="451" y="400"/>
                    <a:pt x="451" y="400"/>
                  </a:cubicBezTo>
                  <a:cubicBezTo>
                    <a:pt x="450" y="398"/>
                    <a:pt x="450" y="398"/>
                    <a:pt x="450" y="398"/>
                  </a:cubicBezTo>
                  <a:cubicBezTo>
                    <a:pt x="449" y="398"/>
                    <a:pt x="449" y="398"/>
                    <a:pt x="449" y="398"/>
                  </a:cubicBezTo>
                  <a:cubicBezTo>
                    <a:pt x="449" y="398"/>
                    <a:pt x="449" y="398"/>
                    <a:pt x="449" y="398"/>
                  </a:cubicBezTo>
                  <a:cubicBezTo>
                    <a:pt x="449" y="397"/>
                    <a:pt x="449" y="397"/>
                    <a:pt x="449" y="397"/>
                  </a:cubicBezTo>
                  <a:cubicBezTo>
                    <a:pt x="448" y="395"/>
                    <a:pt x="448" y="395"/>
                    <a:pt x="448" y="395"/>
                  </a:cubicBezTo>
                  <a:cubicBezTo>
                    <a:pt x="448" y="395"/>
                    <a:pt x="448" y="395"/>
                    <a:pt x="448" y="395"/>
                  </a:cubicBezTo>
                  <a:cubicBezTo>
                    <a:pt x="448" y="394"/>
                    <a:pt x="448" y="394"/>
                    <a:pt x="448" y="394"/>
                  </a:cubicBezTo>
                  <a:cubicBezTo>
                    <a:pt x="447" y="393"/>
                    <a:pt x="447" y="393"/>
                    <a:pt x="447" y="393"/>
                  </a:cubicBezTo>
                  <a:cubicBezTo>
                    <a:pt x="447" y="392"/>
                    <a:pt x="447" y="392"/>
                    <a:pt x="447" y="392"/>
                  </a:cubicBezTo>
                  <a:cubicBezTo>
                    <a:pt x="446" y="391"/>
                    <a:pt x="446" y="391"/>
                    <a:pt x="446" y="391"/>
                  </a:cubicBezTo>
                  <a:cubicBezTo>
                    <a:pt x="445" y="391"/>
                    <a:pt x="445" y="391"/>
                    <a:pt x="445" y="391"/>
                  </a:cubicBezTo>
                  <a:cubicBezTo>
                    <a:pt x="443" y="391"/>
                    <a:pt x="443" y="391"/>
                    <a:pt x="443" y="391"/>
                  </a:cubicBezTo>
                  <a:cubicBezTo>
                    <a:pt x="442" y="391"/>
                    <a:pt x="442" y="391"/>
                    <a:pt x="442" y="391"/>
                  </a:cubicBezTo>
                  <a:cubicBezTo>
                    <a:pt x="441" y="390"/>
                    <a:pt x="441" y="390"/>
                    <a:pt x="441" y="390"/>
                  </a:cubicBezTo>
                  <a:cubicBezTo>
                    <a:pt x="439" y="390"/>
                    <a:pt x="439" y="390"/>
                    <a:pt x="439" y="390"/>
                  </a:cubicBezTo>
                  <a:cubicBezTo>
                    <a:pt x="439" y="389"/>
                    <a:pt x="439" y="389"/>
                    <a:pt x="439" y="389"/>
                  </a:cubicBezTo>
                  <a:cubicBezTo>
                    <a:pt x="438" y="389"/>
                    <a:pt x="438" y="389"/>
                    <a:pt x="438" y="389"/>
                  </a:cubicBezTo>
                  <a:cubicBezTo>
                    <a:pt x="435" y="389"/>
                    <a:pt x="435" y="389"/>
                    <a:pt x="435" y="389"/>
                  </a:cubicBezTo>
                  <a:cubicBezTo>
                    <a:pt x="434" y="389"/>
                    <a:pt x="434" y="389"/>
                    <a:pt x="434" y="389"/>
                  </a:cubicBezTo>
                  <a:cubicBezTo>
                    <a:pt x="432" y="388"/>
                    <a:pt x="432" y="388"/>
                    <a:pt x="432" y="388"/>
                  </a:cubicBezTo>
                  <a:cubicBezTo>
                    <a:pt x="432" y="388"/>
                    <a:pt x="432" y="388"/>
                    <a:pt x="432" y="388"/>
                  </a:cubicBezTo>
                  <a:cubicBezTo>
                    <a:pt x="431" y="387"/>
                    <a:pt x="431" y="387"/>
                    <a:pt x="431" y="387"/>
                  </a:cubicBezTo>
                  <a:cubicBezTo>
                    <a:pt x="429" y="387"/>
                    <a:pt x="429" y="387"/>
                    <a:pt x="429" y="387"/>
                  </a:cubicBezTo>
                  <a:cubicBezTo>
                    <a:pt x="428" y="386"/>
                    <a:pt x="428" y="386"/>
                    <a:pt x="428" y="386"/>
                  </a:cubicBezTo>
                  <a:cubicBezTo>
                    <a:pt x="427" y="386"/>
                    <a:pt x="427" y="386"/>
                    <a:pt x="427" y="386"/>
                  </a:cubicBezTo>
                  <a:cubicBezTo>
                    <a:pt x="426" y="387"/>
                    <a:pt x="426" y="387"/>
                    <a:pt x="426" y="387"/>
                  </a:cubicBezTo>
                  <a:cubicBezTo>
                    <a:pt x="426" y="388"/>
                    <a:pt x="426" y="388"/>
                    <a:pt x="426" y="388"/>
                  </a:cubicBezTo>
                  <a:cubicBezTo>
                    <a:pt x="426" y="389"/>
                    <a:pt x="426" y="389"/>
                    <a:pt x="426" y="389"/>
                  </a:cubicBezTo>
                  <a:cubicBezTo>
                    <a:pt x="426" y="390"/>
                    <a:pt x="426" y="390"/>
                    <a:pt x="426" y="390"/>
                  </a:cubicBezTo>
                  <a:cubicBezTo>
                    <a:pt x="425" y="389"/>
                    <a:pt x="425" y="389"/>
                    <a:pt x="425" y="389"/>
                  </a:cubicBezTo>
                  <a:cubicBezTo>
                    <a:pt x="424" y="390"/>
                    <a:pt x="424" y="390"/>
                    <a:pt x="424" y="390"/>
                  </a:cubicBezTo>
                  <a:cubicBezTo>
                    <a:pt x="423" y="391"/>
                    <a:pt x="423" y="391"/>
                    <a:pt x="423" y="391"/>
                  </a:cubicBezTo>
                  <a:cubicBezTo>
                    <a:pt x="423" y="392"/>
                    <a:pt x="423" y="392"/>
                    <a:pt x="423" y="392"/>
                  </a:cubicBezTo>
                  <a:cubicBezTo>
                    <a:pt x="422" y="393"/>
                    <a:pt x="422" y="393"/>
                    <a:pt x="422" y="393"/>
                  </a:cubicBezTo>
                  <a:cubicBezTo>
                    <a:pt x="422" y="396"/>
                    <a:pt x="422" y="396"/>
                    <a:pt x="422" y="396"/>
                  </a:cubicBezTo>
                  <a:cubicBezTo>
                    <a:pt x="423" y="398"/>
                    <a:pt x="423" y="398"/>
                    <a:pt x="423" y="398"/>
                  </a:cubicBezTo>
                  <a:cubicBezTo>
                    <a:pt x="424" y="398"/>
                    <a:pt x="424" y="398"/>
                    <a:pt x="424" y="398"/>
                  </a:cubicBezTo>
                  <a:cubicBezTo>
                    <a:pt x="425" y="399"/>
                    <a:pt x="425" y="399"/>
                    <a:pt x="425" y="399"/>
                  </a:cubicBezTo>
                  <a:cubicBezTo>
                    <a:pt x="426" y="400"/>
                    <a:pt x="426" y="400"/>
                    <a:pt x="426" y="400"/>
                  </a:cubicBezTo>
                  <a:cubicBezTo>
                    <a:pt x="427" y="400"/>
                    <a:pt x="427" y="400"/>
                    <a:pt x="427" y="400"/>
                  </a:cubicBezTo>
                  <a:cubicBezTo>
                    <a:pt x="426" y="402"/>
                    <a:pt x="426" y="402"/>
                    <a:pt x="426" y="402"/>
                  </a:cubicBezTo>
                  <a:cubicBezTo>
                    <a:pt x="426" y="404"/>
                    <a:pt x="426" y="404"/>
                    <a:pt x="426" y="404"/>
                  </a:cubicBezTo>
                  <a:cubicBezTo>
                    <a:pt x="427" y="405"/>
                    <a:pt x="427" y="405"/>
                    <a:pt x="427" y="405"/>
                  </a:cubicBezTo>
                  <a:cubicBezTo>
                    <a:pt x="428" y="406"/>
                    <a:pt x="428" y="406"/>
                    <a:pt x="428" y="406"/>
                  </a:cubicBezTo>
                  <a:cubicBezTo>
                    <a:pt x="427" y="408"/>
                    <a:pt x="427" y="408"/>
                    <a:pt x="427" y="408"/>
                  </a:cubicBezTo>
                  <a:cubicBezTo>
                    <a:pt x="425" y="408"/>
                    <a:pt x="425" y="408"/>
                    <a:pt x="425" y="408"/>
                  </a:cubicBezTo>
                  <a:cubicBezTo>
                    <a:pt x="424" y="408"/>
                    <a:pt x="424" y="408"/>
                    <a:pt x="424" y="408"/>
                  </a:cubicBezTo>
                  <a:cubicBezTo>
                    <a:pt x="423" y="408"/>
                    <a:pt x="423" y="408"/>
                    <a:pt x="423" y="408"/>
                  </a:cubicBezTo>
                  <a:cubicBezTo>
                    <a:pt x="422" y="408"/>
                    <a:pt x="422" y="408"/>
                    <a:pt x="422" y="408"/>
                  </a:cubicBezTo>
                  <a:cubicBezTo>
                    <a:pt x="421" y="408"/>
                    <a:pt x="421" y="408"/>
                    <a:pt x="421" y="408"/>
                  </a:cubicBezTo>
                  <a:cubicBezTo>
                    <a:pt x="418" y="408"/>
                    <a:pt x="418" y="408"/>
                    <a:pt x="418" y="408"/>
                  </a:cubicBezTo>
                  <a:cubicBezTo>
                    <a:pt x="417" y="408"/>
                    <a:pt x="417" y="408"/>
                    <a:pt x="417" y="408"/>
                  </a:cubicBezTo>
                  <a:cubicBezTo>
                    <a:pt x="416" y="407"/>
                    <a:pt x="416" y="407"/>
                    <a:pt x="416" y="407"/>
                  </a:cubicBezTo>
                  <a:cubicBezTo>
                    <a:pt x="415" y="407"/>
                    <a:pt x="415" y="407"/>
                    <a:pt x="415" y="407"/>
                  </a:cubicBezTo>
                  <a:cubicBezTo>
                    <a:pt x="414" y="407"/>
                    <a:pt x="414" y="407"/>
                    <a:pt x="414" y="407"/>
                  </a:cubicBezTo>
                  <a:cubicBezTo>
                    <a:pt x="413" y="408"/>
                    <a:pt x="413" y="408"/>
                    <a:pt x="413" y="408"/>
                  </a:cubicBezTo>
                  <a:cubicBezTo>
                    <a:pt x="412" y="409"/>
                    <a:pt x="412" y="409"/>
                    <a:pt x="412" y="409"/>
                  </a:cubicBezTo>
                  <a:cubicBezTo>
                    <a:pt x="411" y="409"/>
                    <a:pt x="411" y="409"/>
                    <a:pt x="411" y="409"/>
                  </a:cubicBezTo>
                  <a:cubicBezTo>
                    <a:pt x="408" y="408"/>
                    <a:pt x="408" y="408"/>
                    <a:pt x="408" y="408"/>
                  </a:cubicBezTo>
                  <a:cubicBezTo>
                    <a:pt x="407" y="407"/>
                    <a:pt x="407" y="407"/>
                    <a:pt x="407" y="407"/>
                  </a:cubicBezTo>
                  <a:cubicBezTo>
                    <a:pt x="404" y="405"/>
                    <a:pt x="404" y="405"/>
                    <a:pt x="404" y="405"/>
                  </a:cubicBezTo>
                  <a:cubicBezTo>
                    <a:pt x="404" y="405"/>
                    <a:pt x="404" y="405"/>
                    <a:pt x="404" y="405"/>
                  </a:cubicBezTo>
                  <a:cubicBezTo>
                    <a:pt x="404" y="404"/>
                    <a:pt x="404" y="404"/>
                    <a:pt x="404" y="404"/>
                  </a:cubicBezTo>
                  <a:cubicBezTo>
                    <a:pt x="403" y="403"/>
                    <a:pt x="403" y="403"/>
                    <a:pt x="403" y="403"/>
                  </a:cubicBezTo>
                  <a:cubicBezTo>
                    <a:pt x="401" y="403"/>
                    <a:pt x="401" y="403"/>
                    <a:pt x="401" y="403"/>
                  </a:cubicBezTo>
                  <a:cubicBezTo>
                    <a:pt x="400" y="403"/>
                    <a:pt x="400" y="403"/>
                    <a:pt x="400" y="403"/>
                  </a:cubicBezTo>
                  <a:cubicBezTo>
                    <a:pt x="399" y="403"/>
                    <a:pt x="399" y="403"/>
                    <a:pt x="399" y="403"/>
                  </a:cubicBezTo>
                  <a:cubicBezTo>
                    <a:pt x="398" y="404"/>
                    <a:pt x="398" y="404"/>
                    <a:pt x="398" y="404"/>
                  </a:cubicBezTo>
                  <a:cubicBezTo>
                    <a:pt x="397" y="404"/>
                    <a:pt x="397" y="404"/>
                    <a:pt x="397" y="404"/>
                  </a:cubicBezTo>
                  <a:cubicBezTo>
                    <a:pt x="396" y="403"/>
                    <a:pt x="396" y="403"/>
                    <a:pt x="396" y="403"/>
                  </a:cubicBezTo>
                  <a:cubicBezTo>
                    <a:pt x="396" y="402"/>
                    <a:pt x="396" y="402"/>
                    <a:pt x="396" y="402"/>
                  </a:cubicBezTo>
                  <a:cubicBezTo>
                    <a:pt x="396" y="401"/>
                    <a:pt x="396" y="401"/>
                    <a:pt x="396" y="401"/>
                  </a:cubicBezTo>
                  <a:cubicBezTo>
                    <a:pt x="395" y="401"/>
                    <a:pt x="395" y="401"/>
                    <a:pt x="395" y="401"/>
                  </a:cubicBezTo>
                  <a:cubicBezTo>
                    <a:pt x="394" y="402"/>
                    <a:pt x="394" y="402"/>
                    <a:pt x="394" y="402"/>
                  </a:cubicBezTo>
                  <a:cubicBezTo>
                    <a:pt x="393" y="402"/>
                    <a:pt x="393" y="402"/>
                    <a:pt x="393" y="402"/>
                  </a:cubicBezTo>
                  <a:cubicBezTo>
                    <a:pt x="392" y="402"/>
                    <a:pt x="392" y="402"/>
                    <a:pt x="392" y="402"/>
                  </a:cubicBezTo>
                  <a:cubicBezTo>
                    <a:pt x="391" y="402"/>
                    <a:pt x="391" y="402"/>
                    <a:pt x="391" y="402"/>
                  </a:cubicBezTo>
                  <a:cubicBezTo>
                    <a:pt x="388" y="402"/>
                    <a:pt x="388" y="402"/>
                    <a:pt x="388" y="402"/>
                  </a:cubicBezTo>
                  <a:cubicBezTo>
                    <a:pt x="387" y="403"/>
                    <a:pt x="387" y="403"/>
                    <a:pt x="387" y="403"/>
                  </a:cubicBezTo>
                  <a:cubicBezTo>
                    <a:pt x="387" y="404"/>
                    <a:pt x="387" y="404"/>
                    <a:pt x="387" y="404"/>
                  </a:cubicBezTo>
                  <a:cubicBezTo>
                    <a:pt x="386" y="405"/>
                    <a:pt x="386" y="405"/>
                    <a:pt x="386" y="405"/>
                  </a:cubicBezTo>
                  <a:cubicBezTo>
                    <a:pt x="384" y="404"/>
                    <a:pt x="384" y="404"/>
                    <a:pt x="384" y="404"/>
                  </a:cubicBezTo>
                  <a:cubicBezTo>
                    <a:pt x="383" y="405"/>
                    <a:pt x="383" y="405"/>
                    <a:pt x="383" y="405"/>
                  </a:cubicBezTo>
                  <a:cubicBezTo>
                    <a:pt x="383" y="405"/>
                    <a:pt x="383" y="405"/>
                    <a:pt x="383" y="405"/>
                  </a:cubicBezTo>
                  <a:cubicBezTo>
                    <a:pt x="384" y="406"/>
                    <a:pt x="384" y="406"/>
                    <a:pt x="384" y="406"/>
                  </a:cubicBezTo>
                  <a:cubicBezTo>
                    <a:pt x="384" y="406"/>
                    <a:pt x="384" y="406"/>
                    <a:pt x="384" y="406"/>
                  </a:cubicBezTo>
                  <a:cubicBezTo>
                    <a:pt x="383" y="408"/>
                    <a:pt x="383" y="408"/>
                    <a:pt x="383" y="408"/>
                  </a:cubicBezTo>
                  <a:cubicBezTo>
                    <a:pt x="382" y="408"/>
                    <a:pt x="382" y="408"/>
                    <a:pt x="382" y="408"/>
                  </a:cubicBezTo>
                  <a:cubicBezTo>
                    <a:pt x="381" y="409"/>
                    <a:pt x="381" y="409"/>
                    <a:pt x="381" y="409"/>
                  </a:cubicBezTo>
                  <a:cubicBezTo>
                    <a:pt x="381" y="410"/>
                    <a:pt x="381" y="410"/>
                    <a:pt x="381" y="410"/>
                  </a:cubicBezTo>
                  <a:cubicBezTo>
                    <a:pt x="379" y="411"/>
                    <a:pt x="379" y="411"/>
                    <a:pt x="379" y="411"/>
                  </a:cubicBezTo>
                  <a:cubicBezTo>
                    <a:pt x="378" y="412"/>
                    <a:pt x="378" y="412"/>
                    <a:pt x="378" y="412"/>
                  </a:cubicBezTo>
                  <a:cubicBezTo>
                    <a:pt x="378" y="413"/>
                    <a:pt x="378" y="413"/>
                    <a:pt x="378" y="413"/>
                  </a:cubicBezTo>
                  <a:cubicBezTo>
                    <a:pt x="376" y="414"/>
                    <a:pt x="376" y="414"/>
                    <a:pt x="376" y="414"/>
                  </a:cubicBezTo>
                  <a:cubicBezTo>
                    <a:pt x="375" y="415"/>
                    <a:pt x="375" y="415"/>
                    <a:pt x="375" y="415"/>
                  </a:cubicBezTo>
                  <a:cubicBezTo>
                    <a:pt x="375" y="416"/>
                    <a:pt x="375" y="416"/>
                    <a:pt x="375" y="416"/>
                  </a:cubicBezTo>
                  <a:cubicBezTo>
                    <a:pt x="372" y="416"/>
                    <a:pt x="372" y="416"/>
                    <a:pt x="372" y="416"/>
                  </a:cubicBezTo>
                  <a:cubicBezTo>
                    <a:pt x="371" y="416"/>
                    <a:pt x="371" y="416"/>
                    <a:pt x="371" y="416"/>
                  </a:cubicBezTo>
                  <a:cubicBezTo>
                    <a:pt x="370" y="418"/>
                    <a:pt x="370" y="418"/>
                    <a:pt x="370" y="418"/>
                  </a:cubicBezTo>
                  <a:cubicBezTo>
                    <a:pt x="370" y="419"/>
                    <a:pt x="370" y="419"/>
                    <a:pt x="370" y="419"/>
                  </a:cubicBezTo>
                  <a:cubicBezTo>
                    <a:pt x="369" y="419"/>
                    <a:pt x="369" y="419"/>
                    <a:pt x="369" y="419"/>
                  </a:cubicBezTo>
                  <a:cubicBezTo>
                    <a:pt x="368" y="418"/>
                    <a:pt x="368" y="418"/>
                    <a:pt x="368" y="418"/>
                  </a:cubicBezTo>
                  <a:cubicBezTo>
                    <a:pt x="367" y="418"/>
                    <a:pt x="367" y="418"/>
                    <a:pt x="367" y="418"/>
                  </a:cubicBezTo>
                  <a:cubicBezTo>
                    <a:pt x="367" y="418"/>
                    <a:pt x="367" y="418"/>
                    <a:pt x="367" y="418"/>
                  </a:cubicBezTo>
                  <a:cubicBezTo>
                    <a:pt x="365" y="417"/>
                    <a:pt x="365" y="417"/>
                    <a:pt x="365" y="417"/>
                  </a:cubicBezTo>
                  <a:cubicBezTo>
                    <a:pt x="364" y="416"/>
                    <a:pt x="364" y="416"/>
                    <a:pt x="364" y="416"/>
                  </a:cubicBezTo>
                  <a:cubicBezTo>
                    <a:pt x="363" y="416"/>
                    <a:pt x="363" y="416"/>
                    <a:pt x="363" y="416"/>
                  </a:cubicBezTo>
                  <a:cubicBezTo>
                    <a:pt x="363" y="415"/>
                    <a:pt x="363" y="415"/>
                    <a:pt x="363" y="415"/>
                  </a:cubicBezTo>
                  <a:cubicBezTo>
                    <a:pt x="363" y="413"/>
                    <a:pt x="363" y="413"/>
                    <a:pt x="363" y="413"/>
                  </a:cubicBezTo>
                  <a:cubicBezTo>
                    <a:pt x="362" y="413"/>
                    <a:pt x="362" y="413"/>
                    <a:pt x="362" y="413"/>
                  </a:cubicBezTo>
                  <a:cubicBezTo>
                    <a:pt x="361" y="413"/>
                    <a:pt x="361" y="413"/>
                    <a:pt x="361" y="413"/>
                  </a:cubicBezTo>
                  <a:cubicBezTo>
                    <a:pt x="361" y="415"/>
                    <a:pt x="361" y="415"/>
                    <a:pt x="361" y="415"/>
                  </a:cubicBezTo>
                  <a:cubicBezTo>
                    <a:pt x="359" y="415"/>
                    <a:pt x="359" y="415"/>
                    <a:pt x="359" y="415"/>
                  </a:cubicBezTo>
                  <a:cubicBezTo>
                    <a:pt x="356" y="415"/>
                    <a:pt x="356" y="415"/>
                    <a:pt x="356" y="415"/>
                  </a:cubicBezTo>
                  <a:cubicBezTo>
                    <a:pt x="355" y="416"/>
                    <a:pt x="355" y="416"/>
                    <a:pt x="355" y="416"/>
                  </a:cubicBezTo>
                  <a:cubicBezTo>
                    <a:pt x="355" y="416"/>
                    <a:pt x="355" y="416"/>
                    <a:pt x="355" y="416"/>
                  </a:cubicBezTo>
                  <a:cubicBezTo>
                    <a:pt x="354" y="416"/>
                    <a:pt x="354" y="416"/>
                    <a:pt x="354" y="416"/>
                  </a:cubicBezTo>
                  <a:cubicBezTo>
                    <a:pt x="353" y="415"/>
                    <a:pt x="353" y="415"/>
                    <a:pt x="353" y="415"/>
                  </a:cubicBezTo>
                  <a:cubicBezTo>
                    <a:pt x="352" y="415"/>
                    <a:pt x="352" y="415"/>
                    <a:pt x="352" y="415"/>
                  </a:cubicBezTo>
                  <a:cubicBezTo>
                    <a:pt x="352" y="415"/>
                    <a:pt x="352" y="415"/>
                    <a:pt x="352" y="415"/>
                  </a:cubicBezTo>
                  <a:cubicBezTo>
                    <a:pt x="351" y="414"/>
                    <a:pt x="351" y="414"/>
                    <a:pt x="351" y="414"/>
                  </a:cubicBezTo>
                  <a:cubicBezTo>
                    <a:pt x="351" y="414"/>
                    <a:pt x="351" y="414"/>
                    <a:pt x="351" y="414"/>
                  </a:cubicBezTo>
                  <a:cubicBezTo>
                    <a:pt x="351" y="413"/>
                    <a:pt x="351" y="413"/>
                    <a:pt x="351" y="413"/>
                  </a:cubicBezTo>
                  <a:cubicBezTo>
                    <a:pt x="351" y="412"/>
                    <a:pt x="351" y="412"/>
                    <a:pt x="351" y="412"/>
                  </a:cubicBezTo>
                  <a:cubicBezTo>
                    <a:pt x="351" y="411"/>
                    <a:pt x="351" y="411"/>
                    <a:pt x="351" y="411"/>
                  </a:cubicBezTo>
                  <a:cubicBezTo>
                    <a:pt x="350" y="411"/>
                    <a:pt x="350" y="411"/>
                    <a:pt x="350" y="411"/>
                  </a:cubicBezTo>
                  <a:cubicBezTo>
                    <a:pt x="350" y="411"/>
                    <a:pt x="350" y="411"/>
                    <a:pt x="350" y="411"/>
                  </a:cubicBezTo>
                  <a:cubicBezTo>
                    <a:pt x="348" y="410"/>
                    <a:pt x="348" y="410"/>
                    <a:pt x="348" y="410"/>
                  </a:cubicBezTo>
                  <a:cubicBezTo>
                    <a:pt x="347" y="409"/>
                    <a:pt x="347" y="409"/>
                    <a:pt x="347" y="409"/>
                  </a:cubicBezTo>
                  <a:cubicBezTo>
                    <a:pt x="346" y="409"/>
                    <a:pt x="346" y="409"/>
                    <a:pt x="346" y="409"/>
                  </a:cubicBezTo>
                  <a:cubicBezTo>
                    <a:pt x="346" y="408"/>
                    <a:pt x="346" y="408"/>
                    <a:pt x="346" y="408"/>
                  </a:cubicBezTo>
                  <a:cubicBezTo>
                    <a:pt x="345" y="406"/>
                    <a:pt x="345" y="406"/>
                    <a:pt x="345" y="406"/>
                  </a:cubicBezTo>
                  <a:cubicBezTo>
                    <a:pt x="343" y="405"/>
                    <a:pt x="343" y="405"/>
                    <a:pt x="343" y="405"/>
                  </a:cubicBezTo>
                  <a:cubicBezTo>
                    <a:pt x="341" y="404"/>
                    <a:pt x="341" y="404"/>
                    <a:pt x="341" y="404"/>
                  </a:cubicBezTo>
                  <a:cubicBezTo>
                    <a:pt x="339" y="404"/>
                    <a:pt x="339" y="404"/>
                    <a:pt x="339" y="404"/>
                  </a:cubicBezTo>
                  <a:cubicBezTo>
                    <a:pt x="336" y="405"/>
                    <a:pt x="336" y="405"/>
                    <a:pt x="336" y="405"/>
                  </a:cubicBezTo>
                  <a:cubicBezTo>
                    <a:pt x="336" y="405"/>
                    <a:pt x="336" y="405"/>
                    <a:pt x="336" y="405"/>
                  </a:cubicBezTo>
                  <a:cubicBezTo>
                    <a:pt x="337" y="406"/>
                    <a:pt x="337" y="406"/>
                    <a:pt x="337" y="406"/>
                  </a:cubicBezTo>
                  <a:cubicBezTo>
                    <a:pt x="336" y="406"/>
                    <a:pt x="336" y="406"/>
                    <a:pt x="336" y="406"/>
                  </a:cubicBezTo>
                  <a:cubicBezTo>
                    <a:pt x="335" y="407"/>
                    <a:pt x="335" y="407"/>
                    <a:pt x="335" y="407"/>
                  </a:cubicBezTo>
                  <a:cubicBezTo>
                    <a:pt x="334" y="407"/>
                    <a:pt x="334" y="407"/>
                    <a:pt x="334" y="407"/>
                  </a:cubicBezTo>
                  <a:cubicBezTo>
                    <a:pt x="333" y="407"/>
                    <a:pt x="333" y="407"/>
                    <a:pt x="333" y="407"/>
                  </a:cubicBezTo>
                  <a:cubicBezTo>
                    <a:pt x="331" y="406"/>
                    <a:pt x="331" y="406"/>
                    <a:pt x="331" y="406"/>
                  </a:cubicBezTo>
                  <a:cubicBezTo>
                    <a:pt x="330" y="407"/>
                    <a:pt x="330" y="407"/>
                    <a:pt x="330" y="407"/>
                  </a:cubicBezTo>
                  <a:cubicBezTo>
                    <a:pt x="329" y="407"/>
                    <a:pt x="329" y="407"/>
                    <a:pt x="329" y="407"/>
                  </a:cubicBezTo>
                  <a:cubicBezTo>
                    <a:pt x="328" y="407"/>
                    <a:pt x="328" y="407"/>
                    <a:pt x="328" y="407"/>
                  </a:cubicBezTo>
                  <a:cubicBezTo>
                    <a:pt x="327" y="406"/>
                    <a:pt x="327" y="406"/>
                    <a:pt x="327" y="406"/>
                  </a:cubicBezTo>
                  <a:cubicBezTo>
                    <a:pt x="326" y="406"/>
                    <a:pt x="326" y="406"/>
                    <a:pt x="326" y="406"/>
                  </a:cubicBezTo>
                  <a:cubicBezTo>
                    <a:pt x="326" y="405"/>
                    <a:pt x="326" y="405"/>
                    <a:pt x="326" y="405"/>
                  </a:cubicBezTo>
                  <a:cubicBezTo>
                    <a:pt x="326" y="404"/>
                    <a:pt x="326" y="404"/>
                    <a:pt x="326" y="404"/>
                  </a:cubicBezTo>
                  <a:cubicBezTo>
                    <a:pt x="324" y="403"/>
                    <a:pt x="324" y="403"/>
                    <a:pt x="324" y="403"/>
                  </a:cubicBezTo>
                  <a:cubicBezTo>
                    <a:pt x="323" y="404"/>
                    <a:pt x="323" y="404"/>
                    <a:pt x="323" y="404"/>
                  </a:cubicBezTo>
                  <a:cubicBezTo>
                    <a:pt x="323" y="405"/>
                    <a:pt x="323" y="405"/>
                    <a:pt x="323" y="405"/>
                  </a:cubicBezTo>
                  <a:cubicBezTo>
                    <a:pt x="323" y="405"/>
                    <a:pt x="323" y="405"/>
                    <a:pt x="323" y="405"/>
                  </a:cubicBezTo>
                  <a:cubicBezTo>
                    <a:pt x="323" y="406"/>
                    <a:pt x="323" y="406"/>
                    <a:pt x="323" y="406"/>
                  </a:cubicBezTo>
                  <a:cubicBezTo>
                    <a:pt x="322" y="407"/>
                    <a:pt x="322" y="407"/>
                    <a:pt x="322" y="407"/>
                  </a:cubicBezTo>
                  <a:cubicBezTo>
                    <a:pt x="321" y="407"/>
                    <a:pt x="321" y="407"/>
                    <a:pt x="321" y="407"/>
                  </a:cubicBezTo>
                  <a:cubicBezTo>
                    <a:pt x="305" y="388"/>
                    <a:pt x="305" y="388"/>
                    <a:pt x="305" y="388"/>
                  </a:cubicBezTo>
                  <a:cubicBezTo>
                    <a:pt x="294" y="379"/>
                    <a:pt x="294" y="379"/>
                    <a:pt x="294" y="379"/>
                  </a:cubicBezTo>
                  <a:cubicBezTo>
                    <a:pt x="293" y="378"/>
                    <a:pt x="293" y="378"/>
                    <a:pt x="293" y="378"/>
                  </a:cubicBezTo>
                  <a:cubicBezTo>
                    <a:pt x="294" y="378"/>
                    <a:pt x="294" y="378"/>
                    <a:pt x="294" y="378"/>
                  </a:cubicBezTo>
                  <a:cubicBezTo>
                    <a:pt x="295" y="377"/>
                    <a:pt x="295" y="377"/>
                    <a:pt x="295" y="377"/>
                  </a:cubicBezTo>
                  <a:cubicBezTo>
                    <a:pt x="295" y="376"/>
                    <a:pt x="295" y="376"/>
                    <a:pt x="295" y="376"/>
                  </a:cubicBezTo>
                  <a:cubicBezTo>
                    <a:pt x="295" y="375"/>
                    <a:pt x="295" y="375"/>
                    <a:pt x="295" y="375"/>
                  </a:cubicBezTo>
                  <a:cubicBezTo>
                    <a:pt x="293" y="376"/>
                    <a:pt x="293" y="376"/>
                    <a:pt x="293" y="376"/>
                  </a:cubicBezTo>
                  <a:cubicBezTo>
                    <a:pt x="292" y="376"/>
                    <a:pt x="292" y="376"/>
                    <a:pt x="292" y="376"/>
                  </a:cubicBezTo>
                  <a:cubicBezTo>
                    <a:pt x="291" y="377"/>
                    <a:pt x="291" y="377"/>
                    <a:pt x="291" y="377"/>
                  </a:cubicBezTo>
                  <a:cubicBezTo>
                    <a:pt x="290" y="378"/>
                    <a:pt x="290" y="378"/>
                    <a:pt x="290" y="378"/>
                  </a:cubicBezTo>
                  <a:cubicBezTo>
                    <a:pt x="288" y="379"/>
                    <a:pt x="288" y="379"/>
                    <a:pt x="288" y="379"/>
                  </a:cubicBezTo>
                  <a:cubicBezTo>
                    <a:pt x="288" y="380"/>
                    <a:pt x="288" y="380"/>
                    <a:pt x="288" y="380"/>
                  </a:cubicBezTo>
                  <a:cubicBezTo>
                    <a:pt x="287" y="381"/>
                    <a:pt x="287" y="381"/>
                    <a:pt x="287" y="381"/>
                  </a:cubicBezTo>
                  <a:cubicBezTo>
                    <a:pt x="287" y="382"/>
                    <a:pt x="287" y="382"/>
                    <a:pt x="287" y="382"/>
                  </a:cubicBezTo>
                  <a:cubicBezTo>
                    <a:pt x="286" y="383"/>
                    <a:pt x="286" y="383"/>
                    <a:pt x="286" y="383"/>
                  </a:cubicBezTo>
                  <a:cubicBezTo>
                    <a:pt x="284" y="383"/>
                    <a:pt x="284" y="383"/>
                    <a:pt x="284" y="383"/>
                  </a:cubicBezTo>
                  <a:cubicBezTo>
                    <a:pt x="283" y="383"/>
                    <a:pt x="283" y="383"/>
                    <a:pt x="283" y="383"/>
                  </a:cubicBezTo>
                  <a:cubicBezTo>
                    <a:pt x="283" y="385"/>
                    <a:pt x="283" y="385"/>
                    <a:pt x="283" y="385"/>
                  </a:cubicBezTo>
                  <a:cubicBezTo>
                    <a:pt x="282" y="385"/>
                    <a:pt x="282" y="385"/>
                    <a:pt x="282" y="385"/>
                  </a:cubicBezTo>
                  <a:cubicBezTo>
                    <a:pt x="282" y="385"/>
                    <a:pt x="282" y="385"/>
                    <a:pt x="282" y="385"/>
                  </a:cubicBezTo>
                  <a:cubicBezTo>
                    <a:pt x="279" y="384"/>
                    <a:pt x="279" y="384"/>
                    <a:pt x="279" y="384"/>
                  </a:cubicBezTo>
                  <a:cubicBezTo>
                    <a:pt x="278" y="385"/>
                    <a:pt x="278" y="385"/>
                    <a:pt x="278" y="385"/>
                  </a:cubicBezTo>
                  <a:cubicBezTo>
                    <a:pt x="277" y="386"/>
                    <a:pt x="277" y="386"/>
                    <a:pt x="277" y="386"/>
                  </a:cubicBezTo>
                  <a:cubicBezTo>
                    <a:pt x="276" y="386"/>
                    <a:pt x="276" y="386"/>
                    <a:pt x="276" y="386"/>
                  </a:cubicBezTo>
                  <a:cubicBezTo>
                    <a:pt x="275" y="384"/>
                    <a:pt x="275" y="384"/>
                    <a:pt x="275" y="384"/>
                  </a:cubicBezTo>
                  <a:cubicBezTo>
                    <a:pt x="275" y="383"/>
                    <a:pt x="275" y="383"/>
                    <a:pt x="275" y="383"/>
                  </a:cubicBezTo>
                  <a:cubicBezTo>
                    <a:pt x="276" y="382"/>
                    <a:pt x="276" y="382"/>
                    <a:pt x="276" y="382"/>
                  </a:cubicBezTo>
                  <a:cubicBezTo>
                    <a:pt x="276" y="381"/>
                    <a:pt x="276" y="381"/>
                    <a:pt x="276" y="381"/>
                  </a:cubicBezTo>
                  <a:cubicBezTo>
                    <a:pt x="276" y="381"/>
                    <a:pt x="276" y="381"/>
                    <a:pt x="276" y="381"/>
                  </a:cubicBezTo>
                  <a:cubicBezTo>
                    <a:pt x="275" y="381"/>
                    <a:pt x="275" y="381"/>
                    <a:pt x="275" y="381"/>
                  </a:cubicBezTo>
                  <a:cubicBezTo>
                    <a:pt x="274" y="381"/>
                    <a:pt x="274" y="381"/>
                    <a:pt x="274" y="381"/>
                  </a:cubicBezTo>
                  <a:cubicBezTo>
                    <a:pt x="272" y="380"/>
                    <a:pt x="272" y="380"/>
                    <a:pt x="272" y="380"/>
                  </a:cubicBezTo>
                  <a:cubicBezTo>
                    <a:pt x="270" y="380"/>
                    <a:pt x="270" y="380"/>
                    <a:pt x="270" y="380"/>
                  </a:cubicBezTo>
                  <a:cubicBezTo>
                    <a:pt x="271" y="381"/>
                    <a:pt x="271" y="381"/>
                    <a:pt x="271" y="381"/>
                  </a:cubicBezTo>
                  <a:cubicBezTo>
                    <a:pt x="271" y="382"/>
                    <a:pt x="271" y="382"/>
                    <a:pt x="271" y="382"/>
                  </a:cubicBezTo>
                  <a:cubicBezTo>
                    <a:pt x="270" y="382"/>
                    <a:pt x="270" y="382"/>
                    <a:pt x="270" y="382"/>
                  </a:cubicBezTo>
                  <a:cubicBezTo>
                    <a:pt x="270" y="383"/>
                    <a:pt x="270" y="383"/>
                    <a:pt x="270" y="383"/>
                  </a:cubicBezTo>
                  <a:cubicBezTo>
                    <a:pt x="269" y="381"/>
                    <a:pt x="269" y="381"/>
                    <a:pt x="269" y="381"/>
                  </a:cubicBezTo>
                  <a:cubicBezTo>
                    <a:pt x="269" y="379"/>
                    <a:pt x="269" y="379"/>
                    <a:pt x="269" y="379"/>
                  </a:cubicBezTo>
                  <a:cubicBezTo>
                    <a:pt x="266" y="377"/>
                    <a:pt x="266" y="377"/>
                    <a:pt x="266" y="377"/>
                  </a:cubicBezTo>
                  <a:cubicBezTo>
                    <a:pt x="266" y="378"/>
                    <a:pt x="266" y="378"/>
                    <a:pt x="266" y="378"/>
                  </a:cubicBezTo>
                  <a:cubicBezTo>
                    <a:pt x="266" y="379"/>
                    <a:pt x="266" y="379"/>
                    <a:pt x="266" y="379"/>
                  </a:cubicBezTo>
                  <a:cubicBezTo>
                    <a:pt x="266" y="380"/>
                    <a:pt x="266" y="380"/>
                    <a:pt x="266" y="380"/>
                  </a:cubicBezTo>
                  <a:cubicBezTo>
                    <a:pt x="266" y="380"/>
                    <a:pt x="266" y="380"/>
                    <a:pt x="266" y="380"/>
                  </a:cubicBezTo>
                  <a:cubicBezTo>
                    <a:pt x="265" y="379"/>
                    <a:pt x="265" y="379"/>
                    <a:pt x="265" y="379"/>
                  </a:cubicBezTo>
                  <a:cubicBezTo>
                    <a:pt x="264" y="379"/>
                    <a:pt x="264" y="379"/>
                    <a:pt x="264" y="379"/>
                  </a:cubicBezTo>
                  <a:cubicBezTo>
                    <a:pt x="264" y="380"/>
                    <a:pt x="264" y="380"/>
                    <a:pt x="264" y="380"/>
                  </a:cubicBezTo>
                  <a:cubicBezTo>
                    <a:pt x="263" y="380"/>
                    <a:pt x="263" y="380"/>
                    <a:pt x="263" y="380"/>
                  </a:cubicBezTo>
                  <a:cubicBezTo>
                    <a:pt x="262" y="380"/>
                    <a:pt x="262" y="380"/>
                    <a:pt x="262" y="380"/>
                  </a:cubicBezTo>
                  <a:cubicBezTo>
                    <a:pt x="261" y="380"/>
                    <a:pt x="261" y="380"/>
                    <a:pt x="261" y="380"/>
                  </a:cubicBezTo>
                  <a:cubicBezTo>
                    <a:pt x="260" y="380"/>
                    <a:pt x="260" y="380"/>
                    <a:pt x="260" y="380"/>
                  </a:cubicBezTo>
                  <a:cubicBezTo>
                    <a:pt x="260" y="379"/>
                    <a:pt x="260" y="379"/>
                    <a:pt x="260" y="379"/>
                  </a:cubicBezTo>
                  <a:cubicBezTo>
                    <a:pt x="261" y="378"/>
                    <a:pt x="261" y="378"/>
                    <a:pt x="261" y="378"/>
                  </a:cubicBezTo>
                  <a:cubicBezTo>
                    <a:pt x="261" y="378"/>
                    <a:pt x="261" y="378"/>
                    <a:pt x="261" y="378"/>
                  </a:cubicBezTo>
                  <a:cubicBezTo>
                    <a:pt x="261" y="377"/>
                    <a:pt x="261" y="377"/>
                    <a:pt x="261" y="377"/>
                  </a:cubicBezTo>
                  <a:cubicBezTo>
                    <a:pt x="261" y="376"/>
                    <a:pt x="261" y="376"/>
                    <a:pt x="261" y="376"/>
                  </a:cubicBezTo>
                  <a:cubicBezTo>
                    <a:pt x="261" y="375"/>
                    <a:pt x="261" y="375"/>
                    <a:pt x="261" y="375"/>
                  </a:cubicBezTo>
                  <a:cubicBezTo>
                    <a:pt x="260" y="375"/>
                    <a:pt x="260" y="375"/>
                    <a:pt x="260" y="375"/>
                  </a:cubicBezTo>
                  <a:cubicBezTo>
                    <a:pt x="259" y="373"/>
                    <a:pt x="259" y="373"/>
                    <a:pt x="259" y="373"/>
                  </a:cubicBezTo>
                  <a:cubicBezTo>
                    <a:pt x="259" y="372"/>
                    <a:pt x="259" y="372"/>
                    <a:pt x="259" y="372"/>
                  </a:cubicBezTo>
                  <a:cubicBezTo>
                    <a:pt x="258" y="372"/>
                    <a:pt x="258" y="372"/>
                    <a:pt x="258" y="372"/>
                  </a:cubicBezTo>
                  <a:cubicBezTo>
                    <a:pt x="258" y="370"/>
                    <a:pt x="258" y="370"/>
                    <a:pt x="258" y="370"/>
                  </a:cubicBezTo>
                  <a:cubicBezTo>
                    <a:pt x="256" y="370"/>
                    <a:pt x="256" y="370"/>
                    <a:pt x="256" y="370"/>
                  </a:cubicBezTo>
                  <a:cubicBezTo>
                    <a:pt x="255" y="371"/>
                    <a:pt x="255" y="371"/>
                    <a:pt x="255" y="371"/>
                  </a:cubicBezTo>
                  <a:cubicBezTo>
                    <a:pt x="253" y="371"/>
                    <a:pt x="253" y="371"/>
                    <a:pt x="253" y="371"/>
                  </a:cubicBezTo>
                  <a:cubicBezTo>
                    <a:pt x="252" y="370"/>
                    <a:pt x="252" y="370"/>
                    <a:pt x="252" y="370"/>
                  </a:cubicBezTo>
                  <a:cubicBezTo>
                    <a:pt x="250" y="370"/>
                    <a:pt x="250" y="370"/>
                    <a:pt x="250" y="370"/>
                  </a:cubicBezTo>
                  <a:cubicBezTo>
                    <a:pt x="249" y="369"/>
                    <a:pt x="249" y="369"/>
                    <a:pt x="249" y="369"/>
                  </a:cubicBezTo>
                  <a:cubicBezTo>
                    <a:pt x="248" y="370"/>
                    <a:pt x="248" y="370"/>
                    <a:pt x="248" y="370"/>
                  </a:cubicBezTo>
                  <a:cubicBezTo>
                    <a:pt x="247" y="369"/>
                    <a:pt x="247" y="369"/>
                    <a:pt x="247" y="369"/>
                  </a:cubicBezTo>
                  <a:cubicBezTo>
                    <a:pt x="246" y="370"/>
                    <a:pt x="246" y="370"/>
                    <a:pt x="246" y="370"/>
                  </a:cubicBezTo>
                  <a:cubicBezTo>
                    <a:pt x="245" y="371"/>
                    <a:pt x="245" y="371"/>
                    <a:pt x="245" y="371"/>
                  </a:cubicBezTo>
                  <a:cubicBezTo>
                    <a:pt x="244" y="371"/>
                    <a:pt x="244" y="371"/>
                    <a:pt x="244" y="371"/>
                  </a:cubicBezTo>
                  <a:cubicBezTo>
                    <a:pt x="243" y="372"/>
                    <a:pt x="243" y="372"/>
                    <a:pt x="243" y="372"/>
                  </a:cubicBezTo>
                  <a:cubicBezTo>
                    <a:pt x="244" y="373"/>
                    <a:pt x="244" y="373"/>
                    <a:pt x="244" y="373"/>
                  </a:cubicBezTo>
                  <a:cubicBezTo>
                    <a:pt x="244" y="374"/>
                    <a:pt x="244" y="374"/>
                    <a:pt x="244" y="374"/>
                  </a:cubicBezTo>
                  <a:cubicBezTo>
                    <a:pt x="242" y="374"/>
                    <a:pt x="242" y="374"/>
                    <a:pt x="242" y="374"/>
                  </a:cubicBezTo>
                  <a:cubicBezTo>
                    <a:pt x="241" y="374"/>
                    <a:pt x="241" y="374"/>
                    <a:pt x="241" y="374"/>
                  </a:cubicBezTo>
                  <a:cubicBezTo>
                    <a:pt x="240" y="375"/>
                    <a:pt x="240" y="375"/>
                    <a:pt x="240" y="375"/>
                  </a:cubicBezTo>
                  <a:cubicBezTo>
                    <a:pt x="239" y="375"/>
                    <a:pt x="239" y="375"/>
                    <a:pt x="239" y="375"/>
                  </a:cubicBezTo>
                  <a:cubicBezTo>
                    <a:pt x="238" y="376"/>
                    <a:pt x="238" y="376"/>
                    <a:pt x="238" y="376"/>
                  </a:cubicBezTo>
                  <a:cubicBezTo>
                    <a:pt x="238" y="376"/>
                    <a:pt x="238" y="376"/>
                    <a:pt x="238" y="376"/>
                  </a:cubicBezTo>
                  <a:cubicBezTo>
                    <a:pt x="235" y="377"/>
                    <a:pt x="235" y="377"/>
                    <a:pt x="235" y="377"/>
                  </a:cubicBezTo>
                  <a:cubicBezTo>
                    <a:pt x="234" y="378"/>
                    <a:pt x="234" y="378"/>
                    <a:pt x="234" y="378"/>
                  </a:cubicBezTo>
                  <a:cubicBezTo>
                    <a:pt x="232" y="379"/>
                    <a:pt x="232" y="379"/>
                    <a:pt x="232" y="379"/>
                  </a:cubicBezTo>
                  <a:cubicBezTo>
                    <a:pt x="232" y="378"/>
                    <a:pt x="232" y="378"/>
                    <a:pt x="232" y="378"/>
                  </a:cubicBezTo>
                  <a:cubicBezTo>
                    <a:pt x="231" y="378"/>
                    <a:pt x="231" y="378"/>
                    <a:pt x="231" y="378"/>
                  </a:cubicBezTo>
                  <a:cubicBezTo>
                    <a:pt x="230" y="378"/>
                    <a:pt x="230" y="378"/>
                    <a:pt x="230" y="378"/>
                  </a:cubicBezTo>
                  <a:cubicBezTo>
                    <a:pt x="230" y="379"/>
                    <a:pt x="230" y="379"/>
                    <a:pt x="230" y="379"/>
                  </a:cubicBezTo>
                  <a:cubicBezTo>
                    <a:pt x="228" y="379"/>
                    <a:pt x="228" y="379"/>
                    <a:pt x="228" y="379"/>
                  </a:cubicBezTo>
                  <a:cubicBezTo>
                    <a:pt x="228" y="380"/>
                    <a:pt x="228" y="380"/>
                    <a:pt x="228" y="380"/>
                  </a:cubicBezTo>
                  <a:cubicBezTo>
                    <a:pt x="228" y="381"/>
                    <a:pt x="228" y="381"/>
                    <a:pt x="228" y="381"/>
                  </a:cubicBezTo>
                  <a:cubicBezTo>
                    <a:pt x="227" y="382"/>
                    <a:pt x="227" y="382"/>
                    <a:pt x="227" y="382"/>
                  </a:cubicBezTo>
                  <a:cubicBezTo>
                    <a:pt x="226" y="381"/>
                    <a:pt x="226" y="381"/>
                    <a:pt x="226" y="381"/>
                  </a:cubicBezTo>
                  <a:cubicBezTo>
                    <a:pt x="226" y="381"/>
                    <a:pt x="226" y="381"/>
                    <a:pt x="226" y="381"/>
                  </a:cubicBezTo>
                  <a:cubicBezTo>
                    <a:pt x="225" y="382"/>
                    <a:pt x="225" y="382"/>
                    <a:pt x="225" y="382"/>
                  </a:cubicBezTo>
                  <a:cubicBezTo>
                    <a:pt x="223" y="382"/>
                    <a:pt x="223" y="382"/>
                    <a:pt x="223" y="382"/>
                  </a:cubicBezTo>
                  <a:cubicBezTo>
                    <a:pt x="221" y="383"/>
                    <a:pt x="221" y="383"/>
                    <a:pt x="221" y="383"/>
                  </a:cubicBezTo>
                  <a:cubicBezTo>
                    <a:pt x="221" y="384"/>
                    <a:pt x="221" y="384"/>
                    <a:pt x="221" y="384"/>
                  </a:cubicBezTo>
                  <a:cubicBezTo>
                    <a:pt x="219" y="384"/>
                    <a:pt x="219" y="384"/>
                    <a:pt x="219" y="384"/>
                  </a:cubicBezTo>
                  <a:cubicBezTo>
                    <a:pt x="218" y="385"/>
                    <a:pt x="218" y="385"/>
                    <a:pt x="218" y="385"/>
                  </a:cubicBezTo>
                  <a:cubicBezTo>
                    <a:pt x="216" y="385"/>
                    <a:pt x="216" y="385"/>
                    <a:pt x="216" y="385"/>
                  </a:cubicBezTo>
                  <a:cubicBezTo>
                    <a:pt x="214" y="385"/>
                    <a:pt x="214" y="385"/>
                    <a:pt x="214" y="385"/>
                  </a:cubicBezTo>
                  <a:cubicBezTo>
                    <a:pt x="214" y="386"/>
                    <a:pt x="214" y="386"/>
                    <a:pt x="214" y="386"/>
                  </a:cubicBezTo>
                  <a:cubicBezTo>
                    <a:pt x="213" y="387"/>
                    <a:pt x="213" y="387"/>
                    <a:pt x="213" y="387"/>
                  </a:cubicBezTo>
                  <a:cubicBezTo>
                    <a:pt x="213" y="386"/>
                    <a:pt x="213" y="386"/>
                    <a:pt x="213" y="386"/>
                  </a:cubicBezTo>
                  <a:cubicBezTo>
                    <a:pt x="212" y="386"/>
                    <a:pt x="212" y="386"/>
                    <a:pt x="212" y="386"/>
                  </a:cubicBezTo>
                  <a:cubicBezTo>
                    <a:pt x="210" y="387"/>
                    <a:pt x="210" y="387"/>
                    <a:pt x="210" y="387"/>
                  </a:cubicBezTo>
                  <a:cubicBezTo>
                    <a:pt x="210" y="387"/>
                    <a:pt x="210" y="387"/>
                    <a:pt x="210" y="387"/>
                  </a:cubicBezTo>
                  <a:cubicBezTo>
                    <a:pt x="210" y="388"/>
                    <a:pt x="210" y="388"/>
                    <a:pt x="210" y="388"/>
                  </a:cubicBezTo>
                  <a:cubicBezTo>
                    <a:pt x="209" y="387"/>
                    <a:pt x="209" y="387"/>
                    <a:pt x="209" y="387"/>
                  </a:cubicBezTo>
                  <a:cubicBezTo>
                    <a:pt x="207" y="387"/>
                    <a:pt x="207" y="387"/>
                    <a:pt x="207" y="387"/>
                  </a:cubicBezTo>
                  <a:cubicBezTo>
                    <a:pt x="207" y="387"/>
                    <a:pt x="207" y="387"/>
                    <a:pt x="207" y="387"/>
                  </a:cubicBezTo>
                  <a:cubicBezTo>
                    <a:pt x="206" y="387"/>
                    <a:pt x="206" y="387"/>
                    <a:pt x="206" y="387"/>
                  </a:cubicBezTo>
                  <a:cubicBezTo>
                    <a:pt x="205" y="387"/>
                    <a:pt x="205" y="387"/>
                    <a:pt x="205" y="387"/>
                  </a:cubicBezTo>
                  <a:cubicBezTo>
                    <a:pt x="204" y="387"/>
                    <a:pt x="204" y="387"/>
                    <a:pt x="204" y="387"/>
                  </a:cubicBezTo>
                  <a:cubicBezTo>
                    <a:pt x="204" y="388"/>
                    <a:pt x="204" y="388"/>
                    <a:pt x="204" y="388"/>
                  </a:cubicBezTo>
                  <a:cubicBezTo>
                    <a:pt x="204" y="389"/>
                    <a:pt x="204" y="389"/>
                    <a:pt x="204" y="389"/>
                  </a:cubicBezTo>
                  <a:cubicBezTo>
                    <a:pt x="204" y="390"/>
                    <a:pt x="204" y="390"/>
                    <a:pt x="204" y="390"/>
                  </a:cubicBezTo>
                  <a:cubicBezTo>
                    <a:pt x="205" y="390"/>
                    <a:pt x="205" y="390"/>
                    <a:pt x="205" y="390"/>
                  </a:cubicBezTo>
                  <a:cubicBezTo>
                    <a:pt x="206" y="390"/>
                    <a:pt x="206" y="390"/>
                    <a:pt x="206" y="390"/>
                  </a:cubicBezTo>
                  <a:cubicBezTo>
                    <a:pt x="207" y="391"/>
                    <a:pt x="207" y="391"/>
                    <a:pt x="207" y="391"/>
                  </a:cubicBezTo>
                  <a:cubicBezTo>
                    <a:pt x="205" y="392"/>
                    <a:pt x="205" y="392"/>
                    <a:pt x="205" y="392"/>
                  </a:cubicBezTo>
                  <a:cubicBezTo>
                    <a:pt x="205" y="392"/>
                    <a:pt x="205" y="392"/>
                    <a:pt x="205" y="392"/>
                  </a:cubicBezTo>
                  <a:cubicBezTo>
                    <a:pt x="205" y="393"/>
                    <a:pt x="205" y="393"/>
                    <a:pt x="205" y="393"/>
                  </a:cubicBezTo>
                  <a:cubicBezTo>
                    <a:pt x="206" y="393"/>
                    <a:pt x="206" y="393"/>
                    <a:pt x="206" y="393"/>
                  </a:cubicBezTo>
                  <a:cubicBezTo>
                    <a:pt x="208" y="393"/>
                    <a:pt x="208" y="393"/>
                    <a:pt x="208" y="393"/>
                  </a:cubicBezTo>
                  <a:cubicBezTo>
                    <a:pt x="209" y="393"/>
                    <a:pt x="209" y="393"/>
                    <a:pt x="209" y="393"/>
                  </a:cubicBezTo>
                  <a:cubicBezTo>
                    <a:pt x="209" y="393"/>
                    <a:pt x="209" y="393"/>
                    <a:pt x="209" y="393"/>
                  </a:cubicBezTo>
                  <a:cubicBezTo>
                    <a:pt x="210" y="394"/>
                    <a:pt x="210" y="394"/>
                    <a:pt x="210" y="394"/>
                  </a:cubicBezTo>
                  <a:cubicBezTo>
                    <a:pt x="212" y="394"/>
                    <a:pt x="212" y="394"/>
                    <a:pt x="212" y="394"/>
                  </a:cubicBezTo>
                  <a:cubicBezTo>
                    <a:pt x="212" y="395"/>
                    <a:pt x="212" y="395"/>
                    <a:pt x="212" y="395"/>
                  </a:cubicBezTo>
                  <a:cubicBezTo>
                    <a:pt x="211" y="396"/>
                    <a:pt x="211" y="396"/>
                    <a:pt x="211" y="396"/>
                  </a:cubicBezTo>
                  <a:cubicBezTo>
                    <a:pt x="210" y="396"/>
                    <a:pt x="210" y="396"/>
                    <a:pt x="210" y="396"/>
                  </a:cubicBezTo>
                  <a:cubicBezTo>
                    <a:pt x="207" y="396"/>
                    <a:pt x="207" y="396"/>
                    <a:pt x="207" y="396"/>
                  </a:cubicBezTo>
                  <a:cubicBezTo>
                    <a:pt x="206" y="397"/>
                    <a:pt x="206" y="397"/>
                    <a:pt x="206" y="397"/>
                  </a:cubicBezTo>
                  <a:cubicBezTo>
                    <a:pt x="204" y="399"/>
                    <a:pt x="204" y="399"/>
                    <a:pt x="204" y="399"/>
                  </a:cubicBezTo>
                  <a:cubicBezTo>
                    <a:pt x="205" y="401"/>
                    <a:pt x="205" y="401"/>
                    <a:pt x="205" y="401"/>
                  </a:cubicBezTo>
                  <a:cubicBezTo>
                    <a:pt x="205" y="401"/>
                    <a:pt x="205" y="401"/>
                    <a:pt x="205" y="401"/>
                  </a:cubicBezTo>
                  <a:cubicBezTo>
                    <a:pt x="206" y="402"/>
                    <a:pt x="206" y="402"/>
                    <a:pt x="206" y="402"/>
                  </a:cubicBezTo>
                  <a:cubicBezTo>
                    <a:pt x="205" y="403"/>
                    <a:pt x="205" y="403"/>
                    <a:pt x="205" y="403"/>
                  </a:cubicBezTo>
                  <a:cubicBezTo>
                    <a:pt x="205" y="405"/>
                    <a:pt x="205" y="405"/>
                    <a:pt x="205" y="405"/>
                  </a:cubicBezTo>
                  <a:cubicBezTo>
                    <a:pt x="203" y="405"/>
                    <a:pt x="203" y="405"/>
                    <a:pt x="203" y="405"/>
                  </a:cubicBezTo>
                  <a:cubicBezTo>
                    <a:pt x="203" y="405"/>
                    <a:pt x="203" y="405"/>
                    <a:pt x="203" y="405"/>
                  </a:cubicBezTo>
                  <a:cubicBezTo>
                    <a:pt x="204" y="406"/>
                    <a:pt x="204" y="406"/>
                    <a:pt x="204" y="406"/>
                  </a:cubicBezTo>
                  <a:cubicBezTo>
                    <a:pt x="204" y="407"/>
                    <a:pt x="204" y="407"/>
                    <a:pt x="204" y="407"/>
                  </a:cubicBezTo>
                  <a:cubicBezTo>
                    <a:pt x="205" y="407"/>
                    <a:pt x="205" y="407"/>
                    <a:pt x="205" y="407"/>
                  </a:cubicBezTo>
                  <a:cubicBezTo>
                    <a:pt x="206" y="408"/>
                    <a:pt x="206" y="408"/>
                    <a:pt x="206" y="408"/>
                  </a:cubicBezTo>
                  <a:cubicBezTo>
                    <a:pt x="208" y="408"/>
                    <a:pt x="208" y="408"/>
                    <a:pt x="208" y="408"/>
                  </a:cubicBezTo>
                  <a:cubicBezTo>
                    <a:pt x="208" y="409"/>
                    <a:pt x="208" y="409"/>
                    <a:pt x="208" y="409"/>
                  </a:cubicBezTo>
                  <a:cubicBezTo>
                    <a:pt x="209" y="410"/>
                    <a:pt x="209" y="410"/>
                    <a:pt x="209" y="410"/>
                  </a:cubicBezTo>
                  <a:cubicBezTo>
                    <a:pt x="211" y="410"/>
                    <a:pt x="211" y="410"/>
                    <a:pt x="211" y="410"/>
                  </a:cubicBezTo>
                  <a:cubicBezTo>
                    <a:pt x="211" y="410"/>
                    <a:pt x="211" y="410"/>
                    <a:pt x="211" y="410"/>
                  </a:cubicBezTo>
                  <a:cubicBezTo>
                    <a:pt x="212" y="415"/>
                    <a:pt x="212" y="415"/>
                    <a:pt x="212" y="415"/>
                  </a:cubicBezTo>
                  <a:cubicBezTo>
                    <a:pt x="211" y="416"/>
                    <a:pt x="211" y="416"/>
                    <a:pt x="211" y="416"/>
                  </a:cubicBezTo>
                  <a:cubicBezTo>
                    <a:pt x="209" y="417"/>
                    <a:pt x="209" y="417"/>
                    <a:pt x="209" y="417"/>
                  </a:cubicBezTo>
                  <a:cubicBezTo>
                    <a:pt x="207" y="417"/>
                    <a:pt x="207" y="417"/>
                    <a:pt x="207" y="417"/>
                  </a:cubicBezTo>
                  <a:cubicBezTo>
                    <a:pt x="205" y="415"/>
                    <a:pt x="205" y="415"/>
                    <a:pt x="205" y="415"/>
                  </a:cubicBezTo>
                  <a:cubicBezTo>
                    <a:pt x="205" y="416"/>
                    <a:pt x="205" y="416"/>
                    <a:pt x="205" y="416"/>
                  </a:cubicBezTo>
                  <a:cubicBezTo>
                    <a:pt x="205" y="417"/>
                    <a:pt x="205" y="417"/>
                    <a:pt x="205" y="417"/>
                  </a:cubicBezTo>
                  <a:cubicBezTo>
                    <a:pt x="204" y="419"/>
                    <a:pt x="204" y="419"/>
                    <a:pt x="204" y="419"/>
                  </a:cubicBezTo>
                  <a:cubicBezTo>
                    <a:pt x="203" y="419"/>
                    <a:pt x="203" y="419"/>
                    <a:pt x="203" y="419"/>
                  </a:cubicBezTo>
                  <a:cubicBezTo>
                    <a:pt x="200" y="418"/>
                    <a:pt x="200" y="418"/>
                    <a:pt x="200" y="418"/>
                  </a:cubicBezTo>
                  <a:cubicBezTo>
                    <a:pt x="198" y="418"/>
                    <a:pt x="198" y="418"/>
                    <a:pt x="198" y="418"/>
                  </a:cubicBezTo>
                  <a:cubicBezTo>
                    <a:pt x="198" y="417"/>
                    <a:pt x="198" y="417"/>
                    <a:pt x="198" y="417"/>
                  </a:cubicBezTo>
                  <a:cubicBezTo>
                    <a:pt x="197" y="418"/>
                    <a:pt x="197" y="418"/>
                    <a:pt x="197" y="418"/>
                  </a:cubicBezTo>
                  <a:cubicBezTo>
                    <a:pt x="196" y="417"/>
                    <a:pt x="196" y="417"/>
                    <a:pt x="196" y="417"/>
                  </a:cubicBezTo>
                  <a:cubicBezTo>
                    <a:pt x="195" y="416"/>
                    <a:pt x="195" y="416"/>
                    <a:pt x="195" y="416"/>
                  </a:cubicBezTo>
                  <a:cubicBezTo>
                    <a:pt x="196" y="415"/>
                    <a:pt x="196" y="415"/>
                    <a:pt x="196" y="415"/>
                  </a:cubicBezTo>
                  <a:cubicBezTo>
                    <a:pt x="196" y="414"/>
                    <a:pt x="196" y="414"/>
                    <a:pt x="196" y="414"/>
                  </a:cubicBezTo>
                  <a:cubicBezTo>
                    <a:pt x="195" y="414"/>
                    <a:pt x="195" y="414"/>
                    <a:pt x="195" y="414"/>
                  </a:cubicBezTo>
                  <a:cubicBezTo>
                    <a:pt x="194" y="413"/>
                    <a:pt x="194" y="413"/>
                    <a:pt x="194" y="413"/>
                  </a:cubicBezTo>
                  <a:cubicBezTo>
                    <a:pt x="193" y="414"/>
                    <a:pt x="193" y="414"/>
                    <a:pt x="193" y="414"/>
                  </a:cubicBezTo>
                  <a:cubicBezTo>
                    <a:pt x="192" y="414"/>
                    <a:pt x="192" y="414"/>
                    <a:pt x="192" y="414"/>
                  </a:cubicBezTo>
                  <a:cubicBezTo>
                    <a:pt x="191" y="414"/>
                    <a:pt x="191" y="414"/>
                    <a:pt x="191" y="414"/>
                  </a:cubicBezTo>
                  <a:cubicBezTo>
                    <a:pt x="191" y="416"/>
                    <a:pt x="191" y="416"/>
                    <a:pt x="191" y="416"/>
                  </a:cubicBezTo>
                  <a:cubicBezTo>
                    <a:pt x="189" y="416"/>
                    <a:pt x="189" y="416"/>
                    <a:pt x="189" y="416"/>
                  </a:cubicBezTo>
                  <a:cubicBezTo>
                    <a:pt x="189" y="415"/>
                    <a:pt x="189" y="415"/>
                    <a:pt x="189" y="415"/>
                  </a:cubicBezTo>
                  <a:cubicBezTo>
                    <a:pt x="187" y="414"/>
                    <a:pt x="187" y="414"/>
                    <a:pt x="187" y="414"/>
                  </a:cubicBezTo>
                  <a:cubicBezTo>
                    <a:pt x="185" y="414"/>
                    <a:pt x="185" y="414"/>
                    <a:pt x="185" y="414"/>
                  </a:cubicBezTo>
                  <a:cubicBezTo>
                    <a:pt x="185" y="415"/>
                    <a:pt x="185" y="415"/>
                    <a:pt x="185" y="415"/>
                  </a:cubicBezTo>
                  <a:cubicBezTo>
                    <a:pt x="184" y="414"/>
                    <a:pt x="184" y="414"/>
                    <a:pt x="184" y="414"/>
                  </a:cubicBezTo>
                  <a:cubicBezTo>
                    <a:pt x="183" y="414"/>
                    <a:pt x="183" y="414"/>
                    <a:pt x="183" y="414"/>
                  </a:cubicBezTo>
                  <a:cubicBezTo>
                    <a:pt x="183" y="415"/>
                    <a:pt x="183" y="415"/>
                    <a:pt x="183" y="415"/>
                  </a:cubicBezTo>
                  <a:cubicBezTo>
                    <a:pt x="182" y="416"/>
                    <a:pt x="182" y="416"/>
                    <a:pt x="182" y="416"/>
                  </a:cubicBezTo>
                  <a:cubicBezTo>
                    <a:pt x="182" y="418"/>
                    <a:pt x="182" y="418"/>
                    <a:pt x="182" y="418"/>
                  </a:cubicBezTo>
                  <a:cubicBezTo>
                    <a:pt x="180" y="419"/>
                    <a:pt x="180" y="419"/>
                    <a:pt x="180" y="419"/>
                  </a:cubicBezTo>
                  <a:cubicBezTo>
                    <a:pt x="179" y="419"/>
                    <a:pt x="179" y="419"/>
                    <a:pt x="179" y="419"/>
                  </a:cubicBezTo>
                  <a:cubicBezTo>
                    <a:pt x="178" y="417"/>
                    <a:pt x="178" y="417"/>
                    <a:pt x="178" y="417"/>
                  </a:cubicBezTo>
                  <a:cubicBezTo>
                    <a:pt x="176" y="417"/>
                    <a:pt x="176" y="417"/>
                    <a:pt x="176" y="417"/>
                  </a:cubicBezTo>
                  <a:cubicBezTo>
                    <a:pt x="175" y="416"/>
                    <a:pt x="175" y="416"/>
                    <a:pt x="175" y="416"/>
                  </a:cubicBezTo>
                  <a:cubicBezTo>
                    <a:pt x="174" y="417"/>
                    <a:pt x="174" y="417"/>
                    <a:pt x="174" y="417"/>
                  </a:cubicBezTo>
                  <a:cubicBezTo>
                    <a:pt x="174" y="418"/>
                    <a:pt x="174" y="418"/>
                    <a:pt x="174" y="418"/>
                  </a:cubicBezTo>
                  <a:cubicBezTo>
                    <a:pt x="173" y="419"/>
                    <a:pt x="173" y="419"/>
                    <a:pt x="173" y="419"/>
                  </a:cubicBezTo>
                  <a:cubicBezTo>
                    <a:pt x="172" y="419"/>
                    <a:pt x="172" y="419"/>
                    <a:pt x="172" y="419"/>
                  </a:cubicBezTo>
                  <a:cubicBezTo>
                    <a:pt x="172" y="418"/>
                    <a:pt x="172" y="418"/>
                    <a:pt x="172" y="418"/>
                  </a:cubicBezTo>
                  <a:cubicBezTo>
                    <a:pt x="172" y="417"/>
                    <a:pt x="172" y="417"/>
                    <a:pt x="172" y="417"/>
                  </a:cubicBezTo>
                  <a:cubicBezTo>
                    <a:pt x="171" y="417"/>
                    <a:pt x="171" y="417"/>
                    <a:pt x="171" y="417"/>
                  </a:cubicBezTo>
                  <a:cubicBezTo>
                    <a:pt x="169" y="415"/>
                    <a:pt x="169" y="415"/>
                    <a:pt x="169" y="415"/>
                  </a:cubicBezTo>
                  <a:cubicBezTo>
                    <a:pt x="168" y="414"/>
                    <a:pt x="168" y="414"/>
                    <a:pt x="168" y="414"/>
                  </a:cubicBezTo>
                  <a:cubicBezTo>
                    <a:pt x="167" y="414"/>
                    <a:pt x="167" y="414"/>
                    <a:pt x="167" y="414"/>
                  </a:cubicBezTo>
                  <a:cubicBezTo>
                    <a:pt x="165" y="413"/>
                    <a:pt x="165" y="413"/>
                    <a:pt x="165" y="413"/>
                  </a:cubicBezTo>
                  <a:cubicBezTo>
                    <a:pt x="165" y="413"/>
                    <a:pt x="165" y="413"/>
                    <a:pt x="165" y="413"/>
                  </a:cubicBezTo>
                  <a:cubicBezTo>
                    <a:pt x="164" y="412"/>
                    <a:pt x="164" y="412"/>
                    <a:pt x="164" y="412"/>
                  </a:cubicBezTo>
                  <a:cubicBezTo>
                    <a:pt x="163" y="412"/>
                    <a:pt x="163" y="412"/>
                    <a:pt x="163" y="412"/>
                  </a:cubicBezTo>
                  <a:cubicBezTo>
                    <a:pt x="161" y="412"/>
                    <a:pt x="161" y="412"/>
                    <a:pt x="161" y="412"/>
                  </a:cubicBezTo>
                  <a:cubicBezTo>
                    <a:pt x="159" y="411"/>
                    <a:pt x="159" y="411"/>
                    <a:pt x="159" y="411"/>
                  </a:cubicBezTo>
                  <a:cubicBezTo>
                    <a:pt x="159" y="410"/>
                    <a:pt x="159" y="410"/>
                    <a:pt x="159" y="410"/>
                  </a:cubicBezTo>
                  <a:cubicBezTo>
                    <a:pt x="158" y="410"/>
                    <a:pt x="158" y="410"/>
                    <a:pt x="158" y="410"/>
                  </a:cubicBezTo>
                  <a:cubicBezTo>
                    <a:pt x="156" y="411"/>
                    <a:pt x="156" y="411"/>
                    <a:pt x="156" y="411"/>
                  </a:cubicBezTo>
                  <a:cubicBezTo>
                    <a:pt x="155" y="411"/>
                    <a:pt x="155" y="411"/>
                    <a:pt x="155" y="411"/>
                  </a:cubicBezTo>
                  <a:cubicBezTo>
                    <a:pt x="155" y="411"/>
                    <a:pt x="155" y="411"/>
                    <a:pt x="155" y="411"/>
                  </a:cubicBezTo>
                  <a:cubicBezTo>
                    <a:pt x="154" y="412"/>
                    <a:pt x="154" y="412"/>
                    <a:pt x="154" y="412"/>
                  </a:cubicBezTo>
                  <a:cubicBezTo>
                    <a:pt x="154" y="411"/>
                    <a:pt x="154" y="411"/>
                    <a:pt x="154" y="411"/>
                  </a:cubicBezTo>
                  <a:cubicBezTo>
                    <a:pt x="153" y="412"/>
                    <a:pt x="153" y="412"/>
                    <a:pt x="153" y="412"/>
                  </a:cubicBezTo>
                  <a:cubicBezTo>
                    <a:pt x="153" y="413"/>
                    <a:pt x="153" y="413"/>
                    <a:pt x="153" y="413"/>
                  </a:cubicBezTo>
                  <a:cubicBezTo>
                    <a:pt x="152" y="413"/>
                    <a:pt x="152" y="413"/>
                    <a:pt x="152" y="413"/>
                  </a:cubicBezTo>
                  <a:cubicBezTo>
                    <a:pt x="151" y="413"/>
                    <a:pt x="151" y="413"/>
                    <a:pt x="151" y="413"/>
                  </a:cubicBezTo>
                  <a:cubicBezTo>
                    <a:pt x="152" y="412"/>
                    <a:pt x="152" y="412"/>
                    <a:pt x="152" y="412"/>
                  </a:cubicBezTo>
                  <a:cubicBezTo>
                    <a:pt x="152" y="411"/>
                    <a:pt x="152" y="411"/>
                    <a:pt x="152" y="411"/>
                  </a:cubicBezTo>
                  <a:cubicBezTo>
                    <a:pt x="151" y="410"/>
                    <a:pt x="151" y="410"/>
                    <a:pt x="151" y="410"/>
                  </a:cubicBezTo>
                  <a:cubicBezTo>
                    <a:pt x="149" y="409"/>
                    <a:pt x="149" y="409"/>
                    <a:pt x="149" y="409"/>
                  </a:cubicBezTo>
                  <a:cubicBezTo>
                    <a:pt x="148" y="410"/>
                    <a:pt x="148" y="410"/>
                    <a:pt x="148" y="410"/>
                  </a:cubicBezTo>
                  <a:cubicBezTo>
                    <a:pt x="149" y="411"/>
                    <a:pt x="149" y="411"/>
                    <a:pt x="149" y="411"/>
                  </a:cubicBezTo>
                  <a:cubicBezTo>
                    <a:pt x="149" y="412"/>
                    <a:pt x="149" y="412"/>
                    <a:pt x="149" y="412"/>
                  </a:cubicBezTo>
                  <a:cubicBezTo>
                    <a:pt x="147" y="412"/>
                    <a:pt x="147" y="412"/>
                    <a:pt x="147" y="412"/>
                  </a:cubicBezTo>
                  <a:cubicBezTo>
                    <a:pt x="146" y="413"/>
                    <a:pt x="146" y="413"/>
                    <a:pt x="146" y="413"/>
                  </a:cubicBezTo>
                  <a:cubicBezTo>
                    <a:pt x="146" y="414"/>
                    <a:pt x="146" y="414"/>
                    <a:pt x="146" y="414"/>
                  </a:cubicBezTo>
                  <a:cubicBezTo>
                    <a:pt x="145" y="414"/>
                    <a:pt x="145" y="414"/>
                    <a:pt x="145" y="414"/>
                  </a:cubicBezTo>
                  <a:cubicBezTo>
                    <a:pt x="143" y="416"/>
                    <a:pt x="143" y="416"/>
                    <a:pt x="143" y="416"/>
                  </a:cubicBezTo>
                  <a:cubicBezTo>
                    <a:pt x="143" y="417"/>
                    <a:pt x="143" y="417"/>
                    <a:pt x="143" y="417"/>
                  </a:cubicBezTo>
                  <a:cubicBezTo>
                    <a:pt x="143" y="418"/>
                    <a:pt x="143" y="418"/>
                    <a:pt x="143" y="418"/>
                  </a:cubicBezTo>
                  <a:cubicBezTo>
                    <a:pt x="143" y="420"/>
                    <a:pt x="143" y="420"/>
                    <a:pt x="143" y="420"/>
                  </a:cubicBezTo>
                  <a:cubicBezTo>
                    <a:pt x="141" y="420"/>
                    <a:pt x="141" y="420"/>
                    <a:pt x="141" y="420"/>
                  </a:cubicBezTo>
                  <a:cubicBezTo>
                    <a:pt x="140" y="420"/>
                    <a:pt x="140" y="420"/>
                    <a:pt x="140" y="420"/>
                  </a:cubicBezTo>
                  <a:cubicBezTo>
                    <a:pt x="141" y="425"/>
                    <a:pt x="141" y="425"/>
                    <a:pt x="141" y="425"/>
                  </a:cubicBezTo>
                  <a:cubicBezTo>
                    <a:pt x="140" y="425"/>
                    <a:pt x="140" y="425"/>
                    <a:pt x="140" y="425"/>
                  </a:cubicBezTo>
                  <a:cubicBezTo>
                    <a:pt x="140" y="427"/>
                    <a:pt x="140" y="427"/>
                    <a:pt x="140" y="427"/>
                  </a:cubicBezTo>
                  <a:cubicBezTo>
                    <a:pt x="138" y="428"/>
                    <a:pt x="138" y="428"/>
                    <a:pt x="138" y="428"/>
                  </a:cubicBezTo>
                  <a:cubicBezTo>
                    <a:pt x="137" y="426"/>
                    <a:pt x="137" y="426"/>
                    <a:pt x="137" y="426"/>
                  </a:cubicBezTo>
                  <a:cubicBezTo>
                    <a:pt x="136" y="425"/>
                    <a:pt x="136" y="425"/>
                    <a:pt x="136" y="425"/>
                  </a:cubicBezTo>
                  <a:cubicBezTo>
                    <a:pt x="133" y="422"/>
                    <a:pt x="133" y="422"/>
                    <a:pt x="133" y="422"/>
                  </a:cubicBezTo>
                  <a:cubicBezTo>
                    <a:pt x="132" y="423"/>
                    <a:pt x="132" y="423"/>
                    <a:pt x="132" y="423"/>
                  </a:cubicBezTo>
                  <a:cubicBezTo>
                    <a:pt x="132" y="425"/>
                    <a:pt x="132" y="425"/>
                    <a:pt x="132" y="425"/>
                  </a:cubicBezTo>
                  <a:cubicBezTo>
                    <a:pt x="130" y="427"/>
                    <a:pt x="130" y="427"/>
                    <a:pt x="130" y="427"/>
                  </a:cubicBezTo>
                  <a:cubicBezTo>
                    <a:pt x="129" y="428"/>
                    <a:pt x="129" y="428"/>
                    <a:pt x="129" y="428"/>
                  </a:cubicBezTo>
                  <a:cubicBezTo>
                    <a:pt x="129" y="431"/>
                    <a:pt x="129" y="431"/>
                    <a:pt x="129" y="431"/>
                  </a:cubicBezTo>
                  <a:cubicBezTo>
                    <a:pt x="130" y="432"/>
                    <a:pt x="130" y="432"/>
                    <a:pt x="130" y="432"/>
                  </a:cubicBezTo>
                  <a:cubicBezTo>
                    <a:pt x="130" y="436"/>
                    <a:pt x="130" y="436"/>
                    <a:pt x="130" y="436"/>
                  </a:cubicBezTo>
                  <a:cubicBezTo>
                    <a:pt x="129" y="438"/>
                    <a:pt x="129" y="438"/>
                    <a:pt x="129" y="438"/>
                  </a:cubicBezTo>
                  <a:cubicBezTo>
                    <a:pt x="131" y="439"/>
                    <a:pt x="131" y="439"/>
                    <a:pt x="131" y="439"/>
                  </a:cubicBezTo>
                  <a:cubicBezTo>
                    <a:pt x="132" y="441"/>
                    <a:pt x="132" y="441"/>
                    <a:pt x="132" y="441"/>
                  </a:cubicBezTo>
                  <a:cubicBezTo>
                    <a:pt x="132" y="441"/>
                    <a:pt x="132" y="441"/>
                    <a:pt x="132" y="441"/>
                  </a:cubicBezTo>
                  <a:cubicBezTo>
                    <a:pt x="134" y="443"/>
                    <a:pt x="134" y="443"/>
                    <a:pt x="134" y="443"/>
                  </a:cubicBezTo>
                  <a:cubicBezTo>
                    <a:pt x="135" y="442"/>
                    <a:pt x="135" y="442"/>
                    <a:pt x="135" y="442"/>
                  </a:cubicBezTo>
                  <a:cubicBezTo>
                    <a:pt x="139" y="443"/>
                    <a:pt x="139" y="443"/>
                    <a:pt x="139" y="443"/>
                  </a:cubicBezTo>
                  <a:cubicBezTo>
                    <a:pt x="142" y="446"/>
                    <a:pt x="142" y="446"/>
                    <a:pt x="142" y="446"/>
                  </a:cubicBezTo>
                  <a:cubicBezTo>
                    <a:pt x="144" y="450"/>
                    <a:pt x="144" y="450"/>
                    <a:pt x="144" y="450"/>
                  </a:cubicBezTo>
                  <a:cubicBezTo>
                    <a:pt x="142" y="450"/>
                    <a:pt x="142" y="450"/>
                    <a:pt x="142" y="450"/>
                  </a:cubicBezTo>
                  <a:cubicBezTo>
                    <a:pt x="142" y="451"/>
                    <a:pt x="142" y="451"/>
                    <a:pt x="142" y="451"/>
                  </a:cubicBezTo>
                  <a:cubicBezTo>
                    <a:pt x="144" y="453"/>
                    <a:pt x="144" y="453"/>
                    <a:pt x="144" y="453"/>
                  </a:cubicBezTo>
                  <a:cubicBezTo>
                    <a:pt x="145" y="452"/>
                    <a:pt x="145" y="452"/>
                    <a:pt x="145" y="452"/>
                  </a:cubicBezTo>
                  <a:cubicBezTo>
                    <a:pt x="147" y="453"/>
                    <a:pt x="147" y="453"/>
                    <a:pt x="147" y="453"/>
                  </a:cubicBezTo>
                  <a:cubicBezTo>
                    <a:pt x="147" y="453"/>
                    <a:pt x="147" y="453"/>
                    <a:pt x="147" y="453"/>
                  </a:cubicBezTo>
                  <a:cubicBezTo>
                    <a:pt x="147" y="453"/>
                    <a:pt x="147" y="453"/>
                    <a:pt x="147" y="453"/>
                  </a:cubicBezTo>
                  <a:cubicBezTo>
                    <a:pt x="147" y="454"/>
                    <a:pt x="147" y="454"/>
                    <a:pt x="147" y="454"/>
                  </a:cubicBezTo>
                  <a:cubicBezTo>
                    <a:pt x="147" y="455"/>
                    <a:pt x="147" y="455"/>
                    <a:pt x="147" y="455"/>
                  </a:cubicBezTo>
                  <a:cubicBezTo>
                    <a:pt x="146" y="455"/>
                    <a:pt x="146" y="455"/>
                    <a:pt x="146" y="455"/>
                  </a:cubicBezTo>
                  <a:cubicBezTo>
                    <a:pt x="146" y="455"/>
                    <a:pt x="146" y="455"/>
                    <a:pt x="146" y="455"/>
                  </a:cubicBezTo>
                  <a:cubicBezTo>
                    <a:pt x="146" y="456"/>
                    <a:pt x="146" y="456"/>
                    <a:pt x="146" y="456"/>
                  </a:cubicBezTo>
                  <a:cubicBezTo>
                    <a:pt x="146" y="456"/>
                    <a:pt x="146" y="456"/>
                    <a:pt x="146" y="456"/>
                  </a:cubicBezTo>
                  <a:cubicBezTo>
                    <a:pt x="146" y="456"/>
                    <a:pt x="146" y="456"/>
                    <a:pt x="146" y="456"/>
                  </a:cubicBezTo>
                  <a:cubicBezTo>
                    <a:pt x="146" y="457"/>
                    <a:pt x="146" y="457"/>
                    <a:pt x="146" y="457"/>
                  </a:cubicBezTo>
                  <a:cubicBezTo>
                    <a:pt x="145" y="457"/>
                    <a:pt x="145" y="457"/>
                    <a:pt x="145" y="457"/>
                  </a:cubicBezTo>
                  <a:cubicBezTo>
                    <a:pt x="145" y="457"/>
                    <a:pt x="145" y="457"/>
                    <a:pt x="145" y="457"/>
                  </a:cubicBezTo>
                  <a:cubicBezTo>
                    <a:pt x="144" y="457"/>
                    <a:pt x="144" y="457"/>
                    <a:pt x="144" y="457"/>
                  </a:cubicBezTo>
                  <a:cubicBezTo>
                    <a:pt x="143" y="457"/>
                    <a:pt x="143" y="457"/>
                    <a:pt x="143" y="457"/>
                  </a:cubicBezTo>
                  <a:cubicBezTo>
                    <a:pt x="145" y="458"/>
                    <a:pt x="145" y="458"/>
                    <a:pt x="145" y="458"/>
                  </a:cubicBezTo>
                  <a:cubicBezTo>
                    <a:pt x="145" y="459"/>
                    <a:pt x="145" y="459"/>
                    <a:pt x="145" y="459"/>
                  </a:cubicBezTo>
                  <a:cubicBezTo>
                    <a:pt x="145" y="459"/>
                    <a:pt x="145" y="459"/>
                    <a:pt x="145" y="459"/>
                  </a:cubicBezTo>
                  <a:cubicBezTo>
                    <a:pt x="144" y="458"/>
                    <a:pt x="144" y="458"/>
                    <a:pt x="144" y="458"/>
                  </a:cubicBezTo>
                  <a:cubicBezTo>
                    <a:pt x="143" y="459"/>
                    <a:pt x="143" y="459"/>
                    <a:pt x="143" y="459"/>
                  </a:cubicBezTo>
                  <a:cubicBezTo>
                    <a:pt x="142" y="458"/>
                    <a:pt x="142" y="458"/>
                    <a:pt x="142" y="458"/>
                  </a:cubicBezTo>
                  <a:cubicBezTo>
                    <a:pt x="142" y="458"/>
                    <a:pt x="142" y="458"/>
                    <a:pt x="142" y="458"/>
                  </a:cubicBezTo>
                  <a:cubicBezTo>
                    <a:pt x="143" y="459"/>
                    <a:pt x="143" y="459"/>
                    <a:pt x="143" y="459"/>
                  </a:cubicBezTo>
                  <a:cubicBezTo>
                    <a:pt x="143" y="459"/>
                    <a:pt x="143" y="459"/>
                    <a:pt x="143" y="459"/>
                  </a:cubicBezTo>
                  <a:cubicBezTo>
                    <a:pt x="142" y="460"/>
                    <a:pt x="142" y="460"/>
                    <a:pt x="142" y="460"/>
                  </a:cubicBezTo>
                  <a:cubicBezTo>
                    <a:pt x="141" y="460"/>
                    <a:pt x="141" y="460"/>
                    <a:pt x="141" y="460"/>
                  </a:cubicBezTo>
                  <a:cubicBezTo>
                    <a:pt x="141" y="460"/>
                    <a:pt x="141" y="460"/>
                    <a:pt x="141" y="460"/>
                  </a:cubicBezTo>
                  <a:cubicBezTo>
                    <a:pt x="140" y="460"/>
                    <a:pt x="140" y="460"/>
                    <a:pt x="140" y="460"/>
                  </a:cubicBezTo>
                  <a:cubicBezTo>
                    <a:pt x="140" y="461"/>
                    <a:pt x="140" y="461"/>
                    <a:pt x="140" y="461"/>
                  </a:cubicBezTo>
                  <a:cubicBezTo>
                    <a:pt x="139" y="461"/>
                    <a:pt x="139" y="461"/>
                    <a:pt x="139" y="461"/>
                  </a:cubicBezTo>
                  <a:cubicBezTo>
                    <a:pt x="139" y="460"/>
                    <a:pt x="139" y="460"/>
                    <a:pt x="139" y="460"/>
                  </a:cubicBezTo>
                  <a:cubicBezTo>
                    <a:pt x="138" y="460"/>
                    <a:pt x="138" y="460"/>
                    <a:pt x="138" y="460"/>
                  </a:cubicBezTo>
                  <a:cubicBezTo>
                    <a:pt x="138" y="461"/>
                    <a:pt x="138" y="461"/>
                    <a:pt x="138" y="461"/>
                  </a:cubicBezTo>
                  <a:cubicBezTo>
                    <a:pt x="137" y="462"/>
                    <a:pt x="137" y="462"/>
                    <a:pt x="137" y="462"/>
                  </a:cubicBezTo>
                  <a:cubicBezTo>
                    <a:pt x="137" y="463"/>
                    <a:pt x="137" y="463"/>
                    <a:pt x="137" y="463"/>
                  </a:cubicBezTo>
                  <a:cubicBezTo>
                    <a:pt x="137" y="464"/>
                    <a:pt x="137" y="464"/>
                    <a:pt x="137" y="464"/>
                  </a:cubicBezTo>
                  <a:cubicBezTo>
                    <a:pt x="136" y="465"/>
                    <a:pt x="136" y="465"/>
                    <a:pt x="136" y="465"/>
                  </a:cubicBezTo>
                  <a:cubicBezTo>
                    <a:pt x="136" y="466"/>
                    <a:pt x="136" y="466"/>
                    <a:pt x="136" y="466"/>
                  </a:cubicBezTo>
                  <a:cubicBezTo>
                    <a:pt x="136" y="468"/>
                    <a:pt x="136" y="468"/>
                    <a:pt x="136" y="468"/>
                  </a:cubicBezTo>
                  <a:cubicBezTo>
                    <a:pt x="135" y="469"/>
                    <a:pt x="135" y="469"/>
                    <a:pt x="135" y="469"/>
                  </a:cubicBezTo>
                  <a:cubicBezTo>
                    <a:pt x="135" y="470"/>
                    <a:pt x="135" y="470"/>
                    <a:pt x="135" y="470"/>
                  </a:cubicBezTo>
                  <a:cubicBezTo>
                    <a:pt x="135" y="472"/>
                    <a:pt x="135" y="472"/>
                    <a:pt x="135" y="472"/>
                  </a:cubicBezTo>
                  <a:cubicBezTo>
                    <a:pt x="136" y="472"/>
                    <a:pt x="136" y="472"/>
                    <a:pt x="136" y="472"/>
                  </a:cubicBezTo>
                  <a:cubicBezTo>
                    <a:pt x="137" y="472"/>
                    <a:pt x="137" y="472"/>
                    <a:pt x="137" y="472"/>
                  </a:cubicBezTo>
                  <a:cubicBezTo>
                    <a:pt x="138" y="473"/>
                    <a:pt x="138" y="473"/>
                    <a:pt x="138" y="473"/>
                  </a:cubicBezTo>
                  <a:cubicBezTo>
                    <a:pt x="139" y="474"/>
                    <a:pt x="139" y="474"/>
                    <a:pt x="139" y="474"/>
                  </a:cubicBezTo>
                  <a:cubicBezTo>
                    <a:pt x="139" y="476"/>
                    <a:pt x="139" y="476"/>
                    <a:pt x="139" y="476"/>
                  </a:cubicBezTo>
                  <a:cubicBezTo>
                    <a:pt x="140" y="476"/>
                    <a:pt x="140" y="476"/>
                    <a:pt x="140" y="476"/>
                  </a:cubicBezTo>
                  <a:cubicBezTo>
                    <a:pt x="141" y="476"/>
                    <a:pt x="141" y="476"/>
                    <a:pt x="141" y="476"/>
                  </a:cubicBezTo>
                  <a:cubicBezTo>
                    <a:pt x="142" y="476"/>
                    <a:pt x="142" y="476"/>
                    <a:pt x="142" y="476"/>
                  </a:cubicBezTo>
                  <a:cubicBezTo>
                    <a:pt x="141" y="477"/>
                    <a:pt x="141" y="477"/>
                    <a:pt x="141" y="477"/>
                  </a:cubicBezTo>
                  <a:cubicBezTo>
                    <a:pt x="141" y="478"/>
                    <a:pt x="141" y="478"/>
                    <a:pt x="141" y="478"/>
                  </a:cubicBezTo>
                  <a:cubicBezTo>
                    <a:pt x="140" y="478"/>
                    <a:pt x="140" y="478"/>
                    <a:pt x="140" y="478"/>
                  </a:cubicBezTo>
                  <a:cubicBezTo>
                    <a:pt x="140" y="479"/>
                    <a:pt x="140" y="479"/>
                    <a:pt x="140" y="479"/>
                  </a:cubicBezTo>
                  <a:cubicBezTo>
                    <a:pt x="141" y="479"/>
                    <a:pt x="141" y="479"/>
                    <a:pt x="141" y="479"/>
                  </a:cubicBezTo>
                  <a:cubicBezTo>
                    <a:pt x="141" y="480"/>
                    <a:pt x="141" y="480"/>
                    <a:pt x="141" y="480"/>
                  </a:cubicBezTo>
                  <a:cubicBezTo>
                    <a:pt x="142" y="480"/>
                    <a:pt x="142" y="480"/>
                    <a:pt x="142" y="480"/>
                  </a:cubicBezTo>
                  <a:cubicBezTo>
                    <a:pt x="142" y="482"/>
                    <a:pt x="142" y="482"/>
                    <a:pt x="142" y="482"/>
                  </a:cubicBezTo>
                  <a:cubicBezTo>
                    <a:pt x="143" y="483"/>
                    <a:pt x="143" y="483"/>
                    <a:pt x="143" y="483"/>
                  </a:cubicBezTo>
                  <a:cubicBezTo>
                    <a:pt x="143" y="485"/>
                    <a:pt x="143" y="485"/>
                    <a:pt x="143" y="485"/>
                  </a:cubicBezTo>
                  <a:cubicBezTo>
                    <a:pt x="145" y="488"/>
                    <a:pt x="145" y="488"/>
                    <a:pt x="145" y="488"/>
                  </a:cubicBezTo>
                  <a:cubicBezTo>
                    <a:pt x="149" y="491"/>
                    <a:pt x="149" y="491"/>
                    <a:pt x="149" y="491"/>
                  </a:cubicBezTo>
                  <a:cubicBezTo>
                    <a:pt x="149" y="491"/>
                    <a:pt x="149" y="491"/>
                    <a:pt x="149" y="491"/>
                  </a:cubicBezTo>
                  <a:cubicBezTo>
                    <a:pt x="149" y="491"/>
                    <a:pt x="149" y="491"/>
                    <a:pt x="149" y="491"/>
                  </a:cubicBezTo>
                  <a:cubicBezTo>
                    <a:pt x="147" y="494"/>
                    <a:pt x="147" y="494"/>
                    <a:pt x="147" y="494"/>
                  </a:cubicBezTo>
                  <a:cubicBezTo>
                    <a:pt x="145" y="495"/>
                    <a:pt x="145" y="495"/>
                    <a:pt x="145" y="495"/>
                  </a:cubicBezTo>
                  <a:cubicBezTo>
                    <a:pt x="145" y="496"/>
                    <a:pt x="145" y="496"/>
                    <a:pt x="145" y="496"/>
                  </a:cubicBezTo>
                  <a:cubicBezTo>
                    <a:pt x="142" y="496"/>
                    <a:pt x="142" y="496"/>
                    <a:pt x="142" y="496"/>
                  </a:cubicBezTo>
                  <a:cubicBezTo>
                    <a:pt x="141" y="494"/>
                    <a:pt x="141" y="494"/>
                    <a:pt x="141" y="494"/>
                  </a:cubicBezTo>
                  <a:cubicBezTo>
                    <a:pt x="138" y="492"/>
                    <a:pt x="138" y="492"/>
                    <a:pt x="138" y="492"/>
                  </a:cubicBezTo>
                  <a:cubicBezTo>
                    <a:pt x="136" y="492"/>
                    <a:pt x="136" y="492"/>
                    <a:pt x="136" y="492"/>
                  </a:cubicBezTo>
                  <a:cubicBezTo>
                    <a:pt x="136" y="494"/>
                    <a:pt x="136" y="494"/>
                    <a:pt x="136" y="494"/>
                  </a:cubicBezTo>
                  <a:cubicBezTo>
                    <a:pt x="137" y="495"/>
                    <a:pt x="137" y="495"/>
                    <a:pt x="137" y="495"/>
                  </a:cubicBezTo>
                  <a:cubicBezTo>
                    <a:pt x="138" y="496"/>
                    <a:pt x="138" y="496"/>
                    <a:pt x="138" y="496"/>
                  </a:cubicBezTo>
                  <a:cubicBezTo>
                    <a:pt x="138" y="498"/>
                    <a:pt x="138" y="498"/>
                    <a:pt x="138" y="498"/>
                  </a:cubicBezTo>
                  <a:cubicBezTo>
                    <a:pt x="136" y="497"/>
                    <a:pt x="136" y="497"/>
                    <a:pt x="136" y="497"/>
                  </a:cubicBezTo>
                  <a:cubicBezTo>
                    <a:pt x="133" y="497"/>
                    <a:pt x="133" y="497"/>
                    <a:pt x="133" y="497"/>
                  </a:cubicBezTo>
                  <a:cubicBezTo>
                    <a:pt x="130" y="495"/>
                    <a:pt x="130" y="495"/>
                    <a:pt x="130" y="495"/>
                  </a:cubicBezTo>
                  <a:cubicBezTo>
                    <a:pt x="127" y="496"/>
                    <a:pt x="127" y="496"/>
                    <a:pt x="127" y="496"/>
                  </a:cubicBezTo>
                  <a:cubicBezTo>
                    <a:pt x="127" y="497"/>
                    <a:pt x="127" y="497"/>
                    <a:pt x="127" y="497"/>
                  </a:cubicBezTo>
                  <a:cubicBezTo>
                    <a:pt x="128" y="498"/>
                    <a:pt x="128" y="498"/>
                    <a:pt x="128" y="498"/>
                  </a:cubicBezTo>
                  <a:cubicBezTo>
                    <a:pt x="127" y="497"/>
                    <a:pt x="127" y="497"/>
                    <a:pt x="127" y="497"/>
                  </a:cubicBezTo>
                  <a:cubicBezTo>
                    <a:pt x="123" y="497"/>
                    <a:pt x="123" y="497"/>
                    <a:pt x="123" y="497"/>
                  </a:cubicBezTo>
                  <a:cubicBezTo>
                    <a:pt x="123" y="497"/>
                    <a:pt x="123" y="497"/>
                    <a:pt x="123" y="497"/>
                  </a:cubicBezTo>
                  <a:cubicBezTo>
                    <a:pt x="120" y="497"/>
                    <a:pt x="120" y="497"/>
                    <a:pt x="120" y="497"/>
                  </a:cubicBezTo>
                  <a:cubicBezTo>
                    <a:pt x="118" y="498"/>
                    <a:pt x="118" y="498"/>
                    <a:pt x="118" y="498"/>
                  </a:cubicBezTo>
                  <a:cubicBezTo>
                    <a:pt x="118" y="498"/>
                    <a:pt x="118" y="498"/>
                    <a:pt x="118" y="498"/>
                  </a:cubicBezTo>
                  <a:cubicBezTo>
                    <a:pt x="117" y="498"/>
                    <a:pt x="117" y="498"/>
                    <a:pt x="117" y="498"/>
                  </a:cubicBezTo>
                  <a:cubicBezTo>
                    <a:pt x="114" y="495"/>
                    <a:pt x="114" y="495"/>
                    <a:pt x="114" y="495"/>
                  </a:cubicBezTo>
                  <a:cubicBezTo>
                    <a:pt x="113" y="495"/>
                    <a:pt x="113" y="495"/>
                    <a:pt x="113" y="495"/>
                  </a:cubicBezTo>
                  <a:cubicBezTo>
                    <a:pt x="112" y="496"/>
                    <a:pt x="112" y="496"/>
                    <a:pt x="112" y="496"/>
                  </a:cubicBezTo>
                  <a:cubicBezTo>
                    <a:pt x="111" y="496"/>
                    <a:pt x="111" y="496"/>
                    <a:pt x="111" y="496"/>
                  </a:cubicBezTo>
                  <a:cubicBezTo>
                    <a:pt x="110" y="495"/>
                    <a:pt x="110" y="495"/>
                    <a:pt x="110" y="495"/>
                  </a:cubicBezTo>
                  <a:cubicBezTo>
                    <a:pt x="109" y="496"/>
                    <a:pt x="109" y="496"/>
                    <a:pt x="109" y="496"/>
                  </a:cubicBezTo>
                  <a:cubicBezTo>
                    <a:pt x="108" y="496"/>
                    <a:pt x="108" y="496"/>
                    <a:pt x="108" y="496"/>
                  </a:cubicBezTo>
                  <a:cubicBezTo>
                    <a:pt x="108" y="495"/>
                    <a:pt x="108" y="495"/>
                    <a:pt x="108" y="495"/>
                  </a:cubicBezTo>
                  <a:cubicBezTo>
                    <a:pt x="107" y="495"/>
                    <a:pt x="107" y="495"/>
                    <a:pt x="107" y="495"/>
                  </a:cubicBezTo>
                  <a:cubicBezTo>
                    <a:pt x="107" y="495"/>
                    <a:pt x="107" y="495"/>
                    <a:pt x="107" y="495"/>
                  </a:cubicBezTo>
                  <a:cubicBezTo>
                    <a:pt x="107" y="494"/>
                    <a:pt x="107" y="494"/>
                    <a:pt x="107" y="494"/>
                  </a:cubicBezTo>
                  <a:cubicBezTo>
                    <a:pt x="107" y="493"/>
                    <a:pt x="107" y="493"/>
                    <a:pt x="107" y="493"/>
                  </a:cubicBezTo>
                  <a:cubicBezTo>
                    <a:pt x="108" y="493"/>
                    <a:pt x="108" y="493"/>
                    <a:pt x="108" y="493"/>
                  </a:cubicBezTo>
                  <a:cubicBezTo>
                    <a:pt x="106" y="491"/>
                    <a:pt x="106" y="491"/>
                    <a:pt x="106" y="491"/>
                  </a:cubicBezTo>
                  <a:cubicBezTo>
                    <a:pt x="106" y="488"/>
                    <a:pt x="106" y="488"/>
                    <a:pt x="106" y="488"/>
                  </a:cubicBezTo>
                  <a:cubicBezTo>
                    <a:pt x="105" y="487"/>
                    <a:pt x="105" y="487"/>
                    <a:pt x="105" y="487"/>
                  </a:cubicBezTo>
                  <a:cubicBezTo>
                    <a:pt x="104" y="485"/>
                    <a:pt x="104" y="485"/>
                    <a:pt x="104" y="485"/>
                  </a:cubicBezTo>
                  <a:cubicBezTo>
                    <a:pt x="103" y="485"/>
                    <a:pt x="103" y="485"/>
                    <a:pt x="103" y="485"/>
                  </a:cubicBezTo>
                  <a:cubicBezTo>
                    <a:pt x="102" y="484"/>
                    <a:pt x="102" y="484"/>
                    <a:pt x="102" y="484"/>
                  </a:cubicBezTo>
                  <a:cubicBezTo>
                    <a:pt x="101" y="483"/>
                    <a:pt x="101" y="483"/>
                    <a:pt x="101" y="483"/>
                  </a:cubicBezTo>
                  <a:cubicBezTo>
                    <a:pt x="100" y="483"/>
                    <a:pt x="100" y="483"/>
                    <a:pt x="100" y="483"/>
                  </a:cubicBezTo>
                  <a:cubicBezTo>
                    <a:pt x="100" y="483"/>
                    <a:pt x="100" y="483"/>
                    <a:pt x="100" y="483"/>
                  </a:cubicBezTo>
                  <a:cubicBezTo>
                    <a:pt x="98" y="482"/>
                    <a:pt x="98" y="482"/>
                    <a:pt x="98" y="482"/>
                  </a:cubicBezTo>
                  <a:cubicBezTo>
                    <a:pt x="97" y="481"/>
                    <a:pt x="97" y="481"/>
                    <a:pt x="97" y="481"/>
                  </a:cubicBezTo>
                  <a:cubicBezTo>
                    <a:pt x="97" y="481"/>
                    <a:pt x="97" y="481"/>
                    <a:pt x="97" y="481"/>
                  </a:cubicBezTo>
                  <a:cubicBezTo>
                    <a:pt x="95" y="481"/>
                    <a:pt x="95" y="481"/>
                    <a:pt x="95" y="481"/>
                  </a:cubicBezTo>
                  <a:cubicBezTo>
                    <a:pt x="95" y="480"/>
                    <a:pt x="95" y="480"/>
                    <a:pt x="95" y="480"/>
                  </a:cubicBezTo>
                  <a:cubicBezTo>
                    <a:pt x="94" y="480"/>
                    <a:pt x="94" y="480"/>
                    <a:pt x="94" y="480"/>
                  </a:cubicBezTo>
                  <a:cubicBezTo>
                    <a:pt x="93" y="479"/>
                    <a:pt x="93" y="479"/>
                    <a:pt x="93" y="479"/>
                  </a:cubicBezTo>
                  <a:cubicBezTo>
                    <a:pt x="93" y="478"/>
                    <a:pt x="93" y="478"/>
                    <a:pt x="93" y="478"/>
                  </a:cubicBezTo>
                  <a:cubicBezTo>
                    <a:pt x="92" y="478"/>
                    <a:pt x="92" y="478"/>
                    <a:pt x="92" y="478"/>
                  </a:cubicBezTo>
                  <a:cubicBezTo>
                    <a:pt x="91" y="476"/>
                    <a:pt x="91" y="476"/>
                    <a:pt x="91" y="476"/>
                  </a:cubicBezTo>
                  <a:cubicBezTo>
                    <a:pt x="87" y="473"/>
                    <a:pt x="87" y="473"/>
                    <a:pt x="87" y="473"/>
                  </a:cubicBezTo>
                  <a:cubicBezTo>
                    <a:pt x="85" y="473"/>
                    <a:pt x="85" y="473"/>
                    <a:pt x="85" y="473"/>
                  </a:cubicBezTo>
                  <a:cubicBezTo>
                    <a:pt x="83" y="471"/>
                    <a:pt x="83" y="471"/>
                    <a:pt x="83" y="471"/>
                  </a:cubicBezTo>
                  <a:cubicBezTo>
                    <a:pt x="80" y="471"/>
                    <a:pt x="80" y="471"/>
                    <a:pt x="80" y="471"/>
                  </a:cubicBezTo>
                  <a:cubicBezTo>
                    <a:pt x="79" y="470"/>
                    <a:pt x="79" y="470"/>
                    <a:pt x="79" y="470"/>
                  </a:cubicBezTo>
                  <a:cubicBezTo>
                    <a:pt x="79" y="469"/>
                    <a:pt x="79" y="469"/>
                    <a:pt x="79" y="469"/>
                  </a:cubicBezTo>
                  <a:cubicBezTo>
                    <a:pt x="77" y="468"/>
                    <a:pt x="77" y="468"/>
                    <a:pt x="77" y="468"/>
                  </a:cubicBezTo>
                  <a:cubicBezTo>
                    <a:pt x="76" y="468"/>
                    <a:pt x="76" y="468"/>
                    <a:pt x="76" y="468"/>
                  </a:cubicBezTo>
                  <a:cubicBezTo>
                    <a:pt x="75" y="468"/>
                    <a:pt x="75" y="468"/>
                    <a:pt x="75" y="468"/>
                  </a:cubicBezTo>
                  <a:cubicBezTo>
                    <a:pt x="76" y="467"/>
                    <a:pt x="76" y="467"/>
                    <a:pt x="76" y="467"/>
                  </a:cubicBezTo>
                  <a:cubicBezTo>
                    <a:pt x="77" y="466"/>
                    <a:pt x="77" y="466"/>
                    <a:pt x="77" y="466"/>
                  </a:cubicBezTo>
                  <a:cubicBezTo>
                    <a:pt x="76" y="465"/>
                    <a:pt x="76" y="465"/>
                    <a:pt x="76" y="465"/>
                  </a:cubicBezTo>
                  <a:cubicBezTo>
                    <a:pt x="76" y="465"/>
                    <a:pt x="76" y="465"/>
                    <a:pt x="76" y="465"/>
                  </a:cubicBezTo>
                  <a:cubicBezTo>
                    <a:pt x="78" y="465"/>
                    <a:pt x="78" y="465"/>
                    <a:pt x="78" y="465"/>
                  </a:cubicBezTo>
                  <a:cubicBezTo>
                    <a:pt x="79" y="466"/>
                    <a:pt x="79" y="466"/>
                    <a:pt x="79" y="466"/>
                  </a:cubicBezTo>
                  <a:cubicBezTo>
                    <a:pt x="79" y="466"/>
                    <a:pt x="79" y="466"/>
                    <a:pt x="79" y="466"/>
                  </a:cubicBezTo>
                  <a:cubicBezTo>
                    <a:pt x="80" y="466"/>
                    <a:pt x="80" y="466"/>
                    <a:pt x="80" y="466"/>
                  </a:cubicBezTo>
                  <a:cubicBezTo>
                    <a:pt x="80" y="464"/>
                    <a:pt x="80" y="464"/>
                    <a:pt x="80" y="464"/>
                  </a:cubicBezTo>
                  <a:cubicBezTo>
                    <a:pt x="80" y="464"/>
                    <a:pt x="80" y="464"/>
                    <a:pt x="80" y="464"/>
                  </a:cubicBezTo>
                  <a:cubicBezTo>
                    <a:pt x="80" y="462"/>
                    <a:pt x="80" y="462"/>
                    <a:pt x="80" y="462"/>
                  </a:cubicBezTo>
                  <a:cubicBezTo>
                    <a:pt x="81" y="461"/>
                    <a:pt x="81" y="461"/>
                    <a:pt x="81" y="461"/>
                  </a:cubicBezTo>
                  <a:cubicBezTo>
                    <a:pt x="81" y="461"/>
                    <a:pt x="81" y="461"/>
                    <a:pt x="81" y="461"/>
                  </a:cubicBezTo>
                  <a:cubicBezTo>
                    <a:pt x="82" y="460"/>
                    <a:pt x="82" y="460"/>
                    <a:pt x="82" y="460"/>
                  </a:cubicBezTo>
                  <a:cubicBezTo>
                    <a:pt x="83" y="460"/>
                    <a:pt x="83" y="460"/>
                    <a:pt x="83" y="460"/>
                  </a:cubicBezTo>
                  <a:cubicBezTo>
                    <a:pt x="83" y="460"/>
                    <a:pt x="83" y="460"/>
                    <a:pt x="83" y="460"/>
                  </a:cubicBezTo>
                  <a:cubicBezTo>
                    <a:pt x="84" y="459"/>
                    <a:pt x="84" y="459"/>
                    <a:pt x="84" y="459"/>
                  </a:cubicBezTo>
                  <a:cubicBezTo>
                    <a:pt x="84" y="459"/>
                    <a:pt x="84" y="459"/>
                    <a:pt x="84" y="459"/>
                  </a:cubicBezTo>
                  <a:cubicBezTo>
                    <a:pt x="83" y="458"/>
                    <a:pt x="83" y="458"/>
                    <a:pt x="83" y="458"/>
                  </a:cubicBezTo>
                  <a:cubicBezTo>
                    <a:pt x="82" y="458"/>
                    <a:pt x="82" y="458"/>
                    <a:pt x="82" y="458"/>
                  </a:cubicBezTo>
                  <a:cubicBezTo>
                    <a:pt x="82" y="458"/>
                    <a:pt x="82" y="458"/>
                    <a:pt x="82" y="458"/>
                  </a:cubicBezTo>
                  <a:cubicBezTo>
                    <a:pt x="81" y="457"/>
                    <a:pt x="81" y="457"/>
                    <a:pt x="81" y="457"/>
                  </a:cubicBezTo>
                  <a:cubicBezTo>
                    <a:pt x="80" y="456"/>
                    <a:pt x="80" y="456"/>
                    <a:pt x="80" y="456"/>
                  </a:cubicBezTo>
                  <a:cubicBezTo>
                    <a:pt x="82" y="455"/>
                    <a:pt x="82" y="455"/>
                    <a:pt x="82" y="455"/>
                  </a:cubicBezTo>
                  <a:cubicBezTo>
                    <a:pt x="84" y="456"/>
                    <a:pt x="84" y="456"/>
                    <a:pt x="84" y="456"/>
                  </a:cubicBezTo>
                  <a:cubicBezTo>
                    <a:pt x="84" y="455"/>
                    <a:pt x="84" y="455"/>
                    <a:pt x="84" y="455"/>
                  </a:cubicBezTo>
                  <a:cubicBezTo>
                    <a:pt x="84" y="455"/>
                    <a:pt x="84" y="455"/>
                    <a:pt x="84" y="455"/>
                  </a:cubicBezTo>
                  <a:cubicBezTo>
                    <a:pt x="83" y="454"/>
                    <a:pt x="83" y="454"/>
                    <a:pt x="83" y="454"/>
                  </a:cubicBezTo>
                  <a:cubicBezTo>
                    <a:pt x="84" y="453"/>
                    <a:pt x="84" y="453"/>
                    <a:pt x="84" y="453"/>
                  </a:cubicBezTo>
                  <a:cubicBezTo>
                    <a:pt x="88" y="451"/>
                    <a:pt x="88" y="451"/>
                    <a:pt x="88" y="451"/>
                  </a:cubicBezTo>
                  <a:cubicBezTo>
                    <a:pt x="88" y="450"/>
                    <a:pt x="88" y="450"/>
                    <a:pt x="88" y="450"/>
                  </a:cubicBezTo>
                  <a:cubicBezTo>
                    <a:pt x="88" y="450"/>
                    <a:pt x="88" y="450"/>
                    <a:pt x="88" y="450"/>
                  </a:cubicBezTo>
                  <a:cubicBezTo>
                    <a:pt x="86" y="450"/>
                    <a:pt x="86" y="450"/>
                    <a:pt x="86" y="450"/>
                  </a:cubicBezTo>
                  <a:cubicBezTo>
                    <a:pt x="84" y="451"/>
                    <a:pt x="84" y="451"/>
                    <a:pt x="84" y="451"/>
                  </a:cubicBezTo>
                  <a:cubicBezTo>
                    <a:pt x="83" y="451"/>
                    <a:pt x="83" y="451"/>
                    <a:pt x="83" y="451"/>
                  </a:cubicBezTo>
                  <a:cubicBezTo>
                    <a:pt x="83" y="451"/>
                    <a:pt x="83" y="451"/>
                    <a:pt x="83" y="451"/>
                  </a:cubicBezTo>
                  <a:cubicBezTo>
                    <a:pt x="83" y="451"/>
                    <a:pt x="83" y="451"/>
                    <a:pt x="83" y="451"/>
                  </a:cubicBezTo>
                  <a:cubicBezTo>
                    <a:pt x="83" y="448"/>
                    <a:pt x="83" y="448"/>
                    <a:pt x="83" y="448"/>
                  </a:cubicBezTo>
                  <a:cubicBezTo>
                    <a:pt x="84" y="448"/>
                    <a:pt x="84" y="448"/>
                    <a:pt x="84" y="448"/>
                  </a:cubicBezTo>
                  <a:cubicBezTo>
                    <a:pt x="85" y="445"/>
                    <a:pt x="85" y="445"/>
                    <a:pt x="85" y="445"/>
                  </a:cubicBezTo>
                  <a:cubicBezTo>
                    <a:pt x="88" y="445"/>
                    <a:pt x="88" y="445"/>
                    <a:pt x="88" y="445"/>
                  </a:cubicBezTo>
                  <a:cubicBezTo>
                    <a:pt x="90" y="444"/>
                    <a:pt x="90" y="444"/>
                    <a:pt x="90" y="444"/>
                  </a:cubicBezTo>
                  <a:cubicBezTo>
                    <a:pt x="89" y="443"/>
                    <a:pt x="89" y="443"/>
                    <a:pt x="89" y="443"/>
                  </a:cubicBezTo>
                  <a:cubicBezTo>
                    <a:pt x="90" y="440"/>
                    <a:pt x="90" y="440"/>
                    <a:pt x="90" y="440"/>
                  </a:cubicBezTo>
                  <a:cubicBezTo>
                    <a:pt x="90" y="439"/>
                    <a:pt x="90" y="439"/>
                    <a:pt x="90" y="439"/>
                  </a:cubicBezTo>
                  <a:cubicBezTo>
                    <a:pt x="88" y="437"/>
                    <a:pt x="88" y="437"/>
                    <a:pt x="88" y="437"/>
                  </a:cubicBezTo>
                  <a:cubicBezTo>
                    <a:pt x="88" y="435"/>
                    <a:pt x="88" y="435"/>
                    <a:pt x="88" y="435"/>
                  </a:cubicBezTo>
                  <a:cubicBezTo>
                    <a:pt x="90" y="434"/>
                    <a:pt x="90" y="434"/>
                    <a:pt x="90" y="434"/>
                  </a:cubicBezTo>
                  <a:cubicBezTo>
                    <a:pt x="91" y="433"/>
                    <a:pt x="91" y="433"/>
                    <a:pt x="91" y="433"/>
                  </a:cubicBezTo>
                  <a:cubicBezTo>
                    <a:pt x="91" y="431"/>
                    <a:pt x="91" y="431"/>
                    <a:pt x="91" y="431"/>
                  </a:cubicBezTo>
                  <a:cubicBezTo>
                    <a:pt x="90" y="431"/>
                    <a:pt x="90" y="431"/>
                    <a:pt x="90" y="431"/>
                  </a:cubicBezTo>
                  <a:cubicBezTo>
                    <a:pt x="89" y="429"/>
                    <a:pt x="89" y="429"/>
                    <a:pt x="89" y="429"/>
                  </a:cubicBezTo>
                  <a:cubicBezTo>
                    <a:pt x="88" y="430"/>
                    <a:pt x="88" y="430"/>
                    <a:pt x="88" y="430"/>
                  </a:cubicBezTo>
                  <a:cubicBezTo>
                    <a:pt x="87" y="430"/>
                    <a:pt x="87" y="430"/>
                    <a:pt x="87" y="430"/>
                  </a:cubicBezTo>
                  <a:cubicBezTo>
                    <a:pt x="85" y="429"/>
                    <a:pt x="85" y="429"/>
                    <a:pt x="85" y="429"/>
                  </a:cubicBezTo>
                  <a:cubicBezTo>
                    <a:pt x="84" y="429"/>
                    <a:pt x="84" y="429"/>
                    <a:pt x="84" y="429"/>
                  </a:cubicBezTo>
                  <a:cubicBezTo>
                    <a:pt x="82" y="428"/>
                    <a:pt x="82" y="428"/>
                    <a:pt x="82" y="428"/>
                  </a:cubicBezTo>
                  <a:cubicBezTo>
                    <a:pt x="81" y="428"/>
                    <a:pt x="81" y="428"/>
                    <a:pt x="81" y="428"/>
                  </a:cubicBezTo>
                  <a:cubicBezTo>
                    <a:pt x="78" y="428"/>
                    <a:pt x="78" y="428"/>
                    <a:pt x="78" y="428"/>
                  </a:cubicBezTo>
                  <a:cubicBezTo>
                    <a:pt x="78" y="429"/>
                    <a:pt x="78" y="429"/>
                    <a:pt x="78" y="429"/>
                  </a:cubicBezTo>
                  <a:cubicBezTo>
                    <a:pt x="77" y="428"/>
                    <a:pt x="77" y="428"/>
                    <a:pt x="77" y="428"/>
                  </a:cubicBezTo>
                  <a:cubicBezTo>
                    <a:pt x="75" y="426"/>
                    <a:pt x="75" y="426"/>
                    <a:pt x="75" y="426"/>
                  </a:cubicBezTo>
                  <a:cubicBezTo>
                    <a:pt x="74" y="423"/>
                    <a:pt x="74" y="423"/>
                    <a:pt x="74" y="423"/>
                  </a:cubicBezTo>
                  <a:cubicBezTo>
                    <a:pt x="73" y="423"/>
                    <a:pt x="73" y="423"/>
                    <a:pt x="73" y="423"/>
                  </a:cubicBezTo>
                  <a:cubicBezTo>
                    <a:pt x="71" y="425"/>
                    <a:pt x="71" y="425"/>
                    <a:pt x="71" y="425"/>
                  </a:cubicBezTo>
                  <a:cubicBezTo>
                    <a:pt x="69" y="425"/>
                    <a:pt x="69" y="425"/>
                    <a:pt x="69" y="425"/>
                  </a:cubicBezTo>
                  <a:cubicBezTo>
                    <a:pt x="68" y="425"/>
                    <a:pt x="68" y="425"/>
                    <a:pt x="68" y="425"/>
                  </a:cubicBezTo>
                  <a:cubicBezTo>
                    <a:pt x="66" y="424"/>
                    <a:pt x="66" y="424"/>
                    <a:pt x="66" y="424"/>
                  </a:cubicBezTo>
                  <a:cubicBezTo>
                    <a:pt x="65" y="425"/>
                    <a:pt x="65" y="425"/>
                    <a:pt x="65" y="425"/>
                  </a:cubicBezTo>
                  <a:cubicBezTo>
                    <a:pt x="62" y="423"/>
                    <a:pt x="62" y="423"/>
                    <a:pt x="62" y="423"/>
                  </a:cubicBezTo>
                  <a:cubicBezTo>
                    <a:pt x="61" y="421"/>
                    <a:pt x="61" y="421"/>
                    <a:pt x="61" y="421"/>
                  </a:cubicBezTo>
                  <a:cubicBezTo>
                    <a:pt x="61" y="419"/>
                    <a:pt x="61" y="419"/>
                    <a:pt x="61" y="419"/>
                  </a:cubicBezTo>
                  <a:cubicBezTo>
                    <a:pt x="60" y="419"/>
                    <a:pt x="60" y="419"/>
                    <a:pt x="60" y="419"/>
                  </a:cubicBezTo>
                  <a:cubicBezTo>
                    <a:pt x="60" y="417"/>
                    <a:pt x="60" y="417"/>
                    <a:pt x="60" y="417"/>
                  </a:cubicBezTo>
                  <a:cubicBezTo>
                    <a:pt x="59" y="416"/>
                    <a:pt x="59" y="416"/>
                    <a:pt x="59" y="416"/>
                  </a:cubicBezTo>
                  <a:cubicBezTo>
                    <a:pt x="55" y="417"/>
                    <a:pt x="55" y="417"/>
                    <a:pt x="55" y="417"/>
                  </a:cubicBezTo>
                  <a:cubicBezTo>
                    <a:pt x="53" y="415"/>
                    <a:pt x="53" y="415"/>
                    <a:pt x="53" y="415"/>
                  </a:cubicBezTo>
                  <a:cubicBezTo>
                    <a:pt x="54" y="413"/>
                    <a:pt x="54" y="413"/>
                    <a:pt x="54" y="413"/>
                  </a:cubicBezTo>
                  <a:cubicBezTo>
                    <a:pt x="53" y="412"/>
                    <a:pt x="53" y="412"/>
                    <a:pt x="53" y="412"/>
                  </a:cubicBezTo>
                  <a:cubicBezTo>
                    <a:pt x="52" y="409"/>
                    <a:pt x="52" y="409"/>
                    <a:pt x="52" y="409"/>
                  </a:cubicBezTo>
                  <a:cubicBezTo>
                    <a:pt x="50" y="409"/>
                    <a:pt x="50" y="409"/>
                    <a:pt x="50" y="409"/>
                  </a:cubicBezTo>
                  <a:cubicBezTo>
                    <a:pt x="49" y="410"/>
                    <a:pt x="49" y="410"/>
                    <a:pt x="49" y="410"/>
                  </a:cubicBezTo>
                  <a:cubicBezTo>
                    <a:pt x="46" y="410"/>
                    <a:pt x="46" y="410"/>
                    <a:pt x="46" y="410"/>
                  </a:cubicBezTo>
                  <a:cubicBezTo>
                    <a:pt x="43" y="409"/>
                    <a:pt x="43" y="409"/>
                    <a:pt x="43" y="409"/>
                  </a:cubicBezTo>
                  <a:cubicBezTo>
                    <a:pt x="42" y="410"/>
                    <a:pt x="42" y="410"/>
                    <a:pt x="42" y="410"/>
                  </a:cubicBezTo>
                  <a:cubicBezTo>
                    <a:pt x="42" y="411"/>
                    <a:pt x="42" y="411"/>
                    <a:pt x="42" y="411"/>
                  </a:cubicBezTo>
                  <a:cubicBezTo>
                    <a:pt x="40" y="411"/>
                    <a:pt x="40" y="411"/>
                    <a:pt x="40" y="411"/>
                  </a:cubicBezTo>
                  <a:cubicBezTo>
                    <a:pt x="39" y="411"/>
                    <a:pt x="39" y="411"/>
                    <a:pt x="39" y="411"/>
                  </a:cubicBezTo>
                  <a:cubicBezTo>
                    <a:pt x="39" y="410"/>
                    <a:pt x="39" y="410"/>
                    <a:pt x="39" y="410"/>
                  </a:cubicBezTo>
                  <a:cubicBezTo>
                    <a:pt x="38" y="408"/>
                    <a:pt x="38" y="408"/>
                    <a:pt x="38" y="408"/>
                  </a:cubicBezTo>
                  <a:cubicBezTo>
                    <a:pt x="38" y="406"/>
                    <a:pt x="38" y="406"/>
                    <a:pt x="38" y="406"/>
                  </a:cubicBezTo>
                  <a:cubicBezTo>
                    <a:pt x="37" y="404"/>
                    <a:pt x="37" y="404"/>
                    <a:pt x="37" y="404"/>
                  </a:cubicBezTo>
                  <a:cubicBezTo>
                    <a:pt x="37" y="403"/>
                    <a:pt x="37" y="403"/>
                    <a:pt x="37" y="403"/>
                  </a:cubicBezTo>
                  <a:cubicBezTo>
                    <a:pt x="37" y="402"/>
                    <a:pt x="37" y="402"/>
                    <a:pt x="37" y="402"/>
                  </a:cubicBezTo>
                  <a:cubicBezTo>
                    <a:pt x="39" y="403"/>
                    <a:pt x="39" y="403"/>
                    <a:pt x="39" y="403"/>
                  </a:cubicBezTo>
                  <a:cubicBezTo>
                    <a:pt x="42" y="403"/>
                    <a:pt x="42" y="403"/>
                    <a:pt x="42" y="403"/>
                  </a:cubicBezTo>
                  <a:cubicBezTo>
                    <a:pt x="43" y="400"/>
                    <a:pt x="43" y="400"/>
                    <a:pt x="43" y="400"/>
                  </a:cubicBezTo>
                  <a:cubicBezTo>
                    <a:pt x="44" y="400"/>
                    <a:pt x="44" y="400"/>
                    <a:pt x="44" y="400"/>
                  </a:cubicBezTo>
                  <a:cubicBezTo>
                    <a:pt x="42" y="399"/>
                    <a:pt x="42" y="399"/>
                    <a:pt x="42" y="399"/>
                  </a:cubicBezTo>
                  <a:cubicBezTo>
                    <a:pt x="42" y="398"/>
                    <a:pt x="42" y="398"/>
                    <a:pt x="42" y="398"/>
                  </a:cubicBezTo>
                  <a:cubicBezTo>
                    <a:pt x="40" y="396"/>
                    <a:pt x="40" y="396"/>
                    <a:pt x="40" y="396"/>
                  </a:cubicBezTo>
                  <a:cubicBezTo>
                    <a:pt x="38" y="395"/>
                    <a:pt x="38" y="395"/>
                    <a:pt x="38" y="395"/>
                  </a:cubicBezTo>
                  <a:cubicBezTo>
                    <a:pt x="37" y="393"/>
                    <a:pt x="37" y="393"/>
                    <a:pt x="37" y="393"/>
                  </a:cubicBezTo>
                  <a:cubicBezTo>
                    <a:pt x="36" y="392"/>
                    <a:pt x="36" y="392"/>
                    <a:pt x="36" y="392"/>
                  </a:cubicBezTo>
                  <a:cubicBezTo>
                    <a:pt x="34" y="390"/>
                    <a:pt x="34" y="390"/>
                    <a:pt x="34" y="390"/>
                  </a:cubicBezTo>
                  <a:cubicBezTo>
                    <a:pt x="33" y="388"/>
                    <a:pt x="33" y="388"/>
                    <a:pt x="33" y="388"/>
                  </a:cubicBezTo>
                  <a:cubicBezTo>
                    <a:pt x="32" y="386"/>
                    <a:pt x="32" y="386"/>
                    <a:pt x="32" y="386"/>
                  </a:cubicBezTo>
                  <a:cubicBezTo>
                    <a:pt x="32" y="385"/>
                    <a:pt x="32" y="385"/>
                    <a:pt x="32" y="385"/>
                  </a:cubicBezTo>
                  <a:cubicBezTo>
                    <a:pt x="31" y="383"/>
                    <a:pt x="31" y="383"/>
                    <a:pt x="31" y="383"/>
                  </a:cubicBezTo>
                  <a:cubicBezTo>
                    <a:pt x="31" y="382"/>
                    <a:pt x="31" y="382"/>
                    <a:pt x="31" y="382"/>
                  </a:cubicBezTo>
                  <a:cubicBezTo>
                    <a:pt x="31" y="380"/>
                    <a:pt x="31" y="380"/>
                    <a:pt x="31" y="380"/>
                  </a:cubicBezTo>
                  <a:cubicBezTo>
                    <a:pt x="28" y="379"/>
                    <a:pt x="28" y="379"/>
                    <a:pt x="28" y="379"/>
                  </a:cubicBezTo>
                  <a:cubicBezTo>
                    <a:pt x="27" y="379"/>
                    <a:pt x="27" y="379"/>
                    <a:pt x="27" y="379"/>
                  </a:cubicBezTo>
                  <a:cubicBezTo>
                    <a:pt x="27" y="378"/>
                    <a:pt x="27" y="378"/>
                    <a:pt x="27" y="378"/>
                  </a:cubicBezTo>
                  <a:cubicBezTo>
                    <a:pt x="25" y="379"/>
                    <a:pt x="25" y="379"/>
                    <a:pt x="25" y="379"/>
                  </a:cubicBezTo>
                  <a:cubicBezTo>
                    <a:pt x="23" y="380"/>
                    <a:pt x="23" y="380"/>
                    <a:pt x="23" y="380"/>
                  </a:cubicBezTo>
                  <a:cubicBezTo>
                    <a:pt x="22" y="378"/>
                    <a:pt x="22" y="378"/>
                    <a:pt x="22" y="378"/>
                  </a:cubicBezTo>
                  <a:cubicBezTo>
                    <a:pt x="21" y="378"/>
                    <a:pt x="21" y="378"/>
                    <a:pt x="21" y="378"/>
                  </a:cubicBezTo>
                  <a:cubicBezTo>
                    <a:pt x="19" y="379"/>
                    <a:pt x="19" y="379"/>
                    <a:pt x="19" y="379"/>
                  </a:cubicBezTo>
                  <a:cubicBezTo>
                    <a:pt x="18" y="377"/>
                    <a:pt x="18" y="377"/>
                    <a:pt x="18" y="377"/>
                  </a:cubicBezTo>
                  <a:cubicBezTo>
                    <a:pt x="16" y="377"/>
                    <a:pt x="16" y="377"/>
                    <a:pt x="16" y="377"/>
                  </a:cubicBezTo>
                  <a:cubicBezTo>
                    <a:pt x="15" y="377"/>
                    <a:pt x="15" y="377"/>
                    <a:pt x="15" y="377"/>
                  </a:cubicBezTo>
                  <a:cubicBezTo>
                    <a:pt x="15" y="377"/>
                    <a:pt x="15" y="377"/>
                    <a:pt x="15" y="377"/>
                  </a:cubicBezTo>
                  <a:cubicBezTo>
                    <a:pt x="15" y="375"/>
                    <a:pt x="15" y="375"/>
                    <a:pt x="15" y="375"/>
                  </a:cubicBezTo>
                  <a:cubicBezTo>
                    <a:pt x="14" y="374"/>
                    <a:pt x="14" y="374"/>
                    <a:pt x="14" y="374"/>
                  </a:cubicBezTo>
                  <a:cubicBezTo>
                    <a:pt x="13" y="372"/>
                    <a:pt x="13" y="372"/>
                    <a:pt x="13" y="372"/>
                  </a:cubicBezTo>
                  <a:cubicBezTo>
                    <a:pt x="13" y="371"/>
                    <a:pt x="13" y="371"/>
                    <a:pt x="13" y="371"/>
                  </a:cubicBezTo>
                  <a:cubicBezTo>
                    <a:pt x="12" y="370"/>
                    <a:pt x="12" y="370"/>
                    <a:pt x="12" y="370"/>
                  </a:cubicBezTo>
                  <a:cubicBezTo>
                    <a:pt x="12" y="369"/>
                    <a:pt x="12" y="369"/>
                    <a:pt x="12" y="369"/>
                  </a:cubicBezTo>
                  <a:cubicBezTo>
                    <a:pt x="12" y="368"/>
                    <a:pt x="12" y="368"/>
                    <a:pt x="12" y="368"/>
                  </a:cubicBezTo>
                  <a:cubicBezTo>
                    <a:pt x="11" y="368"/>
                    <a:pt x="11" y="368"/>
                    <a:pt x="11" y="368"/>
                  </a:cubicBezTo>
                  <a:cubicBezTo>
                    <a:pt x="11" y="367"/>
                    <a:pt x="11" y="367"/>
                    <a:pt x="11" y="367"/>
                  </a:cubicBezTo>
                  <a:cubicBezTo>
                    <a:pt x="11" y="366"/>
                    <a:pt x="11" y="366"/>
                    <a:pt x="11" y="366"/>
                  </a:cubicBezTo>
                  <a:cubicBezTo>
                    <a:pt x="10" y="366"/>
                    <a:pt x="10" y="366"/>
                    <a:pt x="10" y="366"/>
                  </a:cubicBezTo>
                  <a:cubicBezTo>
                    <a:pt x="11" y="364"/>
                    <a:pt x="11" y="364"/>
                    <a:pt x="11" y="364"/>
                  </a:cubicBezTo>
                  <a:cubicBezTo>
                    <a:pt x="11" y="363"/>
                    <a:pt x="11" y="363"/>
                    <a:pt x="11" y="363"/>
                  </a:cubicBezTo>
                  <a:cubicBezTo>
                    <a:pt x="12" y="362"/>
                    <a:pt x="12" y="362"/>
                    <a:pt x="12" y="362"/>
                  </a:cubicBezTo>
                  <a:cubicBezTo>
                    <a:pt x="12" y="361"/>
                    <a:pt x="12" y="361"/>
                    <a:pt x="12" y="361"/>
                  </a:cubicBezTo>
                  <a:cubicBezTo>
                    <a:pt x="9" y="356"/>
                    <a:pt x="9" y="356"/>
                    <a:pt x="9" y="356"/>
                  </a:cubicBezTo>
                  <a:cubicBezTo>
                    <a:pt x="9" y="351"/>
                    <a:pt x="9" y="351"/>
                    <a:pt x="9" y="351"/>
                  </a:cubicBezTo>
                  <a:cubicBezTo>
                    <a:pt x="10" y="351"/>
                    <a:pt x="10" y="351"/>
                    <a:pt x="10" y="351"/>
                  </a:cubicBezTo>
                  <a:cubicBezTo>
                    <a:pt x="10" y="349"/>
                    <a:pt x="10" y="349"/>
                    <a:pt x="10" y="349"/>
                  </a:cubicBezTo>
                  <a:cubicBezTo>
                    <a:pt x="11" y="347"/>
                    <a:pt x="11" y="347"/>
                    <a:pt x="11" y="347"/>
                  </a:cubicBezTo>
                  <a:cubicBezTo>
                    <a:pt x="12" y="347"/>
                    <a:pt x="12" y="347"/>
                    <a:pt x="12" y="347"/>
                  </a:cubicBezTo>
                  <a:cubicBezTo>
                    <a:pt x="12" y="347"/>
                    <a:pt x="12" y="347"/>
                    <a:pt x="12" y="347"/>
                  </a:cubicBezTo>
                  <a:cubicBezTo>
                    <a:pt x="11" y="346"/>
                    <a:pt x="11" y="346"/>
                    <a:pt x="11" y="346"/>
                  </a:cubicBezTo>
                  <a:cubicBezTo>
                    <a:pt x="11" y="346"/>
                    <a:pt x="11" y="346"/>
                    <a:pt x="11" y="346"/>
                  </a:cubicBezTo>
                  <a:cubicBezTo>
                    <a:pt x="11" y="344"/>
                    <a:pt x="11" y="344"/>
                    <a:pt x="11" y="344"/>
                  </a:cubicBezTo>
                  <a:cubicBezTo>
                    <a:pt x="11" y="343"/>
                    <a:pt x="11" y="343"/>
                    <a:pt x="11" y="343"/>
                  </a:cubicBezTo>
                  <a:cubicBezTo>
                    <a:pt x="11" y="343"/>
                    <a:pt x="11" y="343"/>
                    <a:pt x="11" y="343"/>
                  </a:cubicBezTo>
                  <a:cubicBezTo>
                    <a:pt x="11" y="343"/>
                    <a:pt x="11" y="343"/>
                    <a:pt x="11" y="343"/>
                  </a:cubicBezTo>
                  <a:cubicBezTo>
                    <a:pt x="12" y="344"/>
                    <a:pt x="12" y="344"/>
                    <a:pt x="12" y="344"/>
                  </a:cubicBezTo>
                  <a:cubicBezTo>
                    <a:pt x="13" y="343"/>
                    <a:pt x="13" y="343"/>
                    <a:pt x="13" y="343"/>
                  </a:cubicBezTo>
                  <a:cubicBezTo>
                    <a:pt x="13" y="342"/>
                    <a:pt x="13" y="342"/>
                    <a:pt x="13" y="342"/>
                  </a:cubicBezTo>
                  <a:cubicBezTo>
                    <a:pt x="14" y="341"/>
                    <a:pt x="14" y="341"/>
                    <a:pt x="14" y="341"/>
                  </a:cubicBezTo>
                  <a:cubicBezTo>
                    <a:pt x="15" y="342"/>
                    <a:pt x="15" y="342"/>
                    <a:pt x="15" y="342"/>
                  </a:cubicBezTo>
                  <a:cubicBezTo>
                    <a:pt x="16" y="341"/>
                    <a:pt x="16" y="341"/>
                    <a:pt x="16" y="341"/>
                  </a:cubicBezTo>
                  <a:cubicBezTo>
                    <a:pt x="17" y="340"/>
                    <a:pt x="17" y="340"/>
                    <a:pt x="17" y="340"/>
                  </a:cubicBezTo>
                  <a:cubicBezTo>
                    <a:pt x="17" y="340"/>
                    <a:pt x="17" y="340"/>
                    <a:pt x="17" y="340"/>
                  </a:cubicBezTo>
                  <a:cubicBezTo>
                    <a:pt x="19" y="340"/>
                    <a:pt x="19" y="340"/>
                    <a:pt x="19" y="340"/>
                  </a:cubicBezTo>
                  <a:cubicBezTo>
                    <a:pt x="20" y="339"/>
                    <a:pt x="20" y="339"/>
                    <a:pt x="20" y="339"/>
                  </a:cubicBezTo>
                  <a:cubicBezTo>
                    <a:pt x="19" y="338"/>
                    <a:pt x="19" y="338"/>
                    <a:pt x="19" y="338"/>
                  </a:cubicBezTo>
                  <a:cubicBezTo>
                    <a:pt x="18" y="338"/>
                    <a:pt x="18" y="338"/>
                    <a:pt x="18" y="338"/>
                  </a:cubicBezTo>
                  <a:cubicBezTo>
                    <a:pt x="17" y="338"/>
                    <a:pt x="17" y="338"/>
                    <a:pt x="17" y="338"/>
                  </a:cubicBezTo>
                  <a:cubicBezTo>
                    <a:pt x="16" y="338"/>
                    <a:pt x="16" y="338"/>
                    <a:pt x="16" y="338"/>
                  </a:cubicBezTo>
                  <a:cubicBezTo>
                    <a:pt x="15" y="337"/>
                    <a:pt x="15" y="337"/>
                    <a:pt x="15" y="337"/>
                  </a:cubicBezTo>
                  <a:cubicBezTo>
                    <a:pt x="14" y="337"/>
                    <a:pt x="14" y="337"/>
                    <a:pt x="14" y="337"/>
                  </a:cubicBezTo>
                  <a:cubicBezTo>
                    <a:pt x="12" y="335"/>
                    <a:pt x="12" y="335"/>
                    <a:pt x="12" y="335"/>
                  </a:cubicBezTo>
                  <a:cubicBezTo>
                    <a:pt x="12" y="334"/>
                    <a:pt x="12" y="334"/>
                    <a:pt x="12" y="334"/>
                  </a:cubicBezTo>
                  <a:cubicBezTo>
                    <a:pt x="14" y="335"/>
                    <a:pt x="14" y="335"/>
                    <a:pt x="14" y="335"/>
                  </a:cubicBezTo>
                  <a:cubicBezTo>
                    <a:pt x="14" y="334"/>
                    <a:pt x="14" y="334"/>
                    <a:pt x="14" y="334"/>
                  </a:cubicBezTo>
                  <a:cubicBezTo>
                    <a:pt x="13" y="334"/>
                    <a:pt x="13" y="334"/>
                    <a:pt x="13" y="334"/>
                  </a:cubicBezTo>
                  <a:cubicBezTo>
                    <a:pt x="14" y="333"/>
                    <a:pt x="14" y="333"/>
                    <a:pt x="14" y="333"/>
                  </a:cubicBezTo>
                  <a:cubicBezTo>
                    <a:pt x="13" y="333"/>
                    <a:pt x="13" y="333"/>
                    <a:pt x="13" y="333"/>
                  </a:cubicBezTo>
                  <a:cubicBezTo>
                    <a:pt x="11" y="334"/>
                    <a:pt x="11" y="334"/>
                    <a:pt x="11" y="334"/>
                  </a:cubicBezTo>
                  <a:cubicBezTo>
                    <a:pt x="11" y="334"/>
                    <a:pt x="11" y="334"/>
                    <a:pt x="11" y="334"/>
                  </a:cubicBezTo>
                  <a:cubicBezTo>
                    <a:pt x="11" y="334"/>
                    <a:pt x="11" y="334"/>
                    <a:pt x="11" y="334"/>
                  </a:cubicBezTo>
                  <a:cubicBezTo>
                    <a:pt x="11" y="333"/>
                    <a:pt x="11" y="333"/>
                    <a:pt x="11" y="333"/>
                  </a:cubicBezTo>
                  <a:cubicBezTo>
                    <a:pt x="14" y="330"/>
                    <a:pt x="14" y="330"/>
                    <a:pt x="14" y="330"/>
                  </a:cubicBezTo>
                  <a:cubicBezTo>
                    <a:pt x="15" y="329"/>
                    <a:pt x="15" y="329"/>
                    <a:pt x="15" y="329"/>
                  </a:cubicBezTo>
                  <a:cubicBezTo>
                    <a:pt x="17" y="326"/>
                    <a:pt x="17" y="326"/>
                    <a:pt x="17" y="326"/>
                  </a:cubicBezTo>
                  <a:cubicBezTo>
                    <a:pt x="18" y="323"/>
                    <a:pt x="18" y="323"/>
                    <a:pt x="18" y="323"/>
                  </a:cubicBezTo>
                  <a:cubicBezTo>
                    <a:pt x="20" y="320"/>
                    <a:pt x="20" y="320"/>
                    <a:pt x="20" y="320"/>
                  </a:cubicBezTo>
                  <a:cubicBezTo>
                    <a:pt x="22" y="316"/>
                    <a:pt x="22" y="316"/>
                    <a:pt x="22" y="316"/>
                  </a:cubicBezTo>
                  <a:cubicBezTo>
                    <a:pt x="24" y="312"/>
                    <a:pt x="24" y="312"/>
                    <a:pt x="24" y="312"/>
                  </a:cubicBezTo>
                  <a:cubicBezTo>
                    <a:pt x="24" y="310"/>
                    <a:pt x="24" y="310"/>
                    <a:pt x="24" y="310"/>
                  </a:cubicBezTo>
                  <a:cubicBezTo>
                    <a:pt x="21" y="307"/>
                    <a:pt x="21" y="307"/>
                    <a:pt x="21" y="307"/>
                  </a:cubicBezTo>
                  <a:cubicBezTo>
                    <a:pt x="19" y="306"/>
                    <a:pt x="19" y="306"/>
                    <a:pt x="19" y="306"/>
                  </a:cubicBezTo>
                  <a:cubicBezTo>
                    <a:pt x="16" y="302"/>
                    <a:pt x="16" y="302"/>
                    <a:pt x="16" y="302"/>
                  </a:cubicBezTo>
                  <a:cubicBezTo>
                    <a:pt x="17" y="300"/>
                    <a:pt x="17" y="300"/>
                    <a:pt x="17" y="300"/>
                  </a:cubicBezTo>
                  <a:cubicBezTo>
                    <a:pt x="18" y="298"/>
                    <a:pt x="18" y="298"/>
                    <a:pt x="18" y="298"/>
                  </a:cubicBezTo>
                  <a:cubicBezTo>
                    <a:pt x="18" y="297"/>
                    <a:pt x="18" y="297"/>
                    <a:pt x="18" y="297"/>
                  </a:cubicBezTo>
                  <a:cubicBezTo>
                    <a:pt x="16" y="295"/>
                    <a:pt x="16" y="295"/>
                    <a:pt x="16" y="295"/>
                  </a:cubicBezTo>
                  <a:cubicBezTo>
                    <a:pt x="15" y="294"/>
                    <a:pt x="15" y="294"/>
                    <a:pt x="15" y="294"/>
                  </a:cubicBezTo>
                  <a:cubicBezTo>
                    <a:pt x="15" y="292"/>
                    <a:pt x="15" y="292"/>
                    <a:pt x="15" y="292"/>
                  </a:cubicBezTo>
                  <a:cubicBezTo>
                    <a:pt x="16" y="291"/>
                    <a:pt x="16" y="291"/>
                    <a:pt x="16" y="291"/>
                  </a:cubicBezTo>
                  <a:cubicBezTo>
                    <a:pt x="15" y="290"/>
                    <a:pt x="15" y="290"/>
                    <a:pt x="15" y="290"/>
                  </a:cubicBezTo>
                  <a:cubicBezTo>
                    <a:pt x="14" y="289"/>
                    <a:pt x="14" y="289"/>
                    <a:pt x="14" y="289"/>
                  </a:cubicBezTo>
                  <a:cubicBezTo>
                    <a:pt x="13" y="288"/>
                    <a:pt x="13" y="288"/>
                    <a:pt x="13" y="288"/>
                  </a:cubicBezTo>
                  <a:cubicBezTo>
                    <a:pt x="13" y="286"/>
                    <a:pt x="13" y="286"/>
                    <a:pt x="13" y="286"/>
                  </a:cubicBezTo>
                  <a:cubicBezTo>
                    <a:pt x="14" y="285"/>
                    <a:pt x="14" y="285"/>
                    <a:pt x="14" y="285"/>
                  </a:cubicBezTo>
                  <a:cubicBezTo>
                    <a:pt x="13" y="285"/>
                    <a:pt x="13" y="285"/>
                    <a:pt x="13" y="285"/>
                  </a:cubicBezTo>
                  <a:cubicBezTo>
                    <a:pt x="13" y="284"/>
                    <a:pt x="13" y="284"/>
                    <a:pt x="13" y="284"/>
                  </a:cubicBezTo>
                  <a:cubicBezTo>
                    <a:pt x="13" y="280"/>
                    <a:pt x="13" y="280"/>
                    <a:pt x="13" y="280"/>
                  </a:cubicBezTo>
                  <a:cubicBezTo>
                    <a:pt x="14" y="279"/>
                    <a:pt x="14" y="279"/>
                    <a:pt x="14" y="279"/>
                  </a:cubicBezTo>
                  <a:cubicBezTo>
                    <a:pt x="11" y="273"/>
                    <a:pt x="11" y="273"/>
                    <a:pt x="11" y="273"/>
                  </a:cubicBezTo>
                  <a:cubicBezTo>
                    <a:pt x="9" y="268"/>
                    <a:pt x="9" y="268"/>
                    <a:pt x="9" y="268"/>
                  </a:cubicBezTo>
                  <a:cubicBezTo>
                    <a:pt x="8" y="266"/>
                    <a:pt x="8" y="266"/>
                    <a:pt x="8" y="266"/>
                  </a:cubicBezTo>
                  <a:cubicBezTo>
                    <a:pt x="7" y="265"/>
                    <a:pt x="7" y="265"/>
                    <a:pt x="7" y="265"/>
                  </a:cubicBezTo>
                  <a:cubicBezTo>
                    <a:pt x="8" y="262"/>
                    <a:pt x="8" y="262"/>
                    <a:pt x="8" y="262"/>
                  </a:cubicBezTo>
                  <a:cubicBezTo>
                    <a:pt x="9" y="260"/>
                    <a:pt x="9" y="260"/>
                    <a:pt x="9" y="260"/>
                  </a:cubicBezTo>
                  <a:cubicBezTo>
                    <a:pt x="9" y="258"/>
                    <a:pt x="9" y="258"/>
                    <a:pt x="9" y="258"/>
                  </a:cubicBezTo>
                  <a:cubicBezTo>
                    <a:pt x="9" y="257"/>
                    <a:pt x="9" y="257"/>
                    <a:pt x="9" y="257"/>
                  </a:cubicBezTo>
                  <a:cubicBezTo>
                    <a:pt x="6" y="255"/>
                    <a:pt x="6" y="255"/>
                    <a:pt x="6" y="255"/>
                  </a:cubicBezTo>
                  <a:cubicBezTo>
                    <a:pt x="5" y="254"/>
                    <a:pt x="5" y="254"/>
                    <a:pt x="5" y="254"/>
                  </a:cubicBezTo>
                  <a:cubicBezTo>
                    <a:pt x="4" y="253"/>
                    <a:pt x="4" y="253"/>
                    <a:pt x="4" y="253"/>
                  </a:cubicBezTo>
                  <a:cubicBezTo>
                    <a:pt x="3" y="252"/>
                    <a:pt x="3" y="252"/>
                    <a:pt x="3" y="252"/>
                  </a:cubicBezTo>
                  <a:cubicBezTo>
                    <a:pt x="2" y="252"/>
                    <a:pt x="2" y="252"/>
                    <a:pt x="2" y="252"/>
                  </a:cubicBezTo>
                  <a:cubicBezTo>
                    <a:pt x="1" y="249"/>
                    <a:pt x="1" y="249"/>
                    <a:pt x="1" y="249"/>
                  </a:cubicBezTo>
                  <a:cubicBezTo>
                    <a:pt x="0" y="248"/>
                    <a:pt x="0" y="248"/>
                    <a:pt x="0" y="248"/>
                  </a:cubicBezTo>
                  <a:cubicBezTo>
                    <a:pt x="0" y="246"/>
                    <a:pt x="0" y="246"/>
                    <a:pt x="0" y="246"/>
                  </a:cubicBezTo>
                  <a:cubicBezTo>
                    <a:pt x="1" y="244"/>
                    <a:pt x="1" y="244"/>
                    <a:pt x="1" y="244"/>
                  </a:cubicBezTo>
                  <a:cubicBezTo>
                    <a:pt x="0" y="244"/>
                    <a:pt x="0" y="244"/>
                    <a:pt x="0" y="244"/>
                  </a:cubicBezTo>
                  <a:cubicBezTo>
                    <a:pt x="1" y="243"/>
                    <a:pt x="1" y="243"/>
                    <a:pt x="1" y="243"/>
                  </a:cubicBezTo>
                  <a:cubicBezTo>
                    <a:pt x="2" y="242"/>
                    <a:pt x="2" y="242"/>
                    <a:pt x="2" y="242"/>
                  </a:cubicBezTo>
                  <a:cubicBezTo>
                    <a:pt x="2" y="242"/>
                    <a:pt x="2" y="242"/>
                    <a:pt x="2" y="242"/>
                  </a:cubicBezTo>
                  <a:cubicBezTo>
                    <a:pt x="3" y="242"/>
                    <a:pt x="3" y="242"/>
                    <a:pt x="3" y="242"/>
                  </a:cubicBezTo>
                  <a:cubicBezTo>
                    <a:pt x="3" y="240"/>
                    <a:pt x="3" y="240"/>
                    <a:pt x="3" y="240"/>
                  </a:cubicBezTo>
                  <a:cubicBezTo>
                    <a:pt x="5" y="238"/>
                    <a:pt x="5" y="238"/>
                    <a:pt x="5" y="238"/>
                  </a:cubicBezTo>
                  <a:cubicBezTo>
                    <a:pt x="6" y="238"/>
                    <a:pt x="6" y="238"/>
                    <a:pt x="6" y="238"/>
                  </a:cubicBezTo>
                  <a:cubicBezTo>
                    <a:pt x="7" y="237"/>
                    <a:pt x="7" y="237"/>
                    <a:pt x="7" y="237"/>
                  </a:cubicBezTo>
                  <a:cubicBezTo>
                    <a:pt x="7" y="235"/>
                    <a:pt x="7" y="235"/>
                    <a:pt x="7" y="235"/>
                  </a:cubicBezTo>
                  <a:cubicBezTo>
                    <a:pt x="8" y="235"/>
                    <a:pt x="8" y="235"/>
                    <a:pt x="8" y="235"/>
                  </a:cubicBezTo>
                  <a:cubicBezTo>
                    <a:pt x="9" y="235"/>
                    <a:pt x="9" y="235"/>
                    <a:pt x="9" y="235"/>
                  </a:cubicBezTo>
                  <a:cubicBezTo>
                    <a:pt x="10" y="234"/>
                    <a:pt x="10" y="234"/>
                    <a:pt x="10" y="234"/>
                  </a:cubicBezTo>
                  <a:cubicBezTo>
                    <a:pt x="10" y="233"/>
                    <a:pt x="10" y="233"/>
                    <a:pt x="10" y="233"/>
                  </a:cubicBezTo>
                  <a:cubicBezTo>
                    <a:pt x="10" y="233"/>
                    <a:pt x="10" y="233"/>
                    <a:pt x="10" y="233"/>
                  </a:cubicBezTo>
                  <a:cubicBezTo>
                    <a:pt x="11" y="233"/>
                    <a:pt x="11" y="233"/>
                    <a:pt x="11" y="233"/>
                  </a:cubicBezTo>
                  <a:cubicBezTo>
                    <a:pt x="12" y="234"/>
                    <a:pt x="12" y="234"/>
                    <a:pt x="12" y="234"/>
                  </a:cubicBezTo>
                  <a:cubicBezTo>
                    <a:pt x="12" y="235"/>
                    <a:pt x="12" y="235"/>
                    <a:pt x="12" y="235"/>
                  </a:cubicBezTo>
                  <a:cubicBezTo>
                    <a:pt x="13" y="236"/>
                    <a:pt x="13" y="236"/>
                    <a:pt x="13" y="236"/>
                  </a:cubicBezTo>
                  <a:cubicBezTo>
                    <a:pt x="13" y="234"/>
                    <a:pt x="13" y="234"/>
                    <a:pt x="13" y="234"/>
                  </a:cubicBezTo>
                  <a:cubicBezTo>
                    <a:pt x="13" y="233"/>
                    <a:pt x="13" y="233"/>
                    <a:pt x="13" y="233"/>
                  </a:cubicBezTo>
                  <a:cubicBezTo>
                    <a:pt x="14" y="233"/>
                    <a:pt x="14" y="233"/>
                    <a:pt x="14" y="233"/>
                  </a:cubicBezTo>
                  <a:cubicBezTo>
                    <a:pt x="15" y="233"/>
                    <a:pt x="15" y="233"/>
                    <a:pt x="15" y="233"/>
                  </a:cubicBezTo>
                  <a:cubicBezTo>
                    <a:pt x="13" y="232"/>
                    <a:pt x="13" y="232"/>
                    <a:pt x="13" y="232"/>
                  </a:cubicBezTo>
                  <a:cubicBezTo>
                    <a:pt x="14" y="232"/>
                    <a:pt x="14" y="232"/>
                    <a:pt x="14" y="232"/>
                  </a:cubicBezTo>
                  <a:cubicBezTo>
                    <a:pt x="14" y="232"/>
                    <a:pt x="14" y="232"/>
                    <a:pt x="14" y="232"/>
                  </a:cubicBezTo>
                  <a:cubicBezTo>
                    <a:pt x="15" y="232"/>
                    <a:pt x="15" y="232"/>
                    <a:pt x="15" y="232"/>
                  </a:cubicBezTo>
                  <a:cubicBezTo>
                    <a:pt x="15" y="232"/>
                    <a:pt x="15" y="232"/>
                    <a:pt x="15" y="232"/>
                  </a:cubicBezTo>
                  <a:cubicBezTo>
                    <a:pt x="15" y="231"/>
                    <a:pt x="15" y="231"/>
                    <a:pt x="15" y="231"/>
                  </a:cubicBezTo>
                  <a:cubicBezTo>
                    <a:pt x="14" y="231"/>
                    <a:pt x="14" y="231"/>
                    <a:pt x="14" y="231"/>
                  </a:cubicBezTo>
                  <a:cubicBezTo>
                    <a:pt x="14" y="230"/>
                    <a:pt x="14" y="230"/>
                    <a:pt x="14" y="230"/>
                  </a:cubicBezTo>
                  <a:cubicBezTo>
                    <a:pt x="16" y="230"/>
                    <a:pt x="16" y="230"/>
                    <a:pt x="16" y="230"/>
                  </a:cubicBezTo>
                  <a:cubicBezTo>
                    <a:pt x="17" y="231"/>
                    <a:pt x="17" y="231"/>
                    <a:pt x="17" y="231"/>
                  </a:cubicBezTo>
                  <a:cubicBezTo>
                    <a:pt x="18" y="232"/>
                    <a:pt x="18" y="232"/>
                    <a:pt x="18" y="232"/>
                  </a:cubicBezTo>
                  <a:cubicBezTo>
                    <a:pt x="18" y="232"/>
                    <a:pt x="18" y="232"/>
                    <a:pt x="18" y="232"/>
                  </a:cubicBezTo>
                  <a:cubicBezTo>
                    <a:pt x="19" y="232"/>
                    <a:pt x="19" y="232"/>
                    <a:pt x="19" y="232"/>
                  </a:cubicBezTo>
                  <a:cubicBezTo>
                    <a:pt x="20" y="232"/>
                    <a:pt x="20" y="232"/>
                    <a:pt x="20" y="232"/>
                  </a:cubicBezTo>
                  <a:cubicBezTo>
                    <a:pt x="20" y="233"/>
                    <a:pt x="20" y="233"/>
                    <a:pt x="20" y="233"/>
                  </a:cubicBezTo>
                  <a:cubicBezTo>
                    <a:pt x="21" y="233"/>
                    <a:pt x="21" y="233"/>
                    <a:pt x="21" y="233"/>
                  </a:cubicBezTo>
                  <a:cubicBezTo>
                    <a:pt x="21" y="234"/>
                    <a:pt x="21" y="234"/>
                    <a:pt x="21" y="234"/>
                  </a:cubicBezTo>
                  <a:cubicBezTo>
                    <a:pt x="20" y="235"/>
                    <a:pt x="20" y="235"/>
                    <a:pt x="20" y="235"/>
                  </a:cubicBezTo>
                  <a:cubicBezTo>
                    <a:pt x="19" y="234"/>
                    <a:pt x="19" y="234"/>
                    <a:pt x="19" y="234"/>
                  </a:cubicBezTo>
                  <a:cubicBezTo>
                    <a:pt x="17" y="235"/>
                    <a:pt x="17" y="235"/>
                    <a:pt x="17" y="235"/>
                  </a:cubicBezTo>
                  <a:cubicBezTo>
                    <a:pt x="16" y="234"/>
                    <a:pt x="16" y="234"/>
                    <a:pt x="16" y="234"/>
                  </a:cubicBezTo>
                  <a:cubicBezTo>
                    <a:pt x="16" y="233"/>
                    <a:pt x="16" y="233"/>
                    <a:pt x="16" y="233"/>
                  </a:cubicBezTo>
                  <a:cubicBezTo>
                    <a:pt x="16" y="234"/>
                    <a:pt x="16" y="234"/>
                    <a:pt x="16" y="234"/>
                  </a:cubicBezTo>
                  <a:cubicBezTo>
                    <a:pt x="16" y="235"/>
                    <a:pt x="16" y="235"/>
                    <a:pt x="16" y="235"/>
                  </a:cubicBezTo>
                  <a:cubicBezTo>
                    <a:pt x="16" y="236"/>
                    <a:pt x="16" y="236"/>
                    <a:pt x="16" y="236"/>
                  </a:cubicBezTo>
                  <a:cubicBezTo>
                    <a:pt x="17" y="235"/>
                    <a:pt x="17" y="235"/>
                    <a:pt x="17" y="235"/>
                  </a:cubicBezTo>
                  <a:cubicBezTo>
                    <a:pt x="17" y="236"/>
                    <a:pt x="17" y="236"/>
                    <a:pt x="17" y="236"/>
                  </a:cubicBezTo>
                  <a:cubicBezTo>
                    <a:pt x="18" y="237"/>
                    <a:pt x="18" y="237"/>
                    <a:pt x="18" y="237"/>
                  </a:cubicBezTo>
                  <a:cubicBezTo>
                    <a:pt x="19" y="236"/>
                    <a:pt x="19" y="236"/>
                    <a:pt x="19" y="236"/>
                  </a:cubicBezTo>
                  <a:cubicBezTo>
                    <a:pt x="20" y="236"/>
                    <a:pt x="20" y="236"/>
                    <a:pt x="20" y="236"/>
                  </a:cubicBezTo>
                  <a:cubicBezTo>
                    <a:pt x="20" y="237"/>
                    <a:pt x="20" y="237"/>
                    <a:pt x="20" y="237"/>
                  </a:cubicBezTo>
                  <a:cubicBezTo>
                    <a:pt x="20" y="237"/>
                    <a:pt x="20" y="237"/>
                    <a:pt x="20" y="237"/>
                  </a:cubicBezTo>
                  <a:cubicBezTo>
                    <a:pt x="21" y="236"/>
                    <a:pt x="21" y="236"/>
                    <a:pt x="21" y="236"/>
                  </a:cubicBezTo>
                  <a:cubicBezTo>
                    <a:pt x="21" y="237"/>
                    <a:pt x="21" y="237"/>
                    <a:pt x="21" y="237"/>
                  </a:cubicBezTo>
                  <a:cubicBezTo>
                    <a:pt x="21" y="237"/>
                    <a:pt x="21" y="237"/>
                    <a:pt x="21" y="237"/>
                  </a:cubicBezTo>
                  <a:cubicBezTo>
                    <a:pt x="21" y="238"/>
                    <a:pt x="21" y="238"/>
                    <a:pt x="21" y="238"/>
                  </a:cubicBezTo>
                  <a:cubicBezTo>
                    <a:pt x="22" y="237"/>
                    <a:pt x="22" y="237"/>
                    <a:pt x="22" y="237"/>
                  </a:cubicBezTo>
                  <a:cubicBezTo>
                    <a:pt x="22" y="236"/>
                    <a:pt x="22" y="236"/>
                    <a:pt x="22" y="236"/>
                  </a:cubicBezTo>
                  <a:cubicBezTo>
                    <a:pt x="23" y="236"/>
                    <a:pt x="23" y="236"/>
                    <a:pt x="23" y="236"/>
                  </a:cubicBezTo>
                  <a:cubicBezTo>
                    <a:pt x="23" y="237"/>
                    <a:pt x="23" y="237"/>
                    <a:pt x="23" y="237"/>
                  </a:cubicBezTo>
                  <a:cubicBezTo>
                    <a:pt x="22" y="238"/>
                    <a:pt x="22" y="238"/>
                    <a:pt x="22" y="238"/>
                  </a:cubicBezTo>
                  <a:cubicBezTo>
                    <a:pt x="23" y="238"/>
                    <a:pt x="23" y="238"/>
                    <a:pt x="23" y="238"/>
                  </a:cubicBezTo>
                  <a:cubicBezTo>
                    <a:pt x="24" y="238"/>
                    <a:pt x="24" y="238"/>
                    <a:pt x="24" y="238"/>
                  </a:cubicBezTo>
                  <a:cubicBezTo>
                    <a:pt x="23" y="239"/>
                    <a:pt x="23" y="239"/>
                    <a:pt x="23" y="239"/>
                  </a:cubicBezTo>
                  <a:cubicBezTo>
                    <a:pt x="22" y="240"/>
                    <a:pt x="22" y="240"/>
                    <a:pt x="22" y="240"/>
                  </a:cubicBezTo>
                  <a:cubicBezTo>
                    <a:pt x="24" y="240"/>
                    <a:pt x="24" y="240"/>
                    <a:pt x="24" y="240"/>
                  </a:cubicBezTo>
                  <a:cubicBezTo>
                    <a:pt x="24" y="238"/>
                    <a:pt x="24" y="238"/>
                    <a:pt x="24" y="238"/>
                  </a:cubicBezTo>
                  <a:cubicBezTo>
                    <a:pt x="24" y="237"/>
                    <a:pt x="24" y="237"/>
                    <a:pt x="24" y="237"/>
                  </a:cubicBezTo>
                  <a:cubicBezTo>
                    <a:pt x="25" y="237"/>
                    <a:pt x="25" y="237"/>
                    <a:pt x="25" y="237"/>
                  </a:cubicBezTo>
                  <a:cubicBezTo>
                    <a:pt x="26" y="237"/>
                    <a:pt x="26" y="237"/>
                    <a:pt x="26" y="237"/>
                  </a:cubicBezTo>
                  <a:cubicBezTo>
                    <a:pt x="27" y="237"/>
                    <a:pt x="27" y="237"/>
                    <a:pt x="27" y="237"/>
                  </a:cubicBezTo>
                  <a:cubicBezTo>
                    <a:pt x="27" y="237"/>
                    <a:pt x="27" y="237"/>
                    <a:pt x="27" y="237"/>
                  </a:cubicBezTo>
                  <a:cubicBezTo>
                    <a:pt x="26" y="236"/>
                    <a:pt x="26" y="236"/>
                    <a:pt x="26" y="236"/>
                  </a:cubicBezTo>
                  <a:cubicBezTo>
                    <a:pt x="26" y="236"/>
                    <a:pt x="26" y="236"/>
                    <a:pt x="26" y="236"/>
                  </a:cubicBezTo>
                  <a:cubicBezTo>
                    <a:pt x="28" y="236"/>
                    <a:pt x="28" y="236"/>
                    <a:pt x="28" y="236"/>
                  </a:cubicBezTo>
                  <a:cubicBezTo>
                    <a:pt x="28" y="237"/>
                    <a:pt x="28" y="237"/>
                    <a:pt x="28" y="237"/>
                  </a:cubicBezTo>
                  <a:cubicBezTo>
                    <a:pt x="30" y="237"/>
                    <a:pt x="30" y="237"/>
                    <a:pt x="30" y="237"/>
                  </a:cubicBezTo>
                  <a:cubicBezTo>
                    <a:pt x="31" y="238"/>
                    <a:pt x="31" y="238"/>
                    <a:pt x="31" y="238"/>
                  </a:cubicBezTo>
                  <a:cubicBezTo>
                    <a:pt x="32" y="237"/>
                    <a:pt x="32" y="237"/>
                    <a:pt x="32" y="237"/>
                  </a:cubicBezTo>
                  <a:cubicBezTo>
                    <a:pt x="32" y="237"/>
                    <a:pt x="32" y="237"/>
                    <a:pt x="32" y="237"/>
                  </a:cubicBezTo>
                  <a:cubicBezTo>
                    <a:pt x="34" y="237"/>
                    <a:pt x="34" y="237"/>
                    <a:pt x="34" y="237"/>
                  </a:cubicBezTo>
                  <a:cubicBezTo>
                    <a:pt x="35" y="238"/>
                    <a:pt x="35" y="238"/>
                    <a:pt x="35" y="238"/>
                  </a:cubicBezTo>
                  <a:cubicBezTo>
                    <a:pt x="35" y="237"/>
                    <a:pt x="35" y="237"/>
                    <a:pt x="35" y="237"/>
                  </a:cubicBezTo>
                  <a:cubicBezTo>
                    <a:pt x="37" y="238"/>
                    <a:pt x="37" y="238"/>
                    <a:pt x="37" y="238"/>
                  </a:cubicBezTo>
                  <a:cubicBezTo>
                    <a:pt x="43" y="241"/>
                    <a:pt x="43" y="241"/>
                    <a:pt x="43" y="241"/>
                  </a:cubicBezTo>
                  <a:cubicBezTo>
                    <a:pt x="47" y="244"/>
                    <a:pt x="47" y="244"/>
                    <a:pt x="47" y="244"/>
                  </a:cubicBezTo>
                  <a:cubicBezTo>
                    <a:pt x="48" y="245"/>
                    <a:pt x="48" y="245"/>
                    <a:pt x="48" y="245"/>
                  </a:cubicBezTo>
                  <a:cubicBezTo>
                    <a:pt x="50" y="246"/>
                    <a:pt x="50" y="246"/>
                    <a:pt x="50" y="246"/>
                  </a:cubicBezTo>
                  <a:cubicBezTo>
                    <a:pt x="51" y="248"/>
                    <a:pt x="51" y="248"/>
                    <a:pt x="51" y="248"/>
                  </a:cubicBezTo>
                  <a:cubicBezTo>
                    <a:pt x="52" y="248"/>
                    <a:pt x="52" y="248"/>
                    <a:pt x="52" y="248"/>
                  </a:cubicBezTo>
                  <a:cubicBezTo>
                    <a:pt x="52" y="247"/>
                    <a:pt x="52" y="247"/>
                    <a:pt x="52" y="247"/>
                  </a:cubicBezTo>
                  <a:cubicBezTo>
                    <a:pt x="52" y="247"/>
                    <a:pt x="52" y="247"/>
                    <a:pt x="52" y="247"/>
                  </a:cubicBezTo>
                  <a:cubicBezTo>
                    <a:pt x="52" y="247"/>
                    <a:pt x="52" y="247"/>
                    <a:pt x="52" y="247"/>
                  </a:cubicBezTo>
                  <a:cubicBezTo>
                    <a:pt x="54" y="248"/>
                    <a:pt x="54" y="248"/>
                    <a:pt x="54" y="248"/>
                  </a:cubicBezTo>
                  <a:cubicBezTo>
                    <a:pt x="55" y="248"/>
                    <a:pt x="55" y="248"/>
                    <a:pt x="55" y="248"/>
                  </a:cubicBezTo>
                  <a:cubicBezTo>
                    <a:pt x="57" y="250"/>
                    <a:pt x="57" y="250"/>
                    <a:pt x="57" y="250"/>
                  </a:cubicBezTo>
                  <a:cubicBezTo>
                    <a:pt x="58" y="250"/>
                    <a:pt x="58" y="250"/>
                    <a:pt x="58" y="250"/>
                  </a:cubicBezTo>
                  <a:cubicBezTo>
                    <a:pt x="57" y="248"/>
                    <a:pt x="57" y="248"/>
                    <a:pt x="57" y="248"/>
                  </a:cubicBezTo>
                  <a:cubicBezTo>
                    <a:pt x="56" y="247"/>
                    <a:pt x="56" y="247"/>
                    <a:pt x="56" y="247"/>
                  </a:cubicBezTo>
                  <a:cubicBezTo>
                    <a:pt x="57" y="247"/>
                    <a:pt x="57" y="247"/>
                    <a:pt x="57" y="247"/>
                  </a:cubicBezTo>
                  <a:cubicBezTo>
                    <a:pt x="58" y="249"/>
                    <a:pt x="58" y="249"/>
                    <a:pt x="58" y="249"/>
                  </a:cubicBezTo>
                  <a:cubicBezTo>
                    <a:pt x="58" y="250"/>
                    <a:pt x="58" y="250"/>
                    <a:pt x="58" y="250"/>
                  </a:cubicBezTo>
                  <a:cubicBezTo>
                    <a:pt x="61" y="252"/>
                    <a:pt x="61" y="252"/>
                    <a:pt x="61" y="252"/>
                  </a:cubicBezTo>
                  <a:cubicBezTo>
                    <a:pt x="61" y="253"/>
                    <a:pt x="61" y="253"/>
                    <a:pt x="61" y="253"/>
                  </a:cubicBezTo>
                  <a:cubicBezTo>
                    <a:pt x="62" y="253"/>
                    <a:pt x="62" y="253"/>
                    <a:pt x="62" y="253"/>
                  </a:cubicBezTo>
                  <a:cubicBezTo>
                    <a:pt x="62" y="253"/>
                    <a:pt x="62" y="253"/>
                    <a:pt x="62" y="253"/>
                  </a:cubicBezTo>
                  <a:cubicBezTo>
                    <a:pt x="63" y="253"/>
                    <a:pt x="63" y="253"/>
                    <a:pt x="63" y="253"/>
                  </a:cubicBezTo>
                  <a:cubicBezTo>
                    <a:pt x="65" y="254"/>
                    <a:pt x="65" y="254"/>
                    <a:pt x="65" y="254"/>
                  </a:cubicBezTo>
                  <a:cubicBezTo>
                    <a:pt x="65" y="256"/>
                    <a:pt x="65" y="256"/>
                    <a:pt x="65" y="256"/>
                  </a:cubicBezTo>
                  <a:cubicBezTo>
                    <a:pt x="66" y="256"/>
                    <a:pt x="66" y="256"/>
                    <a:pt x="66" y="256"/>
                  </a:cubicBezTo>
                  <a:cubicBezTo>
                    <a:pt x="67" y="258"/>
                    <a:pt x="67" y="258"/>
                    <a:pt x="67" y="258"/>
                  </a:cubicBezTo>
                  <a:cubicBezTo>
                    <a:pt x="67" y="258"/>
                    <a:pt x="67" y="258"/>
                    <a:pt x="67" y="258"/>
                  </a:cubicBezTo>
                  <a:cubicBezTo>
                    <a:pt x="68" y="258"/>
                    <a:pt x="68" y="258"/>
                    <a:pt x="68" y="258"/>
                  </a:cubicBezTo>
                  <a:cubicBezTo>
                    <a:pt x="68" y="260"/>
                    <a:pt x="68" y="260"/>
                    <a:pt x="68" y="260"/>
                  </a:cubicBezTo>
                  <a:cubicBezTo>
                    <a:pt x="68" y="261"/>
                    <a:pt x="68" y="261"/>
                    <a:pt x="68" y="261"/>
                  </a:cubicBezTo>
                  <a:cubicBezTo>
                    <a:pt x="68" y="263"/>
                    <a:pt x="68" y="263"/>
                    <a:pt x="68" y="263"/>
                  </a:cubicBezTo>
                  <a:cubicBezTo>
                    <a:pt x="67" y="264"/>
                    <a:pt x="67" y="264"/>
                    <a:pt x="67" y="264"/>
                  </a:cubicBezTo>
                  <a:cubicBezTo>
                    <a:pt x="67" y="265"/>
                    <a:pt x="67" y="265"/>
                    <a:pt x="67" y="265"/>
                  </a:cubicBezTo>
                  <a:cubicBezTo>
                    <a:pt x="66" y="267"/>
                    <a:pt x="66" y="267"/>
                    <a:pt x="66" y="267"/>
                  </a:cubicBezTo>
                  <a:cubicBezTo>
                    <a:pt x="66" y="267"/>
                    <a:pt x="66" y="267"/>
                    <a:pt x="66" y="267"/>
                  </a:cubicBezTo>
                  <a:cubicBezTo>
                    <a:pt x="63" y="271"/>
                    <a:pt x="63" y="271"/>
                    <a:pt x="63" y="271"/>
                  </a:cubicBezTo>
                  <a:cubicBezTo>
                    <a:pt x="62" y="272"/>
                    <a:pt x="62" y="272"/>
                    <a:pt x="62" y="272"/>
                  </a:cubicBezTo>
                  <a:cubicBezTo>
                    <a:pt x="59" y="272"/>
                    <a:pt x="59" y="272"/>
                    <a:pt x="59" y="272"/>
                  </a:cubicBezTo>
                  <a:cubicBezTo>
                    <a:pt x="59" y="273"/>
                    <a:pt x="59" y="273"/>
                    <a:pt x="59" y="273"/>
                  </a:cubicBezTo>
                  <a:cubicBezTo>
                    <a:pt x="57" y="273"/>
                    <a:pt x="57" y="273"/>
                    <a:pt x="57" y="273"/>
                  </a:cubicBezTo>
                  <a:cubicBezTo>
                    <a:pt x="56" y="273"/>
                    <a:pt x="56" y="273"/>
                    <a:pt x="56" y="273"/>
                  </a:cubicBezTo>
                  <a:cubicBezTo>
                    <a:pt x="54" y="274"/>
                    <a:pt x="54" y="274"/>
                    <a:pt x="54" y="274"/>
                  </a:cubicBezTo>
                  <a:cubicBezTo>
                    <a:pt x="50" y="273"/>
                    <a:pt x="50" y="273"/>
                    <a:pt x="50" y="273"/>
                  </a:cubicBezTo>
                  <a:cubicBezTo>
                    <a:pt x="48" y="273"/>
                    <a:pt x="48" y="273"/>
                    <a:pt x="48" y="273"/>
                  </a:cubicBezTo>
                  <a:cubicBezTo>
                    <a:pt x="46" y="272"/>
                    <a:pt x="46" y="272"/>
                    <a:pt x="46" y="272"/>
                  </a:cubicBezTo>
                  <a:cubicBezTo>
                    <a:pt x="45" y="272"/>
                    <a:pt x="45" y="272"/>
                    <a:pt x="45" y="272"/>
                  </a:cubicBezTo>
                  <a:cubicBezTo>
                    <a:pt x="44" y="272"/>
                    <a:pt x="44" y="272"/>
                    <a:pt x="44" y="272"/>
                  </a:cubicBezTo>
                  <a:cubicBezTo>
                    <a:pt x="43" y="272"/>
                    <a:pt x="43" y="272"/>
                    <a:pt x="43" y="272"/>
                  </a:cubicBezTo>
                  <a:cubicBezTo>
                    <a:pt x="42" y="271"/>
                    <a:pt x="42" y="271"/>
                    <a:pt x="42" y="271"/>
                  </a:cubicBezTo>
                  <a:cubicBezTo>
                    <a:pt x="41" y="271"/>
                    <a:pt x="41" y="271"/>
                    <a:pt x="41" y="271"/>
                  </a:cubicBezTo>
                  <a:cubicBezTo>
                    <a:pt x="40" y="272"/>
                    <a:pt x="40" y="272"/>
                    <a:pt x="40" y="272"/>
                  </a:cubicBezTo>
                  <a:cubicBezTo>
                    <a:pt x="39" y="270"/>
                    <a:pt x="39" y="270"/>
                    <a:pt x="39" y="270"/>
                  </a:cubicBezTo>
                  <a:cubicBezTo>
                    <a:pt x="39" y="269"/>
                    <a:pt x="39" y="269"/>
                    <a:pt x="39" y="269"/>
                  </a:cubicBezTo>
                  <a:cubicBezTo>
                    <a:pt x="38" y="270"/>
                    <a:pt x="38" y="270"/>
                    <a:pt x="38" y="270"/>
                  </a:cubicBezTo>
                  <a:cubicBezTo>
                    <a:pt x="37" y="270"/>
                    <a:pt x="37" y="270"/>
                    <a:pt x="37" y="270"/>
                  </a:cubicBezTo>
                  <a:cubicBezTo>
                    <a:pt x="37" y="269"/>
                    <a:pt x="37" y="269"/>
                    <a:pt x="37" y="269"/>
                  </a:cubicBezTo>
                  <a:cubicBezTo>
                    <a:pt x="35" y="269"/>
                    <a:pt x="35" y="269"/>
                    <a:pt x="35" y="269"/>
                  </a:cubicBezTo>
                  <a:cubicBezTo>
                    <a:pt x="35" y="270"/>
                    <a:pt x="35" y="270"/>
                    <a:pt x="35" y="270"/>
                  </a:cubicBezTo>
                  <a:cubicBezTo>
                    <a:pt x="33" y="270"/>
                    <a:pt x="33" y="270"/>
                    <a:pt x="33" y="270"/>
                  </a:cubicBezTo>
                  <a:cubicBezTo>
                    <a:pt x="33" y="269"/>
                    <a:pt x="33" y="269"/>
                    <a:pt x="33" y="269"/>
                  </a:cubicBezTo>
                  <a:cubicBezTo>
                    <a:pt x="33" y="269"/>
                    <a:pt x="33" y="269"/>
                    <a:pt x="33" y="269"/>
                  </a:cubicBezTo>
                  <a:cubicBezTo>
                    <a:pt x="34" y="268"/>
                    <a:pt x="34" y="268"/>
                    <a:pt x="34" y="268"/>
                  </a:cubicBezTo>
                  <a:cubicBezTo>
                    <a:pt x="33" y="267"/>
                    <a:pt x="33" y="267"/>
                    <a:pt x="33" y="267"/>
                  </a:cubicBezTo>
                  <a:cubicBezTo>
                    <a:pt x="33" y="268"/>
                    <a:pt x="33" y="268"/>
                    <a:pt x="33" y="268"/>
                  </a:cubicBezTo>
                  <a:cubicBezTo>
                    <a:pt x="30" y="268"/>
                    <a:pt x="30" y="268"/>
                    <a:pt x="30" y="268"/>
                  </a:cubicBezTo>
                  <a:cubicBezTo>
                    <a:pt x="29" y="267"/>
                    <a:pt x="29" y="267"/>
                    <a:pt x="29" y="267"/>
                  </a:cubicBezTo>
                  <a:cubicBezTo>
                    <a:pt x="29" y="267"/>
                    <a:pt x="29" y="267"/>
                    <a:pt x="29" y="267"/>
                  </a:cubicBezTo>
                  <a:cubicBezTo>
                    <a:pt x="28" y="267"/>
                    <a:pt x="28" y="267"/>
                    <a:pt x="28" y="267"/>
                  </a:cubicBezTo>
                  <a:cubicBezTo>
                    <a:pt x="25" y="265"/>
                    <a:pt x="25" y="265"/>
                    <a:pt x="25" y="265"/>
                  </a:cubicBezTo>
                  <a:cubicBezTo>
                    <a:pt x="25" y="264"/>
                    <a:pt x="25" y="264"/>
                    <a:pt x="25" y="264"/>
                  </a:cubicBezTo>
                  <a:cubicBezTo>
                    <a:pt x="24" y="264"/>
                    <a:pt x="24" y="264"/>
                    <a:pt x="24" y="264"/>
                  </a:cubicBezTo>
                  <a:cubicBezTo>
                    <a:pt x="23" y="263"/>
                    <a:pt x="23" y="263"/>
                    <a:pt x="23" y="263"/>
                  </a:cubicBezTo>
                  <a:cubicBezTo>
                    <a:pt x="22" y="263"/>
                    <a:pt x="22" y="263"/>
                    <a:pt x="22" y="263"/>
                  </a:cubicBezTo>
                  <a:cubicBezTo>
                    <a:pt x="22" y="264"/>
                    <a:pt x="22" y="264"/>
                    <a:pt x="22" y="264"/>
                  </a:cubicBezTo>
                  <a:cubicBezTo>
                    <a:pt x="23" y="265"/>
                    <a:pt x="23" y="265"/>
                    <a:pt x="23" y="265"/>
                  </a:cubicBezTo>
                  <a:cubicBezTo>
                    <a:pt x="23" y="266"/>
                    <a:pt x="23" y="266"/>
                    <a:pt x="23" y="266"/>
                  </a:cubicBezTo>
                  <a:cubicBezTo>
                    <a:pt x="25" y="267"/>
                    <a:pt x="25" y="267"/>
                    <a:pt x="25" y="267"/>
                  </a:cubicBezTo>
                  <a:cubicBezTo>
                    <a:pt x="25" y="268"/>
                    <a:pt x="25" y="268"/>
                    <a:pt x="25" y="268"/>
                  </a:cubicBezTo>
                  <a:cubicBezTo>
                    <a:pt x="27" y="269"/>
                    <a:pt x="27" y="269"/>
                    <a:pt x="27" y="269"/>
                  </a:cubicBezTo>
                  <a:cubicBezTo>
                    <a:pt x="27" y="269"/>
                    <a:pt x="27" y="269"/>
                    <a:pt x="27" y="269"/>
                  </a:cubicBezTo>
                  <a:cubicBezTo>
                    <a:pt x="26" y="270"/>
                    <a:pt x="26" y="270"/>
                    <a:pt x="26" y="270"/>
                  </a:cubicBezTo>
                  <a:cubicBezTo>
                    <a:pt x="26" y="271"/>
                    <a:pt x="26" y="271"/>
                    <a:pt x="26" y="271"/>
                  </a:cubicBezTo>
                  <a:cubicBezTo>
                    <a:pt x="26" y="271"/>
                    <a:pt x="26" y="271"/>
                    <a:pt x="26" y="271"/>
                  </a:cubicBezTo>
                  <a:cubicBezTo>
                    <a:pt x="28" y="270"/>
                    <a:pt x="28" y="270"/>
                    <a:pt x="28" y="270"/>
                  </a:cubicBezTo>
                  <a:cubicBezTo>
                    <a:pt x="29" y="270"/>
                    <a:pt x="29" y="270"/>
                    <a:pt x="29" y="270"/>
                  </a:cubicBezTo>
                  <a:cubicBezTo>
                    <a:pt x="30" y="270"/>
                    <a:pt x="30" y="270"/>
                    <a:pt x="30" y="270"/>
                  </a:cubicBezTo>
                  <a:cubicBezTo>
                    <a:pt x="29" y="271"/>
                    <a:pt x="29" y="271"/>
                    <a:pt x="29" y="271"/>
                  </a:cubicBezTo>
                  <a:cubicBezTo>
                    <a:pt x="29" y="271"/>
                    <a:pt x="29" y="271"/>
                    <a:pt x="29" y="271"/>
                  </a:cubicBezTo>
                  <a:cubicBezTo>
                    <a:pt x="30" y="271"/>
                    <a:pt x="30" y="271"/>
                    <a:pt x="30" y="271"/>
                  </a:cubicBezTo>
                  <a:cubicBezTo>
                    <a:pt x="30" y="272"/>
                    <a:pt x="30" y="272"/>
                    <a:pt x="30" y="272"/>
                  </a:cubicBezTo>
                  <a:cubicBezTo>
                    <a:pt x="29" y="272"/>
                    <a:pt x="29" y="272"/>
                    <a:pt x="29" y="272"/>
                  </a:cubicBezTo>
                  <a:cubicBezTo>
                    <a:pt x="28" y="273"/>
                    <a:pt x="28" y="273"/>
                    <a:pt x="28" y="273"/>
                  </a:cubicBezTo>
                  <a:cubicBezTo>
                    <a:pt x="30" y="273"/>
                    <a:pt x="30" y="273"/>
                    <a:pt x="30" y="273"/>
                  </a:cubicBezTo>
                  <a:cubicBezTo>
                    <a:pt x="30" y="273"/>
                    <a:pt x="30" y="273"/>
                    <a:pt x="30" y="273"/>
                  </a:cubicBezTo>
                  <a:cubicBezTo>
                    <a:pt x="31" y="273"/>
                    <a:pt x="31" y="273"/>
                    <a:pt x="31" y="273"/>
                  </a:cubicBezTo>
                  <a:cubicBezTo>
                    <a:pt x="32" y="274"/>
                    <a:pt x="32" y="274"/>
                    <a:pt x="32" y="274"/>
                  </a:cubicBezTo>
                  <a:cubicBezTo>
                    <a:pt x="32" y="273"/>
                    <a:pt x="32" y="273"/>
                    <a:pt x="32" y="273"/>
                  </a:cubicBezTo>
                  <a:cubicBezTo>
                    <a:pt x="35" y="274"/>
                    <a:pt x="35" y="274"/>
                    <a:pt x="35" y="274"/>
                  </a:cubicBezTo>
                  <a:cubicBezTo>
                    <a:pt x="37" y="276"/>
                    <a:pt x="37" y="276"/>
                    <a:pt x="37" y="276"/>
                  </a:cubicBezTo>
                  <a:cubicBezTo>
                    <a:pt x="37" y="276"/>
                    <a:pt x="37" y="276"/>
                    <a:pt x="37" y="276"/>
                  </a:cubicBezTo>
                  <a:cubicBezTo>
                    <a:pt x="37" y="277"/>
                    <a:pt x="37" y="277"/>
                    <a:pt x="37" y="277"/>
                  </a:cubicBezTo>
                  <a:cubicBezTo>
                    <a:pt x="37" y="278"/>
                    <a:pt x="37" y="278"/>
                    <a:pt x="37" y="278"/>
                  </a:cubicBezTo>
                  <a:cubicBezTo>
                    <a:pt x="37" y="278"/>
                    <a:pt x="37" y="278"/>
                    <a:pt x="37" y="278"/>
                  </a:cubicBezTo>
                  <a:cubicBezTo>
                    <a:pt x="37" y="279"/>
                    <a:pt x="37" y="279"/>
                    <a:pt x="37" y="279"/>
                  </a:cubicBezTo>
                  <a:cubicBezTo>
                    <a:pt x="37" y="281"/>
                    <a:pt x="37" y="281"/>
                    <a:pt x="37" y="281"/>
                  </a:cubicBezTo>
                  <a:cubicBezTo>
                    <a:pt x="36" y="282"/>
                    <a:pt x="36" y="282"/>
                    <a:pt x="36" y="282"/>
                  </a:cubicBezTo>
                  <a:cubicBezTo>
                    <a:pt x="36" y="283"/>
                    <a:pt x="36" y="283"/>
                    <a:pt x="36" y="283"/>
                  </a:cubicBezTo>
                  <a:cubicBezTo>
                    <a:pt x="37" y="283"/>
                    <a:pt x="37" y="283"/>
                    <a:pt x="37" y="283"/>
                  </a:cubicBezTo>
                  <a:cubicBezTo>
                    <a:pt x="37" y="284"/>
                    <a:pt x="37" y="284"/>
                    <a:pt x="37" y="284"/>
                  </a:cubicBezTo>
                  <a:cubicBezTo>
                    <a:pt x="39" y="286"/>
                    <a:pt x="39" y="286"/>
                    <a:pt x="39" y="286"/>
                  </a:cubicBezTo>
                  <a:cubicBezTo>
                    <a:pt x="39" y="287"/>
                    <a:pt x="39" y="287"/>
                    <a:pt x="39" y="287"/>
                  </a:cubicBezTo>
                  <a:cubicBezTo>
                    <a:pt x="40" y="288"/>
                    <a:pt x="40" y="288"/>
                    <a:pt x="40" y="288"/>
                  </a:cubicBezTo>
                  <a:cubicBezTo>
                    <a:pt x="40" y="289"/>
                    <a:pt x="40" y="289"/>
                    <a:pt x="40" y="289"/>
                  </a:cubicBezTo>
                  <a:cubicBezTo>
                    <a:pt x="40" y="291"/>
                    <a:pt x="40" y="291"/>
                    <a:pt x="40" y="291"/>
                  </a:cubicBezTo>
                  <a:cubicBezTo>
                    <a:pt x="40" y="292"/>
                    <a:pt x="40" y="292"/>
                    <a:pt x="40" y="292"/>
                  </a:cubicBezTo>
                  <a:cubicBezTo>
                    <a:pt x="40" y="292"/>
                    <a:pt x="40" y="292"/>
                    <a:pt x="40" y="292"/>
                  </a:cubicBezTo>
                  <a:cubicBezTo>
                    <a:pt x="41" y="293"/>
                    <a:pt x="41" y="293"/>
                    <a:pt x="41" y="293"/>
                  </a:cubicBezTo>
                  <a:cubicBezTo>
                    <a:pt x="43" y="294"/>
                    <a:pt x="43" y="294"/>
                    <a:pt x="43" y="294"/>
                  </a:cubicBezTo>
                  <a:cubicBezTo>
                    <a:pt x="44" y="293"/>
                    <a:pt x="44" y="293"/>
                    <a:pt x="44" y="293"/>
                  </a:cubicBezTo>
                  <a:cubicBezTo>
                    <a:pt x="45" y="293"/>
                    <a:pt x="45" y="293"/>
                    <a:pt x="45" y="293"/>
                  </a:cubicBezTo>
                  <a:cubicBezTo>
                    <a:pt x="46" y="295"/>
                    <a:pt x="46" y="295"/>
                    <a:pt x="46" y="295"/>
                  </a:cubicBezTo>
                  <a:cubicBezTo>
                    <a:pt x="47" y="295"/>
                    <a:pt x="47" y="295"/>
                    <a:pt x="47" y="295"/>
                  </a:cubicBezTo>
                  <a:cubicBezTo>
                    <a:pt x="47" y="297"/>
                    <a:pt x="47" y="297"/>
                    <a:pt x="47" y="297"/>
                  </a:cubicBezTo>
                  <a:cubicBezTo>
                    <a:pt x="48" y="297"/>
                    <a:pt x="48" y="297"/>
                    <a:pt x="48" y="297"/>
                  </a:cubicBezTo>
                  <a:cubicBezTo>
                    <a:pt x="50" y="297"/>
                    <a:pt x="50" y="297"/>
                    <a:pt x="50" y="297"/>
                  </a:cubicBezTo>
                  <a:cubicBezTo>
                    <a:pt x="50" y="298"/>
                    <a:pt x="50" y="298"/>
                    <a:pt x="50" y="298"/>
                  </a:cubicBezTo>
                  <a:cubicBezTo>
                    <a:pt x="52" y="298"/>
                    <a:pt x="52" y="298"/>
                    <a:pt x="52" y="298"/>
                  </a:cubicBezTo>
                  <a:cubicBezTo>
                    <a:pt x="53" y="299"/>
                    <a:pt x="53" y="299"/>
                    <a:pt x="53" y="299"/>
                  </a:cubicBezTo>
                  <a:cubicBezTo>
                    <a:pt x="54" y="299"/>
                    <a:pt x="54" y="299"/>
                    <a:pt x="54" y="299"/>
                  </a:cubicBezTo>
                  <a:cubicBezTo>
                    <a:pt x="55" y="298"/>
                    <a:pt x="55" y="298"/>
                    <a:pt x="55" y="298"/>
                  </a:cubicBezTo>
                  <a:cubicBezTo>
                    <a:pt x="56" y="297"/>
                    <a:pt x="56" y="297"/>
                    <a:pt x="56" y="297"/>
                  </a:cubicBezTo>
                  <a:cubicBezTo>
                    <a:pt x="57" y="297"/>
                    <a:pt x="57" y="297"/>
                    <a:pt x="57" y="297"/>
                  </a:cubicBezTo>
                  <a:cubicBezTo>
                    <a:pt x="57" y="295"/>
                    <a:pt x="57" y="295"/>
                    <a:pt x="57" y="295"/>
                  </a:cubicBezTo>
                  <a:cubicBezTo>
                    <a:pt x="56" y="294"/>
                    <a:pt x="56" y="294"/>
                    <a:pt x="56" y="294"/>
                  </a:cubicBezTo>
                  <a:cubicBezTo>
                    <a:pt x="57" y="294"/>
                    <a:pt x="57" y="294"/>
                    <a:pt x="57" y="294"/>
                  </a:cubicBezTo>
                  <a:cubicBezTo>
                    <a:pt x="57" y="293"/>
                    <a:pt x="57" y="293"/>
                    <a:pt x="57" y="293"/>
                  </a:cubicBezTo>
                  <a:cubicBezTo>
                    <a:pt x="55" y="293"/>
                    <a:pt x="55" y="293"/>
                    <a:pt x="55" y="293"/>
                  </a:cubicBezTo>
                  <a:cubicBezTo>
                    <a:pt x="55" y="292"/>
                    <a:pt x="55" y="292"/>
                    <a:pt x="55" y="292"/>
                  </a:cubicBezTo>
                  <a:cubicBezTo>
                    <a:pt x="54" y="292"/>
                    <a:pt x="54" y="292"/>
                    <a:pt x="54" y="292"/>
                  </a:cubicBezTo>
                  <a:cubicBezTo>
                    <a:pt x="53" y="292"/>
                    <a:pt x="53" y="292"/>
                    <a:pt x="53" y="292"/>
                  </a:cubicBezTo>
                  <a:cubicBezTo>
                    <a:pt x="52" y="293"/>
                    <a:pt x="52" y="293"/>
                    <a:pt x="52" y="293"/>
                  </a:cubicBezTo>
                  <a:cubicBezTo>
                    <a:pt x="51" y="292"/>
                    <a:pt x="51" y="292"/>
                    <a:pt x="51" y="292"/>
                  </a:cubicBezTo>
                  <a:cubicBezTo>
                    <a:pt x="50" y="291"/>
                    <a:pt x="50" y="291"/>
                    <a:pt x="50" y="291"/>
                  </a:cubicBezTo>
                  <a:cubicBezTo>
                    <a:pt x="48" y="290"/>
                    <a:pt x="48" y="290"/>
                    <a:pt x="48" y="290"/>
                  </a:cubicBezTo>
                  <a:cubicBezTo>
                    <a:pt x="48" y="289"/>
                    <a:pt x="48" y="289"/>
                    <a:pt x="48" y="289"/>
                  </a:cubicBezTo>
                  <a:cubicBezTo>
                    <a:pt x="47" y="287"/>
                    <a:pt x="47" y="287"/>
                    <a:pt x="47" y="287"/>
                  </a:cubicBezTo>
                  <a:cubicBezTo>
                    <a:pt x="48" y="287"/>
                    <a:pt x="48" y="287"/>
                    <a:pt x="48" y="287"/>
                  </a:cubicBezTo>
                  <a:cubicBezTo>
                    <a:pt x="49" y="286"/>
                    <a:pt x="49" y="286"/>
                    <a:pt x="49" y="286"/>
                  </a:cubicBezTo>
                  <a:cubicBezTo>
                    <a:pt x="48" y="285"/>
                    <a:pt x="48" y="285"/>
                    <a:pt x="48" y="285"/>
                  </a:cubicBezTo>
                  <a:cubicBezTo>
                    <a:pt x="49" y="285"/>
                    <a:pt x="49" y="285"/>
                    <a:pt x="49" y="285"/>
                  </a:cubicBezTo>
                  <a:cubicBezTo>
                    <a:pt x="48" y="284"/>
                    <a:pt x="48" y="284"/>
                    <a:pt x="48" y="284"/>
                  </a:cubicBezTo>
                  <a:cubicBezTo>
                    <a:pt x="48" y="283"/>
                    <a:pt x="48" y="283"/>
                    <a:pt x="48" y="283"/>
                  </a:cubicBezTo>
                  <a:cubicBezTo>
                    <a:pt x="50" y="283"/>
                    <a:pt x="50" y="283"/>
                    <a:pt x="50" y="283"/>
                  </a:cubicBezTo>
                  <a:cubicBezTo>
                    <a:pt x="51" y="284"/>
                    <a:pt x="51" y="284"/>
                    <a:pt x="51" y="284"/>
                  </a:cubicBezTo>
                  <a:cubicBezTo>
                    <a:pt x="53" y="284"/>
                    <a:pt x="53" y="284"/>
                    <a:pt x="53" y="284"/>
                  </a:cubicBezTo>
                  <a:cubicBezTo>
                    <a:pt x="54" y="286"/>
                    <a:pt x="54" y="286"/>
                    <a:pt x="54" y="286"/>
                  </a:cubicBezTo>
                  <a:cubicBezTo>
                    <a:pt x="55" y="287"/>
                    <a:pt x="55" y="287"/>
                    <a:pt x="55" y="287"/>
                  </a:cubicBezTo>
                  <a:cubicBezTo>
                    <a:pt x="57" y="287"/>
                    <a:pt x="57" y="287"/>
                    <a:pt x="57" y="287"/>
                  </a:cubicBezTo>
                  <a:cubicBezTo>
                    <a:pt x="58" y="288"/>
                    <a:pt x="58" y="288"/>
                    <a:pt x="58" y="288"/>
                  </a:cubicBezTo>
                  <a:cubicBezTo>
                    <a:pt x="59" y="288"/>
                    <a:pt x="59" y="288"/>
                    <a:pt x="59" y="288"/>
                  </a:cubicBezTo>
                  <a:cubicBezTo>
                    <a:pt x="63" y="290"/>
                    <a:pt x="63" y="290"/>
                    <a:pt x="63" y="290"/>
                  </a:cubicBezTo>
                  <a:cubicBezTo>
                    <a:pt x="65" y="291"/>
                    <a:pt x="65" y="291"/>
                    <a:pt x="65" y="291"/>
                  </a:cubicBezTo>
                  <a:cubicBezTo>
                    <a:pt x="65" y="290"/>
                    <a:pt x="65" y="290"/>
                    <a:pt x="65" y="290"/>
                  </a:cubicBezTo>
                  <a:cubicBezTo>
                    <a:pt x="66" y="289"/>
                    <a:pt x="66" y="289"/>
                    <a:pt x="66" y="289"/>
                  </a:cubicBezTo>
                  <a:cubicBezTo>
                    <a:pt x="66" y="288"/>
                    <a:pt x="66" y="288"/>
                    <a:pt x="66" y="288"/>
                  </a:cubicBezTo>
                  <a:cubicBezTo>
                    <a:pt x="67" y="288"/>
                    <a:pt x="67" y="288"/>
                    <a:pt x="67" y="288"/>
                  </a:cubicBezTo>
                  <a:cubicBezTo>
                    <a:pt x="68" y="287"/>
                    <a:pt x="68" y="287"/>
                    <a:pt x="68" y="287"/>
                  </a:cubicBezTo>
                  <a:cubicBezTo>
                    <a:pt x="67" y="284"/>
                    <a:pt x="67" y="284"/>
                    <a:pt x="67" y="284"/>
                  </a:cubicBezTo>
                  <a:cubicBezTo>
                    <a:pt x="64" y="281"/>
                    <a:pt x="64" y="281"/>
                    <a:pt x="64" y="281"/>
                  </a:cubicBezTo>
                  <a:cubicBezTo>
                    <a:pt x="63" y="280"/>
                    <a:pt x="63" y="280"/>
                    <a:pt x="63" y="280"/>
                  </a:cubicBezTo>
                  <a:cubicBezTo>
                    <a:pt x="63" y="278"/>
                    <a:pt x="63" y="278"/>
                    <a:pt x="63" y="278"/>
                  </a:cubicBezTo>
                  <a:cubicBezTo>
                    <a:pt x="65" y="277"/>
                    <a:pt x="65" y="277"/>
                    <a:pt x="65" y="277"/>
                  </a:cubicBezTo>
                  <a:cubicBezTo>
                    <a:pt x="66" y="275"/>
                    <a:pt x="66" y="275"/>
                    <a:pt x="66" y="275"/>
                  </a:cubicBezTo>
                  <a:cubicBezTo>
                    <a:pt x="67" y="274"/>
                    <a:pt x="67" y="274"/>
                    <a:pt x="67" y="274"/>
                  </a:cubicBezTo>
                  <a:cubicBezTo>
                    <a:pt x="68" y="273"/>
                    <a:pt x="68" y="273"/>
                    <a:pt x="68" y="273"/>
                  </a:cubicBezTo>
                  <a:cubicBezTo>
                    <a:pt x="69" y="272"/>
                    <a:pt x="69" y="272"/>
                    <a:pt x="69" y="272"/>
                  </a:cubicBezTo>
                  <a:cubicBezTo>
                    <a:pt x="71" y="271"/>
                    <a:pt x="71" y="271"/>
                    <a:pt x="71" y="271"/>
                  </a:cubicBezTo>
                  <a:cubicBezTo>
                    <a:pt x="73" y="268"/>
                    <a:pt x="73" y="268"/>
                    <a:pt x="73" y="268"/>
                  </a:cubicBezTo>
                  <a:cubicBezTo>
                    <a:pt x="74" y="267"/>
                    <a:pt x="74" y="267"/>
                    <a:pt x="74" y="267"/>
                  </a:cubicBezTo>
                  <a:cubicBezTo>
                    <a:pt x="75" y="267"/>
                    <a:pt x="75" y="267"/>
                    <a:pt x="75" y="267"/>
                  </a:cubicBezTo>
                  <a:cubicBezTo>
                    <a:pt x="76" y="268"/>
                    <a:pt x="76" y="268"/>
                    <a:pt x="76" y="268"/>
                  </a:cubicBezTo>
                  <a:cubicBezTo>
                    <a:pt x="78" y="268"/>
                    <a:pt x="78" y="268"/>
                    <a:pt x="78" y="268"/>
                  </a:cubicBezTo>
                  <a:cubicBezTo>
                    <a:pt x="80" y="268"/>
                    <a:pt x="80" y="268"/>
                    <a:pt x="80" y="268"/>
                  </a:cubicBezTo>
                  <a:cubicBezTo>
                    <a:pt x="81" y="269"/>
                    <a:pt x="81" y="269"/>
                    <a:pt x="81" y="269"/>
                  </a:cubicBezTo>
                  <a:cubicBezTo>
                    <a:pt x="81" y="270"/>
                    <a:pt x="81" y="270"/>
                    <a:pt x="81" y="270"/>
                  </a:cubicBezTo>
                  <a:cubicBezTo>
                    <a:pt x="82" y="269"/>
                    <a:pt x="82" y="269"/>
                    <a:pt x="82" y="269"/>
                  </a:cubicBezTo>
                  <a:cubicBezTo>
                    <a:pt x="84" y="270"/>
                    <a:pt x="84" y="270"/>
                    <a:pt x="84" y="270"/>
                  </a:cubicBezTo>
                  <a:cubicBezTo>
                    <a:pt x="84" y="272"/>
                    <a:pt x="84" y="272"/>
                    <a:pt x="84" y="272"/>
                  </a:cubicBezTo>
                  <a:cubicBezTo>
                    <a:pt x="85" y="272"/>
                    <a:pt x="85" y="272"/>
                    <a:pt x="85" y="272"/>
                  </a:cubicBezTo>
                  <a:cubicBezTo>
                    <a:pt x="85" y="270"/>
                    <a:pt x="85" y="270"/>
                    <a:pt x="85" y="270"/>
                  </a:cubicBezTo>
                  <a:cubicBezTo>
                    <a:pt x="84" y="269"/>
                    <a:pt x="84" y="269"/>
                    <a:pt x="84" y="269"/>
                  </a:cubicBezTo>
                  <a:cubicBezTo>
                    <a:pt x="85" y="268"/>
                    <a:pt x="85" y="268"/>
                    <a:pt x="85" y="268"/>
                  </a:cubicBezTo>
                  <a:cubicBezTo>
                    <a:pt x="85" y="265"/>
                    <a:pt x="85" y="265"/>
                    <a:pt x="85" y="265"/>
                  </a:cubicBezTo>
                  <a:cubicBezTo>
                    <a:pt x="85" y="264"/>
                    <a:pt x="85" y="264"/>
                    <a:pt x="85" y="264"/>
                  </a:cubicBezTo>
                  <a:cubicBezTo>
                    <a:pt x="84" y="264"/>
                    <a:pt x="84" y="264"/>
                    <a:pt x="84" y="264"/>
                  </a:cubicBezTo>
                  <a:cubicBezTo>
                    <a:pt x="84" y="263"/>
                    <a:pt x="84" y="263"/>
                    <a:pt x="84" y="263"/>
                  </a:cubicBezTo>
                  <a:cubicBezTo>
                    <a:pt x="85" y="262"/>
                    <a:pt x="85" y="262"/>
                    <a:pt x="85" y="262"/>
                  </a:cubicBezTo>
                  <a:cubicBezTo>
                    <a:pt x="84" y="261"/>
                    <a:pt x="84" y="261"/>
                    <a:pt x="84" y="261"/>
                  </a:cubicBezTo>
                  <a:cubicBezTo>
                    <a:pt x="85" y="261"/>
                    <a:pt x="85" y="261"/>
                    <a:pt x="85" y="261"/>
                  </a:cubicBezTo>
                  <a:cubicBezTo>
                    <a:pt x="84" y="260"/>
                    <a:pt x="84" y="260"/>
                    <a:pt x="84" y="260"/>
                  </a:cubicBezTo>
                  <a:cubicBezTo>
                    <a:pt x="82" y="259"/>
                    <a:pt x="82" y="259"/>
                    <a:pt x="82" y="259"/>
                  </a:cubicBezTo>
                  <a:cubicBezTo>
                    <a:pt x="80" y="259"/>
                    <a:pt x="80" y="259"/>
                    <a:pt x="80" y="259"/>
                  </a:cubicBezTo>
                  <a:cubicBezTo>
                    <a:pt x="80" y="257"/>
                    <a:pt x="80" y="257"/>
                    <a:pt x="80" y="257"/>
                  </a:cubicBezTo>
                  <a:cubicBezTo>
                    <a:pt x="80" y="256"/>
                    <a:pt x="80" y="256"/>
                    <a:pt x="80" y="256"/>
                  </a:cubicBezTo>
                  <a:cubicBezTo>
                    <a:pt x="80" y="253"/>
                    <a:pt x="80" y="253"/>
                    <a:pt x="80" y="253"/>
                  </a:cubicBezTo>
                  <a:cubicBezTo>
                    <a:pt x="81" y="253"/>
                    <a:pt x="81" y="253"/>
                    <a:pt x="81" y="253"/>
                  </a:cubicBezTo>
                  <a:cubicBezTo>
                    <a:pt x="81" y="252"/>
                    <a:pt x="81" y="252"/>
                    <a:pt x="81" y="252"/>
                  </a:cubicBezTo>
                  <a:cubicBezTo>
                    <a:pt x="81" y="251"/>
                    <a:pt x="81" y="251"/>
                    <a:pt x="81" y="251"/>
                  </a:cubicBezTo>
                  <a:cubicBezTo>
                    <a:pt x="81" y="250"/>
                    <a:pt x="81" y="250"/>
                    <a:pt x="81" y="250"/>
                  </a:cubicBezTo>
                  <a:cubicBezTo>
                    <a:pt x="80" y="249"/>
                    <a:pt x="80" y="249"/>
                    <a:pt x="80" y="249"/>
                  </a:cubicBezTo>
                  <a:cubicBezTo>
                    <a:pt x="80" y="248"/>
                    <a:pt x="80" y="248"/>
                    <a:pt x="80" y="248"/>
                  </a:cubicBezTo>
                  <a:cubicBezTo>
                    <a:pt x="80" y="245"/>
                    <a:pt x="80" y="245"/>
                    <a:pt x="80" y="245"/>
                  </a:cubicBezTo>
                  <a:cubicBezTo>
                    <a:pt x="78" y="244"/>
                    <a:pt x="78" y="244"/>
                    <a:pt x="78" y="244"/>
                  </a:cubicBezTo>
                  <a:cubicBezTo>
                    <a:pt x="75" y="241"/>
                    <a:pt x="75" y="241"/>
                    <a:pt x="75" y="241"/>
                  </a:cubicBezTo>
                  <a:cubicBezTo>
                    <a:pt x="75" y="241"/>
                    <a:pt x="75" y="241"/>
                    <a:pt x="75" y="241"/>
                  </a:cubicBezTo>
                  <a:cubicBezTo>
                    <a:pt x="76" y="241"/>
                    <a:pt x="76" y="241"/>
                    <a:pt x="76" y="241"/>
                  </a:cubicBezTo>
                  <a:cubicBezTo>
                    <a:pt x="79" y="242"/>
                    <a:pt x="79" y="242"/>
                    <a:pt x="79" y="242"/>
                  </a:cubicBezTo>
                  <a:cubicBezTo>
                    <a:pt x="80" y="242"/>
                    <a:pt x="80" y="242"/>
                    <a:pt x="80" y="242"/>
                  </a:cubicBezTo>
                  <a:cubicBezTo>
                    <a:pt x="81" y="242"/>
                    <a:pt x="81" y="242"/>
                    <a:pt x="81" y="242"/>
                  </a:cubicBezTo>
                  <a:cubicBezTo>
                    <a:pt x="83" y="242"/>
                    <a:pt x="83" y="242"/>
                    <a:pt x="83" y="242"/>
                  </a:cubicBezTo>
                  <a:cubicBezTo>
                    <a:pt x="87" y="242"/>
                    <a:pt x="87" y="242"/>
                    <a:pt x="87" y="242"/>
                  </a:cubicBezTo>
                  <a:cubicBezTo>
                    <a:pt x="88" y="243"/>
                    <a:pt x="88" y="243"/>
                    <a:pt x="88" y="243"/>
                  </a:cubicBezTo>
                  <a:cubicBezTo>
                    <a:pt x="88" y="244"/>
                    <a:pt x="88" y="244"/>
                    <a:pt x="88" y="244"/>
                  </a:cubicBezTo>
                  <a:cubicBezTo>
                    <a:pt x="90" y="246"/>
                    <a:pt x="90" y="246"/>
                    <a:pt x="90" y="246"/>
                  </a:cubicBezTo>
                  <a:cubicBezTo>
                    <a:pt x="91" y="246"/>
                    <a:pt x="91" y="246"/>
                    <a:pt x="91" y="246"/>
                  </a:cubicBezTo>
                  <a:cubicBezTo>
                    <a:pt x="91" y="247"/>
                    <a:pt x="91" y="247"/>
                    <a:pt x="91" y="247"/>
                  </a:cubicBezTo>
                  <a:cubicBezTo>
                    <a:pt x="93" y="249"/>
                    <a:pt x="93" y="249"/>
                    <a:pt x="93" y="249"/>
                  </a:cubicBezTo>
                  <a:cubicBezTo>
                    <a:pt x="93" y="250"/>
                    <a:pt x="93" y="250"/>
                    <a:pt x="93" y="250"/>
                  </a:cubicBezTo>
                  <a:cubicBezTo>
                    <a:pt x="91" y="250"/>
                    <a:pt x="91" y="250"/>
                    <a:pt x="91" y="250"/>
                  </a:cubicBezTo>
                  <a:cubicBezTo>
                    <a:pt x="90" y="251"/>
                    <a:pt x="90" y="251"/>
                    <a:pt x="90" y="251"/>
                  </a:cubicBezTo>
                  <a:cubicBezTo>
                    <a:pt x="88" y="251"/>
                    <a:pt x="88" y="251"/>
                    <a:pt x="88" y="251"/>
                  </a:cubicBezTo>
                  <a:cubicBezTo>
                    <a:pt x="87" y="252"/>
                    <a:pt x="87" y="252"/>
                    <a:pt x="87" y="252"/>
                  </a:cubicBezTo>
                  <a:cubicBezTo>
                    <a:pt x="88" y="252"/>
                    <a:pt x="88" y="252"/>
                    <a:pt x="88" y="252"/>
                  </a:cubicBezTo>
                  <a:cubicBezTo>
                    <a:pt x="87" y="253"/>
                    <a:pt x="87" y="253"/>
                    <a:pt x="87" y="253"/>
                  </a:cubicBezTo>
                  <a:cubicBezTo>
                    <a:pt x="86" y="253"/>
                    <a:pt x="86" y="253"/>
                    <a:pt x="86" y="253"/>
                  </a:cubicBezTo>
                  <a:cubicBezTo>
                    <a:pt x="86" y="254"/>
                    <a:pt x="86" y="254"/>
                    <a:pt x="86" y="254"/>
                  </a:cubicBezTo>
                  <a:cubicBezTo>
                    <a:pt x="86" y="255"/>
                    <a:pt x="86" y="255"/>
                    <a:pt x="86" y="255"/>
                  </a:cubicBezTo>
                  <a:cubicBezTo>
                    <a:pt x="87" y="256"/>
                    <a:pt x="87" y="256"/>
                    <a:pt x="87" y="256"/>
                  </a:cubicBezTo>
                  <a:cubicBezTo>
                    <a:pt x="90" y="258"/>
                    <a:pt x="90" y="258"/>
                    <a:pt x="90" y="258"/>
                  </a:cubicBezTo>
                  <a:cubicBezTo>
                    <a:pt x="92" y="261"/>
                    <a:pt x="92" y="261"/>
                    <a:pt x="92" y="261"/>
                  </a:cubicBezTo>
                  <a:cubicBezTo>
                    <a:pt x="93" y="261"/>
                    <a:pt x="93" y="261"/>
                    <a:pt x="93" y="261"/>
                  </a:cubicBezTo>
                  <a:cubicBezTo>
                    <a:pt x="95" y="260"/>
                    <a:pt x="95" y="260"/>
                    <a:pt x="95" y="260"/>
                  </a:cubicBezTo>
                  <a:cubicBezTo>
                    <a:pt x="96" y="262"/>
                    <a:pt x="96" y="262"/>
                    <a:pt x="96" y="262"/>
                  </a:cubicBezTo>
                  <a:cubicBezTo>
                    <a:pt x="96" y="261"/>
                    <a:pt x="96" y="261"/>
                    <a:pt x="96" y="261"/>
                  </a:cubicBezTo>
                  <a:cubicBezTo>
                    <a:pt x="98" y="261"/>
                    <a:pt x="98" y="261"/>
                    <a:pt x="98" y="261"/>
                  </a:cubicBezTo>
                  <a:cubicBezTo>
                    <a:pt x="98" y="260"/>
                    <a:pt x="98" y="260"/>
                    <a:pt x="98" y="260"/>
                  </a:cubicBezTo>
                  <a:cubicBezTo>
                    <a:pt x="100" y="259"/>
                    <a:pt x="100" y="259"/>
                    <a:pt x="100" y="259"/>
                  </a:cubicBezTo>
                  <a:cubicBezTo>
                    <a:pt x="101" y="258"/>
                    <a:pt x="101" y="258"/>
                    <a:pt x="101" y="258"/>
                  </a:cubicBezTo>
                  <a:cubicBezTo>
                    <a:pt x="100" y="256"/>
                    <a:pt x="100" y="256"/>
                    <a:pt x="100" y="256"/>
                  </a:cubicBezTo>
                  <a:cubicBezTo>
                    <a:pt x="101" y="254"/>
                    <a:pt x="101" y="254"/>
                    <a:pt x="101" y="254"/>
                  </a:cubicBezTo>
                  <a:cubicBezTo>
                    <a:pt x="101" y="253"/>
                    <a:pt x="101" y="253"/>
                    <a:pt x="101" y="253"/>
                  </a:cubicBezTo>
                  <a:cubicBezTo>
                    <a:pt x="100" y="252"/>
                    <a:pt x="100" y="252"/>
                    <a:pt x="100" y="252"/>
                  </a:cubicBezTo>
                  <a:cubicBezTo>
                    <a:pt x="100" y="252"/>
                    <a:pt x="100" y="252"/>
                    <a:pt x="100" y="252"/>
                  </a:cubicBezTo>
                  <a:cubicBezTo>
                    <a:pt x="104" y="251"/>
                    <a:pt x="104" y="251"/>
                    <a:pt x="104" y="251"/>
                  </a:cubicBezTo>
                  <a:cubicBezTo>
                    <a:pt x="104" y="251"/>
                    <a:pt x="104" y="251"/>
                    <a:pt x="104" y="251"/>
                  </a:cubicBezTo>
                  <a:cubicBezTo>
                    <a:pt x="106" y="251"/>
                    <a:pt x="106" y="251"/>
                    <a:pt x="106" y="251"/>
                  </a:cubicBezTo>
                  <a:cubicBezTo>
                    <a:pt x="106" y="250"/>
                    <a:pt x="106" y="250"/>
                    <a:pt x="106" y="250"/>
                  </a:cubicBezTo>
                  <a:cubicBezTo>
                    <a:pt x="104" y="249"/>
                    <a:pt x="104" y="249"/>
                    <a:pt x="104" y="249"/>
                  </a:cubicBezTo>
                  <a:cubicBezTo>
                    <a:pt x="104" y="248"/>
                    <a:pt x="104" y="248"/>
                    <a:pt x="104" y="248"/>
                  </a:cubicBezTo>
                  <a:cubicBezTo>
                    <a:pt x="105" y="248"/>
                    <a:pt x="105" y="248"/>
                    <a:pt x="105" y="248"/>
                  </a:cubicBezTo>
                  <a:cubicBezTo>
                    <a:pt x="105" y="249"/>
                    <a:pt x="105" y="249"/>
                    <a:pt x="105" y="249"/>
                  </a:cubicBezTo>
                  <a:cubicBezTo>
                    <a:pt x="107" y="248"/>
                    <a:pt x="107" y="248"/>
                    <a:pt x="107" y="248"/>
                  </a:cubicBezTo>
                  <a:cubicBezTo>
                    <a:pt x="109" y="245"/>
                    <a:pt x="109" y="245"/>
                    <a:pt x="109" y="245"/>
                  </a:cubicBezTo>
                  <a:cubicBezTo>
                    <a:pt x="110" y="245"/>
                    <a:pt x="110" y="245"/>
                    <a:pt x="110" y="245"/>
                  </a:cubicBezTo>
                  <a:cubicBezTo>
                    <a:pt x="112" y="242"/>
                    <a:pt x="112" y="242"/>
                    <a:pt x="112" y="242"/>
                  </a:cubicBezTo>
                  <a:cubicBezTo>
                    <a:pt x="112" y="241"/>
                    <a:pt x="112" y="241"/>
                    <a:pt x="112" y="241"/>
                  </a:cubicBezTo>
                  <a:cubicBezTo>
                    <a:pt x="113" y="241"/>
                    <a:pt x="113" y="241"/>
                    <a:pt x="113" y="241"/>
                  </a:cubicBezTo>
                  <a:cubicBezTo>
                    <a:pt x="114" y="241"/>
                    <a:pt x="114" y="241"/>
                    <a:pt x="114" y="241"/>
                  </a:cubicBezTo>
                  <a:cubicBezTo>
                    <a:pt x="116" y="240"/>
                    <a:pt x="116" y="240"/>
                    <a:pt x="116" y="240"/>
                  </a:cubicBezTo>
                  <a:cubicBezTo>
                    <a:pt x="116" y="240"/>
                    <a:pt x="116" y="240"/>
                    <a:pt x="116" y="240"/>
                  </a:cubicBezTo>
                  <a:cubicBezTo>
                    <a:pt x="119" y="239"/>
                    <a:pt x="119" y="239"/>
                    <a:pt x="119" y="239"/>
                  </a:cubicBezTo>
                  <a:cubicBezTo>
                    <a:pt x="119" y="240"/>
                    <a:pt x="119" y="240"/>
                    <a:pt x="119" y="240"/>
                  </a:cubicBezTo>
                  <a:cubicBezTo>
                    <a:pt x="119" y="240"/>
                    <a:pt x="119" y="240"/>
                    <a:pt x="119" y="240"/>
                  </a:cubicBezTo>
                  <a:cubicBezTo>
                    <a:pt x="120" y="241"/>
                    <a:pt x="120" y="241"/>
                    <a:pt x="120" y="241"/>
                  </a:cubicBezTo>
                  <a:cubicBezTo>
                    <a:pt x="119" y="241"/>
                    <a:pt x="119" y="241"/>
                    <a:pt x="119" y="241"/>
                  </a:cubicBezTo>
                  <a:cubicBezTo>
                    <a:pt x="120" y="242"/>
                    <a:pt x="120" y="242"/>
                    <a:pt x="120" y="242"/>
                  </a:cubicBezTo>
                  <a:cubicBezTo>
                    <a:pt x="121" y="241"/>
                    <a:pt x="121" y="241"/>
                    <a:pt x="121" y="241"/>
                  </a:cubicBezTo>
                  <a:cubicBezTo>
                    <a:pt x="121" y="240"/>
                    <a:pt x="121" y="240"/>
                    <a:pt x="121" y="240"/>
                  </a:cubicBezTo>
                  <a:cubicBezTo>
                    <a:pt x="121" y="239"/>
                    <a:pt x="121" y="239"/>
                    <a:pt x="121" y="239"/>
                  </a:cubicBezTo>
                  <a:cubicBezTo>
                    <a:pt x="120" y="238"/>
                    <a:pt x="120" y="238"/>
                    <a:pt x="120" y="238"/>
                  </a:cubicBezTo>
                  <a:cubicBezTo>
                    <a:pt x="120" y="238"/>
                    <a:pt x="120" y="238"/>
                    <a:pt x="120" y="238"/>
                  </a:cubicBezTo>
                  <a:cubicBezTo>
                    <a:pt x="122" y="236"/>
                    <a:pt x="122" y="236"/>
                    <a:pt x="122" y="236"/>
                  </a:cubicBezTo>
                  <a:cubicBezTo>
                    <a:pt x="122" y="235"/>
                    <a:pt x="122" y="235"/>
                    <a:pt x="122" y="235"/>
                  </a:cubicBezTo>
                  <a:cubicBezTo>
                    <a:pt x="123" y="236"/>
                    <a:pt x="123" y="236"/>
                    <a:pt x="123" y="236"/>
                  </a:cubicBezTo>
                  <a:cubicBezTo>
                    <a:pt x="122" y="237"/>
                    <a:pt x="122" y="237"/>
                    <a:pt x="122" y="237"/>
                  </a:cubicBezTo>
                  <a:cubicBezTo>
                    <a:pt x="122" y="237"/>
                    <a:pt x="122" y="237"/>
                    <a:pt x="122" y="237"/>
                  </a:cubicBezTo>
                  <a:cubicBezTo>
                    <a:pt x="123" y="238"/>
                    <a:pt x="123" y="238"/>
                    <a:pt x="123" y="238"/>
                  </a:cubicBezTo>
                  <a:cubicBezTo>
                    <a:pt x="124" y="238"/>
                    <a:pt x="124" y="238"/>
                    <a:pt x="124" y="238"/>
                  </a:cubicBezTo>
                  <a:cubicBezTo>
                    <a:pt x="124" y="237"/>
                    <a:pt x="124" y="237"/>
                    <a:pt x="124" y="237"/>
                  </a:cubicBezTo>
                  <a:cubicBezTo>
                    <a:pt x="124" y="237"/>
                    <a:pt x="124" y="237"/>
                    <a:pt x="124" y="237"/>
                  </a:cubicBezTo>
                  <a:cubicBezTo>
                    <a:pt x="123" y="235"/>
                    <a:pt x="123" y="235"/>
                    <a:pt x="123" y="235"/>
                  </a:cubicBezTo>
                  <a:cubicBezTo>
                    <a:pt x="123" y="235"/>
                    <a:pt x="123" y="235"/>
                    <a:pt x="123" y="235"/>
                  </a:cubicBezTo>
                  <a:cubicBezTo>
                    <a:pt x="124" y="234"/>
                    <a:pt x="124" y="234"/>
                    <a:pt x="124" y="234"/>
                  </a:cubicBezTo>
                  <a:cubicBezTo>
                    <a:pt x="127" y="233"/>
                    <a:pt x="127" y="233"/>
                    <a:pt x="127" y="233"/>
                  </a:cubicBezTo>
                  <a:cubicBezTo>
                    <a:pt x="130" y="232"/>
                    <a:pt x="130" y="232"/>
                    <a:pt x="130" y="232"/>
                  </a:cubicBezTo>
                  <a:cubicBezTo>
                    <a:pt x="130" y="233"/>
                    <a:pt x="130" y="233"/>
                    <a:pt x="130" y="233"/>
                  </a:cubicBezTo>
                  <a:cubicBezTo>
                    <a:pt x="129" y="233"/>
                    <a:pt x="129" y="233"/>
                    <a:pt x="129" y="233"/>
                  </a:cubicBezTo>
                  <a:cubicBezTo>
                    <a:pt x="128" y="233"/>
                    <a:pt x="128" y="233"/>
                    <a:pt x="128" y="233"/>
                  </a:cubicBezTo>
                  <a:cubicBezTo>
                    <a:pt x="125" y="235"/>
                    <a:pt x="125" y="235"/>
                    <a:pt x="125" y="235"/>
                  </a:cubicBezTo>
                  <a:cubicBezTo>
                    <a:pt x="126" y="235"/>
                    <a:pt x="126" y="235"/>
                    <a:pt x="126" y="235"/>
                  </a:cubicBezTo>
                  <a:cubicBezTo>
                    <a:pt x="127" y="235"/>
                    <a:pt x="127" y="235"/>
                    <a:pt x="127" y="235"/>
                  </a:cubicBezTo>
                  <a:cubicBezTo>
                    <a:pt x="127" y="235"/>
                    <a:pt x="127" y="235"/>
                    <a:pt x="127" y="235"/>
                  </a:cubicBezTo>
                  <a:cubicBezTo>
                    <a:pt x="129" y="236"/>
                    <a:pt x="129" y="236"/>
                    <a:pt x="129" y="236"/>
                  </a:cubicBezTo>
                  <a:cubicBezTo>
                    <a:pt x="128" y="237"/>
                    <a:pt x="128" y="237"/>
                    <a:pt x="128" y="237"/>
                  </a:cubicBezTo>
                  <a:cubicBezTo>
                    <a:pt x="128" y="237"/>
                    <a:pt x="128" y="237"/>
                    <a:pt x="128" y="237"/>
                  </a:cubicBezTo>
                  <a:cubicBezTo>
                    <a:pt x="128" y="239"/>
                    <a:pt x="128" y="239"/>
                    <a:pt x="128" y="239"/>
                  </a:cubicBezTo>
                  <a:cubicBezTo>
                    <a:pt x="128" y="239"/>
                    <a:pt x="128" y="239"/>
                    <a:pt x="128" y="239"/>
                  </a:cubicBezTo>
                  <a:cubicBezTo>
                    <a:pt x="127" y="239"/>
                    <a:pt x="127" y="239"/>
                    <a:pt x="127" y="239"/>
                  </a:cubicBezTo>
                  <a:cubicBezTo>
                    <a:pt x="125" y="241"/>
                    <a:pt x="125" y="241"/>
                    <a:pt x="125" y="241"/>
                  </a:cubicBezTo>
                  <a:cubicBezTo>
                    <a:pt x="126" y="242"/>
                    <a:pt x="126" y="242"/>
                    <a:pt x="126" y="242"/>
                  </a:cubicBezTo>
                  <a:cubicBezTo>
                    <a:pt x="127" y="242"/>
                    <a:pt x="127" y="242"/>
                    <a:pt x="127" y="242"/>
                  </a:cubicBezTo>
                  <a:cubicBezTo>
                    <a:pt x="128" y="242"/>
                    <a:pt x="128" y="242"/>
                    <a:pt x="128" y="242"/>
                  </a:cubicBezTo>
                  <a:cubicBezTo>
                    <a:pt x="128" y="242"/>
                    <a:pt x="128" y="242"/>
                    <a:pt x="128" y="242"/>
                  </a:cubicBezTo>
                  <a:cubicBezTo>
                    <a:pt x="129" y="241"/>
                    <a:pt x="129" y="241"/>
                    <a:pt x="129" y="241"/>
                  </a:cubicBezTo>
                  <a:cubicBezTo>
                    <a:pt x="131" y="242"/>
                    <a:pt x="131" y="242"/>
                    <a:pt x="131" y="242"/>
                  </a:cubicBezTo>
                  <a:cubicBezTo>
                    <a:pt x="131" y="243"/>
                    <a:pt x="131" y="243"/>
                    <a:pt x="131" y="243"/>
                  </a:cubicBezTo>
                  <a:cubicBezTo>
                    <a:pt x="131" y="242"/>
                    <a:pt x="131" y="242"/>
                    <a:pt x="131" y="242"/>
                  </a:cubicBezTo>
                  <a:cubicBezTo>
                    <a:pt x="132" y="240"/>
                    <a:pt x="132" y="240"/>
                    <a:pt x="132" y="240"/>
                  </a:cubicBezTo>
                  <a:cubicBezTo>
                    <a:pt x="133" y="240"/>
                    <a:pt x="133" y="240"/>
                    <a:pt x="133" y="240"/>
                  </a:cubicBezTo>
                  <a:cubicBezTo>
                    <a:pt x="134" y="241"/>
                    <a:pt x="134" y="241"/>
                    <a:pt x="134" y="241"/>
                  </a:cubicBezTo>
                  <a:cubicBezTo>
                    <a:pt x="135" y="242"/>
                    <a:pt x="135" y="242"/>
                    <a:pt x="135" y="242"/>
                  </a:cubicBezTo>
                  <a:cubicBezTo>
                    <a:pt x="135" y="241"/>
                    <a:pt x="135" y="241"/>
                    <a:pt x="135" y="241"/>
                  </a:cubicBezTo>
                  <a:cubicBezTo>
                    <a:pt x="135" y="240"/>
                    <a:pt x="135" y="240"/>
                    <a:pt x="135" y="240"/>
                  </a:cubicBezTo>
                  <a:cubicBezTo>
                    <a:pt x="135" y="240"/>
                    <a:pt x="135" y="240"/>
                    <a:pt x="135" y="240"/>
                  </a:cubicBezTo>
                  <a:cubicBezTo>
                    <a:pt x="134" y="239"/>
                    <a:pt x="134" y="239"/>
                    <a:pt x="134" y="239"/>
                  </a:cubicBezTo>
                  <a:cubicBezTo>
                    <a:pt x="134" y="238"/>
                    <a:pt x="134" y="238"/>
                    <a:pt x="134" y="238"/>
                  </a:cubicBezTo>
                  <a:cubicBezTo>
                    <a:pt x="135" y="237"/>
                    <a:pt x="135" y="237"/>
                    <a:pt x="135" y="237"/>
                  </a:cubicBezTo>
                  <a:cubicBezTo>
                    <a:pt x="136" y="237"/>
                    <a:pt x="136" y="237"/>
                    <a:pt x="136" y="237"/>
                  </a:cubicBezTo>
                  <a:cubicBezTo>
                    <a:pt x="137" y="236"/>
                    <a:pt x="137" y="236"/>
                    <a:pt x="137" y="236"/>
                  </a:cubicBezTo>
                  <a:cubicBezTo>
                    <a:pt x="138" y="235"/>
                    <a:pt x="138" y="235"/>
                    <a:pt x="138" y="235"/>
                  </a:cubicBezTo>
                  <a:cubicBezTo>
                    <a:pt x="139" y="236"/>
                    <a:pt x="139" y="236"/>
                    <a:pt x="139" y="236"/>
                  </a:cubicBezTo>
                  <a:cubicBezTo>
                    <a:pt x="140" y="236"/>
                    <a:pt x="140" y="236"/>
                    <a:pt x="140" y="236"/>
                  </a:cubicBezTo>
                  <a:cubicBezTo>
                    <a:pt x="141" y="236"/>
                    <a:pt x="141" y="236"/>
                    <a:pt x="141" y="236"/>
                  </a:cubicBezTo>
                  <a:cubicBezTo>
                    <a:pt x="142" y="236"/>
                    <a:pt x="142" y="236"/>
                    <a:pt x="142" y="236"/>
                  </a:cubicBezTo>
                  <a:cubicBezTo>
                    <a:pt x="144" y="236"/>
                    <a:pt x="144" y="236"/>
                    <a:pt x="144" y="236"/>
                  </a:cubicBezTo>
                  <a:cubicBezTo>
                    <a:pt x="145" y="235"/>
                    <a:pt x="145" y="235"/>
                    <a:pt x="145" y="235"/>
                  </a:cubicBezTo>
                  <a:cubicBezTo>
                    <a:pt x="145" y="234"/>
                    <a:pt x="145" y="234"/>
                    <a:pt x="145" y="234"/>
                  </a:cubicBezTo>
                  <a:cubicBezTo>
                    <a:pt x="146" y="234"/>
                    <a:pt x="146" y="234"/>
                    <a:pt x="146" y="234"/>
                  </a:cubicBezTo>
                  <a:cubicBezTo>
                    <a:pt x="147" y="234"/>
                    <a:pt x="147" y="234"/>
                    <a:pt x="147" y="234"/>
                  </a:cubicBezTo>
                  <a:cubicBezTo>
                    <a:pt x="148" y="233"/>
                    <a:pt x="148" y="233"/>
                    <a:pt x="148" y="233"/>
                  </a:cubicBezTo>
                  <a:cubicBezTo>
                    <a:pt x="149" y="232"/>
                    <a:pt x="149" y="232"/>
                    <a:pt x="149" y="232"/>
                  </a:cubicBezTo>
                  <a:cubicBezTo>
                    <a:pt x="150" y="232"/>
                    <a:pt x="150" y="232"/>
                    <a:pt x="150" y="232"/>
                  </a:cubicBezTo>
                  <a:cubicBezTo>
                    <a:pt x="151" y="230"/>
                    <a:pt x="151" y="230"/>
                    <a:pt x="151" y="230"/>
                  </a:cubicBezTo>
                  <a:cubicBezTo>
                    <a:pt x="152" y="230"/>
                    <a:pt x="152" y="230"/>
                    <a:pt x="152" y="230"/>
                  </a:cubicBezTo>
                  <a:cubicBezTo>
                    <a:pt x="153" y="229"/>
                    <a:pt x="153" y="229"/>
                    <a:pt x="153" y="229"/>
                  </a:cubicBezTo>
                  <a:cubicBezTo>
                    <a:pt x="153" y="230"/>
                    <a:pt x="153" y="230"/>
                    <a:pt x="153" y="230"/>
                  </a:cubicBezTo>
                  <a:cubicBezTo>
                    <a:pt x="152" y="231"/>
                    <a:pt x="152" y="231"/>
                    <a:pt x="152" y="231"/>
                  </a:cubicBezTo>
                  <a:cubicBezTo>
                    <a:pt x="153" y="231"/>
                    <a:pt x="153" y="231"/>
                    <a:pt x="153" y="231"/>
                  </a:cubicBezTo>
                  <a:cubicBezTo>
                    <a:pt x="154" y="233"/>
                    <a:pt x="154" y="233"/>
                    <a:pt x="154" y="233"/>
                  </a:cubicBezTo>
                  <a:cubicBezTo>
                    <a:pt x="155" y="233"/>
                    <a:pt x="155" y="233"/>
                    <a:pt x="155" y="233"/>
                  </a:cubicBezTo>
                  <a:cubicBezTo>
                    <a:pt x="154" y="234"/>
                    <a:pt x="154" y="234"/>
                    <a:pt x="154" y="234"/>
                  </a:cubicBezTo>
                  <a:cubicBezTo>
                    <a:pt x="154" y="235"/>
                    <a:pt x="154" y="235"/>
                    <a:pt x="154" y="235"/>
                  </a:cubicBezTo>
                  <a:cubicBezTo>
                    <a:pt x="154" y="236"/>
                    <a:pt x="154" y="236"/>
                    <a:pt x="154" y="236"/>
                  </a:cubicBezTo>
                  <a:cubicBezTo>
                    <a:pt x="155" y="237"/>
                    <a:pt x="155" y="237"/>
                    <a:pt x="155" y="237"/>
                  </a:cubicBezTo>
                  <a:cubicBezTo>
                    <a:pt x="158" y="237"/>
                    <a:pt x="158" y="237"/>
                    <a:pt x="158" y="237"/>
                  </a:cubicBezTo>
                  <a:cubicBezTo>
                    <a:pt x="158" y="237"/>
                    <a:pt x="158" y="237"/>
                    <a:pt x="158" y="237"/>
                  </a:cubicBezTo>
                  <a:cubicBezTo>
                    <a:pt x="158" y="236"/>
                    <a:pt x="158" y="236"/>
                    <a:pt x="158" y="236"/>
                  </a:cubicBezTo>
                  <a:cubicBezTo>
                    <a:pt x="158" y="236"/>
                    <a:pt x="158" y="236"/>
                    <a:pt x="158" y="236"/>
                  </a:cubicBezTo>
                  <a:cubicBezTo>
                    <a:pt x="157" y="234"/>
                    <a:pt x="157" y="234"/>
                    <a:pt x="157" y="234"/>
                  </a:cubicBezTo>
                  <a:cubicBezTo>
                    <a:pt x="157" y="233"/>
                    <a:pt x="157" y="233"/>
                    <a:pt x="157" y="233"/>
                  </a:cubicBezTo>
                  <a:cubicBezTo>
                    <a:pt x="158" y="233"/>
                    <a:pt x="158" y="233"/>
                    <a:pt x="158" y="233"/>
                  </a:cubicBezTo>
                  <a:cubicBezTo>
                    <a:pt x="159" y="233"/>
                    <a:pt x="159" y="233"/>
                    <a:pt x="159" y="233"/>
                  </a:cubicBezTo>
                  <a:cubicBezTo>
                    <a:pt x="161" y="233"/>
                    <a:pt x="161" y="233"/>
                    <a:pt x="161" y="233"/>
                  </a:cubicBezTo>
                  <a:cubicBezTo>
                    <a:pt x="161" y="230"/>
                    <a:pt x="161" y="230"/>
                    <a:pt x="161" y="230"/>
                  </a:cubicBezTo>
                  <a:cubicBezTo>
                    <a:pt x="162" y="230"/>
                    <a:pt x="162" y="230"/>
                    <a:pt x="162" y="230"/>
                  </a:cubicBezTo>
                  <a:cubicBezTo>
                    <a:pt x="163" y="231"/>
                    <a:pt x="163" y="231"/>
                    <a:pt x="163" y="231"/>
                  </a:cubicBezTo>
                  <a:cubicBezTo>
                    <a:pt x="164" y="231"/>
                    <a:pt x="164" y="231"/>
                    <a:pt x="164" y="231"/>
                  </a:cubicBezTo>
                  <a:cubicBezTo>
                    <a:pt x="163" y="229"/>
                    <a:pt x="163" y="229"/>
                    <a:pt x="163" y="229"/>
                  </a:cubicBezTo>
                  <a:cubicBezTo>
                    <a:pt x="161" y="229"/>
                    <a:pt x="161" y="229"/>
                    <a:pt x="161" y="229"/>
                  </a:cubicBezTo>
                  <a:cubicBezTo>
                    <a:pt x="161" y="228"/>
                    <a:pt x="161" y="228"/>
                    <a:pt x="161" y="228"/>
                  </a:cubicBezTo>
                  <a:cubicBezTo>
                    <a:pt x="160" y="226"/>
                    <a:pt x="160" y="226"/>
                    <a:pt x="160" y="226"/>
                  </a:cubicBezTo>
                  <a:cubicBezTo>
                    <a:pt x="159" y="226"/>
                    <a:pt x="159" y="226"/>
                    <a:pt x="159" y="226"/>
                  </a:cubicBezTo>
                  <a:cubicBezTo>
                    <a:pt x="159" y="227"/>
                    <a:pt x="159" y="227"/>
                    <a:pt x="159" y="227"/>
                  </a:cubicBezTo>
                  <a:cubicBezTo>
                    <a:pt x="158" y="226"/>
                    <a:pt x="158" y="226"/>
                    <a:pt x="158" y="226"/>
                  </a:cubicBezTo>
                  <a:cubicBezTo>
                    <a:pt x="158" y="223"/>
                    <a:pt x="158" y="223"/>
                    <a:pt x="158" y="223"/>
                  </a:cubicBezTo>
                  <a:cubicBezTo>
                    <a:pt x="157" y="223"/>
                    <a:pt x="157" y="223"/>
                    <a:pt x="157" y="223"/>
                  </a:cubicBezTo>
                  <a:cubicBezTo>
                    <a:pt x="156" y="221"/>
                    <a:pt x="156" y="221"/>
                    <a:pt x="156" y="221"/>
                  </a:cubicBezTo>
                  <a:cubicBezTo>
                    <a:pt x="156" y="221"/>
                    <a:pt x="156" y="221"/>
                    <a:pt x="156" y="221"/>
                  </a:cubicBezTo>
                  <a:cubicBezTo>
                    <a:pt x="157" y="221"/>
                    <a:pt x="157" y="221"/>
                    <a:pt x="157" y="221"/>
                  </a:cubicBezTo>
                  <a:cubicBezTo>
                    <a:pt x="157" y="219"/>
                    <a:pt x="157" y="219"/>
                    <a:pt x="157" y="219"/>
                  </a:cubicBezTo>
                  <a:cubicBezTo>
                    <a:pt x="157" y="218"/>
                    <a:pt x="157" y="218"/>
                    <a:pt x="157" y="218"/>
                  </a:cubicBezTo>
                  <a:cubicBezTo>
                    <a:pt x="157" y="217"/>
                    <a:pt x="157" y="217"/>
                    <a:pt x="157" y="217"/>
                  </a:cubicBezTo>
                  <a:cubicBezTo>
                    <a:pt x="158" y="218"/>
                    <a:pt x="158" y="218"/>
                    <a:pt x="158" y="218"/>
                  </a:cubicBezTo>
                  <a:cubicBezTo>
                    <a:pt x="159" y="217"/>
                    <a:pt x="159" y="217"/>
                    <a:pt x="159" y="217"/>
                  </a:cubicBezTo>
                  <a:cubicBezTo>
                    <a:pt x="160" y="218"/>
                    <a:pt x="160" y="218"/>
                    <a:pt x="160" y="218"/>
                  </a:cubicBezTo>
                  <a:cubicBezTo>
                    <a:pt x="161" y="218"/>
                    <a:pt x="161" y="218"/>
                    <a:pt x="161" y="218"/>
                  </a:cubicBezTo>
                  <a:cubicBezTo>
                    <a:pt x="162" y="218"/>
                    <a:pt x="162" y="218"/>
                    <a:pt x="162" y="218"/>
                  </a:cubicBezTo>
                  <a:cubicBezTo>
                    <a:pt x="167" y="218"/>
                    <a:pt x="167" y="218"/>
                    <a:pt x="167" y="218"/>
                  </a:cubicBezTo>
                  <a:cubicBezTo>
                    <a:pt x="173" y="218"/>
                    <a:pt x="173" y="218"/>
                    <a:pt x="173" y="218"/>
                  </a:cubicBezTo>
                  <a:cubicBezTo>
                    <a:pt x="175" y="219"/>
                    <a:pt x="175" y="219"/>
                    <a:pt x="175" y="219"/>
                  </a:cubicBezTo>
                  <a:cubicBezTo>
                    <a:pt x="179" y="221"/>
                    <a:pt x="179" y="221"/>
                    <a:pt x="179" y="221"/>
                  </a:cubicBezTo>
                  <a:cubicBezTo>
                    <a:pt x="179" y="221"/>
                    <a:pt x="179" y="221"/>
                    <a:pt x="179" y="221"/>
                  </a:cubicBezTo>
                  <a:cubicBezTo>
                    <a:pt x="179" y="222"/>
                    <a:pt x="179" y="222"/>
                    <a:pt x="179" y="222"/>
                  </a:cubicBezTo>
                  <a:cubicBezTo>
                    <a:pt x="179" y="224"/>
                    <a:pt x="179" y="224"/>
                    <a:pt x="179" y="224"/>
                  </a:cubicBezTo>
                  <a:cubicBezTo>
                    <a:pt x="181" y="222"/>
                    <a:pt x="181" y="222"/>
                    <a:pt x="181" y="222"/>
                  </a:cubicBezTo>
                  <a:cubicBezTo>
                    <a:pt x="182" y="222"/>
                    <a:pt x="182" y="222"/>
                    <a:pt x="182" y="222"/>
                  </a:cubicBezTo>
                  <a:cubicBezTo>
                    <a:pt x="183" y="223"/>
                    <a:pt x="183" y="223"/>
                    <a:pt x="183" y="223"/>
                  </a:cubicBezTo>
                  <a:cubicBezTo>
                    <a:pt x="184" y="223"/>
                    <a:pt x="184" y="223"/>
                    <a:pt x="184" y="223"/>
                  </a:cubicBezTo>
                  <a:cubicBezTo>
                    <a:pt x="185" y="224"/>
                    <a:pt x="185" y="224"/>
                    <a:pt x="185" y="224"/>
                  </a:cubicBezTo>
                  <a:cubicBezTo>
                    <a:pt x="187" y="224"/>
                    <a:pt x="187" y="224"/>
                    <a:pt x="187" y="224"/>
                  </a:cubicBezTo>
                  <a:cubicBezTo>
                    <a:pt x="190" y="226"/>
                    <a:pt x="190" y="226"/>
                    <a:pt x="190" y="226"/>
                  </a:cubicBezTo>
                  <a:cubicBezTo>
                    <a:pt x="194" y="227"/>
                    <a:pt x="194" y="227"/>
                    <a:pt x="194" y="227"/>
                  </a:cubicBezTo>
                  <a:cubicBezTo>
                    <a:pt x="195" y="228"/>
                    <a:pt x="195" y="228"/>
                    <a:pt x="195" y="228"/>
                  </a:cubicBezTo>
                  <a:cubicBezTo>
                    <a:pt x="196" y="229"/>
                    <a:pt x="196" y="229"/>
                    <a:pt x="196" y="229"/>
                  </a:cubicBezTo>
                  <a:cubicBezTo>
                    <a:pt x="198" y="230"/>
                    <a:pt x="198" y="230"/>
                    <a:pt x="198" y="230"/>
                  </a:cubicBezTo>
                  <a:cubicBezTo>
                    <a:pt x="199" y="231"/>
                    <a:pt x="199" y="231"/>
                    <a:pt x="199" y="231"/>
                  </a:cubicBezTo>
                  <a:cubicBezTo>
                    <a:pt x="201" y="234"/>
                    <a:pt x="201" y="234"/>
                    <a:pt x="201" y="234"/>
                  </a:cubicBezTo>
                  <a:cubicBezTo>
                    <a:pt x="202" y="234"/>
                    <a:pt x="202" y="234"/>
                    <a:pt x="202" y="234"/>
                  </a:cubicBezTo>
                  <a:cubicBezTo>
                    <a:pt x="202" y="233"/>
                    <a:pt x="202" y="233"/>
                    <a:pt x="202" y="233"/>
                  </a:cubicBezTo>
                  <a:cubicBezTo>
                    <a:pt x="202" y="232"/>
                    <a:pt x="202" y="232"/>
                    <a:pt x="202" y="232"/>
                  </a:cubicBezTo>
                  <a:cubicBezTo>
                    <a:pt x="203" y="232"/>
                    <a:pt x="203" y="232"/>
                    <a:pt x="203" y="232"/>
                  </a:cubicBezTo>
                  <a:cubicBezTo>
                    <a:pt x="203" y="231"/>
                    <a:pt x="203" y="231"/>
                    <a:pt x="203" y="231"/>
                  </a:cubicBezTo>
                  <a:cubicBezTo>
                    <a:pt x="202" y="230"/>
                    <a:pt x="202" y="230"/>
                    <a:pt x="202" y="230"/>
                  </a:cubicBezTo>
                  <a:cubicBezTo>
                    <a:pt x="202" y="229"/>
                    <a:pt x="202" y="229"/>
                    <a:pt x="202" y="229"/>
                  </a:cubicBezTo>
                  <a:cubicBezTo>
                    <a:pt x="202" y="225"/>
                    <a:pt x="202" y="225"/>
                    <a:pt x="202" y="225"/>
                  </a:cubicBezTo>
                  <a:cubicBezTo>
                    <a:pt x="204" y="224"/>
                    <a:pt x="204" y="224"/>
                    <a:pt x="204" y="224"/>
                  </a:cubicBezTo>
                  <a:cubicBezTo>
                    <a:pt x="202" y="225"/>
                    <a:pt x="202" y="225"/>
                    <a:pt x="202" y="225"/>
                  </a:cubicBezTo>
                  <a:cubicBezTo>
                    <a:pt x="202" y="224"/>
                    <a:pt x="202" y="224"/>
                    <a:pt x="202" y="224"/>
                  </a:cubicBezTo>
                  <a:cubicBezTo>
                    <a:pt x="201" y="224"/>
                    <a:pt x="201" y="224"/>
                    <a:pt x="201" y="224"/>
                  </a:cubicBezTo>
                  <a:cubicBezTo>
                    <a:pt x="200" y="225"/>
                    <a:pt x="200" y="225"/>
                    <a:pt x="200" y="225"/>
                  </a:cubicBezTo>
                  <a:cubicBezTo>
                    <a:pt x="199" y="224"/>
                    <a:pt x="199" y="224"/>
                    <a:pt x="199" y="224"/>
                  </a:cubicBezTo>
                  <a:cubicBezTo>
                    <a:pt x="196" y="221"/>
                    <a:pt x="196" y="221"/>
                    <a:pt x="196" y="221"/>
                  </a:cubicBezTo>
                  <a:cubicBezTo>
                    <a:pt x="196" y="221"/>
                    <a:pt x="196" y="221"/>
                    <a:pt x="196" y="221"/>
                  </a:cubicBezTo>
                  <a:cubicBezTo>
                    <a:pt x="195" y="220"/>
                    <a:pt x="195" y="220"/>
                    <a:pt x="195" y="220"/>
                  </a:cubicBezTo>
                  <a:cubicBezTo>
                    <a:pt x="195" y="218"/>
                    <a:pt x="195" y="218"/>
                    <a:pt x="195" y="218"/>
                  </a:cubicBezTo>
                  <a:cubicBezTo>
                    <a:pt x="194" y="217"/>
                    <a:pt x="194" y="217"/>
                    <a:pt x="194" y="217"/>
                  </a:cubicBezTo>
                  <a:cubicBezTo>
                    <a:pt x="193" y="219"/>
                    <a:pt x="193" y="219"/>
                    <a:pt x="193" y="219"/>
                  </a:cubicBezTo>
                  <a:cubicBezTo>
                    <a:pt x="191" y="218"/>
                    <a:pt x="191" y="218"/>
                    <a:pt x="191" y="218"/>
                  </a:cubicBezTo>
                  <a:cubicBezTo>
                    <a:pt x="190" y="218"/>
                    <a:pt x="190" y="218"/>
                    <a:pt x="190" y="218"/>
                  </a:cubicBezTo>
                  <a:cubicBezTo>
                    <a:pt x="189" y="217"/>
                    <a:pt x="189" y="217"/>
                    <a:pt x="189" y="217"/>
                  </a:cubicBezTo>
                  <a:cubicBezTo>
                    <a:pt x="188" y="218"/>
                    <a:pt x="188" y="218"/>
                    <a:pt x="188" y="218"/>
                  </a:cubicBezTo>
                  <a:cubicBezTo>
                    <a:pt x="188" y="216"/>
                    <a:pt x="188" y="216"/>
                    <a:pt x="188" y="216"/>
                  </a:cubicBezTo>
                  <a:cubicBezTo>
                    <a:pt x="187" y="215"/>
                    <a:pt x="187" y="215"/>
                    <a:pt x="187" y="215"/>
                  </a:cubicBezTo>
                  <a:cubicBezTo>
                    <a:pt x="186" y="212"/>
                    <a:pt x="186" y="212"/>
                    <a:pt x="186" y="212"/>
                  </a:cubicBezTo>
                  <a:cubicBezTo>
                    <a:pt x="186" y="211"/>
                    <a:pt x="186" y="211"/>
                    <a:pt x="186" y="211"/>
                  </a:cubicBezTo>
                  <a:cubicBezTo>
                    <a:pt x="187" y="212"/>
                    <a:pt x="187" y="212"/>
                    <a:pt x="187" y="212"/>
                  </a:cubicBezTo>
                  <a:cubicBezTo>
                    <a:pt x="188" y="211"/>
                    <a:pt x="188" y="211"/>
                    <a:pt x="188" y="211"/>
                  </a:cubicBezTo>
                  <a:cubicBezTo>
                    <a:pt x="188" y="210"/>
                    <a:pt x="188" y="210"/>
                    <a:pt x="188" y="210"/>
                  </a:cubicBezTo>
                  <a:cubicBezTo>
                    <a:pt x="186" y="208"/>
                    <a:pt x="186" y="208"/>
                    <a:pt x="186" y="208"/>
                  </a:cubicBezTo>
                  <a:cubicBezTo>
                    <a:pt x="186" y="207"/>
                    <a:pt x="186" y="207"/>
                    <a:pt x="186" y="207"/>
                  </a:cubicBezTo>
                  <a:cubicBezTo>
                    <a:pt x="186" y="206"/>
                    <a:pt x="186" y="206"/>
                    <a:pt x="186" y="206"/>
                  </a:cubicBezTo>
                  <a:cubicBezTo>
                    <a:pt x="187" y="206"/>
                    <a:pt x="187" y="206"/>
                    <a:pt x="187" y="206"/>
                  </a:cubicBezTo>
                  <a:cubicBezTo>
                    <a:pt x="186" y="205"/>
                    <a:pt x="186" y="205"/>
                    <a:pt x="186" y="205"/>
                  </a:cubicBezTo>
                  <a:cubicBezTo>
                    <a:pt x="185" y="205"/>
                    <a:pt x="185" y="205"/>
                    <a:pt x="185" y="205"/>
                  </a:cubicBezTo>
                  <a:cubicBezTo>
                    <a:pt x="184" y="202"/>
                    <a:pt x="184" y="202"/>
                    <a:pt x="184" y="202"/>
                  </a:cubicBezTo>
                  <a:cubicBezTo>
                    <a:pt x="183" y="202"/>
                    <a:pt x="183" y="202"/>
                    <a:pt x="183" y="202"/>
                  </a:cubicBezTo>
                  <a:cubicBezTo>
                    <a:pt x="182" y="202"/>
                    <a:pt x="182" y="202"/>
                    <a:pt x="182" y="202"/>
                  </a:cubicBezTo>
                  <a:cubicBezTo>
                    <a:pt x="181" y="201"/>
                    <a:pt x="181" y="201"/>
                    <a:pt x="181" y="201"/>
                  </a:cubicBezTo>
                  <a:cubicBezTo>
                    <a:pt x="181" y="199"/>
                    <a:pt x="181" y="199"/>
                    <a:pt x="181" y="199"/>
                  </a:cubicBezTo>
                  <a:cubicBezTo>
                    <a:pt x="182" y="198"/>
                    <a:pt x="182" y="198"/>
                    <a:pt x="182" y="198"/>
                  </a:cubicBezTo>
                  <a:cubicBezTo>
                    <a:pt x="181" y="196"/>
                    <a:pt x="181" y="196"/>
                    <a:pt x="181" y="196"/>
                  </a:cubicBezTo>
                  <a:cubicBezTo>
                    <a:pt x="181" y="195"/>
                    <a:pt x="181" y="195"/>
                    <a:pt x="181" y="195"/>
                  </a:cubicBezTo>
                  <a:cubicBezTo>
                    <a:pt x="181" y="195"/>
                    <a:pt x="181" y="195"/>
                    <a:pt x="181" y="195"/>
                  </a:cubicBezTo>
                  <a:cubicBezTo>
                    <a:pt x="184" y="191"/>
                    <a:pt x="184" y="191"/>
                    <a:pt x="184" y="191"/>
                  </a:cubicBezTo>
                  <a:cubicBezTo>
                    <a:pt x="185" y="190"/>
                    <a:pt x="185" y="190"/>
                    <a:pt x="185" y="190"/>
                  </a:cubicBezTo>
                  <a:cubicBezTo>
                    <a:pt x="185" y="190"/>
                    <a:pt x="185" y="190"/>
                    <a:pt x="185" y="190"/>
                  </a:cubicBezTo>
                  <a:cubicBezTo>
                    <a:pt x="185" y="188"/>
                    <a:pt x="185" y="188"/>
                    <a:pt x="185" y="188"/>
                  </a:cubicBezTo>
                  <a:cubicBezTo>
                    <a:pt x="185" y="187"/>
                    <a:pt x="185" y="187"/>
                    <a:pt x="185" y="187"/>
                  </a:cubicBezTo>
                  <a:cubicBezTo>
                    <a:pt x="186" y="185"/>
                    <a:pt x="186" y="185"/>
                    <a:pt x="186" y="185"/>
                  </a:cubicBezTo>
                  <a:cubicBezTo>
                    <a:pt x="185" y="184"/>
                    <a:pt x="185" y="184"/>
                    <a:pt x="185" y="184"/>
                  </a:cubicBezTo>
                  <a:cubicBezTo>
                    <a:pt x="184" y="182"/>
                    <a:pt x="184" y="182"/>
                    <a:pt x="184" y="182"/>
                  </a:cubicBezTo>
                  <a:cubicBezTo>
                    <a:pt x="185" y="181"/>
                    <a:pt x="185" y="181"/>
                    <a:pt x="185" y="181"/>
                  </a:cubicBezTo>
                  <a:cubicBezTo>
                    <a:pt x="184" y="180"/>
                    <a:pt x="184" y="180"/>
                    <a:pt x="184" y="180"/>
                  </a:cubicBezTo>
                  <a:cubicBezTo>
                    <a:pt x="185" y="178"/>
                    <a:pt x="185" y="178"/>
                    <a:pt x="185" y="178"/>
                  </a:cubicBezTo>
                  <a:cubicBezTo>
                    <a:pt x="184" y="178"/>
                    <a:pt x="184" y="178"/>
                    <a:pt x="184" y="178"/>
                  </a:cubicBezTo>
                  <a:cubicBezTo>
                    <a:pt x="184" y="175"/>
                    <a:pt x="184" y="175"/>
                    <a:pt x="184" y="175"/>
                  </a:cubicBezTo>
                  <a:cubicBezTo>
                    <a:pt x="185" y="175"/>
                    <a:pt x="185" y="175"/>
                    <a:pt x="185" y="175"/>
                  </a:cubicBezTo>
                  <a:cubicBezTo>
                    <a:pt x="184" y="173"/>
                    <a:pt x="184" y="173"/>
                    <a:pt x="184" y="173"/>
                  </a:cubicBezTo>
                  <a:cubicBezTo>
                    <a:pt x="184" y="171"/>
                    <a:pt x="184" y="171"/>
                    <a:pt x="184" y="171"/>
                  </a:cubicBezTo>
                  <a:cubicBezTo>
                    <a:pt x="184" y="169"/>
                    <a:pt x="184" y="169"/>
                    <a:pt x="184" y="169"/>
                  </a:cubicBezTo>
                  <a:cubicBezTo>
                    <a:pt x="185" y="168"/>
                    <a:pt x="185" y="168"/>
                    <a:pt x="185" y="168"/>
                  </a:cubicBezTo>
                  <a:cubicBezTo>
                    <a:pt x="186" y="169"/>
                    <a:pt x="186" y="169"/>
                    <a:pt x="186" y="169"/>
                  </a:cubicBezTo>
                  <a:cubicBezTo>
                    <a:pt x="186" y="169"/>
                    <a:pt x="186" y="169"/>
                    <a:pt x="186" y="169"/>
                  </a:cubicBezTo>
                  <a:cubicBezTo>
                    <a:pt x="186" y="170"/>
                    <a:pt x="186" y="170"/>
                    <a:pt x="186" y="170"/>
                  </a:cubicBezTo>
                  <a:cubicBezTo>
                    <a:pt x="187" y="169"/>
                    <a:pt x="187" y="169"/>
                    <a:pt x="187" y="169"/>
                  </a:cubicBezTo>
                  <a:cubicBezTo>
                    <a:pt x="189" y="169"/>
                    <a:pt x="189" y="169"/>
                    <a:pt x="189" y="169"/>
                  </a:cubicBezTo>
                  <a:cubicBezTo>
                    <a:pt x="191" y="169"/>
                    <a:pt x="191" y="169"/>
                    <a:pt x="191" y="169"/>
                  </a:cubicBezTo>
                  <a:cubicBezTo>
                    <a:pt x="192" y="169"/>
                    <a:pt x="192" y="169"/>
                    <a:pt x="192" y="169"/>
                  </a:cubicBezTo>
                  <a:cubicBezTo>
                    <a:pt x="193" y="169"/>
                    <a:pt x="193" y="169"/>
                    <a:pt x="193" y="169"/>
                  </a:cubicBezTo>
                  <a:cubicBezTo>
                    <a:pt x="194" y="168"/>
                    <a:pt x="194" y="168"/>
                    <a:pt x="194" y="168"/>
                  </a:cubicBezTo>
                  <a:cubicBezTo>
                    <a:pt x="195" y="169"/>
                    <a:pt x="195" y="169"/>
                    <a:pt x="195" y="169"/>
                  </a:cubicBezTo>
                  <a:cubicBezTo>
                    <a:pt x="199" y="170"/>
                    <a:pt x="199" y="170"/>
                    <a:pt x="199" y="170"/>
                  </a:cubicBezTo>
                  <a:cubicBezTo>
                    <a:pt x="201" y="170"/>
                    <a:pt x="201" y="170"/>
                    <a:pt x="201" y="170"/>
                  </a:cubicBezTo>
                  <a:cubicBezTo>
                    <a:pt x="202" y="170"/>
                    <a:pt x="202" y="170"/>
                    <a:pt x="202" y="170"/>
                  </a:cubicBezTo>
                  <a:cubicBezTo>
                    <a:pt x="202" y="172"/>
                    <a:pt x="202" y="172"/>
                    <a:pt x="202" y="172"/>
                  </a:cubicBezTo>
                  <a:cubicBezTo>
                    <a:pt x="201" y="172"/>
                    <a:pt x="201" y="172"/>
                    <a:pt x="201" y="172"/>
                  </a:cubicBezTo>
                  <a:cubicBezTo>
                    <a:pt x="202" y="173"/>
                    <a:pt x="202" y="173"/>
                    <a:pt x="202" y="173"/>
                  </a:cubicBezTo>
                  <a:cubicBezTo>
                    <a:pt x="202" y="175"/>
                    <a:pt x="202" y="175"/>
                    <a:pt x="202" y="175"/>
                  </a:cubicBezTo>
                  <a:cubicBezTo>
                    <a:pt x="203" y="176"/>
                    <a:pt x="203" y="176"/>
                    <a:pt x="203" y="176"/>
                  </a:cubicBezTo>
                  <a:cubicBezTo>
                    <a:pt x="203" y="178"/>
                    <a:pt x="203" y="178"/>
                    <a:pt x="203" y="178"/>
                  </a:cubicBezTo>
                  <a:cubicBezTo>
                    <a:pt x="204" y="180"/>
                    <a:pt x="204" y="180"/>
                    <a:pt x="204" y="180"/>
                  </a:cubicBezTo>
                  <a:cubicBezTo>
                    <a:pt x="203" y="183"/>
                    <a:pt x="203" y="183"/>
                    <a:pt x="203" y="183"/>
                  </a:cubicBezTo>
                  <a:cubicBezTo>
                    <a:pt x="204" y="184"/>
                    <a:pt x="204" y="184"/>
                    <a:pt x="204" y="184"/>
                  </a:cubicBezTo>
                  <a:cubicBezTo>
                    <a:pt x="203" y="185"/>
                    <a:pt x="203" y="185"/>
                    <a:pt x="203" y="185"/>
                  </a:cubicBezTo>
                  <a:cubicBezTo>
                    <a:pt x="204" y="186"/>
                    <a:pt x="204" y="186"/>
                    <a:pt x="204" y="186"/>
                  </a:cubicBezTo>
                  <a:cubicBezTo>
                    <a:pt x="204" y="187"/>
                    <a:pt x="204" y="187"/>
                    <a:pt x="204" y="187"/>
                  </a:cubicBezTo>
                  <a:cubicBezTo>
                    <a:pt x="203" y="188"/>
                    <a:pt x="203" y="188"/>
                    <a:pt x="203" y="188"/>
                  </a:cubicBezTo>
                  <a:cubicBezTo>
                    <a:pt x="203" y="189"/>
                    <a:pt x="203" y="189"/>
                    <a:pt x="203" y="189"/>
                  </a:cubicBezTo>
                  <a:cubicBezTo>
                    <a:pt x="205" y="190"/>
                    <a:pt x="205" y="190"/>
                    <a:pt x="205" y="190"/>
                  </a:cubicBezTo>
                  <a:cubicBezTo>
                    <a:pt x="206" y="192"/>
                    <a:pt x="206" y="192"/>
                    <a:pt x="206" y="192"/>
                  </a:cubicBezTo>
                  <a:cubicBezTo>
                    <a:pt x="207" y="192"/>
                    <a:pt x="207" y="192"/>
                    <a:pt x="207" y="192"/>
                  </a:cubicBezTo>
                  <a:cubicBezTo>
                    <a:pt x="207" y="193"/>
                    <a:pt x="207" y="193"/>
                    <a:pt x="207" y="193"/>
                  </a:cubicBezTo>
                  <a:cubicBezTo>
                    <a:pt x="208" y="192"/>
                    <a:pt x="208" y="192"/>
                    <a:pt x="208" y="192"/>
                  </a:cubicBezTo>
                  <a:cubicBezTo>
                    <a:pt x="209" y="193"/>
                    <a:pt x="209" y="193"/>
                    <a:pt x="209" y="193"/>
                  </a:cubicBezTo>
                  <a:cubicBezTo>
                    <a:pt x="209" y="195"/>
                    <a:pt x="209" y="195"/>
                    <a:pt x="209" y="195"/>
                  </a:cubicBezTo>
                  <a:cubicBezTo>
                    <a:pt x="211" y="196"/>
                    <a:pt x="211" y="196"/>
                    <a:pt x="211" y="196"/>
                  </a:cubicBezTo>
                  <a:cubicBezTo>
                    <a:pt x="212" y="198"/>
                    <a:pt x="212" y="198"/>
                    <a:pt x="212" y="198"/>
                  </a:cubicBezTo>
                  <a:cubicBezTo>
                    <a:pt x="212" y="202"/>
                    <a:pt x="212" y="202"/>
                    <a:pt x="212" y="202"/>
                  </a:cubicBezTo>
                  <a:cubicBezTo>
                    <a:pt x="213" y="203"/>
                    <a:pt x="213" y="203"/>
                    <a:pt x="213" y="203"/>
                  </a:cubicBezTo>
                  <a:cubicBezTo>
                    <a:pt x="213" y="203"/>
                    <a:pt x="213" y="203"/>
                    <a:pt x="213" y="203"/>
                  </a:cubicBezTo>
                  <a:cubicBezTo>
                    <a:pt x="213" y="204"/>
                    <a:pt x="213" y="204"/>
                    <a:pt x="213" y="204"/>
                  </a:cubicBezTo>
                  <a:cubicBezTo>
                    <a:pt x="214" y="206"/>
                    <a:pt x="214" y="206"/>
                    <a:pt x="214" y="206"/>
                  </a:cubicBezTo>
                  <a:cubicBezTo>
                    <a:pt x="214" y="208"/>
                    <a:pt x="214" y="208"/>
                    <a:pt x="214" y="208"/>
                  </a:cubicBezTo>
                  <a:cubicBezTo>
                    <a:pt x="216" y="211"/>
                    <a:pt x="216" y="211"/>
                    <a:pt x="216" y="211"/>
                  </a:cubicBezTo>
                  <a:cubicBezTo>
                    <a:pt x="215" y="212"/>
                    <a:pt x="215" y="212"/>
                    <a:pt x="215" y="212"/>
                  </a:cubicBezTo>
                  <a:cubicBezTo>
                    <a:pt x="216" y="214"/>
                    <a:pt x="216" y="214"/>
                    <a:pt x="216" y="214"/>
                  </a:cubicBezTo>
                  <a:cubicBezTo>
                    <a:pt x="218" y="214"/>
                    <a:pt x="218" y="214"/>
                    <a:pt x="218" y="214"/>
                  </a:cubicBezTo>
                  <a:cubicBezTo>
                    <a:pt x="217" y="216"/>
                    <a:pt x="217" y="216"/>
                    <a:pt x="217" y="216"/>
                  </a:cubicBezTo>
                  <a:cubicBezTo>
                    <a:pt x="218" y="216"/>
                    <a:pt x="218" y="216"/>
                    <a:pt x="218" y="216"/>
                  </a:cubicBezTo>
                  <a:cubicBezTo>
                    <a:pt x="218" y="219"/>
                    <a:pt x="218" y="219"/>
                    <a:pt x="218" y="219"/>
                  </a:cubicBezTo>
                  <a:cubicBezTo>
                    <a:pt x="221" y="222"/>
                    <a:pt x="221" y="222"/>
                    <a:pt x="221" y="222"/>
                  </a:cubicBezTo>
                  <a:cubicBezTo>
                    <a:pt x="223" y="223"/>
                    <a:pt x="223" y="223"/>
                    <a:pt x="223" y="223"/>
                  </a:cubicBezTo>
                  <a:cubicBezTo>
                    <a:pt x="223" y="224"/>
                    <a:pt x="223" y="224"/>
                    <a:pt x="223" y="224"/>
                  </a:cubicBezTo>
                  <a:cubicBezTo>
                    <a:pt x="224" y="224"/>
                    <a:pt x="224" y="224"/>
                    <a:pt x="224" y="224"/>
                  </a:cubicBezTo>
                  <a:cubicBezTo>
                    <a:pt x="226" y="226"/>
                    <a:pt x="226" y="226"/>
                    <a:pt x="226" y="226"/>
                  </a:cubicBezTo>
                  <a:cubicBezTo>
                    <a:pt x="226" y="227"/>
                    <a:pt x="226" y="227"/>
                    <a:pt x="226" y="227"/>
                  </a:cubicBezTo>
                  <a:cubicBezTo>
                    <a:pt x="226" y="227"/>
                    <a:pt x="226" y="227"/>
                    <a:pt x="226" y="227"/>
                  </a:cubicBezTo>
                  <a:cubicBezTo>
                    <a:pt x="226" y="228"/>
                    <a:pt x="226" y="228"/>
                    <a:pt x="226" y="228"/>
                  </a:cubicBezTo>
                  <a:cubicBezTo>
                    <a:pt x="225" y="230"/>
                    <a:pt x="225" y="230"/>
                    <a:pt x="225" y="230"/>
                  </a:cubicBezTo>
                  <a:cubicBezTo>
                    <a:pt x="226" y="232"/>
                    <a:pt x="226" y="232"/>
                    <a:pt x="226" y="232"/>
                  </a:cubicBezTo>
                  <a:cubicBezTo>
                    <a:pt x="228" y="233"/>
                    <a:pt x="228" y="233"/>
                    <a:pt x="228" y="233"/>
                  </a:cubicBezTo>
                  <a:cubicBezTo>
                    <a:pt x="228" y="235"/>
                    <a:pt x="228" y="235"/>
                    <a:pt x="228" y="235"/>
                  </a:cubicBezTo>
                  <a:cubicBezTo>
                    <a:pt x="227" y="236"/>
                    <a:pt x="227" y="236"/>
                    <a:pt x="227" y="236"/>
                  </a:cubicBezTo>
                  <a:cubicBezTo>
                    <a:pt x="227" y="237"/>
                    <a:pt x="227" y="237"/>
                    <a:pt x="227" y="237"/>
                  </a:cubicBezTo>
                  <a:cubicBezTo>
                    <a:pt x="226" y="238"/>
                    <a:pt x="226" y="238"/>
                    <a:pt x="226" y="238"/>
                  </a:cubicBezTo>
                  <a:cubicBezTo>
                    <a:pt x="226" y="239"/>
                    <a:pt x="226" y="239"/>
                    <a:pt x="226" y="239"/>
                  </a:cubicBezTo>
                  <a:cubicBezTo>
                    <a:pt x="226" y="241"/>
                    <a:pt x="226" y="241"/>
                    <a:pt x="226" y="241"/>
                  </a:cubicBezTo>
                  <a:cubicBezTo>
                    <a:pt x="225" y="242"/>
                    <a:pt x="225" y="242"/>
                    <a:pt x="225" y="242"/>
                  </a:cubicBezTo>
                  <a:cubicBezTo>
                    <a:pt x="225" y="243"/>
                    <a:pt x="225" y="243"/>
                    <a:pt x="225" y="243"/>
                  </a:cubicBezTo>
                  <a:cubicBezTo>
                    <a:pt x="226" y="242"/>
                    <a:pt x="226" y="242"/>
                    <a:pt x="226" y="242"/>
                  </a:cubicBezTo>
                  <a:cubicBezTo>
                    <a:pt x="226" y="243"/>
                    <a:pt x="226" y="243"/>
                    <a:pt x="226" y="243"/>
                  </a:cubicBezTo>
                  <a:cubicBezTo>
                    <a:pt x="225" y="244"/>
                    <a:pt x="225" y="244"/>
                    <a:pt x="225" y="244"/>
                  </a:cubicBezTo>
                  <a:cubicBezTo>
                    <a:pt x="225" y="247"/>
                    <a:pt x="225" y="247"/>
                    <a:pt x="225" y="247"/>
                  </a:cubicBezTo>
                  <a:cubicBezTo>
                    <a:pt x="224" y="247"/>
                    <a:pt x="224" y="247"/>
                    <a:pt x="224" y="247"/>
                  </a:cubicBezTo>
                  <a:cubicBezTo>
                    <a:pt x="223" y="247"/>
                    <a:pt x="223" y="247"/>
                    <a:pt x="223" y="247"/>
                  </a:cubicBezTo>
                  <a:cubicBezTo>
                    <a:pt x="223" y="248"/>
                    <a:pt x="223" y="248"/>
                    <a:pt x="223" y="248"/>
                  </a:cubicBezTo>
                  <a:cubicBezTo>
                    <a:pt x="224" y="249"/>
                    <a:pt x="224" y="249"/>
                    <a:pt x="224" y="249"/>
                  </a:cubicBezTo>
                  <a:cubicBezTo>
                    <a:pt x="224" y="250"/>
                    <a:pt x="224" y="250"/>
                    <a:pt x="224" y="250"/>
                  </a:cubicBezTo>
                  <a:cubicBezTo>
                    <a:pt x="223" y="251"/>
                    <a:pt x="223" y="251"/>
                    <a:pt x="223" y="251"/>
                  </a:cubicBezTo>
                  <a:cubicBezTo>
                    <a:pt x="222" y="252"/>
                    <a:pt x="222" y="252"/>
                    <a:pt x="222" y="252"/>
                  </a:cubicBezTo>
                  <a:cubicBezTo>
                    <a:pt x="219" y="252"/>
                    <a:pt x="219" y="252"/>
                    <a:pt x="219" y="252"/>
                  </a:cubicBezTo>
                  <a:cubicBezTo>
                    <a:pt x="218" y="251"/>
                    <a:pt x="218" y="251"/>
                    <a:pt x="218" y="251"/>
                  </a:cubicBezTo>
                  <a:cubicBezTo>
                    <a:pt x="220" y="250"/>
                    <a:pt x="220" y="250"/>
                    <a:pt x="220" y="250"/>
                  </a:cubicBezTo>
                  <a:cubicBezTo>
                    <a:pt x="220" y="249"/>
                    <a:pt x="220" y="249"/>
                    <a:pt x="220" y="249"/>
                  </a:cubicBezTo>
                  <a:cubicBezTo>
                    <a:pt x="219" y="249"/>
                    <a:pt x="219" y="249"/>
                    <a:pt x="219" y="249"/>
                  </a:cubicBezTo>
                  <a:cubicBezTo>
                    <a:pt x="219" y="250"/>
                    <a:pt x="219" y="250"/>
                    <a:pt x="219" y="250"/>
                  </a:cubicBezTo>
                  <a:cubicBezTo>
                    <a:pt x="218" y="250"/>
                    <a:pt x="218" y="250"/>
                    <a:pt x="218" y="250"/>
                  </a:cubicBezTo>
                  <a:cubicBezTo>
                    <a:pt x="215" y="248"/>
                    <a:pt x="215" y="248"/>
                    <a:pt x="215" y="248"/>
                  </a:cubicBezTo>
                  <a:cubicBezTo>
                    <a:pt x="214" y="249"/>
                    <a:pt x="214" y="249"/>
                    <a:pt x="214" y="249"/>
                  </a:cubicBezTo>
                  <a:cubicBezTo>
                    <a:pt x="211" y="250"/>
                    <a:pt x="211" y="250"/>
                    <a:pt x="211" y="250"/>
                  </a:cubicBezTo>
                  <a:cubicBezTo>
                    <a:pt x="209" y="250"/>
                    <a:pt x="209" y="250"/>
                    <a:pt x="209" y="250"/>
                  </a:cubicBezTo>
                  <a:cubicBezTo>
                    <a:pt x="208" y="251"/>
                    <a:pt x="208" y="251"/>
                    <a:pt x="208" y="251"/>
                  </a:cubicBezTo>
                  <a:cubicBezTo>
                    <a:pt x="209" y="251"/>
                    <a:pt x="209" y="251"/>
                    <a:pt x="209" y="251"/>
                  </a:cubicBezTo>
                  <a:cubicBezTo>
                    <a:pt x="209" y="252"/>
                    <a:pt x="209" y="252"/>
                    <a:pt x="209" y="252"/>
                  </a:cubicBezTo>
                  <a:cubicBezTo>
                    <a:pt x="210" y="251"/>
                    <a:pt x="210" y="251"/>
                    <a:pt x="210" y="251"/>
                  </a:cubicBezTo>
                  <a:cubicBezTo>
                    <a:pt x="212" y="250"/>
                    <a:pt x="212" y="250"/>
                    <a:pt x="212" y="250"/>
                  </a:cubicBezTo>
                  <a:cubicBezTo>
                    <a:pt x="212" y="252"/>
                    <a:pt x="212" y="252"/>
                    <a:pt x="212" y="252"/>
                  </a:cubicBezTo>
                  <a:cubicBezTo>
                    <a:pt x="214" y="253"/>
                    <a:pt x="214" y="253"/>
                    <a:pt x="214" y="253"/>
                  </a:cubicBezTo>
                  <a:cubicBezTo>
                    <a:pt x="219" y="254"/>
                    <a:pt x="219" y="254"/>
                    <a:pt x="219" y="254"/>
                  </a:cubicBezTo>
                  <a:cubicBezTo>
                    <a:pt x="221" y="255"/>
                    <a:pt x="221" y="255"/>
                    <a:pt x="221" y="255"/>
                  </a:cubicBezTo>
                  <a:cubicBezTo>
                    <a:pt x="223" y="254"/>
                    <a:pt x="223" y="254"/>
                    <a:pt x="223" y="254"/>
                  </a:cubicBezTo>
                  <a:cubicBezTo>
                    <a:pt x="225" y="254"/>
                    <a:pt x="225" y="254"/>
                    <a:pt x="225" y="254"/>
                  </a:cubicBezTo>
                  <a:cubicBezTo>
                    <a:pt x="226" y="255"/>
                    <a:pt x="226" y="255"/>
                    <a:pt x="226" y="255"/>
                  </a:cubicBezTo>
                  <a:cubicBezTo>
                    <a:pt x="228" y="255"/>
                    <a:pt x="228" y="255"/>
                    <a:pt x="228" y="255"/>
                  </a:cubicBezTo>
                  <a:cubicBezTo>
                    <a:pt x="230" y="254"/>
                    <a:pt x="230" y="254"/>
                    <a:pt x="230" y="254"/>
                  </a:cubicBezTo>
                  <a:cubicBezTo>
                    <a:pt x="230" y="253"/>
                    <a:pt x="230" y="253"/>
                    <a:pt x="230" y="253"/>
                  </a:cubicBezTo>
                  <a:cubicBezTo>
                    <a:pt x="229" y="252"/>
                    <a:pt x="229" y="252"/>
                    <a:pt x="229" y="252"/>
                  </a:cubicBezTo>
                  <a:cubicBezTo>
                    <a:pt x="229" y="250"/>
                    <a:pt x="229" y="250"/>
                    <a:pt x="229" y="250"/>
                  </a:cubicBezTo>
                  <a:cubicBezTo>
                    <a:pt x="230" y="249"/>
                    <a:pt x="230" y="249"/>
                    <a:pt x="230" y="249"/>
                  </a:cubicBezTo>
                  <a:cubicBezTo>
                    <a:pt x="231" y="249"/>
                    <a:pt x="231" y="249"/>
                    <a:pt x="231" y="249"/>
                  </a:cubicBezTo>
                  <a:cubicBezTo>
                    <a:pt x="231" y="248"/>
                    <a:pt x="231" y="248"/>
                    <a:pt x="231" y="248"/>
                  </a:cubicBezTo>
                  <a:cubicBezTo>
                    <a:pt x="233" y="246"/>
                    <a:pt x="233" y="246"/>
                    <a:pt x="233" y="246"/>
                  </a:cubicBezTo>
                  <a:cubicBezTo>
                    <a:pt x="233" y="245"/>
                    <a:pt x="233" y="245"/>
                    <a:pt x="233" y="245"/>
                  </a:cubicBezTo>
                  <a:cubicBezTo>
                    <a:pt x="234" y="242"/>
                    <a:pt x="234" y="242"/>
                    <a:pt x="234" y="242"/>
                  </a:cubicBezTo>
                  <a:cubicBezTo>
                    <a:pt x="233" y="240"/>
                    <a:pt x="233" y="240"/>
                    <a:pt x="233" y="240"/>
                  </a:cubicBezTo>
                  <a:cubicBezTo>
                    <a:pt x="233" y="238"/>
                    <a:pt x="233" y="238"/>
                    <a:pt x="233" y="238"/>
                  </a:cubicBezTo>
                  <a:cubicBezTo>
                    <a:pt x="235" y="235"/>
                    <a:pt x="235" y="235"/>
                    <a:pt x="235" y="235"/>
                  </a:cubicBezTo>
                  <a:cubicBezTo>
                    <a:pt x="236" y="234"/>
                    <a:pt x="236" y="234"/>
                    <a:pt x="236" y="234"/>
                  </a:cubicBezTo>
                  <a:cubicBezTo>
                    <a:pt x="234" y="229"/>
                    <a:pt x="234" y="229"/>
                    <a:pt x="234" y="229"/>
                  </a:cubicBezTo>
                  <a:cubicBezTo>
                    <a:pt x="231" y="227"/>
                    <a:pt x="231" y="227"/>
                    <a:pt x="231" y="227"/>
                  </a:cubicBezTo>
                  <a:cubicBezTo>
                    <a:pt x="230" y="226"/>
                    <a:pt x="230" y="226"/>
                    <a:pt x="230" y="226"/>
                  </a:cubicBezTo>
                  <a:cubicBezTo>
                    <a:pt x="230" y="223"/>
                    <a:pt x="230" y="223"/>
                    <a:pt x="230" y="223"/>
                  </a:cubicBezTo>
                  <a:cubicBezTo>
                    <a:pt x="232" y="221"/>
                    <a:pt x="232" y="221"/>
                    <a:pt x="232" y="221"/>
                  </a:cubicBezTo>
                  <a:cubicBezTo>
                    <a:pt x="233" y="220"/>
                    <a:pt x="233" y="220"/>
                    <a:pt x="233" y="220"/>
                  </a:cubicBezTo>
                  <a:cubicBezTo>
                    <a:pt x="235" y="220"/>
                    <a:pt x="235" y="220"/>
                    <a:pt x="235" y="220"/>
                  </a:cubicBezTo>
                  <a:cubicBezTo>
                    <a:pt x="237" y="217"/>
                    <a:pt x="237" y="217"/>
                    <a:pt x="237" y="217"/>
                  </a:cubicBezTo>
                  <a:cubicBezTo>
                    <a:pt x="239" y="217"/>
                    <a:pt x="239" y="217"/>
                    <a:pt x="239" y="217"/>
                  </a:cubicBezTo>
                  <a:cubicBezTo>
                    <a:pt x="241" y="219"/>
                    <a:pt x="241" y="219"/>
                    <a:pt x="241" y="219"/>
                  </a:cubicBezTo>
                  <a:cubicBezTo>
                    <a:pt x="241" y="221"/>
                    <a:pt x="241" y="221"/>
                    <a:pt x="241" y="221"/>
                  </a:cubicBezTo>
                  <a:cubicBezTo>
                    <a:pt x="243" y="222"/>
                    <a:pt x="243" y="222"/>
                    <a:pt x="243" y="222"/>
                  </a:cubicBezTo>
                  <a:cubicBezTo>
                    <a:pt x="244" y="223"/>
                    <a:pt x="244" y="223"/>
                    <a:pt x="244" y="223"/>
                  </a:cubicBezTo>
                  <a:cubicBezTo>
                    <a:pt x="244" y="223"/>
                    <a:pt x="244" y="223"/>
                    <a:pt x="244" y="223"/>
                  </a:cubicBezTo>
                  <a:cubicBezTo>
                    <a:pt x="246" y="224"/>
                    <a:pt x="246" y="224"/>
                    <a:pt x="246" y="224"/>
                  </a:cubicBezTo>
                  <a:cubicBezTo>
                    <a:pt x="245" y="226"/>
                    <a:pt x="245" y="226"/>
                    <a:pt x="245" y="226"/>
                  </a:cubicBezTo>
                  <a:cubicBezTo>
                    <a:pt x="247" y="227"/>
                    <a:pt x="247" y="227"/>
                    <a:pt x="247" y="227"/>
                  </a:cubicBezTo>
                  <a:cubicBezTo>
                    <a:pt x="247" y="228"/>
                    <a:pt x="247" y="228"/>
                    <a:pt x="247" y="228"/>
                  </a:cubicBezTo>
                  <a:cubicBezTo>
                    <a:pt x="248" y="230"/>
                    <a:pt x="248" y="230"/>
                    <a:pt x="248" y="230"/>
                  </a:cubicBezTo>
                  <a:cubicBezTo>
                    <a:pt x="248" y="231"/>
                    <a:pt x="248" y="231"/>
                    <a:pt x="248" y="231"/>
                  </a:cubicBezTo>
                  <a:cubicBezTo>
                    <a:pt x="248" y="232"/>
                    <a:pt x="248" y="232"/>
                    <a:pt x="248" y="232"/>
                  </a:cubicBezTo>
                  <a:cubicBezTo>
                    <a:pt x="249" y="233"/>
                    <a:pt x="249" y="233"/>
                    <a:pt x="249" y="233"/>
                  </a:cubicBezTo>
                  <a:cubicBezTo>
                    <a:pt x="250" y="233"/>
                    <a:pt x="250" y="233"/>
                    <a:pt x="250" y="233"/>
                  </a:cubicBezTo>
                  <a:cubicBezTo>
                    <a:pt x="252" y="234"/>
                    <a:pt x="252" y="234"/>
                    <a:pt x="252" y="234"/>
                  </a:cubicBezTo>
                  <a:cubicBezTo>
                    <a:pt x="254" y="234"/>
                    <a:pt x="254" y="234"/>
                    <a:pt x="254" y="234"/>
                  </a:cubicBezTo>
                  <a:cubicBezTo>
                    <a:pt x="255" y="234"/>
                    <a:pt x="255" y="234"/>
                    <a:pt x="255" y="234"/>
                  </a:cubicBezTo>
                  <a:cubicBezTo>
                    <a:pt x="256" y="234"/>
                    <a:pt x="256" y="234"/>
                    <a:pt x="256" y="234"/>
                  </a:cubicBezTo>
                  <a:cubicBezTo>
                    <a:pt x="257" y="233"/>
                    <a:pt x="257" y="233"/>
                    <a:pt x="257" y="233"/>
                  </a:cubicBezTo>
                  <a:cubicBezTo>
                    <a:pt x="258" y="232"/>
                    <a:pt x="258" y="232"/>
                    <a:pt x="258" y="232"/>
                  </a:cubicBezTo>
                  <a:cubicBezTo>
                    <a:pt x="257" y="232"/>
                    <a:pt x="257" y="232"/>
                    <a:pt x="257" y="232"/>
                  </a:cubicBezTo>
                  <a:cubicBezTo>
                    <a:pt x="256" y="232"/>
                    <a:pt x="256" y="232"/>
                    <a:pt x="256" y="232"/>
                  </a:cubicBezTo>
                  <a:cubicBezTo>
                    <a:pt x="255" y="231"/>
                    <a:pt x="255" y="231"/>
                    <a:pt x="255" y="231"/>
                  </a:cubicBezTo>
                  <a:cubicBezTo>
                    <a:pt x="254" y="233"/>
                    <a:pt x="254" y="233"/>
                    <a:pt x="254" y="233"/>
                  </a:cubicBezTo>
                  <a:cubicBezTo>
                    <a:pt x="252" y="233"/>
                    <a:pt x="252" y="233"/>
                    <a:pt x="252" y="233"/>
                  </a:cubicBezTo>
                  <a:cubicBezTo>
                    <a:pt x="252" y="232"/>
                    <a:pt x="252" y="232"/>
                    <a:pt x="252" y="232"/>
                  </a:cubicBezTo>
                  <a:cubicBezTo>
                    <a:pt x="250" y="232"/>
                    <a:pt x="250" y="232"/>
                    <a:pt x="250" y="232"/>
                  </a:cubicBezTo>
                  <a:cubicBezTo>
                    <a:pt x="249" y="231"/>
                    <a:pt x="249" y="231"/>
                    <a:pt x="249" y="231"/>
                  </a:cubicBezTo>
                  <a:cubicBezTo>
                    <a:pt x="250" y="230"/>
                    <a:pt x="250" y="230"/>
                    <a:pt x="250" y="230"/>
                  </a:cubicBezTo>
                  <a:cubicBezTo>
                    <a:pt x="249" y="229"/>
                    <a:pt x="249" y="229"/>
                    <a:pt x="249" y="229"/>
                  </a:cubicBezTo>
                  <a:cubicBezTo>
                    <a:pt x="248" y="228"/>
                    <a:pt x="248" y="228"/>
                    <a:pt x="248" y="228"/>
                  </a:cubicBezTo>
                  <a:cubicBezTo>
                    <a:pt x="248" y="225"/>
                    <a:pt x="248" y="225"/>
                    <a:pt x="248" y="225"/>
                  </a:cubicBezTo>
                  <a:cubicBezTo>
                    <a:pt x="250" y="225"/>
                    <a:pt x="250" y="225"/>
                    <a:pt x="250" y="225"/>
                  </a:cubicBezTo>
                  <a:cubicBezTo>
                    <a:pt x="251" y="224"/>
                    <a:pt x="251" y="224"/>
                    <a:pt x="251" y="224"/>
                  </a:cubicBezTo>
                  <a:cubicBezTo>
                    <a:pt x="250" y="224"/>
                    <a:pt x="250" y="224"/>
                    <a:pt x="250" y="224"/>
                  </a:cubicBezTo>
                  <a:cubicBezTo>
                    <a:pt x="249" y="223"/>
                    <a:pt x="249" y="223"/>
                    <a:pt x="249" y="223"/>
                  </a:cubicBezTo>
                  <a:cubicBezTo>
                    <a:pt x="249" y="222"/>
                    <a:pt x="249" y="222"/>
                    <a:pt x="249" y="222"/>
                  </a:cubicBezTo>
                  <a:cubicBezTo>
                    <a:pt x="249" y="221"/>
                    <a:pt x="249" y="221"/>
                    <a:pt x="249" y="221"/>
                  </a:cubicBezTo>
                  <a:cubicBezTo>
                    <a:pt x="247" y="220"/>
                    <a:pt x="247" y="220"/>
                    <a:pt x="247" y="220"/>
                  </a:cubicBezTo>
                  <a:cubicBezTo>
                    <a:pt x="247" y="219"/>
                    <a:pt x="247" y="219"/>
                    <a:pt x="247" y="219"/>
                  </a:cubicBezTo>
                  <a:cubicBezTo>
                    <a:pt x="245" y="217"/>
                    <a:pt x="245" y="217"/>
                    <a:pt x="245" y="217"/>
                  </a:cubicBezTo>
                  <a:cubicBezTo>
                    <a:pt x="243" y="217"/>
                    <a:pt x="243" y="217"/>
                    <a:pt x="243" y="217"/>
                  </a:cubicBezTo>
                  <a:cubicBezTo>
                    <a:pt x="240" y="216"/>
                    <a:pt x="240" y="216"/>
                    <a:pt x="240" y="216"/>
                  </a:cubicBezTo>
                  <a:cubicBezTo>
                    <a:pt x="239" y="215"/>
                    <a:pt x="239" y="215"/>
                    <a:pt x="239" y="215"/>
                  </a:cubicBezTo>
                  <a:cubicBezTo>
                    <a:pt x="238" y="215"/>
                    <a:pt x="238" y="215"/>
                    <a:pt x="238" y="215"/>
                  </a:cubicBezTo>
                  <a:cubicBezTo>
                    <a:pt x="236" y="214"/>
                    <a:pt x="236" y="214"/>
                    <a:pt x="236" y="214"/>
                  </a:cubicBezTo>
                  <a:cubicBezTo>
                    <a:pt x="234" y="214"/>
                    <a:pt x="234" y="214"/>
                    <a:pt x="234" y="214"/>
                  </a:cubicBezTo>
                  <a:cubicBezTo>
                    <a:pt x="233" y="214"/>
                    <a:pt x="233" y="214"/>
                    <a:pt x="233" y="214"/>
                  </a:cubicBezTo>
                  <a:cubicBezTo>
                    <a:pt x="231" y="215"/>
                    <a:pt x="231" y="215"/>
                    <a:pt x="231" y="215"/>
                  </a:cubicBezTo>
                  <a:cubicBezTo>
                    <a:pt x="231" y="217"/>
                    <a:pt x="231" y="217"/>
                    <a:pt x="231" y="217"/>
                  </a:cubicBezTo>
                  <a:cubicBezTo>
                    <a:pt x="230" y="218"/>
                    <a:pt x="230" y="218"/>
                    <a:pt x="230" y="218"/>
                  </a:cubicBezTo>
                  <a:cubicBezTo>
                    <a:pt x="228" y="217"/>
                    <a:pt x="228" y="217"/>
                    <a:pt x="228" y="217"/>
                  </a:cubicBezTo>
                  <a:cubicBezTo>
                    <a:pt x="226" y="218"/>
                    <a:pt x="226" y="218"/>
                    <a:pt x="226" y="218"/>
                  </a:cubicBezTo>
                  <a:cubicBezTo>
                    <a:pt x="224" y="218"/>
                    <a:pt x="224" y="218"/>
                    <a:pt x="224" y="218"/>
                  </a:cubicBezTo>
                  <a:cubicBezTo>
                    <a:pt x="224" y="217"/>
                    <a:pt x="224" y="217"/>
                    <a:pt x="224" y="217"/>
                  </a:cubicBezTo>
                  <a:cubicBezTo>
                    <a:pt x="224" y="215"/>
                    <a:pt x="224" y="215"/>
                    <a:pt x="224" y="215"/>
                  </a:cubicBezTo>
                  <a:cubicBezTo>
                    <a:pt x="224" y="214"/>
                    <a:pt x="224" y="214"/>
                    <a:pt x="224" y="214"/>
                  </a:cubicBezTo>
                  <a:cubicBezTo>
                    <a:pt x="221" y="211"/>
                    <a:pt x="221" y="211"/>
                    <a:pt x="221" y="211"/>
                  </a:cubicBezTo>
                  <a:cubicBezTo>
                    <a:pt x="220" y="210"/>
                    <a:pt x="220" y="210"/>
                    <a:pt x="220" y="210"/>
                  </a:cubicBezTo>
                  <a:cubicBezTo>
                    <a:pt x="221" y="207"/>
                    <a:pt x="221" y="207"/>
                    <a:pt x="221" y="207"/>
                  </a:cubicBezTo>
                  <a:cubicBezTo>
                    <a:pt x="219" y="205"/>
                    <a:pt x="219" y="205"/>
                    <a:pt x="219" y="205"/>
                  </a:cubicBezTo>
                  <a:cubicBezTo>
                    <a:pt x="220" y="203"/>
                    <a:pt x="220" y="203"/>
                    <a:pt x="220" y="203"/>
                  </a:cubicBezTo>
                  <a:cubicBezTo>
                    <a:pt x="220" y="199"/>
                    <a:pt x="220" y="199"/>
                    <a:pt x="220" y="199"/>
                  </a:cubicBezTo>
                  <a:cubicBezTo>
                    <a:pt x="219" y="197"/>
                    <a:pt x="219" y="197"/>
                    <a:pt x="219" y="197"/>
                  </a:cubicBezTo>
                  <a:cubicBezTo>
                    <a:pt x="217" y="195"/>
                    <a:pt x="217" y="195"/>
                    <a:pt x="217" y="195"/>
                  </a:cubicBezTo>
                  <a:cubicBezTo>
                    <a:pt x="216" y="195"/>
                    <a:pt x="216" y="195"/>
                    <a:pt x="216" y="195"/>
                  </a:cubicBezTo>
                  <a:cubicBezTo>
                    <a:pt x="215" y="193"/>
                    <a:pt x="215" y="193"/>
                    <a:pt x="215" y="193"/>
                  </a:cubicBezTo>
                  <a:cubicBezTo>
                    <a:pt x="212" y="191"/>
                    <a:pt x="212" y="191"/>
                    <a:pt x="212" y="191"/>
                  </a:cubicBezTo>
                  <a:cubicBezTo>
                    <a:pt x="210" y="190"/>
                    <a:pt x="210" y="190"/>
                    <a:pt x="210" y="190"/>
                  </a:cubicBezTo>
                  <a:cubicBezTo>
                    <a:pt x="210" y="188"/>
                    <a:pt x="210" y="188"/>
                    <a:pt x="210" y="188"/>
                  </a:cubicBezTo>
                  <a:cubicBezTo>
                    <a:pt x="211" y="186"/>
                    <a:pt x="211" y="186"/>
                    <a:pt x="211" y="186"/>
                  </a:cubicBezTo>
                  <a:cubicBezTo>
                    <a:pt x="210" y="184"/>
                    <a:pt x="210" y="184"/>
                    <a:pt x="210" y="184"/>
                  </a:cubicBezTo>
                  <a:cubicBezTo>
                    <a:pt x="209" y="183"/>
                    <a:pt x="209" y="183"/>
                    <a:pt x="209" y="183"/>
                  </a:cubicBezTo>
                  <a:cubicBezTo>
                    <a:pt x="209" y="182"/>
                    <a:pt x="209" y="182"/>
                    <a:pt x="209" y="182"/>
                  </a:cubicBezTo>
                  <a:cubicBezTo>
                    <a:pt x="211" y="181"/>
                    <a:pt x="211" y="181"/>
                    <a:pt x="211" y="181"/>
                  </a:cubicBezTo>
                  <a:cubicBezTo>
                    <a:pt x="213" y="178"/>
                    <a:pt x="213" y="178"/>
                    <a:pt x="213" y="178"/>
                  </a:cubicBezTo>
                  <a:cubicBezTo>
                    <a:pt x="214" y="176"/>
                    <a:pt x="214" y="176"/>
                    <a:pt x="214" y="176"/>
                  </a:cubicBezTo>
                  <a:cubicBezTo>
                    <a:pt x="213" y="172"/>
                    <a:pt x="213" y="172"/>
                    <a:pt x="213" y="172"/>
                  </a:cubicBezTo>
                  <a:cubicBezTo>
                    <a:pt x="210" y="167"/>
                    <a:pt x="210" y="167"/>
                    <a:pt x="210" y="167"/>
                  </a:cubicBezTo>
                  <a:cubicBezTo>
                    <a:pt x="211" y="167"/>
                    <a:pt x="211" y="167"/>
                    <a:pt x="211" y="167"/>
                  </a:cubicBezTo>
                  <a:cubicBezTo>
                    <a:pt x="213" y="168"/>
                    <a:pt x="213" y="168"/>
                    <a:pt x="213" y="168"/>
                  </a:cubicBezTo>
                  <a:cubicBezTo>
                    <a:pt x="213" y="170"/>
                    <a:pt x="213" y="170"/>
                    <a:pt x="213" y="170"/>
                  </a:cubicBezTo>
                  <a:cubicBezTo>
                    <a:pt x="214" y="170"/>
                    <a:pt x="214" y="170"/>
                    <a:pt x="214" y="170"/>
                  </a:cubicBezTo>
                  <a:cubicBezTo>
                    <a:pt x="214" y="170"/>
                    <a:pt x="214" y="170"/>
                    <a:pt x="214" y="170"/>
                  </a:cubicBezTo>
                  <a:cubicBezTo>
                    <a:pt x="215" y="172"/>
                    <a:pt x="215" y="172"/>
                    <a:pt x="215" y="172"/>
                  </a:cubicBezTo>
                  <a:cubicBezTo>
                    <a:pt x="216" y="174"/>
                    <a:pt x="216" y="174"/>
                    <a:pt x="216" y="174"/>
                  </a:cubicBezTo>
                  <a:cubicBezTo>
                    <a:pt x="216" y="177"/>
                    <a:pt x="216" y="177"/>
                    <a:pt x="216" y="177"/>
                  </a:cubicBezTo>
                  <a:cubicBezTo>
                    <a:pt x="217" y="178"/>
                    <a:pt x="217" y="178"/>
                    <a:pt x="217" y="178"/>
                  </a:cubicBezTo>
                  <a:cubicBezTo>
                    <a:pt x="216" y="180"/>
                    <a:pt x="216" y="180"/>
                    <a:pt x="216" y="180"/>
                  </a:cubicBezTo>
                  <a:cubicBezTo>
                    <a:pt x="217" y="181"/>
                    <a:pt x="217" y="181"/>
                    <a:pt x="217" y="181"/>
                  </a:cubicBezTo>
                  <a:cubicBezTo>
                    <a:pt x="219" y="183"/>
                    <a:pt x="219" y="183"/>
                    <a:pt x="219" y="183"/>
                  </a:cubicBezTo>
                  <a:cubicBezTo>
                    <a:pt x="219" y="184"/>
                    <a:pt x="219" y="184"/>
                    <a:pt x="219" y="184"/>
                  </a:cubicBezTo>
                  <a:cubicBezTo>
                    <a:pt x="220" y="185"/>
                    <a:pt x="220" y="185"/>
                    <a:pt x="220" y="185"/>
                  </a:cubicBezTo>
                  <a:cubicBezTo>
                    <a:pt x="220" y="186"/>
                    <a:pt x="220" y="186"/>
                    <a:pt x="220" y="186"/>
                  </a:cubicBezTo>
                  <a:cubicBezTo>
                    <a:pt x="219" y="186"/>
                    <a:pt x="219" y="186"/>
                    <a:pt x="219" y="186"/>
                  </a:cubicBezTo>
                  <a:cubicBezTo>
                    <a:pt x="219" y="187"/>
                    <a:pt x="219" y="187"/>
                    <a:pt x="219" y="187"/>
                  </a:cubicBezTo>
                  <a:cubicBezTo>
                    <a:pt x="221" y="187"/>
                    <a:pt x="221" y="187"/>
                    <a:pt x="221" y="187"/>
                  </a:cubicBezTo>
                  <a:cubicBezTo>
                    <a:pt x="223" y="188"/>
                    <a:pt x="223" y="188"/>
                    <a:pt x="223" y="188"/>
                  </a:cubicBezTo>
                  <a:cubicBezTo>
                    <a:pt x="225" y="188"/>
                    <a:pt x="225" y="188"/>
                    <a:pt x="225" y="188"/>
                  </a:cubicBezTo>
                  <a:cubicBezTo>
                    <a:pt x="226" y="188"/>
                    <a:pt x="226" y="188"/>
                    <a:pt x="226" y="188"/>
                  </a:cubicBezTo>
                  <a:cubicBezTo>
                    <a:pt x="227" y="189"/>
                    <a:pt x="227" y="189"/>
                    <a:pt x="227" y="189"/>
                  </a:cubicBezTo>
                  <a:cubicBezTo>
                    <a:pt x="228" y="190"/>
                    <a:pt x="228" y="190"/>
                    <a:pt x="228" y="190"/>
                  </a:cubicBezTo>
                  <a:cubicBezTo>
                    <a:pt x="229" y="188"/>
                    <a:pt x="229" y="188"/>
                    <a:pt x="229" y="188"/>
                  </a:cubicBezTo>
                  <a:cubicBezTo>
                    <a:pt x="230" y="188"/>
                    <a:pt x="230" y="188"/>
                    <a:pt x="230" y="188"/>
                  </a:cubicBezTo>
                  <a:cubicBezTo>
                    <a:pt x="231" y="187"/>
                    <a:pt x="231" y="187"/>
                    <a:pt x="231" y="187"/>
                  </a:cubicBezTo>
                  <a:cubicBezTo>
                    <a:pt x="233" y="188"/>
                    <a:pt x="233" y="188"/>
                    <a:pt x="233" y="188"/>
                  </a:cubicBezTo>
                  <a:cubicBezTo>
                    <a:pt x="234" y="190"/>
                    <a:pt x="234" y="190"/>
                    <a:pt x="234" y="190"/>
                  </a:cubicBezTo>
                  <a:cubicBezTo>
                    <a:pt x="235" y="190"/>
                    <a:pt x="235" y="190"/>
                    <a:pt x="235" y="190"/>
                  </a:cubicBezTo>
                  <a:cubicBezTo>
                    <a:pt x="237" y="191"/>
                    <a:pt x="237" y="191"/>
                    <a:pt x="237" y="191"/>
                  </a:cubicBezTo>
                  <a:cubicBezTo>
                    <a:pt x="240" y="190"/>
                    <a:pt x="240" y="190"/>
                    <a:pt x="240" y="190"/>
                  </a:cubicBezTo>
                  <a:cubicBezTo>
                    <a:pt x="241" y="189"/>
                    <a:pt x="241" y="189"/>
                    <a:pt x="241" y="189"/>
                  </a:cubicBezTo>
                  <a:cubicBezTo>
                    <a:pt x="239" y="190"/>
                    <a:pt x="239" y="190"/>
                    <a:pt x="239" y="190"/>
                  </a:cubicBezTo>
                  <a:cubicBezTo>
                    <a:pt x="237" y="190"/>
                    <a:pt x="237" y="190"/>
                    <a:pt x="237" y="190"/>
                  </a:cubicBezTo>
                  <a:cubicBezTo>
                    <a:pt x="237" y="188"/>
                    <a:pt x="237" y="188"/>
                    <a:pt x="237" y="188"/>
                  </a:cubicBezTo>
                  <a:cubicBezTo>
                    <a:pt x="236" y="188"/>
                    <a:pt x="236" y="188"/>
                    <a:pt x="236" y="188"/>
                  </a:cubicBezTo>
                  <a:cubicBezTo>
                    <a:pt x="235" y="186"/>
                    <a:pt x="235" y="186"/>
                    <a:pt x="235" y="186"/>
                  </a:cubicBezTo>
                  <a:cubicBezTo>
                    <a:pt x="233" y="186"/>
                    <a:pt x="233" y="186"/>
                    <a:pt x="233" y="186"/>
                  </a:cubicBezTo>
                  <a:cubicBezTo>
                    <a:pt x="233" y="185"/>
                    <a:pt x="233" y="185"/>
                    <a:pt x="233" y="185"/>
                  </a:cubicBezTo>
                  <a:cubicBezTo>
                    <a:pt x="232" y="185"/>
                    <a:pt x="232" y="185"/>
                    <a:pt x="232" y="185"/>
                  </a:cubicBezTo>
                  <a:cubicBezTo>
                    <a:pt x="231" y="186"/>
                    <a:pt x="231" y="186"/>
                    <a:pt x="231" y="186"/>
                  </a:cubicBezTo>
                  <a:cubicBezTo>
                    <a:pt x="228" y="186"/>
                    <a:pt x="228" y="186"/>
                    <a:pt x="228" y="186"/>
                  </a:cubicBezTo>
                  <a:cubicBezTo>
                    <a:pt x="227" y="185"/>
                    <a:pt x="227" y="185"/>
                    <a:pt x="227" y="185"/>
                  </a:cubicBezTo>
                  <a:cubicBezTo>
                    <a:pt x="225" y="185"/>
                    <a:pt x="225" y="185"/>
                    <a:pt x="225" y="185"/>
                  </a:cubicBezTo>
                  <a:cubicBezTo>
                    <a:pt x="223" y="183"/>
                    <a:pt x="223" y="183"/>
                    <a:pt x="223" y="183"/>
                  </a:cubicBezTo>
                  <a:cubicBezTo>
                    <a:pt x="222" y="181"/>
                    <a:pt x="222" y="181"/>
                    <a:pt x="222" y="181"/>
                  </a:cubicBezTo>
                  <a:cubicBezTo>
                    <a:pt x="222" y="181"/>
                    <a:pt x="222" y="181"/>
                    <a:pt x="222" y="181"/>
                  </a:cubicBezTo>
                  <a:cubicBezTo>
                    <a:pt x="220" y="178"/>
                    <a:pt x="220" y="178"/>
                    <a:pt x="220" y="178"/>
                  </a:cubicBezTo>
                  <a:cubicBezTo>
                    <a:pt x="221" y="178"/>
                    <a:pt x="221" y="178"/>
                    <a:pt x="221" y="178"/>
                  </a:cubicBezTo>
                  <a:cubicBezTo>
                    <a:pt x="221" y="177"/>
                    <a:pt x="221" y="177"/>
                    <a:pt x="221" y="177"/>
                  </a:cubicBezTo>
                  <a:cubicBezTo>
                    <a:pt x="223" y="176"/>
                    <a:pt x="223" y="176"/>
                    <a:pt x="223" y="176"/>
                  </a:cubicBezTo>
                  <a:cubicBezTo>
                    <a:pt x="224" y="176"/>
                    <a:pt x="224" y="176"/>
                    <a:pt x="224" y="176"/>
                  </a:cubicBezTo>
                  <a:cubicBezTo>
                    <a:pt x="226" y="178"/>
                    <a:pt x="226" y="178"/>
                    <a:pt x="226" y="178"/>
                  </a:cubicBezTo>
                  <a:cubicBezTo>
                    <a:pt x="228" y="179"/>
                    <a:pt x="228" y="179"/>
                    <a:pt x="228" y="179"/>
                  </a:cubicBezTo>
                  <a:cubicBezTo>
                    <a:pt x="230" y="179"/>
                    <a:pt x="230" y="179"/>
                    <a:pt x="230" y="179"/>
                  </a:cubicBezTo>
                  <a:cubicBezTo>
                    <a:pt x="232" y="176"/>
                    <a:pt x="232" y="176"/>
                    <a:pt x="232" y="176"/>
                  </a:cubicBezTo>
                  <a:cubicBezTo>
                    <a:pt x="230" y="174"/>
                    <a:pt x="230" y="174"/>
                    <a:pt x="230" y="174"/>
                  </a:cubicBezTo>
                  <a:cubicBezTo>
                    <a:pt x="228" y="173"/>
                    <a:pt x="228" y="173"/>
                    <a:pt x="228" y="173"/>
                  </a:cubicBezTo>
                  <a:cubicBezTo>
                    <a:pt x="226" y="175"/>
                    <a:pt x="226" y="175"/>
                    <a:pt x="226" y="175"/>
                  </a:cubicBezTo>
                  <a:cubicBezTo>
                    <a:pt x="225" y="174"/>
                    <a:pt x="225" y="174"/>
                    <a:pt x="225" y="174"/>
                  </a:cubicBezTo>
                  <a:cubicBezTo>
                    <a:pt x="226" y="173"/>
                    <a:pt x="226" y="173"/>
                    <a:pt x="226" y="173"/>
                  </a:cubicBezTo>
                  <a:cubicBezTo>
                    <a:pt x="226" y="173"/>
                    <a:pt x="226" y="173"/>
                    <a:pt x="226" y="173"/>
                  </a:cubicBezTo>
                  <a:cubicBezTo>
                    <a:pt x="227" y="173"/>
                    <a:pt x="227" y="173"/>
                    <a:pt x="227" y="173"/>
                  </a:cubicBezTo>
                  <a:cubicBezTo>
                    <a:pt x="227" y="172"/>
                    <a:pt x="227" y="172"/>
                    <a:pt x="227" y="172"/>
                  </a:cubicBezTo>
                  <a:cubicBezTo>
                    <a:pt x="229" y="169"/>
                    <a:pt x="229" y="169"/>
                    <a:pt x="229" y="169"/>
                  </a:cubicBezTo>
                  <a:cubicBezTo>
                    <a:pt x="230" y="168"/>
                    <a:pt x="230" y="168"/>
                    <a:pt x="230" y="168"/>
                  </a:cubicBezTo>
                  <a:cubicBezTo>
                    <a:pt x="231" y="169"/>
                    <a:pt x="231" y="169"/>
                    <a:pt x="231" y="169"/>
                  </a:cubicBezTo>
                  <a:cubicBezTo>
                    <a:pt x="236" y="169"/>
                    <a:pt x="236" y="169"/>
                    <a:pt x="236" y="169"/>
                  </a:cubicBezTo>
                  <a:cubicBezTo>
                    <a:pt x="237" y="170"/>
                    <a:pt x="237" y="170"/>
                    <a:pt x="237" y="170"/>
                  </a:cubicBezTo>
                  <a:cubicBezTo>
                    <a:pt x="239" y="171"/>
                    <a:pt x="239" y="171"/>
                    <a:pt x="239" y="171"/>
                  </a:cubicBezTo>
                  <a:cubicBezTo>
                    <a:pt x="242" y="172"/>
                    <a:pt x="242" y="172"/>
                    <a:pt x="242" y="172"/>
                  </a:cubicBezTo>
                  <a:cubicBezTo>
                    <a:pt x="243" y="173"/>
                    <a:pt x="243" y="173"/>
                    <a:pt x="243" y="173"/>
                  </a:cubicBezTo>
                  <a:cubicBezTo>
                    <a:pt x="244" y="174"/>
                    <a:pt x="244" y="174"/>
                    <a:pt x="244" y="174"/>
                  </a:cubicBezTo>
                  <a:cubicBezTo>
                    <a:pt x="247" y="177"/>
                    <a:pt x="247" y="177"/>
                    <a:pt x="247" y="177"/>
                  </a:cubicBezTo>
                  <a:cubicBezTo>
                    <a:pt x="248" y="177"/>
                    <a:pt x="248" y="177"/>
                    <a:pt x="248" y="177"/>
                  </a:cubicBezTo>
                  <a:cubicBezTo>
                    <a:pt x="252" y="176"/>
                    <a:pt x="252" y="176"/>
                    <a:pt x="252" y="176"/>
                  </a:cubicBezTo>
                  <a:cubicBezTo>
                    <a:pt x="254" y="175"/>
                    <a:pt x="254" y="175"/>
                    <a:pt x="254" y="175"/>
                  </a:cubicBezTo>
                  <a:cubicBezTo>
                    <a:pt x="255" y="176"/>
                    <a:pt x="255" y="176"/>
                    <a:pt x="255" y="176"/>
                  </a:cubicBezTo>
                  <a:cubicBezTo>
                    <a:pt x="256" y="175"/>
                    <a:pt x="256" y="175"/>
                    <a:pt x="256" y="175"/>
                  </a:cubicBezTo>
                  <a:cubicBezTo>
                    <a:pt x="257" y="176"/>
                    <a:pt x="257" y="176"/>
                    <a:pt x="257" y="176"/>
                  </a:cubicBezTo>
                  <a:cubicBezTo>
                    <a:pt x="257" y="178"/>
                    <a:pt x="257" y="178"/>
                    <a:pt x="257" y="178"/>
                  </a:cubicBezTo>
                  <a:cubicBezTo>
                    <a:pt x="257" y="179"/>
                    <a:pt x="257" y="179"/>
                    <a:pt x="257" y="179"/>
                  </a:cubicBezTo>
                  <a:cubicBezTo>
                    <a:pt x="257" y="180"/>
                    <a:pt x="257" y="180"/>
                    <a:pt x="257" y="180"/>
                  </a:cubicBezTo>
                  <a:cubicBezTo>
                    <a:pt x="255" y="181"/>
                    <a:pt x="255" y="181"/>
                    <a:pt x="255" y="181"/>
                  </a:cubicBezTo>
                  <a:cubicBezTo>
                    <a:pt x="255" y="183"/>
                    <a:pt x="255" y="183"/>
                    <a:pt x="255" y="183"/>
                  </a:cubicBezTo>
                  <a:cubicBezTo>
                    <a:pt x="256" y="184"/>
                    <a:pt x="256" y="184"/>
                    <a:pt x="256" y="184"/>
                  </a:cubicBezTo>
                  <a:cubicBezTo>
                    <a:pt x="256" y="186"/>
                    <a:pt x="256" y="186"/>
                    <a:pt x="256" y="186"/>
                  </a:cubicBezTo>
                  <a:cubicBezTo>
                    <a:pt x="258" y="188"/>
                    <a:pt x="258" y="188"/>
                    <a:pt x="258" y="188"/>
                  </a:cubicBezTo>
                  <a:cubicBezTo>
                    <a:pt x="258" y="189"/>
                    <a:pt x="258" y="189"/>
                    <a:pt x="258" y="189"/>
                  </a:cubicBezTo>
                  <a:cubicBezTo>
                    <a:pt x="257" y="190"/>
                    <a:pt x="257" y="190"/>
                    <a:pt x="257" y="190"/>
                  </a:cubicBezTo>
                  <a:cubicBezTo>
                    <a:pt x="258" y="194"/>
                    <a:pt x="258" y="194"/>
                    <a:pt x="258" y="194"/>
                  </a:cubicBezTo>
                  <a:cubicBezTo>
                    <a:pt x="259" y="194"/>
                    <a:pt x="259" y="194"/>
                    <a:pt x="259" y="194"/>
                  </a:cubicBezTo>
                  <a:cubicBezTo>
                    <a:pt x="259" y="193"/>
                    <a:pt x="259" y="193"/>
                    <a:pt x="259" y="193"/>
                  </a:cubicBezTo>
                  <a:cubicBezTo>
                    <a:pt x="259" y="192"/>
                    <a:pt x="259" y="192"/>
                    <a:pt x="259" y="192"/>
                  </a:cubicBezTo>
                  <a:cubicBezTo>
                    <a:pt x="260" y="191"/>
                    <a:pt x="260" y="191"/>
                    <a:pt x="260" y="191"/>
                  </a:cubicBezTo>
                  <a:cubicBezTo>
                    <a:pt x="259" y="190"/>
                    <a:pt x="259" y="190"/>
                    <a:pt x="259" y="190"/>
                  </a:cubicBezTo>
                  <a:cubicBezTo>
                    <a:pt x="260" y="189"/>
                    <a:pt x="260" y="189"/>
                    <a:pt x="260" y="189"/>
                  </a:cubicBezTo>
                  <a:cubicBezTo>
                    <a:pt x="261" y="187"/>
                    <a:pt x="261" y="187"/>
                    <a:pt x="261" y="187"/>
                  </a:cubicBezTo>
                  <a:cubicBezTo>
                    <a:pt x="262" y="188"/>
                    <a:pt x="262" y="188"/>
                    <a:pt x="262" y="188"/>
                  </a:cubicBezTo>
                  <a:cubicBezTo>
                    <a:pt x="263" y="190"/>
                    <a:pt x="263" y="190"/>
                    <a:pt x="263" y="190"/>
                  </a:cubicBezTo>
                  <a:cubicBezTo>
                    <a:pt x="263" y="193"/>
                    <a:pt x="263" y="193"/>
                    <a:pt x="263" y="193"/>
                  </a:cubicBezTo>
                  <a:cubicBezTo>
                    <a:pt x="263" y="194"/>
                    <a:pt x="263" y="194"/>
                    <a:pt x="263" y="194"/>
                  </a:cubicBezTo>
                  <a:cubicBezTo>
                    <a:pt x="263" y="195"/>
                    <a:pt x="263" y="195"/>
                    <a:pt x="263" y="195"/>
                  </a:cubicBezTo>
                  <a:cubicBezTo>
                    <a:pt x="263" y="196"/>
                    <a:pt x="263" y="196"/>
                    <a:pt x="263" y="196"/>
                  </a:cubicBezTo>
                  <a:cubicBezTo>
                    <a:pt x="262" y="197"/>
                    <a:pt x="262" y="197"/>
                    <a:pt x="262" y="197"/>
                  </a:cubicBezTo>
                  <a:cubicBezTo>
                    <a:pt x="264" y="198"/>
                    <a:pt x="264" y="198"/>
                    <a:pt x="264" y="198"/>
                  </a:cubicBezTo>
                  <a:cubicBezTo>
                    <a:pt x="266" y="198"/>
                    <a:pt x="266" y="198"/>
                    <a:pt x="266" y="198"/>
                  </a:cubicBezTo>
                  <a:cubicBezTo>
                    <a:pt x="268" y="198"/>
                    <a:pt x="268" y="198"/>
                    <a:pt x="268" y="198"/>
                  </a:cubicBezTo>
                  <a:cubicBezTo>
                    <a:pt x="269" y="200"/>
                    <a:pt x="269" y="200"/>
                    <a:pt x="269" y="200"/>
                  </a:cubicBezTo>
                  <a:cubicBezTo>
                    <a:pt x="269" y="201"/>
                    <a:pt x="269" y="201"/>
                    <a:pt x="269" y="201"/>
                  </a:cubicBezTo>
                  <a:cubicBezTo>
                    <a:pt x="271" y="202"/>
                    <a:pt x="271" y="202"/>
                    <a:pt x="271" y="202"/>
                  </a:cubicBezTo>
                  <a:cubicBezTo>
                    <a:pt x="273" y="202"/>
                    <a:pt x="273" y="202"/>
                    <a:pt x="273" y="202"/>
                  </a:cubicBezTo>
                  <a:cubicBezTo>
                    <a:pt x="276" y="205"/>
                    <a:pt x="276" y="205"/>
                    <a:pt x="276" y="205"/>
                  </a:cubicBezTo>
                  <a:cubicBezTo>
                    <a:pt x="275" y="204"/>
                    <a:pt x="275" y="204"/>
                    <a:pt x="275" y="204"/>
                  </a:cubicBezTo>
                  <a:cubicBezTo>
                    <a:pt x="276" y="202"/>
                    <a:pt x="276" y="202"/>
                    <a:pt x="276" y="202"/>
                  </a:cubicBezTo>
                  <a:cubicBezTo>
                    <a:pt x="277" y="200"/>
                    <a:pt x="277" y="200"/>
                    <a:pt x="277" y="200"/>
                  </a:cubicBezTo>
                  <a:cubicBezTo>
                    <a:pt x="279" y="200"/>
                    <a:pt x="279" y="200"/>
                    <a:pt x="279" y="200"/>
                  </a:cubicBezTo>
                  <a:cubicBezTo>
                    <a:pt x="282" y="202"/>
                    <a:pt x="282" y="202"/>
                    <a:pt x="282" y="202"/>
                  </a:cubicBezTo>
                  <a:cubicBezTo>
                    <a:pt x="283" y="202"/>
                    <a:pt x="283" y="202"/>
                    <a:pt x="283" y="202"/>
                  </a:cubicBezTo>
                  <a:cubicBezTo>
                    <a:pt x="284" y="204"/>
                    <a:pt x="284" y="204"/>
                    <a:pt x="284" y="204"/>
                  </a:cubicBezTo>
                  <a:cubicBezTo>
                    <a:pt x="285" y="206"/>
                    <a:pt x="285" y="206"/>
                    <a:pt x="285" y="206"/>
                  </a:cubicBezTo>
                  <a:cubicBezTo>
                    <a:pt x="285" y="203"/>
                    <a:pt x="285" y="203"/>
                    <a:pt x="285" y="203"/>
                  </a:cubicBezTo>
                  <a:cubicBezTo>
                    <a:pt x="284" y="202"/>
                    <a:pt x="284" y="202"/>
                    <a:pt x="284" y="202"/>
                  </a:cubicBezTo>
                  <a:cubicBezTo>
                    <a:pt x="283" y="202"/>
                    <a:pt x="283" y="202"/>
                    <a:pt x="283" y="202"/>
                  </a:cubicBezTo>
                  <a:cubicBezTo>
                    <a:pt x="281" y="201"/>
                    <a:pt x="281" y="201"/>
                    <a:pt x="281" y="201"/>
                  </a:cubicBezTo>
                  <a:cubicBezTo>
                    <a:pt x="279" y="200"/>
                    <a:pt x="279" y="200"/>
                    <a:pt x="279" y="200"/>
                  </a:cubicBezTo>
                  <a:cubicBezTo>
                    <a:pt x="277" y="200"/>
                    <a:pt x="277" y="200"/>
                    <a:pt x="277" y="200"/>
                  </a:cubicBezTo>
                  <a:cubicBezTo>
                    <a:pt x="275" y="202"/>
                    <a:pt x="275" y="202"/>
                    <a:pt x="275" y="202"/>
                  </a:cubicBezTo>
                  <a:cubicBezTo>
                    <a:pt x="274" y="201"/>
                    <a:pt x="274" y="201"/>
                    <a:pt x="274" y="201"/>
                  </a:cubicBezTo>
                  <a:cubicBezTo>
                    <a:pt x="273" y="202"/>
                    <a:pt x="273" y="202"/>
                    <a:pt x="273" y="202"/>
                  </a:cubicBezTo>
                  <a:cubicBezTo>
                    <a:pt x="271" y="201"/>
                    <a:pt x="271" y="201"/>
                    <a:pt x="271" y="201"/>
                  </a:cubicBezTo>
                  <a:cubicBezTo>
                    <a:pt x="269" y="198"/>
                    <a:pt x="269" y="198"/>
                    <a:pt x="269" y="198"/>
                  </a:cubicBezTo>
                  <a:cubicBezTo>
                    <a:pt x="268" y="197"/>
                    <a:pt x="268" y="197"/>
                    <a:pt x="268" y="197"/>
                  </a:cubicBezTo>
                  <a:cubicBezTo>
                    <a:pt x="266" y="197"/>
                    <a:pt x="266" y="197"/>
                    <a:pt x="266" y="197"/>
                  </a:cubicBezTo>
                  <a:cubicBezTo>
                    <a:pt x="264" y="195"/>
                    <a:pt x="264" y="195"/>
                    <a:pt x="264" y="195"/>
                  </a:cubicBezTo>
                  <a:cubicBezTo>
                    <a:pt x="265" y="196"/>
                    <a:pt x="265" y="196"/>
                    <a:pt x="265" y="196"/>
                  </a:cubicBezTo>
                  <a:cubicBezTo>
                    <a:pt x="266" y="195"/>
                    <a:pt x="266" y="195"/>
                    <a:pt x="266" y="195"/>
                  </a:cubicBezTo>
                  <a:cubicBezTo>
                    <a:pt x="268" y="193"/>
                    <a:pt x="268" y="193"/>
                    <a:pt x="268" y="193"/>
                  </a:cubicBezTo>
                  <a:cubicBezTo>
                    <a:pt x="267" y="191"/>
                    <a:pt x="267" y="191"/>
                    <a:pt x="267" y="191"/>
                  </a:cubicBezTo>
                  <a:cubicBezTo>
                    <a:pt x="265" y="190"/>
                    <a:pt x="265" y="190"/>
                    <a:pt x="265" y="190"/>
                  </a:cubicBezTo>
                  <a:cubicBezTo>
                    <a:pt x="265" y="187"/>
                    <a:pt x="265" y="187"/>
                    <a:pt x="265" y="187"/>
                  </a:cubicBezTo>
                  <a:cubicBezTo>
                    <a:pt x="263" y="184"/>
                    <a:pt x="263" y="184"/>
                    <a:pt x="263" y="184"/>
                  </a:cubicBezTo>
                  <a:cubicBezTo>
                    <a:pt x="261" y="183"/>
                    <a:pt x="261" y="183"/>
                    <a:pt x="261" y="183"/>
                  </a:cubicBezTo>
                  <a:cubicBezTo>
                    <a:pt x="260" y="182"/>
                    <a:pt x="260" y="182"/>
                    <a:pt x="260" y="182"/>
                  </a:cubicBezTo>
                  <a:cubicBezTo>
                    <a:pt x="260" y="180"/>
                    <a:pt x="260" y="180"/>
                    <a:pt x="260" y="180"/>
                  </a:cubicBezTo>
                  <a:cubicBezTo>
                    <a:pt x="260" y="179"/>
                    <a:pt x="260" y="179"/>
                    <a:pt x="260" y="179"/>
                  </a:cubicBezTo>
                  <a:cubicBezTo>
                    <a:pt x="260" y="176"/>
                    <a:pt x="260" y="176"/>
                    <a:pt x="260" y="176"/>
                  </a:cubicBezTo>
                  <a:cubicBezTo>
                    <a:pt x="258" y="174"/>
                    <a:pt x="258" y="174"/>
                    <a:pt x="258" y="174"/>
                  </a:cubicBezTo>
                  <a:cubicBezTo>
                    <a:pt x="257" y="174"/>
                    <a:pt x="257" y="174"/>
                    <a:pt x="257" y="174"/>
                  </a:cubicBezTo>
                  <a:cubicBezTo>
                    <a:pt x="255" y="173"/>
                    <a:pt x="255" y="173"/>
                    <a:pt x="255" y="173"/>
                  </a:cubicBezTo>
                  <a:cubicBezTo>
                    <a:pt x="252" y="173"/>
                    <a:pt x="252" y="173"/>
                    <a:pt x="252" y="173"/>
                  </a:cubicBezTo>
                  <a:cubicBezTo>
                    <a:pt x="251" y="171"/>
                    <a:pt x="251" y="171"/>
                    <a:pt x="251" y="171"/>
                  </a:cubicBezTo>
                  <a:cubicBezTo>
                    <a:pt x="249" y="170"/>
                    <a:pt x="249" y="170"/>
                    <a:pt x="249" y="170"/>
                  </a:cubicBezTo>
                  <a:cubicBezTo>
                    <a:pt x="249" y="168"/>
                    <a:pt x="249" y="168"/>
                    <a:pt x="249" y="168"/>
                  </a:cubicBezTo>
                  <a:cubicBezTo>
                    <a:pt x="249" y="167"/>
                    <a:pt x="249" y="167"/>
                    <a:pt x="249" y="167"/>
                  </a:cubicBezTo>
                  <a:cubicBezTo>
                    <a:pt x="249" y="166"/>
                    <a:pt x="249" y="166"/>
                    <a:pt x="249" y="166"/>
                  </a:cubicBezTo>
                  <a:cubicBezTo>
                    <a:pt x="247" y="167"/>
                    <a:pt x="247" y="167"/>
                    <a:pt x="247" y="167"/>
                  </a:cubicBezTo>
                  <a:cubicBezTo>
                    <a:pt x="243" y="167"/>
                    <a:pt x="243" y="167"/>
                    <a:pt x="243" y="167"/>
                  </a:cubicBezTo>
                  <a:cubicBezTo>
                    <a:pt x="241" y="167"/>
                    <a:pt x="241" y="167"/>
                    <a:pt x="241" y="167"/>
                  </a:cubicBezTo>
                  <a:cubicBezTo>
                    <a:pt x="239" y="166"/>
                    <a:pt x="239" y="166"/>
                    <a:pt x="239" y="166"/>
                  </a:cubicBezTo>
                  <a:cubicBezTo>
                    <a:pt x="239" y="164"/>
                    <a:pt x="239" y="164"/>
                    <a:pt x="239" y="164"/>
                  </a:cubicBezTo>
                  <a:cubicBezTo>
                    <a:pt x="239" y="164"/>
                    <a:pt x="239" y="164"/>
                    <a:pt x="239" y="164"/>
                  </a:cubicBezTo>
                  <a:cubicBezTo>
                    <a:pt x="238" y="163"/>
                    <a:pt x="238" y="163"/>
                    <a:pt x="238" y="163"/>
                  </a:cubicBezTo>
                  <a:cubicBezTo>
                    <a:pt x="238" y="161"/>
                    <a:pt x="238" y="161"/>
                    <a:pt x="238" y="161"/>
                  </a:cubicBezTo>
                  <a:cubicBezTo>
                    <a:pt x="237" y="158"/>
                    <a:pt x="237" y="158"/>
                    <a:pt x="237" y="158"/>
                  </a:cubicBezTo>
                  <a:cubicBezTo>
                    <a:pt x="234" y="157"/>
                    <a:pt x="234" y="157"/>
                    <a:pt x="234" y="157"/>
                  </a:cubicBezTo>
                  <a:cubicBezTo>
                    <a:pt x="235" y="156"/>
                    <a:pt x="235" y="156"/>
                    <a:pt x="235" y="156"/>
                  </a:cubicBezTo>
                  <a:cubicBezTo>
                    <a:pt x="235" y="155"/>
                    <a:pt x="235" y="155"/>
                    <a:pt x="235" y="155"/>
                  </a:cubicBezTo>
                  <a:cubicBezTo>
                    <a:pt x="234" y="155"/>
                    <a:pt x="234" y="155"/>
                    <a:pt x="234" y="155"/>
                  </a:cubicBezTo>
                  <a:cubicBezTo>
                    <a:pt x="233" y="154"/>
                    <a:pt x="233" y="154"/>
                    <a:pt x="233" y="154"/>
                  </a:cubicBezTo>
                  <a:cubicBezTo>
                    <a:pt x="233" y="153"/>
                    <a:pt x="233" y="153"/>
                    <a:pt x="233" y="153"/>
                  </a:cubicBezTo>
                  <a:cubicBezTo>
                    <a:pt x="233" y="151"/>
                    <a:pt x="233" y="151"/>
                    <a:pt x="233" y="151"/>
                  </a:cubicBezTo>
                  <a:cubicBezTo>
                    <a:pt x="232" y="150"/>
                    <a:pt x="232" y="150"/>
                    <a:pt x="232" y="150"/>
                  </a:cubicBezTo>
                  <a:cubicBezTo>
                    <a:pt x="233" y="150"/>
                    <a:pt x="233" y="150"/>
                    <a:pt x="233" y="150"/>
                  </a:cubicBezTo>
                  <a:cubicBezTo>
                    <a:pt x="235" y="150"/>
                    <a:pt x="235" y="150"/>
                    <a:pt x="235" y="150"/>
                  </a:cubicBezTo>
                  <a:cubicBezTo>
                    <a:pt x="236" y="148"/>
                    <a:pt x="236" y="148"/>
                    <a:pt x="236" y="148"/>
                  </a:cubicBezTo>
                  <a:cubicBezTo>
                    <a:pt x="238" y="148"/>
                    <a:pt x="238" y="148"/>
                    <a:pt x="238" y="148"/>
                  </a:cubicBezTo>
                  <a:cubicBezTo>
                    <a:pt x="241" y="147"/>
                    <a:pt x="241" y="147"/>
                    <a:pt x="241" y="147"/>
                  </a:cubicBezTo>
                  <a:cubicBezTo>
                    <a:pt x="246" y="145"/>
                    <a:pt x="246" y="145"/>
                    <a:pt x="246" y="145"/>
                  </a:cubicBezTo>
                  <a:cubicBezTo>
                    <a:pt x="248" y="144"/>
                    <a:pt x="248" y="144"/>
                    <a:pt x="248" y="144"/>
                  </a:cubicBezTo>
                  <a:cubicBezTo>
                    <a:pt x="249" y="144"/>
                    <a:pt x="249" y="144"/>
                    <a:pt x="249" y="144"/>
                  </a:cubicBezTo>
                  <a:cubicBezTo>
                    <a:pt x="250" y="144"/>
                    <a:pt x="250" y="144"/>
                    <a:pt x="250" y="144"/>
                  </a:cubicBezTo>
                  <a:cubicBezTo>
                    <a:pt x="252" y="143"/>
                    <a:pt x="252" y="143"/>
                    <a:pt x="252" y="143"/>
                  </a:cubicBezTo>
                  <a:cubicBezTo>
                    <a:pt x="253" y="142"/>
                    <a:pt x="253" y="142"/>
                    <a:pt x="253" y="142"/>
                  </a:cubicBezTo>
                  <a:cubicBezTo>
                    <a:pt x="255" y="141"/>
                    <a:pt x="255" y="141"/>
                    <a:pt x="255" y="141"/>
                  </a:cubicBezTo>
                  <a:cubicBezTo>
                    <a:pt x="259" y="139"/>
                    <a:pt x="259" y="139"/>
                    <a:pt x="259" y="139"/>
                  </a:cubicBezTo>
                  <a:cubicBezTo>
                    <a:pt x="260" y="140"/>
                    <a:pt x="260" y="140"/>
                    <a:pt x="260" y="140"/>
                  </a:cubicBezTo>
                  <a:cubicBezTo>
                    <a:pt x="259" y="141"/>
                    <a:pt x="259" y="141"/>
                    <a:pt x="259" y="141"/>
                  </a:cubicBezTo>
                  <a:cubicBezTo>
                    <a:pt x="259" y="142"/>
                    <a:pt x="259" y="142"/>
                    <a:pt x="259" y="142"/>
                  </a:cubicBezTo>
                  <a:cubicBezTo>
                    <a:pt x="258" y="143"/>
                    <a:pt x="258" y="143"/>
                    <a:pt x="258" y="143"/>
                  </a:cubicBezTo>
                  <a:cubicBezTo>
                    <a:pt x="257" y="145"/>
                    <a:pt x="257" y="145"/>
                    <a:pt x="257" y="145"/>
                  </a:cubicBezTo>
                  <a:cubicBezTo>
                    <a:pt x="257" y="147"/>
                    <a:pt x="257" y="147"/>
                    <a:pt x="257" y="147"/>
                  </a:cubicBezTo>
                  <a:cubicBezTo>
                    <a:pt x="260" y="149"/>
                    <a:pt x="260" y="149"/>
                    <a:pt x="260" y="149"/>
                  </a:cubicBezTo>
                  <a:cubicBezTo>
                    <a:pt x="262" y="149"/>
                    <a:pt x="262" y="149"/>
                    <a:pt x="262" y="149"/>
                  </a:cubicBezTo>
                  <a:cubicBezTo>
                    <a:pt x="261" y="148"/>
                    <a:pt x="261" y="148"/>
                    <a:pt x="261" y="148"/>
                  </a:cubicBezTo>
                  <a:cubicBezTo>
                    <a:pt x="258" y="146"/>
                    <a:pt x="258" y="146"/>
                    <a:pt x="258" y="146"/>
                  </a:cubicBezTo>
                  <a:cubicBezTo>
                    <a:pt x="258" y="145"/>
                    <a:pt x="258" y="145"/>
                    <a:pt x="258" y="145"/>
                  </a:cubicBezTo>
                  <a:cubicBezTo>
                    <a:pt x="259" y="144"/>
                    <a:pt x="259" y="144"/>
                    <a:pt x="259" y="144"/>
                  </a:cubicBezTo>
                  <a:cubicBezTo>
                    <a:pt x="262" y="142"/>
                    <a:pt x="262" y="142"/>
                    <a:pt x="262" y="142"/>
                  </a:cubicBezTo>
                  <a:cubicBezTo>
                    <a:pt x="263" y="140"/>
                    <a:pt x="263" y="140"/>
                    <a:pt x="263" y="140"/>
                  </a:cubicBezTo>
                  <a:cubicBezTo>
                    <a:pt x="262" y="138"/>
                    <a:pt x="262" y="138"/>
                    <a:pt x="262" y="138"/>
                  </a:cubicBezTo>
                  <a:cubicBezTo>
                    <a:pt x="260" y="138"/>
                    <a:pt x="260" y="138"/>
                    <a:pt x="260" y="138"/>
                  </a:cubicBezTo>
                  <a:cubicBezTo>
                    <a:pt x="259" y="137"/>
                    <a:pt x="259" y="137"/>
                    <a:pt x="259" y="137"/>
                  </a:cubicBezTo>
                  <a:cubicBezTo>
                    <a:pt x="259" y="136"/>
                    <a:pt x="259" y="136"/>
                    <a:pt x="259" y="136"/>
                  </a:cubicBezTo>
                  <a:cubicBezTo>
                    <a:pt x="257" y="136"/>
                    <a:pt x="257" y="136"/>
                    <a:pt x="257" y="136"/>
                  </a:cubicBezTo>
                  <a:cubicBezTo>
                    <a:pt x="256" y="136"/>
                    <a:pt x="256" y="136"/>
                    <a:pt x="256" y="136"/>
                  </a:cubicBezTo>
                  <a:cubicBezTo>
                    <a:pt x="256" y="136"/>
                    <a:pt x="256" y="136"/>
                    <a:pt x="256" y="136"/>
                  </a:cubicBezTo>
                  <a:cubicBezTo>
                    <a:pt x="255" y="134"/>
                    <a:pt x="255" y="134"/>
                    <a:pt x="255" y="134"/>
                  </a:cubicBezTo>
                  <a:cubicBezTo>
                    <a:pt x="253" y="134"/>
                    <a:pt x="253" y="134"/>
                    <a:pt x="253" y="134"/>
                  </a:cubicBezTo>
                  <a:cubicBezTo>
                    <a:pt x="252" y="135"/>
                    <a:pt x="252" y="135"/>
                    <a:pt x="252" y="135"/>
                  </a:cubicBezTo>
                  <a:cubicBezTo>
                    <a:pt x="250" y="133"/>
                    <a:pt x="250" y="133"/>
                    <a:pt x="250" y="133"/>
                  </a:cubicBezTo>
                  <a:cubicBezTo>
                    <a:pt x="251" y="132"/>
                    <a:pt x="251" y="132"/>
                    <a:pt x="251" y="132"/>
                  </a:cubicBezTo>
                  <a:cubicBezTo>
                    <a:pt x="251" y="131"/>
                    <a:pt x="251" y="131"/>
                    <a:pt x="251" y="131"/>
                  </a:cubicBezTo>
                  <a:cubicBezTo>
                    <a:pt x="252" y="131"/>
                    <a:pt x="252" y="131"/>
                    <a:pt x="252" y="131"/>
                  </a:cubicBezTo>
                  <a:cubicBezTo>
                    <a:pt x="253" y="132"/>
                    <a:pt x="253" y="132"/>
                    <a:pt x="253" y="132"/>
                  </a:cubicBezTo>
                  <a:cubicBezTo>
                    <a:pt x="255" y="132"/>
                    <a:pt x="255" y="132"/>
                    <a:pt x="255" y="132"/>
                  </a:cubicBezTo>
                  <a:cubicBezTo>
                    <a:pt x="256" y="131"/>
                    <a:pt x="256" y="131"/>
                    <a:pt x="256" y="131"/>
                  </a:cubicBezTo>
                  <a:cubicBezTo>
                    <a:pt x="255" y="131"/>
                    <a:pt x="255" y="131"/>
                    <a:pt x="255" y="131"/>
                  </a:cubicBezTo>
                  <a:cubicBezTo>
                    <a:pt x="255" y="131"/>
                    <a:pt x="255" y="131"/>
                    <a:pt x="255" y="131"/>
                  </a:cubicBezTo>
                  <a:cubicBezTo>
                    <a:pt x="254" y="131"/>
                    <a:pt x="254" y="131"/>
                    <a:pt x="254" y="131"/>
                  </a:cubicBezTo>
                  <a:cubicBezTo>
                    <a:pt x="252" y="130"/>
                    <a:pt x="252" y="130"/>
                    <a:pt x="252" y="130"/>
                  </a:cubicBezTo>
                  <a:cubicBezTo>
                    <a:pt x="252" y="129"/>
                    <a:pt x="252" y="129"/>
                    <a:pt x="252" y="129"/>
                  </a:cubicBezTo>
                  <a:cubicBezTo>
                    <a:pt x="251" y="129"/>
                    <a:pt x="251" y="129"/>
                    <a:pt x="251" y="129"/>
                  </a:cubicBezTo>
                  <a:cubicBezTo>
                    <a:pt x="249" y="128"/>
                    <a:pt x="249" y="128"/>
                    <a:pt x="249" y="128"/>
                  </a:cubicBezTo>
                  <a:cubicBezTo>
                    <a:pt x="247" y="129"/>
                    <a:pt x="247" y="129"/>
                    <a:pt x="247" y="129"/>
                  </a:cubicBezTo>
                  <a:cubicBezTo>
                    <a:pt x="247" y="128"/>
                    <a:pt x="247" y="128"/>
                    <a:pt x="247" y="128"/>
                  </a:cubicBezTo>
                  <a:cubicBezTo>
                    <a:pt x="247" y="127"/>
                    <a:pt x="247" y="127"/>
                    <a:pt x="247" y="127"/>
                  </a:cubicBezTo>
                  <a:cubicBezTo>
                    <a:pt x="247" y="126"/>
                    <a:pt x="247" y="126"/>
                    <a:pt x="247" y="126"/>
                  </a:cubicBezTo>
                  <a:cubicBezTo>
                    <a:pt x="246" y="125"/>
                    <a:pt x="246" y="125"/>
                    <a:pt x="246" y="125"/>
                  </a:cubicBezTo>
                  <a:cubicBezTo>
                    <a:pt x="247" y="124"/>
                    <a:pt x="247" y="124"/>
                    <a:pt x="247" y="124"/>
                  </a:cubicBezTo>
                  <a:cubicBezTo>
                    <a:pt x="248" y="125"/>
                    <a:pt x="248" y="125"/>
                    <a:pt x="248" y="125"/>
                  </a:cubicBezTo>
                  <a:cubicBezTo>
                    <a:pt x="249" y="126"/>
                    <a:pt x="249" y="126"/>
                    <a:pt x="249" y="126"/>
                  </a:cubicBezTo>
                  <a:cubicBezTo>
                    <a:pt x="250" y="126"/>
                    <a:pt x="250" y="126"/>
                    <a:pt x="250" y="126"/>
                  </a:cubicBezTo>
                  <a:cubicBezTo>
                    <a:pt x="252" y="128"/>
                    <a:pt x="252" y="128"/>
                    <a:pt x="252" y="128"/>
                  </a:cubicBezTo>
                  <a:cubicBezTo>
                    <a:pt x="252" y="127"/>
                    <a:pt x="252" y="127"/>
                    <a:pt x="252" y="127"/>
                  </a:cubicBezTo>
                  <a:cubicBezTo>
                    <a:pt x="251" y="126"/>
                    <a:pt x="251" y="126"/>
                    <a:pt x="251" y="126"/>
                  </a:cubicBezTo>
                  <a:cubicBezTo>
                    <a:pt x="253" y="125"/>
                    <a:pt x="253" y="125"/>
                    <a:pt x="253" y="125"/>
                  </a:cubicBezTo>
                  <a:cubicBezTo>
                    <a:pt x="253" y="123"/>
                    <a:pt x="253" y="123"/>
                    <a:pt x="253" y="123"/>
                  </a:cubicBezTo>
                  <a:cubicBezTo>
                    <a:pt x="252" y="122"/>
                    <a:pt x="252" y="122"/>
                    <a:pt x="252" y="122"/>
                  </a:cubicBezTo>
                  <a:cubicBezTo>
                    <a:pt x="252" y="121"/>
                    <a:pt x="252" y="121"/>
                    <a:pt x="252" y="121"/>
                  </a:cubicBezTo>
                  <a:cubicBezTo>
                    <a:pt x="253" y="122"/>
                    <a:pt x="253" y="122"/>
                    <a:pt x="253" y="122"/>
                  </a:cubicBezTo>
                  <a:cubicBezTo>
                    <a:pt x="254" y="121"/>
                    <a:pt x="254" y="121"/>
                    <a:pt x="254" y="121"/>
                  </a:cubicBezTo>
                  <a:cubicBezTo>
                    <a:pt x="251" y="120"/>
                    <a:pt x="251" y="120"/>
                    <a:pt x="251" y="120"/>
                  </a:cubicBezTo>
                  <a:cubicBezTo>
                    <a:pt x="251" y="121"/>
                    <a:pt x="251" y="121"/>
                    <a:pt x="251" y="121"/>
                  </a:cubicBezTo>
                  <a:cubicBezTo>
                    <a:pt x="250" y="121"/>
                    <a:pt x="250" y="121"/>
                    <a:pt x="250" y="121"/>
                  </a:cubicBezTo>
                  <a:cubicBezTo>
                    <a:pt x="250" y="120"/>
                    <a:pt x="250" y="120"/>
                    <a:pt x="250" y="120"/>
                  </a:cubicBezTo>
                  <a:cubicBezTo>
                    <a:pt x="251" y="119"/>
                    <a:pt x="251" y="119"/>
                    <a:pt x="251" y="119"/>
                  </a:cubicBezTo>
                  <a:cubicBezTo>
                    <a:pt x="253" y="118"/>
                    <a:pt x="253" y="118"/>
                    <a:pt x="253" y="118"/>
                  </a:cubicBezTo>
                  <a:cubicBezTo>
                    <a:pt x="255" y="118"/>
                    <a:pt x="255" y="118"/>
                    <a:pt x="255" y="118"/>
                  </a:cubicBezTo>
                  <a:cubicBezTo>
                    <a:pt x="254" y="117"/>
                    <a:pt x="254" y="117"/>
                    <a:pt x="254" y="117"/>
                  </a:cubicBezTo>
                  <a:cubicBezTo>
                    <a:pt x="256" y="115"/>
                    <a:pt x="256" y="115"/>
                    <a:pt x="256" y="115"/>
                  </a:cubicBezTo>
                  <a:cubicBezTo>
                    <a:pt x="256" y="114"/>
                    <a:pt x="256" y="114"/>
                    <a:pt x="256" y="114"/>
                  </a:cubicBezTo>
                  <a:cubicBezTo>
                    <a:pt x="256" y="114"/>
                    <a:pt x="256" y="114"/>
                    <a:pt x="256" y="114"/>
                  </a:cubicBezTo>
                  <a:cubicBezTo>
                    <a:pt x="256" y="113"/>
                    <a:pt x="256" y="113"/>
                    <a:pt x="256" y="113"/>
                  </a:cubicBezTo>
                  <a:cubicBezTo>
                    <a:pt x="257" y="111"/>
                    <a:pt x="257" y="111"/>
                    <a:pt x="257" y="111"/>
                  </a:cubicBezTo>
                  <a:cubicBezTo>
                    <a:pt x="257" y="111"/>
                    <a:pt x="257" y="111"/>
                    <a:pt x="257" y="111"/>
                  </a:cubicBezTo>
                  <a:cubicBezTo>
                    <a:pt x="258" y="112"/>
                    <a:pt x="258" y="112"/>
                    <a:pt x="258" y="112"/>
                  </a:cubicBezTo>
                  <a:cubicBezTo>
                    <a:pt x="259" y="112"/>
                    <a:pt x="259" y="112"/>
                    <a:pt x="259" y="112"/>
                  </a:cubicBezTo>
                  <a:cubicBezTo>
                    <a:pt x="259" y="111"/>
                    <a:pt x="259" y="111"/>
                    <a:pt x="259" y="111"/>
                  </a:cubicBezTo>
                  <a:cubicBezTo>
                    <a:pt x="260" y="111"/>
                    <a:pt x="260" y="111"/>
                    <a:pt x="260" y="111"/>
                  </a:cubicBezTo>
                  <a:cubicBezTo>
                    <a:pt x="259" y="110"/>
                    <a:pt x="259" y="110"/>
                    <a:pt x="259" y="110"/>
                  </a:cubicBezTo>
                  <a:cubicBezTo>
                    <a:pt x="259" y="109"/>
                    <a:pt x="259" y="109"/>
                    <a:pt x="259" y="109"/>
                  </a:cubicBezTo>
                  <a:cubicBezTo>
                    <a:pt x="261" y="108"/>
                    <a:pt x="261" y="108"/>
                    <a:pt x="261" y="108"/>
                  </a:cubicBezTo>
                  <a:cubicBezTo>
                    <a:pt x="262" y="108"/>
                    <a:pt x="262" y="108"/>
                    <a:pt x="262" y="108"/>
                  </a:cubicBezTo>
                  <a:cubicBezTo>
                    <a:pt x="262" y="107"/>
                    <a:pt x="262" y="107"/>
                    <a:pt x="262" y="107"/>
                  </a:cubicBezTo>
                  <a:cubicBezTo>
                    <a:pt x="263" y="107"/>
                    <a:pt x="263" y="107"/>
                    <a:pt x="263" y="107"/>
                  </a:cubicBezTo>
                  <a:cubicBezTo>
                    <a:pt x="264" y="107"/>
                    <a:pt x="264" y="107"/>
                    <a:pt x="264" y="107"/>
                  </a:cubicBezTo>
                  <a:cubicBezTo>
                    <a:pt x="266" y="107"/>
                    <a:pt x="266" y="107"/>
                    <a:pt x="266" y="107"/>
                  </a:cubicBezTo>
                  <a:cubicBezTo>
                    <a:pt x="265" y="106"/>
                    <a:pt x="265" y="106"/>
                    <a:pt x="265" y="106"/>
                  </a:cubicBezTo>
                  <a:cubicBezTo>
                    <a:pt x="266" y="105"/>
                    <a:pt x="266" y="105"/>
                    <a:pt x="266" y="105"/>
                  </a:cubicBezTo>
                  <a:cubicBezTo>
                    <a:pt x="268" y="105"/>
                    <a:pt x="268" y="105"/>
                    <a:pt x="268" y="105"/>
                  </a:cubicBezTo>
                  <a:cubicBezTo>
                    <a:pt x="270" y="104"/>
                    <a:pt x="270" y="104"/>
                    <a:pt x="270" y="104"/>
                  </a:cubicBezTo>
                  <a:cubicBezTo>
                    <a:pt x="271" y="102"/>
                    <a:pt x="271" y="102"/>
                    <a:pt x="271" y="102"/>
                  </a:cubicBezTo>
                  <a:cubicBezTo>
                    <a:pt x="274" y="101"/>
                    <a:pt x="274" y="101"/>
                    <a:pt x="274" y="101"/>
                  </a:cubicBezTo>
                  <a:cubicBezTo>
                    <a:pt x="274" y="100"/>
                    <a:pt x="274" y="100"/>
                    <a:pt x="274" y="100"/>
                  </a:cubicBezTo>
                  <a:cubicBezTo>
                    <a:pt x="274" y="100"/>
                    <a:pt x="274" y="100"/>
                    <a:pt x="274" y="100"/>
                  </a:cubicBezTo>
                  <a:cubicBezTo>
                    <a:pt x="271" y="101"/>
                    <a:pt x="271" y="101"/>
                    <a:pt x="271" y="101"/>
                  </a:cubicBezTo>
                  <a:cubicBezTo>
                    <a:pt x="271" y="100"/>
                    <a:pt x="271" y="100"/>
                    <a:pt x="271" y="100"/>
                  </a:cubicBezTo>
                  <a:cubicBezTo>
                    <a:pt x="269" y="102"/>
                    <a:pt x="269" y="102"/>
                    <a:pt x="269" y="102"/>
                  </a:cubicBezTo>
                  <a:cubicBezTo>
                    <a:pt x="269" y="101"/>
                    <a:pt x="269" y="101"/>
                    <a:pt x="269" y="101"/>
                  </a:cubicBezTo>
                  <a:cubicBezTo>
                    <a:pt x="269" y="98"/>
                    <a:pt x="269" y="98"/>
                    <a:pt x="269" y="98"/>
                  </a:cubicBezTo>
                  <a:cubicBezTo>
                    <a:pt x="269" y="98"/>
                    <a:pt x="269" y="98"/>
                    <a:pt x="269" y="98"/>
                  </a:cubicBezTo>
                  <a:cubicBezTo>
                    <a:pt x="270" y="96"/>
                    <a:pt x="270" y="96"/>
                    <a:pt x="270" y="96"/>
                  </a:cubicBezTo>
                  <a:cubicBezTo>
                    <a:pt x="270" y="97"/>
                    <a:pt x="270" y="97"/>
                    <a:pt x="270" y="97"/>
                  </a:cubicBezTo>
                  <a:cubicBezTo>
                    <a:pt x="270" y="97"/>
                    <a:pt x="270" y="97"/>
                    <a:pt x="270" y="97"/>
                  </a:cubicBezTo>
                  <a:cubicBezTo>
                    <a:pt x="271" y="97"/>
                    <a:pt x="271" y="97"/>
                    <a:pt x="271" y="97"/>
                  </a:cubicBezTo>
                  <a:cubicBezTo>
                    <a:pt x="272" y="97"/>
                    <a:pt x="272" y="97"/>
                    <a:pt x="272" y="97"/>
                  </a:cubicBezTo>
                  <a:cubicBezTo>
                    <a:pt x="270" y="95"/>
                    <a:pt x="270" y="95"/>
                    <a:pt x="270" y="95"/>
                  </a:cubicBezTo>
                  <a:cubicBezTo>
                    <a:pt x="272" y="95"/>
                    <a:pt x="272" y="95"/>
                    <a:pt x="272" y="95"/>
                  </a:cubicBezTo>
                  <a:cubicBezTo>
                    <a:pt x="273" y="96"/>
                    <a:pt x="273" y="96"/>
                    <a:pt x="273" y="96"/>
                  </a:cubicBezTo>
                  <a:cubicBezTo>
                    <a:pt x="274" y="96"/>
                    <a:pt x="274" y="96"/>
                    <a:pt x="274" y="96"/>
                  </a:cubicBezTo>
                  <a:cubicBezTo>
                    <a:pt x="276" y="95"/>
                    <a:pt x="276" y="95"/>
                    <a:pt x="276" y="95"/>
                  </a:cubicBezTo>
                  <a:cubicBezTo>
                    <a:pt x="277" y="95"/>
                    <a:pt x="277" y="95"/>
                    <a:pt x="277" y="95"/>
                  </a:cubicBezTo>
                  <a:cubicBezTo>
                    <a:pt x="281" y="94"/>
                    <a:pt x="281" y="94"/>
                    <a:pt x="281" y="94"/>
                  </a:cubicBezTo>
                  <a:cubicBezTo>
                    <a:pt x="282" y="94"/>
                    <a:pt x="282" y="94"/>
                    <a:pt x="282" y="94"/>
                  </a:cubicBezTo>
                  <a:cubicBezTo>
                    <a:pt x="283" y="95"/>
                    <a:pt x="283" y="95"/>
                    <a:pt x="283" y="95"/>
                  </a:cubicBezTo>
                  <a:cubicBezTo>
                    <a:pt x="281" y="98"/>
                    <a:pt x="281" y="98"/>
                    <a:pt x="281" y="98"/>
                  </a:cubicBezTo>
                  <a:cubicBezTo>
                    <a:pt x="281" y="99"/>
                    <a:pt x="281" y="99"/>
                    <a:pt x="281" y="99"/>
                  </a:cubicBezTo>
                  <a:cubicBezTo>
                    <a:pt x="283" y="100"/>
                    <a:pt x="283" y="100"/>
                    <a:pt x="283" y="100"/>
                  </a:cubicBezTo>
                  <a:cubicBezTo>
                    <a:pt x="283" y="98"/>
                    <a:pt x="283" y="98"/>
                    <a:pt x="283" y="98"/>
                  </a:cubicBezTo>
                  <a:cubicBezTo>
                    <a:pt x="284" y="96"/>
                    <a:pt x="284" y="96"/>
                    <a:pt x="284" y="96"/>
                  </a:cubicBezTo>
                  <a:cubicBezTo>
                    <a:pt x="284" y="95"/>
                    <a:pt x="284" y="95"/>
                    <a:pt x="284" y="95"/>
                  </a:cubicBezTo>
                  <a:cubicBezTo>
                    <a:pt x="284" y="94"/>
                    <a:pt x="284" y="94"/>
                    <a:pt x="284" y="94"/>
                  </a:cubicBezTo>
                  <a:cubicBezTo>
                    <a:pt x="285" y="96"/>
                    <a:pt x="285" y="96"/>
                    <a:pt x="285" y="96"/>
                  </a:cubicBezTo>
                  <a:cubicBezTo>
                    <a:pt x="285" y="97"/>
                    <a:pt x="285" y="97"/>
                    <a:pt x="285" y="97"/>
                  </a:cubicBezTo>
                  <a:cubicBezTo>
                    <a:pt x="286" y="97"/>
                    <a:pt x="286" y="97"/>
                    <a:pt x="286" y="97"/>
                  </a:cubicBezTo>
                  <a:cubicBezTo>
                    <a:pt x="287" y="96"/>
                    <a:pt x="287" y="96"/>
                    <a:pt x="287" y="96"/>
                  </a:cubicBezTo>
                  <a:cubicBezTo>
                    <a:pt x="286" y="95"/>
                    <a:pt x="286" y="95"/>
                    <a:pt x="286" y="95"/>
                  </a:cubicBezTo>
                  <a:cubicBezTo>
                    <a:pt x="287" y="94"/>
                    <a:pt x="287" y="94"/>
                    <a:pt x="287" y="94"/>
                  </a:cubicBezTo>
                  <a:cubicBezTo>
                    <a:pt x="288" y="94"/>
                    <a:pt x="288" y="94"/>
                    <a:pt x="288" y="94"/>
                  </a:cubicBezTo>
                  <a:cubicBezTo>
                    <a:pt x="288" y="96"/>
                    <a:pt x="288" y="96"/>
                    <a:pt x="288" y="96"/>
                  </a:cubicBezTo>
                  <a:cubicBezTo>
                    <a:pt x="290" y="94"/>
                    <a:pt x="290" y="94"/>
                    <a:pt x="290" y="94"/>
                  </a:cubicBezTo>
                  <a:cubicBezTo>
                    <a:pt x="290" y="93"/>
                    <a:pt x="290" y="93"/>
                    <a:pt x="290" y="93"/>
                  </a:cubicBezTo>
                  <a:cubicBezTo>
                    <a:pt x="289" y="92"/>
                    <a:pt x="289" y="92"/>
                    <a:pt x="289" y="92"/>
                  </a:cubicBezTo>
                  <a:cubicBezTo>
                    <a:pt x="291" y="92"/>
                    <a:pt x="291" y="92"/>
                    <a:pt x="291" y="92"/>
                  </a:cubicBezTo>
                  <a:cubicBezTo>
                    <a:pt x="291" y="92"/>
                    <a:pt x="291" y="92"/>
                    <a:pt x="291" y="92"/>
                  </a:cubicBezTo>
                  <a:cubicBezTo>
                    <a:pt x="290" y="91"/>
                    <a:pt x="290" y="91"/>
                    <a:pt x="290" y="91"/>
                  </a:cubicBezTo>
                  <a:cubicBezTo>
                    <a:pt x="292" y="90"/>
                    <a:pt x="292" y="90"/>
                    <a:pt x="292" y="90"/>
                  </a:cubicBezTo>
                  <a:cubicBezTo>
                    <a:pt x="293" y="90"/>
                    <a:pt x="293" y="90"/>
                    <a:pt x="293" y="90"/>
                  </a:cubicBezTo>
                  <a:cubicBezTo>
                    <a:pt x="294" y="89"/>
                    <a:pt x="294" y="89"/>
                    <a:pt x="294" y="89"/>
                  </a:cubicBezTo>
                  <a:cubicBezTo>
                    <a:pt x="295" y="89"/>
                    <a:pt x="295" y="89"/>
                    <a:pt x="295" y="89"/>
                  </a:cubicBezTo>
                  <a:cubicBezTo>
                    <a:pt x="295" y="90"/>
                    <a:pt x="295" y="90"/>
                    <a:pt x="295" y="90"/>
                  </a:cubicBezTo>
                  <a:cubicBezTo>
                    <a:pt x="296" y="90"/>
                    <a:pt x="296" y="90"/>
                    <a:pt x="296" y="90"/>
                  </a:cubicBezTo>
                  <a:cubicBezTo>
                    <a:pt x="298" y="91"/>
                    <a:pt x="298" y="91"/>
                    <a:pt x="298" y="91"/>
                  </a:cubicBezTo>
                  <a:cubicBezTo>
                    <a:pt x="298" y="92"/>
                    <a:pt x="298" y="92"/>
                    <a:pt x="298" y="92"/>
                  </a:cubicBezTo>
                  <a:cubicBezTo>
                    <a:pt x="298" y="93"/>
                    <a:pt x="298" y="93"/>
                    <a:pt x="298" y="93"/>
                  </a:cubicBezTo>
                  <a:cubicBezTo>
                    <a:pt x="297" y="96"/>
                    <a:pt x="297" y="96"/>
                    <a:pt x="297" y="96"/>
                  </a:cubicBezTo>
                  <a:cubicBezTo>
                    <a:pt x="299" y="95"/>
                    <a:pt x="299" y="95"/>
                    <a:pt x="299" y="95"/>
                  </a:cubicBezTo>
                  <a:cubicBezTo>
                    <a:pt x="300" y="93"/>
                    <a:pt x="300" y="93"/>
                    <a:pt x="300" y="93"/>
                  </a:cubicBezTo>
                  <a:cubicBezTo>
                    <a:pt x="299" y="90"/>
                    <a:pt x="299" y="90"/>
                    <a:pt x="299" y="90"/>
                  </a:cubicBezTo>
                  <a:cubicBezTo>
                    <a:pt x="297" y="89"/>
                    <a:pt x="297" y="89"/>
                    <a:pt x="297" y="89"/>
                  </a:cubicBezTo>
                  <a:cubicBezTo>
                    <a:pt x="296" y="87"/>
                    <a:pt x="296" y="87"/>
                    <a:pt x="296" y="87"/>
                  </a:cubicBezTo>
                  <a:cubicBezTo>
                    <a:pt x="295" y="88"/>
                    <a:pt x="295" y="88"/>
                    <a:pt x="295" y="88"/>
                  </a:cubicBezTo>
                  <a:cubicBezTo>
                    <a:pt x="294" y="88"/>
                    <a:pt x="294" y="88"/>
                    <a:pt x="294" y="88"/>
                  </a:cubicBezTo>
                  <a:cubicBezTo>
                    <a:pt x="292" y="88"/>
                    <a:pt x="292" y="88"/>
                    <a:pt x="292" y="88"/>
                  </a:cubicBezTo>
                  <a:cubicBezTo>
                    <a:pt x="292" y="87"/>
                    <a:pt x="292" y="87"/>
                    <a:pt x="292" y="87"/>
                  </a:cubicBezTo>
                  <a:cubicBezTo>
                    <a:pt x="291" y="86"/>
                    <a:pt x="291" y="86"/>
                    <a:pt x="291" y="86"/>
                  </a:cubicBezTo>
                  <a:cubicBezTo>
                    <a:pt x="291" y="86"/>
                    <a:pt x="291" y="86"/>
                    <a:pt x="291" y="86"/>
                  </a:cubicBezTo>
                  <a:cubicBezTo>
                    <a:pt x="291" y="85"/>
                    <a:pt x="291" y="85"/>
                    <a:pt x="291" y="85"/>
                  </a:cubicBezTo>
                  <a:cubicBezTo>
                    <a:pt x="294" y="85"/>
                    <a:pt x="294" y="85"/>
                    <a:pt x="294" y="85"/>
                  </a:cubicBezTo>
                  <a:cubicBezTo>
                    <a:pt x="295" y="84"/>
                    <a:pt x="295" y="84"/>
                    <a:pt x="295" y="84"/>
                  </a:cubicBezTo>
                  <a:cubicBezTo>
                    <a:pt x="296" y="84"/>
                    <a:pt x="296" y="84"/>
                    <a:pt x="296" y="84"/>
                  </a:cubicBezTo>
                  <a:cubicBezTo>
                    <a:pt x="297" y="84"/>
                    <a:pt x="297" y="84"/>
                    <a:pt x="297" y="84"/>
                  </a:cubicBezTo>
                  <a:cubicBezTo>
                    <a:pt x="299" y="84"/>
                    <a:pt x="299" y="84"/>
                    <a:pt x="299" y="84"/>
                  </a:cubicBezTo>
                  <a:cubicBezTo>
                    <a:pt x="299" y="84"/>
                    <a:pt x="299" y="84"/>
                    <a:pt x="299" y="84"/>
                  </a:cubicBezTo>
                  <a:cubicBezTo>
                    <a:pt x="302" y="83"/>
                    <a:pt x="302" y="83"/>
                    <a:pt x="302" y="83"/>
                  </a:cubicBezTo>
                  <a:cubicBezTo>
                    <a:pt x="304" y="84"/>
                    <a:pt x="304" y="84"/>
                    <a:pt x="304" y="84"/>
                  </a:cubicBezTo>
                  <a:cubicBezTo>
                    <a:pt x="305" y="84"/>
                    <a:pt x="305" y="84"/>
                    <a:pt x="305" y="84"/>
                  </a:cubicBezTo>
                  <a:cubicBezTo>
                    <a:pt x="306" y="84"/>
                    <a:pt x="306" y="84"/>
                    <a:pt x="306" y="84"/>
                  </a:cubicBezTo>
                  <a:cubicBezTo>
                    <a:pt x="307" y="83"/>
                    <a:pt x="307" y="83"/>
                    <a:pt x="307" y="83"/>
                  </a:cubicBezTo>
                  <a:cubicBezTo>
                    <a:pt x="306" y="82"/>
                    <a:pt x="306" y="82"/>
                    <a:pt x="306" y="82"/>
                  </a:cubicBezTo>
                  <a:cubicBezTo>
                    <a:pt x="304" y="82"/>
                    <a:pt x="304" y="82"/>
                    <a:pt x="304" y="82"/>
                  </a:cubicBezTo>
                  <a:cubicBezTo>
                    <a:pt x="302" y="82"/>
                    <a:pt x="302" y="82"/>
                    <a:pt x="302" y="82"/>
                  </a:cubicBezTo>
                  <a:cubicBezTo>
                    <a:pt x="301" y="82"/>
                    <a:pt x="301" y="82"/>
                    <a:pt x="301" y="82"/>
                  </a:cubicBezTo>
                  <a:cubicBezTo>
                    <a:pt x="299" y="82"/>
                    <a:pt x="299" y="82"/>
                    <a:pt x="299" y="82"/>
                  </a:cubicBezTo>
                  <a:cubicBezTo>
                    <a:pt x="299" y="81"/>
                    <a:pt x="299" y="81"/>
                    <a:pt x="299" y="81"/>
                  </a:cubicBezTo>
                  <a:cubicBezTo>
                    <a:pt x="298" y="80"/>
                    <a:pt x="298" y="80"/>
                    <a:pt x="298" y="80"/>
                  </a:cubicBezTo>
                  <a:cubicBezTo>
                    <a:pt x="300" y="78"/>
                    <a:pt x="300" y="78"/>
                    <a:pt x="300" y="78"/>
                  </a:cubicBezTo>
                  <a:cubicBezTo>
                    <a:pt x="298" y="78"/>
                    <a:pt x="298" y="78"/>
                    <a:pt x="298" y="78"/>
                  </a:cubicBezTo>
                  <a:cubicBezTo>
                    <a:pt x="297" y="76"/>
                    <a:pt x="297" y="76"/>
                    <a:pt x="297" y="76"/>
                  </a:cubicBezTo>
                  <a:cubicBezTo>
                    <a:pt x="295" y="76"/>
                    <a:pt x="295" y="76"/>
                    <a:pt x="295" y="76"/>
                  </a:cubicBezTo>
                  <a:cubicBezTo>
                    <a:pt x="294" y="75"/>
                    <a:pt x="294" y="75"/>
                    <a:pt x="294" y="75"/>
                  </a:cubicBezTo>
                  <a:cubicBezTo>
                    <a:pt x="294" y="73"/>
                    <a:pt x="294" y="73"/>
                    <a:pt x="294" y="73"/>
                  </a:cubicBezTo>
                  <a:cubicBezTo>
                    <a:pt x="295" y="73"/>
                    <a:pt x="295" y="73"/>
                    <a:pt x="295" y="73"/>
                  </a:cubicBezTo>
                  <a:cubicBezTo>
                    <a:pt x="295" y="72"/>
                    <a:pt x="295" y="72"/>
                    <a:pt x="295" y="72"/>
                  </a:cubicBezTo>
                  <a:cubicBezTo>
                    <a:pt x="294" y="70"/>
                    <a:pt x="294" y="70"/>
                    <a:pt x="294" y="70"/>
                  </a:cubicBezTo>
                  <a:cubicBezTo>
                    <a:pt x="294" y="64"/>
                    <a:pt x="294" y="64"/>
                    <a:pt x="294" y="64"/>
                  </a:cubicBezTo>
                  <a:cubicBezTo>
                    <a:pt x="295" y="63"/>
                    <a:pt x="295" y="63"/>
                    <a:pt x="295" y="63"/>
                  </a:cubicBezTo>
                  <a:cubicBezTo>
                    <a:pt x="295" y="61"/>
                    <a:pt x="295" y="61"/>
                    <a:pt x="295" y="61"/>
                  </a:cubicBezTo>
                  <a:cubicBezTo>
                    <a:pt x="295" y="59"/>
                    <a:pt x="295" y="59"/>
                    <a:pt x="295" y="59"/>
                  </a:cubicBezTo>
                  <a:cubicBezTo>
                    <a:pt x="296" y="58"/>
                    <a:pt x="296" y="58"/>
                    <a:pt x="296" y="58"/>
                  </a:cubicBezTo>
                  <a:cubicBezTo>
                    <a:pt x="295" y="57"/>
                    <a:pt x="295" y="57"/>
                    <a:pt x="295" y="57"/>
                  </a:cubicBezTo>
                  <a:cubicBezTo>
                    <a:pt x="297" y="57"/>
                    <a:pt x="297" y="57"/>
                    <a:pt x="297" y="57"/>
                  </a:cubicBezTo>
                  <a:cubicBezTo>
                    <a:pt x="297" y="55"/>
                    <a:pt x="297" y="55"/>
                    <a:pt x="297" y="55"/>
                  </a:cubicBezTo>
                  <a:cubicBezTo>
                    <a:pt x="299" y="54"/>
                    <a:pt x="299" y="54"/>
                    <a:pt x="299" y="54"/>
                  </a:cubicBezTo>
                  <a:cubicBezTo>
                    <a:pt x="299" y="54"/>
                    <a:pt x="299" y="54"/>
                    <a:pt x="299" y="54"/>
                  </a:cubicBezTo>
                  <a:cubicBezTo>
                    <a:pt x="301" y="56"/>
                    <a:pt x="301" y="56"/>
                    <a:pt x="301" y="56"/>
                  </a:cubicBezTo>
                  <a:cubicBezTo>
                    <a:pt x="302" y="55"/>
                    <a:pt x="302" y="55"/>
                    <a:pt x="302" y="55"/>
                  </a:cubicBezTo>
                  <a:cubicBezTo>
                    <a:pt x="303" y="55"/>
                    <a:pt x="303" y="55"/>
                    <a:pt x="303" y="55"/>
                  </a:cubicBezTo>
                  <a:cubicBezTo>
                    <a:pt x="304" y="56"/>
                    <a:pt x="304" y="56"/>
                    <a:pt x="304" y="56"/>
                  </a:cubicBezTo>
                  <a:cubicBezTo>
                    <a:pt x="306" y="57"/>
                    <a:pt x="306" y="57"/>
                    <a:pt x="306" y="57"/>
                  </a:cubicBezTo>
                  <a:cubicBezTo>
                    <a:pt x="307" y="55"/>
                    <a:pt x="307" y="55"/>
                    <a:pt x="307" y="55"/>
                  </a:cubicBezTo>
                  <a:cubicBezTo>
                    <a:pt x="308" y="55"/>
                    <a:pt x="308" y="55"/>
                    <a:pt x="308" y="55"/>
                  </a:cubicBezTo>
                  <a:cubicBezTo>
                    <a:pt x="308" y="57"/>
                    <a:pt x="308" y="57"/>
                    <a:pt x="308" y="57"/>
                  </a:cubicBezTo>
                  <a:cubicBezTo>
                    <a:pt x="308" y="58"/>
                    <a:pt x="308" y="58"/>
                    <a:pt x="308" y="58"/>
                  </a:cubicBezTo>
                  <a:cubicBezTo>
                    <a:pt x="310" y="58"/>
                    <a:pt x="310" y="58"/>
                    <a:pt x="310" y="58"/>
                  </a:cubicBezTo>
                  <a:cubicBezTo>
                    <a:pt x="310" y="59"/>
                    <a:pt x="310" y="59"/>
                    <a:pt x="310" y="59"/>
                  </a:cubicBezTo>
                  <a:cubicBezTo>
                    <a:pt x="309" y="60"/>
                    <a:pt x="309" y="60"/>
                    <a:pt x="309" y="60"/>
                  </a:cubicBezTo>
                  <a:cubicBezTo>
                    <a:pt x="309" y="60"/>
                    <a:pt x="309" y="60"/>
                    <a:pt x="309" y="60"/>
                  </a:cubicBezTo>
                  <a:cubicBezTo>
                    <a:pt x="309" y="61"/>
                    <a:pt x="309" y="61"/>
                    <a:pt x="309" y="61"/>
                  </a:cubicBezTo>
                  <a:cubicBezTo>
                    <a:pt x="309" y="62"/>
                    <a:pt x="309" y="62"/>
                    <a:pt x="309" y="62"/>
                  </a:cubicBezTo>
                  <a:cubicBezTo>
                    <a:pt x="308" y="65"/>
                    <a:pt x="308" y="65"/>
                    <a:pt x="308" y="65"/>
                  </a:cubicBezTo>
                  <a:cubicBezTo>
                    <a:pt x="306" y="65"/>
                    <a:pt x="306" y="65"/>
                    <a:pt x="306" y="65"/>
                  </a:cubicBezTo>
                  <a:cubicBezTo>
                    <a:pt x="305" y="66"/>
                    <a:pt x="305" y="66"/>
                    <a:pt x="305" y="66"/>
                  </a:cubicBezTo>
                  <a:cubicBezTo>
                    <a:pt x="306" y="67"/>
                    <a:pt x="306" y="67"/>
                    <a:pt x="306" y="67"/>
                  </a:cubicBezTo>
                  <a:cubicBezTo>
                    <a:pt x="309" y="66"/>
                    <a:pt x="309" y="66"/>
                    <a:pt x="309" y="66"/>
                  </a:cubicBezTo>
                  <a:cubicBezTo>
                    <a:pt x="311" y="63"/>
                    <a:pt x="311" y="63"/>
                    <a:pt x="311" y="63"/>
                  </a:cubicBezTo>
                  <a:cubicBezTo>
                    <a:pt x="312" y="63"/>
                    <a:pt x="312" y="63"/>
                    <a:pt x="312" y="63"/>
                  </a:cubicBezTo>
                  <a:cubicBezTo>
                    <a:pt x="312" y="64"/>
                    <a:pt x="312" y="64"/>
                    <a:pt x="312" y="64"/>
                  </a:cubicBezTo>
                  <a:cubicBezTo>
                    <a:pt x="311" y="65"/>
                    <a:pt x="311" y="65"/>
                    <a:pt x="311" y="65"/>
                  </a:cubicBezTo>
                  <a:cubicBezTo>
                    <a:pt x="311" y="66"/>
                    <a:pt x="311" y="66"/>
                    <a:pt x="311" y="66"/>
                  </a:cubicBezTo>
                  <a:cubicBezTo>
                    <a:pt x="313" y="66"/>
                    <a:pt x="313" y="66"/>
                    <a:pt x="313" y="66"/>
                  </a:cubicBezTo>
                  <a:cubicBezTo>
                    <a:pt x="314" y="64"/>
                    <a:pt x="314" y="64"/>
                    <a:pt x="314" y="64"/>
                  </a:cubicBezTo>
                  <a:cubicBezTo>
                    <a:pt x="315" y="64"/>
                    <a:pt x="315" y="64"/>
                    <a:pt x="315" y="64"/>
                  </a:cubicBezTo>
                  <a:cubicBezTo>
                    <a:pt x="315" y="64"/>
                    <a:pt x="315" y="64"/>
                    <a:pt x="315" y="64"/>
                  </a:cubicBezTo>
                  <a:cubicBezTo>
                    <a:pt x="317" y="64"/>
                    <a:pt x="317" y="64"/>
                    <a:pt x="317" y="64"/>
                  </a:cubicBezTo>
                  <a:cubicBezTo>
                    <a:pt x="317" y="63"/>
                    <a:pt x="317" y="63"/>
                    <a:pt x="317" y="63"/>
                  </a:cubicBezTo>
                  <a:cubicBezTo>
                    <a:pt x="318" y="62"/>
                    <a:pt x="318" y="62"/>
                    <a:pt x="318" y="62"/>
                  </a:cubicBezTo>
                  <a:cubicBezTo>
                    <a:pt x="319" y="63"/>
                    <a:pt x="319" y="63"/>
                    <a:pt x="319" y="63"/>
                  </a:cubicBezTo>
                  <a:cubicBezTo>
                    <a:pt x="320" y="62"/>
                    <a:pt x="320" y="62"/>
                    <a:pt x="320" y="62"/>
                  </a:cubicBezTo>
                  <a:cubicBezTo>
                    <a:pt x="322" y="64"/>
                    <a:pt x="322" y="64"/>
                    <a:pt x="322" y="64"/>
                  </a:cubicBezTo>
                  <a:cubicBezTo>
                    <a:pt x="322" y="65"/>
                    <a:pt x="322" y="65"/>
                    <a:pt x="322" y="65"/>
                  </a:cubicBezTo>
                  <a:cubicBezTo>
                    <a:pt x="322" y="67"/>
                    <a:pt x="322" y="67"/>
                    <a:pt x="322" y="67"/>
                  </a:cubicBezTo>
                  <a:cubicBezTo>
                    <a:pt x="322" y="68"/>
                    <a:pt x="322" y="68"/>
                    <a:pt x="322" y="68"/>
                  </a:cubicBezTo>
                  <a:cubicBezTo>
                    <a:pt x="322" y="69"/>
                    <a:pt x="322" y="69"/>
                    <a:pt x="322" y="69"/>
                  </a:cubicBezTo>
                  <a:cubicBezTo>
                    <a:pt x="321" y="71"/>
                    <a:pt x="321" y="71"/>
                    <a:pt x="321" y="71"/>
                  </a:cubicBezTo>
                  <a:cubicBezTo>
                    <a:pt x="322" y="74"/>
                    <a:pt x="322" y="74"/>
                    <a:pt x="322" y="74"/>
                  </a:cubicBezTo>
                  <a:cubicBezTo>
                    <a:pt x="322" y="75"/>
                    <a:pt x="322" y="75"/>
                    <a:pt x="322" y="75"/>
                  </a:cubicBezTo>
                  <a:cubicBezTo>
                    <a:pt x="321" y="75"/>
                    <a:pt x="321" y="75"/>
                    <a:pt x="321" y="75"/>
                  </a:cubicBezTo>
                  <a:cubicBezTo>
                    <a:pt x="320" y="76"/>
                    <a:pt x="320" y="76"/>
                    <a:pt x="320" y="76"/>
                  </a:cubicBezTo>
                  <a:cubicBezTo>
                    <a:pt x="321" y="76"/>
                    <a:pt x="321" y="76"/>
                    <a:pt x="321" y="76"/>
                  </a:cubicBezTo>
                  <a:cubicBezTo>
                    <a:pt x="324" y="76"/>
                    <a:pt x="324" y="76"/>
                    <a:pt x="324" y="76"/>
                  </a:cubicBezTo>
                  <a:cubicBezTo>
                    <a:pt x="325" y="74"/>
                    <a:pt x="325" y="74"/>
                    <a:pt x="325" y="74"/>
                  </a:cubicBezTo>
                  <a:cubicBezTo>
                    <a:pt x="327" y="74"/>
                    <a:pt x="327" y="74"/>
                    <a:pt x="327" y="74"/>
                  </a:cubicBezTo>
                  <a:cubicBezTo>
                    <a:pt x="328" y="72"/>
                    <a:pt x="328" y="72"/>
                    <a:pt x="328" y="72"/>
                  </a:cubicBezTo>
                  <a:cubicBezTo>
                    <a:pt x="328" y="70"/>
                    <a:pt x="328" y="70"/>
                    <a:pt x="328" y="70"/>
                  </a:cubicBezTo>
                  <a:cubicBezTo>
                    <a:pt x="327" y="69"/>
                    <a:pt x="327" y="69"/>
                    <a:pt x="327" y="69"/>
                  </a:cubicBezTo>
                  <a:cubicBezTo>
                    <a:pt x="326" y="69"/>
                    <a:pt x="326" y="69"/>
                    <a:pt x="326" y="69"/>
                  </a:cubicBezTo>
                  <a:cubicBezTo>
                    <a:pt x="325" y="68"/>
                    <a:pt x="325" y="68"/>
                    <a:pt x="325" y="68"/>
                  </a:cubicBezTo>
                  <a:cubicBezTo>
                    <a:pt x="325" y="67"/>
                    <a:pt x="325" y="67"/>
                    <a:pt x="325" y="67"/>
                  </a:cubicBezTo>
                  <a:cubicBezTo>
                    <a:pt x="326" y="67"/>
                    <a:pt x="326" y="67"/>
                    <a:pt x="326" y="67"/>
                  </a:cubicBezTo>
                  <a:cubicBezTo>
                    <a:pt x="327" y="67"/>
                    <a:pt x="327" y="67"/>
                    <a:pt x="327" y="67"/>
                  </a:cubicBezTo>
                  <a:cubicBezTo>
                    <a:pt x="327" y="67"/>
                    <a:pt x="327" y="67"/>
                    <a:pt x="327" y="67"/>
                  </a:cubicBezTo>
                  <a:cubicBezTo>
                    <a:pt x="328" y="67"/>
                    <a:pt x="328" y="67"/>
                    <a:pt x="328" y="67"/>
                  </a:cubicBezTo>
                  <a:cubicBezTo>
                    <a:pt x="330" y="66"/>
                    <a:pt x="330" y="66"/>
                    <a:pt x="330" y="66"/>
                  </a:cubicBezTo>
                  <a:cubicBezTo>
                    <a:pt x="332" y="64"/>
                    <a:pt x="332" y="64"/>
                    <a:pt x="332" y="64"/>
                  </a:cubicBezTo>
                  <a:cubicBezTo>
                    <a:pt x="333" y="65"/>
                    <a:pt x="333" y="65"/>
                    <a:pt x="333" y="65"/>
                  </a:cubicBezTo>
                  <a:cubicBezTo>
                    <a:pt x="334" y="65"/>
                    <a:pt x="334" y="65"/>
                    <a:pt x="334" y="65"/>
                  </a:cubicBezTo>
                  <a:cubicBezTo>
                    <a:pt x="335" y="63"/>
                    <a:pt x="335" y="63"/>
                    <a:pt x="335" y="63"/>
                  </a:cubicBezTo>
                  <a:cubicBezTo>
                    <a:pt x="336" y="62"/>
                    <a:pt x="336" y="62"/>
                    <a:pt x="336" y="62"/>
                  </a:cubicBezTo>
                  <a:cubicBezTo>
                    <a:pt x="336" y="63"/>
                    <a:pt x="336" y="63"/>
                    <a:pt x="336" y="63"/>
                  </a:cubicBezTo>
                  <a:cubicBezTo>
                    <a:pt x="337" y="62"/>
                    <a:pt x="337" y="62"/>
                    <a:pt x="337" y="62"/>
                  </a:cubicBezTo>
                  <a:cubicBezTo>
                    <a:pt x="339" y="61"/>
                    <a:pt x="339" y="61"/>
                    <a:pt x="339" y="61"/>
                  </a:cubicBezTo>
                  <a:cubicBezTo>
                    <a:pt x="339" y="62"/>
                    <a:pt x="339" y="62"/>
                    <a:pt x="339" y="62"/>
                  </a:cubicBezTo>
                  <a:cubicBezTo>
                    <a:pt x="341" y="62"/>
                    <a:pt x="341" y="62"/>
                    <a:pt x="341" y="62"/>
                  </a:cubicBezTo>
                  <a:cubicBezTo>
                    <a:pt x="341" y="62"/>
                    <a:pt x="341" y="62"/>
                    <a:pt x="341" y="62"/>
                  </a:cubicBezTo>
                  <a:cubicBezTo>
                    <a:pt x="340" y="63"/>
                    <a:pt x="340" y="63"/>
                    <a:pt x="340" y="63"/>
                  </a:cubicBezTo>
                  <a:cubicBezTo>
                    <a:pt x="341" y="64"/>
                    <a:pt x="341" y="64"/>
                    <a:pt x="341" y="64"/>
                  </a:cubicBezTo>
                  <a:cubicBezTo>
                    <a:pt x="343" y="64"/>
                    <a:pt x="343" y="64"/>
                    <a:pt x="343" y="64"/>
                  </a:cubicBezTo>
                  <a:cubicBezTo>
                    <a:pt x="344" y="64"/>
                    <a:pt x="344" y="64"/>
                    <a:pt x="344" y="64"/>
                  </a:cubicBezTo>
                  <a:cubicBezTo>
                    <a:pt x="345" y="65"/>
                    <a:pt x="345" y="65"/>
                    <a:pt x="345" y="65"/>
                  </a:cubicBezTo>
                  <a:cubicBezTo>
                    <a:pt x="350" y="67"/>
                    <a:pt x="350" y="67"/>
                    <a:pt x="350" y="67"/>
                  </a:cubicBezTo>
                  <a:cubicBezTo>
                    <a:pt x="351" y="68"/>
                    <a:pt x="351" y="68"/>
                    <a:pt x="351" y="68"/>
                  </a:cubicBezTo>
                  <a:cubicBezTo>
                    <a:pt x="351" y="69"/>
                    <a:pt x="351" y="69"/>
                    <a:pt x="351" y="69"/>
                  </a:cubicBezTo>
                  <a:cubicBezTo>
                    <a:pt x="351" y="70"/>
                    <a:pt x="351" y="70"/>
                    <a:pt x="351" y="70"/>
                  </a:cubicBezTo>
                  <a:cubicBezTo>
                    <a:pt x="354" y="72"/>
                    <a:pt x="354" y="72"/>
                    <a:pt x="354" y="72"/>
                  </a:cubicBezTo>
                  <a:cubicBezTo>
                    <a:pt x="354" y="72"/>
                    <a:pt x="354" y="72"/>
                    <a:pt x="354" y="72"/>
                  </a:cubicBezTo>
                  <a:cubicBezTo>
                    <a:pt x="354" y="71"/>
                    <a:pt x="354" y="71"/>
                    <a:pt x="354" y="71"/>
                  </a:cubicBezTo>
                  <a:cubicBezTo>
                    <a:pt x="355" y="71"/>
                    <a:pt x="355" y="71"/>
                    <a:pt x="355" y="71"/>
                  </a:cubicBezTo>
                  <a:cubicBezTo>
                    <a:pt x="355" y="70"/>
                    <a:pt x="355" y="70"/>
                    <a:pt x="355" y="70"/>
                  </a:cubicBezTo>
                  <a:cubicBezTo>
                    <a:pt x="354" y="70"/>
                    <a:pt x="354" y="70"/>
                    <a:pt x="354" y="70"/>
                  </a:cubicBezTo>
                  <a:cubicBezTo>
                    <a:pt x="353" y="69"/>
                    <a:pt x="353" y="69"/>
                    <a:pt x="353" y="69"/>
                  </a:cubicBezTo>
                  <a:cubicBezTo>
                    <a:pt x="353" y="68"/>
                    <a:pt x="353" y="68"/>
                    <a:pt x="353" y="68"/>
                  </a:cubicBezTo>
                  <a:cubicBezTo>
                    <a:pt x="354" y="68"/>
                    <a:pt x="354" y="68"/>
                    <a:pt x="354" y="68"/>
                  </a:cubicBezTo>
                  <a:cubicBezTo>
                    <a:pt x="355" y="68"/>
                    <a:pt x="355" y="68"/>
                    <a:pt x="355" y="68"/>
                  </a:cubicBezTo>
                  <a:cubicBezTo>
                    <a:pt x="356" y="69"/>
                    <a:pt x="356" y="69"/>
                    <a:pt x="356" y="69"/>
                  </a:cubicBezTo>
                  <a:cubicBezTo>
                    <a:pt x="357" y="69"/>
                    <a:pt x="357" y="69"/>
                    <a:pt x="357" y="69"/>
                  </a:cubicBezTo>
                  <a:cubicBezTo>
                    <a:pt x="357" y="70"/>
                    <a:pt x="357" y="70"/>
                    <a:pt x="357" y="70"/>
                  </a:cubicBezTo>
                  <a:cubicBezTo>
                    <a:pt x="358" y="72"/>
                    <a:pt x="358" y="72"/>
                    <a:pt x="358" y="72"/>
                  </a:cubicBezTo>
                  <a:cubicBezTo>
                    <a:pt x="359" y="74"/>
                    <a:pt x="359" y="74"/>
                    <a:pt x="359" y="74"/>
                  </a:cubicBezTo>
                  <a:cubicBezTo>
                    <a:pt x="359" y="74"/>
                    <a:pt x="359" y="74"/>
                    <a:pt x="359" y="74"/>
                  </a:cubicBezTo>
                  <a:cubicBezTo>
                    <a:pt x="360" y="73"/>
                    <a:pt x="360" y="73"/>
                    <a:pt x="360" y="73"/>
                  </a:cubicBezTo>
                  <a:cubicBezTo>
                    <a:pt x="361" y="73"/>
                    <a:pt x="361" y="73"/>
                    <a:pt x="361" y="73"/>
                  </a:cubicBezTo>
                  <a:cubicBezTo>
                    <a:pt x="361" y="74"/>
                    <a:pt x="361" y="74"/>
                    <a:pt x="361" y="74"/>
                  </a:cubicBezTo>
                  <a:cubicBezTo>
                    <a:pt x="362" y="75"/>
                    <a:pt x="362" y="75"/>
                    <a:pt x="362" y="75"/>
                  </a:cubicBezTo>
                  <a:cubicBezTo>
                    <a:pt x="362" y="76"/>
                    <a:pt x="362" y="76"/>
                    <a:pt x="362" y="76"/>
                  </a:cubicBezTo>
                  <a:cubicBezTo>
                    <a:pt x="363" y="78"/>
                    <a:pt x="363" y="78"/>
                    <a:pt x="363" y="78"/>
                  </a:cubicBezTo>
                  <a:cubicBezTo>
                    <a:pt x="363" y="79"/>
                    <a:pt x="363" y="79"/>
                    <a:pt x="363" y="79"/>
                  </a:cubicBezTo>
                  <a:cubicBezTo>
                    <a:pt x="363" y="78"/>
                    <a:pt x="363" y="78"/>
                    <a:pt x="363" y="78"/>
                  </a:cubicBezTo>
                  <a:cubicBezTo>
                    <a:pt x="363" y="78"/>
                    <a:pt x="363" y="78"/>
                    <a:pt x="363" y="78"/>
                  </a:cubicBezTo>
                  <a:cubicBezTo>
                    <a:pt x="362" y="77"/>
                    <a:pt x="362" y="77"/>
                    <a:pt x="362" y="77"/>
                  </a:cubicBezTo>
                  <a:cubicBezTo>
                    <a:pt x="362" y="77"/>
                    <a:pt x="362" y="77"/>
                    <a:pt x="362" y="77"/>
                  </a:cubicBezTo>
                  <a:cubicBezTo>
                    <a:pt x="361" y="78"/>
                    <a:pt x="361" y="78"/>
                    <a:pt x="361" y="78"/>
                  </a:cubicBezTo>
                  <a:cubicBezTo>
                    <a:pt x="360" y="77"/>
                    <a:pt x="360" y="77"/>
                    <a:pt x="360" y="77"/>
                  </a:cubicBezTo>
                  <a:cubicBezTo>
                    <a:pt x="358" y="76"/>
                    <a:pt x="358" y="76"/>
                    <a:pt x="358" y="76"/>
                  </a:cubicBezTo>
                  <a:cubicBezTo>
                    <a:pt x="356" y="76"/>
                    <a:pt x="356" y="76"/>
                    <a:pt x="356" y="76"/>
                  </a:cubicBezTo>
                  <a:cubicBezTo>
                    <a:pt x="356" y="76"/>
                    <a:pt x="356" y="76"/>
                    <a:pt x="356" y="76"/>
                  </a:cubicBezTo>
                  <a:cubicBezTo>
                    <a:pt x="357" y="78"/>
                    <a:pt x="357" y="78"/>
                    <a:pt x="357" y="78"/>
                  </a:cubicBezTo>
                  <a:cubicBezTo>
                    <a:pt x="358" y="78"/>
                    <a:pt x="358" y="78"/>
                    <a:pt x="358" y="78"/>
                  </a:cubicBezTo>
                  <a:cubicBezTo>
                    <a:pt x="359" y="78"/>
                    <a:pt x="359" y="78"/>
                    <a:pt x="359" y="78"/>
                  </a:cubicBezTo>
                  <a:cubicBezTo>
                    <a:pt x="359" y="79"/>
                    <a:pt x="359" y="79"/>
                    <a:pt x="359" y="79"/>
                  </a:cubicBezTo>
                  <a:cubicBezTo>
                    <a:pt x="360" y="80"/>
                    <a:pt x="360" y="80"/>
                    <a:pt x="360" y="80"/>
                  </a:cubicBezTo>
                  <a:cubicBezTo>
                    <a:pt x="360" y="81"/>
                    <a:pt x="360" y="81"/>
                    <a:pt x="360" y="81"/>
                  </a:cubicBezTo>
                  <a:cubicBezTo>
                    <a:pt x="361" y="80"/>
                    <a:pt x="361" y="80"/>
                    <a:pt x="361" y="80"/>
                  </a:cubicBezTo>
                  <a:cubicBezTo>
                    <a:pt x="361" y="79"/>
                    <a:pt x="361" y="79"/>
                    <a:pt x="361" y="79"/>
                  </a:cubicBezTo>
                  <a:cubicBezTo>
                    <a:pt x="362" y="79"/>
                    <a:pt x="362" y="79"/>
                    <a:pt x="362" y="79"/>
                  </a:cubicBezTo>
                  <a:cubicBezTo>
                    <a:pt x="362" y="80"/>
                    <a:pt x="362" y="80"/>
                    <a:pt x="362" y="80"/>
                  </a:cubicBezTo>
                  <a:cubicBezTo>
                    <a:pt x="363" y="80"/>
                    <a:pt x="363" y="80"/>
                    <a:pt x="363" y="80"/>
                  </a:cubicBezTo>
                  <a:cubicBezTo>
                    <a:pt x="364" y="80"/>
                    <a:pt x="364" y="80"/>
                    <a:pt x="364" y="80"/>
                  </a:cubicBezTo>
                  <a:cubicBezTo>
                    <a:pt x="365" y="80"/>
                    <a:pt x="365" y="80"/>
                    <a:pt x="365" y="80"/>
                  </a:cubicBezTo>
                  <a:cubicBezTo>
                    <a:pt x="365" y="81"/>
                    <a:pt x="365" y="81"/>
                    <a:pt x="365" y="81"/>
                  </a:cubicBezTo>
                  <a:cubicBezTo>
                    <a:pt x="365" y="82"/>
                    <a:pt x="365" y="82"/>
                    <a:pt x="365" y="82"/>
                  </a:cubicBezTo>
                  <a:cubicBezTo>
                    <a:pt x="366" y="84"/>
                    <a:pt x="366" y="84"/>
                    <a:pt x="366" y="84"/>
                  </a:cubicBezTo>
                  <a:cubicBezTo>
                    <a:pt x="366" y="86"/>
                    <a:pt x="366" y="86"/>
                    <a:pt x="366" y="86"/>
                  </a:cubicBezTo>
                  <a:cubicBezTo>
                    <a:pt x="366" y="88"/>
                    <a:pt x="366" y="88"/>
                    <a:pt x="366" y="88"/>
                  </a:cubicBezTo>
                  <a:cubicBezTo>
                    <a:pt x="365" y="90"/>
                    <a:pt x="365" y="90"/>
                    <a:pt x="365" y="90"/>
                  </a:cubicBezTo>
                  <a:cubicBezTo>
                    <a:pt x="365" y="90"/>
                    <a:pt x="365" y="90"/>
                    <a:pt x="365" y="90"/>
                  </a:cubicBezTo>
                  <a:cubicBezTo>
                    <a:pt x="364" y="91"/>
                    <a:pt x="364" y="91"/>
                    <a:pt x="364" y="91"/>
                  </a:cubicBezTo>
                  <a:cubicBezTo>
                    <a:pt x="364" y="92"/>
                    <a:pt x="364" y="92"/>
                    <a:pt x="364" y="92"/>
                  </a:cubicBezTo>
                  <a:cubicBezTo>
                    <a:pt x="364" y="94"/>
                    <a:pt x="364" y="94"/>
                    <a:pt x="364" y="94"/>
                  </a:cubicBezTo>
                  <a:cubicBezTo>
                    <a:pt x="364" y="95"/>
                    <a:pt x="364" y="95"/>
                    <a:pt x="364" y="95"/>
                  </a:cubicBezTo>
                  <a:cubicBezTo>
                    <a:pt x="364" y="95"/>
                    <a:pt x="364" y="95"/>
                    <a:pt x="364" y="95"/>
                  </a:cubicBezTo>
                  <a:cubicBezTo>
                    <a:pt x="364" y="97"/>
                    <a:pt x="364" y="97"/>
                    <a:pt x="364" y="97"/>
                  </a:cubicBezTo>
                  <a:cubicBezTo>
                    <a:pt x="363" y="97"/>
                    <a:pt x="363" y="97"/>
                    <a:pt x="363" y="97"/>
                  </a:cubicBezTo>
                  <a:cubicBezTo>
                    <a:pt x="362" y="99"/>
                    <a:pt x="362" y="99"/>
                    <a:pt x="362" y="99"/>
                  </a:cubicBezTo>
                  <a:cubicBezTo>
                    <a:pt x="363" y="99"/>
                    <a:pt x="363" y="99"/>
                    <a:pt x="363" y="99"/>
                  </a:cubicBezTo>
                  <a:cubicBezTo>
                    <a:pt x="362" y="101"/>
                    <a:pt x="362" y="101"/>
                    <a:pt x="362" y="101"/>
                  </a:cubicBezTo>
                  <a:cubicBezTo>
                    <a:pt x="361" y="102"/>
                    <a:pt x="361" y="102"/>
                    <a:pt x="361" y="102"/>
                  </a:cubicBezTo>
                  <a:cubicBezTo>
                    <a:pt x="361" y="103"/>
                    <a:pt x="361" y="103"/>
                    <a:pt x="361" y="103"/>
                  </a:cubicBezTo>
                  <a:cubicBezTo>
                    <a:pt x="361" y="104"/>
                    <a:pt x="361" y="104"/>
                    <a:pt x="361" y="104"/>
                  </a:cubicBezTo>
                  <a:cubicBezTo>
                    <a:pt x="360" y="104"/>
                    <a:pt x="360" y="104"/>
                    <a:pt x="360" y="104"/>
                  </a:cubicBezTo>
                  <a:cubicBezTo>
                    <a:pt x="358" y="106"/>
                    <a:pt x="358" y="106"/>
                    <a:pt x="358" y="106"/>
                  </a:cubicBezTo>
                  <a:cubicBezTo>
                    <a:pt x="357" y="106"/>
                    <a:pt x="357" y="106"/>
                    <a:pt x="357" y="106"/>
                  </a:cubicBezTo>
                  <a:cubicBezTo>
                    <a:pt x="358" y="106"/>
                    <a:pt x="358" y="106"/>
                    <a:pt x="358" y="106"/>
                  </a:cubicBezTo>
                  <a:cubicBezTo>
                    <a:pt x="359" y="106"/>
                    <a:pt x="359" y="106"/>
                    <a:pt x="359" y="106"/>
                  </a:cubicBezTo>
                  <a:cubicBezTo>
                    <a:pt x="360" y="105"/>
                    <a:pt x="360" y="105"/>
                    <a:pt x="360" y="105"/>
                  </a:cubicBezTo>
                  <a:cubicBezTo>
                    <a:pt x="360" y="105"/>
                    <a:pt x="360" y="105"/>
                    <a:pt x="360" y="105"/>
                  </a:cubicBezTo>
                  <a:cubicBezTo>
                    <a:pt x="361" y="107"/>
                    <a:pt x="361" y="107"/>
                    <a:pt x="361" y="107"/>
                  </a:cubicBezTo>
                  <a:cubicBezTo>
                    <a:pt x="360" y="109"/>
                    <a:pt x="360" y="109"/>
                    <a:pt x="360" y="109"/>
                  </a:cubicBezTo>
                  <a:cubicBezTo>
                    <a:pt x="359" y="111"/>
                    <a:pt x="359" y="111"/>
                    <a:pt x="359" y="111"/>
                  </a:cubicBezTo>
                  <a:cubicBezTo>
                    <a:pt x="358" y="114"/>
                    <a:pt x="358" y="114"/>
                    <a:pt x="358" y="114"/>
                  </a:cubicBezTo>
                  <a:cubicBezTo>
                    <a:pt x="359" y="115"/>
                    <a:pt x="359" y="115"/>
                    <a:pt x="359" y="115"/>
                  </a:cubicBezTo>
                  <a:cubicBezTo>
                    <a:pt x="359" y="116"/>
                    <a:pt x="359" y="116"/>
                    <a:pt x="359" y="116"/>
                  </a:cubicBezTo>
                  <a:cubicBezTo>
                    <a:pt x="358" y="119"/>
                    <a:pt x="358" y="119"/>
                    <a:pt x="358" y="119"/>
                  </a:cubicBezTo>
                  <a:cubicBezTo>
                    <a:pt x="356" y="119"/>
                    <a:pt x="356" y="119"/>
                    <a:pt x="356" y="119"/>
                  </a:cubicBezTo>
                  <a:cubicBezTo>
                    <a:pt x="356" y="119"/>
                    <a:pt x="356" y="119"/>
                    <a:pt x="356" y="119"/>
                  </a:cubicBezTo>
                  <a:cubicBezTo>
                    <a:pt x="355" y="119"/>
                    <a:pt x="355" y="119"/>
                    <a:pt x="355" y="119"/>
                  </a:cubicBezTo>
                  <a:cubicBezTo>
                    <a:pt x="355" y="120"/>
                    <a:pt x="355" y="120"/>
                    <a:pt x="355" y="120"/>
                  </a:cubicBezTo>
                  <a:cubicBezTo>
                    <a:pt x="355" y="121"/>
                    <a:pt x="355" y="121"/>
                    <a:pt x="355" y="121"/>
                  </a:cubicBezTo>
                  <a:cubicBezTo>
                    <a:pt x="356" y="123"/>
                    <a:pt x="356" y="123"/>
                    <a:pt x="356" y="123"/>
                  </a:cubicBezTo>
                  <a:cubicBezTo>
                    <a:pt x="355" y="124"/>
                    <a:pt x="355" y="124"/>
                    <a:pt x="355" y="124"/>
                  </a:cubicBezTo>
                  <a:cubicBezTo>
                    <a:pt x="354" y="125"/>
                    <a:pt x="354" y="125"/>
                    <a:pt x="354" y="125"/>
                  </a:cubicBezTo>
                  <a:cubicBezTo>
                    <a:pt x="353" y="127"/>
                    <a:pt x="353" y="127"/>
                    <a:pt x="353" y="127"/>
                  </a:cubicBezTo>
                  <a:cubicBezTo>
                    <a:pt x="354" y="129"/>
                    <a:pt x="354" y="129"/>
                    <a:pt x="354" y="129"/>
                  </a:cubicBezTo>
                  <a:cubicBezTo>
                    <a:pt x="354" y="130"/>
                    <a:pt x="354" y="130"/>
                    <a:pt x="354" y="130"/>
                  </a:cubicBezTo>
                  <a:cubicBezTo>
                    <a:pt x="354" y="131"/>
                    <a:pt x="354" y="131"/>
                    <a:pt x="354" y="131"/>
                  </a:cubicBezTo>
                  <a:cubicBezTo>
                    <a:pt x="354" y="132"/>
                    <a:pt x="354" y="132"/>
                    <a:pt x="354" y="132"/>
                  </a:cubicBezTo>
                  <a:cubicBezTo>
                    <a:pt x="355" y="132"/>
                    <a:pt x="355" y="132"/>
                    <a:pt x="355" y="132"/>
                  </a:cubicBezTo>
                  <a:cubicBezTo>
                    <a:pt x="354" y="136"/>
                    <a:pt x="354" y="136"/>
                    <a:pt x="354" y="136"/>
                  </a:cubicBezTo>
                  <a:cubicBezTo>
                    <a:pt x="353" y="136"/>
                    <a:pt x="353" y="136"/>
                    <a:pt x="353" y="136"/>
                  </a:cubicBezTo>
                  <a:cubicBezTo>
                    <a:pt x="352" y="138"/>
                    <a:pt x="352" y="138"/>
                    <a:pt x="352" y="138"/>
                  </a:cubicBezTo>
                  <a:cubicBezTo>
                    <a:pt x="353" y="137"/>
                    <a:pt x="353" y="137"/>
                    <a:pt x="353" y="137"/>
                  </a:cubicBezTo>
                  <a:cubicBezTo>
                    <a:pt x="354" y="137"/>
                    <a:pt x="354" y="137"/>
                    <a:pt x="354" y="137"/>
                  </a:cubicBezTo>
                  <a:cubicBezTo>
                    <a:pt x="355" y="136"/>
                    <a:pt x="355" y="136"/>
                    <a:pt x="355" y="136"/>
                  </a:cubicBezTo>
                  <a:cubicBezTo>
                    <a:pt x="356" y="134"/>
                    <a:pt x="356" y="134"/>
                    <a:pt x="356" y="134"/>
                  </a:cubicBezTo>
                  <a:cubicBezTo>
                    <a:pt x="355" y="134"/>
                    <a:pt x="355" y="134"/>
                    <a:pt x="355" y="134"/>
                  </a:cubicBezTo>
                  <a:cubicBezTo>
                    <a:pt x="356" y="133"/>
                    <a:pt x="356" y="133"/>
                    <a:pt x="356" y="133"/>
                  </a:cubicBezTo>
                  <a:cubicBezTo>
                    <a:pt x="358" y="133"/>
                    <a:pt x="358" y="133"/>
                    <a:pt x="358" y="133"/>
                  </a:cubicBezTo>
                  <a:cubicBezTo>
                    <a:pt x="358" y="133"/>
                    <a:pt x="358" y="133"/>
                    <a:pt x="358" y="133"/>
                  </a:cubicBezTo>
                  <a:cubicBezTo>
                    <a:pt x="358" y="132"/>
                    <a:pt x="358" y="132"/>
                    <a:pt x="358" y="132"/>
                  </a:cubicBezTo>
                  <a:cubicBezTo>
                    <a:pt x="355" y="130"/>
                    <a:pt x="355" y="130"/>
                    <a:pt x="355" y="130"/>
                  </a:cubicBezTo>
                  <a:cubicBezTo>
                    <a:pt x="355" y="129"/>
                    <a:pt x="355" y="129"/>
                    <a:pt x="355" y="129"/>
                  </a:cubicBezTo>
                  <a:cubicBezTo>
                    <a:pt x="356" y="127"/>
                    <a:pt x="356" y="127"/>
                    <a:pt x="356" y="127"/>
                  </a:cubicBezTo>
                  <a:cubicBezTo>
                    <a:pt x="358" y="127"/>
                    <a:pt x="358" y="127"/>
                    <a:pt x="358" y="127"/>
                  </a:cubicBezTo>
                  <a:cubicBezTo>
                    <a:pt x="360" y="127"/>
                    <a:pt x="360" y="127"/>
                    <a:pt x="360" y="127"/>
                  </a:cubicBezTo>
                  <a:cubicBezTo>
                    <a:pt x="362" y="125"/>
                    <a:pt x="362" y="125"/>
                    <a:pt x="362" y="125"/>
                  </a:cubicBezTo>
                  <a:cubicBezTo>
                    <a:pt x="363" y="125"/>
                    <a:pt x="363" y="125"/>
                    <a:pt x="363" y="125"/>
                  </a:cubicBezTo>
                  <a:cubicBezTo>
                    <a:pt x="363" y="124"/>
                    <a:pt x="363" y="124"/>
                    <a:pt x="363" y="124"/>
                  </a:cubicBezTo>
                  <a:cubicBezTo>
                    <a:pt x="363" y="123"/>
                    <a:pt x="363" y="123"/>
                    <a:pt x="363" y="123"/>
                  </a:cubicBezTo>
                  <a:cubicBezTo>
                    <a:pt x="365" y="122"/>
                    <a:pt x="365" y="122"/>
                    <a:pt x="365" y="122"/>
                  </a:cubicBezTo>
                  <a:cubicBezTo>
                    <a:pt x="365" y="120"/>
                    <a:pt x="365" y="120"/>
                    <a:pt x="365" y="120"/>
                  </a:cubicBezTo>
                  <a:cubicBezTo>
                    <a:pt x="365" y="119"/>
                    <a:pt x="365" y="119"/>
                    <a:pt x="365" y="119"/>
                  </a:cubicBezTo>
                  <a:cubicBezTo>
                    <a:pt x="365" y="119"/>
                    <a:pt x="365" y="119"/>
                    <a:pt x="365" y="119"/>
                  </a:cubicBezTo>
                  <a:cubicBezTo>
                    <a:pt x="366" y="119"/>
                    <a:pt x="366" y="119"/>
                    <a:pt x="366" y="119"/>
                  </a:cubicBezTo>
                  <a:cubicBezTo>
                    <a:pt x="368" y="119"/>
                    <a:pt x="368" y="119"/>
                    <a:pt x="368" y="119"/>
                  </a:cubicBezTo>
                  <a:cubicBezTo>
                    <a:pt x="368" y="117"/>
                    <a:pt x="368" y="117"/>
                    <a:pt x="368" y="117"/>
                  </a:cubicBezTo>
                  <a:cubicBezTo>
                    <a:pt x="368" y="117"/>
                    <a:pt x="368" y="117"/>
                    <a:pt x="368" y="117"/>
                  </a:cubicBezTo>
                  <a:cubicBezTo>
                    <a:pt x="370" y="115"/>
                    <a:pt x="370" y="115"/>
                    <a:pt x="370" y="115"/>
                  </a:cubicBezTo>
                  <a:cubicBezTo>
                    <a:pt x="370" y="113"/>
                    <a:pt x="370" y="113"/>
                    <a:pt x="370" y="113"/>
                  </a:cubicBezTo>
                  <a:cubicBezTo>
                    <a:pt x="370" y="112"/>
                    <a:pt x="370" y="112"/>
                    <a:pt x="370" y="112"/>
                  </a:cubicBezTo>
                  <a:cubicBezTo>
                    <a:pt x="367" y="114"/>
                    <a:pt x="367" y="114"/>
                    <a:pt x="367" y="114"/>
                  </a:cubicBezTo>
                  <a:cubicBezTo>
                    <a:pt x="367" y="115"/>
                    <a:pt x="367" y="115"/>
                    <a:pt x="367" y="115"/>
                  </a:cubicBezTo>
                  <a:cubicBezTo>
                    <a:pt x="365" y="116"/>
                    <a:pt x="365" y="116"/>
                    <a:pt x="365" y="116"/>
                  </a:cubicBezTo>
                  <a:cubicBezTo>
                    <a:pt x="364" y="115"/>
                    <a:pt x="364" y="115"/>
                    <a:pt x="364" y="115"/>
                  </a:cubicBezTo>
                  <a:cubicBezTo>
                    <a:pt x="363" y="114"/>
                    <a:pt x="363" y="114"/>
                    <a:pt x="363" y="114"/>
                  </a:cubicBezTo>
                  <a:cubicBezTo>
                    <a:pt x="364" y="112"/>
                    <a:pt x="364" y="112"/>
                    <a:pt x="364" y="112"/>
                  </a:cubicBezTo>
                  <a:cubicBezTo>
                    <a:pt x="364" y="110"/>
                    <a:pt x="364" y="110"/>
                    <a:pt x="364" y="110"/>
                  </a:cubicBezTo>
                  <a:cubicBezTo>
                    <a:pt x="365" y="109"/>
                    <a:pt x="365" y="109"/>
                    <a:pt x="365" y="109"/>
                  </a:cubicBezTo>
                  <a:cubicBezTo>
                    <a:pt x="367" y="109"/>
                    <a:pt x="367" y="109"/>
                    <a:pt x="367" y="109"/>
                  </a:cubicBezTo>
                  <a:cubicBezTo>
                    <a:pt x="369" y="111"/>
                    <a:pt x="369" y="111"/>
                    <a:pt x="369" y="111"/>
                  </a:cubicBezTo>
                  <a:cubicBezTo>
                    <a:pt x="370" y="110"/>
                    <a:pt x="370" y="110"/>
                    <a:pt x="370" y="110"/>
                  </a:cubicBezTo>
                  <a:cubicBezTo>
                    <a:pt x="370" y="108"/>
                    <a:pt x="370" y="108"/>
                    <a:pt x="370" y="108"/>
                  </a:cubicBezTo>
                  <a:cubicBezTo>
                    <a:pt x="371" y="107"/>
                    <a:pt x="371" y="107"/>
                    <a:pt x="371" y="107"/>
                  </a:cubicBezTo>
                  <a:cubicBezTo>
                    <a:pt x="372" y="108"/>
                    <a:pt x="372" y="108"/>
                    <a:pt x="372" y="108"/>
                  </a:cubicBezTo>
                  <a:cubicBezTo>
                    <a:pt x="371" y="109"/>
                    <a:pt x="371" y="109"/>
                    <a:pt x="371" y="109"/>
                  </a:cubicBezTo>
                  <a:cubicBezTo>
                    <a:pt x="371" y="110"/>
                    <a:pt x="371" y="110"/>
                    <a:pt x="371" y="110"/>
                  </a:cubicBezTo>
                  <a:cubicBezTo>
                    <a:pt x="374" y="113"/>
                    <a:pt x="374" y="113"/>
                    <a:pt x="374" y="113"/>
                  </a:cubicBezTo>
                  <a:cubicBezTo>
                    <a:pt x="376" y="113"/>
                    <a:pt x="376" y="113"/>
                    <a:pt x="376" y="113"/>
                  </a:cubicBezTo>
                  <a:cubicBezTo>
                    <a:pt x="377" y="113"/>
                    <a:pt x="377" y="113"/>
                    <a:pt x="377" y="113"/>
                  </a:cubicBezTo>
                  <a:cubicBezTo>
                    <a:pt x="379" y="112"/>
                    <a:pt x="379" y="112"/>
                    <a:pt x="379" y="112"/>
                  </a:cubicBezTo>
                  <a:cubicBezTo>
                    <a:pt x="380" y="111"/>
                    <a:pt x="380" y="111"/>
                    <a:pt x="380" y="111"/>
                  </a:cubicBezTo>
                  <a:cubicBezTo>
                    <a:pt x="380" y="110"/>
                    <a:pt x="380" y="110"/>
                    <a:pt x="380" y="110"/>
                  </a:cubicBezTo>
                  <a:cubicBezTo>
                    <a:pt x="378" y="108"/>
                    <a:pt x="378" y="108"/>
                    <a:pt x="378" y="108"/>
                  </a:cubicBezTo>
                  <a:cubicBezTo>
                    <a:pt x="378" y="107"/>
                    <a:pt x="378" y="107"/>
                    <a:pt x="378" y="107"/>
                  </a:cubicBezTo>
                  <a:cubicBezTo>
                    <a:pt x="379" y="107"/>
                    <a:pt x="379" y="107"/>
                    <a:pt x="379" y="107"/>
                  </a:cubicBezTo>
                  <a:cubicBezTo>
                    <a:pt x="381" y="109"/>
                    <a:pt x="381" y="109"/>
                    <a:pt x="381" y="109"/>
                  </a:cubicBezTo>
                  <a:cubicBezTo>
                    <a:pt x="382" y="110"/>
                    <a:pt x="382" y="110"/>
                    <a:pt x="382" y="110"/>
                  </a:cubicBezTo>
                  <a:cubicBezTo>
                    <a:pt x="383" y="111"/>
                    <a:pt x="383" y="111"/>
                    <a:pt x="383" y="111"/>
                  </a:cubicBezTo>
                  <a:cubicBezTo>
                    <a:pt x="383" y="112"/>
                    <a:pt x="383" y="112"/>
                    <a:pt x="383" y="112"/>
                  </a:cubicBezTo>
                  <a:cubicBezTo>
                    <a:pt x="383" y="113"/>
                    <a:pt x="383" y="113"/>
                    <a:pt x="383" y="113"/>
                  </a:cubicBezTo>
                  <a:cubicBezTo>
                    <a:pt x="385" y="114"/>
                    <a:pt x="385" y="114"/>
                    <a:pt x="385" y="114"/>
                  </a:cubicBezTo>
                  <a:cubicBezTo>
                    <a:pt x="385" y="116"/>
                    <a:pt x="385" y="116"/>
                    <a:pt x="385" y="116"/>
                  </a:cubicBezTo>
                  <a:cubicBezTo>
                    <a:pt x="386" y="117"/>
                    <a:pt x="386" y="117"/>
                    <a:pt x="386" y="117"/>
                  </a:cubicBezTo>
                  <a:cubicBezTo>
                    <a:pt x="386" y="116"/>
                    <a:pt x="386" y="116"/>
                    <a:pt x="386" y="116"/>
                  </a:cubicBezTo>
                  <a:cubicBezTo>
                    <a:pt x="387" y="115"/>
                    <a:pt x="387" y="115"/>
                    <a:pt x="387" y="115"/>
                  </a:cubicBezTo>
                  <a:cubicBezTo>
                    <a:pt x="388" y="115"/>
                    <a:pt x="388" y="115"/>
                    <a:pt x="388" y="115"/>
                  </a:cubicBezTo>
                  <a:cubicBezTo>
                    <a:pt x="388" y="114"/>
                    <a:pt x="388" y="114"/>
                    <a:pt x="388" y="114"/>
                  </a:cubicBezTo>
                  <a:cubicBezTo>
                    <a:pt x="388" y="113"/>
                    <a:pt x="388" y="113"/>
                    <a:pt x="388" y="113"/>
                  </a:cubicBezTo>
                  <a:cubicBezTo>
                    <a:pt x="387" y="114"/>
                    <a:pt x="387" y="114"/>
                    <a:pt x="387" y="114"/>
                  </a:cubicBezTo>
                  <a:cubicBezTo>
                    <a:pt x="386" y="114"/>
                    <a:pt x="386" y="114"/>
                    <a:pt x="386" y="114"/>
                  </a:cubicBezTo>
                  <a:cubicBezTo>
                    <a:pt x="385" y="112"/>
                    <a:pt x="385" y="112"/>
                    <a:pt x="385" y="112"/>
                  </a:cubicBezTo>
                  <a:cubicBezTo>
                    <a:pt x="387" y="110"/>
                    <a:pt x="387" y="110"/>
                    <a:pt x="387" y="110"/>
                  </a:cubicBezTo>
                  <a:cubicBezTo>
                    <a:pt x="388" y="110"/>
                    <a:pt x="388" y="110"/>
                    <a:pt x="388" y="110"/>
                  </a:cubicBezTo>
                  <a:cubicBezTo>
                    <a:pt x="388" y="109"/>
                    <a:pt x="388" y="109"/>
                    <a:pt x="388" y="109"/>
                  </a:cubicBezTo>
                  <a:cubicBezTo>
                    <a:pt x="389" y="109"/>
                    <a:pt x="389" y="109"/>
                    <a:pt x="389" y="109"/>
                  </a:cubicBezTo>
                  <a:cubicBezTo>
                    <a:pt x="390" y="108"/>
                    <a:pt x="390" y="108"/>
                    <a:pt x="390" y="108"/>
                  </a:cubicBezTo>
                  <a:cubicBezTo>
                    <a:pt x="392" y="107"/>
                    <a:pt x="392" y="107"/>
                    <a:pt x="392" y="107"/>
                  </a:cubicBezTo>
                  <a:cubicBezTo>
                    <a:pt x="397" y="106"/>
                    <a:pt x="397" y="106"/>
                    <a:pt x="397" y="106"/>
                  </a:cubicBezTo>
                  <a:cubicBezTo>
                    <a:pt x="402" y="106"/>
                    <a:pt x="402" y="106"/>
                    <a:pt x="402" y="106"/>
                  </a:cubicBezTo>
                  <a:cubicBezTo>
                    <a:pt x="405" y="104"/>
                    <a:pt x="405" y="104"/>
                    <a:pt x="405" y="104"/>
                  </a:cubicBezTo>
                  <a:cubicBezTo>
                    <a:pt x="407" y="104"/>
                    <a:pt x="407" y="104"/>
                    <a:pt x="407" y="104"/>
                  </a:cubicBezTo>
                  <a:cubicBezTo>
                    <a:pt x="409" y="105"/>
                    <a:pt x="409" y="105"/>
                    <a:pt x="409" y="105"/>
                  </a:cubicBezTo>
                  <a:cubicBezTo>
                    <a:pt x="409" y="106"/>
                    <a:pt x="409" y="106"/>
                    <a:pt x="409" y="106"/>
                  </a:cubicBezTo>
                  <a:cubicBezTo>
                    <a:pt x="408" y="106"/>
                    <a:pt x="408" y="106"/>
                    <a:pt x="408" y="106"/>
                  </a:cubicBezTo>
                  <a:cubicBezTo>
                    <a:pt x="408" y="108"/>
                    <a:pt x="408" y="108"/>
                    <a:pt x="408" y="108"/>
                  </a:cubicBezTo>
                  <a:cubicBezTo>
                    <a:pt x="408" y="110"/>
                    <a:pt x="408" y="110"/>
                    <a:pt x="408" y="110"/>
                  </a:cubicBezTo>
                  <a:cubicBezTo>
                    <a:pt x="410" y="112"/>
                    <a:pt x="410" y="112"/>
                    <a:pt x="410" y="112"/>
                  </a:cubicBezTo>
                  <a:cubicBezTo>
                    <a:pt x="416" y="112"/>
                    <a:pt x="416" y="112"/>
                    <a:pt x="416" y="112"/>
                  </a:cubicBezTo>
                  <a:cubicBezTo>
                    <a:pt x="417" y="112"/>
                    <a:pt x="417" y="112"/>
                    <a:pt x="417" y="112"/>
                  </a:cubicBezTo>
                  <a:cubicBezTo>
                    <a:pt x="417" y="112"/>
                    <a:pt x="417" y="112"/>
                    <a:pt x="417" y="112"/>
                  </a:cubicBezTo>
                  <a:cubicBezTo>
                    <a:pt x="419" y="112"/>
                    <a:pt x="419" y="112"/>
                    <a:pt x="419" y="112"/>
                  </a:cubicBezTo>
                  <a:cubicBezTo>
                    <a:pt x="421" y="112"/>
                    <a:pt x="421" y="112"/>
                    <a:pt x="421" y="112"/>
                  </a:cubicBezTo>
                  <a:cubicBezTo>
                    <a:pt x="425" y="112"/>
                    <a:pt x="425" y="112"/>
                    <a:pt x="425" y="112"/>
                  </a:cubicBezTo>
                  <a:cubicBezTo>
                    <a:pt x="427" y="110"/>
                    <a:pt x="427" y="110"/>
                    <a:pt x="427" y="110"/>
                  </a:cubicBezTo>
                  <a:cubicBezTo>
                    <a:pt x="428" y="111"/>
                    <a:pt x="428" y="111"/>
                    <a:pt x="428" y="111"/>
                  </a:cubicBezTo>
                  <a:cubicBezTo>
                    <a:pt x="430" y="110"/>
                    <a:pt x="430" y="110"/>
                    <a:pt x="430" y="110"/>
                  </a:cubicBezTo>
                  <a:cubicBezTo>
                    <a:pt x="430" y="109"/>
                    <a:pt x="430" y="109"/>
                    <a:pt x="430" y="109"/>
                  </a:cubicBezTo>
                  <a:cubicBezTo>
                    <a:pt x="430" y="108"/>
                    <a:pt x="430" y="108"/>
                    <a:pt x="430" y="108"/>
                  </a:cubicBezTo>
                  <a:cubicBezTo>
                    <a:pt x="431" y="108"/>
                    <a:pt x="431" y="108"/>
                    <a:pt x="431" y="108"/>
                  </a:cubicBezTo>
                  <a:cubicBezTo>
                    <a:pt x="432" y="108"/>
                    <a:pt x="432" y="108"/>
                    <a:pt x="432" y="108"/>
                  </a:cubicBezTo>
                  <a:cubicBezTo>
                    <a:pt x="434" y="108"/>
                    <a:pt x="434" y="108"/>
                    <a:pt x="434" y="108"/>
                  </a:cubicBezTo>
                  <a:cubicBezTo>
                    <a:pt x="434" y="109"/>
                    <a:pt x="434" y="109"/>
                    <a:pt x="434" y="109"/>
                  </a:cubicBezTo>
                  <a:cubicBezTo>
                    <a:pt x="435" y="109"/>
                    <a:pt x="435" y="109"/>
                    <a:pt x="435" y="109"/>
                  </a:cubicBezTo>
                  <a:cubicBezTo>
                    <a:pt x="436" y="108"/>
                    <a:pt x="436" y="108"/>
                    <a:pt x="436" y="108"/>
                  </a:cubicBezTo>
                  <a:cubicBezTo>
                    <a:pt x="435" y="107"/>
                    <a:pt x="435" y="107"/>
                    <a:pt x="435" y="107"/>
                  </a:cubicBezTo>
                  <a:cubicBezTo>
                    <a:pt x="434" y="106"/>
                    <a:pt x="434" y="106"/>
                    <a:pt x="434" y="106"/>
                  </a:cubicBezTo>
                  <a:cubicBezTo>
                    <a:pt x="434" y="105"/>
                    <a:pt x="434" y="105"/>
                    <a:pt x="434" y="105"/>
                  </a:cubicBezTo>
                  <a:cubicBezTo>
                    <a:pt x="434" y="104"/>
                    <a:pt x="434" y="104"/>
                    <a:pt x="434" y="104"/>
                  </a:cubicBezTo>
                  <a:cubicBezTo>
                    <a:pt x="432" y="103"/>
                    <a:pt x="432" y="103"/>
                    <a:pt x="432" y="103"/>
                  </a:cubicBezTo>
                  <a:cubicBezTo>
                    <a:pt x="432" y="102"/>
                    <a:pt x="432" y="102"/>
                    <a:pt x="432" y="102"/>
                  </a:cubicBezTo>
                  <a:cubicBezTo>
                    <a:pt x="431" y="102"/>
                    <a:pt x="431" y="102"/>
                    <a:pt x="431" y="102"/>
                  </a:cubicBezTo>
                  <a:cubicBezTo>
                    <a:pt x="431" y="100"/>
                    <a:pt x="431" y="100"/>
                    <a:pt x="431" y="100"/>
                  </a:cubicBezTo>
                  <a:cubicBezTo>
                    <a:pt x="430" y="99"/>
                    <a:pt x="430" y="99"/>
                    <a:pt x="430" y="99"/>
                  </a:cubicBezTo>
                  <a:cubicBezTo>
                    <a:pt x="430" y="98"/>
                    <a:pt x="430" y="98"/>
                    <a:pt x="430" y="98"/>
                  </a:cubicBezTo>
                  <a:cubicBezTo>
                    <a:pt x="431" y="97"/>
                    <a:pt x="431" y="97"/>
                    <a:pt x="431" y="97"/>
                  </a:cubicBezTo>
                  <a:cubicBezTo>
                    <a:pt x="431" y="97"/>
                    <a:pt x="431" y="97"/>
                    <a:pt x="431" y="97"/>
                  </a:cubicBezTo>
                  <a:cubicBezTo>
                    <a:pt x="432" y="98"/>
                    <a:pt x="432" y="98"/>
                    <a:pt x="432" y="98"/>
                  </a:cubicBezTo>
                  <a:cubicBezTo>
                    <a:pt x="433" y="97"/>
                    <a:pt x="433" y="97"/>
                    <a:pt x="433" y="97"/>
                  </a:cubicBezTo>
                  <a:cubicBezTo>
                    <a:pt x="433" y="96"/>
                    <a:pt x="433" y="96"/>
                    <a:pt x="433" y="96"/>
                  </a:cubicBezTo>
                  <a:cubicBezTo>
                    <a:pt x="432" y="95"/>
                    <a:pt x="432" y="95"/>
                    <a:pt x="432" y="95"/>
                  </a:cubicBezTo>
                  <a:cubicBezTo>
                    <a:pt x="433" y="95"/>
                    <a:pt x="433" y="95"/>
                    <a:pt x="433" y="95"/>
                  </a:cubicBezTo>
                  <a:cubicBezTo>
                    <a:pt x="435" y="96"/>
                    <a:pt x="435" y="96"/>
                    <a:pt x="435" y="96"/>
                  </a:cubicBezTo>
                  <a:cubicBezTo>
                    <a:pt x="436" y="95"/>
                    <a:pt x="436" y="95"/>
                    <a:pt x="436" y="95"/>
                  </a:cubicBezTo>
                  <a:cubicBezTo>
                    <a:pt x="436" y="94"/>
                    <a:pt x="436" y="94"/>
                    <a:pt x="436" y="94"/>
                  </a:cubicBezTo>
                  <a:cubicBezTo>
                    <a:pt x="436" y="95"/>
                    <a:pt x="436" y="95"/>
                    <a:pt x="436" y="95"/>
                  </a:cubicBezTo>
                  <a:cubicBezTo>
                    <a:pt x="438" y="95"/>
                    <a:pt x="438" y="95"/>
                    <a:pt x="438" y="95"/>
                  </a:cubicBezTo>
                  <a:cubicBezTo>
                    <a:pt x="439" y="95"/>
                    <a:pt x="439" y="95"/>
                    <a:pt x="439" y="95"/>
                  </a:cubicBezTo>
                  <a:cubicBezTo>
                    <a:pt x="439" y="94"/>
                    <a:pt x="439" y="94"/>
                    <a:pt x="439" y="94"/>
                  </a:cubicBezTo>
                  <a:cubicBezTo>
                    <a:pt x="440" y="95"/>
                    <a:pt x="440" y="95"/>
                    <a:pt x="440" y="95"/>
                  </a:cubicBezTo>
                  <a:cubicBezTo>
                    <a:pt x="441" y="96"/>
                    <a:pt x="441" y="96"/>
                    <a:pt x="441" y="96"/>
                  </a:cubicBezTo>
                  <a:cubicBezTo>
                    <a:pt x="442" y="97"/>
                    <a:pt x="442" y="97"/>
                    <a:pt x="442" y="97"/>
                  </a:cubicBezTo>
                  <a:cubicBezTo>
                    <a:pt x="443" y="96"/>
                    <a:pt x="443" y="96"/>
                    <a:pt x="443" y="96"/>
                  </a:cubicBezTo>
                  <a:cubicBezTo>
                    <a:pt x="443" y="95"/>
                    <a:pt x="443" y="95"/>
                    <a:pt x="443" y="95"/>
                  </a:cubicBezTo>
                  <a:cubicBezTo>
                    <a:pt x="444" y="95"/>
                    <a:pt x="444" y="95"/>
                    <a:pt x="444" y="95"/>
                  </a:cubicBezTo>
                  <a:cubicBezTo>
                    <a:pt x="445" y="96"/>
                    <a:pt x="445" y="96"/>
                    <a:pt x="445" y="96"/>
                  </a:cubicBezTo>
                  <a:cubicBezTo>
                    <a:pt x="444" y="97"/>
                    <a:pt x="444" y="97"/>
                    <a:pt x="444" y="97"/>
                  </a:cubicBezTo>
                  <a:cubicBezTo>
                    <a:pt x="443" y="98"/>
                    <a:pt x="443" y="98"/>
                    <a:pt x="443" y="98"/>
                  </a:cubicBezTo>
                  <a:cubicBezTo>
                    <a:pt x="444" y="98"/>
                    <a:pt x="444" y="98"/>
                    <a:pt x="444" y="98"/>
                  </a:cubicBezTo>
                  <a:cubicBezTo>
                    <a:pt x="445" y="98"/>
                    <a:pt x="445" y="98"/>
                    <a:pt x="445" y="98"/>
                  </a:cubicBezTo>
                  <a:cubicBezTo>
                    <a:pt x="446" y="98"/>
                    <a:pt x="446" y="98"/>
                    <a:pt x="446" y="98"/>
                  </a:cubicBezTo>
                  <a:cubicBezTo>
                    <a:pt x="446" y="97"/>
                    <a:pt x="446" y="97"/>
                    <a:pt x="446" y="97"/>
                  </a:cubicBezTo>
                  <a:cubicBezTo>
                    <a:pt x="446" y="97"/>
                    <a:pt x="446" y="97"/>
                    <a:pt x="446" y="97"/>
                  </a:cubicBezTo>
                  <a:cubicBezTo>
                    <a:pt x="447" y="97"/>
                    <a:pt x="447" y="97"/>
                    <a:pt x="447" y="97"/>
                  </a:cubicBezTo>
                  <a:cubicBezTo>
                    <a:pt x="447" y="96"/>
                    <a:pt x="447" y="96"/>
                    <a:pt x="447" y="96"/>
                  </a:cubicBezTo>
                  <a:cubicBezTo>
                    <a:pt x="446" y="95"/>
                    <a:pt x="446" y="95"/>
                    <a:pt x="446" y="95"/>
                  </a:cubicBezTo>
                  <a:cubicBezTo>
                    <a:pt x="446" y="95"/>
                    <a:pt x="446" y="95"/>
                    <a:pt x="446" y="95"/>
                  </a:cubicBezTo>
                  <a:cubicBezTo>
                    <a:pt x="447" y="95"/>
                    <a:pt x="447" y="95"/>
                    <a:pt x="447" y="95"/>
                  </a:cubicBezTo>
                  <a:cubicBezTo>
                    <a:pt x="449" y="94"/>
                    <a:pt x="449" y="94"/>
                    <a:pt x="449" y="94"/>
                  </a:cubicBezTo>
                  <a:cubicBezTo>
                    <a:pt x="450" y="95"/>
                    <a:pt x="450" y="95"/>
                    <a:pt x="450" y="95"/>
                  </a:cubicBezTo>
                  <a:cubicBezTo>
                    <a:pt x="451" y="95"/>
                    <a:pt x="451" y="95"/>
                    <a:pt x="451" y="95"/>
                  </a:cubicBezTo>
                  <a:cubicBezTo>
                    <a:pt x="452" y="95"/>
                    <a:pt x="452" y="95"/>
                    <a:pt x="452" y="95"/>
                  </a:cubicBezTo>
                  <a:cubicBezTo>
                    <a:pt x="452" y="95"/>
                    <a:pt x="452" y="95"/>
                    <a:pt x="452" y="95"/>
                  </a:cubicBezTo>
                  <a:cubicBezTo>
                    <a:pt x="453" y="97"/>
                    <a:pt x="453" y="97"/>
                    <a:pt x="453" y="97"/>
                  </a:cubicBezTo>
                  <a:cubicBezTo>
                    <a:pt x="453" y="96"/>
                    <a:pt x="453" y="96"/>
                    <a:pt x="453" y="96"/>
                  </a:cubicBezTo>
                  <a:cubicBezTo>
                    <a:pt x="454" y="96"/>
                    <a:pt x="454" y="96"/>
                    <a:pt x="454" y="96"/>
                  </a:cubicBezTo>
                  <a:cubicBezTo>
                    <a:pt x="455" y="95"/>
                    <a:pt x="455" y="95"/>
                    <a:pt x="455" y="95"/>
                  </a:cubicBezTo>
                  <a:cubicBezTo>
                    <a:pt x="455" y="97"/>
                    <a:pt x="455" y="97"/>
                    <a:pt x="455" y="97"/>
                  </a:cubicBezTo>
                  <a:cubicBezTo>
                    <a:pt x="456" y="97"/>
                    <a:pt x="456" y="97"/>
                    <a:pt x="456" y="97"/>
                  </a:cubicBezTo>
                  <a:cubicBezTo>
                    <a:pt x="457" y="96"/>
                    <a:pt x="457" y="96"/>
                    <a:pt x="457" y="96"/>
                  </a:cubicBezTo>
                  <a:cubicBezTo>
                    <a:pt x="458" y="97"/>
                    <a:pt x="458" y="97"/>
                    <a:pt x="458" y="97"/>
                  </a:cubicBezTo>
                  <a:cubicBezTo>
                    <a:pt x="459" y="99"/>
                    <a:pt x="459" y="99"/>
                    <a:pt x="459" y="99"/>
                  </a:cubicBezTo>
                  <a:cubicBezTo>
                    <a:pt x="459" y="98"/>
                    <a:pt x="459" y="98"/>
                    <a:pt x="459" y="98"/>
                  </a:cubicBezTo>
                  <a:cubicBezTo>
                    <a:pt x="460" y="97"/>
                    <a:pt x="460" y="97"/>
                    <a:pt x="460" y="97"/>
                  </a:cubicBezTo>
                  <a:cubicBezTo>
                    <a:pt x="461" y="98"/>
                    <a:pt x="461" y="98"/>
                    <a:pt x="461" y="98"/>
                  </a:cubicBezTo>
                  <a:cubicBezTo>
                    <a:pt x="460" y="100"/>
                    <a:pt x="460" y="100"/>
                    <a:pt x="460" y="100"/>
                  </a:cubicBezTo>
                  <a:cubicBezTo>
                    <a:pt x="461" y="100"/>
                    <a:pt x="461" y="100"/>
                    <a:pt x="461" y="100"/>
                  </a:cubicBezTo>
                  <a:cubicBezTo>
                    <a:pt x="461" y="101"/>
                    <a:pt x="461" y="101"/>
                    <a:pt x="461" y="101"/>
                  </a:cubicBezTo>
                  <a:cubicBezTo>
                    <a:pt x="463" y="101"/>
                    <a:pt x="463" y="101"/>
                    <a:pt x="463" y="101"/>
                  </a:cubicBezTo>
                  <a:cubicBezTo>
                    <a:pt x="463" y="102"/>
                    <a:pt x="463" y="102"/>
                    <a:pt x="463" y="102"/>
                  </a:cubicBezTo>
                  <a:cubicBezTo>
                    <a:pt x="464" y="102"/>
                    <a:pt x="464" y="102"/>
                    <a:pt x="464" y="102"/>
                  </a:cubicBezTo>
                  <a:cubicBezTo>
                    <a:pt x="464" y="101"/>
                    <a:pt x="464" y="101"/>
                    <a:pt x="464" y="101"/>
                  </a:cubicBezTo>
                  <a:cubicBezTo>
                    <a:pt x="464" y="103"/>
                    <a:pt x="464" y="103"/>
                    <a:pt x="464" y="103"/>
                  </a:cubicBezTo>
                  <a:cubicBezTo>
                    <a:pt x="463" y="104"/>
                    <a:pt x="463" y="104"/>
                    <a:pt x="463" y="104"/>
                  </a:cubicBezTo>
                  <a:cubicBezTo>
                    <a:pt x="464" y="105"/>
                    <a:pt x="464" y="105"/>
                    <a:pt x="464" y="105"/>
                  </a:cubicBezTo>
                  <a:cubicBezTo>
                    <a:pt x="465" y="104"/>
                    <a:pt x="465" y="104"/>
                    <a:pt x="465" y="104"/>
                  </a:cubicBezTo>
                  <a:cubicBezTo>
                    <a:pt x="466" y="104"/>
                    <a:pt x="466" y="104"/>
                    <a:pt x="466" y="104"/>
                  </a:cubicBezTo>
                  <a:cubicBezTo>
                    <a:pt x="467" y="105"/>
                    <a:pt x="467" y="105"/>
                    <a:pt x="467" y="105"/>
                  </a:cubicBezTo>
                  <a:cubicBezTo>
                    <a:pt x="464" y="107"/>
                    <a:pt x="464" y="107"/>
                    <a:pt x="464" y="107"/>
                  </a:cubicBezTo>
                  <a:cubicBezTo>
                    <a:pt x="464" y="108"/>
                    <a:pt x="464" y="108"/>
                    <a:pt x="464" y="108"/>
                  </a:cubicBezTo>
                  <a:cubicBezTo>
                    <a:pt x="466" y="109"/>
                    <a:pt x="466" y="109"/>
                    <a:pt x="466" y="109"/>
                  </a:cubicBezTo>
                  <a:cubicBezTo>
                    <a:pt x="467" y="108"/>
                    <a:pt x="467" y="108"/>
                    <a:pt x="467" y="108"/>
                  </a:cubicBezTo>
                  <a:cubicBezTo>
                    <a:pt x="468" y="107"/>
                    <a:pt x="468" y="107"/>
                    <a:pt x="468" y="107"/>
                  </a:cubicBezTo>
                  <a:cubicBezTo>
                    <a:pt x="469" y="108"/>
                    <a:pt x="469" y="108"/>
                    <a:pt x="469" y="108"/>
                  </a:cubicBezTo>
                  <a:cubicBezTo>
                    <a:pt x="469" y="109"/>
                    <a:pt x="469" y="109"/>
                    <a:pt x="469" y="109"/>
                  </a:cubicBezTo>
                  <a:cubicBezTo>
                    <a:pt x="470" y="108"/>
                    <a:pt x="470" y="108"/>
                    <a:pt x="470" y="108"/>
                  </a:cubicBezTo>
                  <a:cubicBezTo>
                    <a:pt x="471" y="110"/>
                    <a:pt x="471" y="110"/>
                    <a:pt x="471" y="110"/>
                  </a:cubicBezTo>
                  <a:cubicBezTo>
                    <a:pt x="471" y="112"/>
                    <a:pt x="471" y="112"/>
                    <a:pt x="471" y="112"/>
                  </a:cubicBezTo>
                  <a:cubicBezTo>
                    <a:pt x="472" y="112"/>
                    <a:pt x="472" y="112"/>
                    <a:pt x="472" y="112"/>
                  </a:cubicBezTo>
                  <a:cubicBezTo>
                    <a:pt x="472" y="113"/>
                    <a:pt x="472" y="113"/>
                    <a:pt x="472" y="113"/>
                  </a:cubicBezTo>
                  <a:cubicBezTo>
                    <a:pt x="473" y="112"/>
                    <a:pt x="473" y="112"/>
                    <a:pt x="473" y="112"/>
                  </a:cubicBezTo>
                  <a:cubicBezTo>
                    <a:pt x="473" y="113"/>
                    <a:pt x="473" y="113"/>
                    <a:pt x="473" y="113"/>
                  </a:cubicBezTo>
                  <a:cubicBezTo>
                    <a:pt x="472" y="115"/>
                    <a:pt x="472" y="115"/>
                    <a:pt x="472" y="115"/>
                  </a:cubicBezTo>
                  <a:cubicBezTo>
                    <a:pt x="471" y="116"/>
                    <a:pt x="471" y="116"/>
                    <a:pt x="471" y="116"/>
                  </a:cubicBezTo>
                  <a:cubicBezTo>
                    <a:pt x="470" y="115"/>
                    <a:pt x="470" y="115"/>
                    <a:pt x="470" y="115"/>
                  </a:cubicBezTo>
                  <a:cubicBezTo>
                    <a:pt x="467" y="114"/>
                    <a:pt x="467" y="114"/>
                    <a:pt x="467" y="114"/>
                  </a:cubicBezTo>
                  <a:cubicBezTo>
                    <a:pt x="464" y="114"/>
                    <a:pt x="464" y="114"/>
                    <a:pt x="464" y="114"/>
                  </a:cubicBezTo>
                  <a:cubicBezTo>
                    <a:pt x="466" y="115"/>
                    <a:pt x="466" y="115"/>
                    <a:pt x="466" y="115"/>
                  </a:cubicBezTo>
                  <a:cubicBezTo>
                    <a:pt x="466" y="116"/>
                    <a:pt x="466" y="116"/>
                    <a:pt x="466" y="116"/>
                  </a:cubicBezTo>
                  <a:cubicBezTo>
                    <a:pt x="468" y="116"/>
                    <a:pt x="468" y="116"/>
                    <a:pt x="468" y="116"/>
                  </a:cubicBezTo>
                  <a:cubicBezTo>
                    <a:pt x="469" y="117"/>
                    <a:pt x="469" y="117"/>
                    <a:pt x="469" y="117"/>
                  </a:cubicBezTo>
                  <a:cubicBezTo>
                    <a:pt x="471" y="119"/>
                    <a:pt x="471" y="119"/>
                    <a:pt x="471" y="119"/>
                  </a:cubicBezTo>
                  <a:cubicBezTo>
                    <a:pt x="474" y="120"/>
                    <a:pt x="474" y="120"/>
                    <a:pt x="474" y="120"/>
                  </a:cubicBezTo>
                  <a:cubicBezTo>
                    <a:pt x="475" y="119"/>
                    <a:pt x="475" y="119"/>
                    <a:pt x="475" y="119"/>
                  </a:cubicBezTo>
                  <a:cubicBezTo>
                    <a:pt x="475" y="117"/>
                    <a:pt x="475" y="117"/>
                    <a:pt x="475" y="117"/>
                  </a:cubicBezTo>
                  <a:cubicBezTo>
                    <a:pt x="474" y="116"/>
                    <a:pt x="474" y="116"/>
                    <a:pt x="474" y="116"/>
                  </a:cubicBezTo>
                  <a:cubicBezTo>
                    <a:pt x="474" y="116"/>
                    <a:pt x="474" y="116"/>
                    <a:pt x="474" y="116"/>
                  </a:cubicBezTo>
                  <a:cubicBezTo>
                    <a:pt x="474" y="116"/>
                    <a:pt x="474" y="116"/>
                    <a:pt x="474" y="116"/>
                  </a:cubicBezTo>
                  <a:cubicBezTo>
                    <a:pt x="475" y="117"/>
                    <a:pt x="475" y="117"/>
                    <a:pt x="475" y="117"/>
                  </a:cubicBezTo>
                  <a:cubicBezTo>
                    <a:pt x="477" y="118"/>
                    <a:pt x="477" y="118"/>
                    <a:pt x="477" y="118"/>
                  </a:cubicBezTo>
                  <a:cubicBezTo>
                    <a:pt x="478" y="118"/>
                    <a:pt x="478" y="118"/>
                    <a:pt x="478" y="118"/>
                  </a:cubicBezTo>
                  <a:cubicBezTo>
                    <a:pt x="477" y="118"/>
                    <a:pt x="477" y="118"/>
                    <a:pt x="477" y="118"/>
                  </a:cubicBezTo>
                  <a:cubicBezTo>
                    <a:pt x="474" y="120"/>
                    <a:pt x="474" y="120"/>
                    <a:pt x="474" y="120"/>
                  </a:cubicBezTo>
                  <a:cubicBezTo>
                    <a:pt x="475" y="121"/>
                    <a:pt x="475" y="121"/>
                    <a:pt x="475" y="121"/>
                  </a:cubicBezTo>
                  <a:cubicBezTo>
                    <a:pt x="476" y="121"/>
                    <a:pt x="476" y="121"/>
                    <a:pt x="476" y="121"/>
                  </a:cubicBezTo>
                  <a:cubicBezTo>
                    <a:pt x="477" y="121"/>
                    <a:pt x="477" y="121"/>
                    <a:pt x="477" y="121"/>
                  </a:cubicBezTo>
                  <a:cubicBezTo>
                    <a:pt x="477" y="121"/>
                    <a:pt x="477" y="121"/>
                    <a:pt x="477" y="121"/>
                  </a:cubicBezTo>
                  <a:cubicBezTo>
                    <a:pt x="482" y="125"/>
                    <a:pt x="482" y="125"/>
                    <a:pt x="482" y="125"/>
                  </a:cubicBezTo>
                  <a:cubicBezTo>
                    <a:pt x="483" y="125"/>
                    <a:pt x="483" y="125"/>
                    <a:pt x="483" y="125"/>
                  </a:cubicBezTo>
                  <a:cubicBezTo>
                    <a:pt x="484" y="127"/>
                    <a:pt x="484" y="127"/>
                    <a:pt x="484" y="127"/>
                  </a:cubicBezTo>
                  <a:cubicBezTo>
                    <a:pt x="487" y="127"/>
                    <a:pt x="487" y="127"/>
                    <a:pt x="487" y="127"/>
                  </a:cubicBezTo>
                  <a:cubicBezTo>
                    <a:pt x="489" y="129"/>
                    <a:pt x="489" y="129"/>
                    <a:pt x="489" y="129"/>
                  </a:cubicBezTo>
                  <a:cubicBezTo>
                    <a:pt x="490" y="129"/>
                    <a:pt x="490" y="129"/>
                    <a:pt x="490" y="129"/>
                  </a:cubicBezTo>
                  <a:cubicBezTo>
                    <a:pt x="491" y="129"/>
                    <a:pt x="491" y="129"/>
                    <a:pt x="491" y="129"/>
                  </a:cubicBezTo>
                  <a:cubicBezTo>
                    <a:pt x="490" y="128"/>
                    <a:pt x="490" y="128"/>
                    <a:pt x="490" y="128"/>
                  </a:cubicBezTo>
                  <a:cubicBezTo>
                    <a:pt x="491" y="127"/>
                    <a:pt x="491" y="127"/>
                    <a:pt x="491" y="127"/>
                  </a:cubicBezTo>
                  <a:cubicBezTo>
                    <a:pt x="492" y="128"/>
                    <a:pt x="492" y="128"/>
                    <a:pt x="492" y="128"/>
                  </a:cubicBezTo>
                  <a:cubicBezTo>
                    <a:pt x="492" y="129"/>
                    <a:pt x="492" y="129"/>
                    <a:pt x="492" y="129"/>
                  </a:cubicBezTo>
                  <a:cubicBezTo>
                    <a:pt x="493" y="131"/>
                    <a:pt x="493" y="131"/>
                    <a:pt x="493" y="131"/>
                  </a:cubicBezTo>
                  <a:cubicBezTo>
                    <a:pt x="494" y="131"/>
                    <a:pt x="494" y="131"/>
                    <a:pt x="494" y="131"/>
                  </a:cubicBezTo>
                  <a:cubicBezTo>
                    <a:pt x="494" y="129"/>
                    <a:pt x="494" y="129"/>
                    <a:pt x="494" y="129"/>
                  </a:cubicBezTo>
                  <a:cubicBezTo>
                    <a:pt x="493" y="122"/>
                    <a:pt x="493" y="122"/>
                    <a:pt x="493" y="122"/>
                  </a:cubicBezTo>
                  <a:cubicBezTo>
                    <a:pt x="492" y="119"/>
                    <a:pt x="492" y="119"/>
                    <a:pt x="492" y="119"/>
                  </a:cubicBezTo>
                  <a:cubicBezTo>
                    <a:pt x="490" y="116"/>
                    <a:pt x="490" y="116"/>
                    <a:pt x="490" y="116"/>
                  </a:cubicBezTo>
                  <a:cubicBezTo>
                    <a:pt x="490" y="112"/>
                    <a:pt x="490" y="112"/>
                    <a:pt x="490" y="112"/>
                  </a:cubicBezTo>
                  <a:cubicBezTo>
                    <a:pt x="489" y="110"/>
                    <a:pt x="489" y="110"/>
                    <a:pt x="489" y="110"/>
                  </a:cubicBezTo>
                  <a:cubicBezTo>
                    <a:pt x="488" y="109"/>
                    <a:pt x="488" y="109"/>
                    <a:pt x="488" y="109"/>
                  </a:cubicBezTo>
                  <a:cubicBezTo>
                    <a:pt x="490" y="110"/>
                    <a:pt x="490" y="110"/>
                    <a:pt x="490" y="110"/>
                  </a:cubicBezTo>
                  <a:cubicBezTo>
                    <a:pt x="490" y="111"/>
                    <a:pt x="490" y="111"/>
                    <a:pt x="490" y="111"/>
                  </a:cubicBezTo>
                  <a:cubicBezTo>
                    <a:pt x="492" y="113"/>
                    <a:pt x="492" y="113"/>
                    <a:pt x="492" y="113"/>
                  </a:cubicBezTo>
                  <a:cubicBezTo>
                    <a:pt x="493" y="113"/>
                    <a:pt x="493" y="113"/>
                    <a:pt x="493" y="113"/>
                  </a:cubicBezTo>
                  <a:cubicBezTo>
                    <a:pt x="495" y="115"/>
                    <a:pt x="495" y="115"/>
                    <a:pt x="495" y="115"/>
                  </a:cubicBezTo>
                  <a:cubicBezTo>
                    <a:pt x="497" y="115"/>
                    <a:pt x="497" y="115"/>
                    <a:pt x="497" y="115"/>
                  </a:cubicBezTo>
                  <a:cubicBezTo>
                    <a:pt x="502" y="115"/>
                    <a:pt x="502" y="115"/>
                    <a:pt x="502" y="115"/>
                  </a:cubicBezTo>
                  <a:cubicBezTo>
                    <a:pt x="503" y="115"/>
                    <a:pt x="503" y="115"/>
                    <a:pt x="503" y="115"/>
                  </a:cubicBezTo>
                  <a:cubicBezTo>
                    <a:pt x="504" y="114"/>
                    <a:pt x="504" y="114"/>
                    <a:pt x="504" y="114"/>
                  </a:cubicBezTo>
                  <a:cubicBezTo>
                    <a:pt x="505" y="115"/>
                    <a:pt x="505" y="115"/>
                    <a:pt x="505" y="115"/>
                  </a:cubicBezTo>
                  <a:cubicBezTo>
                    <a:pt x="505" y="115"/>
                    <a:pt x="505" y="115"/>
                    <a:pt x="505" y="115"/>
                  </a:cubicBezTo>
                  <a:cubicBezTo>
                    <a:pt x="504" y="114"/>
                    <a:pt x="504" y="114"/>
                    <a:pt x="504" y="114"/>
                  </a:cubicBezTo>
                  <a:cubicBezTo>
                    <a:pt x="505" y="113"/>
                    <a:pt x="505" y="113"/>
                    <a:pt x="505" y="113"/>
                  </a:cubicBezTo>
                  <a:cubicBezTo>
                    <a:pt x="504" y="112"/>
                    <a:pt x="504" y="112"/>
                    <a:pt x="504" y="112"/>
                  </a:cubicBezTo>
                  <a:cubicBezTo>
                    <a:pt x="504" y="111"/>
                    <a:pt x="504" y="111"/>
                    <a:pt x="504" y="111"/>
                  </a:cubicBezTo>
                  <a:cubicBezTo>
                    <a:pt x="504" y="110"/>
                    <a:pt x="504" y="110"/>
                    <a:pt x="504" y="110"/>
                  </a:cubicBezTo>
                  <a:cubicBezTo>
                    <a:pt x="509" y="108"/>
                    <a:pt x="509" y="108"/>
                    <a:pt x="509" y="108"/>
                  </a:cubicBezTo>
                  <a:cubicBezTo>
                    <a:pt x="509" y="109"/>
                    <a:pt x="509" y="109"/>
                    <a:pt x="509" y="109"/>
                  </a:cubicBezTo>
                  <a:cubicBezTo>
                    <a:pt x="510" y="109"/>
                    <a:pt x="510" y="109"/>
                    <a:pt x="510" y="109"/>
                  </a:cubicBezTo>
                  <a:cubicBezTo>
                    <a:pt x="512" y="109"/>
                    <a:pt x="512" y="109"/>
                    <a:pt x="512" y="109"/>
                  </a:cubicBezTo>
                  <a:cubicBezTo>
                    <a:pt x="514" y="109"/>
                    <a:pt x="514" y="109"/>
                    <a:pt x="514" y="109"/>
                  </a:cubicBezTo>
                  <a:cubicBezTo>
                    <a:pt x="515" y="111"/>
                    <a:pt x="515" y="111"/>
                    <a:pt x="515" y="111"/>
                  </a:cubicBezTo>
                  <a:cubicBezTo>
                    <a:pt x="517" y="111"/>
                    <a:pt x="517" y="111"/>
                    <a:pt x="517" y="111"/>
                  </a:cubicBezTo>
                  <a:cubicBezTo>
                    <a:pt x="517" y="113"/>
                    <a:pt x="517" y="113"/>
                    <a:pt x="517" y="113"/>
                  </a:cubicBezTo>
                  <a:cubicBezTo>
                    <a:pt x="520" y="113"/>
                    <a:pt x="520" y="113"/>
                    <a:pt x="520" y="113"/>
                  </a:cubicBezTo>
                  <a:cubicBezTo>
                    <a:pt x="520" y="114"/>
                    <a:pt x="520" y="114"/>
                    <a:pt x="520" y="114"/>
                  </a:cubicBezTo>
                  <a:cubicBezTo>
                    <a:pt x="523" y="114"/>
                    <a:pt x="523" y="114"/>
                    <a:pt x="523" y="114"/>
                  </a:cubicBezTo>
                  <a:cubicBezTo>
                    <a:pt x="521" y="113"/>
                    <a:pt x="521" y="113"/>
                    <a:pt x="521" y="113"/>
                  </a:cubicBezTo>
                  <a:cubicBezTo>
                    <a:pt x="521" y="112"/>
                    <a:pt x="521" y="112"/>
                    <a:pt x="521" y="112"/>
                  </a:cubicBezTo>
                  <a:cubicBezTo>
                    <a:pt x="523" y="113"/>
                    <a:pt x="523" y="113"/>
                    <a:pt x="523" y="113"/>
                  </a:cubicBezTo>
                  <a:cubicBezTo>
                    <a:pt x="524" y="112"/>
                    <a:pt x="524" y="112"/>
                    <a:pt x="524" y="112"/>
                  </a:cubicBezTo>
                  <a:cubicBezTo>
                    <a:pt x="523" y="111"/>
                    <a:pt x="523" y="111"/>
                    <a:pt x="523" y="111"/>
                  </a:cubicBezTo>
                  <a:cubicBezTo>
                    <a:pt x="524" y="110"/>
                    <a:pt x="524" y="110"/>
                    <a:pt x="524" y="110"/>
                  </a:cubicBezTo>
                  <a:cubicBezTo>
                    <a:pt x="523" y="109"/>
                    <a:pt x="523" y="109"/>
                    <a:pt x="523" y="109"/>
                  </a:cubicBezTo>
                  <a:cubicBezTo>
                    <a:pt x="521" y="110"/>
                    <a:pt x="521" y="110"/>
                    <a:pt x="521" y="110"/>
                  </a:cubicBezTo>
                  <a:cubicBezTo>
                    <a:pt x="519" y="110"/>
                    <a:pt x="519" y="110"/>
                    <a:pt x="519" y="110"/>
                  </a:cubicBezTo>
                  <a:cubicBezTo>
                    <a:pt x="519" y="108"/>
                    <a:pt x="519" y="108"/>
                    <a:pt x="519" y="108"/>
                  </a:cubicBezTo>
                  <a:cubicBezTo>
                    <a:pt x="519" y="106"/>
                    <a:pt x="519" y="106"/>
                    <a:pt x="519" y="106"/>
                  </a:cubicBezTo>
                  <a:cubicBezTo>
                    <a:pt x="519" y="106"/>
                    <a:pt x="519" y="106"/>
                    <a:pt x="519" y="106"/>
                  </a:cubicBezTo>
                  <a:cubicBezTo>
                    <a:pt x="520" y="106"/>
                    <a:pt x="520" y="106"/>
                    <a:pt x="520" y="106"/>
                  </a:cubicBezTo>
                  <a:cubicBezTo>
                    <a:pt x="521" y="106"/>
                    <a:pt x="521" y="106"/>
                    <a:pt x="521" y="106"/>
                  </a:cubicBezTo>
                  <a:cubicBezTo>
                    <a:pt x="521" y="105"/>
                    <a:pt x="521" y="105"/>
                    <a:pt x="521" y="105"/>
                  </a:cubicBezTo>
                  <a:cubicBezTo>
                    <a:pt x="522" y="104"/>
                    <a:pt x="522" y="104"/>
                    <a:pt x="522" y="104"/>
                  </a:cubicBezTo>
                  <a:cubicBezTo>
                    <a:pt x="524" y="106"/>
                    <a:pt x="524" y="106"/>
                    <a:pt x="524" y="106"/>
                  </a:cubicBezTo>
                  <a:cubicBezTo>
                    <a:pt x="524" y="107"/>
                    <a:pt x="524" y="107"/>
                    <a:pt x="524" y="107"/>
                  </a:cubicBezTo>
                  <a:cubicBezTo>
                    <a:pt x="525" y="107"/>
                    <a:pt x="525" y="107"/>
                    <a:pt x="525" y="107"/>
                  </a:cubicBezTo>
                  <a:cubicBezTo>
                    <a:pt x="526" y="107"/>
                    <a:pt x="526" y="107"/>
                    <a:pt x="526" y="107"/>
                  </a:cubicBezTo>
                  <a:cubicBezTo>
                    <a:pt x="526" y="107"/>
                    <a:pt x="526" y="107"/>
                    <a:pt x="526" y="107"/>
                  </a:cubicBezTo>
                  <a:cubicBezTo>
                    <a:pt x="526" y="105"/>
                    <a:pt x="526" y="105"/>
                    <a:pt x="526" y="105"/>
                  </a:cubicBezTo>
                  <a:cubicBezTo>
                    <a:pt x="527" y="105"/>
                    <a:pt x="527" y="105"/>
                    <a:pt x="527" y="105"/>
                  </a:cubicBezTo>
                  <a:cubicBezTo>
                    <a:pt x="528" y="106"/>
                    <a:pt x="528" y="106"/>
                    <a:pt x="528" y="106"/>
                  </a:cubicBezTo>
                  <a:cubicBezTo>
                    <a:pt x="529" y="104"/>
                    <a:pt x="529" y="104"/>
                    <a:pt x="529" y="104"/>
                  </a:cubicBezTo>
                  <a:cubicBezTo>
                    <a:pt x="527" y="102"/>
                    <a:pt x="527" y="102"/>
                    <a:pt x="527" y="102"/>
                  </a:cubicBezTo>
                  <a:cubicBezTo>
                    <a:pt x="525" y="102"/>
                    <a:pt x="525" y="102"/>
                    <a:pt x="525" y="102"/>
                  </a:cubicBezTo>
                  <a:cubicBezTo>
                    <a:pt x="524" y="100"/>
                    <a:pt x="524" y="100"/>
                    <a:pt x="524" y="100"/>
                  </a:cubicBezTo>
                  <a:cubicBezTo>
                    <a:pt x="524" y="99"/>
                    <a:pt x="524" y="99"/>
                    <a:pt x="524" y="99"/>
                  </a:cubicBezTo>
                  <a:cubicBezTo>
                    <a:pt x="523" y="98"/>
                    <a:pt x="523" y="98"/>
                    <a:pt x="523" y="98"/>
                  </a:cubicBezTo>
                  <a:cubicBezTo>
                    <a:pt x="522" y="99"/>
                    <a:pt x="522" y="99"/>
                    <a:pt x="522" y="99"/>
                  </a:cubicBezTo>
                  <a:cubicBezTo>
                    <a:pt x="521" y="98"/>
                    <a:pt x="521" y="98"/>
                    <a:pt x="521" y="98"/>
                  </a:cubicBezTo>
                  <a:cubicBezTo>
                    <a:pt x="522" y="97"/>
                    <a:pt x="522" y="97"/>
                    <a:pt x="522" y="97"/>
                  </a:cubicBezTo>
                  <a:cubicBezTo>
                    <a:pt x="522" y="96"/>
                    <a:pt x="522" y="96"/>
                    <a:pt x="522" y="96"/>
                  </a:cubicBezTo>
                  <a:cubicBezTo>
                    <a:pt x="522" y="96"/>
                    <a:pt x="522" y="96"/>
                    <a:pt x="522" y="96"/>
                  </a:cubicBezTo>
                  <a:cubicBezTo>
                    <a:pt x="521" y="94"/>
                    <a:pt x="521" y="94"/>
                    <a:pt x="521" y="94"/>
                  </a:cubicBezTo>
                  <a:cubicBezTo>
                    <a:pt x="523" y="94"/>
                    <a:pt x="523" y="94"/>
                    <a:pt x="523" y="94"/>
                  </a:cubicBezTo>
                  <a:cubicBezTo>
                    <a:pt x="523" y="92"/>
                    <a:pt x="523" y="92"/>
                    <a:pt x="523" y="92"/>
                  </a:cubicBezTo>
                  <a:cubicBezTo>
                    <a:pt x="521" y="93"/>
                    <a:pt x="521" y="93"/>
                    <a:pt x="521" y="93"/>
                  </a:cubicBezTo>
                  <a:cubicBezTo>
                    <a:pt x="520" y="94"/>
                    <a:pt x="520" y="94"/>
                    <a:pt x="520" y="94"/>
                  </a:cubicBezTo>
                  <a:cubicBezTo>
                    <a:pt x="520" y="96"/>
                    <a:pt x="520" y="96"/>
                    <a:pt x="520" y="96"/>
                  </a:cubicBezTo>
                  <a:cubicBezTo>
                    <a:pt x="517" y="95"/>
                    <a:pt x="517" y="95"/>
                    <a:pt x="517" y="95"/>
                  </a:cubicBezTo>
                  <a:cubicBezTo>
                    <a:pt x="516" y="93"/>
                    <a:pt x="516" y="93"/>
                    <a:pt x="516" y="93"/>
                  </a:cubicBezTo>
                  <a:cubicBezTo>
                    <a:pt x="517" y="91"/>
                    <a:pt x="517" y="91"/>
                    <a:pt x="517" y="91"/>
                  </a:cubicBezTo>
                  <a:cubicBezTo>
                    <a:pt x="517" y="90"/>
                    <a:pt x="517" y="90"/>
                    <a:pt x="517" y="90"/>
                  </a:cubicBezTo>
                  <a:cubicBezTo>
                    <a:pt x="519" y="89"/>
                    <a:pt x="519" y="89"/>
                    <a:pt x="519" y="89"/>
                  </a:cubicBezTo>
                  <a:cubicBezTo>
                    <a:pt x="520" y="89"/>
                    <a:pt x="520" y="89"/>
                    <a:pt x="520" y="89"/>
                  </a:cubicBezTo>
                  <a:cubicBezTo>
                    <a:pt x="523" y="87"/>
                    <a:pt x="523" y="87"/>
                    <a:pt x="523" y="87"/>
                  </a:cubicBezTo>
                  <a:cubicBezTo>
                    <a:pt x="523" y="86"/>
                    <a:pt x="523" y="86"/>
                    <a:pt x="523" y="86"/>
                  </a:cubicBezTo>
                  <a:cubicBezTo>
                    <a:pt x="521" y="84"/>
                    <a:pt x="521" y="84"/>
                    <a:pt x="521" y="84"/>
                  </a:cubicBezTo>
                  <a:cubicBezTo>
                    <a:pt x="520" y="85"/>
                    <a:pt x="520" y="85"/>
                    <a:pt x="520" y="85"/>
                  </a:cubicBezTo>
                  <a:cubicBezTo>
                    <a:pt x="519" y="84"/>
                    <a:pt x="519" y="84"/>
                    <a:pt x="519" y="84"/>
                  </a:cubicBezTo>
                  <a:cubicBezTo>
                    <a:pt x="517" y="84"/>
                    <a:pt x="517" y="84"/>
                    <a:pt x="517" y="84"/>
                  </a:cubicBezTo>
                  <a:cubicBezTo>
                    <a:pt x="516" y="83"/>
                    <a:pt x="516" y="83"/>
                    <a:pt x="516" y="83"/>
                  </a:cubicBezTo>
                  <a:cubicBezTo>
                    <a:pt x="517" y="82"/>
                    <a:pt x="517" y="82"/>
                    <a:pt x="517" y="82"/>
                  </a:cubicBezTo>
                  <a:cubicBezTo>
                    <a:pt x="520" y="81"/>
                    <a:pt x="520" y="81"/>
                    <a:pt x="520" y="81"/>
                  </a:cubicBezTo>
                  <a:cubicBezTo>
                    <a:pt x="523" y="83"/>
                    <a:pt x="523" y="83"/>
                    <a:pt x="523" y="83"/>
                  </a:cubicBezTo>
                  <a:cubicBezTo>
                    <a:pt x="525" y="82"/>
                    <a:pt x="525" y="82"/>
                    <a:pt x="525" y="82"/>
                  </a:cubicBezTo>
                  <a:cubicBezTo>
                    <a:pt x="529" y="82"/>
                    <a:pt x="529" y="82"/>
                    <a:pt x="529" y="82"/>
                  </a:cubicBezTo>
                  <a:cubicBezTo>
                    <a:pt x="537" y="82"/>
                    <a:pt x="537" y="82"/>
                    <a:pt x="537" y="82"/>
                  </a:cubicBezTo>
                  <a:cubicBezTo>
                    <a:pt x="538" y="81"/>
                    <a:pt x="538" y="81"/>
                    <a:pt x="538" y="81"/>
                  </a:cubicBezTo>
                  <a:cubicBezTo>
                    <a:pt x="543" y="81"/>
                    <a:pt x="543" y="81"/>
                    <a:pt x="543" y="81"/>
                  </a:cubicBezTo>
                  <a:cubicBezTo>
                    <a:pt x="546" y="81"/>
                    <a:pt x="546" y="81"/>
                    <a:pt x="546" y="81"/>
                  </a:cubicBezTo>
                  <a:cubicBezTo>
                    <a:pt x="548" y="81"/>
                    <a:pt x="548" y="81"/>
                    <a:pt x="548" y="81"/>
                  </a:cubicBezTo>
                  <a:cubicBezTo>
                    <a:pt x="551" y="81"/>
                    <a:pt x="551" y="81"/>
                    <a:pt x="551" y="81"/>
                  </a:cubicBezTo>
                  <a:cubicBezTo>
                    <a:pt x="549" y="81"/>
                    <a:pt x="549" y="81"/>
                    <a:pt x="549" y="81"/>
                  </a:cubicBezTo>
                  <a:cubicBezTo>
                    <a:pt x="545" y="83"/>
                    <a:pt x="545" y="83"/>
                    <a:pt x="545" y="83"/>
                  </a:cubicBezTo>
                  <a:cubicBezTo>
                    <a:pt x="543" y="82"/>
                    <a:pt x="543" y="82"/>
                    <a:pt x="543" y="82"/>
                  </a:cubicBezTo>
                  <a:cubicBezTo>
                    <a:pt x="543" y="83"/>
                    <a:pt x="543" y="83"/>
                    <a:pt x="543" y="83"/>
                  </a:cubicBezTo>
                  <a:cubicBezTo>
                    <a:pt x="541" y="82"/>
                    <a:pt x="541" y="82"/>
                    <a:pt x="541" y="82"/>
                  </a:cubicBezTo>
                  <a:cubicBezTo>
                    <a:pt x="541" y="85"/>
                    <a:pt x="541" y="85"/>
                    <a:pt x="541" y="85"/>
                  </a:cubicBezTo>
                  <a:cubicBezTo>
                    <a:pt x="542" y="86"/>
                    <a:pt x="542" y="86"/>
                    <a:pt x="542" y="86"/>
                  </a:cubicBezTo>
                  <a:cubicBezTo>
                    <a:pt x="541" y="87"/>
                    <a:pt x="541" y="87"/>
                    <a:pt x="541" y="87"/>
                  </a:cubicBezTo>
                  <a:cubicBezTo>
                    <a:pt x="541" y="88"/>
                    <a:pt x="541" y="88"/>
                    <a:pt x="541" y="88"/>
                  </a:cubicBezTo>
                  <a:cubicBezTo>
                    <a:pt x="542" y="88"/>
                    <a:pt x="542" y="88"/>
                    <a:pt x="542" y="88"/>
                  </a:cubicBezTo>
                  <a:cubicBezTo>
                    <a:pt x="544" y="87"/>
                    <a:pt x="544" y="87"/>
                    <a:pt x="544" y="87"/>
                  </a:cubicBezTo>
                  <a:cubicBezTo>
                    <a:pt x="544" y="86"/>
                    <a:pt x="544" y="86"/>
                    <a:pt x="544" y="86"/>
                  </a:cubicBezTo>
                  <a:cubicBezTo>
                    <a:pt x="547" y="83"/>
                    <a:pt x="547" y="83"/>
                    <a:pt x="547" y="83"/>
                  </a:cubicBezTo>
                  <a:cubicBezTo>
                    <a:pt x="551" y="82"/>
                    <a:pt x="551" y="82"/>
                    <a:pt x="551" y="82"/>
                  </a:cubicBezTo>
                  <a:cubicBezTo>
                    <a:pt x="552" y="84"/>
                    <a:pt x="552" y="84"/>
                    <a:pt x="552" y="84"/>
                  </a:cubicBezTo>
                  <a:cubicBezTo>
                    <a:pt x="552" y="87"/>
                    <a:pt x="552" y="87"/>
                    <a:pt x="552" y="87"/>
                  </a:cubicBezTo>
                  <a:cubicBezTo>
                    <a:pt x="552" y="88"/>
                    <a:pt x="552" y="88"/>
                    <a:pt x="552" y="88"/>
                  </a:cubicBezTo>
                  <a:cubicBezTo>
                    <a:pt x="551" y="86"/>
                    <a:pt x="551" y="86"/>
                    <a:pt x="551" y="86"/>
                  </a:cubicBezTo>
                  <a:cubicBezTo>
                    <a:pt x="550" y="85"/>
                    <a:pt x="550" y="85"/>
                    <a:pt x="550" y="85"/>
                  </a:cubicBezTo>
                  <a:cubicBezTo>
                    <a:pt x="550" y="83"/>
                    <a:pt x="550" y="83"/>
                    <a:pt x="550" y="83"/>
                  </a:cubicBezTo>
                  <a:cubicBezTo>
                    <a:pt x="548" y="85"/>
                    <a:pt x="548" y="85"/>
                    <a:pt x="548" y="85"/>
                  </a:cubicBezTo>
                  <a:cubicBezTo>
                    <a:pt x="547" y="84"/>
                    <a:pt x="547" y="84"/>
                    <a:pt x="547" y="84"/>
                  </a:cubicBezTo>
                  <a:cubicBezTo>
                    <a:pt x="548" y="87"/>
                    <a:pt x="548" y="87"/>
                    <a:pt x="548" y="87"/>
                  </a:cubicBezTo>
                  <a:cubicBezTo>
                    <a:pt x="550" y="87"/>
                    <a:pt x="550" y="87"/>
                    <a:pt x="550" y="87"/>
                  </a:cubicBezTo>
                  <a:cubicBezTo>
                    <a:pt x="550" y="90"/>
                    <a:pt x="550" y="90"/>
                    <a:pt x="550" y="90"/>
                  </a:cubicBezTo>
                  <a:cubicBezTo>
                    <a:pt x="549" y="92"/>
                    <a:pt x="549" y="92"/>
                    <a:pt x="549" y="92"/>
                  </a:cubicBezTo>
                  <a:cubicBezTo>
                    <a:pt x="548" y="91"/>
                    <a:pt x="548" y="91"/>
                    <a:pt x="548" y="91"/>
                  </a:cubicBezTo>
                  <a:cubicBezTo>
                    <a:pt x="547" y="92"/>
                    <a:pt x="547" y="92"/>
                    <a:pt x="547" y="92"/>
                  </a:cubicBezTo>
                  <a:cubicBezTo>
                    <a:pt x="549" y="93"/>
                    <a:pt x="549" y="93"/>
                    <a:pt x="549" y="93"/>
                  </a:cubicBezTo>
                  <a:cubicBezTo>
                    <a:pt x="549" y="94"/>
                    <a:pt x="549" y="94"/>
                    <a:pt x="549" y="94"/>
                  </a:cubicBezTo>
                  <a:cubicBezTo>
                    <a:pt x="549" y="94"/>
                    <a:pt x="549" y="94"/>
                    <a:pt x="549" y="94"/>
                  </a:cubicBezTo>
                  <a:cubicBezTo>
                    <a:pt x="550" y="94"/>
                    <a:pt x="550" y="94"/>
                    <a:pt x="550" y="94"/>
                  </a:cubicBezTo>
                  <a:cubicBezTo>
                    <a:pt x="552" y="93"/>
                    <a:pt x="552" y="93"/>
                    <a:pt x="552" y="93"/>
                  </a:cubicBezTo>
                  <a:cubicBezTo>
                    <a:pt x="552" y="91"/>
                    <a:pt x="552" y="91"/>
                    <a:pt x="552" y="91"/>
                  </a:cubicBezTo>
                  <a:cubicBezTo>
                    <a:pt x="553" y="90"/>
                    <a:pt x="553" y="90"/>
                    <a:pt x="553" y="90"/>
                  </a:cubicBezTo>
                  <a:cubicBezTo>
                    <a:pt x="553" y="88"/>
                    <a:pt x="553" y="88"/>
                    <a:pt x="553" y="88"/>
                  </a:cubicBezTo>
                  <a:cubicBezTo>
                    <a:pt x="553" y="87"/>
                    <a:pt x="553" y="87"/>
                    <a:pt x="553" y="87"/>
                  </a:cubicBezTo>
                  <a:cubicBezTo>
                    <a:pt x="552" y="80"/>
                    <a:pt x="552" y="80"/>
                    <a:pt x="552" y="80"/>
                  </a:cubicBezTo>
                  <a:cubicBezTo>
                    <a:pt x="555" y="79"/>
                    <a:pt x="555" y="79"/>
                    <a:pt x="555" y="79"/>
                  </a:cubicBezTo>
                  <a:cubicBezTo>
                    <a:pt x="558" y="78"/>
                    <a:pt x="558" y="78"/>
                    <a:pt x="558" y="78"/>
                  </a:cubicBezTo>
                  <a:cubicBezTo>
                    <a:pt x="562" y="77"/>
                    <a:pt x="562" y="77"/>
                    <a:pt x="562" y="77"/>
                  </a:cubicBezTo>
                  <a:cubicBezTo>
                    <a:pt x="565" y="77"/>
                    <a:pt x="565" y="77"/>
                    <a:pt x="565" y="77"/>
                  </a:cubicBezTo>
                  <a:cubicBezTo>
                    <a:pt x="569" y="79"/>
                    <a:pt x="569" y="79"/>
                    <a:pt x="569" y="79"/>
                  </a:cubicBezTo>
                  <a:cubicBezTo>
                    <a:pt x="571" y="82"/>
                    <a:pt x="571" y="82"/>
                    <a:pt x="571" y="82"/>
                  </a:cubicBezTo>
                  <a:cubicBezTo>
                    <a:pt x="571" y="83"/>
                    <a:pt x="571" y="83"/>
                    <a:pt x="571" y="83"/>
                  </a:cubicBezTo>
                  <a:cubicBezTo>
                    <a:pt x="570" y="84"/>
                    <a:pt x="570" y="84"/>
                    <a:pt x="570" y="84"/>
                  </a:cubicBezTo>
                  <a:cubicBezTo>
                    <a:pt x="568" y="82"/>
                    <a:pt x="568" y="82"/>
                    <a:pt x="568" y="82"/>
                  </a:cubicBezTo>
                  <a:cubicBezTo>
                    <a:pt x="567" y="82"/>
                    <a:pt x="567" y="82"/>
                    <a:pt x="567" y="82"/>
                  </a:cubicBezTo>
                  <a:cubicBezTo>
                    <a:pt x="568" y="84"/>
                    <a:pt x="568" y="84"/>
                    <a:pt x="568" y="84"/>
                  </a:cubicBezTo>
                  <a:cubicBezTo>
                    <a:pt x="568" y="85"/>
                    <a:pt x="568" y="85"/>
                    <a:pt x="568" y="85"/>
                  </a:cubicBezTo>
                  <a:cubicBezTo>
                    <a:pt x="568" y="86"/>
                    <a:pt x="568" y="86"/>
                    <a:pt x="568" y="86"/>
                  </a:cubicBezTo>
                  <a:cubicBezTo>
                    <a:pt x="567" y="87"/>
                    <a:pt x="567" y="87"/>
                    <a:pt x="567" y="87"/>
                  </a:cubicBezTo>
                  <a:cubicBezTo>
                    <a:pt x="568" y="87"/>
                    <a:pt x="568" y="87"/>
                    <a:pt x="568" y="87"/>
                  </a:cubicBezTo>
                  <a:cubicBezTo>
                    <a:pt x="569" y="87"/>
                    <a:pt x="569" y="87"/>
                    <a:pt x="569" y="87"/>
                  </a:cubicBezTo>
                  <a:cubicBezTo>
                    <a:pt x="571" y="86"/>
                    <a:pt x="571" y="86"/>
                    <a:pt x="571" y="86"/>
                  </a:cubicBezTo>
                  <a:cubicBezTo>
                    <a:pt x="573" y="85"/>
                    <a:pt x="573" y="85"/>
                    <a:pt x="573" y="85"/>
                  </a:cubicBezTo>
                  <a:cubicBezTo>
                    <a:pt x="573" y="87"/>
                    <a:pt x="573" y="87"/>
                    <a:pt x="573" y="87"/>
                  </a:cubicBezTo>
                  <a:cubicBezTo>
                    <a:pt x="574" y="88"/>
                    <a:pt x="574" y="88"/>
                    <a:pt x="574" y="88"/>
                  </a:cubicBezTo>
                  <a:cubicBezTo>
                    <a:pt x="574" y="90"/>
                    <a:pt x="574" y="90"/>
                    <a:pt x="574" y="90"/>
                  </a:cubicBezTo>
                  <a:cubicBezTo>
                    <a:pt x="575" y="91"/>
                    <a:pt x="575" y="91"/>
                    <a:pt x="575" y="91"/>
                  </a:cubicBezTo>
                  <a:cubicBezTo>
                    <a:pt x="576" y="89"/>
                    <a:pt x="576" y="89"/>
                    <a:pt x="576" y="89"/>
                  </a:cubicBezTo>
                  <a:cubicBezTo>
                    <a:pt x="575" y="88"/>
                    <a:pt x="575" y="88"/>
                    <a:pt x="575" y="88"/>
                  </a:cubicBezTo>
                  <a:cubicBezTo>
                    <a:pt x="577" y="87"/>
                    <a:pt x="577" y="87"/>
                    <a:pt x="577" y="87"/>
                  </a:cubicBezTo>
                  <a:cubicBezTo>
                    <a:pt x="579" y="88"/>
                    <a:pt x="579" y="88"/>
                    <a:pt x="579" y="88"/>
                  </a:cubicBezTo>
                  <a:cubicBezTo>
                    <a:pt x="579" y="89"/>
                    <a:pt x="579" y="89"/>
                    <a:pt x="579" y="89"/>
                  </a:cubicBezTo>
                  <a:cubicBezTo>
                    <a:pt x="579" y="90"/>
                    <a:pt x="579" y="90"/>
                    <a:pt x="579" y="90"/>
                  </a:cubicBezTo>
                  <a:cubicBezTo>
                    <a:pt x="578" y="92"/>
                    <a:pt x="578" y="92"/>
                    <a:pt x="578" y="92"/>
                  </a:cubicBezTo>
                  <a:cubicBezTo>
                    <a:pt x="578" y="93"/>
                    <a:pt x="578" y="93"/>
                    <a:pt x="578" y="93"/>
                  </a:cubicBezTo>
                  <a:cubicBezTo>
                    <a:pt x="579" y="92"/>
                    <a:pt x="579" y="92"/>
                    <a:pt x="579" y="92"/>
                  </a:cubicBezTo>
                  <a:cubicBezTo>
                    <a:pt x="580" y="91"/>
                    <a:pt x="580" y="91"/>
                    <a:pt x="580" y="91"/>
                  </a:cubicBezTo>
                  <a:cubicBezTo>
                    <a:pt x="581" y="90"/>
                    <a:pt x="581" y="90"/>
                    <a:pt x="581" y="90"/>
                  </a:cubicBezTo>
                  <a:cubicBezTo>
                    <a:pt x="581" y="91"/>
                    <a:pt x="581" y="91"/>
                    <a:pt x="581" y="91"/>
                  </a:cubicBezTo>
                  <a:cubicBezTo>
                    <a:pt x="581" y="90"/>
                    <a:pt x="581" y="90"/>
                    <a:pt x="581" y="90"/>
                  </a:cubicBezTo>
                  <a:cubicBezTo>
                    <a:pt x="582" y="87"/>
                    <a:pt x="582" y="87"/>
                    <a:pt x="582" y="87"/>
                  </a:cubicBezTo>
                  <a:cubicBezTo>
                    <a:pt x="583" y="87"/>
                    <a:pt x="583" y="87"/>
                    <a:pt x="583" y="87"/>
                  </a:cubicBezTo>
                  <a:cubicBezTo>
                    <a:pt x="584" y="87"/>
                    <a:pt x="584" y="87"/>
                    <a:pt x="584" y="87"/>
                  </a:cubicBezTo>
                  <a:cubicBezTo>
                    <a:pt x="587" y="89"/>
                    <a:pt x="587" y="89"/>
                    <a:pt x="587" y="89"/>
                  </a:cubicBezTo>
                  <a:cubicBezTo>
                    <a:pt x="590" y="90"/>
                    <a:pt x="590" y="90"/>
                    <a:pt x="590" y="90"/>
                  </a:cubicBezTo>
                  <a:cubicBezTo>
                    <a:pt x="592" y="92"/>
                    <a:pt x="592" y="92"/>
                    <a:pt x="592" y="92"/>
                  </a:cubicBezTo>
                  <a:cubicBezTo>
                    <a:pt x="591" y="93"/>
                    <a:pt x="591" y="93"/>
                    <a:pt x="591" y="93"/>
                  </a:cubicBezTo>
                  <a:cubicBezTo>
                    <a:pt x="589" y="94"/>
                    <a:pt x="589" y="94"/>
                    <a:pt x="589" y="94"/>
                  </a:cubicBezTo>
                  <a:cubicBezTo>
                    <a:pt x="588" y="96"/>
                    <a:pt x="588" y="96"/>
                    <a:pt x="588" y="96"/>
                  </a:cubicBezTo>
                  <a:cubicBezTo>
                    <a:pt x="590" y="95"/>
                    <a:pt x="590" y="95"/>
                    <a:pt x="590" y="95"/>
                  </a:cubicBezTo>
                  <a:cubicBezTo>
                    <a:pt x="592" y="94"/>
                    <a:pt x="592" y="94"/>
                    <a:pt x="592" y="94"/>
                  </a:cubicBezTo>
                  <a:cubicBezTo>
                    <a:pt x="594" y="95"/>
                    <a:pt x="594" y="95"/>
                    <a:pt x="594" y="95"/>
                  </a:cubicBezTo>
                  <a:cubicBezTo>
                    <a:pt x="596" y="94"/>
                    <a:pt x="596" y="94"/>
                    <a:pt x="596" y="94"/>
                  </a:cubicBezTo>
                  <a:cubicBezTo>
                    <a:pt x="598" y="93"/>
                    <a:pt x="598" y="93"/>
                    <a:pt x="598" y="93"/>
                  </a:cubicBezTo>
                  <a:cubicBezTo>
                    <a:pt x="599" y="92"/>
                    <a:pt x="599" y="92"/>
                    <a:pt x="599" y="92"/>
                  </a:cubicBezTo>
                  <a:cubicBezTo>
                    <a:pt x="602" y="90"/>
                    <a:pt x="602" y="90"/>
                    <a:pt x="602" y="90"/>
                  </a:cubicBezTo>
                  <a:cubicBezTo>
                    <a:pt x="603" y="90"/>
                    <a:pt x="603" y="90"/>
                    <a:pt x="603" y="90"/>
                  </a:cubicBezTo>
                  <a:cubicBezTo>
                    <a:pt x="605" y="88"/>
                    <a:pt x="605" y="88"/>
                    <a:pt x="605" y="88"/>
                  </a:cubicBezTo>
                  <a:cubicBezTo>
                    <a:pt x="607" y="87"/>
                    <a:pt x="607" y="87"/>
                    <a:pt x="607" y="87"/>
                  </a:cubicBezTo>
                  <a:cubicBezTo>
                    <a:pt x="612" y="85"/>
                    <a:pt x="612" y="85"/>
                    <a:pt x="612" y="85"/>
                  </a:cubicBezTo>
                  <a:cubicBezTo>
                    <a:pt x="614" y="84"/>
                    <a:pt x="614" y="84"/>
                    <a:pt x="614" y="84"/>
                  </a:cubicBezTo>
                  <a:cubicBezTo>
                    <a:pt x="615" y="84"/>
                    <a:pt x="615" y="84"/>
                    <a:pt x="615" y="84"/>
                  </a:cubicBezTo>
                  <a:cubicBezTo>
                    <a:pt x="615" y="84"/>
                    <a:pt x="615" y="84"/>
                    <a:pt x="615" y="84"/>
                  </a:cubicBezTo>
                  <a:cubicBezTo>
                    <a:pt x="618" y="82"/>
                    <a:pt x="618" y="82"/>
                    <a:pt x="618" y="82"/>
                  </a:cubicBezTo>
                  <a:cubicBezTo>
                    <a:pt x="620" y="82"/>
                    <a:pt x="620" y="82"/>
                    <a:pt x="620" y="82"/>
                  </a:cubicBezTo>
                  <a:cubicBezTo>
                    <a:pt x="623" y="82"/>
                    <a:pt x="623" y="82"/>
                    <a:pt x="623" y="82"/>
                  </a:cubicBezTo>
                  <a:cubicBezTo>
                    <a:pt x="629" y="84"/>
                    <a:pt x="629" y="84"/>
                    <a:pt x="629" y="84"/>
                  </a:cubicBezTo>
                  <a:cubicBezTo>
                    <a:pt x="631" y="87"/>
                    <a:pt x="631" y="87"/>
                    <a:pt x="631" y="87"/>
                  </a:cubicBezTo>
                  <a:cubicBezTo>
                    <a:pt x="634" y="88"/>
                    <a:pt x="634" y="88"/>
                    <a:pt x="634" y="88"/>
                  </a:cubicBezTo>
                  <a:cubicBezTo>
                    <a:pt x="636" y="91"/>
                    <a:pt x="636" y="91"/>
                    <a:pt x="636" y="91"/>
                  </a:cubicBezTo>
                  <a:cubicBezTo>
                    <a:pt x="638" y="93"/>
                    <a:pt x="638" y="93"/>
                    <a:pt x="638" y="93"/>
                  </a:cubicBezTo>
                  <a:cubicBezTo>
                    <a:pt x="638" y="94"/>
                    <a:pt x="638" y="94"/>
                    <a:pt x="638" y="94"/>
                  </a:cubicBezTo>
                  <a:cubicBezTo>
                    <a:pt x="638" y="95"/>
                    <a:pt x="638" y="95"/>
                    <a:pt x="638" y="95"/>
                  </a:cubicBezTo>
                  <a:cubicBezTo>
                    <a:pt x="638" y="97"/>
                    <a:pt x="638" y="97"/>
                    <a:pt x="638" y="97"/>
                  </a:cubicBezTo>
                  <a:cubicBezTo>
                    <a:pt x="639" y="99"/>
                    <a:pt x="639" y="99"/>
                    <a:pt x="639" y="99"/>
                  </a:cubicBezTo>
                  <a:cubicBezTo>
                    <a:pt x="640" y="100"/>
                    <a:pt x="640" y="100"/>
                    <a:pt x="640" y="100"/>
                  </a:cubicBezTo>
                  <a:cubicBezTo>
                    <a:pt x="639" y="102"/>
                    <a:pt x="639" y="102"/>
                    <a:pt x="639" y="102"/>
                  </a:cubicBezTo>
                  <a:cubicBezTo>
                    <a:pt x="640" y="101"/>
                    <a:pt x="640" y="101"/>
                    <a:pt x="640" y="101"/>
                  </a:cubicBezTo>
                  <a:cubicBezTo>
                    <a:pt x="642" y="100"/>
                    <a:pt x="642" y="100"/>
                    <a:pt x="642" y="100"/>
                  </a:cubicBezTo>
                  <a:cubicBezTo>
                    <a:pt x="643" y="100"/>
                    <a:pt x="643" y="100"/>
                    <a:pt x="643" y="100"/>
                  </a:cubicBezTo>
                  <a:cubicBezTo>
                    <a:pt x="644" y="100"/>
                    <a:pt x="644" y="100"/>
                    <a:pt x="644" y="100"/>
                  </a:cubicBezTo>
                  <a:cubicBezTo>
                    <a:pt x="644" y="99"/>
                    <a:pt x="644" y="99"/>
                    <a:pt x="644" y="99"/>
                  </a:cubicBezTo>
                  <a:cubicBezTo>
                    <a:pt x="646" y="99"/>
                    <a:pt x="646" y="99"/>
                    <a:pt x="646" y="99"/>
                  </a:cubicBezTo>
                  <a:cubicBezTo>
                    <a:pt x="647" y="100"/>
                    <a:pt x="647" y="100"/>
                    <a:pt x="647" y="100"/>
                  </a:cubicBezTo>
                  <a:cubicBezTo>
                    <a:pt x="648" y="102"/>
                    <a:pt x="648" y="102"/>
                    <a:pt x="648" y="102"/>
                  </a:cubicBezTo>
                  <a:cubicBezTo>
                    <a:pt x="648" y="100"/>
                    <a:pt x="648" y="100"/>
                    <a:pt x="648" y="100"/>
                  </a:cubicBezTo>
                  <a:cubicBezTo>
                    <a:pt x="648" y="98"/>
                    <a:pt x="648" y="98"/>
                    <a:pt x="648" y="98"/>
                  </a:cubicBezTo>
                  <a:cubicBezTo>
                    <a:pt x="649" y="98"/>
                    <a:pt x="649" y="98"/>
                    <a:pt x="649" y="98"/>
                  </a:cubicBezTo>
                  <a:cubicBezTo>
                    <a:pt x="650" y="100"/>
                    <a:pt x="650" y="100"/>
                    <a:pt x="650" y="100"/>
                  </a:cubicBezTo>
                  <a:cubicBezTo>
                    <a:pt x="652" y="102"/>
                    <a:pt x="652" y="102"/>
                    <a:pt x="652" y="102"/>
                  </a:cubicBezTo>
                  <a:cubicBezTo>
                    <a:pt x="652" y="104"/>
                    <a:pt x="652" y="104"/>
                    <a:pt x="652" y="104"/>
                  </a:cubicBezTo>
                  <a:cubicBezTo>
                    <a:pt x="653" y="104"/>
                    <a:pt x="653" y="104"/>
                    <a:pt x="653" y="104"/>
                  </a:cubicBezTo>
                  <a:cubicBezTo>
                    <a:pt x="655" y="107"/>
                    <a:pt x="655" y="107"/>
                    <a:pt x="655" y="107"/>
                  </a:cubicBezTo>
                  <a:cubicBezTo>
                    <a:pt x="655" y="106"/>
                    <a:pt x="655" y="106"/>
                    <a:pt x="655" y="106"/>
                  </a:cubicBezTo>
                  <a:cubicBezTo>
                    <a:pt x="654" y="104"/>
                    <a:pt x="654" y="104"/>
                    <a:pt x="654" y="104"/>
                  </a:cubicBezTo>
                  <a:cubicBezTo>
                    <a:pt x="653" y="103"/>
                    <a:pt x="653" y="103"/>
                    <a:pt x="653" y="103"/>
                  </a:cubicBezTo>
                  <a:cubicBezTo>
                    <a:pt x="653" y="102"/>
                    <a:pt x="653" y="102"/>
                    <a:pt x="653" y="102"/>
                  </a:cubicBezTo>
                  <a:cubicBezTo>
                    <a:pt x="654" y="103"/>
                    <a:pt x="654" y="103"/>
                    <a:pt x="654" y="103"/>
                  </a:cubicBezTo>
                  <a:cubicBezTo>
                    <a:pt x="655" y="103"/>
                    <a:pt x="655" y="103"/>
                    <a:pt x="655" y="103"/>
                  </a:cubicBezTo>
                  <a:cubicBezTo>
                    <a:pt x="657" y="104"/>
                    <a:pt x="657" y="104"/>
                    <a:pt x="657" y="104"/>
                  </a:cubicBezTo>
                  <a:cubicBezTo>
                    <a:pt x="658" y="106"/>
                    <a:pt x="658" y="106"/>
                    <a:pt x="658" y="106"/>
                  </a:cubicBezTo>
                  <a:cubicBezTo>
                    <a:pt x="658" y="104"/>
                    <a:pt x="658" y="104"/>
                    <a:pt x="658" y="104"/>
                  </a:cubicBezTo>
                  <a:cubicBezTo>
                    <a:pt x="656" y="101"/>
                    <a:pt x="656" y="101"/>
                    <a:pt x="656" y="101"/>
                  </a:cubicBezTo>
                  <a:cubicBezTo>
                    <a:pt x="656" y="98"/>
                    <a:pt x="656" y="98"/>
                    <a:pt x="656" y="98"/>
                  </a:cubicBezTo>
                  <a:cubicBezTo>
                    <a:pt x="656" y="96"/>
                    <a:pt x="656" y="96"/>
                    <a:pt x="656" y="96"/>
                  </a:cubicBezTo>
                  <a:cubicBezTo>
                    <a:pt x="657" y="94"/>
                    <a:pt x="657" y="94"/>
                    <a:pt x="657" y="94"/>
                  </a:cubicBezTo>
                  <a:cubicBezTo>
                    <a:pt x="660" y="94"/>
                    <a:pt x="660" y="94"/>
                    <a:pt x="660" y="94"/>
                  </a:cubicBezTo>
                  <a:cubicBezTo>
                    <a:pt x="661" y="93"/>
                    <a:pt x="661" y="93"/>
                    <a:pt x="661" y="93"/>
                  </a:cubicBezTo>
                  <a:cubicBezTo>
                    <a:pt x="663" y="92"/>
                    <a:pt x="663" y="92"/>
                    <a:pt x="663" y="92"/>
                  </a:cubicBezTo>
                  <a:cubicBezTo>
                    <a:pt x="663" y="91"/>
                    <a:pt x="663" y="91"/>
                    <a:pt x="663" y="91"/>
                  </a:cubicBezTo>
                  <a:cubicBezTo>
                    <a:pt x="663" y="91"/>
                    <a:pt x="663" y="91"/>
                    <a:pt x="663" y="91"/>
                  </a:cubicBezTo>
                  <a:cubicBezTo>
                    <a:pt x="664" y="91"/>
                    <a:pt x="664" y="91"/>
                    <a:pt x="664" y="91"/>
                  </a:cubicBezTo>
                  <a:cubicBezTo>
                    <a:pt x="665" y="92"/>
                    <a:pt x="665" y="92"/>
                    <a:pt x="665" y="92"/>
                  </a:cubicBezTo>
                  <a:cubicBezTo>
                    <a:pt x="667" y="92"/>
                    <a:pt x="667" y="92"/>
                    <a:pt x="667" y="92"/>
                  </a:cubicBezTo>
                  <a:cubicBezTo>
                    <a:pt x="668" y="92"/>
                    <a:pt x="668" y="92"/>
                    <a:pt x="668" y="92"/>
                  </a:cubicBezTo>
                  <a:cubicBezTo>
                    <a:pt x="670" y="90"/>
                    <a:pt x="670" y="90"/>
                    <a:pt x="670" y="90"/>
                  </a:cubicBezTo>
                  <a:cubicBezTo>
                    <a:pt x="671" y="91"/>
                    <a:pt x="671" y="91"/>
                    <a:pt x="671" y="91"/>
                  </a:cubicBezTo>
                  <a:cubicBezTo>
                    <a:pt x="673" y="90"/>
                    <a:pt x="673" y="90"/>
                    <a:pt x="673" y="90"/>
                  </a:cubicBezTo>
                  <a:cubicBezTo>
                    <a:pt x="676" y="90"/>
                    <a:pt x="676" y="90"/>
                    <a:pt x="676" y="90"/>
                  </a:cubicBezTo>
                  <a:cubicBezTo>
                    <a:pt x="677" y="89"/>
                    <a:pt x="677" y="89"/>
                    <a:pt x="677" y="89"/>
                  </a:cubicBezTo>
                  <a:cubicBezTo>
                    <a:pt x="678" y="89"/>
                    <a:pt x="678" y="89"/>
                    <a:pt x="678" y="89"/>
                  </a:cubicBezTo>
                  <a:cubicBezTo>
                    <a:pt x="678" y="90"/>
                    <a:pt x="678" y="90"/>
                    <a:pt x="678" y="90"/>
                  </a:cubicBezTo>
                  <a:cubicBezTo>
                    <a:pt x="679" y="91"/>
                    <a:pt x="679" y="91"/>
                    <a:pt x="679" y="91"/>
                  </a:cubicBezTo>
                  <a:cubicBezTo>
                    <a:pt x="679" y="90"/>
                    <a:pt x="679" y="90"/>
                    <a:pt x="679" y="90"/>
                  </a:cubicBezTo>
                  <a:cubicBezTo>
                    <a:pt x="681" y="88"/>
                    <a:pt x="681" y="88"/>
                    <a:pt x="681" y="88"/>
                  </a:cubicBezTo>
                  <a:cubicBezTo>
                    <a:pt x="680" y="87"/>
                    <a:pt x="680" y="87"/>
                    <a:pt x="680" y="87"/>
                  </a:cubicBezTo>
                  <a:cubicBezTo>
                    <a:pt x="680" y="85"/>
                    <a:pt x="680" y="85"/>
                    <a:pt x="680" y="85"/>
                  </a:cubicBezTo>
                  <a:cubicBezTo>
                    <a:pt x="681" y="84"/>
                    <a:pt x="681" y="84"/>
                    <a:pt x="681" y="84"/>
                  </a:cubicBezTo>
                  <a:cubicBezTo>
                    <a:pt x="681" y="83"/>
                    <a:pt x="681" y="83"/>
                    <a:pt x="681" y="83"/>
                  </a:cubicBezTo>
                  <a:cubicBezTo>
                    <a:pt x="683" y="83"/>
                    <a:pt x="683" y="83"/>
                    <a:pt x="683" y="83"/>
                  </a:cubicBezTo>
                  <a:cubicBezTo>
                    <a:pt x="684" y="85"/>
                    <a:pt x="684" y="85"/>
                    <a:pt x="684" y="85"/>
                  </a:cubicBezTo>
                  <a:cubicBezTo>
                    <a:pt x="684" y="86"/>
                    <a:pt x="684" y="86"/>
                    <a:pt x="684" y="86"/>
                  </a:cubicBezTo>
                  <a:cubicBezTo>
                    <a:pt x="686" y="86"/>
                    <a:pt x="686" y="86"/>
                    <a:pt x="686" y="86"/>
                  </a:cubicBezTo>
                  <a:cubicBezTo>
                    <a:pt x="687" y="87"/>
                    <a:pt x="687" y="87"/>
                    <a:pt x="687" y="87"/>
                  </a:cubicBezTo>
                  <a:cubicBezTo>
                    <a:pt x="687" y="88"/>
                    <a:pt x="687" y="88"/>
                    <a:pt x="687" y="88"/>
                  </a:cubicBezTo>
                  <a:cubicBezTo>
                    <a:pt x="689" y="90"/>
                    <a:pt x="689" y="90"/>
                    <a:pt x="689" y="90"/>
                  </a:cubicBezTo>
                  <a:cubicBezTo>
                    <a:pt x="690" y="91"/>
                    <a:pt x="690" y="91"/>
                    <a:pt x="690" y="91"/>
                  </a:cubicBezTo>
                  <a:cubicBezTo>
                    <a:pt x="691" y="91"/>
                    <a:pt x="691" y="91"/>
                    <a:pt x="691" y="91"/>
                  </a:cubicBezTo>
                  <a:cubicBezTo>
                    <a:pt x="694" y="91"/>
                    <a:pt x="694" y="91"/>
                    <a:pt x="694" y="91"/>
                  </a:cubicBezTo>
                  <a:cubicBezTo>
                    <a:pt x="695" y="91"/>
                    <a:pt x="695" y="91"/>
                    <a:pt x="695" y="91"/>
                  </a:cubicBezTo>
                  <a:cubicBezTo>
                    <a:pt x="696" y="91"/>
                    <a:pt x="696" y="91"/>
                    <a:pt x="696" y="91"/>
                  </a:cubicBezTo>
                  <a:cubicBezTo>
                    <a:pt x="698" y="94"/>
                    <a:pt x="698" y="94"/>
                    <a:pt x="698" y="94"/>
                  </a:cubicBezTo>
                  <a:cubicBezTo>
                    <a:pt x="698" y="95"/>
                    <a:pt x="698" y="95"/>
                    <a:pt x="698" y="95"/>
                  </a:cubicBezTo>
                  <a:cubicBezTo>
                    <a:pt x="699" y="96"/>
                    <a:pt x="699" y="96"/>
                    <a:pt x="699" y="96"/>
                  </a:cubicBezTo>
                  <a:cubicBezTo>
                    <a:pt x="701" y="96"/>
                    <a:pt x="701" y="96"/>
                    <a:pt x="701" y="96"/>
                  </a:cubicBezTo>
                  <a:cubicBezTo>
                    <a:pt x="702" y="96"/>
                    <a:pt x="702" y="96"/>
                    <a:pt x="702" y="96"/>
                  </a:cubicBezTo>
                  <a:cubicBezTo>
                    <a:pt x="703" y="95"/>
                    <a:pt x="703" y="95"/>
                    <a:pt x="703" y="95"/>
                  </a:cubicBezTo>
                  <a:cubicBezTo>
                    <a:pt x="703" y="94"/>
                    <a:pt x="703" y="94"/>
                    <a:pt x="703" y="94"/>
                  </a:cubicBezTo>
                  <a:cubicBezTo>
                    <a:pt x="705" y="93"/>
                    <a:pt x="705" y="93"/>
                    <a:pt x="705" y="93"/>
                  </a:cubicBezTo>
                  <a:cubicBezTo>
                    <a:pt x="705" y="94"/>
                    <a:pt x="705" y="94"/>
                    <a:pt x="705" y="94"/>
                  </a:cubicBezTo>
                  <a:cubicBezTo>
                    <a:pt x="706" y="93"/>
                    <a:pt x="706" y="93"/>
                    <a:pt x="706" y="93"/>
                  </a:cubicBezTo>
                  <a:cubicBezTo>
                    <a:pt x="705" y="92"/>
                    <a:pt x="705" y="92"/>
                    <a:pt x="705" y="92"/>
                  </a:cubicBezTo>
                  <a:cubicBezTo>
                    <a:pt x="706" y="92"/>
                    <a:pt x="706" y="92"/>
                    <a:pt x="706" y="92"/>
                  </a:cubicBezTo>
                  <a:cubicBezTo>
                    <a:pt x="705" y="91"/>
                    <a:pt x="705" y="91"/>
                    <a:pt x="705" y="91"/>
                  </a:cubicBezTo>
                  <a:cubicBezTo>
                    <a:pt x="705" y="90"/>
                    <a:pt x="705" y="90"/>
                    <a:pt x="705" y="90"/>
                  </a:cubicBezTo>
                  <a:cubicBezTo>
                    <a:pt x="704" y="88"/>
                    <a:pt x="704" y="88"/>
                    <a:pt x="704" y="88"/>
                  </a:cubicBezTo>
                  <a:cubicBezTo>
                    <a:pt x="702" y="88"/>
                    <a:pt x="702" y="88"/>
                    <a:pt x="702" y="88"/>
                  </a:cubicBezTo>
                  <a:cubicBezTo>
                    <a:pt x="702" y="86"/>
                    <a:pt x="702" y="86"/>
                    <a:pt x="702" y="86"/>
                  </a:cubicBezTo>
                  <a:cubicBezTo>
                    <a:pt x="700" y="83"/>
                    <a:pt x="700" y="83"/>
                    <a:pt x="700" y="83"/>
                  </a:cubicBezTo>
                  <a:cubicBezTo>
                    <a:pt x="699" y="83"/>
                    <a:pt x="699" y="83"/>
                    <a:pt x="699" y="83"/>
                  </a:cubicBezTo>
                  <a:cubicBezTo>
                    <a:pt x="698" y="82"/>
                    <a:pt x="698" y="82"/>
                    <a:pt x="698" y="82"/>
                  </a:cubicBezTo>
                  <a:cubicBezTo>
                    <a:pt x="696" y="81"/>
                    <a:pt x="696" y="81"/>
                    <a:pt x="696" y="81"/>
                  </a:cubicBezTo>
                  <a:cubicBezTo>
                    <a:pt x="695" y="82"/>
                    <a:pt x="695" y="82"/>
                    <a:pt x="695" y="82"/>
                  </a:cubicBezTo>
                  <a:cubicBezTo>
                    <a:pt x="694" y="82"/>
                    <a:pt x="694" y="82"/>
                    <a:pt x="694" y="82"/>
                  </a:cubicBezTo>
                  <a:cubicBezTo>
                    <a:pt x="694" y="81"/>
                    <a:pt x="694" y="81"/>
                    <a:pt x="694" y="81"/>
                  </a:cubicBezTo>
                  <a:cubicBezTo>
                    <a:pt x="695" y="80"/>
                    <a:pt x="695" y="80"/>
                    <a:pt x="695" y="80"/>
                  </a:cubicBezTo>
                  <a:cubicBezTo>
                    <a:pt x="694" y="78"/>
                    <a:pt x="694" y="78"/>
                    <a:pt x="694" y="78"/>
                  </a:cubicBezTo>
                  <a:cubicBezTo>
                    <a:pt x="693" y="77"/>
                    <a:pt x="693" y="77"/>
                    <a:pt x="693" y="77"/>
                  </a:cubicBezTo>
                  <a:cubicBezTo>
                    <a:pt x="693" y="76"/>
                    <a:pt x="693" y="76"/>
                    <a:pt x="693" y="76"/>
                  </a:cubicBezTo>
                  <a:cubicBezTo>
                    <a:pt x="692" y="74"/>
                    <a:pt x="692" y="74"/>
                    <a:pt x="692" y="74"/>
                  </a:cubicBezTo>
                  <a:cubicBezTo>
                    <a:pt x="690" y="73"/>
                    <a:pt x="690" y="73"/>
                    <a:pt x="690" y="73"/>
                  </a:cubicBezTo>
                  <a:cubicBezTo>
                    <a:pt x="690" y="72"/>
                    <a:pt x="690" y="72"/>
                    <a:pt x="690" y="72"/>
                  </a:cubicBezTo>
                  <a:cubicBezTo>
                    <a:pt x="693" y="72"/>
                    <a:pt x="693" y="72"/>
                    <a:pt x="693" y="72"/>
                  </a:cubicBezTo>
                  <a:cubicBezTo>
                    <a:pt x="694" y="72"/>
                    <a:pt x="694" y="72"/>
                    <a:pt x="694" y="72"/>
                  </a:cubicBezTo>
                  <a:cubicBezTo>
                    <a:pt x="697" y="72"/>
                    <a:pt x="697" y="72"/>
                    <a:pt x="697" y="72"/>
                  </a:cubicBezTo>
                  <a:cubicBezTo>
                    <a:pt x="700" y="72"/>
                    <a:pt x="700" y="72"/>
                    <a:pt x="700" y="72"/>
                  </a:cubicBezTo>
                  <a:cubicBezTo>
                    <a:pt x="700" y="71"/>
                    <a:pt x="700" y="71"/>
                    <a:pt x="700" y="71"/>
                  </a:cubicBezTo>
                  <a:cubicBezTo>
                    <a:pt x="702" y="71"/>
                    <a:pt x="702" y="71"/>
                    <a:pt x="702" y="71"/>
                  </a:cubicBezTo>
                  <a:cubicBezTo>
                    <a:pt x="703" y="72"/>
                    <a:pt x="703" y="72"/>
                    <a:pt x="703" y="72"/>
                  </a:cubicBezTo>
                  <a:cubicBezTo>
                    <a:pt x="704" y="71"/>
                    <a:pt x="704" y="71"/>
                    <a:pt x="704" y="71"/>
                  </a:cubicBezTo>
                  <a:cubicBezTo>
                    <a:pt x="705" y="71"/>
                    <a:pt x="705" y="71"/>
                    <a:pt x="705" y="71"/>
                  </a:cubicBezTo>
                  <a:cubicBezTo>
                    <a:pt x="705" y="70"/>
                    <a:pt x="705" y="70"/>
                    <a:pt x="705" y="70"/>
                  </a:cubicBezTo>
                  <a:cubicBezTo>
                    <a:pt x="707" y="70"/>
                    <a:pt x="707" y="70"/>
                    <a:pt x="707" y="70"/>
                  </a:cubicBezTo>
                  <a:cubicBezTo>
                    <a:pt x="708" y="71"/>
                    <a:pt x="708" y="71"/>
                    <a:pt x="708" y="71"/>
                  </a:cubicBezTo>
                  <a:cubicBezTo>
                    <a:pt x="708" y="71"/>
                    <a:pt x="708" y="71"/>
                    <a:pt x="708" y="71"/>
                  </a:cubicBezTo>
                  <a:cubicBezTo>
                    <a:pt x="709" y="69"/>
                    <a:pt x="709" y="69"/>
                    <a:pt x="709" y="69"/>
                  </a:cubicBezTo>
                  <a:cubicBezTo>
                    <a:pt x="710" y="70"/>
                    <a:pt x="710" y="70"/>
                    <a:pt x="710" y="70"/>
                  </a:cubicBezTo>
                  <a:cubicBezTo>
                    <a:pt x="710" y="69"/>
                    <a:pt x="710" y="69"/>
                    <a:pt x="710" y="69"/>
                  </a:cubicBezTo>
                  <a:cubicBezTo>
                    <a:pt x="715" y="67"/>
                    <a:pt x="715" y="67"/>
                    <a:pt x="715" y="67"/>
                  </a:cubicBezTo>
                  <a:cubicBezTo>
                    <a:pt x="716" y="69"/>
                    <a:pt x="716" y="69"/>
                    <a:pt x="716" y="69"/>
                  </a:cubicBezTo>
                  <a:cubicBezTo>
                    <a:pt x="716" y="68"/>
                    <a:pt x="716" y="68"/>
                    <a:pt x="716" y="68"/>
                  </a:cubicBezTo>
                  <a:cubicBezTo>
                    <a:pt x="717" y="66"/>
                    <a:pt x="717" y="66"/>
                    <a:pt x="717" y="66"/>
                  </a:cubicBezTo>
                  <a:cubicBezTo>
                    <a:pt x="717" y="67"/>
                    <a:pt x="717" y="67"/>
                    <a:pt x="717" y="67"/>
                  </a:cubicBezTo>
                  <a:cubicBezTo>
                    <a:pt x="719" y="67"/>
                    <a:pt x="719" y="67"/>
                    <a:pt x="719" y="67"/>
                  </a:cubicBezTo>
                  <a:cubicBezTo>
                    <a:pt x="720" y="66"/>
                    <a:pt x="720" y="66"/>
                    <a:pt x="720" y="66"/>
                  </a:cubicBezTo>
                  <a:cubicBezTo>
                    <a:pt x="721" y="67"/>
                    <a:pt x="721" y="67"/>
                    <a:pt x="721" y="67"/>
                  </a:cubicBezTo>
                  <a:cubicBezTo>
                    <a:pt x="723" y="67"/>
                    <a:pt x="723" y="67"/>
                    <a:pt x="723" y="67"/>
                  </a:cubicBezTo>
                  <a:cubicBezTo>
                    <a:pt x="724" y="67"/>
                    <a:pt x="724" y="67"/>
                    <a:pt x="724" y="67"/>
                  </a:cubicBezTo>
                  <a:cubicBezTo>
                    <a:pt x="725" y="68"/>
                    <a:pt x="725" y="68"/>
                    <a:pt x="725" y="68"/>
                  </a:cubicBezTo>
                  <a:cubicBezTo>
                    <a:pt x="726" y="68"/>
                    <a:pt x="726" y="68"/>
                    <a:pt x="726" y="68"/>
                  </a:cubicBezTo>
                  <a:cubicBezTo>
                    <a:pt x="727" y="67"/>
                    <a:pt x="727" y="67"/>
                    <a:pt x="727" y="67"/>
                  </a:cubicBezTo>
                  <a:cubicBezTo>
                    <a:pt x="729" y="67"/>
                    <a:pt x="729" y="67"/>
                    <a:pt x="729" y="67"/>
                  </a:cubicBezTo>
                  <a:cubicBezTo>
                    <a:pt x="733" y="68"/>
                    <a:pt x="733" y="68"/>
                    <a:pt x="733" y="68"/>
                  </a:cubicBezTo>
                  <a:cubicBezTo>
                    <a:pt x="734" y="69"/>
                    <a:pt x="734" y="69"/>
                    <a:pt x="734" y="69"/>
                  </a:cubicBezTo>
                  <a:cubicBezTo>
                    <a:pt x="735" y="69"/>
                    <a:pt x="735" y="69"/>
                    <a:pt x="735" y="69"/>
                  </a:cubicBezTo>
                  <a:cubicBezTo>
                    <a:pt x="734" y="68"/>
                    <a:pt x="734" y="68"/>
                    <a:pt x="734" y="68"/>
                  </a:cubicBezTo>
                  <a:cubicBezTo>
                    <a:pt x="736" y="68"/>
                    <a:pt x="736" y="68"/>
                    <a:pt x="736" y="68"/>
                  </a:cubicBezTo>
                  <a:cubicBezTo>
                    <a:pt x="737" y="69"/>
                    <a:pt x="737" y="69"/>
                    <a:pt x="737" y="69"/>
                  </a:cubicBezTo>
                  <a:cubicBezTo>
                    <a:pt x="736" y="69"/>
                    <a:pt x="736" y="69"/>
                    <a:pt x="736" y="69"/>
                  </a:cubicBezTo>
                  <a:cubicBezTo>
                    <a:pt x="737" y="70"/>
                    <a:pt x="737" y="70"/>
                    <a:pt x="737" y="70"/>
                  </a:cubicBezTo>
                  <a:cubicBezTo>
                    <a:pt x="739" y="69"/>
                    <a:pt x="739" y="69"/>
                    <a:pt x="739" y="69"/>
                  </a:cubicBezTo>
                  <a:cubicBezTo>
                    <a:pt x="743" y="70"/>
                    <a:pt x="743" y="70"/>
                    <a:pt x="743" y="70"/>
                  </a:cubicBezTo>
                  <a:cubicBezTo>
                    <a:pt x="746" y="72"/>
                    <a:pt x="746" y="72"/>
                    <a:pt x="746" y="72"/>
                  </a:cubicBezTo>
                  <a:cubicBezTo>
                    <a:pt x="746" y="73"/>
                    <a:pt x="746" y="73"/>
                    <a:pt x="746" y="73"/>
                  </a:cubicBezTo>
                  <a:cubicBezTo>
                    <a:pt x="745" y="72"/>
                    <a:pt x="745" y="72"/>
                    <a:pt x="745" y="72"/>
                  </a:cubicBezTo>
                  <a:cubicBezTo>
                    <a:pt x="743" y="71"/>
                    <a:pt x="743" y="71"/>
                    <a:pt x="743" y="71"/>
                  </a:cubicBezTo>
                  <a:cubicBezTo>
                    <a:pt x="743" y="72"/>
                    <a:pt x="743" y="72"/>
                    <a:pt x="743" y="72"/>
                  </a:cubicBezTo>
                  <a:cubicBezTo>
                    <a:pt x="747" y="73"/>
                    <a:pt x="747" y="73"/>
                    <a:pt x="747" y="73"/>
                  </a:cubicBezTo>
                  <a:cubicBezTo>
                    <a:pt x="748" y="73"/>
                    <a:pt x="748" y="73"/>
                    <a:pt x="748" y="73"/>
                  </a:cubicBezTo>
                  <a:cubicBezTo>
                    <a:pt x="749" y="72"/>
                    <a:pt x="749" y="72"/>
                    <a:pt x="749" y="72"/>
                  </a:cubicBezTo>
                  <a:cubicBezTo>
                    <a:pt x="751" y="72"/>
                    <a:pt x="751" y="72"/>
                    <a:pt x="751" y="72"/>
                  </a:cubicBezTo>
                  <a:cubicBezTo>
                    <a:pt x="752" y="72"/>
                    <a:pt x="752" y="72"/>
                    <a:pt x="752" y="72"/>
                  </a:cubicBezTo>
                  <a:cubicBezTo>
                    <a:pt x="752" y="71"/>
                    <a:pt x="752" y="71"/>
                    <a:pt x="752" y="71"/>
                  </a:cubicBezTo>
                  <a:cubicBezTo>
                    <a:pt x="753" y="71"/>
                    <a:pt x="753" y="71"/>
                    <a:pt x="753" y="71"/>
                  </a:cubicBezTo>
                  <a:cubicBezTo>
                    <a:pt x="754" y="72"/>
                    <a:pt x="754" y="72"/>
                    <a:pt x="754" y="72"/>
                  </a:cubicBezTo>
                  <a:cubicBezTo>
                    <a:pt x="755" y="72"/>
                    <a:pt x="755" y="72"/>
                    <a:pt x="755" y="72"/>
                  </a:cubicBezTo>
                  <a:cubicBezTo>
                    <a:pt x="756" y="72"/>
                    <a:pt x="756" y="72"/>
                    <a:pt x="756" y="72"/>
                  </a:cubicBezTo>
                  <a:cubicBezTo>
                    <a:pt x="756" y="72"/>
                    <a:pt x="756" y="72"/>
                    <a:pt x="756" y="72"/>
                  </a:cubicBezTo>
                  <a:cubicBezTo>
                    <a:pt x="756" y="71"/>
                    <a:pt x="756" y="71"/>
                    <a:pt x="756" y="71"/>
                  </a:cubicBezTo>
                  <a:cubicBezTo>
                    <a:pt x="758" y="72"/>
                    <a:pt x="758" y="72"/>
                    <a:pt x="758" y="72"/>
                  </a:cubicBezTo>
                  <a:cubicBezTo>
                    <a:pt x="758" y="73"/>
                    <a:pt x="758" y="73"/>
                    <a:pt x="758" y="73"/>
                  </a:cubicBezTo>
                  <a:cubicBezTo>
                    <a:pt x="760" y="73"/>
                    <a:pt x="760" y="73"/>
                    <a:pt x="760" y="73"/>
                  </a:cubicBezTo>
                  <a:cubicBezTo>
                    <a:pt x="761" y="73"/>
                    <a:pt x="761" y="73"/>
                    <a:pt x="761" y="73"/>
                  </a:cubicBezTo>
                  <a:cubicBezTo>
                    <a:pt x="767" y="74"/>
                    <a:pt x="767" y="74"/>
                    <a:pt x="767" y="74"/>
                  </a:cubicBezTo>
                  <a:cubicBezTo>
                    <a:pt x="766" y="73"/>
                    <a:pt x="766" y="73"/>
                    <a:pt x="766" y="73"/>
                  </a:cubicBezTo>
                  <a:cubicBezTo>
                    <a:pt x="768" y="73"/>
                    <a:pt x="768" y="73"/>
                    <a:pt x="768" y="73"/>
                  </a:cubicBezTo>
                  <a:cubicBezTo>
                    <a:pt x="769" y="74"/>
                    <a:pt x="769" y="74"/>
                    <a:pt x="769" y="74"/>
                  </a:cubicBezTo>
                  <a:cubicBezTo>
                    <a:pt x="770" y="74"/>
                    <a:pt x="770" y="74"/>
                    <a:pt x="770" y="74"/>
                  </a:cubicBezTo>
                  <a:cubicBezTo>
                    <a:pt x="769" y="73"/>
                    <a:pt x="769" y="73"/>
                    <a:pt x="769" y="73"/>
                  </a:cubicBezTo>
                  <a:cubicBezTo>
                    <a:pt x="770" y="73"/>
                    <a:pt x="770" y="73"/>
                    <a:pt x="770" y="73"/>
                  </a:cubicBezTo>
                  <a:cubicBezTo>
                    <a:pt x="772" y="73"/>
                    <a:pt x="772" y="73"/>
                    <a:pt x="772" y="73"/>
                  </a:cubicBezTo>
                  <a:cubicBezTo>
                    <a:pt x="771" y="74"/>
                    <a:pt x="771" y="74"/>
                    <a:pt x="771" y="74"/>
                  </a:cubicBezTo>
                  <a:cubicBezTo>
                    <a:pt x="772" y="75"/>
                    <a:pt x="772" y="75"/>
                    <a:pt x="772" y="75"/>
                  </a:cubicBezTo>
                  <a:cubicBezTo>
                    <a:pt x="774" y="75"/>
                    <a:pt x="774" y="75"/>
                    <a:pt x="774" y="75"/>
                  </a:cubicBezTo>
                  <a:cubicBezTo>
                    <a:pt x="774" y="74"/>
                    <a:pt x="774" y="74"/>
                    <a:pt x="774" y="74"/>
                  </a:cubicBezTo>
                  <a:cubicBezTo>
                    <a:pt x="774" y="74"/>
                    <a:pt x="774" y="74"/>
                    <a:pt x="774" y="74"/>
                  </a:cubicBezTo>
                  <a:cubicBezTo>
                    <a:pt x="776" y="74"/>
                    <a:pt x="776" y="74"/>
                    <a:pt x="776" y="74"/>
                  </a:cubicBezTo>
                  <a:cubicBezTo>
                    <a:pt x="776" y="74"/>
                    <a:pt x="776" y="74"/>
                    <a:pt x="776" y="74"/>
                  </a:cubicBezTo>
                  <a:cubicBezTo>
                    <a:pt x="776" y="75"/>
                    <a:pt x="776" y="75"/>
                    <a:pt x="776" y="75"/>
                  </a:cubicBezTo>
                  <a:cubicBezTo>
                    <a:pt x="777" y="76"/>
                    <a:pt x="777" y="76"/>
                    <a:pt x="777" y="76"/>
                  </a:cubicBezTo>
                  <a:cubicBezTo>
                    <a:pt x="779" y="77"/>
                    <a:pt x="779" y="77"/>
                    <a:pt x="779" y="77"/>
                  </a:cubicBezTo>
                  <a:cubicBezTo>
                    <a:pt x="781" y="76"/>
                    <a:pt x="781" y="76"/>
                    <a:pt x="781" y="76"/>
                  </a:cubicBezTo>
                  <a:cubicBezTo>
                    <a:pt x="779" y="76"/>
                    <a:pt x="779" y="76"/>
                    <a:pt x="779" y="76"/>
                  </a:cubicBezTo>
                  <a:cubicBezTo>
                    <a:pt x="777" y="75"/>
                    <a:pt x="777" y="75"/>
                    <a:pt x="777" y="75"/>
                  </a:cubicBezTo>
                  <a:cubicBezTo>
                    <a:pt x="777" y="74"/>
                    <a:pt x="777" y="74"/>
                    <a:pt x="777" y="74"/>
                  </a:cubicBezTo>
                  <a:cubicBezTo>
                    <a:pt x="778" y="74"/>
                    <a:pt x="778" y="74"/>
                    <a:pt x="778" y="74"/>
                  </a:cubicBezTo>
                  <a:cubicBezTo>
                    <a:pt x="780" y="74"/>
                    <a:pt x="780" y="74"/>
                    <a:pt x="780" y="74"/>
                  </a:cubicBezTo>
                  <a:cubicBezTo>
                    <a:pt x="782" y="75"/>
                    <a:pt x="782" y="75"/>
                    <a:pt x="782" y="75"/>
                  </a:cubicBezTo>
                  <a:cubicBezTo>
                    <a:pt x="783" y="77"/>
                    <a:pt x="783" y="77"/>
                    <a:pt x="783" y="77"/>
                  </a:cubicBezTo>
                  <a:cubicBezTo>
                    <a:pt x="784" y="77"/>
                    <a:pt x="784" y="77"/>
                    <a:pt x="784" y="77"/>
                  </a:cubicBezTo>
                  <a:cubicBezTo>
                    <a:pt x="784" y="76"/>
                    <a:pt x="784" y="76"/>
                    <a:pt x="784" y="76"/>
                  </a:cubicBezTo>
                  <a:cubicBezTo>
                    <a:pt x="784" y="76"/>
                    <a:pt x="784" y="76"/>
                    <a:pt x="784" y="76"/>
                  </a:cubicBezTo>
                  <a:cubicBezTo>
                    <a:pt x="785" y="76"/>
                    <a:pt x="785" y="76"/>
                    <a:pt x="785" y="76"/>
                  </a:cubicBezTo>
                  <a:cubicBezTo>
                    <a:pt x="785" y="77"/>
                    <a:pt x="785" y="77"/>
                    <a:pt x="785" y="77"/>
                  </a:cubicBezTo>
                  <a:cubicBezTo>
                    <a:pt x="785" y="77"/>
                    <a:pt x="785" y="77"/>
                    <a:pt x="785" y="77"/>
                  </a:cubicBezTo>
                  <a:cubicBezTo>
                    <a:pt x="786" y="79"/>
                    <a:pt x="786" y="79"/>
                    <a:pt x="786" y="79"/>
                  </a:cubicBezTo>
                  <a:cubicBezTo>
                    <a:pt x="788" y="82"/>
                    <a:pt x="788" y="82"/>
                    <a:pt x="788" y="82"/>
                  </a:cubicBezTo>
                  <a:cubicBezTo>
                    <a:pt x="791" y="83"/>
                    <a:pt x="791" y="83"/>
                    <a:pt x="791" y="83"/>
                  </a:cubicBezTo>
                  <a:cubicBezTo>
                    <a:pt x="791" y="84"/>
                    <a:pt x="791" y="84"/>
                    <a:pt x="791" y="84"/>
                  </a:cubicBezTo>
                  <a:cubicBezTo>
                    <a:pt x="792" y="85"/>
                    <a:pt x="792" y="85"/>
                    <a:pt x="792" y="85"/>
                  </a:cubicBezTo>
                  <a:cubicBezTo>
                    <a:pt x="793" y="87"/>
                    <a:pt x="793" y="87"/>
                    <a:pt x="793" y="87"/>
                  </a:cubicBezTo>
                  <a:cubicBezTo>
                    <a:pt x="792" y="87"/>
                    <a:pt x="792" y="87"/>
                    <a:pt x="792" y="87"/>
                  </a:cubicBezTo>
                  <a:cubicBezTo>
                    <a:pt x="793" y="89"/>
                    <a:pt x="793" y="89"/>
                    <a:pt x="793" y="89"/>
                  </a:cubicBezTo>
                  <a:cubicBezTo>
                    <a:pt x="794" y="89"/>
                    <a:pt x="794" y="89"/>
                    <a:pt x="794" y="89"/>
                  </a:cubicBezTo>
                  <a:cubicBezTo>
                    <a:pt x="795" y="88"/>
                    <a:pt x="795" y="88"/>
                    <a:pt x="795" y="88"/>
                  </a:cubicBezTo>
                  <a:cubicBezTo>
                    <a:pt x="797" y="88"/>
                    <a:pt x="797" y="88"/>
                    <a:pt x="797" y="88"/>
                  </a:cubicBezTo>
                  <a:cubicBezTo>
                    <a:pt x="798" y="90"/>
                    <a:pt x="798" y="90"/>
                    <a:pt x="798" y="90"/>
                  </a:cubicBezTo>
                  <a:cubicBezTo>
                    <a:pt x="799" y="90"/>
                    <a:pt x="799" y="90"/>
                    <a:pt x="799" y="90"/>
                  </a:cubicBezTo>
                  <a:cubicBezTo>
                    <a:pt x="799" y="90"/>
                    <a:pt x="799" y="90"/>
                    <a:pt x="799" y="90"/>
                  </a:cubicBezTo>
                  <a:cubicBezTo>
                    <a:pt x="798" y="89"/>
                    <a:pt x="798" y="89"/>
                    <a:pt x="798" y="89"/>
                  </a:cubicBezTo>
                  <a:cubicBezTo>
                    <a:pt x="798" y="88"/>
                    <a:pt x="798" y="88"/>
                    <a:pt x="798" y="88"/>
                  </a:cubicBezTo>
                  <a:cubicBezTo>
                    <a:pt x="799" y="87"/>
                    <a:pt x="799" y="87"/>
                    <a:pt x="799" y="87"/>
                  </a:cubicBezTo>
                  <a:cubicBezTo>
                    <a:pt x="799" y="87"/>
                    <a:pt x="799" y="87"/>
                    <a:pt x="799" y="87"/>
                  </a:cubicBezTo>
                  <a:cubicBezTo>
                    <a:pt x="800" y="89"/>
                    <a:pt x="800" y="89"/>
                    <a:pt x="800" y="89"/>
                  </a:cubicBezTo>
                  <a:cubicBezTo>
                    <a:pt x="801" y="90"/>
                    <a:pt x="801" y="90"/>
                    <a:pt x="801" y="90"/>
                  </a:cubicBezTo>
                  <a:cubicBezTo>
                    <a:pt x="801" y="90"/>
                    <a:pt x="801" y="90"/>
                    <a:pt x="801" y="90"/>
                  </a:cubicBezTo>
                  <a:cubicBezTo>
                    <a:pt x="800" y="88"/>
                    <a:pt x="800" y="88"/>
                    <a:pt x="800" y="88"/>
                  </a:cubicBezTo>
                  <a:cubicBezTo>
                    <a:pt x="800" y="86"/>
                    <a:pt x="800" y="86"/>
                    <a:pt x="800" y="86"/>
                  </a:cubicBezTo>
                  <a:cubicBezTo>
                    <a:pt x="799" y="85"/>
                    <a:pt x="799" y="85"/>
                    <a:pt x="799" y="85"/>
                  </a:cubicBezTo>
                  <a:cubicBezTo>
                    <a:pt x="798" y="86"/>
                    <a:pt x="798" y="86"/>
                    <a:pt x="798" y="86"/>
                  </a:cubicBezTo>
                  <a:cubicBezTo>
                    <a:pt x="796" y="87"/>
                    <a:pt x="796" y="87"/>
                    <a:pt x="796" y="87"/>
                  </a:cubicBezTo>
                  <a:cubicBezTo>
                    <a:pt x="796" y="86"/>
                    <a:pt x="796" y="86"/>
                    <a:pt x="796" y="86"/>
                  </a:cubicBezTo>
                  <a:cubicBezTo>
                    <a:pt x="797" y="85"/>
                    <a:pt x="797" y="85"/>
                    <a:pt x="797" y="85"/>
                  </a:cubicBezTo>
                  <a:cubicBezTo>
                    <a:pt x="796" y="83"/>
                    <a:pt x="796" y="83"/>
                    <a:pt x="796" y="83"/>
                  </a:cubicBezTo>
                  <a:cubicBezTo>
                    <a:pt x="794" y="82"/>
                    <a:pt x="794" y="82"/>
                    <a:pt x="794" y="82"/>
                  </a:cubicBezTo>
                  <a:cubicBezTo>
                    <a:pt x="793" y="80"/>
                    <a:pt x="793" y="80"/>
                    <a:pt x="793" y="80"/>
                  </a:cubicBezTo>
                  <a:cubicBezTo>
                    <a:pt x="792" y="79"/>
                    <a:pt x="792" y="79"/>
                    <a:pt x="792" y="79"/>
                  </a:cubicBezTo>
                  <a:cubicBezTo>
                    <a:pt x="792" y="79"/>
                    <a:pt x="792" y="79"/>
                    <a:pt x="792" y="79"/>
                  </a:cubicBezTo>
                  <a:cubicBezTo>
                    <a:pt x="790" y="80"/>
                    <a:pt x="790" y="80"/>
                    <a:pt x="790" y="80"/>
                  </a:cubicBezTo>
                  <a:cubicBezTo>
                    <a:pt x="790" y="80"/>
                    <a:pt x="790" y="80"/>
                    <a:pt x="790" y="80"/>
                  </a:cubicBezTo>
                  <a:cubicBezTo>
                    <a:pt x="791" y="79"/>
                    <a:pt x="791" y="79"/>
                    <a:pt x="791" y="79"/>
                  </a:cubicBezTo>
                  <a:cubicBezTo>
                    <a:pt x="792" y="77"/>
                    <a:pt x="792" y="77"/>
                    <a:pt x="792" y="77"/>
                  </a:cubicBezTo>
                  <a:cubicBezTo>
                    <a:pt x="794" y="75"/>
                    <a:pt x="794" y="75"/>
                    <a:pt x="794" y="75"/>
                  </a:cubicBezTo>
                  <a:cubicBezTo>
                    <a:pt x="794" y="74"/>
                    <a:pt x="794" y="74"/>
                    <a:pt x="794" y="74"/>
                  </a:cubicBezTo>
                  <a:cubicBezTo>
                    <a:pt x="794" y="75"/>
                    <a:pt x="794" y="75"/>
                    <a:pt x="794" y="75"/>
                  </a:cubicBezTo>
                  <a:cubicBezTo>
                    <a:pt x="795" y="77"/>
                    <a:pt x="795" y="77"/>
                    <a:pt x="795" y="77"/>
                  </a:cubicBezTo>
                  <a:cubicBezTo>
                    <a:pt x="796" y="78"/>
                    <a:pt x="796" y="78"/>
                    <a:pt x="796" y="78"/>
                  </a:cubicBezTo>
                  <a:cubicBezTo>
                    <a:pt x="797" y="77"/>
                    <a:pt x="797" y="77"/>
                    <a:pt x="797" y="77"/>
                  </a:cubicBezTo>
                  <a:cubicBezTo>
                    <a:pt x="796" y="76"/>
                    <a:pt x="796" y="76"/>
                    <a:pt x="796" y="76"/>
                  </a:cubicBezTo>
                  <a:cubicBezTo>
                    <a:pt x="795" y="75"/>
                    <a:pt x="795" y="75"/>
                    <a:pt x="795" y="75"/>
                  </a:cubicBezTo>
                  <a:cubicBezTo>
                    <a:pt x="796" y="75"/>
                    <a:pt x="796" y="75"/>
                    <a:pt x="796" y="75"/>
                  </a:cubicBezTo>
                  <a:cubicBezTo>
                    <a:pt x="797" y="74"/>
                    <a:pt x="797" y="74"/>
                    <a:pt x="797" y="74"/>
                  </a:cubicBezTo>
                  <a:cubicBezTo>
                    <a:pt x="798" y="73"/>
                    <a:pt x="798" y="73"/>
                    <a:pt x="798" y="73"/>
                  </a:cubicBezTo>
                  <a:cubicBezTo>
                    <a:pt x="796" y="73"/>
                    <a:pt x="796" y="73"/>
                    <a:pt x="796" y="73"/>
                  </a:cubicBezTo>
                  <a:cubicBezTo>
                    <a:pt x="797" y="73"/>
                    <a:pt x="797" y="73"/>
                    <a:pt x="797" y="73"/>
                  </a:cubicBezTo>
                  <a:cubicBezTo>
                    <a:pt x="797" y="72"/>
                    <a:pt x="797" y="72"/>
                    <a:pt x="797" y="72"/>
                  </a:cubicBezTo>
                  <a:cubicBezTo>
                    <a:pt x="799" y="72"/>
                    <a:pt x="799" y="72"/>
                    <a:pt x="799" y="72"/>
                  </a:cubicBezTo>
                  <a:cubicBezTo>
                    <a:pt x="800" y="70"/>
                    <a:pt x="800" y="70"/>
                    <a:pt x="800" y="70"/>
                  </a:cubicBezTo>
                  <a:cubicBezTo>
                    <a:pt x="801" y="70"/>
                    <a:pt x="801" y="70"/>
                    <a:pt x="801" y="70"/>
                  </a:cubicBezTo>
                  <a:cubicBezTo>
                    <a:pt x="801" y="71"/>
                    <a:pt x="801" y="71"/>
                    <a:pt x="801" y="71"/>
                  </a:cubicBezTo>
                  <a:cubicBezTo>
                    <a:pt x="802" y="71"/>
                    <a:pt x="802" y="71"/>
                    <a:pt x="802" y="71"/>
                  </a:cubicBezTo>
                  <a:cubicBezTo>
                    <a:pt x="803" y="71"/>
                    <a:pt x="803" y="71"/>
                    <a:pt x="803" y="71"/>
                  </a:cubicBezTo>
                  <a:cubicBezTo>
                    <a:pt x="803" y="72"/>
                    <a:pt x="803" y="72"/>
                    <a:pt x="803" y="72"/>
                  </a:cubicBezTo>
                  <a:cubicBezTo>
                    <a:pt x="804" y="73"/>
                    <a:pt x="804" y="73"/>
                    <a:pt x="804" y="73"/>
                  </a:cubicBezTo>
                  <a:cubicBezTo>
                    <a:pt x="806" y="73"/>
                    <a:pt x="806" y="73"/>
                    <a:pt x="806" y="73"/>
                  </a:cubicBezTo>
                  <a:cubicBezTo>
                    <a:pt x="807" y="73"/>
                    <a:pt x="807" y="73"/>
                    <a:pt x="807" y="73"/>
                  </a:cubicBezTo>
                  <a:cubicBezTo>
                    <a:pt x="811" y="73"/>
                    <a:pt x="811" y="73"/>
                    <a:pt x="811" y="73"/>
                  </a:cubicBezTo>
                  <a:cubicBezTo>
                    <a:pt x="811" y="75"/>
                    <a:pt x="811" y="75"/>
                    <a:pt x="811" y="75"/>
                  </a:cubicBezTo>
                  <a:cubicBezTo>
                    <a:pt x="811" y="75"/>
                    <a:pt x="811" y="75"/>
                    <a:pt x="811" y="75"/>
                  </a:cubicBezTo>
                  <a:cubicBezTo>
                    <a:pt x="812" y="75"/>
                    <a:pt x="812" y="75"/>
                    <a:pt x="812" y="75"/>
                  </a:cubicBezTo>
                  <a:cubicBezTo>
                    <a:pt x="812" y="74"/>
                    <a:pt x="812" y="74"/>
                    <a:pt x="812" y="74"/>
                  </a:cubicBezTo>
                  <a:cubicBezTo>
                    <a:pt x="813" y="74"/>
                    <a:pt x="813" y="74"/>
                    <a:pt x="813" y="74"/>
                  </a:cubicBezTo>
                  <a:cubicBezTo>
                    <a:pt x="813" y="76"/>
                    <a:pt x="813" y="76"/>
                    <a:pt x="813" y="76"/>
                  </a:cubicBezTo>
                  <a:cubicBezTo>
                    <a:pt x="814" y="75"/>
                    <a:pt x="814" y="75"/>
                    <a:pt x="814" y="75"/>
                  </a:cubicBezTo>
                  <a:cubicBezTo>
                    <a:pt x="815" y="74"/>
                    <a:pt x="815" y="74"/>
                    <a:pt x="815" y="74"/>
                  </a:cubicBezTo>
                  <a:cubicBezTo>
                    <a:pt x="816" y="74"/>
                    <a:pt x="816" y="74"/>
                    <a:pt x="816" y="74"/>
                  </a:cubicBezTo>
                  <a:cubicBezTo>
                    <a:pt x="816" y="75"/>
                    <a:pt x="816" y="75"/>
                    <a:pt x="816" y="75"/>
                  </a:cubicBezTo>
                  <a:cubicBezTo>
                    <a:pt x="816" y="76"/>
                    <a:pt x="816" y="76"/>
                    <a:pt x="816" y="76"/>
                  </a:cubicBezTo>
                  <a:cubicBezTo>
                    <a:pt x="815" y="77"/>
                    <a:pt x="815" y="77"/>
                    <a:pt x="815" y="77"/>
                  </a:cubicBezTo>
                  <a:cubicBezTo>
                    <a:pt x="816" y="80"/>
                    <a:pt x="816" y="80"/>
                    <a:pt x="816" y="80"/>
                  </a:cubicBezTo>
                  <a:cubicBezTo>
                    <a:pt x="816" y="82"/>
                    <a:pt x="816" y="82"/>
                    <a:pt x="816" y="82"/>
                  </a:cubicBezTo>
                  <a:cubicBezTo>
                    <a:pt x="816" y="83"/>
                    <a:pt x="816" y="83"/>
                    <a:pt x="816" y="83"/>
                  </a:cubicBezTo>
                  <a:cubicBezTo>
                    <a:pt x="817" y="82"/>
                    <a:pt x="817" y="82"/>
                    <a:pt x="817" y="82"/>
                  </a:cubicBezTo>
                  <a:cubicBezTo>
                    <a:pt x="818" y="84"/>
                    <a:pt x="818" y="84"/>
                    <a:pt x="818" y="84"/>
                  </a:cubicBezTo>
                  <a:cubicBezTo>
                    <a:pt x="820" y="84"/>
                    <a:pt x="820" y="84"/>
                    <a:pt x="820" y="84"/>
                  </a:cubicBezTo>
                  <a:cubicBezTo>
                    <a:pt x="820" y="85"/>
                    <a:pt x="820" y="85"/>
                    <a:pt x="820" y="85"/>
                  </a:cubicBezTo>
                  <a:cubicBezTo>
                    <a:pt x="819" y="86"/>
                    <a:pt x="819" y="86"/>
                    <a:pt x="819" y="86"/>
                  </a:cubicBezTo>
                  <a:cubicBezTo>
                    <a:pt x="817" y="86"/>
                    <a:pt x="817" y="86"/>
                    <a:pt x="817" y="86"/>
                  </a:cubicBezTo>
                  <a:cubicBezTo>
                    <a:pt x="815" y="87"/>
                    <a:pt x="815" y="87"/>
                    <a:pt x="815" y="87"/>
                  </a:cubicBezTo>
                  <a:cubicBezTo>
                    <a:pt x="818" y="87"/>
                    <a:pt x="818" y="87"/>
                    <a:pt x="818" y="87"/>
                  </a:cubicBezTo>
                  <a:cubicBezTo>
                    <a:pt x="819" y="88"/>
                    <a:pt x="819" y="88"/>
                    <a:pt x="819" y="88"/>
                  </a:cubicBezTo>
                  <a:cubicBezTo>
                    <a:pt x="819" y="89"/>
                    <a:pt x="819" y="89"/>
                    <a:pt x="819" y="89"/>
                  </a:cubicBezTo>
                  <a:cubicBezTo>
                    <a:pt x="817" y="90"/>
                    <a:pt x="817" y="90"/>
                    <a:pt x="817" y="90"/>
                  </a:cubicBezTo>
                  <a:cubicBezTo>
                    <a:pt x="816" y="92"/>
                    <a:pt x="816" y="92"/>
                    <a:pt x="816" y="92"/>
                  </a:cubicBezTo>
                  <a:cubicBezTo>
                    <a:pt x="815" y="91"/>
                    <a:pt x="815" y="91"/>
                    <a:pt x="815" y="91"/>
                  </a:cubicBezTo>
                  <a:cubicBezTo>
                    <a:pt x="814" y="92"/>
                    <a:pt x="814" y="92"/>
                    <a:pt x="814" y="92"/>
                  </a:cubicBezTo>
                  <a:cubicBezTo>
                    <a:pt x="812" y="92"/>
                    <a:pt x="812" y="92"/>
                    <a:pt x="812" y="92"/>
                  </a:cubicBezTo>
                  <a:cubicBezTo>
                    <a:pt x="811" y="94"/>
                    <a:pt x="811" y="94"/>
                    <a:pt x="811" y="94"/>
                  </a:cubicBezTo>
                  <a:cubicBezTo>
                    <a:pt x="813" y="93"/>
                    <a:pt x="813" y="93"/>
                    <a:pt x="813" y="93"/>
                  </a:cubicBezTo>
                  <a:cubicBezTo>
                    <a:pt x="814" y="94"/>
                    <a:pt x="814" y="94"/>
                    <a:pt x="814" y="94"/>
                  </a:cubicBezTo>
                  <a:cubicBezTo>
                    <a:pt x="814" y="95"/>
                    <a:pt x="814" y="95"/>
                    <a:pt x="814" y="95"/>
                  </a:cubicBezTo>
                  <a:cubicBezTo>
                    <a:pt x="815" y="94"/>
                    <a:pt x="815" y="94"/>
                    <a:pt x="815" y="94"/>
                  </a:cubicBezTo>
                  <a:cubicBezTo>
                    <a:pt x="816" y="94"/>
                    <a:pt x="816" y="94"/>
                    <a:pt x="816" y="94"/>
                  </a:cubicBezTo>
                  <a:cubicBezTo>
                    <a:pt x="816" y="95"/>
                    <a:pt x="816" y="95"/>
                    <a:pt x="816" y="95"/>
                  </a:cubicBezTo>
                  <a:cubicBezTo>
                    <a:pt x="817" y="96"/>
                    <a:pt x="817" y="96"/>
                    <a:pt x="817" y="96"/>
                  </a:cubicBezTo>
                  <a:cubicBezTo>
                    <a:pt x="816" y="97"/>
                    <a:pt x="816" y="97"/>
                    <a:pt x="816" y="97"/>
                  </a:cubicBezTo>
                  <a:cubicBezTo>
                    <a:pt x="816" y="99"/>
                    <a:pt x="816" y="99"/>
                    <a:pt x="816" y="99"/>
                  </a:cubicBezTo>
                  <a:cubicBezTo>
                    <a:pt x="817" y="97"/>
                    <a:pt x="817" y="97"/>
                    <a:pt x="817" y="97"/>
                  </a:cubicBezTo>
                  <a:cubicBezTo>
                    <a:pt x="819" y="97"/>
                    <a:pt x="819" y="97"/>
                    <a:pt x="819" y="97"/>
                  </a:cubicBezTo>
                  <a:cubicBezTo>
                    <a:pt x="821" y="99"/>
                    <a:pt x="821" y="99"/>
                    <a:pt x="821" y="99"/>
                  </a:cubicBezTo>
                  <a:cubicBezTo>
                    <a:pt x="820" y="100"/>
                    <a:pt x="820" y="100"/>
                    <a:pt x="820" y="100"/>
                  </a:cubicBezTo>
                  <a:cubicBezTo>
                    <a:pt x="821" y="101"/>
                    <a:pt x="821" y="101"/>
                    <a:pt x="821" y="101"/>
                  </a:cubicBezTo>
                  <a:cubicBezTo>
                    <a:pt x="820" y="102"/>
                    <a:pt x="820" y="102"/>
                    <a:pt x="820" y="102"/>
                  </a:cubicBezTo>
                  <a:cubicBezTo>
                    <a:pt x="821" y="103"/>
                    <a:pt x="821" y="103"/>
                    <a:pt x="821" y="103"/>
                  </a:cubicBezTo>
                  <a:cubicBezTo>
                    <a:pt x="821" y="105"/>
                    <a:pt x="821" y="105"/>
                    <a:pt x="821" y="105"/>
                  </a:cubicBezTo>
                  <a:cubicBezTo>
                    <a:pt x="820" y="105"/>
                    <a:pt x="820" y="105"/>
                    <a:pt x="820" y="105"/>
                  </a:cubicBezTo>
                  <a:cubicBezTo>
                    <a:pt x="819" y="106"/>
                    <a:pt x="819" y="106"/>
                    <a:pt x="819" y="106"/>
                  </a:cubicBezTo>
                  <a:cubicBezTo>
                    <a:pt x="820" y="107"/>
                    <a:pt x="820" y="107"/>
                    <a:pt x="820" y="107"/>
                  </a:cubicBezTo>
                  <a:cubicBezTo>
                    <a:pt x="820" y="106"/>
                    <a:pt x="820" y="106"/>
                    <a:pt x="820" y="106"/>
                  </a:cubicBezTo>
                  <a:cubicBezTo>
                    <a:pt x="821" y="106"/>
                    <a:pt x="821" y="106"/>
                    <a:pt x="821" y="106"/>
                  </a:cubicBezTo>
                  <a:cubicBezTo>
                    <a:pt x="822" y="106"/>
                    <a:pt x="822" y="106"/>
                    <a:pt x="822" y="106"/>
                  </a:cubicBezTo>
                  <a:cubicBezTo>
                    <a:pt x="822" y="108"/>
                    <a:pt x="822" y="108"/>
                    <a:pt x="822" y="108"/>
                  </a:cubicBezTo>
                  <a:cubicBezTo>
                    <a:pt x="823" y="108"/>
                    <a:pt x="823" y="108"/>
                    <a:pt x="823" y="108"/>
                  </a:cubicBezTo>
                  <a:cubicBezTo>
                    <a:pt x="824" y="109"/>
                    <a:pt x="824" y="109"/>
                    <a:pt x="824" y="109"/>
                  </a:cubicBezTo>
                  <a:cubicBezTo>
                    <a:pt x="824" y="108"/>
                    <a:pt x="824" y="108"/>
                    <a:pt x="824" y="108"/>
                  </a:cubicBezTo>
                  <a:cubicBezTo>
                    <a:pt x="824" y="107"/>
                    <a:pt x="824" y="107"/>
                    <a:pt x="824" y="107"/>
                  </a:cubicBezTo>
                  <a:cubicBezTo>
                    <a:pt x="825" y="107"/>
                    <a:pt x="825" y="107"/>
                    <a:pt x="825" y="107"/>
                  </a:cubicBezTo>
                  <a:cubicBezTo>
                    <a:pt x="827" y="108"/>
                    <a:pt x="827" y="108"/>
                    <a:pt x="827" y="108"/>
                  </a:cubicBezTo>
                  <a:cubicBezTo>
                    <a:pt x="827" y="109"/>
                    <a:pt x="827" y="109"/>
                    <a:pt x="827" y="109"/>
                  </a:cubicBezTo>
                  <a:cubicBezTo>
                    <a:pt x="826" y="110"/>
                    <a:pt x="826" y="110"/>
                    <a:pt x="826" y="110"/>
                  </a:cubicBezTo>
                  <a:cubicBezTo>
                    <a:pt x="825" y="109"/>
                    <a:pt x="825" y="109"/>
                    <a:pt x="825" y="109"/>
                  </a:cubicBezTo>
                  <a:cubicBezTo>
                    <a:pt x="824" y="110"/>
                    <a:pt x="824" y="110"/>
                    <a:pt x="824" y="110"/>
                  </a:cubicBezTo>
                  <a:cubicBezTo>
                    <a:pt x="825" y="111"/>
                    <a:pt x="825" y="111"/>
                    <a:pt x="825" y="111"/>
                  </a:cubicBezTo>
                  <a:cubicBezTo>
                    <a:pt x="826" y="111"/>
                    <a:pt x="826" y="111"/>
                    <a:pt x="826" y="111"/>
                  </a:cubicBezTo>
                  <a:cubicBezTo>
                    <a:pt x="827" y="112"/>
                    <a:pt x="827" y="112"/>
                    <a:pt x="827" y="112"/>
                  </a:cubicBezTo>
                  <a:cubicBezTo>
                    <a:pt x="827" y="113"/>
                    <a:pt x="827" y="113"/>
                    <a:pt x="827" y="113"/>
                  </a:cubicBezTo>
                  <a:cubicBezTo>
                    <a:pt x="825" y="114"/>
                    <a:pt x="825" y="114"/>
                    <a:pt x="825" y="114"/>
                  </a:cubicBezTo>
                  <a:cubicBezTo>
                    <a:pt x="824" y="112"/>
                    <a:pt x="824" y="112"/>
                    <a:pt x="824" y="112"/>
                  </a:cubicBezTo>
                  <a:cubicBezTo>
                    <a:pt x="823" y="112"/>
                    <a:pt x="823" y="112"/>
                    <a:pt x="823" y="112"/>
                  </a:cubicBezTo>
                  <a:cubicBezTo>
                    <a:pt x="824" y="114"/>
                    <a:pt x="824" y="114"/>
                    <a:pt x="824" y="114"/>
                  </a:cubicBezTo>
                  <a:cubicBezTo>
                    <a:pt x="823" y="115"/>
                    <a:pt x="823" y="115"/>
                    <a:pt x="823" y="115"/>
                  </a:cubicBezTo>
                  <a:cubicBezTo>
                    <a:pt x="823" y="115"/>
                    <a:pt x="823" y="115"/>
                    <a:pt x="823" y="115"/>
                  </a:cubicBezTo>
                  <a:cubicBezTo>
                    <a:pt x="822" y="114"/>
                    <a:pt x="822" y="114"/>
                    <a:pt x="822" y="114"/>
                  </a:cubicBezTo>
                  <a:cubicBezTo>
                    <a:pt x="821" y="114"/>
                    <a:pt x="821" y="114"/>
                    <a:pt x="821" y="114"/>
                  </a:cubicBezTo>
                  <a:cubicBezTo>
                    <a:pt x="820" y="114"/>
                    <a:pt x="820" y="114"/>
                    <a:pt x="820" y="114"/>
                  </a:cubicBezTo>
                  <a:cubicBezTo>
                    <a:pt x="818" y="114"/>
                    <a:pt x="818" y="114"/>
                    <a:pt x="818" y="114"/>
                  </a:cubicBezTo>
                  <a:cubicBezTo>
                    <a:pt x="816" y="114"/>
                    <a:pt x="816" y="114"/>
                    <a:pt x="816" y="114"/>
                  </a:cubicBezTo>
                  <a:cubicBezTo>
                    <a:pt x="815" y="114"/>
                    <a:pt x="815" y="114"/>
                    <a:pt x="815" y="114"/>
                  </a:cubicBezTo>
                  <a:cubicBezTo>
                    <a:pt x="816" y="113"/>
                    <a:pt x="816" y="113"/>
                    <a:pt x="816" y="113"/>
                  </a:cubicBezTo>
                  <a:cubicBezTo>
                    <a:pt x="815" y="113"/>
                    <a:pt x="815" y="113"/>
                    <a:pt x="815" y="113"/>
                  </a:cubicBezTo>
                  <a:cubicBezTo>
                    <a:pt x="814" y="112"/>
                    <a:pt x="814" y="112"/>
                    <a:pt x="814" y="112"/>
                  </a:cubicBezTo>
                  <a:cubicBezTo>
                    <a:pt x="814" y="114"/>
                    <a:pt x="814" y="114"/>
                    <a:pt x="814" y="114"/>
                  </a:cubicBezTo>
                  <a:cubicBezTo>
                    <a:pt x="814" y="114"/>
                    <a:pt x="814" y="114"/>
                    <a:pt x="814" y="114"/>
                  </a:cubicBezTo>
                  <a:cubicBezTo>
                    <a:pt x="813" y="114"/>
                    <a:pt x="813" y="114"/>
                    <a:pt x="813" y="114"/>
                  </a:cubicBezTo>
                  <a:cubicBezTo>
                    <a:pt x="814" y="115"/>
                    <a:pt x="814" y="115"/>
                    <a:pt x="814" y="115"/>
                  </a:cubicBezTo>
                  <a:cubicBezTo>
                    <a:pt x="813" y="117"/>
                    <a:pt x="813" y="117"/>
                    <a:pt x="813" y="117"/>
                  </a:cubicBezTo>
                  <a:cubicBezTo>
                    <a:pt x="813" y="117"/>
                    <a:pt x="813" y="117"/>
                    <a:pt x="813" y="117"/>
                  </a:cubicBezTo>
                  <a:cubicBezTo>
                    <a:pt x="813" y="116"/>
                    <a:pt x="813" y="116"/>
                    <a:pt x="813" y="116"/>
                  </a:cubicBezTo>
                  <a:cubicBezTo>
                    <a:pt x="812" y="116"/>
                    <a:pt x="812" y="116"/>
                    <a:pt x="812" y="116"/>
                  </a:cubicBezTo>
                  <a:cubicBezTo>
                    <a:pt x="810" y="116"/>
                    <a:pt x="810" y="116"/>
                    <a:pt x="810" y="116"/>
                  </a:cubicBezTo>
                  <a:cubicBezTo>
                    <a:pt x="809" y="116"/>
                    <a:pt x="809" y="116"/>
                    <a:pt x="809" y="116"/>
                  </a:cubicBezTo>
                  <a:cubicBezTo>
                    <a:pt x="809" y="115"/>
                    <a:pt x="809" y="115"/>
                    <a:pt x="809" y="115"/>
                  </a:cubicBezTo>
                  <a:cubicBezTo>
                    <a:pt x="808" y="114"/>
                    <a:pt x="808" y="114"/>
                    <a:pt x="808" y="114"/>
                  </a:cubicBezTo>
                  <a:cubicBezTo>
                    <a:pt x="808" y="113"/>
                    <a:pt x="808" y="113"/>
                    <a:pt x="808" y="113"/>
                  </a:cubicBezTo>
                  <a:cubicBezTo>
                    <a:pt x="805" y="111"/>
                    <a:pt x="805" y="111"/>
                    <a:pt x="805" y="111"/>
                  </a:cubicBezTo>
                  <a:cubicBezTo>
                    <a:pt x="805" y="111"/>
                    <a:pt x="805" y="111"/>
                    <a:pt x="805" y="111"/>
                  </a:cubicBezTo>
                  <a:cubicBezTo>
                    <a:pt x="805" y="110"/>
                    <a:pt x="805" y="110"/>
                    <a:pt x="805" y="110"/>
                  </a:cubicBezTo>
                  <a:cubicBezTo>
                    <a:pt x="803" y="109"/>
                    <a:pt x="803" y="109"/>
                    <a:pt x="803" y="109"/>
                  </a:cubicBezTo>
                  <a:cubicBezTo>
                    <a:pt x="802" y="111"/>
                    <a:pt x="802" y="111"/>
                    <a:pt x="802" y="111"/>
                  </a:cubicBezTo>
                  <a:cubicBezTo>
                    <a:pt x="800" y="111"/>
                    <a:pt x="800" y="111"/>
                    <a:pt x="800" y="111"/>
                  </a:cubicBezTo>
                  <a:cubicBezTo>
                    <a:pt x="799" y="112"/>
                    <a:pt x="799" y="112"/>
                    <a:pt x="799" y="112"/>
                  </a:cubicBezTo>
                  <a:cubicBezTo>
                    <a:pt x="799" y="113"/>
                    <a:pt x="799" y="113"/>
                    <a:pt x="799" y="113"/>
                  </a:cubicBezTo>
                  <a:cubicBezTo>
                    <a:pt x="798" y="111"/>
                    <a:pt x="798" y="111"/>
                    <a:pt x="798" y="111"/>
                  </a:cubicBezTo>
                  <a:cubicBezTo>
                    <a:pt x="798" y="110"/>
                    <a:pt x="798" y="110"/>
                    <a:pt x="798" y="110"/>
                  </a:cubicBezTo>
                  <a:cubicBezTo>
                    <a:pt x="798" y="111"/>
                    <a:pt x="798" y="111"/>
                    <a:pt x="798" y="111"/>
                  </a:cubicBezTo>
                  <a:cubicBezTo>
                    <a:pt x="798" y="113"/>
                    <a:pt x="798" y="113"/>
                    <a:pt x="798" y="113"/>
                  </a:cubicBezTo>
                  <a:cubicBezTo>
                    <a:pt x="798" y="115"/>
                    <a:pt x="798" y="115"/>
                    <a:pt x="798" y="115"/>
                  </a:cubicBezTo>
                  <a:cubicBezTo>
                    <a:pt x="798" y="116"/>
                    <a:pt x="798" y="116"/>
                    <a:pt x="798" y="116"/>
                  </a:cubicBezTo>
                  <a:cubicBezTo>
                    <a:pt x="796" y="120"/>
                    <a:pt x="796" y="120"/>
                    <a:pt x="796" y="120"/>
                  </a:cubicBezTo>
                  <a:cubicBezTo>
                    <a:pt x="794" y="119"/>
                    <a:pt x="794" y="119"/>
                    <a:pt x="794" y="119"/>
                  </a:cubicBezTo>
                  <a:cubicBezTo>
                    <a:pt x="794" y="117"/>
                    <a:pt x="794" y="117"/>
                    <a:pt x="794" y="117"/>
                  </a:cubicBezTo>
                  <a:cubicBezTo>
                    <a:pt x="793" y="117"/>
                    <a:pt x="793" y="117"/>
                    <a:pt x="793" y="117"/>
                  </a:cubicBezTo>
                  <a:cubicBezTo>
                    <a:pt x="792" y="117"/>
                    <a:pt x="792" y="117"/>
                    <a:pt x="792" y="117"/>
                  </a:cubicBezTo>
                  <a:cubicBezTo>
                    <a:pt x="789" y="115"/>
                    <a:pt x="789" y="115"/>
                    <a:pt x="789" y="115"/>
                  </a:cubicBezTo>
                  <a:cubicBezTo>
                    <a:pt x="789" y="114"/>
                    <a:pt x="789" y="114"/>
                    <a:pt x="789" y="114"/>
                  </a:cubicBezTo>
                  <a:cubicBezTo>
                    <a:pt x="789" y="111"/>
                    <a:pt x="789" y="111"/>
                    <a:pt x="789" y="111"/>
                  </a:cubicBezTo>
                  <a:cubicBezTo>
                    <a:pt x="787" y="111"/>
                    <a:pt x="787" y="111"/>
                    <a:pt x="787" y="111"/>
                  </a:cubicBezTo>
                  <a:cubicBezTo>
                    <a:pt x="787" y="110"/>
                    <a:pt x="787" y="110"/>
                    <a:pt x="787" y="110"/>
                  </a:cubicBezTo>
                  <a:cubicBezTo>
                    <a:pt x="786" y="109"/>
                    <a:pt x="786" y="109"/>
                    <a:pt x="786" y="109"/>
                  </a:cubicBezTo>
                  <a:cubicBezTo>
                    <a:pt x="786" y="110"/>
                    <a:pt x="786" y="110"/>
                    <a:pt x="786" y="110"/>
                  </a:cubicBezTo>
                  <a:cubicBezTo>
                    <a:pt x="786" y="111"/>
                    <a:pt x="786" y="111"/>
                    <a:pt x="786" y="111"/>
                  </a:cubicBezTo>
                  <a:cubicBezTo>
                    <a:pt x="786" y="112"/>
                    <a:pt x="786" y="112"/>
                    <a:pt x="786" y="112"/>
                  </a:cubicBezTo>
                  <a:cubicBezTo>
                    <a:pt x="787" y="112"/>
                    <a:pt x="787" y="112"/>
                    <a:pt x="787" y="112"/>
                  </a:cubicBezTo>
                  <a:cubicBezTo>
                    <a:pt x="786" y="113"/>
                    <a:pt x="786" y="113"/>
                    <a:pt x="786" y="113"/>
                  </a:cubicBezTo>
                  <a:cubicBezTo>
                    <a:pt x="784" y="112"/>
                    <a:pt x="784" y="112"/>
                    <a:pt x="784" y="112"/>
                  </a:cubicBezTo>
                  <a:cubicBezTo>
                    <a:pt x="783" y="111"/>
                    <a:pt x="783" y="111"/>
                    <a:pt x="783" y="111"/>
                  </a:cubicBezTo>
                  <a:cubicBezTo>
                    <a:pt x="783" y="111"/>
                    <a:pt x="783" y="111"/>
                    <a:pt x="783" y="111"/>
                  </a:cubicBezTo>
                  <a:cubicBezTo>
                    <a:pt x="783" y="112"/>
                    <a:pt x="783" y="112"/>
                    <a:pt x="783" y="112"/>
                  </a:cubicBezTo>
                  <a:cubicBezTo>
                    <a:pt x="783" y="113"/>
                    <a:pt x="783" y="113"/>
                    <a:pt x="783" y="113"/>
                  </a:cubicBezTo>
                  <a:cubicBezTo>
                    <a:pt x="783" y="113"/>
                    <a:pt x="783" y="113"/>
                    <a:pt x="783" y="113"/>
                  </a:cubicBezTo>
                  <a:cubicBezTo>
                    <a:pt x="785" y="113"/>
                    <a:pt x="785" y="113"/>
                    <a:pt x="785" y="113"/>
                  </a:cubicBezTo>
                  <a:cubicBezTo>
                    <a:pt x="786" y="114"/>
                    <a:pt x="786" y="114"/>
                    <a:pt x="786" y="114"/>
                  </a:cubicBezTo>
                  <a:cubicBezTo>
                    <a:pt x="785" y="116"/>
                    <a:pt x="785" y="116"/>
                    <a:pt x="785" y="116"/>
                  </a:cubicBezTo>
                  <a:cubicBezTo>
                    <a:pt x="783" y="116"/>
                    <a:pt x="783" y="116"/>
                    <a:pt x="783" y="116"/>
                  </a:cubicBezTo>
                  <a:cubicBezTo>
                    <a:pt x="783" y="117"/>
                    <a:pt x="783" y="117"/>
                    <a:pt x="783" y="117"/>
                  </a:cubicBezTo>
                  <a:cubicBezTo>
                    <a:pt x="784" y="117"/>
                    <a:pt x="784" y="117"/>
                    <a:pt x="784" y="117"/>
                  </a:cubicBezTo>
                  <a:cubicBezTo>
                    <a:pt x="787" y="121"/>
                    <a:pt x="787" y="121"/>
                    <a:pt x="787" y="121"/>
                  </a:cubicBezTo>
                  <a:cubicBezTo>
                    <a:pt x="790" y="122"/>
                    <a:pt x="790" y="122"/>
                    <a:pt x="790" y="122"/>
                  </a:cubicBezTo>
                  <a:cubicBezTo>
                    <a:pt x="791" y="121"/>
                    <a:pt x="791" y="121"/>
                    <a:pt x="791" y="121"/>
                  </a:cubicBezTo>
                  <a:cubicBezTo>
                    <a:pt x="793" y="122"/>
                    <a:pt x="793" y="122"/>
                    <a:pt x="793" y="122"/>
                  </a:cubicBezTo>
                  <a:cubicBezTo>
                    <a:pt x="793" y="124"/>
                    <a:pt x="793" y="124"/>
                    <a:pt x="793" y="124"/>
                  </a:cubicBezTo>
                  <a:cubicBezTo>
                    <a:pt x="793" y="124"/>
                    <a:pt x="793" y="124"/>
                    <a:pt x="793" y="124"/>
                  </a:cubicBezTo>
                  <a:cubicBezTo>
                    <a:pt x="792" y="122"/>
                    <a:pt x="792" y="122"/>
                    <a:pt x="792" y="122"/>
                  </a:cubicBezTo>
                  <a:cubicBezTo>
                    <a:pt x="791" y="122"/>
                    <a:pt x="791" y="122"/>
                    <a:pt x="791" y="122"/>
                  </a:cubicBezTo>
                  <a:cubicBezTo>
                    <a:pt x="792" y="124"/>
                    <a:pt x="792" y="124"/>
                    <a:pt x="792" y="124"/>
                  </a:cubicBezTo>
                  <a:cubicBezTo>
                    <a:pt x="794" y="126"/>
                    <a:pt x="794" y="126"/>
                    <a:pt x="794" y="126"/>
                  </a:cubicBezTo>
                  <a:cubicBezTo>
                    <a:pt x="794" y="127"/>
                    <a:pt x="794" y="127"/>
                    <a:pt x="794" y="127"/>
                  </a:cubicBezTo>
                  <a:cubicBezTo>
                    <a:pt x="796" y="129"/>
                    <a:pt x="796" y="129"/>
                    <a:pt x="796" y="129"/>
                  </a:cubicBezTo>
                  <a:cubicBezTo>
                    <a:pt x="796" y="131"/>
                    <a:pt x="796" y="131"/>
                    <a:pt x="796" y="131"/>
                  </a:cubicBezTo>
                  <a:cubicBezTo>
                    <a:pt x="795" y="135"/>
                    <a:pt x="795" y="135"/>
                    <a:pt x="795" y="135"/>
                  </a:cubicBezTo>
                  <a:cubicBezTo>
                    <a:pt x="795" y="138"/>
                    <a:pt x="795" y="138"/>
                    <a:pt x="795" y="138"/>
                  </a:cubicBezTo>
                  <a:cubicBezTo>
                    <a:pt x="795" y="140"/>
                    <a:pt x="795" y="140"/>
                    <a:pt x="795" y="140"/>
                  </a:cubicBezTo>
                  <a:cubicBezTo>
                    <a:pt x="796" y="140"/>
                    <a:pt x="796" y="140"/>
                    <a:pt x="796" y="140"/>
                  </a:cubicBezTo>
                  <a:cubicBezTo>
                    <a:pt x="794" y="143"/>
                    <a:pt x="794" y="143"/>
                    <a:pt x="794" y="143"/>
                  </a:cubicBezTo>
                  <a:cubicBezTo>
                    <a:pt x="794" y="144"/>
                    <a:pt x="794" y="144"/>
                    <a:pt x="794" y="144"/>
                  </a:cubicBezTo>
                  <a:cubicBezTo>
                    <a:pt x="793" y="145"/>
                    <a:pt x="793" y="145"/>
                    <a:pt x="793" y="145"/>
                  </a:cubicBezTo>
                  <a:cubicBezTo>
                    <a:pt x="793" y="144"/>
                    <a:pt x="793" y="144"/>
                    <a:pt x="793" y="144"/>
                  </a:cubicBezTo>
                  <a:cubicBezTo>
                    <a:pt x="793" y="143"/>
                    <a:pt x="793" y="143"/>
                    <a:pt x="793" y="143"/>
                  </a:cubicBezTo>
                  <a:cubicBezTo>
                    <a:pt x="790" y="146"/>
                    <a:pt x="790" y="146"/>
                    <a:pt x="790" y="146"/>
                  </a:cubicBezTo>
                  <a:cubicBezTo>
                    <a:pt x="789" y="145"/>
                    <a:pt x="789" y="145"/>
                    <a:pt x="789" y="145"/>
                  </a:cubicBezTo>
                  <a:cubicBezTo>
                    <a:pt x="788" y="146"/>
                    <a:pt x="788" y="146"/>
                    <a:pt x="788" y="146"/>
                  </a:cubicBezTo>
                  <a:cubicBezTo>
                    <a:pt x="787" y="145"/>
                    <a:pt x="787" y="145"/>
                    <a:pt x="787" y="145"/>
                  </a:cubicBezTo>
                  <a:cubicBezTo>
                    <a:pt x="786" y="144"/>
                    <a:pt x="786" y="144"/>
                    <a:pt x="786" y="144"/>
                  </a:cubicBezTo>
                  <a:cubicBezTo>
                    <a:pt x="785" y="144"/>
                    <a:pt x="785" y="144"/>
                    <a:pt x="785" y="144"/>
                  </a:cubicBezTo>
                  <a:cubicBezTo>
                    <a:pt x="783" y="142"/>
                    <a:pt x="783" y="142"/>
                    <a:pt x="783" y="142"/>
                  </a:cubicBezTo>
                  <a:cubicBezTo>
                    <a:pt x="782" y="141"/>
                    <a:pt x="782" y="141"/>
                    <a:pt x="782" y="141"/>
                  </a:cubicBezTo>
                  <a:cubicBezTo>
                    <a:pt x="780" y="141"/>
                    <a:pt x="780" y="141"/>
                    <a:pt x="780" y="141"/>
                  </a:cubicBezTo>
                  <a:cubicBezTo>
                    <a:pt x="779" y="140"/>
                    <a:pt x="779" y="140"/>
                    <a:pt x="779" y="140"/>
                  </a:cubicBezTo>
                  <a:cubicBezTo>
                    <a:pt x="778" y="141"/>
                    <a:pt x="778" y="141"/>
                    <a:pt x="778" y="141"/>
                  </a:cubicBezTo>
                  <a:cubicBezTo>
                    <a:pt x="777" y="142"/>
                    <a:pt x="777" y="142"/>
                    <a:pt x="777" y="142"/>
                  </a:cubicBezTo>
                  <a:cubicBezTo>
                    <a:pt x="776" y="142"/>
                    <a:pt x="776" y="142"/>
                    <a:pt x="776" y="142"/>
                  </a:cubicBezTo>
                  <a:cubicBezTo>
                    <a:pt x="777" y="143"/>
                    <a:pt x="777" y="143"/>
                    <a:pt x="777" y="143"/>
                  </a:cubicBezTo>
                  <a:cubicBezTo>
                    <a:pt x="779" y="143"/>
                    <a:pt x="779" y="143"/>
                    <a:pt x="779" y="143"/>
                  </a:cubicBezTo>
                  <a:cubicBezTo>
                    <a:pt x="779" y="141"/>
                    <a:pt x="779" y="141"/>
                    <a:pt x="779" y="141"/>
                  </a:cubicBezTo>
                  <a:cubicBezTo>
                    <a:pt x="783" y="143"/>
                    <a:pt x="783" y="143"/>
                    <a:pt x="783" y="143"/>
                  </a:cubicBezTo>
                  <a:cubicBezTo>
                    <a:pt x="783" y="144"/>
                    <a:pt x="783" y="144"/>
                    <a:pt x="783" y="144"/>
                  </a:cubicBezTo>
                  <a:cubicBezTo>
                    <a:pt x="782" y="145"/>
                    <a:pt x="782" y="145"/>
                    <a:pt x="782" y="145"/>
                  </a:cubicBezTo>
                  <a:cubicBezTo>
                    <a:pt x="781" y="144"/>
                    <a:pt x="781" y="144"/>
                    <a:pt x="781" y="144"/>
                  </a:cubicBezTo>
                  <a:cubicBezTo>
                    <a:pt x="779" y="144"/>
                    <a:pt x="779" y="144"/>
                    <a:pt x="779" y="144"/>
                  </a:cubicBezTo>
                  <a:cubicBezTo>
                    <a:pt x="779" y="146"/>
                    <a:pt x="779" y="146"/>
                    <a:pt x="779" y="146"/>
                  </a:cubicBezTo>
                  <a:cubicBezTo>
                    <a:pt x="778" y="144"/>
                    <a:pt x="778" y="144"/>
                    <a:pt x="778" y="144"/>
                  </a:cubicBezTo>
                  <a:cubicBezTo>
                    <a:pt x="777" y="145"/>
                    <a:pt x="777" y="145"/>
                    <a:pt x="777" y="145"/>
                  </a:cubicBezTo>
                  <a:cubicBezTo>
                    <a:pt x="777" y="145"/>
                    <a:pt x="777" y="145"/>
                    <a:pt x="777" y="145"/>
                  </a:cubicBezTo>
                  <a:cubicBezTo>
                    <a:pt x="778" y="146"/>
                    <a:pt x="778" y="146"/>
                    <a:pt x="778" y="146"/>
                  </a:cubicBezTo>
                  <a:cubicBezTo>
                    <a:pt x="780" y="147"/>
                    <a:pt x="780" y="147"/>
                    <a:pt x="780" y="147"/>
                  </a:cubicBezTo>
                  <a:cubicBezTo>
                    <a:pt x="779" y="149"/>
                    <a:pt x="779" y="149"/>
                    <a:pt x="779" y="149"/>
                  </a:cubicBezTo>
                  <a:cubicBezTo>
                    <a:pt x="780" y="151"/>
                    <a:pt x="780" y="151"/>
                    <a:pt x="780" y="151"/>
                  </a:cubicBezTo>
                  <a:cubicBezTo>
                    <a:pt x="781" y="152"/>
                    <a:pt x="781" y="152"/>
                    <a:pt x="781" y="152"/>
                  </a:cubicBezTo>
                  <a:cubicBezTo>
                    <a:pt x="781" y="151"/>
                    <a:pt x="781" y="151"/>
                    <a:pt x="781" y="151"/>
                  </a:cubicBezTo>
                  <a:cubicBezTo>
                    <a:pt x="781" y="149"/>
                    <a:pt x="781" y="149"/>
                    <a:pt x="781" y="149"/>
                  </a:cubicBezTo>
                  <a:cubicBezTo>
                    <a:pt x="782" y="148"/>
                    <a:pt x="782" y="148"/>
                    <a:pt x="782" y="148"/>
                  </a:cubicBezTo>
                  <a:cubicBezTo>
                    <a:pt x="783" y="148"/>
                    <a:pt x="783" y="148"/>
                    <a:pt x="783" y="148"/>
                  </a:cubicBezTo>
                  <a:cubicBezTo>
                    <a:pt x="783" y="148"/>
                    <a:pt x="783" y="148"/>
                    <a:pt x="783" y="148"/>
                  </a:cubicBezTo>
                  <a:cubicBezTo>
                    <a:pt x="785" y="146"/>
                    <a:pt x="785" y="146"/>
                    <a:pt x="785" y="146"/>
                  </a:cubicBezTo>
                  <a:cubicBezTo>
                    <a:pt x="786" y="146"/>
                    <a:pt x="786" y="146"/>
                    <a:pt x="786" y="146"/>
                  </a:cubicBezTo>
                  <a:cubicBezTo>
                    <a:pt x="787" y="146"/>
                    <a:pt x="787" y="146"/>
                    <a:pt x="787" y="146"/>
                  </a:cubicBezTo>
                  <a:cubicBezTo>
                    <a:pt x="787" y="147"/>
                    <a:pt x="787" y="147"/>
                    <a:pt x="787" y="147"/>
                  </a:cubicBezTo>
                  <a:cubicBezTo>
                    <a:pt x="788" y="149"/>
                    <a:pt x="788" y="149"/>
                    <a:pt x="788" y="149"/>
                  </a:cubicBezTo>
                  <a:cubicBezTo>
                    <a:pt x="790" y="150"/>
                    <a:pt x="790" y="150"/>
                    <a:pt x="790" y="150"/>
                  </a:cubicBezTo>
                  <a:cubicBezTo>
                    <a:pt x="791" y="151"/>
                    <a:pt x="791" y="151"/>
                    <a:pt x="791" y="151"/>
                  </a:cubicBezTo>
                  <a:cubicBezTo>
                    <a:pt x="793" y="151"/>
                    <a:pt x="793" y="151"/>
                    <a:pt x="793" y="151"/>
                  </a:cubicBezTo>
                  <a:cubicBezTo>
                    <a:pt x="794" y="150"/>
                    <a:pt x="794" y="150"/>
                    <a:pt x="794" y="150"/>
                  </a:cubicBezTo>
                  <a:cubicBezTo>
                    <a:pt x="793" y="149"/>
                    <a:pt x="793" y="149"/>
                    <a:pt x="793" y="149"/>
                  </a:cubicBezTo>
                  <a:cubicBezTo>
                    <a:pt x="794" y="149"/>
                    <a:pt x="794" y="149"/>
                    <a:pt x="794" y="149"/>
                  </a:cubicBezTo>
                  <a:cubicBezTo>
                    <a:pt x="797" y="152"/>
                    <a:pt x="797" y="152"/>
                    <a:pt x="797" y="152"/>
                  </a:cubicBezTo>
                  <a:cubicBezTo>
                    <a:pt x="798" y="153"/>
                    <a:pt x="798" y="153"/>
                    <a:pt x="798" y="153"/>
                  </a:cubicBezTo>
                  <a:cubicBezTo>
                    <a:pt x="796" y="153"/>
                    <a:pt x="796" y="153"/>
                    <a:pt x="796" y="153"/>
                  </a:cubicBezTo>
                  <a:cubicBezTo>
                    <a:pt x="796" y="154"/>
                    <a:pt x="796" y="154"/>
                    <a:pt x="796" y="154"/>
                  </a:cubicBezTo>
                  <a:cubicBezTo>
                    <a:pt x="799" y="156"/>
                    <a:pt x="799" y="156"/>
                    <a:pt x="799" y="156"/>
                  </a:cubicBezTo>
                  <a:cubicBezTo>
                    <a:pt x="799" y="156"/>
                    <a:pt x="799" y="156"/>
                    <a:pt x="799" y="156"/>
                  </a:cubicBezTo>
                  <a:cubicBezTo>
                    <a:pt x="799" y="156"/>
                    <a:pt x="799" y="156"/>
                    <a:pt x="799" y="156"/>
                  </a:cubicBezTo>
                  <a:cubicBezTo>
                    <a:pt x="799" y="154"/>
                    <a:pt x="799" y="154"/>
                    <a:pt x="799" y="154"/>
                  </a:cubicBezTo>
                  <a:cubicBezTo>
                    <a:pt x="801" y="155"/>
                    <a:pt x="801" y="155"/>
                    <a:pt x="801" y="155"/>
                  </a:cubicBezTo>
                  <a:cubicBezTo>
                    <a:pt x="804" y="159"/>
                    <a:pt x="804" y="159"/>
                    <a:pt x="804" y="159"/>
                  </a:cubicBezTo>
                  <a:cubicBezTo>
                    <a:pt x="803" y="158"/>
                    <a:pt x="803" y="158"/>
                    <a:pt x="803" y="158"/>
                  </a:cubicBezTo>
                  <a:cubicBezTo>
                    <a:pt x="802" y="158"/>
                    <a:pt x="802" y="158"/>
                    <a:pt x="802" y="158"/>
                  </a:cubicBezTo>
                  <a:cubicBezTo>
                    <a:pt x="802" y="159"/>
                    <a:pt x="802" y="159"/>
                    <a:pt x="802" y="159"/>
                  </a:cubicBezTo>
                  <a:cubicBezTo>
                    <a:pt x="803" y="160"/>
                    <a:pt x="803" y="160"/>
                    <a:pt x="803" y="160"/>
                  </a:cubicBezTo>
                  <a:cubicBezTo>
                    <a:pt x="801" y="161"/>
                    <a:pt x="801" y="161"/>
                    <a:pt x="801" y="161"/>
                  </a:cubicBezTo>
                  <a:cubicBezTo>
                    <a:pt x="801" y="162"/>
                    <a:pt x="801" y="162"/>
                    <a:pt x="801" y="162"/>
                  </a:cubicBezTo>
                  <a:cubicBezTo>
                    <a:pt x="802" y="163"/>
                    <a:pt x="802" y="163"/>
                    <a:pt x="802" y="163"/>
                  </a:cubicBezTo>
                  <a:cubicBezTo>
                    <a:pt x="803" y="163"/>
                    <a:pt x="803" y="163"/>
                    <a:pt x="803" y="163"/>
                  </a:cubicBezTo>
                  <a:cubicBezTo>
                    <a:pt x="803" y="161"/>
                    <a:pt x="803" y="161"/>
                    <a:pt x="803" y="161"/>
                  </a:cubicBezTo>
                  <a:cubicBezTo>
                    <a:pt x="804" y="161"/>
                    <a:pt x="804" y="161"/>
                    <a:pt x="804" y="161"/>
                  </a:cubicBezTo>
                  <a:cubicBezTo>
                    <a:pt x="805" y="161"/>
                    <a:pt x="805" y="161"/>
                    <a:pt x="805" y="161"/>
                  </a:cubicBezTo>
                  <a:cubicBezTo>
                    <a:pt x="805" y="160"/>
                    <a:pt x="805" y="160"/>
                    <a:pt x="805" y="160"/>
                  </a:cubicBezTo>
                  <a:cubicBezTo>
                    <a:pt x="806" y="162"/>
                    <a:pt x="806" y="162"/>
                    <a:pt x="806" y="162"/>
                  </a:cubicBezTo>
                  <a:cubicBezTo>
                    <a:pt x="809" y="164"/>
                    <a:pt x="809" y="164"/>
                    <a:pt x="809" y="164"/>
                  </a:cubicBezTo>
                  <a:cubicBezTo>
                    <a:pt x="812" y="164"/>
                    <a:pt x="812" y="164"/>
                    <a:pt x="812" y="164"/>
                  </a:cubicBezTo>
                  <a:cubicBezTo>
                    <a:pt x="813" y="166"/>
                    <a:pt x="813" y="166"/>
                    <a:pt x="813" y="166"/>
                  </a:cubicBezTo>
                  <a:cubicBezTo>
                    <a:pt x="812" y="167"/>
                    <a:pt x="812" y="167"/>
                    <a:pt x="812" y="167"/>
                  </a:cubicBezTo>
                  <a:cubicBezTo>
                    <a:pt x="814" y="169"/>
                    <a:pt x="814" y="169"/>
                    <a:pt x="814" y="169"/>
                  </a:cubicBezTo>
                  <a:cubicBezTo>
                    <a:pt x="815" y="169"/>
                    <a:pt x="815" y="169"/>
                    <a:pt x="815" y="169"/>
                  </a:cubicBezTo>
                  <a:cubicBezTo>
                    <a:pt x="817" y="172"/>
                    <a:pt x="817" y="172"/>
                    <a:pt x="817" y="172"/>
                  </a:cubicBezTo>
                  <a:cubicBezTo>
                    <a:pt x="817" y="176"/>
                    <a:pt x="817" y="176"/>
                    <a:pt x="817" y="176"/>
                  </a:cubicBezTo>
                  <a:cubicBezTo>
                    <a:pt x="816" y="176"/>
                    <a:pt x="816" y="176"/>
                    <a:pt x="816" y="176"/>
                  </a:cubicBezTo>
                  <a:cubicBezTo>
                    <a:pt x="816" y="177"/>
                    <a:pt x="816" y="177"/>
                    <a:pt x="816" y="177"/>
                  </a:cubicBezTo>
                  <a:cubicBezTo>
                    <a:pt x="818" y="177"/>
                    <a:pt x="818" y="177"/>
                    <a:pt x="818" y="177"/>
                  </a:cubicBezTo>
                  <a:cubicBezTo>
                    <a:pt x="818" y="179"/>
                    <a:pt x="818" y="179"/>
                    <a:pt x="818" y="179"/>
                  </a:cubicBezTo>
                  <a:cubicBezTo>
                    <a:pt x="818" y="179"/>
                    <a:pt x="818" y="179"/>
                    <a:pt x="818" y="179"/>
                  </a:cubicBezTo>
                  <a:cubicBezTo>
                    <a:pt x="817" y="179"/>
                    <a:pt x="817" y="179"/>
                    <a:pt x="817" y="179"/>
                  </a:cubicBezTo>
                  <a:cubicBezTo>
                    <a:pt x="812" y="179"/>
                    <a:pt x="812" y="179"/>
                    <a:pt x="812" y="179"/>
                  </a:cubicBezTo>
                  <a:cubicBezTo>
                    <a:pt x="811" y="178"/>
                    <a:pt x="811" y="178"/>
                    <a:pt x="811" y="178"/>
                  </a:cubicBezTo>
                  <a:cubicBezTo>
                    <a:pt x="810" y="178"/>
                    <a:pt x="810" y="178"/>
                    <a:pt x="810" y="178"/>
                  </a:cubicBezTo>
                  <a:cubicBezTo>
                    <a:pt x="809" y="178"/>
                    <a:pt x="809" y="178"/>
                    <a:pt x="809" y="178"/>
                  </a:cubicBezTo>
                  <a:cubicBezTo>
                    <a:pt x="809" y="177"/>
                    <a:pt x="809" y="177"/>
                    <a:pt x="809" y="177"/>
                  </a:cubicBezTo>
                  <a:cubicBezTo>
                    <a:pt x="808" y="176"/>
                    <a:pt x="808" y="176"/>
                    <a:pt x="808" y="176"/>
                  </a:cubicBezTo>
                  <a:cubicBezTo>
                    <a:pt x="808" y="177"/>
                    <a:pt x="808" y="177"/>
                    <a:pt x="808" y="177"/>
                  </a:cubicBezTo>
                  <a:cubicBezTo>
                    <a:pt x="808" y="178"/>
                    <a:pt x="808" y="178"/>
                    <a:pt x="808" y="178"/>
                  </a:cubicBezTo>
                  <a:cubicBezTo>
                    <a:pt x="806" y="179"/>
                    <a:pt x="806" y="179"/>
                    <a:pt x="806" y="179"/>
                  </a:cubicBezTo>
                  <a:cubicBezTo>
                    <a:pt x="805" y="179"/>
                    <a:pt x="805" y="179"/>
                    <a:pt x="805" y="179"/>
                  </a:cubicBezTo>
                  <a:cubicBezTo>
                    <a:pt x="804" y="180"/>
                    <a:pt x="804" y="180"/>
                    <a:pt x="804" y="180"/>
                  </a:cubicBezTo>
                  <a:cubicBezTo>
                    <a:pt x="805" y="180"/>
                    <a:pt x="805" y="180"/>
                    <a:pt x="805" y="180"/>
                  </a:cubicBezTo>
                  <a:cubicBezTo>
                    <a:pt x="803" y="182"/>
                    <a:pt x="803" y="182"/>
                    <a:pt x="803" y="182"/>
                  </a:cubicBezTo>
                  <a:cubicBezTo>
                    <a:pt x="802" y="182"/>
                    <a:pt x="802" y="182"/>
                    <a:pt x="802" y="182"/>
                  </a:cubicBezTo>
                  <a:cubicBezTo>
                    <a:pt x="802" y="183"/>
                    <a:pt x="802" y="183"/>
                    <a:pt x="802" y="183"/>
                  </a:cubicBezTo>
                  <a:cubicBezTo>
                    <a:pt x="802" y="184"/>
                    <a:pt x="802" y="184"/>
                    <a:pt x="802" y="184"/>
                  </a:cubicBezTo>
                  <a:cubicBezTo>
                    <a:pt x="801" y="186"/>
                    <a:pt x="801" y="186"/>
                    <a:pt x="801" y="186"/>
                  </a:cubicBezTo>
                  <a:cubicBezTo>
                    <a:pt x="800" y="187"/>
                    <a:pt x="800" y="187"/>
                    <a:pt x="800" y="187"/>
                  </a:cubicBezTo>
                  <a:cubicBezTo>
                    <a:pt x="800" y="186"/>
                    <a:pt x="800" y="186"/>
                    <a:pt x="800" y="186"/>
                  </a:cubicBezTo>
                  <a:cubicBezTo>
                    <a:pt x="799" y="186"/>
                    <a:pt x="799" y="186"/>
                    <a:pt x="799" y="186"/>
                  </a:cubicBezTo>
                  <a:cubicBezTo>
                    <a:pt x="799" y="188"/>
                    <a:pt x="799" y="188"/>
                    <a:pt x="799" y="188"/>
                  </a:cubicBezTo>
                  <a:cubicBezTo>
                    <a:pt x="799" y="190"/>
                    <a:pt x="799" y="190"/>
                    <a:pt x="799" y="190"/>
                  </a:cubicBezTo>
                  <a:cubicBezTo>
                    <a:pt x="798" y="191"/>
                    <a:pt x="798" y="191"/>
                    <a:pt x="798" y="191"/>
                  </a:cubicBezTo>
                  <a:cubicBezTo>
                    <a:pt x="797" y="190"/>
                    <a:pt x="797" y="190"/>
                    <a:pt x="797" y="190"/>
                  </a:cubicBezTo>
                  <a:cubicBezTo>
                    <a:pt x="797" y="192"/>
                    <a:pt x="797" y="192"/>
                    <a:pt x="797" y="192"/>
                  </a:cubicBezTo>
                  <a:cubicBezTo>
                    <a:pt x="798" y="193"/>
                    <a:pt x="798" y="193"/>
                    <a:pt x="798" y="193"/>
                  </a:cubicBezTo>
                  <a:cubicBezTo>
                    <a:pt x="796" y="194"/>
                    <a:pt x="796" y="194"/>
                    <a:pt x="796" y="194"/>
                  </a:cubicBezTo>
                  <a:cubicBezTo>
                    <a:pt x="795" y="194"/>
                    <a:pt x="795" y="194"/>
                    <a:pt x="795" y="194"/>
                  </a:cubicBezTo>
                  <a:cubicBezTo>
                    <a:pt x="796" y="195"/>
                    <a:pt x="796" y="195"/>
                    <a:pt x="796" y="195"/>
                  </a:cubicBezTo>
                  <a:cubicBezTo>
                    <a:pt x="796" y="196"/>
                    <a:pt x="796" y="196"/>
                    <a:pt x="796" y="196"/>
                  </a:cubicBezTo>
                  <a:cubicBezTo>
                    <a:pt x="795" y="197"/>
                    <a:pt x="795" y="197"/>
                    <a:pt x="795" y="197"/>
                  </a:cubicBezTo>
                  <a:cubicBezTo>
                    <a:pt x="794" y="196"/>
                    <a:pt x="794" y="196"/>
                    <a:pt x="794" y="196"/>
                  </a:cubicBezTo>
                  <a:cubicBezTo>
                    <a:pt x="793" y="197"/>
                    <a:pt x="793" y="197"/>
                    <a:pt x="793" y="197"/>
                  </a:cubicBezTo>
                  <a:cubicBezTo>
                    <a:pt x="794" y="198"/>
                    <a:pt x="794" y="198"/>
                    <a:pt x="794" y="198"/>
                  </a:cubicBezTo>
                  <a:cubicBezTo>
                    <a:pt x="794" y="199"/>
                    <a:pt x="794" y="199"/>
                    <a:pt x="794" y="199"/>
                  </a:cubicBezTo>
                  <a:cubicBezTo>
                    <a:pt x="793" y="200"/>
                    <a:pt x="793" y="200"/>
                    <a:pt x="793" y="200"/>
                  </a:cubicBezTo>
                  <a:cubicBezTo>
                    <a:pt x="794" y="201"/>
                    <a:pt x="794" y="201"/>
                    <a:pt x="794" y="201"/>
                  </a:cubicBezTo>
                  <a:cubicBezTo>
                    <a:pt x="793" y="202"/>
                    <a:pt x="793" y="202"/>
                    <a:pt x="793" y="202"/>
                  </a:cubicBezTo>
                  <a:cubicBezTo>
                    <a:pt x="792" y="202"/>
                    <a:pt x="792" y="202"/>
                    <a:pt x="792" y="202"/>
                  </a:cubicBezTo>
                  <a:cubicBezTo>
                    <a:pt x="792" y="201"/>
                    <a:pt x="792" y="201"/>
                    <a:pt x="792" y="201"/>
                  </a:cubicBezTo>
                  <a:cubicBezTo>
                    <a:pt x="791" y="201"/>
                    <a:pt x="791" y="201"/>
                    <a:pt x="791" y="201"/>
                  </a:cubicBezTo>
                  <a:cubicBezTo>
                    <a:pt x="792" y="202"/>
                    <a:pt x="792" y="202"/>
                    <a:pt x="792" y="202"/>
                  </a:cubicBezTo>
                  <a:cubicBezTo>
                    <a:pt x="794" y="203"/>
                    <a:pt x="794" y="203"/>
                    <a:pt x="794" y="203"/>
                  </a:cubicBezTo>
                  <a:cubicBezTo>
                    <a:pt x="793" y="205"/>
                    <a:pt x="793" y="205"/>
                    <a:pt x="793" y="205"/>
                  </a:cubicBezTo>
                  <a:cubicBezTo>
                    <a:pt x="791" y="205"/>
                    <a:pt x="791" y="205"/>
                    <a:pt x="791" y="205"/>
                  </a:cubicBezTo>
                  <a:cubicBezTo>
                    <a:pt x="791" y="205"/>
                    <a:pt x="791" y="205"/>
                    <a:pt x="791" y="205"/>
                  </a:cubicBezTo>
                  <a:cubicBezTo>
                    <a:pt x="792" y="206"/>
                    <a:pt x="792" y="206"/>
                    <a:pt x="792" y="206"/>
                  </a:cubicBezTo>
                  <a:cubicBezTo>
                    <a:pt x="793" y="208"/>
                    <a:pt x="793" y="208"/>
                    <a:pt x="793" y="208"/>
                  </a:cubicBezTo>
                  <a:cubicBezTo>
                    <a:pt x="792" y="209"/>
                    <a:pt x="792" y="209"/>
                    <a:pt x="792" y="209"/>
                  </a:cubicBezTo>
                  <a:cubicBezTo>
                    <a:pt x="793" y="209"/>
                    <a:pt x="793" y="209"/>
                    <a:pt x="793" y="209"/>
                  </a:cubicBezTo>
                  <a:cubicBezTo>
                    <a:pt x="791" y="211"/>
                    <a:pt x="791" y="211"/>
                    <a:pt x="791" y="211"/>
                  </a:cubicBezTo>
                  <a:cubicBezTo>
                    <a:pt x="792" y="212"/>
                    <a:pt x="792" y="212"/>
                    <a:pt x="792" y="212"/>
                  </a:cubicBezTo>
                  <a:cubicBezTo>
                    <a:pt x="791" y="215"/>
                    <a:pt x="791" y="215"/>
                    <a:pt x="791" y="215"/>
                  </a:cubicBezTo>
                  <a:cubicBezTo>
                    <a:pt x="790" y="217"/>
                    <a:pt x="790" y="217"/>
                    <a:pt x="790" y="217"/>
                  </a:cubicBezTo>
                  <a:cubicBezTo>
                    <a:pt x="790" y="219"/>
                    <a:pt x="790" y="219"/>
                    <a:pt x="790" y="219"/>
                  </a:cubicBezTo>
                  <a:cubicBezTo>
                    <a:pt x="789" y="220"/>
                    <a:pt x="789" y="220"/>
                    <a:pt x="789" y="220"/>
                  </a:cubicBezTo>
                  <a:cubicBezTo>
                    <a:pt x="790" y="220"/>
                    <a:pt x="790" y="220"/>
                    <a:pt x="790" y="220"/>
                  </a:cubicBezTo>
                  <a:cubicBezTo>
                    <a:pt x="791" y="221"/>
                    <a:pt x="791" y="221"/>
                    <a:pt x="791" y="221"/>
                  </a:cubicBezTo>
                  <a:cubicBezTo>
                    <a:pt x="790" y="221"/>
                    <a:pt x="790" y="221"/>
                    <a:pt x="790" y="221"/>
                  </a:cubicBezTo>
                  <a:cubicBezTo>
                    <a:pt x="792" y="224"/>
                    <a:pt x="792" y="224"/>
                    <a:pt x="792" y="224"/>
                  </a:cubicBezTo>
                  <a:cubicBezTo>
                    <a:pt x="792" y="225"/>
                    <a:pt x="792" y="225"/>
                    <a:pt x="792" y="225"/>
                  </a:cubicBezTo>
                  <a:cubicBezTo>
                    <a:pt x="791" y="225"/>
                    <a:pt x="791" y="225"/>
                    <a:pt x="791" y="225"/>
                  </a:cubicBezTo>
                  <a:cubicBezTo>
                    <a:pt x="790" y="225"/>
                    <a:pt x="790" y="225"/>
                    <a:pt x="790" y="225"/>
                  </a:cubicBezTo>
                  <a:cubicBezTo>
                    <a:pt x="788" y="224"/>
                    <a:pt x="788" y="224"/>
                    <a:pt x="788" y="224"/>
                  </a:cubicBezTo>
                  <a:cubicBezTo>
                    <a:pt x="788" y="224"/>
                    <a:pt x="788" y="224"/>
                    <a:pt x="788" y="224"/>
                  </a:cubicBezTo>
                  <a:cubicBezTo>
                    <a:pt x="786" y="222"/>
                    <a:pt x="786" y="222"/>
                    <a:pt x="786" y="222"/>
                  </a:cubicBezTo>
                  <a:cubicBezTo>
                    <a:pt x="787" y="222"/>
                    <a:pt x="787" y="222"/>
                    <a:pt x="787" y="222"/>
                  </a:cubicBezTo>
                  <a:cubicBezTo>
                    <a:pt x="786" y="222"/>
                    <a:pt x="786" y="222"/>
                    <a:pt x="786" y="222"/>
                  </a:cubicBezTo>
                  <a:cubicBezTo>
                    <a:pt x="785" y="222"/>
                    <a:pt x="785" y="222"/>
                    <a:pt x="785" y="222"/>
                  </a:cubicBezTo>
                  <a:cubicBezTo>
                    <a:pt x="784" y="222"/>
                    <a:pt x="784" y="222"/>
                    <a:pt x="784" y="222"/>
                  </a:cubicBezTo>
                  <a:cubicBezTo>
                    <a:pt x="784" y="221"/>
                    <a:pt x="784" y="221"/>
                    <a:pt x="784" y="221"/>
                  </a:cubicBezTo>
                  <a:cubicBezTo>
                    <a:pt x="780" y="219"/>
                    <a:pt x="780" y="219"/>
                    <a:pt x="780" y="219"/>
                  </a:cubicBezTo>
                  <a:cubicBezTo>
                    <a:pt x="779" y="218"/>
                    <a:pt x="779" y="218"/>
                    <a:pt x="779" y="218"/>
                  </a:cubicBezTo>
                  <a:cubicBezTo>
                    <a:pt x="777" y="220"/>
                    <a:pt x="777" y="220"/>
                    <a:pt x="777" y="220"/>
                  </a:cubicBezTo>
                  <a:cubicBezTo>
                    <a:pt x="776" y="219"/>
                    <a:pt x="776" y="219"/>
                    <a:pt x="776" y="219"/>
                  </a:cubicBezTo>
                  <a:cubicBezTo>
                    <a:pt x="775" y="219"/>
                    <a:pt x="775" y="219"/>
                    <a:pt x="775" y="219"/>
                  </a:cubicBezTo>
                  <a:cubicBezTo>
                    <a:pt x="773" y="221"/>
                    <a:pt x="773" y="221"/>
                    <a:pt x="773" y="221"/>
                  </a:cubicBezTo>
                  <a:cubicBezTo>
                    <a:pt x="772" y="221"/>
                    <a:pt x="772" y="221"/>
                    <a:pt x="772" y="221"/>
                  </a:cubicBezTo>
                  <a:cubicBezTo>
                    <a:pt x="771" y="224"/>
                    <a:pt x="771" y="224"/>
                    <a:pt x="771" y="224"/>
                  </a:cubicBezTo>
                  <a:cubicBezTo>
                    <a:pt x="770" y="224"/>
                    <a:pt x="770" y="224"/>
                    <a:pt x="770" y="224"/>
                  </a:cubicBezTo>
                  <a:cubicBezTo>
                    <a:pt x="769" y="224"/>
                    <a:pt x="769" y="224"/>
                    <a:pt x="769" y="224"/>
                  </a:cubicBezTo>
                  <a:cubicBezTo>
                    <a:pt x="770" y="225"/>
                    <a:pt x="770" y="225"/>
                    <a:pt x="770" y="225"/>
                  </a:cubicBezTo>
                  <a:cubicBezTo>
                    <a:pt x="769" y="226"/>
                    <a:pt x="769" y="226"/>
                    <a:pt x="769" y="226"/>
                  </a:cubicBezTo>
                  <a:cubicBezTo>
                    <a:pt x="770" y="228"/>
                    <a:pt x="770" y="228"/>
                    <a:pt x="770" y="228"/>
                  </a:cubicBezTo>
                  <a:cubicBezTo>
                    <a:pt x="769" y="229"/>
                    <a:pt x="769" y="229"/>
                    <a:pt x="769" y="229"/>
                  </a:cubicBezTo>
                  <a:cubicBezTo>
                    <a:pt x="769" y="232"/>
                    <a:pt x="769" y="232"/>
                    <a:pt x="769" y="232"/>
                  </a:cubicBezTo>
                  <a:cubicBezTo>
                    <a:pt x="768" y="233"/>
                    <a:pt x="768" y="233"/>
                    <a:pt x="768" y="233"/>
                  </a:cubicBezTo>
                  <a:cubicBezTo>
                    <a:pt x="767" y="232"/>
                    <a:pt x="767" y="232"/>
                    <a:pt x="767" y="232"/>
                  </a:cubicBezTo>
                  <a:cubicBezTo>
                    <a:pt x="766" y="228"/>
                    <a:pt x="766" y="228"/>
                    <a:pt x="766" y="228"/>
                  </a:cubicBezTo>
                  <a:cubicBezTo>
                    <a:pt x="766" y="226"/>
                    <a:pt x="766" y="226"/>
                    <a:pt x="766" y="226"/>
                  </a:cubicBezTo>
                  <a:cubicBezTo>
                    <a:pt x="765" y="226"/>
                    <a:pt x="765" y="226"/>
                    <a:pt x="765" y="226"/>
                  </a:cubicBezTo>
                  <a:cubicBezTo>
                    <a:pt x="764" y="225"/>
                    <a:pt x="764" y="225"/>
                    <a:pt x="764" y="225"/>
                  </a:cubicBezTo>
                  <a:cubicBezTo>
                    <a:pt x="764" y="226"/>
                    <a:pt x="764" y="226"/>
                    <a:pt x="764" y="226"/>
                  </a:cubicBezTo>
                  <a:cubicBezTo>
                    <a:pt x="762" y="229"/>
                    <a:pt x="762" y="229"/>
                    <a:pt x="762" y="229"/>
                  </a:cubicBezTo>
                  <a:cubicBezTo>
                    <a:pt x="761" y="229"/>
                    <a:pt x="761" y="229"/>
                    <a:pt x="761" y="229"/>
                  </a:cubicBezTo>
                  <a:cubicBezTo>
                    <a:pt x="761" y="231"/>
                    <a:pt x="761" y="231"/>
                    <a:pt x="761" y="231"/>
                  </a:cubicBezTo>
                  <a:cubicBezTo>
                    <a:pt x="762" y="231"/>
                    <a:pt x="762" y="231"/>
                    <a:pt x="762" y="231"/>
                  </a:cubicBezTo>
                  <a:cubicBezTo>
                    <a:pt x="761" y="234"/>
                    <a:pt x="761" y="234"/>
                    <a:pt x="761" y="234"/>
                  </a:cubicBezTo>
                  <a:cubicBezTo>
                    <a:pt x="760" y="232"/>
                    <a:pt x="760" y="232"/>
                    <a:pt x="760" y="232"/>
                  </a:cubicBezTo>
                  <a:cubicBezTo>
                    <a:pt x="759" y="232"/>
                    <a:pt x="759" y="232"/>
                    <a:pt x="759" y="232"/>
                  </a:cubicBezTo>
                  <a:cubicBezTo>
                    <a:pt x="759" y="232"/>
                    <a:pt x="759" y="232"/>
                    <a:pt x="759" y="232"/>
                  </a:cubicBezTo>
                  <a:cubicBezTo>
                    <a:pt x="758" y="232"/>
                    <a:pt x="758" y="232"/>
                    <a:pt x="758" y="232"/>
                  </a:cubicBezTo>
                  <a:cubicBezTo>
                    <a:pt x="757" y="233"/>
                    <a:pt x="757" y="233"/>
                    <a:pt x="757" y="233"/>
                  </a:cubicBezTo>
                  <a:cubicBezTo>
                    <a:pt x="757" y="234"/>
                    <a:pt x="757" y="234"/>
                    <a:pt x="757" y="234"/>
                  </a:cubicBezTo>
                  <a:cubicBezTo>
                    <a:pt x="755" y="233"/>
                    <a:pt x="755" y="233"/>
                    <a:pt x="755" y="233"/>
                  </a:cubicBezTo>
                  <a:cubicBezTo>
                    <a:pt x="754" y="233"/>
                    <a:pt x="754" y="233"/>
                    <a:pt x="754" y="233"/>
                  </a:cubicBezTo>
                  <a:cubicBezTo>
                    <a:pt x="754" y="234"/>
                    <a:pt x="754" y="234"/>
                    <a:pt x="754" y="234"/>
                  </a:cubicBezTo>
                  <a:cubicBezTo>
                    <a:pt x="755" y="235"/>
                    <a:pt x="755" y="235"/>
                    <a:pt x="755" y="235"/>
                  </a:cubicBezTo>
                  <a:cubicBezTo>
                    <a:pt x="754" y="235"/>
                    <a:pt x="754" y="235"/>
                    <a:pt x="754" y="235"/>
                  </a:cubicBezTo>
                  <a:cubicBezTo>
                    <a:pt x="754" y="237"/>
                    <a:pt x="754" y="237"/>
                    <a:pt x="754" y="237"/>
                  </a:cubicBezTo>
                  <a:cubicBezTo>
                    <a:pt x="754" y="238"/>
                    <a:pt x="754" y="238"/>
                    <a:pt x="754" y="238"/>
                  </a:cubicBezTo>
                  <a:cubicBezTo>
                    <a:pt x="755" y="239"/>
                    <a:pt x="755" y="239"/>
                    <a:pt x="755" y="239"/>
                  </a:cubicBezTo>
                  <a:cubicBezTo>
                    <a:pt x="755" y="240"/>
                    <a:pt x="755" y="240"/>
                    <a:pt x="755" y="240"/>
                  </a:cubicBezTo>
                  <a:cubicBezTo>
                    <a:pt x="755" y="241"/>
                    <a:pt x="755" y="241"/>
                    <a:pt x="755" y="241"/>
                  </a:cubicBezTo>
                  <a:cubicBezTo>
                    <a:pt x="755" y="242"/>
                    <a:pt x="755" y="242"/>
                    <a:pt x="755" y="242"/>
                  </a:cubicBezTo>
                  <a:cubicBezTo>
                    <a:pt x="756" y="242"/>
                    <a:pt x="756" y="242"/>
                    <a:pt x="756" y="242"/>
                  </a:cubicBezTo>
                  <a:cubicBezTo>
                    <a:pt x="757" y="243"/>
                    <a:pt x="757" y="243"/>
                    <a:pt x="757" y="243"/>
                  </a:cubicBezTo>
                  <a:cubicBezTo>
                    <a:pt x="757" y="244"/>
                    <a:pt x="757" y="244"/>
                    <a:pt x="757" y="244"/>
                  </a:cubicBezTo>
                  <a:cubicBezTo>
                    <a:pt x="757" y="244"/>
                    <a:pt x="757" y="244"/>
                    <a:pt x="757" y="244"/>
                  </a:cubicBezTo>
                  <a:cubicBezTo>
                    <a:pt x="757" y="245"/>
                    <a:pt x="757" y="245"/>
                    <a:pt x="757" y="245"/>
                  </a:cubicBezTo>
                  <a:cubicBezTo>
                    <a:pt x="758" y="245"/>
                    <a:pt x="758" y="245"/>
                    <a:pt x="758" y="245"/>
                  </a:cubicBezTo>
                  <a:cubicBezTo>
                    <a:pt x="758" y="246"/>
                    <a:pt x="758" y="246"/>
                    <a:pt x="758" y="246"/>
                  </a:cubicBezTo>
                  <a:cubicBezTo>
                    <a:pt x="758" y="247"/>
                    <a:pt x="758" y="247"/>
                    <a:pt x="758" y="247"/>
                  </a:cubicBezTo>
                  <a:cubicBezTo>
                    <a:pt x="757" y="246"/>
                    <a:pt x="757" y="246"/>
                    <a:pt x="757" y="246"/>
                  </a:cubicBezTo>
                  <a:cubicBezTo>
                    <a:pt x="756" y="246"/>
                    <a:pt x="756" y="246"/>
                    <a:pt x="756" y="246"/>
                  </a:cubicBezTo>
                  <a:cubicBezTo>
                    <a:pt x="756" y="247"/>
                    <a:pt x="756" y="247"/>
                    <a:pt x="756" y="247"/>
                  </a:cubicBezTo>
                  <a:cubicBezTo>
                    <a:pt x="757" y="248"/>
                    <a:pt x="757" y="248"/>
                    <a:pt x="757" y="248"/>
                  </a:cubicBezTo>
                  <a:cubicBezTo>
                    <a:pt x="758" y="248"/>
                    <a:pt x="758" y="248"/>
                    <a:pt x="758" y="248"/>
                  </a:cubicBezTo>
                  <a:cubicBezTo>
                    <a:pt x="758" y="249"/>
                    <a:pt x="758" y="249"/>
                    <a:pt x="758" y="249"/>
                  </a:cubicBezTo>
                  <a:cubicBezTo>
                    <a:pt x="758" y="250"/>
                    <a:pt x="758" y="250"/>
                    <a:pt x="758" y="250"/>
                  </a:cubicBezTo>
                  <a:cubicBezTo>
                    <a:pt x="758" y="252"/>
                    <a:pt x="758" y="252"/>
                    <a:pt x="758" y="252"/>
                  </a:cubicBezTo>
                  <a:cubicBezTo>
                    <a:pt x="757" y="253"/>
                    <a:pt x="757" y="253"/>
                    <a:pt x="757" y="253"/>
                  </a:cubicBezTo>
                  <a:cubicBezTo>
                    <a:pt x="758" y="255"/>
                    <a:pt x="758" y="255"/>
                    <a:pt x="758" y="255"/>
                  </a:cubicBezTo>
                  <a:cubicBezTo>
                    <a:pt x="757" y="255"/>
                    <a:pt x="757" y="255"/>
                    <a:pt x="757" y="255"/>
                  </a:cubicBezTo>
                  <a:cubicBezTo>
                    <a:pt x="758" y="257"/>
                    <a:pt x="758" y="257"/>
                    <a:pt x="758" y="257"/>
                  </a:cubicBezTo>
                  <a:cubicBezTo>
                    <a:pt x="758" y="257"/>
                    <a:pt x="758" y="257"/>
                    <a:pt x="758" y="257"/>
                  </a:cubicBezTo>
                  <a:cubicBezTo>
                    <a:pt x="758" y="259"/>
                    <a:pt x="758" y="259"/>
                    <a:pt x="758" y="259"/>
                  </a:cubicBezTo>
                  <a:cubicBezTo>
                    <a:pt x="759" y="261"/>
                    <a:pt x="759" y="261"/>
                    <a:pt x="759" y="261"/>
                  </a:cubicBezTo>
                  <a:cubicBezTo>
                    <a:pt x="758" y="262"/>
                    <a:pt x="758" y="262"/>
                    <a:pt x="758" y="262"/>
                  </a:cubicBezTo>
                  <a:cubicBezTo>
                    <a:pt x="759" y="262"/>
                    <a:pt x="759" y="262"/>
                    <a:pt x="759" y="262"/>
                  </a:cubicBezTo>
                  <a:cubicBezTo>
                    <a:pt x="761" y="263"/>
                    <a:pt x="761" y="263"/>
                    <a:pt x="761" y="263"/>
                  </a:cubicBezTo>
                  <a:cubicBezTo>
                    <a:pt x="762" y="266"/>
                    <a:pt x="762" y="266"/>
                    <a:pt x="762" y="266"/>
                  </a:cubicBezTo>
                  <a:cubicBezTo>
                    <a:pt x="764" y="266"/>
                    <a:pt x="764" y="266"/>
                    <a:pt x="764" y="266"/>
                  </a:cubicBezTo>
                  <a:cubicBezTo>
                    <a:pt x="764" y="266"/>
                    <a:pt x="764" y="266"/>
                    <a:pt x="764" y="266"/>
                  </a:cubicBezTo>
                  <a:cubicBezTo>
                    <a:pt x="764" y="265"/>
                    <a:pt x="764" y="265"/>
                    <a:pt x="764" y="265"/>
                  </a:cubicBezTo>
                  <a:cubicBezTo>
                    <a:pt x="763" y="263"/>
                    <a:pt x="763" y="263"/>
                    <a:pt x="763" y="263"/>
                  </a:cubicBezTo>
                  <a:cubicBezTo>
                    <a:pt x="763" y="262"/>
                    <a:pt x="763" y="262"/>
                    <a:pt x="763" y="262"/>
                  </a:cubicBezTo>
                  <a:cubicBezTo>
                    <a:pt x="764" y="261"/>
                    <a:pt x="764" y="261"/>
                    <a:pt x="764" y="261"/>
                  </a:cubicBezTo>
                  <a:cubicBezTo>
                    <a:pt x="765" y="262"/>
                    <a:pt x="765" y="262"/>
                    <a:pt x="765" y="262"/>
                  </a:cubicBezTo>
                  <a:cubicBezTo>
                    <a:pt x="767" y="263"/>
                    <a:pt x="767" y="263"/>
                    <a:pt x="767" y="263"/>
                  </a:cubicBezTo>
                  <a:cubicBezTo>
                    <a:pt x="768" y="263"/>
                    <a:pt x="768" y="263"/>
                    <a:pt x="768" y="263"/>
                  </a:cubicBezTo>
                  <a:cubicBezTo>
                    <a:pt x="769" y="263"/>
                    <a:pt x="769" y="263"/>
                    <a:pt x="769" y="263"/>
                  </a:cubicBezTo>
                  <a:cubicBezTo>
                    <a:pt x="769" y="264"/>
                    <a:pt x="769" y="264"/>
                    <a:pt x="769" y="264"/>
                  </a:cubicBezTo>
                  <a:cubicBezTo>
                    <a:pt x="769" y="265"/>
                    <a:pt x="769" y="265"/>
                    <a:pt x="769" y="265"/>
                  </a:cubicBezTo>
                  <a:cubicBezTo>
                    <a:pt x="770" y="266"/>
                    <a:pt x="770" y="266"/>
                    <a:pt x="770" y="266"/>
                  </a:cubicBezTo>
                  <a:cubicBezTo>
                    <a:pt x="769" y="267"/>
                    <a:pt x="769" y="267"/>
                    <a:pt x="769" y="267"/>
                  </a:cubicBezTo>
                  <a:cubicBezTo>
                    <a:pt x="769" y="268"/>
                    <a:pt x="769" y="268"/>
                    <a:pt x="769" y="268"/>
                  </a:cubicBezTo>
                  <a:cubicBezTo>
                    <a:pt x="769" y="269"/>
                    <a:pt x="769" y="269"/>
                    <a:pt x="769" y="269"/>
                  </a:cubicBezTo>
                  <a:cubicBezTo>
                    <a:pt x="768" y="270"/>
                    <a:pt x="768" y="270"/>
                    <a:pt x="768" y="270"/>
                  </a:cubicBezTo>
                  <a:cubicBezTo>
                    <a:pt x="769" y="272"/>
                    <a:pt x="769" y="272"/>
                    <a:pt x="769" y="272"/>
                  </a:cubicBezTo>
                  <a:cubicBezTo>
                    <a:pt x="770" y="274"/>
                    <a:pt x="770" y="274"/>
                    <a:pt x="770" y="274"/>
                  </a:cubicBezTo>
                  <a:cubicBezTo>
                    <a:pt x="770" y="276"/>
                    <a:pt x="770" y="276"/>
                    <a:pt x="770" y="276"/>
                  </a:cubicBezTo>
                  <a:cubicBezTo>
                    <a:pt x="771" y="277"/>
                    <a:pt x="771" y="277"/>
                    <a:pt x="771" y="277"/>
                  </a:cubicBezTo>
                  <a:cubicBezTo>
                    <a:pt x="772" y="276"/>
                    <a:pt x="772" y="276"/>
                    <a:pt x="772" y="276"/>
                  </a:cubicBezTo>
                  <a:cubicBezTo>
                    <a:pt x="772" y="276"/>
                    <a:pt x="772" y="276"/>
                    <a:pt x="772" y="276"/>
                  </a:cubicBezTo>
                  <a:cubicBezTo>
                    <a:pt x="773" y="275"/>
                    <a:pt x="773" y="275"/>
                    <a:pt x="773" y="275"/>
                  </a:cubicBezTo>
                  <a:cubicBezTo>
                    <a:pt x="773" y="274"/>
                    <a:pt x="773" y="274"/>
                    <a:pt x="773" y="274"/>
                  </a:cubicBezTo>
                  <a:cubicBezTo>
                    <a:pt x="773" y="275"/>
                    <a:pt x="773" y="275"/>
                    <a:pt x="773" y="275"/>
                  </a:cubicBezTo>
                  <a:cubicBezTo>
                    <a:pt x="775" y="275"/>
                    <a:pt x="775" y="275"/>
                    <a:pt x="775" y="275"/>
                  </a:cubicBezTo>
                  <a:cubicBezTo>
                    <a:pt x="775" y="278"/>
                    <a:pt x="775" y="278"/>
                    <a:pt x="775" y="278"/>
                  </a:cubicBezTo>
                  <a:cubicBezTo>
                    <a:pt x="778" y="281"/>
                    <a:pt x="778" y="281"/>
                    <a:pt x="778" y="281"/>
                  </a:cubicBezTo>
                  <a:cubicBezTo>
                    <a:pt x="779" y="283"/>
                    <a:pt x="779" y="283"/>
                    <a:pt x="779" y="283"/>
                  </a:cubicBezTo>
                  <a:cubicBezTo>
                    <a:pt x="778" y="283"/>
                    <a:pt x="778" y="283"/>
                    <a:pt x="778" y="283"/>
                  </a:cubicBezTo>
                  <a:cubicBezTo>
                    <a:pt x="778" y="285"/>
                    <a:pt x="778" y="285"/>
                    <a:pt x="778" y="285"/>
                  </a:cubicBezTo>
                  <a:cubicBezTo>
                    <a:pt x="777" y="286"/>
                    <a:pt x="777" y="286"/>
                    <a:pt x="777" y="286"/>
                  </a:cubicBezTo>
                  <a:cubicBezTo>
                    <a:pt x="775" y="284"/>
                    <a:pt x="775" y="284"/>
                    <a:pt x="775" y="284"/>
                  </a:cubicBezTo>
                  <a:cubicBezTo>
                    <a:pt x="774" y="284"/>
                    <a:pt x="774" y="284"/>
                    <a:pt x="774" y="284"/>
                  </a:cubicBezTo>
                  <a:cubicBezTo>
                    <a:pt x="773" y="282"/>
                    <a:pt x="773" y="282"/>
                    <a:pt x="773" y="282"/>
                  </a:cubicBezTo>
                  <a:cubicBezTo>
                    <a:pt x="774" y="281"/>
                    <a:pt x="774" y="281"/>
                    <a:pt x="774" y="281"/>
                  </a:cubicBezTo>
                  <a:cubicBezTo>
                    <a:pt x="774" y="279"/>
                    <a:pt x="774" y="279"/>
                    <a:pt x="774" y="279"/>
                  </a:cubicBezTo>
                  <a:cubicBezTo>
                    <a:pt x="774" y="278"/>
                    <a:pt x="774" y="278"/>
                    <a:pt x="774" y="278"/>
                  </a:cubicBezTo>
                  <a:cubicBezTo>
                    <a:pt x="773" y="279"/>
                    <a:pt x="773" y="279"/>
                    <a:pt x="773" y="279"/>
                  </a:cubicBezTo>
                  <a:cubicBezTo>
                    <a:pt x="773" y="279"/>
                    <a:pt x="773" y="279"/>
                    <a:pt x="773" y="279"/>
                  </a:cubicBezTo>
                  <a:cubicBezTo>
                    <a:pt x="773" y="280"/>
                    <a:pt x="773" y="280"/>
                    <a:pt x="773" y="280"/>
                  </a:cubicBezTo>
                  <a:cubicBezTo>
                    <a:pt x="772" y="280"/>
                    <a:pt x="772" y="280"/>
                    <a:pt x="772" y="280"/>
                  </a:cubicBezTo>
                  <a:cubicBezTo>
                    <a:pt x="771" y="282"/>
                    <a:pt x="771" y="282"/>
                    <a:pt x="771" y="282"/>
                  </a:cubicBezTo>
                  <a:cubicBezTo>
                    <a:pt x="771" y="283"/>
                    <a:pt x="771" y="283"/>
                    <a:pt x="771" y="283"/>
                  </a:cubicBezTo>
                  <a:cubicBezTo>
                    <a:pt x="773" y="282"/>
                    <a:pt x="773" y="282"/>
                    <a:pt x="773" y="282"/>
                  </a:cubicBezTo>
                  <a:cubicBezTo>
                    <a:pt x="773" y="284"/>
                    <a:pt x="773" y="284"/>
                    <a:pt x="773" y="284"/>
                  </a:cubicBezTo>
                  <a:cubicBezTo>
                    <a:pt x="772" y="285"/>
                    <a:pt x="772" y="285"/>
                    <a:pt x="772" y="285"/>
                  </a:cubicBezTo>
                  <a:cubicBezTo>
                    <a:pt x="772" y="287"/>
                    <a:pt x="772" y="287"/>
                    <a:pt x="772" y="287"/>
                  </a:cubicBezTo>
                  <a:cubicBezTo>
                    <a:pt x="772" y="288"/>
                    <a:pt x="772" y="288"/>
                    <a:pt x="772" y="288"/>
                  </a:cubicBezTo>
                  <a:cubicBezTo>
                    <a:pt x="772" y="292"/>
                    <a:pt x="772" y="292"/>
                    <a:pt x="772" y="292"/>
                  </a:cubicBezTo>
                  <a:cubicBezTo>
                    <a:pt x="773" y="293"/>
                    <a:pt x="773" y="293"/>
                    <a:pt x="773" y="293"/>
                  </a:cubicBezTo>
                  <a:cubicBezTo>
                    <a:pt x="773" y="294"/>
                    <a:pt x="773" y="294"/>
                    <a:pt x="773" y="294"/>
                  </a:cubicBezTo>
                  <a:cubicBezTo>
                    <a:pt x="776" y="299"/>
                    <a:pt x="776" y="299"/>
                    <a:pt x="776" y="299"/>
                  </a:cubicBezTo>
                  <a:cubicBezTo>
                    <a:pt x="777" y="299"/>
                    <a:pt x="777" y="299"/>
                    <a:pt x="777" y="299"/>
                  </a:cubicBezTo>
                  <a:cubicBezTo>
                    <a:pt x="779" y="302"/>
                    <a:pt x="779" y="302"/>
                    <a:pt x="779" y="302"/>
                  </a:cubicBezTo>
                  <a:cubicBezTo>
                    <a:pt x="781" y="303"/>
                    <a:pt x="781" y="303"/>
                    <a:pt x="781" y="303"/>
                  </a:cubicBezTo>
                  <a:cubicBezTo>
                    <a:pt x="780" y="304"/>
                    <a:pt x="780" y="304"/>
                    <a:pt x="780" y="304"/>
                  </a:cubicBezTo>
                  <a:cubicBezTo>
                    <a:pt x="780" y="305"/>
                    <a:pt x="780" y="305"/>
                    <a:pt x="780" y="305"/>
                  </a:cubicBezTo>
                  <a:cubicBezTo>
                    <a:pt x="776" y="307"/>
                    <a:pt x="776" y="307"/>
                    <a:pt x="776" y="307"/>
                  </a:cubicBezTo>
                  <a:cubicBezTo>
                    <a:pt x="776" y="306"/>
                    <a:pt x="776" y="306"/>
                    <a:pt x="776" y="306"/>
                  </a:cubicBezTo>
                  <a:cubicBezTo>
                    <a:pt x="774" y="307"/>
                    <a:pt x="774" y="307"/>
                    <a:pt x="774" y="307"/>
                  </a:cubicBezTo>
                  <a:cubicBezTo>
                    <a:pt x="773" y="307"/>
                    <a:pt x="773" y="307"/>
                    <a:pt x="773" y="307"/>
                  </a:cubicBezTo>
                  <a:cubicBezTo>
                    <a:pt x="774" y="308"/>
                    <a:pt x="774" y="308"/>
                    <a:pt x="774" y="308"/>
                  </a:cubicBezTo>
                  <a:cubicBezTo>
                    <a:pt x="772" y="310"/>
                    <a:pt x="772" y="310"/>
                    <a:pt x="772" y="310"/>
                  </a:cubicBezTo>
                  <a:cubicBezTo>
                    <a:pt x="772" y="312"/>
                    <a:pt x="772" y="312"/>
                    <a:pt x="772" y="312"/>
                  </a:cubicBezTo>
                  <a:cubicBezTo>
                    <a:pt x="771" y="312"/>
                    <a:pt x="771" y="312"/>
                    <a:pt x="771" y="312"/>
                  </a:cubicBezTo>
                  <a:cubicBezTo>
                    <a:pt x="772" y="314"/>
                    <a:pt x="772" y="314"/>
                    <a:pt x="772" y="314"/>
                  </a:cubicBezTo>
                  <a:cubicBezTo>
                    <a:pt x="772" y="317"/>
                    <a:pt x="772" y="317"/>
                    <a:pt x="772" y="317"/>
                  </a:cubicBezTo>
                  <a:cubicBezTo>
                    <a:pt x="773" y="320"/>
                    <a:pt x="773" y="320"/>
                    <a:pt x="773" y="320"/>
                  </a:cubicBezTo>
                  <a:cubicBezTo>
                    <a:pt x="775" y="321"/>
                    <a:pt x="775" y="321"/>
                    <a:pt x="775" y="321"/>
                  </a:cubicBezTo>
                  <a:cubicBezTo>
                    <a:pt x="775" y="323"/>
                    <a:pt x="775" y="323"/>
                    <a:pt x="775" y="323"/>
                  </a:cubicBezTo>
                  <a:cubicBezTo>
                    <a:pt x="776" y="324"/>
                    <a:pt x="776" y="324"/>
                    <a:pt x="776" y="324"/>
                  </a:cubicBezTo>
                  <a:cubicBezTo>
                    <a:pt x="777" y="325"/>
                    <a:pt x="777" y="325"/>
                    <a:pt x="777" y="325"/>
                  </a:cubicBezTo>
                  <a:cubicBezTo>
                    <a:pt x="776" y="325"/>
                    <a:pt x="776" y="325"/>
                    <a:pt x="776" y="325"/>
                  </a:cubicBezTo>
                  <a:cubicBezTo>
                    <a:pt x="775" y="324"/>
                    <a:pt x="775" y="324"/>
                    <a:pt x="775" y="324"/>
                  </a:cubicBezTo>
                  <a:cubicBezTo>
                    <a:pt x="774" y="325"/>
                    <a:pt x="774" y="325"/>
                    <a:pt x="774" y="325"/>
                  </a:cubicBezTo>
                  <a:cubicBezTo>
                    <a:pt x="773" y="326"/>
                    <a:pt x="773" y="326"/>
                    <a:pt x="773" y="326"/>
                  </a:cubicBezTo>
                  <a:cubicBezTo>
                    <a:pt x="772" y="326"/>
                    <a:pt x="772" y="326"/>
                    <a:pt x="772" y="326"/>
                  </a:cubicBezTo>
                  <a:cubicBezTo>
                    <a:pt x="770" y="328"/>
                    <a:pt x="770" y="328"/>
                    <a:pt x="770" y="328"/>
                  </a:cubicBezTo>
                  <a:cubicBezTo>
                    <a:pt x="769" y="327"/>
                    <a:pt x="769" y="327"/>
                    <a:pt x="769" y="327"/>
                  </a:cubicBezTo>
                  <a:cubicBezTo>
                    <a:pt x="768" y="328"/>
                    <a:pt x="768" y="328"/>
                    <a:pt x="768" y="328"/>
                  </a:cubicBezTo>
                  <a:cubicBezTo>
                    <a:pt x="769" y="329"/>
                    <a:pt x="769" y="329"/>
                    <a:pt x="769" y="329"/>
                  </a:cubicBezTo>
                  <a:cubicBezTo>
                    <a:pt x="771" y="329"/>
                    <a:pt x="771" y="329"/>
                    <a:pt x="771" y="329"/>
                  </a:cubicBezTo>
                  <a:cubicBezTo>
                    <a:pt x="770" y="330"/>
                    <a:pt x="770" y="330"/>
                    <a:pt x="770" y="330"/>
                  </a:cubicBezTo>
                  <a:cubicBezTo>
                    <a:pt x="770" y="331"/>
                    <a:pt x="770" y="331"/>
                    <a:pt x="770" y="331"/>
                  </a:cubicBezTo>
                  <a:cubicBezTo>
                    <a:pt x="771" y="332"/>
                    <a:pt x="771" y="332"/>
                    <a:pt x="771" y="332"/>
                  </a:cubicBezTo>
                  <a:cubicBezTo>
                    <a:pt x="771" y="333"/>
                    <a:pt x="771" y="333"/>
                    <a:pt x="771" y="333"/>
                  </a:cubicBezTo>
                  <a:cubicBezTo>
                    <a:pt x="770" y="332"/>
                    <a:pt x="770" y="332"/>
                    <a:pt x="770" y="332"/>
                  </a:cubicBezTo>
                  <a:cubicBezTo>
                    <a:pt x="771" y="334"/>
                    <a:pt x="771" y="334"/>
                    <a:pt x="771" y="334"/>
                  </a:cubicBezTo>
                  <a:cubicBezTo>
                    <a:pt x="770" y="335"/>
                    <a:pt x="770" y="335"/>
                    <a:pt x="770" y="335"/>
                  </a:cubicBezTo>
                  <a:cubicBezTo>
                    <a:pt x="771" y="335"/>
                    <a:pt x="771" y="335"/>
                    <a:pt x="771" y="335"/>
                  </a:cubicBezTo>
                  <a:cubicBezTo>
                    <a:pt x="772" y="335"/>
                    <a:pt x="772" y="335"/>
                    <a:pt x="772" y="335"/>
                  </a:cubicBezTo>
                  <a:cubicBezTo>
                    <a:pt x="773" y="336"/>
                    <a:pt x="773" y="336"/>
                    <a:pt x="773" y="336"/>
                  </a:cubicBezTo>
                  <a:cubicBezTo>
                    <a:pt x="772" y="337"/>
                    <a:pt x="772" y="337"/>
                    <a:pt x="772" y="337"/>
                  </a:cubicBezTo>
                  <a:cubicBezTo>
                    <a:pt x="772" y="339"/>
                    <a:pt x="772" y="339"/>
                    <a:pt x="772" y="339"/>
                  </a:cubicBezTo>
                  <a:cubicBezTo>
                    <a:pt x="773" y="340"/>
                    <a:pt x="773" y="340"/>
                    <a:pt x="773" y="340"/>
                  </a:cubicBezTo>
                  <a:cubicBezTo>
                    <a:pt x="772" y="343"/>
                    <a:pt x="772" y="343"/>
                    <a:pt x="772" y="343"/>
                  </a:cubicBezTo>
                  <a:cubicBezTo>
                    <a:pt x="772" y="344"/>
                    <a:pt x="772" y="344"/>
                    <a:pt x="772" y="344"/>
                  </a:cubicBezTo>
                  <a:cubicBezTo>
                    <a:pt x="772" y="344"/>
                    <a:pt x="772" y="344"/>
                    <a:pt x="772" y="344"/>
                  </a:cubicBezTo>
                  <a:cubicBezTo>
                    <a:pt x="772" y="345"/>
                    <a:pt x="772" y="345"/>
                    <a:pt x="772" y="345"/>
                  </a:cubicBezTo>
                  <a:cubicBezTo>
                    <a:pt x="770" y="347"/>
                    <a:pt x="770" y="347"/>
                    <a:pt x="770" y="347"/>
                  </a:cubicBezTo>
                  <a:cubicBezTo>
                    <a:pt x="770" y="348"/>
                    <a:pt x="770" y="348"/>
                    <a:pt x="770" y="348"/>
                  </a:cubicBezTo>
                  <a:cubicBezTo>
                    <a:pt x="770" y="348"/>
                    <a:pt x="770" y="348"/>
                    <a:pt x="770" y="348"/>
                  </a:cubicBezTo>
                  <a:cubicBezTo>
                    <a:pt x="769" y="351"/>
                    <a:pt x="769" y="351"/>
                    <a:pt x="769" y="351"/>
                  </a:cubicBezTo>
                  <a:cubicBezTo>
                    <a:pt x="768" y="354"/>
                    <a:pt x="768" y="354"/>
                    <a:pt x="768" y="354"/>
                  </a:cubicBezTo>
                  <a:cubicBezTo>
                    <a:pt x="768" y="353"/>
                    <a:pt x="768" y="353"/>
                    <a:pt x="768" y="353"/>
                  </a:cubicBezTo>
                  <a:cubicBezTo>
                    <a:pt x="767" y="352"/>
                    <a:pt x="767" y="352"/>
                    <a:pt x="767" y="352"/>
                  </a:cubicBezTo>
                  <a:cubicBezTo>
                    <a:pt x="768" y="350"/>
                    <a:pt x="768" y="350"/>
                    <a:pt x="768" y="350"/>
                  </a:cubicBezTo>
                  <a:cubicBezTo>
                    <a:pt x="767" y="350"/>
                    <a:pt x="767" y="350"/>
                    <a:pt x="767" y="350"/>
                  </a:cubicBezTo>
                  <a:cubicBezTo>
                    <a:pt x="765" y="349"/>
                    <a:pt x="765" y="349"/>
                    <a:pt x="765" y="349"/>
                  </a:cubicBezTo>
                  <a:cubicBezTo>
                    <a:pt x="763" y="347"/>
                    <a:pt x="763" y="347"/>
                    <a:pt x="763" y="347"/>
                  </a:cubicBezTo>
                  <a:cubicBezTo>
                    <a:pt x="763" y="345"/>
                    <a:pt x="763" y="345"/>
                    <a:pt x="763" y="345"/>
                  </a:cubicBezTo>
                  <a:cubicBezTo>
                    <a:pt x="761" y="340"/>
                    <a:pt x="761" y="340"/>
                    <a:pt x="761" y="340"/>
                  </a:cubicBezTo>
                  <a:cubicBezTo>
                    <a:pt x="759" y="337"/>
                    <a:pt x="759" y="337"/>
                    <a:pt x="759" y="337"/>
                  </a:cubicBezTo>
                  <a:cubicBezTo>
                    <a:pt x="760" y="337"/>
                    <a:pt x="760" y="337"/>
                    <a:pt x="760" y="337"/>
                  </a:cubicBezTo>
                  <a:cubicBezTo>
                    <a:pt x="761" y="337"/>
                    <a:pt x="761" y="337"/>
                    <a:pt x="761" y="337"/>
                  </a:cubicBezTo>
                  <a:cubicBezTo>
                    <a:pt x="761" y="336"/>
                    <a:pt x="761" y="336"/>
                    <a:pt x="761" y="336"/>
                  </a:cubicBezTo>
                  <a:cubicBezTo>
                    <a:pt x="760" y="336"/>
                    <a:pt x="760" y="336"/>
                    <a:pt x="760" y="336"/>
                  </a:cubicBezTo>
                  <a:cubicBezTo>
                    <a:pt x="759" y="336"/>
                    <a:pt x="759" y="336"/>
                    <a:pt x="759" y="336"/>
                  </a:cubicBezTo>
                  <a:cubicBezTo>
                    <a:pt x="757" y="335"/>
                    <a:pt x="757" y="335"/>
                    <a:pt x="757" y="335"/>
                  </a:cubicBezTo>
                  <a:cubicBezTo>
                    <a:pt x="752" y="326"/>
                    <a:pt x="752" y="326"/>
                    <a:pt x="752" y="326"/>
                  </a:cubicBezTo>
                  <a:cubicBezTo>
                    <a:pt x="747" y="321"/>
                    <a:pt x="747" y="321"/>
                    <a:pt x="747" y="321"/>
                  </a:cubicBezTo>
                  <a:cubicBezTo>
                    <a:pt x="747" y="319"/>
                    <a:pt x="747" y="319"/>
                    <a:pt x="747" y="319"/>
                  </a:cubicBezTo>
                  <a:cubicBezTo>
                    <a:pt x="746" y="317"/>
                    <a:pt x="746" y="317"/>
                    <a:pt x="746" y="317"/>
                  </a:cubicBezTo>
                  <a:cubicBezTo>
                    <a:pt x="742" y="312"/>
                    <a:pt x="742" y="312"/>
                    <a:pt x="742" y="312"/>
                  </a:cubicBezTo>
                  <a:cubicBezTo>
                    <a:pt x="739" y="305"/>
                    <a:pt x="739" y="305"/>
                    <a:pt x="739" y="305"/>
                  </a:cubicBezTo>
                  <a:cubicBezTo>
                    <a:pt x="736" y="299"/>
                    <a:pt x="736" y="299"/>
                    <a:pt x="736" y="299"/>
                  </a:cubicBezTo>
                  <a:cubicBezTo>
                    <a:pt x="736" y="297"/>
                    <a:pt x="736" y="297"/>
                    <a:pt x="736" y="297"/>
                  </a:cubicBezTo>
                  <a:cubicBezTo>
                    <a:pt x="734" y="294"/>
                    <a:pt x="734" y="294"/>
                    <a:pt x="734" y="294"/>
                  </a:cubicBezTo>
                  <a:cubicBezTo>
                    <a:pt x="734" y="290"/>
                    <a:pt x="734" y="290"/>
                    <a:pt x="734" y="290"/>
                  </a:cubicBezTo>
                  <a:cubicBezTo>
                    <a:pt x="733" y="287"/>
                    <a:pt x="733" y="287"/>
                    <a:pt x="733" y="287"/>
                  </a:cubicBezTo>
                  <a:cubicBezTo>
                    <a:pt x="733" y="285"/>
                    <a:pt x="733" y="285"/>
                    <a:pt x="733" y="285"/>
                  </a:cubicBezTo>
                  <a:cubicBezTo>
                    <a:pt x="734" y="283"/>
                    <a:pt x="734" y="283"/>
                    <a:pt x="734" y="283"/>
                  </a:cubicBezTo>
                  <a:cubicBezTo>
                    <a:pt x="735" y="281"/>
                    <a:pt x="735" y="281"/>
                    <a:pt x="735" y="281"/>
                  </a:cubicBezTo>
                  <a:cubicBezTo>
                    <a:pt x="736" y="281"/>
                    <a:pt x="736" y="281"/>
                    <a:pt x="736" y="281"/>
                  </a:cubicBezTo>
                  <a:cubicBezTo>
                    <a:pt x="735" y="280"/>
                    <a:pt x="735" y="280"/>
                    <a:pt x="735" y="280"/>
                  </a:cubicBezTo>
                  <a:cubicBezTo>
                    <a:pt x="736" y="279"/>
                    <a:pt x="736" y="279"/>
                    <a:pt x="736" y="279"/>
                  </a:cubicBezTo>
                  <a:cubicBezTo>
                    <a:pt x="736" y="276"/>
                    <a:pt x="736" y="276"/>
                    <a:pt x="736" y="276"/>
                  </a:cubicBezTo>
                  <a:cubicBezTo>
                    <a:pt x="733" y="273"/>
                    <a:pt x="733" y="273"/>
                    <a:pt x="733" y="273"/>
                  </a:cubicBezTo>
                  <a:cubicBezTo>
                    <a:pt x="732" y="273"/>
                    <a:pt x="732" y="273"/>
                    <a:pt x="732" y="273"/>
                  </a:cubicBezTo>
                  <a:cubicBezTo>
                    <a:pt x="732" y="272"/>
                    <a:pt x="732" y="272"/>
                    <a:pt x="732" y="272"/>
                  </a:cubicBezTo>
                  <a:cubicBezTo>
                    <a:pt x="733" y="271"/>
                    <a:pt x="733" y="271"/>
                    <a:pt x="733" y="271"/>
                  </a:cubicBezTo>
                  <a:cubicBezTo>
                    <a:pt x="735" y="272"/>
                    <a:pt x="735" y="272"/>
                    <a:pt x="735" y="272"/>
                  </a:cubicBezTo>
                  <a:cubicBezTo>
                    <a:pt x="737" y="270"/>
                    <a:pt x="737" y="270"/>
                    <a:pt x="737" y="270"/>
                  </a:cubicBezTo>
                  <a:cubicBezTo>
                    <a:pt x="736" y="269"/>
                    <a:pt x="736" y="269"/>
                    <a:pt x="736" y="269"/>
                  </a:cubicBezTo>
                  <a:cubicBezTo>
                    <a:pt x="736" y="267"/>
                    <a:pt x="736" y="267"/>
                    <a:pt x="736" y="267"/>
                  </a:cubicBezTo>
                  <a:cubicBezTo>
                    <a:pt x="738" y="267"/>
                    <a:pt x="738" y="267"/>
                    <a:pt x="738" y="267"/>
                  </a:cubicBezTo>
                  <a:cubicBezTo>
                    <a:pt x="740" y="267"/>
                    <a:pt x="740" y="267"/>
                    <a:pt x="740" y="267"/>
                  </a:cubicBezTo>
                  <a:cubicBezTo>
                    <a:pt x="739" y="265"/>
                    <a:pt x="739" y="265"/>
                    <a:pt x="739" y="265"/>
                  </a:cubicBezTo>
                  <a:cubicBezTo>
                    <a:pt x="741" y="262"/>
                    <a:pt x="741" y="262"/>
                    <a:pt x="741" y="262"/>
                  </a:cubicBezTo>
                  <a:cubicBezTo>
                    <a:pt x="740" y="259"/>
                    <a:pt x="740" y="259"/>
                    <a:pt x="740" y="259"/>
                  </a:cubicBezTo>
                  <a:cubicBezTo>
                    <a:pt x="740" y="257"/>
                    <a:pt x="740" y="257"/>
                    <a:pt x="740" y="257"/>
                  </a:cubicBezTo>
                  <a:cubicBezTo>
                    <a:pt x="739" y="255"/>
                    <a:pt x="739" y="255"/>
                    <a:pt x="739" y="255"/>
                  </a:cubicBezTo>
                  <a:cubicBezTo>
                    <a:pt x="740" y="254"/>
                    <a:pt x="740" y="254"/>
                    <a:pt x="740" y="254"/>
                  </a:cubicBezTo>
                  <a:cubicBezTo>
                    <a:pt x="740" y="253"/>
                    <a:pt x="740" y="253"/>
                    <a:pt x="740" y="253"/>
                  </a:cubicBezTo>
                  <a:cubicBezTo>
                    <a:pt x="740" y="252"/>
                    <a:pt x="740" y="252"/>
                    <a:pt x="740" y="252"/>
                  </a:cubicBezTo>
                  <a:cubicBezTo>
                    <a:pt x="740" y="250"/>
                    <a:pt x="740" y="250"/>
                    <a:pt x="740" y="250"/>
                  </a:cubicBezTo>
                  <a:cubicBezTo>
                    <a:pt x="741" y="250"/>
                    <a:pt x="741" y="250"/>
                    <a:pt x="741" y="250"/>
                  </a:cubicBezTo>
                  <a:cubicBezTo>
                    <a:pt x="740" y="249"/>
                    <a:pt x="740" y="249"/>
                    <a:pt x="740" y="249"/>
                  </a:cubicBezTo>
                  <a:cubicBezTo>
                    <a:pt x="740" y="248"/>
                    <a:pt x="740" y="248"/>
                    <a:pt x="740" y="248"/>
                  </a:cubicBezTo>
                  <a:cubicBezTo>
                    <a:pt x="740" y="247"/>
                    <a:pt x="740" y="247"/>
                    <a:pt x="740" y="247"/>
                  </a:cubicBezTo>
                  <a:cubicBezTo>
                    <a:pt x="740" y="245"/>
                    <a:pt x="740" y="245"/>
                    <a:pt x="740" y="245"/>
                  </a:cubicBezTo>
                  <a:cubicBezTo>
                    <a:pt x="740" y="244"/>
                    <a:pt x="740" y="244"/>
                    <a:pt x="740" y="244"/>
                  </a:cubicBezTo>
                  <a:cubicBezTo>
                    <a:pt x="740" y="243"/>
                    <a:pt x="740" y="243"/>
                    <a:pt x="740" y="243"/>
                  </a:cubicBezTo>
                  <a:cubicBezTo>
                    <a:pt x="741" y="243"/>
                    <a:pt x="741" y="243"/>
                    <a:pt x="741" y="243"/>
                  </a:cubicBezTo>
                  <a:cubicBezTo>
                    <a:pt x="742" y="242"/>
                    <a:pt x="742" y="242"/>
                    <a:pt x="742" y="242"/>
                  </a:cubicBezTo>
                  <a:cubicBezTo>
                    <a:pt x="742" y="240"/>
                    <a:pt x="742" y="240"/>
                    <a:pt x="742" y="240"/>
                  </a:cubicBezTo>
                  <a:cubicBezTo>
                    <a:pt x="742" y="237"/>
                    <a:pt x="742" y="237"/>
                    <a:pt x="742" y="237"/>
                  </a:cubicBezTo>
                  <a:cubicBezTo>
                    <a:pt x="741" y="237"/>
                    <a:pt x="741" y="237"/>
                    <a:pt x="741" y="237"/>
                  </a:cubicBezTo>
                  <a:cubicBezTo>
                    <a:pt x="741" y="236"/>
                    <a:pt x="741" y="236"/>
                    <a:pt x="741" y="236"/>
                  </a:cubicBezTo>
                  <a:cubicBezTo>
                    <a:pt x="742" y="234"/>
                    <a:pt x="742" y="234"/>
                    <a:pt x="742" y="234"/>
                  </a:cubicBezTo>
                  <a:cubicBezTo>
                    <a:pt x="742" y="232"/>
                    <a:pt x="742" y="232"/>
                    <a:pt x="742" y="232"/>
                  </a:cubicBezTo>
                  <a:cubicBezTo>
                    <a:pt x="741" y="232"/>
                    <a:pt x="741" y="232"/>
                    <a:pt x="741" y="232"/>
                  </a:cubicBezTo>
                  <a:cubicBezTo>
                    <a:pt x="741" y="231"/>
                    <a:pt x="741" y="231"/>
                    <a:pt x="741" y="231"/>
                  </a:cubicBezTo>
                  <a:cubicBezTo>
                    <a:pt x="742" y="230"/>
                    <a:pt x="742" y="230"/>
                    <a:pt x="742" y="230"/>
                  </a:cubicBezTo>
                  <a:cubicBezTo>
                    <a:pt x="742" y="229"/>
                    <a:pt x="742" y="229"/>
                    <a:pt x="742" y="229"/>
                  </a:cubicBezTo>
                  <a:cubicBezTo>
                    <a:pt x="743" y="228"/>
                    <a:pt x="743" y="228"/>
                    <a:pt x="743" y="228"/>
                  </a:cubicBezTo>
                  <a:cubicBezTo>
                    <a:pt x="743" y="228"/>
                    <a:pt x="743" y="228"/>
                    <a:pt x="743" y="228"/>
                  </a:cubicBezTo>
                  <a:cubicBezTo>
                    <a:pt x="744" y="227"/>
                    <a:pt x="744" y="227"/>
                    <a:pt x="744" y="227"/>
                  </a:cubicBezTo>
                  <a:cubicBezTo>
                    <a:pt x="745" y="226"/>
                    <a:pt x="745" y="226"/>
                    <a:pt x="745" y="226"/>
                  </a:cubicBezTo>
                  <a:cubicBezTo>
                    <a:pt x="746" y="224"/>
                    <a:pt x="746" y="224"/>
                    <a:pt x="746" y="224"/>
                  </a:cubicBezTo>
                  <a:cubicBezTo>
                    <a:pt x="746" y="224"/>
                    <a:pt x="746" y="224"/>
                    <a:pt x="746" y="224"/>
                  </a:cubicBezTo>
                  <a:cubicBezTo>
                    <a:pt x="748" y="223"/>
                    <a:pt x="748" y="223"/>
                    <a:pt x="748" y="223"/>
                  </a:cubicBezTo>
                  <a:cubicBezTo>
                    <a:pt x="748" y="223"/>
                    <a:pt x="748" y="223"/>
                    <a:pt x="748" y="223"/>
                  </a:cubicBezTo>
                  <a:cubicBezTo>
                    <a:pt x="749" y="222"/>
                    <a:pt x="749" y="222"/>
                    <a:pt x="749" y="222"/>
                  </a:cubicBezTo>
                  <a:cubicBezTo>
                    <a:pt x="748" y="222"/>
                    <a:pt x="748" y="222"/>
                    <a:pt x="748" y="222"/>
                  </a:cubicBezTo>
                  <a:cubicBezTo>
                    <a:pt x="747" y="222"/>
                    <a:pt x="747" y="222"/>
                    <a:pt x="747" y="222"/>
                  </a:cubicBezTo>
                  <a:cubicBezTo>
                    <a:pt x="746" y="222"/>
                    <a:pt x="746" y="222"/>
                    <a:pt x="746" y="222"/>
                  </a:cubicBezTo>
                  <a:cubicBezTo>
                    <a:pt x="745" y="222"/>
                    <a:pt x="745" y="222"/>
                    <a:pt x="745" y="222"/>
                  </a:cubicBezTo>
                  <a:cubicBezTo>
                    <a:pt x="745" y="219"/>
                    <a:pt x="745" y="219"/>
                    <a:pt x="745" y="219"/>
                  </a:cubicBezTo>
                  <a:cubicBezTo>
                    <a:pt x="746" y="217"/>
                    <a:pt x="746" y="217"/>
                    <a:pt x="746" y="217"/>
                  </a:cubicBezTo>
                  <a:cubicBezTo>
                    <a:pt x="746" y="216"/>
                    <a:pt x="746" y="216"/>
                    <a:pt x="746" y="216"/>
                  </a:cubicBezTo>
                  <a:cubicBezTo>
                    <a:pt x="745" y="215"/>
                    <a:pt x="745" y="215"/>
                    <a:pt x="745" y="215"/>
                  </a:cubicBezTo>
                  <a:cubicBezTo>
                    <a:pt x="745" y="215"/>
                    <a:pt x="745" y="215"/>
                    <a:pt x="745" y="215"/>
                  </a:cubicBezTo>
                  <a:cubicBezTo>
                    <a:pt x="744" y="216"/>
                    <a:pt x="744" y="216"/>
                    <a:pt x="744" y="216"/>
                  </a:cubicBezTo>
                  <a:cubicBezTo>
                    <a:pt x="744" y="216"/>
                    <a:pt x="744" y="216"/>
                    <a:pt x="744" y="216"/>
                  </a:cubicBezTo>
                  <a:cubicBezTo>
                    <a:pt x="743" y="213"/>
                    <a:pt x="743" y="213"/>
                    <a:pt x="743" y="213"/>
                  </a:cubicBezTo>
                  <a:cubicBezTo>
                    <a:pt x="744" y="212"/>
                    <a:pt x="744" y="212"/>
                    <a:pt x="744" y="212"/>
                  </a:cubicBezTo>
                  <a:cubicBezTo>
                    <a:pt x="744" y="211"/>
                    <a:pt x="744" y="211"/>
                    <a:pt x="744" y="211"/>
                  </a:cubicBezTo>
                  <a:cubicBezTo>
                    <a:pt x="744" y="210"/>
                    <a:pt x="744" y="210"/>
                    <a:pt x="744" y="210"/>
                  </a:cubicBezTo>
                  <a:cubicBezTo>
                    <a:pt x="742" y="209"/>
                    <a:pt x="742" y="209"/>
                    <a:pt x="742" y="209"/>
                  </a:cubicBezTo>
                  <a:cubicBezTo>
                    <a:pt x="743" y="209"/>
                    <a:pt x="743" y="209"/>
                    <a:pt x="743" y="209"/>
                  </a:cubicBezTo>
                  <a:cubicBezTo>
                    <a:pt x="742" y="209"/>
                    <a:pt x="742" y="209"/>
                    <a:pt x="742" y="209"/>
                  </a:cubicBezTo>
                  <a:cubicBezTo>
                    <a:pt x="742" y="208"/>
                    <a:pt x="742" y="208"/>
                    <a:pt x="742" y="208"/>
                  </a:cubicBezTo>
                  <a:cubicBezTo>
                    <a:pt x="741" y="206"/>
                    <a:pt x="741" y="206"/>
                    <a:pt x="741" y="206"/>
                  </a:cubicBezTo>
                  <a:cubicBezTo>
                    <a:pt x="741" y="206"/>
                    <a:pt x="741" y="206"/>
                    <a:pt x="741" y="206"/>
                  </a:cubicBezTo>
                  <a:cubicBezTo>
                    <a:pt x="740" y="205"/>
                    <a:pt x="740" y="205"/>
                    <a:pt x="740" y="205"/>
                  </a:cubicBezTo>
                  <a:cubicBezTo>
                    <a:pt x="740" y="204"/>
                    <a:pt x="740" y="204"/>
                    <a:pt x="740" y="204"/>
                  </a:cubicBezTo>
                  <a:cubicBezTo>
                    <a:pt x="739" y="202"/>
                    <a:pt x="739" y="202"/>
                    <a:pt x="739" y="202"/>
                  </a:cubicBezTo>
                  <a:cubicBezTo>
                    <a:pt x="739" y="201"/>
                    <a:pt x="739" y="201"/>
                    <a:pt x="739" y="201"/>
                  </a:cubicBezTo>
                  <a:cubicBezTo>
                    <a:pt x="741" y="199"/>
                    <a:pt x="741" y="199"/>
                    <a:pt x="741" y="199"/>
                  </a:cubicBezTo>
                  <a:cubicBezTo>
                    <a:pt x="742" y="200"/>
                    <a:pt x="742" y="200"/>
                    <a:pt x="742" y="200"/>
                  </a:cubicBezTo>
                  <a:cubicBezTo>
                    <a:pt x="744" y="199"/>
                    <a:pt x="744" y="199"/>
                    <a:pt x="744" y="199"/>
                  </a:cubicBezTo>
                  <a:cubicBezTo>
                    <a:pt x="743" y="199"/>
                    <a:pt x="743" y="199"/>
                    <a:pt x="743" y="199"/>
                  </a:cubicBezTo>
                  <a:cubicBezTo>
                    <a:pt x="745" y="198"/>
                    <a:pt x="745" y="198"/>
                    <a:pt x="745" y="198"/>
                  </a:cubicBezTo>
                  <a:cubicBezTo>
                    <a:pt x="744" y="198"/>
                    <a:pt x="744" y="198"/>
                    <a:pt x="744" y="198"/>
                  </a:cubicBezTo>
                  <a:cubicBezTo>
                    <a:pt x="743" y="198"/>
                    <a:pt x="743" y="198"/>
                    <a:pt x="743" y="198"/>
                  </a:cubicBezTo>
                  <a:cubicBezTo>
                    <a:pt x="742" y="197"/>
                    <a:pt x="742" y="197"/>
                    <a:pt x="742" y="197"/>
                  </a:cubicBezTo>
                  <a:cubicBezTo>
                    <a:pt x="740" y="197"/>
                    <a:pt x="740" y="197"/>
                    <a:pt x="740" y="197"/>
                  </a:cubicBezTo>
                  <a:cubicBezTo>
                    <a:pt x="738" y="196"/>
                    <a:pt x="738" y="196"/>
                    <a:pt x="738" y="196"/>
                  </a:cubicBezTo>
                  <a:cubicBezTo>
                    <a:pt x="738" y="196"/>
                    <a:pt x="738" y="196"/>
                    <a:pt x="738" y="196"/>
                  </a:cubicBezTo>
                  <a:cubicBezTo>
                    <a:pt x="736" y="196"/>
                    <a:pt x="736" y="196"/>
                    <a:pt x="736" y="196"/>
                  </a:cubicBezTo>
                  <a:cubicBezTo>
                    <a:pt x="735" y="198"/>
                    <a:pt x="735" y="198"/>
                    <a:pt x="735" y="198"/>
                  </a:cubicBezTo>
                  <a:cubicBezTo>
                    <a:pt x="734" y="198"/>
                    <a:pt x="734" y="198"/>
                    <a:pt x="734" y="198"/>
                  </a:cubicBezTo>
                  <a:cubicBezTo>
                    <a:pt x="732" y="199"/>
                    <a:pt x="732" y="199"/>
                    <a:pt x="732" y="199"/>
                  </a:cubicBezTo>
                  <a:cubicBezTo>
                    <a:pt x="733" y="200"/>
                    <a:pt x="733" y="200"/>
                    <a:pt x="733" y="200"/>
                  </a:cubicBezTo>
                  <a:cubicBezTo>
                    <a:pt x="732" y="201"/>
                    <a:pt x="732" y="201"/>
                    <a:pt x="732" y="201"/>
                  </a:cubicBezTo>
                  <a:cubicBezTo>
                    <a:pt x="734" y="202"/>
                    <a:pt x="734" y="202"/>
                    <a:pt x="734" y="202"/>
                  </a:cubicBezTo>
                  <a:cubicBezTo>
                    <a:pt x="734" y="203"/>
                    <a:pt x="734" y="203"/>
                    <a:pt x="734" y="203"/>
                  </a:cubicBezTo>
                  <a:cubicBezTo>
                    <a:pt x="734" y="204"/>
                    <a:pt x="734" y="204"/>
                    <a:pt x="734" y="204"/>
                  </a:cubicBezTo>
                  <a:cubicBezTo>
                    <a:pt x="734" y="206"/>
                    <a:pt x="734" y="206"/>
                    <a:pt x="734" y="206"/>
                  </a:cubicBezTo>
                  <a:cubicBezTo>
                    <a:pt x="735" y="207"/>
                    <a:pt x="735" y="207"/>
                    <a:pt x="735" y="207"/>
                  </a:cubicBezTo>
                  <a:cubicBezTo>
                    <a:pt x="735" y="207"/>
                    <a:pt x="735" y="207"/>
                    <a:pt x="735" y="207"/>
                  </a:cubicBezTo>
                  <a:cubicBezTo>
                    <a:pt x="736" y="208"/>
                    <a:pt x="736" y="208"/>
                    <a:pt x="736" y="208"/>
                  </a:cubicBezTo>
                  <a:cubicBezTo>
                    <a:pt x="737" y="210"/>
                    <a:pt x="737" y="210"/>
                    <a:pt x="737" y="210"/>
                  </a:cubicBezTo>
                  <a:cubicBezTo>
                    <a:pt x="739" y="211"/>
                    <a:pt x="739" y="211"/>
                    <a:pt x="739" y="211"/>
                  </a:cubicBezTo>
                  <a:cubicBezTo>
                    <a:pt x="738" y="213"/>
                    <a:pt x="738" y="213"/>
                    <a:pt x="738" y="213"/>
                  </a:cubicBezTo>
                  <a:cubicBezTo>
                    <a:pt x="739" y="213"/>
                    <a:pt x="739" y="213"/>
                    <a:pt x="739" y="213"/>
                  </a:cubicBezTo>
                  <a:cubicBezTo>
                    <a:pt x="739" y="214"/>
                    <a:pt x="739" y="214"/>
                    <a:pt x="739" y="214"/>
                  </a:cubicBezTo>
                  <a:cubicBezTo>
                    <a:pt x="738" y="213"/>
                    <a:pt x="738" y="213"/>
                    <a:pt x="738" y="213"/>
                  </a:cubicBezTo>
                  <a:cubicBezTo>
                    <a:pt x="737" y="212"/>
                    <a:pt x="737" y="212"/>
                    <a:pt x="737" y="212"/>
                  </a:cubicBezTo>
                  <a:cubicBezTo>
                    <a:pt x="736" y="213"/>
                    <a:pt x="736" y="213"/>
                    <a:pt x="736" y="213"/>
                  </a:cubicBezTo>
                  <a:cubicBezTo>
                    <a:pt x="735" y="214"/>
                    <a:pt x="735" y="214"/>
                    <a:pt x="735" y="214"/>
                  </a:cubicBezTo>
                  <a:cubicBezTo>
                    <a:pt x="734" y="215"/>
                    <a:pt x="734" y="215"/>
                    <a:pt x="734" y="215"/>
                  </a:cubicBezTo>
                  <a:cubicBezTo>
                    <a:pt x="735" y="216"/>
                    <a:pt x="735" y="216"/>
                    <a:pt x="735" y="216"/>
                  </a:cubicBezTo>
                  <a:cubicBezTo>
                    <a:pt x="734" y="218"/>
                    <a:pt x="734" y="218"/>
                    <a:pt x="734" y="218"/>
                  </a:cubicBezTo>
                  <a:cubicBezTo>
                    <a:pt x="734" y="218"/>
                    <a:pt x="734" y="218"/>
                    <a:pt x="734" y="218"/>
                  </a:cubicBezTo>
                  <a:cubicBezTo>
                    <a:pt x="734" y="219"/>
                    <a:pt x="734" y="219"/>
                    <a:pt x="734" y="219"/>
                  </a:cubicBezTo>
                  <a:cubicBezTo>
                    <a:pt x="734" y="219"/>
                    <a:pt x="734" y="219"/>
                    <a:pt x="734" y="219"/>
                  </a:cubicBezTo>
                  <a:cubicBezTo>
                    <a:pt x="734" y="220"/>
                    <a:pt x="734" y="220"/>
                    <a:pt x="734" y="220"/>
                  </a:cubicBezTo>
                  <a:cubicBezTo>
                    <a:pt x="733" y="221"/>
                    <a:pt x="733" y="221"/>
                    <a:pt x="733" y="221"/>
                  </a:cubicBezTo>
                  <a:cubicBezTo>
                    <a:pt x="734" y="222"/>
                    <a:pt x="734" y="222"/>
                    <a:pt x="734" y="222"/>
                  </a:cubicBezTo>
                  <a:cubicBezTo>
                    <a:pt x="733" y="223"/>
                    <a:pt x="733" y="223"/>
                    <a:pt x="733" y="223"/>
                  </a:cubicBezTo>
                  <a:cubicBezTo>
                    <a:pt x="733" y="226"/>
                    <a:pt x="733" y="226"/>
                    <a:pt x="733" y="226"/>
                  </a:cubicBezTo>
                  <a:cubicBezTo>
                    <a:pt x="733" y="227"/>
                    <a:pt x="733" y="227"/>
                    <a:pt x="733" y="227"/>
                  </a:cubicBezTo>
                  <a:cubicBezTo>
                    <a:pt x="733" y="228"/>
                    <a:pt x="733" y="228"/>
                    <a:pt x="733" y="228"/>
                  </a:cubicBezTo>
                  <a:cubicBezTo>
                    <a:pt x="732" y="228"/>
                    <a:pt x="732" y="228"/>
                    <a:pt x="732" y="228"/>
                  </a:cubicBezTo>
                  <a:cubicBezTo>
                    <a:pt x="731" y="230"/>
                    <a:pt x="731" y="230"/>
                    <a:pt x="731" y="230"/>
                  </a:cubicBezTo>
                  <a:cubicBezTo>
                    <a:pt x="731" y="229"/>
                    <a:pt x="731" y="229"/>
                    <a:pt x="731" y="229"/>
                  </a:cubicBezTo>
                  <a:cubicBezTo>
                    <a:pt x="730" y="228"/>
                    <a:pt x="730" y="228"/>
                    <a:pt x="730" y="228"/>
                  </a:cubicBezTo>
                  <a:cubicBezTo>
                    <a:pt x="731" y="226"/>
                    <a:pt x="731" y="226"/>
                    <a:pt x="731" y="226"/>
                  </a:cubicBezTo>
                  <a:cubicBezTo>
                    <a:pt x="730" y="225"/>
                    <a:pt x="730" y="225"/>
                    <a:pt x="730" y="225"/>
                  </a:cubicBezTo>
                  <a:cubicBezTo>
                    <a:pt x="729" y="225"/>
                    <a:pt x="729" y="225"/>
                    <a:pt x="729" y="225"/>
                  </a:cubicBezTo>
                  <a:cubicBezTo>
                    <a:pt x="728" y="226"/>
                    <a:pt x="728" y="226"/>
                    <a:pt x="728" y="226"/>
                  </a:cubicBezTo>
                  <a:cubicBezTo>
                    <a:pt x="728" y="227"/>
                    <a:pt x="728" y="227"/>
                    <a:pt x="728" y="227"/>
                  </a:cubicBezTo>
                  <a:cubicBezTo>
                    <a:pt x="727" y="227"/>
                    <a:pt x="727" y="227"/>
                    <a:pt x="727" y="227"/>
                  </a:cubicBezTo>
                  <a:cubicBezTo>
                    <a:pt x="727" y="225"/>
                    <a:pt x="727" y="225"/>
                    <a:pt x="727" y="225"/>
                  </a:cubicBezTo>
                  <a:cubicBezTo>
                    <a:pt x="726" y="225"/>
                    <a:pt x="726" y="225"/>
                    <a:pt x="726" y="225"/>
                  </a:cubicBezTo>
                  <a:cubicBezTo>
                    <a:pt x="726" y="224"/>
                    <a:pt x="726" y="224"/>
                    <a:pt x="726" y="224"/>
                  </a:cubicBezTo>
                  <a:cubicBezTo>
                    <a:pt x="724" y="225"/>
                    <a:pt x="724" y="225"/>
                    <a:pt x="724" y="225"/>
                  </a:cubicBezTo>
                  <a:cubicBezTo>
                    <a:pt x="724" y="224"/>
                    <a:pt x="724" y="224"/>
                    <a:pt x="724" y="224"/>
                  </a:cubicBezTo>
                  <a:cubicBezTo>
                    <a:pt x="724" y="224"/>
                    <a:pt x="724" y="224"/>
                    <a:pt x="724" y="224"/>
                  </a:cubicBezTo>
                  <a:cubicBezTo>
                    <a:pt x="725" y="223"/>
                    <a:pt x="725" y="223"/>
                    <a:pt x="725" y="223"/>
                  </a:cubicBezTo>
                  <a:cubicBezTo>
                    <a:pt x="725" y="223"/>
                    <a:pt x="725" y="223"/>
                    <a:pt x="725" y="223"/>
                  </a:cubicBezTo>
                  <a:cubicBezTo>
                    <a:pt x="725" y="222"/>
                    <a:pt x="725" y="222"/>
                    <a:pt x="725" y="222"/>
                  </a:cubicBezTo>
                  <a:cubicBezTo>
                    <a:pt x="725" y="222"/>
                    <a:pt x="725" y="222"/>
                    <a:pt x="725" y="222"/>
                  </a:cubicBezTo>
                  <a:cubicBezTo>
                    <a:pt x="725" y="220"/>
                    <a:pt x="725" y="220"/>
                    <a:pt x="725" y="220"/>
                  </a:cubicBezTo>
                  <a:cubicBezTo>
                    <a:pt x="724" y="220"/>
                    <a:pt x="724" y="220"/>
                    <a:pt x="724" y="220"/>
                  </a:cubicBezTo>
                  <a:cubicBezTo>
                    <a:pt x="725" y="219"/>
                    <a:pt x="725" y="219"/>
                    <a:pt x="725" y="219"/>
                  </a:cubicBezTo>
                  <a:cubicBezTo>
                    <a:pt x="724" y="218"/>
                    <a:pt x="724" y="218"/>
                    <a:pt x="724" y="218"/>
                  </a:cubicBezTo>
                  <a:cubicBezTo>
                    <a:pt x="724" y="217"/>
                    <a:pt x="724" y="217"/>
                    <a:pt x="724" y="217"/>
                  </a:cubicBezTo>
                  <a:cubicBezTo>
                    <a:pt x="724" y="217"/>
                    <a:pt x="724" y="217"/>
                    <a:pt x="724" y="217"/>
                  </a:cubicBezTo>
                  <a:cubicBezTo>
                    <a:pt x="724" y="215"/>
                    <a:pt x="724" y="215"/>
                    <a:pt x="724" y="215"/>
                  </a:cubicBezTo>
                  <a:cubicBezTo>
                    <a:pt x="723" y="214"/>
                    <a:pt x="723" y="214"/>
                    <a:pt x="723" y="214"/>
                  </a:cubicBezTo>
                  <a:cubicBezTo>
                    <a:pt x="722" y="213"/>
                    <a:pt x="722" y="213"/>
                    <a:pt x="722" y="213"/>
                  </a:cubicBezTo>
                  <a:cubicBezTo>
                    <a:pt x="722" y="213"/>
                    <a:pt x="722" y="213"/>
                    <a:pt x="722" y="213"/>
                  </a:cubicBezTo>
                  <a:cubicBezTo>
                    <a:pt x="722" y="215"/>
                    <a:pt x="722" y="215"/>
                    <a:pt x="722" y="215"/>
                  </a:cubicBezTo>
                  <a:cubicBezTo>
                    <a:pt x="721" y="215"/>
                    <a:pt x="721" y="215"/>
                    <a:pt x="721" y="215"/>
                  </a:cubicBezTo>
                  <a:cubicBezTo>
                    <a:pt x="721" y="217"/>
                    <a:pt x="721" y="217"/>
                    <a:pt x="721" y="217"/>
                  </a:cubicBezTo>
                  <a:cubicBezTo>
                    <a:pt x="720" y="218"/>
                    <a:pt x="720" y="218"/>
                    <a:pt x="720" y="218"/>
                  </a:cubicBezTo>
                  <a:cubicBezTo>
                    <a:pt x="719" y="218"/>
                    <a:pt x="719" y="218"/>
                    <a:pt x="719" y="218"/>
                  </a:cubicBezTo>
                  <a:cubicBezTo>
                    <a:pt x="719" y="216"/>
                    <a:pt x="719" y="216"/>
                    <a:pt x="719" y="216"/>
                  </a:cubicBezTo>
                  <a:cubicBezTo>
                    <a:pt x="718" y="216"/>
                    <a:pt x="718" y="216"/>
                    <a:pt x="718" y="216"/>
                  </a:cubicBezTo>
                  <a:cubicBezTo>
                    <a:pt x="718" y="217"/>
                    <a:pt x="718" y="217"/>
                    <a:pt x="718" y="217"/>
                  </a:cubicBezTo>
                  <a:cubicBezTo>
                    <a:pt x="717" y="215"/>
                    <a:pt x="717" y="215"/>
                    <a:pt x="717" y="215"/>
                  </a:cubicBezTo>
                  <a:cubicBezTo>
                    <a:pt x="716" y="215"/>
                    <a:pt x="716" y="215"/>
                    <a:pt x="716" y="215"/>
                  </a:cubicBezTo>
                  <a:cubicBezTo>
                    <a:pt x="716" y="216"/>
                    <a:pt x="716" y="216"/>
                    <a:pt x="716" y="216"/>
                  </a:cubicBezTo>
                  <a:cubicBezTo>
                    <a:pt x="715" y="216"/>
                    <a:pt x="715" y="216"/>
                    <a:pt x="715" y="216"/>
                  </a:cubicBezTo>
                  <a:cubicBezTo>
                    <a:pt x="715" y="217"/>
                    <a:pt x="715" y="217"/>
                    <a:pt x="715" y="217"/>
                  </a:cubicBezTo>
                  <a:cubicBezTo>
                    <a:pt x="714" y="217"/>
                    <a:pt x="714" y="217"/>
                    <a:pt x="714" y="217"/>
                  </a:cubicBezTo>
                  <a:cubicBezTo>
                    <a:pt x="714" y="218"/>
                    <a:pt x="714" y="218"/>
                    <a:pt x="714" y="218"/>
                  </a:cubicBezTo>
                  <a:cubicBezTo>
                    <a:pt x="711" y="218"/>
                    <a:pt x="711" y="218"/>
                    <a:pt x="711" y="218"/>
                  </a:cubicBezTo>
                  <a:cubicBezTo>
                    <a:pt x="711" y="219"/>
                    <a:pt x="711" y="219"/>
                    <a:pt x="711" y="219"/>
                  </a:cubicBezTo>
                  <a:cubicBezTo>
                    <a:pt x="710" y="219"/>
                    <a:pt x="710" y="219"/>
                    <a:pt x="710" y="219"/>
                  </a:cubicBezTo>
                  <a:cubicBezTo>
                    <a:pt x="709" y="219"/>
                    <a:pt x="709" y="219"/>
                    <a:pt x="709" y="219"/>
                  </a:cubicBezTo>
                  <a:cubicBezTo>
                    <a:pt x="708" y="219"/>
                    <a:pt x="708" y="219"/>
                    <a:pt x="708" y="219"/>
                  </a:cubicBezTo>
                  <a:cubicBezTo>
                    <a:pt x="706" y="221"/>
                    <a:pt x="706" y="221"/>
                    <a:pt x="706" y="221"/>
                  </a:cubicBezTo>
                  <a:cubicBezTo>
                    <a:pt x="705" y="222"/>
                    <a:pt x="705" y="222"/>
                    <a:pt x="705" y="222"/>
                  </a:cubicBezTo>
                  <a:cubicBezTo>
                    <a:pt x="706" y="223"/>
                    <a:pt x="706" y="223"/>
                    <a:pt x="706" y="223"/>
                  </a:cubicBezTo>
                  <a:cubicBezTo>
                    <a:pt x="704" y="224"/>
                    <a:pt x="704" y="224"/>
                    <a:pt x="704" y="224"/>
                  </a:cubicBezTo>
                  <a:cubicBezTo>
                    <a:pt x="704" y="225"/>
                    <a:pt x="704" y="225"/>
                    <a:pt x="704" y="225"/>
                  </a:cubicBezTo>
                  <a:cubicBezTo>
                    <a:pt x="705" y="225"/>
                    <a:pt x="705" y="225"/>
                    <a:pt x="705" y="225"/>
                  </a:cubicBezTo>
                  <a:cubicBezTo>
                    <a:pt x="705" y="227"/>
                    <a:pt x="705" y="227"/>
                    <a:pt x="705" y="227"/>
                  </a:cubicBezTo>
                  <a:cubicBezTo>
                    <a:pt x="707" y="229"/>
                    <a:pt x="707" y="229"/>
                    <a:pt x="707" y="229"/>
                  </a:cubicBezTo>
                  <a:cubicBezTo>
                    <a:pt x="706" y="230"/>
                    <a:pt x="706" y="230"/>
                    <a:pt x="706" y="230"/>
                  </a:cubicBezTo>
                  <a:cubicBezTo>
                    <a:pt x="705" y="234"/>
                    <a:pt x="705" y="234"/>
                    <a:pt x="705" y="234"/>
                  </a:cubicBezTo>
                  <a:cubicBezTo>
                    <a:pt x="707" y="236"/>
                    <a:pt x="707" y="236"/>
                    <a:pt x="707" y="236"/>
                  </a:cubicBezTo>
                  <a:cubicBezTo>
                    <a:pt x="705" y="236"/>
                    <a:pt x="705" y="236"/>
                    <a:pt x="705" y="236"/>
                  </a:cubicBezTo>
                  <a:cubicBezTo>
                    <a:pt x="706" y="237"/>
                    <a:pt x="706" y="237"/>
                    <a:pt x="706" y="237"/>
                  </a:cubicBezTo>
                  <a:cubicBezTo>
                    <a:pt x="706" y="238"/>
                    <a:pt x="706" y="238"/>
                    <a:pt x="706" y="238"/>
                  </a:cubicBezTo>
                  <a:cubicBezTo>
                    <a:pt x="705" y="239"/>
                    <a:pt x="705" y="239"/>
                    <a:pt x="705" y="239"/>
                  </a:cubicBezTo>
                  <a:cubicBezTo>
                    <a:pt x="704" y="241"/>
                    <a:pt x="704" y="241"/>
                    <a:pt x="704" y="241"/>
                  </a:cubicBezTo>
                  <a:cubicBezTo>
                    <a:pt x="703" y="242"/>
                    <a:pt x="703" y="242"/>
                    <a:pt x="703" y="242"/>
                  </a:cubicBezTo>
                  <a:cubicBezTo>
                    <a:pt x="703" y="244"/>
                    <a:pt x="703" y="244"/>
                    <a:pt x="703" y="244"/>
                  </a:cubicBezTo>
                  <a:cubicBezTo>
                    <a:pt x="703" y="246"/>
                    <a:pt x="703" y="246"/>
                    <a:pt x="703" y="246"/>
                  </a:cubicBezTo>
                  <a:cubicBezTo>
                    <a:pt x="704" y="248"/>
                    <a:pt x="704" y="248"/>
                    <a:pt x="704" y="248"/>
                  </a:cubicBezTo>
                  <a:cubicBezTo>
                    <a:pt x="703" y="248"/>
                    <a:pt x="703" y="248"/>
                    <a:pt x="703" y="248"/>
                  </a:cubicBezTo>
                  <a:cubicBezTo>
                    <a:pt x="705" y="251"/>
                    <a:pt x="705" y="251"/>
                    <a:pt x="705" y="251"/>
                  </a:cubicBezTo>
                  <a:cubicBezTo>
                    <a:pt x="704" y="251"/>
                    <a:pt x="704" y="251"/>
                    <a:pt x="704" y="251"/>
                  </a:cubicBezTo>
                  <a:cubicBezTo>
                    <a:pt x="704" y="252"/>
                    <a:pt x="704" y="252"/>
                    <a:pt x="704" y="252"/>
                  </a:cubicBezTo>
                  <a:cubicBezTo>
                    <a:pt x="705" y="253"/>
                    <a:pt x="705" y="253"/>
                    <a:pt x="705" y="253"/>
                  </a:cubicBezTo>
                  <a:cubicBezTo>
                    <a:pt x="705" y="252"/>
                    <a:pt x="705" y="252"/>
                    <a:pt x="705" y="252"/>
                  </a:cubicBezTo>
                  <a:cubicBezTo>
                    <a:pt x="706" y="252"/>
                    <a:pt x="706" y="252"/>
                    <a:pt x="706" y="252"/>
                  </a:cubicBezTo>
                  <a:cubicBezTo>
                    <a:pt x="706" y="252"/>
                    <a:pt x="706" y="252"/>
                    <a:pt x="706" y="252"/>
                  </a:cubicBezTo>
                  <a:cubicBezTo>
                    <a:pt x="707" y="251"/>
                    <a:pt x="707" y="251"/>
                    <a:pt x="707" y="251"/>
                  </a:cubicBezTo>
                  <a:cubicBezTo>
                    <a:pt x="708" y="252"/>
                    <a:pt x="708" y="252"/>
                    <a:pt x="708" y="252"/>
                  </a:cubicBezTo>
                  <a:cubicBezTo>
                    <a:pt x="708" y="252"/>
                    <a:pt x="708" y="252"/>
                    <a:pt x="708" y="252"/>
                  </a:cubicBezTo>
                  <a:cubicBezTo>
                    <a:pt x="708" y="251"/>
                    <a:pt x="708" y="251"/>
                    <a:pt x="708" y="251"/>
                  </a:cubicBezTo>
                  <a:cubicBezTo>
                    <a:pt x="709" y="251"/>
                    <a:pt x="709" y="251"/>
                    <a:pt x="709" y="251"/>
                  </a:cubicBezTo>
                  <a:cubicBezTo>
                    <a:pt x="709" y="252"/>
                    <a:pt x="709" y="252"/>
                    <a:pt x="709" y="252"/>
                  </a:cubicBezTo>
                  <a:cubicBezTo>
                    <a:pt x="710" y="252"/>
                    <a:pt x="710" y="252"/>
                    <a:pt x="710" y="252"/>
                  </a:cubicBezTo>
                  <a:cubicBezTo>
                    <a:pt x="711" y="253"/>
                    <a:pt x="711" y="253"/>
                    <a:pt x="711" y="253"/>
                  </a:cubicBezTo>
                  <a:cubicBezTo>
                    <a:pt x="710" y="253"/>
                    <a:pt x="710" y="253"/>
                    <a:pt x="710" y="253"/>
                  </a:cubicBezTo>
                  <a:cubicBezTo>
                    <a:pt x="711" y="254"/>
                    <a:pt x="711" y="254"/>
                    <a:pt x="711" y="254"/>
                  </a:cubicBezTo>
                  <a:cubicBezTo>
                    <a:pt x="711" y="255"/>
                    <a:pt x="711" y="255"/>
                    <a:pt x="711" y="255"/>
                  </a:cubicBezTo>
                  <a:cubicBezTo>
                    <a:pt x="710" y="255"/>
                    <a:pt x="710" y="255"/>
                    <a:pt x="710" y="255"/>
                  </a:cubicBezTo>
                  <a:cubicBezTo>
                    <a:pt x="710" y="255"/>
                    <a:pt x="710" y="255"/>
                    <a:pt x="710" y="255"/>
                  </a:cubicBezTo>
                  <a:cubicBezTo>
                    <a:pt x="709" y="255"/>
                    <a:pt x="709" y="255"/>
                    <a:pt x="709" y="255"/>
                  </a:cubicBezTo>
                  <a:cubicBezTo>
                    <a:pt x="708" y="256"/>
                    <a:pt x="708" y="256"/>
                    <a:pt x="708" y="256"/>
                  </a:cubicBezTo>
                  <a:cubicBezTo>
                    <a:pt x="708" y="256"/>
                    <a:pt x="708" y="256"/>
                    <a:pt x="708" y="256"/>
                  </a:cubicBezTo>
                  <a:cubicBezTo>
                    <a:pt x="708" y="257"/>
                    <a:pt x="708" y="257"/>
                    <a:pt x="708" y="257"/>
                  </a:cubicBezTo>
                  <a:cubicBezTo>
                    <a:pt x="707" y="258"/>
                    <a:pt x="707" y="258"/>
                    <a:pt x="707" y="258"/>
                  </a:cubicBezTo>
                  <a:cubicBezTo>
                    <a:pt x="706" y="258"/>
                    <a:pt x="706" y="258"/>
                    <a:pt x="706" y="258"/>
                  </a:cubicBezTo>
                  <a:cubicBezTo>
                    <a:pt x="706" y="257"/>
                    <a:pt x="706" y="257"/>
                    <a:pt x="706" y="257"/>
                  </a:cubicBezTo>
                  <a:cubicBezTo>
                    <a:pt x="705" y="256"/>
                    <a:pt x="705" y="256"/>
                    <a:pt x="705" y="256"/>
                  </a:cubicBezTo>
                  <a:cubicBezTo>
                    <a:pt x="704" y="257"/>
                    <a:pt x="704" y="257"/>
                    <a:pt x="704" y="257"/>
                  </a:cubicBezTo>
                  <a:cubicBezTo>
                    <a:pt x="703" y="256"/>
                    <a:pt x="703" y="256"/>
                    <a:pt x="703" y="256"/>
                  </a:cubicBezTo>
                  <a:cubicBezTo>
                    <a:pt x="703" y="257"/>
                    <a:pt x="703" y="257"/>
                    <a:pt x="703" y="257"/>
                  </a:cubicBezTo>
                  <a:cubicBezTo>
                    <a:pt x="703" y="258"/>
                    <a:pt x="703" y="258"/>
                    <a:pt x="703" y="258"/>
                  </a:cubicBezTo>
                  <a:cubicBezTo>
                    <a:pt x="703" y="259"/>
                    <a:pt x="703" y="259"/>
                    <a:pt x="703" y="259"/>
                  </a:cubicBezTo>
                  <a:cubicBezTo>
                    <a:pt x="702" y="259"/>
                    <a:pt x="702" y="259"/>
                    <a:pt x="702" y="259"/>
                  </a:cubicBezTo>
                  <a:cubicBezTo>
                    <a:pt x="702" y="259"/>
                    <a:pt x="702" y="259"/>
                    <a:pt x="702" y="259"/>
                  </a:cubicBezTo>
                  <a:cubicBezTo>
                    <a:pt x="701" y="260"/>
                    <a:pt x="701" y="260"/>
                    <a:pt x="701" y="260"/>
                  </a:cubicBezTo>
                  <a:cubicBezTo>
                    <a:pt x="701" y="261"/>
                    <a:pt x="701" y="261"/>
                    <a:pt x="701" y="261"/>
                  </a:cubicBezTo>
                  <a:cubicBezTo>
                    <a:pt x="701" y="261"/>
                    <a:pt x="701" y="261"/>
                    <a:pt x="701" y="261"/>
                  </a:cubicBezTo>
                  <a:cubicBezTo>
                    <a:pt x="700" y="261"/>
                    <a:pt x="700" y="261"/>
                    <a:pt x="700" y="261"/>
                  </a:cubicBezTo>
                  <a:cubicBezTo>
                    <a:pt x="698" y="260"/>
                    <a:pt x="698" y="260"/>
                    <a:pt x="698" y="260"/>
                  </a:cubicBezTo>
                  <a:cubicBezTo>
                    <a:pt x="698" y="260"/>
                    <a:pt x="698" y="260"/>
                    <a:pt x="698" y="260"/>
                  </a:cubicBezTo>
                  <a:cubicBezTo>
                    <a:pt x="699" y="261"/>
                    <a:pt x="699" y="261"/>
                    <a:pt x="699" y="261"/>
                  </a:cubicBezTo>
                  <a:cubicBezTo>
                    <a:pt x="697" y="262"/>
                    <a:pt x="697" y="262"/>
                    <a:pt x="697" y="262"/>
                  </a:cubicBezTo>
                  <a:cubicBezTo>
                    <a:pt x="698" y="262"/>
                    <a:pt x="698" y="262"/>
                    <a:pt x="698" y="262"/>
                  </a:cubicBezTo>
                  <a:cubicBezTo>
                    <a:pt x="697" y="263"/>
                    <a:pt x="697" y="263"/>
                    <a:pt x="697" y="263"/>
                  </a:cubicBezTo>
                  <a:cubicBezTo>
                    <a:pt x="695" y="264"/>
                    <a:pt x="695" y="264"/>
                    <a:pt x="695" y="264"/>
                  </a:cubicBezTo>
                  <a:cubicBezTo>
                    <a:pt x="694" y="264"/>
                    <a:pt x="694" y="264"/>
                    <a:pt x="694" y="264"/>
                  </a:cubicBezTo>
                  <a:cubicBezTo>
                    <a:pt x="693" y="262"/>
                    <a:pt x="693" y="262"/>
                    <a:pt x="693" y="262"/>
                  </a:cubicBezTo>
                  <a:cubicBezTo>
                    <a:pt x="692" y="262"/>
                    <a:pt x="692" y="262"/>
                    <a:pt x="692" y="262"/>
                  </a:cubicBezTo>
                  <a:cubicBezTo>
                    <a:pt x="691" y="262"/>
                    <a:pt x="691" y="262"/>
                    <a:pt x="691" y="262"/>
                  </a:cubicBezTo>
                  <a:cubicBezTo>
                    <a:pt x="692" y="261"/>
                    <a:pt x="692" y="261"/>
                    <a:pt x="692" y="261"/>
                  </a:cubicBezTo>
                  <a:cubicBezTo>
                    <a:pt x="693" y="261"/>
                    <a:pt x="693" y="261"/>
                    <a:pt x="693" y="261"/>
                  </a:cubicBezTo>
                  <a:cubicBezTo>
                    <a:pt x="692" y="260"/>
                    <a:pt x="692" y="260"/>
                    <a:pt x="692" y="260"/>
                  </a:cubicBezTo>
                  <a:cubicBezTo>
                    <a:pt x="693" y="259"/>
                    <a:pt x="693" y="259"/>
                    <a:pt x="693" y="259"/>
                  </a:cubicBezTo>
                  <a:cubicBezTo>
                    <a:pt x="695" y="259"/>
                    <a:pt x="695" y="259"/>
                    <a:pt x="695" y="259"/>
                  </a:cubicBezTo>
                  <a:cubicBezTo>
                    <a:pt x="697" y="258"/>
                    <a:pt x="697" y="258"/>
                    <a:pt x="697" y="258"/>
                  </a:cubicBezTo>
                  <a:cubicBezTo>
                    <a:pt x="697" y="257"/>
                    <a:pt x="697" y="257"/>
                    <a:pt x="697" y="257"/>
                  </a:cubicBezTo>
                  <a:cubicBezTo>
                    <a:pt x="696" y="257"/>
                    <a:pt x="696" y="257"/>
                    <a:pt x="696" y="257"/>
                  </a:cubicBezTo>
                  <a:cubicBezTo>
                    <a:pt x="695" y="258"/>
                    <a:pt x="695" y="258"/>
                    <a:pt x="695" y="258"/>
                  </a:cubicBezTo>
                  <a:cubicBezTo>
                    <a:pt x="693" y="257"/>
                    <a:pt x="693" y="257"/>
                    <a:pt x="693" y="257"/>
                  </a:cubicBezTo>
                  <a:cubicBezTo>
                    <a:pt x="693" y="257"/>
                    <a:pt x="693" y="257"/>
                    <a:pt x="693" y="257"/>
                  </a:cubicBezTo>
                  <a:cubicBezTo>
                    <a:pt x="692" y="256"/>
                    <a:pt x="692" y="256"/>
                    <a:pt x="692" y="256"/>
                  </a:cubicBezTo>
                  <a:cubicBezTo>
                    <a:pt x="691" y="256"/>
                    <a:pt x="691" y="256"/>
                    <a:pt x="691" y="256"/>
                  </a:cubicBezTo>
                  <a:cubicBezTo>
                    <a:pt x="689" y="255"/>
                    <a:pt x="689" y="255"/>
                    <a:pt x="689" y="255"/>
                  </a:cubicBezTo>
                  <a:cubicBezTo>
                    <a:pt x="687" y="255"/>
                    <a:pt x="687" y="255"/>
                    <a:pt x="687" y="255"/>
                  </a:cubicBezTo>
                  <a:cubicBezTo>
                    <a:pt x="688" y="256"/>
                    <a:pt x="688" y="256"/>
                    <a:pt x="688" y="256"/>
                  </a:cubicBezTo>
                  <a:cubicBezTo>
                    <a:pt x="687" y="257"/>
                    <a:pt x="687" y="257"/>
                    <a:pt x="687" y="257"/>
                  </a:cubicBezTo>
                  <a:cubicBezTo>
                    <a:pt x="686" y="256"/>
                    <a:pt x="686" y="256"/>
                    <a:pt x="686" y="256"/>
                  </a:cubicBezTo>
                  <a:cubicBezTo>
                    <a:pt x="686" y="255"/>
                    <a:pt x="686" y="255"/>
                    <a:pt x="686" y="255"/>
                  </a:cubicBezTo>
                  <a:cubicBezTo>
                    <a:pt x="684" y="256"/>
                    <a:pt x="684" y="256"/>
                    <a:pt x="684" y="256"/>
                  </a:cubicBezTo>
                  <a:cubicBezTo>
                    <a:pt x="682" y="255"/>
                    <a:pt x="682" y="255"/>
                    <a:pt x="682" y="255"/>
                  </a:cubicBezTo>
                  <a:cubicBezTo>
                    <a:pt x="681" y="256"/>
                    <a:pt x="681" y="256"/>
                    <a:pt x="681" y="256"/>
                  </a:cubicBezTo>
                  <a:cubicBezTo>
                    <a:pt x="680" y="255"/>
                    <a:pt x="680" y="255"/>
                    <a:pt x="680" y="255"/>
                  </a:cubicBezTo>
                  <a:cubicBezTo>
                    <a:pt x="678" y="255"/>
                    <a:pt x="678" y="255"/>
                    <a:pt x="678" y="255"/>
                  </a:cubicBezTo>
                  <a:cubicBezTo>
                    <a:pt x="677" y="257"/>
                    <a:pt x="677" y="257"/>
                    <a:pt x="677" y="257"/>
                  </a:cubicBezTo>
                  <a:cubicBezTo>
                    <a:pt x="676" y="257"/>
                    <a:pt x="676" y="257"/>
                    <a:pt x="676" y="257"/>
                  </a:cubicBezTo>
                  <a:cubicBezTo>
                    <a:pt x="676" y="258"/>
                    <a:pt x="676" y="258"/>
                    <a:pt x="676" y="258"/>
                  </a:cubicBezTo>
                  <a:cubicBezTo>
                    <a:pt x="678" y="259"/>
                    <a:pt x="678" y="259"/>
                    <a:pt x="678" y="259"/>
                  </a:cubicBezTo>
                  <a:cubicBezTo>
                    <a:pt x="676" y="259"/>
                    <a:pt x="676" y="259"/>
                    <a:pt x="676" y="259"/>
                  </a:cubicBezTo>
                  <a:cubicBezTo>
                    <a:pt x="675" y="258"/>
                    <a:pt x="675" y="258"/>
                    <a:pt x="675" y="258"/>
                  </a:cubicBezTo>
                  <a:cubicBezTo>
                    <a:pt x="674" y="260"/>
                    <a:pt x="674" y="260"/>
                    <a:pt x="674" y="260"/>
                  </a:cubicBezTo>
                  <a:cubicBezTo>
                    <a:pt x="676" y="261"/>
                    <a:pt x="676" y="261"/>
                    <a:pt x="676" y="261"/>
                  </a:cubicBezTo>
                  <a:cubicBezTo>
                    <a:pt x="677" y="260"/>
                    <a:pt x="677" y="260"/>
                    <a:pt x="677" y="260"/>
                  </a:cubicBezTo>
                  <a:cubicBezTo>
                    <a:pt x="677" y="261"/>
                    <a:pt x="677" y="261"/>
                    <a:pt x="677" y="261"/>
                  </a:cubicBezTo>
                  <a:cubicBezTo>
                    <a:pt x="677" y="262"/>
                    <a:pt x="677" y="262"/>
                    <a:pt x="677" y="262"/>
                  </a:cubicBezTo>
                  <a:cubicBezTo>
                    <a:pt x="675" y="263"/>
                    <a:pt x="675" y="263"/>
                    <a:pt x="675" y="263"/>
                  </a:cubicBezTo>
                  <a:cubicBezTo>
                    <a:pt x="674" y="262"/>
                    <a:pt x="674" y="262"/>
                    <a:pt x="674" y="262"/>
                  </a:cubicBezTo>
                  <a:cubicBezTo>
                    <a:pt x="672" y="261"/>
                    <a:pt x="672" y="261"/>
                    <a:pt x="672" y="261"/>
                  </a:cubicBezTo>
                  <a:cubicBezTo>
                    <a:pt x="671" y="262"/>
                    <a:pt x="671" y="262"/>
                    <a:pt x="671" y="262"/>
                  </a:cubicBezTo>
                  <a:cubicBezTo>
                    <a:pt x="672" y="263"/>
                    <a:pt x="672" y="263"/>
                    <a:pt x="672" y="263"/>
                  </a:cubicBezTo>
                  <a:cubicBezTo>
                    <a:pt x="671" y="263"/>
                    <a:pt x="671" y="263"/>
                    <a:pt x="671" y="263"/>
                  </a:cubicBezTo>
                  <a:cubicBezTo>
                    <a:pt x="670" y="264"/>
                    <a:pt x="670" y="264"/>
                    <a:pt x="670" y="264"/>
                  </a:cubicBezTo>
                  <a:cubicBezTo>
                    <a:pt x="669" y="264"/>
                    <a:pt x="669" y="264"/>
                    <a:pt x="669" y="264"/>
                  </a:cubicBezTo>
                  <a:cubicBezTo>
                    <a:pt x="669" y="263"/>
                    <a:pt x="669" y="263"/>
                    <a:pt x="669" y="263"/>
                  </a:cubicBezTo>
                  <a:cubicBezTo>
                    <a:pt x="666" y="263"/>
                    <a:pt x="666" y="263"/>
                    <a:pt x="666" y="263"/>
                  </a:cubicBezTo>
                  <a:cubicBezTo>
                    <a:pt x="665" y="263"/>
                    <a:pt x="665" y="263"/>
                    <a:pt x="665" y="263"/>
                  </a:cubicBezTo>
                  <a:cubicBezTo>
                    <a:pt x="663" y="263"/>
                    <a:pt x="663" y="263"/>
                    <a:pt x="663" y="263"/>
                  </a:cubicBezTo>
                  <a:cubicBezTo>
                    <a:pt x="661" y="264"/>
                    <a:pt x="661" y="264"/>
                    <a:pt x="661" y="264"/>
                  </a:cubicBezTo>
                  <a:cubicBezTo>
                    <a:pt x="661" y="264"/>
                    <a:pt x="661" y="264"/>
                    <a:pt x="661" y="264"/>
                  </a:cubicBezTo>
                  <a:cubicBezTo>
                    <a:pt x="663" y="266"/>
                    <a:pt x="663" y="266"/>
                    <a:pt x="663" y="266"/>
                  </a:cubicBezTo>
                  <a:cubicBezTo>
                    <a:pt x="662" y="267"/>
                    <a:pt x="662" y="267"/>
                    <a:pt x="662" y="267"/>
                  </a:cubicBezTo>
                  <a:cubicBezTo>
                    <a:pt x="662" y="268"/>
                    <a:pt x="662" y="268"/>
                    <a:pt x="662" y="268"/>
                  </a:cubicBezTo>
                  <a:cubicBezTo>
                    <a:pt x="660" y="267"/>
                    <a:pt x="660" y="267"/>
                    <a:pt x="660" y="267"/>
                  </a:cubicBezTo>
                  <a:cubicBezTo>
                    <a:pt x="660" y="266"/>
                    <a:pt x="660" y="266"/>
                    <a:pt x="660" y="266"/>
                  </a:cubicBezTo>
                  <a:cubicBezTo>
                    <a:pt x="660" y="265"/>
                    <a:pt x="660" y="265"/>
                    <a:pt x="660" y="265"/>
                  </a:cubicBezTo>
                  <a:cubicBezTo>
                    <a:pt x="659" y="264"/>
                    <a:pt x="659" y="264"/>
                    <a:pt x="659" y="264"/>
                  </a:cubicBezTo>
                  <a:cubicBezTo>
                    <a:pt x="658" y="265"/>
                    <a:pt x="658" y="265"/>
                    <a:pt x="658" y="265"/>
                  </a:cubicBezTo>
                  <a:cubicBezTo>
                    <a:pt x="657" y="265"/>
                    <a:pt x="657" y="265"/>
                    <a:pt x="657" y="265"/>
                  </a:cubicBezTo>
                  <a:cubicBezTo>
                    <a:pt x="656" y="265"/>
                    <a:pt x="656" y="265"/>
                    <a:pt x="656" y="265"/>
                  </a:cubicBezTo>
                  <a:cubicBezTo>
                    <a:pt x="655" y="266"/>
                    <a:pt x="655" y="266"/>
                    <a:pt x="655" y="266"/>
                  </a:cubicBezTo>
                  <a:cubicBezTo>
                    <a:pt x="654" y="266"/>
                    <a:pt x="654" y="266"/>
                    <a:pt x="654" y="266"/>
                  </a:cubicBezTo>
                  <a:cubicBezTo>
                    <a:pt x="652" y="267"/>
                    <a:pt x="652" y="267"/>
                    <a:pt x="652" y="267"/>
                  </a:cubicBezTo>
                  <a:cubicBezTo>
                    <a:pt x="650" y="267"/>
                    <a:pt x="650" y="267"/>
                    <a:pt x="650" y="267"/>
                  </a:cubicBezTo>
                  <a:cubicBezTo>
                    <a:pt x="648" y="269"/>
                    <a:pt x="648" y="269"/>
                    <a:pt x="648" y="269"/>
                  </a:cubicBezTo>
                  <a:cubicBezTo>
                    <a:pt x="646" y="269"/>
                    <a:pt x="646" y="269"/>
                    <a:pt x="646" y="269"/>
                  </a:cubicBezTo>
                  <a:cubicBezTo>
                    <a:pt x="646" y="268"/>
                    <a:pt x="646" y="268"/>
                    <a:pt x="646" y="268"/>
                  </a:cubicBezTo>
                  <a:cubicBezTo>
                    <a:pt x="645" y="269"/>
                    <a:pt x="645" y="269"/>
                    <a:pt x="645" y="269"/>
                  </a:cubicBezTo>
                  <a:cubicBezTo>
                    <a:pt x="644" y="270"/>
                    <a:pt x="644" y="270"/>
                    <a:pt x="644" y="270"/>
                  </a:cubicBezTo>
                  <a:cubicBezTo>
                    <a:pt x="642" y="271"/>
                    <a:pt x="642" y="271"/>
                    <a:pt x="642" y="271"/>
                  </a:cubicBezTo>
                  <a:cubicBezTo>
                    <a:pt x="642" y="273"/>
                    <a:pt x="642" y="273"/>
                    <a:pt x="642" y="273"/>
                  </a:cubicBezTo>
                  <a:cubicBezTo>
                    <a:pt x="641" y="274"/>
                    <a:pt x="641" y="274"/>
                    <a:pt x="641" y="274"/>
                  </a:cubicBezTo>
                  <a:cubicBezTo>
                    <a:pt x="640" y="275"/>
                    <a:pt x="640" y="275"/>
                    <a:pt x="640" y="275"/>
                  </a:cubicBezTo>
                  <a:cubicBezTo>
                    <a:pt x="642" y="278"/>
                    <a:pt x="642" y="278"/>
                    <a:pt x="642" y="278"/>
                  </a:cubicBezTo>
                  <a:cubicBezTo>
                    <a:pt x="642" y="280"/>
                    <a:pt x="642" y="280"/>
                    <a:pt x="642" y="280"/>
                  </a:cubicBezTo>
                  <a:cubicBezTo>
                    <a:pt x="640" y="282"/>
                    <a:pt x="640" y="282"/>
                    <a:pt x="640" y="282"/>
                  </a:cubicBezTo>
                  <a:cubicBezTo>
                    <a:pt x="639" y="284"/>
                    <a:pt x="639" y="284"/>
                    <a:pt x="639" y="284"/>
                  </a:cubicBezTo>
                  <a:cubicBezTo>
                    <a:pt x="639" y="286"/>
                    <a:pt x="639" y="286"/>
                    <a:pt x="639" y="286"/>
                  </a:cubicBezTo>
                  <a:cubicBezTo>
                    <a:pt x="639" y="288"/>
                    <a:pt x="639" y="288"/>
                    <a:pt x="639" y="288"/>
                  </a:cubicBezTo>
                  <a:cubicBezTo>
                    <a:pt x="640" y="289"/>
                    <a:pt x="640" y="289"/>
                    <a:pt x="640" y="289"/>
                  </a:cubicBezTo>
                  <a:cubicBezTo>
                    <a:pt x="640" y="291"/>
                    <a:pt x="640" y="291"/>
                    <a:pt x="640" y="291"/>
                  </a:cubicBezTo>
                  <a:cubicBezTo>
                    <a:pt x="639" y="291"/>
                    <a:pt x="639" y="291"/>
                    <a:pt x="639" y="291"/>
                  </a:cubicBezTo>
                  <a:cubicBezTo>
                    <a:pt x="638" y="291"/>
                    <a:pt x="638" y="291"/>
                    <a:pt x="638" y="291"/>
                  </a:cubicBezTo>
                  <a:cubicBezTo>
                    <a:pt x="638" y="293"/>
                    <a:pt x="638" y="293"/>
                    <a:pt x="638" y="293"/>
                  </a:cubicBezTo>
                  <a:cubicBezTo>
                    <a:pt x="638" y="293"/>
                    <a:pt x="638" y="293"/>
                    <a:pt x="638" y="293"/>
                  </a:cubicBezTo>
                  <a:cubicBezTo>
                    <a:pt x="638" y="295"/>
                    <a:pt x="638" y="295"/>
                    <a:pt x="638" y="295"/>
                  </a:cubicBezTo>
                  <a:cubicBezTo>
                    <a:pt x="637" y="296"/>
                    <a:pt x="637" y="296"/>
                    <a:pt x="637" y="296"/>
                  </a:cubicBezTo>
                  <a:cubicBezTo>
                    <a:pt x="637" y="298"/>
                    <a:pt x="637" y="298"/>
                    <a:pt x="637" y="298"/>
                  </a:cubicBezTo>
                  <a:cubicBezTo>
                    <a:pt x="635" y="300"/>
                    <a:pt x="635" y="300"/>
                    <a:pt x="635" y="300"/>
                  </a:cubicBezTo>
                  <a:cubicBezTo>
                    <a:pt x="636" y="301"/>
                    <a:pt x="636" y="301"/>
                    <a:pt x="636" y="301"/>
                  </a:cubicBezTo>
                  <a:cubicBezTo>
                    <a:pt x="635" y="302"/>
                    <a:pt x="635" y="302"/>
                    <a:pt x="635" y="302"/>
                  </a:cubicBezTo>
                  <a:cubicBezTo>
                    <a:pt x="634" y="304"/>
                    <a:pt x="634" y="304"/>
                    <a:pt x="634" y="304"/>
                  </a:cubicBezTo>
                  <a:cubicBezTo>
                    <a:pt x="634" y="304"/>
                    <a:pt x="634" y="304"/>
                    <a:pt x="634" y="304"/>
                  </a:cubicBezTo>
                  <a:cubicBezTo>
                    <a:pt x="633" y="307"/>
                    <a:pt x="633" y="307"/>
                    <a:pt x="633" y="307"/>
                  </a:cubicBezTo>
                  <a:cubicBezTo>
                    <a:pt x="633" y="309"/>
                    <a:pt x="633" y="309"/>
                    <a:pt x="633" y="309"/>
                  </a:cubicBezTo>
                  <a:cubicBezTo>
                    <a:pt x="633" y="310"/>
                    <a:pt x="633" y="310"/>
                    <a:pt x="633" y="310"/>
                  </a:cubicBezTo>
                  <a:cubicBezTo>
                    <a:pt x="633" y="312"/>
                    <a:pt x="633" y="312"/>
                    <a:pt x="633" y="312"/>
                  </a:cubicBezTo>
                  <a:cubicBezTo>
                    <a:pt x="632" y="313"/>
                    <a:pt x="632" y="313"/>
                    <a:pt x="632" y="313"/>
                  </a:cubicBezTo>
                  <a:cubicBezTo>
                    <a:pt x="632" y="314"/>
                    <a:pt x="632" y="314"/>
                    <a:pt x="632" y="314"/>
                  </a:cubicBezTo>
                  <a:cubicBezTo>
                    <a:pt x="631" y="316"/>
                    <a:pt x="631" y="316"/>
                    <a:pt x="631" y="316"/>
                  </a:cubicBezTo>
                  <a:cubicBezTo>
                    <a:pt x="631" y="317"/>
                    <a:pt x="631" y="317"/>
                    <a:pt x="631" y="317"/>
                  </a:cubicBezTo>
                  <a:cubicBezTo>
                    <a:pt x="630" y="317"/>
                    <a:pt x="630" y="317"/>
                    <a:pt x="630" y="317"/>
                  </a:cubicBezTo>
                  <a:cubicBezTo>
                    <a:pt x="630" y="319"/>
                    <a:pt x="630" y="319"/>
                    <a:pt x="630" y="319"/>
                  </a:cubicBezTo>
                  <a:cubicBezTo>
                    <a:pt x="628" y="320"/>
                    <a:pt x="628" y="320"/>
                    <a:pt x="628" y="320"/>
                  </a:cubicBezTo>
                  <a:cubicBezTo>
                    <a:pt x="628" y="322"/>
                    <a:pt x="628" y="322"/>
                    <a:pt x="628" y="322"/>
                  </a:cubicBezTo>
                  <a:cubicBezTo>
                    <a:pt x="627" y="324"/>
                    <a:pt x="627" y="324"/>
                    <a:pt x="627" y="324"/>
                  </a:cubicBezTo>
                  <a:cubicBezTo>
                    <a:pt x="627" y="325"/>
                    <a:pt x="627" y="325"/>
                    <a:pt x="627" y="325"/>
                  </a:cubicBezTo>
                  <a:cubicBezTo>
                    <a:pt x="625" y="327"/>
                    <a:pt x="625" y="327"/>
                    <a:pt x="625" y="327"/>
                  </a:cubicBezTo>
                  <a:cubicBezTo>
                    <a:pt x="625" y="328"/>
                    <a:pt x="625" y="328"/>
                    <a:pt x="625" y="328"/>
                  </a:cubicBezTo>
                  <a:cubicBezTo>
                    <a:pt x="624" y="329"/>
                    <a:pt x="624" y="329"/>
                    <a:pt x="624" y="329"/>
                  </a:cubicBezTo>
                  <a:cubicBezTo>
                    <a:pt x="625" y="330"/>
                    <a:pt x="625" y="330"/>
                    <a:pt x="625" y="330"/>
                  </a:cubicBezTo>
                  <a:cubicBezTo>
                    <a:pt x="626" y="331"/>
                    <a:pt x="626" y="331"/>
                    <a:pt x="626" y="331"/>
                  </a:cubicBezTo>
                  <a:cubicBezTo>
                    <a:pt x="627" y="331"/>
                    <a:pt x="627" y="331"/>
                    <a:pt x="627" y="331"/>
                  </a:cubicBezTo>
                  <a:cubicBezTo>
                    <a:pt x="628" y="332"/>
                    <a:pt x="628" y="332"/>
                    <a:pt x="628" y="332"/>
                  </a:cubicBezTo>
                  <a:cubicBezTo>
                    <a:pt x="630" y="332"/>
                    <a:pt x="630" y="332"/>
                    <a:pt x="630" y="332"/>
                  </a:cubicBezTo>
                  <a:cubicBezTo>
                    <a:pt x="631" y="331"/>
                    <a:pt x="631" y="331"/>
                    <a:pt x="631" y="331"/>
                  </a:cubicBezTo>
                  <a:cubicBezTo>
                    <a:pt x="632" y="330"/>
                    <a:pt x="632" y="330"/>
                    <a:pt x="632" y="330"/>
                  </a:cubicBezTo>
                  <a:cubicBezTo>
                    <a:pt x="633" y="330"/>
                    <a:pt x="633" y="330"/>
                    <a:pt x="633" y="330"/>
                  </a:cubicBezTo>
                  <a:cubicBezTo>
                    <a:pt x="634" y="330"/>
                    <a:pt x="634" y="330"/>
                    <a:pt x="634" y="330"/>
                  </a:cubicBezTo>
                  <a:cubicBezTo>
                    <a:pt x="635" y="329"/>
                    <a:pt x="635" y="329"/>
                    <a:pt x="635" y="329"/>
                  </a:cubicBezTo>
                  <a:cubicBezTo>
                    <a:pt x="635" y="333"/>
                    <a:pt x="635" y="333"/>
                    <a:pt x="635" y="333"/>
                  </a:cubicBezTo>
                  <a:cubicBezTo>
                    <a:pt x="637" y="335"/>
                    <a:pt x="637" y="335"/>
                    <a:pt x="637" y="335"/>
                  </a:cubicBezTo>
                  <a:cubicBezTo>
                    <a:pt x="637" y="337"/>
                    <a:pt x="637" y="337"/>
                    <a:pt x="637" y="337"/>
                  </a:cubicBezTo>
                  <a:cubicBezTo>
                    <a:pt x="637" y="338"/>
                    <a:pt x="637" y="338"/>
                    <a:pt x="637" y="338"/>
                  </a:cubicBezTo>
                  <a:cubicBezTo>
                    <a:pt x="639" y="339"/>
                    <a:pt x="639" y="339"/>
                    <a:pt x="639" y="339"/>
                  </a:cubicBezTo>
                  <a:cubicBezTo>
                    <a:pt x="639" y="338"/>
                    <a:pt x="639" y="338"/>
                    <a:pt x="639" y="338"/>
                  </a:cubicBezTo>
                  <a:cubicBezTo>
                    <a:pt x="640" y="339"/>
                    <a:pt x="640" y="339"/>
                    <a:pt x="640" y="339"/>
                  </a:cubicBezTo>
                  <a:cubicBezTo>
                    <a:pt x="640" y="338"/>
                    <a:pt x="640" y="338"/>
                    <a:pt x="640" y="338"/>
                  </a:cubicBezTo>
                  <a:cubicBezTo>
                    <a:pt x="641" y="337"/>
                    <a:pt x="641" y="337"/>
                    <a:pt x="641" y="337"/>
                  </a:cubicBezTo>
                  <a:cubicBezTo>
                    <a:pt x="642" y="336"/>
                    <a:pt x="642" y="336"/>
                    <a:pt x="642" y="336"/>
                  </a:cubicBezTo>
                  <a:cubicBezTo>
                    <a:pt x="642" y="337"/>
                    <a:pt x="642" y="337"/>
                    <a:pt x="642" y="337"/>
                  </a:cubicBezTo>
                  <a:cubicBezTo>
                    <a:pt x="643" y="337"/>
                    <a:pt x="643" y="337"/>
                    <a:pt x="643" y="337"/>
                  </a:cubicBezTo>
                  <a:cubicBezTo>
                    <a:pt x="644" y="337"/>
                    <a:pt x="644" y="337"/>
                    <a:pt x="644" y="337"/>
                  </a:cubicBezTo>
                  <a:cubicBezTo>
                    <a:pt x="644" y="337"/>
                    <a:pt x="644" y="337"/>
                    <a:pt x="644" y="337"/>
                  </a:cubicBezTo>
                  <a:cubicBezTo>
                    <a:pt x="643" y="338"/>
                    <a:pt x="643" y="338"/>
                    <a:pt x="643" y="338"/>
                  </a:cubicBezTo>
                  <a:cubicBezTo>
                    <a:pt x="644" y="340"/>
                    <a:pt x="644" y="340"/>
                    <a:pt x="644" y="340"/>
                  </a:cubicBezTo>
                  <a:cubicBezTo>
                    <a:pt x="643" y="340"/>
                    <a:pt x="643" y="340"/>
                    <a:pt x="643" y="340"/>
                  </a:cubicBezTo>
                  <a:cubicBezTo>
                    <a:pt x="642" y="341"/>
                    <a:pt x="642" y="341"/>
                    <a:pt x="642" y="341"/>
                  </a:cubicBezTo>
                  <a:cubicBezTo>
                    <a:pt x="642" y="341"/>
                    <a:pt x="642" y="341"/>
                    <a:pt x="642" y="341"/>
                  </a:cubicBezTo>
                  <a:cubicBezTo>
                    <a:pt x="645" y="341"/>
                    <a:pt x="645" y="341"/>
                    <a:pt x="645" y="341"/>
                  </a:cubicBezTo>
                  <a:cubicBezTo>
                    <a:pt x="646" y="340"/>
                    <a:pt x="646" y="340"/>
                    <a:pt x="646" y="340"/>
                  </a:cubicBezTo>
                  <a:cubicBezTo>
                    <a:pt x="647" y="338"/>
                    <a:pt x="647" y="338"/>
                    <a:pt x="647" y="338"/>
                  </a:cubicBezTo>
                  <a:cubicBezTo>
                    <a:pt x="647" y="337"/>
                    <a:pt x="647" y="337"/>
                    <a:pt x="647" y="337"/>
                  </a:cubicBezTo>
                  <a:cubicBezTo>
                    <a:pt x="647" y="336"/>
                    <a:pt x="647" y="336"/>
                    <a:pt x="647" y="336"/>
                  </a:cubicBezTo>
                  <a:cubicBezTo>
                    <a:pt x="648" y="338"/>
                    <a:pt x="648" y="338"/>
                    <a:pt x="648" y="338"/>
                  </a:cubicBezTo>
                  <a:cubicBezTo>
                    <a:pt x="648" y="339"/>
                    <a:pt x="648" y="339"/>
                    <a:pt x="648" y="339"/>
                  </a:cubicBezTo>
                  <a:cubicBezTo>
                    <a:pt x="648" y="341"/>
                    <a:pt x="648" y="341"/>
                    <a:pt x="648" y="341"/>
                  </a:cubicBezTo>
                  <a:cubicBezTo>
                    <a:pt x="649" y="340"/>
                    <a:pt x="649" y="340"/>
                    <a:pt x="649" y="340"/>
                  </a:cubicBezTo>
                  <a:cubicBezTo>
                    <a:pt x="649" y="339"/>
                    <a:pt x="649" y="339"/>
                    <a:pt x="649" y="339"/>
                  </a:cubicBezTo>
                  <a:cubicBezTo>
                    <a:pt x="648" y="337"/>
                    <a:pt x="648" y="337"/>
                    <a:pt x="648" y="337"/>
                  </a:cubicBezTo>
                  <a:cubicBezTo>
                    <a:pt x="649" y="335"/>
                    <a:pt x="649" y="335"/>
                    <a:pt x="649" y="335"/>
                  </a:cubicBezTo>
                  <a:cubicBezTo>
                    <a:pt x="648" y="334"/>
                    <a:pt x="648" y="334"/>
                    <a:pt x="648" y="334"/>
                  </a:cubicBezTo>
                  <a:cubicBezTo>
                    <a:pt x="647" y="332"/>
                    <a:pt x="647" y="332"/>
                    <a:pt x="647" y="332"/>
                  </a:cubicBezTo>
                  <a:cubicBezTo>
                    <a:pt x="649" y="332"/>
                    <a:pt x="649" y="332"/>
                    <a:pt x="649" y="332"/>
                  </a:cubicBezTo>
                  <a:cubicBezTo>
                    <a:pt x="650" y="333"/>
                    <a:pt x="650" y="333"/>
                    <a:pt x="650" y="333"/>
                  </a:cubicBezTo>
                  <a:cubicBezTo>
                    <a:pt x="650" y="333"/>
                    <a:pt x="650" y="333"/>
                    <a:pt x="650" y="333"/>
                  </a:cubicBezTo>
                  <a:cubicBezTo>
                    <a:pt x="650" y="334"/>
                    <a:pt x="650" y="334"/>
                    <a:pt x="650" y="334"/>
                  </a:cubicBezTo>
                  <a:cubicBezTo>
                    <a:pt x="651" y="334"/>
                    <a:pt x="651" y="334"/>
                    <a:pt x="651" y="334"/>
                  </a:cubicBezTo>
                  <a:cubicBezTo>
                    <a:pt x="651" y="333"/>
                    <a:pt x="651" y="333"/>
                    <a:pt x="651" y="333"/>
                  </a:cubicBezTo>
                  <a:cubicBezTo>
                    <a:pt x="653" y="333"/>
                    <a:pt x="653" y="333"/>
                    <a:pt x="653" y="333"/>
                  </a:cubicBezTo>
                  <a:cubicBezTo>
                    <a:pt x="654" y="332"/>
                    <a:pt x="654" y="332"/>
                    <a:pt x="654" y="332"/>
                  </a:cubicBezTo>
                  <a:cubicBezTo>
                    <a:pt x="655" y="333"/>
                    <a:pt x="655" y="333"/>
                    <a:pt x="655" y="333"/>
                  </a:cubicBezTo>
                  <a:cubicBezTo>
                    <a:pt x="657" y="333"/>
                    <a:pt x="657" y="333"/>
                    <a:pt x="657" y="333"/>
                  </a:cubicBezTo>
                  <a:cubicBezTo>
                    <a:pt x="658" y="334"/>
                    <a:pt x="658" y="334"/>
                    <a:pt x="658" y="334"/>
                  </a:cubicBezTo>
                  <a:cubicBezTo>
                    <a:pt x="658" y="336"/>
                    <a:pt x="658" y="336"/>
                    <a:pt x="658" y="336"/>
                  </a:cubicBezTo>
                  <a:cubicBezTo>
                    <a:pt x="659" y="336"/>
                    <a:pt x="659" y="336"/>
                    <a:pt x="659" y="336"/>
                  </a:cubicBezTo>
                  <a:cubicBezTo>
                    <a:pt x="661" y="336"/>
                    <a:pt x="661" y="336"/>
                    <a:pt x="661" y="336"/>
                  </a:cubicBezTo>
                  <a:cubicBezTo>
                    <a:pt x="662" y="337"/>
                    <a:pt x="662" y="337"/>
                    <a:pt x="662" y="337"/>
                  </a:cubicBezTo>
                  <a:cubicBezTo>
                    <a:pt x="664" y="338"/>
                    <a:pt x="664" y="338"/>
                    <a:pt x="664" y="338"/>
                  </a:cubicBezTo>
                  <a:cubicBezTo>
                    <a:pt x="665" y="339"/>
                    <a:pt x="665" y="339"/>
                    <a:pt x="665" y="339"/>
                  </a:cubicBezTo>
                  <a:cubicBezTo>
                    <a:pt x="666" y="339"/>
                    <a:pt x="666" y="339"/>
                    <a:pt x="666" y="339"/>
                  </a:cubicBezTo>
                  <a:cubicBezTo>
                    <a:pt x="666" y="340"/>
                    <a:pt x="666" y="340"/>
                    <a:pt x="666" y="340"/>
                  </a:cubicBezTo>
                  <a:cubicBezTo>
                    <a:pt x="667" y="340"/>
                    <a:pt x="667" y="340"/>
                    <a:pt x="667" y="340"/>
                  </a:cubicBezTo>
                  <a:cubicBezTo>
                    <a:pt x="668" y="342"/>
                    <a:pt x="668" y="342"/>
                    <a:pt x="668" y="342"/>
                  </a:cubicBezTo>
                  <a:cubicBezTo>
                    <a:pt x="668" y="343"/>
                    <a:pt x="668" y="343"/>
                    <a:pt x="668" y="343"/>
                  </a:cubicBezTo>
                  <a:cubicBezTo>
                    <a:pt x="668" y="344"/>
                    <a:pt x="668" y="344"/>
                    <a:pt x="668" y="344"/>
                  </a:cubicBezTo>
                  <a:cubicBezTo>
                    <a:pt x="667" y="345"/>
                    <a:pt x="667" y="345"/>
                    <a:pt x="667" y="345"/>
                  </a:cubicBezTo>
                  <a:cubicBezTo>
                    <a:pt x="668" y="346"/>
                    <a:pt x="668" y="346"/>
                    <a:pt x="668" y="346"/>
                  </a:cubicBezTo>
                  <a:cubicBezTo>
                    <a:pt x="669" y="346"/>
                    <a:pt x="669" y="346"/>
                    <a:pt x="669" y="346"/>
                  </a:cubicBezTo>
                  <a:cubicBezTo>
                    <a:pt x="670" y="348"/>
                    <a:pt x="670" y="348"/>
                    <a:pt x="670" y="348"/>
                  </a:cubicBezTo>
                  <a:cubicBezTo>
                    <a:pt x="671" y="349"/>
                    <a:pt x="671" y="349"/>
                    <a:pt x="671" y="349"/>
                  </a:cubicBezTo>
                  <a:cubicBezTo>
                    <a:pt x="670" y="350"/>
                    <a:pt x="670" y="350"/>
                    <a:pt x="670" y="350"/>
                  </a:cubicBezTo>
                  <a:cubicBezTo>
                    <a:pt x="670" y="352"/>
                    <a:pt x="670" y="352"/>
                    <a:pt x="670" y="352"/>
                  </a:cubicBezTo>
                  <a:cubicBezTo>
                    <a:pt x="671" y="353"/>
                    <a:pt x="671" y="353"/>
                    <a:pt x="671" y="353"/>
                  </a:cubicBezTo>
                  <a:cubicBezTo>
                    <a:pt x="672" y="353"/>
                    <a:pt x="672" y="353"/>
                    <a:pt x="672" y="353"/>
                  </a:cubicBezTo>
                  <a:cubicBezTo>
                    <a:pt x="673" y="352"/>
                    <a:pt x="673" y="352"/>
                    <a:pt x="673" y="352"/>
                  </a:cubicBezTo>
                  <a:cubicBezTo>
                    <a:pt x="673" y="353"/>
                    <a:pt x="673" y="353"/>
                    <a:pt x="673" y="353"/>
                  </a:cubicBezTo>
                  <a:cubicBezTo>
                    <a:pt x="673" y="354"/>
                    <a:pt x="673" y="354"/>
                    <a:pt x="673" y="354"/>
                  </a:cubicBezTo>
                  <a:cubicBezTo>
                    <a:pt x="673" y="356"/>
                    <a:pt x="673" y="356"/>
                    <a:pt x="673" y="356"/>
                  </a:cubicBezTo>
                  <a:cubicBezTo>
                    <a:pt x="674" y="356"/>
                    <a:pt x="674" y="356"/>
                    <a:pt x="674" y="356"/>
                  </a:cubicBezTo>
                  <a:cubicBezTo>
                    <a:pt x="673" y="357"/>
                    <a:pt x="673" y="357"/>
                    <a:pt x="673" y="357"/>
                  </a:cubicBezTo>
                  <a:cubicBezTo>
                    <a:pt x="673" y="358"/>
                    <a:pt x="673" y="358"/>
                    <a:pt x="673" y="358"/>
                  </a:cubicBezTo>
                  <a:cubicBezTo>
                    <a:pt x="673" y="359"/>
                    <a:pt x="673" y="359"/>
                    <a:pt x="673" y="359"/>
                  </a:cubicBezTo>
                  <a:cubicBezTo>
                    <a:pt x="673" y="360"/>
                    <a:pt x="673" y="360"/>
                    <a:pt x="673" y="360"/>
                  </a:cubicBezTo>
                  <a:cubicBezTo>
                    <a:pt x="673" y="361"/>
                    <a:pt x="673" y="361"/>
                    <a:pt x="673" y="361"/>
                  </a:cubicBezTo>
                  <a:cubicBezTo>
                    <a:pt x="673" y="362"/>
                    <a:pt x="673" y="362"/>
                    <a:pt x="673" y="362"/>
                  </a:cubicBezTo>
                  <a:cubicBezTo>
                    <a:pt x="673" y="362"/>
                    <a:pt x="673" y="362"/>
                    <a:pt x="673" y="362"/>
                  </a:cubicBezTo>
                  <a:cubicBezTo>
                    <a:pt x="674" y="363"/>
                    <a:pt x="674" y="363"/>
                    <a:pt x="674" y="363"/>
                  </a:cubicBezTo>
                  <a:cubicBezTo>
                    <a:pt x="673" y="364"/>
                    <a:pt x="673" y="364"/>
                    <a:pt x="673" y="364"/>
                  </a:cubicBezTo>
                  <a:cubicBezTo>
                    <a:pt x="674" y="367"/>
                    <a:pt x="674" y="367"/>
                    <a:pt x="674" y="367"/>
                  </a:cubicBezTo>
                  <a:cubicBezTo>
                    <a:pt x="673" y="367"/>
                    <a:pt x="673" y="367"/>
                    <a:pt x="673" y="367"/>
                  </a:cubicBezTo>
                  <a:cubicBezTo>
                    <a:pt x="674" y="370"/>
                    <a:pt x="674" y="370"/>
                    <a:pt x="674" y="370"/>
                  </a:cubicBezTo>
                  <a:cubicBezTo>
                    <a:pt x="674" y="371"/>
                    <a:pt x="674" y="371"/>
                    <a:pt x="674" y="371"/>
                  </a:cubicBezTo>
                  <a:cubicBezTo>
                    <a:pt x="674" y="372"/>
                    <a:pt x="674" y="372"/>
                    <a:pt x="674" y="372"/>
                  </a:cubicBezTo>
                  <a:cubicBezTo>
                    <a:pt x="675" y="376"/>
                    <a:pt x="675" y="376"/>
                    <a:pt x="675" y="376"/>
                  </a:cubicBezTo>
                  <a:cubicBezTo>
                    <a:pt x="676" y="376"/>
                    <a:pt x="676" y="376"/>
                    <a:pt x="676" y="376"/>
                  </a:cubicBezTo>
                  <a:cubicBezTo>
                    <a:pt x="677" y="375"/>
                    <a:pt x="677" y="375"/>
                    <a:pt x="677" y="375"/>
                  </a:cubicBezTo>
                  <a:cubicBezTo>
                    <a:pt x="677" y="376"/>
                    <a:pt x="677" y="376"/>
                    <a:pt x="677" y="376"/>
                  </a:cubicBezTo>
                  <a:cubicBezTo>
                    <a:pt x="676" y="377"/>
                    <a:pt x="676" y="377"/>
                    <a:pt x="676" y="377"/>
                  </a:cubicBezTo>
                  <a:cubicBezTo>
                    <a:pt x="676" y="378"/>
                    <a:pt x="676" y="378"/>
                    <a:pt x="676" y="378"/>
                  </a:cubicBezTo>
                  <a:cubicBezTo>
                    <a:pt x="676" y="379"/>
                    <a:pt x="676" y="379"/>
                    <a:pt x="676" y="379"/>
                  </a:cubicBezTo>
                  <a:cubicBezTo>
                    <a:pt x="677" y="379"/>
                    <a:pt x="677" y="379"/>
                    <a:pt x="677" y="379"/>
                  </a:cubicBezTo>
                  <a:cubicBezTo>
                    <a:pt x="679" y="381"/>
                    <a:pt x="679" y="381"/>
                    <a:pt x="679" y="381"/>
                  </a:cubicBezTo>
                  <a:cubicBezTo>
                    <a:pt x="679" y="383"/>
                    <a:pt x="679" y="383"/>
                    <a:pt x="679" y="383"/>
                  </a:cubicBezTo>
                  <a:cubicBezTo>
                    <a:pt x="679" y="384"/>
                    <a:pt x="679" y="384"/>
                    <a:pt x="679" y="384"/>
                  </a:cubicBezTo>
                  <a:cubicBezTo>
                    <a:pt x="679" y="385"/>
                    <a:pt x="679" y="385"/>
                    <a:pt x="679" y="385"/>
                  </a:cubicBezTo>
                  <a:cubicBezTo>
                    <a:pt x="679" y="388"/>
                    <a:pt x="679" y="388"/>
                    <a:pt x="679" y="388"/>
                  </a:cubicBezTo>
                  <a:cubicBezTo>
                    <a:pt x="680" y="388"/>
                    <a:pt x="680" y="388"/>
                    <a:pt x="680" y="388"/>
                  </a:cubicBezTo>
                  <a:cubicBezTo>
                    <a:pt x="680" y="390"/>
                    <a:pt x="680" y="390"/>
                    <a:pt x="680" y="390"/>
                  </a:cubicBezTo>
                  <a:cubicBezTo>
                    <a:pt x="680" y="390"/>
                    <a:pt x="680" y="390"/>
                    <a:pt x="680" y="390"/>
                  </a:cubicBezTo>
                  <a:cubicBezTo>
                    <a:pt x="680" y="392"/>
                    <a:pt x="680" y="392"/>
                    <a:pt x="680" y="392"/>
                  </a:cubicBezTo>
                  <a:cubicBezTo>
                    <a:pt x="681" y="393"/>
                    <a:pt x="681" y="393"/>
                    <a:pt x="681" y="393"/>
                  </a:cubicBezTo>
                  <a:cubicBezTo>
                    <a:pt x="681" y="395"/>
                    <a:pt x="681" y="395"/>
                    <a:pt x="681" y="395"/>
                  </a:cubicBezTo>
                  <a:cubicBezTo>
                    <a:pt x="679" y="397"/>
                    <a:pt x="679" y="397"/>
                    <a:pt x="679" y="397"/>
                  </a:cubicBezTo>
                  <a:cubicBezTo>
                    <a:pt x="679" y="398"/>
                    <a:pt x="679" y="398"/>
                    <a:pt x="679" y="398"/>
                  </a:cubicBezTo>
                  <a:cubicBezTo>
                    <a:pt x="678" y="400"/>
                    <a:pt x="678" y="400"/>
                    <a:pt x="678" y="400"/>
                  </a:cubicBezTo>
                  <a:cubicBezTo>
                    <a:pt x="678" y="403"/>
                    <a:pt x="678" y="403"/>
                    <a:pt x="678" y="403"/>
                  </a:cubicBezTo>
                  <a:cubicBezTo>
                    <a:pt x="678" y="403"/>
                    <a:pt x="678" y="403"/>
                    <a:pt x="678" y="403"/>
                  </a:cubicBezTo>
                  <a:cubicBezTo>
                    <a:pt x="678" y="405"/>
                    <a:pt x="678" y="405"/>
                    <a:pt x="678" y="405"/>
                  </a:cubicBezTo>
                  <a:cubicBezTo>
                    <a:pt x="677" y="406"/>
                    <a:pt x="677" y="406"/>
                    <a:pt x="677" y="406"/>
                  </a:cubicBezTo>
                  <a:cubicBezTo>
                    <a:pt x="677" y="407"/>
                    <a:pt x="677" y="407"/>
                    <a:pt x="677" y="407"/>
                  </a:cubicBezTo>
                  <a:cubicBezTo>
                    <a:pt x="676" y="409"/>
                    <a:pt x="676" y="409"/>
                    <a:pt x="676" y="409"/>
                  </a:cubicBezTo>
                  <a:cubicBezTo>
                    <a:pt x="677" y="409"/>
                    <a:pt x="677" y="409"/>
                    <a:pt x="677" y="409"/>
                  </a:cubicBezTo>
                  <a:cubicBezTo>
                    <a:pt x="677" y="410"/>
                    <a:pt x="677" y="410"/>
                    <a:pt x="677" y="410"/>
                  </a:cubicBezTo>
                  <a:cubicBezTo>
                    <a:pt x="676" y="412"/>
                    <a:pt x="676" y="412"/>
                    <a:pt x="676" y="412"/>
                  </a:cubicBezTo>
                  <a:cubicBezTo>
                    <a:pt x="676" y="415"/>
                    <a:pt x="676" y="415"/>
                    <a:pt x="676" y="415"/>
                  </a:cubicBezTo>
                  <a:cubicBezTo>
                    <a:pt x="675" y="416"/>
                    <a:pt x="675" y="416"/>
                    <a:pt x="675" y="416"/>
                  </a:cubicBezTo>
                  <a:cubicBezTo>
                    <a:pt x="676" y="418"/>
                    <a:pt x="676" y="418"/>
                    <a:pt x="676" y="418"/>
                  </a:cubicBezTo>
                  <a:cubicBezTo>
                    <a:pt x="676" y="418"/>
                    <a:pt x="676" y="418"/>
                    <a:pt x="676" y="418"/>
                  </a:cubicBezTo>
                  <a:cubicBezTo>
                    <a:pt x="676" y="419"/>
                    <a:pt x="676" y="419"/>
                    <a:pt x="676" y="419"/>
                  </a:cubicBezTo>
                  <a:cubicBezTo>
                    <a:pt x="675" y="421"/>
                    <a:pt x="675" y="421"/>
                    <a:pt x="675" y="421"/>
                  </a:cubicBezTo>
                  <a:cubicBezTo>
                    <a:pt x="674" y="422"/>
                    <a:pt x="674" y="422"/>
                    <a:pt x="674" y="422"/>
                  </a:cubicBezTo>
                  <a:cubicBezTo>
                    <a:pt x="673" y="423"/>
                    <a:pt x="673" y="423"/>
                    <a:pt x="673" y="423"/>
                  </a:cubicBezTo>
                  <a:cubicBezTo>
                    <a:pt x="673" y="425"/>
                    <a:pt x="673" y="425"/>
                    <a:pt x="673" y="425"/>
                  </a:cubicBezTo>
                  <a:cubicBezTo>
                    <a:pt x="672" y="426"/>
                    <a:pt x="672" y="426"/>
                    <a:pt x="672" y="426"/>
                  </a:cubicBezTo>
                  <a:cubicBezTo>
                    <a:pt x="670" y="432"/>
                    <a:pt x="670" y="432"/>
                    <a:pt x="670" y="432"/>
                  </a:cubicBezTo>
                  <a:cubicBezTo>
                    <a:pt x="670" y="432"/>
                    <a:pt x="670" y="432"/>
                    <a:pt x="670" y="432"/>
                  </a:cubicBezTo>
                  <a:cubicBezTo>
                    <a:pt x="670" y="434"/>
                    <a:pt x="670" y="434"/>
                    <a:pt x="670" y="434"/>
                  </a:cubicBezTo>
                  <a:cubicBezTo>
                    <a:pt x="670" y="434"/>
                    <a:pt x="670" y="434"/>
                    <a:pt x="670" y="434"/>
                  </a:cubicBezTo>
                  <a:cubicBezTo>
                    <a:pt x="670" y="435"/>
                    <a:pt x="670" y="435"/>
                    <a:pt x="670" y="435"/>
                  </a:cubicBezTo>
                  <a:cubicBezTo>
                    <a:pt x="668" y="436"/>
                    <a:pt x="668" y="436"/>
                    <a:pt x="668" y="436"/>
                  </a:cubicBezTo>
                  <a:cubicBezTo>
                    <a:pt x="668" y="437"/>
                    <a:pt x="668" y="437"/>
                    <a:pt x="668" y="437"/>
                  </a:cubicBezTo>
                  <a:cubicBezTo>
                    <a:pt x="667" y="438"/>
                    <a:pt x="667" y="438"/>
                    <a:pt x="667" y="438"/>
                  </a:cubicBezTo>
                  <a:cubicBezTo>
                    <a:pt x="667" y="440"/>
                    <a:pt x="667" y="440"/>
                    <a:pt x="667" y="440"/>
                  </a:cubicBezTo>
                  <a:cubicBezTo>
                    <a:pt x="666" y="440"/>
                    <a:pt x="666" y="440"/>
                    <a:pt x="666" y="440"/>
                  </a:cubicBezTo>
                  <a:cubicBezTo>
                    <a:pt x="667" y="441"/>
                    <a:pt x="667" y="441"/>
                    <a:pt x="667" y="441"/>
                  </a:cubicBezTo>
                  <a:cubicBezTo>
                    <a:pt x="666" y="443"/>
                    <a:pt x="666" y="443"/>
                    <a:pt x="666" y="443"/>
                  </a:cubicBezTo>
                  <a:cubicBezTo>
                    <a:pt x="665" y="443"/>
                    <a:pt x="665" y="443"/>
                    <a:pt x="665" y="443"/>
                  </a:cubicBezTo>
                  <a:cubicBezTo>
                    <a:pt x="664" y="442"/>
                    <a:pt x="664" y="442"/>
                    <a:pt x="664" y="442"/>
                  </a:cubicBezTo>
                  <a:cubicBezTo>
                    <a:pt x="665" y="444"/>
                    <a:pt x="665" y="444"/>
                    <a:pt x="665" y="444"/>
                  </a:cubicBezTo>
                  <a:cubicBezTo>
                    <a:pt x="665" y="445"/>
                    <a:pt x="665" y="445"/>
                    <a:pt x="665" y="445"/>
                  </a:cubicBezTo>
                  <a:cubicBezTo>
                    <a:pt x="663" y="446"/>
                    <a:pt x="663" y="446"/>
                    <a:pt x="663" y="446"/>
                  </a:cubicBezTo>
                  <a:cubicBezTo>
                    <a:pt x="664" y="447"/>
                    <a:pt x="664" y="447"/>
                    <a:pt x="664" y="447"/>
                  </a:cubicBezTo>
                  <a:cubicBezTo>
                    <a:pt x="662" y="449"/>
                    <a:pt x="662" y="449"/>
                    <a:pt x="662" y="449"/>
                  </a:cubicBezTo>
                  <a:cubicBezTo>
                    <a:pt x="661" y="451"/>
                    <a:pt x="661" y="451"/>
                    <a:pt x="661" y="451"/>
                  </a:cubicBezTo>
                  <a:cubicBezTo>
                    <a:pt x="660" y="451"/>
                    <a:pt x="660" y="451"/>
                    <a:pt x="660" y="451"/>
                  </a:cubicBezTo>
                  <a:cubicBezTo>
                    <a:pt x="660" y="452"/>
                    <a:pt x="660" y="452"/>
                    <a:pt x="660" y="452"/>
                  </a:cubicBezTo>
                  <a:cubicBezTo>
                    <a:pt x="658" y="452"/>
                    <a:pt x="658" y="452"/>
                    <a:pt x="658" y="452"/>
                  </a:cubicBezTo>
                  <a:cubicBezTo>
                    <a:pt x="656" y="453"/>
                    <a:pt x="656" y="453"/>
                    <a:pt x="656" y="453"/>
                  </a:cubicBezTo>
                  <a:cubicBezTo>
                    <a:pt x="656" y="453"/>
                    <a:pt x="656" y="453"/>
                    <a:pt x="656" y="453"/>
                  </a:cubicBezTo>
                  <a:cubicBezTo>
                    <a:pt x="655" y="453"/>
                    <a:pt x="655" y="453"/>
                    <a:pt x="655" y="453"/>
                  </a:cubicBezTo>
                  <a:cubicBezTo>
                    <a:pt x="653" y="452"/>
                    <a:pt x="653" y="452"/>
                    <a:pt x="653" y="452"/>
                  </a:cubicBezTo>
                  <a:cubicBezTo>
                    <a:pt x="651" y="452"/>
                    <a:pt x="651" y="452"/>
                    <a:pt x="651" y="452"/>
                  </a:cubicBezTo>
                  <a:cubicBezTo>
                    <a:pt x="651" y="449"/>
                    <a:pt x="651" y="449"/>
                    <a:pt x="651" y="449"/>
                  </a:cubicBezTo>
                  <a:cubicBezTo>
                    <a:pt x="650" y="449"/>
                    <a:pt x="650" y="449"/>
                    <a:pt x="650" y="449"/>
                  </a:cubicBezTo>
                  <a:cubicBezTo>
                    <a:pt x="649" y="449"/>
                    <a:pt x="649" y="449"/>
                    <a:pt x="649" y="449"/>
                  </a:cubicBezTo>
                  <a:cubicBezTo>
                    <a:pt x="647" y="449"/>
                    <a:pt x="647" y="449"/>
                    <a:pt x="647" y="449"/>
                  </a:cubicBezTo>
                  <a:cubicBezTo>
                    <a:pt x="647" y="449"/>
                    <a:pt x="647" y="449"/>
                    <a:pt x="647" y="449"/>
                  </a:cubicBezTo>
                  <a:cubicBezTo>
                    <a:pt x="647" y="450"/>
                    <a:pt x="647" y="450"/>
                    <a:pt x="647" y="450"/>
                  </a:cubicBezTo>
                  <a:cubicBezTo>
                    <a:pt x="646" y="451"/>
                    <a:pt x="646" y="451"/>
                    <a:pt x="646" y="451"/>
                  </a:cubicBezTo>
                  <a:cubicBezTo>
                    <a:pt x="646" y="454"/>
                    <a:pt x="646" y="454"/>
                    <a:pt x="646" y="454"/>
                  </a:cubicBezTo>
                  <a:cubicBezTo>
                    <a:pt x="645" y="454"/>
                    <a:pt x="645" y="454"/>
                    <a:pt x="645" y="454"/>
                  </a:cubicBezTo>
                  <a:cubicBezTo>
                    <a:pt x="644" y="456"/>
                    <a:pt x="644" y="456"/>
                    <a:pt x="644" y="456"/>
                  </a:cubicBezTo>
                  <a:cubicBezTo>
                    <a:pt x="644" y="456"/>
                    <a:pt x="644" y="456"/>
                    <a:pt x="644" y="456"/>
                  </a:cubicBezTo>
                  <a:cubicBezTo>
                    <a:pt x="642" y="456"/>
                    <a:pt x="642" y="456"/>
                    <a:pt x="642" y="456"/>
                  </a:cubicBezTo>
                  <a:cubicBezTo>
                    <a:pt x="642" y="458"/>
                    <a:pt x="642" y="458"/>
                    <a:pt x="642" y="458"/>
                  </a:cubicBezTo>
                  <a:cubicBezTo>
                    <a:pt x="642" y="458"/>
                    <a:pt x="642" y="458"/>
                    <a:pt x="642" y="458"/>
                  </a:cubicBezTo>
                  <a:close/>
                  <a:moveTo>
                    <a:pt x="208" y="462"/>
                  </a:moveTo>
                  <a:cubicBezTo>
                    <a:pt x="206" y="461"/>
                    <a:pt x="206" y="461"/>
                    <a:pt x="206" y="461"/>
                  </a:cubicBezTo>
                  <a:cubicBezTo>
                    <a:pt x="199" y="462"/>
                    <a:pt x="199" y="462"/>
                    <a:pt x="199" y="462"/>
                  </a:cubicBezTo>
                  <a:cubicBezTo>
                    <a:pt x="208" y="462"/>
                    <a:pt x="208" y="462"/>
                    <a:pt x="208" y="462"/>
                  </a:cubicBezTo>
                  <a:close/>
                  <a:moveTo>
                    <a:pt x="734" y="436"/>
                  </a:moveTo>
                  <a:cubicBezTo>
                    <a:pt x="735" y="436"/>
                    <a:pt x="735" y="436"/>
                    <a:pt x="735" y="436"/>
                  </a:cubicBezTo>
                  <a:cubicBezTo>
                    <a:pt x="736" y="435"/>
                    <a:pt x="736" y="435"/>
                    <a:pt x="736" y="435"/>
                  </a:cubicBezTo>
                  <a:cubicBezTo>
                    <a:pt x="736" y="434"/>
                    <a:pt x="736" y="434"/>
                    <a:pt x="736" y="434"/>
                  </a:cubicBezTo>
                  <a:cubicBezTo>
                    <a:pt x="735" y="434"/>
                    <a:pt x="735" y="434"/>
                    <a:pt x="735" y="434"/>
                  </a:cubicBezTo>
                  <a:cubicBezTo>
                    <a:pt x="734" y="436"/>
                    <a:pt x="734" y="436"/>
                    <a:pt x="734" y="436"/>
                  </a:cubicBezTo>
                  <a:close/>
                  <a:moveTo>
                    <a:pt x="41" y="64"/>
                  </a:moveTo>
                  <a:cubicBezTo>
                    <a:pt x="40" y="62"/>
                    <a:pt x="40" y="62"/>
                    <a:pt x="40" y="62"/>
                  </a:cubicBezTo>
                  <a:cubicBezTo>
                    <a:pt x="40" y="60"/>
                    <a:pt x="40" y="60"/>
                    <a:pt x="40" y="60"/>
                  </a:cubicBezTo>
                  <a:cubicBezTo>
                    <a:pt x="39" y="60"/>
                    <a:pt x="39" y="60"/>
                    <a:pt x="39" y="60"/>
                  </a:cubicBezTo>
                  <a:cubicBezTo>
                    <a:pt x="39" y="59"/>
                    <a:pt x="39" y="59"/>
                    <a:pt x="39" y="59"/>
                  </a:cubicBezTo>
                  <a:cubicBezTo>
                    <a:pt x="38" y="58"/>
                    <a:pt x="38" y="58"/>
                    <a:pt x="38" y="58"/>
                  </a:cubicBezTo>
                  <a:cubicBezTo>
                    <a:pt x="39" y="57"/>
                    <a:pt x="39" y="57"/>
                    <a:pt x="39" y="57"/>
                  </a:cubicBezTo>
                  <a:cubicBezTo>
                    <a:pt x="40" y="56"/>
                    <a:pt x="40" y="56"/>
                    <a:pt x="40" y="56"/>
                  </a:cubicBezTo>
                  <a:cubicBezTo>
                    <a:pt x="42" y="55"/>
                    <a:pt x="42" y="55"/>
                    <a:pt x="42" y="55"/>
                  </a:cubicBezTo>
                  <a:cubicBezTo>
                    <a:pt x="43" y="55"/>
                    <a:pt x="43" y="55"/>
                    <a:pt x="43" y="55"/>
                  </a:cubicBezTo>
                  <a:cubicBezTo>
                    <a:pt x="44" y="55"/>
                    <a:pt x="44" y="55"/>
                    <a:pt x="44" y="55"/>
                  </a:cubicBezTo>
                  <a:cubicBezTo>
                    <a:pt x="44" y="56"/>
                    <a:pt x="44" y="56"/>
                    <a:pt x="44" y="56"/>
                  </a:cubicBezTo>
                  <a:cubicBezTo>
                    <a:pt x="46" y="57"/>
                    <a:pt x="46" y="57"/>
                    <a:pt x="46" y="57"/>
                  </a:cubicBezTo>
                  <a:cubicBezTo>
                    <a:pt x="47" y="57"/>
                    <a:pt x="47" y="57"/>
                    <a:pt x="47" y="57"/>
                  </a:cubicBezTo>
                  <a:cubicBezTo>
                    <a:pt x="47" y="56"/>
                    <a:pt x="47" y="56"/>
                    <a:pt x="47" y="56"/>
                  </a:cubicBezTo>
                  <a:cubicBezTo>
                    <a:pt x="48" y="56"/>
                    <a:pt x="48" y="56"/>
                    <a:pt x="48" y="56"/>
                  </a:cubicBezTo>
                  <a:cubicBezTo>
                    <a:pt x="47" y="55"/>
                    <a:pt x="47" y="55"/>
                    <a:pt x="47" y="55"/>
                  </a:cubicBezTo>
                  <a:cubicBezTo>
                    <a:pt x="46" y="55"/>
                    <a:pt x="46" y="55"/>
                    <a:pt x="46" y="55"/>
                  </a:cubicBezTo>
                  <a:cubicBezTo>
                    <a:pt x="43" y="53"/>
                    <a:pt x="43" y="53"/>
                    <a:pt x="43" y="53"/>
                  </a:cubicBezTo>
                  <a:cubicBezTo>
                    <a:pt x="40" y="52"/>
                    <a:pt x="40" y="52"/>
                    <a:pt x="40" y="52"/>
                  </a:cubicBezTo>
                  <a:cubicBezTo>
                    <a:pt x="38" y="53"/>
                    <a:pt x="38" y="53"/>
                    <a:pt x="38" y="53"/>
                  </a:cubicBezTo>
                  <a:cubicBezTo>
                    <a:pt x="36" y="55"/>
                    <a:pt x="36" y="55"/>
                    <a:pt x="36" y="55"/>
                  </a:cubicBezTo>
                  <a:cubicBezTo>
                    <a:pt x="35" y="56"/>
                    <a:pt x="35" y="56"/>
                    <a:pt x="35" y="56"/>
                  </a:cubicBezTo>
                  <a:cubicBezTo>
                    <a:pt x="33" y="57"/>
                    <a:pt x="33" y="57"/>
                    <a:pt x="33" y="57"/>
                  </a:cubicBezTo>
                  <a:cubicBezTo>
                    <a:pt x="32" y="58"/>
                    <a:pt x="32" y="58"/>
                    <a:pt x="32" y="58"/>
                  </a:cubicBezTo>
                  <a:cubicBezTo>
                    <a:pt x="32" y="61"/>
                    <a:pt x="32" y="61"/>
                    <a:pt x="32" y="61"/>
                  </a:cubicBezTo>
                  <a:cubicBezTo>
                    <a:pt x="33" y="62"/>
                    <a:pt x="33" y="62"/>
                    <a:pt x="33" y="62"/>
                  </a:cubicBezTo>
                  <a:cubicBezTo>
                    <a:pt x="34" y="61"/>
                    <a:pt x="34" y="61"/>
                    <a:pt x="34" y="61"/>
                  </a:cubicBezTo>
                  <a:cubicBezTo>
                    <a:pt x="36" y="62"/>
                    <a:pt x="36" y="62"/>
                    <a:pt x="36" y="62"/>
                  </a:cubicBezTo>
                  <a:cubicBezTo>
                    <a:pt x="36" y="63"/>
                    <a:pt x="36" y="63"/>
                    <a:pt x="36" y="63"/>
                  </a:cubicBezTo>
                  <a:cubicBezTo>
                    <a:pt x="37" y="63"/>
                    <a:pt x="37" y="63"/>
                    <a:pt x="37" y="63"/>
                  </a:cubicBezTo>
                  <a:cubicBezTo>
                    <a:pt x="37" y="62"/>
                    <a:pt x="37" y="62"/>
                    <a:pt x="37" y="62"/>
                  </a:cubicBezTo>
                  <a:cubicBezTo>
                    <a:pt x="37" y="62"/>
                    <a:pt x="37" y="62"/>
                    <a:pt x="37" y="62"/>
                  </a:cubicBezTo>
                  <a:cubicBezTo>
                    <a:pt x="38" y="61"/>
                    <a:pt x="38" y="61"/>
                    <a:pt x="38" y="61"/>
                  </a:cubicBezTo>
                  <a:cubicBezTo>
                    <a:pt x="39" y="62"/>
                    <a:pt x="39" y="62"/>
                    <a:pt x="39" y="62"/>
                  </a:cubicBezTo>
                  <a:cubicBezTo>
                    <a:pt x="40" y="64"/>
                    <a:pt x="40" y="64"/>
                    <a:pt x="40" y="64"/>
                  </a:cubicBezTo>
                  <a:cubicBezTo>
                    <a:pt x="41" y="64"/>
                    <a:pt x="41" y="64"/>
                    <a:pt x="41" y="64"/>
                  </a:cubicBezTo>
                  <a:cubicBezTo>
                    <a:pt x="41" y="64"/>
                    <a:pt x="41" y="64"/>
                    <a:pt x="41" y="64"/>
                  </a:cubicBezTo>
                  <a:close/>
                  <a:moveTo>
                    <a:pt x="51" y="45"/>
                  </a:moveTo>
                  <a:cubicBezTo>
                    <a:pt x="51" y="44"/>
                    <a:pt x="51" y="44"/>
                    <a:pt x="51" y="44"/>
                  </a:cubicBezTo>
                  <a:cubicBezTo>
                    <a:pt x="52" y="43"/>
                    <a:pt x="52" y="43"/>
                    <a:pt x="52" y="43"/>
                  </a:cubicBezTo>
                  <a:cubicBezTo>
                    <a:pt x="52" y="43"/>
                    <a:pt x="52" y="43"/>
                    <a:pt x="52" y="43"/>
                  </a:cubicBezTo>
                  <a:cubicBezTo>
                    <a:pt x="53" y="44"/>
                    <a:pt x="53" y="44"/>
                    <a:pt x="53" y="44"/>
                  </a:cubicBezTo>
                  <a:cubicBezTo>
                    <a:pt x="53" y="45"/>
                    <a:pt x="53" y="45"/>
                    <a:pt x="53" y="45"/>
                  </a:cubicBezTo>
                  <a:cubicBezTo>
                    <a:pt x="53" y="45"/>
                    <a:pt x="53" y="45"/>
                    <a:pt x="53" y="45"/>
                  </a:cubicBezTo>
                  <a:cubicBezTo>
                    <a:pt x="51" y="45"/>
                    <a:pt x="51" y="45"/>
                    <a:pt x="51" y="45"/>
                  </a:cubicBezTo>
                  <a:cubicBezTo>
                    <a:pt x="51" y="45"/>
                    <a:pt x="51" y="45"/>
                    <a:pt x="51" y="45"/>
                  </a:cubicBezTo>
                  <a:close/>
                  <a:moveTo>
                    <a:pt x="48" y="70"/>
                  </a:moveTo>
                  <a:cubicBezTo>
                    <a:pt x="49" y="70"/>
                    <a:pt x="49" y="70"/>
                    <a:pt x="49" y="70"/>
                  </a:cubicBezTo>
                  <a:cubicBezTo>
                    <a:pt x="49" y="70"/>
                    <a:pt x="49" y="70"/>
                    <a:pt x="49" y="70"/>
                  </a:cubicBezTo>
                  <a:cubicBezTo>
                    <a:pt x="50" y="69"/>
                    <a:pt x="50" y="69"/>
                    <a:pt x="50" y="69"/>
                  </a:cubicBezTo>
                  <a:cubicBezTo>
                    <a:pt x="50" y="68"/>
                    <a:pt x="50" y="68"/>
                    <a:pt x="50" y="68"/>
                  </a:cubicBezTo>
                  <a:cubicBezTo>
                    <a:pt x="50" y="67"/>
                    <a:pt x="50" y="67"/>
                    <a:pt x="50" y="67"/>
                  </a:cubicBezTo>
                  <a:cubicBezTo>
                    <a:pt x="51" y="68"/>
                    <a:pt x="51" y="68"/>
                    <a:pt x="51" y="68"/>
                  </a:cubicBezTo>
                  <a:cubicBezTo>
                    <a:pt x="52" y="67"/>
                    <a:pt x="52" y="67"/>
                    <a:pt x="52" y="67"/>
                  </a:cubicBezTo>
                  <a:cubicBezTo>
                    <a:pt x="52" y="65"/>
                    <a:pt x="52" y="65"/>
                    <a:pt x="52" y="65"/>
                  </a:cubicBezTo>
                  <a:cubicBezTo>
                    <a:pt x="52" y="64"/>
                    <a:pt x="52" y="64"/>
                    <a:pt x="52" y="64"/>
                  </a:cubicBezTo>
                  <a:cubicBezTo>
                    <a:pt x="51" y="63"/>
                    <a:pt x="51" y="63"/>
                    <a:pt x="51" y="63"/>
                  </a:cubicBezTo>
                  <a:cubicBezTo>
                    <a:pt x="50" y="62"/>
                    <a:pt x="50" y="62"/>
                    <a:pt x="50" y="62"/>
                  </a:cubicBezTo>
                  <a:cubicBezTo>
                    <a:pt x="52" y="62"/>
                    <a:pt x="52" y="62"/>
                    <a:pt x="52" y="62"/>
                  </a:cubicBezTo>
                  <a:cubicBezTo>
                    <a:pt x="53" y="62"/>
                    <a:pt x="53" y="62"/>
                    <a:pt x="53" y="62"/>
                  </a:cubicBezTo>
                  <a:cubicBezTo>
                    <a:pt x="55" y="61"/>
                    <a:pt x="55" y="61"/>
                    <a:pt x="55" y="61"/>
                  </a:cubicBezTo>
                  <a:cubicBezTo>
                    <a:pt x="55" y="61"/>
                    <a:pt x="55" y="61"/>
                    <a:pt x="55" y="61"/>
                  </a:cubicBezTo>
                  <a:cubicBezTo>
                    <a:pt x="55" y="61"/>
                    <a:pt x="55" y="61"/>
                    <a:pt x="55" y="61"/>
                  </a:cubicBezTo>
                  <a:cubicBezTo>
                    <a:pt x="55" y="60"/>
                    <a:pt x="55" y="60"/>
                    <a:pt x="55" y="60"/>
                  </a:cubicBezTo>
                  <a:cubicBezTo>
                    <a:pt x="54" y="59"/>
                    <a:pt x="54" y="59"/>
                    <a:pt x="54" y="59"/>
                  </a:cubicBezTo>
                  <a:cubicBezTo>
                    <a:pt x="54" y="59"/>
                    <a:pt x="54" y="59"/>
                    <a:pt x="54" y="59"/>
                  </a:cubicBezTo>
                  <a:cubicBezTo>
                    <a:pt x="53" y="59"/>
                    <a:pt x="53" y="59"/>
                    <a:pt x="53" y="59"/>
                  </a:cubicBezTo>
                  <a:cubicBezTo>
                    <a:pt x="53" y="58"/>
                    <a:pt x="53" y="58"/>
                    <a:pt x="53" y="58"/>
                  </a:cubicBezTo>
                  <a:cubicBezTo>
                    <a:pt x="54" y="57"/>
                    <a:pt x="54" y="57"/>
                    <a:pt x="54" y="57"/>
                  </a:cubicBezTo>
                  <a:cubicBezTo>
                    <a:pt x="55" y="57"/>
                    <a:pt x="55" y="57"/>
                    <a:pt x="55" y="57"/>
                  </a:cubicBezTo>
                  <a:cubicBezTo>
                    <a:pt x="55" y="58"/>
                    <a:pt x="55" y="58"/>
                    <a:pt x="55" y="58"/>
                  </a:cubicBezTo>
                  <a:cubicBezTo>
                    <a:pt x="56" y="58"/>
                    <a:pt x="56" y="58"/>
                    <a:pt x="56" y="58"/>
                  </a:cubicBezTo>
                  <a:cubicBezTo>
                    <a:pt x="56" y="58"/>
                    <a:pt x="56" y="58"/>
                    <a:pt x="56" y="58"/>
                  </a:cubicBezTo>
                  <a:cubicBezTo>
                    <a:pt x="57" y="56"/>
                    <a:pt x="57" y="56"/>
                    <a:pt x="57" y="56"/>
                  </a:cubicBezTo>
                  <a:cubicBezTo>
                    <a:pt x="58" y="56"/>
                    <a:pt x="58" y="56"/>
                    <a:pt x="58" y="56"/>
                  </a:cubicBezTo>
                  <a:cubicBezTo>
                    <a:pt x="58" y="55"/>
                    <a:pt x="58" y="55"/>
                    <a:pt x="58" y="55"/>
                  </a:cubicBezTo>
                  <a:cubicBezTo>
                    <a:pt x="58" y="54"/>
                    <a:pt x="58" y="54"/>
                    <a:pt x="58" y="54"/>
                  </a:cubicBezTo>
                  <a:cubicBezTo>
                    <a:pt x="58" y="54"/>
                    <a:pt x="58" y="54"/>
                    <a:pt x="58" y="54"/>
                  </a:cubicBezTo>
                  <a:cubicBezTo>
                    <a:pt x="56" y="53"/>
                    <a:pt x="56" y="53"/>
                    <a:pt x="56" y="53"/>
                  </a:cubicBezTo>
                  <a:cubicBezTo>
                    <a:pt x="56" y="52"/>
                    <a:pt x="56" y="52"/>
                    <a:pt x="56" y="52"/>
                  </a:cubicBezTo>
                  <a:cubicBezTo>
                    <a:pt x="56" y="51"/>
                    <a:pt x="56" y="51"/>
                    <a:pt x="56" y="51"/>
                  </a:cubicBezTo>
                  <a:cubicBezTo>
                    <a:pt x="54" y="52"/>
                    <a:pt x="54" y="52"/>
                    <a:pt x="54" y="52"/>
                  </a:cubicBezTo>
                  <a:cubicBezTo>
                    <a:pt x="53" y="53"/>
                    <a:pt x="53" y="53"/>
                    <a:pt x="53" y="53"/>
                  </a:cubicBezTo>
                  <a:cubicBezTo>
                    <a:pt x="53" y="54"/>
                    <a:pt x="53" y="54"/>
                    <a:pt x="53" y="54"/>
                  </a:cubicBezTo>
                  <a:cubicBezTo>
                    <a:pt x="53" y="53"/>
                    <a:pt x="53" y="53"/>
                    <a:pt x="53" y="53"/>
                  </a:cubicBezTo>
                  <a:cubicBezTo>
                    <a:pt x="53" y="52"/>
                    <a:pt x="53" y="52"/>
                    <a:pt x="53" y="52"/>
                  </a:cubicBezTo>
                  <a:cubicBezTo>
                    <a:pt x="54" y="51"/>
                    <a:pt x="54" y="51"/>
                    <a:pt x="54" y="51"/>
                  </a:cubicBezTo>
                  <a:cubicBezTo>
                    <a:pt x="54" y="50"/>
                    <a:pt x="54" y="50"/>
                    <a:pt x="54" y="50"/>
                  </a:cubicBezTo>
                  <a:cubicBezTo>
                    <a:pt x="55" y="48"/>
                    <a:pt x="55" y="48"/>
                    <a:pt x="55" y="48"/>
                  </a:cubicBezTo>
                  <a:cubicBezTo>
                    <a:pt x="54" y="48"/>
                    <a:pt x="54" y="48"/>
                    <a:pt x="54" y="48"/>
                  </a:cubicBezTo>
                  <a:cubicBezTo>
                    <a:pt x="53" y="49"/>
                    <a:pt x="53" y="49"/>
                    <a:pt x="53" y="49"/>
                  </a:cubicBezTo>
                  <a:cubicBezTo>
                    <a:pt x="52" y="51"/>
                    <a:pt x="52" y="51"/>
                    <a:pt x="52" y="51"/>
                  </a:cubicBezTo>
                  <a:cubicBezTo>
                    <a:pt x="52" y="51"/>
                    <a:pt x="52" y="51"/>
                    <a:pt x="52" y="51"/>
                  </a:cubicBezTo>
                  <a:cubicBezTo>
                    <a:pt x="52" y="51"/>
                    <a:pt x="52" y="51"/>
                    <a:pt x="52" y="51"/>
                  </a:cubicBezTo>
                  <a:cubicBezTo>
                    <a:pt x="52" y="49"/>
                    <a:pt x="52" y="49"/>
                    <a:pt x="52" y="49"/>
                  </a:cubicBezTo>
                  <a:cubicBezTo>
                    <a:pt x="52" y="49"/>
                    <a:pt x="52" y="49"/>
                    <a:pt x="52" y="49"/>
                  </a:cubicBezTo>
                  <a:cubicBezTo>
                    <a:pt x="51" y="49"/>
                    <a:pt x="51" y="49"/>
                    <a:pt x="51" y="49"/>
                  </a:cubicBezTo>
                  <a:cubicBezTo>
                    <a:pt x="51" y="51"/>
                    <a:pt x="51" y="51"/>
                    <a:pt x="51" y="51"/>
                  </a:cubicBezTo>
                  <a:cubicBezTo>
                    <a:pt x="50" y="51"/>
                    <a:pt x="50" y="51"/>
                    <a:pt x="50" y="51"/>
                  </a:cubicBezTo>
                  <a:cubicBezTo>
                    <a:pt x="50" y="52"/>
                    <a:pt x="50" y="52"/>
                    <a:pt x="50" y="52"/>
                  </a:cubicBezTo>
                  <a:cubicBezTo>
                    <a:pt x="50" y="53"/>
                    <a:pt x="50" y="53"/>
                    <a:pt x="50" y="53"/>
                  </a:cubicBezTo>
                  <a:cubicBezTo>
                    <a:pt x="51" y="52"/>
                    <a:pt x="51" y="52"/>
                    <a:pt x="51" y="52"/>
                  </a:cubicBezTo>
                  <a:cubicBezTo>
                    <a:pt x="52" y="53"/>
                    <a:pt x="52" y="53"/>
                    <a:pt x="52" y="53"/>
                  </a:cubicBezTo>
                  <a:cubicBezTo>
                    <a:pt x="52" y="53"/>
                    <a:pt x="52" y="53"/>
                    <a:pt x="52" y="53"/>
                  </a:cubicBezTo>
                  <a:cubicBezTo>
                    <a:pt x="51" y="54"/>
                    <a:pt x="51" y="54"/>
                    <a:pt x="51" y="54"/>
                  </a:cubicBezTo>
                  <a:cubicBezTo>
                    <a:pt x="50" y="55"/>
                    <a:pt x="50" y="55"/>
                    <a:pt x="50" y="55"/>
                  </a:cubicBezTo>
                  <a:cubicBezTo>
                    <a:pt x="50" y="56"/>
                    <a:pt x="50" y="56"/>
                    <a:pt x="50" y="56"/>
                  </a:cubicBezTo>
                  <a:cubicBezTo>
                    <a:pt x="49" y="57"/>
                    <a:pt x="49" y="57"/>
                    <a:pt x="49" y="57"/>
                  </a:cubicBezTo>
                  <a:cubicBezTo>
                    <a:pt x="49" y="57"/>
                    <a:pt x="49" y="57"/>
                    <a:pt x="49" y="57"/>
                  </a:cubicBezTo>
                  <a:cubicBezTo>
                    <a:pt x="48" y="58"/>
                    <a:pt x="48" y="58"/>
                    <a:pt x="48" y="58"/>
                  </a:cubicBezTo>
                  <a:cubicBezTo>
                    <a:pt x="47" y="59"/>
                    <a:pt x="47" y="59"/>
                    <a:pt x="47" y="59"/>
                  </a:cubicBezTo>
                  <a:cubicBezTo>
                    <a:pt x="45" y="58"/>
                    <a:pt x="45" y="58"/>
                    <a:pt x="45" y="58"/>
                  </a:cubicBezTo>
                  <a:cubicBezTo>
                    <a:pt x="44" y="59"/>
                    <a:pt x="44" y="59"/>
                    <a:pt x="44" y="59"/>
                  </a:cubicBezTo>
                  <a:cubicBezTo>
                    <a:pt x="43" y="58"/>
                    <a:pt x="43" y="58"/>
                    <a:pt x="43" y="58"/>
                  </a:cubicBezTo>
                  <a:cubicBezTo>
                    <a:pt x="42" y="57"/>
                    <a:pt x="42" y="57"/>
                    <a:pt x="42" y="57"/>
                  </a:cubicBezTo>
                  <a:cubicBezTo>
                    <a:pt x="42" y="58"/>
                    <a:pt x="42" y="58"/>
                    <a:pt x="42" y="58"/>
                  </a:cubicBezTo>
                  <a:cubicBezTo>
                    <a:pt x="42" y="59"/>
                    <a:pt x="42" y="59"/>
                    <a:pt x="42" y="59"/>
                  </a:cubicBezTo>
                  <a:cubicBezTo>
                    <a:pt x="42" y="59"/>
                    <a:pt x="42" y="59"/>
                    <a:pt x="42" y="59"/>
                  </a:cubicBezTo>
                  <a:cubicBezTo>
                    <a:pt x="41" y="60"/>
                    <a:pt x="41" y="60"/>
                    <a:pt x="41" y="60"/>
                  </a:cubicBezTo>
                  <a:cubicBezTo>
                    <a:pt x="42" y="61"/>
                    <a:pt x="42" y="61"/>
                    <a:pt x="42" y="61"/>
                  </a:cubicBezTo>
                  <a:cubicBezTo>
                    <a:pt x="43" y="60"/>
                    <a:pt x="43" y="60"/>
                    <a:pt x="43" y="60"/>
                  </a:cubicBezTo>
                  <a:cubicBezTo>
                    <a:pt x="44" y="60"/>
                    <a:pt x="44" y="60"/>
                    <a:pt x="44" y="60"/>
                  </a:cubicBezTo>
                  <a:cubicBezTo>
                    <a:pt x="45" y="62"/>
                    <a:pt x="45" y="62"/>
                    <a:pt x="45" y="62"/>
                  </a:cubicBezTo>
                  <a:cubicBezTo>
                    <a:pt x="46" y="62"/>
                    <a:pt x="46" y="62"/>
                    <a:pt x="46" y="62"/>
                  </a:cubicBezTo>
                  <a:cubicBezTo>
                    <a:pt x="46" y="63"/>
                    <a:pt x="46" y="63"/>
                    <a:pt x="46" y="63"/>
                  </a:cubicBezTo>
                  <a:cubicBezTo>
                    <a:pt x="45" y="63"/>
                    <a:pt x="45" y="63"/>
                    <a:pt x="45" y="63"/>
                  </a:cubicBezTo>
                  <a:cubicBezTo>
                    <a:pt x="44" y="63"/>
                    <a:pt x="44" y="63"/>
                    <a:pt x="44" y="63"/>
                  </a:cubicBezTo>
                  <a:cubicBezTo>
                    <a:pt x="43" y="64"/>
                    <a:pt x="43" y="64"/>
                    <a:pt x="43" y="64"/>
                  </a:cubicBezTo>
                  <a:cubicBezTo>
                    <a:pt x="43" y="67"/>
                    <a:pt x="43" y="67"/>
                    <a:pt x="43" y="67"/>
                  </a:cubicBezTo>
                  <a:cubicBezTo>
                    <a:pt x="44" y="68"/>
                    <a:pt x="44" y="68"/>
                    <a:pt x="44" y="68"/>
                  </a:cubicBezTo>
                  <a:cubicBezTo>
                    <a:pt x="44" y="69"/>
                    <a:pt x="44" y="69"/>
                    <a:pt x="44" y="69"/>
                  </a:cubicBezTo>
                  <a:cubicBezTo>
                    <a:pt x="44" y="69"/>
                    <a:pt x="44" y="69"/>
                    <a:pt x="44" y="69"/>
                  </a:cubicBezTo>
                  <a:cubicBezTo>
                    <a:pt x="45" y="69"/>
                    <a:pt x="45" y="69"/>
                    <a:pt x="45" y="69"/>
                  </a:cubicBezTo>
                  <a:cubicBezTo>
                    <a:pt x="46" y="69"/>
                    <a:pt x="46" y="69"/>
                    <a:pt x="46" y="69"/>
                  </a:cubicBezTo>
                  <a:cubicBezTo>
                    <a:pt x="46" y="68"/>
                    <a:pt x="46" y="68"/>
                    <a:pt x="46" y="68"/>
                  </a:cubicBezTo>
                  <a:cubicBezTo>
                    <a:pt x="46" y="67"/>
                    <a:pt x="46" y="67"/>
                    <a:pt x="46" y="67"/>
                  </a:cubicBezTo>
                  <a:cubicBezTo>
                    <a:pt x="47" y="67"/>
                    <a:pt x="47" y="67"/>
                    <a:pt x="47" y="67"/>
                  </a:cubicBezTo>
                  <a:cubicBezTo>
                    <a:pt x="48" y="68"/>
                    <a:pt x="48" y="68"/>
                    <a:pt x="48" y="68"/>
                  </a:cubicBezTo>
                  <a:cubicBezTo>
                    <a:pt x="48" y="70"/>
                    <a:pt x="48" y="70"/>
                    <a:pt x="48" y="70"/>
                  </a:cubicBezTo>
                  <a:close/>
                  <a:moveTo>
                    <a:pt x="56" y="68"/>
                  </a:moveTo>
                  <a:cubicBezTo>
                    <a:pt x="57" y="67"/>
                    <a:pt x="57" y="67"/>
                    <a:pt x="57" y="67"/>
                  </a:cubicBezTo>
                  <a:cubicBezTo>
                    <a:pt x="57" y="66"/>
                    <a:pt x="57" y="66"/>
                    <a:pt x="57" y="66"/>
                  </a:cubicBezTo>
                  <a:cubicBezTo>
                    <a:pt x="57" y="65"/>
                    <a:pt x="57" y="65"/>
                    <a:pt x="57" y="65"/>
                  </a:cubicBezTo>
                  <a:cubicBezTo>
                    <a:pt x="56" y="64"/>
                    <a:pt x="56" y="64"/>
                    <a:pt x="56" y="64"/>
                  </a:cubicBezTo>
                  <a:cubicBezTo>
                    <a:pt x="55" y="64"/>
                    <a:pt x="55" y="64"/>
                    <a:pt x="55" y="64"/>
                  </a:cubicBezTo>
                  <a:cubicBezTo>
                    <a:pt x="54" y="65"/>
                    <a:pt x="54" y="65"/>
                    <a:pt x="54" y="65"/>
                  </a:cubicBezTo>
                  <a:cubicBezTo>
                    <a:pt x="54" y="66"/>
                    <a:pt x="54" y="66"/>
                    <a:pt x="54" y="66"/>
                  </a:cubicBezTo>
                  <a:cubicBezTo>
                    <a:pt x="55" y="67"/>
                    <a:pt x="55" y="67"/>
                    <a:pt x="55" y="67"/>
                  </a:cubicBezTo>
                  <a:cubicBezTo>
                    <a:pt x="56" y="68"/>
                    <a:pt x="56" y="68"/>
                    <a:pt x="56" y="68"/>
                  </a:cubicBezTo>
                  <a:close/>
                  <a:moveTo>
                    <a:pt x="58" y="71"/>
                  </a:moveTo>
                  <a:cubicBezTo>
                    <a:pt x="59" y="71"/>
                    <a:pt x="59" y="71"/>
                    <a:pt x="59" y="71"/>
                  </a:cubicBezTo>
                  <a:cubicBezTo>
                    <a:pt x="60" y="70"/>
                    <a:pt x="60" y="70"/>
                    <a:pt x="60" y="70"/>
                  </a:cubicBezTo>
                  <a:cubicBezTo>
                    <a:pt x="62" y="71"/>
                    <a:pt x="62" y="71"/>
                    <a:pt x="62" y="71"/>
                  </a:cubicBezTo>
                  <a:cubicBezTo>
                    <a:pt x="63" y="70"/>
                    <a:pt x="63" y="70"/>
                    <a:pt x="63" y="70"/>
                  </a:cubicBezTo>
                  <a:cubicBezTo>
                    <a:pt x="62" y="69"/>
                    <a:pt x="62" y="69"/>
                    <a:pt x="62" y="69"/>
                  </a:cubicBezTo>
                  <a:cubicBezTo>
                    <a:pt x="61" y="69"/>
                    <a:pt x="61" y="69"/>
                    <a:pt x="61" y="69"/>
                  </a:cubicBezTo>
                  <a:cubicBezTo>
                    <a:pt x="61" y="67"/>
                    <a:pt x="61" y="67"/>
                    <a:pt x="61" y="67"/>
                  </a:cubicBezTo>
                  <a:cubicBezTo>
                    <a:pt x="59" y="65"/>
                    <a:pt x="59" y="65"/>
                    <a:pt x="59" y="65"/>
                  </a:cubicBezTo>
                  <a:cubicBezTo>
                    <a:pt x="59" y="66"/>
                    <a:pt x="59" y="66"/>
                    <a:pt x="59" y="66"/>
                  </a:cubicBezTo>
                  <a:cubicBezTo>
                    <a:pt x="59" y="68"/>
                    <a:pt x="59" y="68"/>
                    <a:pt x="59" y="68"/>
                  </a:cubicBezTo>
                  <a:cubicBezTo>
                    <a:pt x="59" y="69"/>
                    <a:pt x="59" y="69"/>
                    <a:pt x="59" y="69"/>
                  </a:cubicBezTo>
                  <a:cubicBezTo>
                    <a:pt x="57" y="69"/>
                    <a:pt x="57" y="69"/>
                    <a:pt x="57" y="69"/>
                  </a:cubicBezTo>
                  <a:cubicBezTo>
                    <a:pt x="57" y="69"/>
                    <a:pt x="57" y="69"/>
                    <a:pt x="57" y="69"/>
                  </a:cubicBezTo>
                  <a:cubicBezTo>
                    <a:pt x="58" y="70"/>
                    <a:pt x="58" y="70"/>
                    <a:pt x="58" y="70"/>
                  </a:cubicBezTo>
                  <a:cubicBezTo>
                    <a:pt x="58" y="71"/>
                    <a:pt x="58" y="71"/>
                    <a:pt x="58" y="71"/>
                  </a:cubicBezTo>
                  <a:close/>
                  <a:moveTo>
                    <a:pt x="74" y="27"/>
                  </a:moveTo>
                  <a:cubicBezTo>
                    <a:pt x="76" y="26"/>
                    <a:pt x="76" y="26"/>
                    <a:pt x="76" y="26"/>
                  </a:cubicBezTo>
                  <a:cubicBezTo>
                    <a:pt x="77" y="26"/>
                    <a:pt x="77" y="26"/>
                    <a:pt x="77" y="26"/>
                  </a:cubicBezTo>
                  <a:cubicBezTo>
                    <a:pt x="77" y="25"/>
                    <a:pt x="77" y="25"/>
                    <a:pt x="77" y="25"/>
                  </a:cubicBezTo>
                  <a:cubicBezTo>
                    <a:pt x="78" y="25"/>
                    <a:pt x="78" y="25"/>
                    <a:pt x="78" y="25"/>
                  </a:cubicBezTo>
                  <a:cubicBezTo>
                    <a:pt x="77" y="24"/>
                    <a:pt x="77" y="24"/>
                    <a:pt x="77" y="24"/>
                  </a:cubicBezTo>
                  <a:cubicBezTo>
                    <a:pt x="77" y="23"/>
                    <a:pt x="77" y="23"/>
                    <a:pt x="77" y="23"/>
                  </a:cubicBezTo>
                  <a:cubicBezTo>
                    <a:pt x="76" y="22"/>
                    <a:pt x="76" y="22"/>
                    <a:pt x="76" y="22"/>
                  </a:cubicBezTo>
                  <a:cubicBezTo>
                    <a:pt x="75" y="23"/>
                    <a:pt x="75" y="23"/>
                    <a:pt x="75" y="23"/>
                  </a:cubicBezTo>
                  <a:cubicBezTo>
                    <a:pt x="74" y="23"/>
                    <a:pt x="74" y="23"/>
                    <a:pt x="74" y="23"/>
                  </a:cubicBezTo>
                  <a:cubicBezTo>
                    <a:pt x="73" y="24"/>
                    <a:pt x="73" y="24"/>
                    <a:pt x="73" y="24"/>
                  </a:cubicBezTo>
                  <a:cubicBezTo>
                    <a:pt x="73" y="24"/>
                    <a:pt x="73" y="24"/>
                    <a:pt x="73" y="24"/>
                  </a:cubicBezTo>
                  <a:cubicBezTo>
                    <a:pt x="73" y="25"/>
                    <a:pt x="73" y="25"/>
                    <a:pt x="73" y="25"/>
                  </a:cubicBezTo>
                  <a:cubicBezTo>
                    <a:pt x="74" y="26"/>
                    <a:pt x="74" y="26"/>
                    <a:pt x="74" y="26"/>
                  </a:cubicBezTo>
                  <a:cubicBezTo>
                    <a:pt x="74" y="27"/>
                    <a:pt x="74" y="27"/>
                    <a:pt x="74" y="27"/>
                  </a:cubicBezTo>
                  <a:close/>
                  <a:moveTo>
                    <a:pt x="76" y="29"/>
                  </a:moveTo>
                  <a:cubicBezTo>
                    <a:pt x="76" y="28"/>
                    <a:pt x="76" y="28"/>
                    <a:pt x="76" y="28"/>
                  </a:cubicBezTo>
                  <a:cubicBezTo>
                    <a:pt x="76" y="28"/>
                    <a:pt x="76" y="28"/>
                    <a:pt x="76" y="28"/>
                  </a:cubicBezTo>
                  <a:cubicBezTo>
                    <a:pt x="76" y="28"/>
                    <a:pt x="76" y="28"/>
                    <a:pt x="76" y="28"/>
                  </a:cubicBezTo>
                  <a:cubicBezTo>
                    <a:pt x="76" y="29"/>
                    <a:pt x="76" y="29"/>
                    <a:pt x="76" y="29"/>
                  </a:cubicBezTo>
                  <a:close/>
                  <a:moveTo>
                    <a:pt x="76" y="33"/>
                  </a:moveTo>
                  <a:cubicBezTo>
                    <a:pt x="77" y="32"/>
                    <a:pt x="77" y="32"/>
                    <a:pt x="77" y="32"/>
                  </a:cubicBezTo>
                  <a:cubicBezTo>
                    <a:pt x="77" y="31"/>
                    <a:pt x="77" y="31"/>
                    <a:pt x="77" y="31"/>
                  </a:cubicBezTo>
                  <a:cubicBezTo>
                    <a:pt x="78" y="31"/>
                    <a:pt x="78" y="31"/>
                    <a:pt x="78" y="31"/>
                  </a:cubicBezTo>
                  <a:cubicBezTo>
                    <a:pt x="77" y="30"/>
                    <a:pt x="77" y="30"/>
                    <a:pt x="77" y="30"/>
                  </a:cubicBezTo>
                  <a:cubicBezTo>
                    <a:pt x="77" y="31"/>
                    <a:pt x="77" y="31"/>
                    <a:pt x="77" y="31"/>
                  </a:cubicBezTo>
                  <a:cubicBezTo>
                    <a:pt x="75" y="31"/>
                    <a:pt x="75" y="31"/>
                    <a:pt x="75" y="31"/>
                  </a:cubicBezTo>
                  <a:cubicBezTo>
                    <a:pt x="75" y="30"/>
                    <a:pt x="75" y="30"/>
                    <a:pt x="75" y="30"/>
                  </a:cubicBezTo>
                  <a:cubicBezTo>
                    <a:pt x="74" y="30"/>
                    <a:pt x="74" y="30"/>
                    <a:pt x="74" y="30"/>
                  </a:cubicBezTo>
                  <a:cubicBezTo>
                    <a:pt x="73" y="30"/>
                    <a:pt x="73" y="30"/>
                    <a:pt x="73" y="30"/>
                  </a:cubicBezTo>
                  <a:cubicBezTo>
                    <a:pt x="71" y="31"/>
                    <a:pt x="71" y="31"/>
                    <a:pt x="71" y="31"/>
                  </a:cubicBezTo>
                  <a:cubicBezTo>
                    <a:pt x="71" y="32"/>
                    <a:pt x="71" y="32"/>
                    <a:pt x="71" y="32"/>
                  </a:cubicBezTo>
                  <a:cubicBezTo>
                    <a:pt x="72" y="33"/>
                    <a:pt x="72" y="33"/>
                    <a:pt x="72" y="33"/>
                  </a:cubicBezTo>
                  <a:cubicBezTo>
                    <a:pt x="73" y="33"/>
                    <a:pt x="73" y="33"/>
                    <a:pt x="73" y="33"/>
                  </a:cubicBezTo>
                  <a:cubicBezTo>
                    <a:pt x="74" y="33"/>
                    <a:pt x="74" y="33"/>
                    <a:pt x="74" y="33"/>
                  </a:cubicBezTo>
                  <a:cubicBezTo>
                    <a:pt x="75" y="33"/>
                    <a:pt x="75" y="33"/>
                    <a:pt x="75" y="33"/>
                  </a:cubicBezTo>
                  <a:cubicBezTo>
                    <a:pt x="75" y="34"/>
                    <a:pt x="75" y="34"/>
                    <a:pt x="75" y="34"/>
                  </a:cubicBezTo>
                  <a:cubicBezTo>
                    <a:pt x="76" y="33"/>
                    <a:pt x="76" y="33"/>
                    <a:pt x="76" y="33"/>
                  </a:cubicBezTo>
                  <a:close/>
                  <a:moveTo>
                    <a:pt x="79" y="33"/>
                  </a:moveTo>
                  <a:cubicBezTo>
                    <a:pt x="79" y="32"/>
                    <a:pt x="79" y="32"/>
                    <a:pt x="79" y="32"/>
                  </a:cubicBezTo>
                  <a:cubicBezTo>
                    <a:pt x="79" y="31"/>
                    <a:pt x="79" y="31"/>
                    <a:pt x="79" y="31"/>
                  </a:cubicBezTo>
                  <a:cubicBezTo>
                    <a:pt x="80" y="31"/>
                    <a:pt x="80" y="31"/>
                    <a:pt x="80" y="31"/>
                  </a:cubicBezTo>
                  <a:cubicBezTo>
                    <a:pt x="81" y="31"/>
                    <a:pt x="81" y="31"/>
                    <a:pt x="81" y="31"/>
                  </a:cubicBezTo>
                  <a:cubicBezTo>
                    <a:pt x="81" y="32"/>
                    <a:pt x="81" y="32"/>
                    <a:pt x="81" y="32"/>
                  </a:cubicBezTo>
                  <a:cubicBezTo>
                    <a:pt x="81" y="33"/>
                    <a:pt x="81" y="33"/>
                    <a:pt x="81" y="33"/>
                  </a:cubicBezTo>
                  <a:cubicBezTo>
                    <a:pt x="80" y="33"/>
                    <a:pt x="80" y="33"/>
                    <a:pt x="80" y="33"/>
                  </a:cubicBezTo>
                  <a:cubicBezTo>
                    <a:pt x="79" y="33"/>
                    <a:pt x="79" y="33"/>
                    <a:pt x="79" y="33"/>
                  </a:cubicBezTo>
                  <a:close/>
                  <a:moveTo>
                    <a:pt x="74" y="40"/>
                  </a:moveTo>
                  <a:cubicBezTo>
                    <a:pt x="75" y="38"/>
                    <a:pt x="75" y="38"/>
                    <a:pt x="75" y="38"/>
                  </a:cubicBezTo>
                  <a:cubicBezTo>
                    <a:pt x="76" y="36"/>
                    <a:pt x="76" y="36"/>
                    <a:pt x="76" y="36"/>
                  </a:cubicBezTo>
                  <a:cubicBezTo>
                    <a:pt x="77" y="35"/>
                    <a:pt x="77" y="35"/>
                    <a:pt x="77" y="35"/>
                  </a:cubicBezTo>
                  <a:cubicBezTo>
                    <a:pt x="77" y="35"/>
                    <a:pt x="77" y="35"/>
                    <a:pt x="77" y="35"/>
                  </a:cubicBezTo>
                  <a:cubicBezTo>
                    <a:pt x="76" y="34"/>
                    <a:pt x="76" y="34"/>
                    <a:pt x="76" y="34"/>
                  </a:cubicBezTo>
                  <a:cubicBezTo>
                    <a:pt x="75" y="35"/>
                    <a:pt x="75" y="35"/>
                    <a:pt x="75" y="35"/>
                  </a:cubicBezTo>
                  <a:cubicBezTo>
                    <a:pt x="73" y="35"/>
                    <a:pt x="73" y="35"/>
                    <a:pt x="73" y="35"/>
                  </a:cubicBezTo>
                  <a:cubicBezTo>
                    <a:pt x="72" y="34"/>
                    <a:pt x="72" y="34"/>
                    <a:pt x="72" y="34"/>
                  </a:cubicBezTo>
                  <a:cubicBezTo>
                    <a:pt x="71" y="35"/>
                    <a:pt x="71" y="35"/>
                    <a:pt x="71" y="35"/>
                  </a:cubicBezTo>
                  <a:cubicBezTo>
                    <a:pt x="71" y="36"/>
                    <a:pt x="71" y="36"/>
                    <a:pt x="71" y="36"/>
                  </a:cubicBezTo>
                  <a:cubicBezTo>
                    <a:pt x="71" y="37"/>
                    <a:pt x="71" y="37"/>
                    <a:pt x="71" y="37"/>
                  </a:cubicBezTo>
                  <a:cubicBezTo>
                    <a:pt x="72" y="37"/>
                    <a:pt x="72" y="37"/>
                    <a:pt x="72" y="37"/>
                  </a:cubicBezTo>
                  <a:cubicBezTo>
                    <a:pt x="73" y="38"/>
                    <a:pt x="73" y="38"/>
                    <a:pt x="73" y="38"/>
                  </a:cubicBezTo>
                  <a:cubicBezTo>
                    <a:pt x="73" y="39"/>
                    <a:pt x="73" y="39"/>
                    <a:pt x="73" y="39"/>
                  </a:cubicBezTo>
                  <a:cubicBezTo>
                    <a:pt x="72" y="39"/>
                    <a:pt x="72" y="39"/>
                    <a:pt x="72" y="39"/>
                  </a:cubicBezTo>
                  <a:cubicBezTo>
                    <a:pt x="69" y="40"/>
                    <a:pt x="69" y="40"/>
                    <a:pt x="69" y="40"/>
                  </a:cubicBezTo>
                  <a:cubicBezTo>
                    <a:pt x="69" y="40"/>
                    <a:pt x="69" y="40"/>
                    <a:pt x="69" y="40"/>
                  </a:cubicBezTo>
                  <a:cubicBezTo>
                    <a:pt x="70" y="41"/>
                    <a:pt x="70" y="41"/>
                    <a:pt x="70" y="41"/>
                  </a:cubicBezTo>
                  <a:cubicBezTo>
                    <a:pt x="71" y="41"/>
                    <a:pt x="71" y="41"/>
                    <a:pt x="71" y="41"/>
                  </a:cubicBezTo>
                  <a:cubicBezTo>
                    <a:pt x="72" y="40"/>
                    <a:pt x="72" y="40"/>
                    <a:pt x="72" y="40"/>
                  </a:cubicBezTo>
                  <a:cubicBezTo>
                    <a:pt x="74" y="40"/>
                    <a:pt x="74" y="40"/>
                    <a:pt x="74" y="40"/>
                  </a:cubicBezTo>
                  <a:close/>
                  <a:moveTo>
                    <a:pt x="77" y="40"/>
                  </a:moveTo>
                  <a:cubicBezTo>
                    <a:pt x="76" y="40"/>
                    <a:pt x="76" y="40"/>
                    <a:pt x="76" y="40"/>
                  </a:cubicBezTo>
                  <a:cubicBezTo>
                    <a:pt x="76" y="40"/>
                    <a:pt x="76" y="40"/>
                    <a:pt x="76" y="40"/>
                  </a:cubicBezTo>
                  <a:cubicBezTo>
                    <a:pt x="75" y="40"/>
                    <a:pt x="75" y="40"/>
                    <a:pt x="75" y="40"/>
                  </a:cubicBezTo>
                  <a:cubicBezTo>
                    <a:pt x="75" y="39"/>
                    <a:pt x="75" y="39"/>
                    <a:pt x="75" y="39"/>
                  </a:cubicBezTo>
                  <a:cubicBezTo>
                    <a:pt x="77" y="38"/>
                    <a:pt x="77" y="38"/>
                    <a:pt x="77" y="38"/>
                  </a:cubicBezTo>
                  <a:cubicBezTo>
                    <a:pt x="77" y="37"/>
                    <a:pt x="77" y="37"/>
                    <a:pt x="77" y="37"/>
                  </a:cubicBezTo>
                  <a:cubicBezTo>
                    <a:pt x="78" y="38"/>
                    <a:pt x="78" y="38"/>
                    <a:pt x="78" y="38"/>
                  </a:cubicBezTo>
                  <a:cubicBezTo>
                    <a:pt x="78" y="39"/>
                    <a:pt x="78" y="39"/>
                    <a:pt x="78" y="39"/>
                  </a:cubicBezTo>
                  <a:cubicBezTo>
                    <a:pt x="77" y="40"/>
                    <a:pt x="77" y="40"/>
                    <a:pt x="77" y="40"/>
                  </a:cubicBezTo>
                  <a:close/>
                  <a:moveTo>
                    <a:pt x="81" y="42"/>
                  </a:moveTo>
                  <a:cubicBezTo>
                    <a:pt x="79" y="41"/>
                    <a:pt x="79" y="41"/>
                    <a:pt x="79" y="41"/>
                  </a:cubicBezTo>
                  <a:cubicBezTo>
                    <a:pt x="79" y="40"/>
                    <a:pt x="79" y="40"/>
                    <a:pt x="79" y="40"/>
                  </a:cubicBezTo>
                  <a:cubicBezTo>
                    <a:pt x="79" y="39"/>
                    <a:pt x="79" y="39"/>
                    <a:pt x="79" y="39"/>
                  </a:cubicBezTo>
                  <a:cubicBezTo>
                    <a:pt x="80" y="39"/>
                    <a:pt x="80" y="39"/>
                    <a:pt x="80" y="39"/>
                  </a:cubicBezTo>
                  <a:cubicBezTo>
                    <a:pt x="80" y="40"/>
                    <a:pt x="80" y="40"/>
                    <a:pt x="80" y="40"/>
                  </a:cubicBezTo>
                  <a:cubicBezTo>
                    <a:pt x="82" y="40"/>
                    <a:pt x="82" y="40"/>
                    <a:pt x="82" y="40"/>
                  </a:cubicBezTo>
                  <a:cubicBezTo>
                    <a:pt x="82" y="41"/>
                    <a:pt x="82" y="41"/>
                    <a:pt x="82" y="41"/>
                  </a:cubicBezTo>
                  <a:cubicBezTo>
                    <a:pt x="82" y="42"/>
                    <a:pt x="82" y="42"/>
                    <a:pt x="82" y="42"/>
                  </a:cubicBezTo>
                  <a:cubicBezTo>
                    <a:pt x="81" y="42"/>
                    <a:pt x="81" y="42"/>
                    <a:pt x="81" y="42"/>
                  </a:cubicBezTo>
                  <a:close/>
                  <a:moveTo>
                    <a:pt x="79" y="46"/>
                  </a:moveTo>
                  <a:cubicBezTo>
                    <a:pt x="78" y="45"/>
                    <a:pt x="78" y="45"/>
                    <a:pt x="78" y="45"/>
                  </a:cubicBezTo>
                  <a:cubicBezTo>
                    <a:pt x="76" y="43"/>
                    <a:pt x="76" y="43"/>
                    <a:pt x="76" y="43"/>
                  </a:cubicBezTo>
                  <a:cubicBezTo>
                    <a:pt x="74" y="42"/>
                    <a:pt x="74" y="42"/>
                    <a:pt x="74" y="42"/>
                  </a:cubicBezTo>
                  <a:cubicBezTo>
                    <a:pt x="73" y="42"/>
                    <a:pt x="73" y="42"/>
                    <a:pt x="73" y="42"/>
                  </a:cubicBezTo>
                  <a:cubicBezTo>
                    <a:pt x="72" y="42"/>
                    <a:pt x="72" y="42"/>
                    <a:pt x="72" y="42"/>
                  </a:cubicBezTo>
                  <a:cubicBezTo>
                    <a:pt x="72" y="41"/>
                    <a:pt x="72" y="41"/>
                    <a:pt x="72" y="41"/>
                  </a:cubicBezTo>
                  <a:cubicBezTo>
                    <a:pt x="74" y="41"/>
                    <a:pt x="74" y="41"/>
                    <a:pt x="74" y="41"/>
                  </a:cubicBezTo>
                  <a:cubicBezTo>
                    <a:pt x="75" y="41"/>
                    <a:pt x="75" y="41"/>
                    <a:pt x="75" y="41"/>
                  </a:cubicBezTo>
                  <a:cubicBezTo>
                    <a:pt x="77" y="42"/>
                    <a:pt x="77" y="42"/>
                    <a:pt x="77" y="42"/>
                  </a:cubicBezTo>
                  <a:cubicBezTo>
                    <a:pt x="79" y="43"/>
                    <a:pt x="79" y="43"/>
                    <a:pt x="79" y="43"/>
                  </a:cubicBezTo>
                  <a:cubicBezTo>
                    <a:pt x="80" y="43"/>
                    <a:pt x="80" y="43"/>
                    <a:pt x="80" y="43"/>
                  </a:cubicBezTo>
                  <a:cubicBezTo>
                    <a:pt x="81" y="43"/>
                    <a:pt x="81" y="43"/>
                    <a:pt x="81" y="43"/>
                  </a:cubicBezTo>
                  <a:cubicBezTo>
                    <a:pt x="81" y="43"/>
                    <a:pt x="81" y="43"/>
                    <a:pt x="81" y="43"/>
                  </a:cubicBezTo>
                  <a:cubicBezTo>
                    <a:pt x="81" y="44"/>
                    <a:pt x="81" y="44"/>
                    <a:pt x="81" y="44"/>
                  </a:cubicBezTo>
                  <a:cubicBezTo>
                    <a:pt x="80" y="46"/>
                    <a:pt x="80" y="46"/>
                    <a:pt x="80" y="46"/>
                  </a:cubicBezTo>
                  <a:cubicBezTo>
                    <a:pt x="79" y="46"/>
                    <a:pt x="79" y="46"/>
                    <a:pt x="79" y="46"/>
                  </a:cubicBezTo>
                  <a:close/>
                  <a:moveTo>
                    <a:pt x="80" y="49"/>
                  </a:moveTo>
                  <a:cubicBezTo>
                    <a:pt x="81" y="48"/>
                    <a:pt x="81" y="48"/>
                    <a:pt x="81" y="48"/>
                  </a:cubicBezTo>
                  <a:cubicBezTo>
                    <a:pt x="80" y="46"/>
                    <a:pt x="80" y="46"/>
                    <a:pt x="80" y="46"/>
                  </a:cubicBezTo>
                  <a:cubicBezTo>
                    <a:pt x="79" y="46"/>
                    <a:pt x="79" y="46"/>
                    <a:pt x="79" y="46"/>
                  </a:cubicBezTo>
                  <a:cubicBezTo>
                    <a:pt x="77" y="46"/>
                    <a:pt x="77" y="46"/>
                    <a:pt x="77" y="46"/>
                  </a:cubicBezTo>
                  <a:cubicBezTo>
                    <a:pt x="75" y="44"/>
                    <a:pt x="75" y="44"/>
                    <a:pt x="75" y="44"/>
                  </a:cubicBezTo>
                  <a:cubicBezTo>
                    <a:pt x="74" y="44"/>
                    <a:pt x="74" y="44"/>
                    <a:pt x="74" y="44"/>
                  </a:cubicBezTo>
                  <a:cubicBezTo>
                    <a:pt x="73" y="44"/>
                    <a:pt x="73" y="44"/>
                    <a:pt x="73" y="44"/>
                  </a:cubicBezTo>
                  <a:cubicBezTo>
                    <a:pt x="72" y="44"/>
                    <a:pt x="72" y="44"/>
                    <a:pt x="72" y="44"/>
                  </a:cubicBezTo>
                  <a:cubicBezTo>
                    <a:pt x="71" y="43"/>
                    <a:pt x="71" y="43"/>
                    <a:pt x="71" y="43"/>
                  </a:cubicBezTo>
                  <a:cubicBezTo>
                    <a:pt x="68" y="43"/>
                    <a:pt x="68" y="43"/>
                    <a:pt x="68" y="43"/>
                  </a:cubicBezTo>
                  <a:cubicBezTo>
                    <a:pt x="66" y="43"/>
                    <a:pt x="66" y="43"/>
                    <a:pt x="66" y="43"/>
                  </a:cubicBezTo>
                  <a:cubicBezTo>
                    <a:pt x="67" y="45"/>
                    <a:pt x="67" y="45"/>
                    <a:pt x="67" y="45"/>
                  </a:cubicBezTo>
                  <a:cubicBezTo>
                    <a:pt x="67" y="45"/>
                    <a:pt x="67" y="45"/>
                    <a:pt x="67" y="45"/>
                  </a:cubicBezTo>
                  <a:cubicBezTo>
                    <a:pt x="67" y="46"/>
                    <a:pt x="67" y="46"/>
                    <a:pt x="67" y="46"/>
                  </a:cubicBezTo>
                  <a:cubicBezTo>
                    <a:pt x="69" y="46"/>
                    <a:pt x="69" y="46"/>
                    <a:pt x="69" y="46"/>
                  </a:cubicBezTo>
                  <a:cubicBezTo>
                    <a:pt x="70" y="45"/>
                    <a:pt x="70" y="45"/>
                    <a:pt x="70" y="45"/>
                  </a:cubicBezTo>
                  <a:cubicBezTo>
                    <a:pt x="70" y="45"/>
                    <a:pt x="70" y="45"/>
                    <a:pt x="70" y="45"/>
                  </a:cubicBezTo>
                  <a:cubicBezTo>
                    <a:pt x="71" y="46"/>
                    <a:pt x="71" y="46"/>
                    <a:pt x="71" y="46"/>
                  </a:cubicBezTo>
                  <a:cubicBezTo>
                    <a:pt x="72" y="47"/>
                    <a:pt x="72" y="47"/>
                    <a:pt x="72" y="47"/>
                  </a:cubicBezTo>
                  <a:cubicBezTo>
                    <a:pt x="73" y="47"/>
                    <a:pt x="73" y="47"/>
                    <a:pt x="73" y="47"/>
                  </a:cubicBezTo>
                  <a:cubicBezTo>
                    <a:pt x="73" y="47"/>
                    <a:pt x="73" y="47"/>
                    <a:pt x="73" y="47"/>
                  </a:cubicBezTo>
                  <a:cubicBezTo>
                    <a:pt x="74" y="48"/>
                    <a:pt x="74" y="48"/>
                    <a:pt x="74" y="48"/>
                  </a:cubicBezTo>
                  <a:cubicBezTo>
                    <a:pt x="75" y="49"/>
                    <a:pt x="75" y="49"/>
                    <a:pt x="75" y="49"/>
                  </a:cubicBezTo>
                  <a:cubicBezTo>
                    <a:pt x="77" y="48"/>
                    <a:pt x="77" y="48"/>
                    <a:pt x="77" y="48"/>
                  </a:cubicBezTo>
                  <a:cubicBezTo>
                    <a:pt x="78" y="49"/>
                    <a:pt x="78" y="49"/>
                    <a:pt x="78" y="49"/>
                  </a:cubicBezTo>
                  <a:cubicBezTo>
                    <a:pt x="80" y="50"/>
                    <a:pt x="80" y="50"/>
                    <a:pt x="80" y="50"/>
                  </a:cubicBezTo>
                  <a:cubicBezTo>
                    <a:pt x="80" y="49"/>
                    <a:pt x="80" y="49"/>
                    <a:pt x="80" y="49"/>
                  </a:cubicBezTo>
                  <a:close/>
                  <a:moveTo>
                    <a:pt x="71" y="51"/>
                  </a:moveTo>
                  <a:cubicBezTo>
                    <a:pt x="70" y="51"/>
                    <a:pt x="70" y="51"/>
                    <a:pt x="70" y="51"/>
                  </a:cubicBezTo>
                  <a:cubicBezTo>
                    <a:pt x="70" y="51"/>
                    <a:pt x="70" y="51"/>
                    <a:pt x="70" y="51"/>
                  </a:cubicBezTo>
                  <a:cubicBezTo>
                    <a:pt x="68" y="51"/>
                    <a:pt x="68" y="51"/>
                    <a:pt x="68" y="51"/>
                  </a:cubicBezTo>
                  <a:cubicBezTo>
                    <a:pt x="67" y="50"/>
                    <a:pt x="67" y="50"/>
                    <a:pt x="67" y="50"/>
                  </a:cubicBezTo>
                  <a:cubicBezTo>
                    <a:pt x="67" y="49"/>
                    <a:pt x="67" y="49"/>
                    <a:pt x="67" y="49"/>
                  </a:cubicBezTo>
                  <a:cubicBezTo>
                    <a:pt x="68" y="49"/>
                    <a:pt x="68" y="49"/>
                    <a:pt x="68" y="49"/>
                  </a:cubicBezTo>
                  <a:cubicBezTo>
                    <a:pt x="69" y="48"/>
                    <a:pt x="69" y="48"/>
                    <a:pt x="69" y="48"/>
                  </a:cubicBezTo>
                  <a:cubicBezTo>
                    <a:pt x="71" y="48"/>
                    <a:pt x="71" y="48"/>
                    <a:pt x="71" y="48"/>
                  </a:cubicBezTo>
                  <a:cubicBezTo>
                    <a:pt x="71" y="48"/>
                    <a:pt x="71" y="48"/>
                    <a:pt x="71" y="48"/>
                  </a:cubicBezTo>
                  <a:cubicBezTo>
                    <a:pt x="72" y="49"/>
                    <a:pt x="72" y="49"/>
                    <a:pt x="72" y="49"/>
                  </a:cubicBezTo>
                  <a:cubicBezTo>
                    <a:pt x="73" y="49"/>
                    <a:pt x="73" y="49"/>
                    <a:pt x="73" y="49"/>
                  </a:cubicBezTo>
                  <a:cubicBezTo>
                    <a:pt x="73" y="49"/>
                    <a:pt x="73" y="49"/>
                    <a:pt x="73" y="49"/>
                  </a:cubicBezTo>
                  <a:cubicBezTo>
                    <a:pt x="74" y="49"/>
                    <a:pt x="74" y="49"/>
                    <a:pt x="74" y="49"/>
                  </a:cubicBezTo>
                  <a:cubicBezTo>
                    <a:pt x="74" y="50"/>
                    <a:pt x="74" y="50"/>
                    <a:pt x="74" y="50"/>
                  </a:cubicBezTo>
                  <a:cubicBezTo>
                    <a:pt x="74" y="50"/>
                    <a:pt x="74" y="50"/>
                    <a:pt x="74" y="50"/>
                  </a:cubicBezTo>
                  <a:cubicBezTo>
                    <a:pt x="71" y="51"/>
                    <a:pt x="71" y="51"/>
                    <a:pt x="71" y="51"/>
                  </a:cubicBezTo>
                  <a:close/>
                  <a:moveTo>
                    <a:pt x="68" y="58"/>
                  </a:moveTo>
                  <a:cubicBezTo>
                    <a:pt x="68" y="57"/>
                    <a:pt x="68" y="57"/>
                    <a:pt x="68" y="57"/>
                  </a:cubicBezTo>
                  <a:cubicBezTo>
                    <a:pt x="68" y="55"/>
                    <a:pt x="68" y="55"/>
                    <a:pt x="68" y="55"/>
                  </a:cubicBezTo>
                  <a:cubicBezTo>
                    <a:pt x="67" y="55"/>
                    <a:pt x="67" y="55"/>
                    <a:pt x="67" y="55"/>
                  </a:cubicBezTo>
                  <a:cubicBezTo>
                    <a:pt x="67" y="57"/>
                    <a:pt x="67" y="57"/>
                    <a:pt x="67" y="57"/>
                  </a:cubicBezTo>
                  <a:cubicBezTo>
                    <a:pt x="66" y="57"/>
                    <a:pt x="66" y="57"/>
                    <a:pt x="66" y="57"/>
                  </a:cubicBezTo>
                  <a:cubicBezTo>
                    <a:pt x="67" y="58"/>
                    <a:pt x="67" y="58"/>
                    <a:pt x="67" y="58"/>
                  </a:cubicBezTo>
                  <a:cubicBezTo>
                    <a:pt x="68" y="59"/>
                    <a:pt x="68" y="59"/>
                    <a:pt x="68" y="59"/>
                  </a:cubicBezTo>
                  <a:cubicBezTo>
                    <a:pt x="68" y="58"/>
                    <a:pt x="68" y="58"/>
                    <a:pt x="68" y="58"/>
                  </a:cubicBezTo>
                  <a:close/>
                  <a:moveTo>
                    <a:pt x="70" y="58"/>
                  </a:moveTo>
                  <a:cubicBezTo>
                    <a:pt x="70" y="58"/>
                    <a:pt x="70" y="58"/>
                    <a:pt x="70" y="58"/>
                  </a:cubicBezTo>
                  <a:cubicBezTo>
                    <a:pt x="71" y="57"/>
                    <a:pt x="71" y="57"/>
                    <a:pt x="71" y="57"/>
                  </a:cubicBezTo>
                  <a:cubicBezTo>
                    <a:pt x="70" y="56"/>
                    <a:pt x="70" y="56"/>
                    <a:pt x="70" y="56"/>
                  </a:cubicBezTo>
                  <a:cubicBezTo>
                    <a:pt x="69" y="55"/>
                    <a:pt x="69" y="55"/>
                    <a:pt x="69" y="55"/>
                  </a:cubicBezTo>
                  <a:cubicBezTo>
                    <a:pt x="68" y="55"/>
                    <a:pt x="68" y="55"/>
                    <a:pt x="68" y="55"/>
                  </a:cubicBezTo>
                  <a:cubicBezTo>
                    <a:pt x="68" y="56"/>
                    <a:pt x="68" y="56"/>
                    <a:pt x="68" y="56"/>
                  </a:cubicBezTo>
                  <a:cubicBezTo>
                    <a:pt x="70" y="58"/>
                    <a:pt x="70" y="58"/>
                    <a:pt x="70" y="58"/>
                  </a:cubicBezTo>
                  <a:close/>
                  <a:moveTo>
                    <a:pt x="72" y="56"/>
                  </a:moveTo>
                  <a:cubicBezTo>
                    <a:pt x="73" y="57"/>
                    <a:pt x="73" y="57"/>
                    <a:pt x="73" y="57"/>
                  </a:cubicBezTo>
                  <a:cubicBezTo>
                    <a:pt x="73" y="56"/>
                    <a:pt x="73" y="56"/>
                    <a:pt x="73" y="56"/>
                  </a:cubicBezTo>
                  <a:cubicBezTo>
                    <a:pt x="73" y="55"/>
                    <a:pt x="73" y="55"/>
                    <a:pt x="73" y="55"/>
                  </a:cubicBezTo>
                  <a:cubicBezTo>
                    <a:pt x="72" y="55"/>
                    <a:pt x="72" y="55"/>
                    <a:pt x="72" y="55"/>
                  </a:cubicBezTo>
                  <a:cubicBezTo>
                    <a:pt x="71" y="55"/>
                    <a:pt x="71" y="55"/>
                    <a:pt x="71" y="55"/>
                  </a:cubicBezTo>
                  <a:cubicBezTo>
                    <a:pt x="72" y="56"/>
                    <a:pt x="72" y="56"/>
                    <a:pt x="72" y="56"/>
                  </a:cubicBezTo>
                  <a:close/>
                  <a:moveTo>
                    <a:pt x="72" y="60"/>
                  </a:moveTo>
                  <a:cubicBezTo>
                    <a:pt x="72" y="59"/>
                    <a:pt x="72" y="59"/>
                    <a:pt x="72" y="59"/>
                  </a:cubicBezTo>
                  <a:cubicBezTo>
                    <a:pt x="73" y="58"/>
                    <a:pt x="73" y="58"/>
                    <a:pt x="73" y="58"/>
                  </a:cubicBezTo>
                  <a:cubicBezTo>
                    <a:pt x="72" y="57"/>
                    <a:pt x="72" y="57"/>
                    <a:pt x="72" y="57"/>
                  </a:cubicBezTo>
                  <a:cubicBezTo>
                    <a:pt x="71" y="57"/>
                    <a:pt x="71" y="57"/>
                    <a:pt x="71" y="57"/>
                  </a:cubicBezTo>
                  <a:cubicBezTo>
                    <a:pt x="71" y="57"/>
                    <a:pt x="71" y="57"/>
                    <a:pt x="71" y="57"/>
                  </a:cubicBezTo>
                  <a:cubicBezTo>
                    <a:pt x="71" y="58"/>
                    <a:pt x="71" y="58"/>
                    <a:pt x="71" y="58"/>
                  </a:cubicBezTo>
                  <a:cubicBezTo>
                    <a:pt x="71" y="59"/>
                    <a:pt x="71" y="59"/>
                    <a:pt x="71" y="59"/>
                  </a:cubicBezTo>
                  <a:cubicBezTo>
                    <a:pt x="72" y="60"/>
                    <a:pt x="72" y="60"/>
                    <a:pt x="72" y="60"/>
                  </a:cubicBezTo>
                  <a:close/>
                  <a:moveTo>
                    <a:pt x="70" y="63"/>
                  </a:moveTo>
                  <a:cubicBezTo>
                    <a:pt x="70" y="62"/>
                    <a:pt x="70" y="62"/>
                    <a:pt x="70" y="62"/>
                  </a:cubicBezTo>
                  <a:cubicBezTo>
                    <a:pt x="69" y="62"/>
                    <a:pt x="69" y="62"/>
                    <a:pt x="69" y="62"/>
                  </a:cubicBezTo>
                  <a:cubicBezTo>
                    <a:pt x="68" y="61"/>
                    <a:pt x="68" y="61"/>
                    <a:pt x="68" y="61"/>
                  </a:cubicBezTo>
                  <a:cubicBezTo>
                    <a:pt x="67" y="61"/>
                    <a:pt x="67" y="61"/>
                    <a:pt x="67" y="61"/>
                  </a:cubicBezTo>
                  <a:cubicBezTo>
                    <a:pt x="66" y="61"/>
                    <a:pt x="66" y="61"/>
                    <a:pt x="66" y="61"/>
                  </a:cubicBezTo>
                  <a:cubicBezTo>
                    <a:pt x="67" y="62"/>
                    <a:pt x="67" y="62"/>
                    <a:pt x="67" y="62"/>
                  </a:cubicBezTo>
                  <a:cubicBezTo>
                    <a:pt x="67" y="63"/>
                    <a:pt x="67" y="63"/>
                    <a:pt x="67" y="63"/>
                  </a:cubicBezTo>
                  <a:cubicBezTo>
                    <a:pt x="66" y="64"/>
                    <a:pt x="66" y="64"/>
                    <a:pt x="66" y="64"/>
                  </a:cubicBezTo>
                  <a:cubicBezTo>
                    <a:pt x="66" y="65"/>
                    <a:pt x="66" y="65"/>
                    <a:pt x="66" y="65"/>
                  </a:cubicBezTo>
                  <a:cubicBezTo>
                    <a:pt x="68" y="65"/>
                    <a:pt x="68" y="65"/>
                    <a:pt x="68" y="65"/>
                  </a:cubicBezTo>
                  <a:cubicBezTo>
                    <a:pt x="70" y="64"/>
                    <a:pt x="70" y="64"/>
                    <a:pt x="70" y="64"/>
                  </a:cubicBezTo>
                  <a:cubicBezTo>
                    <a:pt x="70" y="63"/>
                    <a:pt x="70" y="63"/>
                    <a:pt x="70" y="63"/>
                  </a:cubicBezTo>
                  <a:close/>
                  <a:moveTo>
                    <a:pt x="71" y="61"/>
                  </a:moveTo>
                  <a:cubicBezTo>
                    <a:pt x="71" y="62"/>
                    <a:pt x="71" y="62"/>
                    <a:pt x="71" y="62"/>
                  </a:cubicBezTo>
                  <a:cubicBezTo>
                    <a:pt x="72" y="63"/>
                    <a:pt x="72" y="63"/>
                    <a:pt x="72" y="63"/>
                  </a:cubicBezTo>
                  <a:cubicBezTo>
                    <a:pt x="72" y="63"/>
                    <a:pt x="72" y="63"/>
                    <a:pt x="72" y="63"/>
                  </a:cubicBezTo>
                  <a:cubicBezTo>
                    <a:pt x="72" y="62"/>
                    <a:pt x="72" y="62"/>
                    <a:pt x="72" y="62"/>
                  </a:cubicBezTo>
                  <a:cubicBezTo>
                    <a:pt x="72" y="61"/>
                    <a:pt x="72" y="61"/>
                    <a:pt x="72" y="61"/>
                  </a:cubicBezTo>
                  <a:cubicBezTo>
                    <a:pt x="71" y="61"/>
                    <a:pt x="71" y="61"/>
                    <a:pt x="71" y="61"/>
                  </a:cubicBezTo>
                  <a:close/>
                  <a:moveTo>
                    <a:pt x="81" y="47"/>
                  </a:moveTo>
                  <a:cubicBezTo>
                    <a:pt x="81" y="46"/>
                    <a:pt x="81" y="46"/>
                    <a:pt x="81" y="46"/>
                  </a:cubicBezTo>
                  <a:cubicBezTo>
                    <a:pt x="82" y="45"/>
                    <a:pt x="82" y="45"/>
                    <a:pt x="82" y="45"/>
                  </a:cubicBezTo>
                  <a:cubicBezTo>
                    <a:pt x="82" y="44"/>
                    <a:pt x="82" y="44"/>
                    <a:pt x="82" y="44"/>
                  </a:cubicBezTo>
                  <a:cubicBezTo>
                    <a:pt x="83" y="43"/>
                    <a:pt x="83" y="43"/>
                    <a:pt x="83" y="43"/>
                  </a:cubicBezTo>
                  <a:cubicBezTo>
                    <a:pt x="83" y="43"/>
                    <a:pt x="83" y="43"/>
                    <a:pt x="83" y="43"/>
                  </a:cubicBezTo>
                  <a:cubicBezTo>
                    <a:pt x="84" y="45"/>
                    <a:pt x="84" y="45"/>
                    <a:pt x="84" y="45"/>
                  </a:cubicBezTo>
                  <a:cubicBezTo>
                    <a:pt x="84" y="45"/>
                    <a:pt x="84" y="45"/>
                    <a:pt x="84" y="45"/>
                  </a:cubicBezTo>
                  <a:cubicBezTo>
                    <a:pt x="84" y="46"/>
                    <a:pt x="84" y="46"/>
                    <a:pt x="84" y="46"/>
                  </a:cubicBezTo>
                  <a:cubicBezTo>
                    <a:pt x="83" y="47"/>
                    <a:pt x="83" y="47"/>
                    <a:pt x="83" y="47"/>
                  </a:cubicBezTo>
                  <a:cubicBezTo>
                    <a:pt x="83" y="47"/>
                    <a:pt x="83" y="47"/>
                    <a:pt x="83" y="47"/>
                  </a:cubicBezTo>
                  <a:cubicBezTo>
                    <a:pt x="82" y="47"/>
                    <a:pt x="82" y="47"/>
                    <a:pt x="82" y="47"/>
                  </a:cubicBezTo>
                  <a:cubicBezTo>
                    <a:pt x="81" y="47"/>
                    <a:pt x="81" y="47"/>
                    <a:pt x="81" y="47"/>
                  </a:cubicBezTo>
                  <a:close/>
                  <a:moveTo>
                    <a:pt x="74" y="60"/>
                  </a:moveTo>
                  <a:cubicBezTo>
                    <a:pt x="74" y="61"/>
                    <a:pt x="74" y="61"/>
                    <a:pt x="74" y="61"/>
                  </a:cubicBezTo>
                  <a:cubicBezTo>
                    <a:pt x="75" y="61"/>
                    <a:pt x="75" y="61"/>
                    <a:pt x="75" y="61"/>
                  </a:cubicBezTo>
                  <a:cubicBezTo>
                    <a:pt x="76" y="61"/>
                    <a:pt x="76" y="61"/>
                    <a:pt x="76" y="61"/>
                  </a:cubicBezTo>
                  <a:cubicBezTo>
                    <a:pt x="77" y="61"/>
                    <a:pt x="77" y="61"/>
                    <a:pt x="77" y="61"/>
                  </a:cubicBezTo>
                  <a:cubicBezTo>
                    <a:pt x="76" y="60"/>
                    <a:pt x="76" y="60"/>
                    <a:pt x="76" y="60"/>
                  </a:cubicBezTo>
                  <a:cubicBezTo>
                    <a:pt x="76" y="59"/>
                    <a:pt x="76" y="59"/>
                    <a:pt x="76" y="59"/>
                  </a:cubicBezTo>
                  <a:cubicBezTo>
                    <a:pt x="75" y="59"/>
                    <a:pt x="75" y="59"/>
                    <a:pt x="75" y="59"/>
                  </a:cubicBezTo>
                  <a:cubicBezTo>
                    <a:pt x="74" y="60"/>
                    <a:pt x="74" y="60"/>
                    <a:pt x="74" y="60"/>
                  </a:cubicBezTo>
                  <a:cubicBezTo>
                    <a:pt x="74" y="60"/>
                    <a:pt x="74" y="60"/>
                    <a:pt x="74" y="60"/>
                  </a:cubicBezTo>
                  <a:close/>
                  <a:moveTo>
                    <a:pt x="74" y="58"/>
                  </a:moveTo>
                  <a:cubicBezTo>
                    <a:pt x="75" y="58"/>
                    <a:pt x="75" y="58"/>
                    <a:pt x="75" y="58"/>
                  </a:cubicBezTo>
                  <a:cubicBezTo>
                    <a:pt x="75" y="57"/>
                    <a:pt x="75" y="57"/>
                    <a:pt x="75" y="57"/>
                  </a:cubicBezTo>
                  <a:cubicBezTo>
                    <a:pt x="75" y="56"/>
                    <a:pt x="75" y="56"/>
                    <a:pt x="75" y="56"/>
                  </a:cubicBezTo>
                  <a:cubicBezTo>
                    <a:pt x="75" y="57"/>
                    <a:pt x="75" y="57"/>
                    <a:pt x="75" y="57"/>
                  </a:cubicBezTo>
                  <a:cubicBezTo>
                    <a:pt x="74" y="58"/>
                    <a:pt x="74" y="58"/>
                    <a:pt x="74" y="58"/>
                  </a:cubicBezTo>
                  <a:close/>
                  <a:moveTo>
                    <a:pt x="76" y="57"/>
                  </a:moveTo>
                  <a:cubicBezTo>
                    <a:pt x="76" y="57"/>
                    <a:pt x="76" y="57"/>
                    <a:pt x="76" y="57"/>
                  </a:cubicBezTo>
                  <a:cubicBezTo>
                    <a:pt x="77" y="58"/>
                    <a:pt x="77" y="58"/>
                    <a:pt x="77" y="58"/>
                  </a:cubicBezTo>
                  <a:cubicBezTo>
                    <a:pt x="78" y="57"/>
                    <a:pt x="78" y="57"/>
                    <a:pt x="78" y="57"/>
                  </a:cubicBezTo>
                  <a:cubicBezTo>
                    <a:pt x="78" y="57"/>
                    <a:pt x="78" y="57"/>
                    <a:pt x="78" y="57"/>
                  </a:cubicBezTo>
                  <a:cubicBezTo>
                    <a:pt x="78" y="56"/>
                    <a:pt x="78" y="56"/>
                    <a:pt x="78" y="56"/>
                  </a:cubicBezTo>
                  <a:cubicBezTo>
                    <a:pt x="77" y="56"/>
                    <a:pt x="77" y="56"/>
                    <a:pt x="77" y="56"/>
                  </a:cubicBezTo>
                  <a:cubicBezTo>
                    <a:pt x="77" y="57"/>
                    <a:pt x="77" y="57"/>
                    <a:pt x="77" y="57"/>
                  </a:cubicBezTo>
                  <a:cubicBezTo>
                    <a:pt x="76" y="57"/>
                    <a:pt x="76" y="57"/>
                    <a:pt x="76" y="57"/>
                  </a:cubicBezTo>
                  <a:close/>
                  <a:moveTo>
                    <a:pt x="76" y="52"/>
                  </a:moveTo>
                  <a:cubicBezTo>
                    <a:pt x="76" y="53"/>
                    <a:pt x="76" y="53"/>
                    <a:pt x="76" y="53"/>
                  </a:cubicBezTo>
                  <a:cubicBezTo>
                    <a:pt x="75" y="53"/>
                    <a:pt x="75" y="53"/>
                    <a:pt x="75" y="53"/>
                  </a:cubicBezTo>
                  <a:cubicBezTo>
                    <a:pt x="74" y="52"/>
                    <a:pt x="74" y="52"/>
                    <a:pt x="74" y="52"/>
                  </a:cubicBezTo>
                  <a:cubicBezTo>
                    <a:pt x="74" y="51"/>
                    <a:pt x="74" y="51"/>
                    <a:pt x="74" y="51"/>
                  </a:cubicBezTo>
                  <a:cubicBezTo>
                    <a:pt x="75" y="50"/>
                    <a:pt x="75" y="50"/>
                    <a:pt x="75" y="50"/>
                  </a:cubicBezTo>
                  <a:cubicBezTo>
                    <a:pt x="76" y="49"/>
                    <a:pt x="76" y="49"/>
                    <a:pt x="76" y="49"/>
                  </a:cubicBezTo>
                  <a:cubicBezTo>
                    <a:pt x="77" y="50"/>
                    <a:pt x="77" y="50"/>
                    <a:pt x="77" y="50"/>
                  </a:cubicBezTo>
                  <a:cubicBezTo>
                    <a:pt x="78" y="50"/>
                    <a:pt x="78" y="50"/>
                    <a:pt x="78" y="50"/>
                  </a:cubicBezTo>
                  <a:cubicBezTo>
                    <a:pt x="79" y="51"/>
                    <a:pt x="79" y="51"/>
                    <a:pt x="79" y="51"/>
                  </a:cubicBezTo>
                  <a:cubicBezTo>
                    <a:pt x="79" y="52"/>
                    <a:pt x="79" y="52"/>
                    <a:pt x="79" y="52"/>
                  </a:cubicBezTo>
                  <a:cubicBezTo>
                    <a:pt x="78" y="52"/>
                    <a:pt x="78" y="52"/>
                    <a:pt x="78" y="52"/>
                  </a:cubicBezTo>
                  <a:cubicBezTo>
                    <a:pt x="77" y="52"/>
                    <a:pt x="77" y="52"/>
                    <a:pt x="77" y="52"/>
                  </a:cubicBezTo>
                  <a:cubicBezTo>
                    <a:pt x="76" y="52"/>
                    <a:pt x="76" y="52"/>
                    <a:pt x="76" y="52"/>
                  </a:cubicBezTo>
                  <a:close/>
                  <a:moveTo>
                    <a:pt x="81" y="51"/>
                  </a:moveTo>
                  <a:cubicBezTo>
                    <a:pt x="82" y="52"/>
                    <a:pt x="82" y="52"/>
                    <a:pt x="82" y="52"/>
                  </a:cubicBezTo>
                  <a:cubicBezTo>
                    <a:pt x="83" y="52"/>
                    <a:pt x="83" y="52"/>
                    <a:pt x="83" y="52"/>
                  </a:cubicBezTo>
                  <a:cubicBezTo>
                    <a:pt x="84" y="52"/>
                    <a:pt x="84" y="52"/>
                    <a:pt x="84" y="52"/>
                  </a:cubicBezTo>
                  <a:cubicBezTo>
                    <a:pt x="84" y="51"/>
                    <a:pt x="84" y="51"/>
                    <a:pt x="84" y="51"/>
                  </a:cubicBezTo>
                  <a:cubicBezTo>
                    <a:pt x="83" y="50"/>
                    <a:pt x="83" y="50"/>
                    <a:pt x="83" y="50"/>
                  </a:cubicBezTo>
                  <a:cubicBezTo>
                    <a:pt x="83" y="51"/>
                    <a:pt x="83" y="51"/>
                    <a:pt x="83" y="51"/>
                  </a:cubicBezTo>
                  <a:cubicBezTo>
                    <a:pt x="82" y="51"/>
                    <a:pt x="82" y="51"/>
                    <a:pt x="82" y="51"/>
                  </a:cubicBezTo>
                  <a:cubicBezTo>
                    <a:pt x="81" y="51"/>
                    <a:pt x="81" y="51"/>
                    <a:pt x="81" y="51"/>
                  </a:cubicBezTo>
                  <a:close/>
                  <a:moveTo>
                    <a:pt x="84" y="63"/>
                  </a:moveTo>
                  <a:cubicBezTo>
                    <a:pt x="84" y="62"/>
                    <a:pt x="84" y="62"/>
                    <a:pt x="84" y="62"/>
                  </a:cubicBezTo>
                  <a:cubicBezTo>
                    <a:pt x="83" y="61"/>
                    <a:pt x="83" y="61"/>
                    <a:pt x="83" y="61"/>
                  </a:cubicBezTo>
                  <a:cubicBezTo>
                    <a:pt x="83" y="60"/>
                    <a:pt x="83" y="60"/>
                    <a:pt x="83" y="60"/>
                  </a:cubicBezTo>
                  <a:cubicBezTo>
                    <a:pt x="83" y="59"/>
                    <a:pt x="83" y="59"/>
                    <a:pt x="83" y="59"/>
                  </a:cubicBezTo>
                  <a:cubicBezTo>
                    <a:pt x="82" y="57"/>
                    <a:pt x="82" y="57"/>
                    <a:pt x="82" y="57"/>
                  </a:cubicBezTo>
                  <a:cubicBezTo>
                    <a:pt x="81" y="57"/>
                    <a:pt x="81" y="57"/>
                    <a:pt x="81" y="57"/>
                  </a:cubicBezTo>
                  <a:cubicBezTo>
                    <a:pt x="81" y="57"/>
                    <a:pt x="81" y="57"/>
                    <a:pt x="81" y="57"/>
                  </a:cubicBezTo>
                  <a:cubicBezTo>
                    <a:pt x="79" y="57"/>
                    <a:pt x="79" y="57"/>
                    <a:pt x="79" y="57"/>
                  </a:cubicBezTo>
                  <a:cubicBezTo>
                    <a:pt x="78" y="58"/>
                    <a:pt x="78" y="58"/>
                    <a:pt x="78" y="58"/>
                  </a:cubicBezTo>
                  <a:cubicBezTo>
                    <a:pt x="78" y="59"/>
                    <a:pt x="78" y="59"/>
                    <a:pt x="78" y="59"/>
                  </a:cubicBezTo>
                  <a:cubicBezTo>
                    <a:pt x="79" y="61"/>
                    <a:pt x="79" y="61"/>
                    <a:pt x="79" y="61"/>
                  </a:cubicBezTo>
                  <a:cubicBezTo>
                    <a:pt x="79" y="63"/>
                    <a:pt x="79" y="63"/>
                    <a:pt x="79" y="63"/>
                  </a:cubicBezTo>
                  <a:cubicBezTo>
                    <a:pt x="80" y="64"/>
                    <a:pt x="80" y="64"/>
                    <a:pt x="80" y="64"/>
                  </a:cubicBezTo>
                  <a:cubicBezTo>
                    <a:pt x="81" y="64"/>
                    <a:pt x="81" y="64"/>
                    <a:pt x="81" y="64"/>
                  </a:cubicBezTo>
                  <a:cubicBezTo>
                    <a:pt x="82" y="63"/>
                    <a:pt x="82" y="63"/>
                    <a:pt x="82" y="63"/>
                  </a:cubicBezTo>
                  <a:cubicBezTo>
                    <a:pt x="84" y="63"/>
                    <a:pt x="84" y="63"/>
                    <a:pt x="84" y="63"/>
                  </a:cubicBezTo>
                  <a:close/>
                  <a:moveTo>
                    <a:pt x="87" y="62"/>
                  </a:moveTo>
                  <a:cubicBezTo>
                    <a:pt x="87" y="62"/>
                    <a:pt x="87" y="62"/>
                    <a:pt x="87" y="62"/>
                  </a:cubicBezTo>
                  <a:cubicBezTo>
                    <a:pt x="86" y="61"/>
                    <a:pt x="86" y="61"/>
                    <a:pt x="86" y="61"/>
                  </a:cubicBezTo>
                  <a:cubicBezTo>
                    <a:pt x="86" y="60"/>
                    <a:pt x="86" y="60"/>
                    <a:pt x="86" y="60"/>
                  </a:cubicBezTo>
                  <a:cubicBezTo>
                    <a:pt x="87" y="60"/>
                    <a:pt x="87" y="60"/>
                    <a:pt x="87" y="60"/>
                  </a:cubicBezTo>
                  <a:cubicBezTo>
                    <a:pt x="88" y="58"/>
                    <a:pt x="88" y="58"/>
                    <a:pt x="88" y="58"/>
                  </a:cubicBezTo>
                  <a:cubicBezTo>
                    <a:pt x="88" y="58"/>
                    <a:pt x="88" y="58"/>
                    <a:pt x="88" y="58"/>
                  </a:cubicBezTo>
                  <a:cubicBezTo>
                    <a:pt x="90" y="57"/>
                    <a:pt x="90" y="57"/>
                    <a:pt x="90" y="57"/>
                  </a:cubicBezTo>
                  <a:cubicBezTo>
                    <a:pt x="90" y="57"/>
                    <a:pt x="90" y="57"/>
                    <a:pt x="90" y="57"/>
                  </a:cubicBezTo>
                  <a:cubicBezTo>
                    <a:pt x="91" y="56"/>
                    <a:pt x="91" y="56"/>
                    <a:pt x="91" y="56"/>
                  </a:cubicBezTo>
                  <a:cubicBezTo>
                    <a:pt x="90" y="56"/>
                    <a:pt x="90" y="56"/>
                    <a:pt x="90" y="56"/>
                  </a:cubicBezTo>
                  <a:cubicBezTo>
                    <a:pt x="89" y="56"/>
                    <a:pt x="89" y="56"/>
                    <a:pt x="89" y="56"/>
                  </a:cubicBezTo>
                  <a:cubicBezTo>
                    <a:pt x="86" y="55"/>
                    <a:pt x="86" y="55"/>
                    <a:pt x="86" y="55"/>
                  </a:cubicBezTo>
                  <a:cubicBezTo>
                    <a:pt x="85" y="53"/>
                    <a:pt x="85" y="53"/>
                    <a:pt x="85" y="53"/>
                  </a:cubicBezTo>
                  <a:cubicBezTo>
                    <a:pt x="84" y="54"/>
                    <a:pt x="84" y="54"/>
                    <a:pt x="84" y="54"/>
                  </a:cubicBezTo>
                  <a:cubicBezTo>
                    <a:pt x="83" y="54"/>
                    <a:pt x="83" y="54"/>
                    <a:pt x="83" y="54"/>
                  </a:cubicBezTo>
                  <a:cubicBezTo>
                    <a:pt x="83" y="54"/>
                    <a:pt x="83" y="54"/>
                    <a:pt x="83" y="54"/>
                  </a:cubicBezTo>
                  <a:cubicBezTo>
                    <a:pt x="83" y="55"/>
                    <a:pt x="83" y="55"/>
                    <a:pt x="83" y="55"/>
                  </a:cubicBezTo>
                  <a:cubicBezTo>
                    <a:pt x="84" y="58"/>
                    <a:pt x="84" y="58"/>
                    <a:pt x="84" y="58"/>
                  </a:cubicBezTo>
                  <a:cubicBezTo>
                    <a:pt x="84" y="60"/>
                    <a:pt x="84" y="60"/>
                    <a:pt x="84" y="60"/>
                  </a:cubicBezTo>
                  <a:cubicBezTo>
                    <a:pt x="85" y="62"/>
                    <a:pt x="85" y="62"/>
                    <a:pt x="85" y="62"/>
                  </a:cubicBezTo>
                  <a:cubicBezTo>
                    <a:pt x="86" y="62"/>
                    <a:pt x="86" y="62"/>
                    <a:pt x="86" y="62"/>
                  </a:cubicBezTo>
                  <a:cubicBezTo>
                    <a:pt x="87" y="62"/>
                    <a:pt x="87" y="62"/>
                    <a:pt x="87" y="62"/>
                  </a:cubicBezTo>
                  <a:close/>
                  <a:moveTo>
                    <a:pt x="91" y="62"/>
                  </a:moveTo>
                  <a:cubicBezTo>
                    <a:pt x="91" y="63"/>
                    <a:pt x="91" y="63"/>
                    <a:pt x="91" y="63"/>
                  </a:cubicBezTo>
                  <a:cubicBezTo>
                    <a:pt x="92" y="64"/>
                    <a:pt x="92" y="64"/>
                    <a:pt x="92" y="64"/>
                  </a:cubicBezTo>
                  <a:cubicBezTo>
                    <a:pt x="93" y="65"/>
                    <a:pt x="93" y="65"/>
                    <a:pt x="93" y="65"/>
                  </a:cubicBezTo>
                  <a:cubicBezTo>
                    <a:pt x="95" y="65"/>
                    <a:pt x="95" y="65"/>
                    <a:pt x="95" y="65"/>
                  </a:cubicBezTo>
                  <a:cubicBezTo>
                    <a:pt x="96" y="63"/>
                    <a:pt x="96" y="63"/>
                    <a:pt x="96" y="63"/>
                  </a:cubicBezTo>
                  <a:cubicBezTo>
                    <a:pt x="96" y="61"/>
                    <a:pt x="96" y="61"/>
                    <a:pt x="96" y="61"/>
                  </a:cubicBezTo>
                  <a:cubicBezTo>
                    <a:pt x="94" y="61"/>
                    <a:pt x="94" y="61"/>
                    <a:pt x="94" y="61"/>
                  </a:cubicBezTo>
                  <a:cubicBezTo>
                    <a:pt x="93" y="61"/>
                    <a:pt x="93" y="61"/>
                    <a:pt x="93" y="61"/>
                  </a:cubicBezTo>
                  <a:cubicBezTo>
                    <a:pt x="91" y="62"/>
                    <a:pt x="91" y="62"/>
                    <a:pt x="91" y="62"/>
                  </a:cubicBezTo>
                  <a:close/>
                  <a:moveTo>
                    <a:pt x="91" y="65"/>
                  </a:moveTo>
                  <a:cubicBezTo>
                    <a:pt x="91" y="66"/>
                    <a:pt x="91" y="66"/>
                    <a:pt x="91" y="66"/>
                  </a:cubicBezTo>
                  <a:cubicBezTo>
                    <a:pt x="92" y="66"/>
                    <a:pt x="92" y="66"/>
                    <a:pt x="92" y="66"/>
                  </a:cubicBezTo>
                  <a:cubicBezTo>
                    <a:pt x="92" y="67"/>
                    <a:pt x="92" y="67"/>
                    <a:pt x="92" y="67"/>
                  </a:cubicBezTo>
                  <a:cubicBezTo>
                    <a:pt x="93" y="66"/>
                    <a:pt x="93" y="66"/>
                    <a:pt x="93" y="66"/>
                  </a:cubicBezTo>
                  <a:cubicBezTo>
                    <a:pt x="92" y="65"/>
                    <a:pt x="92" y="65"/>
                    <a:pt x="92" y="65"/>
                  </a:cubicBezTo>
                  <a:cubicBezTo>
                    <a:pt x="91" y="65"/>
                    <a:pt x="91" y="65"/>
                    <a:pt x="91" y="65"/>
                  </a:cubicBezTo>
                  <a:close/>
                  <a:moveTo>
                    <a:pt x="91" y="25"/>
                  </a:moveTo>
                  <a:cubicBezTo>
                    <a:pt x="92" y="24"/>
                    <a:pt x="92" y="24"/>
                    <a:pt x="92" y="24"/>
                  </a:cubicBezTo>
                  <a:cubicBezTo>
                    <a:pt x="92" y="24"/>
                    <a:pt x="92" y="24"/>
                    <a:pt x="92" y="24"/>
                  </a:cubicBezTo>
                  <a:cubicBezTo>
                    <a:pt x="93" y="23"/>
                    <a:pt x="93" y="23"/>
                    <a:pt x="93" y="23"/>
                  </a:cubicBezTo>
                  <a:cubicBezTo>
                    <a:pt x="94" y="23"/>
                    <a:pt x="94" y="23"/>
                    <a:pt x="94" y="23"/>
                  </a:cubicBezTo>
                  <a:cubicBezTo>
                    <a:pt x="95" y="24"/>
                    <a:pt x="95" y="24"/>
                    <a:pt x="95" y="24"/>
                  </a:cubicBezTo>
                  <a:cubicBezTo>
                    <a:pt x="96" y="24"/>
                    <a:pt x="96" y="24"/>
                    <a:pt x="96" y="24"/>
                  </a:cubicBezTo>
                  <a:cubicBezTo>
                    <a:pt x="96" y="25"/>
                    <a:pt x="96" y="25"/>
                    <a:pt x="96" y="25"/>
                  </a:cubicBezTo>
                  <a:cubicBezTo>
                    <a:pt x="95" y="26"/>
                    <a:pt x="95" y="26"/>
                    <a:pt x="95" y="26"/>
                  </a:cubicBezTo>
                  <a:cubicBezTo>
                    <a:pt x="94" y="26"/>
                    <a:pt x="94" y="26"/>
                    <a:pt x="94" y="26"/>
                  </a:cubicBezTo>
                  <a:cubicBezTo>
                    <a:pt x="93" y="25"/>
                    <a:pt x="93" y="25"/>
                    <a:pt x="93" y="25"/>
                  </a:cubicBezTo>
                  <a:cubicBezTo>
                    <a:pt x="91" y="25"/>
                    <a:pt x="91" y="25"/>
                    <a:pt x="91" y="25"/>
                  </a:cubicBezTo>
                  <a:cubicBezTo>
                    <a:pt x="91" y="25"/>
                    <a:pt x="91" y="25"/>
                    <a:pt x="91" y="25"/>
                  </a:cubicBezTo>
                  <a:close/>
                  <a:moveTo>
                    <a:pt x="93" y="42"/>
                  </a:moveTo>
                  <a:cubicBezTo>
                    <a:pt x="94" y="41"/>
                    <a:pt x="94" y="41"/>
                    <a:pt x="94" y="41"/>
                  </a:cubicBezTo>
                  <a:cubicBezTo>
                    <a:pt x="95" y="40"/>
                    <a:pt x="95" y="40"/>
                    <a:pt x="95" y="40"/>
                  </a:cubicBezTo>
                  <a:cubicBezTo>
                    <a:pt x="95" y="40"/>
                    <a:pt x="95" y="40"/>
                    <a:pt x="95" y="40"/>
                  </a:cubicBezTo>
                  <a:cubicBezTo>
                    <a:pt x="94" y="39"/>
                    <a:pt x="94" y="39"/>
                    <a:pt x="94" y="39"/>
                  </a:cubicBezTo>
                  <a:cubicBezTo>
                    <a:pt x="93" y="38"/>
                    <a:pt x="93" y="38"/>
                    <a:pt x="93" y="38"/>
                  </a:cubicBezTo>
                  <a:cubicBezTo>
                    <a:pt x="92" y="38"/>
                    <a:pt x="92" y="38"/>
                    <a:pt x="92" y="38"/>
                  </a:cubicBezTo>
                  <a:cubicBezTo>
                    <a:pt x="90" y="38"/>
                    <a:pt x="90" y="38"/>
                    <a:pt x="90" y="38"/>
                  </a:cubicBezTo>
                  <a:cubicBezTo>
                    <a:pt x="89" y="39"/>
                    <a:pt x="89" y="39"/>
                    <a:pt x="89" y="39"/>
                  </a:cubicBezTo>
                  <a:cubicBezTo>
                    <a:pt x="88" y="40"/>
                    <a:pt x="88" y="40"/>
                    <a:pt x="88" y="40"/>
                  </a:cubicBezTo>
                  <a:cubicBezTo>
                    <a:pt x="89" y="41"/>
                    <a:pt x="89" y="41"/>
                    <a:pt x="89" y="41"/>
                  </a:cubicBezTo>
                  <a:cubicBezTo>
                    <a:pt x="91" y="42"/>
                    <a:pt x="91" y="42"/>
                    <a:pt x="91" y="42"/>
                  </a:cubicBezTo>
                  <a:cubicBezTo>
                    <a:pt x="92" y="43"/>
                    <a:pt x="92" y="43"/>
                    <a:pt x="92" y="43"/>
                  </a:cubicBezTo>
                  <a:cubicBezTo>
                    <a:pt x="93" y="42"/>
                    <a:pt x="93" y="42"/>
                    <a:pt x="93" y="42"/>
                  </a:cubicBezTo>
                  <a:close/>
                  <a:moveTo>
                    <a:pt x="96" y="40"/>
                  </a:moveTo>
                  <a:cubicBezTo>
                    <a:pt x="96" y="41"/>
                    <a:pt x="96" y="41"/>
                    <a:pt x="96" y="41"/>
                  </a:cubicBezTo>
                  <a:cubicBezTo>
                    <a:pt x="96" y="42"/>
                    <a:pt x="96" y="42"/>
                    <a:pt x="96" y="42"/>
                  </a:cubicBezTo>
                  <a:cubicBezTo>
                    <a:pt x="95" y="43"/>
                    <a:pt x="95" y="43"/>
                    <a:pt x="95" y="43"/>
                  </a:cubicBezTo>
                  <a:cubicBezTo>
                    <a:pt x="95" y="43"/>
                    <a:pt x="95" y="43"/>
                    <a:pt x="95" y="43"/>
                  </a:cubicBezTo>
                  <a:cubicBezTo>
                    <a:pt x="94" y="43"/>
                    <a:pt x="94" y="43"/>
                    <a:pt x="94" y="43"/>
                  </a:cubicBezTo>
                  <a:cubicBezTo>
                    <a:pt x="92" y="44"/>
                    <a:pt x="92" y="44"/>
                    <a:pt x="92" y="44"/>
                  </a:cubicBezTo>
                  <a:cubicBezTo>
                    <a:pt x="91" y="45"/>
                    <a:pt x="91" y="45"/>
                    <a:pt x="91" y="45"/>
                  </a:cubicBezTo>
                  <a:cubicBezTo>
                    <a:pt x="90" y="44"/>
                    <a:pt x="90" y="44"/>
                    <a:pt x="90" y="44"/>
                  </a:cubicBezTo>
                  <a:cubicBezTo>
                    <a:pt x="89" y="44"/>
                    <a:pt x="89" y="44"/>
                    <a:pt x="89" y="44"/>
                  </a:cubicBezTo>
                  <a:cubicBezTo>
                    <a:pt x="89" y="45"/>
                    <a:pt x="89" y="45"/>
                    <a:pt x="89" y="45"/>
                  </a:cubicBezTo>
                  <a:cubicBezTo>
                    <a:pt x="90" y="47"/>
                    <a:pt x="90" y="47"/>
                    <a:pt x="90" y="47"/>
                  </a:cubicBezTo>
                  <a:cubicBezTo>
                    <a:pt x="90" y="50"/>
                    <a:pt x="90" y="50"/>
                    <a:pt x="90" y="50"/>
                  </a:cubicBezTo>
                  <a:cubicBezTo>
                    <a:pt x="90" y="52"/>
                    <a:pt x="90" y="52"/>
                    <a:pt x="90" y="52"/>
                  </a:cubicBezTo>
                  <a:cubicBezTo>
                    <a:pt x="92" y="54"/>
                    <a:pt x="92" y="54"/>
                    <a:pt x="92" y="54"/>
                  </a:cubicBezTo>
                  <a:cubicBezTo>
                    <a:pt x="93" y="54"/>
                    <a:pt x="93" y="54"/>
                    <a:pt x="93" y="54"/>
                  </a:cubicBezTo>
                  <a:cubicBezTo>
                    <a:pt x="95" y="53"/>
                    <a:pt x="95" y="53"/>
                    <a:pt x="95" y="53"/>
                  </a:cubicBezTo>
                  <a:cubicBezTo>
                    <a:pt x="97" y="53"/>
                    <a:pt x="97" y="53"/>
                    <a:pt x="97" y="53"/>
                  </a:cubicBezTo>
                  <a:cubicBezTo>
                    <a:pt x="98" y="52"/>
                    <a:pt x="98" y="52"/>
                    <a:pt x="98" y="52"/>
                  </a:cubicBezTo>
                  <a:cubicBezTo>
                    <a:pt x="100" y="52"/>
                    <a:pt x="100" y="52"/>
                    <a:pt x="100" y="52"/>
                  </a:cubicBezTo>
                  <a:cubicBezTo>
                    <a:pt x="100" y="51"/>
                    <a:pt x="100" y="51"/>
                    <a:pt x="100" y="51"/>
                  </a:cubicBezTo>
                  <a:cubicBezTo>
                    <a:pt x="99" y="50"/>
                    <a:pt x="99" y="50"/>
                    <a:pt x="99" y="50"/>
                  </a:cubicBezTo>
                  <a:cubicBezTo>
                    <a:pt x="98" y="49"/>
                    <a:pt x="98" y="49"/>
                    <a:pt x="98" y="49"/>
                  </a:cubicBezTo>
                  <a:cubicBezTo>
                    <a:pt x="96" y="48"/>
                    <a:pt x="96" y="48"/>
                    <a:pt x="96" y="48"/>
                  </a:cubicBezTo>
                  <a:cubicBezTo>
                    <a:pt x="96" y="47"/>
                    <a:pt x="96" y="47"/>
                    <a:pt x="96" y="47"/>
                  </a:cubicBezTo>
                  <a:cubicBezTo>
                    <a:pt x="96" y="46"/>
                    <a:pt x="96" y="46"/>
                    <a:pt x="96" y="46"/>
                  </a:cubicBezTo>
                  <a:cubicBezTo>
                    <a:pt x="97" y="45"/>
                    <a:pt x="97" y="45"/>
                    <a:pt x="97" y="45"/>
                  </a:cubicBezTo>
                  <a:cubicBezTo>
                    <a:pt x="98" y="45"/>
                    <a:pt x="98" y="45"/>
                    <a:pt x="98" y="45"/>
                  </a:cubicBezTo>
                  <a:cubicBezTo>
                    <a:pt x="99" y="45"/>
                    <a:pt x="99" y="45"/>
                    <a:pt x="99" y="45"/>
                  </a:cubicBezTo>
                  <a:cubicBezTo>
                    <a:pt x="99" y="44"/>
                    <a:pt x="99" y="44"/>
                    <a:pt x="99" y="44"/>
                  </a:cubicBezTo>
                  <a:cubicBezTo>
                    <a:pt x="98" y="42"/>
                    <a:pt x="98" y="42"/>
                    <a:pt x="98" y="42"/>
                  </a:cubicBezTo>
                  <a:cubicBezTo>
                    <a:pt x="97" y="42"/>
                    <a:pt x="97" y="42"/>
                    <a:pt x="97" y="42"/>
                  </a:cubicBezTo>
                  <a:cubicBezTo>
                    <a:pt x="96" y="40"/>
                    <a:pt x="96" y="40"/>
                    <a:pt x="96" y="40"/>
                  </a:cubicBezTo>
                  <a:close/>
                  <a:moveTo>
                    <a:pt x="102" y="43"/>
                  </a:moveTo>
                  <a:cubicBezTo>
                    <a:pt x="101" y="42"/>
                    <a:pt x="101" y="42"/>
                    <a:pt x="101" y="42"/>
                  </a:cubicBezTo>
                  <a:cubicBezTo>
                    <a:pt x="101" y="41"/>
                    <a:pt x="101" y="41"/>
                    <a:pt x="101" y="41"/>
                  </a:cubicBezTo>
                  <a:cubicBezTo>
                    <a:pt x="100" y="40"/>
                    <a:pt x="100" y="40"/>
                    <a:pt x="100" y="40"/>
                  </a:cubicBezTo>
                  <a:cubicBezTo>
                    <a:pt x="99" y="40"/>
                    <a:pt x="99" y="40"/>
                    <a:pt x="99" y="40"/>
                  </a:cubicBezTo>
                  <a:cubicBezTo>
                    <a:pt x="98" y="39"/>
                    <a:pt x="98" y="39"/>
                    <a:pt x="98" y="39"/>
                  </a:cubicBezTo>
                  <a:cubicBezTo>
                    <a:pt x="98" y="38"/>
                    <a:pt x="98" y="38"/>
                    <a:pt x="98" y="38"/>
                  </a:cubicBezTo>
                  <a:cubicBezTo>
                    <a:pt x="98" y="37"/>
                    <a:pt x="98" y="37"/>
                    <a:pt x="98" y="37"/>
                  </a:cubicBezTo>
                  <a:cubicBezTo>
                    <a:pt x="98" y="36"/>
                    <a:pt x="98" y="36"/>
                    <a:pt x="98" y="36"/>
                  </a:cubicBezTo>
                  <a:cubicBezTo>
                    <a:pt x="97" y="34"/>
                    <a:pt x="97" y="34"/>
                    <a:pt x="97" y="34"/>
                  </a:cubicBezTo>
                  <a:cubicBezTo>
                    <a:pt x="98" y="33"/>
                    <a:pt x="98" y="33"/>
                    <a:pt x="98" y="33"/>
                  </a:cubicBezTo>
                  <a:cubicBezTo>
                    <a:pt x="99" y="32"/>
                    <a:pt x="99" y="32"/>
                    <a:pt x="99" y="32"/>
                  </a:cubicBezTo>
                  <a:cubicBezTo>
                    <a:pt x="100" y="30"/>
                    <a:pt x="100" y="30"/>
                    <a:pt x="100" y="30"/>
                  </a:cubicBezTo>
                  <a:cubicBezTo>
                    <a:pt x="100" y="30"/>
                    <a:pt x="100" y="30"/>
                    <a:pt x="100" y="30"/>
                  </a:cubicBezTo>
                  <a:cubicBezTo>
                    <a:pt x="100" y="29"/>
                    <a:pt x="100" y="29"/>
                    <a:pt x="100" y="29"/>
                  </a:cubicBezTo>
                  <a:cubicBezTo>
                    <a:pt x="101" y="29"/>
                    <a:pt x="101" y="29"/>
                    <a:pt x="101" y="29"/>
                  </a:cubicBezTo>
                  <a:cubicBezTo>
                    <a:pt x="102" y="29"/>
                    <a:pt x="102" y="29"/>
                    <a:pt x="102" y="29"/>
                  </a:cubicBezTo>
                  <a:cubicBezTo>
                    <a:pt x="103" y="29"/>
                    <a:pt x="103" y="29"/>
                    <a:pt x="103" y="29"/>
                  </a:cubicBezTo>
                  <a:cubicBezTo>
                    <a:pt x="104" y="31"/>
                    <a:pt x="104" y="31"/>
                    <a:pt x="104" y="31"/>
                  </a:cubicBezTo>
                  <a:cubicBezTo>
                    <a:pt x="104" y="33"/>
                    <a:pt x="104" y="33"/>
                    <a:pt x="104" y="33"/>
                  </a:cubicBezTo>
                  <a:cubicBezTo>
                    <a:pt x="104" y="33"/>
                    <a:pt x="104" y="33"/>
                    <a:pt x="104" y="33"/>
                  </a:cubicBezTo>
                  <a:cubicBezTo>
                    <a:pt x="105" y="34"/>
                    <a:pt x="105" y="34"/>
                    <a:pt x="105" y="34"/>
                  </a:cubicBezTo>
                  <a:cubicBezTo>
                    <a:pt x="107" y="35"/>
                    <a:pt x="107" y="35"/>
                    <a:pt x="107" y="35"/>
                  </a:cubicBezTo>
                  <a:cubicBezTo>
                    <a:pt x="107" y="35"/>
                    <a:pt x="107" y="35"/>
                    <a:pt x="107" y="35"/>
                  </a:cubicBezTo>
                  <a:cubicBezTo>
                    <a:pt x="107" y="36"/>
                    <a:pt x="107" y="36"/>
                    <a:pt x="107" y="36"/>
                  </a:cubicBezTo>
                  <a:cubicBezTo>
                    <a:pt x="105" y="37"/>
                    <a:pt x="105" y="37"/>
                    <a:pt x="105" y="37"/>
                  </a:cubicBezTo>
                  <a:cubicBezTo>
                    <a:pt x="103" y="38"/>
                    <a:pt x="103" y="38"/>
                    <a:pt x="103" y="38"/>
                  </a:cubicBezTo>
                  <a:cubicBezTo>
                    <a:pt x="103" y="39"/>
                    <a:pt x="103" y="39"/>
                    <a:pt x="103" y="39"/>
                  </a:cubicBezTo>
                  <a:cubicBezTo>
                    <a:pt x="103" y="40"/>
                    <a:pt x="103" y="40"/>
                    <a:pt x="103" y="40"/>
                  </a:cubicBezTo>
                  <a:cubicBezTo>
                    <a:pt x="103" y="41"/>
                    <a:pt x="103" y="41"/>
                    <a:pt x="103" y="41"/>
                  </a:cubicBezTo>
                  <a:cubicBezTo>
                    <a:pt x="102" y="43"/>
                    <a:pt x="102" y="43"/>
                    <a:pt x="102" y="43"/>
                  </a:cubicBezTo>
                  <a:close/>
                  <a:moveTo>
                    <a:pt x="641" y="78"/>
                  </a:moveTo>
                  <a:cubicBezTo>
                    <a:pt x="642" y="78"/>
                    <a:pt x="642" y="78"/>
                    <a:pt x="642" y="78"/>
                  </a:cubicBezTo>
                  <a:cubicBezTo>
                    <a:pt x="642" y="77"/>
                    <a:pt x="642" y="77"/>
                    <a:pt x="642" y="77"/>
                  </a:cubicBezTo>
                  <a:cubicBezTo>
                    <a:pt x="641" y="77"/>
                    <a:pt x="641" y="77"/>
                    <a:pt x="641" y="77"/>
                  </a:cubicBezTo>
                  <a:cubicBezTo>
                    <a:pt x="641" y="77"/>
                    <a:pt x="641" y="77"/>
                    <a:pt x="641" y="77"/>
                  </a:cubicBezTo>
                  <a:cubicBezTo>
                    <a:pt x="641" y="78"/>
                    <a:pt x="641" y="78"/>
                    <a:pt x="641" y="78"/>
                  </a:cubicBezTo>
                  <a:close/>
                  <a:moveTo>
                    <a:pt x="636" y="77"/>
                  </a:moveTo>
                  <a:cubicBezTo>
                    <a:pt x="637" y="77"/>
                    <a:pt x="637" y="77"/>
                    <a:pt x="637" y="77"/>
                  </a:cubicBezTo>
                  <a:cubicBezTo>
                    <a:pt x="637" y="76"/>
                    <a:pt x="637" y="76"/>
                    <a:pt x="637" y="76"/>
                  </a:cubicBezTo>
                  <a:cubicBezTo>
                    <a:pt x="636" y="76"/>
                    <a:pt x="636" y="76"/>
                    <a:pt x="636" y="76"/>
                  </a:cubicBezTo>
                  <a:cubicBezTo>
                    <a:pt x="636" y="76"/>
                    <a:pt x="636" y="76"/>
                    <a:pt x="636" y="76"/>
                  </a:cubicBezTo>
                  <a:cubicBezTo>
                    <a:pt x="636" y="77"/>
                    <a:pt x="636" y="77"/>
                    <a:pt x="636" y="77"/>
                  </a:cubicBezTo>
                  <a:close/>
                  <a:moveTo>
                    <a:pt x="632" y="79"/>
                  </a:moveTo>
                  <a:cubicBezTo>
                    <a:pt x="632" y="79"/>
                    <a:pt x="632" y="79"/>
                    <a:pt x="632" y="79"/>
                  </a:cubicBezTo>
                  <a:cubicBezTo>
                    <a:pt x="633" y="78"/>
                    <a:pt x="633" y="78"/>
                    <a:pt x="633" y="78"/>
                  </a:cubicBezTo>
                  <a:cubicBezTo>
                    <a:pt x="632" y="77"/>
                    <a:pt x="632" y="77"/>
                    <a:pt x="632" y="77"/>
                  </a:cubicBezTo>
                  <a:cubicBezTo>
                    <a:pt x="631" y="77"/>
                    <a:pt x="631" y="77"/>
                    <a:pt x="631" y="77"/>
                  </a:cubicBezTo>
                  <a:cubicBezTo>
                    <a:pt x="631" y="78"/>
                    <a:pt x="631" y="78"/>
                    <a:pt x="631" y="78"/>
                  </a:cubicBezTo>
                  <a:cubicBezTo>
                    <a:pt x="632" y="79"/>
                    <a:pt x="632" y="79"/>
                    <a:pt x="632" y="79"/>
                  </a:cubicBezTo>
                  <a:close/>
                  <a:moveTo>
                    <a:pt x="741" y="212"/>
                  </a:moveTo>
                  <a:cubicBezTo>
                    <a:pt x="740" y="212"/>
                    <a:pt x="740" y="212"/>
                    <a:pt x="740" y="212"/>
                  </a:cubicBezTo>
                  <a:cubicBezTo>
                    <a:pt x="741" y="214"/>
                    <a:pt x="741" y="214"/>
                    <a:pt x="741" y="214"/>
                  </a:cubicBezTo>
                  <a:cubicBezTo>
                    <a:pt x="741" y="213"/>
                    <a:pt x="741" y="213"/>
                    <a:pt x="741" y="213"/>
                  </a:cubicBezTo>
                  <a:cubicBezTo>
                    <a:pt x="741" y="212"/>
                    <a:pt x="741" y="212"/>
                    <a:pt x="741" y="212"/>
                  </a:cubicBezTo>
                  <a:cubicBezTo>
                    <a:pt x="741" y="212"/>
                    <a:pt x="741" y="212"/>
                    <a:pt x="741" y="212"/>
                  </a:cubicBezTo>
                  <a:cubicBezTo>
                    <a:pt x="741" y="212"/>
                    <a:pt x="741" y="212"/>
                    <a:pt x="741" y="212"/>
                  </a:cubicBezTo>
                  <a:close/>
                  <a:moveTo>
                    <a:pt x="739" y="210"/>
                  </a:moveTo>
                  <a:cubicBezTo>
                    <a:pt x="740" y="211"/>
                    <a:pt x="740" y="211"/>
                    <a:pt x="740" y="211"/>
                  </a:cubicBezTo>
                  <a:cubicBezTo>
                    <a:pt x="741" y="211"/>
                    <a:pt x="741" y="211"/>
                    <a:pt x="741" y="211"/>
                  </a:cubicBezTo>
                  <a:cubicBezTo>
                    <a:pt x="741" y="210"/>
                    <a:pt x="741" y="210"/>
                    <a:pt x="741" y="210"/>
                  </a:cubicBezTo>
                  <a:cubicBezTo>
                    <a:pt x="740" y="209"/>
                    <a:pt x="740" y="209"/>
                    <a:pt x="740" y="209"/>
                  </a:cubicBezTo>
                  <a:cubicBezTo>
                    <a:pt x="739" y="209"/>
                    <a:pt x="739" y="209"/>
                    <a:pt x="739" y="209"/>
                  </a:cubicBezTo>
                  <a:cubicBezTo>
                    <a:pt x="739" y="210"/>
                    <a:pt x="739" y="210"/>
                    <a:pt x="739" y="210"/>
                  </a:cubicBezTo>
                  <a:close/>
                  <a:moveTo>
                    <a:pt x="117" y="133"/>
                  </a:moveTo>
                  <a:cubicBezTo>
                    <a:pt x="118" y="133"/>
                    <a:pt x="118" y="133"/>
                    <a:pt x="118" y="133"/>
                  </a:cubicBezTo>
                  <a:cubicBezTo>
                    <a:pt x="118" y="133"/>
                    <a:pt x="118" y="133"/>
                    <a:pt x="118" y="133"/>
                  </a:cubicBezTo>
                  <a:cubicBezTo>
                    <a:pt x="120" y="131"/>
                    <a:pt x="120" y="131"/>
                    <a:pt x="120" y="131"/>
                  </a:cubicBezTo>
                  <a:cubicBezTo>
                    <a:pt x="120" y="131"/>
                    <a:pt x="120" y="131"/>
                    <a:pt x="120" y="131"/>
                  </a:cubicBezTo>
                  <a:cubicBezTo>
                    <a:pt x="120" y="131"/>
                    <a:pt x="120" y="131"/>
                    <a:pt x="120" y="131"/>
                  </a:cubicBezTo>
                  <a:cubicBezTo>
                    <a:pt x="118" y="132"/>
                    <a:pt x="118" y="132"/>
                    <a:pt x="118" y="132"/>
                  </a:cubicBezTo>
                  <a:cubicBezTo>
                    <a:pt x="118" y="132"/>
                    <a:pt x="118" y="132"/>
                    <a:pt x="118" y="132"/>
                  </a:cubicBezTo>
                  <a:cubicBezTo>
                    <a:pt x="117" y="133"/>
                    <a:pt x="117" y="133"/>
                    <a:pt x="117" y="133"/>
                  </a:cubicBezTo>
                  <a:cubicBezTo>
                    <a:pt x="117" y="133"/>
                    <a:pt x="117" y="133"/>
                    <a:pt x="117" y="133"/>
                  </a:cubicBezTo>
                  <a:close/>
                  <a:moveTo>
                    <a:pt x="110" y="174"/>
                  </a:moveTo>
                  <a:cubicBezTo>
                    <a:pt x="112" y="174"/>
                    <a:pt x="112" y="174"/>
                    <a:pt x="112" y="174"/>
                  </a:cubicBezTo>
                  <a:cubicBezTo>
                    <a:pt x="113" y="173"/>
                    <a:pt x="113" y="173"/>
                    <a:pt x="113" y="173"/>
                  </a:cubicBezTo>
                  <a:cubicBezTo>
                    <a:pt x="115" y="172"/>
                    <a:pt x="115" y="172"/>
                    <a:pt x="115" y="172"/>
                  </a:cubicBezTo>
                  <a:cubicBezTo>
                    <a:pt x="116" y="172"/>
                    <a:pt x="116" y="172"/>
                    <a:pt x="116" y="172"/>
                  </a:cubicBezTo>
                  <a:cubicBezTo>
                    <a:pt x="117" y="173"/>
                    <a:pt x="117" y="173"/>
                    <a:pt x="117" y="173"/>
                  </a:cubicBezTo>
                  <a:cubicBezTo>
                    <a:pt x="118" y="173"/>
                    <a:pt x="118" y="173"/>
                    <a:pt x="118" y="173"/>
                  </a:cubicBezTo>
                  <a:cubicBezTo>
                    <a:pt x="119" y="173"/>
                    <a:pt x="119" y="173"/>
                    <a:pt x="119" y="173"/>
                  </a:cubicBezTo>
                  <a:cubicBezTo>
                    <a:pt x="118" y="172"/>
                    <a:pt x="118" y="172"/>
                    <a:pt x="118" y="172"/>
                  </a:cubicBezTo>
                  <a:cubicBezTo>
                    <a:pt x="119" y="171"/>
                    <a:pt x="119" y="171"/>
                    <a:pt x="119" y="171"/>
                  </a:cubicBezTo>
                  <a:cubicBezTo>
                    <a:pt x="119" y="172"/>
                    <a:pt x="119" y="172"/>
                    <a:pt x="119" y="172"/>
                  </a:cubicBezTo>
                  <a:cubicBezTo>
                    <a:pt x="120" y="173"/>
                    <a:pt x="120" y="173"/>
                    <a:pt x="120" y="173"/>
                  </a:cubicBezTo>
                  <a:cubicBezTo>
                    <a:pt x="121" y="173"/>
                    <a:pt x="121" y="173"/>
                    <a:pt x="121" y="173"/>
                  </a:cubicBezTo>
                  <a:cubicBezTo>
                    <a:pt x="123" y="173"/>
                    <a:pt x="123" y="173"/>
                    <a:pt x="123" y="173"/>
                  </a:cubicBezTo>
                  <a:cubicBezTo>
                    <a:pt x="123" y="173"/>
                    <a:pt x="123" y="173"/>
                    <a:pt x="123" y="173"/>
                  </a:cubicBezTo>
                  <a:cubicBezTo>
                    <a:pt x="124" y="172"/>
                    <a:pt x="124" y="172"/>
                    <a:pt x="124" y="172"/>
                  </a:cubicBezTo>
                  <a:cubicBezTo>
                    <a:pt x="124" y="171"/>
                    <a:pt x="124" y="171"/>
                    <a:pt x="124" y="171"/>
                  </a:cubicBezTo>
                  <a:cubicBezTo>
                    <a:pt x="124" y="169"/>
                    <a:pt x="124" y="169"/>
                    <a:pt x="124" y="169"/>
                  </a:cubicBezTo>
                  <a:cubicBezTo>
                    <a:pt x="125" y="168"/>
                    <a:pt x="125" y="168"/>
                    <a:pt x="125" y="168"/>
                  </a:cubicBezTo>
                  <a:cubicBezTo>
                    <a:pt x="125" y="167"/>
                    <a:pt x="125" y="167"/>
                    <a:pt x="125" y="167"/>
                  </a:cubicBezTo>
                  <a:cubicBezTo>
                    <a:pt x="124" y="166"/>
                    <a:pt x="124" y="166"/>
                    <a:pt x="124" y="166"/>
                  </a:cubicBezTo>
                  <a:cubicBezTo>
                    <a:pt x="124" y="165"/>
                    <a:pt x="124" y="165"/>
                    <a:pt x="124" y="165"/>
                  </a:cubicBezTo>
                  <a:cubicBezTo>
                    <a:pt x="123" y="164"/>
                    <a:pt x="123" y="164"/>
                    <a:pt x="123" y="164"/>
                  </a:cubicBezTo>
                  <a:cubicBezTo>
                    <a:pt x="122" y="164"/>
                    <a:pt x="122" y="164"/>
                    <a:pt x="122" y="164"/>
                  </a:cubicBezTo>
                  <a:cubicBezTo>
                    <a:pt x="121" y="164"/>
                    <a:pt x="121" y="164"/>
                    <a:pt x="121" y="164"/>
                  </a:cubicBezTo>
                  <a:cubicBezTo>
                    <a:pt x="122" y="163"/>
                    <a:pt x="122" y="163"/>
                    <a:pt x="122" y="163"/>
                  </a:cubicBezTo>
                  <a:cubicBezTo>
                    <a:pt x="123" y="164"/>
                    <a:pt x="123" y="164"/>
                    <a:pt x="123" y="164"/>
                  </a:cubicBezTo>
                  <a:cubicBezTo>
                    <a:pt x="124" y="163"/>
                    <a:pt x="124" y="163"/>
                    <a:pt x="124" y="163"/>
                  </a:cubicBezTo>
                  <a:cubicBezTo>
                    <a:pt x="125" y="164"/>
                    <a:pt x="125" y="164"/>
                    <a:pt x="125" y="164"/>
                  </a:cubicBezTo>
                  <a:cubicBezTo>
                    <a:pt x="125" y="165"/>
                    <a:pt x="125" y="165"/>
                    <a:pt x="125" y="165"/>
                  </a:cubicBezTo>
                  <a:cubicBezTo>
                    <a:pt x="125" y="166"/>
                    <a:pt x="125" y="166"/>
                    <a:pt x="125" y="166"/>
                  </a:cubicBezTo>
                  <a:cubicBezTo>
                    <a:pt x="126" y="165"/>
                    <a:pt x="126" y="165"/>
                    <a:pt x="126" y="165"/>
                  </a:cubicBezTo>
                  <a:cubicBezTo>
                    <a:pt x="125" y="163"/>
                    <a:pt x="125" y="163"/>
                    <a:pt x="125" y="163"/>
                  </a:cubicBezTo>
                  <a:cubicBezTo>
                    <a:pt x="124" y="161"/>
                    <a:pt x="124" y="161"/>
                    <a:pt x="124" y="161"/>
                  </a:cubicBezTo>
                  <a:cubicBezTo>
                    <a:pt x="123" y="159"/>
                    <a:pt x="123" y="159"/>
                    <a:pt x="123" y="159"/>
                  </a:cubicBezTo>
                  <a:cubicBezTo>
                    <a:pt x="123" y="159"/>
                    <a:pt x="123" y="159"/>
                    <a:pt x="123" y="159"/>
                  </a:cubicBezTo>
                  <a:cubicBezTo>
                    <a:pt x="124" y="160"/>
                    <a:pt x="124" y="160"/>
                    <a:pt x="124" y="160"/>
                  </a:cubicBezTo>
                  <a:cubicBezTo>
                    <a:pt x="124" y="161"/>
                    <a:pt x="124" y="161"/>
                    <a:pt x="124" y="161"/>
                  </a:cubicBezTo>
                  <a:cubicBezTo>
                    <a:pt x="125" y="161"/>
                    <a:pt x="125" y="161"/>
                    <a:pt x="125" y="161"/>
                  </a:cubicBezTo>
                  <a:cubicBezTo>
                    <a:pt x="126" y="162"/>
                    <a:pt x="126" y="162"/>
                    <a:pt x="126" y="162"/>
                  </a:cubicBezTo>
                  <a:cubicBezTo>
                    <a:pt x="127" y="161"/>
                    <a:pt x="127" y="161"/>
                    <a:pt x="127" y="161"/>
                  </a:cubicBezTo>
                  <a:cubicBezTo>
                    <a:pt x="127" y="160"/>
                    <a:pt x="127" y="160"/>
                    <a:pt x="127" y="160"/>
                  </a:cubicBezTo>
                  <a:cubicBezTo>
                    <a:pt x="126" y="159"/>
                    <a:pt x="126" y="159"/>
                    <a:pt x="126" y="159"/>
                  </a:cubicBezTo>
                  <a:cubicBezTo>
                    <a:pt x="126" y="159"/>
                    <a:pt x="126" y="159"/>
                    <a:pt x="126" y="159"/>
                  </a:cubicBezTo>
                  <a:cubicBezTo>
                    <a:pt x="127" y="157"/>
                    <a:pt x="127" y="157"/>
                    <a:pt x="127" y="157"/>
                  </a:cubicBezTo>
                  <a:cubicBezTo>
                    <a:pt x="127" y="156"/>
                    <a:pt x="127" y="156"/>
                    <a:pt x="127" y="156"/>
                  </a:cubicBezTo>
                  <a:cubicBezTo>
                    <a:pt x="126" y="155"/>
                    <a:pt x="126" y="155"/>
                    <a:pt x="126" y="155"/>
                  </a:cubicBezTo>
                  <a:cubicBezTo>
                    <a:pt x="124" y="153"/>
                    <a:pt x="124" y="153"/>
                    <a:pt x="124" y="153"/>
                  </a:cubicBezTo>
                  <a:cubicBezTo>
                    <a:pt x="125" y="153"/>
                    <a:pt x="125" y="153"/>
                    <a:pt x="125" y="153"/>
                  </a:cubicBezTo>
                  <a:cubicBezTo>
                    <a:pt x="126" y="154"/>
                    <a:pt x="126" y="154"/>
                    <a:pt x="126" y="154"/>
                  </a:cubicBezTo>
                  <a:cubicBezTo>
                    <a:pt x="127" y="154"/>
                    <a:pt x="127" y="154"/>
                    <a:pt x="127" y="154"/>
                  </a:cubicBezTo>
                  <a:cubicBezTo>
                    <a:pt x="128" y="153"/>
                    <a:pt x="128" y="153"/>
                    <a:pt x="128" y="153"/>
                  </a:cubicBezTo>
                  <a:cubicBezTo>
                    <a:pt x="127" y="152"/>
                    <a:pt x="127" y="152"/>
                    <a:pt x="127" y="152"/>
                  </a:cubicBezTo>
                  <a:cubicBezTo>
                    <a:pt x="127" y="152"/>
                    <a:pt x="127" y="152"/>
                    <a:pt x="127" y="152"/>
                  </a:cubicBezTo>
                  <a:cubicBezTo>
                    <a:pt x="127" y="151"/>
                    <a:pt x="127" y="151"/>
                    <a:pt x="127" y="151"/>
                  </a:cubicBezTo>
                  <a:cubicBezTo>
                    <a:pt x="127" y="150"/>
                    <a:pt x="127" y="150"/>
                    <a:pt x="127" y="150"/>
                  </a:cubicBezTo>
                  <a:cubicBezTo>
                    <a:pt x="129" y="151"/>
                    <a:pt x="129" y="151"/>
                    <a:pt x="129" y="151"/>
                  </a:cubicBezTo>
                  <a:cubicBezTo>
                    <a:pt x="130" y="152"/>
                    <a:pt x="130" y="152"/>
                    <a:pt x="130" y="152"/>
                  </a:cubicBezTo>
                  <a:cubicBezTo>
                    <a:pt x="131" y="151"/>
                    <a:pt x="131" y="151"/>
                    <a:pt x="131" y="151"/>
                  </a:cubicBezTo>
                  <a:cubicBezTo>
                    <a:pt x="130" y="151"/>
                    <a:pt x="130" y="151"/>
                    <a:pt x="130" y="151"/>
                  </a:cubicBezTo>
                  <a:cubicBezTo>
                    <a:pt x="130" y="150"/>
                    <a:pt x="130" y="150"/>
                    <a:pt x="130" y="150"/>
                  </a:cubicBezTo>
                  <a:cubicBezTo>
                    <a:pt x="131" y="150"/>
                    <a:pt x="131" y="150"/>
                    <a:pt x="131" y="150"/>
                  </a:cubicBezTo>
                  <a:cubicBezTo>
                    <a:pt x="131" y="150"/>
                    <a:pt x="131" y="150"/>
                    <a:pt x="131" y="150"/>
                  </a:cubicBezTo>
                  <a:cubicBezTo>
                    <a:pt x="132" y="149"/>
                    <a:pt x="132" y="149"/>
                    <a:pt x="132" y="149"/>
                  </a:cubicBezTo>
                  <a:cubicBezTo>
                    <a:pt x="132" y="148"/>
                    <a:pt x="132" y="148"/>
                    <a:pt x="132" y="148"/>
                  </a:cubicBezTo>
                  <a:cubicBezTo>
                    <a:pt x="132" y="148"/>
                    <a:pt x="132" y="148"/>
                    <a:pt x="132" y="148"/>
                  </a:cubicBezTo>
                  <a:cubicBezTo>
                    <a:pt x="132" y="147"/>
                    <a:pt x="132" y="147"/>
                    <a:pt x="132" y="147"/>
                  </a:cubicBezTo>
                  <a:cubicBezTo>
                    <a:pt x="134" y="146"/>
                    <a:pt x="134" y="146"/>
                    <a:pt x="134" y="146"/>
                  </a:cubicBezTo>
                  <a:cubicBezTo>
                    <a:pt x="134" y="146"/>
                    <a:pt x="134" y="146"/>
                    <a:pt x="134" y="146"/>
                  </a:cubicBezTo>
                  <a:cubicBezTo>
                    <a:pt x="133" y="145"/>
                    <a:pt x="133" y="145"/>
                    <a:pt x="133" y="145"/>
                  </a:cubicBezTo>
                  <a:cubicBezTo>
                    <a:pt x="133" y="144"/>
                    <a:pt x="133" y="144"/>
                    <a:pt x="133" y="144"/>
                  </a:cubicBezTo>
                  <a:cubicBezTo>
                    <a:pt x="133" y="143"/>
                    <a:pt x="133" y="143"/>
                    <a:pt x="133" y="143"/>
                  </a:cubicBezTo>
                  <a:cubicBezTo>
                    <a:pt x="134" y="144"/>
                    <a:pt x="134" y="144"/>
                    <a:pt x="134" y="144"/>
                  </a:cubicBezTo>
                  <a:cubicBezTo>
                    <a:pt x="135" y="143"/>
                    <a:pt x="135" y="143"/>
                    <a:pt x="135" y="143"/>
                  </a:cubicBezTo>
                  <a:cubicBezTo>
                    <a:pt x="136" y="141"/>
                    <a:pt x="136" y="141"/>
                    <a:pt x="136" y="141"/>
                  </a:cubicBezTo>
                  <a:cubicBezTo>
                    <a:pt x="137" y="140"/>
                    <a:pt x="137" y="140"/>
                    <a:pt x="137" y="140"/>
                  </a:cubicBezTo>
                  <a:cubicBezTo>
                    <a:pt x="138" y="139"/>
                    <a:pt x="138" y="139"/>
                    <a:pt x="138" y="139"/>
                  </a:cubicBezTo>
                  <a:cubicBezTo>
                    <a:pt x="138" y="137"/>
                    <a:pt x="138" y="137"/>
                    <a:pt x="138" y="137"/>
                  </a:cubicBezTo>
                  <a:cubicBezTo>
                    <a:pt x="139" y="136"/>
                    <a:pt x="139" y="136"/>
                    <a:pt x="139" y="136"/>
                  </a:cubicBezTo>
                  <a:cubicBezTo>
                    <a:pt x="140" y="135"/>
                    <a:pt x="140" y="135"/>
                    <a:pt x="140" y="135"/>
                  </a:cubicBezTo>
                  <a:cubicBezTo>
                    <a:pt x="141" y="132"/>
                    <a:pt x="141" y="132"/>
                    <a:pt x="141" y="132"/>
                  </a:cubicBezTo>
                  <a:cubicBezTo>
                    <a:pt x="142" y="132"/>
                    <a:pt x="142" y="132"/>
                    <a:pt x="142" y="132"/>
                  </a:cubicBezTo>
                  <a:cubicBezTo>
                    <a:pt x="145" y="130"/>
                    <a:pt x="145" y="130"/>
                    <a:pt x="145" y="130"/>
                  </a:cubicBezTo>
                  <a:cubicBezTo>
                    <a:pt x="147" y="128"/>
                    <a:pt x="147" y="128"/>
                    <a:pt x="147" y="128"/>
                  </a:cubicBezTo>
                  <a:cubicBezTo>
                    <a:pt x="149" y="126"/>
                    <a:pt x="149" y="126"/>
                    <a:pt x="149" y="126"/>
                  </a:cubicBezTo>
                  <a:cubicBezTo>
                    <a:pt x="150" y="126"/>
                    <a:pt x="150" y="126"/>
                    <a:pt x="150" y="126"/>
                  </a:cubicBezTo>
                  <a:cubicBezTo>
                    <a:pt x="151" y="124"/>
                    <a:pt x="151" y="124"/>
                    <a:pt x="151" y="124"/>
                  </a:cubicBezTo>
                  <a:cubicBezTo>
                    <a:pt x="153" y="124"/>
                    <a:pt x="153" y="124"/>
                    <a:pt x="153" y="124"/>
                  </a:cubicBezTo>
                  <a:cubicBezTo>
                    <a:pt x="155" y="123"/>
                    <a:pt x="155" y="123"/>
                    <a:pt x="155" y="123"/>
                  </a:cubicBezTo>
                  <a:cubicBezTo>
                    <a:pt x="156" y="121"/>
                    <a:pt x="156" y="121"/>
                    <a:pt x="156" y="121"/>
                  </a:cubicBezTo>
                  <a:cubicBezTo>
                    <a:pt x="157" y="120"/>
                    <a:pt x="157" y="120"/>
                    <a:pt x="157" y="120"/>
                  </a:cubicBezTo>
                  <a:cubicBezTo>
                    <a:pt x="158" y="120"/>
                    <a:pt x="158" y="120"/>
                    <a:pt x="158" y="120"/>
                  </a:cubicBezTo>
                  <a:cubicBezTo>
                    <a:pt x="159" y="120"/>
                    <a:pt x="159" y="120"/>
                    <a:pt x="159" y="120"/>
                  </a:cubicBezTo>
                  <a:cubicBezTo>
                    <a:pt x="159" y="119"/>
                    <a:pt x="159" y="119"/>
                    <a:pt x="159" y="119"/>
                  </a:cubicBezTo>
                  <a:cubicBezTo>
                    <a:pt x="159" y="118"/>
                    <a:pt x="159" y="118"/>
                    <a:pt x="159" y="118"/>
                  </a:cubicBezTo>
                  <a:cubicBezTo>
                    <a:pt x="159" y="117"/>
                    <a:pt x="159" y="117"/>
                    <a:pt x="159" y="117"/>
                  </a:cubicBezTo>
                  <a:cubicBezTo>
                    <a:pt x="159" y="116"/>
                    <a:pt x="159" y="116"/>
                    <a:pt x="159" y="116"/>
                  </a:cubicBezTo>
                  <a:cubicBezTo>
                    <a:pt x="159" y="114"/>
                    <a:pt x="159" y="114"/>
                    <a:pt x="159" y="114"/>
                  </a:cubicBezTo>
                  <a:cubicBezTo>
                    <a:pt x="159" y="114"/>
                    <a:pt x="159" y="114"/>
                    <a:pt x="159" y="114"/>
                  </a:cubicBezTo>
                  <a:cubicBezTo>
                    <a:pt x="158" y="114"/>
                    <a:pt x="158" y="114"/>
                    <a:pt x="158" y="114"/>
                  </a:cubicBezTo>
                  <a:cubicBezTo>
                    <a:pt x="158" y="112"/>
                    <a:pt x="158" y="112"/>
                    <a:pt x="158" y="112"/>
                  </a:cubicBezTo>
                  <a:cubicBezTo>
                    <a:pt x="158" y="111"/>
                    <a:pt x="158" y="111"/>
                    <a:pt x="158" y="111"/>
                  </a:cubicBezTo>
                  <a:cubicBezTo>
                    <a:pt x="158" y="110"/>
                    <a:pt x="158" y="110"/>
                    <a:pt x="158" y="110"/>
                  </a:cubicBezTo>
                  <a:cubicBezTo>
                    <a:pt x="157" y="110"/>
                    <a:pt x="157" y="110"/>
                    <a:pt x="157" y="110"/>
                  </a:cubicBezTo>
                  <a:cubicBezTo>
                    <a:pt x="156" y="109"/>
                    <a:pt x="156" y="109"/>
                    <a:pt x="156" y="109"/>
                  </a:cubicBezTo>
                  <a:cubicBezTo>
                    <a:pt x="155" y="109"/>
                    <a:pt x="155" y="109"/>
                    <a:pt x="155" y="109"/>
                  </a:cubicBezTo>
                  <a:cubicBezTo>
                    <a:pt x="154" y="108"/>
                    <a:pt x="154" y="108"/>
                    <a:pt x="154" y="108"/>
                  </a:cubicBezTo>
                  <a:cubicBezTo>
                    <a:pt x="154" y="107"/>
                    <a:pt x="154" y="107"/>
                    <a:pt x="154" y="107"/>
                  </a:cubicBezTo>
                  <a:cubicBezTo>
                    <a:pt x="154" y="107"/>
                    <a:pt x="154" y="107"/>
                    <a:pt x="154" y="107"/>
                  </a:cubicBezTo>
                  <a:cubicBezTo>
                    <a:pt x="152" y="108"/>
                    <a:pt x="152" y="108"/>
                    <a:pt x="152" y="108"/>
                  </a:cubicBezTo>
                  <a:cubicBezTo>
                    <a:pt x="152" y="108"/>
                    <a:pt x="152" y="108"/>
                    <a:pt x="152" y="108"/>
                  </a:cubicBezTo>
                  <a:cubicBezTo>
                    <a:pt x="151" y="108"/>
                    <a:pt x="151" y="108"/>
                    <a:pt x="151" y="108"/>
                  </a:cubicBezTo>
                  <a:cubicBezTo>
                    <a:pt x="150" y="107"/>
                    <a:pt x="150" y="107"/>
                    <a:pt x="150" y="107"/>
                  </a:cubicBezTo>
                  <a:cubicBezTo>
                    <a:pt x="149" y="108"/>
                    <a:pt x="149" y="108"/>
                    <a:pt x="149" y="108"/>
                  </a:cubicBezTo>
                  <a:cubicBezTo>
                    <a:pt x="148" y="109"/>
                    <a:pt x="148" y="109"/>
                    <a:pt x="148" y="109"/>
                  </a:cubicBezTo>
                  <a:cubicBezTo>
                    <a:pt x="147" y="110"/>
                    <a:pt x="147" y="110"/>
                    <a:pt x="147" y="110"/>
                  </a:cubicBezTo>
                  <a:cubicBezTo>
                    <a:pt x="147" y="110"/>
                    <a:pt x="147" y="110"/>
                    <a:pt x="147" y="110"/>
                  </a:cubicBezTo>
                  <a:cubicBezTo>
                    <a:pt x="146" y="111"/>
                    <a:pt x="146" y="111"/>
                    <a:pt x="146" y="111"/>
                  </a:cubicBezTo>
                  <a:cubicBezTo>
                    <a:pt x="145" y="111"/>
                    <a:pt x="145" y="111"/>
                    <a:pt x="145" y="111"/>
                  </a:cubicBezTo>
                  <a:cubicBezTo>
                    <a:pt x="145" y="112"/>
                    <a:pt x="145" y="112"/>
                    <a:pt x="145" y="112"/>
                  </a:cubicBezTo>
                  <a:cubicBezTo>
                    <a:pt x="144" y="113"/>
                    <a:pt x="144" y="113"/>
                    <a:pt x="144" y="113"/>
                  </a:cubicBezTo>
                  <a:cubicBezTo>
                    <a:pt x="144" y="114"/>
                    <a:pt x="144" y="114"/>
                    <a:pt x="144" y="114"/>
                  </a:cubicBezTo>
                  <a:cubicBezTo>
                    <a:pt x="145" y="115"/>
                    <a:pt x="145" y="115"/>
                    <a:pt x="145" y="115"/>
                  </a:cubicBezTo>
                  <a:cubicBezTo>
                    <a:pt x="145" y="116"/>
                    <a:pt x="145" y="116"/>
                    <a:pt x="145" y="116"/>
                  </a:cubicBezTo>
                  <a:cubicBezTo>
                    <a:pt x="144" y="116"/>
                    <a:pt x="144" y="116"/>
                    <a:pt x="144" y="116"/>
                  </a:cubicBezTo>
                  <a:cubicBezTo>
                    <a:pt x="143" y="117"/>
                    <a:pt x="143" y="117"/>
                    <a:pt x="143" y="117"/>
                  </a:cubicBezTo>
                  <a:cubicBezTo>
                    <a:pt x="143" y="118"/>
                    <a:pt x="143" y="118"/>
                    <a:pt x="143" y="118"/>
                  </a:cubicBezTo>
                  <a:cubicBezTo>
                    <a:pt x="142" y="118"/>
                    <a:pt x="142" y="118"/>
                    <a:pt x="142" y="118"/>
                  </a:cubicBezTo>
                  <a:cubicBezTo>
                    <a:pt x="142" y="119"/>
                    <a:pt x="142" y="119"/>
                    <a:pt x="142" y="119"/>
                  </a:cubicBezTo>
                  <a:cubicBezTo>
                    <a:pt x="140" y="120"/>
                    <a:pt x="140" y="120"/>
                    <a:pt x="140" y="120"/>
                  </a:cubicBezTo>
                  <a:cubicBezTo>
                    <a:pt x="139" y="121"/>
                    <a:pt x="139" y="121"/>
                    <a:pt x="139" y="121"/>
                  </a:cubicBezTo>
                  <a:cubicBezTo>
                    <a:pt x="138" y="121"/>
                    <a:pt x="138" y="121"/>
                    <a:pt x="138" y="121"/>
                  </a:cubicBezTo>
                  <a:cubicBezTo>
                    <a:pt x="137" y="121"/>
                    <a:pt x="137" y="121"/>
                    <a:pt x="137" y="121"/>
                  </a:cubicBezTo>
                  <a:cubicBezTo>
                    <a:pt x="136" y="121"/>
                    <a:pt x="136" y="121"/>
                    <a:pt x="136" y="121"/>
                  </a:cubicBezTo>
                  <a:cubicBezTo>
                    <a:pt x="135" y="123"/>
                    <a:pt x="135" y="123"/>
                    <a:pt x="135" y="123"/>
                  </a:cubicBezTo>
                  <a:cubicBezTo>
                    <a:pt x="134" y="124"/>
                    <a:pt x="134" y="124"/>
                    <a:pt x="134" y="124"/>
                  </a:cubicBezTo>
                  <a:cubicBezTo>
                    <a:pt x="134" y="123"/>
                    <a:pt x="134" y="123"/>
                    <a:pt x="134" y="123"/>
                  </a:cubicBezTo>
                  <a:cubicBezTo>
                    <a:pt x="133" y="122"/>
                    <a:pt x="133" y="122"/>
                    <a:pt x="133" y="122"/>
                  </a:cubicBezTo>
                  <a:cubicBezTo>
                    <a:pt x="133" y="122"/>
                    <a:pt x="133" y="122"/>
                    <a:pt x="133" y="122"/>
                  </a:cubicBezTo>
                  <a:cubicBezTo>
                    <a:pt x="133" y="123"/>
                    <a:pt x="133" y="123"/>
                    <a:pt x="133" y="123"/>
                  </a:cubicBezTo>
                  <a:cubicBezTo>
                    <a:pt x="133" y="125"/>
                    <a:pt x="133" y="125"/>
                    <a:pt x="133" y="125"/>
                  </a:cubicBezTo>
                  <a:cubicBezTo>
                    <a:pt x="133" y="125"/>
                    <a:pt x="133" y="125"/>
                    <a:pt x="133" y="125"/>
                  </a:cubicBezTo>
                  <a:cubicBezTo>
                    <a:pt x="132" y="124"/>
                    <a:pt x="132" y="124"/>
                    <a:pt x="132" y="124"/>
                  </a:cubicBezTo>
                  <a:cubicBezTo>
                    <a:pt x="132" y="123"/>
                    <a:pt x="132" y="123"/>
                    <a:pt x="132" y="123"/>
                  </a:cubicBezTo>
                  <a:cubicBezTo>
                    <a:pt x="130" y="123"/>
                    <a:pt x="130" y="123"/>
                    <a:pt x="130" y="123"/>
                  </a:cubicBezTo>
                  <a:cubicBezTo>
                    <a:pt x="127" y="124"/>
                    <a:pt x="127" y="124"/>
                    <a:pt x="127" y="124"/>
                  </a:cubicBezTo>
                  <a:cubicBezTo>
                    <a:pt x="127" y="124"/>
                    <a:pt x="127" y="124"/>
                    <a:pt x="127" y="124"/>
                  </a:cubicBezTo>
                  <a:cubicBezTo>
                    <a:pt x="126" y="124"/>
                    <a:pt x="126" y="124"/>
                    <a:pt x="126" y="124"/>
                  </a:cubicBezTo>
                  <a:cubicBezTo>
                    <a:pt x="126" y="125"/>
                    <a:pt x="126" y="125"/>
                    <a:pt x="126" y="125"/>
                  </a:cubicBezTo>
                  <a:cubicBezTo>
                    <a:pt x="126" y="127"/>
                    <a:pt x="126" y="127"/>
                    <a:pt x="126" y="127"/>
                  </a:cubicBezTo>
                  <a:cubicBezTo>
                    <a:pt x="127" y="127"/>
                    <a:pt x="127" y="127"/>
                    <a:pt x="127" y="127"/>
                  </a:cubicBezTo>
                  <a:cubicBezTo>
                    <a:pt x="127" y="128"/>
                    <a:pt x="127" y="128"/>
                    <a:pt x="127" y="128"/>
                  </a:cubicBezTo>
                  <a:cubicBezTo>
                    <a:pt x="126" y="128"/>
                    <a:pt x="126" y="128"/>
                    <a:pt x="126" y="128"/>
                  </a:cubicBezTo>
                  <a:cubicBezTo>
                    <a:pt x="125" y="129"/>
                    <a:pt x="125" y="129"/>
                    <a:pt x="125" y="129"/>
                  </a:cubicBezTo>
                  <a:cubicBezTo>
                    <a:pt x="125" y="129"/>
                    <a:pt x="125" y="129"/>
                    <a:pt x="125" y="129"/>
                  </a:cubicBezTo>
                  <a:cubicBezTo>
                    <a:pt x="125" y="128"/>
                    <a:pt x="125" y="128"/>
                    <a:pt x="125" y="128"/>
                  </a:cubicBezTo>
                  <a:cubicBezTo>
                    <a:pt x="125" y="128"/>
                    <a:pt x="125" y="128"/>
                    <a:pt x="125" y="128"/>
                  </a:cubicBezTo>
                  <a:cubicBezTo>
                    <a:pt x="125" y="127"/>
                    <a:pt x="125" y="127"/>
                    <a:pt x="125" y="127"/>
                  </a:cubicBezTo>
                  <a:cubicBezTo>
                    <a:pt x="125" y="127"/>
                    <a:pt x="125" y="127"/>
                    <a:pt x="125" y="127"/>
                  </a:cubicBezTo>
                  <a:cubicBezTo>
                    <a:pt x="124" y="128"/>
                    <a:pt x="124" y="128"/>
                    <a:pt x="124" y="128"/>
                  </a:cubicBezTo>
                  <a:cubicBezTo>
                    <a:pt x="123" y="129"/>
                    <a:pt x="123" y="129"/>
                    <a:pt x="123" y="129"/>
                  </a:cubicBezTo>
                  <a:cubicBezTo>
                    <a:pt x="123" y="130"/>
                    <a:pt x="123" y="130"/>
                    <a:pt x="123" y="130"/>
                  </a:cubicBezTo>
                  <a:cubicBezTo>
                    <a:pt x="123" y="130"/>
                    <a:pt x="123" y="130"/>
                    <a:pt x="123" y="130"/>
                  </a:cubicBezTo>
                  <a:cubicBezTo>
                    <a:pt x="123" y="131"/>
                    <a:pt x="123" y="131"/>
                    <a:pt x="123" y="131"/>
                  </a:cubicBezTo>
                  <a:cubicBezTo>
                    <a:pt x="122" y="132"/>
                    <a:pt x="122" y="132"/>
                    <a:pt x="122" y="132"/>
                  </a:cubicBezTo>
                  <a:cubicBezTo>
                    <a:pt x="121" y="132"/>
                    <a:pt x="121" y="132"/>
                    <a:pt x="121" y="132"/>
                  </a:cubicBezTo>
                  <a:cubicBezTo>
                    <a:pt x="120" y="132"/>
                    <a:pt x="120" y="132"/>
                    <a:pt x="120" y="132"/>
                  </a:cubicBezTo>
                  <a:cubicBezTo>
                    <a:pt x="120" y="133"/>
                    <a:pt x="120" y="133"/>
                    <a:pt x="120" y="133"/>
                  </a:cubicBezTo>
                  <a:cubicBezTo>
                    <a:pt x="119" y="133"/>
                    <a:pt x="119" y="133"/>
                    <a:pt x="119" y="133"/>
                  </a:cubicBezTo>
                  <a:cubicBezTo>
                    <a:pt x="118" y="134"/>
                    <a:pt x="118" y="134"/>
                    <a:pt x="118" y="134"/>
                  </a:cubicBezTo>
                  <a:cubicBezTo>
                    <a:pt x="118" y="136"/>
                    <a:pt x="118" y="136"/>
                    <a:pt x="118" y="136"/>
                  </a:cubicBezTo>
                  <a:cubicBezTo>
                    <a:pt x="118" y="136"/>
                    <a:pt x="118" y="136"/>
                    <a:pt x="118" y="136"/>
                  </a:cubicBezTo>
                  <a:cubicBezTo>
                    <a:pt x="119" y="136"/>
                    <a:pt x="119" y="136"/>
                    <a:pt x="119" y="136"/>
                  </a:cubicBezTo>
                  <a:cubicBezTo>
                    <a:pt x="118" y="137"/>
                    <a:pt x="118" y="137"/>
                    <a:pt x="118" y="137"/>
                  </a:cubicBezTo>
                  <a:cubicBezTo>
                    <a:pt x="116" y="137"/>
                    <a:pt x="116" y="137"/>
                    <a:pt x="116" y="137"/>
                  </a:cubicBezTo>
                  <a:cubicBezTo>
                    <a:pt x="116" y="138"/>
                    <a:pt x="116" y="138"/>
                    <a:pt x="116" y="138"/>
                  </a:cubicBezTo>
                  <a:cubicBezTo>
                    <a:pt x="115" y="139"/>
                    <a:pt x="115" y="139"/>
                    <a:pt x="115" y="139"/>
                  </a:cubicBezTo>
                  <a:cubicBezTo>
                    <a:pt x="115" y="140"/>
                    <a:pt x="115" y="140"/>
                    <a:pt x="115" y="140"/>
                  </a:cubicBezTo>
                  <a:cubicBezTo>
                    <a:pt x="116" y="140"/>
                    <a:pt x="116" y="140"/>
                    <a:pt x="116" y="140"/>
                  </a:cubicBezTo>
                  <a:cubicBezTo>
                    <a:pt x="117" y="140"/>
                    <a:pt x="117" y="140"/>
                    <a:pt x="117" y="140"/>
                  </a:cubicBezTo>
                  <a:cubicBezTo>
                    <a:pt x="117" y="141"/>
                    <a:pt x="117" y="141"/>
                    <a:pt x="117" y="141"/>
                  </a:cubicBezTo>
                  <a:cubicBezTo>
                    <a:pt x="117" y="141"/>
                    <a:pt x="117" y="141"/>
                    <a:pt x="117" y="141"/>
                  </a:cubicBezTo>
                  <a:cubicBezTo>
                    <a:pt x="117" y="142"/>
                    <a:pt x="117" y="142"/>
                    <a:pt x="117" y="142"/>
                  </a:cubicBezTo>
                  <a:cubicBezTo>
                    <a:pt x="116" y="143"/>
                    <a:pt x="116" y="143"/>
                    <a:pt x="116" y="143"/>
                  </a:cubicBezTo>
                  <a:cubicBezTo>
                    <a:pt x="116" y="143"/>
                    <a:pt x="116" y="143"/>
                    <a:pt x="116" y="143"/>
                  </a:cubicBezTo>
                  <a:cubicBezTo>
                    <a:pt x="114" y="143"/>
                    <a:pt x="114" y="143"/>
                    <a:pt x="114" y="143"/>
                  </a:cubicBezTo>
                  <a:cubicBezTo>
                    <a:pt x="113" y="143"/>
                    <a:pt x="113" y="143"/>
                    <a:pt x="113" y="143"/>
                  </a:cubicBezTo>
                  <a:cubicBezTo>
                    <a:pt x="112" y="144"/>
                    <a:pt x="112" y="144"/>
                    <a:pt x="112" y="144"/>
                  </a:cubicBezTo>
                  <a:cubicBezTo>
                    <a:pt x="113" y="145"/>
                    <a:pt x="113" y="145"/>
                    <a:pt x="113" y="145"/>
                  </a:cubicBezTo>
                  <a:cubicBezTo>
                    <a:pt x="112" y="146"/>
                    <a:pt x="112" y="146"/>
                    <a:pt x="112" y="146"/>
                  </a:cubicBezTo>
                  <a:cubicBezTo>
                    <a:pt x="111" y="147"/>
                    <a:pt x="111" y="147"/>
                    <a:pt x="111" y="147"/>
                  </a:cubicBezTo>
                  <a:cubicBezTo>
                    <a:pt x="110" y="147"/>
                    <a:pt x="110" y="147"/>
                    <a:pt x="110" y="147"/>
                  </a:cubicBezTo>
                  <a:cubicBezTo>
                    <a:pt x="109" y="146"/>
                    <a:pt x="109" y="146"/>
                    <a:pt x="109" y="146"/>
                  </a:cubicBezTo>
                  <a:cubicBezTo>
                    <a:pt x="109" y="145"/>
                    <a:pt x="109" y="145"/>
                    <a:pt x="109" y="145"/>
                  </a:cubicBezTo>
                  <a:cubicBezTo>
                    <a:pt x="109" y="145"/>
                    <a:pt x="109" y="145"/>
                    <a:pt x="109" y="145"/>
                  </a:cubicBezTo>
                  <a:cubicBezTo>
                    <a:pt x="108" y="147"/>
                    <a:pt x="108" y="147"/>
                    <a:pt x="108" y="147"/>
                  </a:cubicBezTo>
                  <a:cubicBezTo>
                    <a:pt x="108" y="148"/>
                    <a:pt x="108" y="148"/>
                    <a:pt x="108" y="148"/>
                  </a:cubicBezTo>
                  <a:cubicBezTo>
                    <a:pt x="110" y="149"/>
                    <a:pt x="110" y="149"/>
                    <a:pt x="110" y="149"/>
                  </a:cubicBezTo>
                  <a:cubicBezTo>
                    <a:pt x="110" y="149"/>
                    <a:pt x="110" y="149"/>
                    <a:pt x="110" y="149"/>
                  </a:cubicBezTo>
                  <a:cubicBezTo>
                    <a:pt x="111" y="149"/>
                    <a:pt x="111" y="149"/>
                    <a:pt x="111" y="149"/>
                  </a:cubicBezTo>
                  <a:cubicBezTo>
                    <a:pt x="111" y="150"/>
                    <a:pt x="111" y="150"/>
                    <a:pt x="111" y="150"/>
                  </a:cubicBezTo>
                  <a:cubicBezTo>
                    <a:pt x="110" y="151"/>
                    <a:pt x="110" y="151"/>
                    <a:pt x="110" y="151"/>
                  </a:cubicBezTo>
                  <a:cubicBezTo>
                    <a:pt x="110" y="152"/>
                    <a:pt x="110" y="152"/>
                    <a:pt x="110" y="152"/>
                  </a:cubicBezTo>
                  <a:cubicBezTo>
                    <a:pt x="111" y="152"/>
                    <a:pt x="111" y="152"/>
                    <a:pt x="111" y="152"/>
                  </a:cubicBezTo>
                  <a:cubicBezTo>
                    <a:pt x="112" y="151"/>
                    <a:pt x="112" y="151"/>
                    <a:pt x="112" y="151"/>
                  </a:cubicBezTo>
                  <a:cubicBezTo>
                    <a:pt x="112" y="151"/>
                    <a:pt x="112" y="151"/>
                    <a:pt x="112" y="151"/>
                  </a:cubicBezTo>
                  <a:cubicBezTo>
                    <a:pt x="113" y="152"/>
                    <a:pt x="113" y="152"/>
                    <a:pt x="113" y="152"/>
                  </a:cubicBezTo>
                  <a:cubicBezTo>
                    <a:pt x="114" y="152"/>
                    <a:pt x="114" y="152"/>
                    <a:pt x="114" y="152"/>
                  </a:cubicBezTo>
                  <a:cubicBezTo>
                    <a:pt x="115" y="151"/>
                    <a:pt x="115" y="151"/>
                    <a:pt x="115" y="151"/>
                  </a:cubicBezTo>
                  <a:cubicBezTo>
                    <a:pt x="115" y="151"/>
                    <a:pt x="115" y="151"/>
                    <a:pt x="115" y="151"/>
                  </a:cubicBezTo>
                  <a:cubicBezTo>
                    <a:pt x="115" y="152"/>
                    <a:pt x="115" y="152"/>
                    <a:pt x="115" y="152"/>
                  </a:cubicBezTo>
                  <a:cubicBezTo>
                    <a:pt x="114" y="153"/>
                    <a:pt x="114" y="153"/>
                    <a:pt x="114" y="153"/>
                  </a:cubicBezTo>
                  <a:cubicBezTo>
                    <a:pt x="112" y="152"/>
                    <a:pt x="112" y="152"/>
                    <a:pt x="112" y="152"/>
                  </a:cubicBezTo>
                  <a:cubicBezTo>
                    <a:pt x="112" y="153"/>
                    <a:pt x="112" y="153"/>
                    <a:pt x="112" y="153"/>
                  </a:cubicBezTo>
                  <a:cubicBezTo>
                    <a:pt x="111" y="153"/>
                    <a:pt x="111" y="153"/>
                    <a:pt x="111" y="153"/>
                  </a:cubicBezTo>
                  <a:cubicBezTo>
                    <a:pt x="111" y="154"/>
                    <a:pt x="111" y="154"/>
                    <a:pt x="111" y="154"/>
                  </a:cubicBezTo>
                  <a:cubicBezTo>
                    <a:pt x="111" y="155"/>
                    <a:pt x="111" y="155"/>
                    <a:pt x="111" y="155"/>
                  </a:cubicBezTo>
                  <a:cubicBezTo>
                    <a:pt x="112" y="156"/>
                    <a:pt x="112" y="156"/>
                    <a:pt x="112" y="156"/>
                  </a:cubicBezTo>
                  <a:cubicBezTo>
                    <a:pt x="113" y="156"/>
                    <a:pt x="113" y="156"/>
                    <a:pt x="113" y="156"/>
                  </a:cubicBezTo>
                  <a:cubicBezTo>
                    <a:pt x="114" y="155"/>
                    <a:pt x="114" y="155"/>
                    <a:pt x="114" y="155"/>
                  </a:cubicBezTo>
                  <a:cubicBezTo>
                    <a:pt x="114" y="156"/>
                    <a:pt x="114" y="156"/>
                    <a:pt x="114" y="156"/>
                  </a:cubicBezTo>
                  <a:cubicBezTo>
                    <a:pt x="114" y="156"/>
                    <a:pt x="114" y="156"/>
                    <a:pt x="114" y="156"/>
                  </a:cubicBezTo>
                  <a:cubicBezTo>
                    <a:pt x="112" y="157"/>
                    <a:pt x="112" y="157"/>
                    <a:pt x="112" y="157"/>
                  </a:cubicBezTo>
                  <a:cubicBezTo>
                    <a:pt x="111" y="157"/>
                    <a:pt x="111" y="157"/>
                    <a:pt x="111" y="157"/>
                  </a:cubicBezTo>
                  <a:cubicBezTo>
                    <a:pt x="110" y="157"/>
                    <a:pt x="110" y="157"/>
                    <a:pt x="110" y="157"/>
                  </a:cubicBezTo>
                  <a:cubicBezTo>
                    <a:pt x="110" y="158"/>
                    <a:pt x="110" y="158"/>
                    <a:pt x="110" y="158"/>
                  </a:cubicBezTo>
                  <a:cubicBezTo>
                    <a:pt x="111" y="158"/>
                    <a:pt x="111" y="158"/>
                    <a:pt x="111" y="158"/>
                  </a:cubicBezTo>
                  <a:cubicBezTo>
                    <a:pt x="112" y="158"/>
                    <a:pt x="112" y="158"/>
                    <a:pt x="112" y="158"/>
                  </a:cubicBezTo>
                  <a:cubicBezTo>
                    <a:pt x="113" y="158"/>
                    <a:pt x="113" y="158"/>
                    <a:pt x="113" y="158"/>
                  </a:cubicBezTo>
                  <a:cubicBezTo>
                    <a:pt x="113" y="159"/>
                    <a:pt x="113" y="159"/>
                    <a:pt x="113" y="159"/>
                  </a:cubicBezTo>
                  <a:cubicBezTo>
                    <a:pt x="112" y="159"/>
                    <a:pt x="112" y="159"/>
                    <a:pt x="112" y="159"/>
                  </a:cubicBezTo>
                  <a:cubicBezTo>
                    <a:pt x="111" y="159"/>
                    <a:pt x="111" y="159"/>
                    <a:pt x="111" y="159"/>
                  </a:cubicBezTo>
                  <a:cubicBezTo>
                    <a:pt x="111" y="160"/>
                    <a:pt x="111" y="160"/>
                    <a:pt x="111" y="160"/>
                  </a:cubicBezTo>
                  <a:cubicBezTo>
                    <a:pt x="111" y="160"/>
                    <a:pt x="111" y="160"/>
                    <a:pt x="111" y="160"/>
                  </a:cubicBezTo>
                  <a:cubicBezTo>
                    <a:pt x="113" y="160"/>
                    <a:pt x="113" y="160"/>
                    <a:pt x="113" y="160"/>
                  </a:cubicBezTo>
                  <a:cubicBezTo>
                    <a:pt x="115" y="162"/>
                    <a:pt x="115" y="162"/>
                    <a:pt x="115" y="162"/>
                  </a:cubicBezTo>
                  <a:cubicBezTo>
                    <a:pt x="116" y="162"/>
                    <a:pt x="116" y="162"/>
                    <a:pt x="116" y="162"/>
                  </a:cubicBezTo>
                  <a:cubicBezTo>
                    <a:pt x="116" y="162"/>
                    <a:pt x="116" y="162"/>
                    <a:pt x="116" y="162"/>
                  </a:cubicBezTo>
                  <a:cubicBezTo>
                    <a:pt x="116" y="163"/>
                    <a:pt x="116" y="163"/>
                    <a:pt x="116" y="163"/>
                  </a:cubicBezTo>
                  <a:cubicBezTo>
                    <a:pt x="115" y="162"/>
                    <a:pt x="115" y="162"/>
                    <a:pt x="115" y="162"/>
                  </a:cubicBezTo>
                  <a:cubicBezTo>
                    <a:pt x="114" y="162"/>
                    <a:pt x="114" y="162"/>
                    <a:pt x="114" y="162"/>
                  </a:cubicBezTo>
                  <a:cubicBezTo>
                    <a:pt x="113" y="162"/>
                    <a:pt x="113" y="162"/>
                    <a:pt x="113" y="162"/>
                  </a:cubicBezTo>
                  <a:cubicBezTo>
                    <a:pt x="112" y="161"/>
                    <a:pt x="112" y="161"/>
                    <a:pt x="112" y="161"/>
                  </a:cubicBezTo>
                  <a:cubicBezTo>
                    <a:pt x="111" y="161"/>
                    <a:pt x="111" y="161"/>
                    <a:pt x="111" y="161"/>
                  </a:cubicBezTo>
                  <a:cubicBezTo>
                    <a:pt x="110" y="162"/>
                    <a:pt x="110" y="162"/>
                    <a:pt x="110" y="162"/>
                  </a:cubicBezTo>
                  <a:cubicBezTo>
                    <a:pt x="110" y="162"/>
                    <a:pt x="110" y="162"/>
                    <a:pt x="110" y="162"/>
                  </a:cubicBezTo>
                  <a:cubicBezTo>
                    <a:pt x="109" y="163"/>
                    <a:pt x="109" y="163"/>
                    <a:pt x="109" y="163"/>
                  </a:cubicBezTo>
                  <a:cubicBezTo>
                    <a:pt x="109" y="164"/>
                    <a:pt x="109" y="164"/>
                    <a:pt x="109" y="164"/>
                  </a:cubicBezTo>
                  <a:cubicBezTo>
                    <a:pt x="110" y="164"/>
                    <a:pt x="110" y="164"/>
                    <a:pt x="110" y="164"/>
                  </a:cubicBezTo>
                  <a:cubicBezTo>
                    <a:pt x="109" y="165"/>
                    <a:pt x="109" y="165"/>
                    <a:pt x="109" y="165"/>
                  </a:cubicBezTo>
                  <a:cubicBezTo>
                    <a:pt x="109" y="165"/>
                    <a:pt x="109" y="165"/>
                    <a:pt x="109" y="165"/>
                  </a:cubicBezTo>
                  <a:cubicBezTo>
                    <a:pt x="108" y="165"/>
                    <a:pt x="108" y="165"/>
                    <a:pt x="108" y="165"/>
                  </a:cubicBezTo>
                  <a:cubicBezTo>
                    <a:pt x="108" y="166"/>
                    <a:pt x="108" y="166"/>
                    <a:pt x="108" y="166"/>
                  </a:cubicBezTo>
                  <a:cubicBezTo>
                    <a:pt x="107" y="167"/>
                    <a:pt x="107" y="167"/>
                    <a:pt x="107" y="167"/>
                  </a:cubicBezTo>
                  <a:cubicBezTo>
                    <a:pt x="107" y="167"/>
                    <a:pt x="107" y="167"/>
                    <a:pt x="107" y="167"/>
                  </a:cubicBezTo>
                  <a:cubicBezTo>
                    <a:pt x="107" y="168"/>
                    <a:pt x="107" y="168"/>
                    <a:pt x="107" y="168"/>
                  </a:cubicBezTo>
                  <a:cubicBezTo>
                    <a:pt x="106" y="168"/>
                    <a:pt x="106" y="168"/>
                    <a:pt x="106" y="168"/>
                  </a:cubicBezTo>
                  <a:cubicBezTo>
                    <a:pt x="106" y="168"/>
                    <a:pt x="106" y="168"/>
                    <a:pt x="106" y="168"/>
                  </a:cubicBezTo>
                  <a:cubicBezTo>
                    <a:pt x="107" y="170"/>
                    <a:pt x="107" y="170"/>
                    <a:pt x="107" y="170"/>
                  </a:cubicBezTo>
                  <a:cubicBezTo>
                    <a:pt x="108" y="170"/>
                    <a:pt x="108" y="170"/>
                    <a:pt x="108" y="170"/>
                  </a:cubicBezTo>
                  <a:cubicBezTo>
                    <a:pt x="109" y="170"/>
                    <a:pt x="109" y="170"/>
                    <a:pt x="109" y="170"/>
                  </a:cubicBezTo>
                  <a:cubicBezTo>
                    <a:pt x="109" y="169"/>
                    <a:pt x="109" y="169"/>
                    <a:pt x="109" y="169"/>
                  </a:cubicBezTo>
                  <a:cubicBezTo>
                    <a:pt x="110" y="169"/>
                    <a:pt x="110" y="169"/>
                    <a:pt x="110" y="169"/>
                  </a:cubicBezTo>
                  <a:cubicBezTo>
                    <a:pt x="112" y="167"/>
                    <a:pt x="112" y="167"/>
                    <a:pt x="112" y="167"/>
                  </a:cubicBezTo>
                  <a:cubicBezTo>
                    <a:pt x="113" y="167"/>
                    <a:pt x="113" y="167"/>
                    <a:pt x="113" y="167"/>
                  </a:cubicBezTo>
                  <a:cubicBezTo>
                    <a:pt x="114" y="167"/>
                    <a:pt x="114" y="167"/>
                    <a:pt x="114" y="167"/>
                  </a:cubicBezTo>
                  <a:cubicBezTo>
                    <a:pt x="115" y="168"/>
                    <a:pt x="115" y="168"/>
                    <a:pt x="115" y="168"/>
                  </a:cubicBezTo>
                  <a:cubicBezTo>
                    <a:pt x="115" y="168"/>
                    <a:pt x="115" y="168"/>
                    <a:pt x="115" y="168"/>
                  </a:cubicBezTo>
                  <a:cubicBezTo>
                    <a:pt x="114" y="168"/>
                    <a:pt x="114" y="168"/>
                    <a:pt x="114" y="168"/>
                  </a:cubicBezTo>
                  <a:cubicBezTo>
                    <a:pt x="113" y="168"/>
                    <a:pt x="113" y="168"/>
                    <a:pt x="113" y="168"/>
                  </a:cubicBezTo>
                  <a:cubicBezTo>
                    <a:pt x="113" y="168"/>
                    <a:pt x="113" y="168"/>
                    <a:pt x="113" y="168"/>
                  </a:cubicBezTo>
                  <a:cubicBezTo>
                    <a:pt x="112" y="168"/>
                    <a:pt x="112" y="168"/>
                    <a:pt x="112" y="168"/>
                  </a:cubicBezTo>
                  <a:cubicBezTo>
                    <a:pt x="111" y="169"/>
                    <a:pt x="111" y="169"/>
                    <a:pt x="111" y="169"/>
                  </a:cubicBezTo>
                  <a:cubicBezTo>
                    <a:pt x="110" y="170"/>
                    <a:pt x="110" y="170"/>
                    <a:pt x="110" y="170"/>
                  </a:cubicBezTo>
                  <a:cubicBezTo>
                    <a:pt x="110" y="172"/>
                    <a:pt x="110" y="172"/>
                    <a:pt x="110" y="172"/>
                  </a:cubicBezTo>
                  <a:cubicBezTo>
                    <a:pt x="110" y="173"/>
                    <a:pt x="110" y="173"/>
                    <a:pt x="110" y="173"/>
                  </a:cubicBezTo>
                  <a:cubicBezTo>
                    <a:pt x="110" y="173"/>
                    <a:pt x="110" y="173"/>
                    <a:pt x="110" y="173"/>
                  </a:cubicBezTo>
                  <a:cubicBezTo>
                    <a:pt x="110" y="174"/>
                    <a:pt x="110" y="174"/>
                    <a:pt x="110" y="174"/>
                  </a:cubicBezTo>
                  <a:close/>
                  <a:moveTo>
                    <a:pt x="115" y="208"/>
                  </a:moveTo>
                  <a:cubicBezTo>
                    <a:pt x="116" y="208"/>
                    <a:pt x="116" y="208"/>
                    <a:pt x="116" y="208"/>
                  </a:cubicBezTo>
                  <a:cubicBezTo>
                    <a:pt x="116" y="207"/>
                    <a:pt x="116" y="207"/>
                    <a:pt x="116" y="207"/>
                  </a:cubicBezTo>
                  <a:cubicBezTo>
                    <a:pt x="115" y="206"/>
                    <a:pt x="115" y="206"/>
                    <a:pt x="115" y="206"/>
                  </a:cubicBezTo>
                  <a:cubicBezTo>
                    <a:pt x="116" y="205"/>
                    <a:pt x="116" y="205"/>
                    <a:pt x="116" y="205"/>
                  </a:cubicBezTo>
                  <a:cubicBezTo>
                    <a:pt x="116" y="204"/>
                    <a:pt x="116" y="204"/>
                    <a:pt x="116" y="204"/>
                  </a:cubicBezTo>
                  <a:cubicBezTo>
                    <a:pt x="114" y="204"/>
                    <a:pt x="114" y="204"/>
                    <a:pt x="114" y="204"/>
                  </a:cubicBezTo>
                  <a:cubicBezTo>
                    <a:pt x="114" y="203"/>
                    <a:pt x="114" y="203"/>
                    <a:pt x="114" y="203"/>
                  </a:cubicBezTo>
                  <a:cubicBezTo>
                    <a:pt x="113" y="203"/>
                    <a:pt x="113" y="203"/>
                    <a:pt x="113" y="203"/>
                  </a:cubicBezTo>
                  <a:cubicBezTo>
                    <a:pt x="112" y="203"/>
                    <a:pt x="112" y="203"/>
                    <a:pt x="112" y="203"/>
                  </a:cubicBezTo>
                  <a:cubicBezTo>
                    <a:pt x="111" y="204"/>
                    <a:pt x="111" y="204"/>
                    <a:pt x="111" y="204"/>
                  </a:cubicBezTo>
                  <a:cubicBezTo>
                    <a:pt x="111" y="204"/>
                    <a:pt x="111" y="204"/>
                    <a:pt x="111" y="204"/>
                  </a:cubicBezTo>
                  <a:cubicBezTo>
                    <a:pt x="112" y="205"/>
                    <a:pt x="112" y="205"/>
                    <a:pt x="112" y="205"/>
                  </a:cubicBezTo>
                  <a:cubicBezTo>
                    <a:pt x="112" y="205"/>
                    <a:pt x="112" y="205"/>
                    <a:pt x="112" y="205"/>
                  </a:cubicBezTo>
                  <a:cubicBezTo>
                    <a:pt x="113" y="205"/>
                    <a:pt x="113" y="205"/>
                    <a:pt x="113" y="205"/>
                  </a:cubicBezTo>
                  <a:cubicBezTo>
                    <a:pt x="113" y="206"/>
                    <a:pt x="113" y="206"/>
                    <a:pt x="113" y="206"/>
                  </a:cubicBezTo>
                  <a:cubicBezTo>
                    <a:pt x="114" y="206"/>
                    <a:pt x="114" y="206"/>
                    <a:pt x="114" y="206"/>
                  </a:cubicBezTo>
                  <a:cubicBezTo>
                    <a:pt x="115" y="208"/>
                    <a:pt x="115" y="208"/>
                    <a:pt x="115" y="208"/>
                  </a:cubicBezTo>
                  <a:close/>
                  <a:moveTo>
                    <a:pt x="138" y="208"/>
                  </a:moveTo>
                  <a:cubicBezTo>
                    <a:pt x="137" y="207"/>
                    <a:pt x="137" y="207"/>
                    <a:pt x="137" y="207"/>
                  </a:cubicBezTo>
                  <a:cubicBezTo>
                    <a:pt x="136" y="207"/>
                    <a:pt x="136" y="207"/>
                    <a:pt x="136" y="207"/>
                  </a:cubicBezTo>
                  <a:cubicBezTo>
                    <a:pt x="135" y="207"/>
                    <a:pt x="135" y="207"/>
                    <a:pt x="135" y="207"/>
                  </a:cubicBezTo>
                  <a:cubicBezTo>
                    <a:pt x="134" y="205"/>
                    <a:pt x="134" y="205"/>
                    <a:pt x="134" y="205"/>
                  </a:cubicBezTo>
                  <a:cubicBezTo>
                    <a:pt x="133" y="205"/>
                    <a:pt x="133" y="205"/>
                    <a:pt x="133" y="205"/>
                  </a:cubicBezTo>
                  <a:cubicBezTo>
                    <a:pt x="131" y="203"/>
                    <a:pt x="131" y="203"/>
                    <a:pt x="131" y="203"/>
                  </a:cubicBezTo>
                  <a:cubicBezTo>
                    <a:pt x="130" y="202"/>
                    <a:pt x="130" y="202"/>
                    <a:pt x="130" y="202"/>
                  </a:cubicBezTo>
                  <a:cubicBezTo>
                    <a:pt x="128" y="202"/>
                    <a:pt x="128" y="202"/>
                    <a:pt x="128" y="202"/>
                  </a:cubicBezTo>
                  <a:cubicBezTo>
                    <a:pt x="127" y="199"/>
                    <a:pt x="127" y="199"/>
                    <a:pt x="127" y="199"/>
                  </a:cubicBezTo>
                  <a:cubicBezTo>
                    <a:pt x="125" y="197"/>
                    <a:pt x="125" y="197"/>
                    <a:pt x="125" y="197"/>
                  </a:cubicBezTo>
                  <a:cubicBezTo>
                    <a:pt x="124" y="194"/>
                    <a:pt x="124" y="194"/>
                    <a:pt x="124" y="194"/>
                  </a:cubicBezTo>
                  <a:cubicBezTo>
                    <a:pt x="123" y="192"/>
                    <a:pt x="123" y="192"/>
                    <a:pt x="123" y="192"/>
                  </a:cubicBezTo>
                  <a:cubicBezTo>
                    <a:pt x="123" y="189"/>
                    <a:pt x="123" y="189"/>
                    <a:pt x="123" y="189"/>
                  </a:cubicBezTo>
                  <a:cubicBezTo>
                    <a:pt x="122" y="187"/>
                    <a:pt x="122" y="187"/>
                    <a:pt x="122" y="187"/>
                  </a:cubicBezTo>
                  <a:cubicBezTo>
                    <a:pt x="121" y="184"/>
                    <a:pt x="121" y="184"/>
                    <a:pt x="121" y="184"/>
                  </a:cubicBezTo>
                  <a:cubicBezTo>
                    <a:pt x="121" y="183"/>
                    <a:pt x="121" y="183"/>
                    <a:pt x="121" y="183"/>
                  </a:cubicBezTo>
                  <a:cubicBezTo>
                    <a:pt x="122" y="182"/>
                    <a:pt x="122" y="182"/>
                    <a:pt x="122" y="182"/>
                  </a:cubicBezTo>
                  <a:cubicBezTo>
                    <a:pt x="121" y="181"/>
                    <a:pt x="121" y="181"/>
                    <a:pt x="121" y="181"/>
                  </a:cubicBezTo>
                  <a:cubicBezTo>
                    <a:pt x="120" y="181"/>
                    <a:pt x="120" y="181"/>
                    <a:pt x="120" y="181"/>
                  </a:cubicBezTo>
                  <a:cubicBezTo>
                    <a:pt x="119" y="181"/>
                    <a:pt x="119" y="181"/>
                    <a:pt x="119" y="181"/>
                  </a:cubicBezTo>
                  <a:cubicBezTo>
                    <a:pt x="119" y="181"/>
                    <a:pt x="119" y="181"/>
                    <a:pt x="119" y="181"/>
                  </a:cubicBezTo>
                  <a:cubicBezTo>
                    <a:pt x="119" y="180"/>
                    <a:pt x="119" y="180"/>
                    <a:pt x="119" y="180"/>
                  </a:cubicBezTo>
                  <a:cubicBezTo>
                    <a:pt x="121" y="180"/>
                    <a:pt x="121" y="180"/>
                    <a:pt x="121" y="180"/>
                  </a:cubicBezTo>
                  <a:cubicBezTo>
                    <a:pt x="122" y="180"/>
                    <a:pt x="122" y="180"/>
                    <a:pt x="122" y="180"/>
                  </a:cubicBezTo>
                  <a:cubicBezTo>
                    <a:pt x="122" y="177"/>
                    <a:pt x="122" y="177"/>
                    <a:pt x="122" y="177"/>
                  </a:cubicBezTo>
                  <a:cubicBezTo>
                    <a:pt x="122" y="176"/>
                    <a:pt x="122" y="176"/>
                    <a:pt x="122" y="176"/>
                  </a:cubicBezTo>
                  <a:cubicBezTo>
                    <a:pt x="121" y="176"/>
                    <a:pt x="121" y="176"/>
                    <a:pt x="121" y="176"/>
                  </a:cubicBezTo>
                  <a:cubicBezTo>
                    <a:pt x="120" y="177"/>
                    <a:pt x="120" y="177"/>
                    <a:pt x="120" y="177"/>
                  </a:cubicBezTo>
                  <a:cubicBezTo>
                    <a:pt x="120" y="176"/>
                    <a:pt x="120" y="176"/>
                    <a:pt x="120" y="176"/>
                  </a:cubicBezTo>
                  <a:cubicBezTo>
                    <a:pt x="122" y="175"/>
                    <a:pt x="122" y="175"/>
                    <a:pt x="122" y="175"/>
                  </a:cubicBezTo>
                  <a:cubicBezTo>
                    <a:pt x="122" y="175"/>
                    <a:pt x="122" y="175"/>
                    <a:pt x="122" y="175"/>
                  </a:cubicBezTo>
                  <a:cubicBezTo>
                    <a:pt x="122" y="174"/>
                    <a:pt x="122" y="174"/>
                    <a:pt x="122" y="174"/>
                  </a:cubicBezTo>
                  <a:cubicBezTo>
                    <a:pt x="119" y="174"/>
                    <a:pt x="119" y="174"/>
                    <a:pt x="119" y="174"/>
                  </a:cubicBezTo>
                  <a:cubicBezTo>
                    <a:pt x="116" y="174"/>
                    <a:pt x="116" y="174"/>
                    <a:pt x="116" y="174"/>
                  </a:cubicBezTo>
                  <a:cubicBezTo>
                    <a:pt x="115" y="173"/>
                    <a:pt x="115" y="173"/>
                    <a:pt x="115" y="173"/>
                  </a:cubicBezTo>
                  <a:cubicBezTo>
                    <a:pt x="114" y="173"/>
                    <a:pt x="114" y="173"/>
                    <a:pt x="114" y="173"/>
                  </a:cubicBezTo>
                  <a:cubicBezTo>
                    <a:pt x="112" y="174"/>
                    <a:pt x="112" y="174"/>
                    <a:pt x="112" y="174"/>
                  </a:cubicBezTo>
                  <a:cubicBezTo>
                    <a:pt x="110" y="174"/>
                    <a:pt x="110" y="174"/>
                    <a:pt x="110" y="174"/>
                  </a:cubicBezTo>
                  <a:cubicBezTo>
                    <a:pt x="109" y="175"/>
                    <a:pt x="109" y="175"/>
                    <a:pt x="109" y="175"/>
                  </a:cubicBezTo>
                  <a:cubicBezTo>
                    <a:pt x="107" y="176"/>
                    <a:pt x="107" y="176"/>
                    <a:pt x="107" y="176"/>
                  </a:cubicBezTo>
                  <a:cubicBezTo>
                    <a:pt x="107" y="178"/>
                    <a:pt x="107" y="178"/>
                    <a:pt x="107" y="178"/>
                  </a:cubicBezTo>
                  <a:cubicBezTo>
                    <a:pt x="107" y="178"/>
                    <a:pt x="107" y="178"/>
                    <a:pt x="107" y="178"/>
                  </a:cubicBezTo>
                  <a:cubicBezTo>
                    <a:pt x="107" y="180"/>
                    <a:pt x="107" y="180"/>
                    <a:pt x="107" y="180"/>
                  </a:cubicBezTo>
                  <a:cubicBezTo>
                    <a:pt x="108" y="180"/>
                    <a:pt x="108" y="180"/>
                    <a:pt x="108" y="180"/>
                  </a:cubicBezTo>
                  <a:cubicBezTo>
                    <a:pt x="109" y="180"/>
                    <a:pt x="109" y="180"/>
                    <a:pt x="109" y="180"/>
                  </a:cubicBezTo>
                  <a:cubicBezTo>
                    <a:pt x="108" y="181"/>
                    <a:pt x="108" y="181"/>
                    <a:pt x="108" y="181"/>
                  </a:cubicBezTo>
                  <a:cubicBezTo>
                    <a:pt x="107" y="181"/>
                    <a:pt x="107" y="181"/>
                    <a:pt x="107" y="181"/>
                  </a:cubicBezTo>
                  <a:cubicBezTo>
                    <a:pt x="106" y="181"/>
                    <a:pt x="106" y="181"/>
                    <a:pt x="106" y="181"/>
                  </a:cubicBezTo>
                  <a:cubicBezTo>
                    <a:pt x="105" y="183"/>
                    <a:pt x="105" y="183"/>
                    <a:pt x="105" y="183"/>
                  </a:cubicBezTo>
                  <a:cubicBezTo>
                    <a:pt x="105" y="184"/>
                    <a:pt x="105" y="184"/>
                    <a:pt x="105" y="184"/>
                  </a:cubicBezTo>
                  <a:cubicBezTo>
                    <a:pt x="105" y="185"/>
                    <a:pt x="105" y="185"/>
                    <a:pt x="105" y="185"/>
                  </a:cubicBezTo>
                  <a:cubicBezTo>
                    <a:pt x="106" y="185"/>
                    <a:pt x="106" y="185"/>
                    <a:pt x="106" y="185"/>
                  </a:cubicBezTo>
                  <a:cubicBezTo>
                    <a:pt x="108" y="184"/>
                    <a:pt x="108" y="184"/>
                    <a:pt x="108" y="184"/>
                  </a:cubicBezTo>
                  <a:cubicBezTo>
                    <a:pt x="108" y="184"/>
                    <a:pt x="108" y="184"/>
                    <a:pt x="108" y="184"/>
                  </a:cubicBezTo>
                  <a:cubicBezTo>
                    <a:pt x="107" y="185"/>
                    <a:pt x="107" y="185"/>
                    <a:pt x="107" y="185"/>
                  </a:cubicBezTo>
                  <a:cubicBezTo>
                    <a:pt x="107" y="187"/>
                    <a:pt x="107" y="187"/>
                    <a:pt x="107" y="187"/>
                  </a:cubicBezTo>
                  <a:cubicBezTo>
                    <a:pt x="108" y="187"/>
                    <a:pt x="108" y="187"/>
                    <a:pt x="108" y="187"/>
                  </a:cubicBezTo>
                  <a:cubicBezTo>
                    <a:pt x="108" y="186"/>
                    <a:pt x="108" y="186"/>
                    <a:pt x="108" y="186"/>
                  </a:cubicBezTo>
                  <a:cubicBezTo>
                    <a:pt x="109" y="185"/>
                    <a:pt x="109" y="185"/>
                    <a:pt x="109" y="185"/>
                  </a:cubicBezTo>
                  <a:cubicBezTo>
                    <a:pt x="110" y="186"/>
                    <a:pt x="110" y="186"/>
                    <a:pt x="110" y="186"/>
                  </a:cubicBezTo>
                  <a:cubicBezTo>
                    <a:pt x="109" y="187"/>
                    <a:pt x="109" y="187"/>
                    <a:pt x="109" y="187"/>
                  </a:cubicBezTo>
                  <a:cubicBezTo>
                    <a:pt x="108" y="188"/>
                    <a:pt x="108" y="188"/>
                    <a:pt x="108" y="188"/>
                  </a:cubicBezTo>
                  <a:cubicBezTo>
                    <a:pt x="109" y="189"/>
                    <a:pt x="109" y="189"/>
                    <a:pt x="109" y="189"/>
                  </a:cubicBezTo>
                  <a:cubicBezTo>
                    <a:pt x="110" y="189"/>
                    <a:pt x="110" y="189"/>
                    <a:pt x="110" y="189"/>
                  </a:cubicBezTo>
                  <a:cubicBezTo>
                    <a:pt x="110" y="189"/>
                    <a:pt x="110" y="189"/>
                    <a:pt x="110" y="189"/>
                  </a:cubicBezTo>
                  <a:cubicBezTo>
                    <a:pt x="109" y="189"/>
                    <a:pt x="109" y="189"/>
                    <a:pt x="109" y="189"/>
                  </a:cubicBezTo>
                  <a:cubicBezTo>
                    <a:pt x="108" y="190"/>
                    <a:pt x="108" y="190"/>
                    <a:pt x="108" y="190"/>
                  </a:cubicBezTo>
                  <a:cubicBezTo>
                    <a:pt x="108" y="191"/>
                    <a:pt x="108" y="191"/>
                    <a:pt x="108" y="191"/>
                  </a:cubicBezTo>
                  <a:cubicBezTo>
                    <a:pt x="109" y="192"/>
                    <a:pt x="109" y="192"/>
                    <a:pt x="109" y="192"/>
                  </a:cubicBezTo>
                  <a:cubicBezTo>
                    <a:pt x="108" y="192"/>
                    <a:pt x="108" y="192"/>
                    <a:pt x="108" y="192"/>
                  </a:cubicBezTo>
                  <a:cubicBezTo>
                    <a:pt x="108" y="192"/>
                    <a:pt x="108" y="192"/>
                    <a:pt x="108" y="192"/>
                  </a:cubicBezTo>
                  <a:cubicBezTo>
                    <a:pt x="107" y="192"/>
                    <a:pt x="107" y="192"/>
                    <a:pt x="107" y="192"/>
                  </a:cubicBezTo>
                  <a:cubicBezTo>
                    <a:pt x="106" y="192"/>
                    <a:pt x="106" y="192"/>
                    <a:pt x="106" y="192"/>
                  </a:cubicBezTo>
                  <a:cubicBezTo>
                    <a:pt x="105" y="192"/>
                    <a:pt x="105" y="192"/>
                    <a:pt x="105" y="192"/>
                  </a:cubicBezTo>
                  <a:cubicBezTo>
                    <a:pt x="104" y="193"/>
                    <a:pt x="104" y="193"/>
                    <a:pt x="104" y="193"/>
                  </a:cubicBezTo>
                  <a:cubicBezTo>
                    <a:pt x="104" y="195"/>
                    <a:pt x="104" y="195"/>
                    <a:pt x="104" y="195"/>
                  </a:cubicBezTo>
                  <a:cubicBezTo>
                    <a:pt x="104" y="196"/>
                    <a:pt x="104" y="196"/>
                    <a:pt x="104" y="196"/>
                  </a:cubicBezTo>
                  <a:cubicBezTo>
                    <a:pt x="104" y="198"/>
                    <a:pt x="104" y="198"/>
                    <a:pt x="104" y="198"/>
                  </a:cubicBezTo>
                  <a:cubicBezTo>
                    <a:pt x="104" y="199"/>
                    <a:pt x="104" y="199"/>
                    <a:pt x="104" y="199"/>
                  </a:cubicBezTo>
                  <a:cubicBezTo>
                    <a:pt x="106" y="200"/>
                    <a:pt x="106" y="200"/>
                    <a:pt x="106" y="200"/>
                  </a:cubicBezTo>
                  <a:cubicBezTo>
                    <a:pt x="106" y="201"/>
                    <a:pt x="106" y="201"/>
                    <a:pt x="106" y="201"/>
                  </a:cubicBezTo>
                  <a:cubicBezTo>
                    <a:pt x="108" y="202"/>
                    <a:pt x="108" y="202"/>
                    <a:pt x="108" y="202"/>
                  </a:cubicBezTo>
                  <a:cubicBezTo>
                    <a:pt x="109" y="203"/>
                    <a:pt x="109" y="203"/>
                    <a:pt x="109" y="203"/>
                  </a:cubicBezTo>
                  <a:cubicBezTo>
                    <a:pt x="109" y="202"/>
                    <a:pt x="109" y="202"/>
                    <a:pt x="109" y="202"/>
                  </a:cubicBezTo>
                  <a:cubicBezTo>
                    <a:pt x="110" y="202"/>
                    <a:pt x="110" y="202"/>
                    <a:pt x="110" y="202"/>
                  </a:cubicBezTo>
                  <a:cubicBezTo>
                    <a:pt x="111" y="201"/>
                    <a:pt x="111" y="201"/>
                    <a:pt x="111" y="201"/>
                  </a:cubicBezTo>
                  <a:cubicBezTo>
                    <a:pt x="111" y="199"/>
                    <a:pt x="111" y="199"/>
                    <a:pt x="111" y="199"/>
                  </a:cubicBezTo>
                  <a:cubicBezTo>
                    <a:pt x="111" y="198"/>
                    <a:pt x="111" y="198"/>
                    <a:pt x="111" y="198"/>
                  </a:cubicBezTo>
                  <a:cubicBezTo>
                    <a:pt x="112" y="196"/>
                    <a:pt x="112" y="196"/>
                    <a:pt x="112" y="196"/>
                  </a:cubicBezTo>
                  <a:cubicBezTo>
                    <a:pt x="111" y="198"/>
                    <a:pt x="111" y="198"/>
                    <a:pt x="111" y="198"/>
                  </a:cubicBezTo>
                  <a:cubicBezTo>
                    <a:pt x="111" y="199"/>
                    <a:pt x="111" y="199"/>
                    <a:pt x="111" y="199"/>
                  </a:cubicBezTo>
                  <a:cubicBezTo>
                    <a:pt x="112" y="200"/>
                    <a:pt x="112" y="200"/>
                    <a:pt x="112" y="200"/>
                  </a:cubicBezTo>
                  <a:cubicBezTo>
                    <a:pt x="112" y="201"/>
                    <a:pt x="112" y="201"/>
                    <a:pt x="112" y="201"/>
                  </a:cubicBezTo>
                  <a:cubicBezTo>
                    <a:pt x="113" y="202"/>
                    <a:pt x="113" y="202"/>
                    <a:pt x="113" y="202"/>
                  </a:cubicBezTo>
                  <a:cubicBezTo>
                    <a:pt x="114" y="201"/>
                    <a:pt x="114" y="201"/>
                    <a:pt x="114" y="201"/>
                  </a:cubicBezTo>
                  <a:cubicBezTo>
                    <a:pt x="114" y="200"/>
                    <a:pt x="114" y="200"/>
                    <a:pt x="114" y="200"/>
                  </a:cubicBezTo>
                  <a:cubicBezTo>
                    <a:pt x="115" y="199"/>
                    <a:pt x="115" y="199"/>
                    <a:pt x="115" y="199"/>
                  </a:cubicBezTo>
                  <a:cubicBezTo>
                    <a:pt x="115" y="199"/>
                    <a:pt x="115" y="199"/>
                    <a:pt x="115" y="199"/>
                  </a:cubicBezTo>
                  <a:cubicBezTo>
                    <a:pt x="115" y="200"/>
                    <a:pt x="115" y="200"/>
                    <a:pt x="115" y="200"/>
                  </a:cubicBezTo>
                  <a:cubicBezTo>
                    <a:pt x="115" y="201"/>
                    <a:pt x="115" y="201"/>
                    <a:pt x="115" y="201"/>
                  </a:cubicBezTo>
                  <a:cubicBezTo>
                    <a:pt x="116" y="203"/>
                    <a:pt x="116" y="203"/>
                    <a:pt x="116" y="203"/>
                  </a:cubicBezTo>
                  <a:cubicBezTo>
                    <a:pt x="117" y="204"/>
                    <a:pt x="117" y="204"/>
                    <a:pt x="117" y="204"/>
                  </a:cubicBezTo>
                  <a:cubicBezTo>
                    <a:pt x="118" y="204"/>
                    <a:pt x="118" y="204"/>
                    <a:pt x="118" y="204"/>
                  </a:cubicBezTo>
                  <a:cubicBezTo>
                    <a:pt x="119" y="203"/>
                    <a:pt x="119" y="203"/>
                    <a:pt x="119" y="203"/>
                  </a:cubicBezTo>
                  <a:cubicBezTo>
                    <a:pt x="120" y="204"/>
                    <a:pt x="120" y="204"/>
                    <a:pt x="120" y="204"/>
                  </a:cubicBezTo>
                  <a:cubicBezTo>
                    <a:pt x="120" y="204"/>
                    <a:pt x="120" y="204"/>
                    <a:pt x="120" y="204"/>
                  </a:cubicBezTo>
                  <a:cubicBezTo>
                    <a:pt x="119" y="204"/>
                    <a:pt x="119" y="204"/>
                    <a:pt x="119" y="204"/>
                  </a:cubicBezTo>
                  <a:cubicBezTo>
                    <a:pt x="119" y="205"/>
                    <a:pt x="119" y="205"/>
                    <a:pt x="119" y="205"/>
                  </a:cubicBezTo>
                  <a:cubicBezTo>
                    <a:pt x="118" y="205"/>
                    <a:pt x="118" y="205"/>
                    <a:pt x="118" y="205"/>
                  </a:cubicBezTo>
                  <a:cubicBezTo>
                    <a:pt x="117" y="206"/>
                    <a:pt x="117" y="206"/>
                    <a:pt x="117" y="206"/>
                  </a:cubicBezTo>
                  <a:cubicBezTo>
                    <a:pt x="119" y="207"/>
                    <a:pt x="119" y="207"/>
                    <a:pt x="119" y="207"/>
                  </a:cubicBezTo>
                  <a:cubicBezTo>
                    <a:pt x="119" y="208"/>
                    <a:pt x="119" y="208"/>
                    <a:pt x="119" y="208"/>
                  </a:cubicBezTo>
                  <a:cubicBezTo>
                    <a:pt x="118" y="208"/>
                    <a:pt x="118" y="208"/>
                    <a:pt x="118" y="208"/>
                  </a:cubicBezTo>
                  <a:cubicBezTo>
                    <a:pt x="117" y="208"/>
                    <a:pt x="117" y="208"/>
                    <a:pt x="117" y="208"/>
                  </a:cubicBezTo>
                  <a:cubicBezTo>
                    <a:pt x="117" y="209"/>
                    <a:pt x="117" y="209"/>
                    <a:pt x="117" y="209"/>
                  </a:cubicBezTo>
                  <a:cubicBezTo>
                    <a:pt x="118" y="209"/>
                    <a:pt x="118" y="209"/>
                    <a:pt x="118" y="209"/>
                  </a:cubicBezTo>
                  <a:cubicBezTo>
                    <a:pt x="120" y="209"/>
                    <a:pt x="120" y="209"/>
                    <a:pt x="120" y="209"/>
                  </a:cubicBezTo>
                  <a:cubicBezTo>
                    <a:pt x="121" y="210"/>
                    <a:pt x="121" y="210"/>
                    <a:pt x="121" y="210"/>
                  </a:cubicBezTo>
                  <a:cubicBezTo>
                    <a:pt x="122" y="210"/>
                    <a:pt x="122" y="210"/>
                    <a:pt x="122" y="210"/>
                  </a:cubicBezTo>
                  <a:cubicBezTo>
                    <a:pt x="124" y="210"/>
                    <a:pt x="124" y="210"/>
                    <a:pt x="124" y="210"/>
                  </a:cubicBezTo>
                  <a:cubicBezTo>
                    <a:pt x="124" y="209"/>
                    <a:pt x="124" y="209"/>
                    <a:pt x="124" y="209"/>
                  </a:cubicBezTo>
                  <a:cubicBezTo>
                    <a:pt x="125" y="209"/>
                    <a:pt x="125" y="209"/>
                    <a:pt x="125" y="209"/>
                  </a:cubicBezTo>
                  <a:cubicBezTo>
                    <a:pt x="125" y="210"/>
                    <a:pt x="125" y="210"/>
                    <a:pt x="125" y="210"/>
                  </a:cubicBezTo>
                  <a:cubicBezTo>
                    <a:pt x="125" y="212"/>
                    <a:pt x="125" y="212"/>
                    <a:pt x="125" y="212"/>
                  </a:cubicBezTo>
                  <a:cubicBezTo>
                    <a:pt x="126" y="213"/>
                    <a:pt x="126" y="213"/>
                    <a:pt x="126" y="213"/>
                  </a:cubicBezTo>
                  <a:cubicBezTo>
                    <a:pt x="127" y="213"/>
                    <a:pt x="127" y="213"/>
                    <a:pt x="127" y="213"/>
                  </a:cubicBezTo>
                  <a:cubicBezTo>
                    <a:pt x="128" y="212"/>
                    <a:pt x="128" y="212"/>
                    <a:pt x="128" y="212"/>
                  </a:cubicBezTo>
                  <a:cubicBezTo>
                    <a:pt x="128" y="210"/>
                    <a:pt x="128" y="210"/>
                    <a:pt x="128" y="210"/>
                  </a:cubicBezTo>
                  <a:cubicBezTo>
                    <a:pt x="126" y="210"/>
                    <a:pt x="126" y="210"/>
                    <a:pt x="126" y="210"/>
                  </a:cubicBezTo>
                  <a:cubicBezTo>
                    <a:pt x="126" y="209"/>
                    <a:pt x="126" y="209"/>
                    <a:pt x="126" y="209"/>
                  </a:cubicBezTo>
                  <a:cubicBezTo>
                    <a:pt x="126" y="209"/>
                    <a:pt x="126" y="209"/>
                    <a:pt x="126" y="209"/>
                  </a:cubicBezTo>
                  <a:cubicBezTo>
                    <a:pt x="127" y="209"/>
                    <a:pt x="127" y="209"/>
                    <a:pt x="127" y="209"/>
                  </a:cubicBezTo>
                  <a:cubicBezTo>
                    <a:pt x="128" y="210"/>
                    <a:pt x="128" y="210"/>
                    <a:pt x="128" y="210"/>
                  </a:cubicBezTo>
                  <a:cubicBezTo>
                    <a:pt x="129" y="211"/>
                    <a:pt x="129" y="211"/>
                    <a:pt x="129" y="211"/>
                  </a:cubicBezTo>
                  <a:cubicBezTo>
                    <a:pt x="129" y="212"/>
                    <a:pt x="129" y="212"/>
                    <a:pt x="129" y="212"/>
                  </a:cubicBezTo>
                  <a:cubicBezTo>
                    <a:pt x="130" y="212"/>
                    <a:pt x="130" y="212"/>
                    <a:pt x="130" y="212"/>
                  </a:cubicBezTo>
                  <a:cubicBezTo>
                    <a:pt x="130" y="211"/>
                    <a:pt x="130" y="211"/>
                    <a:pt x="130" y="211"/>
                  </a:cubicBezTo>
                  <a:cubicBezTo>
                    <a:pt x="131" y="211"/>
                    <a:pt x="131" y="211"/>
                    <a:pt x="131" y="211"/>
                  </a:cubicBezTo>
                  <a:cubicBezTo>
                    <a:pt x="131" y="212"/>
                    <a:pt x="131" y="212"/>
                    <a:pt x="131" y="212"/>
                  </a:cubicBezTo>
                  <a:cubicBezTo>
                    <a:pt x="133" y="212"/>
                    <a:pt x="133" y="212"/>
                    <a:pt x="133" y="212"/>
                  </a:cubicBezTo>
                  <a:cubicBezTo>
                    <a:pt x="134" y="212"/>
                    <a:pt x="134" y="212"/>
                    <a:pt x="134" y="212"/>
                  </a:cubicBezTo>
                  <a:cubicBezTo>
                    <a:pt x="134" y="212"/>
                    <a:pt x="134" y="212"/>
                    <a:pt x="134" y="212"/>
                  </a:cubicBezTo>
                  <a:cubicBezTo>
                    <a:pt x="133" y="211"/>
                    <a:pt x="133" y="211"/>
                    <a:pt x="133" y="211"/>
                  </a:cubicBezTo>
                  <a:cubicBezTo>
                    <a:pt x="133" y="210"/>
                    <a:pt x="133" y="210"/>
                    <a:pt x="133" y="210"/>
                  </a:cubicBezTo>
                  <a:cubicBezTo>
                    <a:pt x="133" y="210"/>
                    <a:pt x="133" y="210"/>
                    <a:pt x="133" y="210"/>
                  </a:cubicBezTo>
                  <a:cubicBezTo>
                    <a:pt x="134" y="211"/>
                    <a:pt x="134" y="211"/>
                    <a:pt x="134" y="211"/>
                  </a:cubicBezTo>
                  <a:cubicBezTo>
                    <a:pt x="135" y="211"/>
                    <a:pt x="135" y="211"/>
                    <a:pt x="135" y="211"/>
                  </a:cubicBezTo>
                  <a:cubicBezTo>
                    <a:pt x="135" y="211"/>
                    <a:pt x="135" y="211"/>
                    <a:pt x="135" y="211"/>
                  </a:cubicBezTo>
                  <a:cubicBezTo>
                    <a:pt x="136" y="212"/>
                    <a:pt x="136" y="212"/>
                    <a:pt x="136" y="212"/>
                  </a:cubicBezTo>
                  <a:cubicBezTo>
                    <a:pt x="136" y="213"/>
                    <a:pt x="136" y="213"/>
                    <a:pt x="136" y="213"/>
                  </a:cubicBezTo>
                  <a:cubicBezTo>
                    <a:pt x="137" y="213"/>
                    <a:pt x="137" y="213"/>
                    <a:pt x="137" y="213"/>
                  </a:cubicBezTo>
                  <a:cubicBezTo>
                    <a:pt x="137" y="212"/>
                    <a:pt x="137" y="212"/>
                    <a:pt x="137" y="212"/>
                  </a:cubicBezTo>
                  <a:cubicBezTo>
                    <a:pt x="137" y="211"/>
                    <a:pt x="137" y="211"/>
                    <a:pt x="137" y="211"/>
                  </a:cubicBezTo>
                  <a:cubicBezTo>
                    <a:pt x="136" y="211"/>
                    <a:pt x="136" y="211"/>
                    <a:pt x="136" y="211"/>
                  </a:cubicBezTo>
                  <a:cubicBezTo>
                    <a:pt x="135" y="210"/>
                    <a:pt x="135" y="210"/>
                    <a:pt x="135" y="210"/>
                  </a:cubicBezTo>
                  <a:cubicBezTo>
                    <a:pt x="136" y="210"/>
                    <a:pt x="136" y="210"/>
                    <a:pt x="136" y="210"/>
                  </a:cubicBezTo>
                  <a:cubicBezTo>
                    <a:pt x="136" y="210"/>
                    <a:pt x="136" y="210"/>
                    <a:pt x="136" y="210"/>
                  </a:cubicBezTo>
                  <a:cubicBezTo>
                    <a:pt x="137" y="210"/>
                    <a:pt x="137" y="210"/>
                    <a:pt x="137" y="210"/>
                  </a:cubicBezTo>
                  <a:cubicBezTo>
                    <a:pt x="138" y="209"/>
                    <a:pt x="138" y="209"/>
                    <a:pt x="138" y="209"/>
                  </a:cubicBezTo>
                  <a:cubicBezTo>
                    <a:pt x="138" y="208"/>
                    <a:pt x="138" y="208"/>
                    <a:pt x="138" y="208"/>
                  </a:cubicBezTo>
                  <a:cubicBezTo>
                    <a:pt x="138" y="208"/>
                    <a:pt x="138" y="208"/>
                    <a:pt x="138" y="208"/>
                  </a:cubicBezTo>
                  <a:close/>
                  <a:moveTo>
                    <a:pt x="44" y="286"/>
                  </a:moveTo>
                  <a:cubicBezTo>
                    <a:pt x="43" y="285"/>
                    <a:pt x="43" y="285"/>
                    <a:pt x="43" y="285"/>
                  </a:cubicBezTo>
                  <a:cubicBezTo>
                    <a:pt x="43" y="284"/>
                    <a:pt x="43" y="284"/>
                    <a:pt x="43" y="284"/>
                  </a:cubicBezTo>
                  <a:cubicBezTo>
                    <a:pt x="43" y="284"/>
                    <a:pt x="43" y="284"/>
                    <a:pt x="43" y="284"/>
                  </a:cubicBezTo>
                  <a:cubicBezTo>
                    <a:pt x="42" y="284"/>
                    <a:pt x="42" y="284"/>
                    <a:pt x="42" y="284"/>
                  </a:cubicBezTo>
                  <a:cubicBezTo>
                    <a:pt x="42" y="284"/>
                    <a:pt x="42" y="284"/>
                    <a:pt x="42" y="284"/>
                  </a:cubicBezTo>
                  <a:cubicBezTo>
                    <a:pt x="42" y="285"/>
                    <a:pt x="42" y="285"/>
                    <a:pt x="42" y="285"/>
                  </a:cubicBezTo>
                  <a:cubicBezTo>
                    <a:pt x="43" y="286"/>
                    <a:pt x="43" y="286"/>
                    <a:pt x="43" y="286"/>
                  </a:cubicBezTo>
                  <a:cubicBezTo>
                    <a:pt x="43" y="287"/>
                    <a:pt x="43" y="287"/>
                    <a:pt x="43" y="287"/>
                  </a:cubicBezTo>
                  <a:cubicBezTo>
                    <a:pt x="43" y="287"/>
                    <a:pt x="43" y="287"/>
                    <a:pt x="43" y="287"/>
                  </a:cubicBezTo>
                  <a:cubicBezTo>
                    <a:pt x="44" y="286"/>
                    <a:pt x="44" y="286"/>
                    <a:pt x="44" y="286"/>
                  </a:cubicBezTo>
                  <a:close/>
                  <a:moveTo>
                    <a:pt x="76" y="265"/>
                  </a:moveTo>
                  <a:cubicBezTo>
                    <a:pt x="77" y="265"/>
                    <a:pt x="77" y="265"/>
                    <a:pt x="77" y="265"/>
                  </a:cubicBezTo>
                  <a:cubicBezTo>
                    <a:pt x="77" y="265"/>
                    <a:pt x="77" y="265"/>
                    <a:pt x="77" y="265"/>
                  </a:cubicBezTo>
                  <a:cubicBezTo>
                    <a:pt x="76" y="264"/>
                    <a:pt x="76" y="264"/>
                    <a:pt x="76" y="264"/>
                  </a:cubicBezTo>
                  <a:cubicBezTo>
                    <a:pt x="75" y="264"/>
                    <a:pt x="75" y="264"/>
                    <a:pt x="75" y="264"/>
                  </a:cubicBezTo>
                  <a:cubicBezTo>
                    <a:pt x="75" y="265"/>
                    <a:pt x="75" y="265"/>
                    <a:pt x="75" y="265"/>
                  </a:cubicBezTo>
                  <a:cubicBezTo>
                    <a:pt x="76" y="265"/>
                    <a:pt x="76" y="265"/>
                    <a:pt x="76" y="265"/>
                  </a:cubicBezTo>
                  <a:close/>
                  <a:moveTo>
                    <a:pt x="101" y="238"/>
                  </a:moveTo>
                  <a:cubicBezTo>
                    <a:pt x="103" y="238"/>
                    <a:pt x="103" y="238"/>
                    <a:pt x="103" y="238"/>
                  </a:cubicBezTo>
                  <a:cubicBezTo>
                    <a:pt x="104" y="237"/>
                    <a:pt x="104" y="237"/>
                    <a:pt x="104" y="237"/>
                  </a:cubicBezTo>
                  <a:cubicBezTo>
                    <a:pt x="105" y="235"/>
                    <a:pt x="105" y="235"/>
                    <a:pt x="105" y="235"/>
                  </a:cubicBezTo>
                  <a:cubicBezTo>
                    <a:pt x="105" y="233"/>
                    <a:pt x="105" y="233"/>
                    <a:pt x="105" y="233"/>
                  </a:cubicBezTo>
                  <a:cubicBezTo>
                    <a:pt x="106" y="232"/>
                    <a:pt x="106" y="232"/>
                    <a:pt x="106" y="232"/>
                  </a:cubicBezTo>
                  <a:cubicBezTo>
                    <a:pt x="107" y="233"/>
                    <a:pt x="107" y="233"/>
                    <a:pt x="107" y="233"/>
                  </a:cubicBezTo>
                  <a:cubicBezTo>
                    <a:pt x="106" y="235"/>
                    <a:pt x="106" y="235"/>
                    <a:pt x="106" y="235"/>
                  </a:cubicBezTo>
                  <a:cubicBezTo>
                    <a:pt x="107" y="233"/>
                    <a:pt x="107" y="233"/>
                    <a:pt x="107" y="233"/>
                  </a:cubicBezTo>
                  <a:cubicBezTo>
                    <a:pt x="107" y="232"/>
                    <a:pt x="107" y="232"/>
                    <a:pt x="107" y="232"/>
                  </a:cubicBezTo>
                  <a:cubicBezTo>
                    <a:pt x="106" y="231"/>
                    <a:pt x="106" y="231"/>
                    <a:pt x="106" y="231"/>
                  </a:cubicBezTo>
                  <a:cubicBezTo>
                    <a:pt x="101" y="229"/>
                    <a:pt x="101" y="229"/>
                    <a:pt x="101" y="229"/>
                  </a:cubicBezTo>
                  <a:cubicBezTo>
                    <a:pt x="99" y="228"/>
                    <a:pt x="99" y="228"/>
                    <a:pt x="99" y="228"/>
                  </a:cubicBezTo>
                  <a:cubicBezTo>
                    <a:pt x="98" y="229"/>
                    <a:pt x="98" y="229"/>
                    <a:pt x="98" y="229"/>
                  </a:cubicBezTo>
                  <a:cubicBezTo>
                    <a:pt x="97" y="232"/>
                    <a:pt x="97" y="232"/>
                    <a:pt x="97" y="232"/>
                  </a:cubicBezTo>
                  <a:cubicBezTo>
                    <a:pt x="97" y="235"/>
                    <a:pt x="97" y="235"/>
                    <a:pt x="97" y="235"/>
                  </a:cubicBezTo>
                  <a:cubicBezTo>
                    <a:pt x="98" y="236"/>
                    <a:pt x="98" y="236"/>
                    <a:pt x="98" y="236"/>
                  </a:cubicBezTo>
                  <a:cubicBezTo>
                    <a:pt x="98" y="238"/>
                    <a:pt x="98" y="238"/>
                    <a:pt x="98" y="238"/>
                  </a:cubicBezTo>
                  <a:cubicBezTo>
                    <a:pt x="99" y="238"/>
                    <a:pt x="99" y="238"/>
                    <a:pt x="99" y="238"/>
                  </a:cubicBezTo>
                  <a:cubicBezTo>
                    <a:pt x="100" y="238"/>
                    <a:pt x="100" y="238"/>
                    <a:pt x="100" y="238"/>
                  </a:cubicBezTo>
                  <a:cubicBezTo>
                    <a:pt x="99" y="239"/>
                    <a:pt x="99" y="239"/>
                    <a:pt x="99" y="239"/>
                  </a:cubicBezTo>
                  <a:cubicBezTo>
                    <a:pt x="100" y="239"/>
                    <a:pt x="100" y="239"/>
                    <a:pt x="100" y="239"/>
                  </a:cubicBezTo>
                  <a:cubicBezTo>
                    <a:pt x="101" y="238"/>
                    <a:pt x="101" y="238"/>
                    <a:pt x="101" y="238"/>
                  </a:cubicBezTo>
                  <a:close/>
                  <a:moveTo>
                    <a:pt x="113" y="240"/>
                  </a:moveTo>
                  <a:cubicBezTo>
                    <a:pt x="113" y="240"/>
                    <a:pt x="113" y="240"/>
                    <a:pt x="113" y="240"/>
                  </a:cubicBezTo>
                  <a:cubicBezTo>
                    <a:pt x="113" y="240"/>
                    <a:pt x="113" y="240"/>
                    <a:pt x="113" y="240"/>
                  </a:cubicBezTo>
                  <a:cubicBezTo>
                    <a:pt x="115" y="240"/>
                    <a:pt x="115" y="240"/>
                    <a:pt x="115" y="240"/>
                  </a:cubicBezTo>
                  <a:cubicBezTo>
                    <a:pt x="115" y="239"/>
                    <a:pt x="115" y="239"/>
                    <a:pt x="115" y="239"/>
                  </a:cubicBezTo>
                  <a:cubicBezTo>
                    <a:pt x="114" y="239"/>
                    <a:pt x="114" y="239"/>
                    <a:pt x="114" y="239"/>
                  </a:cubicBezTo>
                  <a:cubicBezTo>
                    <a:pt x="113" y="240"/>
                    <a:pt x="113" y="240"/>
                    <a:pt x="113" y="240"/>
                  </a:cubicBezTo>
                  <a:cubicBezTo>
                    <a:pt x="113" y="240"/>
                    <a:pt x="113" y="240"/>
                    <a:pt x="113" y="240"/>
                  </a:cubicBezTo>
                  <a:close/>
                  <a:moveTo>
                    <a:pt x="131" y="240"/>
                  </a:moveTo>
                  <a:cubicBezTo>
                    <a:pt x="131" y="241"/>
                    <a:pt x="131" y="241"/>
                    <a:pt x="131" y="241"/>
                  </a:cubicBezTo>
                  <a:cubicBezTo>
                    <a:pt x="132" y="239"/>
                    <a:pt x="132" y="239"/>
                    <a:pt x="132" y="239"/>
                  </a:cubicBezTo>
                  <a:cubicBezTo>
                    <a:pt x="132" y="239"/>
                    <a:pt x="132" y="239"/>
                    <a:pt x="132" y="239"/>
                  </a:cubicBezTo>
                  <a:cubicBezTo>
                    <a:pt x="131" y="239"/>
                    <a:pt x="131" y="239"/>
                    <a:pt x="131" y="239"/>
                  </a:cubicBezTo>
                  <a:cubicBezTo>
                    <a:pt x="131" y="240"/>
                    <a:pt x="131" y="240"/>
                    <a:pt x="131" y="240"/>
                  </a:cubicBezTo>
                  <a:cubicBezTo>
                    <a:pt x="131" y="240"/>
                    <a:pt x="131" y="240"/>
                    <a:pt x="131" y="240"/>
                  </a:cubicBezTo>
                  <a:close/>
                  <a:moveTo>
                    <a:pt x="128" y="240"/>
                  </a:moveTo>
                  <a:cubicBezTo>
                    <a:pt x="129" y="240"/>
                    <a:pt x="129" y="240"/>
                    <a:pt x="129" y="240"/>
                  </a:cubicBezTo>
                  <a:cubicBezTo>
                    <a:pt x="130" y="240"/>
                    <a:pt x="130" y="240"/>
                    <a:pt x="130" y="240"/>
                  </a:cubicBezTo>
                  <a:cubicBezTo>
                    <a:pt x="129" y="239"/>
                    <a:pt x="129" y="239"/>
                    <a:pt x="129" y="239"/>
                  </a:cubicBezTo>
                  <a:cubicBezTo>
                    <a:pt x="129" y="239"/>
                    <a:pt x="129" y="239"/>
                    <a:pt x="129" y="239"/>
                  </a:cubicBezTo>
                  <a:cubicBezTo>
                    <a:pt x="128" y="240"/>
                    <a:pt x="128" y="240"/>
                    <a:pt x="128" y="240"/>
                  </a:cubicBezTo>
                  <a:close/>
                  <a:moveTo>
                    <a:pt x="143" y="234"/>
                  </a:moveTo>
                  <a:cubicBezTo>
                    <a:pt x="144" y="234"/>
                    <a:pt x="144" y="234"/>
                    <a:pt x="144" y="234"/>
                  </a:cubicBezTo>
                  <a:cubicBezTo>
                    <a:pt x="144" y="234"/>
                    <a:pt x="144" y="234"/>
                    <a:pt x="144" y="234"/>
                  </a:cubicBezTo>
                  <a:cubicBezTo>
                    <a:pt x="146" y="233"/>
                    <a:pt x="146" y="233"/>
                    <a:pt x="146" y="233"/>
                  </a:cubicBezTo>
                  <a:cubicBezTo>
                    <a:pt x="147" y="233"/>
                    <a:pt x="147" y="233"/>
                    <a:pt x="147" y="233"/>
                  </a:cubicBezTo>
                  <a:cubicBezTo>
                    <a:pt x="146" y="232"/>
                    <a:pt x="146" y="232"/>
                    <a:pt x="146" y="232"/>
                  </a:cubicBezTo>
                  <a:cubicBezTo>
                    <a:pt x="144" y="233"/>
                    <a:pt x="144" y="233"/>
                    <a:pt x="144" y="233"/>
                  </a:cubicBezTo>
                  <a:cubicBezTo>
                    <a:pt x="143" y="234"/>
                    <a:pt x="143" y="234"/>
                    <a:pt x="143" y="234"/>
                  </a:cubicBezTo>
                  <a:close/>
                  <a:moveTo>
                    <a:pt x="137" y="233"/>
                  </a:moveTo>
                  <a:cubicBezTo>
                    <a:pt x="138" y="233"/>
                    <a:pt x="138" y="233"/>
                    <a:pt x="138" y="233"/>
                  </a:cubicBezTo>
                  <a:cubicBezTo>
                    <a:pt x="139" y="233"/>
                    <a:pt x="139" y="233"/>
                    <a:pt x="139" y="233"/>
                  </a:cubicBezTo>
                  <a:cubicBezTo>
                    <a:pt x="139" y="233"/>
                    <a:pt x="139" y="233"/>
                    <a:pt x="139" y="233"/>
                  </a:cubicBezTo>
                  <a:cubicBezTo>
                    <a:pt x="138" y="232"/>
                    <a:pt x="138" y="232"/>
                    <a:pt x="138" y="232"/>
                  </a:cubicBezTo>
                  <a:cubicBezTo>
                    <a:pt x="137" y="233"/>
                    <a:pt x="137" y="233"/>
                    <a:pt x="137" y="233"/>
                  </a:cubicBezTo>
                  <a:close/>
                  <a:moveTo>
                    <a:pt x="133" y="232"/>
                  </a:moveTo>
                  <a:cubicBezTo>
                    <a:pt x="134" y="233"/>
                    <a:pt x="134" y="233"/>
                    <a:pt x="134" y="233"/>
                  </a:cubicBezTo>
                  <a:cubicBezTo>
                    <a:pt x="135" y="233"/>
                    <a:pt x="135" y="233"/>
                    <a:pt x="135" y="233"/>
                  </a:cubicBezTo>
                  <a:cubicBezTo>
                    <a:pt x="136" y="234"/>
                    <a:pt x="136" y="234"/>
                    <a:pt x="136" y="234"/>
                  </a:cubicBezTo>
                  <a:cubicBezTo>
                    <a:pt x="135" y="232"/>
                    <a:pt x="135" y="232"/>
                    <a:pt x="135" y="232"/>
                  </a:cubicBezTo>
                  <a:cubicBezTo>
                    <a:pt x="134" y="232"/>
                    <a:pt x="134" y="232"/>
                    <a:pt x="134" y="232"/>
                  </a:cubicBezTo>
                  <a:cubicBezTo>
                    <a:pt x="133" y="232"/>
                    <a:pt x="133" y="232"/>
                    <a:pt x="133" y="232"/>
                  </a:cubicBezTo>
                  <a:close/>
                  <a:moveTo>
                    <a:pt x="131" y="233"/>
                  </a:moveTo>
                  <a:cubicBezTo>
                    <a:pt x="132" y="233"/>
                    <a:pt x="132" y="233"/>
                    <a:pt x="132" y="233"/>
                  </a:cubicBezTo>
                  <a:cubicBezTo>
                    <a:pt x="132" y="233"/>
                    <a:pt x="132" y="233"/>
                    <a:pt x="132" y="233"/>
                  </a:cubicBezTo>
                  <a:cubicBezTo>
                    <a:pt x="133" y="232"/>
                    <a:pt x="133" y="232"/>
                    <a:pt x="133" y="232"/>
                  </a:cubicBezTo>
                  <a:cubicBezTo>
                    <a:pt x="132" y="232"/>
                    <a:pt x="132" y="232"/>
                    <a:pt x="132" y="232"/>
                  </a:cubicBezTo>
                  <a:cubicBezTo>
                    <a:pt x="131" y="233"/>
                    <a:pt x="131" y="233"/>
                    <a:pt x="131" y="233"/>
                  </a:cubicBezTo>
                  <a:close/>
                  <a:moveTo>
                    <a:pt x="266" y="192"/>
                  </a:moveTo>
                  <a:cubicBezTo>
                    <a:pt x="266" y="193"/>
                    <a:pt x="266" y="193"/>
                    <a:pt x="266" y="193"/>
                  </a:cubicBezTo>
                  <a:cubicBezTo>
                    <a:pt x="266" y="194"/>
                    <a:pt x="266" y="194"/>
                    <a:pt x="266" y="194"/>
                  </a:cubicBezTo>
                  <a:cubicBezTo>
                    <a:pt x="267" y="193"/>
                    <a:pt x="267" y="193"/>
                    <a:pt x="267" y="193"/>
                  </a:cubicBezTo>
                  <a:cubicBezTo>
                    <a:pt x="266" y="192"/>
                    <a:pt x="266" y="192"/>
                    <a:pt x="266" y="192"/>
                  </a:cubicBezTo>
                  <a:cubicBezTo>
                    <a:pt x="266" y="192"/>
                    <a:pt x="266" y="192"/>
                    <a:pt x="266" y="192"/>
                  </a:cubicBezTo>
                  <a:close/>
                  <a:moveTo>
                    <a:pt x="263" y="188"/>
                  </a:moveTo>
                  <a:cubicBezTo>
                    <a:pt x="263" y="190"/>
                    <a:pt x="263" y="190"/>
                    <a:pt x="263" y="190"/>
                  </a:cubicBezTo>
                  <a:cubicBezTo>
                    <a:pt x="264" y="192"/>
                    <a:pt x="264" y="192"/>
                    <a:pt x="264" y="192"/>
                  </a:cubicBezTo>
                  <a:cubicBezTo>
                    <a:pt x="264" y="194"/>
                    <a:pt x="264" y="194"/>
                    <a:pt x="264" y="194"/>
                  </a:cubicBezTo>
                  <a:cubicBezTo>
                    <a:pt x="264" y="194"/>
                    <a:pt x="264" y="194"/>
                    <a:pt x="264" y="194"/>
                  </a:cubicBezTo>
                  <a:cubicBezTo>
                    <a:pt x="265" y="193"/>
                    <a:pt x="265" y="193"/>
                    <a:pt x="265" y="193"/>
                  </a:cubicBezTo>
                  <a:cubicBezTo>
                    <a:pt x="265" y="189"/>
                    <a:pt x="265" y="189"/>
                    <a:pt x="265" y="189"/>
                  </a:cubicBezTo>
                  <a:cubicBezTo>
                    <a:pt x="264" y="188"/>
                    <a:pt x="264" y="188"/>
                    <a:pt x="264" y="188"/>
                  </a:cubicBezTo>
                  <a:cubicBezTo>
                    <a:pt x="263" y="188"/>
                    <a:pt x="263" y="188"/>
                    <a:pt x="263" y="188"/>
                  </a:cubicBezTo>
                  <a:close/>
                  <a:moveTo>
                    <a:pt x="262" y="186"/>
                  </a:moveTo>
                  <a:cubicBezTo>
                    <a:pt x="262" y="187"/>
                    <a:pt x="262" y="187"/>
                    <a:pt x="262" y="187"/>
                  </a:cubicBezTo>
                  <a:cubicBezTo>
                    <a:pt x="263" y="187"/>
                    <a:pt x="263" y="187"/>
                    <a:pt x="263" y="187"/>
                  </a:cubicBezTo>
                  <a:cubicBezTo>
                    <a:pt x="263" y="186"/>
                    <a:pt x="263" y="186"/>
                    <a:pt x="263" y="186"/>
                  </a:cubicBezTo>
                  <a:cubicBezTo>
                    <a:pt x="262" y="185"/>
                    <a:pt x="262" y="185"/>
                    <a:pt x="262" y="185"/>
                  </a:cubicBezTo>
                  <a:cubicBezTo>
                    <a:pt x="262" y="186"/>
                    <a:pt x="262" y="186"/>
                    <a:pt x="262" y="186"/>
                  </a:cubicBezTo>
                  <a:close/>
                  <a:moveTo>
                    <a:pt x="147" y="223"/>
                  </a:moveTo>
                  <a:cubicBezTo>
                    <a:pt x="148" y="223"/>
                    <a:pt x="148" y="223"/>
                    <a:pt x="148" y="223"/>
                  </a:cubicBezTo>
                  <a:cubicBezTo>
                    <a:pt x="148" y="222"/>
                    <a:pt x="148" y="222"/>
                    <a:pt x="148" y="222"/>
                  </a:cubicBezTo>
                  <a:cubicBezTo>
                    <a:pt x="147" y="222"/>
                    <a:pt x="147" y="222"/>
                    <a:pt x="147" y="222"/>
                  </a:cubicBezTo>
                  <a:cubicBezTo>
                    <a:pt x="147" y="223"/>
                    <a:pt x="147" y="223"/>
                    <a:pt x="147" y="223"/>
                  </a:cubicBezTo>
                  <a:close/>
                  <a:moveTo>
                    <a:pt x="153" y="228"/>
                  </a:moveTo>
                  <a:cubicBezTo>
                    <a:pt x="154" y="228"/>
                    <a:pt x="154" y="228"/>
                    <a:pt x="154" y="228"/>
                  </a:cubicBezTo>
                  <a:cubicBezTo>
                    <a:pt x="153" y="228"/>
                    <a:pt x="153" y="228"/>
                    <a:pt x="153" y="228"/>
                  </a:cubicBezTo>
                  <a:cubicBezTo>
                    <a:pt x="153" y="228"/>
                    <a:pt x="153" y="228"/>
                    <a:pt x="153" y="228"/>
                  </a:cubicBezTo>
                  <a:close/>
                  <a:moveTo>
                    <a:pt x="152" y="227"/>
                  </a:moveTo>
                  <a:cubicBezTo>
                    <a:pt x="152" y="225"/>
                    <a:pt x="152" y="225"/>
                    <a:pt x="152" y="225"/>
                  </a:cubicBezTo>
                  <a:cubicBezTo>
                    <a:pt x="150" y="224"/>
                    <a:pt x="150" y="224"/>
                    <a:pt x="150" y="224"/>
                  </a:cubicBezTo>
                  <a:cubicBezTo>
                    <a:pt x="149" y="223"/>
                    <a:pt x="149" y="223"/>
                    <a:pt x="149" y="223"/>
                  </a:cubicBezTo>
                  <a:cubicBezTo>
                    <a:pt x="149" y="224"/>
                    <a:pt x="149" y="224"/>
                    <a:pt x="149" y="224"/>
                  </a:cubicBezTo>
                  <a:cubicBezTo>
                    <a:pt x="150" y="225"/>
                    <a:pt x="150" y="225"/>
                    <a:pt x="150" y="225"/>
                  </a:cubicBezTo>
                  <a:cubicBezTo>
                    <a:pt x="152" y="227"/>
                    <a:pt x="152" y="227"/>
                    <a:pt x="152" y="227"/>
                  </a:cubicBezTo>
                  <a:close/>
                  <a:moveTo>
                    <a:pt x="156" y="221"/>
                  </a:moveTo>
                  <a:cubicBezTo>
                    <a:pt x="156" y="219"/>
                    <a:pt x="156" y="219"/>
                    <a:pt x="156" y="219"/>
                  </a:cubicBezTo>
                  <a:cubicBezTo>
                    <a:pt x="156" y="217"/>
                    <a:pt x="156" y="217"/>
                    <a:pt x="156" y="217"/>
                  </a:cubicBezTo>
                  <a:cubicBezTo>
                    <a:pt x="154" y="216"/>
                    <a:pt x="154" y="216"/>
                    <a:pt x="154" y="216"/>
                  </a:cubicBezTo>
                  <a:cubicBezTo>
                    <a:pt x="152" y="214"/>
                    <a:pt x="152" y="214"/>
                    <a:pt x="152" y="214"/>
                  </a:cubicBezTo>
                  <a:cubicBezTo>
                    <a:pt x="151" y="214"/>
                    <a:pt x="151" y="214"/>
                    <a:pt x="151" y="214"/>
                  </a:cubicBezTo>
                  <a:cubicBezTo>
                    <a:pt x="149" y="213"/>
                    <a:pt x="149" y="213"/>
                    <a:pt x="149" y="213"/>
                  </a:cubicBezTo>
                  <a:cubicBezTo>
                    <a:pt x="148" y="212"/>
                    <a:pt x="148" y="212"/>
                    <a:pt x="148" y="212"/>
                  </a:cubicBezTo>
                  <a:cubicBezTo>
                    <a:pt x="148" y="211"/>
                    <a:pt x="148" y="211"/>
                    <a:pt x="148" y="211"/>
                  </a:cubicBezTo>
                  <a:cubicBezTo>
                    <a:pt x="146" y="210"/>
                    <a:pt x="146" y="210"/>
                    <a:pt x="146" y="210"/>
                  </a:cubicBezTo>
                  <a:cubicBezTo>
                    <a:pt x="145" y="210"/>
                    <a:pt x="145" y="210"/>
                    <a:pt x="145" y="210"/>
                  </a:cubicBezTo>
                  <a:cubicBezTo>
                    <a:pt x="145" y="210"/>
                    <a:pt x="145" y="210"/>
                    <a:pt x="145" y="210"/>
                  </a:cubicBezTo>
                  <a:cubicBezTo>
                    <a:pt x="145" y="211"/>
                    <a:pt x="145" y="211"/>
                    <a:pt x="145" y="211"/>
                  </a:cubicBezTo>
                  <a:cubicBezTo>
                    <a:pt x="144" y="212"/>
                    <a:pt x="144" y="212"/>
                    <a:pt x="144" y="212"/>
                  </a:cubicBezTo>
                  <a:cubicBezTo>
                    <a:pt x="145" y="213"/>
                    <a:pt x="145" y="213"/>
                    <a:pt x="145" y="213"/>
                  </a:cubicBezTo>
                  <a:cubicBezTo>
                    <a:pt x="146" y="213"/>
                    <a:pt x="146" y="213"/>
                    <a:pt x="146" y="213"/>
                  </a:cubicBezTo>
                  <a:cubicBezTo>
                    <a:pt x="145" y="214"/>
                    <a:pt x="145" y="214"/>
                    <a:pt x="145" y="214"/>
                  </a:cubicBezTo>
                  <a:cubicBezTo>
                    <a:pt x="145" y="214"/>
                    <a:pt x="145" y="214"/>
                    <a:pt x="145" y="214"/>
                  </a:cubicBezTo>
                  <a:cubicBezTo>
                    <a:pt x="144" y="213"/>
                    <a:pt x="144" y="213"/>
                    <a:pt x="144" y="213"/>
                  </a:cubicBezTo>
                  <a:cubicBezTo>
                    <a:pt x="143" y="213"/>
                    <a:pt x="143" y="213"/>
                    <a:pt x="143" y="213"/>
                  </a:cubicBezTo>
                  <a:cubicBezTo>
                    <a:pt x="144" y="214"/>
                    <a:pt x="144" y="214"/>
                    <a:pt x="144" y="214"/>
                  </a:cubicBezTo>
                  <a:cubicBezTo>
                    <a:pt x="146" y="217"/>
                    <a:pt x="146" y="217"/>
                    <a:pt x="146" y="217"/>
                  </a:cubicBezTo>
                  <a:cubicBezTo>
                    <a:pt x="147" y="217"/>
                    <a:pt x="147" y="217"/>
                    <a:pt x="147" y="217"/>
                  </a:cubicBezTo>
                  <a:cubicBezTo>
                    <a:pt x="148" y="219"/>
                    <a:pt x="148" y="219"/>
                    <a:pt x="148" y="219"/>
                  </a:cubicBezTo>
                  <a:cubicBezTo>
                    <a:pt x="149" y="219"/>
                    <a:pt x="149" y="219"/>
                    <a:pt x="149" y="219"/>
                  </a:cubicBezTo>
                  <a:cubicBezTo>
                    <a:pt x="149" y="217"/>
                    <a:pt x="149" y="217"/>
                    <a:pt x="149" y="217"/>
                  </a:cubicBezTo>
                  <a:cubicBezTo>
                    <a:pt x="150" y="218"/>
                    <a:pt x="150" y="218"/>
                    <a:pt x="150" y="218"/>
                  </a:cubicBezTo>
                  <a:cubicBezTo>
                    <a:pt x="151" y="217"/>
                    <a:pt x="151" y="217"/>
                    <a:pt x="151" y="217"/>
                  </a:cubicBezTo>
                  <a:cubicBezTo>
                    <a:pt x="151" y="218"/>
                    <a:pt x="151" y="218"/>
                    <a:pt x="151" y="218"/>
                  </a:cubicBezTo>
                  <a:cubicBezTo>
                    <a:pt x="151" y="220"/>
                    <a:pt x="151" y="220"/>
                    <a:pt x="151" y="220"/>
                  </a:cubicBezTo>
                  <a:cubicBezTo>
                    <a:pt x="151" y="220"/>
                    <a:pt x="151" y="220"/>
                    <a:pt x="151" y="220"/>
                  </a:cubicBezTo>
                  <a:cubicBezTo>
                    <a:pt x="152" y="221"/>
                    <a:pt x="152" y="221"/>
                    <a:pt x="152" y="221"/>
                  </a:cubicBezTo>
                  <a:cubicBezTo>
                    <a:pt x="154" y="221"/>
                    <a:pt x="154" y="221"/>
                    <a:pt x="154" y="221"/>
                  </a:cubicBezTo>
                  <a:cubicBezTo>
                    <a:pt x="154" y="220"/>
                    <a:pt x="154" y="220"/>
                    <a:pt x="154" y="220"/>
                  </a:cubicBezTo>
                  <a:cubicBezTo>
                    <a:pt x="156" y="221"/>
                    <a:pt x="156" y="221"/>
                    <a:pt x="156" y="221"/>
                  </a:cubicBezTo>
                  <a:close/>
                  <a:moveTo>
                    <a:pt x="185" y="167"/>
                  </a:moveTo>
                  <a:cubicBezTo>
                    <a:pt x="186" y="167"/>
                    <a:pt x="186" y="167"/>
                    <a:pt x="186" y="167"/>
                  </a:cubicBezTo>
                  <a:cubicBezTo>
                    <a:pt x="186" y="167"/>
                    <a:pt x="186" y="167"/>
                    <a:pt x="186" y="167"/>
                  </a:cubicBezTo>
                  <a:cubicBezTo>
                    <a:pt x="186" y="166"/>
                    <a:pt x="186" y="166"/>
                    <a:pt x="186" y="166"/>
                  </a:cubicBezTo>
                  <a:cubicBezTo>
                    <a:pt x="186" y="166"/>
                    <a:pt x="186" y="166"/>
                    <a:pt x="186" y="166"/>
                  </a:cubicBezTo>
                  <a:cubicBezTo>
                    <a:pt x="187" y="167"/>
                    <a:pt x="187" y="167"/>
                    <a:pt x="187" y="167"/>
                  </a:cubicBezTo>
                  <a:cubicBezTo>
                    <a:pt x="188" y="167"/>
                    <a:pt x="188" y="167"/>
                    <a:pt x="188" y="167"/>
                  </a:cubicBezTo>
                  <a:cubicBezTo>
                    <a:pt x="188" y="167"/>
                    <a:pt x="188" y="167"/>
                    <a:pt x="188" y="167"/>
                  </a:cubicBezTo>
                  <a:cubicBezTo>
                    <a:pt x="189" y="167"/>
                    <a:pt x="189" y="167"/>
                    <a:pt x="189" y="167"/>
                  </a:cubicBezTo>
                  <a:cubicBezTo>
                    <a:pt x="189" y="166"/>
                    <a:pt x="189" y="166"/>
                    <a:pt x="189" y="166"/>
                  </a:cubicBezTo>
                  <a:cubicBezTo>
                    <a:pt x="191" y="165"/>
                    <a:pt x="191" y="165"/>
                    <a:pt x="191" y="165"/>
                  </a:cubicBezTo>
                  <a:cubicBezTo>
                    <a:pt x="192" y="164"/>
                    <a:pt x="192" y="164"/>
                    <a:pt x="192" y="164"/>
                  </a:cubicBezTo>
                  <a:cubicBezTo>
                    <a:pt x="192" y="164"/>
                    <a:pt x="192" y="164"/>
                    <a:pt x="192" y="164"/>
                  </a:cubicBezTo>
                  <a:cubicBezTo>
                    <a:pt x="191" y="162"/>
                    <a:pt x="191" y="162"/>
                    <a:pt x="191" y="162"/>
                  </a:cubicBezTo>
                  <a:cubicBezTo>
                    <a:pt x="190" y="161"/>
                    <a:pt x="190" y="161"/>
                    <a:pt x="190" y="161"/>
                  </a:cubicBezTo>
                  <a:cubicBezTo>
                    <a:pt x="190" y="160"/>
                    <a:pt x="190" y="160"/>
                    <a:pt x="190" y="160"/>
                  </a:cubicBezTo>
                  <a:cubicBezTo>
                    <a:pt x="188" y="159"/>
                    <a:pt x="188" y="159"/>
                    <a:pt x="188" y="159"/>
                  </a:cubicBezTo>
                  <a:cubicBezTo>
                    <a:pt x="188" y="159"/>
                    <a:pt x="188" y="159"/>
                    <a:pt x="188" y="159"/>
                  </a:cubicBezTo>
                  <a:cubicBezTo>
                    <a:pt x="187" y="159"/>
                    <a:pt x="187" y="159"/>
                    <a:pt x="187" y="159"/>
                  </a:cubicBezTo>
                  <a:cubicBezTo>
                    <a:pt x="186" y="160"/>
                    <a:pt x="186" y="160"/>
                    <a:pt x="186" y="160"/>
                  </a:cubicBezTo>
                  <a:cubicBezTo>
                    <a:pt x="185" y="160"/>
                    <a:pt x="185" y="160"/>
                    <a:pt x="185" y="160"/>
                  </a:cubicBezTo>
                  <a:cubicBezTo>
                    <a:pt x="183" y="161"/>
                    <a:pt x="183" y="161"/>
                    <a:pt x="183" y="161"/>
                  </a:cubicBezTo>
                  <a:cubicBezTo>
                    <a:pt x="183" y="162"/>
                    <a:pt x="183" y="162"/>
                    <a:pt x="183" y="162"/>
                  </a:cubicBezTo>
                  <a:cubicBezTo>
                    <a:pt x="184" y="163"/>
                    <a:pt x="184" y="163"/>
                    <a:pt x="184" y="163"/>
                  </a:cubicBezTo>
                  <a:cubicBezTo>
                    <a:pt x="184" y="165"/>
                    <a:pt x="184" y="165"/>
                    <a:pt x="184" y="165"/>
                  </a:cubicBezTo>
                  <a:cubicBezTo>
                    <a:pt x="184" y="166"/>
                    <a:pt x="184" y="166"/>
                    <a:pt x="184" y="166"/>
                  </a:cubicBezTo>
                  <a:cubicBezTo>
                    <a:pt x="185" y="167"/>
                    <a:pt x="185" y="167"/>
                    <a:pt x="185" y="167"/>
                  </a:cubicBezTo>
                  <a:close/>
                  <a:moveTo>
                    <a:pt x="189" y="220"/>
                  </a:moveTo>
                  <a:cubicBezTo>
                    <a:pt x="189" y="221"/>
                    <a:pt x="189" y="221"/>
                    <a:pt x="189" y="221"/>
                  </a:cubicBezTo>
                  <a:cubicBezTo>
                    <a:pt x="190" y="221"/>
                    <a:pt x="190" y="221"/>
                    <a:pt x="190" y="221"/>
                  </a:cubicBezTo>
                  <a:cubicBezTo>
                    <a:pt x="191" y="220"/>
                    <a:pt x="191" y="220"/>
                    <a:pt x="191" y="220"/>
                  </a:cubicBezTo>
                  <a:cubicBezTo>
                    <a:pt x="191" y="219"/>
                    <a:pt x="191" y="219"/>
                    <a:pt x="191" y="219"/>
                  </a:cubicBezTo>
                  <a:cubicBezTo>
                    <a:pt x="190" y="218"/>
                    <a:pt x="190" y="218"/>
                    <a:pt x="190" y="218"/>
                  </a:cubicBezTo>
                  <a:cubicBezTo>
                    <a:pt x="189" y="219"/>
                    <a:pt x="189" y="219"/>
                    <a:pt x="189" y="219"/>
                  </a:cubicBezTo>
                  <a:cubicBezTo>
                    <a:pt x="189" y="219"/>
                    <a:pt x="189" y="219"/>
                    <a:pt x="189" y="219"/>
                  </a:cubicBezTo>
                  <a:cubicBezTo>
                    <a:pt x="189" y="220"/>
                    <a:pt x="189" y="220"/>
                    <a:pt x="189" y="220"/>
                  </a:cubicBezTo>
                  <a:close/>
                  <a:moveTo>
                    <a:pt x="213" y="250"/>
                  </a:moveTo>
                  <a:cubicBezTo>
                    <a:pt x="213" y="250"/>
                    <a:pt x="213" y="250"/>
                    <a:pt x="213" y="250"/>
                  </a:cubicBezTo>
                  <a:cubicBezTo>
                    <a:pt x="214" y="251"/>
                    <a:pt x="214" y="251"/>
                    <a:pt x="214" y="251"/>
                  </a:cubicBezTo>
                  <a:cubicBezTo>
                    <a:pt x="214" y="251"/>
                    <a:pt x="214" y="251"/>
                    <a:pt x="214" y="251"/>
                  </a:cubicBezTo>
                  <a:cubicBezTo>
                    <a:pt x="215" y="252"/>
                    <a:pt x="215" y="252"/>
                    <a:pt x="215" y="252"/>
                  </a:cubicBezTo>
                  <a:cubicBezTo>
                    <a:pt x="216" y="252"/>
                    <a:pt x="216" y="252"/>
                    <a:pt x="216" y="252"/>
                  </a:cubicBezTo>
                  <a:cubicBezTo>
                    <a:pt x="217" y="251"/>
                    <a:pt x="217" y="251"/>
                    <a:pt x="217" y="251"/>
                  </a:cubicBezTo>
                  <a:cubicBezTo>
                    <a:pt x="216" y="250"/>
                    <a:pt x="216" y="250"/>
                    <a:pt x="216" y="250"/>
                  </a:cubicBezTo>
                  <a:cubicBezTo>
                    <a:pt x="215" y="250"/>
                    <a:pt x="215" y="250"/>
                    <a:pt x="215" y="250"/>
                  </a:cubicBezTo>
                  <a:cubicBezTo>
                    <a:pt x="214" y="250"/>
                    <a:pt x="214" y="250"/>
                    <a:pt x="214" y="250"/>
                  </a:cubicBezTo>
                  <a:cubicBezTo>
                    <a:pt x="214" y="250"/>
                    <a:pt x="214" y="250"/>
                    <a:pt x="214" y="250"/>
                  </a:cubicBezTo>
                  <a:cubicBezTo>
                    <a:pt x="213" y="250"/>
                    <a:pt x="213" y="250"/>
                    <a:pt x="213" y="250"/>
                  </a:cubicBezTo>
                  <a:close/>
                  <a:moveTo>
                    <a:pt x="208" y="166"/>
                  </a:moveTo>
                  <a:cubicBezTo>
                    <a:pt x="208" y="165"/>
                    <a:pt x="208" y="165"/>
                    <a:pt x="208" y="165"/>
                  </a:cubicBezTo>
                  <a:cubicBezTo>
                    <a:pt x="208" y="165"/>
                    <a:pt x="208" y="165"/>
                    <a:pt x="208" y="165"/>
                  </a:cubicBezTo>
                  <a:cubicBezTo>
                    <a:pt x="208" y="164"/>
                    <a:pt x="208" y="164"/>
                    <a:pt x="208" y="164"/>
                  </a:cubicBezTo>
                  <a:cubicBezTo>
                    <a:pt x="208" y="163"/>
                    <a:pt x="208" y="163"/>
                    <a:pt x="208" y="163"/>
                  </a:cubicBezTo>
                  <a:cubicBezTo>
                    <a:pt x="208" y="162"/>
                    <a:pt x="208" y="162"/>
                    <a:pt x="208" y="162"/>
                  </a:cubicBezTo>
                  <a:cubicBezTo>
                    <a:pt x="207" y="162"/>
                    <a:pt x="207" y="162"/>
                    <a:pt x="207" y="162"/>
                  </a:cubicBezTo>
                  <a:cubicBezTo>
                    <a:pt x="206" y="162"/>
                    <a:pt x="206" y="162"/>
                    <a:pt x="206" y="162"/>
                  </a:cubicBezTo>
                  <a:cubicBezTo>
                    <a:pt x="205" y="165"/>
                    <a:pt x="205" y="165"/>
                    <a:pt x="205" y="165"/>
                  </a:cubicBezTo>
                  <a:cubicBezTo>
                    <a:pt x="206" y="166"/>
                    <a:pt x="206" y="166"/>
                    <a:pt x="206" y="166"/>
                  </a:cubicBezTo>
                  <a:cubicBezTo>
                    <a:pt x="207" y="166"/>
                    <a:pt x="207" y="166"/>
                    <a:pt x="207" y="166"/>
                  </a:cubicBezTo>
                  <a:cubicBezTo>
                    <a:pt x="208" y="166"/>
                    <a:pt x="208" y="166"/>
                    <a:pt x="208" y="166"/>
                  </a:cubicBezTo>
                  <a:cubicBezTo>
                    <a:pt x="208" y="166"/>
                    <a:pt x="208" y="166"/>
                    <a:pt x="208" y="166"/>
                  </a:cubicBezTo>
                  <a:close/>
                  <a:moveTo>
                    <a:pt x="206" y="157"/>
                  </a:moveTo>
                  <a:cubicBezTo>
                    <a:pt x="207" y="156"/>
                    <a:pt x="207" y="156"/>
                    <a:pt x="207" y="156"/>
                  </a:cubicBezTo>
                  <a:cubicBezTo>
                    <a:pt x="208" y="157"/>
                    <a:pt x="208" y="157"/>
                    <a:pt x="208" y="157"/>
                  </a:cubicBezTo>
                  <a:cubicBezTo>
                    <a:pt x="209" y="156"/>
                    <a:pt x="209" y="156"/>
                    <a:pt x="209" y="156"/>
                  </a:cubicBezTo>
                  <a:cubicBezTo>
                    <a:pt x="209" y="155"/>
                    <a:pt x="209" y="155"/>
                    <a:pt x="209" y="155"/>
                  </a:cubicBezTo>
                  <a:cubicBezTo>
                    <a:pt x="209" y="154"/>
                    <a:pt x="209" y="154"/>
                    <a:pt x="209" y="154"/>
                  </a:cubicBezTo>
                  <a:cubicBezTo>
                    <a:pt x="210" y="154"/>
                    <a:pt x="210" y="154"/>
                    <a:pt x="210" y="154"/>
                  </a:cubicBezTo>
                  <a:cubicBezTo>
                    <a:pt x="210" y="154"/>
                    <a:pt x="210" y="154"/>
                    <a:pt x="210" y="154"/>
                  </a:cubicBezTo>
                  <a:cubicBezTo>
                    <a:pt x="209" y="154"/>
                    <a:pt x="209" y="154"/>
                    <a:pt x="209" y="154"/>
                  </a:cubicBezTo>
                  <a:cubicBezTo>
                    <a:pt x="207" y="155"/>
                    <a:pt x="207" y="155"/>
                    <a:pt x="207" y="155"/>
                  </a:cubicBezTo>
                  <a:cubicBezTo>
                    <a:pt x="206" y="156"/>
                    <a:pt x="206" y="156"/>
                    <a:pt x="206" y="156"/>
                  </a:cubicBezTo>
                  <a:cubicBezTo>
                    <a:pt x="206" y="157"/>
                    <a:pt x="206" y="157"/>
                    <a:pt x="206" y="157"/>
                  </a:cubicBezTo>
                  <a:close/>
                  <a:moveTo>
                    <a:pt x="212" y="159"/>
                  </a:moveTo>
                  <a:cubicBezTo>
                    <a:pt x="213" y="160"/>
                    <a:pt x="213" y="160"/>
                    <a:pt x="213" y="160"/>
                  </a:cubicBezTo>
                  <a:cubicBezTo>
                    <a:pt x="215" y="160"/>
                    <a:pt x="215" y="160"/>
                    <a:pt x="215" y="160"/>
                  </a:cubicBezTo>
                  <a:cubicBezTo>
                    <a:pt x="216" y="160"/>
                    <a:pt x="216" y="160"/>
                    <a:pt x="216" y="160"/>
                  </a:cubicBezTo>
                  <a:cubicBezTo>
                    <a:pt x="215" y="159"/>
                    <a:pt x="215" y="159"/>
                    <a:pt x="215" y="159"/>
                  </a:cubicBezTo>
                  <a:cubicBezTo>
                    <a:pt x="214" y="159"/>
                    <a:pt x="214" y="159"/>
                    <a:pt x="214" y="159"/>
                  </a:cubicBezTo>
                  <a:cubicBezTo>
                    <a:pt x="212" y="159"/>
                    <a:pt x="212" y="159"/>
                    <a:pt x="212" y="159"/>
                  </a:cubicBezTo>
                  <a:cubicBezTo>
                    <a:pt x="212" y="159"/>
                    <a:pt x="212" y="159"/>
                    <a:pt x="212" y="159"/>
                  </a:cubicBezTo>
                  <a:close/>
                  <a:moveTo>
                    <a:pt x="224" y="168"/>
                  </a:moveTo>
                  <a:cubicBezTo>
                    <a:pt x="224" y="169"/>
                    <a:pt x="224" y="169"/>
                    <a:pt x="224" y="169"/>
                  </a:cubicBezTo>
                  <a:cubicBezTo>
                    <a:pt x="223" y="170"/>
                    <a:pt x="223" y="170"/>
                    <a:pt x="223" y="170"/>
                  </a:cubicBezTo>
                  <a:cubicBezTo>
                    <a:pt x="222" y="171"/>
                    <a:pt x="222" y="171"/>
                    <a:pt x="222" y="171"/>
                  </a:cubicBezTo>
                  <a:cubicBezTo>
                    <a:pt x="222" y="172"/>
                    <a:pt x="222" y="172"/>
                    <a:pt x="222" y="172"/>
                  </a:cubicBezTo>
                  <a:cubicBezTo>
                    <a:pt x="223" y="173"/>
                    <a:pt x="223" y="173"/>
                    <a:pt x="223" y="173"/>
                  </a:cubicBezTo>
                  <a:cubicBezTo>
                    <a:pt x="224" y="173"/>
                    <a:pt x="224" y="173"/>
                    <a:pt x="224" y="173"/>
                  </a:cubicBezTo>
                  <a:cubicBezTo>
                    <a:pt x="225" y="171"/>
                    <a:pt x="225" y="171"/>
                    <a:pt x="225" y="171"/>
                  </a:cubicBezTo>
                  <a:cubicBezTo>
                    <a:pt x="226" y="171"/>
                    <a:pt x="226" y="171"/>
                    <a:pt x="226" y="171"/>
                  </a:cubicBezTo>
                  <a:cubicBezTo>
                    <a:pt x="226" y="170"/>
                    <a:pt x="226" y="170"/>
                    <a:pt x="226" y="170"/>
                  </a:cubicBezTo>
                  <a:cubicBezTo>
                    <a:pt x="227" y="169"/>
                    <a:pt x="227" y="169"/>
                    <a:pt x="227" y="169"/>
                  </a:cubicBezTo>
                  <a:cubicBezTo>
                    <a:pt x="229" y="168"/>
                    <a:pt x="229" y="168"/>
                    <a:pt x="229" y="168"/>
                  </a:cubicBezTo>
                  <a:cubicBezTo>
                    <a:pt x="228" y="167"/>
                    <a:pt x="228" y="167"/>
                    <a:pt x="228" y="167"/>
                  </a:cubicBezTo>
                  <a:cubicBezTo>
                    <a:pt x="228" y="166"/>
                    <a:pt x="228" y="166"/>
                    <a:pt x="228" y="166"/>
                  </a:cubicBezTo>
                  <a:cubicBezTo>
                    <a:pt x="227" y="166"/>
                    <a:pt x="227" y="166"/>
                    <a:pt x="227" y="166"/>
                  </a:cubicBezTo>
                  <a:cubicBezTo>
                    <a:pt x="225" y="167"/>
                    <a:pt x="225" y="167"/>
                    <a:pt x="225" y="167"/>
                  </a:cubicBezTo>
                  <a:cubicBezTo>
                    <a:pt x="224" y="168"/>
                    <a:pt x="224" y="168"/>
                    <a:pt x="224" y="168"/>
                  </a:cubicBezTo>
                  <a:close/>
                  <a:moveTo>
                    <a:pt x="228" y="156"/>
                  </a:moveTo>
                  <a:cubicBezTo>
                    <a:pt x="227" y="158"/>
                    <a:pt x="227" y="158"/>
                    <a:pt x="227" y="158"/>
                  </a:cubicBezTo>
                  <a:cubicBezTo>
                    <a:pt x="227" y="160"/>
                    <a:pt x="227" y="160"/>
                    <a:pt x="227" y="160"/>
                  </a:cubicBezTo>
                  <a:cubicBezTo>
                    <a:pt x="226" y="161"/>
                    <a:pt x="226" y="161"/>
                    <a:pt x="226" y="161"/>
                  </a:cubicBezTo>
                  <a:cubicBezTo>
                    <a:pt x="226" y="162"/>
                    <a:pt x="226" y="162"/>
                    <a:pt x="226" y="162"/>
                  </a:cubicBezTo>
                  <a:cubicBezTo>
                    <a:pt x="228" y="162"/>
                    <a:pt x="228" y="162"/>
                    <a:pt x="228" y="162"/>
                  </a:cubicBezTo>
                  <a:cubicBezTo>
                    <a:pt x="228" y="163"/>
                    <a:pt x="228" y="163"/>
                    <a:pt x="228" y="163"/>
                  </a:cubicBezTo>
                  <a:cubicBezTo>
                    <a:pt x="230" y="163"/>
                    <a:pt x="230" y="163"/>
                    <a:pt x="230" y="163"/>
                  </a:cubicBezTo>
                  <a:cubicBezTo>
                    <a:pt x="231" y="164"/>
                    <a:pt x="231" y="164"/>
                    <a:pt x="231" y="164"/>
                  </a:cubicBezTo>
                  <a:cubicBezTo>
                    <a:pt x="232" y="163"/>
                    <a:pt x="232" y="163"/>
                    <a:pt x="232" y="163"/>
                  </a:cubicBezTo>
                  <a:cubicBezTo>
                    <a:pt x="232" y="163"/>
                    <a:pt x="232" y="163"/>
                    <a:pt x="232" y="163"/>
                  </a:cubicBezTo>
                  <a:cubicBezTo>
                    <a:pt x="231" y="161"/>
                    <a:pt x="231" y="161"/>
                    <a:pt x="231" y="161"/>
                  </a:cubicBezTo>
                  <a:cubicBezTo>
                    <a:pt x="230" y="159"/>
                    <a:pt x="230" y="159"/>
                    <a:pt x="230" y="159"/>
                  </a:cubicBezTo>
                  <a:cubicBezTo>
                    <a:pt x="229" y="158"/>
                    <a:pt x="229" y="158"/>
                    <a:pt x="229" y="158"/>
                  </a:cubicBezTo>
                  <a:cubicBezTo>
                    <a:pt x="228" y="156"/>
                    <a:pt x="228" y="156"/>
                    <a:pt x="228" y="156"/>
                  </a:cubicBezTo>
                  <a:close/>
                  <a:moveTo>
                    <a:pt x="220" y="135"/>
                  </a:moveTo>
                  <a:cubicBezTo>
                    <a:pt x="219" y="134"/>
                    <a:pt x="219" y="134"/>
                    <a:pt x="219" y="134"/>
                  </a:cubicBezTo>
                  <a:cubicBezTo>
                    <a:pt x="220" y="134"/>
                    <a:pt x="220" y="134"/>
                    <a:pt x="220" y="134"/>
                  </a:cubicBezTo>
                  <a:cubicBezTo>
                    <a:pt x="219" y="133"/>
                    <a:pt x="219" y="133"/>
                    <a:pt x="219" y="133"/>
                  </a:cubicBezTo>
                  <a:cubicBezTo>
                    <a:pt x="217" y="133"/>
                    <a:pt x="217" y="133"/>
                    <a:pt x="217" y="133"/>
                  </a:cubicBezTo>
                  <a:cubicBezTo>
                    <a:pt x="217" y="134"/>
                    <a:pt x="217" y="134"/>
                    <a:pt x="217" y="134"/>
                  </a:cubicBezTo>
                  <a:cubicBezTo>
                    <a:pt x="218" y="134"/>
                    <a:pt x="218" y="134"/>
                    <a:pt x="218" y="134"/>
                  </a:cubicBezTo>
                  <a:cubicBezTo>
                    <a:pt x="218" y="135"/>
                    <a:pt x="218" y="135"/>
                    <a:pt x="218" y="135"/>
                  </a:cubicBezTo>
                  <a:cubicBezTo>
                    <a:pt x="219" y="136"/>
                    <a:pt x="219" y="136"/>
                    <a:pt x="219" y="136"/>
                  </a:cubicBezTo>
                  <a:cubicBezTo>
                    <a:pt x="220" y="135"/>
                    <a:pt x="220" y="135"/>
                    <a:pt x="220" y="135"/>
                  </a:cubicBezTo>
                  <a:close/>
                  <a:moveTo>
                    <a:pt x="224" y="120"/>
                  </a:moveTo>
                  <a:cubicBezTo>
                    <a:pt x="223" y="119"/>
                    <a:pt x="223" y="119"/>
                    <a:pt x="223" y="119"/>
                  </a:cubicBezTo>
                  <a:cubicBezTo>
                    <a:pt x="222" y="119"/>
                    <a:pt x="222" y="119"/>
                    <a:pt x="222" y="119"/>
                  </a:cubicBezTo>
                  <a:cubicBezTo>
                    <a:pt x="223" y="121"/>
                    <a:pt x="223" y="121"/>
                    <a:pt x="223" y="121"/>
                  </a:cubicBezTo>
                  <a:cubicBezTo>
                    <a:pt x="223" y="121"/>
                    <a:pt x="223" y="121"/>
                    <a:pt x="223" y="121"/>
                  </a:cubicBezTo>
                  <a:cubicBezTo>
                    <a:pt x="224" y="121"/>
                    <a:pt x="224" y="121"/>
                    <a:pt x="224" y="121"/>
                  </a:cubicBezTo>
                  <a:cubicBezTo>
                    <a:pt x="225" y="121"/>
                    <a:pt x="225" y="121"/>
                    <a:pt x="225" y="121"/>
                  </a:cubicBezTo>
                  <a:cubicBezTo>
                    <a:pt x="225" y="123"/>
                    <a:pt x="225" y="123"/>
                    <a:pt x="225" y="123"/>
                  </a:cubicBezTo>
                  <a:cubicBezTo>
                    <a:pt x="225" y="123"/>
                    <a:pt x="225" y="123"/>
                    <a:pt x="225" y="123"/>
                  </a:cubicBezTo>
                  <a:cubicBezTo>
                    <a:pt x="225" y="122"/>
                    <a:pt x="225" y="122"/>
                    <a:pt x="225" y="122"/>
                  </a:cubicBezTo>
                  <a:cubicBezTo>
                    <a:pt x="225" y="121"/>
                    <a:pt x="225" y="121"/>
                    <a:pt x="225" y="121"/>
                  </a:cubicBezTo>
                  <a:cubicBezTo>
                    <a:pt x="226" y="120"/>
                    <a:pt x="226" y="120"/>
                    <a:pt x="226" y="120"/>
                  </a:cubicBezTo>
                  <a:cubicBezTo>
                    <a:pt x="226" y="119"/>
                    <a:pt x="226" y="119"/>
                    <a:pt x="226" y="119"/>
                  </a:cubicBezTo>
                  <a:cubicBezTo>
                    <a:pt x="225" y="119"/>
                    <a:pt x="225" y="119"/>
                    <a:pt x="225" y="119"/>
                  </a:cubicBezTo>
                  <a:cubicBezTo>
                    <a:pt x="225" y="118"/>
                    <a:pt x="225" y="118"/>
                    <a:pt x="225" y="118"/>
                  </a:cubicBezTo>
                  <a:cubicBezTo>
                    <a:pt x="225" y="117"/>
                    <a:pt x="225" y="117"/>
                    <a:pt x="225" y="117"/>
                  </a:cubicBezTo>
                  <a:cubicBezTo>
                    <a:pt x="224" y="117"/>
                    <a:pt x="224" y="117"/>
                    <a:pt x="224" y="117"/>
                  </a:cubicBezTo>
                  <a:cubicBezTo>
                    <a:pt x="223" y="117"/>
                    <a:pt x="223" y="117"/>
                    <a:pt x="223" y="117"/>
                  </a:cubicBezTo>
                  <a:cubicBezTo>
                    <a:pt x="223" y="118"/>
                    <a:pt x="223" y="118"/>
                    <a:pt x="223" y="118"/>
                  </a:cubicBezTo>
                  <a:cubicBezTo>
                    <a:pt x="224" y="119"/>
                    <a:pt x="224" y="119"/>
                    <a:pt x="224" y="119"/>
                  </a:cubicBezTo>
                  <a:cubicBezTo>
                    <a:pt x="224" y="120"/>
                    <a:pt x="224" y="120"/>
                    <a:pt x="224" y="120"/>
                  </a:cubicBezTo>
                  <a:close/>
                  <a:moveTo>
                    <a:pt x="222" y="112"/>
                  </a:moveTo>
                  <a:cubicBezTo>
                    <a:pt x="220" y="112"/>
                    <a:pt x="220" y="112"/>
                    <a:pt x="220" y="112"/>
                  </a:cubicBezTo>
                  <a:cubicBezTo>
                    <a:pt x="220" y="111"/>
                    <a:pt x="220" y="111"/>
                    <a:pt x="220" y="111"/>
                  </a:cubicBezTo>
                  <a:cubicBezTo>
                    <a:pt x="219" y="111"/>
                    <a:pt x="219" y="111"/>
                    <a:pt x="219" y="111"/>
                  </a:cubicBezTo>
                  <a:cubicBezTo>
                    <a:pt x="218" y="111"/>
                    <a:pt x="218" y="111"/>
                    <a:pt x="218" y="111"/>
                  </a:cubicBezTo>
                  <a:cubicBezTo>
                    <a:pt x="218" y="112"/>
                    <a:pt x="218" y="112"/>
                    <a:pt x="218" y="112"/>
                  </a:cubicBezTo>
                  <a:cubicBezTo>
                    <a:pt x="220" y="113"/>
                    <a:pt x="220" y="113"/>
                    <a:pt x="220" y="113"/>
                  </a:cubicBezTo>
                  <a:cubicBezTo>
                    <a:pt x="221" y="113"/>
                    <a:pt x="221" y="113"/>
                    <a:pt x="221" y="113"/>
                  </a:cubicBezTo>
                  <a:cubicBezTo>
                    <a:pt x="222" y="112"/>
                    <a:pt x="222" y="112"/>
                    <a:pt x="222" y="112"/>
                  </a:cubicBezTo>
                  <a:close/>
                  <a:moveTo>
                    <a:pt x="222" y="111"/>
                  </a:moveTo>
                  <a:cubicBezTo>
                    <a:pt x="222" y="111"/>
                    <a:pt x="222" y="111"/>
                    <a:pt x="222" y="111"/>
                  </a:cubicBezTo>
                  <a:cubicBezTo>
                    <a:pt x="224" y="111"/>
                    <a:pt x="224" y="111"/>
                    <a:pt x="224" y="111"/>
                  </a:cubicBezTo>
                  <a:cubicBezTo>
                    <a:pt x="225" y="111"/>
                    <a:pt x="225" y="111"/>
                    <a:pt x="225" y="111"/>
                  </a:cubicBezTo>
                  <a:cubicBezTo>
                    <a:pt x="226" y="111"/>
                    <a:pt x="226" y="111"/>
                    <a:pt x="226" y="111"/>
                  </a:cubicBezTo>
                  <a:cubicBezTo>
                    <a:pt x="226" y="110"/>
                    <a:pt x="226" y="110"/>
                    <a:pt x="226" y="110"/>
                  </a:cubicBezTo>
                  <a:cubicBezTo>
                    <a:pt x="224" y="110"/>
                    <a:pt x="224" y="110"/>
                    <a:pt x="224" y="110"/>
                  </a:cubicBezTo>
                  <a:cubicBezTo>
                    <a:pt x="223" y="109"/>
                    <a:pt x="223" y="109"/>
                    <a:pt x="223" y="109"/>
                  </a:cubicBezTo>
                  <a:cubicBezTo>
                    <a:pt x="222" y="110"/>
                    <a:pt x="222" y="110"/>
                    <a:pt x="222" y="110"/>
                  </a:cubicBezTo>
                  <a:cubicBezTo>
                    <a:pt x="222" y="111"/>
                    <a:pt x="222" y="111"/>
                    <a:pt x="222" y="111"/>
                  </a:cubicBezTo>
                  <a:close/>
                  <a:moveTo>
                    <a:pt x="236" y="141"/>
                  </a:moveTo>
                  <a:cubicBezTo>
                    <a:pt x="237" y="140"/>
                    <a:pt x="237" y="140"/>
                    <a:pt x="237" y="140"/>
                  </a:cubicBezTo>
                  <a:cubicBezTo>
                    <a:pt x="236" y="139"/>
                    <a:pt x="236" y="139"/>
                    <a:pt x="236" y="139"/>
                  </a:cubicBezTo>
                  <a:cubicBezTo>
                    <a:pt x="235" y="139"/>
                    <a:pt x="235" y="139"/>
                    <a:pt x="235" y="139"/>
                  </a:cubicBezTo>
                  <a:cubicBezTo>
                    <a:pt x="235" y="140"/>
                    <a:pt x="235" y="140"/>
                    <a:pt x="235" y="140"/>
                  </a:cubicBezTo>
                  <a:cubicBezTo>
                    <a:pt x="235" y="141"/>
                    <a:pt x="235" y="141"/>
                    <a:pt x="235" y="141"/>
                  </a:cubicBezTo>
                  <a:cubicBezTo>
                    <a:pt x="236" y="141"/>
                    <a:pt x="236" y="141"/>
                    <a:pt x="236" y="141"/>
                  </a:cubicBezTo>
                  <a:close/>
                  <a:moveTo>
                    <a:pt x="240" y="140"/>
                  </a:moveTo>
                  <a:cubicBezTo>
                    <a:pt x="241" y="139"/>
                    <a:pt x="241" y="139"/>
                    <a:pt x="241" y="139"/>
                  </a:cubicBezTo>
                  <a:cubicBezTo>
                    <a:pt x="241" y="139"/>
                    <a:pt x="241" y="139"/>
                    <a:pt x="241" y="139"/>
                  </a:cubicBezTo>
                  <a:cubicBezTo>
                    <a:pt x="239" y="138"/>
                    <a:pt x="239" y="138"/>
                    <a:pt x="239" y="138"/>
                  </a:cubicBezTo>
                  <a:cubicBezTo>
                    <a:pt x="239" y="139"/>
                    <a:pt x="239" y="139"/>
                    <a:pt x="239" y="139"/>
                  </a:cubicBezTo>
                  <a:cubicBezTo>
                    <a:pt x="238" y="139"/>
                    <a:pt x="238" y="139"/>
                    <a:pt x="238" y="139"/>
                  </a:cubicBezTo>
                  <a:cubicBezTo>
                    <a:pt x="238" y="140"/>
                    <a:pt x="238" y="140"/>
                    <a:pt x="238" y="140"/>
                  </a:cubicBezTo>
                  <a:cubicBezTo>
                    <a:pt x="240" y="140"/>
                    <a:pt x="240" y="140"/>
                    <a:pt x="240" y="140"/>
                  </a:cubicBezTo>
                  <a:close/>
                  <a:moveTo>
                    <a:pt x="245" y="141"/>
                  </a:moveTo>
                  <a:cubicBezTo>
                    <a:pt x="246" y="141"/>
                    <a:pt x="246" y="141"/>
                    <a:pt x="246" y="141"/>
                  </a:cubicBezTo>
                  <a:cubicBezTo>
                    <a:pt x="245" y="140"/>
                    <a:pt x="245" y="140"/>
                    <a:pt x="245" y="140"/>
                  </a:cubicBezTo>
                  <a:cubicBezTo>
                    <a:pt x="243" y="141"/>
                    <a:pt x="243" y="141"/>
                    <a:pt x="243" y="141"/>
                  </a:cubicBezTo>
                  <a:cubicBezTo>
                    <a:pt x="244" y="141"/>
                    <a:pt x="244" y="141"/>
                    <a:pt x="244" y="141"/>
                  </a:cubicBezTo>
                  <a:cubicBezTo>
                    <a:pt x="245" y="141"/>
                    <a:pt x="245" y="141"/>
                    <a:pt x="245" y="141"/>
                  </a:cubicBezTo>
                  <a:close/>
                  <a:moveTo>
                    <a:pt x="254" y="138"/>
                  </a:moveTo>
                  <a:cubicBezTo>
                    <a:pt x="255" y="140"/>
                    <a:pt x="255" y="140"/>
                    <a:pt x="255" y="140"/>
                  </a:cubicBezTo>
                  <a:cubicBezTo>
                    <a:pt x="255" y="140"/>
                    <a:pt x="255" y="140"/>
                    <a:pt x="255" y="140"/>
                  </a:cubicBezTo>
                  <a:cubicBezTo>
                    <a:pt x="256" y="139"/>
                    <a:pt x="256" y="139"/>
                    <a:pt x="256" y="139"/>
                  </a:cubicBezTo>
                  <a:cubicBezTo>
                    <a:pt x="255" y="139"/>
                    <a:pt x="255" y="139"/>
                    <a:pt x="255" y="139"/>
                  </a:cubicBezTo>
                  <a:cubicBezTo>
                    <a:pt x="254" y="138"/>
                    <a:pt x="254" y="138"/>
                    <a:pt x="254" y="138"/>
                  </a:cubicBezTo>
                  <a:close/>
                  <a:moveTo>
                    <a:pt x="249" y="137"/>
                  </a:moveTo>
                  <a:cubicBezTo>
                    <a:pt x="250" y="137"/>
                    <a:pt x="250" y="137"/>
                    <a:pt x="250" y="137"/>
                  </a:cubicBezTo>
                  <a:cubicBezTo>
                    <a:pt x="251" y="136"/>
                    <a:pt x="251" y="136"/>
                    <a:pt x="251" y="136"/>
                  </a:cubicBezTo>
                  <a:cubicBezTo>
                    <a:pt x="250" y="136"/>
                    <a:pt x="250" y="136"/>
                    <a:pt x="250" y="136"/>
                  </a:cubicBezTo>
                  <a:cubicBezTo>
                    <a:pt x="249" y="136"/>
                    <a:pt x="249" y="136"/>
                    <a:pt x="249" y="136"/>
                  </a:cubicBezTo>
                  <a:cubicBezTo>
                    <a:pt x="249" y="137"/>
                    <a:pt x="249" y="137"/>
                    <a:pt x="249" y="137"/>
                  </a:cubicBezTo>
                  <a:cubicBezTo>
                    <a:pt x="249" y="137"/>
                    <a:pt x="249" y="137"/>
                    <a:pt x="249" y="137"/>
                  </a:cubicBezTo>
                  <a:close/>
                  <a:moveTo>
                    <a:pt x="245" y="132"/>
                  </a:moveTo>
                  <a:cubicBezTo>
                    <a:pt x="245" y="131"/>
                    <a:pt x="245" y="131"/>
                    <a:pt x="245" y="131"/>
                  </a:cubicBezTo>
                  <a:cubicBezTo>
                    <a:pt x="244" y="131"/>
                    <a:pt x="244" y="131"/>
                    <a:pt x="244" y="131"/>
                  </a:cubicBezTo>
                  <a:cubicBezTo>
                    <a:pt x="243" y="132"/>
                    <a:pt x="243" y="132"/>
                    <a:pt x="243" y="132"/>
                  </a:cubicBezTo>
                  <a:cubicBezTo>
                    <a:pt x="243" y="133"/>
                    <a:pt x="243" y="133"/>
                    <a:pt x="243" y="133"/>
                  </a:cubicBezTo>
                  <a:cubicBezTo>
                    <a:pt x="244" y="134"/>
                    <a:pt x="244" y="134"/>
                    <a:pt x="244" y="134"/>
                  </a:cubicBezTo>
                  <a:cubicBezTo>
                    <a:pt x="244" y="133"/>
                    <a:pt x="244" y="133"/>
                    <a:pt x="244" y="133"/>
                  </a:cubicBezTo>
                  <a:cubicBezTo>
                    <a:pt x="244" y="133"/>
                    <a:pt x="244" y="133"/>
                    <a:pt x="244" y="133"/>
                  </a:cubicBezTo>
                  <a:cubicBezTo>
                    <a:pt x="244" y="132"/>
                    <a:pt x="244" y="132"/>
                    <a:pt x="244" y="132"/>
                  </a:cubicBezTo>
                  <a:cubicBezTo>
                    <a:pt x="245" y="132"/>
                    <a:pt x="245" y="132"/>
                    <a:pt x="245" y="132"/>
                  </a:cubicBezTo>
                  <a:close/>
                  <a:moveTo>
                    <a:pt x="248" y="131"/>
                  </a:moveTo>
                  <a:cubicBezTo>
                    <a:pt x="248" y="130"/>
                    <a:pt x="248" y="130"/>
                    <a:pt x="248" y="130"/>
                  </a:cubicBezTo>
                  <a:cubicBezTo>
                    <a:pt x="247" y="130"/>
                    <a:pt x="247" y="130"/>
                    <a:pt x="247" y="130"/>
                  </a:cubicBezTo>
                  <a:cubicBezTo>
                    <a:pt x="246" y="131"/>
                    <a:pt x="246" y="131"/>
                    <a:pt x="246" y="131"/>
                  </a:cubicBezTo>
                  <a:cubicBezTo>
                    <a:pt x="247" y="132"/>
                    <a:pt x="247" y="132"/>
                    <a:pt x="247" y="132"/>
                  </a:cubicBezTo>
                  <a:cubicBezTo>
                    <a:pt x="248" y="132"/>
                    <a:pt x="248" y="132"/>
                    <a:pt x="248" y="132"/>
                  </a:cubicBezTo>
                  <a:cubicBezTo>
                    <a:pt x="248" y="131"/>
                    <a:pt x="248" y="131"/>
                    <a:pt x="248" y="131"/>
                  </a:cubicBezTo>
                  <a:cubicBezTo>
                    <a:pt x="248" y="131"/>
                    <a:pt x="248" y="131"/>
                    <a:pt x="248" y="131"/>
                  </a:cubicBezTo>
                  <a:close/>
                  <a:moveTo>
                    <a:pt x="249" y="132"/>
                  </a:moveTo>
                  <a:cubicBezTo>
                    <a:pt x="249" y="132"/>
                    <a:pt x="249" y="132"/>
                    <a:pt x="249" y="132"/>
                  </a:cubicBezTo>
                  <a:cubicBezTo>
                    <a:pt x="250" y="132"/>
                    <a:pt x="250" y="132"/>
                    <a:pt x="250" y="132"/>
                  </a:cubicBezTo>
                  <a:cubicBezTo>
                    <a:pt x="251" y="131"/>
                    <a:pt x="251" y="131"/>
                    <a:pt x="251" y="131"/>
                  </a:cubicBezTo>
                  <a:cubicBezTo>
                    <a:pt x="251" y="130"/>
                    <a:pt x="251" y="130"/>
                    <a:pt x="251" y="130"/>
                  </a:cubicBezTo>
                  <a:cubicBezTo>
                    <a:pt x="250" y="129"/>
                    <a:pt x="250" y="129"/>
                    <a:pt x="250" y="129"/>
                  </a:cubicBezTo>
                  <a:cubicBezTo>
                    <a:pt x="249" y="129"/>
                    <a:pt x="249" y="129"/>
                    <a:pt x="249" y="129"/>
                  </a:cubicBezTo>
                  <a:cubicBezTo>
                    <a:pt x="249" y="130"/>
                    <a:pt x="249" y="130"/>
                    <a:pt x="249" y="130"/>
                  </a:cubicBezTo>
                  <a:cubicBezTo>
                    <a:pt x="249" y="131"/>
                    <a:pt x="249" y="131"/>
                    <a:pt x="249" y="131"/>
                  </a:cubicBezTo>
                  <a:cubicBezTo>
                    <a:pt x="249" y="132"/>
                    <a:pt x="249" y="132"/>
                    <a:pt x="249" y="132"/>
                  </a:cubicBezTo>
                  <a:close/>
                  <a:moveTo>
                    <a:pt x="245" y="128"/>
                  </a:moveTo>
                  <a:cubicBezTo>
                    <a:pt x="246" y="127"/>
                    <a:pt x="246" y="127"/>
                    <a:pt x="246" y="127"/>
                  </a:cubicBezTo>
                  <a:cubicBezTo>
                    <a:pt x="246" y="126"/>
                    <a:pt x="246" y="126"/>
                    <a:pt x="246" y="126"/>
                  </a:cubicBezTo>
                  <a:cubicBezTo>
                    <a:pt x="245" y="126"/>
                    <a:pt x="245" y="126"/>
                    <a:pt x="245" y="126"/>
                  </a:cubicBezTo>
                  <a:cubicBezTo>
                    <a:pt x="244" y="126"/>
                    <a:pt x="244" y="126"/>
                    <a:pt x="244" y="126"/>
                  </a:cubicBezTo>
                  <a:cubicBezTo>
                    <a:pt x="243" y="127"/>
                    <a:pt x="243" y="127"/>
                    <a:pt x="243" y="127"/>
                  </a:cubicBezTo>
                  <a:cubicBezTo>
                    <a:pt x="243" y="127"/>
                    <a:pt x="243" y="127"/>
                    <a:pt x="243" y="127"/>
                  </a:cubicBezTo>
                  <a:cubicBezTo>
                    <a:pt x="245" y="127"/>
                    <a:pt x="245" y="127"/>
                    <a:pt x="245" y="127"/>
                  </a:cubicBezTo>
                  <a:cubicBezTo>
                    <a:pt x="245" y="128"/>
                    <a:pt x="245" y="128"/>
                    <a:pt x="245" y="128"/>
                  </a:cubicBezTo>
                  <a:close/>
                  <a:moveTo>
                    <a:pt x="251" y="125"/>
                  </a:moveTo>
                  <a:cubicBezTo>
                    <a:pt x="252" y="125"/>
                    <a:pt x="252" y="125"/>
                    <a:pt x="252" y="125"/>
                  </a:cubicBezTo>
                  <a:cubicBezTo>
                    <a:pt x="251" y="124"/>
                    <a:pt x="251" y="124"/>
                    <a:pt x="251" y="124"/>
                  </a:cubicBezTo>
                  <a:cubicBezTo>
                    <a:pt x="251" y="124"/>
                    <a:pt x="251" y="124"/>
                    <a:pt x="251" y="124"/>
                  </a:cubicBezTo>
                  <a:cubicBezTo>
                    <a:pt x="252" y="123"/>
                    <a:pt x="252" y="123"/>
                    <a:pt x="252" y="123"/>
                  </a:cubicBezTo>
                  <a:cubicBezTo>
                    <a:pt x="252" y="123"/>
                    <a:pt x="252" y="123"/>
                    <a:pt x="252" y="123"/>
                  </a:cubicBezTo>
                  <a:cubicBezTo>
                    <a:pt x="251" y="122"/>
                    <a:pt x="251" y="122"/>
                    <a:pt x="251" y="122"/>
                  </a:cubicBezTo>
                  <a:cubicBezTo>
                    <a:pt x="250" y="122"/>
                    <a:pt x="250" y="122"/>
                    <a:pt x="250" y="122"/>
                  </a:cubicBezTo>
                  <a:cubicBezTo>
                    <a:pt x="249" y="122"/>
                    <a:pt x="249" y="122"/>
                    <a:pt x="249" y="122"/>
                  </a:cubicBezTo>
                  <a:cubicBezTo>
                    <a:pt x="249" y="123"/>
                    <a:pt x="249" y="123"/>
                    <a:pt x="249" y="123"/>
                  </a:cubicBezTo>
                  <a:cubicBezTo>
                    <a:pt x="249" y="123"/>
                    <a:pt x="249" y="123"/>
                    <a:pt x="249" y="123"/>
                  </a:cubicBezTo>
                  <a:cubicBezTo>
                    <a:pt x="248" y="122"/>
                    <a:pt x="248" y="122"/>
                    <a:pt x="248" y="122"/>
                  </a:cubicBezTo>
                  <a:cubicBezTo>
                    <a:pt x="248" y="123"/>
                    <a:pt x="248" y="123"/>
                    <a:pt x="248" y="123"/>
                  </a:cubicBezTo>
                  <a:cubicBezTo>
                    <a:pt x="248" y="124"/>
                    <a:pt x="248" y="124"/>
                    <a:pt x="248" y="124"/>
                  </a:cubicBezTo>
                  <a:cubicBezTo>
                    <a:pt x="249" y="124"/>
                    <a:pt x="249" y="124"/>
                    <a:pt x="249" y="124"/>
                  </a:cubicBezTo>
                  <a:cubicBezTo>
                    <a:pt x="250" y="124"/>
                    <a:pt x="250" y="124"/>
                    <a:pt x="250" y="124"/>
                  </a:cubicBezTo>
                  <a:cubicBezTo>
                    <a:pt x="251" y="125"/>
                    <a:pt x="251" y="125"/>
                    <a:pt x="251" y="125"/>
                  </a:cubicBezTo>
                  <a:close/>
                  <a:moveTo>
                    <a:pt x="246" y="71"/>
                  </a:moveTo>
                  <a:cubicBezTo>
                    <a:pt x="247" y="71"/>
                    <a:pt x="247" y="71"/>
                    <a:pt x="247" y="71"/>
                  </a:cubicBezTo>
                  <a:cubicBezTo>
                    <a:pt x="247" y="70"/>
                    <a:pt x="247" y="70"/>
                    <a:pt x="247" y="70"/>
                  </a:cubicBezTo>
                  <a:cubicBezTo>
                    <a:pt x="246" y="70"/>
                    <a:pt x="246" y="70"/>
                    <a:pt x="246" y="70"/>
                  </a:cubicBezTo>
                  <a:cubicBezTo>
                    <a:pt x="246" y="70"/>
                    <a:pt x="246" y="70"/>
                    <a:pt x="246" y="70"/>
                  </a:cubicBezTo>
                  <a:cubicBezTo>
                    <a:pt x="246" y="71"/>
                    <a:pt x="246" y="71"/>
                    <a:pt x="246" y="71"/>
                  </a:cubicBezTo>
                  <a:close/>
                  <a:moveTo>
                    <a:pt x="239" y="82"/>
                  </a:moveTo>
                  <a:cubicBezTo>
                    <a:pt x="240" y="83"/>
                    <a:pt x="240" y="83"/>
                    <a:pt x="240" y="83"/>
                  </a:cubicBezTo>
                  <a:cubicBezTo>
                    <a:pt x="240" y="83"/>
                    <a:pt x="240" y="83"/>
                    <a:pt x="240" y="83"/>
                  </a:cubicBezTo>
                  <a:cubicBezTo>
                    <a:pt x="241" y="82"/>
                    <a:pt x="241" y="82"/>
                    <a:pt x="241" y="82"/>
                  </a:cubicBezTo>
                  <a:cubicBezTo>
                    <a:pt x="242" y="81"/>
                    <a:pt x="242" y="81"/>
                    <a:pt x="242" y="81"/>
                  </a:cubicBezTo>
                  <a:cubicBezTo>
                    <a:pt x="242" y="80"/>
                    <a:pt x="242" y="80"/>
                    <a:pt x="242" y="80"/>
                  </a:cubicBezTo>
                  <a:cubicBezTo>
                    <a:pt x="241" y="79"/>
                    <a:pt x="241" y="79"/>
                    <a:pt x="241" y="79"/>
                  </a:cubicBezTo>
                  <a:cubicBezTo>
                    <a:pt x="240" y="79"/>
                    <a:pt x="240" y="79"/>
                    <a:pt x="240" y="79"/>
                  </a:cubicBezTo>
                  <a:cubicBezTo>
                    <a:pt x="239" y="80"/>
                    <a:pt x="239" y="80"/>
                    <a:pt x="239" y="80"/>
                  </a:cubicBezTo>
                  <a:cubicBezTo>
                    <a:pt x="240" y="81"/>
                    <a:pt x="240" y="81"/>
                    <a:pt x="240" y="81"/>
                  </a:cubicBezTo>
                  <a:cubicBezTo>
                    <a:pt x="239" y="82"/>
                    <a:pt x="239" y="82"/>
                    <a:pt x="239" y="82"/>
                  </a:cubicBezTo>
                  <a:close/>
                  <a:moveTo>
                    <a:pt x="267" y="80"/>
                  </a:moveTo>
                  <a:cubicBezTo>
                    <a:pt x="268" y="80"/>
                    <a:pt x="268" y="80"/>
                    <a:pt x="268" y="80"/>
                  </a:cubicBezTo>
                  <a:cubicBezTo>
                    <a:pt x="269" y="79"/>
                    <a:pt x="269" y="79"/>
                    <a:pt x="269" y="79"/>
                  </a:cubicBezTo>
                  <a:cubicBezTo>
                    <a:pt x="270" y="78"/>
                    <a:pt x="270" y="78"/>
                    <a:pt x="270" y="78"/>
                  </a:cubicBezTo>
                  <a:cubicBezTo>
                    <a:pt x="270" y="78"/>
                    <a:pt x="270" y="78"/>
                    <a:pt x="270" y="78"/>
                  </a:cubicBezTo>
                  <a:cubicBezTo>
                    <a:pt x="271" y="79"/>
                    <a:pt x="271" y="79"/>
                    <a:pt x="271" y="79"/>
                  </a:cubicBezTo>
                  <a:cubicBezTo>
                    <a:pt x="270" y="79"/>
                    <a:pt x="270" y="79"/>
                    <a:pt x="270" y="79"/>
                  </a:cubicBezTo>
                  <a:cubicBezTo>
                    <a:pt x="271" y="79"/>
                    <a:pt x="271" y="79"/>
                    <a:pt x="271" y="79"/>
                  </a:cubicBezTo>
                  <a:cubicBezTo>
                    <a:pt x="273" y="77"/>
                    <a:pt x="273" y="77"/>
                    <a:pt x="273" y="77"/>
                  </a:cubicBezTo>
                  <a:cubicBezTo>
                    <a:pt x="273" y="76"/>
                    <a:pt x="273" y="76"/>
                    <a:pt x="273" y="76"/>
                  </a:cubicBezTo>
                  <a:cubicBezTo>
                    <a:pt x="273" y="76"/>
                    <a:pt x="273" y="76"/>
                    <a:pt x="273" y="76"/>
                  </a:cubicBezTo>
                  <a:cubicBezTo>
                    <a:pt x="273" y="74"/>
                    <a:pt x="273" y="74"/>
                    <a:pt x="273" y="74"/>
                  </a:cubicBezTo>
                  <a:cubicBezTo>
                    <a:pt x="273" y="74"/>
                    <a:pt x="273" y="74"/>
                    <a:pt x="273" y="74"/>
                  </a:cubicBezTo>
                  <a:cubicBezTo>
                    <a:pt x="272" y="74"/>
                    <a:pt x="272" y="74"/>
                    <a:pt x="272" y="74"/>
                  </a:cubicBezTo>
                  <a:cubicBezTo>
                    <a:pt x="272" y="75"/>
                    <a:pt x="272" y="75"/>
                    <a:pt x="272" y="75"/>
                  </a:cubicBezTo>
                  <a:cubicBezTo>
                    <a:pt x="271" y="76"/>
                    <a:pt x="271" y="76"/>
                    <a:pt x="271" y="76"/>
                  </a:cubicBezTo>
                  <a:cubicBezTo>
                    <a:pt x="269" y="77"/>
                    <a:pt x="269" y="77"/>
                    <a:pt x="269" y="77"/>
                  </a:cubicBezTo>
                  <a:cubicBezTo>
                    <a:pt x="268" y="78"/>
                    <a:pt x="268" y="78"/>
                    <a:pt x="268" y="78"/>
                  </a:cubicBezTo>
                  <a:cubicBezTo>
                    <a:pt x="267" y="80"/>
                    <a:pt x="267" y="80"/>
                    <a:pt x="267" y="80"/>
                  </a:cubicBezTo>
                  <a:close/>
                  <a:moveTo>
                    <a:pt x="280" y="81"/>
                  </a:moveTo>
                  <a:cubicBezTo>
                    <a:pt x="281" y="80"/>
                    <a:pt x="281" y="80"/>
                    <a:pt x="281" y="80"/>
                  </a:cubicBezTo>
                  <a:cubicBezTo>
                    <a:pt x="282" y="79"/>
                    <a:pt x="282" y="79"/>
                    <a:pt x="282" y="79"/>
                  </a:cubicBezTo>
                  <a:cubicBezTo>
                    <a:pt x="281" y="79"/>
                    <a:pt x="281" y="79"/>
                    <a:pt x="281" y="79"/>
                  </a:cubicBezTo>
                  <a:cubicBezTo>
                    <a:pt x="280" y="80"/>
                    <a:pt x="280" y="80"/>
                    <a:pt x="280" y="80"/>
                  </a:cubicBezTo>
                  <a:cubicBezTo>
                    <a:pt x="279" y="80"/>
                    <a:pt x="279" y="80"/>
                    <a:pt x="279" y="80"/>
                  </a:cubicBezTo>
                  <a:cubicBezTo>
                    <a:pt x="280" y="81"/>
                    <a:pt x="280" y="81"/>
                    <a:pt x="280" y="81"/>
                  </a:cubicBezTo>
                  <a:close/>
                  <a:moveTo>
                    <a:pt x="282" y="83"/>
                  </a:moveTo>
                  <a:cubicBezTo>
                    <a:pt x="282" y="83"/>
                    <a:pt x="282" y="83"/>
                    <a:pt x="282" y="83"/>
                  </a:cubicBezTo>
                  <a:cubicBezTo>
                    <a:pt x="283" y="83"/>
                    <a:pt x="283" y="83"/>
                    <a:pt x="283" y="83"/>
                  </a:cubicBezTo>
                  <a:cubicBezTo>
                    <a:pt x="283" y="82"/>
                    <a:pt x="283" y="82"/>
                    <a:pt x="283" y="82"/>
                  </a:cubicBezTo>
                  <a:cubicBezTo>
                    <a:pt x="282" y="82"/>
                    <a:pt x="282" y="82"/>
                    <a:pt x="282" y="82"/>
                  </a:cubicBezTo>
                  <a:cubicBezTo>
                    <a:pt x="281" y="81"/>
                    <a:pt x="281" y="81"/>
                    <a:pt x="281" y="81"/>
                  </a:cubicBezTo>
                  <a:cubicBezTo>
                    <a:pt x="281" y="81"/>
                    <a:pt x="281" y="81"/>
                    <a:pt x="281" y="81"/>
                  </a:cubicBezTo>
                  <a:cubicBezTo>
                    <a:pt x="281" y="82"/>
                    <a:pt x="281" y="82"/>
                    <a:pt x="281" y="82"/>
                  </a:cubicBezTo>
                  <a:cubicBezTo>
                    <a:pt x="281" y="82"/>
                    <a:pt x="281" y="82"/>
                    <a:pt x="281" y="82"/>
                  </a:cubicBezTo>
                  <a:cubicBezTo>
                    <a:pt x="282" y="83"/>
                    <a:pt x="282" y="83"/>
                    <a:pt x="282" y="83"/>
                  </a:cubicBezTo>
                  <a:close/>
                  <a:moveTo>
                    <a:pt x="271" y="86"/>
                  </a:moveTo>
                  <a:cubicBezTo>
                    <a:pt x="272" y="86"/>
                    <a:pt x="272" y="86"/>
                    <a:pt x="272" y="86"/>
                  </a:cubicBezTo>
                  <a:cubicBezTo>
                    <a:pt x="272" y="85"/>
                    <a:pt x="272" y="85"/>
                    <a:pt x="272" y="85"/>
                  </a:cubicBezTo>
                  <a:cubicBezTo>
                    <a:pt x="271" y="85"/>
                    <a:pt x="271" y="85"/>
                    <a:pt x="271" y="85"/>
                  </a:cubicBezTo>
                  <a:cubicBezTo>
                    <a:pt x="271" y="85"/>
                    <a:pt x="271" y="85"/>
                    <a:pt x="271" y="85"/>
                  </a:cubicBezTo>
                  <a:cubicBezTo>
                    <a:pt x="269" y="86"/>
                    <a:pt x="269" y="86"/>
                    <a:pt x="269" y="86"/>
                  </a:cubicBezTo>
                  <a:cubicBezTo>
                    <a:pt x="270" y="86"/>
                    <a:pt x="270" y="86"/>
                    <a:pt x="270" y="86"/>
                  </a:cubicBezTo>
                  <a:cubicBezTo>
                    <a:pt x="271" y="86"/>
                    <a:pt x="271" y="86"/>
                    <a:pt x="271" y="86"/>
                  </a:cubicBezTo>
                  <a:close/>
                  <a:moveTo>
                    <a:pt x="277" y="87"/>
                  </a:moveTo>
                  <a:cubicBezTo>
                    <a:pt x="277" y="86"/>
                    <a:pt x="277" y="86"/>
                    <a:pt x="277" y="86"/>
                  </a:cubicBezTo>
                  <a:cubicBezTo>
                    <a:pt x="278" y="85"/>
                    <a:pt x="278" y="85"/>
                    <a:pt x="278" y="85"/>
                  </a:cubicBezTo>
                  <a:cubicBezTo>
                    <a:pt x="277" y="85"/>
                    <a:pt x="277" y="85"/>
                    <a:pt x="277" y="85"/>
                  </a:cubicBezTo>
                  <a:cubicBezTo>
                    <a:pt x="277" y="83"/>
                    <a:pt x="277" y="83"/>
                    <a:pt x="277" y="83"/>
                  </a:cubicBezTo>
                  <a:cubicBezTo>
                    <a:pt x="276" y="83"/>
                    <a:pt x="276" y="83"/>
                    <a:pt x="276" y="83"/>
                  </a:cubicBezTo>
                  <a:cubicBezTo>
                    <a:pt x="276" y="84"/>
                    <a:pt x="276" y="84"/>
                    <a:pt x="276" y="84"/>
                  </a:cubicBezTo>
                  <a:cubicBezTo>
                    <a:pt x="276" y="85"/>
                    <a:pt x="276" y="85"/>
                    <a:pt x="276" y="85"/>
                  </a:cubicBezTo>
                  <a:cubicBezTo>
                    <a:pt x="274" y="85"/>
                    <a:pt x="274" y="85"/>
                    <a:pt x="274" y="85"/>
                  </a:cubicBezTo>
                  <a:cubicBezTo>
                    <a:pt x="275" y="86"/>
                    <a:pt x="275" y="86"/>
                    <a:pt x="275" y="86"/>
                  </a:cubicBezTo>
                  <a:cubicBezTo>
                    <a:pt x="275" y="86"/>
                    <a:pt x="275" y="86"/>
                    <a:pt x="275" y="86"/>
                  </a:cubicBezTo>
                  <a:cubicBezTo>
                    <a:pt x="276" y="85"/>
                    <a:pt x="276" y="85"/>
                    <a:pt x="276" y="85"/>
                  </a:cubicBezTo>
                  <a:cubicBezTo>
                    <a:pt x="277" y="85"/>
                    <a:pt x="277" y="85"/>
                    <a:pt x="277" y="85"/>
                  </a:cubicBezTo>
                  <a:cubicBezTo>
                    <a:pt x="277" y="87"/>
                    <a:pt x="277" y="87"/>
                    <a:pt x="277" y="87"/>
                  </a:cubicBezTo>
                  <a:close/>
                  <a:moveTo>
                    <a:pt x="277" y="93"/>
                  </a:moveTo>
                  <a:cubicBezTo>
                    <a:pt x="278" y="93"/>
                    <a:pt x="278" y="93"/>
                    <a:pt x="278" y="93"/>
                  </a:cubicBezTo>
                  <a:cubicBezTo>
                    <a:pt x="279" y="93"/>
                    <a:pt x="279" y="93"/>
                    <a:pt x="279" y="93"/>
                  </a:cubicBezTo>
                  <a:cubicBezTo>
                    <a:pt x="280" y="93"/>
                    <a:pt x="280" y="93"/>
                    <a:pt x="280" y="93"/>
                  </a:cubicBezTo>
                  <a:cubicBezTo>
                    <a:pt x="281" y="93"/>
                    <a:pt x="281" y="93"/>
                    <a:pt x="281" y="93"/>
                  </a:cubicBezTo>
                  <a:cubicBezTo>
                    <a:pt x="282" y="93"/>
                    <a:pt x="282" y="93"/>
                    <a:pt x="282" y="93"/>
                  </a:cubicBezTo>
                  <a:cubicBezTo>
                    <a:pt x="283" y="93"/>
                    <a:pt x="283" y="93"/>
                    <a:pt x="283" y="93"/>
                  </a:cubicBezTo>
                  <a:cubicBezTo>
                    <a:pt x="284" y="92"/>
                    <a:pt x="284" y="92"/>
                    <a:pt x="284" y="92"/>
                  </a:cubicBezTo>
                  <a:cubicBezTo>
                    <a:pt x="284" y="92"/>
                    <a:pt x="284" y="92"/>
                    <a:pt x="284" y="92"/>
                  </a:cubicBezTo>
                  <a:cubicBezTo>
                    <a:pt x="283" y="91"/>
                    <a:pt x="283" y="91"/>
                    <a:pt x="283" y="91"/>
                  </a:cubicBezTo>
                  <a:cubicBezTo>
                    <a:pt x="284" y="91"/>
                    <a:pt x="284" y="91"/>
                    <a:pt x="284" y="91"/>
                  </a:cubicBezTo>
                  <a:cubicBezTo>
                    <a:pt x="283" y="90"/>
                    <a:pt x="283" y="90"/>
                    <a:pt x="283" y="90"/>
                  </a:cubicBezTo>
                  <a:cubicBezTo>
                    <a:pt x="282" y="90"/>
                    <a:pt x="282" y="90"/>
                    <a:pt x="282" y="90"/>
                  </a:cubicBezTo>
                  <a:cubicBezTo>
                    <a:pt x="282" y="90"/>
                    <a:pt x="282" y="90"/>
                    <a:pt x="282" y="90"/>
                  </a:cubicBezTo>
                  <a:cubicBezTo>
                    <a:pt x="282" y="91"/>
                    <a:pt x="282" y="91"/>
                    <a:pt x="282" y="91"/>
                  </a:cubicBezTo>
                  <a:cubicBezTo>
                    <a:pt x="281" y="91"/>
                    <a:pt x="281" y="91"/>
                    <a:pt x="281" y="91"/>
                  </a:cubicBezTo>
                  <a:cubicBezTo>
                    <a:pt x="281" y="91"/>
                    <a:pt x="281" y="91"/>
                    <a:pt x="281" y="91"/>
                  </a:cubicBezTo>
                  <a:cubicBezTo>
                    <a:pt x="280" y="91"/>
                    <a:pt x="280" y="91"/>
                    <a:pt x="280" y="91"/>
                  </a:cubicBezTo>
                  <a:cubicBezTo>
                    <a:pt x="280" y="91"/>
                    <a:pt x="280" y="91"/>
                    <a:pt x="280" y="91"/>
                  </a:cubicBezTo>
                  <a:cubicBezTo>
                    <a:pt x="279" y="91"/>
                    <a:pt x="279" y="91"/>
                    <a:pt x="279" y="91"/>
                  </a:cubicBezTo>
                  <a:cubicBezTo>
                    <a:pt x="279" y="92"/>
                    <a:pt x="279" y="92"/>
                    <a:pt x="279" y="92"/>
                  </a:cubicBezTo>
                  <a:cubicBezTo>
                    <a:pt x="278" y="91"/>
                    <a:pt x="278" y="91"/>
                    <a:pt x="278" y="91"/>
                  </a:cubicBezTo>
                  <a:cubicBezTo>
                    <a:pt x="277" y="92"/>
                    <a:pt x="277" y="92"/>
                    <a:pt x="277" y="92"/>
                  </a:cubicBezTo>
                  <a:cubicBezTo>
                    <a:pt x="277" y="93"/>
                    <a:pt x="277" y="93"/>
                    <a:pt x="277" y="93"/>
                  </a:cubicBezTo>
                  <a:close/>
                  <a:moveTo>
                    <a:pt x="165" y="56"/>
                  </a:moveTo>
                  <a:cubicBezTo>
                    <a:pt x="166" y="56"/>
                    <a:pt x="166" y="56"/>
                    <a:pt x="166" y="56"/>
                  </a:cubicBezTo>
                  <a:cubicBezTo>
                    <a:pt x="167" y="57"/>
                    <a:pt x="167" y="57"/>
                    <a:pt x="167" y="57"/>
                  </a:cubicBezTo>
                  <a:cubicBezTo>
                    <a:pt x="168" y="57"/>
                    <a:pt x="168" y="57"/>
                    <a:pt x="168" y="57"/>
                  </a:cubicBezTo>
                  <a:cubicBezTo>
                    <a:pt x="169" y="56"/>
                    <a:pt x="169" y="56"/>
                    <a:pt x="169" y="56"/>
                  </a:cubicBezTo>
                  <a:cubicBezTo>
                    <a:pt x="169" y="55"/>
                    <a:pt x="169" y="55"/>
                    <a:pt x="169" y="55"/>
                  </a:cubicBezTo>
                  <a:cubicBezTo>
                    <a:pt x="169" y="55"/>
                    <a:pt x="169" y="55"/>
                    <a:pt x="169" y="55"/>
                  </a:cubicBezTo>
                  <a:cubicBezTo>
                    <a:pt x="167" y="55"/>
                    <a:pt x="167" y="55"/>
                    <a:pt x="167" y="55"/>
                  </a:cubicBezTo>
                  <a:cubicBezTo>
                    <a:pt x="166" y="55"/>
                    <a:pt x="166" y="55"/>
                    <a:pt x="166" y="55"/>
                  </a:cubicBezTo>
                  <a:cubicBezTo>
                    <a:pt x="165" y="54"/>
                    <a:pt x="165" y="54"/>
                    <a:pt x="165" y="54"/>
                  </a:cubicBezTo>
                  <a:cubicBezTo>
                    <a:pt x="165" y="55"/>
                    <a:pt x="165" y="55"/>
                    <a:pt x="165" y="55"/>
                  </a:cubicBezTo>
                  <a:cubicBezTo>
                    <a:pt x="164" y="55"/>
                    <a:pt x="164" y="55"/>
                    <a:pt x="164" y="55"/>
                  </a:cubicBezTo>
                  <a:cubicBezTo>
                    <a:pt x="165" y="56"/>
                    <a:pt x="165" y="56"/>
                    <a:pt x="165" y="56"/>
                  </a:cubicBezTo>
                  <a:close/>
                  <a:moveTo>
                    <a:pt x="162" y="29"/>
                  </a:moveTo>
                  <a:cubicBezTo>
                    <a:pt x="161" y="28"/>
                    <a:pt x="161" y="28"/>
                    <a:pt x="161" y="28"/>
                  </a:cubicBezTo>
                  <a:cubicBezTo>
                    <a:pt x="161" y="27"/>
                    <a:pt x="161" y="27"/>
                    <a:pt x="161" y="27"/>
                  </a:cubicBezTo>
                  <a:cubicBezTo>
                    <a:pt x="163" y="26"/>
                    <a:pt x="163" y="26"/>
                    <a:pt x="163" y="26"/>
                  </a:cubicBezTo>
                  <a:cubicBezTo>
                    <a:pt x="165" y="26"/>
                    <a:pt x="165" y="26"/>
                    <a:pt x="165" y="26"/>
                  </a:cubicBezTo>
                  <a:cubicBezTo>
                    <a:pt x="167" y="26"/>
                    <a:pt x="167" y="26"/>
                    <a:pt x="167" y="26"/>
                  </a:cubicBezTo>
                  <a:cubicBezTo>
                    <a:pt x="167" y="28"/>
                    <a:pt x="167" y="28"/>
                    <a:pt x="167" y="28"/>
                  </a:cubicBezTo>
                  <a:cubicBezTo>
                    <a:pt x="167" y="29"/>
                    <a:pt x="167" y="29"/>
                    <a:pt x="167" y="29"/>
                  </a:cubicBezTo>
                  <a:cubicBezTo>
                    <a:pt x="165" y="29"/>
                    <a:pt x="165" y="29"/>
                    <a:pt x="165" y="29"/>
                  </a:cubicBezTo>
                  <a:cubicBezTo>
                    <a:pt x="163" y="29"/>
                    <a:pt x="163" y="29"/>
                    <a:pt x="163" y="29"/>
                  </a:cubicBezTo>
                  <a:cubicBezTo>
                    <a:pt x="162" y="29"/>
                    <a:pt x="162" y="29"/>
                    <a:pt x="162" y="29"/>
                  </a:cubicBezTo>
                  <a:close/>
                  <a:moveTo>
                    <a:pt x="201" y="9"/>
                  </a:moveTo>
                  <a:cubicBezTo>
                    <a:pt x="202" y="8"/>
                    <a:pt x="202" y="8"/>
                    <a:pt x="202" y="8"/>
                  </a:cubicBezTo>
                  <a:cubicBezTo>
                    <a:pt x="203" y="6"/>
                    <a:pt x="203" y="6"/>
                    <a:pt x="203" y="6"/>
                  </a:cubicBezTo>
                  <a:cubicBezTo>
                    <a:pt x="204" y="6"/>
                    <a:pt x="204" y="6"/>
                    <a:pt x="204" y="6"/>
                  </a:cubicBezTo>
                  <a:cubicBezTo>
                    <a:pt x="206" y="7"/>
                    <a:pt x="206" y="7"/>
                    <a:pt x="206" y="7"/>
                  </a:cubicBezTo>
                  <a:cubicBezTo>
                    <a:pt x="205" y="8"/>
                    <a:pt x="205" y="8"/>
                    <a:pt x="205" y="8"/>
                  </a:cubicBezTo>
                  <a:cubicBezTo>
                    <a:pt x="205" y="8"/>
                    <a:pt x="205" y="8"/>
                    <a:pt x="205" y="8"/>
                  </a:cubicBezTo>
                  <a:cubicBezTo>
                    <a:pt x="204" y="9"/>
                    <a:pt x="204" y="9"/>
                    <a:pt x="204" y="9"/>
                  </a:cubicBezTo>
                  <a:cubicBezTo>
                    <a:pt x="203" y="10"/>
                    <a:pt x="203" y="10"/>
                    <a:pt x="203" y="10"/>
                  </a:cubicBezTo>
                  <a:cubicBezTo>
                    <a:pt x="201" y="9"/>
                    <a:pt x="201" y="9"/>
                    <a:pt x="201" y="9"/>
                  </a:cubicBezTo>
                  <a:cubicBezTo>
                    <a:pt x="201" y="9"/>
                    <a:pt x="201" y="9"/>
                    <a:pt x="201" y="9"/>
                  </a:cubicBezTo>
                  <a:close/>
                  <a:moveTo>
                    <a:pt x="229" y="27"/>
                  </a:moveTo>
                  <a:cubicBezTo>
                    <a:pt x="231" y="25"/>
                    <a:pt x="231" y="25"/>
                    <a:pt x="231" y="25"/>
                  </a:cubicBezTo>
                  <a:cubicBezTo>
                    <a:pt x="232" y="24"/>
                    <a:pt x="232" y="24"/>
                    <a:pt x="232" y="24"/>
                  </a:cubicBezTo>
                  <a:cubicBezTo>
                    <a:pt x="232" y="23"/>
                    <a:pt x="232" y="23"/>
                    <a:pt x="232" y="23"/>
                  </a:cubicBezTo>
                  <a:cubicBezTo>
                    <a:pt x="234" y="21"/>
                    <a:pt x="234" y="21"/>
                    <a:pt x="234" y="21"/>
                  </a:cubicBezTo>
                  <a:cubicBezTo>
                    <a:pt x="236" y="20"/>
                    <a:pt x="236" y="20"/>
                    <a:pt x="236" y="20"/>
                  </a:cubicBezTo>
                  <a:cubicBezTo>
                    <a:pt x="238" y="19"/>
                    <a:pt x="238" y="19"/>
                    <a:pt x="238" y="19"/>
                  </a:cubicBezTo>
                  <a:cubicBezTo>
                    <a:pt x="238" y="18"/>
                    <a:pt x="238" y="18"/>
                    <a:pt x="238" y="18"/>
                  </a:cubicBezTo>
                  <a:cubicBezTo>
                    <a:pt x="238" y="16"/>
                    <a:pt x="238" y="16"/>
                    <a:pt x="238" y="16"/>
                  </a:cubicBezTo>
                  <a:cubicBezTo>
                    <a:pt x="236" y="15"/>
                    <a:pt x="236" y="15"/>
                    <a:pt x="236" y="15"/>
                  </a:cubicBezTo>
                  <a:cubicBezTo>
                    <a:pt x="234" y="13"/>
                    <a:pt x="234" y="13"/>
                    <a:pt x="234" y="13"/>
                  </a:cubicBezTo>
                  <a:cubicBezTo>
                    <a:pt x="233" y="11"/>
                    <a:pt x="233" y="11"/>
                    <a:pt x="233" y="11"/>
                  </a:cubicBezTo>
                  <a:cubicBezTo>
                    <a:pt x="233" y="10"/>
                    <a:pt x="233" y="10"/>
                    <a:pt x="233" y="10"/>
                  </a:cubicBezTo>
                  <a:cubicBezTo>
                    <a:pt x="234" y="9"/>
                    <a:pt x="234" y="9"/>
                    <a:pt x="234" y="9"/>
                  </a:cubicBezTo>
                  <a:cubicBezTo>
                    <a:pt x="234" y="7"/>
                    <a:pt x="234" y="7"/>
                    <a:pt x="234" y="7"/>
                  </a:cubicBezTo>
                  <a:cubicBezTo>
                    <a:pt x="233" y="7"/>
                    <a:pt x="233" y="7"/>
                    <a:pt x="233" y="7"/>
                  </a:cubicBezTo>
                  <a:cubicBezTo>
                    <a:pt x="230" y="7"/>
                    <a:pt x="230" y="7"/>
                    <a:pt x="230" y="7"/>
                  </a:cubicBezTo>
                  <a:cubicBezTo>
                    <a:pt x="228" y="6"/>
                    <a:pt x="228" y="6"/>
                    <a:pt x="228" y="6"/>
                  </a:cubicBezTo>
                  <a:cubicBezTo>
                    <a:pt x="226" y="5"/>
                    <a:pt x="226" y="5"/>
                    <a:pt x="226" y="5"/>
                  </a:cubicBezTo>
                  <a:cubicBezTo>
                    <a:pt x="224" y="2"/>
                    <a:pt x="224" y="2"/>
                    <a:pt x="224" y="2"/>
                  </a:cubicBezTo>
                  <a:cubicBezTo>
                    <a:pt x="222" y="1"/>
                    <a:pt x="222" y="1"/>
                    <a:pt x="222" y="1"/>
                  </a:cubicBezTo>
                  <a:cubicBezTo>
                    <a:pt x="220" y="0"/>
                    <a:pt x="220" y="0"/>
                    <a:pt x="220" y="0"/>
                  </a:cubicBezTo>
                  <a:cubicBezTo>
                    <a:pt x="219" y="0"/>
                    <a:pt x="219" y="0"/>
                    <a:pt x="219" y="0"/>
                  </a:cubicBezTo>
                  <a:cubicBezTo>
                    <a:pt x="218" y="0"/>
                    <a:pt x="218" y="0"/>
                    <a:pt x="218" y="0"/>
                  </a:cubicBezTo>
                  <a:cubicBezTo>
                    <a:pt x="218" y="1"/>
                    <a:pt x="218" y="1"/>
                    <a:pt x="218" y="1"/>
                  </a:cubicBezTo>
                  <a:cubicBezTo>
                    <a:pt x="218" y="2"/>
                    <a:pt x="218" y="2"/>
                    <a:pt x="218" y="2"/>
                  </a:cubicBezTo>
                  <a:cubicBezTo>
                    <a:pt x="218" y="4"/>
                    <a:pt x="218" y="4"/>
                    <a:pt x="218" y="4"/>
                  </a:cubicBezTo>
                  <a:cubicBezTo>
                    <a:pt x="217" y="5"/>
                    <a:pt x="217" y="5"/>
                    <a:pt x="217" y="5"/>
                  </a:cubicBezTo>
                  <a:cubicBezTo>
                    <a:pt x="216" y="7"/>
                    <a:pt x="216" y="7"/>
                    <a:pt x="216" y="7"/>
                  </a:cubicBezTo>
                  <a:cubicBezTo>
                    <a:pt x="215" y="9"/>
                    <a:pt x="215" y="9"/>
                    <a:pt x="215" y="9"/>
                  </a:cubicBezTo>
                  <a:cubicBezTo>
                    <a:pt x="215" y="10"/>
                    <a:pt x="215" y="10"/>
                    <a:pt x="215" y="10"/>
                  </a:cubicBezTo>
                  <a:cubicBezTo>
                    <a:pt x="215" y="15"/>
                    <a:pt x="215" y="15"/>
                    <a:pt x="215" y="15"/>
                  </a:cubicBezTo>
                  <a:cubicBezTo>
                    <a:pt x="216" y="16"/>
                    <a:pt x="216" y="16"/>
                    <a:pt x="216" y="16"/>
                  </a:cubicBezTo>
                  <a:cubicBezTo>
                    <a:pt x="217" y="17"/>
                    <a:pt x="217" y="17"/>
                    <a:pt x="217" y="17"/>
                  </a:cubicBezTo>
                  <a:cubicBezTo>
                    <a:pt x="217" y="18"/>
                    <a:pt x="217" y="18"/>
                    <a:pt x="217" y="18"/>
                  </a:cubicBezTo>
                  <a:cubicBezTo>
                    <a:pt x="216" y="22"/>
                    <a:pt x="216" y="22"/>
                    <a:pt x="216" y="22"/>
                  </a:cubicBezTo>
                  <a:cubicBezTo>
                    <a:pt x="216" y="23"/>
                    <a:pt x="216" y="23"/>
                    <a:pt x="216" y="23"/>
                  </a:cubicBezTo>
                  <a:cubicBezTo>
                    <a:pt x="215" y="24"/>
                    <a:pt x="215" y="24"/>
                    <a:pt x="215" y="24"/>
                  </a:cubicBezTo>
                  <a:cubicBezTo>
                    <a:pt x="216" y="25"/>
                    <a:pt x="216" y="25"/>
                    <a:pt x="216" y="25"/>
                  </a:cubicBezTo>
                  <a:cubicBezTo>
                    <a:pt x="216" y="25"/>
                    <a:pt x="216" y="25"/>
                    <a:pt x="216" y="25"/>
                  </a:cubicBezTo>
                  <a:cubicBezTo>
                    <a:pt x="217" y="24"/>
                    <a:pt x="217" y="24"/>
                    <a:pt x="217" y="24"/>
                  </a:cubicBezTo>
                  <a:cubicBezTo>
                    <a:pt x="219" y="23"/>
                    <a:pt x="219" y="23"/>
                    <a:pt x="219" y="23"/>
                  </a:cubicBezTo>
                  <a:cubicBezTo>
                    <a:pt x="219" y="23"/>
                    <a:pt x="219" y="23"/>
                    <a:pt x="219" y="23"/>
                  </a:cubicBezTo>
                  <a:cubicBezTo>
                    <a:pt x="220" y="25"/>
                    <a:pt x="220" y="25"/>
                    <a:pt x="220" y="25"/>
                  </a:cubicBezTo>
                  <a:cubicBezTo>
                    <a:pt x="222" y="26"/>
                    <a:pt x="222" y="26"/>
                    <a:pt x="222" y="26"/>
                  </a:cubicBezTo>
                  <a:cubicBezTo>
                    <a:pt x="223" y="26"/>
                    <a:pt x="223" y="26"/>
                    <a:pt x="223" y="26"/>
                  </a:cubicBezTo>
                  <a:cubicBezTo>
                    <a:pt x="223" y="25"/>
                    <a:pt x="223" y="25"/>
                    <a:pt x="223" y="25"/>
                  </a:cubicBezTo>
                  <a:cubicBezTo>
                    <a:pt x="224" y="25"/>
                    <a:pt x="224" y="25"/>
                    <a:pt x="224" y="25"/>
                  </a:cubicBezTo>
                  <a:cubicBezTo>
                    <a:pt x="226" y="26"/>
                    <a:pt x="226" y="26"/>
                    <a:pt x="226" y="26"/>
                  </a:cubicBezTo>
                  <a:cubicBezTo>
                    <a:pt x="227" y="27"/>
                    <a:pt x="227" y="27"/>
                    <a:pt x="227" y="27"/>
                  </a:cubicBezTo>
                  <a:cubicBezTo>
                    <a:pt x="229" y="27"/>
                    <a:pt x="229" y="27"/>
                    <a:pt x="229" y="27"/>
                  </a:cubicBezTo>
                  <a:close/>
                  <a:moveTo>
                    <a:pt x="223" y="35"/>
                  </a:moveTo>
                  <a:cubicBezTo>
                    <a:pt x="223" y="36"/>
                    <a:pt x="223" y="36"/>
                    <a:pt x="223" y="36"/>
                  </a:cubicBezTo>
                  <a:cubicBezTo>
                    <a:pt x="224" y="36"/>
                    <a:pt x="224" y="36"/>
                    <a:pt x="224" y="36"/>
                  </a:cubicBezTo>
                  <a:cubicBezTo>
                    <a:pt x="226" y="37"/>
                    <a:pt x="226" y="37"/>
                    <a:pt x="226" y="37"/>
                  </a:cubicBezTo>
                  <a:cubicBezTo>
                    <a:pt x="227" y="36"/>
                    <a:pt x="227" y="36"/>
                    <a:pt x="227" y="36"/>
                  </a:cubicBezTo>
                  <a:cubicBezTo>
                    <a:pt x="228" y="34"/>
                    <a:pt x="228" y="34"/>
                    <a:pt x="228" y="34"/>
                  </a:cubicBezTo>
                  <a:cubicBezTo>
                    <a:pt x="229" y="34"/>
                    <a:pt x="229" y="34"/>
                    <a:pt x="229" y="34"/>
                  </a:cubicBezTo>
                  <a:cubicBezTo>
                    <a:pt x="230" y="32"/>
                    <a:pt x="230" y="32"/>
                    <a:pt x="230" y="32"/>
                  </a:cubicBezTo>
                  <a:cubicBezTo>
                    <a:pt x="230" y="30"/>
                    <a:pt x="230" y="30"/>
                    <a:pt x="230" y="30"/>
                  </a:cubicBezTo>
                  <a:cubicBezTo>
                    <a:pt x="230" y="29"/>
                    <a:pt x="230" y="29"/>
                    <a:pt x="230" y="29"/>
                  </a:cubicBezTo>
                  <a:cubicBezTo>
                    <a:pt x="227" y="28"/>
                    <a:pt x="227" y="28"/>
                    <a:pt x="227" y="28"/>
                  </a:cubicBezTo>
                  <a:cubicBezTo>
                    <a:pt x="225" y="28"/>
                    <a:pt x="225" y="28"/>
                    <a:pt x="225" y="28"/>
                  </a:cubicBezTo>
                  <a:cubicBezTo>
                    <a:pt x="223" y="28"/>
                    <a:pt x="223" y="28"/>
                    <a:pt x="223" y="28"/>
                  </a:cubicBezTo>
                  <a:cubicBezTo>
                    <a:pt x="222" y="29"/>
                    <a:pt x="222" y="29"/>
                    <a:pt x="222" y="29"/>
                  </a:cubicBezTo>
                  <a:cubicBezTo>
                    <a:pt x="221" y="28"/>
                    <a:pt x="221" y="28"/>
                    <a:pt x="221" y="28"/>
                  </a:cubicBezTo>
                  <a:cubicBezTo>
                    <a:pt x="220" y="28"/>
                    <a:pt x="220" y="28"/>
                    <a:pt x="220" y="28"/>
                  </a:cubicBezTo>
                  <a:cubicBezTo>
                    <a:pt x="219" y="29"/>
                    <a:pt x="219" y="29"/>
                    <a:pt x="219" y="29"/>
                  </a:cubicBezTo>
                  <a:cubicBezTo>
                    <a:pt x="218" y="29"/>
                    <a:pt x="218" y="29"/>
                    <a:pt x="218" y="29"/>
                  </a:cubicBezTo>
                  <a:cubicBezTo>
                    <a:pt x="217" y="29"/>
                    <a:pt x="217" y="29"/>
                    <a:pt x="217" y="29"/>
                  </a:cubicBezTo>
                  <a:cubicBezTo>
                    <a:pt x="218" y="30"/>
                    <a:pt x="218" y="30"/>
                    <a:pt x="218" y="30"/>
                  </a:cubicBezTo>
                  <a:cubicBezTo>
                    <a:pt x="219" y="31"/>
                    <a:pt x="219" y="31"/>
                    <a:pt x="219" y="31"/>
                  </a:cubicBezTo>
                  <a:cubicBezTo>
                    <a:pt x="220" y="32"/>
                    <a:pt x="220" y="32"/>
                    <a:pt x="220" y="32"/>
                  </a:cubicBezTo>
                  <a:cubicBezTo>
                    <a:pt x="221" y="32"/>
                    <a:pt x="221" y="32"/>
                    <a:pt x="221" y="32"/>
                  </a:cubicBezTo>
                  <a:cubicBezTo>
                    <a:pt x="222" y="34"/>
                    <a:pt x="222" y="34"/>
                    <a:pt x="222" y="34"/>
                  </a:cubicBezTo>
                  <a:cubicBezTo>
                    <a:pt x="224" y="34"/>
                    <a:pt x="224" y="34"/>
                    <a:pt x="224" y="34"/>
                  </a:cubicBezTo>
                  <a:cubicBezTo>
                    <a:pt x="226" y="34"/>
                    <a:pt x="226" y="34"/>
                    <a:pt x="226" y="34"/>
                  </a:cubicBezTo>
                  <a:cubicBezTo>
                    <a:pt x="227" y="34"/>
                    <a:pt x="227" y="34"/>
                    <a:pt x="227" y="34"/>
                  </a:cubicBezTo>
                  <a:cubicBezTo>
                    <a:pt x="226" y="35"/>
                    <a:pt x="226" y="35"/>
                    <a:pt x="226" y="35"/>
                  </a:cubicBezTo>
                  <a:cubicBezTo>
                    <a:pt x="225" y="35"/>
                    <a:pt x="225" y="35"/>
                    <a:pt x="225" y="35"/>
                  </a:cubicBezTo>
                  <a:cubicBezTo>
                    <a:pt x="223" y="35"/>
                    <a:pt x="223" y="35"/>
                    <a:pt x="223" y="35"/>
                  </a:cubicBezTo>
                  <a:close/>
                  <a:moveTo>
                    <a:pt x="266" y="39"/>
                  </a:moveTo>
                  <a:cubicBezTo>
                    <a:pt x="266" y="40"/>
                    <a:pt x="266" y="40"/>
                    <a:pt x="266" y="40"/>
                  </a:cubicBezTo>
                  <a:cubicBezTo>
                    <a:pt x="264" y="42"/>
                    <a:pt x="264" y="42"/>
                    <a:pt x="264" y="42"/>
                  </a:cubicBezTo>
                  <a:cubicBezTo>
                    <a:pt x="262" y="43"/>
                    <a:pt x="262" y="43"/>
                    <a:pt x="262" y="43"/>
                  </a:cubicBezTo>
                  <a:cubicBezTo>
                    <a:pt x="261" y="44"/>
                    <a:pt x="261" y="44"/>
                    <a:pt x="261" y="44"/>
                  </a:cubicBezTo>
                  <a:cubicBezTo>
                    <a:pt x="260" y="45"/>
                    <a:pt x="260" y="45"/>
                    <a:pt x="260" y="45"/>
                  </a:cubicBezTo>
                  <a:cubicBezTo>
                    <a:pt x="258" y="45"/>
                    <a:pt x="258" y="45"/>
                    <a:pt x="258" y="45"/>
                  </a:cubicBezTo>
                  <a:cubicBezTo>
                    <a:pt x="257" y="44"/>
                    <a:pt x="257" y="44"/>
                    <a:pt x="257" y="44"/>
                  </a:cubicBezTo>
                  <a:cubicBezTo>
                    <a:pt x="256" y="43"/>
                    <a:pt x="256" y="43"/>
                    <a:pt x="256" y="43"/>
                  </a:cubicBezTo>
                  <a:cubicBezTo>
                    <a:pt x="255" y="43"/>
                    <a:pt x="255" y="43"/>
                    <a:pt x="255" y="43"/>
                  </a:cubicBezTo>
                  <a:cubicBezTo>
                    <a:pt x="254" y="43"/>
                    <a:pt x="254" y="43"/>
                    <a:pt x="254" y="43"/>
                  </a:cubicBezTo>
                  <a:cubicBezTo>
                    <a:pt x="253" y="43"/>
                    <a:pt x="253" y="43"/>
                    <a:pt x="253" y="43"/>
                  </a:cubicBezTo>
                  <a:cubicBezTo>
                    <a:pt x="250" y="43"/>
                    <a:pt x="250" y="43"/>
                    <a:pt x="250" y="43"/>
                  </a:cubicBezTo>
                  <a:cubicBezTo>
                    <a:pt x="248" y="42"/>
                    <a:pt x="248" y="42"/>
                    <a:pt x="248" y="42"/>
                  </a:cubicBezTo>
                  <a:cubicBezTo>
                    <a:pt x="248" y="42"/>
                    <a:pt x="248" y="42"/>
                    <a:pt x="248" y="42"/>
                  </a:cubicBezTo>
                  <a:cubicBezTo>
                    <a:pt x="246" y="42"/>
                    <a:pt x="246" y="42"/>
                    <a:pt x="246" y="42"/>
                  </a:cubicBezTo>
                  <a:cubicBezTo>
                    <a:pt x="244" y="43"/>
                    <a:pt x="244" y="43"/>
                    <a:pt x="244" y="43"/>
                  </a:cubicBezTo>
                  <a:cubicBezTo>
                    <a:pt x="243" y="43"/>
                    <a:pt x="243" y="43"/>
                    <a:pt x="243" y="43"/>
                  </a:cubicBezTo>
                  <a:cubicBezTo>
                    <a:pt x="242" y="42"/>
                    <a:pt x="242" y="42"/>
                    <a:pt x="242" y="42"/>
                  </a:cubicBezTo>
                  <a:cubicBezTo>
                    <a:pt x="240" y="42"/>
                    <a:pt x="240" y="42"/>
                    <a:pt x="240" y="42"/>
                  </a:cubicBezTo>
                  <a:cubicBezTo>
                    <a:pt x="240" y="41"/>
                    <a:pt x="240" y="41"/>
                    <a:pt x="240" y="41"/>
                  </a:cubicBezTo>
                  <a:cubicBezTo>
                    <a:pt x="239" y="38"/>
                    <a:pt x="239" y="38"/>
                    <a:pt x="239" y="38"/>
                  </a:cubicBezTo>
                  <a:cubicBezTo>
                    <a:pt x="238" y="37"/>
                    <a:pt x="238" y="37"/>
                    <a:pt x="238" y="37"/>
                  </a:cubicBezTo>
                  <a:cubicBezTo>
                    <a:pt x="237" y="37"/>
                    <a:pt x="237" y="37"/>
                    <a:pt x="237" y="37"/>
                  </a:cubicBezTo>
                  <a:cubicBezTo>
                    <a:pt x="236" y="38"/>
                    <a:pt x="236" y="38"/>
                    <a:pt x="236" y="38"/>
                  </a:cubicBezTo>
                  <a:cubicBezTo>
                    <a:pt x="235" y="37"/>
                    <a:pt x="235" y="37"/>
                    <a:pt x="235" y="37"/>
                  </a:cubicBezTo>
                  <a:cubicBezTo>
                    <a:pt x="234" y="36"/>
                    <a:pt x="234" y="36"/>
                    <a:pt x="234" y="36"/>
                  </a:cubicBezTo>
                  <a:cubicBezTo>
                    <a:pt x="233" y="37"/>
                    <a:pt x="233" y="37"/>
                    <a:pt x="233" y="37"/>
                  </a:cubicBezTo>
                  <a:cubicBezTo>
                    <a:pt x="234" y="38"/>
                    <a:pt x="234" y="38"/>
                    <a:pt x="234" y="38"/>
                  </a:cubicBezTo>
                  <a:cubicBezTo>
                    <a:pt x="233" y="38"/>
                    <a:pt x="233" y="38"/>
                    <a:pt x="233" y="38"/>
                  </a:cubicBezTo>
                  <a:cubicBezTo>
                    <a:pt x="233" y="38"/>
                    <a:pt x="233" y="38"/>
                    <a:pt x="233" y="38"/>
                  </a:cubicBezTo>
                  <a:cubicBezTo>
                    <a:pt x="231" y="37"/>
                    <a:pt x="231" y="37"/>
                    <a:pt x="231" y="37"/>
                  </a:cubicBezTo>
                  <a:cubicBezTo>
                    <a:pt x="232" y="36"/>
                    <a:pt x="232" y="36"/>
                    <a:pt x="232" y="36"/>
                  </a:cubicBezTo>
                  <a:cubicBezTo>
                    <a:pt x="233" y="35"/>
                    <a:pt x="233" y="35"/>
                    <a:pt x="233" y="35"/>
                  </a:cubicBezTo>
                  <a:cubicBezTo>
                    <a:pt x="233" y="34"/>
                    <a:pt x="233" y="34"/>
                    <a:pt x="233" y="34"/>
                  </a:cubicBezTo>
                  <a:cubicBezTo>
                    <a:pt x="233" y="32"/>
                    <a:pt x="233" y="32"/>
                    <a:pt x="233" y="32"/>
                  </a:cubicBezTo>
                  <a:cubicBezTo>
                    <a:pt x="233" y="31"/>
                    <a:pt x="233" y="31"/>
                    <a:pt x="233" y="31"/>
                  </a:cubicBezTo>
                  <a:cubicBezTo>
                    <a:pt x="235" y="30"/>
                    <a:pt x="235" y="30"/>
                    <a:pt x="235" y="30"/>
                  </a:cubicBezTo>
                  <a:cubicBezTo>
                    <a:pt x="234" y="29"/>
                    <a:pt x="234" y="29"/>
                    <a:pt x="234" y="29"/>
                  </a:cubicBezTo>
                  <a:cubicBezTo>
                    <a:pt x="233" y="29"/>
                    <a:pt x="233" y="29"/>
                    <a:pt x="233" y="29"/>
                  </a:cubicBezTo>
                  <a:cubicBezTo>
                    <a:pt x="232" y="28"/>
                    <a:pt x="232" y="28"/>
                    <a:pt x="232" y="28"/>
                  </a:cubicBezTo>
                  <a:cubicBezTo>
                    <a:pt x="232" y="27"/>
                    <a:pt x="232" y="27"/>
                    <a:pt x="232" y="27"/>
                  </a:cubicBezTo>
                  <a:cubicBezTo>
                    <a:pt x="232" y="25"/>
                    <a:pt x="232" y="25"/>
                    <a:pt x="232" y="25"/>
                  </a:cubicBezTo>
                  <a:cubicBezTo>
                    <a:pt x="234" y="24"/>
                    <a:pt x="234" y="24"/>
                    <a:pt x="234" y="24"/>
                  </a:cubicBezTo>
                  <a:cubicBezTo>
                    <a:pt x="235" y="24"/>
                    <a:pt x="235" y="24"/>
                    <a:pt x="235" y="24"/>
                  </a:cubicBezTo>
                  <a:cubicBezTo>
                    <a:pt x="235" y="23"/>
                    <a:pt x="235" y="23"/>
                    <a:pt x="235" y="23"/>
                  </a:cubicBezTo>
                  <a:cubicBezTo>
                    <a:pt x="236" y="22"/>
                    <a:pt x="236" y="22"/>
                    <a:pt x="236" y="22"/>
                  </a:cubicBezTo>
                  <a:cubicBezTo>
                    <a:pt x="237" y="22"/>
                    <a:pt x="237" y="22"/>
                    <a:pt x="237" y="22"/>
                  </a:cubicBezTo>
                  <a:cubicBezTo>
                    <a:pt x="240" y="20"/>
                    <a:pt x="240" y="20"/>
                    <a:pt x="240" y="20"/>
                  </a:cubicBezTo>
                  <a:cubicBezTo>
                    <a:pt x="240" y="19"/>
                    <a:pt x="240" y="19"/>
                    <a:pt x="240" y="19"/>
                  </a:cubicBezTo>
                  <a:cubicBezTo>
                    <a:pt x="241" y="18"/>
                    <a:pt x="241" y="18"/>
                    <a:pt x="241" y="18"/>
                  </a:cubicBezTo>
                  <a:cubicBezTo>
                    <a:pt x="243" y="19"/>
                    <a:pt x="243" y="19"/>
                    <a:pt x="243" y="19"/>
                  </a:cubicBezTo>
                  <a:cubicBezTo>
                    <a:pt x="245" y="20"/>
                    <a:pt x="245" y="20"/>
                    <a:pt x="245" y="20"/>
                  </a:cubicBezTo>
                  <a:cubicBezTo>
                    <a:pt x="247" y="23"/>
                    <a:pt x="247" y="23"/>
                    <a:pt x="247" y="23"/>
                  </a:cubicBezTo>
                  <a:cubicBezTo>
                    <a:pt x="247" y="24"/>
                    <a:pt x="247" y="24"/>
                    <a:pt x="247" y="24"/>
                  </a:cubicBezTo>
                  <a:cubicBezTo>
                    <a:pt x="247" y="26"/>
                    <a:pt x="247" y="26"/>
                    <a:pt x="247" y="26"/>
                  </a:cubicBezTo>
                  <a:cubicBezTo>
                    <a:pt x="247" y="26"/>
                    <a:pt x="247" y="26"/>
                    <a:pt x="247" y="26"/>
                  </a:cubicBezTo>
                  <a:cubicBezTo>
                    <a:pt x="247" y="28"/>
                    <a:pt x="247" y="28"/>
                    <a:pt x="247" y="28"/>
                  </a:cubicBezTo>
                  <a:cubicBezTo>
                    <a:pt x="246" y="29"/>
                    <a:pt x="246" y="29"/>
                    <a:pt x="246" y="29"/>
                  </a:cubicBezTo>
                  <a:cubicBezTo>
                    <a:pt x="246" y="29"/>
                    <a:pt x="246" y="29"/>
                    <a:pt x="246" y="29"/>
                  </a:cubicBezTo>
                  <a:cubicBezTo>
                    <a:pt x="247" y="29"/>
                    <a:pt x="247" y="29"/>
                    <a:pt x="247" y="29"/>
                  </a:cubicBezTo>
                  <a:cubicBezTo>
                    <a:pt x="248" y="27"/>
                    <a:pt x="248" y="27"/>
                    <a:pt x="248" y="27"/>
                  </a:cubicBezTo>
                  <a:cubicBezTo>
                    <a:pt x="248" y="26"/>
                    <a:pt x="248" y="26"/>
                    <a:pt x="248" y="26"/>
                  </a:cubicBezTo>
                  <a:cubicBezTo>
                    <a:pt x="248" y="25"/>
                    <a:pt x="248" y="25"/>
                    <a:pt x="248" y="25"/>
                  </a:cubicBezTo>
                  <a:cubicBezTo>
                    <a:pt x="249" y="24"/>
                    <a:pt x="249" y="24"/>
                    <a:pt x="249" y="24"/>
                  </a:cubicBezTo>
                  <a:cubicBezTo>
                    <a:pt x="248" y="23"/>
                    <a:pt x="248" y="23"/>
                    <a:pt x="248" y="23"/>
                  </a:cubicBezTo>
                  <a:cubicBezTo>
                    <a:pt x="247" y="21"/>
                    <a:pt x="247" y="21"/>
                    <a:pt x="247" y="21"/>
                  </a:cubicBezTo>
                  <a:cubicBezTo>
                    <a:pt x="247" y="20"/>
                    <a:pt x="247" y="20"/>
                    <a:pt x="247" y="20"/>
                  </a:cubicBezTo>
                  <a:cubicBezTo>
                    <a:pt x="247" y="19"/>
                    <a:pt x="247" y="19"/>
                    <a:pt x="247" y="19"/>
                  </a:cubicBezTo>
                  <a:cubicBezTo>
                    <a:pt x="249" y="19"/>
                    <a:pt x="249" y="19"/>
                    <a:pt x="249" y="19"/>
                  </a:cubicBezTo>
                  <a:cubicBezTo>
                    <a:pt x="251" y="19"/>
                    <a:pt x="251" y="19"/>
                    <a:pt x="251" y="19"/>
                  </a:cubicBezTo>
                  <a:cubicBezTo>
                    <a:pt x="255" y="23"/>
                    <a:pt x="255" y="23"/>
                    <a:pt x="255" y="23"/>
                  </a:cubicBezTo>
                  <a:cubicBezTo>
                    <a:pt x="256" y="23"/>
                    <a:pt x="256" y="23"/>
                    <a:pt x="256" y="23"/>
                  </a:cubicBezTo>
                  <a:cubicBezTo>
                    <a:pt x="257" y="23"/>
                    <a:pt x="257" y="23"/>
                    <a:pt x="257" y="23"/>
                  </a:cubicBezTo>
                  <a:cubicBezTo>
                    <a:pt x="257" y="25"/>
                    <a:pt x="257" y="25"/>
                    <a:pt x="257" y="25"/>
                  </a:cubicBezTo>
                  <a:cubicBezTo>
                    <a:pt x="258" y="25"/>
                    <a:pt x="258" y="25"/>
                    <a:pt x="258" y="25"/>
                  </a:cubicBezTo>
                  <a:cubicBezTo>
                    <a:pt x="258" y="27"/>
                    <a:pt x="258" y="27"/>
                    <a:pt x="258" y="27"/>
                  </a:cubicBezTo>
                  <a:cubicBezTo>
                    <a:pt x="258" y="29"/>
                    <a:pt x="258" y="29"/>
                    <a:pt x="258" y="29"/>
                  </a:cubicBezTo>
                  <a:cubicBezTo>
                    <a:pt x="260" y="31"/>
                    <a:pt x="260" y="31"/>
                    <a:pt x="260" y="31"/>
                  </a:cubicBezTo>
                  <a:cubicBezTo>
                    <a:pt x="261" y="32"/>
                    <a:pt x="261" y="32"/>
                    <a:pt x="261" y="32"/>
                  </a:cubicBezTo>
                  <a:cubicBezTo>
                    <a:pt x="261" y="33"/>
                    <a:pt x="261" y="33"/>
                    <a:pt x="261" y="33"/>
                  </a:cubicBezTo>
                  <a:cubicBezTo>
                    <a:pt x="260" y="33"/>
                    <a:pt x="260" y="33"/>
                    <a:pt x="260" y="33"/>
                  </a:cubicBezTo>
                  <a:cubicBezTo>
                    <a:pt x="259" y="33"/>
                    <a:pt x="259" y="33"/>
                    <a:pt x="259" y="33"/>
                  </a:cubicBezTo>
                  <a:cubicBezTo>
                    <a:pt x="258" y="33"/>
                    <a:pt x="258" y="33"/>
                    <a:pt x="258" y="33"/>
                  </a:cubicBezTo>
                  <a:cubicBezTo>
                    <a:pt x="259" y="34"/>
                    <a:pt x="259" y="34"/>
                    <a:pt x="259" y="34"/>
                  </a:cubicBezTo>
                  <a:cubicBezTo>
                    <a:pt x="260" y="35"/>
                    <a:pt x="260" y="35"/>
                    <a:pt x="260" y="35"/>
                  </a:cubicBezTo>
                  <a:cubicBezTo>
                    <a:pt x="262" y="35"/>
                    <a:pt x="262" y="35"/>
                    <a:pt x="262" y="35"/>
                  </a:cubicBezTo>
                  <a:cubicBezTo>
                    <a:pt x="263" y="37"/>
                    <a:pt x="263" y="37"/>
                    <a:pt x="263" y="37"/>
                  </a:cubicBezTo>
                  <a:cubicBezTo>
                    <a:pt x="264" y="37"/>
                    <a:pt x="264" y="37"/>
                    <a:pt x="264" y="37"/>
                  </a:cubicBezTo>
                  <a:cubicBezTo>
                    <a:pt x="266" y="39"/>
                    <a:pt x="266" y="39"/>
                    <a:pt x="266" y="39"/>
                  </a:cubicBezTo>
                  <a:close/>
                  <a:moveTo>
                    <a:pt x="495" y="4"/>
                  </a:moveTo>
                  <a:cubicBezTo>
                    <a:pt x="496" y="2"/>
                    <a:pt x="496" y="2"/>
                    <a:pt x="496" y="2"/>
                  </a:cubicBezTo>
                  <a:cubicBezTo>
                    <a:pt x="498" y="0"/>
                    <a:pt x="498" y="0"/>
                    <a:pt x="498" y="0"/>
                  </a:cubicBezTo>
                  <a:cubicBezTo>
                    <a:pt x="498" y="0"/>
                    <a:pt x="498" y="0"/>
                    <a:pt x="498" y="0"/>
                  </a:cubicBezTo>
                  <a:cubicBezTo>
                    <a:pt x="498" y="1"/>
                    <a:pt x="498" y="1"/>
                    <a:pt x="498" y="1"/>
                  </a:cubicBezTo>
                  <a:cubicBezTo>
                    <a:pt x="498" y="2"/>
                    <a:pt x="498" y="2"/>
                    <a:pt x="498" y="2"/>
                  </a:cubicBezTo>
                  <a:cubicBezTo>
                    <a:pt x="497" y="2"/>
                    <a:pt x="497" y="2"/>
                    <a:pt x="497" y="2"/>
                  </a:cubicBezTo>
                  <a:cubicBezTo>
                    <a:pt x="497" y="3"/>
                    <a:pt x="497" y="3"/>
                    <a:pt x="497" y="3"/>
                  </a:cubicBezTo>
                  <a:cubicBezTo>
                    <a:pt x="495" y="4"/>
                    <a:pt x="495" y="4"/>
                    <a:pt x="495" y="4"/>
                  </a:cubicBezTo>
                  <a:close/>
                  <a:moveTo>
                    <a:pt x="509" y="25"/>
                  </a:moveTo>
                  <a:cubicBezTo>
                    <a:pt x="509" y="28"/>
                    <a:pt x="509" y="28"/>
                    <a:pt x="509" y="28"/>
                  </a:cubicBezTo>
                  <a:cubicBezTo>
                    <a:pt x="511" y="31"/>
                    <a:pt x="511" y="31"/>
                    <a:pt x="511" y="31"/>
                  </a:cubicBezTo>
                  <a:cubicBezTo>
                    <a:pt x="512" y="32"/>
                    <a:pt x="512" y="32"/>
                    <a:pt x="512" y="32"/>
                  </a:cubicBezTo>
                  <a:cubicBezTo>
                    <a:pt x="516" y="33"/>
                    <a:pt x="516" y="33"/>
                    <a:pt x="516" y="33"/>
                  </a:cubicBezTo>
                  <a:cubicBezTo>
                    <a:pt x="520" y="34"/>
                    <a:pt x="520" y="34"/>
                    <a:pt x="520" y="34"/>
                  </a:cubicBezTo>
                  <a:cubicBezTo>
                    <a:pt x="522" y="35"/>
                    <a:pt x="522" y="35"/>
                    <a:pt x="522" y="35"/>
                  </a:cubicBezTo>
                  <a:cubicBezTo>
                    <a:pt x="524" y="35"/>
                    <a:pt x="524" y="35"/>
                    <a:pt x="524" y="35"/>
                  </a:cubicBezTo>
                  <a:cubicBezTo>
                    <a:pt x="526" y="34"/>
                    <a:pt x="526" y="34"/>
                    <a:pt x="526" y="34"/>
                  </a:cubicBezTo>
                  <a:cubicBezTo>
                    <a:pt x="527" y="35"/>
                    <a:pt x="527" y="35"/>
                    <a:pt x="527" y="35"/>
                  </a:cubicBezTo>
                  <a:cubicBezTo>
                    <a:pt x="529" y="34"/>
                    <a:pt x="529" y="34"/>
                    <a:pt x="529" y="34"/>
                  </a:cubicBezTo>
                  <a:cubicBezTo>
                    <a:pt x="531" y="33"/>
                    <a:pt x="531" y="33"/>
                    <a:pt x="531" y="33"/>
                  </a:cubicBezTo>
                  <a:cubicBezTo>
                    <a:pt x="532" y="31"/>
                    <a:pt x="532" y="31"/>
                    <a:pt x="532" y="31"/>
                  </a:cubicBezTo>
                  <a:cubicBezTo>
                    <a:pt x="532" y="30"/>
                    <a:pt x="532" y="30"/>
                    <a:pt x="532" y="30"/>
                  </a:cubicBezTo>
                  <a:cubicBezTo>
                    <a:pt x="532" y="28"/>
                    <a:pt x="532" y="28"/>
                    <a:pt x="532" y="28"/>
                  </a:cubicBezTo>
                  <a:cubicBezTo>
                    <a:pt x="531" y="28"/>
                    <a:pt x="531" y="28"/>
                    <a:pt x="531" y="28"/>
                  </a:cubicBezTo>
                  <a:cubicBezTo>
                    <a:pt x="530" y="28"/>
                    <a:pt x="530" y="28"/>
                    <a:pt x="530" y="28"/>
                  </a:cubicBezTo>
                  <a:cubicBezTo>
                    <a:pt x="530" y="27"/>
                    <a:pt x="530" y="27"/>
                    <a:pt x="530" y="27"/>
                  </a:cubicBezTo>
                  <a:cubicBezTo>
                    <a:pt x="530" y="26"/>
                    <a:pt x="530" y="26"/>
                    <a:pt x="530" y="26"/>
                  </a:cubicBezTo>
                  <a:cubicBezTo>
                    <a:pt x="529" y="25"/>
                    <a:pt x="529" y="25"/>
                    <a:pt x="529" y="25"/>
                  </a:cubicBezTo>
                  <a:cubicBezTo>
                    <a:pt x="528" y="26"/>
                    <a:pt x="528" y="26"/>
                    <a:pt x="528" y="26"/>
                  </a:cubicBezTo>
                  <a:cubicBezTo>
                    <a:pt x="526" y="25"/>
                    <a:pt x="526" y="25"/>
                    <a:pt x="526" y="25"/>
                  </a:cubicBezTo>
                  <a:cubicBezTo>
                    <a:pt x="523" y="26"/>
                    <a:pt x="523" y="26"/>
                    <a:pt x="523" y="26"/>
                  </a:cubicBezTo>
                  <a:cubicBezTo>
                    <a:pt x="521" y="27"/>
                    <a:pt x="521" y="27"/>
                    <a:pt x="521" y="27"/>
                  </a:cubicBezTo>
                  <a:cubicBezTo>
                    <a:pt x="520" y="28"/>
                    <a:pt x="520" y="28"/>
                    <a:pt x="520" y="28"/>
                  </a:cubicBezTo>
                  <a:cubicBezTo>
                    <a:pt x="520" y="27"/>
                    <a:pt x="520" y="27"/>
                    <a:pt x="520" y="27"/>
                  </a:cubicBezTo>
                  <a:cubicBezTo>
                    <a:pt x="519" y="26"/>
                    <a:pt x="519" y="26"/>
                    <a:pt x="519" y="26"/>
                  </a:cubicBezTo>
                  <a:cubicBezTo>
                    <a:pt x="518" y="26"/>
                    <a:pt x="518" y="26"/>
                    <a:pt x="518" y="26"/>
                  </a:cubicBezTo>
                  <a:cubicBezTo>
                    <a:pt x="517" y="26"/>
                    <a:pt x="517" y="26"/>
                    <a:pt x="517" y="26"/>
                  </a:cubicBezTo>
                  <a:cubicBezTo>
                    <a:pt x="515" y="26"/>
                    <a:pt x="515" y="26"/>
                    <a:pt x="515" y="26"/>
                  </a:cubicBezTo>
                  <a:cubicBezTo>
                    <a:pt x="514" y="26"/>
                    <a:pt x="514" y="26"/>
                    <a:pt x="514" y="26"/>
                  </a:cubicBezTo>
                  <a:cubicBezTo>
                    <a:pt x="514" y="27"/>
                    <a:pt x="514" y="27"/>
                    <a:pt x="514" y="27"/>
                  </a:cubicBezTo>
                  <a:cubicBezTo>
                    <a:pt x="513" y="28"/>
                    <a:pt x="513" y="28"/>
                    <a:pt x="513" y="28"/>
                  </a:cubicBezTo>
                  <a:cubicBezTo>
                    <a:pt x="511" y="27"/>
                    <a:pt x="511" y="27"/>
                    <a:pt x="511" y="27"/>
                  </a:cubicBezTo>
                  <a:cubicBezTo>
                    <a:pt x="510" y="27"/>
                    <a:pt x="510" y="27"/>
                    <a:pt x="510" y="27"/>
                  </a:cubicBezTo>
                  <a:cubicBezTo>
                    <a:pt x="510" y="26"/>
                    <a:pt x="510" y="26"/>
                    <a:pt x="510" y="26"/>
                  </a:cubicBezTo>
                  <a:cubicBezTo>
                    <a:pt x="509" y="25"/>
                    <a:pt x="509" y="25"/>
                    <a:pt x="509" y="25"/>
                  </a:cubicBezTo>
                  <a:close/>
                  <a:moveTo>
                    <a:pt x="460" y="47"/>
                  </a:moveTo>
                  <a:cubicBezTo>
                    <a:pt x="459" y="44"/>
                    <a:pt x="459" y="44"/>
                    <a:pt x="459" y="44"/>
                  </a:cubicBezTo>
                  <a:cubicBezTo>
                    <a:pt x="459" y="42"/>
                    <a:pt x="459" y="42"/>
                    <a:pt x="459" y="42"/>
                  </a:cubicBezTo>
                  <a:cubicBezTo>
                    <a:pt x="458" y="42"/>
                    <a:pt x="458" y="42"/>
                    <a:pt x="458" y="42"/>
                  </a:cubicBezTo>
                  <a:cubicBezTo>
                    <a:pt x="455" y="41"/>
                    <a:pt x="455" y="41"/>
                    <a:pt x="455" y="41"/>
                  </a:cubicBezTo>
                  <a:cubicBezTo>
                    <a:pt x="454" y="40"/>
                    <a:pt x="454" y="40"/>
                    <a:pt x="454" y="40"/>
                  </a:cubicBezTo>
                  <a:cubicBezTo>
                    <a:pt x="453" y="39"/>
                    <a:pt x="453" y="39"/>
                    <a:pt x="453" y="39"/>
                  </a:cubicBezTo>
                  <a:cubicBezTo>
                    <a:pt x="453" y="39"/>
                    <a:pt x="453" y="39"/>
                    <a:pt x="453" y="39"/>
                  </a:cubicBezTo>
                  <a:cubicBezTo>
                    <a:pt x="453" y="40"/>
                    <a:pt x="453" y="40"/>
                    <a:pt x="453" y="40"/>
                  </a:cubicBezTo>
                  <a:cubicBezTo>
                    <a:pt x="454" y="42"/>
                    <a:pt x="454" y="42"/>
                    <a:pt x="454" y="42"/>
                  </a:cubicBezTo>
                  <a:cubicBezTo>
                    <a:pt x="456" y="43"/>
                    <a:pt x="456" y="43"/>
                    <a:pt x="456" y="43"/>
                  </a:cubicBezTo>
                  <a:cubicBezTo>
                    <a:pt x="458" y="46"/>
                    <a:pt x="458" y="46"/>
                    <a:pt x="458" y="46"/>
                  </a:cubicBezTo>
                  <a:cubicBezTo>
                    <a:pt x="458" y="48"/>
                    <a:pt x="458" y="48"/>
                    <a:pt x="458" y="48"/>
                  </a:cubicBezTo>
                  <a:cubicBezTo>
                    <a:pt x="460" y="49"/>
                    <a:pt x="460" y="49"/>
                    <a:pt x="460" y="49"/>
                  </a:cubicBezTo>
                  <a:cubicBezTo>
                    <a:pt x="460" y="48"/>
                    <a:pt x="460" y="48"/>
                    <a:pt x="460" y="48"/>
                  </a:cubicBezTo>
                  <a:cubicBezTo>
                    <a:pt x="460" y="47"/>
                    <a:pt x="460" y="47"/>
                    <a:pt x="460" y="47"/>
                  </a:cubicBezTo>
                  <a:close/>
                  <a:moveTo>
                    <a:pt x="485" y="50"/>
                  </a:moveTo>
                  <a:cubicBezTo>
                    <a:pt x="484" y="50"/>
                    <a:pt x="484" y="50"/>
                    <a:pt x="484" y="50"/>
                  </a:cubicBezTo>
                  <a:cubicBezTo>
                    <a:pt x="483" y="49"/>
                    <a:pt x="483" y="49"/>
                    <a:pt x="483" y="49"/>
                  </a:cubicBezTo>
                  <a:cubicBezTo>
                    <a:pt x="483" y="48"/>
                    <a:pt x="483" y="48"/>
                    <a:pt x="483" y="48"/>
                  </a:cubicBezTo>
                  <a:cubicBezTo>
                    <a:pt x="483" y="48"/>
                    <a:pt x="483" y="48"/>
                    <a:pt x="483" y="48"/>
                  </a:cubicBezTo>
                  <a:cubicBezTo>
                    <a:pt x="484" y="48"/>
                    <a:pt x="484" y="48"/>
                    <a:pt x="484" y="48"/>
                  </a:cubicBezTo>
                  <a:cubicBezTo>
                    <a:pt x="485" y="49"/>
                    <a:pt x="485" y="49"/>
                    <a:pt x="485" y="49"/>
                  </a:cubicBezTo>
                  <a:cubicBezTo>
                    <a:pt x="486" y="49"/>
                    <a:pt x="486" y="49"/>
                    <a:pt x="486" y="49"/>
                  </a:cubicBezTo>
                  <a:cubicBezTo>
                    <a:pt x="486" y="50"/>
                    <a:pt x="486" y="50"/>
                    <a:pt x="486" y="50"/>
                  </a:cubicBezTo>
                  <a:cubicBezTo>
                    <a:pt x="486" y="51"/>
                    <a:pt x="486" y="51"/>
                    <a:pt x="486" y="51"/>
                  </a:cubicBezTo>
                  <a:cubicBezTo>
                    <a:pt x="487" y="51"/>
                    <a:pt x="487" y="51"/>
                    <a:pt x="487" y="51"/>
                  </a:cubicBezTo>
                  <a:cubicBezTo>
                    <a:pt x="488" y="49"/>
                    <a:pt x="488" y="49"/>
                    <a:pt x="488" y="49"/>
                  </a:cubicBezTo>
                  <a:cubicBezTo>
                    <a:pt x="490" y="47"/>
                    <a:pt x="490" y="47"/>
                    <a:pt x="490" y="47"/>
                  </a:cubicBezTo>
                  <a:cubicBezTo>
                    <a:pt x="492" y="45"/>
                    <a:pt x="492" y="45"/>
                    <a:pt x="492" y="45"/>
                  </a:cubicBezTo>
                  <a:cubicBezTo>
                    <a:pt x="493" y="44"/>
                    <a:pt x="493" y="44"/>
                    <a:pt x="493" y="44"/>
                  </a:cubicBezTo>
                  <a:cubicBezTo>
                    <a:pt x="494" y="43"/>
                    <a:pt x="494" y="43"/>
                    <a:pt x="494" y="43"/>
                  </a:cubicBezTo>
                  <a:cubicBezTo>
                    <a:pt x="495" y="44"/>
                    <a:pt x="495" y="44"/>
                    <a:pt x="495" y="44"/>
                  </a:cubicBezTo>
                  <a:cubicBezTo>
                    <a:pt x="494" y="45"/>
                    <a:pt x="494" y="45"/>
                    <a:pt x="494" y="45"/>
                  </a:cubicBezTo>
                  <a:cubicBezTo>
                    <a:pt x="496" y="45"/>
                    <a:pt x="496" y="45"/>
                    <a:pt x="496" y="45"/>
                  </a:cubicBezTo>
                  <a:cubicBezTo>
                    <a:pt x="497" y="45"/>
                    <a:pt x="497" y="45"/>
                    <a:pt x="497" y="45"/>
                  </a:cubicBezTo>
                  <a:cubicBezTo>
                    <a:pt x="498" y="45"/>
                    <a:pt x="498" y="45"/>
                    <a:pt x="498" y="45"/>
                  </a:cubicBezTo>
                  <a:cubicBezTo>
                    <a:pt x="498" y="44"/>
                    <a:pt x="498" y="44"/>
                    <a:pt x="498" y="44"/>
                  </a:cubicBezTo>
                  <a:cubicBezTo>
                    <a:pt x="499" y="43"/>
                    <a:pt x="499" y="43"/>
                    <a:pt x="499" y="43"/>
                  </a:cubicBezTo>
                  <a:cubicBezTo>
                    <a:pt x="500" y="42"/>
                    <a:pt x="500" y="42"/>
                    <a:pt x="500" y="42"/>
                  </a:cubicBezTo>
                  <a:cubicBezTo>
                    <a:pt x="500" y="41"/>
                    <a:pt x="500" y="41"/>
                    <a:pt x="500" y="41"/>
                  </a:cubicBezTo>
                  <a:cubicBezTo>
                    <a:pt x="498" y="41"/>
                    <a:pt x="498" y="41"/>
                    <a:pt x="498" y="41"/>
                  </a:cubicBezTo>
                  <a:cubicBezTo>
                    <a:pt x="496" y="42"/>
                    <a:pt x="496" y="42"/>
                    <a:pt x="496" y="42"/>
                  </a:cubicBezTo>
                  <a:cubicBezTo>
                    <a:pt x="495" y="41"/>
                    <a:pt x="495" y="41"/>
                    <a:pt x="495" y="41"/>
                  </a:cubicBezTo>
                  <a:cubicBezTo>
                    <a:pt x="493" y="41"/>
                    <a:pt x="493" y="41"/>
                    <a:pt x="493" y="41"/>
                  </a:cubicBezTo>
                  <a:cubicBezTo>
                    <a:pt x="492" y="40"/>
                    <a:pt x="492" y="40"/>
                    <a:pt x="492" y="40"/>
                  </a:cubicBezTo>
                  <a:cubicBezTo>
                    <a:pt x="490" y="40"/>
                    <a:pt x="490" y="40"/>
                    <a:pt x="490" y="40"/>
                  </a:cubicBezTo>
                  <a:cubicBezTo>
                    <a:pt x="490" y="39"/>
                    <a:pt x="490" y="39"/>
                    <a:pt x="490" y="39"/>
                  </a:cubicBezTo>
                  <a:cubicBezTo>
                    <a:pt x="488" y="37"/>
                    <a:pt x="488" y="37"/>
                    <a:pt x="488" y="37"/>
                  </a:cubicBezTo>
                  <a:cubicBezTo>
                    <a:pt x="487" y="36"/>
                    <a:pt x="487" y="36"/>
                    <a:pt x="487" y="36"/>
                  </a:cubicBezTo>
                  <a:cubicBezTo>
                    <a:pt x="487" y="34"/>
                    <a:pt x="487" y="34"/>
                    <a:pt x="487" y="34"/>
                  </a:cubicBezTo>
                  <a:cubicBezTo>
                    <a:pt x="486" y="33"/>
                    <a:pt x="486" y="33"/>
                    <a:pt x="486" y="33"/>
                  </a:cubicBezTo>
                  <a:cubicBezTo>
                    <a:pt x="485" y="32"/>
                    <a:pt x="485" y="32"/>
                    <a:pt x="485" y="32"/>
                  </a:cubicBezTo>
                  <a:cubicBezTo>
                    <a:pt x="485" y="31"/>
                    <a:pt x="485" y="31"/>
                    <a:pt x="485" y="31"/>
                  </a:cubicBezTo>
                  <a:cubicBezTo>
                    <a:pt x="484" y="30"/>
                    <a:pt x="484" y="30"/>
                    <a:pt x="484" y="30"/>
                  </a:cubicBezTo>
                  <a:cubicBezTo>
                    <a:pt x="484" y="30"/>
                    <a:pt x="484" y="30"/>
                    <a:pt x="484" y="30"/>
                  </a:cubicBezTo>
                  <a:cubicBezTo>
                    <a:pt x="485" y="29"/>
                    <a:pt x="485" y="29"/>
                    <a:pt x="485" y="29"/>
                  </a:cubicBezTo>
                  <a:cubicBezTo>
                    <a:pt x="484" y="28"/>
                    <a:pt x="484" y="28"/>
                    <a:pt x="484" y="28"/>
                  </a:cubicBezTo>
                  <a:cubicBezTo>
                    <a:pt x="485" y="28"/>
                    <a:pt x="485" y="28"/>
                    <a:pt x="485" y="28"/>
                  </a:cubicBezTo>
                  <a:cubicBezTo>
                    <a:pt x="485" y="28"/>
                    <a:pt x="485" y="28"/>
                    <a:pt x="485" y="28"/>
                  </a:cubicBezTo>
                  <a:cubicBezTo>
                    <a:pt x="485" y="27"/>
                    <a:pt x="485" y="27"/>
                    <a:pt x="485" y="27"/>
                  </a:cubicBezTo>
                  <a:cubicBezTo>
                    <a:pt x="484" y="26"/>
                    <a:pt x="484" y="26"/>
                    <a:pt x="484" y="26"/>
                  </a:cubicBezTo>
                  <a:cubicBezTo>
                    <a:pt x="483" y="26"/>
                    <a:pt x="483" y="26"/>
                    <a:pt x="483" y="26"/>
                  </a:cubicBezTo>
                  <a:cubicBezTo>
                    <a:pt x="481" y="26"/>
                    <a:pt x="481" y="26"/>
                    <a:pt x="481" y="26"/>
                  </a:cubicBezTo>
                  <a:cubicBezTo>
                    <a:pt x="479" y="25"/>
                    <a:pt x="479" y="25"/>
                    <a:pt x="479" y="25"/>
                  </a:cubicBezTo>
                  <a:cubicBezTo>
                    <a:pt x="478" y="24"/>
                    <a:pt x="478" y="24"/>
                    <a:pt x="478" y="24"/>
                  </a:cubicBezTo>
                  <a:cubicBezTo>
                    <a:pt x="477" y="24"/>
                    <a:pt x="477" y="24"/>
                    <a:pt x="477" y="24"/>
                  </a:cubicBezTo>
                  <a:cubicBezTo>
                    <a:pt x="476" y="24"/>
                    <a:pt x="476" y="24"/>
                    <a:pt x="476" y="24"/>
                  </a:cubicBezTo>
                  <a:cubicBezTo>
                    <a:pt x="475" y="24"/>
                    <a:pt x="475" y="24"/>
                    <a:pt x="475" y="24"/>
                  </a:cubicBezTo>
                  <a:cubicBezTo>
                    <a:pt x="477" y="26"/>
                    <a:pt x="477" y="26"/>
                    <a:pt x="477" y="26"/>
                  </a:cubicBezTo>
                  <a:cubicBezTo>
                    <a:pt x="478" y="26"/>
                    <a:pt x="478" y="26"/>
                    <a:pt x="478" y="26"/>
                  </a:cubicBezTo>
                  <a:cubicBezTo>
                    <a:pt x="479" y="27"/>
                    <a:pt x="479" y="27"/>
                    <a:pt x="479" y="27"/>
                  </a:cubicBezTo>
                  <a:cubicBezTo>
                    <a:pt x="477" y="27"/>
                    <a:pt x="477" y="27"/>
                    <a:pt x="477" y="27"/>
                  </a:cubicBezTo>
                  <a:cubicBezTo>
                    <a:pt x="477" y="27"/>
                    <a:pt x="477" y="27"/>
                    <a:pt x="477" y="27"/>
                  </a:cubicBezTo>
                  <a:cubicBezTo>
                    <a:pt x="476" y="27"/>
                    <a:pt x="476" y="27"/>
                    <a:pt x="476" y="27"/>
                  </a:cubicBezTo>
                  <a:cubicBezTo>
                    <a:pt x="475" y="27"/>
                    <a:pt x="475" y="27"/>
                    <a:pt x="475" y="27"/>
                  </a:cubicBezTo>
                  <a:cubicBezTo>
                    <a:pt x="475" y="29"/>
                    <a:pt x="475" y="29"/>
                    <a:pt x="475" y="29"/>
                  </a:cubicBezTo>
                  <a:cubicBezTo>
                    <a:pt x="476" y="30"/>
                    <a:pt x="476" y="30"/>
                    <a:pt x="476" y="30"/>
                  </a:cubicBezTo>
                  <a:cubicBezTo>
                    <a:pt x="477" y="32"/>
                    <a:pt x="477" y="32"/>
                    <a:pt x="477" y="32"/>
                  </a:cubicBezTo>
                  <a:cubicBezTo>
                    <a:pt x="478" y="34"/>
                    <a:pt x="478" y="34"/>
                    <a:pt x="478" y="34"/>
                  </a:cubicBezTo>
                  <a:cubicBezTo>
                    <a:pt x="479" y="35"/>
                    <a:pt x="479" y="35"/>
                    <a:pt x="479" y="35"/>
                  </a:cubicBezTo>
                  <a:cubicBezTo>
                    <a:pt x="478" y="35"/>
                    <a:pt x="478" y="35"/>
                    <a:pt x="478" y="35"/>
                  </a:cubicBezTo>
                  <a:cubicBezTo>
                    <a:pt x="477" y="35"/>
                    <a:pt x="477" y="35"/>
                    <a:pt x="477" y="35"/>
                  </a:cubicBezTo>
                  <a:cubicBezTo>
                    <a:pt x="475" y="34"/>
                    <a:pt x="475" y="34"/>
                    <a:pt x="475" y="34"/>
                  </a:cubicBezTo>
                  <a:cubicBezTo>
                    <a:pt x="475" y="32"/>
                    <a:pt x="475" y="32"/>
                    <a:pt x="475" y="32"/>
                  </a:cubicBezTo>
                  <a:cubicBezTo>
                    <a:pt x="474" y="32"/>
                    <a:pt x="474" y="32"/>
                    <a:pt x="474" y="32"/>
                  </a:cubicBezTo>
                  <a:cubicBezTo>
                    <a:pt x="473" y="32"/>
                    <a:pt x="473" y="32"/>
                    <a:pt x="473" y="32"/>
                  </a:cubicBezTo>
                  <a:cubicBezTo>
                    <a:pt x="472" y="32"/>
                    <a:pt x="472" y="32"/>
                    <a:pt x="472" y="32"/>
                  </a:cubicBezTo>
                  <a:cubicBezTo>
                    <a:pt x="471" y="32"/>
                    <a:pt x="471" y="32"/>
                    <a:pt x="471" y="32"/>
                  </a:cubicBezTo>
                  <a:cubicBezTo>
                    <a:pt x="470" y="32"/>
                    <a:pt x="470" y="32"/>
                    <a:pt x="470" y="32"/>
                  </a:cubicBezTo>
                  <a:cubicBezTo>
                    <a:pt x="470" y="30"/>
                    <a:pt x="470" y="30"/>
                    <a:pt x="470" y="30"/>
                  </a:cubicBezTo>
                  <a:cubicBezTo>
                    <a:pt x="470" y="29"/>
                    <a:pt x="470" y="29"/>
                    <a:pt x="470" y="29"/>
                  </a:cubicBezTo>
                  <a:cubicBezTo>
                    <a:pt x="469" y="29"/>
                    <a:pt x="469" y="29"/>
                    <a:pt x="469" y="29"/>
                  </a:cubicBezTo>
                  <a:cubicBezTo>
                    <a:pt x="467" y="28"/>
                    <a:pt x="467" y="28"/>
                    <a:pt x="467" y="28"/>
                  </a:cubicBezTo>
                  <a:cubicBezTo>
                    <a:pt x="465" y="28"/>
                    <a:pt x="465" y="28"/>
                    <a:pt x="465" y="28"/>
                  </a:cubicBezTo>
                  <a:cubicBezTo>
                    <a:pt x="465" y="27"/>
                    <a:pt x="465" y="27"/>
                    <a:pt x="465" y="27"/>
                  </a:cubicBezTo>
                  <a:cubicBezTo>
                    <a:pt x="464" y="26"/>
                    <a:pt x="464" y="26"/>
                    <a:pt x="464" y="26"/>
                  </a:cubicBezTo>
                  <a:cubicBezTo>
                    <a:pt x="463" y="27"/>
                    <a:pt x="463" y="27"/>
                    <a:pt x="463" y="27"/>
                  </a:cubicBezTo>
                  <a:cubicBezTo>
                    <a:pt x="462" y="28"/>
                    <a:pt x="462" y="28"/>
                    <a:pt x="462" y="28"/>
                  </a:cubicBezTo>
                  <a:cubicBezTo>
                    <a:pt x="462" y="29"/>
                    <a:pt x="462" y="29"/>
                    <a:pt x="462" y="29"/>
                  </a:cubicBezTo>
                  <a:cubicBezTo>
                    <a:pt x="461" y="30"/>
                    <a:pt x="461" y="30"/>
                    <a:pt x="461" y="30"/>
                  </a:cubicBezTo>
                  <a:cubicBezTo>
                    <a:pt x="462" y="31"/>
                    <a:pt x="462" y="31"/>
                    <a:pt x="462" y="31"/>
                  </a:cubicBezTo>
                  <a:cubicBezTo>
                    <a:pt x="461" y="33"/>
                    <a:pt x="461" y="33"/>
                    <a:pt x="461" y="33"/>
                  </a:cubicBezTo>
                  <a:cubicBezTo>
                    <a:pt x="460" y="34"/>
                    <a:pt x="460" y="34"/>
                    <a:pt x="460" y="34"/>
                  </a:cubicBezTo>
                  <a:cubicBezTo>
                    <a:pt x="460" y="35"/>
                    <a:pt x="460" y="35"/>
                    <a:pt x="460" y="35"/>
                  </a:cubicBezTo>
                  <a:cubicBezTo>
                    <a:pt x="461" y="37"/>
                    <a:pt x="461" y="37"/>
                    <a:pt x="461" y="37"/>
                  </a:cubicBezTo>
                  <a:cubicBezTo>
                    <a:pt x="462" y="37"/>
                    <a:pt x="462" y="37"/>
                    <a:pt x="462" y="37"/>
                  </a:cubicBezTo>
                  <a:cubicBezTo>
                    <a:pt x="463" y="38"/>
                    <a:pt x="463" y="38"/>
                    <a:pt x="463" y="38"/>
                  </a:cubicBezTo>
                  <a:cubicBezTo>
                    <a:pt x="462" y="38"/>
                    <a:pt x="462" y="38"/>
                    <a:pt x="462" y="38"/>
                  </a:cubicBezTo>
                  <a:cubicBezTo>
                    <a:pt x="461" y="38"/>
                    <a:pt x="461" y="38"/>
                    <a:pt x="461" y="38"/>
                  </a:cubicBezTo>
                  <a:cubicBezTo>
                    <a:pt x="462" y="40"/>
                    <a:pt x="462" y="40"/>
                    <a:pt x="462" y="40"/>
                  </a:cubicBezTo>
                  <a:cubicBezTo>
                    <a:pt x="463" y="40"/>
                    <a:pt x="463" y="40"/>
                    <a:pt x="463" y="40"/>
                  </a:cubicBezTo>
                  <a:cubicBezTo>
                    <a:pt x="463" y="41"/>
                    <a:pt x="463" y="41"/>
                    <a:pt x="463" y="41"/>
                  </a:cubicBezTo>
                  <a:cubicBezTo>
                    <a:pt x="463" y="42"/>
                    <a:pt x="463" y="42"/>
                    <a:pt x="463" y="42"/>
                  </a:cubicBezTo>
                  <a:cubicBezTo>
                    <a:pt x="464" y="43"/>
                    <a:pt x="464" y="43"/>
                    <a:pt x="464" y="43"/>
                  </a:cubicBezTo>
                  <a:cubicBezTo>
                    <a:pt x="465" y="43"/>
                    <a:pt x="465" y="43"/>
                    <a:pt x="465" y="43"/>
                  </a:cubicBezTo>
                  <a:cubicBezTo>
                    <a:pt x="466" y="44"/>
                    <a:pt x="466" y="44"/>
                    <a:pt x="466" y="44"/>
                  </a:cubicBezTo>
                  <a:cubicBezTo>
                    <a:pt x="466" y="44"/>
                    <a:pt x="466" y="44"/>
                    <a:pt x="466" y="44"/>
                  </a:cubicBezTo>
                  <a:cubicBezTo>
                    <a:pt x="466" y="45"/>
                    <a:pt x="466" y="45"/>
                    <a:pt x="466" y="45"/>
                  </a:cubicBezTo>
                  <a:cubicBezTo>
                    <a:pt x="467" y="45"/>
                    <a:pt x="467" y="45"/>
                    <a:pt x="467" y="45"/>
                  </a:cubicBezTo>
                  <a:cubicBezTo>
                    <a:pt x="468" y="45"/>
                    <a:pt x="468" y="45"/>
                    <a:pt x="468" y="45"/>
                  </a:cubicBezTo>
                  <a:cubicBezTo>
                    <a:pt x="468" y="45"/>
                    <a:pt x="468" y="45"/>
                    <a:pt x="468" y="45"/>
                  </a:cubicBezTo>
                  <a:cubicBezTo>
                    <a:pt x="467" y="46"/>
                    <a:pt x="467" y="46"/>
                    <a:pt x="467" y="46"/>
                  </a:cubicBezTo>
                  <a:cubicBezTo>
                    <a:pt x="467" y="46"/>
                    <a:pt x="467" y="46"/>
                    <a:pt x="467" y="46"/>
                  </a:cubicBezTo>
                  <a:cubicBezTo>
                    <a:pt x="466" y="46"/>
                    <a:pt x="466" y="46"/>
                    <a:pt x="466" y="46"/>
                  </a:cubicBezTo>
                  <a:cubicBezTo>
                    <a:pt x="466" y="46"/>
                    <a:pt x="466" y="46"/>
                    <a:pt x="466" y="46"/>
                  </a:cubicBezTo>
                  <a:cubicBezTo>
                    <a:pt x="466" y="48"/>
                    <a:pt x="466" y="48"/>
                    <a:pt x="466" y="48"/>
                  </a:cubicBezTo>
                  <a:cubicBezTo>
                    <a:pt x="470" y="50"/>
                    <a:pt x="470" y="50"/>
                    <a:pt x="470" y="50"/>
                  </a:cubicBezTo>
                  <a:cubicBezTo>
                    <a:pt x="472" y="51"/>
                    <a:pt x="472" y="51"/>
                    <a:pt x="472" y="51"/>
                  </a:cubicBezTo>
                  <a:cubicBezTo>
                    <a:pt x="474" y="51"/>
                    <a:pt x="474" y="51"/>
                    <a:pt x="474" y="51"/>
                  </a:cubicBezTo>
                  <a:cubicBezTo>
                    <a:pt x="475" y="52"/>
                    <a:pt x="475" y="52"/>
                    <a:pt x="475" y="52"/>
                  </a:cubicBezTo>
                  <a:cubicBezTo>
                    <a:pt x="476" y="52"/>
                    <a:pt x="476" y="52"/>
                    <a:pt x="476" y="52"/>
                  </a:cubicBezTo>
                  <a:cubicBezTo>
                    <a:pt x="476" y="54"/>
                    <a:pt x="476" y="54"/>
                    <a:pt x="476" y="54"/>
                  </a:cubicBezTo>
                  <a:cubicBezTo>
                    <a:pt x="477" y="55"/>
                    <a:pt x="477" y="55"/>
                    <a:pt x="477" y="55"/>
                  </a:cubicBezTo>
                  <a:cubicBezTo>
                    <a:pt x="479" y="55"/>
                    <a:pt x="479" y="55"/>
                    <a:pt x="479" y="55"/>
                  </a:cubicBezTo>
                  <a:cubicBezTo>
                    <a:pt x="481" y="54"/>
                    <a:pt x="481" y="54"/>
                    <a:pt x="481" y="54"/>
                  </a:cubicBezTo>
                  <a:cubicBezTo>
                    <a:pt x="483" y="54"/>
                    <a:pt x="483" y="54"/>
                    <a:pt x="483" y="54"/>
                  </a:cubicBezTo>
                  <a:cubicBezTo>
                    <a:pt x="484" y="55"/>
                    <a:pt x="484" y="55"/>
                    <a:pt x="484" y="55"/>
                  </a:cubicBezTo>
                  <a:cubicBezTo>
                    <a:pt x="485" y="55"/>
                    <a:pt x="485" y="55"/>
                    <a:pt x="485" y="55"/>
                  </a:cubicBezTo>
                  <a:cubicBezTo>
                    <a:pt x="486" y="53"/>
                    <a:pt x="486" y="53"/>
                    <a:pt x="486" y="53"/>
                  </a:cubicBezTo>
                  <a:cubicBezTo>
                    <a:pt x="486" y="52"/>
                    <a:pt x="486" y="52"/>
                    <a:pt x="486" y="52"/>
                  </a:cubicBezTo>
                  <a:cubicBezTo>
                    <a:pt x="485" y="51"/>
                    <a:pt x="485" y="51"/>
                    <a:pt x="485" y="51"/>
                  </a:cubicBezTo>
                  <a:cubicBezTo>
                    <a:pt x="485" y="50"/>
                    <a:pt x="485" y="50"/>
                    <a:pt x="485" y="50"/>
                  </a:cubicBezTo>
                  <a:close/>
                  <a:moveTo>
                    <a:pt x="485" y="25"/>
                  </a:moveTo>
                  <a:cubicBezTo>
                    <a:pt x="487" y="25"/>
                    <a:pt x="487" y="25"/>
                    <a:pt x="487" y="25"/>
                  </a:cubicBezTo>
                  <a:cubicBezTo>
                    <a:pt x="489" y="25"/>
                    <a:pt x="489" y="25"/>
                    <a:pt x="489" y="25"/>
                  </a:cubicBezTo>
                  <a:cubicBezTo>
                    <a:pt x="491" y="25"/>
                    <a:pt x="491" y="25"/>
                    <a:pt x="491" y="25"/>
                  </a:cubicBezTo>
                  <a:cubicBezTo>
                    <a:pt x="494" y="27"/>
                    <a:pt x="494" y="27"/>
                    <a:pt x="494" y="27"/>
                  </a:cubicBezTo>
                  <a:cubicBezTo>
                    <a:pt x="495" y="27"/>
                    <a:pt x="495" y="27"/>
                    <a:pt x="495" y="27"/>
                  </a:cubicBezTo>
                  <a:cubicBezTo>
                    <a:pt x="496" y="27"/>
                    <a:pt x="496" y="27"/>
                    <a:pt x="496" y="27"/>
                  </a:cubicBezTo>
                  <a:cubicBezTo>
                    <a:pt x="499" y="27"/>
                    <a:pt x="499" y="27"/>
                    <a:pt x="499" y="27"/>
                  </a:cubicBezTo>
                  <a:cubicBezTo>
                    <a:pt x="502" y="28"/>
                    <a:pt x="502" y="28"/>
                    <a:pt x="502" y="28"/>
                  </a:cubicBezTo>
                  <a:cubicBezTo>
                    <a:pt x="502" y="29"/>
                    <a:pt x="502" y="29"/>
                    <a:pt x="502" y="29"/>
                  </a:cubicBezTo>
                  <a:cubicBezTo>
                    <a:pt x="501" y="29"/>
                    <a:pt x="501" y="29"/>
                    <a:pt x="501" y="29"/>
                  </a:cubicBezTo>
                  <a:cubicBezTo>
                    <a:pt x="500" y="30"/>
                    <a:pt x="500" y="30"/>
                    <a:pt x="500" y="30"/>
                  </a:cubicBezTo>
                  <a:cubicBezTo>
                    <a:pt x="500" y="31"/>
                    <a:pt x="500" y="31"/>
                    <a:pt x="500" y="31"/>
                  </a:cubicBezTo>
                  <a:cubicBezTo>
                    <a:pt x="501" y="33"/>
                    <a:pt x="501" y="33"/>
                    <a:pt x="501" y="33"/>
                  </a:cubicBezTo>
                  <a:cubicBezTo>
                    <a:pt x="503" y="33"/>
                    <a:pt x="503" y="33"/>
                    <a:pt x="503" y="33"/>
                  </a:cubicBezTo>
                  <a:cubicBezTo>
                    <a:pt x="503" y="35"/>
                    <a:pt x="503" y="35"/>
                    <a:pt x="503" y="35"/>
                  </a:cubicBezTo>
                  <a:cubicBezTo>
                    <a:pt x="503" y="36"/>
                    <a:pt x="503" y="36"/>
                    <a:pt x="503" y="36"/>
                  </a:cubicBezTo>
                  <a:cubicBezTo>
                    <a:pt x="503" y="37"/>
                    <a:pt x="503" y="37"/>
                    <a:pt x="503" y="37"/>
                  </a:cubicBezTo>
                  <a:cubicBezTo>
                    <a:pt x="502" y="39"/>
                    <a:pt x="502" y="39"/>
                    <a:pt x="502" y="39"/>
                  </a:cubicBezTo>
                  <a:cubicBezTo>
                    <a:pt x="501" y="40"/>
                    <a:pt x="501" y="40"/>
                    <a:pt x="501" y="40"/>
                  </a:cubicBezTo>
                  <a:cubicBezTo>
                    <a:pt x="501" y="40"/>
                    <a:pt x="501" y="40"/>
                    <a:pt x="501" y="40"/>
                  </a:cubicBezTo>
                  <a:cubicBezTo>
                    <a:pt x="500" y="39"/>
                    <a:pt x="500" y="39"/>
                    <a:pt x="500" y="39"/>
                  </a:cubicBezTo>
                  <a:cubicBezTo>
                    <a:pt x="499" y="40"/>
                    <a:pt x="499" y="40"/>
                    <a:pt x="499" y="40"/>
                  </a:cubicBezTo>
                  <a:cubicBezTo>
                    <a:pt x="498" y="41"/>
                    <a:pt x="498" y="41"/>
                    <a:pt x="498" y="41"/>
                  </a:cubicBezTo>
                  <a:cubicBezTo>
                    <a:pt x="496" y="41"/>
                    <a:pt x="496" y="41"/>
                    <a:pt x="496" y="41"/>
                  </a:cubicBezTo>
                  <a:cubicBezTo>
                    <a:pt x="493" y="39"/>
                    <a:pt x="493" y="39"/>
                    <a:pt x="493" y="39"/>
                  </a:cubicBezTo>
                  <a:cubicBezTo>
                    <a:pt x="492" y="38"/>
                    <a:pt x="492" y="38"/>
                    <a:pt x="492" y="38"/>
                  </a:cubicBezTo>
                  <a:cubicBezTo>
                    <a:pt x="489" y="36"/>
                    <a:pt x="489" y="36"/>
                    <a:pt x="489" y="36"/>
                  </a:cubicBezTo>
                  <a:cubicBezTo>
                    <a:pt x="489" y="34"/>
                    <a:pt x="489" y="34"/>
                    <a:pt x="489" y="34"/>
                  </a:cubicBezTo>
                  <a:cubicBezTo>
                    <a:pt x="489" y="33"/>
                    <a:pt x="489" y="33"/>
                    <a:pt x="489" y="33"/>
                  </a:cubicBezTo>
                  <a:cubicBezTo>
                    <a:pt x="489" y="32"/>
                    <a:pt x="489" y="32"/>
                    <a:pt x="489" y="32"/>
                  </a:cubicBezTo>
                  <a:cubicBezTo>
                    <a:pt x="490" y="31"/>
                    <a:pt x="490" y="31"/>
                    <a:pt x="490" y="31"/>
                  </a:cubicBezTo>
                  <a:cubicBezTo>
                    <a:pt x="489" y="30"/>
                    <a:pt x="489" y="30"/>
                    <a:pt x="489" y="30"/>
                  </a:cubicBezTo>
                  <a:cubicBezTo>
                    <a:pt x="488" y="29"/>
                    <a:pt x="488" y="29"/>
                    <a:pt x="488" y="29"/>
                  </a:cubicBezTo>
                  <a:cubicBezTo>
                    <a:pt x="488" y="28"/>
                    <a:pt x="488" y="28"/>
                    <a:pt x="488" y="28"/>
                  </a:cubicBezTo>
                  <a:cubicBezTo>
                    <a:pt x="487" y="28"/>
                    <a:pt x="487" y="28"/>
                    <a:pt x="487" y="28"/>
                  </a:cubicBezTo>
                  <a:cubicBezTo>
                    <a:pt x="486" y="27"/>
                    <a:pt x="486" y="27"/>
                    <a:pt x="486" y="27"/>
                  </a:cubicBezTo>
                  <a:cubicBezTo>
                    <a:pt x="485" y="25"/>
                    <a:pt x="485" y="25"/>
                    <a:pt x="485" y="25"/>
                  </a:cubicBezTo>
                  <a:close/>
                  <a:moveTo>
                    <a:pt x="277" y="58"/>
                  </a:moveTo>
                  <a:cubicBezTo>
                    <a:pt x="276" y="58"/>
                    <a:pt x="278" y="57"/>
                    <a:pt x="278" y="57"/>
                  </a:cubicBezTo>
                  <a:cubicBezTo>
                    <a:pt x="279" y="56"/>
                    <a:pt x="279" y="56"/>
                    <a:pt x="279" y="56"/>
                  </a:cubicBezTo>
                  <a:cubicBezTo>
                    <a:pt x="280" y="54"/>
                    <a:pt x="280" y="54"/>
                    <a:pt x="280" y="54"/>
                  </a:cubicBezTo>
                  <a:cubicBezTo>
                    <a:pt x="281" y="53"/>
                    <a:pt x="281" y="53"/>
                    <a:pt x="281" y="53"/>
                  </a:cubicBezTo>
                  <a:cubicBezTo>
                    <a:pt x="281" y="52"/>
                    <a:pt x="281" y="52"/>
                    <a:pt x="281" y="52"/>
                  </a:cubicBezTo>
                  <a:cubicBezTo>
                    <a:pt x="281" y="51"/>
                    <a:pt x="281" y="51"/>
                    <a:pt x="281" y="51"/>
                  </a:cubicBezTo>
                  <a:cubicBezTo>
                    <a:pt x="284" y="50"/>
                    <a:pt x="284" y="50"/>
                    <a:pt x="284" y="50"/>
                  </a:cubicBezTo>
                  <a:cubicBezTo>
                    <a:pt x="285" y="49"/>
                    <a:pt x="285" y="49"/>
                    <a:pt x="285" y="49"/>
                  </a:cubicBezTo>
                  <a:cubicBezTo>
                    <a:pt x="286" y="50"/>
                    <a:pt x="286" y="50"/>
                    <a:pt x="286" y="50"/>
                  </a:cubicBezTo>
                  <a:cubicBezTo>
                    <a:pt x="287" y="50"/>
                    <a:pt x="287" y="50"/>
                    <a:pt x="287" y="50"/>
                  </a:cubicBezTo>
                  <a:cubicBezTo>
                    <a:pt x="287" y="49"/>
                    <a:pt x="287" y="49"/>
                    <a:pt x="287" y="49"/>
                  </a:cubicBezTo>
                  <a:cubicBezTo>
                    <a:pt x="288" y="48"/>
                    <a:pt x="288" y="48"/>
                    <a:pt x="288" y="48"/>
                  </a:cubicBezTo>
                  <a:cubicBezTo>
                    <a:pt x="289" y="47"/>
                    <a:pt x="289" y="47"/>
                    <a:pt x="289" y="47"/>
                  </a:cubicBezTo>
                  <a:cubicBezTo>
                    <a:pt x="291" y="46"/>
                    <a:pt x="291" y="46"/>
                    <a:pt x="291" y="46"/>
                  </a:cubicBezTo>
                  <a:cubicBezTo>
                    <a:pt x="292" y="45"/>
                    <a:pt x="292" y="45"/>
                    <a:pt x="292" y="45"/>
                  </a:cubicBezTo>
                  <a:cubicBezTo>
                    <a:pt x="293" y="44"/>
                    <a:pt x="293" y="44"/>
                    <a:pt x="293" y="44"/>
                  </a:cubicBezTo>
                  <a:cubicBezTo>
                    <a:pt x="294" y="42"/>
                    <a:pt x="294" y="42"/>
                    <a:pt x="294" y="42"/>
                  </a:cubicBezTo>
                  <a:cubicBezTo>
                    <a:pt x="293" y="40"/>
                    <a:pt x="293" y="40"/>
                    <a:pt x="293" y="40"/>
                  </a:cubicBezTo>
                  <a:cubicBezTo>
                    <a:pt x="292" y="38"/>
                    <a:pt x="292" y="38"/>
                    <a:pt x="292" y="38"/>
                  </a:cubicBezTo>
                  <a:cubicBezTo>
                    <a:pt x="291" y="37"/>
                    <a:pt x="291" y="37"/>
                    <a:pt x="291" y="37"/>
                  </a:cubicBezTo>
                  <a:cubicBezTo>
                    <a:pt x="291" y="36"/>
                    <a:pt x="291" y="36"/>
                    <a:pt x="291" y="36"/>
                  </a:cubicBezTo>
                  <a:cubicBezTo>
                    <a:pt x="289" y="34"/>
                    <a:pt x="289" y="34"/>
                    <a:pt x="289" y="34"/>
                  </a:cubicBezTo>
                  <a:cubicBezTo>
                    <a:pt x="288" y="34"/>
                    <a:pt x="288" y="34"/>
                    <a:pt x="288" y="34"/>
                  </a:cubicBezTo>
                  <a:cubicBezTo>
                    <a:pt x="287" y="35"/>
                    <a:pt x="287" y="35"/>
                    <a:pt x="287" y="35"/>
                  </a:cubicBezTo>
                  <a:cubicBezTo>
                    <a:pt x="286" y="34"/>
                    <a:pt x="286" y="34"/>
                    <a:pt x="286" y="34"/>
                  </a:cubicBezTo>
                  <a:cubicBezTo>
                    <a:pt x="285" y="33"/>
                    <a:pt x="285" y="33"/>
                    <a:pt x="285" y="33"/>
                  </a:cubicBezTo>
                  <a:cubicBezTo>
                    <a:pt x="283" y="32"/>
                    <a:pt x="283" y="32"/>
                    <a:pt x="283" y="32"/>
                  </a:cubicBezTo>
                  <a:cubicBezTo>
                    <a:pt x="282" y="32"/>
                    <a:pt x="282" y="32"/>
                    <a:pt x="282" y="32"/>
                  </a:cubicBezTo>
                  <a:cubicBezTo>
                    <a:pt x="282" y="32"/>
                    <a:pt x="282" y="32"/>
                    <a:pt x="282" y="32"/>
                  </a:cubicBezTo>
                  <a:cubicBezTo>
                    <a:pt x="281" y="32"/>
                    <a:pt x="281" y="32"/>
                    <a:pt x="281" y="32"/>
                  </a:cubicBezTo>
                  <a:cubicBezTo>
                    <a:pt x="281" y="31"/>
                    <a:pt x="281" y="31"/>
                    <a:pt x="281" y="31"/>
                  </a:cubicBezTo>
                  <a:cubicBezTo>
                    <a:pt x="280" y="30"/>
                    <a:pt x="280" y="30"/>
                    <a:pt x="280" y="30"/>
                  </a:cubicBezTo>
                  <a:cubicBezTo>
                    <a:pt x="279" y="30"/>
                    <a:pt x="279" y="30"/>
                    <a:pt x="279" y="30"/>
                  </a:cubicBezTo>
                  <a:cubicBezTo>
                    <a:pt x="279" y="31"/>
                    <a:pt x="279" y="31"/>
                    <a:pt x="279" y="31"/>
                  </a:cubicBezTo>
                  <a:cubicBezTo>
                    <a:pt x="278" y="31"/>
                    <a:pt x="278" y="31"/>
                    <a:pt x="278" y="31"/>
                  </a:cubicBezTo>
                  <a:cubicBezTo>
                    <a:pt x="277" y="29"/>
                    <a:pt x="277" y="29"/>
                    <a:pt x="277" y="29"/>
                  </a:cubicBezTo>
                  <a:cubicBezTo>
                    <a:pt x="276" y="29"/>
                    <a:pt x="276" y="29"/>
                    <a:pt x="276" y="29"/>
                  </a:cubicBezTo>
                  <a:cubicBezTo>
                    <a:pt x="276" y="30"/>
                    <a:pt x="276" y="30"/>
                    <a:pt x="276" y="30"/>
                  </a:cubicBezTo>
                  <a:cubicBezTo>
                    <a:pt x="277" y="31"/>
                    <a:pt x="277" y="31"/>
                    <a:pt x="277" y="31"/>
                  </a:cubicBezTo>
                  <a:cubicBezTo>
                    <a:pt x="277" y="31"/>
                    <a:pt x="277" y="31"/>
                    <a:pt x="277" y="31"/>
                  </a:cubicBezTo>
                  <a:cubicBezTo>
                    <a:pt x="276" y="32"/>
                    <a:pt x="276" y="32"/>
                    <a:pt x="276" y="32"/>
                  </a:cubicBezTo>
                  <a:cubicBezTo>
                    <a:pt x="276" y="33"/>
                    <a:pt x="276" y="33"/>
                    <a:pt x="276" y="33"/>
                  </a:cubicBezTo>
                  <a:cubicBezTo>
                    <a:pt x="276" y="33"/>
                    <a:pt x="276" y="33"/>
                    <a:pt x="276" y="33"/>
                  </a:cubicBezTo>
                  <a:cubicBezTo>
                    <a:pt x="275" y="32"/>
                    <a:pt x="275" y="32"/>
                    <a:pt x="275" y="32"/>
                  </a:cubicBezTo>
                  <a:cubicBezTo>
                    <a:pt x="275" y="28"/>
                    <a:pt x="275" y="28"/>
                    <a:pt x="275" y="28"/>
                  </a:cubicBezTo>
                  <a:cubicBezTo>
                    <a:pt x="274" y="28"/>
                    <a:pt x="274" y="28"/>
                    <a:pt x="274" y="28"/>
                  </a:cubicBezTo>
                  <a:cubicBezTo>
                    <a:pt x="273" y="27"/>
                    <a:pt x="273" y="27"/>
                    <a:pt x="273" y="27"/>
                  </a:cubicBezTo>
                  <a:cubicBezTo>
                    <a:pt x="271" y="27"/>
                    <a:pt x="271" y="27"/>
                    <a:pt x="271" y="27"/>
                  </a:cubicBezTo>
                  <a:cubicBezTo>
                    <a:pt x="270" y="27"/>
                    <a:pt x="270" y="27"/>
                    <a:pt x="270" y="27"/>
                  </a:cubicBezTo>
                  <a:cubicBezTo>
                    <a:pt x="269" y="28"/>
                    <a:pt x="269" y="28"/>
                    <a:pt x="269" y="28"/>
                  </a:cubicBezTo>
                  <a:cubicBezTo>
                    <a:pt x="270" y="29"/>
                    <a:pt x="270" y="29"/>
                    <a:pt x="270" y="29"/>
                  </a:cubicBezTo>
                  <a:cubicBezTo>
                    <a:pt x="271" y="30"/>
                    <a:pt x="271" y="30"/>
                    <a:pt x="271" y="30"/>
                  </a:cubicBezTo>
                  <a:cubicBezTo>
                    <a:pt x="272" y="31"/>
                    <a:pt x="272" y="31"/>
                    <a:pt x="272" y="31"/>
                  </a:cubicBezTo>
                  <a:cubicBezTo>
                    <a:pt x="271" y="31"/>
                    <a:pt x="271" y="31"/>
                    <a:pt x="271" y="31"/>
                  </a:cubicBezTo>
                  <a:cubicBezTo>
                    <a:pt x="270" y="31"/>
                    <a:pt x="270" y="31"/>
                    <a:pt x="270" y="31"/>
                  </a:cubicBezTo>
                  <a:cubicBezTo>
                    <a:pt x="270" y="30"/>
                    <a:pt x="270" y="30"/>
                    <a:pt x="270" y="30"/>
                  </a:cubicBezTo>
                  <a:cubicBezTo>
                    <a:pt x="269" y="30"/>
                    <a:pt x="269" y="30"/>
                    <a:pt x="269" y="30"/>
                  </a:cubicBezTo>
                  <a:cubicBezTo>
                    <a:pt x="268" y="30"/>
                    <a:pt x="268" y="30"/>
                    <a:pt x="268" y="30"/>
                  </a:cubicBezTo>
                  <a:cubicBezTo>
                    <a:pt x="269" y="31"/>
                    <a:pt x="269" y="31"/>
                    <a:pt x="269" y="31"/>
                  </a:cubicBezTo>
                  <a:cubicBezTo>
                    <a:pt x="269" y="32"/>
                    <a:pt x="269" y="32"/>
                    <a:pt x="269" y="32"/>
                  </a:cubicBezTo>
                  <a:cubicBezTo>
                    <a:pt x="269" y="32"/>
                    <a:pt x="269" y="32"/>
                    <a:pt x="269" y="32"/>
                  </a:cubicBezTo>
                  <a:cubicBezTo>
                    <a:pt x="269" y="34"/>
                    <a:pt x="269" y="34"/>
                    <a:pt x="269" y="34"/>
                  </a:cubicBezTo>
                  <a:cubicBezTo>
                    <a:pt x="269" y="34"/>
                    <a:pt x="269" y="34"/>
                    <a:pt x="269" y="34"/>
                  </a:cubicBezTo>
                  <a:cubicBezTo>
                    <a:pt x="270" y="34"/>
                    <a:pt x="270" y="34"/>
                    <a:pt x="270" y="34"/>
                  </a:cubicBezTo>
                  <a:cubicBezTo>
                    <a:pt x="271" y="35"/>
                    <a:pt x="271" y="35"/>
                    <a:pt x="271" y="35"/>
                  </a:cubicBezTo>
                  <a:cubicBezTo>
                    <a:pt x="271" y="36"/>
                    <a:pt x="271" y="36"/>
                    <a:pt x="271" y="36"/>
                  </a:cubicBezTo>
                  <a:cubicBezTo>
                    <a:pt x="272" y="39"/>
                    <a:pt x="272" y="39"/>
                    <a:pt x="272" y="39"/>
                  </a:cubicBezTo>
                  <a:cubicBezTo>
                    <a:pt x="273" y="40"/>
                    <a:pt x="273" y="40"/>
                    <a:pt x="273" y="40"/>
                  </a:cubicBezTo>
                  <a:cubicBezTo>
                    <a:pt x="274" y="40"/>
                    <a:pt x="274" y="40"/>
                    <a:pt x="274" y="40"/>
                  </a:cubicBezTo>
                  <a:cubicBezTo>
                    <a:pt x="273" y="41"/>
                    <a:pt x="273" y="41"/>
                    <a:pt x="273" y="41"/>
                  </a:cubicBezTo>
                  <a:cubicBezTo>
                    <a:pt x="272" y="41"/>
                    <a:pt x="272" y="41"/>
                    <a:pt x="272" y="41"/>
                  </a:cubicBezTo>
                  <a:cubicBezTo>
                    <a:pt x="271" y="43"/>
                    <a:pt x="271" y="43"/>
                    <a:pt x="271" y="43"/>
                  </a:cubicBezTo>
                  <a:cubicBezTo>
                    <a:pt x="273" y="46"/>
                    <a:pt x="273" y="46"/>
                    <a:pt x="273" y="46"/>
                  </a:cubicBezTo>
                  <a:cubicBezTo>
                    <a:pt x="273" y="47"/>
                    <a:pt x="273" y="47"/>
                    <a:pt x="273" y="47"/>
                  </a:cubicBezTo>
                  <a:cubicBezTo>
                    <a:pt x="273" y="49"/>
                    <a:pt x="273" y="49"/>
                    <a:pt x="273" y="49"/>
                  </a:cubicBezTo>
                  <a:cubicBezTo>
                    <a:pt x="274" y="49"/>
                    <a:pt x="274" y="49"/>
                    <a:pt x="274" y="49"/>
                  </a:cubicBezTo>
                  <a:cubicBezTo>
                    <a:pt x="274" y="50"/>
                    <a:pt x="274" y="50"/>
                    <a:pt x="274" y="50"/>
                  </a:cubicBezTo>
                  <a:cubicBezTo>
                    <a:pt x="273" y="51"/>
                    <a:pt x="273" y="51"/>
                    <a:pt x="273" y="51"/>
                  </a:cubicBezTo>
                  <a:cubicBezTo>
                    <a:pt x="274" y="53"/>
                    <a:pt x="274" y="53"/>
                    <a:pt x="274" y="53"/>
                  </a:cubicBezTo>
                  <a:cubicBezTo>
                    <a:pt x="275" y="55"/>
                    <a:pt x="275" y="55"/>
                    <a:pt x="275" y="55"/>
                  </a:cubicBezTo>
                  <a:cubicBezTo>
                    <a:pt x="276" y="56"/>
                    <a:pt x="276" y="56"/>
                    <a:pt x="276" y="56"/>
                  </a:cubicBezTo>
                  <a:cubicBezTo>
                    <a:pt x="276" y="57"/>
                    <a:pt x="276" y="57"/>
                    <a:pt x="276" y="57"/>
                  </a:cubicBezTo>
                  <a:cubicBezTo>
                    <a:pt x="277" y="58"/>
                    <a:pt x="277" y="58"/>
                    <a:pt x="277" y="58"/>
                  </a:cubicBezTo>
                  <a:close/>
                  <a:moveTo>
                    <a:pt x="301" y="44"/>
                  </a:moveTo>
                  <a:cubicBezTo>
                    <a:pt x="302" y="43"/>
                    <a:pt x="302" y="43"/>
                    <a:pt x="302" y="43"/>
                  </a:cubicBezTo>
                  <a:cubicBezTo>
                    <a:pt x="302" y="42"/>
                    <a:pt x="302" y="42"/>
                    <a:pt x="302" y="42"/>
                  </a:cubicBezTo>
                  <a:cubicBezTo>
                    <a:pt x="301" y="42"/>
                    <a:pt x="301" y="42"/>
                    <a:pt x="301" y="42"/>
                  </a:cubicBezTo>
                  <a:cubicBezTo>
                    <a:pt x="302" y="41"/>
                    <a:pt x="302" y="41"/>
                    <a:pt x="302" y="41"/>
                  </a:cubicBezTo>
                  <a:cubicBezTo>
                    <a:pt x="303" y="41"/>
                    <a:pt x="303" y="41"/>
                    <a:pt x="303" y="41"/>
                  </a:cubicBezTo>
                  <a:cubicBezTo>
                    <a:pt x="302" y="41"/>
                    <a:pt x="302" y="41"/>
                    <a:pt x="302" y="41"/>
                  </a:cubicBezTo>
                  <a:cubicBezTo>
                    <a:pt x="301" y="41"/>
                    <a:pt x="301" y="41"/>
                    <a:pt x="301" y="41"/>
                  </a:cubicBezTo>
                  <a:cubicBezTo>
                    <a:pt x="300" y="42"/>
                    <a:pt x="300" y="42"/>
                    <a:pt x="300" y="42"/>
                  </a:cubicBezTo>
                  <a:cubicBezTo>
                    <a:pt x="301" y="43"/>
                    <a:pt x="301" y="43"/>
                    <a:pt x="301" y="43"/>
                  </a:cubicBezTo>
                  <a:cubicBezTo>
                    <a:pt x="300" y="43"/>
                    <a:pt x="300" y="43"/>
                    <a:pt x="300" y="43"/>
                  </a:cubicBezTo>
                  <a:cubicBezTo>
                    <a:pt x="300" y="44"/>
                    <a:pt x="300" y="44"/>
                    <a:pt x="300" y="44"/>
                  </a:cubicBezTo>
                  <a:cubicBezTo>
                    <a:pt x="300" y="44"/>
                    <a:pt x="300" y="44"/>
                    <a:pt x="300" y="44"/>
                  </a:cubicBezTo>
                  <a:cubicBezTo>
                    <a:pt x="301" y="44"/>
                    <a:pt x="301" y="44"/>
                    <a:pt x="301" y="44"/>
                  </a:cubicBezTo>
                  <a:close/>
                  <a:moveTo>
                    <a:pt x="302" y="44"/>
                  </a:moveTo>
                  <a:cubicBezTo>
                    <a:pt x="303" y="43"/>
                    <a:pt x="303" y="43"/>
                    <a:pt x="303" y="43"/>
                  </a:cubicBezTo>
                  <a:cubicBezTo>
                    <a:pt x="305" y="43"/>
                    <a:pt x="305" y="43"/>
                    <a:pt x="305" y="43"/>
                  </a:cubicBezTo>
                  <a:cubicBezTo>
                    <a:pt x="305" y="42"/>
                    <a:pt x="305" y="42"/>
                    <a:pt x="305" y="42"/>
                  </a:cubicBezTo>
                  <a:cubicBezTo>
                    <a:pt x="306" y="42"/>
                    <a:pt x="306" y="42"/>
                    <a:pt x="306" y="42"/>
                  </a:cubicBezTo>
                  <a:cubicBezTo>
                    <a:pt x="307" y="42"/>
                    <a:pt x="307" y="42"/>
                    <a:pt x="307" y="42"/>
                  </a:cubicBezTo>
                  <a:cubicBezTo>
                    <a:pt x="308" y="42"/>
                    <a:pt x="308" y="42"/>
                    <a:pt x="308" y="42"/>
                  </a:cubicBezTo>
                  <a:cubicBezTo>
                    <a:pt x="308" y="44"/>
                    <a:pt x="308" y="44"/>
                    <a:pt x="308" y="44"/>
                  </a:cubicBezTo>
                  <a:cubicBezTo>
                    <a:pt x="308" y="45"/>
                    <a:pt x="308" y="45"/>
                    <a:pt x="308" y="45"/>
                  </a:cubicBezTo>
                  <a:cubicBezTo>
                    <a:pt x="307" y="44"/>
                    <a:pt x="307" y="44"/>
                    <a:pt x="307" y="44"/>
                  </a:cubicBezTo>
                  <a:cubicBezTo>
                    <a:pt x="306" y="45"/>
                    <a:pt x="306" y="45"/>
                    <a:pt x="306" y="45"/>
                  </a:cubicBezTo>
                  <a:cubicBezTo>
                    <a:pt x="304" y="45"/>
                    <a:pt x="304" y="45"/>
                    <a:pt x="304" y="45"/>
                  </a:cubicBezTo>
                  <a:cubicBezTo>
                    <a:pt x="303" y="45"/>
                    <a:pt x="303" y="45"/>
                    <a:pt x="303" y="45"/>
                  </a:cubicBezTo>
                  <a:cubicBezTo>
                    <a:pt x="302" y="44"/>
                    <a:pt x="302" y="44"/>
                    <a:pt x="302" y="44"/>
                  </a:cubicBezTo>
                  <a:close/>
                  <a:moveTo>
                    <a:pt x="315" y="56"/>
                  </a:moveTo>
                  <a:cubicBezTo>
                    <a:pt x="315" y="57"/>
                    <a:pt x="315" y="57"/>
                    <a:pt x="315" y="57"/>
                  </a:cubicBezTo>
                  <a:cubicBezTo>
                    <a:pt x="316" y="58"/>
                    <a:pt x="316" y="58"/>
                    <a:pt x="316" y="58"/>
                  </a:cubicBezTo>
                  <a:cubicBezTo>
                    <a:pt x="316" y="59"/>
                    <a:pt x="316" y="59"/>
                    <a:pt x="316" y="59"/>
                  </a:cubicBezTo>
                  <a:cubicBezTo>
                    <a:pt x="316" y="60"/>
                    <a:pt x="316" y="60"/>
                    <a:pt x="316" y="60"/>
                  </a:cubicBezTo>
                  <a:cubicBezTo>
                    <a:pt x="317" y="59"/>
                    <a:pt x="317" y="59"/>
                    <a:pt x="317" y="59"/>
                  </a:cubicBezTo>
                  <a:cubicBezTo>
                    <a:pt x="318" y="58"/>
                    <a:pt x="318" y="58"/>
                    <a:pt x="318" y="58"/>
                  </a:cubicBezTo>
                  <a:cubicBezTo>
                    <a:pt x="317" y="56"/>
                    <a:pt x="317" y="56"/>
                    <a:pt x="317" y="56"/>
                  </a:cubicBezTo>
                  <a:cubicBezTo>
                    <a:pt x="316" y="56"/>
                    <a:pt x="316" y="56"/>
                    <a:pt x="316" y="56"/>
                  </a:cubicBezTo>
                  <a:cubicBezTo>
                    <a:pt x="315" y="56"/>
                    <a:pt x="315" y="56"/>
                    <a:pt x="315" y="56"/>
                  </a:cubicBezTo>
                  <a:close/>
                  <a:moveTo>
                    <a:pt x="432" y="94"/>
                  </a:moveTo>
                  <a:cubicBezTo>
                    <a:pt x="433" y="94"/>
                    <a:pt x="433" y="94"/>
                    <a:pt x="433" y="94"/>
                  </a:cubicBezTo>
                  <a:cubicBezTo>
                    <a:pt x="433" y="92"/>
                    <a:pt x="433" y="92"/>
                    <a:pt x="433" y="92"/>
                  </a:cubicBezTo>
                  <a:cubicBezTo>
                    <a:pt x="433" y="91"/>
                    <a:pt x="433" y="91"/>
                    <a:pt x="433" y="91"/>
                  </a:cubicBezTo>
                  <a:cubicBezTo>
                    <a:pt x="431" y="92"/>
                    <a:pt x="431" y="92"/>
                    <a:pt x="431" y="92"/>
                  </a:cubicBezTo>
                  <a:cubicBezTo>
                    <a:pt x="431" y="92"/>
                    <a:pt x="431" y="92"/>
                    <a:pt x="431" y="92"/>
                  </a:cubicBezTo>
                  <a:cubicBezTo>
                    <a:pt x="431" y="93"/>
                    <a:pt x="431" y="93"/>
                    <a:pt x="431" y="93"/>
                  </a:cubicBezTo>
                  <a:cubicBezTo>
                    <a:pt x="432" y="93"/>
                    <a:pt x="432" y="93"/>
                    <a:pt x="432" y="93"/>
                  </a:cubicBezTo>
                  <a:cubicBezTo>
                    <a:pt x="432" y="94"/>
                    <a:pt x="432" y="94"/>
                    <a:pt x="432" y="94"/>
                  </a:cubicBezTo>
                  <a:close/>
                  <a:moveTo>
                    <a:pt x="417" y="111"/>
                  </a:moveTo>
                  <a:cubicBezTo>
                    <a:pt x="418" y="111"/>
                    <a:pt x="418" y="111"/>
                    <a:pt x="418" y="111"/>
                  </a:cubicBezTo>
                  <a:cubicBezTo>
                    <a:pt x="419" y="111"/>
                    <a:pt x="419" y="111"/>
                    <a:pt x="419" y="111"/>
                  </a:cubicBezTo>
                  <a:cubicBezTo>
                    <a:pt x="419" y="111"/>
                    <a:pt x="419" y="111"/>
                    <a:pt x="419" y="111"/>
                  </a:cubicBezTo>
                  <a:cubicBezTo>
                    <a:pt x="419" y="111"/>
                    <a:pt x="419" y="111"/>
                    <a:pt x="419" y="111"/>
                  </a:cubicBezTo>
                  <a:cubicBezTo>
                    <a:pt x="418" y="110"/>
                    <a:pt x="418" y="110"/>
                    <a:pt x="418" y="110"/>
                  </a:cubicBezTo>
                  <a:cubicBezTo>
                    <a:pt x="417" y="109"/>
                    <a:pt x="417" y="109"/>
                    <a:pt x="417" y="109"/>
                  </a:cubicBezTo>
                  <a:cubicBezTo>
                    <a:pt x="416" y="109"/>
                    <a:pt x="416" y="109"/>
                    <a:pt x="416" y="109"/>
                  </a:cubicBezTo>
                  <a:cubicBezTo>
                    <a:pt x="416" y="109"/>
                    <a:pt x="416" y="109"/>
                    <a:pt x="416" y="109"/>
                  </a:cubicBezTo>
                  <a:cubicBezTo>
                    <a:pt x="416" y="110"/>
                    <a:pt x="416" y="110"/>
                    <a:pt x="416" y="110"/>
                  </a:cubicBezTo>
                  <a:cubicBezTo>
                    <a:pt x="417" y="110"/>
                    <a:pt x="417" y="110"/>
                    <a:pt x="417" y="110"/>
                  </a:cubicBezTo>
                  <a:cubicBezTo>
                    <a:pt x="417" y="111"/>
                    <a:pt x="417" y="111"/>
                    <a:pt x="417" y="111"/>
                  </a:cubicBezTo>
                  <a:close/>
                  <a:moveTo>
                    <a:pt x="373" y="104"/>
                  </a:moveTo>
                  <a:cubicBezTo>
                    <a:pt x="374" y="104"/>
                    <a:pt x="374" y="104"/>
                    <a:pt x="374" y="104"/>
                  </a:cubicBezTo>
                  <a:cubicBezTo>
                    <a:pt x="375" y="104"/>
                    <a:pt x="375" y="104"/>
                    <a:pt x="375" y="104"/>
                  </a:cubicBezTo>
                  <a:cubicBezTo>
                    <a:pt x="376" y="104"/>
                    <a:pt x="376" y="104"/>
                    <a:pt x="376" y="104"/>
                  </a:cubicBezTo>
                  <a:cubicBezTo>
                    <a:pt x="376" y="103"/>
                    <a:pt x="376" y="103"/>
                    <a:pt x="376" y="103"/>
                  </a:cubicBezTo>
                  <a:cubicBezTo>
                    <a:pt x="377" y="102"/>
                    <a:pt x="377" y="102"/>
                    <a:pt x="377" y="102"/>
                  </a:cubicBezTo>
                  <a:cubicBezTo>
                    <a:pt x="377" y="102"/>
                    <a:pt x="377" y="102"/>
                    <a:pt x="377" y="102"/>
                  </a:cubicBezTo>
                  <a:cubicBezTo>
                    <a:pt x="376" y="101"/>
                    <a:pt x="376" y="101"/>
                    <a:pt x="376" y="101"/>
                  </a:cubicBezTo>
                  <a:cubicBezTo>
                    <a:pt x="376" y="99"/>
                    <a:pt x="376" y="99"/>
                    <a:pt x="376" y="99"/>
                  </a:cubicBezTo>
                  <a:cubicBezTo>
                    <a:pt x="375" y="98"/>
                    <a:pt x="375" y="98"/>
                    <a:pt x="375" y="98"/>
                  </a:cubicBezTo>
                  <a:cubicBezTo>
                    <a:pt x="375" y="97"/>
                    <a:pt x="375" y="97"/>
                    <a:pt x="375" y="97"/>
                  </a:cubicBezTo>
                  <a:cubicBezTo>
                    <a:pt x="375" y="96"/>
                    <a:pt x="375" y="96"/>
                    <a:pt x="375" y="96"/>
                  </a:cubicBezTo>
                  <a:cubicBezTo>
                    <a:pt x="374" y="96"/>
                    <a:pt x="374" y="96"/>
                    <a:pt x="374" y="96"/>
                  </a:cubicBezTo>
                  <a:cubicBezTo>
                    <a:pt x="371" y="96"/>
                    <a:pt x="371" y="96"/>
                    <a:pt x="371" y="96"/>
                  </a:cubicBezTo>
                  <a:cubicBezTo>
                    <a:pt x="369" y="98"/>
                    <a:pt x="369" y="98"/>
                    <a:pt x="369" y="98"/>
                  </a:cubicBezTo>
                  <a:cubicBezTo>
                    <a:pt x="368" y="98"/>
                    <a:pt x="368" y="98"/>
                    <a:pt x="368" y="98"/>
                  </a:cubicBezTo>
                  <a:cubicBezTo>
                    <a:pt x="368" y="98"/>
                    <a:pt x="368" y="98"/>
                    <a:pt x="368" y="98"/>
                  </a:cubicBezTo>
                  <a:cubicBezTo>
                    <a:pt x="368" y="100"/>
                    <a:pt x="368" y="100"/>
                    <a:pt x="368" y="100"/>
                  </a:cubicBezTo>
                  <a:cubicBezTo>
                    <a:pt x="369" y="100"/>
                    <a:pt x="369" y="100"/>
                    <a:pt x="369" y="100"/>
                  </a:cubicBezTo>
                  <a:cubicBezTo>
                    <a:pt x="369" y="101"/>
                    <a:pt x="369" y="101"/>
                    <a:pt x="369" y="101"/>
                  </a:cubicBezTo>
                  <a:cubicBezTo>
                    <a:pt x="369" y="102"/>
                    <a:pt x="369" y="102"/>
                    <a:pt x="369" y="102"/>
                  </a:cubicBezTo>
                  <a:cubicBezTo>
                    <a:pt x="368" y="102"/>
                    <a:pt x="368" y="102"/>
                    <a:pt x="368" y="102"/>
                  </a:cubicBezTo>
                  <a:cubicBezTo>
                    <a:pt x="367" y="102"/>
                    <a:pt x="367" y="102"/>
                    <a:pt x="367" y="102"/>
                  </a:cubicBezTo>
                  <a:cubicBezTo>
                    <a:pt x="368" y="103"/>
                    <a:pt x="368" y="103"/>
                    <a:pt x="368" y="103"/>
                  </a:cubicBezTo>
                  <a:cubicBezTo>
                    <a:pt x="370" y="103"/>
                    <a:pt x="370" y="103"/>
                    <a:pt x="370" y="103"/>
                  </a:cubicBezTo>
                  <a:cubicBezTo>
                    <a:pt x="373" y="104"/>
                    <a:pt x="373" y="104"/>
                    <a:pt x="373" y="104"/>
                  </a:cubicBezTo>
                  <a:close/>
                  <a:moveTo>
                    <a:pt x="501" y="66"/>
                  </a:moveTo>
                  <a:cubicBezTo>
                    <a:pt x="501" y="65"/>
                    <a:pt x="501" y="65"/>
                    <a:pt x="501" y="65"/>
                  </a:cubicBezTo>
                  <a:cubicBezTo>
                    <a:pt x="501" y="65"/>
                    <a:pt x="501" y="65"/>
                    <a:pt x="501" y="65"/>
                  </a:cubicBezTo>
                  <a:cubicBezTo>
                    <a:pt x="502" y="63"/>
                    <a:pt x="502" y="63"/>
                    <a:pt x="502" y="63"/>
                  </a:cubicBezTo>
                  <a:cubicBezTo>
                    <a:pt x="502" y="62"/>
                    <a:pt x="502" y="62"/>
                    <a:pt x="502" y="62"/>
                  </a:cubicBezTo>
                  <a:cubicBezTo>
                    <a:pt x="502" y="61"/>
                    <a:pt x="502" y="61"/>
                    <a:pt x="502" y="61"/>
                  </a:cubicBezTo>
                  <a:cubicBezTo>
                    <a:pt x="500" y="59"/>
                    <a:pt x="500" y="59"/>
                    <a:pt x="500" y="59"/>
                  </a:cubicBezTo>
                  <a:cubicBezTo>
                    <a:pt x="500" y="58"/>
                    <a:pt x="500" y="58"/>
                    <a:pt x="500" y="58"/>
                  </a:cubicBezTo>
                  <a:cubicBezTo>
                    <a:pt x="499" y="58"/>
                    <a:pt x="499" y="58"/>
                    <a:pt x="499" y="58"/>
                  </a:cubicBezTo>
                  <a:cubicBezTo>
                    <a:pt x="497" y="58"/>
                    <a:pt x="497" y="58"/>
                    <a:pt x="497" y="58"/>
                  </a:cubicBezTo>
                  <a:cubicBezTo>
                    <a:pt x="496" y="59"/>
                    <a:pt x="496" y="59"/>
                    <a:pt x="496" y="59"/>
                  </a:cubicBezTo>
                  <a:cubicBezTo>
                    <a:pt x="496" y="60"/>
                    <a:pt x="496" y="60"/>
                    <a:pt x="496" y="60"/>
                  </a:cubicBezTo>
                  <a:cubicBezTo>
                    <a:pt x="497" y="62"/>
                    <a:pt x="497" y="62"/>
                    <a:pt x="497" y="62"/>
                  </a:cubicBezTo>
                  <a:cubicBezTo>
                    <a:pt x="497" y="62"/>
                    <a:pt x="497" y="62"/>
                    <a:pt x="497" y="62"/>
                  </a:cubicBezTo>
                  <a:cubicBezTo>
                    <a:pt x="497" y="63"/>
                    <a:pt x="497" y="63"/>
                    <a:pt x="497" y="63"/>
                  </a:cubicBezTo>
                  <a:cubicBezTo>
                    <a:pt x="498" y="63"/>
                    <a:pt x="498" y="63"/>
                    <a:pt x="498" y="63"/>
                  </a:cubicBezTo>
                  <a:cubicBezTo>
                    <a:pt x="500" y="65"/>
                    <a:pt x="500" y="65"/>
                    <a:pt x="500" y="65"/>
                  </a:cubicBezTo>
                  <a:cubicBezTo>
                    <a:pt x="501" y="66"/>
                    <a:pt x="501" y="66"/>
                    <a:pt x="501" y="66"/>
                  </a:cubicBezTo>
                  <a:close/>
                  <a:moveTo>
                    <a:pt x="504" y="75"/>
                  </a:moveTo>
                  <a:cubicBezTo>
                    <a:pt x="505" y="74"/>
                    <a:pt x="505" y="74"/>
                    <a:pt x="505" y="74"/>
                  </a:cubicBezTo>
                  <a:cubicBezTo>
                    <a:pt x="506" y="73"/>
                    <a:pt x="506" y="73"/>
                    <a:pt x="506" y="73"/>
                  </a:cubicBezTo>
                  <a:cubicBezTo>
                    <a:pt x="508" y="72"/>
                    <a:pt x="508" y="72"/>
                    <a:pt x="508" y="72"/>
                  </a:cubicBezTo>
                  <a:cubicBezTo>
                    <a:pt x="510" y="72"/>
                    <a:pt x="510" y="72"/>
                    <a:pt x="510" y="72"/>
                  </a:cubicBezTo>
                  <a:cubicBezTo>
                    <a:pt x="513" y="72"/>
                    <a:pt x="513" y="72"/>
                    <a:pt x="513" y="72"/>
                  </a:cubicBezTo>
                  <a:cubicBezTo>
                    <a:pt x="514" y="72"/>
                    <a:pt x="514" y="72"/>
                    <a:pt x="514" y="72"/>
                  </a:cubicBezTo>
                  <a:cubicBezTo>
                    <a:pt x="517" y="72"/>
                    <a:pt x="517" y="72"/>
                    <a:pt x="517" y="72"/>
                  </a:cubicBezTo>
                  <a:cubicBezTo>
                    <a:pt x="518" y="71"/>
                    <a:pt x="518" y="71"/>
                    <a:pt x="518" y="71"/>
                  </a:cubicBezTo>
                  <a:cubicBezTo>
                    <a:pt x="520" y="71"/>
                    <a:pt x="520" y="71"/>
                    <a:pt x="520" y="71"/>
                  </a:cubicBezTo>
                  <a:cubicBezTo>
                    <a:pt x="522" y="71"/>
                    <a:pt x="522" y="71"/>
                    <a:pt x="522" y="71"/>
                  </a:cubicBezTo>
                  <a:cubicBezTo>
                    <a:pt x="523" y="70"/>
                    <a:pt x="523" y="70"/>
                    <a:pt x="523" y="70"/>
                  </a:cubicBezTo>
                  <a:cubicBezTo>
                    <a:pt x="522" y="69"/>
                    <a:pt x="522" y="69"/>
                    <a:pt x="522" y="69"/>
                  </a:cubicBezTo>
                  <a:cubicBezTo>
                    <a:pt x="521" y="68"/>
                    <a:pt x="521" y="68"/>
                    <a:pt x="521" y="68"/>
                  </a:cubicBezTo>
                  <a:cubicBezTo>
                    <a:pt x="520" y="66"/>
                    <a:pt x="520" y="66"/>
                    <a:pt x="520" y="66"/>
                  </a:cubicBezTo>
                  <a:cubicBezTo>
                    <a:pt x="517" y="64"/>
                    <a:pt x="517" y="64"/>
                    <a:pt x="517" y="64"/>
                  </a:cubicBezTo>
                  <a:cubicBezTo>
                    <a:pt x="515" y="64"/>
                    <a:pt x="515" y="64"/>
                    <a:pt x="515" y="64"/>
                  </a:cubicBezTo>
                  <a:cubicBezTo>
                    <a:pt x="514" y="64"/>
                    <a:pt x="514" y="64"/>
                    <a:pt x="514" y="64"/>
                  </a:cubicBezTo>
                  <a:cubicBezTo>
                    <a:pt x="512" y="62"/>
                    <a:pt x="512" y="62"/>
                    <a:pt x="512" y="62"/>
                  </a:cubicBezTo>
                  <a:cubicBezTo>
                    <a:pt x="511" y="62"/>
                    <a:pt x="511" y="62"/>
                    <a:pt x="511" y="62"/>
                  </a:cubicBezTo>
                  <a:cubicBezTo>
                    <a:pt x="510" y="63"/>
                    <a:pt x="510" y="63"/>
                    <a:pt x="510" y="63"/>
                  </a:cubicBezTo>
                  <a:cubicBezTo>
                    <a:pt x="509" y="62"/>
                    <a:pt x="509" y="62"/>
                    <a:pt x="509" y="62"/>
                  </a:cubicBezTo>
                  <a:cubicBezTo>
                    <a:pt x="508" y="62"/>
                    <a:pt x="508" y="62"/>
                    <a:pt x="508" y="62"/>
                  </a:cubicBezTo>
                  <a:cubicBezTo>
                    <a:pt x="507" y="64"/>
                    <a:pt x="507" y="64"/>
                    <a:pt x="507" y="64"/>
                  </a:cubicBezTo>
                  <a:cubicBezTo>
                    <a:pt x="505" y="66"/>
                    <a:pt x="505" y="66"/>
                    <a:pt x="505" y="66"/>
                  </a:cubicBezTo>
                  <a:cubicBezTo>
                    <a:pt x="506" y="67"/>
                    <a:pt x="506" y="67"/>
                    <a:pt x="506" y="67"/>
                  </a:cubicBezTo>
                  <a:cubicBezTo>
                    <a:pt x="506" y="70"/>
                    <a:pt x="506" y="70"/>
                    <a:pt x="506" y="70"/>
                  </a:cubicBezTo>
                  <a:cubicBezTo>
                    <a:pt x="505" y="73"/>
                    <a:pt x="505" y="73"/>
                    <a:pt x="505" y="73"/>
                  </a:cubicBezTo>
                  <a:cubicBezTo>
                    <a:pt x="504" y="74"/>
                    <a:pt x="504" y="74"/>
                    <a:pt x="504" y="74"/>
                  </a:cubicBezTo>
                  <a:cubicBezTo>
                    <a:pt x="504" y="75"/>
                    <a:pt x="504" y="75"/>
                    <a:pt x="504" y="75"/>
                  </a:cubicBezTo>
                  <a:cubicBezTo>
                    <a:pt x="504" y="75"/>
                    <a:pt x="504" y="75"/>
                    <a:pt x="504" y="75"/>
                  </a:cubicBezTo>
                  <a:close/>
                  <a:moveTo>
                    <a:pt x="474" y="69"/>
                  </a:moveTo>
                  <a:cubicBezTo>
                    <a:pt x="475" y="70"/>
                    <a:pt x="475" y="70"/>
                    <a:pt x="475" y="70"/>
                  </a:cubicBezTo>
                  <a:cubicBezTo>
                    <a:pt x="476" y="71"/>
                    <a:pt x="476" y="71"/>
                    <a:pt x="476" y="71"/>
                  </a:cubicBezTo>
                  <a:cubicBezTo>
                    <a:pt x="477" y="71"/>
                    <a:pt x="477" y="71"/>
                    <a:pt x="477" y="71"/>
                  </a:cubicBezTo>
                  <a:cubicBezTo>
                    <a:pt x="478" y="72"/>
                    <a:pt x="478" y="72"/>
                    <a:pt x="478" y="72"/>
                  </a:cubicBezTo>
                  <a:cubicBezTo>
                    <a:pt x="480" y="72"/>
                    <a:pt x="480" y="72"/>
                    <a:pt x="480" y="72"/>
                  </a:cubicBezTo>
                  <a:cubicBezTo>
                    <a:pt x="481" y="73"/>
                    <a:pt x="481" y="73"/>
                    <a:pt x="481" y="73"/>
                  </a:cubicBezTo>
                  <a:cubicBezTo>
                    <a:pt x="482" y="73"/>
                    <a:pt x="482" y="73"/>
                    <a:pt x="482" y="73"/>
                  </a:cubicBezTo>
                  <a:cubicBezTo>
                    <a:pt x="482" y="72"/>
                    <a:pt x="482" y="72"/>
                    <a:pt x="482" y="72"/>
                  </a:cubicBezTo>
                  <a:cubicBezTo>
                    <a:pt x="480" y="70"/>
                    <a:pt x="480" y="70"/>
                    <a:pt x="480" y="70"/>
                  </a:cubicBezTo>
                  <a:cubicBezTo>
                    <a:pt x="479" y="70"/>
                    <a:pt x="479" y="70"/>
                    <a:pt x="479" y="70"/>
                  </a:cubicBezTo>
                  <a:cubicBezTo>
                    <a:pt x="477" y="70"/>
                    <a:pt x="477" y="70"/>
                    <a:pt x="477" y="70"/>
                  </a:cubicBezTo>
                  <a:cubicBezTo>
                    <a:pt x="476" y="69"/>
                    <a:pt x="476" y="69"/>
                    <a:pt x="476" y="69"/>
                  </a:cubicBezTo>
                  <a:cubicBezTo>
                    <a:pt x="475" y="68"/>
                    <a:pt x="475" y="68"/>
                    <a:pt x="475" y="68"/>
                  </a:cubicBezTo>
                  <a:cubicBezTo>
                    <a:pt x="474" y="69"/>
                    <a:pt x="474" y="69"/>
                    <a:pt x="474" y="69"/>
                  </a:cubicBezTo>
                  <a:close/>
                  <a:moveTo>
                    <a:pt x="514" y="108"/>
                  </a:moveTo>
                  <a:cubicBezTo>
                    <a:pt x="516" y="110"/>
                    <a:pt x="516" y="110"/>
                    <a:pt x="516" y="110"/>
                  </a:cubicBezTo>
                  <a:cubicBezTo>
                    <a:pt x="517" y="110"/>
                    <a:pt x="517" y="110"/>
                    <a:pt x="517" y="110"/>
                  </a:cubicBezTo>
                  <a:cubicBezTo>
                    <a:pt x="517" y="110"/>
                    <a:pt x="517" y="110"/>
                    <a:pt x="517" y="110"/>
                  </a:cubicBezTo>
                  <a:cubicBezTo>
                    <a:pt x="518" y="109"/>
                    <a:pt x="518" y="109"/>
                    <a:pt x="518" y="109"/>
                  </a:cubicBezTo>
                  <a:cubicBezTo>
                    <a:pt x="519" y="109"/>
                    <a:pt x="519" y="109"/>
                    <a:pt x="519" y="109"/>
                  </a:cubicBezTo>
                  <a:cubicBezTo>
                    <a:pt x="518" y="108"/>
                    <a:pt x="518" y="108"/>
                    <a:pt x="518" y="108"/>
                  </a:cubicBezTo>
                  <a:cubicBezTo>
                    <a:pt x="518" y="106"/>
                    <a:pt x="518" y="106"/>
                    <a:pt x="518" y="106"/>
                  </a:cubicBezTo>
                  <a:cubicBezTo>
                    <a:pt x="517" y="107"/>
                    <a:pt x="517" y="107"/>
                    <a:pt x="517" y="107"/>
                  </a:cubicBezTo>
                  <a:cubicBezTo>
                    <a:pt x="517" y="108"/>
                    <a:pt x="517" y="108"/>
                    <a:pt x="517" y="108"/>
                  </a:cubicBezTo>
                  <a:cubicBezTo>
                    <a:pt x="516" y="108"/>
                    <a:pt x="516" y="108"/>
                    <a:pt x="516" y="108"/>
                  </a:cubicBezTo>
                  <a:cubicBezTo>
                    <a:pt x="516" y="108"/>
                    <a:pt x="515" y="109"/>
                    <a:pt x="514" y="108"/>
                  </a:cubicBezTo>
                  <a:close/>
                  <a:moveTo>
                    <a:pt x="655" y="98"/>
                  </a:moveTo>
                  <a:cubicBezTo>
                    <a:pt x="655" y="98"/>
                    <a:pt x="655" y="98"/>
                    <a:pt x="655" y="98"/>
                  </a:cubicBezTo>
                  <a:cubicBezTo>
                    <a:pt x="655" y="97"/>
                    <a:pt x="655" y="97"/>
                    <a:pt x="655" y="97"/>
                  </a:cubicBezTo>
                  <a:cubicBezTo>
                    <a:pt x="655" y="96"/>
                    <a:pt x="655" y="96"/>
                    <a:pt x="655" y="96"/>
                  </a:cubicBezTo>
                  <a:cubicBezTo>
                    <a:pt x="654" y="95"/>
                    <a:pt x="654" y="95"/>
                    <a:pt x="654" y="95"/>
                  </a:cubicBezTo>
                  <a:cubicBezTo>
                    <a:pt x="654" y="96"/>
                    <a:pt x="654" y="96"/>
                    <a:pt x="654" y="96"/>
                  </a:cubicBezTo>
                  <a:cubicBezTo>
                    <a:pt x="655" y="98"/>
                    <a:pt x="655" y="98"/>
                    <a:pt x="655" y="98"/>
                  </a:cubicBezTo>
                  <a:close/>
                  <a:moveTo>
                    <a:pt x="654" y="99"/>
                  </a:moveTo>
                  <a:cubicBezTo>
                    <a:pt x="654" y="99"/>
                    <a:pt x="654" y="99"/>
                    <a:pt x="654" y="99"/>
                  </a:cubicBezTo>
                  <a:cubicBezTo>
                    <a:pt x="654" y="98"/>
                    <a:pt x="654" y="98"/>
                    <a:pt x="654" y="98"/>
                  </a:cubicBezTo>
                  <a:cubicBezTo>
                    <a:pt x="654" y="97"/>
                    <a:pt x="654" y="97"/>
                    <a:pt x="654" y="97"/>
                  </a:cubicBezTo>
                  <a:cubicBezTo>
                    <a:pt x="653" y="97"/>
                    <a:pt x="653" y="97"/>
                    <a:pt x="653" y="97"/>
                  </a:cubicBezTo>
                  <a:cubicBezTo>
                    <a:pt x="653" y="97"/>
                    <a:pt x="653" y="97"/>
                    <a:pt x="653" y="97"/>
                  </a:cubicBezTo>
                  <a:cubicBezTo>
                    <a:pt x="654" y="99"/>
                    <a:pt x="654" y="99"/>
                    <a:pt x="654" y="99"/>
                  </a:cubicBezTo>
                  <a:close/>
                  <a:moveTo>
                    <a:pt x="653" y="99"/>
                  </a:moveTo>
                  <a:cubicBezTo>
                    <a:pt x="654" y="101"/>
                    <a:pt x="654" y="101"/>
                    <a:pt x="654" y="101"/>
                  </a:cubicBezTo>
                  <a:cubicBezTo>
                    <a:pt x="654" y="102"/>
                    <a:pt x="654" y="102"/>
                    <a:pt x="654" y="102"/>
                  </a:cubicBezTo>
                  <a:cubicBezTo>
                    <a:pt x="655" y="101"/>
                    <a:pt x="655" y="101"/>
                    <a:pt x="655" y="101"/>
                  </a:cubicBezTo>
                  <a:cubicBezTo>
                    <a:pt x="654" y="100"/>
                    <a:pt x="654" y="100"/>
                    <a:pt x="654" y="100"/>
                  </a:cubicBezTo>
                  <a:cubicBezTo>
                    <a:pt x="653" y="99"/>
                    <a:pt x="653" y="99"/>
                    <a:pt x="653" y="99"/>
                  </a:cubicBezTo>
                  <a:cubicBezTo>
                    <a:pt x="653" y="99"/>
                    <a:pt x="653" y="99"/>
                    <a:pt x="653" y="99"/>
                  </a:cubicBezTo>
                  <a:cubicBezTo>
                    <a:pt x="653" y="99"/>
                    <a:pt x="653" y="99"/>
                    <a:pt x="653" y="99"/>
                  </a:cubicBezTo>
                  <a:close/>
                  <a:moveTo>
                    <a:pt x="650" y="98"/>
                  </a:moveTo>
                  <a:cubicBezTo>
                    <a:pt x="650" y="100"/>
                    <a:pt x="650" y="100"/>
                    <a:pt x="650" y="100"/>
                  </a:cubicBezTo>
                  <a:cubicBezTo>
                    <a:pt x="651" y="100"/>
                    <a:pt x="651" y="100"/>
                    <a:pt x="651" y="100"/>
                  </a:cubicBezTo>
                  <a:cubicBezTo>
                    <a:pt x="651" y="100"/>
                    <a:pt x="651" y="100"/>
                    <a:pt x="651" y="100"/>
                  </a:cubicBezTo>
                  <a:cubicBezTo>
                    <a:pt x="652" y="99"/>
                    <a:pt x="652" y="99"/>
                    <a:pt x="652" y="99"/>
                  </a:cubicBezTo>
                  <a:cubicBezTo>
                    <a:pt x="651" y="98"/>
                    <a:pt x="651" y="98"/>
                    <a:pt x="651" y="98"/>
                  </a:cubicBezTo>
                  <a:cubicBezTo>
                    <a:pt x="651" y="98"/>
                    <a:pt x="651" y="98"/>
                    <a:pt x="651" y="98"/>
                  </a:cubicBezTo>
                  <a:cubicBezTo>
                    <a:pt x="650" y="98"/>
                    <a:pt x="650" y="98"/>
                    <a:pt x="650" y="98"/>
                  </a:cubicBezTo>
                  <a:cubicBezTo>
                    <a:pt x="650" y="98"/>
                    <a:pt x="650" y="98"/>
                    <a:pt x="650" y="98"/>
                  </a:cubicBezTo>
                  <a:close/>
                  <a:moveTo>
                    <a:pt x="684" y="84"/>
                  </a:moveTo>
                  <a:cubicBezTo>
                    <a:pt x="686" y="85"/>
                    <a:pt x="686" y="85"/>
                    <a:pt x="686" y="85"/>
                  </a:cubicBezTo>
                  <a:cubicBezTo>
                    <a:pt x="687" y="84"/>
                    <a:pt x="687" y="84"/>
                    <a:pt x="687" y="84"/>
                  </a:cubicBezTo>
                  <a:cubicBezTo>
                    <a:pt x="688" y="83"/>
                    <a:pt x="688" y="83"/>
                    <a:pt x="688" y="83"/>
                  </a:cubicBezTo>
                  <a:cubicBezTo>
                    <a:pt x="688" y="82"/>
                    <a:pt x="688" y="82"/>
                    <a:pt x="688" y="82"/>
                  </a:cubicBezTo>
                  <a:cubicBezTo>
                    <a:pt x="687" y="81"/>
                    <a:pt x="687" y="81"/>
                    <a:pt x="687" y="81"/>
                  </a:cubicBezTo>
                  <a:cubicBezTo>
                    <a:pt x="687" y="80"/>
                    <a:pt x="687" y="80"/>
                    <a:pt x="687" y="80"/>
                  </a:cubicBezTo>
                  <a:cubicBezTo>
                    <a:pt x="687" y="79"/>
                    <a:pt x="687" y="79"/>
                    <a:pt x="687" y="79"/>
                  </a:cubicBezTo>
                  <a:cubicBezTo>
                    <a:pt x="685" y="78"/>
                    <a:pt x="685" y="78"/>
                    <a:pt x="685" y="78"/>
                  </a:cubicBezTo>
                  <a:cubicBezTo>
                    <a:pt x="685" y="79"/>
                    <a:pt x="685" y="79"/>
                    <a:pt x="685" y="79"/>
                  </a:cubicBezTo>
                  <a:cubicBezTo>
                    <a:pt x="684" y="79"/>
                    <a:pt x="684" y="79"/>
                    <a:pt x="684" y="79"/>
                  </a:cubicBezTo>
                  <a:cubicBezTo>
                    <a:pt x="683" y="78"/>
                    <a:pt x="683" y="78"/>
                    <a:pt x="683" y="78"/>
                  </a:cubicBezTo>
                  <a:cubicBezTo>
                    <a:pt x="682" y="78"/>
                    <a:pt x="682" y="78"/>
                    <a:pt x="682" y="78"/>
                  </a:cubicBezTo>
                  <a:cubicBezTo>
                    <a:pt x="681" y="78"/>
                    <a:pt x="681" y="78"/>
                    <a:pt x="681" y="78"/>
                  </a:cubicBezTo>
                  <a:cubicBezTo>
                    <a:pt x="681" y="79"/>
                    <a:pt x="681" y="79"/>
                    <a:pt x="681" y="79"/>
                  </a:cubicBezTo>
                  <a:cubicBezTo>
                    <a:pt x="681" y="79"/>
                    <a:pt x="681" y="79"/>
                    <a:pt x="681" y="79"/>
                  </a:cubicBezTo>
                  <a:cubicBezTo>
                    <a:pt x="680" y="79"/>
                    <a:pt x="680" y="79"/>
                    <a:pt x="680" y="79"/>
                  </a:cubicBezTo>
                  <a:cubicBezTo>
                    <a:pt x="680" y="80"/>
                    <a:pt x="680" y="80"/>
                    <a:pt x="680" y="80"/>
                  </a:cubicBezTo>
                  <a:cubicBezTo>
                    <a:pt x="680" y="82"/>
                    <a:pt x="680" y="82"/>
                    <a:pt x="680" y="82"/>
                  </a:cubicBezTo>
                  <a:cubicBezTo>
                    <a:pt x="680" y="83"/>
                    <a:pt x="680" y="83"/>
                    <a:pt x="680" y="83"/>
                  </a:cubicBezTo>
                  <a:cubicBezTo>
                    <a:pt x="681" y="83"/>
                    <a:pt x="681" y="83"/>
                    <a:pt x="681" y="83"/>
                  </a:cubicBezTo>
                  <a:cubicBezTo>
                    <a:pt x="683" y="83"/>
                    <a:pt x="683" y="83"/>
                    <a:pt x="683" y="83"/>
                  </a:cubicBezTo>
                  <a:cubicBezTo>
                    <a:pt x="684" y="84"/>
                    <a:pt x="684" y="84"/>
                    <a:pt x="684" y="84"/>
                  </a:cubicBezTo>
                  <a:close/>
                  <a:moveTo>
                    <a:pt x="692" y="81"/>
                  </a:moveTo>
                  <a:cubicBezTo>
                    <a:pt x="693" y="80"/>
                    <a:pt x="693" y="80"/>
                    <a:pt x="693" y="80"/>
                  </a:cubicBezTo>
                  <a:cubicBezTo>
                    <a:pt x="693" y="80"/>
                    <a:pt x="693" y="80"/>
                    <a:pt x="693" y="80"/>
                  </a:cubicBezTo>
                  <a:cubicBezTo>
                    <a:pt x="692" y="80"/>
                    <a:pt x="692" y="80"/>
                    <a:pt x="692" y="80"/>
                  </a:cubicBezTo>
                  <a:cubicBezTo>
                    <a:pt x="692" y="80"/>
                    <a:pt x="692" y="80"/>
                    <a:pt x="692" y="80"/>
                  </a:cubicBezTo>
                  <a:cubicBezTo>
                    <a:pt x="692" y="81"/>
                    <a:pt x="692" y="81"/>
                    <a:pt x="692" y="81"/>
                  </a:cubicBezTo>
                  <a:close/>
                  <a:moveTo>
                    <a:pt x="701" y="418"/>
                  </a:moveTo>
                  <a:cubicBezTo>
                    <a:pt x="701" y="417"/>
                    <a:pt x="701" y="417"/>
                    <a:pt x="701" y="417"/>
                  </a:cubicBezTo>
                  <a:cubicBezTo>
                    <a:pt x="701" y="415"/>
                    <a:pt x="701" y="415"/>
                    <a:pt x="701" y="415"/>
                  </a:cubicBezTo>
                  <a:cubicBezTo>
                    <a:pt x="700" y="414"/>
                    <a:pt x="700" y="414"/>
                    <a:pt x="700" y="414"/>
                  </a:cubicBezTo>
                  <a:cubicBezTo>
                    <a:pt x="700" y="413"/>
                    <a:pt x="700" y="413"/>
                    <a:pt x="700" y="413"/>
                  </a:cubicBezTo>
                  <a:cubicBezTo>
                    <a:pt x="700" y="411"/>
                    <a:pt x="700" y="411"/>
                    <a:pt x="700" y="411"/>
                  </a:cubicBezTo>
                  <a:cubicBezTo>
                    <a:pt x="701" y="410"/>
                    <a:pt x="701" y="410"/>
                    <a:pt x="701" y="410"/>
                  </a:cubicBezTo>
                  <a:cubicBezTo>
                    <a:pt x="702" y="410"/>
                    <a:pt x="702" y="410"/>
                    <a:pt x="702" y="410"/>
                  </a:cubicBezTo>
                  <a:cubicBezTo>
                    <a:pt x="702" y="411"/>
                    <a:pt x="702" y="411"/>
                    <a:pt x="702" y="411"/>
                  </a:cubicBezTo>
                  <a:cubicBezTo>
                    <a:pt x="703" y="411"/>
                    <a:pt x="703" y="411"/>
                    <a:pt x="703" y="411"/>
                  </a:cubicBezTo>
                  <a:cubicBezTo>
                    <a:pt x="705" y="411"/>
                    <a:pt x="705" y="411"/>
                    <a:pt x="705" y="411"/>
                  </a:cubicBezTo>
                  <a:cubicBezTo>
                    <a:pt x="705" y="410"/>
                    <a:pt x="705" y="410"/>
                    <a:pt x="705" y="410"/>
                  </a:cubicBezTo>
                  <a:cubicBezTo>
                    <a:pt x="706" y="410"/>
                    <a:pt x="706" y="410"/>
                    <a:pt x="706" y="410"/>
                  </a:cubicBezTo>
                  <a:cubicBezTo>
                    <a:pt x="706" y="411"/>
                    <a:pt x="706" y="411"/>
                    <a:pt x="706" y="411"/>
                  </a:cubicBezTo>
                  <a:cubicBezTo>
                    <a:pt x="706" y="411"/>
                    <a:pt x="706" y="411"/>
                    <a:pt x="706" y="411"/>
                  </a:cubicBezTo>
                  <a:cubicBezTo>
                    <a:pt x="706" y="412"/>
                    <a:pt x="706" y="412"/>
                    <a:pt x="706" y="412"/>
                  </a:cubicBezTo>
                  <a:cubicBezTo>
                    <a:pt x="707" y="414"/>
                    <a:pt x="707" y="414"/>
                    <a:pt x="707" y="414"/>
                  </a:cubicBezTo>
                  <a:cubicBezTo>
                    <a:pt x="708" y="415"/>
                    <a:pt x="708" y="415"/>
                    <a:pt x="708" y="415"/>
                  </a:cubicBezTo>
                  <a:cubicBezTo>
                    <a:pt x="708" y="416"/>
                    <a:pt x="708" y="416"/>
                    <a:pt x="708" y="416"/>
                  </a:cubicBezTo>
                  <a:cubicBezTo>
                    <a:pt x="708" y="415"/>
                    <a:pt x="708" y="415"/>
                    <a:pt x="708" y="415"/>
                  </a:cubicBezTo>
                  <a:cubicBezTo>
                    <a:pt x="708" y="414"/>
                    <a:pt x="708" y="414"/>
                    <a:pt x="708" y="414"/>
                  </a:cubicBezTo>
                  <a:cubicBezTo>
                    <a:pt x="708" y="413"/>
                    <a:pt x="708" y="413"/>
                    <a:pt x="708" y="413"/>
                  </a:cubicBezTo>
                  <a:cubicBezTo>
                    <a:pt x="708" y="411"/>
                    <a:pt x="708" y="411"/>
                    <a:pt x="708" y="411"/>
                  </a:cubicBezTo>
                  <a:cubicBezTo>
                    <a:pt x="707" y="410"/>
                    <a:pt x="707" y="410"/>
                    <a:pt x="707" y="410"/>
                  </a:cubicBezTo>
                  <a:cubicBezTo>
                    <a:pt x="707" y="409"/>
                    <a:pt x="707" y="409"/>
                    <a:pt x="707" y="409"/>
                  </a:cubicBezTo>
                  <a:cubicBezTo>
                    <a:pt x="706" y="408"/>
                    <a:pt x="706" y="408"/>
                    <a:pt x="706" y="408"/>
                  </a:cubicBezTo>
                  <a:cubicBezTo>
                    <a:pt x="705" y="408"/>
                    <a:pt x="705" y="408"/>
                    <a:pt x="705" y="408"/>
                  </a:cubicBezTo>
                  <a:cubicBezTo>
                    <a:pt x="705" y="408"/>
                    <a:pt x="705" y="408"/>
                    <a:pt x="705" y="408"/>
                  </a:cubicBezTo>
                  <a:cubicBezTo>
                    <a:pt x="703" y="407"/>
                    <a:pt x="703" y="407"/>
                    <a:pt x="703" y="407"/>
                  </a:cubicBezTo>
                  <a:cubicBezTo>
                    <a:pt x="703" y="405"/>
                    <a:pt x="703" y="405"/>
                    <a:pt x="703" y="405"/>
                  </a:cubicBezTo>
                  <a:cubicBezTo>
                    <a:pt x="702" y="404"/>
                    <a:pt x="702" y="404"/>
                    <a:pt x="702" y="404"/>
                  </a:cubicBezTo>
                  <a:cubicBezTo>
                    <a:pt x="700" y="402"/>
                    <a:pt x="700" y="402"/>
                    <a:pt x="700" y="402"/>
                  </a:cubicBezTo>
                  <a:cubicBezTo>
                    <a:pt x="699" y="402"/>
                    <a:pt x="699" y="402"/>
                    <a:pt x="699" y="402"/>
                  </a:cubicBezTo>
                  <a:cubicBezTo>
                    <a:pt x="698" y="401"/>
                    <a:pt x="698" y="401"/>
                    <a:pt x="698" y="401"/>
                  </a:cubicBezTo>
                  <a:cubicBezTo>
                    <a:pt x="698" y="399"/>
                    <a:pt x="698" y="399"/>
                    <a:pt x="698" y="399"/>
                  </a:cubicBezTo>
                  <a:cubicBezTo>
                    <a:pt x="697" y="397"/>
                    <a:pt x="697" y="397"/>
                    <a:pt x="697" y="397"/>
                  </a:cubicBezTo>
                  <a:cubicBezTo>
                    <a:pt x="696" y="396"/>
                    <a:pt x="696" y="396"/>
                    <a:pt x="696" y="396"/>
                  </a:cubicBezTo>
                  <a:cubicBezTo>
                    <a:pt x="696" y="393"/>
                    <a:pt x="696" y="393"/>
                    <a:pt x="696" y="393"/>
                  </a:cubicBezTo>
                  <a:cubicBezTo>
                    <a:pt x="696" y="391"/>
                    <a:pt x="696" y="391"/>
                    <a:pt x="696" y="391"/>
                  </a:cubicBezTo>
                  <a:cubicBezTo>
                    <a:pt x="695" y="390"/>
                    <a:pt x="695" y="390"/>
                    <a:pt x="695" y="390"/>
                  </a:cubicBezTo>
                  <a:cubicBezTo>
                    <a:pt x="696" y="388"/>
                    <a:pt x="696" y="388"/>
                    <a:pt x="696" y="388"/>
                  </a:cubicBezTo>
                  <a:cubicBezTo>
                    <a:pt x="696" y="386"/>
                    <a:pt x="696" y="386"/>
                    <a:pt x="696" y="386"/>
                  </a:cubicBezTo>
                  <a:cubicBezTo>
                    <a:pt x="695" y="385"/>
                    <a:pt x="695" y="385"/>
                    <a:pt x="695" y="385"/>
                  </a:cubicBezTo>
                  <a:cubicBezTo>
                    <a:pt x="695" y="384"/>
                    <a:pt x="695" y="384"/>
                    <a:pt x="695" y="384"/>
                  </a:cubicBezTo>
                  <a:cubicBezTo>
                    <a:pt x="695" y="383"/>
                    <a:pt x="695" y="383"/>
                    <a:pt x="695" y="383"/>
                  </a:cubicBezTo>
                  <a:cubicBezTo>
                    <a:pt x="695" y="382"/>
                    <a:pt x="695" y="382"/>
                    <a:pt x="695" y="382"/>
                  </a:cubicBezTo>
                  <a:cubicBezTo>
                    <a:pt x="696" y="382"/>
                    <a:pt x="696" y="382"/>
                    <a:pt x="696" y="382"/>
                  </a:cubicBezTo>
                  <a:cubicBezTo>
                    <a:pt x="697" y="382"/>
                    <a:pt x="697" y="382"/>
                    <a:pt x="697" y="382"/>
                  </a:cubicBezTo>
                  <a:cubicBezTo>
                    <a:pt x="698" y="382"/>
                    <a:pt x="698" y="382"/>
                    <a:pt x="698" y="382"/>
                  </a:cubicBezTo>
                  <a:cubicBezTo>
                    <a:pt x="700" y="382"/>
                    <a:pt x="700" y="382"/>
                    <a:pt x="700" y="382"/>
                  </a:cubicBezTo>
                  <a:cubicBezTo>
                    <a:pt x="701" y="383"/>
                    <a:pt x="701" y="383"/>
                    <a:pt x="701" y="383"/>
                  </a:cubicBezTo>
                  <a:cubicBezTo>
                    <a:pt x="702" y="385"/>
                    <a:pt x="702" y="385"/>
                    <a:pt x="702" y="385"/>
                  </a:cubicBezTo>
                  <a:cubicBezTo>
                    <a:pt x="703" y="385"/>
                    <a:pt x="703" y="385"/>
                    <a:pt x="703" y="385"/>
                  </a:cubicBezTo>
                  <a:cubicBezTo>
                    <a:pt x="704" y="386"/>
                    <a:pt x="704" y="386"/>
                    <a:pt x="704" y="386"/>
                  </a:cubicBezTo>
                  <a:cubicBezTo>
                    <a:pt x="706" y="388"/>
                    <a:pt x="706" y="388"/>
                    <a:pt x="706" y="388"/>
                  </a:cubicBezTo>
                  <a:cubicBezTo>
                    <a:pt x="706" y="388"/>
                    <a:pt x="706" y="388"/>
                    <a:pt x="706" y="388"/>
                  </a:cubicBezTo>
                  <a:cubicBezTo>
                    <a:pt x="706" y="387"/>
                    <a:pt x="706" y="387"/>
                    <a:pt x="706" y="387"/>
                  </a:cubicBezTo>
                  <a:cubicBezTo>
                    <a:pt x="704" y="385"/>
                    <a:pt x="704" y="385"/>
                    <a:pt x="704" y="385"/>
                  </a:cubicBezTo>
                  <a:cubicBezTo>
                    <a:pt x="703" y="384"/>
                    <a:pt x="703" y="384"/>
                    <a:pt x="703" y="384"/>
                  </a:cubicBezTo>
                  <a:cubicBezTo>
                    <a:pt x="702" y="382"/>
                    <a:pt x="702" y="382"/>
                    <a:pt x="702" y="382"/>
                  </a:cubicBezTo>
                  <a:cubicBezTo>
                    <a:pt x="700" y="380"/>
                    <a:pt x="700" y="380"/>
                    <a:pt x="700" y="380"/>
                  </a:cubicBezTo>
                  <a:cubicBezTo>
                    <a:pt x="700" y="380"/>
                    <a:pt x="700" y="380"/>
                    <a:pt x="700" y="380"/>
                  </a:cubicBezTo>
                  <a:cubicBezTo>
                    <a:pt x="700" y="379"/>
                    <a:pt x="700" y="379"/>
                    <a:pt x="700" y="379"/>
                  </a:cubicBezTo>
                  <a:cubicBezTo>
                    <a:pt x="699" y="377"/>
                    <a:pt x="699" y="377"/>
                    <a:pt x="699" y="377"/>
                  </a:cubicBezTo>
                  <a:cubicBezTo>
                    <a:pt x="698" y="375"/>
                    <a:pt x="698" y="375"/>
                    <a:pt x="698" y="375"/>
                  </a:cubicBezTo>
                  <a:cubicBezTo>
                    <a:pt x="697" y="375"/>
                    <a:pt x="697" y="375"/>
                    <a:pt x="697" y="375"/>
                  </a:cubicBezTo>
                  <a:cubicBezTo>
                    <a:pt x="697" y="374"/>
                    <a:pt x="697" y="374"/>
                    <a:pt x="697" y="374"/>
                  </a:cubicBezTo>
                  <a:cubicBezTo>
                    <a:pt x="695" y="371"/>
                    <a:pt x="695" y="371"/>
                    <a:pt x="695" y="371"/>
                  </a:cubicBezTo>
                  <a:cubicBezTo>
                    <a:pt x="693" y="368"/>
                    <a:pt x="693" y="368"/>
                    <a:pt x="693" y="368"/>
                  </a:cubicBezTo>
                  <a:cubicBezTo>
                    <a:pt x="693" y="367"/>
                    <a:pt x="693" y="367"/>
                    <a:pt x="693" y="367"/>
                  </a:cubicBezTo>
                  <a:cubicBezTo>
                    <a:pt x="691" y="364"/>
                    <a:pt x="691" y="364"/>
                    <a:pt x="691" y="364"/>
                  </a:cubicBezTo>
                  <a:cubicBezTo>
                    <a:pt x="690" y="362"/>
                    <a:pt x="690" y="362"/>
                    <a:pt x="690" y="362"/>
                  </a:cubicBezTo>
                  <a:cubicBezTo>
                    <a:pt x="689" y="361"/>
                    <a:pt x="689" y="361"/>
                    <a:pt x="689" y="361"/>
                  </a:cubicBezTo>
                  <a:cubicBezTo>
                    <a:pt x="689" y="360"/>
                    <a:pt x="689" y="360"/>
                    <a:pt x="689" y="360"/>
                  </a:cubicBezTo>
                  <a:cubicBezTo>
                    <a:pt x="688" y="359"/>
                    <a:pt x="688" y="359"/>
                    <a:pt x="688" y="359"/>
                  </a:cubicBezTo>
                  <a:cubicBezTo>
                    <a:pt x="687" y="358"/>
                    <a:pt x="687" y="358"/>
                    <a:pt x="687" y="358"/>
                  </a:cubicBezTo>
                  <a:cubicBezTo>
                    <a:pt x="687" y="359"/>
                    <a:pt x="687" y="359"/>
                    <a:pt x="687" y="359"/>
                  </a:cubicBezTo>
                  <a:cubicBezTo>
                    <a:pt x="686" y="359"/>
                    <a:pt x="686" y="359"/>
                    <a:pt x="686" y="359"/>
                  </a:cubicBezTo>
                  <a:cubicBezTo>
                    <a:pt x="686" y="358"/>
                    <a:pt x="686" y="358"/>
                    <a:pt x="686" y="358"/>
                  </a:cubicBezTo>
                  <a:cubicBezTo>
                    <a:pt x="686" y="357"/>
                    <a:pt x="686" y="357"/>
                    <a:pt x="686" y="357"/>
                  </a:cubicBezTo>
                  <a:cubicBezTo>
                    <a:pt x="686" y="356"/>
                    <a:pt x="686" y="356"/>
                    <a:pt x="686" y="356"/>
                  </a:cubicBezTo>
                  <a:cubicBezTo>
                    <a:pt x="685" y="356"/>
                    <a:pt x="685" y="356"/>
                    <a:pt x="685" y="356"/>
                  </a:cubicBezTo>
                  <a:cubicBezTo>
                    <a:pt x="684" y="354"/>
                    <a:pt x="684" y="354"/>
                    <a:pt x="684" y="354"/>
                  </a:cubicBezTo>
                  <a:cubicBezTo>
                    <a:pt x="683" y="353"/>
                    <a:pt x="683" y="353"/>
                    <a:pt x="683" y="353"/>
                  </a:cubicBezTo>
                  <a:cubicBezTo>
                    <a:pt x="682" y="352"/>
                    <a:pt x="682" y="352"/>
                    <a:pt x="682" y="352"/>
                  </a:cubicBezTo>
                  <a:cubicBezTo>
                    <a:pt x="682" y="350"/>
                    <a:pt x="682" y="350"/>
                    <a:pt x="682" y="350"/>
                  </a:cubicBezTo>
                  <a:cubicBezTo>
                    <a:pt x="683" y="349"/>
                    <a:pt x="683" y="349"/>
                    <a:pt x="683" y="349"/>
                  </a:cubicBezTo>
                  <a:cubicBezTo>
                    <a:pt x="683" y="349"/>
                    <a:pt x="683" y="349"/>
                    <a:pt x="683" y="349"/>
                  </a:cubicBezTo>
                  <a:cubicBezTo>
                    <a:pt x="683" y="348"/>
                    <a:pt x="683" y="348"/>
                    <a:pt x="683" y="348"/>
                  </a:cubicBezTo>
                  <a:cubicBezTo>
                    <a:pt x="682" y="346"/>
                    <a:pt x="682" y="346"/>
                    <a:pt x="682" y="346"/>
                  </a:cubicBezTo>
                  <a:cubicBezTo>
                    <a:pt x="682" y="344"/>
                    <a:pt x="682" y="344"/>
                    <a:pt x="682" y="344"/>
                  </a:cubicBezTo>
                  <a:cubicBezTo>
                    <a:pt x="681" y="344"/>
                    <a:pt x="681" y="344"/>
                    <a:pt x="681" y="344"/>
                  </a:cubicBezTo>
                  <a:cubicBezTo>
                    <a:pt x="679" y="342"/>
                    <a:pt x="679" y="342"/>
                    <a:pt x="679" y="342"/>
                  </a:cubicBezTo>
                  <a:cubicBezTo>
                    <a:pt x="679" y="341"/>
                    <a:pt x="679" y="341"/>
                    <a:pt x="679" y="341"/>
                  </a:cubicBezTo>
                  <a:cubicBezTo>
                    <a:pt x="679" y="341"/>
                    <a:pt x="679" y="341"/>
                    <a:pt x="679" y="341"/>
                  </a:cubicBezTo>
                  <a:cubicBezTo>
                    <a:pt x="679" y="340"/>
                    <a:pt x="679" y="340"/>
                    <a:pt x="679" y="340"/>
                  </a:cubicBezTo>
                  <a:cubicBezTo>
                    <a:pt x="679" y="340"/>
                    <a:pt x="679" y="340"/>
                    <a:pt x="679" y="340"/>
                  </a:cubicBezTo>
                  <a:cubicBezTo>
                    <a:pt x="680" y="341"/>
                    <a:pt x="680" y="341"/>
                    <a:pt x="680" y="341"/>
                  </a:cubicBezTo>
                  <a:cubicBezTo>
                    <a:pt x="681" y="343"/>
                    <a:pt x="681" y="343"/>
                    <a:pt x="681" y="343"/>
                  </a:cubicBezTo>
                  <a:cubicBezTo>
                    <a:pt x="681" y="341"/>
                    <a:pt x="681" y="341"/>
                    <a:pt x="681" y="341"/>
                  </a:cubicBezTo>
                  <a:cubicBezTo>
                    <a:pt x="679" y="339"/>
                    <a:pt x="679" y="339"/>
                    <a:pt x="679" y="339"/>
                  </a:cubicBezTo>
                  <a:cubicBezTo>
                    <a:pt x="678" y="338"/>
                    <a:pt x="678" y="338"/>
                    <a:pt x="678" y="338"/>
                  </a:cubicBezTo>
                  <a:cubicBezTo>
                    <a:pt x="677" y="338"/>
                    <a:pt x="677" y="338"/>
                    <a:pt x="677" y="338"/>
                  </a:cubicBezTo>
                  <a:cubicBezTo>
                    <a:pt x="677" y="336"/>
                    <a:pt x="677" y="336"/>
                    <a:pt x="677" y="336"/>
                  </a:cubicBezTo>
                  <a:cubicBezTo>
                    <a:pt x="675" y="334"/>
                    <a:pt x="675" y="334"/>
                    <a:pt x="675" y="334"/>
                  </a:cubicBezTo>
                  <a:cubicBezTo>
                    <a:pt x="674" y="333"/>
                    <a:pt x="674" y="333"/>
                    <a:pt x="674" y="333"/>
                  </a:cubicBezTo>
                  <a:cubicBezTo>
                    <a:pt x="674" y="331"/>
                    <a:pt x="674" y="331"/>
                    <a:pt x="674" y="331"/>
                  </a:cubicBezTo>
                  <a:cubicBezTo>
                    <a:pt x="673" y="330"/>
                    <a:pt x="673" y="330"/>
                    <a:pt x="673" y="330"/>
                  </a:cubicBezTo>
                  <a:cubicBezTo>
                    <a:pt x="671" y="329"/>
                    <a:pt x="671" y="329"/>
                    <a:pt x="671" y="329"/>
                  </a:cubicBezTo>
                  <a:cubicBezTo>
                    <a:pt x="670" y="328"/>
                    <a:pt x="670" y="328"/>
                    <a:pt x="670" y="328"/>
                  </a:cubicBezTo>
                  <a:cubicBezTo>
                    <a:pt x="670" y="327"/>
                    <a:pt x="670" y="327"/>
                    <a:pt x="670" y="327"/>
                  </a:cubicBezTo>
                  <a:cubicBezTo>
                    <a:pt x="669" y="328"/>
                    <a:pt x="669" y="328"/>
                    <a:pt x="669" y="328"/>
                  </a:cubicBezTo>
                  <a:cubicBezTo>
                    <a:pt x="670" y="328"/>
                    <a:pt x="670" y="328"/>
                    <a:pt x="670" y="328"/>
                  </a:cubicBezTo>
                  <a:cubicBezTo>
                    <a:pt x="670" y="329"/>
                    <a:pt x="670" y="329"/>
                    <a:pt x="670" y="329"/>
                  </a:cubicBezTo>
                  <a:cubicBezTo>
                    <a:pt x="669" y="329"/>
                    <a:pt x="669" y="329"/>
                    <a:pt x="669" y="329"/>
                  </a:cubicBezTo>
                  <a:cubicBezTo>
                    <a:pt x="668" y="329"/>
                    <a:pt x="668" y="329"/>
                    <a:pt x="668" y="329"/>
                  </a:cubicBezTo>
                  <a:cubicBezTo>
                    <a:pt x="667" y="329"/>
                    <a:pt x="667" y="329"/>
                    <a:pt x="667" y="329"/>
                  </a:cubicBezTo>
                  <a:cubicBezTo>
                    <a:pt x="669" y="331"/>
                    <a:pt x="669" y="331"/>
                    <a:pt x="669" y="331"/>
                  </a:cubicBezTo>
                  <a:cubicBezTo>
                    <a:pt x="671" y="332"/>
                    <a:pt x="671" y="332"/>
                    <a:pt x="671" y="332"/>
                  </a:cubicBezTo>
                  <a:cubicBezTo>
                    <a:pt x="672" y="333"/>
                    <a:pt x="672" y="333"/>
                    <a:pt x="672" y="333"/>
                  </a:cubicBezTo>
                  <a:cubicBezTo>
                    <a:pt x="671" y="334"/>
                    <a:pt x="671" y="334"/>
                    <a:pt x="671" y="334"/>
                  </a:cubicBezTo>
                  <a:cubicBezTo>
                    <a:pt x="672" y="334"/>
                    <a:pt x="672" y="334"/>
                    <a:pt x="672" y="334"/>
                  </a:cubicBezTo>
                  <a:cubicBezTo>
                    <a:pt x="673" y="334"/>
                    <a:pt x="673" y="334"/>
                    <a:pt x="673" y="334"/>
                  </a:cubicBezTo>
                  <a:cubicBezTo>
                    <a:pt x="673" y="335"/>
                    <a:pt x="673" y="335"/>
                    <a:pt x="673" y="335"/>
                  </a:cubicBezTo>
                  <a:cubicBezTo>
                    <a:pt x="673" y="335"/>
                    <a:pt x="673" y="335"/>
                    <a:pt x="673" y="335"/>
                  </a:cubicBezTo>
                  <a:cubicBezTo>
                    <a:pt x="672" y="335"/>
                    <a:pt x="672" y="335"/>
                    <a:pt x="672" y="335"/>
                  </a:cubicBezTo>
                  <a:cubicBezTo>
                    <a:pt x="672" y="336"/>
                    <a:pt x="672" y="336"/>
                    <a:pt x="672" y="336"/>
                  </a:cubicBezTo>
                  <a:cubicBezTo>
                    <a:pt x="673" y="336"/>
                    <a:pt x="673" y="336"/>
                    <a:pt x="673" y="336"/>
                  </a:cubicBezTo>
                  <a:cubicBezTo>
                    <a:pt x="673" y="338"/>
                    <a:pt x="673" y="338"/>
                    <a:pt x="673" y="338"/>
                  </a:cubicBezTo>
                  <a:cubicBezTo>
                    <a:pt x="672" y="338"/>
                    <a:pt x="672" y="338"/>
                    <a:pt x="672" y="338"/>
                  </a:cubicBezTo>
                  <a:cubicBezTo>
                    <a:pt x="671" y="338"/>
                    <a:pt x="671" y="338"/>
                    <a:pt x="671" y="338"/>
                  </a:cubicBezTo>
                  <a:cubicBezTo>
                    <a:pt x="671" y="337"/>
                    <a:pt x="671" y="337"/>
                    <a:pt x="671" y="337"/>
                  </a:cubicBezTo>
                  <a:cubicBezTo>
                    <a:pt x="670" y="338"/>
                    <a:pt x="670" y="338"/>
                    <a:pt x="670" y="338"/>
                  </a:cubicBezTo>
                  <a:cubicBezTo>
                    <a:pt x="669" y="339"/>
                    <a:pt x="669" y="339"/>
                    <a:pt x="669" y="339"/>
                  </a:cubicBezTo>
                  <a:cubicBezTo>
                    <a:pt x="670" y="341"/>
                    <a:pt x="670" y="341"/>
                    <a:pt x="670" y="341"/>
                  </a:cubicBezTo>
                  <a:cubicBezTo>
                    <a:pt x="671" y="342"/>
                    <a:pt x="671" y="342"/>
                    <a:pt x="671" y="342"/>
                  </a:cubicBezTo>
                  <a:cubicBezTo>
                    <a:pt x="672" y="344"/>
                    <a:pt x="672" y="344"/>
                    <a:pt x="672" y="344"/>
                  </a:cubicBezTo>
                  <a:cubicBezTo>
                    <a:pt x="673" y="346"/>
                    <a:pt x="673" y="346"/>
                    <a:pt x="673" y="346"/>
                  </a:cubicBezTo>
                  <a:cubicBezTo>
                    <a:pt x="673" y="348"/>
                    <a:pt x="673" y="348"/>
                    <a:pt x="673" y="348"/>
                  </a:cubicBezTo>
                  <a:cubicBezTo>
                    <a:pt x="673" y="349"/>
                    <a:pt x="673" y="349"/>
                    <a:pt x="673" y="349"/>
                  </a:cubicBezTo>
                  <a:cubicBezTo>
                    <a:pt x="674" y="351"/>
                    <a:pt x="674" y="351"/>
                    <a:pt x="674" y="351"/>
                  </a:cubicBezTo>
                  <a:cubicBezTo>
                    <a:pt x="675" y="354"/>
                    <a:pt x="675" y="354"/>
                    <a:pt x="675" y="354"/>
                  </a:cubicBezTo>
                  <a:cubicBezTo>
                    <a:pt x="676" y="356"/>
                    <a:pt x="676" y="356"/>
                    <a:pt x="676" y="356"/>
                  </a:cubicBezTo>
                  <a:cubicBezTo>
                    <a:pt x="677" y="357"/>
                    <a:pt x="677" y="357"/>
                    <a:pt x="677" y="357"/>
                  </a:cubicBezTo>
                  <a:cubicBezTo>
                    <a:pt x="677" y="357"/>
                    <a:pt x="677" y="357"/>
                    <a:pt x="677" y="357"/>
                  </a:cubicBezTo>
                  <a:cubicBezTo>
                    <a:pt x="676" y="358"/>
                    <a:pt x="676" y="358"/>
                    <a:pt x="676" y="358"/>
                  </a:cubicBezTo>
                  <a:cubicBezTo>
                    <a:pt x="680" y="361"/>
                    <a:pt x="680" y="361"/>
                    <a:pt x="680" y="361"/>
                  </a:cubicBezTo>
                  <a:cubicBezTo>
                    <a:pt x="681" y="361"/>
                    <a:pt x="681" y="361"/>
                    <a:pt x="681" y="361"/>
                  </a:cubicBezTo>
                  <a:cubicBezTo>
                    <a:pt x="682" y="363"/>
                    <a:pt x="682" y="363"/>
                    <a:pt x="682" y="363"/>
                  </a:cubicBezTo>
                  <a:cubicBezTo>
                    <a:pt x="682" y="365"/>
                    <a:pt x="682" y="365"/>
                    <a:pt x="682" y="365"/>
                  </a:cubicBezTo>
                  <a:cubicBezTo>
                    <a:pt x="682" y="367"/>
                    <a:pt x="682" y="367"/>
                    <a:pt x="682" y="367"/>
                  </a:cubicBezTo>
                  <a:cubicBezTo>
                    <a:pt x="683" y="369"/>
                    <a:pt x="683" y="369"/>
                    <a:pt x="683" y="369"/>
                  </a:cubicBezTo>
                  <a:cubicBezTo>
                    <a:pt x="683" y="370"/>
                    <a:pt x="683" y="370"/>
                    <a:pt x="683" y="370"/>
                  </a:cubicBezTo>
                  <a:cubicBezTo>
                    <a:pt x="684" y="371"/>
                    <a:pt x="684" y="371"/>
                    <a:pt x="684" y="371"/>
                  </a:cubicBezTo>
                  <a:cubicBezTo>
                    <a:pt x="686" y="372"/>
                    <a:pt x="686" y="372"/>
                    <a:pt x="686" y="372"/>
                  </a:cubicBezTo>
                  <a:cubicBezTo>
                    <a:pt x="685" y="372"/>
                    <a:pt x="685" y="372"/>
                    <a:pt x="685" y="372"/>
                  </a:cubicBezTo>
                  <a:cubicBezTo>
                    <a:pt x="685" y="373"/>
                    <a:pt x="685" y="373"/>
                    <a:pt x="685" y="373"/>
                  </a:cubicBezTo>
                  <a:cubicBezTo>
                    <a:pt x="687" y="375"/>
                    <a:pt x="687" y="375"/>
                    <a:pt x="687" y="375"/>
                  </a:cubicBezTo>
                  <a:cubicBezTo>
                    <a:pt x="687" y="377"/>
                    <a:pt x="687" y="377"/>
                    <a:pt x="687" y="377"/>
                  </a:cubicBezTo>
                  <a:cubicBezTo>
                    <a:pt x="688" y="378"/>
                    <a:pt x="688" y="378"/>
                    <a:pt x="688" y="378"/>
                  </a:cubicBezTo>
                  <a:cubicBezTo>
                    <a:pt x="688" y="381"/>
                    <a:pt x="688" y="381"/>
                    <a:pt x="688" y="381"/>
                  </a:cubicBezTo>
                  <a:cubicBezTo>
                    <a:pt x="688" y="382"/>
                    <a:pt x="688" y="382"/>
                    <a:pt x="688" y="382"/>
                  </a:cubicBezTo>
                  <a:cubicBezTo>
                    <a:pt x="688" y="383"/>
                    <a:pt x="688" y="383"/>
                    <a:pt x="688" y="383"/>
                  </a:cubicBezTo>
                  <a:cubicBezTo>
                    <a:pt x="688" y="385"/>
                    <a:pt x="688" y="385"/>
                    <a:pt x="688" y="385"/>
                  </a:cubicBezTo>
                  <a:cubicBezTo>
                    <a:pt x="689" y="387"/>
                    <a:pt x="689" y="387"/>
                    <a:pt x="689" y="387"/>
                  </a:cubicBezTo>
                  <a:cubicBezTo>
                    <a:pt x="689" y="388"/>
                    <a:pt x="689" y="388"/>
                    <a:pt x="689" y="388"/>
                  </a:cubicBezTo>
                  <a:cubicBezTo>
                    <a:pt x="689" y="390"/>
                    <a:pt x="689" y="390"/>
                    <a:pt x="689" y="390"/>
                  </a:cubicBezTo>
                  <a:cubicBezTo>
                    <a:pt x="690" y="391"/>
                    <a:pt x="690" y="391"/>
                    <a:pt x="690" y="391"/>
                  </a:cubicBezTo>
                  <a:cubicBezTo>
                    <a:pt x="693" y="394"/>
                    <a:pt x="693" y="394"/>
                    <a:pt x="693" y="394"/>
                  </a:cubicBezTo>
                  <a:cubicBezTo>
                    <a:pt x="693" y="395"/>
                    <a:pt x="693" y="395"/>
                    <a:pt x="693" y="395"/>
                  </a:cubicBezTo>
                  <a:cubicBezTo>
                    <a:pt x="694" y="397"/>
                    <a:pt x="694" y="397"/>
                    <a:pt x="694" y="397"/>
                  </a:cubicBezTo>
                  <a:cubicBezTo>
                    <a:pt x="694" y="399"/>
                    <a:pt x="694" y="399"/>
                    <a:pt x="694" y="399"/>
                  </a:cubicBezTo>
                  <a:cubicBezTo>
                    <a:pt x="694" y="402"/>
                    <a:pt x="694" y="402"/>
                    <a:pt x="694" y="402"/>
                  </a:cubicBezTo>
                  <a:cubicBezTo>
                    <a:pt x="695" y="404"/>
                    <a:pt x="695" y="404"/>
                    <a:pt x="695" y="404"/>
                  </a:cubicBezTo>
                  <a:cubicBezTo>
                    <a:pt x="695" y="405"/>
                    <a:pt x="695" y="405"/>
                    <a:pt x="695" y="405"/>
                  </a:cubicBezTo>
                  <a:cubicBezTo>
                    <a:pt x="697" y="407"/>
                    <a:pt x="697" y="407"/>
                    <a:pt x="697" y="407"/>
                  </a:cubicBezTo>
                  <a:cubicBezTo>
                    <a:pt x="697" y="408"/>
                    <a:pt x="697" y="408"/>
                    <a:pt x="697" y="408"/>
                  </a:cubicBezTo>
                  <a:cubicBezTo>
                    <a:pt x="697" y="410"/>
                    <a:pt x="697" y="410"/>
                    <a:pt x="697" y="410"/>
                  </a:cubicBezTo>
                  <a:cubicBezTo>
                    <a:pt x="697" y="413"/>
                    <a:pt x="697" y="413"/>
                    <a:pt x="697" y="413"/>
                  </a:cubicBezTo>
                  <a:cubicBezTo>
                    <a:pt x="697" y="414"/>
                    <a:pt x="697" y="414"/>
                    <a:pt x="697" y="414"/>
                  </a:cubicBezTo>
                  <a:cubicBezTo>
                    <a:pt x="698" y="415"/>
                    <a:pt x="698" y="415"/>
                    <a:pt x="698" y="415"/>
                  </a:cubicBezTo>
                  <a:cubicBezTo>
                    <a:pt x="699" y="417"/>
                    <a:pt x="699" y="417"/>
                    <a:pt x="699" y="417"/>
                  </a:cubicBezTo>
                  <a:cubicBezTo>
                    <a:pt x="701" y="418"/>
                    <a:pt x="701" y="418"/>
                    <a:pt x="701" y="418"/>
                  </a:cubicBezTo>
                  <a:close/>
                  <a:moveTo>
                    <a:pt x="637" y="329"/>
                  </a:moveTo>
                  <a:cubicBezTo>
                    <a:pt x="637" y="329"/>
                    <a:pt x="637" y="329"/>
                    <a:pt x="637" y="329"/>
                  </a:cubicBezTo>
                  <a:cubicBezTo>
                    <a:pt x="637" y="328"/>
                    <a:pt x="637" y="328"/>
                    <a:pt x="637" y="328"/>
                  </a:cubicBezTo>
                  <a:cubicBezTo>
                    <a:pt x="638" y="328"/>
                    <a:pt x="638" y="328"/>
                    <a:pt x="638" y="328"/>
                  </a:cubicBezTo>
                  <a:cubicBezTo>
                    <a:pt x="638" y="328"/>
                    <a:pt x="638" y="328"/>
                    <a:pt x="638" y="328"/>
                  </a:cubicBezTo>
                  <a:cubicBezTo>
                    <a:pt x="639" y="329"/>
                    <a:pt x="639" y="329"/>
                    <a:pt x="639" y="329"/>
                  </a:cubicBezTo>
                  <a:cubicBezTo>
                    <a:pt x="640" y="329"/>
                    <a:pt x="640" y="329"/>
                    <a:pt x="640" y="329"/>
                  </a:cubicBezTo>
                  <a:cubicBezTo>
                    <a:pt x="641" y="329"/>
                    <a:pt x="641" y="329"/>
                    <a:pt x="641" y="329"/>
                  </a:cubicBezTo>
                  <a:cubicBezTo>
                    <a:pt x="641" y="328"/>
                    <a:pt x="641" y="328"/>
                    <a:pt x="641" y="328"/>
                  </a:cubicBezTo>
                  <a:cubicBezTo>
                    <a:pt x="641" y="327"/>
                    <a:pt x="641" y="327"/>
                    <a:pt x="641" y="327"/>
                  </a:cubicBezTo>
                  <a:cubicBezTo>
                    <a:pt x="641" y="326"/>
                    <a:pt x="641" y="326"/>
                    <a:pt x="641" y="326"/>
                  </a:cubicBezTo>
                  <a:cubicBezTo>
                    <a:pt x="642" y="326"/>
                    <a:pt x="642" y="326"/>
                    <a:pt x="642" y="326"/>
                  </a:cubicBezTo>
                  <a:cubicBezTo>
                    <a:pt x="642" y="325"/>
                    <a:pt x="642" y="325"/>
                    <a:pt x="642" y="325"/>
                  </a:cubicBezTo>
                  <a:cubicBezTo>
                    <a:pt x="641" y="325"/>
                    <a:pt x="641" y="325"/>
                    <a:pt x="641" y="325"/>
                  </a:cubicBezTo>
                  <a:cubicBezTo>
                    <a:pt x="640" y="326"/>
                    <a:pt x="640" y="326"/>
                    <a:pt x="640" y="326"/>
                  </a:cubicBezTo>
                  <a:cubicBezTo>
                    <a:pt x="640" y="326"/>
                    <a:pt x="640" y="326"/>
                    <a:pt x="640" y="326"/>
                  </a:cubicBezTo>
                  <a:cubicBezTo>
                    <a:pt x="640" y="326"/>
                    <a:pt x="640" y="326"/>
                    <a:pt x="640" y="326"/>
                  </a:cubicBezTo>
                  <a:cubicBezTo>
                    <a:pt x="640" y="325"/>
                    <a:pt x="640" y="325"/>
                    <a:pt x="640" y="325"/>
                  </a:cubicBezTo>
                  <a:cubicBezTo>
                    <a:pt x="640" y="324"/>
                    <a:pt x="640" y="324"/>
                    <a:pt x="640" y="324"/>
                  </a:cubicBezTo>
                  <a:cubicBezTo>
                    <a:pt x="640" y="324"/>
                    <a:pt x="640" y="324"/>
                    <a:pt x="640" y="324"/>
                  </a:cubicBezTo>
                  <a:cubicBezTo>
                    <a:pt x="638" y="324"/>
                    <a:pt x="638" y="324"/>
                    <a:pt x="638" y="324"/>
                  </a:cubicBezTo>
                  <a:cubicBezTo>
                    <a:pt x="638" y="324"/>
                    <a:pt x="638" y="324"/>
                    <a:pt x="638" y="324"/>
                  </a:cubicBezTo>
                  <a:cubicBezTo>
                    <a:pt x="637" y="325"/>
                    <a:pt x="637" y="325"/>
                    <a:pt x="637" y="325"/>
                  </a:cubicBezTo>
                  <a:cubicBezTo>
                    <a:pt x="637" y="326"/>
                    <a:pt x="637" y="326"/>
                    <a:pt x="637" y="326"/>
                  </a:cubicBezTo>
                  <a:cubicBezTo>
                    <a:pt x="636" y="326"/>
                    <a:pt x="636" y="326"/>
                    <a:pt x="636" y="326"/>
                  </a:cubicBezTo>
                  <a:cubicBezTo>
                    <a:pt x="636" y="327"/>
                    <a:pt x="636" y="327"/>
                    <a:pt x="636" y="327"/>
                  </a:cubicBezTo>
                  <a:cubicBezTo>
                    <a:pt x="637" y="329"/>
                    <a:pt x="637" y="329"/>
                    <a:pt x="637" y="329"/>
                  </a:cubicBezTo>
                  <a:close/>
                  <a:moveTo>
                    <a:pt x="633" y="328"/>
                  </a:moveTo>
                  <a:cubicBezTo>
                    <a:pt x="633" y="328"/>
                    <a:pt x="633" y="328"/>
                    <a:pt x="633" y="328"/>
                  </a:cubicBezTo>
                  <a:cubicBezTo>
                    <a:pt x="633" y="328"/>
                    <a:pt x="633" y="328"/>
                    <a:pt x="633" y="328"/>
                  </a:cubicBezTo>
                  <a:cubicBezTo>
                    <a:pt x="634" y="327"/>
                    <a:pt x="634" y="327"/>
                    <a:pt x="634" y="327"/>
                  </a:cubicBezTo>
                  <a:cubicBezTo>
                    <a:pt x="634" y="328"/>
                    <a:pt x="634" y="328"/>
                    <a:pt x="634" y="328"/>
                  </a:cubicBezTo>
                  <a:cubicBezTo>
                    <a:pt x="635" y="327"/>
                    <a:pt x="635" y="327"/>
                    <a:pt x="635" y="327"/>
                  </a:cubicBezTo>
                  <a:cubicBezTo>
                    <a:pt x="634" y="326"/>
                    <a:pt x="634" y="326"/>
                    <a:pt x="634" y="326"/>
                  </a:cubicBezTo>
                  <a:cubicBezTo>
                    <a:pt x="635" y="326"/>
                    <a:pt x="635" y="326"/>
                    <a:pt x="635" y="326"/>
                  </a:cubicBezTo>
                  <a:cubicBezTo>
                    <a:pt x="635" y="325"/>
                    <a:pt x="635" y="325"/>
                    <a:pt x="635" y="325"/>
                  </a:cubicBezTo>
                  <a:cubicBezTo>
                    <a:pt x="634" y="325"/>
                    <a:pt x="634" y="325"/>
                    <a:pt x="634" y="325"/>
                  </a:cubicBezTo>
                  <a:cubicBezTo>
                    <a:pt x="633" y="326"/>
                    <a:pt x="633" y="326"/>
                    <a:pt x="633" y="326"/>
                  </a:cubicBezTo>
                  <a:cubicBezTo>
                    <a:pt x="632" y="326"/>
                    <a:pt x="632" y="326"/>
                    <a:pt x="632" y="326"/>
                  </a:cubicBezTo>
                  <a:cubicBezTo>
                    <a:pt x="632" y="327"/>
                    <a:pt x="632" y="327"/>
                    <a:pt x="632" y="327"/>
                  </a:cubicBezTo>
                  <a:cubicBezTo>
                    <a:pt x="633" y="328"/>
                    <a:pt x="633" y="328"/>
                    <a:pt x="633" y="328"/>
                  </a:cubicBezTo>
                  <a:close/>
                  <a:moveTo>
                    <a:pt x="641" y="332"/>
                  </a:moveTo>
                  <a:cubicBezTo>
                    <a:pt x="641" y="333"/>
                    <a:pt x="641" y="333"/>
                    <a:pt x="641" y="333"/>
                  </a:cubicBezTo>
                  <a:cubicBezTo>
                    <a:pt x="642" y="332"/>
                    <a:pt x="642" y="332"/>
                    <a:pt x="642" y="332"/>
                  </a:cubicBezTo>
                  <a:cubicBezTo>
                    <a:pt x="642" y="331"/>
                    <a:pt x="642" y="331"/>
                    <a:pt x="642" y="331"/>
                  </a:cubicBezTo>
                  <a:cubicBezTo>
                    <a:pt x="642" y="331"/>
                    <a:pt x="642" y="331"/>
                    <a:pt x="642" y="331"/>
                  </a:cubicBezTo>
                  <a:cubicBezTo>
                    <a:pt x="642" y="331"/>
                    <a:pt x="642" y="331"/>
                    <a:pt x="642" y="331"/>
                  </a:cubicBezTo>
                  <a:cubicBezTo>
                    <a:pt x="642" y="331"/>
                    <a:pt x="642" y="331"/>
                    <a:pt x="642" y="331"/>
                  </a:cubicBezTo>
                  <a:cubicBezTo>
                    <a:pt x="641" y="332"/>
                    <a:pt x="641" y="332"/>
                    <a:pt x="641" y="332"/>
                  </a:cubicBezTo>
                  <a:close/>
                  <a:moveTo>
                    <a:pt x="640" y="331"/>
                  </a:moveTo>
                  <a:cubicBezTo>
                    <a:pt x="640" y="332"/>
                    <a:pt x="640" y="332"/>
                    <a:pt x="640" y="332"/>
                  </a:cubicBezTo>
                  <a:cubicBezTo>
                    <a:pt x="640" y="332"/>
                    <a:pt x="640" y="332"/>
                    <a:pt x="640" y="332"/>
                  </a:cubicBezTo>
                  <a:cubicBezTo>
                    <a:pt x="641" y="332"/>
                    <a:pt x="641" y="332"/>
                    <a:pt x="641" y="332"/>
                  </a:cubicBezTo>
                  <a:cubicBezTo>
                    <a:pt x="641" y="331"/>
                    <a:pt x="641" y="331"/>
                    <a:pt x="641" y="331"/>
                  </a:cubicBezTo>
                  <a:cubicBezTo>
                    <a:pt x="640" y="330"/>
                    <a:pt x="640" y="330"/>
                    <a:pt x="640" y="330"/>
                  </a:cubicBezTo>
                  <a:cubicBezTo>
                    <a:pt x="640" y="331"/>
                    <a:pt x="640" y="331"/>
                    <a:pt x="640" y="331"/>
                  </a:cubicBezTo>
                  <a:close/>
                  <a:moveTo>
                    <a:pt x="640" y="337"/>
                  </a:moveTo>
                  <a:cubicBezTo>
                    <a:pt x="641" y="335"/>
                    <a:pt x="641" y="335"/>
                    <a:pt x="641" y="335"/>
                  </a:cubicBezTo>
                  <a:cubicBezTo>
                    <a:pt x="642" y="335"/>
                    <a:pt x="642" y="335"/>
                    <a:pt x="642" y="335"/>
                  </a:cubicBezTo>
                  <a:cubicBezTo>
                    <a:pt x="642" y="334"/>
                    <a:pt x="642" y="334"/>
                    <a:pt x="642" y="334"/>
                  </a:cubicBezTo>
                  <a:cubicBezTo>
                    <a:pt x="642" y="334"/>
                    <a:pt x="642" y="334"/>
                    <a:pt x="642" y="334"/>
                  </a:cubicBezTo>
                  <a:cubicBezTo>
                    <a:pt x="642" y="333"/>
                    <a:pt x="642" y="333"/>
                    <a:pt x="642" y="333"/>
                  </a:cubicBezTo>
                  <a:cubicBezTo>
                    <a:pt x="640" y="334"/>
                    <a:pt x="640" y="334"/>
                    <a:pt x="640" y="334"/>
                  </a:cubicBezTo>
                  <a:cubicBezTo>
                    <a:pt x="639" y="335"/>
                    <a:pt x="639" y="335"/>
                    <a:pt x="639" y="335"/>
                  </a:cubicBezTo>
                  <a:cubicBezTo>
                    <a:pt x="639" y="336"/>
                    <a:pt x="639" y="336"/>
                    <a:pt x="639" y="336"/>
                  </a:cubicBezTo>
                  <a:cubicBezTo>
                    <a:pt x="640" y="337"/>
                    <a:pt x="640" y="337"/>
                    <a:pt x="640" y="337"/>
                  </a:cubicBezTo>
                  <a:close/>
                  <a:moveTo>
                    <a:pt x="688" y="263"/>
                  </a:moveTo>
                  <a:cubicBezTo>
                    <a:pt x="689" y="263"/>
                    <a:pt x="689" y="263"/>
                    <a:pt x="689" y="263"/>
                  </a:cubicBezTo>
                  <a:cubicBezTo>
                    <a:pt x="690" y="262"/>
                    <a:pt x="690" y="262"/>
                    <a:pt x="690" y="262"/>
                  </a:cubicBezTo>
                  <a:cubicBezTo>
                    <a:pt x="690" y="261"/>
                    <a:pt x="690" y="261"/>
                    <a:pt x="690" y="261"/>
                  </a:cubicBezTo>
                  <a:cubicBezTo>
                    <a:pt x="689" y="261"/>
                    <a:pt x="689" y="261"/>
                    <a:pt x="689" y="261"/>
                  </a:cubicBezTo>
                  <a:cubicBezTo>
                    <a:pt x="688" y="262"/>
                    <a:pt x="688" y="262"/>
                    <a:pt x="688" y="262"/>
                  </a:cubicBezTo>
                  <a:cubicBezTo>
                    <a:pt x="688" y="263"/>
                    <a:pt x="688" y="263"/>
                    <a:pt x="688" y="263"/>
                  </a:cubicBezTo>
                  <a:close/>
                  <a:moveTo>
                    <a:pt x="765" y="255"/>
                  </a:moveTo>
                  <a:cubicBezTo>
                    <a:pt x="766" y="255"/>
                    <a:pt x="766" y="255"/>
                    <a:pt x="766" y="255"/>
                  </a:cubicBezTo>
                  <a:cubicBezTo>
                    <a:pt x="765" y="254"/>
                    <a:pt x="765" y="254"/>
                    <a:pt x="765" y="254"/>
                  </a:cubicBezTo>
                  <a:cubicBezTo>
                    <a:pt x="765" y="253"/>
                    <a:pt x="765" y="253"/>
                    <a:pt x="765" y="253"/>
                  </a:cubicBezTo>
                  <a:cubicBezTo>
                    <a:pt x="765" y="252"/>
                    <a:pt x="765" y="252"/>
                    <a:pt x="765" y="252"/>
                  </a:cubicBezTo>
                  <a:cubicBezTo>
                    <a:pt x="765" y="251"/>
                    <a:pt x="765" y="251"/>
                    <a:pt x="765" y="251"/>
                  </a:cubicBezTo>
                  <a:cubicBezTo>
                    <a:pt x="766" y="250"/>
                    <a:pt x="766" y="250"/>
                    <a:pt x="766" y="250"/>
                  </a:cubicBezTo>
                  <a:cubicBezTo>
                    <a:pt x="767" y="249"/>
                    <a:pt x="767" y="249"/>
                    <a:pt x="767" y="249"/>
                  </a:cubicBezTo>
                  <a:cubicBezTo>
                    <a:pt x="768" y="248"/>
                    <a:pt x="768" y="248"/>
                    <a:pt x="768" y="248"/>
                  </a:cubicBezTo>
                  <a:cubicBezTo>
                    <a:pt x="769" y="247"/>
                    <a:pt x="769" y="247"/>
                    <a:pt x="769" y="247"/>
                  </a:cubicBezTo>
                  <a:cubicBezTo>
                    <a:pt x="769" y="246"/>
                    <a:pt x="769" y="246"/>
                    <a:pt x="769" y="246"/>
                  </a:cubicBezTo>
                  <a:cubicBezTo>
                    <a:pt x="768" y="244"/>
                    <a:pt x="768" y="244"/>
                    <a:pt x="768" y="244"/>
                  </a:cubicBezTo>
                  <a:cubicBezTo>
                    <a:pt x="766" y="243"/>
                    <a:pt x="766" y="243"/>
                    <a:pt x="766" y="243"/>
                  </a:cubicBezTo>
                  <a:cubicBezTo>
                    <a:pt x="766" y="242"/>
                    <a:pt x="766" y="242"/>
                    <a:pt x="766" y="242"/>
                  </a:cubicBezTo>
                  <a:cubicBezTo>
                    <a:pt x="765" y="243"/>
                    <a:pt x="765" y="243"/>
                    <a:pt x="765" y="243"/>
                  </a:cubicBezTo>
                  <a:cubicBezTo>
                    <a:pt x="765" y="244"/>
                    <a:pt x="765" y="244"/>
                    <a:pt x="765" y="244"/>
                  </a:cubicBezTo>
                  <a:cubicBezTo>
                    <a:pt x="764" y="244"/>
                    <a:pt x="764" y="244"/>
                    <a:pt x="764" y="244"/>
                  </a:cubicBezTo>
                  <a:cubicBezTo>
                    <a:pt x="763" y="246"/>
                    <a:pt x="763" y="246"/>
                    <a:pt x="763" y="246"/>
                  </a:cubicBezTo>
                  <a:cubicBezTo>
                    <a:pt x="762" y="246"/>
                    <a:pt x="762" y="246"/>
                    <a:pt x="762" y="246"/>
                  </a:cubicBezTo>
                  <a:cubicBezTo>
                    <a:pt x="762" y="247"/>
                    <a:pt x="762" y="247"/>
                    <a:pt x="762" y="247"/>
                  </a:cubicBezTo>
                  <a:cubicBezTo>
                    <a:pt x="762" y="247"/>
                    <a:pt x="762" y="247"/>
                    <a:pt x="762" y="247"/>
                  </a:cubicBezTo>
                  <a:cubicBezTo>
                    <a:pt x="763" y="247"/>
                    <a:pt x="763" y="247"/>
                    <a:pt x="763" y="247"/>
                  </a:cubicBezTo>
                  <a:cubicBezTo>
                    <a:pt x="764" y="247"/>
                    <a:pt x="764" y="247"/>
                    <a:pt x="764" y="247"/>
                  </a:cubicBezTo>
                  <a:cubicBezTo>
                    <a:pt x="763" y="248"/>
                    <a:pt x="763" y="248"/>
                    <a:pt x="763" y="248"/>
                  </a:cubicBezTo>
                  <a:cubicBezTo>
                    <a:pt x="764" y="250"/>
                    <a:pt x="764" y="250"/>
                    <a:pt x="764" y="250"/>
                  </a:cubicBezTo>
                  <a:cubicBezTo>
                    <a:pt x="764" y="251"/>
                    <a:pt x="764" y="251"/>
                    <a:pt x="764" y="251"/>
                  </a:cubicBezTo>
                  <a:cubicBezTo>
                    <a:pt x="764" y="252"/>
                    <a:pt x="764" y="252"/>
                    <a:pt x="764" y="252"/>
                  </a:cubicBezTo>
                  <a:cubicBezTo>
                    <a:pt x="764" y="253"/>
                    <a:pt x="764" y="253"/>
                    <a:pt x="764" y="253"/>
                  </a:cubicBezTo>
                  <a:cubicBezTo>
                    <a:pt x="764" y="254"/>
                    <a:pt x="764" y="254"/>
                    <a:pt x="764" y="254"/>
                  </a:cubicBezTo>
                  <a:cubicBezTo>
                    <a:pt x="765" y="255"/>
                    <a:pt x="765" y="255"/>
                    <a:pt x="765" y="255"/>
                  </a:cubicBezTo>
                  <a:close/>
                  <a:moveTo>
                    <a:pt x="810" y="295"/>
                  </a:moveTo>
                  <a:cubicBezTo>
                    <a:pt x="811" y="296"/>
                    <a:pt x="811" y="296"/>
                    <a:pt x="811" y="296"/>
                  </a:cubicBezTo>
                  <a:cubicBezTo>
                    <a:pt x="812" y="296"/>
                    <a:pt x="812" y="296"/>
                    <a:pt x="812" y="296"/>
                  </a:cubicBezTo>
                  <a:cubicBezTo>
                    <a:pt x="814" y="297"/>
                    <a:pt x="814" y="297"/>
                    <a:pt x="814" y="297"/>
                  </a:cubicBezTo>
                  <a:cubicBezTo>
                    <a:pt x="815" y="298"/>
                    <a:pt x="815" y="298"/>
                    <a:pt x="815" y="298"/>
                  </a:cubicBezTo>
                  <a:cubicBezTo>
                    <a:pt x="816" y="298"/>
                    <a:pt x="816" y="298"/>
                    <a:pt x="816" y="298"/>
                  </a:cubicBezTo>
                  <a:cubicBezTo>
                    <a:pt x="818" y="298"/>
                    <a:pt x="818" y="298"/>
                    <a:pt x="818" y="298"/>
                  </a:cubicBezTo>
                  <a:cubicBezTo>
                    <a:pt x="817" y="297"/>
                    <a:pt x="817" y="297"/>
                    <a:pt x="817" y="297"/>
                  </a:cubicBezTo>
                  <a:cubicBezTo>
                    <a:pt x="815" y="297"/>
                    <a:pt x="815" y="297"/>
                    <a:pt x="815" y="297"/>
                  </a:cubicBezTo>
                  <a:cubicBezTo>
                    <a:pt x="815" y="296"/>
                    <a:pt x="815" y="296"/>
                    <a:pt x="815" y="296"/>
                  </a:cubicBezTo>
                  <a:cubicBezTo>
                    <a:pt x="813" y="296"/>
                    <a:pt x="813" y="296"/>
                    <a:pt x="813" y="296"/>
                  </a:cubicBezTo>
                  <a:cubicBezTo>
                    <a:pt x="812" y="295"/>
                    <a:pt x="812" y="295"/>
                    <a:pt x="812" y="295"/>
                  </a:cubicBezTo>
                  <a:cubicBezTo>
                    <a:pt x="811" y="294"/>
                    <a:pt x="811" y="294"/>
                    <a:pt x="811" y="294"/>
                  </a:cubicBezTo>
                  <a:cubicBezTo>
                    <a:pt x="810" y="295"/>
                    <a:pt x="810" y="295"/>
                    <a:pt x="810" y="295"/>
                  </a:cubicBezTo>
                  <a:close/>
                  <a:moveTo>
                    <a:pt x="797" y="292"/>
                  </a:moveTo>
                  <a:cubicBezTo>
                    <a:pt x="798" y="292"/>
                    <a:pt x="798" y="292"/>
                    <a:pt x="798" y="292"/>
                  </a:cubicBezTo>
                  <a:cubicBezTo>
                    <a:pt x="799" y="292"/>
                    <a:pt x="799" y="292"/>
                    <a:pt x="799" y="292"/>
                  </a:cubicBezTo>
                  <a:cubicBezTo>
                    <a:pt x="800" y="293"/>
                    <a:pt x="800" y="293"/>
                    <a:pt x="800" y="293"/>
                  </a:cubicBezTo>
                  <a:cubicBezTo>
                    <a:pt x="800" y="293"/>
                    <a:pt x="800" y="293"/>
                    <a:pt x="800" y="293"/>
                  </a:cubicBezTo>
                  <a:cubicBezTo>
                    <a:pt x="801" y="295"/>
                    <a:pt x="801" y="295"/>
                    <a:pt x="801" y="295"/>
                  </a:cubicBezTo>
                  <a:cubicBezTo>
                    <a:pt x="802" y="295"/>
                    <a:pt x="802" y="295"/>
                    <a:pt x="802" y="295"/>
                  </a:cubicBezTo>
                  <a:cubicBezTo>
                    <a:pt x="803" y="296"/>
                    <a:pt x="803" y="296"/>
                    <a:pt x="803" y="296"/>
                  </a:cubicBezTo>
                  <a:cubicBezTo>
                    <a:pt x="804" y="296"/>
                    <a:pt x="804" y="296"/>
                    <a:pt x="804" y="296"/>
                  </a:cubicBezTo>
                  <a:cubicBezTo>
                    <a:pt x="804" y="296"/>
                    <a:pt x="804" y="296"/>
                    <a:pt x="804" y="296"/>
                  </a:cubicBezTo>
                  <a:cubicBezTo>
                    <a:pt x="805" y="297"/>
                    <a:pt x="805" y="297"/>
                    <a:pt x="805" y="297"/>
                  </a:cubicBezTo>
                  <a:cubicBezTo>
                    <a:pt x="807" y="297"/>
                    <a:pt x="807" y="297"/>
                    <a:pt x="807" y="297"/>
                  </a:cubicBezTo>
                  <a:cubicBezTo>
                    <a:pt x="807" y="297"/>
                    <a:pt x="807" y="297"/>
                    <a:pt x="807" y="297"/>
                  </a:cubicBezTo>
                  <a:cubicBezTo>
                    <a:pt x="806" y="295"/>
                    <a:pt x="806" y="295"/>
                    <a:pt x="806" y="295"/>
                  </a:cubicBezTo>
                  <a:cubicBezTo>
                    <a:pt x="805" y="295"/>
                    <a:pt x="805" y="295"/>
                    <a:pt x="805" y="295"/>
                  </a:cubicBezTo>
                  <a:cubicBezTo>
                    <a:pt x="803" y="294"/>
                    <a:pt x="803" y="294"/>
                    <a:pt x="803" y="294"/>
                  </a:cubicBezTo>
                  <a:cubicBezTo>
                    <a:pt x="803" y="293"/>
                    <a:pt x="803" y="293"/>
                    <a:pt x="803" y="293"/>
                  </a:cubicBezTo>
                  <a:cubicBezTo>
                    <a:pt x="802" y="292"/>
                    <a:pt x="802" y="292"/>
                    <a:pt x="802" y="292"/>
                  </a:cubicBezTo>
                  <a:cubicBezTo>
                    <a:pt x="801" y="291"/>
                    <a:pt x="801" y="291"/>
                    <a:pt x="801" y="291"/>
                  </a:cubicBezTo>
                  <a:cubicBezTo>
                    <a:pt x="801" y="290"/>
                    <a:pt x="801" y="290"/>
                    <a:pt x="801" y="290"/>
                  </a:cubicBezTo>
                  <a:cubicBezTo>
                    <a:pt x="801" y="290"/>
                    <a:pt x="801" y="290"/>
                    <a:pt x="801" y="290"/>
                  </a:cubicBezTo>
                  <a:cubicBezTo>
                    <a:pt x="800" y="290"/>
                    <a:pt x="800" y="290"/>
                    <a:pt x="800" y="290"/>
                  </a:cubicBezTo>
                  <a:cubicBezTo>
                    <a:pt x="799" y="290"/>
                    <a:pt x="799" y="290"/>
                    <a:pt x="799" y="290"/>
                  </a:cubicBezTo>
                  <a:cubicBezTo>
                    <a:pt x="798" y="290"/>
                    <a:pt x="798" y="290"/>
                    <a:pt x="798" y="290"/>
                  </a:cubicBezTo>
                  <a:cubicBezTo>
                    <a:pt x="797" y="291"/>
                    <a:pt x="797" y="291"/>
                    <a:pt x="797" y="291"/>
                  </a:cubicBezTo>
                  <a:cubicBezTo>
                    <a:pt x="797" y="292"/>
                    <a:pt x="797" y="292"/>
                    <a:pt x="797" y="292"/>
                  </a:cubicBezTo>
                  <a:close/>
                  <a:moveTo>
                    <a:pt x="766" y="357"/>
                  </a:moveTo>
                  <a:cubicBezTo>
                    <a:pt x="767" y="357"/>
                    <a:pt x="767" y="357"/>
                    <a:pt x="767" y="357"/>
                  </a:cubicBezTo>
                  <a:cubicBezTo>
                    <a:pt x="767" y="356"/>
                    <a:pt x="767" y="356"/>
                    <a:pt x="767" y="356"/>
                  </a:cubicBezTo>
                  <a:cubicBezTo>
                    <a:pt x="767" y="355"/>
                    <a:pt x="767" y="355"/>
                    <a:pt x="767" y="355"/>
                  </a:cubicBezTo>
                  <a:cubicBezTo>
                    <a:pt x="766" y="354"/>
                    <a:pt x="766" y="354"/>
                    <a:pt x="766" y="354"/>
                  </a:cubicBezTo>
                  <a:cubicBezTo>
                    <a:pt x="766" y="355"/>
                    <a:pt x="766" y="355"/>
                    <a:pt x="766" y="355"/>
                  </a:cubicBezTo>
                  <a:cubicBezTo>
                    <a:pt x="766" y="356"/>
                    <a:pt x="766" y="356"/>
                    <a:pt x="766" y="356"/>
                  </a:cubicBezTo>
                  <a:cubicBezTo>
                    <a:pt x="766" y="357"/>
                    <a:pt x="766" y="357"/>
                    <a:pt x="766" y="357"/>
                  </a:cubicBezTo>
                  <a:close/>
                  <a:moveTo>
                    <a:pt x="760" y="355"/>
                  </a:moveTo>
                  <a:cubicBezTo>
                    <a:pt x="760" y="356"/>
                    <a:pt x="760" y="356"/>
                    <a:pt x="760" y="356"/>
                  </a:cubicBezTo>
                  <a:cubicBezTo>
                    <a:pt x="760" y="356"/>
                    <a:pt x="760" y="356"/>
                    <a:pt x="760" y="356"/>
                  </a:cubicBezTo>
                  <a:cubicBezTo>
                    <a:pt x="762" y="356"/>
                    <a:pt x="762" y="356"/>
                    <a:pt x="762" y="356"/>
                  </a:cubicBezTo>
                  <a:cubicBezTo>
                    <a:pt x="762" y="355"/>
                    <a:pt x="762" y="355"/>
                    <a:pt x="762" y="355"/>
                  </a:cubicBezTo>
                  <a:cubicBezTo>
                    <a:pt x="761" y="354"/>
                    <a:pt x="761" y="354"/>
                    <a:pt x="761" y="354"/>
                  </a:cubicBezTo>
                  <a:cubicBezTo>
                    <a:pt x="760" y="355"/>
                    <a:pt x="760" y="355"/>
                    <a:pt x="760" y="355"/>
                  </a:cubicBezTo>
                  <a:close/>
                  <a:moveTo>
                    <a:pt x="763" y="365"/>
                  </a:moveTo>
                  <a:cubicBezTo>
                    <a:pt x="764" y="365"/>
                    <a:pt x="764" y="365"/>
                    <a:pt x="764" y="365"/>
                  </a:cubicBezTo>
                  <a:cubicBezTo>
                    <a:pt x="764" y="364"/>
                    <a:pt x="764" y="364"/>
                    <a:pt x="764" y="364"/>
                  </a:cubicBezTo>
                  <a:cubicBezTo>
                    <a:pt x="764" y="363"/>
                    <a:pt x="764" y="363"/>
                    <a:pt x="764" y="363"/>
                  </a:cubicBezTo>
                  <a:cubicBezTo>
                    <a:pt x="765" y="363"/>
                    <a:pt x="765" y="363"/>
                    <a:pt x="765" y="363"/>
                  </a:cubicBezTo>
                  <a:cubicBezTo>
                    <a:pt x="766" y="361"/>
                    <a:pt x="766" y="361"/>
                    <a:pt x="766" y="361"/>
                  </a:cubicBezTo>
                  <a:cubicBezTo>
                    <a:pt x="766" y="360"/>
                    <a:pt x="766" y="360"/>
                    <a:pt x="766" y="360"/>
                  </a:cubicBezTo>
                  <a:cubicBezTo>
                    <a:pt x="766" y="359"/>
                    <a:pt x="766" y="359"/>
                    <a:pt x="766" y="359"/>
                  </a:cubicBezTo>
                  <a:cubicBezTo>
                    <a:pt x="767" y="358"/>
                    <a:pt x="767" y="358"/>
                    <a:pt x="767" y="358"/>
                  </a:cubicBezTo>
                  <a:cubicBezTo>
                    <a:pt x="766" y="357"/>
                    <a:pt x="766" y="357"/>
                    <a:pt x="766" y="357"/>
                  </a:cubicBezTo>
                  <a:cubicBezTo>
                    <a:pt x="764" y="356"/>
                    <a:pt x="764" y="356"/>
                    <a:pt x="764" y="356"/>
                  </a:cubicBezTo>
                  <a:cubicBezTo>
                    <a:pt x="764" y="357"/>
                    <a:pt x="764" y="357"/>
                    <a:pt x="764" y="357"/>
                  </a:cubicBezTo>
                  <a:cubicBezTo>
                    <a:pt x="764" y="359"/>
                    <a:pt x="764" y="359"/>
                    <a:pt x="764" y="359"/>
                  </a:cubicBezTo>
                  <a:cubicBezTo>
                    <a:pt x="764" y="360"/>
                    <a:pt x="764" y="360"/>
                    <a:pt x="764" y="360"/>
                  </a:cubicBezTo>
                  <a:cubicBezTo>
                    <a:pt x="763" y="360"/>
                    <a:pt x="763" y="360"/>
                    <a:pt x="763" y="360"/>
                  </a:cubicBezTo>
                  <a:cubicBezTo>
                    <a:pt x="762" y="362"/>
                    <a:pt x="762" y="362"/>
                    <a:pt x="762" y="362"/>
                  </a:cubicBezTo>
                  <a:cubicBezTo>
                    <a:pt x="761" y="362"/>
                    <a:pt x="761" y="362"/>
                    <a:pt x="761" y="362"/>
                  </a:cubicBezTo>
                  <a:cubicBezTo>
                    <a:pt x="761" y="362"/>
                    <a:pt x="761" y="362"/>
                    <a:pt x="761" y="362"/>
                  </a:cubicBezTo>
                  <a:cubicBezTo>
                    <a:pt x="762" y="363"/>
                    <a:pt x="762" y="363"/>
                    <a:pt x="762" y="363"/>
                  </a:cubicBezTo>
                  <a:cubicBezTo>
                    <a:pt x="762" y="364"/>
                    <a:pt x="762" y="364"/>
                    <a:pt x="762" y="364"/>
                  </a:cubicBezTo>
                  <a:cubicBezTo>
                    <a:pt x="761" y="364"/>
                    <a:pt x="761" y="364"/>
                    <a:pt x="761" y="364"/>
                  </a:cubicBezTo>
                  <a:cubicBezTo>
                    <a:pt x="762" y="365"/>
                    <a:pt x="762" y="365"/>
                    <a:pt x="762" y="365"/>
                  </a:cubicBezTo>
                  <a:cubicBezTo>
                    <a:pt x="763" y="365"/>
                    <a:pt x="763" y="365"/>
                    <a:pt x="763" y="365"/>
                  </a:cubicBezTo>
                  <a:cubicBezTo>
                    <a:pt x="763" y="365"/>
                    <a:pt x="763" y="365"/>
                    <a:pt x="763" y="365"/>
                  </a:cubicBezTo>
                  <a:close/>
                  <a:moveTo>
                    <a:pt x="762" y="373"/>
                  </a:moveTo>
                  <a:cubicBezTo>
                    <a:pt x="763" y="372"/>
                    <a:pt x="763" y="372"/>
                    <a:pt x="763" y="372"/>
                  </a:cubicBezTo>
                  <a:cubicBezTo>
                    <a:pt x="762" y="371"/>
                    <a:pt x="762" y="371"/>
                    <a:pt x="762" y="371"/>
                  </a:cubicBezTo>
                  <a:cubicBezTo>
                    <a:pt x="762" y="370"/>
                    <a:pt x="762" y="370"/>
                    <a:pt x="762" y="370"/>
                  </a:cubicBezTo>
                  <a:cubicBezTo>
                    <a:pt x="762" y="370"/>
                    <a:pt x="762" y="370"/>
                    <a:pt x="762" y="370"/>
                  </a:cubicBezTo>
                  <a:cubicBezTo>
                    <a:pt x="762" y="371"/>
                    <a:pt x="762" y="371"/>
                    <a:pt x="762" y="371"/>
                  </a:cubicBezTo>
                  <a:cubicBezTo>
                    <a:pt x="761" y="372"/>
                    <a:pt x="761" y="372"/>
                    <a:pt x="761" y="372"/>
                  </a:cubicBezTo>
                  <a:cubicBezTo>
                    <a:pt x="762" y="373"/>
                    <a:pt x="762" y="373"/>
                    <a:pt x="762" y="373"/>
                  </a:cubicBezTo>
                  <a:close/>
                  <a:moveTo>
                    <a:pt x="762" y="376"/>
                  </a:moveTo>
                  <a:cubicBezTo>
                    <a:pt x="763" y="375"/>
                    <a:pt x="763" y="375"/>
                    <a:pt x="763" y="375"/>
                  </a:cubicBezTo>
                  <a:cubicBezTo>
                    <a:pt x="763" y="375"/>
                    <a:pt x="763" y="375"/>
                    <a:pt x="763" y="375"/>
                  </a:cubicBezTo>
                  <a:cubicBezTo>
                    <a:pt x="762" y="374"/>
                    <a:pt x="762" y="374"/>
                    <a:pt x="762" y="374"/>
                  </a:cubicBezTo>
                  <a:cubicBezTo>
                    <a:pt x="762" y="374"/>
                    <a:pt x="762" y="374"/>
                    <a:pt x="762" y="374"/>
                  </a:cubicBezTo>
                  <a:cubicBezTo>
                    <a:pt x="762" y="375"/>
                    <a:pt x="762" y="375"/>
                    <a:pt x="762" y="375"/>
                  </a:cubicBezTo>
                  <a:cubicBezTo>
                    <a:pt x="762" y="376"/>
                    <a:pt x="762" y="376"/>
                    <a:pt x="762" y="376"/>
                  </a:cubicBezTo>
                  <a:close/>
                  <a:moveTo>
                    <a:pt x="760" y="377"/>
                  </a:moveTo>
                  <a:cubicBezTo>
                    <a:pt x="761" y="377"/>
                    <a:pt x="761" y="377"/>
                    <a:pt x="761" y="377"/>
                  </a:cubicBezTo>
                  <a:cubicBezTo>
                    <a:pt x="760" y="377"/>
                    <a:pt x="760" y="377"/>
                    <a:pt x="760" y="377"/>
                  </a:cubicBezTo>
                  <a:cubicBezTo>
                    <a:pt x="760" y="377"/>
                    <a:pt x="760" y="377"/>
                    <a:pt x="760" y="377"/>
                  </a:cubicBezTo>
                  <a:cubicBezTo>
                    <a:pt x="760" y="377"/>
                    <a:pt x="760" y="377"/>
                    <a:pt x="760" y="377"/>
                  </a:cubicBezTo>
                  <a:cubicBezTo>
                    <a:pt x="760" y="377"/>
                    <a:pt x="760" y="377"/>
                    <a:pt x="760" y="377"/>
                  </a:cubicBezTo>
                  <a:close/>
                  <a:moveTo>
                    <a:pt x="761" y="380"/>
                  </a:moveTo>
                  <a:cubicBezTo>
                    <a:pt x="761" y="380"/>
                    <a:pt x="761" y="380"/>
                    <a:pt x="761" y="380"/>
                  </a:cubicBezTo>
                  <a:cubicBezTo>
                    <a:pt x="762" y="379"/>
                    <a:pt x="762" y="379"/>
                    <a:pt x="762" y="379"/>
                  </a:cubicBezTo>
                  <a:cubicBezTo>
                    <a:pt x="762" y="378"/>
                    <a:pt x="762" y="378"/>
                    <a:pt x="762" y="378"/>
                  </a:cubicBezTo>
                  <a:cubicBezTo>
                    <a:pt x="762" y="378"/>
                    <a:pt x="762" y="378"/>
                    <a:pt x="762" y="378"/>
                  </a:cubicBezTo>
                  <a:cubicBezTo>
                    <a:pt x="761" y="379"/>
                    <a:pt x="761" y="379"/>
                    <a:pt x="761" y="379"/>
                  </a:cubicBezTo>
                  <a:cubicBezTo>
                    <a:pt x="761" y="380"/>
                    <a:pt x="761" y="380"/>
                    <a:pt x="761" y="380"/>
                  </a:cubicBezTo>
                  <a:close/>
                  <a:moveTo>
                    <a:pt x="759" y="388"/>
                  </a:moveTo>
                  <a:cubicBezTo>
                    <a:pt x="760" y="388"/>
                    <a:pt x="760" y="388"/>
                    <a:pt x="760" y="388"/>
                  </a:cubicBezTo>
                  <a:cubicBezTo>
                    <a:pt x="759" y="387"/>
                    <a:pt x="759" y="387"/>
                    <a:pt x="759" y="387"/>
                  </a:cubicBezTo>
                  <a:cubicBezTo>
                    <a:pt x="759" y="387"/>
                    <a:pt x="759" y="387"/>
                    <a:pt x="759" y="387"/>
                  </a:cubicBezTo>
                  <a:cubicBezTo>
                    <a:pt x="759" y="388"/>
                    <a:pt x="759" y="388"/>
                    <a:pt x="759" y="388"/>
                  </a:cubicBezTo>
                  <a:close/>
                  <a:moveTo>
                    <a:pt x="759" y="392"/>
                  </a:moveTo>
                  <a:cubicBezTo>
                    <a:pt x="759" y="391"/>
                    <a:pt x="759" y="391"/>
                    <a:pt x="759" y="391"/>
                  </a:cubicBezTo>
                  <a:cubicBezTo>
                    <a:pt x="759" y="391"/>
                    <a:pt x="759" y="391"/>
                    <a:pt x="759" y="391"/>
                  </a:cubicBezTo>
                  <a:cubicBezTo>
                    <a:pt x="759" y="391"/>
                    <a:pt x="759" y="391"/>
                    <a:pt x="759" y="391"/>
                  </a:cubicBezTo>
                  <a:cubicBezTo>
                    <a:pt x="759" y="392"/>
                    <a:pt x="759" y="392"/>
                    <a:pt x="759" y="392"/>
                  </a:cubicBezTo>
                  <a:close/>
                  <a:moveTo>
                    <a:pt x="759" y="393"/>
                  </a:moveTo>
                  <a:cubicBezTo>
                    <a:pt x="759" y="394"/>
                    <a:pt x="759" y="394"/>
                    <a:pt x="759" y="394"/>
                  </a:cubicBezTo>
                  <a:cubicBezTo>
                    <a:pt x="759" y="393"/>
                    <a:pt x="759" y="393"/>
                    <a:pt x="759" y="393"/>
                  </a:cubicBezTo>
                  <a:cubicBezTo>
                    <a:pt x="759" y="393"/>
                    <a:pt x="759" y="393"/>
                    <a:pt x="759" y="393"/>
                  </a:cubicBezTo>
                  <a:close/>
                  <a:moveTo>
                    <a:pt x="758" y="396"/>
                  </a:moveTo>
                  <a:cubicBezTo>
                    <a:pt x="758" y="396"/>
                    <a:pt x="758" y="396"/>
                    <a:pt x="758" y="396"/>
                  </a:cubicBezTo>
                  <a:cubicBezTo>
                    <a:pt x="758" y="396"/>
                    <a:pt x="758" y="396"/>
                    <a:pt x="758" y="396"/>
                  </a:cubicBezTo>
                  <a:cubicBezTo>
                    <a:pt x="758" y="395"/>
                    <a:pt x="758" y="395"/>
                    <a:pt x="758" y="395"/>
                  </a:cubicBezTo>
                  <a:cubicBezTo>
                    <a:pt x="758" y="395"/>
                    <a:pt x="758" y="395"/>
                    <a:pt x="758" y="395"/>
                  </a:cubicBezTo>
                  <a:cubicBezTo>
                    <a:pt x="758" y="396"/>
                    <a:pt x="758" y="396"/>
                    <a:pt x="758" y="396"/>
                  </a:cubicBezTo>
                  <a:close/>
                  <a:moveTo>
                    <a:pt x="757" y="401"/>
                  </a:moveTo>
                  <a:cubicBezTo>
                    <a:pt x="757" y="400"/>
                    <a:pt x="757" y="400"/>
                    <a:pt x="757" y="400"/>
                  </a:cubicBezTo>
                  <a:cubicBezTo>
                    <a:pt x="757" y="398"/>
                    <a:pt x="757" y="398"/>
                    <a:pt x="757" y="398"/>
                  </a:cubicBezTo>
                  <a:cubicBezTo>
                    <a:pt x="757" y="398"/>
                    <a:pt x="757" y="398"/>
                    <a:pt x="757" y="398"/>
                  </a:cubicBezTo>
                  <a:cubicBezTo>
                    <a:pt x="757" y="399"/>
                    <a:pt x="757" y="399"/>
                    <a:pt x="757" y="399"/>
                  </a:cubicBezTo>
                  <a:cubicBezTo>
                    <a:pt x="756" y="401"/>
                    <a:pt x="756" y="401"/>
                    <a:pt x="756" y="401"/>
                  </a:cubicBezTo>
                  <a:cubicBezTo>
                    <a:pt x="757" y="401"/>
                    <a:pt x="757" y="401"/>
                    <a:pt x="757" y="401"/>
                  </a:cubicBezTo>
                  <a:close/>
                  <a:moveTo>
                    <a:pt x="746" y="415"/>
                  </a:moveTo>
                  <a:cubicBezTo>
                    <a:pt x="746" y="415"/>
                    <a:pt x="746" y="415"/>
                    <a:pt x="746" y="415"/>
                  </a:cubicBezTo>
                  <a:cubicBezTo>
                    <a:pt x="748" y="414"/>
                    <a:pt x="748" y="414"/>
                    <a:pt x="748" y="414"/>
                  </a:cubicBezTo>
                  <a:cubicBezTo>
                    <a:pt x="749" y="412"/>
                    <a:pt x="749" y="412"/>
                    <a:pt x="749" y="412"/>
                  </a:cubicBezTo>
                  <a:cubicBezTo>
                    <a:pt x="749" y="412"/>
                    <a:pt x="749" y="412"/>
                    <a:pt x="749" y="412"/>
                  </a:cubicBezTo>
                  <a:cubicBezTo>
                    <a:pt x="749" y="411"/>
                    <a:pt x="749" y="411"/>
                    <a:pt x="749" y="411"/>
                  </a:cubicBezTo>
                  <a:cubicBezTo>
                    <a:pt x="750" y="409"/>
                    <a:pt x="750" y="409"/>
                    <a:pt x="750" y="409"/>
                  </a:cubicBezTo>
                  <a:cubicBezTo>
                    <a:pt x="751" y="408"/>
                    <a:pt x="751" y="408"/>
                    <a:pt x="751" y="408"/>
                  </a:cubicBezTo>
                  <a:cubicBezTo>
                    <a:pt x="750" y="408"/>
                    <a:pt x="750" y="408"/>
                    <a:pt x="750" y="408"/>
                  </a:cubicBezTo>
                  <a:cubicBezTo>
                    <a:pt x="749" y="408"/>
                    <a:pt x="749" y="408"/>
                    <a:pt x="749" y="408"/>
                  </a:cubicBezTo>
                  <a:cubicBezTo>
                    <a:pt x="749" y="409"/>
                    <a:pt x="749" y="409"/>
                    <a:pt x="749" y="409"/>
                  </a:cubicBezTo>
                  <a:cubicBezTo>
                    <a:pt x="748" y="410"/>
                    <a:pt x="748" y="410"/>
                    <a:pt x="748" y="410"/>
                  </a:cubicBezTo>
                  <a:cubicBezTo>
                    <a:pt x="748" y="411"/>
                    <a:pt x="748" y="411"/>
                    <a:pt x="748" y="411"/>
                  </a:cubicBezTo>
                  <a:cubicBezTo>
                    <a:pt x="747" y="411"/>
                    <a:pt x="747" y="411"/>
                    <a:pt x="747" y="411"/>
                  </a:cubicBezTo>
                  <a:cubicBezTo>
                    <a:pt x="747" y="412"/>
                    <a:pt x="747" y="412"/>
                    <a:pt x="747" y="412"/>
                  </a:cubicBezTo>
                  <a:cubicBezTo>
                    <a:pt x="746" y="413"/>
                    <a:pt x="746" y="413"/>
                    <a:pt x="746" y="413"/>
                  </a:cubicBezTo>
                  <a:cubicBezTo>
                    <a:pt x="746" y="415"/>
                    <a:pt x="746" y="415"/>
                    <a:pt x="746" y="415"/>
                  </a:cubicBezTo>
                  <a:close/>
                  <a:moveTo>
                    <a:pt x="734" y="429"/>
                  </a:moveTo>
                  <a:cubicBezTo>
                    <a:pt x="735" y="429"/>
                    <a:pt x="735" y="429"/>
                    <a:pt x="735" y="429"/>
                  </a:cubicBezTo>
                  <a:cubicBezTo>
                    <a:pt x="735" y="427"/>
                    <a:pt x="735" y="427"/>
                    <a:pt x="735" y="427"/>
                  </a:cubicBezTo>
                  <a:cubicBezTo>
                    <a:pt x="736" y="427"/>
                    <a:pt x="736" y="427"/>
                    <a:pt x="736" y="427"/>
                  </a:cubicBezTo>
                  <a:cubicBezTo>
                    <a:pt x="736" y="425"/>
                    <a:pt x="736" y="425"/>
                    <a:pt x="736" y="425"/>
                  </a:cubicBezTo>
                  <a:cubicBezTo>
                    <a:pt x="736" y="424"/>
                    <a:pt x="736" y="424"/>
                    <a:pt x="736" y="424"/>
                  </a:cubicBezTo>
                  <a:cubicBezTo>
                    <a:pt x="736" y="424"/>
                    <a:pt x="736" y="424"/>
                    <a:pt x="736" y="424"/>
                  </a:cubicBezTo>
                  <a:cubicBezTo>
                    <a:pt x="737" y="423"/>
                    <a:pt x="737" y="423"/>
                    <a:pt x="737" y="423"/>
                  </a:cubicBezTo>
                  <a:cubicBezTo>
                    <a:pt x="737" y="424"/>
                    <a:pt x="737" y="424"/>
                    <a:pt x="737" y="424"/>
                  </a:cubicBezTo>
                  <a:cubicBezTo>
                    <a:pt x="738" y="423"/>
                    <a:pt x="738" y="423"/>
                    <a:pt x="738" y="423"/>
                  </a:cubicBezTo>
                  <a:cubicBezTo>
                    <a:pt x="739" y="421"/>
                    <a:pt x="739" y="421"/>
                    <a:pt x="739" y="421"/>
                  </a:cubicBezTo>
                  <a:cubicBezTo>
                    <a:pt x="740" y="419"/>
                    <a:pt x="740" y="419"/>
                    <a:pt x="740" y="419"/>
                  </a:cubicBezTo>
                  <a:cubicBezTo>
                    <a:pt x="742" y="419"/>
                    <a:pt x="742" y="419"/>
                    <a:pt x="742" y="419"/>
                  </a:cubicBezTo>
                  <a:cubicBezTo>
                    <a:pt x="743" y="419"/>
                    <a:pt x="743" y="419"/>
                    <a:pt x="743" y="419"/>
                  </a:cubicBezTo>
                  <a:cubicBezTo>
                    <a:pt x="743" y="417"/>
                    <a:pt x="743" y="417"/>
                    <a:pt x="743" y="417"/>
                  </a:cubicBezTo>
                  <a:cubicBezTo>
                    <a:pt x="742" y="416"/>
                    <a:pt x="742" y="416"/>
                    <a:pt x="742" y="416"/>
                  </a:cubicBezTo>
                  <a:cubicBezTo>
                    <a:pt x="742" y="416"/>
                    <a:pt x="742" y="416"/>
                    <a:pt x="742" y="416"/>
                  </a:cubicBezTo>
                  <a:cubicBezTo>
                    <a:pt x="740" y="418"/>
                    <a:pt x="740" y="418"/>
                    <a:pt x="740" y="418"/>
                  </a:cubicBezTo>
                  <a:cubicBezTo>
                    <a:pt x="740" y="419"/>
                    <a:pt x="740" y="419"/>
                    <a:pt x="740" y="419"/>
                  </a:cubicBezTo>
                  <a:cubicBezTo>
                    <a:pt x="739" y="419"/>
                    <a:pt x="739" y="419"/>
                    <a:pt x="739" y="419"/>
                  </a:cubicBezTo>
                  <a:cubicBezTo>
                    <a:pt x="738" y="419"/>
                    <a:pt x="738" y="419"/>
                    <a:pt x="738" y="419"/>
                  </a:cubicBezTo>
                  <a:cubicBezTo>
                    <a:pt x="738" y="419"/>
                    <a:pt x="738" y="419"/>
                    <a:pt x="738" y="419"/>
                  </a:cubicBezTo>
                  <a:cubicBezTo>
                    <a:pt x="737" y="418"/>
                    <a:pt x="737" y="418"/>
                    <a:pt x="737" y="418"/>
                  </a:cubicBezTo>
                  <a:cubicBezTo>
                    <a:pt x="737" y="418"/>
                    <a:pt x="737" y="418"/>
                    <a:pt x="737" y="418"/>
                  </a:cubicBezTo>
                  <a:cubicBezTo>
                    <a:pt x="736" y="419"/>
                    <a:pt x="736" y="419"/>
                    <a:pt x="736" y="419"/>
                  </a:cubicBezTo>
                  <a:cubicBezTo>
                    <a:pt x="737" y="420"/>
                    <a:pt x="737" y="420"/>
                    <a:pt x="737" y="420"/>
                  </a:cubicBezTo>
                  <a:cubicBezTo>
                    <a:pt x="736" y="421"/>
                    <a:pt x="736" y="421"/>
                    <a:pt x="736" y="421"/>
                  </a:cubicBezTo>
                  <a:cubicBezTo>
                    <a:pt x="736" y="422"/>
                    <a:pt x="736" y="422"/>
                    <a:pt x="736" y="422"/>
                  </a:cubicBezTo>
                  <a:cubicBezTo>
                    <a:pt x="735" y="422"/>
                    <a:pt x="735" y="422"/>
                    <a:pt x="735" y="422"/>
                  </a:cubicBezTo>
                  <a:cubicBezTo>
                    <a:pt x="735" y="423"/>
                    <a:pt x="735" y="423"/>
                    <a:pt x="735" y="423"/>
                  </a:cubicBezTo>
                  <a:cubicBezTo>
                    <a:pt x="735" y="424"/>
                    <a:pt x="735" y="424"/>
                    <a:pt x="735" y="424"/>
                  </a:cubicBezTo>
                  <a:cubicBezTo>
                    <a:pt x="734" y="425"/>
                    <a:pt x="734" y="425"/>
                    <a:pt x="734" y="425"/>
                  </a:cubicBezTo>
                  <a:cubicBezTo>
                    <a:pt x="734" y="425"/>
                    <a:pt x="734" y="425"/>
                    <a:pt x="734" y="425"/>
                  </a:cubicBezTo>
                  <a:cubicBezTo>
                    <a:pt x="734" y="426"/>
                    <a:pt x="734" y="426"/>
                    <a:pt x="734" y="426"/>
                  </a:cubicBezTo>
                  <a:cubicBezTo>
                    <a:pt x="734" y="427"/>
                    <a:pt x="734" y="427"/>
                    <a:pt x="734" y="427"/>
                  </a:cubicBezTo>
                  <a:cubicBezTo>
                    <a:pt x="734" y="428"/>
                    <a:pt x="734" y="428"/>
                    <a:pt x="734" y="428"/>
                  </a:cubicBezTo>
                  <a:cubicBezTo>
                    <a:pt x="734" y="429"/>
                    <a:pt x="734" y="429"/>
                    <a:pt x="734" y="429"/>
                  </a:cubicBezTo>
                  <a:close/>
                  <a:moveTo>
                    <a:pt x="729" y="437"/>
                  </a:moveTo>
                  <a:cubicBezTo>
                    <a:pt x="729" y="435"/>
                    <a:pt x="729" y="435"/>
                    <a:pt x="729" y="435"/>
                  </a:cubicBezTo>
                  <a:cubicBezTo>
                    <a:pt x="729" y="432"/>
                    <a:pt x="729" y="432"/>
                    <a:pt x="729" y="432"/>
                  </a:cubicBezTo>
                  <a:cubicBezTo>
                    <a:pt x="730" y="432"/>
                    <a:pt x="730" y="432"/>
                    <a:pt x="730" y="432"/>
                  </a:cubicBezTo>
                  <a:cubicBezTo>
                    <a:pt x="731" y="431"/>
                    <a:pt x="731" y="431"/>
                    <a:pt x="731" y="431"/>
                  </a:cubicBezTo>
                  <a:cubicBezTo>
                    <a:pt x="732" y="429"/>
                    <a:pt x="732" y="429"/>
                    <a:pt x="732" y="429"/>
                  </a:cubicBezTo>
                  <a:cubicBezTo>
                    <a:pt x="731" y="429"/>
                    <a:pt x="731" y="429"/>
                    <a:pt x="731" y="429"/>
                  </a:cubicBezTo>
                  <a:cubicBezTo>
                    <a:pt x="730" y="430"/>
                    <a:pt x="730" y="430"/>
                    <a:pt x="730" y="430"/>
                  </a:cubicBezTo>
                  <a:cubicBezTo>
                    <a:pt x="730" y="429"/>
                    <a:pt x="730" y="429"/>
                    <a:pt x="730" y="429"/>
                  </a:cubicBezTo>
                  <a:cubicBezTo>
                    <a:pt x="729" y="429"/>
                    <a:pt x="729" y="429"/>
                    <a:pt x="729" y="429"/>
                  </a:cubicBezTo>
                  <a:cubicBezTo>
                    <a:pt x="729" y="429"/>
                    <a:pt x="729" y="429"/>
                    <a:pt x="729" y="429"/>
                  </a:cubicBezTo>
                  <a:cubicBezTo>
                    <a:pt x="729" y="431"/>
                    <a:pt x="729" y="431"/>
                    <a:pt x="729" y="431"/>
                  </a:cubicBezTo>
                  <a:cubicBezTo>
                    <a:pt x="728" y="432"/>
                    <a:pt x="728" y="432"/>
                    <a:pt x="728" y="432"/>
                  </a:cubicBezTo>
                  <a:cubicBezTo>
                    <a:pt x="728" y="434"/>
                    <a:pt x="728" y="434"/>
                    <a:pt x="728" y="434"/>
                  </a:cubicBezTo>
                  <a:cubicBezTo>
                    <a:pt x="727" y="435"/>
                    <a:pt x="727" y="435"/>
                    <a:pt x="727" y="435"/>
                  </a:cubicBezTo>
                  <a:cubicBezTo>
                    <a:pt x="728" y="436"/>
                    <a:pt x="728" y="436"/>
                    <a:pt x="728" y="436"/>
                  </a:cubicBezTo>
                  <a:cubicBezTo>
                    <a:pt x="729" y="437"/>
                    <a:pt x="729" y="437"/>
                    <a:pt x="729" y="437"/>
                  </a:cubicBezTo>
                  <a:close/>
                  <a:moveTo>
                    <a:pt x="12" y="336"/>
                  </a:moveTo>
                  <a:cubicBezTo>
                    <a:pt x="12" y="338"/>
                    <a:pt x="12" y="338"/>
                    <a:pt x="12" y="338"/>
                  </a:cubicBezTo>
                  <a:cubicBezTo>
                    <a:pt x="13" y="338"/>
                    <a:pt x="13" y="338"/>
                    <a:pt x="13" y="338"/>
                  </a:cubicBezTo>
                  <a:cubicBezTo>
                    <a:pt x="14" y="338"/>
                    <a:pt x="14" y="338"/>
                    <a:pt x="14" y="338"/>
                  </a:cubicBezTo>
                  <a:lnTo>
                    <a:pt x="12" y="33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3" name="Freeform 11"/>
            <p:cNvSpPr>
              <a:spLocks noEditPoints="1"/>
            </p:cNvSpPr>
            <p:nvPr/>
          </p:nvSpPr>
          <p:spPr bwMode="auto">
            <a:xfrm>
              <a:off x="6024127" y="2893380"/>
              <a:ext cx="1685336" cy="1240427"/>
            </a:xfrm>
            <a:custGeom>
              <a:avLst/>
              <a:gdLst>
                <a:gd name="T0" fmla="*/ 306 w 410"/>
                <a:gd name="T1" fmla="*/ 40 h 302"/>
                <a:gd name="T2" fmla="*/ 309 w 410"/>
                <a:gd name="T3" fmla="*/ 29 h 302"/>
                <a:gd name="T4" fmla="*/ 310 w 410"/>
                <a:gd name="T5" fmla="*/ 14 h 302"/>
                <a:gd name="T6" fmla="*/ 307 w 410"/>
                <a:gd name="T7" fmla="*/ 5 h 302"/>
                <a:gd name="T8" fmla="*/ 320 w 410"/>
                <a:gd name="T9" fmla="*/ 0 h 302"/>
                <a:gd name="T10" fmla="*/ 332 w 410"/>
                <a:gd name="T11" fmla="*/ 2 h 302"/>
                <a:gd name="T12" fmla="*/ 339 w 410"/>
                <a:gd name="T13" fmla="*/ 6 h 302"/>
                <a:gd name="T14" fmla="*/ 345 w 410"/>
                <a:gd name="T15" fmla="*/ 14 h 302"/>
                <a:gd name="T16" fmla="*/ 355 w 410"/>
                <a:gd name="T17" fmla="*/ 25 h 302"/>
                <a:gd name="T18" fmla="*/ 363 w 410"/>
                <a:gd name="T19" fmla="*/ 36 h 302"/>
                <a:gd name="T20" fmla="*/ 371 w 410"/>
                <a:gd name="T21" fmla="*/ 37 h 302"/>
                <a:gd name="T22" fmla="*/ 380 w 410"/>
                <a:gd name="T23" fmla="*/ 43 h 302"/>
                <a:gd name="T24" fmla="*/ 383 w 410"/>
                <a:gd name="T25" fmla="*/ 50 h 302"/>
                <a:gd name="T26" fmla="*/ 395 w 410"/>
                <a:gd name="T27" fmla="*/ 52 h 302"/>
                <a:gd name="T28" fmla="*/ 403 w 410"/>
                <a:gd name="T29" fmla="*/ 44 h 302"/>
                <a:gd name="T30" fmla="*/ 408 w 410"/>
                <a:gd name="T31" fmla="*/ 54 h 302"/>
                <a:gd name="T32" fmla="*/ 409 w 410"/>
                <a:gd name="T33" fmla="*/ 65 h 302"/>
                <a:gd name="T34" fmla="*/ 408 w 410"/>
                <a:gd name="T35" fmla="*/ 74 h 302"/>
                <a:gd name="T36" fmla="*/ 397 w 410"/>
                <a:gd name="T37" fmla="*/ 80 h 302"/>
                <a:gd name="T38" fmla="*/ 401 w 410"/>
                <a:gd name="T39" fmla="*/ 96 h 302"/>
                <a:gd name="T40" fmla="*/ 370 w 410"/>
                <a:gd name="T41" fmla="*/ 131 h 302"/>
                <a:gd name="T42" fmla="*/ 355 w 410"/>
                <a:gd name="T43" fmla="*/ 140 h 302"/>
                <a:gd name="T44" fmla="*/ 355 w 410"/>
                <a:gd name="T45" fmla="*/ 136 h 302"/>
                <a:gd name="T46" fmla="*/ 355 w 410"/>
                <a:gd name="T47" fmla="*/ 126 h 302"/>
                <a:gd name="T48" fmla="*/ 341 w 410"/>
                <a:gd name="T49" fmla="*/ 131 h 302"/>
                <a:gd name="T50" fmla="*/ 330 w 410"/>
                <a:gd name="T51" fmla="*/ 142 h 302"/>
                <a:gd name="T52" fmla="*/ 339 w 410"/>
                <a:gd name="T53" fmla="*/ 150 h 302"/>
                <a:gd name="T54" fmla="*/ 349 w 410"/>
                <a:gd name="T55" fmla="*/ 151 h 302"/>
                <a:gd name="T56" fmla="*/ 363 w 410"/>
                <a:gd name="T57" fmla="*/ 153 h 302"/>
                <a:gd name="T58" fmla="*/ 355 w 410"/>
                <a:gd name="T59" fmla="*/ 159 h 302"/>
                <a:gd name="T60" fmla="*/ 348 w 410"/>
                <a:gd name="T61" fmla="*/ 169 h 302"/>
                <a:gd name="T62" fmla="*/ 358 w 410"/>
                <a:gd name="T63" fmla="*/ 188 h 302"/>
                <a:gd name="T64" fmla="*/ 361 w 410"/>
                <a:gd name="T65" fmla="*/ 199 h 302"/>
                <a:gd name="T66" fmla="*/ 350 w 410"/>
                <a:gd name="T67" fmla="*/ 197 h 302"/>
                <a:gd name="T68" fmla="*/ 366 w 410"/>
                <a:gd name="T69" fmla="*/ 209 h 302"/>
                <a:gd name="T70" fmla="*/ 366 w 410"/>
                <a:gd name="T71" fmla="*/ 212 h 302"/>
                <a:gd name="T72" fmla="*/ 371 w 410"/>
                <a:gd name="T73" fmla="*/ 217 h 302"/>
                <a:gd name="T74" fmla="*/ 370 w 410"/>
                <a:gd name="T75" fmla="*/ 223 h 302"/>
                <a:gd name="T76" fmla="*/ 367 w 410"/>
                <a:gd name="T77" fmla="*/ 230 h 302"/>
                <a:gd name="T78" fmla="*/ 365 w 410"/>
                <a:gd name="T79" fmla="*/ 238 h 302"/>
                <a:gd name="T80" fmla="*/ 361 w 410"/>
                <a:gd name="T81" fmla="*/ 243 h 302"/>
                <a:gd name="T82" fmla="*/ 361 w 410"/>
                <a:gd name="T83" fmla="*/ 250 h 302"/>
                <a:gd name="T84" fmla="*/ 357 w 410"/>
                <a:gd name="T85" fmla="*/ 252 h 302"/>
                <a:gd name="T86" fmla="*/ 353 w 410"/>
                <a:gd name="T87" fmla="*/ 259 h 302"/>
                <a:gd name="T88" fmla="*/ 348 w 410"/>
                <a:gd name="T89" fmla="*/ 263 h 302"/>
                <a:gd name="T90" fmla="*/ 341 w 410"/>
                <a:gd name="T91" fmla="*/ 270 h 302"/>
                <a:gd name="T92" fmla="*/ 331 w 410"/>
                <a:gd name="T93" fmla="*/ 273 h 302"/>
                <a:gd name="T94" fmla="*/ 325 w 410"/>
                <a:gd name="T95" fmla="*/ 275 h 302"/>
                <a:gd name="T96" fmla="*/ 313 w 410"/>
                <a:gd name="T97" fmla="*/ 280 h 302"/>
                <a:gd name="T98" fmla="*/ 309 w 410"/>
                <a:gd name="T99" fmla="*/ 282 h 302"/>
                <a:gd name="T100" fmla="*/ 306 w 410"/>
                <a:gd name="T101" fmla="*/ 287 h 302"/>
                <a:gd name="T102" fmla="*/ 299 w 410"/>
                <a:gd name="T103" fmla="*/ 279 h 302"/>
                <a:gd name="T104" fmla="*/ 252 w 410"/>
                <a:gd name="T105" fmla="*/ 285 h 302"/>
                <a:gd name="T106" fmla="*/ 348 w 410"/>
                <a:gd name="T107" fmla="*/ 265 h 302"/>
                <a:gd name="T108" fmla="*/ 365 w 410"/>
                <a:gd name="T109" fmla="*/ 200 h 302"/>
                <a:gd name="T110" fmla="*/ 375 w 410"/>
                <a:gd name="T111" fmla="*/ 270 h 302"/>
                <a:gd name="T112" fmla="*/ 376 w 410"/>
                <a:gd name="T113" fmla="*/ 250 h 302"/>
                <a:gd name="T114" fmla="*/ 368 w 410"/>
                <a:gd name="T115" fmla="*/ 267 h 302"/>
                <a:gd name="T116" fmla="*/ 312 w 410"/>
                <a:gd name="T117" fmla="*/ 284 h 302"/>
                <a:gd name="T118" fmla="*/ 300 w 410"/>
                <a:gd name="T119" fmla="*/ 298 h 302"/>
                <a:gd name="T120" fmla="*/ 312 w 410"/>
                <a:gd name="T121" fmla="*/ 298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0" h="302">
                  <a:moveTo>
                    <a:pt x="124" y="64"/>
                  </a:moveTo>
                  <a:cubicBezTo>
                    <a:pt x="126" y="64"/>
                    <a:pt x="126" y="64"/>
                    <a:pt x="126" y="64"/>
                  </a:cubicBezTo>
                  <a:cubicBezTo>
                    <a:pt x="127" y="65"/>
                    <a:pt x="127" y="65"/>
                    <a:pt x="127" y="65"/>
                  </a:cubicBezTo>
                  <a:cubicBezTo>
                    <a:pt x="128" y="65"/>
                    <a:pt x="128" y="65"/>
                    <a:pt x="128" y="65"/>
                  </a:cubicBezTo>
                  <a:cubicBezTo>
                    <a:pt x="184" y="66"/>
                    <a:pt x="184" y="66"/>
                    <a:pt x="184" y="66"/>
                  </a:cubicBezTo>
                  <a:cubicBezTo>
                    <a:pt x="282" y="56"/>
                    <a:pt x="282" y="56"/>
                    <a:pt x="282" y="56"/>
                  </a:cubicBezTo>
                  <a:cubicBezTo>
                    <a:pt x="294" y="43"/>
                    <a:pt x="294" y="43"/>
                    <a:pt x="294" y="43"/>
                  </a:cubicBezTo>
                  <a:cubicBezTo>
                    <a:pt x="297" y="42"/>
                    <a:pt x="297" y="42"/>
                    <a:pt x="297" y="42"/>
                  </a:cubicBezTo>
                  <a:cubicBezTo>
                    <a:pt x="298" y="42"/>
                    <a:pt x="298" y="42"/>
                    <a:pt x="298" y="42"/>
                  </a:cubicBezTo>
                  <a:cubicBezTo>
                    <a:pt x="298" y="43"/>
                    <a:pt x="298" y="43"/>
                    <a:pt x="298" y="43"/>
                  </a:cubicBezTo>
                  <a:cubicBezTo>
                    <a:pt x="299" y="42"/>
                    <a:pt x="299" y="42"/>
                    <a:pt x="299" y="42"/>
                  </a:cubicBezTo>
                  <a:cubicBezTo>
                    <a:pt x="301" y="43"/>
                    <a:pt x="301" y="43"/>
                    <a:pt x="301" y="43"/>
                  </a:cubicBezTo>
                  <a:cubicBezTo>
                    <a:pt x="302" y="43"/>
                    <a:pt x="302" y="43"/>
                    <a:pt x="302" y="43"/>
                  </a:cubicBezTo>
                  <a:cubicBezTo>
                    <a:pt x="303" y="43"/>
                    <a:pt x="303" y="43"/>
                    <a:pt x="303" y="43"/>
                  </a:cubicBezTo>
                  <a:cubicBezTo>
                    <a:pt x="306" y="40"/>
                    <a:pt x="306" y="40"/>
                    <a:pt x="306" y="40"/>
                  </a:cubicBezTo>
                  <a:cubicBezTo>
                    <a:pt x="307" y="39"/>
                    <a:pt x="307" y="39"/>
                    <a:pt x="307" y="39"/>
                  </a:cubicBezTo>
                  <a:cubicBezTo>
                    <a:pt x="309" y="39"/>
                    <a:pt x="309" y="39"/>
                    <a:pt x="309" y="39"/>
                  </a:cubicBezTo>
                  <a:cubicBezTo>
                    <a:pt x="310" y="38"/>
                    <a:pt x="310" y="38"/>
                    <a:pt x="310" y="38"/>
                  </a:cubicBezTo>
                  <a:cubicBezTo>
                    <a:pt x="311" y="37"/>
                    <a:pt x="311" y="37"/>
                    <a:pt x="311" y="37"/>
                  </a:cubicBezTo>
                  <a:cubicBezTo>
                    <a:pt x="310" y="36"/>
                    <a:pt x="310" y="36"/>
                    <a:pt x="310" y="36"/>
                  </a:cubicBezTo>
                  <a:cubicBezTo>
                    <a:pt x="310" y="35"/>
                    <a:pt x="310" y="35"/>
                    <a:pt x="310" y="35"/>
                  </a:cubicBezTo>
                  <a:cubicBezTo>
                    <a:pt x="309" y="36"/>
                    <a:pt x="309" y="36"/>
                    <a:pt x="309" y="36"/>
                  </a:cubicBezTo>
                  <a:cubicBezTo>
                    <a:pt x="309" y="35"/>
                    <a:pt x="309" y="35"/>
                    <a:pt x="309" y="35"/>
                  </a:cubicBezTo>
                  <a:cubicBezTo>
                    <a:pt x="308" y="35"/>
                    <a:pt x="308" y="35"/>
                    <a:pt x="308" y="35"/>
                  </a:cubicBezTo>
                  <a:cubicBezTo>
                    <a:pt x="308" y="33"/>
                    <a:pt x="308" y="33"/>
                    <a:pt x="308" y="33"/>
                  </a:cubicBezTo>
                  <a:cubicBezTo>
                    <a:pt x="308" y="33"/>
                    <a:pt x="308" y="33"/>
                    <a:pt x="308" y="33"/>
                  </a:cubicBezTo>
                  <a:cubicBezTo>
                    <a:pt x="308" y="31"/>
                    <a:pt x="308" y="31"/>
                    <a:pt x="308" y="31"/>
                  </a:cubicBezTo>
                  <a:cubicBezTo>
                    <a:pt x="308" y="30"/>
                    <a:pt x="308" y="30"/>
                    <a:pt x="308" y="30"/>
                  </a:cubicBezTo>
                  <a:cubicBezTo>
                    <a:pt x="308" y="29"/>
                    <a:pt x="308" y="29"/>
                    <a:pt x="308" y="29"/>
                  </a:cubicBezTo>
                  <a:cubicBezTo>
                    <a:pt x="309" y="29"/>
                    <a:pt x="309" y="29"/>
                    <a:pt x="309" y="29"/>
                  </a:cubicBezTo>
                  <a:cubicBezTo>
                    <a:pt x="309" y="28"/>
                    <a:pt x="309" y="28"/>
                    <a:pt x="309" y="28"/>
                  </a:cubicBezTo>
                  <a:cubicBezTo>
                    <a:pt x="308" y="27"/>
                    <a:pt x="308" y="27"/>
                    <a:pt x="308" y="27"/>
                  </a:cubicBezTo>
                  <a:cubicBezTo>
                    <a:pt x="308" y="26"/>
                    <a:pt x="308" y="26"/>
                    <a:pt x="308" y="26"/>
                  </a:cubicBezTo>
                  <a:cubicBezTo>
                    <a:pt x="308" y="25"/>
                    <a:pt x="308" y="25"/>
                    <a:pt x="308" y="25"/>
                  </a:cubicBezTo>
                  <a:cubicBezTo>
                    <a:pt x="308" y="24"/>
                    <a:pt x="308" y="24"/>
                    <a:pt x="308" y="24"/>
                  </a:cubicBezTo>
                  <a:cubicBezTo>
                    <a:pt x="308" y="23"/>
                    <a:pt x="308" y="23"/>
                    <a:pt x="308" y="23"/>
                  </a:cubicBezTo>
                  <a:cubicBezTo>
                    <a:pt x="309" y="22"/>
                    <a:pt x="309" y="22"/>
                    <a:pt x="309" y="22"/>
                  </a:cubicBezTo>
                  <a:cubicBezTo>
                    <a:pt x="309" y="21"/>
                    <a:pt x="309" y="21"/>
                    <a:pt x="309" y="21"/>
                  </a:cubicBezTo>
                  <a:cubicBezTo>
                    <a:pt x="310" y="19"/>
                    <a:pt x="310" y="19"/>
                    <a:pt x="310" y="19"/>
                  </a:cubicBezTo>
                  <a:cubicBezTo>
                    <a:pt x="310" y="18"/>
                    <a:pt x="310" y="18"/>
                    <a:pt x="310" y="18"/>
                  </a:cubicBezTo>
                  <a:cubicBezTo>
                    <a:pt x="311" y="18"/>
                    <a:pt x="311" y="18"/>
                    <a:pt x="311" y="18"/>
                  </a:cubicBezTo>
                  <a:cubicBezTo>
                    <a:pt x="311" y="16"/>
                    <a:pt x="311" y="16"/>
                    <a:pt x="311" y="16"/>
                  </a:cubicBezTo>
                  <a:cubicBezTo>
                    <a:pt x="311" y="15"/>
                    <a:pt x="311" y="15"/>
                    <a:pt x="311" y="15"/>
                  </a:cubicBezTo>
                  <a:cubicBezTo>
                    <a:pt x="311" y="14"/>
                    <a:pt x="311" y="14"/>
                    <a:pt x="311" y="14"/>
                  </a:cubicBezTo>
                  <a:cubicBezTo>
                    <a:pt x="310" y="14"/>
                    <a:pt x="310" y="14"/>
                    <a:pt x="310" y="14"/>
                  </a:cubicBezTo>
                  <a:cubicBezTo>
                    <a:pt x="310" y="13"/>
                    <a:pt x="310" y="13"/>
                    <a:pt x="310" y="13"/>
                  </a:cubicBezTo>
                  <a:cubicBezTo>
                    <a:pt x="309" y="11"/>
                    <a:pt x="309" y="11"/>
                    <a:pt x="309" y="11"/>
                  </a:cubicBezTo>
                  <a:cubicBezTo>
                    <a:pt x="308" y="11"/>
                    <a:pt x="308" y="11"/>
                    <a:pt x="308" y="11"/>
                  </a:cubicBezTo>
                  <a:cubicBezTo>
                    <a:pt x="307" y="11"/>
                    <a:pt x="307" y="11"/>
                    <a:pt x="307" y="11"/>
                  </a:cubicBezTo>
                  <a:cubicBezTo>
                    <a:pt x="306" y="12"/>
                    <a:pt x="306" y="12"/>
                    <a:pt x="306" y="12"/>
                  </a:cubicBezTo>
                  <a:cubicBezTo>
                    <a:pt x="305" y="12"/>
                    <a:pt x="305" y="12"/>
                    <a:pt x="305" y="12"/>
                  </a:cubicBezTo>
                  <a:cubicBezTo>
                    <a:pt x="305" y="12"/>
                    <a:pt x="305" y="12"/>
                    <a:pt x="305" y="12"/>
                  </a:cubicBezTo>
                  <a:cubicBezTo>
                    <a:pt x="305" y="10"/>
                    <a:pt x="305" y="10"/>
                    <a:pt x="305" y="10"/>
                  </a:cubicBezTo>
                  <a:cubicBezTo>
                    <a:pt x="305" y="9"/>
                    <a:pt x="305" y="9"/>
                    <a:pt x="305" y="9"/>
                  </a:cubicBezTo>
                  <a:cubicBezTo>
                    <a:pt x="305" y="9"/>
                    <a:pt x="305" y="9"/>
                    <a:pt x="305" y="9"/>
                  </a:cubicBezTo>
                  <a:cubicBezTo>
                    <a:pt x="306" y="8"/>
                    <a:pt x="306" y="8"/>
                    <a:pt x="306" y="8"/>
                  </a:cubicBezTo>
                  <a:cubicBezTo>
                    <a:pt x="306" y="7"/>
                    <a:pt x="306" y="7"/>
                    <a:pt x="306" y="7"/>
                  </a:cubicBezTo>
                  <a:cubicBezTo>
                    <a:pt x="307" y="6"/>
                    <a:pt x="307" y="6"/>
                    <a:pt x="307" y="6"/>
                  </a:cubicBezTo>
                  <a:cubicBezTo>
                    <a:pt x="307" y="5"/>
                    <a:pt x="307" y="5"/>
                    <a:pt x="307" y="5"/>
                  </a:cubicBezTo>
                  <a:cubicBezTo>
                    <a:pt x="307" y="5"/>
                    <a:pt x="307" y="5"/>
                    <a:pt x="307" y="5"/>
                  </a:cubicBezTo>
                  <a:cubicBezTo>
                    <a:pt x="309" y="4"/>
                    <a:pt x="309" y="4"/>
                    <a:pt x="309" y="4"/>
                  </a:cubicBezTo>
                  <a:cubicBezTo>
                    <a:pt x="310" y="4"/>
                    <a:pt x="310" y="4"/>
                    <a:pt x="310" y="4"/>
                  </a:cubicBezTo>
                  <a:cubicBezTo>
                    <a:pt x="311" y="4"/>
                    <a:pt x="311" y="4"/>
                    <a:pt x="311" y="4"/>
                  </a:cubicBezTo>
                  <a:cubicBezTo>
                    <a:pt x="311" y="4"/>
                    <a:pt x="311" y="4"/>
                    <a:pt x="311" y="4"/>
                  </a:cubicBezTo>
                  <a:cubicBezTo>
                    <a:pt x="312" y="4"/>
                    <a:pt x="312" y="4"/>
                    <a:pt x="312" y="4"/>
                  </a:cubicBezTo>
                  <a:cubicBezTo>
                    <a:pt x="313" y="4"/>
                    <a:pt x="313" y="4"/>
                    <a:pt x="313" y="4"/>
                  </a:cubicBezTo>
                  <a:cubicBezTo>
                    <a:pt x="313" y="3"/>
                    <a:pt x="313" y="3"/>
                    <a:pt x="313" y="3"/>
                  </a:cubicBezTo>
                  <a:cubicBezTo>
                    <a:pt x="314" y="3"/>
                    <a:pt x="314" y="3"/>
                    <a:pt x="314" y="3"/>
                  </a:cubicBezTo>
                  <a:cubicBezTo>
                    <a:pt x="315" y="2"/>
                    <a:pt x="315" y="2"/>
                    <a:pt x="315" y="2"/>
                  </a:cubicBezTo>
                  <a:cubicBezTo>
                    <a:pt x="316" y="2"/>
                    <a:pt x="316" y="2"/>
                    <a:pt x="316" y="2"/>
                  </a:cubicBezTo>
                  <a:cubicBezTo>
                    <a:pt x="317" y="2"/>
                    <a:pt x="317" y="2"/>
                    <a:pt x="317" y="2"/>
                  </a:cubicBezTo>
                  <a:cubicBezTo>
                    <a:pt x="318" y="2"/>
                    <a:pt x="318" y="2"/>
                    <a:pt x="318" y="2"/>
                  </a:cubicBezTo>
                  <a:cubicBezTo>
                    <a:pt x="319" y="1"/>
                    <a:pt x="319" y="1"/>
                    <a:pt x="319" y="1"/>
                  </a:cubicBezTo>
                  <a:cubicBezTo>
                    <a:pt x="320" y="1"/>
                    <a:pt x="320" y="1"/>
                    <a:pt x="320" y="1"/>
                  </a:cubicBezTo>
                  <a:cubicBezTo>
                    <a:pt x="320" y="0"/>
                    <a:pt x="320" y="0"/>
                    <a:pt x="320" y="0"/>
                  </a:cubicBezTo>
                  <a:cubicBezTo>
                    <a:pt x="322" y="0"/>
                    <a:pt x="322" y="0"/>
                    <a:pt x="322" y="0"/>
                  </a:cubicBezTo>
                  <a:cubicBezTo>
                    <a:pt x="322" y="0"/>
                    <a:pt x="322" y="0"/>
                    <a:pt x="322" y="0"/>
                  </a:cubicBezTo>
                  <a:cubicBezTo>
                    <a:pt x="323" y="0"/>
                    <a:pt x="323" y="0"/>
                    <a:pt x="323" y="0"/>
                  </a:cubicBezTo>
                  <a:cubicBezTo>
                    <a:pt x="324" y="0"/>
                    <a:pt x="324" y="0"/>
                    <a:pt x="324" y="0"/>
                  </a:cubicBezTo>
                  <a:cubicBezTo>
                    <a:pt x="325" y="1"/>
                    <a:pt x="325" y="1"/>
                    <a:pt x="325" y="1"/>
                  </a:cubicBezTo>
                  <a:cubicBezTo>
                    <a:pt x="327" y="1"/>
                    <a:pt x="327" y="1"/>
                    <a:pt x="327" y="1"/>
                  </a:cubicBezTo>
                  <a:cubicBezTo>
                    <a:pt x="327" y="2"/>
                    <a:pt x="327" y="2"/>
                    <a:pt x="327" y="2"/>
                  </a:cubicBezTo>
                  <a:cubicBezTo>
                    <a:pt x="328" y="2"/>
                    <a:pt x="328" y="2"/>
                    <a:pt x="328" y="2"/>
                  </a:cubicBezTo>
                  <a:cubicBezTo>
                    <a:pt x="329" y="2"/>
                    <a:pt x="329" y="2"/>
                    <a:pt x="329" y="2"/>
                  </a:cubicBezTo>
                  <a:cubicBezTo>
                    <a:pt x="330" y="2"/>
                    <a:pt x="330" y="2"/>
                    <a:pt x="330" y="2"/>
                  </a:cubicBezTo>
                  <a:cubicBezTo>
                    <a:pt x="330" y="2"/>
                    <a:pt x="330" y="2"/>
                    <a:pt x="330" y="2"/>
                  </a:cubicBezTo>
                  <a:cubicBezTo>
                    <a:pt x="331" y="3"/>
                    <a:pt x="331" y="3"/>
                    <a:pt x="331" y="3"/>
                  </a:cubicBezTo>
                  <a:cubicBezTo>
                    <a:pt x="332" y="3"/>
                    <a:pt x="332" y="3"/>
                    <a:pt x="332" y="3"/>
                  </a:cubicBezTo>
                  <a:cubicBezTo>
                    <a:pt x="332" y="2"/>
                    <a:pt x="332" y="2"/>
                    <a:pt x="332" y="2"/>
                  </a:cubicBezTo>
                  <a:cubicBezTo>
                    <a:pt x="332" y="2"/>
                    <a:pt x="332" y="2"/>
                    <a:pt x="332" y="2"/>
                  </a:cubicBezTo>
                  <a:cubicBezTo>
                    <a:pt x="333" y="2"/>
                    <a:pt x="333" y="2"/>
                    <a:pt x="333" y="2"/>
                  </a:cubicBezTo>
                  <a:cubicBezTo>
                    <a:pt x="334" y="2"/>
                    <a:pt x="334" y="2"/>
                    <a:pt x="334" y="2"/>
                  </a:cubicBezTo>
                  <a:cubicBezTo>
                    <a:pt x="334" y="2"/>
                    <a:pt x="334" y="2"/>
                    <a:pt x="334" y="2"/>
                  </a:cubicBezTo>
                  <a:cubicBezTo>
                    <a:pt x="335" y="2"/>
                    <a:pt x="335" y="2"/>
                    <a:pt x="335" y="2"/>
                  </a:cubicBezTo>
                  <a:cubicBezTo>
                    <a:pt x="336" y="2"/>
                    <a:pt x="336" y="2"/>
                    <a:pt x="336" y="2"/>
                  </a:cubicBezTo>
                  <a:cubicBezTo>
                    <a:pt x="336" y="3"/>
                    <a:pt x="336" y="3"/>
                    <a:pt x="336" y="3"/>
                  </a:cubicBezTo>
                  <a:cubicBezTo>
                    <a:pt x="337" y="3"/>
                    <a:pt x="337" y="3"/>
                    <a:pt x="337" y="3"/>
                  </a:cubicBezTo>
                  <a:cubicBezTo>
                    <a:pt x="337" y="4"/>
                    <a:pt x="337" y="4"/>
                    <a:pt x="337" y="4"/>
                  </a:cubicBezTo>
                  <a:cubicBezTo>
                    <a:pt x="337" y="5"/>
                    <a:pt x="337" y="5"/>
                    <a:pt x="337" y="5"/>
                  </a:cubicBezTo>
                  <a:cubicBezTo>
                    <a:pt x="338" y="5"/>
                    <a:pt x="338" y="5"/>
                    <a:pt x="338" y="5"/>
                  </a:cubicBezTo>
                  <a:cubicBezTo>
                    <a:pt x="338" y="5"/>
                    <a:pt x="338" y="5"/>
                    <a:pt x="338" y="5"/>
                  </a:cubicBezTo>
                  <a:cubicBezTo>
                    <a:pt x="338" y="5"/>
                    <a:pt x="338" y="5"/>
                    <a:pt x="338" y="5"/>
                  </a:cubicBezTo>
                  <a:cubicBezTo>
                    <a:pt x="339" y="5"/>
                    <a:pt x="339" y="5"/>
                    <a:pt x="339" y="5"/>
                  </a:cubicBezTo>
                  <a:cubicBezTo>
                    <a:pt x="340" y="5"/>
                    <a:pt x="340" y="5"/>
                    <a:pt x="340" y="5"/>
                  </a:cubicBezTo>
                  <a:cubicBezTo>
                    <a:pt x="339" y="6"/>
                    <a:pt x="339" y="6"/>
                    <a:pt x="339" y="6"/>
                  </a:cubicBezTo>
                  <a:cubicBezTo>
                    <a:pt x="339" y="6"/>
                    <a:pt x="339" y="6"/>
                    <a:pt x="339" y="6"/>
                  </a:cubicBezTo>
                  <a:cubicBezTo>
                    <a:pt x="341" y="7"/>
                    <a:pt x="341" y="7"/>
                    <a:pt x="341" y="7"/>
                  </a:cubicBezTo>
                  <a:cubicBezTo>
                    <a:pt x="341" y="7"/>
                    <a:pt x="341" y="7"/>
                    <a:pt x="341" y="7"/>
                  </a:cubicBezTo>
                  <a:cubicBezTo>
                    <a:pt x="342" y="7"/>
                    <a:pt x="342" y="7"/>
                    <a:pt x="342" y="7"/>
                  </a:cubicBezTo>
                  <a:cubicBezTo>
                    <a:pt x="342" y="8"/>
                    <a:pt x="342" y="8"/>
                    <a:pt x="342" y="8"/>
                  </a:cubicBezTo>
                  <a:cubicBezTo>
                    <a:pt x="342" y="8"/>
                    <a:pt x="342" y="8"/>
                    <a:pt x="342" y="8"/>
                  </a:cubicBezTo>
                  <a:cubicBezTo>
                    <a:pt x="343" y="9"/>
                    <a:pt x="343" y="9"/>
                    <a:pt x="343" y="9"/>
                  </a:cubicBezTo>
                  <a:cubicBezTo>
                    <a:pt x="343" y="10"/>
                    <a:pt x="343" y="10"/>
                    <a:pt x="343" y="10"/>
                  </a:cubicBezTo>
                  <a:cubicBezTo>
                    <a:pt x="343" y="10"/>
                    <a:pt x="343" y="10"/>
                    <a:pt x="343" y="10"/>
                  </a:cubicBezTo>
                  <a:cubicBezTo>
                    <a:pt x="343" y="11"/>
                    <a:pt x="343" y="11"/>
                    <a:pt x="343" y="11"/>
                  </a:cubicBezTo>
                  <a:cubicBezTo>
                    <a:pt x="343" y="11"/>
                    <a:pt x="343" y="11"/>
                    <a:pt x="343" y="11"/>
                  </a:cubicBezTo>
                  <a:cubicBezTo>
                    <a:pt x="345" y="11"/>
                    <a:pt x="345" y="11"/>
                    <a:pt x="345" y="11"/>
                  </a:cubicBezTo>
                  <a:cubicBezTo>
                    <a:pt x="345" y="12"/>
                    <a:pt x="345" y="12"/>
                    <a:pt x="345" y="12"/>
                  </a:cubicBezTo>
                  <a:cubicBezTo>
                    <a:pt x="345" y="13"/>
                    <a:pt x="345" y="13"/>
                    <a:pt x="345" y="13"/>
                  </a:cubicBezTo>
                  <a:cubicBezTo>
                    <a:pt x="345" y="14"/>
                    <a:pt x="345" y="14"/>
                    <a:pt x="345" y="14"/>
                  </a:cubicBezTo>
                  <a:cubicBezTo>
                    <a:pt x="346" y="14"/>
                    <a:pt x="346" y="14"/>
                    <a:pt x="346" y="14"/>
                  </a:cubicBezTo>
                  <a:cubicBezTo>
                    <a:pt x="347" y="16"/>
                    <a:pt x="347" y="16"/>
                    <a:pt x="347" y="16"/>
                  </a:cubicBezTo>
                  <a:cubicBezTo>
                    <a:pt x="348" y="17"/>
                    <a:pt x="348" y="17"/>
                    <a:pt x="348" y="17"/>
                  </a:cubicBezTo>
                  <a:cubicBezTo>
                    <a:pt x="348" y="17"/>
                    <a:pt x="348" y="17"/>
                    <a:pt x="348" y="17"/>
                  </a:cubicBezTo>
                  <a:cubicBezTo>
                    <a:pt x="348" y="18"/>
                    <a:pt x="348" y="18"/>
                    <a:pt x="348" y="18"/>
                  </a:cubicBezTo>
                  <a:cubicBezTo>
                    <a:pt x="349" y="19"/>
                    <a:pt x="349" y="19"/>
                    <a:pt x="349" y="19"/>
                  </a:cubicBezTo>
                  <a:cubicBezTo>
                    <a:pt x="350" y="19"/>
                    <a:pt x="350" y="19"/>
                    <a:pt x="350" y="19"/>
                  </a:cubicBezTo>
                  <a:cubicBezTo>
                    <a:pt x="350" y="20"/>
                    <a:pt x="350" y="20"/>
                    <a:pt x="350" y="20"/>
                  </a:cubicBezTo>
                  <a:cubicBezTo>
                    <a:pt x="349" y="21"/>
                    <a:pt x="349" y="21"/>
                    <a:pt x="349" y="21"/>
                  </a:cubicBezTo>
                  <a:cubicBezTo>
                    <a:pt x="350" y="21"/>
                    <a:pt x="350" y="21"/>
                    <a:pt x="350" y="21"/>
                  </a:cubicBezTo>
                  <a:cubicBezTo>
                    <a:pt x="350" y="21"/>
                    <a:pt x="350" y="21"/>
                    <a:pt x="350" y="21"/>
                  </a:cubicBezTo>
                  <a:cubicBezTo>
                    <a:pt x="351" y="22"/>
                    <a:pt x="351" y="22"/>
                    <a:pt x="351" y="22"/>
                  </a:cubicBezTo>
                  <a:cubicBezTo>
                    <a:pt x="351" y="22"/>
                    <a:pt x="351" y="22"/>
                    <a:pt x="351" y="22"/>
                  </a:cubicBezTo>
                  <a:cubicBezTo>
                    <a:pt x="352" y="24"/>
                    <a:pt x="352" y="24"/>
                    <a:pt x="352" y="24"/>
                  </a:cubicBezTo>
                  <a:cubicBezTo>
                    <a:pt x="355" y="25"/>
                    <a:pt x="355" y="25"/>
                    <a:pt x="355" y="25"/>
                  </a:cubicBezTo>
                  <a:cubicBezTo>
                    <a:pt x="355" y="27"/>
                    <a:pt x="355" y="27"/>
                    <a:pt x="355" y="27"/>
                  </a:cubicBezTo>
                  <a:cubicBezTo>
                    <a:pt x="355" y="28"/>
                    <a:pt x="355" y="28"/>
                    <a:pt x="355" y="28"/>
                  </a:cubicBezTo>
                  <a:cubicBezTo>
                    <a:pt x="356" y="28"/>
                    <a:pt x="356" y="28"/>
                    <a:pt x="356" y="28"/>
                  </a:cubicBezTo>
                  <a:cubicBezTo>
                    <a:pt x="356" y="29"/>
                    <a:pt x="356" y="29"/>
                    <a:pt x="356" y="29"/>
                  </a:cubicBezTo>
                  <a:cubicBezTo>
                    <a:pt x="356" y="30"/>
                    <a:pt x="356" y="30"/>
                    <a:pt x="356" y="30"/>
                  </a:cubicBezTo>
                  <a:cubicBezTo>
                    <a:pt x="357" y="30"/>
                    <a:pt x="357" y="30"/>
                    <a:pt x="357" y="30"/>
                  </a:cubicBezTo>
                  <a:cubicBezTo>
                    <a:pt x="357" y="31"/>
                    <a:pt x="357" y="31"/>
                    <a:pt x="357" y="31"/>
                  </a:cubicBezTo>
                  <a:cubicBezTo>
                    <a:pt x="357" y="32"/>
                    <a:pt x="357" y="32"/>
                    <a:pt x="357" y="32"/>
                  </a:cubicBezTo>
                  <a:cubicBezTo>
                    <a:pt x="358" y="33"/>
                    <a:pt x="358" y="33"/>
                    <a:pt x="358" y="33"/>
                  </a:cubicBezTo>
                  <a:cubicBezTo>
                    <a:pt x="359" y="35"/>
                    <a:pt x="359" y="35"/>
                    <a:pt x="359" y="35"/>
                  </a:cubicBezTo>
                  <a:cubicBezTo>
                    <a:pt x="360" y="35"/>
                    <a:pt x="360" y="35"/>
                    <a:pt x="360" y="35"/>
                  </a:cubicBezTo>
                  <a:cubicBezTo>
                    <a:pt x="361" y="36"/>
                    <a:pt x="361" y="36"/>
                    <a:pt x="361" y="36"/>
                  </a:cubicBezTo>
                  <a:cubicBezTo>
                    <a:pt x="362" y="36"/>
                    <a:pt x="362" y="36"/>
                    <a:pt x="362" y="36"/>
                  </a:cubicBezTo>
                  <a:cubicBezTo>
                    <a:pt x="362" y="36"/>
                    <a:pt x="362" y="36"/>
                    <a:pt x="362" y="36"/>
                  </a:cubicBezTo>
                  <a:cubicBezTo>
                    <a:pt x="363" y="36"/>
                    <a:pt x="363" y="36"/>
                    <a:pt x="363" y="36"/>
                  </a:cubicBezTo>
                  <a:cubicBezTo>
                    <a:pt x="363" y="36"/>
                    <a:pt x="363" y="36"/>
                    <a:pt x="363" y="36"/>
                  </a:cubicBezTo>
                  <a:cubicBezTo>
                    <a:pt x="365" y="36"/>
                    <a:pt x="365" y="36"/>
                    <a:pt x="365" y="36"/>
                  </a:cubicBezTo>
                  <a:cubicBezTo>
                    <a:pt x="365" y="35"/>
                    <a:pt x="365" y="35"/>
                    <a:pt x="365" y="35"/>
                  </a:cubicBezTo>
                  <a:cubicBezTo>
                    <a:pt x="366" y="35"/>
                    <a:pt x="366" y="35"/>
                    <a:pt x="366" y="35"/>
                  </a:cubicBezTo>
                  <a:cubicBezTo>
                    <a:pt x="366" y="36"/>
                    <a:pt x="366" y="36"/>
                    <a:pt x="366" y="36"/>
                  </a:cubicBezTo>
                  <a:cubicBezTo>
                    <a:pt x="366" y="36"/>
                    <a:pt x="366" y="36"/>
                    <a:pt x="366" y="36"/>
                  </a:cubicBezTo>
                  <a:cubicBezTo>
                    <a:pt x="366" y="37"/>
                    <a:pt x="366" y="37"/>
                    <a:pt x="366" y="37"/>
                  </a:cubicBezTo>
                  <a:cubicBezTo>
                    <a:pt x="368" y="37"/>
                    <a:pt x="368" y="37"/>
                    <a:pt x="368" y="37"/>
                  </a:cubicBezTo>
                  <a:cubicBezTo>
                    <a:pt x="368" y="37"/>
                    <a:pt x="368" y="37"/>
                    <a:pt x="368" y="37"/>
                  </a:cubicBezTo>
                  <a:cubicBezTo>
                    <a:pt x="369" y="38"/>
                    <a:pt x="369" y="38"/>
                    <a:pt x="369" y="38"/>
                  </a:cubicBezTo>
                  <a:cubicBezTo>
                    <a:pt x="369" y="38"/>
                    <a:pt x="369" y="38"/>
                    <a:pt x="369" y="38"/>
                  </a:cubicBezTo>
                  <a:cubicBezTo>
                    <a:pt x="370" y="38"/>
                    <a:pt x="370" y="38"/>
                    <a:pt x="370" y="38"/>
                  </a:cubicBezTo>
                  <a:cubicBezTo>
                    <a:pt x="370" y="37"/>
                    <a:pt x="370" y="37"/>
                    <a:pt x="370" y="37"/>
                  </a:cubicBezTo>
                  <a:cubicBezTo>
                    <a:pt x="371" y="38"/>
                    <a:pt x="371" y="38"/>
                    <a:pt x="371" y="38"/>
                  </a:cubicBezTo>
                  <a:cubicBezTo>
                    <a:pt x="371" y="37"/>
                    <a:pt x="371" y="37"/>
                    <a:pt x="371" y="37"/>
                  </a:cubicBezTo>
                  <a:cubicBezTo>
                    <a:pt x="372" y="37"/>
                    <a:pt x="372" y="37"/>
                    <a:pt x="372" y="37"/>
                  </a:cubicBezTo>
                  <a:cubicBezTo>
                    <a:pt x="372" y="37"/>
                    <a:pt x="372" y="37"/>
                    <a:pt x="372" y="37"/>
                  </a:cubicBezTo>
                  <a:cubicBezTo>
                    <a:pt x="373" y="38"/>
                    <a:pt x="373" y="38"/>
                    <a:pt x="373" y="38"/>
                  </a:cubicBezTo>
                  <a:cubicBezTo>
                    <a:pt x="373" y="39"/>
                    <a:pt x="373" y="39"/>
                    <a:pt x="373" y="39"/>
                  </a:cubicBezTo>
                  <a:cubicBezTo>
                    <a:pt x="374" y="39"/>
                    <a:pt x="374" y="39"/>
                    <a:pt x="374" y="39"/>
                  </a:cubicBezTo>
                  <a:cubicBezTo>
                    <a:pt x="374" y="39"/>
                    <a:pt x="374" y="39"/>
                    <a:pt x="374" y="39"/>
                  </a:cubicBezTo>
                  <a:cubicBezTo>
                    <a:pt x="375" y="40"/>
                    <a:pt x="375" y="40"/>
                    <a:pt x="375" y="40"/>
                  </a:cubicBezTo>
                  <a:cubicBezTo>
                    <a:pt x="375" y="40"/>
                    <a:pt x="375" y="40"/>
                    <a:pt x="375" y="40"/>
                  </a:cubicBezTo>
                  <a:cubicBezTo>
                    <a:pt x="376" y="40"/>
                    <a:pt x="376" y="40"/>
                    <a:pt x="376" y="40"/>
                  </a:cubicBezTo>
                  <a:cubicBezTo>
                    <a:pt x="376" y="41"/>
                    <a:pt x="376" y="41"/>
                    <a:pt x="376" y="41"/>
                  </a:cubicBezTo>
                  <a:cubicBezTo>
                    <a:pt x="377" y="42"/>
                    <a:pt x="377" y="42"/>
                    <a:pt x="377" y="42"/>
                  </a:cubicBezTo>
                  <a:cubicBezTo>
                    <a:pt x="377" y="42"/>
                    <a:pt x="377" y="42"/>
                    <a:pt x="377" y="42"/>
                  </a:cubicBezTo>
                  <a:cubicBezTo>
                    <a:pt x="378" y="42"/>
                    <a:pt x="378" y="42"/>
                    <a:pt x="378" y="42"/>
                  </a:cubicBezTo>
                  <a:cubicBezTo>
                    <a:pt x="379" y="43"/>
                    <a:pt x="379" y="43"/>
                    <a:pt x="379" y="43"/>
                  </a:cubicBezTo>
                  <a:cubicBezTo>
                    <a:pt x="380" y="43"/>
                    <a:pt x="380" y="43"/>
                    <a:pt x="380" y="43"/>
                  </a:cubicBezTo>
                  <a:cubicBezTo>
                    <a:pt x="380" y="42"/>
                    <a:pt x="380" y="42"/>
                    <a:pt x="380" y="42"/>
                  </a:cubicBezTo>
                  <a:cubicBezTo>
                    <a:pt x="381" y="42"/>
                    <a:pt x="381" y="42"/>
                    <a:pt x="381" y="42"/>
                  </a:cubicBezTo>
                  <a:cubicBezTo>
                    <a:pt x="382" y="42"/>
                    <a:pt x="382" y="42"/>
                    <a:pt x="382" y="42"/>
                  </a:cubicBezTo>
                  <a:cubicBezTo>
                    <a:pt x="382" y="42"/>
                    <a:pt x="382" y="42"/>
                    <a:pt x="382" y="42"/>
                  </a:cubicBezTo>
                  <a:cubicBezTo>
                    <a:pt x="383" y="42"/>
                    <a:pt x="383" y="42"/>
                    <a:pt x="383" y="42"/>
                  </a:cubicBezTo>
                  <a:cubicBezTo>
                    <a:pt x="382" y="43"/>
                    <a:pt x="382" y="43"/>
                    <a:pt x="382" y="43"/>
                  </a:cubicBezTo>
                  <a:cubicBezTo>
                    <a:pt x="382" y="44"/>
                    <a:pt x="382" y="44"/>
                    <a:pt x="382" y="44"/>
                  </a:cubicBezTo>
                  <a:cubicBezTo>
                    <a:pt x="382" y="44"/>
                    <a:pt x="382" y="44"/>
                    <a:pt x="382" y="44"/>
                  </a:cubicBezTo>
                  <a:cubicBezTo>
                    <a:pt x="382" y="45"/>
                    <a:pt x="382" y="45"/>
                    <a:pt x="382" y="45"/>
                  </a:cubicBezTo>
                  <a:cubicBezTo>
                    <a:pt x="383" y="45"/>
                    <a:pt x="383" y="45"/>
                    <a:pt x="383" y="45"/>
                  </a:cubicBezTo>
                  <a:cubicBezTo>
                    <a:pt x="383" y="46"/>
                    <a:pt x="383" y="46"/>
                    <a:pt x="383" y="46"/>
                  </a:cubicBezTo>
                  <a:cubicBezTo>
                    <a:pt x="384" y="47"/>
                    <a:pt x="384" y="47"/>
                    <a:pt x="384" y="47"/>
                  </a:cubicBezTo>
                  <a:cubicBezTo>
                    <a:pt x="384" y="48"/>
                    <a:pt x="384" y="48"/>
                    <a:pt x="384" y="48"/>
                  </a:cubicBezTo>
                  <a:cubicBezTo>
                    <a:pt x="383" y="49"/>
                    <a:pt x="383" y="49"/>
                    <a:pt x="383" y="49"/>
                  </a:cubicBezTo>
                  <a:cubicBezTo>
                    <a:pt x="383" y="50"/>
                    <a:pt x="383" y="50"/>
                    <a:pt x="383" y="50"/>
                  </a:cubicBezTo>
                  <a:cubicBezTo>
                    <a:pt x="384" y="51"/>
                    <a:pt x="384" y="51"/>
                    <a:pt x="384" y="51"/>
                  </a:cubicBezTo>
                  <a:cubicBezTo>
                    <a:pt x="385" y="52"/>
                    <a:pt x="385" y="52"/>
                    <a:pt x="385" y="52"/>
                  </a:cubicBezTo>
                  <a:cubicBezTo>
                    <a:pt x="386" y="53"/>
                    <a:pt x="386" y="53"/>
                    <a:pt x="386" y="53"/>
                  </a:cubicBezTo>
                  <a:cubicBezTo>
                    <a:pt x="386" y="53"/>
                    <a:pt x="386" y="53"/>
                    <a:pt x="386" y="53"/>
                  </a:cubicBezTo>
                  <a:cubicBezTo>
                    <a:pt x="387" y="53"/>
                    <a:pt x="387" y="53"/>
                    <a:pt x="387" y="53"/>
                  </a:cubicBezTo>
                  <a:cubicBezTo>
                    <a:pt x="388" y="53"/>
                    <a:pt x="388" y="53"/>
                    <a:pt x="388" y="53"/>
                  </a:cubicBezTo>
                  <a:cubicBezTo>
                    <a:pt x="389" y="53"/>
                    <a:pt x="389" y="53"/>
                    <a:pt x="389" y="53"/>
                  </a:cubicBezTo>
                  <a:cubicBezTo>
                    <a:pt x="390" y="53"/>
                    <a:pt x="390" y="53"/>
                    <a:pt x="390" y="53"/>
                  </a:cubicBezTo>
                  <a:cubicBezTo>
                    <a:pt x="390" y="54"/>
                    <a:pt x="390" y="54"/>
                    <a:pt x="390" y="54"/>
                  </a:cubicBezTo>
                  <a:cubicBezTo>
                    <a:pt x="391" y="54"/>
                    <a:pt x="391" y="54"/>
                    <a:pt x="391" y="54"/>
                  </a:cubicBezTo>
                  <a:cubicBezTo>
                    <a:pt x="391" y="53"/>
                    <a:pt x="391" y="53"/>
                    <a:pt x="391" y="53"/>
                  </a:cubicBezTo>
                  <a:cubicBezTo>
                    <a:pt x="392" y="54"/>
                    <a:pt x="392" y="54"/>
                    <a:pt x="392" y="54"/>
                  </a:cubicBezTo>
                  <a:cubicBezTo>
                    <a:pt x="393" y="53"/>
                    <a:pt x="393" y="53"/>
                    <a:pt x="393" y="53"/>
                  </a:cubicBezTo>
                  <a:cubicBezTo>
                    <a:pt x="394" y="53"/>
                    <a:pt x="394" y="53"/>
                    <a:pt x="394" y="53"/>
                  </a:cubicBezTo>
                  <a:cubicBezTo>
                    <a:pt x="395" y="52"/>
                    <a:pt x="395" y="52"/>
                    <a:pt x="395" y="52"/>
                  </a:cubicBezTo>
                  <a:cubicBezTo>
                    <a:pt x="396" y="52"/>
                    <a:pt x="396" y="52"/>
                    <a:pt x="396" y="52"/>
                  </a:cubicBezTo>
                  <a:cubicBezTo>
                    <a:pt x="396" y="51"/>
                    <a:pt x="396" y="51"/>
                    <a:pt x="396" y="51"/>
                  </a:cubicBezTo>
                  <a:cubicBezTo>
                    <a:pt x="396" y="50"/>
                    <a:pt x="396" y="50"/>
                    <a:pt x="396" y="50"/>
                  </a:cubicBezTo>
                  <a:cubicBezTo>
                    <a:pt x="397" y="50"/>
                    <a:pt x="397" y="50"/>
                    <a:pt x="397" y="50"/>
                  </a:cubicBezTo>
                  <a:cubicBezTo>
                    <a:pt x="397" y="49"/>
                    <a:pt x="397" y="49"/>
                    <a:pt x="397" y="49"/>
                  </a:cubicBezTo>
                  <a:cubicBezTo>
                    <a:pt x="397" y="48"/>
                    <a:pt x="397" y="48"/>
                    <a:pt x="397" y="48"/>
                  </a:cubicBezTo>
                  <a:cubicBezTo>
                    <a:pt x="398" y="48"/>
                    <a:pt x="398" y="48"/>
                    <a:pt x="398" y="48"/>
                  </a:cubicBezTo>
                  <a:cubicBezTo>
                    <a:pt x="399" y="48"/>
                    <a:pt x="399" y="48"/>
                    <a:pt x="399" y="48"/>
                  </a:cubicBezTo>
                  <a:cubicBezTo>
                    <a:pt x="400" y="47"/>
                    <a:pt x="400" y="47"/>
                    <a:pt x="400" y="47"/>
                  </a:cubicBezTo>
                  <a:cubicBezTo>
                    <a:pt x="400" y="46"/>
                    <a:pt x="400" y="46"/>
                    <a:pt x="400" y="46"/>
                  </a:cubicBezTo>
                  <a:cubicBezTo>
                    <a:pt x="401" y="46"/>
                    <a:pt x="401" y="46"/>
                    <a:pt x="401" y="46"/>
                  </a:cubicBezTo>
                  <a:cubicBezTo>
                    <a:pt x="401" y="45"/>
                    <a:pt x="401" y="45"/>
                    <a:pt x="401" y="45"/>
                  </a:cubicBezTo>
                  <a:cubicBezTo>
                    <a:pt x="402" y="45"/>
                    <a:pt x="402" y="45"/>
                    <a:pt x="402" y="45"/>
                  </a:cubicBezTo>
                  <a:cubicBezTo>
                    <a:pt x="403" y="44"/>
                    <a:pt x="403" y="44"/>
                    <a:pt x="403" y="44"/>
                  </a:cubicBezTo>
                  <a:cubicBezTo>
                    <a:pt x="403" y="44"/>
                    <a:pt x="403" y="44"/>
                    <a:pt x="403" y="44"/>
                  </a:cubicBezTo>
                  <a:cubicBezTo>
                    <a:pt x="405" y="44"/>
                    <a:pt x="405" y="44"/>
                    <a:pt x="405" y="44"/>
                  </a:cubicBezTo>
                  <a:cubicBezTo>
                    <a:pt x="405" y="45"/>
                    <a:pt x="405" y="45"/>
                    <a:pt x="405" y="45"/>
                  </a:cubicBezTo>
                  <a:cubicBezTo>
                    <a:pt x="406" y="45"/>
                    <a:pt x="406" y="45"/>
                    <a:pt x="406" y="45"/>
                  </a:cubicBezTo>
                  <a:cubicBezTo>
                    <a:pt x="407" y="46"/>
                    <a:pt x="407" y="46"/>
                    <a:pt x="407" y="46"/>
                  </a:cubicBezTo>
                  <a:cubicBezTo>
                    <a:pt x="407" y="47"/>
                    <a:pt x="407" y="47"/>
                    <a:pt x="407" y="47"/>
                  </a:cubicBezTo>
                  <a:cubicBezTo>
                    <a:pt x="407" y="47"/>
                    <a:pt x="407" y="47"/>
                    <a:pt x="407" y="47"/>
                  </a:cubicBezTo>
                  <a:cubicBezTo>
                    <a:pt x="407" y="48"/>
                    <a:pt x="407" y="48"/>
                    <a:pt x="407" y="48"/>
                  </a:cubicBezTo>
                  <a:cubicBezTo>
                    <a:pt x="408" y="49"/>
                    <a:pt x="408" y="49"/>
                    <a:pt x="408" y="49"/>
                  </a:cubicBezTo>
                  <a:cubicBezTo>
                    <a:pt x="408" y="50"/>
                    <a:pt x="408" y="50"/>
                    <a:pt x="408" y="50"/>
                  </a:cubicBezTo>
                  <a:cubicBezTo>
                    <a:pt x="409" y="51"/>
                    <a:pt x="409" y="51"/>
                    <a:pt x="409" y="51"/>
                  </a:cubicBezTo>
                  <a:cubicBezTo>
                    <a:pt x="410" y="51"/>
                    <a:pt x="410" y="51"/>
                    <a:pt x="410" y="51"/>
                  </a:cubicBezTo>
                  <a:cubicBezTo>
                    <a:pt x="409" y="52"/>
                    <a:pt x="409" y="52"/>
                    <a:pt x="409" y="52"/>
                  </a:cubicBezTo>
                  <a:cubicBezTo>
                    <a:pt x="409" y="53"/>
                    <a:pt x="409" y="53"/>
                    <a:pt x="409" y="53"/>
                  </a:cubicBezTo>
                  <a:cubicBezTo>
                    <a:pt x="409" y="54"/>
                    <a:pt x="409" y="54"/>
                    <a:pt x="409" y="54"/>
                  </a:cubicBezTo>
                  <a:cubicBezTo>
                    <a:pt x="408" y="54"/>
                    <a:pt x="408" y="54"/>
                    <a:pt x="408" y="54"/>
                  </a:cubicBezTo>
                  <a:cubicBezTo>
                    <a:pt x="407" y="55"/>
                    <a:pt x="407" y="55"/>
                    <a:pt x="407" y="55"/>
                  </a:cubicBezTo>
                  <a:cubicBezTo>
                    <a:pt x="407" y="56"/>
                    <a:pt x="407" y="56"/>
                    <a:pt x="407" y="56"/>
                  </a:cubicBezTo>
                  <a:cubicBezTo>
                    <a:pt x="408" y="56"/>
                    <a:pt x="408" y="56"/>
                    <a:pt x="408" y="56"/>
                  </a:cubicBezTo>
                  <a:cubicBezTo>
                    <a:pt x="408" y="57"/>
                    <a:pt x="408" y="57"/>
                    <a:pt x="408" y="57"/>
                  </a:cubicBezTo>
                  <a:cubicBezTo>
                    <a:pt x="408" y="58"/>
                    <a:pt x="408" y="58"/>
                    <a:pt x="408" y="58"/>
                  </a:cubicBezTo>
                  <a:cubicBezTo>
                    <a:pt x="408" y="59"/>
                    <a:pt x="408" y="59"/>
                    <a:pt x="408" y="59"/>
                  </a:cubicBezTo>
                  <a:cubicBezTo>
                    <a:pt x="408" y="59"/>
                    <a:pt x="408" y="59"/>
                    <a:pt x="408" y="59"/>
                  </a:cubicBezTo>
                  <a:cubicBezTo>
                    <a:pt x="408" y="60"/>
                    <a:pt x="408" y="60"/>
                    <a:pt x="408" y="60"/>
                  </a:cubicBezTo>
                  <a:cubicBezTo>
                    <a:pt x="408" y="60"/>
                    <a:pt x="408" y="60"/>
                    <a:pt x="408" y="60"/>
                  </a:cubicBezTo>
                  <a:cubicBezTo>
                    <a:pt x="409" y="61"/>
                    <a:pt x="409" y="61"/>
                    <a:pt x="409" y="61"/>
                  </a:cubicBezTo>
                  <a:cubicBezTo>
                    <a:pt x="409" y="61"/>
                    <a:pt x="409" y="61"/>
                    <a:pt x="409" y="61"/>
                  </a:cubicBezTo>
                  <a:cubicBezTo>
                    <a:pt x="408" y="62"/>
                    <a:pt x="408" y="62"/>
                    <a:pt x="408" y="62"/>
                  </a:cubicBezTo>
                  <a:cubicBezTo>
                    <a:pt x="408" y="62"/>
                    <a:pt x="408" y="62"/>
                    <a:pt x="408" y="62"/>
                  </a:cubicBezTo>
                  <a:cubicBezTo>
                    <a:pt x="408" y="63"/>
                    <a:pt x="408" y="63"/>
                    <a:pt x="408" y="63"/>
                  </a:cubicBezTo>
                  <a:cubicBezTo>
                    <a:pt x="409" y="65"/>
                    <a:pt x="409" y="65"/>
                    <a:pt x="409" y="65"/>
                  </a:cubicBezTo>
                  <a:cubicBezTo>
                    <a:pt x="409" y="65"/>
                    <a:pt x="409" y="65"/>
                    <a:pt x="409" y="65"/>
                  </a:cubicBezTo>
                  <a:cubicBezTo>
                    <a:pt x="409" y="66"/>
                    <a:pt x="409" y="66"/>
                    <a:pt x="409" y="66"/>
                  </a:cubicBezTo>
                  <a:cubicBezTo>
                    <a:pt x="408" y="66"/>
                    <a:pt x="408" y="66"/>
                    <a:pt x="408" y="66"/>
                  </a:cubicBezTo>
                  <a:cubicBezTo>
                    <a:pt x="408" y="67"/>
                    <a:pt x="408" y="67"/>
                    <a:pt x="408" y="67"/>
                  </a:cubicBezTo>
                  <a:cubicBezTo>
                    <a:pt x="408" y="68"/>
                    <a:pt x="408" y="68"/>
                    <a:pt x="408" y="68"/>
                  </a:cubicBezTo>
                  <a:cubicBezTo>
                    <a:pt x="408" y="68"/>
                    <a:pt x="408" y="68"/>
                    <a:pt x="408" y="68"/>
                  </a:cubicBezTo>
                  <a:cubicBezTo>
                    <a:pt x="409" y="69"/>
                    <a:pt x="409" y="69"/>
                    <a:pt x="409" y="69"/>
                  </a:cubicBezTo>
                  <a:cubicBezTo>
                    <a:pt x="408" y="69"/>
                    <a:pt x="408" y="69"/>
                    <a:pt x="408" y="69"/>
                  </a:cubicBezTo>
                  <a:cubicBezTo>
                    <a:pt x="408" y="70"/>
                    <a:pt x="408" y="70"/>
                    <a:pt x="408" y="70"/>
                  </a:cubicBezTo>
                  <a:cubicBezTo>
                    <a:pt x="408" y="70"/>
                    <a:pt x="408" y="70"/>
                    <a:pt x="408" y="70"/>
                  </a:cubicBezTo>
                  <a:cubicBezTo>
                    <a:pt x="408" y="71"/>
                    <a:pt x="408" y="71"/>
                    <a:pt x="408" y="71"/>
                  </a:cubicBezTo>
                  <a:cubicBezTo>
                    <a:pt x="408" y="72"/>
                    <a:pt x="408" y="72"/>
                    <a:pt x="408" y="72"/>
                  </a:cubicBezTo>
                  <a:cubicBezTo>
                    <a:pt x="407" y="73"/>
                    <a:pt x="407" y="73"/>
                    <a:pt x="407" y="73"/>
                  </a:cubicBezTo>
                  <a:cubicBezTo>
                    <a:pt x="408" y="74"/>
                    <a:pt x="408" y="74"/>
                    <a:pt x="408" y="74"/>
                  </a:cubicBezTo>
                  <a:cubicBezTo>
                    <a:pt x="408" y="74"/>
                    <a:pt x="408" y="74"/>
                    <a:pt x="408" y="74"/>
                  </a:cubicBezTo>
                  <a:cubicBezTo>
                    <a:pt x="408" y="75"/>
                    <a:pt x="408" y="75"/>
                    <a:pt x="408" y="75"/>
                  </a:cubicBezTo>
                  <a:cubicBezTo>
                    <a:pt x="408" y="76"/>
                    <a:pt x="408" y="76"/>
                    <a:pt x="408" y="76"/>
                  </a:cubicBezTo>
                  <a:cubicBezTo>
                    <a:pt x="408" y="76"/>
                    <a:pt x="408" y="76"/>
                    <a:pt x="408" y="76"/>
                  </a:cubicBezTo>
                  <a:cubicBezTo>
                    <a:pt x="408" y="77"/>
                    <a:pt x="408" y="77"/>
                    <a:pt x="408" y="77"/>
                  </a:cubicBezTo>
                  <a:cubicBezTo>
                    <a:pt x="408" y="78"/>
                    <a:pt x="408" y="78"/>
                    <a:pt x="408" y="78"/>
                  </a:cubicBezTo>
                  <a:cubicBezTo>
                    <a:pt x="407" y="78"/>
                    <a:pt x="407" y="78"/>
                    <a:pt x="407" y="78"/>
                  </a:cubicBezTo>
                  <a:cubicBezTo>
                    <a:pt x="406" y="78"/>
                    <a:pt x="406" y="78"/>
                    <a:pt x="406" y="78"/>
                  </a:cubicBezTo>
                  <a:cubicBezTo>
                    <a:pt x="402" y="77"/>
                    <a:pt x="402" y="77"/>
                    <a:pt x="402" y="77"/>
                  </a:cubicBezTo>
                  <a:cubicBezTo>
                    <a:pt x="402" y="77"/>
                    <a:pt x="402" y="77"/>
                    <a:pt x="402" y="77"/>
                  </a:cubicBezTo>
                  <a:cubicBezTo>
                    <a:pt x="401" y="76"/>
                    <a:pt x="401" y="76"/>
                    <a:pt x="401" y="76"/>
                  </a:cubicBezTo>
                  <a:cubicBezTo>
                    <a:pt x="400" y="76"/>
                    <a:pt x="400" y="76"/>
                    <a:pt x="400" y="76"/>
                  </a:cubicBezTo>
                  <a:cubicBezTo>
                    <a:pt x="399" y="78"/>
                    <a:pt x="399" y="78"/>
                    <a:pt x="399" y="78"/>
                  </a:cubicBezTo>
                  <a:cubicBezTo>
                    <a:pt x="399" y="79"/>
                    <a:pt x="399" y="79"/>
                    <a:pt x="399" y="79"/>
                  </a:cubicBezTo>
                  <a:cubicBezTo>
                    <a:pt x="398" y="80"/>
                    <a:pt x="398" y="80"/>
                    <a:pt x="398" y="80"/>
                  </a:cubicBezTo>
                  <a:cubicBezTo>
                    <a:pt x="397" y="80"/>
                    <a:pt x="397" y="80"/>
                    <a:pt x="397" y="80"/>
                  </a:cubicBezTo>
                  <a:cubicBezTo>
                    <a:pt x="397" y="80"/>
                    <a:pt x="397" y="80"/>
                    <a:pt x="397" y="80"/>
                  </a:cubicBezTo>
                  <a:cubicBezTo>
                    <a:pt x="396" y="81"/>
                    <a:pt x="396" y="81"/>
                    <a:pt x="396" y="81"/>
                  </a:cubicBezTo>
                  <a:cubicBezTo>
                    <a:pt x="397" y="82"/>
                    <a:pt x="397" y="82"/>
                    <a:pt x="397" y="82"/>
                  </a:cubicBezTo>
                  <a:cubicBezTo>
                    <a:pt x="398" y="84"/>
                    <a:pt x="398" y="84"/>
                    <a:pt x="398" y="84"/>
                  </a:cubicBezTo>
                  <a:cubicBezTo>
                    <a:pt x="399" y="85"/>
                    <a:pt x="399" y="85"/>
                    <a:pt x="399" y="85"/>
                  </a:cubicBezTo>
                  <a:cubicBezTo>
                    <a:pt x="399" y="86"/>
                    <a:pt x="399" y="86"/>
                    <a:pt x="399" y="86"/>
                  </a:cubicBezTo>
                  <a:cubicBezTo>
                    <a:pt x="400" y="87"/>
                    <a:pt x="400" y="87"/>
                    <a:pt x="400" y="87"/>
                  </a:cubicBezTo>
                  <a:cubicBezTo>
                    <a:pt x="400" y="88"/>
                    <a:pt x="400" y="88"/>
                    <a:pt x="400" y="88"/>
                  </a:cubicBezTo>
                  <a:cubicBezTo>
                    <a:pt x="400" y="90"/>
                    <a:pt x="400" y="90"/>
                    <a:pt x="400" y="90"/>
                  </a:cubicBezTo>
                  <a:cubicBezTo>
                    <a:pt x="400" y="91"/>
                    <a:pt x="400" y="91"/>
                    <a:pt x="400" y="91"/>
                  </a:cubicBezTo>
                  <a:cubicBezTo>
                    <a:pt x="400" y="93"/>
                    <a:pt x="400" y="93"/>
                    <a:pt x="400" y="93"/>
                  </a:cubicBezTo>
                  <a:cubicBezTo>
                    <a:pt x="401" y="93"/>
                    <a:pt x="401" y="93"/>
                    <a:pt x="401" y="93"/>
                  </a:cubicBezTo>
                  <a:cubicBezTo>
                    <a:pt x="401" y="95"/>
                    <a:pt x="401" y="95"/>
                    <a:pt x="401" y="95"/>
                  </a:cubicBezTo>
                  <a:cubicBezTo>
                    <a:pt x="401" y="96"/>
                    <a:pt x="401" y="96"/>
                    <a:pt x="401" y="96"/>
                  </a:cubicBezTo>
                  <a:cubicBezTo>
                    <a:pt x="401" y="96"/>
                    <a:pt x="401" y="96"/>
                    <a:pt x="401" y="96"/>
                  </a:cubicBezTo>
                  <a:cubicBezTo>
                    <a:pt x="400" y="97"/>
                    <a:pt x="400" y="97"/>
                    <a:pt x="400" y="97"/>
                  </a:cubicBezTo>
                  <a:cubicBezTo>
                    <a:pt x="401" y="98"/>
                    <a:pt x="401" y="98"/>
                    <a:pt x="401" y="98"/>
                  </a:cubicBezTo>
                  <a:cubicBezTo>
                    <a:pt x="401" y="99"/>
                    <a:pt x="401" y="99"/>
                    <a:pt x="401" y="99"/>
                  </a:cubicBezTo>
                  <a:cubicBezTo>
                    <a:pt x="400" y="99"/>
                    <a:pt x="400" y="99"/>
                    <a:pt x="400" y="99"/>
                  </a:cubicBezTo>
                  <a:cubicBezTo>
                    <a:pt x="399" y="99"/>
                    <a:pt x="399" y="99"/>
                    <a:pt x="399" y="99"/>
                  </a:cubicBezTo>
                  <a:cubicBezTo>
                    <a:pt x="398" y="99"/>
                    <a:pt x="398" y="99"/>
                    <a:pt x="398" y="99"/>
                  </a:cubicBezTo>
                  <a:cubicBezTo>
                    <a:pt x="398" y="100"/>
                    <a:pt x="398" y="100"/>
                    <a:pt x="398" y="100"/>
                  </a:cubicBezTo>
                  <a:cubicBezTo>
                    <a:pt x="398" y="101"/>
                    <a:pt x="398" y="101"/>
                    <a:pt x="398" y="101"/>
                  </a:cubicBezTo>
                  <a:cubicBezTo>
                    <a:pt x="399" y="101"/>
                    <a:pt x="399" y="101"/>
                    <a:pt x="399" y="101"/>
                  </a:cubicBezTo>
                  <a:cubicBezTo>
                    <a:pt x="399" y="102"/>
                    <a:pt x="399" y="102"/>
                    <a:pt x="399" y="102"/>
                  </a:cubicBezTo>
                  <a:cubicBezTo>
                    <a:pt x="398" y="103"/>
                    <a:pt x="398" y="103"/>
                    <a:pt x="398" y="103"/>
                  </a:cubicBezTo>
                  <a:cubicBezTo>
                    <a:pt x="393" y="107"/>
                    <a:pt x="393" y="107"/>
                    <a:pt x="393" y="107"/>
                  </a:cubicBezTo>
                  <a:cubicBezTo>
                    <a:pt x="391" y="116"/>
                    <a:pt x="391" y="116"/>
                    <a:pt x="391" y="116"/>
                  </a:cubicBezTo>
                  <a:cubicBezTo>
                    <a:pt x="373" y="129"/>
                    <a:pt x="373" y="129"/>
                    <a:pt x="373" y="129"/>
                  </a:cubicBezTo>
                  <a:cubicBezTo>
                    <a:pt x="370" y="131"/>
                    <a:pt x="370" y="131"/>
                    <a:pt x="370" y="131"/>
                  </a:cubicBezTo>
                  <a:cubicBezTo>
                    <a:pt x="370" y="131"/>
                    <a:pt x="370" y="131"/>
                    <a:pt x="370" y="131"/>
                  </a:cubicBezTo>
                  <a:cubicBezTo>
                    <a:pt x="369" y="130"/>
                    <a:pt x="369" y="130"/>
                    <a:pt x="369" y="130"/>
                  </a:cubicBezTo>
                  <a:cubicBezTo>
                    <a:pt x="367" y="132"/>
                    <a:pt x="367" y="132"/>
                    <a:pt x="367" y="132"/>
                  </a:cubicBezTo>
                  <a:cubicBezTo>
                    <a:pt x="366" y="132"/>
                    <a:pt x="366" y="132"/>
                    <a:pt x="366" y="132"/>
                  </a:cubicBezTo>
                  <a:cubicBezTo>
                    <a:pt x="365" y="132"/>
                    <a:pt x="365" y="132"/>
                    <a:pt x="365" y="132"/>
                  </a:cubicBezTo>
                  <a:cubicBezTo>
                    <a:pt x="365" y="131"/>
                    <a:pt x="365" y="131"/>
                    <a:pt x="365" y="131"/>
                  </a:cubicBezTo>
                  <a:cubicBezTo>
                    <a:pt x="363" y="133"/>
                    <a:pt x="363" y="133"/>
                    <a:pt x="363" y="133"/>
                  </a:cubicBezTo>
                  <a:cubicBezTo>
                    <a:pt x="362" y="133"/>
                    <a:pt x="362" y="133"/>
                    <a:pt x="362" y="133"/>
                  </a:cubicBezTo>
                  <a:cubicBezTo>
                    <a:pt x="361" y="134"/>
                    <a:pt x="361" y="134"/>
                    <a:pt x="361" y="134"/>
                  </a:cubicBezTo>
                  <a:cubicBezTo>
                    <a:pt x="361" y="134"/>
                    <a:pt x="361" y="134"/>
                    <a:pt x="361" y="134"/>
                  </a:cubicBezTo>
                  <a:cubicBezTo>
                    <a:pt x="358" y="136"/>
                    <a:pt x="358" y="136"/>
                    <a:pt x="358" y="136"/>
                  </a:cubicBezTo>
                  <a:cubicBezTo>
                    <a:pt x="356" y="137"/>
                    <a:pt x="356" y="137"/>
                    <a:pt x="356" y="137"/>
                  </a:cubicBezTo>
                  <a:cubicBezTo>
                    <a:pt x="357" y="138"/>
                    <a:pt x="357" y="138"/>
                    <a:pt x="357" y="138"/>
                  </a:cubicBezTo>
                  <a:cubicBezTo>
                    <a:pt x="357" y="139"/>
                    <a:pt x="357" y="139"/>
                    <a:pt x="357" y="139"/>
                  </a:cubicBezTo>
                  <a:cubicBezTo>
                    <a:pt x="355" y="140"/>
                    <a:pt x="355" y="140"/>
                    <a:pt x="355" y="140"/>
                  </a:cubicBezTo>
                  <a:cubicBezTo>
                    <a:pt x="354" y="141"/>
                    <a:pt x="354" y="141"/>
                    <a:pt x="354" y="141"/>
                  </a:cubicBezTo>
                  <a:cubicBezTo>
                    <a:pt x="353" y="141"/>
                    <a:pt x="353" y="141"/>
                    <a:pt x="353" y="141"/>
                  </a:cubicBezTo>
                  <a:cubicBezTo>
                    <a:pt x="352" y="142"/>
                    <a:pt x="352" y="142"/>
                    <a:pt x="352" y="142"/>
                  </a:cubicBezTo>
                  <a:cubicBezTo>
                    <a:pt x="352" y="142"/>
                    <a:pt x="352" y="142"/>
                    <a:pt x="352" y="142"/>
                  </a:cubicBezTo>
                  <a:cubicBezTo>
                    <a:pt x="351" y="141"/>
                    <a:pt x="351" y="141"/>
                    <a:pt x="351" y="141"/>
                  </a:cubicBezTo>
                  <a:cubicBezTo>
                    <a:pt x="350" y="141"/>
                    <a:pt x="350" y="141"/>
                    <a:pt x="350" y="141"/>
                  </a:cubicBezTo>
                  <a:cubicBezTo>
                    <a:pt x="351" y="140"/>
                    <a:pt x="351" y="140"/>
                    <a:pt x="351" y="140"/>
                  </a:cubicBezTo>
                  <a:cubicBezTo>
                    <a:pt x="352" y="140"/>
                    <a:pt x="352" y="140"/>
                    <a:pt x="352" y="140"/>
                  </a:cubicBezTo>
                  <a:cubicBezTo>
                    <a:pt x="353" y="139"/>
                    <a:pt x="353" y="139"/>
                    <a:pt x="353" y="139"/>
                  </a:cubicBezTo>
                  <a:cubicBezTo>
                    <a:pt x="354" y="139"/>
                    <a:pt x="354" y="139"/>
                    <a:pt x="354" y="139"/>
                  </a:cubicBezTo>
                  <a:cubicBezTo>
                    <a:pt x="355" y="138"/>
                    <a:pt x="355" y="138"/>
                    <a:pt x="355" y="138"/>
                  </a:cubicBezTo>
                  <a:cubicBezTo>
                    <a:pt x="355" y="138"/>
                    <a:pt x="355" y="138"/>
                    <a:pt x="355" y="138"/>
                  </a:cubicBezTo>
                  <a:cubicBezTo>
                    <a:pt x="354" y="138"/>
                    <a:pt x="354" y="138"/>
                    <a:pt x="354" y="138"/>
                  </a:cubicBezTo>
                  <a:cubicBezTo>
                    <a:pt x="354" y="137"/>
                    <a:pt x="354" y="137"/>
                    <a:pt x="354" y="137"/>
                  </a:cubicBezTo>
                  <a:cubicBezTo>
                    <a:pt x="355" y="136"/>
                    <a:pt x="355" y="136"/>
                    <a:pt x="355" y="136"/>
                  </a:cubicBezTo>
                  <a:cubicBezTo>
                    <a:pt x="356" y="135"/>
                    <a:pt x="356" y="135"/>
                    <a:pt x="356" y="135"/>
                  </a:cubicBezTo>
                  <a:cubicBezTo>
                    <a:pt x="354" y="136"/>
                    <a:pt x="354" y="136"/>
                    <a:pt x="354" y="136"/>
                  </a:cubicBezTo>
                  <a:cubicBezTo>
                    <a:pt x="353" y="137"/>
                    <a:pt x="353" y="137"/>
                    <a:pt x="353" y="137"/>
                  </a:cubicBezTo>
                  <a:cubicBezTo>
                    <a:pt x="352" y="136"/>
                    <a:pt x="352" y="136"/>
                    <a:pt x="352" y="136"/>
                  </a:cubicBezTo>
                  <a:cubicBezTo>
                    <a:pt x="352" y="135"/>
                    <a:pt x="352" y="135"/>
                    <a:pt x="352" y="135"/>
                  </a:cubicBezTo>
                  <a:cubicBezTo>
                    <a:pt x="353" y="135"/>
                    <a:pt x="353" y="135"/>
                    <a:pt x="353" y="135"/>
                  </a:cubicBezTo>
                  <a:cubicBezTo>
                    <a:pt x="353" y="134"/>
                    <a:pt x="353" y="134"/>
                    <a:pt x="353" y="134"/>
                  </a:cubicBezTo>
                  <a:cubicBezTo>
                    <a:pt x="351" y="133"/>
                    <a:pt x="351" y="133"/>
                    <a:pt x="351" y="133"/>
                  </a:cubicBezTo>
                  <a:cubicBezTo>
                    <a:pt x="352" y="131"/>
                    <a:pt x="352" y="131"/>
                    <a:pt x="352" y="131"/>
                  </a:cubicBezTo>
                  <a:cubicBezTo>
                    <a:pt x="352" y="131"/>
                    <a:pt x="352" y="131"/>
                    <a:pt x="352" y="131"/>
                  </a:cubicBezTo>
                  <a:cubicBezTo>
                    <a:pt x="353" y="131"/>
                    <a:pt x="353" y="131"/>
                    <a:pt x="353" y="131"/>
                  </a:cubicBezTo>
                  <a:cubicBezTo>
                    <a:pt x="353" y="129"/>
                    <a:pt x="353" y="129"/>
                    <a:pt x="353" y="129"/>
                  </a:cubicBezTo>
                  <a:cubicBezTo>
                    <a:pt x="354" y="127"/>
                    <a:pt x="354" y="127"/>
                    <a:pt x="354" y="127"/>
                  </a:cubicBezTo>
                  <a:cubicBezTo>
                    <a:pt x="354" y="126"/>
                    <a:pt x="354" y="126"/>
                    <a:pt x="354" y="126"/>
                  </a:cubicBezTo>
                  <a:cubicBezTo>
                    <a:pt x="355" y="126"/>
                    <a:pt x="355" y="126"/>
                    <a:pt x="355" y="126"/>
                  </a:cubicBezTo>
                  <a:cubicBezTo>
                    <a:pt x="355" y="125"/>
                    <a:pt x="355" y="125"/>
                    <a:pt x="355" y="125"/>
                  </a:cubicBezTo>
                  <a:cubicBezTo>
                    <a:pt x="352" y="123"/>
                    <a:pt x="352" y="123"/>
                    <a:pt x="352" y="123"/>
                  </a:cubicBezTo>
                  <a:cubicBezTo>
                    <a:pt x="350" y="121"/>
                    <a:pt x="350" y="121"/>
                    <a:pt x="350" y="121"/>
                  </a:cubicBezTo>
                  <a:cubicBezTo>
                    <a:pt x="350" y="122"/>
                    <a:pt x="350" y="122"/>
                    <a:pt x="350" y="122"/>
                  </a:cubicBezTo>
                  <a:cubicBezTo>
                    <a:pt x="349" y="122"/>
                    <a:pt x="349" y="122"/>
                    <a:pt x="349" y="122"/>
                  </a:cubicBezTo>
                  <a:cubicBezTo>
                    <a:pt x="348" y="122"/>
                    <a:pt x="348" y="122"/>
                    <a:pt x="348" y="122"/>
                  </a:cubicBezTo>
                  <a:cubicBezTo>
                    <a:pt x="347" y="122"/>
                    <a:pt x="347" y="122"/>
                    <a:pt x="347" y="122"/>
                  </a:cubicBezTo>
                  <a:cubicBezTo>
                    <a:pt x="346" y="123"/>
                    <a:pt x="346" y="123"/>
                    <a:pt x="346" y="123"/>
                  </a:cubicBezTo>
                  <a:cubicBezTo>
                    <a:pt x="345" y="124"/>
                    <a:pt x="345" y="124"/>
                    <a:pt x="345" y="124"/>
                  </a:cubicBezTo>
                  <a:cubicBezTo>
                    <a:pt x="345" y="125"/>
                    <a:pt x="345" y="125"/>
                    <a:pt x="345" y="125"/>
                  </a:cubicBezTo>
                  <a:cubicBezTo>
                    <a:pt x="344" y="126"/>
                    <a:pt x="344" y="126"/>
                    <a:pt x="344" y="126"/>
                  </a:cubicBezTo>
                  <a:cubicBezTo>
                    <a:pt x="344" y="129"/>
                    <a:pt x="344" y="129"/>
                    <a:pt x="344" y="129"/>
                  </a:cubicBezTo>
                  <a:cubicBezTo>
                    <a:pt x="343" y="129"/>
                    <a:pt x="343" y="129"/>
                    <a:pt x="343" y="129"/>
                  </a:cubicBezTo>
                  <a:cubicBezTo>
                    <a:pt x="342" y="131"/>
                    <a:pt x="342" y="131"/>
                    <a:pt x="342" y="131"/>
                  </a:cubicBezTo>
                  <a:cubicBezTo>
                    <a:pt x="341" y="131"/>
                    <a:pt x="341" y="131"/>
                    <a:pt x="341" y="131"/>
                  </a:cubicBezTo>
                  <a:cubicBezTo>
                    <a:pt x="339" y="132"/>
                    <a:pt x="339" y="132"/>
                    <a:pt x="339" y="132"/>
                  </a:cubicBezTo>
                  <a:cubicBezTo>
                    <a:pt x="338" y="135"/>
                    <a:pt x="338" y="135"/>
                    <a:pt x="338" y="135"/>
                  </a:cubicBezTo>
                  <a:cubicBezTo>
                    <a:pt x="337" y="136"/>
                    <a:pt x="337" y="136"/>
                    <a:pt x="337" y="136"/>
                  </a:cubicBezTo>
                  <a:cubicBezTo>
                    <a:pt x="338" y="136"/>
                    <a:pt x="338" y="136"/>
                    <a:pt x="338" y="136"/>
                  </a:cubicBezTo>
                  <a:cubicBezTo>
                    <a:pt x="338" y="138"/>
                    <a:pt x="338" y="138"/>
                    <a:pt x="338" y="138"/>
                  </a:cubicBezTo>
                  <a:cubicBezTo>
                    <a:pt x="337" y="138"/>
                    <a:pt x="337" y="138"/>
                    <a:pt x="337" y="138"/>
                  </a:cubicBezTo>
                  <a:cubicBezTo>
                    <a:pt x="338" y="138"/>
                    <a:pt x="338" y="138"/>
                    <a:pt x="338" y="138"/>
                  </a:cubicBezTo>
                  <a:cubicBezTo>
                    <a:pt x="337" y="140"/>
                    <a:pt x="337" y="140"/>
                    <a:pt x="337" y="140"/>
                  </a:cubicBezTo>
                  <a:cubicBezTo>
                    <a:pt x="335" y="140"/>
                    <a:pt x="335" y="140"/>
                    <a:pt x="335" y="140"/>
                  </a:cubicBezTo>
                  <a:cubicBezTo>
                    <a:pt x="333" y="140"/>
                    <a:pt x="333" y="140"/>
                    <a:pt x="333" y="140"/>
                  </a:cubicBezTo>
                  <a:cubicBezTo>
                    <a:pt x="331" y="139"/>
                    <a:pt x="331" y="139"/>
                    <a:pt x="331" y="139"/>
                  </a:cubicBezTo>
                  <a:cubicBezTo>
                    <a:pt x="331" y="140"/>
                    <a:pt x="331" y="140"/>
                    <a:pt x="331" y="140"/>
                  </a:cubicBezTo>
                  <a:cubicBezTo>
                    <a:pt x="330" y="140"/>
                    <a:pt x="330" y="140"/>
                    <a:pt x="330" y="140"/>
                  </a:cubicBezTo>
                  <a:cubicBezTo>
                    <a:pt x="330" y="142"/>
                    <a:pt x="330" y="142"/>
                    <a:pt x="330" y="142"/>
                  </a:cubicBezTo>
                  <a:cubicBezTo>
                    <a:pt x="330" y="142"/>
                    <a:pt x="330" y="142"/>
                    <a:pt x="330" y="142"/>
                  </a:cubicBezTo>
                  <a:cubicBezTo>
                    <a:pt x="330" y="143"/>
                    <a:pt x="330" y="143"/>
                    <a:pt x="330" y="143"/>
                  </a:cubicBezTo>
                  <a:cubicBezTo>
                    <a:pt x="329" y="143"/>
                    <a:pt x="329" y="143"/>
                    <a:pt x="329" y="143"/>
                  </a:cubicBezTo>
                  <a:cubicBezTo>
                    <a:pt x="330" y="145"/>
                    <a:pt x="330" y="145"/>
                    <a:pt x="330" y="145"/>
                  </a:cubicBezTo>
                  <a:cubicBezTo>
                    <a:pt x="330" y="146"/>
                    <a:pt x="330" y="146"/>
                    <a:pt x="330" y="146"/>
                  </a:cubicBezTo>
                  <a:cubicBezTo>
                    <a:pt x="331" y="147"/>
                    <a:pt x="331" y="147"/>
                    <a:pt x="331" y="147"/>
                  </a:cubicBezTo>
                  <a:cubicBezTo>
                    <a:pt x="333" y="148"/>
                    <a:pt x="333" y="148"/>
                    <a:pt x="333" y="148"/>
                  </a:cubicBezTo>
                  <a:cubicBezTo>
                    <a:pt x="334" y="149"/>
                    <a:pt x="334" y="149"/>
                    <a:pt x="334" y="149"/>
                  </a:cubicBezTo>
                  <a:cubicBezTo>
                    <a:pt x="335" y="151"/>
                    <a:pt x="335" y="151"/>
                    <a:pt x="335" y="151"/>
                  </a:cubicBezTo>
                  <a:cubicBezTo>
                    <a:pt x="335" y="150"/>
                    <a:pt x="335" y="150"/>
                    <a:pt x="335" y="150"/>
                  </a:cubicBezTo>
                  <a:cubicBezTo>
                    <a:pt x="335" y="151"/>
                    <a:pt x="335" y="151"/>
                    <a:pt x="335" y="151"/>
                  </a:cubicBezTo>
                  <a:cubicBezTo>
                    <a:pt x="336" y="150"/>
                    <a:pt x="336" y="150"/>
                    <a:pt x="336" y="150"/>
                  </a:cubicBezTo>
                  <a:cubicBezTo>
                    <a:pt x="336" y="150"/>
                    <a:pt x="336" y="150"/>
                    <a:pt x="336" y="150"/>
                  </a:cubicBezTo>
                  <a:cubicBezTo>
                    <a:pt x="336" y="151"/>
                    <a:pt x="336" y="151"/>
                    <a:pt x="336" y="151"/>
                  </a:cubicBezTo>
                  <a:cubicBezTo>
                    <a:pt x="337" y="150"/>
                    <a:pt x="337" y="150"/>
                    <a:pt x="337" y="150"/>
                  </a:cubicBezTo>
                  <a:cubicBezTo>
                    <a:pt x="339" y="150"/>
                    <a:pt x="339" y="150"/>
                    <a:pt x="339" y="150"/>
                  </a:cubicBezTo>
                  <a:cubicBezTo>
                    <a:pt x="339" y="151"/>
                    <a:pt x="339" y="151"/>
                    <a:pt x="339" y="151"/>
                  </a:cubicBezTo>
                  <a:cubicBezTo>
                    <a:pt x="339" y="153"/>
                    <a:pt x="339" y="153"/>
                    <a:pt x="339" y="153"/>
                  </a:cubicBezTo>
                  <a:cubicBezTo>
                    <a:pt x="341" y="157"/>
                    <a:pt x="341" y="157"/>
                    <a:pt x="341" y="157"/>
                  </a:cubicBezTo>
                  <a:cubicBezTo>
                    <a:pt x="342" y="157"/>
                    <a:pt x="342" y="157"/>
                    <a:pt x="342" y="157"/>
                  </a:cubicBezTo>
                  <a:cubicBezTo>
                    <a:pt x="344" y="156"/>
                    <a:pt x="344" y="156"/>
                    <a:pt x="344" y="156"/>
                  </a:cubicBezTo>
                  <a:cubicBezTo>
                    <a:pt x="345" y="156"/>
                    <a:pt x="345" y="156"/>
                    <a:pt x="345" y="156"/>
                  </a:cubicBezTo>
                  <a:cubicBezTo>
                    <a:pt x="345" y="156"/>
                    <a:pt x="345" y="156"/>
                    <a:pt x="345" y="156"/>
                  </a:cubicBezTo>
                  <a:cubicBezTo>
                    <a:pt x="346" y="155"/>
                    <a:pt x="346" y="155"/>
                    <a:pt x="346" y="155"/>
                  </a:cubicBezTo>
                  <a:cubicBezTo>
                    <a:pt x="345" y="154"/>
                    <a:pt x="345" y="154"/>
                    <a:pt x="345" y="154"/>
                  </a:cubicBezTo>
                  <a:cubicBezTo>
                    <a:pt x="345" y="154"/>
                    <a:pt x="345" y="154"/>
                    <a:pt x="345" y="154"/>
                  </a:cubicBezTo>
                  <a:cubicBezTo>
                    <a:pt x="347" y="153"/>
                    <a:pt x="347" y="153"/>
                    <a:pt x="347" y="153"/>
                  </a:cubicBezTo>
                  <a:cubicBezTo>
                    <a:pt x="348" y="152"/>
                    <a:pt x="348" y="152"/>
                    <a:pt x="348" y="152"/>
                  </a:cubicBezTo>
                  <a:cubicBezTo>
                    <a:pt x="348" y="151"/>
                    <a:pt x="348" y="151"/>
                    <a:pt x="348" y="151"/>
                  </a:cubicBezTo>
                  <a:cubicBezTo>
                    <a:pt x="347" y="151"/>
                    <a:pt x="347" y="151"/>
                    <a:pt x="347" y="151"/>
                  </a:cubicBezTo>
                  <a:cubicBezTo>
                    <a:pt x="349" y="151"/>
                    <a:pt x="349" y="151"/>
                    <a:pt x="349" y="151"/>
                  </a:cubicBezTo>
                  <a:cubicBezTo>
                    <a:pt x="352" y="149"/>
                    <a:pt x="352" y="149"/>
                    <a:pt x="352" y="149"/>
                  </a:cubicBezTo>
                  <a:cubicBezTo>
                    <a:pt x="352" y="150"/>
                    <a:pt x="352" y="150"/>
                    <a:pt x="352" y="150"/>
                  </a:cubicBezTo>
                  <a:cubicBezTo>
                    <a:pt x="353" y="150"/>
                    <a:pt x="353" y="150"/>
                    <a:pt x="353" y="150"/>
                  </a:cubicBezTo>
                  <a:cubicBezTo>
                    <a:pt x="353" y="151"/>
                    <a:pt x="353" y="151"/>
                    <a:pt x="353" y="151"/>
                  </a:cubicBezTo>
                  <a:cubicBezTo>
                    <a:pt x="354" y="152"/>
                    <a:pt x="354" y="152"/>
                    <a:pt x="354" y="152"/>
                  </a:cubicBezTo>
                  <a:cubicBezTo>
                    <a:pt x="355" y="152"/>
                    <a:pt x="355" y="152"/>
                    <a:pt x="355" y="152"/>
                  </a:cubicBezTo>
                  <a:cubicBezTo>
                    <a:pt x="359" y="152"/>
                    <a:pt x="359" y="152"/>
                    <a:pt x="359" y="152"/>
                  </a:cubicBezTo>
                  <a:cubicBezTo>
                    <a:pt x="359" y="152"/>
                    <a:pt x="359" y="152"/>
                    <a:pt x="359" y="152"/>
                  </a:cubicBezTo>
                  <a:cubicBezTo>
                    <a:pt x="361" y="152"/>
                    <a:pt x="361" y="152"/>
                    <a:pt x="361" y="152"/>
                  </a:cubicBezTo>
                  <a:cubicBezTo>
                    <a:pt x="361" y="152"/>
                    <a:pt x="361" y="152"/>
                    <a:pt x="361" y="152"/>
                  </a:cubicBezTo>
                  <a:cubicBezTo>
                    <a:pt x="362" y="152"/>
                    <a:pt x="362" y="152"/>
                    <a:pt x="362" y="152"/>
                  </a:cubicBezTo>
                  <a:cubicBezTo>
                    <a:pt x="364" y="152"/>
                    <a:pt x="364" y="152"/>
                    <a:pt x="364" y="152"/>
                  </a:cubicBezTo>
                  <a:cubicBezTo>
                    <a:pt x="365" y="152"/>
                    <a:pt x="365" y="152"/>
                    <a:pt x="365" y="152"/>
                  </a:cubicBezTo>
                  <a:cubicBezTo>
                    <a:pt x="363" y="153"/>
                    <a:pt x="363" y="153"/>
                    <a:pt x="363" y="153"/>
                  </a:cubicBezTo>
                  <a:cubicBezTo>
                    <a:pt x="363" y="153"/>
                    <a:pt x="363" y="153"/>
                    <a:pt x="363" y="153"/>
                  </a:cubicBezTo>
                  <a:cubicBezTo>
                    <a:pt x="364" y="155"/>
                    <a:pt x="364" y="155"/>
                    <a:pt x="364" y="155"/>
                  </a:cubicBezTo>
                  <a:cubicBezTo>
                    <a:pt x="364" y="155"/>
                    <a:pt x="364" y="155"/>
                    <a:pt x="364" y="155"/>
                  </a:cubicBezTo>
                  <a:cubicBezTo>
                    <a:pt x="363" y="155"/>
                    <a:pt x="363" y="155"/>
                    <a:pt x="363" y="155"/>
                  </a:cubicBezTo>
                  <a:cubicBezTo>
                    <a:pt x="363" y="156"/>
                    <a:pt x="363" y="156"/>
                    <a:pt x="363" y="156"/>
                  </a:cubicBezTo>
                  <a:cubicBezTo>
                    <a:pt x="364" y="157"/>
                    <a:pt x="364" y="157"/>
                    <a:pt x="364" y="157"/>
                  </a:cubicBezTo>
                  <a:cubicBezTo>
                    <a:pt x="364" y="157"/>
                    <a:pt x="364" y="157"/>
                    <a:pt x="364" y="157"/>
                  </a:cubicBezTo>
                  <a:cubicBezTo>
                    <a:pt x="362" y="159"/>
                    <a:pt x="362" y="159"/>
                    <a:pt x="362" y="159"/>
                  </a:cubicBezTo>
                  <a:cubicBezTo>
                    <a:pt x="361" y="158"/>
                    <a:pt x="361" y="158"/>
                    <a:pt x="361" y="158"/>
                  </a:cubicBezTo>
                  <a:cubicBezTo>
                    <a:pt x="361" y="157"/>
                    <a:pt x="361" y="157"/>
                    <a:pt x="361" y="157"/>
                  </a:cubicBezTo>
                  <a:cubicBezTo>
                    <a:pt x="360" y="158"/>
                    <a:pt x="360" y="158"/>
                    <a:pt x="360" y="158"/>
                  </a:cubicBezTo>
                  <a:cubicBezTo>
                    <a:pt x="360" y="157"/>
                    <a:pt x="360" y="157"/>
                    <a:pt x="360" y="157"/>
                  </a:cubicBezTo>
                  <a:cubicBezTo>
                    <a:pt x="358" y="159"/>
                    <a:pt x="358" y="159"/>
                    <a:pt x="358" y="159"/>
                  </a:cubicBezTo>
                  <a:cubicBezTo>
                    <a:pt x="358" y="159"/>
                    <a:pt x="358" y="159"/>
                    <a:pt x="358" y="159"/>
                  </a:cubicBezTo>
                  <a:cubicBezTo>
                    <a:pt x="356" y="160"/>
                    <a:pt x="356" y="160"/>
                    <a:pt x="356" y="160"/>
                  </a:cubicBezTo>
                  <a:cubicBezTo>
                    <a:pt x="355" y="159"/>
                    <a:pt x="355" y="159"/>
                    <a:pt x="355" y="159"/>
                  </a:cubicBezTo>
                  <a:cubicBezTo>
                    <a:pt x="355" y="160"/>
                    <a:pt x="355" y="160"/>
                    <a:pt x="355" y="160"/>
                  </a:cubicBezTo>
                  <a:cubicBezTo>
                    <a:pt x="354" y="159"/>
                    <a:pt x="354" y="159"/>
                    <a:pt x="354" y="159"/>
                  </a:cubicBezTo>
                  <a:cubicBezTo>
                    <a:pt x="353" y="160"/>
                    <a:pt x="353" y="160"/>
                    <a:pt x="353" y="160"/>
                  </a:cubicBezTo>
                  <a:cubicBezTo>
                    <a:pt x="354" y="161"/>
                    <a:pt x="354" y="161"/>
                    <a:pt x="354" y="161"/>
                  </a:cubicBezTo>
                  <a:cubicBezTo>
                    <a:pt x="354" y="161"/>
                    <a:pt x="354" y="161"/>
                    <a:pt x="354" y="161"/>
                  </a:cubicBezTo>
                  <a:cubicBezTo>
                    <a:pt x="353" y="162"/>
                    <a:pt x="353" y="162"/>
                    <a:pt x="353" y="162"/>
                  </a:cubicBezTo>
                  <a:cubicBezTo>
                    <a:pt x="353" y="163"/>
                    <a:pt x="353" y="163"/>
                    <a:pt x="353" y="163"/>
                  </a:cubicBezTo>
                  <a:cubicBezTo>
                    <a:pt x="351" y="163"/>
                    <a:pt x="351" y="163"/>
                    <a:pt x="351" y="163"/>
                  </a:cubicBezTo>
                  <a:cubicBezTo>
                    <a:pt x="350" y="164"/>
                    <a:pt x="350" y="164"/>
                    <a:pt x="350" y="164"/>
                  </a:cubicBezTo>
                  <a:cubicBezTo>
                    <a:pt x="350" y="165"/>
                    <a:pt x="350" y="165"/>
                    <a:pt x="350" y="165"/>
                  </a:cubicBezTo>
                  <a:cubicBezTo>
                    <a:pt x="351" y="166"/>
                    <a:pt x="351" y="166"/>
                    <a:pt x="351" y="166"/>
                  </a:cubicBezTo>
                  <a:cubicBezTo>
                    <a:pt x="350" y="167"/>
                    <a:pt x="350" y="167"/>
                    <a:pt x="350" y="167"/>
                  </a:cubicBezTo>
                  <a:cubicBezTo>
                    <a:pt x="350" y="167"/>
                    <a:pt x="350" y="167"/>
                    <a:pt x="350" y="167"/>
                  </a:cubicBezTo>
                  <a:cubicBezTo>
                    <a:pt x="348" y="168"/>
                    <a:pt x="348" y="168"/>
                    <a:pt x="348" y="168"/>
                  </a:cubicBezTo>
                  <a:cubicBezTo>
                    <a:pt x="348" y="169"/>
                    <a:pt x="348" y="169"/>
                    <a:pt x="348" y="169"/>
                  </a:cubicBezTo>
                  <a:cubicBezTo>
                    <a:pt x="347" y="168"/>
                    <a:pt x="347" y="168"/>
                    <a:pt x="347" y="168"/>
                  </a:cubicBezTo>
                  <a:cubicBezTo>
                    <a:pt x="347" y="170"/>
                    <a:pt x="347" y="170"/>
                    <a:pt x="347" y="170"/>
                  </a:cubicBezTo>
                  <a:cubicBezTo>
                    <a:pt x="347" y="172"/>
                    <a:pt x="347" y="172"/>
                    <a:pt x="347" y="172"/>
                  </a:cubicBezTo>
                  <a:cubicBezTo>
                    <a:pt x="347" y="174"/>
                    <a:pt x="347" y="174"/>
                    <a:pt x="347" y="174"/>
                  </a:cubicBezTo>
                  <a:cubicBezTo>
                    <a:pt x="347" y="177"/>
                    <a:pt x="347" y="177"/>
                    <a:pt x="347" y="177"/>
                  </a:cubicBezTo>
                  <a:cubicBezTo>
                    <a:pt x="347" y="177"/>
                    <a:pt x="347" y="177"/>
                    <a:pt x="347" y="177"/>
                  </a:cubicBezTo>
                  <a:cubicBezTo>
                    <a:pt x="351" y="178"/>
                    <a:pt x="351" y="178"/>
                    <a:pt x="351" y="178"/>
                  </a:cubicBezTo>
                  <a:cubicBezTo>
                    <a:pt x="351" y="179"/>
                    <a:pt x="351" y="179"/>
                    <a:pt x="351" y="179"/>
                  </a:cubicBezTo>
                  <a:cubicBezTo>
                    <a:pt x="351" y="179"/>
                    <a:pt x="351" y="179"/>
                    <a:pt x="351" y="179"/>
                  </a:cubicBezTo>
                  <a:cubicBezTo>
                    <a:pt x="355" y="180"/>
                    <a:pt x="355" y="180"/>
                    <a:pt x="355" y="180"/>
                  </a:cubicBezTo>
                  <a:cubicBezTo>
                    <a:pt x="357" y="184"/>
                    <a:pt x="357" y="184"/>
                    <a:pt x="357" y="184"/>
                  </a:cubicBezTo>
                  <a:cubicBezTo>
                    <a:pt x="357" y="185"/>
                    <a:pt x="357" y="185"/>
                    <a:pt x="357" y="185"/>
                  </a:cubicBezTo>
                  <a:cubicBezTo>
                    <a:pt x="357" y="186"/>
                    <a:pt x="357" y="186"/>
                    <a:pt x="357" y="186"/>
                  </a:cubicBezTo>
                  <a:cubicBezTo>
                    <a:pt x="358" y="186"/>
                    <a:pt x="358" y="186"/>
                    <a:pt x="358" y="186"/>
                  </a:cubicBezTo>
                  <a:cubicBezTo>
                    <a:pt x="358" y="188"/>
                    <a:pt x="358" y="188"/>
                    <a:pt x="358" y="188"/>
                  </a:cubicBezTo>
                  <a:cubicBezTo>
                    <a:pt x="360" y="190"/>
                    <a:pt x="360" y="190"/>
                    <a:pt x="360" y="190"/>
                  </a:cubicBezTo>
                  <a:cubicBezTo>
                    <a:pt x="360" y="192"/>
                    <a:pt x="360" y="192"/>
                    <a:pt x="360" y="192"/>
                  </a:cubicBezTo>
                  <a:cubicBezTo>
                    <a:pt x="362" y="194"/>
                    <a:pt x="362" y="194"/>
                    <a:pt x="362" y="194"/>
                  </a:cubicBezTo>
                  <a:cubicBezTo>
                    <a:pt x="363" y="195"/>
                    <a:pt x="363" y="195"/>
                    <a:pt x="363" y="195"/>
                  </a:cubicBezTo>
                  <a:cubicBezTo>
                    <a:pt x="365" y="195"/>
                    <a:pt x="365" y="195"/>
                    <a:pt x="365" y="195"/>
                  </a:cubicBezTo>
                  <a:cubicBezTo>
                    <a:pt x="365" y="195"/>
                    <a:pt x="365" y="195"/>
                    <a:pt x="365" y="195"/>
                  </a:cubicBezTo>
                  <a:cubicBezTo>
                    <a:pt x="365" y="196"/>
                    <a:pt x="365" y="196"/>
                    <a:pt x="365" y="196"/>
                  </a:cubicBezTo>
                  <a:cubicBezTo>
                    <a:pt x="367" y="197"/>
                    <a:pt x="367" y="197"/>
                    <a:pt x="367" y="197"/>
                  </a:cubicBezTo>
                  <a:cubicBezTo>
                    <a:pt x="368" y="198"/>
                    <a:pt x="368" y="198"/>
                    <a:pt x="368" y="198"/>
                  </a:cubicBezTo>
                  <a:cubicBezTo>
                    <a:pt x="368" y="200"/>
                    <a:pt x="368" y="200"/>
                    <a:pt x="368" y="200"/>
                  </a:cubicBezTo>
                  <a:cubicBezTo>
                    <a:pt x="368" y="200"/>
                    <a:pt x="368" y="200"/>
                    <a:pt x="368" y="200"/>
                  </a:cubicBezTo>
                  <a:cubicBezTo>
                    <a:pt x="365" y="199"/>
                    <a:pt x="365" y="199"/>
                    <a:pt x="365" y="199"/>
                  </a:cubicBezTo>
                  <a:cubicBezTo>
                    <a:pt x="363" y="200"/>
                    <a:pt x="363" y="200"/>
                    <a:pt x="363" y="200"/>
                  </a:cubicBezTo>
                  <a:cubicBezTo>
                    <a:pt x="362" y="199"/>
                    <a:pt x="362" y="199"/>
                    <a:pt x="362" y="199"/>
                  </a:cubicBezTo>
                  <a:cubicBezTo>
                    <a:pt x="361" y="199"/>
                    <a:pt x="361" y="199"/>
                    <a:pt x="361" y="199"/>
                  </a:cubicBezTo>
                  <a:cubicBezTo>
                    <a:pt x="360" y="198"/>
                    <a:pt x="360" y="198"/>
                    <a:pt x="360" y="198"/>
                  </a:cubicBezTo>
                  <a:cubicBezTo>
                    <a:pt x="358" y="198"/>
                    <a:pt x="358" y="198"/>
                    <a:pt x="358" y="198"/>
                  </a:cubicBezTo>
                  <a:cubicBezTo>
                    <a:pt x="357" y="199"/>
                    <a:pt x="357" y="199"/>
                    <a:pt x="357" y="199"/>
                  </a:cubicBezTo>
                  <a:cubicBezTo>
                    <a:pt x="356" y="199"/>
                    <a:pt x="356" y="199"/>
                    <a:pt x="356" y="199"/>
                  </a:cubicBezTo>
                  <a:cubicBezTo>
                    <a:pt x="355" y="198"/>
                    <a:pt x="355" y="198"/>
                    <a:pt x="355" y="198"/>
                  </a:cubicBezTo>
                  <a:cubicBezTo>
                    <a:pt x="354" y="196"/>
                    <a:pt x="354" y="196"/>
                    <a:pt x="354" y="196"/>
                  </a:cubicBezTo>
                  <a:cubicBezTo>
                    <a:pt x="353" y="197"/>
                    <a:pt x="353" y="197"/>
                    <a:pt x="353" y="197"/>
                  </a:cubicBezTo>
                  <a:cubicBezTo>
                    <a:pt x="352" y="196"/>
                    <a:pt x="352" y="196"/>
                    <a:pt x="352" y="196"/>
                  </a:cubicBezTo>
                  <a:cubicBezTo>
                    <a:pt x="351" y="197"/>
                    <a:pt x="351" y="197"/>
                    <a:pt x="351" y="197"/>
                  </a:cubicBezTo>
                  <a:cubicBezTo>
                    <a:pt x="350" y="197"/>
                    <a:pt x="350" y="197"/>
                    <a:pt x="350" y="197"/>
                  </a:cubicBezTo>
                  <a:cubicBezTo>
                    <a:pt x="350" y="196"/>
                    <a:pt x="350" y="196"/>
                    <a:pt x="350" y="196"/>
                  </a:cubicBezTo>
                  <a:cubicBezTo>
                    <a:pt x="349" y="197"/>
                    <a:pt x="349" y="197"/>
                    <a:pt x="349" y="197"/>
                  </a:cubicBezTo>
                  <a:cubicBezTo>
                    <a:pt x="347" y="200"/>
                    <a:pt x="347" y="200"/>
                    <a:pt x="347" y="200"/>
                  </a:cubicBezTo>
                  <a:cubicBezTo>
                    <a:pt x="349" y="198"/>
                    <a:pt x="349" y="198"/>
                    <a:pt x="349" y="198"/>
                  </a:cubicBezTo>
                  <a:cubicBezTo>
                    <a:pt x="350" y="197"/>
                    <a:pt x="350" y="197"/>
                    <a:pt x="350" y="197"/>
                  </a:cubicBezTo>
                  <a:cubicBezTo>
                    <a:pt x="352" y="197"/>
                    <a:pt x="352" y="197"/>
                    <a:pt x="352" y="197"/>
                  </a:cubicBezTo>
                  <a:cubicBezTo>
                    <a:pt x="353" y="197"/>
                    <a:pt x="353" y="197"/>
                    <a:pt x="353" y="197"/>
                  </a:cubicBezTo>
                  <a:cubicBezTo>
                    <a:pt x="354" y="197"/>
                    <a:pt x="354" y="197"/>
                    <a:pt x="354" y="197"/>
                  </a:cubicBezTo>
                  <a:cubicBezTo>
                    <a:pt x="354" y="198"/>
                    <a:pt x="354" y="198"/>
                    <a:pt x="354" y="198"/>
                  </a:cubicBezTo>
                  <a:cubicBezTo>
                    <a:pt x="356" y="199"/>
                    <a:pt x="356" y="199"/>
                    <a:pt x="356" y="199"/>
                  </a:cubicBezTo>
                  <a:cubicBezTo>
                    <a:pt x="357" y="200"/>
                    <a:pt x="357" y="200"/>
                    <a:pt x="357" y="200"/>
                  </a:cubicBezTo>
                  <a:cubicBezTo>
                    <a:pt x="359" y="198"/>
                    <a:pt x="359" y="198"/>
                    <a:pt x="359" y="198"/>
                  </a:cubicBezTo>
                  <a:cubicBezTo>
                    <a:pt x="360" y="198"/>
                    <a:pt x="360" y="198"/>
                    <a:pt x="360" y="198"/>
                  </a:cubicBezTo>
                  <a:cubicBezTo>
                    <a:pt x="362" y="201"/>
                    <a:pt x="362" y="201"/>
                    <a:pt x="362" y="201"/>
                  </a:cubicBezTo>
                  <a:cubicBezTo>
                    <a:pt x="364" y="202"/>
                    <a:pt x="364" y="202"/>
                    <a:pt x="364" y="202"/>
                  </a:cubicBezTo>
                  <a:cubicBezTo>
                    <a:pt x="368" y="204"/>
                    <a:pt x="368" y="204"/>
                    <a:pt x="368" y="204"/>
                  </a:cubicBezTo>
                  <a:cubicBezTo>
                    <a:pt x="369" y="206"/>
                    <a:pt x="369" y="206"/>
                    <a:pt x="369" y="206"/>
                  </a:cubicBezTo>
                  <a:cubicBezTo>
                    <a:pt x="369" y="207"/>
                    <a:pt x="369" y="207"/>
                    <a:pt x="369" y="207"/>
                  </a:cubicBezTo>
                  <a:cubicBezTo>
                    <a:pt x="367" y="207"/>
                    <a:pt x="367" y="207"/>
                    <a:pt x="367" y="207"/>
                  </a:cubicBezTo>
                  <a:cubicBezTo>
                    <a:pt x="366" y="209"/>
                    <a:pt x="366" y="209"/>
                    <a:pt x="366" y="209"/>
                  </a:cubicBezTo>
                  <a:cubicBezTo>
                    <a:pt x="365" y="209"/>
                    <a:pt x="365" y="209"/>
                    <a:pt x="365" y="209"/>
                  </a:cubicBezTo>
                  <a:cubicBezTo>
                    <a:pt x="365" y="210"/>
                    <a:pt x="365" y="210"/>
                    <a:pt x="365" y="210"/>
                  </a:cubicBezTo>
                  <a:cubicBezTo>
                    <a:pt x="364" y="211"/>
                    <a:pt x="364" y="211"/>
                    <a:pt x="364" y="211"/>
                  </a:cubicBezTo>
                  <a:cubicBezTo>
                    <a:pt x="363" y="211"/>
                    <a:pt x="363" y="211"/>
                    <a:pt x="363" y="211"/>
                  </a:cubicBezTo>
                  <a:cubicBezTo>
                    <a:pt x="362" y="210"/>
                    <a:pt x="362" y="210"/>
                    <a:pt x="362" y="210"/>
                  </a:cubicBezTo>
                  <a:cubicBezTo>
                    <a:pt x="361" y="211"/>
                    <a:pt x="361" y="211"/>
                    <a:pt x="361" y="211"/>
                  </a:cubicBezTo>
                  <a:cubicBezTo>
                    <a:pt x="360" y="211"/>
                    <a:pt x="360" y="211"/>
                    <a:pt x="360" y="211"/>
                  </a:cubicBezTo>
                  <a:cubicBezTo>
                    <a:pt x="359" y="212"/>
                    <a:pt x="359" y="212"/>
                    <a:pt x="359" y="212"/>
                  </a:cubicBezTo>
                  <a:cubicBezTo>
                    <a:pt x="359" y="214"/>
                    <a:pt x="359" y="214"/>
                    <a:pt x="359" y="214"/>
                  </a:cubicBezTo>
                  <a:cubicBezTo>
                    <a:pt x="359" y="213"/>
                    <a:pt x="359" y="213"/>
                    <a:pt x="359" y="213"/>
                  </a:cubicBezTo>
                  <a:cubicBezTo>
                    <a:pt x="360" y="212"/>
                    <a:pt x="360" y="212"/>
                    <a:pt x="360" y="212"/>
                  </a:cubicBezTo>
                  <a:cubicBezTo>
                    <a:pt x="362" y="211"/>
                    <a:pt x="362" y="211"/>
                    <a:pt x="362" y="211"/>
                  </a:cubicBezTo>
                  <a:cubicBezTo>
                    <a:pt x="363" y="213"/>
                    <a:pt x="363" y="213"/>
                    <a:pt x="363" y="213"/>
                  </a:cubicBezTo>
                  <a:cubicBezTo>
                    <a:pt x="364" y="213"/>
                    <a:pt x="364" y="213"/>
                    <a:pt x="364" y="213"/>
                  </a:cubicBezTo>
                  <a:cubicBezTo>
                    <a:pt x="366" y="212"/>
                    <a:pt x="366" y="212"/>
                    <a:pt x="366" y="212"/>
                  </a:cubicBezTo>
                  <a:cubicBezTo>
                    <a:pt x="367" y="212"/>
                    <a:pt x="367" y="212"/>
                    <a:pt x="367" y="212"/>
                  </a:cubicBezTo>
                  <a:cubicBezTo>
                    <a:pt x="369" y="215"/>
                    <a:pt x="369" y="215"/>
                    <a:pt x="369" y="215"/>
                  </a:cubicBezTo>
                  <a:cubicBezTo>
                    <a:pt x="370" y="214"/>
                    <a:pt x="370" y="214"/>
                    <a:pt x="370" y="214"/>
                  </a:cubicBezTo>
                  <a:cubicBezTo>
                    <a:pt x="370" y="215"/>
                    <a:pt x="370" y="215"/>
                    <a:pt x="370" y="215"/>
                  </a:cubicBezTo>
                  <a:cubicBezTo>
                    <a:pt x="371" y="215"/>
                    <a:pt x="371" y="215"/>
                    <a:pt x="371" y="215"/>
                  </a:cubicBezTo>
                  <a:cubicBezTo>
                    <a:pt x="372" y="215"/>
                    <a:pt x="372" y="215"/>
                    <a:pt x="372" y="215"/>
                  </a:cubicBezTo>
                  <a:cubicBezTo>
                    <a:pt x="369" y="218"/>
                    <a:pt x="369" y="218"/>
                    <a:pt x="369" y="218"/>
                  </a:cubicBezTo>
                  <a:cubicBezTo>
                    <a:pt x="367" y="218"/>
                    <a:pt x="367" y="218"/>
                    <a:pt x="367" y="218"/>
                  </a:cubicBezTo>
                  <a:cubicBezTo>
                    <a:pt x="367" y="219"/>
                    <a:pt x="367" y="219"/>
                    <a:pt x="367" y="219"/>
                  </a:cubicBezTo>
                  <a:cubicBezTo>
                    <a:pt x="368" y="219"/>
                    <a:pt x="368" y="219"/>
                    <a:pt x="368" y="219"/>
                  </a:cubicBezTo>
                  <a:cubicBezTo>
                    <a:pt x="370" y="218"/>
                    <a:pt x="370" y="218"/>
                    <a:pt x="370" y="218"/>
                  </a:cubicBezTo>
                  <a:cubicBezTo>
                    <a:pt x="371" y="218"/>
                    <a:pt x="371" y="218"/>
                    <a:pt x="371" y="218"/>
                  </a:cubicBezTo>
                  <a:cubicBezTo>
                    <a:pt x="371" y="218"/>
                    <a:pt x="371" y="218"/>
                    <a:pt x="371" y="218"/>
                  </a:cubicBezTo>
                  <a:cubicBezTo>
                    <a:pt x="371" y="217"/>
                    <a:pt x="371" y="217"/>
                    <a:pt x="371" y="217"/>
                  </a:cubicBezTo>
                  <a:cubicBezTo>
                    <a:pt x="371" y="217"/>
                    <a:pt x="371" y="217"/>
                    <a:pt x="371" y="217"/>
                  </a:cubicBezTo>
                  <a:cubicBezTo>
                    <a:pt x="372" y="217"/>
                    <a:pt x="372" y="217"/>
                    <a:pt x="372" y="217"/>
                  </a:cubicBezTo>
                  <a:cubicBezTo>
                    <a:pt x="372" y="219"/>
                    <a:pt x="372" y="219"/>
                    <a:pt x="372" y="219"/>
                  </a:cubicBezTo>
                  <a:cubicBezTo>
                    <a:pt x="373" y="220"/>
                    <a:pt x="373" y="220"/>
                    <a:pt x="373" y="220"/>
                  </a:cubicBezTo>
                  <a:cubicBezTo>
                    <a:pt x="372" y="220"/>
                    <a:pt x="372" y="220"/>
                    <a:pt x="372" y="220"/>
                  </a:cubicBezTo>
                  <a:cubicBezTo>
                    <a:pt x="372" y="220"/>
                    <a:pt x="372" y="220"/>
                    <a:pt x="372" y="220"/>
                  </a:cubicBezTo>
                  <a:cubicBezTo>
                    <a:pt x="371" y="219"/>
                    <a:pt x="371" y="219"/>
                    <a:pt x="371" y="219"/>
                  </a:cubicBezTo>
                  <a:cubicBezTo>
                    <a:pt x="371" y="220"/>
                    <a:pt x="371" y="220"/>
                    <a:pt x="371" y="220"/>
                  </a:cubicBezTo>
                  <a:cubicBezTo>
                    <a:pt x="370" y="220"/>
                    <a:pt x="370" y="220"/>
                    <a:pt x="370" y="220"/>
                  </a:cubicBezTo>
                  <a:cubicBezTo>
                    <a:pt x="369" y="220"/>
                    <a:pt x="369" y="220"/>
                    <a:pt x="369" y="220"/>
                  </a:cubicBezTo>
                  <a:cubicBezTo>
                    <a:pt x="368" y="221"/>
                    <a:pt x="368" y="221"/>
                    <a:pt x="368" y="221"/>
                  </a:cubicBezTo>
                  <a:cubicBezTo>
                    <a:pt x="368" y="222"/>
                    <a:pt x="368" y="222"/>
                    <a:pt x="368" y="222"/>
                  </a:cubicBezTo>
                  <a:cubicBezTo>
                    <a:pt x="370" y="222"/>
                    <a:pt x="370" y="222"/>
                    <a:pt x="370" y="222"/>
                  </a:cubicBezTo>
                  <a:cubicBezTo>
                    <a:pt x="371" y="222"/>
                    <a:pt x="371" y="222"/>
                    <a:pt x="371" y="222"/>
                  </a:cubicBezTo>
                  <a:cubicBezTo>
                    <a:pt x="370" y="223"/>
                    <a:pt x="370" y="223"/>
                    <a:pt x="370" y="223"/>
                  </a:cubicBezTo>
                  <a:cubicBezTo>
                    <a:pt x="370" y="223"/>
                    <a:pt x="370" y="223"/>
                    <a:pt x="370" y="223"/>
                  </a:cubicBezTo>
                  <a:cubicBezTo>
                    <a:pt x="369" y="223"/>
                    <a:pt x="369" y="223"/>
                    <a:pt x="369" y="223"/>
                  </a:cubicBezTo>
                  <a:cubicBezTo>
                    <a:pt x="370" y="224"/>
                    <a:pt x="370" y="224"/>
                    <a:pt x="370" y="224"/>
                  </a:cubicBezTo>
                  <a:cubicBezTo>
                    <a:pt x="370" y="225"/>
                    <a:pt x="370" y="225"/>
                    <a:pt x="370" y="225"/>
                  </a:cubicBezTo>
                  <a:cubicBezTo>
                    <a:pt x="370" y="225"/>
                    <a:pt x="370" y="225"/>
                    <a:pt x="370" y="225"/>
                  </a:cubicBezTo>
                  <a:cubicBezTo>
                    <a:pt x="369" y="225"/>
                    <a:pt x="369" y="225"/>
                    <a:pt x="369" y="225"/>
                  </a:cubicBezTo>
                  <a:cubicBezTo>
                    <a:pt x="368" y="225"/>
                    <a:pt x="368" y="225"/>
                    <a:pt x="368" y="225"/>
                  </a:cubicBezTo>
                  <a:cubicBezTo>
                    <a:pt x="369" y="226"/>
                    <a:pt x="369" y="226"/>
                    <a:pt x="369" y="226"/>
                  </a:cubicBezTo>
                  <a:cubicBezTo>
                    <a:pt x="370" y="226"/>
                    <a:pt x="370" y="226"/>
                    <a:pt x="370" y="226"/>
                  </a:cubicBezTo>
                  <a:cubicBezTo>
                    <a:pt x="371" y="227"/>
                    <a:pt x="371" y="227"/>
                    <a:pt x="371" y="227"/>
                  </a:cubicBezTo>
                  <a:cubicBezTo>
                    <a:pt x="370" y="228"/>
                    <a:pt x="370" y="228"/>
                    <a:pt x="370" y="228"/>
                  </a:cubicBezTo>
                  <a:cubicBezTo>
                    <a:pt x="370" y="229"/>
                    <a:pt x="370" y="229"/>
                    <a:pt x="370" y="229"/>
                  </a:cubicBezTo>
                  <a:cubicBezTo>
                    <a:pt x="369" y="229"/>
                    <a:pt x="369" y="229"/>
                    <a:pt x="369" y="229"/>
                  </a:cubicBezTo>
                  <a:cubicBezTo>
                    <a:pt x="369" y="228"/>
                    <a:pt x="369" y="228"/>
                    <a:pt x="369" y="228"/>
                  </a:cubicBezTo>
                  <a:cubicBezTo>
                    <a:pt x="368" y="228"/>
                    <a:pt x="368" y="228"/>
                    <a:pt x="368" y="228"/>
                  </a:cubicBezTo>
                  <a:cubicBezTo>
                    <a:pt x="367" y="230"/>
                    <a:pt x="367" y="230"/>
                    <a:pt x="367" y="230"/>
                  </a:cubicBezTo>
                  <a:cubicBezTo>
                    <a:pt x="366" y="231"/>
                    <a:pt x="366" y="231"/>
                    <a:pt x="366" y="231"/>
                  </a:cubicBezTo>
                  <a:cubicBezTo>
                    <a:pt x="365" y="230"/>
                    <a:pt x="365" y="230"/>
                    <a:pt x="365" y="230"/>
                  </a:cubicBezTo>
                  <a:cubicBezTo>
                    <a:pt x="366" y="231"/>
                    <a:pt x="366" y="231"/>
                    <a:pt x="366" y="231"/>
                  </a:cubicBezTo>
                  <a:cubicBezTo>
                    <a:pt x="366" y="231"/>
                    <a:pt x="366" y="231"/>
                    <a:pt x="366" y="231"/>
                  </a:cubicBezTo>
                  <a:cubicBezTo>
                    <a:pt x="366" y="232"/>
                    <a:pt x="366" y="232"/>
                    <a:pt x="366" y="232"/>
                  </a:cubicBezTo>
                  <a:cubicBezTo>
                    <a:pt x="366" y="233"/>
                    <a:pt x="366" y="233"/>
                    <a:pt x="366" y="233"/>
                  </a:cubicBezTo>
                  <a:cubicBezTo>
                    <a:pt x="366" y="233"/>
                    <a:pt x="366" y="233"/>
                    <a:pt x="366" y="233"/>
                  </a:cubicBezTo>
                  <a:cubicBezTo>
                    <a:pt x="366" y="234"/>
                    <a:pt x="366" y="234"/>
                    <a:pt x="366" y="234"/>
                  </a:cubicBezTo>
                  <a:cubicBezTo>
                    <a:pt x="366" y="235"/>
                    <a:pt x="366" y="235"/>
                    <a:pt x="366" y="235"/>
                  </a:cubicBezTo>
                  <a:cubicBezTo>
                    <a:pt x="366" y="236"/>
                    <a:pt x="366" y="236"/>
                    <a:pt x="366" y="236"/>
                  </a:cubicBezTo>
                  <a:cubicBezTo>
                    <a:pt x="365" y="236"/>
                    <a:pt x="365" y="236"/>
                    <a:pt x="365" y="236"/>
                  </a:cubicBezTo>
                  <a:cubicBezTo>
                    <a:pt x="364" y="235"/>
                    <a:pt x="364" y="235"/>
                    <a:pt x="364" y="235"/>
                  </a:cubicBezTo>
                  <a:cubicBezTo>
                    <a:pt x="364" y="236"/>
                    <a:pt x="364" y="236"/>
                    <a:pt x="364" y="236"/>
                  </a:cubicBezTo>
                  <a:cubicBezTo>
                    <a:pt x="365" y="236"/>
                    <a:pt x="365" y="236"/>
                    <a:pt x="365" y="236"/>
                  </a:cubicBezTo>
                  <a:cubicBezTo>
                    <a:pt x="365" y="238"/>
                    <a:pt x="365" y="238"/>
                    <a:pt x="365" y="238"/>
                  </a:cubicBezTo>
                  <a:cubicBezTo>
                    <a:pt x="364" y="237"/>
                    <a:pt x="364" y="237"/>
                    <a:pt x="364" y="237"/>
                  </a:cubicBezTo>
                  <a:cubicBezTo>
                    <a:pt x="364" y="238"/>
                    <a:pt x="364" y="238"/>
                    <a:pt x="364" y="238"/>
                  </a:cubicBezTo>
                  <a:cubicBezTo>
                    <a:pt x="362" y="240"/>
                    <a:pt x="362" y="240"/>
                    <a:pt x="362" y="240"/>
                  </a:cubicBezTo>
                  <a:cubicBezTo>
                    <a:pt x="361" y="240"/>
                    <a:pt x="361" y="240"/>
                    <a:pt x="361" y="240"/>
                  </a:cubicBezTo>
                  <a:cubicBezTo>
                    <a:pt x="362" y="239"/>
                    <a:pt x="362" y="239"/>
                    <a:pt x="362" y="239"/>
                  </a:cubicBezTo>
                  <a:cubicBezTo>
                    <a:pt x="361" y="239"/>
                    <a:pt x="361" y="239"/>
                    <a:pt x="361" y="239"/>
                  </a:cubicBezTo>
                  <a:cubicBezTo>
                    <a:pt x="361" y="239"/>
                    <a:pt x="361" y="239"/>
                    <a:pt x="361" y="239"/>
                  </a:cubicBezTo>
                  <a:cubicBezTo>
                    <a:pt x="360" y="240"/>
                    <a:pt x="360" y="240"/>
                    <a:pt x="360" y="240"/>
                  </a:cubicBezTo>
                  <a:cubicBezTo>
                    <a:pt x="360" y="239"/>
                    <a:pt x="360" y="239"/>
                    <a:pt x="360" y="239"/>
                  </a:cubicBezTo>
                  <a:cubicBezTo>
                    <a:pt x="360" y="240"/>
                    <a:pt x="360" y="240"/>
                    <a:pt x="360" y="240"/>
                  </a:cubicBezTo>
                  <a:cubicBezTo>
                    <a:pt x="359" y="241"/>
                    <a:pt x="359" y="241"/>
                    <a:pt x="359" y="241"/>
                  </a:cubicBezTo>
                  <a:cubicBezTo>
                    <a:pt x="360" y="241"/>
                    <a:pt x="360" y="241"/>
                    <a:pt x="360" y="241"/>
                  </a:cubicBezTo>
                  <a:cubicBezTo>
                    <a:pt x="361" y="242"/>
                    <a:pt x="361" y="242"/>
                    <a:pt x="361" y="242"/>
                  </a:cubicBezTo>
                  <a:cubicBezTo>
                    <a:pt x="360" y="242"/>
                    <a:pt x="360" y="242"/>
                    <a:pt x="360" y="242"/>
                  </a:cubicBezTo>
                  <a:cubicBezTo>
                    <a:pt x="361" y="243"/>
                    <a:pt x="361" y="243"/>
                    <a:pt x="361" y="243"/>
                  </a:cubicBezTo>
                  <a:cubicBezTo>
                    <a:pt x="362" y="243"/>
                    <a:pt x="362" y="243"/>
                    <a:pt x="362" y="243"/>
                  </a:cubicBezTo>
                  <a:cubicBezTo>
                    <a:pt x="363" y="243"/>
                    <a:pt x="363" y="243"/>
                    <a:pt x="363" y="243"/>
                  </a:cubicBezTo>
                  <a:cubicBezTo>
                    <a:pt x="361" y="244"/>
                    <a:pt x="361" y="244"/>
                    <a:pt x="361" y="244"/>
                  </a:cubicBezTo>
                  <a:cubicBezTo>
                    <a:pt x="359" y="245"/>
                    <a:pt x="359" y="245"/>
                    <a:pt x="359" y="245"/>
                  </a:cubicBezTo>
                  <a:cubicBezTo>
                    <a:pt x="359" y="246"/>
                    <a:pt x="359" y="246"/>
                    <a:pt x="359" y="246"/>
                  </a:cubicBezTo>
                  <a:cubicBezTo>
                    <a:pt x="360" y="246"/>
                    <a:pt x="360" y="246"/>
                    <a:pt x="360" y="246"/>
                  </a:cubicBezTo>
                  <a:cubicBezTo>
                    <a:pt x="361" y="246"/>
                    <a:pt x="361" y="246"/>
                    <a:pt x="361" y="246"/>
                  </a:cubicBezTo>
                  <a:cubicBezTo>
                    <a:pt x="361" y="246"/>
                    <a:pt x="361" y="246"/>
                    <a:pt x="361" y="246"/>
                  </a:cubicBezTo>
                  <a:cubicBezTo>
                    <a:pt x="360" y="247"/>
                    <a:pt x="360" y="247"/>
                    <a:pt x="360" y="247"/>
                  </a:cubicBezTo>
                  <a:cubicBezTo>
                    <a:pt x="361" y="248"/>
                    <a:pt x="361" y="248"/>
                    <a:pt x="361" y="248"/>
                  </a:cubicBezTo>
                  <a:cubicBezTo>
                    <a:pt x="361" y="249"/>
                    <a:pt x="361" y="249"/>
                    <a:pt x="361" y="249"/>
                  </a:cubicBezTo>
                  <a:cubicBezTo>
                    <a:pt x="360" y="249"/>
                    <a:pt x="360" y="249"/>
                    <a:pt x="360" y="249"/>
                  </a:cubicBezTo>
                  <a:cubicBezTo>
                    <a:pt x="360" y="250"/>
                    <a:pt x="360" y="250"/>
                    <a:pt x="360" y="250"/>
                  </a:cubicBezTo>
                  <a:cubicBezTo>
                    <a:pt x="361" y="250"/>
                    <a:pt x="361" y="250"/>
                    <a:pt x="361" y="250"/>
                  </a:cubicBezTo>
                  <a:cubicBezTo>
                    <a:pt x="361" y="250"/>
                    <a:pt x="361" y="250"/>
                    <a:pt x="361" y="250"/>
                  </a:cubicBezTo>
                  <a:cubicBezTo>
                    <a:pt x="361" y="252"/>
                    <a:pt x="361" y="252"/>
                    <a:pt x="361" y="252"/>
                  </a:cubicBezTo>
                  <a:cubicBezTo>
                    <a:pt x="361" y="251"/>
                    <a:pt x="361" y="251"/>
                    <a:pt x="361" y="251"/>
                  </a:cubicBezTo>
                  <a:cubicBezTo>
                    <a:pt x="360" y="251"/>
                    <a:pt x="360" y="251"/>
                    <a:pt x="360" y="251"/>
                  </a:cubicBezTo>
                  <a:cubicBezTo>
                    <a:pt x="360" y="250"/>
                    <a:pt x="360" y="250"/>
                    <a:pt x="360" y="250"/>
                  </a:cubicBezTo>
                  <a:cubicBezTo>
                    <a:pt x="359" y="249"/>
                    <a:pt x="359" y="249"/>
                    <a:pt x="359" y="249"/>
                  </a:cubicBezTo>
                  <a:cubicBezTo>
                    <a:pt x="359" y="250"/>
                    <a:pt x="359" y="250"/>
                    <a:pt x="359" y="250"/>
                  </a:cubicBezTo>
                  <a:cubicBezTo>
                    <a:pt x="358" y="250"/>
                    <a:pt x="358" y="250"/>
                    <a:pt x="358" y="250"/>
                  </a:cubicBezTo>
                  <a:cubicBezTo>
                    <a:pt x="358" y="251"/>
                    <a:pt x="358" y="251"/>
                    <a:pt x="358" y="251"/>
                  </a:cubicBezTo>
                  <a:cubicBezTo>
                    <a:pt x="359" y="252"/>
                    <a:pt x="359" y="252"/>
                    <a:pt x="359" y="252"/>
                  </a:cubicBezTo>
                  <a:cubicBezTo>
                    <a:pt x="359" y="253"/>
                    <a:pt x="359" y="253"/>
                    <a:pt x="359" y="253"/>
                  </a:cubicBezTo>
                  <a:cubicBezTo>
                    <a:pt x="358" y="252"/>
                    <a:pt x="358" y="252"/>
                    <a:pt x="358" y="252"/>
                  </a:cubicBezTo>
                  <a:cubicBezTo>
                    <a:pt x="358" y="252"/>
                    <a:pt x="358" y="252"/>
                    <a:pt x="358" y="252"/>
                  </a:cubicBezTo>
                  <a:cubicBezTo>
                    <a:pt x="357" y="252"/>
                    <a:pt x="357" y="252"/>
                    <a:pt x="357" y="252"/>
                  </a:cubicBezTo>
                  <a:cubicBezTo>
                    <a:pt x="356" y="252"/>
                    <a:pt x="356" y="252"/>
                    <a:pt x="356" y="252"/>
                  </a:cubicBezTo>
                  <a:cubicBezTo>
                    <a:pt x="357" y="252"/>
                    <a:pt x="357" y="252"/>
                    <a:pt x="357" y="252"/>
                  </a:cubicBezTo>
                  <a:cubicBezTo>
                    <a:pt x="357" y="253"/>
                    <a:pt x="357" y="253"/>
                    <a:pt x="357" y="253"/>
                  </a:cubicBezTo>
                  <a:cubicBezTo>
                    <a:pt x="358" y="253"/>
                    <a:pt x="358" y="253"/>
                    <a:pt x="358" y="253"/>
                  </a:cubicBezTo>
                  <a:cubicBezTo>
                    <a:pt x="358" y="254"/>
                    <a:pt x="358" y="254"/>
                    <a:pt x="358" y="254"/>
                  </a:cubicBezTo>
                  <a:cubicBezTo>
                    <a:pt x="358" y="255"/>
                    <a:pt x="358" y="255"/>
                    <a:pt x="358" y="255"/>
                  </a:cubicBezTo>
                  <a:cubicBezTo>
                    <a:pt x="356" y="254"/>
                    <a:pt x="356" y="254"/>
                    <a:pt x="356" y="254"/>
                  </a:cubicBezTo>
                  <a:cubicBezTo>
                    <a:pt x="356" y="255"/>
                    <a:pt x="356" y="255"/>
                    <a:pt x="356" y="255"/>
                  </a:cubicBezTo>
                  <a:cubicBezTo>
                    <a:pt x="356" y="255"/>
                    <a:pt x="356" y="255"/>
                    <a:pt x="356" y="255"/>
                  </a:cubicBezTo>
                  <a:cubicBezTo>
                    <a:pt x="358" y="256"/>
                    <a:pt x="358" y="256"/>
                    <a:pt x="358" y="256"/>
                  </a:cubicBezTo>
                  <a:cubicBezTo>
                    <a:pt x="357" y="257"/>
                    <a:pt x="357" y="257"/>
                    <a:pt x="357" y="257"/>
                  </a:cubicBezTo>
                  <a:cubicBezTo>
                    <a:pt x="355" y="256"/>
                    <a:pt x="355" y="256"/>
                    <a:pt x="355" y="256"/>
                  </a:cubicBezTo>
                  <a:cubicBezTo>
                    <a:pt x="355" y="256"/>
                    <a:pt x="355" y="256"/>
                    <a:pt x="355" y="256"/>
                  </a:cubicBezTo>
                  <a:cubicBezTo>
                    <a:pt x="354" y="256"/>
                    <a:pt x="354" y="256"/>
                    <a:pt x="354" y="256"/>
                  </a:cubicBezTo>
                  <a:cubicBezTo>
                    <a:pt x="353" y="257"/>
                    <a:pt x="353" y="257"/>
                    <a:pt x="353" y="257"/>
                  </a:cubicBezTo>
                  <a:cubicBezTo>
                    <a:pt x="351" y="257"/>
                    <a:pt x="351" y="257"/>
                    <a:pt x="351" y="257"/>
                  </a:cubicBezTo>
                  <a:cubicBezTo>
                    <a:pt x="353" y="259"/>
                    <a:pt x="353" y="259"/>
                    <a:pt x="353" y="259"/>
                  </a:cubicBezTo>
                  <a:cubicBezTo>
                    <a:pt x="354" y="258"/>
                    <a:pt x="354" y="258"/>
                    <a:pt x="354" y="258"/>
                  </a:cubicBezTo>
                  <a:cubicBezTo>
                    <a:pt x="355" y="258"/>
                    <a:pt x="355" y="258"/>
                    <a:pt x="355" y="258"/>
                  </a:cubicBezTo>
                  <a:cubicBezTo>
                    <a:pt x="354" y="259"/>
                    <a:pt x="354" y="259"/>
                    <a:pt x="354" y="259"/>
                  </a:cubicBezTo>
                  <a:cubicBezTo>
                    <a:pt x="354" y="260"/>
                    <a:pt x="354" y="260"/>
                    <a:pt x="354" y="260"/>
                  </a:cubicBezTo>
                  <a:cubicBezTo>
                    <a:pt x="353" y="261"/>
                    <a:pt x="353" y="261"/>
                    <a:pt x="353" y="261"/>
                  </a:cubicBezTo>
                  <a:cubicBezTo>
                    <a:pt x="353" y="260"/>
                    <a:pt x="353" y="260"/>
                    <a:pt x="353" y="260"/>
                  </a:cubicBezTo>
                  <a:cubicBezTo>
                    <a:pt x="352" y="261"/>
                    <a:pt x="352" y="261"/>
                    <a:pt x="352" y="261"/>
                  </a:cubicBezTo>
                  <a:cubicBezTo>
                    <a:pt x="351" y="261"/>
                    <a:pt x="351" y="261"/>
                    <a:pt x="351" y="261"/>
                  </a:cubicBezTo>
                  <a:cubicBezTo>
                    <a:pt x="351" y="261"/>
                    <a:pt x="351" y="261"/>
                    <a:pt x="351" y="261"/>
                  </a:cubicBezTo>
                  <a:cubicBezTo>
                    <a:pt x="351" y="261"/>
                    <a:pt x="351" y="261"/>
                    <a:pt x="351" y="261"/>
                  </a:cubicBezTo>
                  <a:cubicBezTo>
                    <a:pt x="351" y="262"/>
                    <a:pt x="351" y="262"/>
                    <a:pt x="351" y="262"/>
                  </a:cubicBezTo>
                  <a:cubicBezTo>
                    <a:pt x="350" y="262"/>
                    <a:pt x="350" y="262"/>
                    <a:pt x="350" y="262"/>
                  </a:cubicBezTo>
                  <a:cubicBezTo>
                    <a:pt x="350" y="263"/>
                    <a:pt x="350" y="263"/>
                    <a:pt x="350" y="263"/>
                  </a:cubicBezTo>
                  <a:cubicBezTo>
                    <a:pt x="349" y="263"/>
                    <a:pt x="349" y="263"/>
                    <a:pt x="349" y="263"/>
                  </a:cubicBezTo>
                  <a:cubicBezTo>
                    <a:pt x="348" y="263"/>
                    <a:pt x="348" y="263"/>
                    <a:pt x="348" y="263"/>
                  </a:cubicBezTo>
                  <a:cubicBezTo>
                    <a:pt x="347" y="263"/>
                    <a:pt x="347" y="263"/>
                    <a:pt x="347" y="263"/>
                  </a:cubicBezTo>
                  <a:cubicBezTo>
                    <a:pt x="346" y="264"/>
                    <a:pt x="346" y="264"/>
                    <a:pt x="346" y="264"/>
                  </a:cubicBezTo>
                  <a:cubicBezTo>
                    <a:pt x="346" y="264"/>
                    <a:pt x="346" y="264"/>
                    <a:pt x="346" y="264"/>
                  </a:cubicBezTo>
                  <a:cubicBezTo>
                    <a:pt x="346" y="265"/>
                    <a:pt x="346" y="265"/>
                    <a:pt x="346" y="265"/>
                  </a:cubicBezTo>
                  <a:cubicBezTo>
                    <a:pt x="346" y="266"/>
                    <a:pt x="346" y="266"/>
                    <a:pt x="346" y="266"/>
                  </a:cubicBezTo>
                  <a:cubicBezTo>
                    <a:pt x="345" y="267"/>
                    <a:pt x="345" y="267"/>
                    <a:pt x="345" y="267"/>
                  </a:cubicBezTo>
                  <a:cubicBezTo>
                    <a:pt x="346" y="268"/>
                    <a:pt x="346" y="268"/>
                    <a:pt x="346" y="268"/>
                  </a:cubicBezTo>
                  <a:cubicBezTo>
                    <a:pt x="345" y="268"/>
                    <a:pt x="345" y="268"/>
                    <a:pt x="345" y="268"/>
                  </a:cubicBezTo>
                  <a:cubicBezTo>
                    <a:pt x="344" y="268"/>
                    <a:pt x="344" y="268"/>
                    <a:pt x="344" y="268"/>
                  </a:cubicBezTo>
                  <a:cubicBezTo>
                    <a:pt x="344" y="269"/>
                    <a:pt x="344" y="269"/>
                    <a:pt x="344" y="269"/>
                  </a:cubicBezTo>
                  <a:cubicBezTo>
                    <a:pt x="344" y="268"/>
                    <a:pt x="344" y="268"/>
                    <a:pt x="344" y="268"/>
                  </a:cubicBezTo>
                  <a:cubicBezTo>
                    <a:pt x="343" y="268"/>
                    <a:pt x="343" y="268"/>
                    <a:pt x="343" y="268"/>
                  </a:cubicBezTo>
                  <a:cubicBezTo>
                    <a:pt x="342" y="269"/>
                    <a:pt x="342" y="269"/>
                    <a:pt x="342" y="269"/>
                  </a:cubicBezTo>
                  <a:cubicBezTo>
                    <a:pt x="341" y="269"/>
                    <a:pt x="341" y="269"/>
                    <a:pt x="341" y="269"/>
                  </a:cubicBezTo>
                  <a:cubicBezTo>
                    <a:pt x="341" y="270"/>
                    <a:pt x="341" y="270"/>
                    <a:pt x="341" y="270"/>
                  </a:cubicBezTo>
                  <a:cubicBezTo>
                    <a:pt x="340" y="270"/>
                    <a:pt x="340" y="270"/>
                    <a:pt x="340" y="270"/>
                  </a:cubicBezTo>
                  <a:cubicBezTo>
                    <a:pt x="340" y="270"/>
                    <a:pt x="340" y="270"/>
                    <a:pt x="340" y="270"/>
                  </a:cubicBezTo>
                  <a:cubicBezTo>
                    <a:pt x="339" y="270"/>
                    <a:pt x="339" y="270"/>
                    <a:pt x="339" y="270"/>
                  </a:cubicBezTo>
                  <a:cubicBezTo>
                    <a:pt x="339" y="271"/>
                    <a:pt x="339" y="271"/>
                    <a:pt x="339" y="271"/>
                  </a:cubicBezTo>
                  <a:cubicBezTo>
                    <a:pt x="338" y="271"/>
                    <a:pt x="338" y="271"/>
                    <a:pt x="338" y="271"/>
                  </a:cubicBezTo>
                  <a:cubicBezTo>
                    <a:pt x="337" y="270"/>
                    <a:pt x="337" y="270"/>
                    <a:pt x="337" y="270"/>
                  </a:cubicBezTo>
                  <a:cubicBezTo>
                    <a:pt x="337" y="269"/>
                    <a:pt x="337" y="269"/>
                    <a:pt x="337" y="269"/>
                  </a:cubicBezTo>
                  <a:cubicBezTo>
                    <a:pt x="336" y="270"/>
                    <a:pt x="336" y="270"/>
                    <a:pt x="336" y="270"/>
                  </a:cubicBezTo>
                  <a:cubicBezTo>
                    <a:pt x="335" y="270"/>
                    <a:pt x="335" y="270"/>
                    <a:pt x="335" y="270"/>
                  </a:cubicBezTo>
                  <a:cubicBezTo>
                    <a:pt x="335" y="271"/>
                    <a:pt x="335" y="271"/>
                    <a:pt x="335" y="271"/>
                  </a:cubicBezTo>
                  <a:cubicBezTo>
                    <a:pt x="334" y="271"/>
                    <a:pt x="334" y="271"/>
                    <a:pt x="334" y="271"/>
                  </a:cubicBezTo>
                  <a:cubicBezTo>
                    <a:pt x="333" y="271"/>
                    <a:pt x="333" y="271"/>
                    <a:pt x="333" y="271"/>
                  </a:cubicBezTo>
                  <a:cubicBezTo>
                    <a:pt x="333" y="271"/>
                    <a:pt x="333" y="271"/>
                    <a:pt x="333" y="271"/>
                  </a:cubicBezTo>
                  <a:cubicBezTo>
                    <a:pt x="332" y="272"/>
                    <a:pt x="332" y="272"/>
                    <a:pt x="332" y="272"/>
                  </a:cubicBezTo>
                  <a:cubicBezTo>
                    <a:pt x="331" y="273"/>
                    <a:pt x="331" y="273"/>
                    <a:pt x="331" y="273"/>
                  </a:cubicBezTo>
                  <a:cubicBezTo>
                    <a:pt x="329" y="274"/>
                    <a:pt x="329" y="274"/>
                    <a:pt x="329" y="274"/>
                  </a:cubicBezTo>
                  <a:cubicBezTo>
                    <a:pt x="329" y="273"/>
                    <a:pt x="329" y="273"/>
                    <a:pt x="329" y="273"/>
                  </a:cubicBezTo>
                  <a:cubicBezTo>
                    <a:pt x="330" y="273"/>
                    <a:pt x="330" y="273"/>
                    <a:pt x="330" y="273"/>
                  </a:cubicBezTo>
                  <a:cubicBezTo>
                    <a:pt x="330" y="272"/>
                    <a:pt x="330" y="272"/>
                    <a:pt x="330" y="272"/>
                  </a:cubicBezTo>
                  <a:cubicBezTo>
                    <a:pt x="330" y="272"/>
                    <a:pt x="330" y="272"/>
                    <a:pt x="330" y="272"/>
                  </a:cubicBezTo>
                  <a:cubicBezTo>
                    <a:pt x="328" y="271"/>
                    <a:pt x="328" y="271"/>
                    <a:pt x="328" y="271"/>
                  </a:cubicBezTo>
                  <a:cubicBezTo>
                    <a:pt x="328" y="270"/>
                    <a:pt x="328" y="270"/>
                    <a:pt x="328" y="270"/>
                  </a:cubicBezTo>
                  <a:cubicBezTo>
                    <a:pt x="327" y="270"/>
                    <a:pt x="327" y="270"/>
                    <a:pt x="327" y="270"/>
                  </a:cubicBezTo>
                  <a:cubicBezTo>
                    <a:pt x="326" y="269"/>
                    <a:pt x="326" y="269"/>
                    <a:pt x="326" y="269"/>
                  </a:cubicBezTo>
                  <a:cubicBezTo>
                    <a:pt x="326" y="270"/>
                    <a:pt x="326" y="270"/>
                    <a:pt x="326" y="270"/>
                  </a:cubicBezTo>
                  <a:cubicBezTo>
                    <a:pt x="326" y="271"/>
                    <a:pt x="326" y="271"/>
                    <a:pt x="326" y="271"/>
                  </a:cubicBezTo>
                  <a:cubicBezTo>
                    <a:pt x="326" y="272"/>
                    <a:pt x="326" y="272"/>
                    <a:pt x="326" y="272"/>
                  </a:cubicBezTo>
                  <a:cubicBezTo>
                    <a:pt x="327" y="273"/>
                    <a:pt x="327" y="273"/>
                    <a:pt x="327" y="273"/>
                  </a:cubicBezTo>
                  <a:cubicBezTo>
                    <a:pt x="326" y="274"/>
                    <a:pt x="326" y="274"/>
                    <a:pt x="326" y="274"/>
                  </a:cubicBezTo>
                  <a:cubicBezTo>
                    <a:pt x="325" y="275"/>
                    <a:pt x="325" y="275"/>
                    <a:pt x="325" y="275"/>
                  </a:cubicBezTo>
                  <a:cubicBezTo>
                    <a:pt x="325" y="275"/>
                    <a:pt x="325" y="275"/>
                    <a:pt x="325" y="275"/>
                  </a:cubicBezTo>
                  <a:cubicBezTo>
                    <a:pt x="324" y="275"/>
                    <a:pt x="324" y="275"/>
                    <a:pt x="324" y="275"/>
                  </a:cubicBezTo>
                  <a:cubicBezTo>
                    <a:pt x="324" y="274"/>
                    <a:pt x="324" y="274"/>
                    <a:pt x="324" y="274"/>
                  </a:cubicBezTo>
                  <a:cubicBezTo>
                    <a:pt x="324" y="275"/>
                    <a:pt x="324" y="275"/>
                    <a:pt x="324" y="275"/>
                  </a:cubicBezTo>
                  <a:cubicBezTo>
                    <a:pt x="323" y="276"/>
                    <a:pt x="323" y="276"/>
                    <a:pt x="323" y="276"/>
                  </a:cubicBezTo>
                  <a:cubicBezTo>
                    <a:pt x="322" y="277"/>
                    <a:pt x="322" y="277"/>
                    <a:pt x="322" y="277"/>
                  </a:cubicBezTo>
                  <a:cubicBezTo>
                    <a:pt x="320" y="278"/>
                    <a:pt x="320" y="278"/>
                    <a:pt x="320" y="278"/>
                  </a:cubicBezTo>
                  <a:cubicBezTo>
                    <a:pt x="319" y="278"/>
                    <a:pt x="319" y="278"/>
                    <a:pt x="319" y="278"/>
                  </a:cubicBezTo>
                  <a:cubicBezTo>
                    <a:pt x="318" y="278"/>
                    <a:pt x="318" y="278"/>
                    <a:pt x="318" y="278"/>
                  </a:cubicBezTo>
                  <a:cubicBezTo>
                    <a:pt x="317" y="278"/>
                    <a:pt x="317" y="278"/>
                    <a:pt x="317" y="278"/>
                  </a:cubicBezTo>
                  <a:cubicBezTo>
                    <a:pt x="316" y="278"/>
                    <a:pt x="316" y="278"/>
                    <a:pt x="316" y="278"/>
                  </a:cubicBezTo>
                  <a:cubicBezTo>
                    <a:pt x="316" y="279"/>
                    <a:pt x="316" y="279"/>
                    <a:pt x="316" y="279"/>
                  </a:cubicBezTo>
                  <a:cubicBezTo>
                    <a:pt x="315" y="280"/>
                    <a:pt x="315" y="280"/>
                    <a:pt x="315" y="280"/>
                  </a:cubicBezTo>
                  <a:cubicBezTo>
                    <a:pt x="314" y="280"/>
                    <a:pt x="314" y="280"/>
                    <a:pt x="314" y="280"/>
                  </a:cubicBezTo>
                  <a:cubicBezTo>
                    <a:pt x="313" y="280"/>
                    <a:pt x="313" y="280"/>
                    <a:pt x="313" y="280"/>
                  </a:cubicBezTo>
                  <a:cubicBezTo>
                    <a:pt x="312" y="280"/>
                    <a:pt x="312" y="280"/>
                    <a:pt x="312" y="280"/>
                  </a:cubicBezTo>
                  <a:cubicBezTo>
                    <a:pt x="311" y="281"/>
                    <a:pt x="311" y="281"/>
                    <a:pt x="311" y="281"/>
                  </a:cubicBezTo>
                  <a:cubicBezTo>
                    <a:pt x="311" y="281"/>
                    <a:pt x="311" y="281"/>
                    <a:pt x="311" y="281"/>
                  </a:cubicBezTo>
                  <a:cubicBezTo>
                    <a:pt x="310" y="281"/>
                    <a:pt x="310" y="281"/>
                    <a:pt x="310" y="281"/>
                  </a:cubicBezTo>
                  <a:cubicBezTo>
                    <a:pt x="311" y="281"/>
                    <a:pt x="311" y="281"/>
                    <a:pt x="311" y="281"/>
                  </a:cubicBezTo>
                  <a:cubicBezTo>
                    <a:pt x="310" y="281"/>
                    <a:pt x="310" y="281"/>
                    <a:pt x="310" y="281"/>
                  </a:cubicBezTo>
                  <a:cubicBezTo>
                    <a:pt x="310" y="281"/>
                    <a:pt x="310" y="281"/>
                    <a:pt x="310" y="281"/>
                  </a:cubicBezTo>
                  <a:cubicBezTo>
                    <a:pt x="310" y="280"/>
                    <a:pt x="310" y="280"/>
                    <a:pt x="310" y="280"/>
                  </a:cubicBezTo>
                  <a:cubicBezTo>
                    <a:pt x="310" y="280"/>
                    <a:pt x="310" y="280"/>
                    <a:pt x="310" y="280"/>
                  </a:cubicBezTo>
                  <a:cubicBezTo>
                    <a:pt x="309" y="280"/>
                    <a:pt x="309" y="280"/>
                    <a:pt x="309" y="280"/>
                  </a:cubicBezTo>
                  <a:cubicBezTo>
                    <a:pt x="309" y="280"/>
                    <a:pt x="309" y="280"/>
                    <a:pt x="309" y="280"/>
                  </a:cubicBezTo>
                  <a:cubicBezTo>
                    <a:pt x="309" y="280"/>
                    <a:pt x="309" y="280"/>
                    <a:pt x="309" y="280"/>
                  </a:cubicBezTo>
                  <a:cubicBezTo>
                    <a:pt x="309" y="280"/>
                    <a:pt x="309" y="280"/>
                    <a:pt x="309" y="280"/>
                  </a:cubicBezTo>
                  <a:cubicBezTo>
                    <a:pt x="309" y="281"/>
                    <a:pt x="309" y="281"/>
                    <a:pt x="309" y="281"/>
                  </a:cubicBezTo>
                  <a:cubicBezTo>
                    <a:pt x="309" y="282"/>
                    <a:pt x="309" y="282"/>
                    <a:pt x="309" y="282"/>
                  </a:cubicBezTo>
                  <a:cubicBezTo>
                    <a:pt x="308" y="282"/>
                    <a:pt x="308" y="282"/>
                    <a:pt x="308" y="282"/>
                  </a:cubicBezTo>
                  <a:cubicBezTo>
                    <a:pt x="307" y="283"/>
                    <a:pt x="307" y="283"/>
                    <a:pt x="307" y="283"/>
                  </a:cubicBezTo>
                  <a:cubicBezTo>
                    <a:pt x="308" y="284"/>
                    <a:pt x="308" y="284"/>
                    <a:pt x="308" y="284"/>
                  </a:cubicBezTo>
                  <a:cubicBezTo>
                    <a:pt x="309" y="284"/>
                    <a:pt x="309" y="284"/>
                    <a:pt x="309" y="284"/>
                  </a:cubicBezTo>
                  <a:cubicBezTo>
                    <a:pt x="309" y="285"/>
                    <a:pt x="309" y="285"/>
                    <a:pt x="309" y="285"/>
                  </a:cubicBezTo>
                  <a:cubicBezTo>
                    <a:pt x="309" y="286"/>
                    <a:pt x="309" y="286"/>
                    <a:pt x="309" y="286"/>
                  </a:cubicBezTo>
                  <a:cubicBezTo>
                    <a:pt x="310" y="286"/>
                    <a:pt x="310" y="286"/>
                    <a:pt x="310" y="286"/>
                  </a:cubicBezTo>
                  <a:cubicBezTo>
                    <a:pt x="310" y="286"/>
                    <a:pt x="310" y="286"/>
                    <a:pt x="310" y="286"/>
                  </a:cubicBezTo>
                  <a:cubicBezTo>
                    <a:pt x="309" y="288"/>
                    <a:pt x="309" y="288"/>
                    <a:pt x="309" y="288"/>
                  </a:cubicBezTo>
                  <a:cubicBezTo>
                    <a:pt x="308" y="288"/>
                    <a:pt x="308" y="288"/>
                    <a:pt x="308" y="288"/>
                  </a:cubicBezTo>
                  <a:cubicBezTo>
                    <a:pt x="308" y="287"/>
                    <a:pt x="308" y="287"/>
                    <a:pt x="308" y="287"/>
                  </a:cubicBezTo>
                  <a:cubicBezTo>
                    <a:pt x="307" y="287"/>
                    <a:pt x="307" y="287"/>
                    <a:pt x="307" y="287"/>
                  </a:cubicBezTo>
                  <a:cubicBezTo>
                    <a:pt x="306" y="288"/>
                    <a:pt x="306" y="288"/>
                    <a:pt x="306" y="288"/>
                  </a:cubicBezTo>
                  <a:cubicBezTo>
                    <a:pt x="306" y="288"/>
                    <a:pt x="306" y="288"/>
                    <a:pt x="306" y="288"/>
                  </a:cubicBezTo>
                  <a:cubicBezTo>
                    <a:pt x="306" y="287"/>
                    <a:pt x="306" y="287"/>
                    <a:pt x="306" y="287"/>
                  </a:cubicBezTo>
                  <a:cubicBezTo>
                    <a:pt x="306" y="286"/>
                    <a:pt x="306" y="286"/>
                    <a:pt x="306" y="286"/>
                  </a:cubicBezTo>
                  <a:cubicBezTo>
                    <a:pt x="305" y="286"/>
                    <a:pt x="305" y="286"/>
                    <a:pt x="305" y="286"/>
                  </a:cubicBezTo>
                  <a:cubicBezTo>
                    <a:pt x="304" y="284"/>
                    <a:pt x="304" y="284"/>
                    <a:pt x="304" y="284"/>
                  </a:cubicBezTo>
                  <a:cubicBezTo>
                    <a:pt x="304" y="283"/>
                    <a:pt x="304" y="283"/>
                    <a:pt x="304" y="283"/>
                  </a:cubicBezTo>
                  <a:cubicBezTo>
                    <a:pt x="304" y="282"/>
                    <a:pt x="304" y="282"/>
                    <a:pt x="304" y="282"/>
                  </a:cubicBezTo>
                  <a:cubicBezTo>
                    <a:pt x="305" y="281"/>
                    <a:pt x="305" y="281"/>
                    <a:pt x="305" y="281"/>
                  </a:cubicBezTo>
                  <a:cubicBezTo>
                    <a:pt x="306" y="280"/>
                    <a:pt x="306" y="280"/>
                    <a:pt x="306" y="280"/>
                  </a:cubicBezTo>
                  <a:cubicBezTo>
                    <a:pt x="306" y="280"/>
                    <a:pt x="306" y="280"/>
                    <a:pt x="306" y="280"/>
                  </a:cubicBezTo>
                  <a:cubicBezTo>
                    <a:pt x="305" y="280"/>
                    <a:pt x="305" y="280"/>
                    <a:pt x="305" y="280"/>
                  </a:cubicBezTo>
                  <a:cubicBezTo>
                    <a:pt x="304" y="280"/>
                    <a:pt x="304" y="280"/>
                    <a:pt x="304" y="280"/>
                  </a:cubicBezTo>
                  <a:cubicBezTo>
                    <a:pt x="303" y="279"/>
                    <a:pt x="303" y="279"/>
                    <a:pt x="303" y="279"/>
                  </a:cubicBezTo>
                  <a:cubicBezTo>
                    <a:pt x="302" y="280"/>
                    <a:pt x="302" y="280"/>
                    <a:pt x="302" y="280"/>
                  </a:cubicBezTo>
                  <a:cubicBezTo>
                    <a:pt x="302" y="280"/>
                    <a:pt x="302" y="280"/>
                    <a:pt x="302" y="280"/>
                  </a:cubicBezTo>
                  <a:cubicBezTo>
                    <a:pt x="301" y="280"/>
                    <a:pt x="301" y="280"/>
                    <a:pt x="301" y="280"/>
                  </a:cubicBezTo>
                  <a:cubicBezTo>
                    <a:pt x="299" y="279"/>
                    <a:pt x="299" y="279"/>
                    <a:pt x="299" y="279"/>
                  </a:cubicBezTo>
                  <a:cubicBezTo>
                    <a:pt x="299" y="279"/>
                    <a:pt x="299" y="279"/>
                    <a:pt x="299" y="279"/>
                  </a:cubicBezTo>
                  <a:cubicBezTo>
                    <a:pt x="298" y="278"/>
                    <a:pt x="298" y="278"/>
                    <a:pt x="298" y="278"/>
                  </a:cubicBezTo>
                  <a:cubicBezTo>
                    <a:pt x="297" y="277"/>
                    <a:pt x="297" y="277"/>
                    <a:pt x="297" y="277"/>
                  </a:cubicBezTo>
                  <a:cubicBezTo>
                    <a:pt x="297" y="278"/>
                    <a:pt x="297" y="278"/>
                    <a:pt x="297" y="278"/>
                  </a:cubicBezTo>
                  <a:cubicBezTo>
                    <a:pt x="297" y="279"/>
                    <a:pt x="297" y="279"/>
                    <a:pt x="297" y="279"/>
                  </a:cubicBezTo>
                  <a:cubicBezTo>
                    <a:pt x="296" y="279"/>
                    <a:pt x="296" y="279"/>
                    <a:pt x="296" y="279"/>
                  </a:cubicBezTo>
                  <a:cubicBezTo>
                    <a:pt x="295" y="279"/>
                    <a:pt x="295" y="279"/>
                    <a:pt x="295" y="279"/>
                  </a:cubicBezTo>
                  <a:cubicBezTo>
                    <a:pt x="295" y="279"/>
                    <a:pt x="295" y="279"/>
                    <a:pt x="295" y="279"/>
                  </a:cubicBezTo>
                  <a:cubicBezTo>
                    <a:pt x="294" y="279"/>
                    <a:pt x="294" y="279"/>
                    <a:pt x="294" y="279"/>
                  </a:cubicBezTo>
                  <a:cubicBezTo>
                    <a:pt x="294" y="279"/>
                    <a:pt x="294" y="279"/>
                    <a:pt x="294" y="279"/>
                  </a:cubicBezTo>
                  <a:cubicBezTo>
                    <a:pt x="294" y="279"/>
                    <a:pt x="294" y="279"/>
                    <a:pt x="294" y="279"/>
                  </a:cubicBezTo>
                  <a:cubicBezTo>
                    <a:pt x="293" y="279"/>
                    <a:pt x="293" y="279"/>
                    <a:pt x="293" y="279"/>
                  </a:cubicBezTo>
                  <a:cubicBezTo>
                    <a:pt x="287" y="280"/>
                    <a:pt x="287" y="280"/>
                    <a:pt x="287" y="280"/>
                  </a:cubicBezTo>
                  <a:cubicBezTo>
                    <a:pt x="274" y="274"/>
                    <a:pt x="274" y="274"/>
                    <a:pt x="274" y="274"/>
                  </a:cubicBezTo>
                  <a:cubicBezTo>
                    <a:pt x="252" y="285"/>
                    <a:pt x="252" y="285"/>
                    <a:pt x="252" y="285"/>
                  </a:cubicBezTo>
                  <a:cubicBezTo>
                    <a:pt x="236" y="280"/>
                    <a:pt x="236" y="280"/>
                    <a:pt x="236" y="280"/>
                  </a:cubicBezTo>
                  <a:cubicBezTo>
                    <a:pt x="199" y="253"/>
                    <a:pt x="199" y="253"/>
                    <a:pt x="199" y="253"/>
                  </a:cubicBezTo>
                  <a:cubicBezTo>
                    <a:pt x="121" y="246"/>
                    <a:pt x="121" y="246"/>
                    <a:pt x="121" y="246"/>
                  </a:cubicBezTo>
                  <a:cubicBezTo>
                    <a:pt x="80" y="207"/>
                    <a:pt x="80" y="207"/>
                    <a:pt x="80" y="207"/>
                  </a:cubicBezTo>
                  <a:cubicBezTo>
                    <a:pt x="0" y="173"/>
                    <a:pt x="0" y="173"/>
                    <a:pt x="0" y="173"/>
                  </a:cubicBezTo>
                  <a:cubicBezTo>
                    <a:pt x="7" y="106"/>
                    <a:pt x="7" y="106"/>
                    <a:pt x="7" y="106"/>
                  </a:cubicBezTo>
                  <a:cubicBezTo>
                    <a:pt x="59" y="78"/>
                    <a:pt x="59" y="78"/>
                    <a:pt x="59" y="78"/>
                  </a:cubicBezTo>
                  <a:cubicBezTo>
                    <a:pt x="119" y="65"/>
                    <a:pt x="119" y="65"/>
                    <a:pt x="119" y="65"/>
                  </a:cubicBezTo>
                  <a:cubicBezTo>
                    <a:pt x="124" y="64"/>
                    <a:pt x="124" y="64"/>
                    <a:pt x="124" y="64"/>
                  </a:cubicBezTo>
                  <a:close/>
                  <a:moveTo>
                    <a:pt x="348" y="265"/>
                  </a:moveTo>
                  <a:cubicBezTo>
                    <a:pt x="349" y="265"/>
                    <a:pt x="349" y="265"/>
                    <a:pt x="349" y="265"/>
                  </a:cubicBezTo>
                  <a:cubicBezTo>
                    <a:pt x="350" y="265"/>
                    <a:pt x="350" y="265"/>
                    <a:pt x="350" y="265"/>
                  </a:cubicBezTo>
                  <a:cubicBezTo>
                    <a:pt x="350" y="265"/>
                    <a:pt x="350" y="265"/>
                    <a:pt x="350" y="265"/>
                  </a:cubicBezTo>
                  <a:cubicBezTo>
                    <a:pt x="349" y="264"/>
                    <a:pt x="349" y="264"/>
                    <a:pt x="349" y="264"/>
                  </a:cubicBezTo>
                  <a:cubicBezTo>
                    <a:pt x="348" y="265"/>
                    <a:pt x="348" y="265"/>
                    <a:pt x="348" y="265"/>
                  </a:cubicBezTo>
                  <a:close/>
                  <a:moveTo>
                    <a:pt x="362" y="249"/>
                  </a:moveTo>
                  <a:cubicBezTo>
                    <a:pt x="362" y="250"/>
                    <a:pt x="362" y="250"/>
                    <a:pt x="362" y="250"/>
                  </a:cubicBezTo>
                  <a:cubicBezTo>
                    <a:pt x="363" y="250"/>
                    <a:pt x="363" y="250"/>
                    <a:pt x="363" y="250"/>
                  </a:cubicBezTo>
                  <a:cubicBezTo>
                    <a:pt x="363" y="249"/>
                    <a:pt x="363" y="249"/>
                    <a:pt x="363" y="249"/>
                  </a:cubicBezTo>
                  <a:cubicBezTo>
                    <a:pt x="362" y="248"/>
                    <a:pt x="362" y="248"/>
                    <a:pt x="362" y="248"/>
                  </a:cubicBezTo>
                  <a:cubicBezTo>
                    <a:pt x="362" y="249"/>
                    <a:pt x="362" y="249"/>
                    <a:pt x="362" y="249"/>
                  </a:cubicBezTo>
                  <a:close/>
                  <a:moveTo>
                    <a:pt x="371" y="212"/>
                  </a:moveTo>
                  <a:cubicBezTo>
                    <a:pt x="372" y="213"/>
                    <a:pt x="372" y="213"/>
                    <a:pt x="372" y="213"/>
                  </a:cubicBezTo>
                  <a:cubicBezTo>
                    <a:pt x="373" y="214"/>
                    <a:pt x="373" y="214"/>
                    <a:pt x="373" y="214"/>
                  </a:cubicBezTo>
                  <a:cubicBezTo>
                    <a:pt x="374" y="214"/>
                    <a:pt x="374" y="214"/>
                    <a:pt x="374" y="214"/>
                  </a:cubicBezTo>
                  <a:cubicBezTo>
                    <a:pt x="374" y="213"/>
                    <a:pt x="374" y="213"/>
                    <a:pt x="374" y="213"/>
                  </a:cubicBezTo>
                  <a:cubicBezTo>
                    <a:pt x="373" y="212"/>
                    <a:pt x="373" y="212"/>
                    <a:pt x="373" y="212"/>
                  </a:cubicBezTo>
                  <a:cubicBezTo>
                    <a:pt x="372" y="213"/>
                    <a:pt x="372" y="213"/>
                    <a:pt x="372" y="213"/>
                  </a:cubicBezTo>
                  <a:cubicBezTo>
                    <a:pt x="371" y="212"/>
                    <a:pt x="371" y="212"/>
                    <a:pt x="371" y="212"/>
                  </a:cubicBezTo>
                  <a:close/>
                  <a:moveTo>
                    <a:pt x="365" y="200"/>
                  </a:moveTo>
                  <a:cubicBezTo>
                    <a:pt x="365" y="201"/>
                    <a:pt x="365" y="201"/>
                    <a:pt x="365" y="201"/>
                  </a:cubicBezTo>
                  <a:cubicBezTo>
                    <a:pt x="365" y="201"/>
                    <a:pt x="365" y="201"/>
                    <a:pt x="365" y="201"/>
                  </a:cubicBezTo>
                  <a:cubicBezTo>
                    <a:pt x="367" y="201"/>
                    <a:pt x="367" y="201"/>
                    <a:pt x="367" y="201"/>
                  </a:cubicBezTo>
                  <a:cubicBezTo>
                    <a:pt x="368" y="202"/>
                    <a:pt x="368" y="202"/>
                    <a:pt x="368" y="202"/>
                  </a:cubicBezTo>
                  <a:cubicBezTo>
                    <a:pt x="368" y="201"/>
                    <a:pt x="368" y="201"/>
                    <a:pt x="368" y="201"/>
                  </a:cubicBezTo>
                  <a:cubicBezTo>
                    <a:pt x="367" y="201"/>
                    <a:pt x="367" y="201"/>
                    <a:pt x="367" y="201"/>
                  </a:cubicBezTo>
                  <a:cubicBezTo>
                    <a:pt x="366" y="200"/>
                    <a:pt x="366" y="200"/>
                    <a:pt x="366" y="200"/>
                  </a:cubicBezTo>
                  <a:cubicBezTo>
                    <a:pt x="365" y="200"/>
                    <a:pt x="365" y="200"/>
                    <a:pt x="365" y="200"/>
                  </a:cubicBezTo>
                  <a:close/>
                  <a:moveTo>
                    <a:pt x="372" y="276"/>
                  </a:moveTo>
                  <a:cubicBezTo>
                    <a:pt x="373" y="276"/>
                    <a:pt x="373" y="276"/>
                    <a:pt x="373" y="276"/>
                  </a:cubicBezTo>
                  <a:cubicBezTo>
                    <a:pt x="374" y="276"/>
                    <a:pt x="374" y="276"/>
                    <a:pt x="374" y="276"/>
                  </a:cubicBezTo>
                  <a:cubicBezTo>
                    <a:pt x="374" y="275"/>
                    <a:pt x="374" y="275"/>
                    <a:pt x="374" y="275"/>
                  </a:cubicBezTo>
                  <a:cubicBezTo>
                    <a:pt x="374" y="273"/>
                    <a:pt x="374" y="273"/>
                    <a:pt x="374" y="273"/>
                  </a:cubicBezTo>
                  <a:cubicBezTo>
                    <a:pt x="374" y="271"/>
                    <a:pt x="374" y="271"/>
                    <a:pt x="374" y="271"/>
                  </a:cubicBezTo>
                  <a:cubicBezTo>
                    <a:pt x="375" y="270"/>
                    <a:pt x="375" y="270"/>
                    <a:pt x="375" y="270"/>
                  </a:cubicBezTo>
                  <a:cubicBezTo>
                    <a:pt x="376" y="268"/>
                    <a:pt x="376" y="268"/>
                    <a:pt x="376" y="268"/>
                  </a:cubicBezTo>
                  <a:cubicBezTo>
                    <a:pt x="376" y="266"/>
                    <a:pt x="376" y="266"/>
                    <a:pt x="376" y="266"/>
                  </a:cubicBezTo>
                  <a:cubicBezTo>
                    <a:pt x="377" y="266"/>
                    <a:pt x="377" y="266"/>
                    <a:pt x="377" y="266"/>
                  </a:cubicBezTo>
                  <a:cubicBezTo>
                    <a:pt x="376" y="265"/>
                    <a:pt x="376" y="265"/>
                    <a:pt x="376" y="265"/>
                  </a:cubicBezTo>
                  <a:cubicBezTo>
                    <a:pt x="376" y="263"/>
                    <a:pt x="376" y="263"/>
                    <a:pt x="376" y="263"/>
                  </a:cubicBezTo>
                  <a:cubicBezTo>
                    <a:pt x="377" y="261"/>
                    <a:pt x="377" y="261"/>
                    <a:pt x="377" y="261"/>
                  </a:cubicBezTo>
                  <a:cubicBezTo>
                    <a:pt x="376" y="259"/>
                    <a:pt x="376" y="259"/>
                    <a:pt x="376" y="259"/>
                  </a:cubicBezTo>
                  <a:cubicBezTo>
                    <a:pt x="377" y="258"/>
                    <a:pt x="377" y="258"/>
                    <a:pt x="377" y="258"/>
                  </a:cubicBezTo>
                  <a:cubicBezTo>
                    <a:pt x="377" y="255"/>
                    <a:pt x="377" y="255"/>
                    <a:pt x="377" y="255"/>
                  </a:cubicBezTo>
                  <a:cubicBezTo>
                    <a:pt x="378" y="253"/>
                    <a:pt x="378" y="253"/>
                    <a:pt x="378" y="253"/>
                  </a:cubicBezTo>
                  <a:cubicBezTo>
                    <a:pt x="378" y="253"/>
                    <a:pt x="378" y="253"/>
                    <a:pt x="378" y="253"/>
                  </a:cubicBezTo>
                  <a:cubicBezTo>
                    <a:pt x="378" y="252"/>
                    <a:pt x="378" y="252"/>
                    <a:pt x="378" y="252"/>
                  </a:cubicBezTo>
                  <a:cubicBezTo>
                    <a:pt x="377" y="251"/>
                    <a:pt x="377" y="251"/>
                    <a:pt x="377" y="251"/>
                  </a:cubicBezTo>
                  <a:cubicBezTo>
                    <a:pt x="376" y="251"/>
                    <a:pt x="376" y="251"/>
                    <a:pt x="376" y="251"/>
                  </a:cubicBezTo>
                  <a:cubicBezTo>
                    <a:pt x="376" y="250"/>
                    <a:pt x="376" y="250"/>
                    <a:pt x="376" y="250"/>
                  </a:cubicBezTo>
                  <a:cubicBezTo>
                    <a:pt x="374" y="249"/>
                    <a:pt x="374" y="249"/>
                    <a:pt x="374" y="249"/>
                  </a:cubicBezTo>
                  <a:cubicBezTo>
                    <a:pt x="374" y="250"/>
                    <a:pt x="374" y="250"/>
                    <a:pt x="374" y="250"/>
                  </a:cubicBezTo>
                  <a:cubicBezTo>
                    <a:pt x="374" y="251"/>
                    <a:pt x="374" y="251"/>
                    <a:pt x="374" y="251"/>
                  </a:cubicBezTo>
                  <a:cubicBezTo>
                    <a:pt x="373" y="251"/>
                    <a:pt x="373" y="251"/>
                    <a:pt x="373" y="251"/>
                  </a:cubicBezTo>
                  <a:cubicBezTo>
                    <a:pt x="371" y="253"/>
                    <a:pt x="371" y="253"/>
                    <a:pt x="371" y="253"/>
                  </a:cubicBezTo>
                  <a:cubicBezTo>
                    <a:pt x="370" y="255"/>
                    <a:pt x="370" y="255"/>
                    <a:pt x="370" y="255"/>
                  </a:cubicBezTo>
                  <a:cubicBezTo>
                    <a:pt x="370" y="255"/>
                    <a:pt x="370" y="255"/>
                    <a:pt x="370" y="255"/>
                  </a:cubicBezTo>
                  <a:cubicBezTo>
                    <a:pt x="370" y="256"/>
                    <a:pt x="370" y="256"/>
                    <a:pt x="370" y="256"/>
                  </a:cubicBezTo>
                  <a:cubicBezTo>
                    <a:pt x="369" y="257"/>
                    <a:pt x="369" y="257"/>
                    <a:pt x="369" y="257"/>
                  </a:cubicBezTo>
                  <a:cubicBezTo>
                    <a:pt x="368" y="259"/>
                    <a:pt x="368" y="259"/>
                    <a:pt x="368" y="259"/>
                  </a:cubicBezTo>
                  <a:cubicBezTo>
                    <a:pt x="367" y="262"/>
                    <a:pt x="367" y="262"/>
                    <a:pt x="367" y="262"/>
                  </a:cubicBezTo>
                  <a:cubicBezTo>
                    <a:pt x="367" y="262"/>
                    <a:pt x="367" y="262"/>
                    <a:pt x="367" y="262"/>
                  </a:cubicBezTo>
                  <a:cubicBezTo>
                    <a:pt x="367" y="263"/>
                    <a:pt x="367" y="263"/>
                    <a:pt x="367" y="263"/>
                  </a:cubicBezTo>
                  <a:cubicBezTo>
                    <a:pt x="367" y="265"/>
                    <a:pt x="367" y="265"/>
                    <a:pt x="367" y="265"/>
                  </a:cubicBezTo>
                  <a:cubicBezTo>
                    <a:pt x="368" y="267"/>
                    <a:pt x="368" y="267"/>
                    <a:pt x="368" y="267"/>
                  </a:cubicBezTo>
                  <a:cubicBezTo>
                    <a:pt x="368" y="268"/>
                    <a:pt x="368" y="268"/>
                    <a:pt x="368" y="268"/>
                  </a:cubicBezTo>
                  <a:cubicBezTo>
                    <a:pt x="368" y="269"/>
                    <a:pt x="368" y="269"/>
                    <a:pt x="368" y="269"/>
                  </a:cubicBezTo>
                  <a:cubicBezTo>
                    <a:pt x="368" y="269"/>
                    <a:pt x="368" y="269"/>
                    <a:pt x="368" y="269"/>
                  </a:cubicBezTo>
                  <a:cubicBezTo>
                    <a:pt x="368" y="269"/>
                    <a:pt x="368" y="269"/>
                    <a:pt x="368" y="269"/>
                  </a:cubicBezTo>
                  <a:cubicBezTo>
                    <a:pt x="369" y="271"/>
                    <a:pt x="369" y="271"/>
                    <a:pt x="369" y="271"/>
                  </a:cubicBezTo>
                  <a:cubicBezTo>
                    <a:pt x="369" y="271"/>
                    <a:pt x="369" y="271"/>
                    <a:pt x="369" y="271"/>
                  </a:cubicBezTo>
                  <a:cubicBezTo>
                    <a:pt x="370" y="272"/>
                    <a:pt x="370" y="272"/>
                    <a:pt x="370" y="272"/>
                  </a:cubicBezTo>
                  <a:cubicBezTo>
                    <a:pt x="371" y="272"/>
                    <a:pt x="371" y="272"/>
                    <a:pt x="371" y="272"/>
                  </a:cubicBezTo>
                  <a:cubicBezTo>
                    <a:pt x="372" y="273"/>
                    <a:pt x="372" y="273"/>
                    <a:pt x="372" y="273"/>
                  </a:cubicBezTo>
                  <a:cubicBezTo>
                    <a:pt x="372" y="275"/>
                    <a:pt x="372" y="275"/>
                    <a:pt x="372" y="275"/>
                  </a:cubicBezTo>
                  <a:cubicBezTo>
                    <a:pt x="372" y="276"/>
                    <a:pt x="372" y="276"/>
                    <a:pt x="372" y="276"/>
                  </a:cubicBezTo>
                  <a:close/>
                  <a:moveTo>
                    <a:pt x="309" y="283"/>
                  </a:moveTo>
                  <a:cubicBezTo>
                    <a:pt x="310" y="283"/>
                    <a:pt x="310" y="283"/>
                    <a:pt x="310" y="283"/>
                  </a:cubicBezTo>
                  <a:cubicBezTo>
                    <a:pt x="310" y="283"/>
                    <a:pt x="310" y="283"/>
                    <a:pt x="310" y="283"/>
                  </a:cubicBezTo>
                  <a:cubicBezTo>
                    <a:pt x="312" y="284"/>
                    <a:pt x="312" y="284"/>
                    <a:pt x="312" y="284"/>
                  </a:cubicBezTo>
                  <a:cubicBezTo>
                    <a:pt x="312" y="283"/>
                    <a:pt x="312" y="283"/>
                    <a:pt x="312" y="283"/>
                  </a:cubicBezTo>
                  <a:cubicBezTo>
                    <a:pt x="311" y="283"/>
                    <a:pt x="311" y="283"/>
                    <a:pt x="311" y="283"/>
                  </a:cubicBezTo>
                  <a:cubicBezTo>
                    <a:pt x="309" y="283"/>
                    <a:pt x="309" y="283"/>
                    <a:pt x="309" y="283"/>
                  </a:cubicBezTo>
                  <a:close/>
                  <a:moveTo>
                    <a:pt x="309" y="289"/>
                  </a:moveTo>
                  <a:cubicBezTo>
                    <a:pt x="308" y="289"/>
                    <a:pt x="308" y="289"/>
                    <a:pt x="308" y="289"/>
                  </a:cubicBezTo>
                  <a:cubicBezTo>
                    <a:pt x="307" y="289"/>
                    <a:pt x="307" y="289"/>
                    <a:pt x="307" y="289"/>
                  </a:cubicBezTo>
                  <a:cubicBezTo>
                    <a:pt x="306" y="290"/>
                    <a:pt x="306" y="290"/>
                    <a:pt x="306" y="290"/>
                  </a:cubicBezTo>
                  <a:cubicBezTo>
                    <a:pt x="305" y="290"/>
                    <a:pt x="305" y="290"/>
                    <a:pt x="305" y="290"/>
                  </a:cubicBezTo>
                  <a:cubicBezTo>
                    <a:pt x="304" y="290"/>
                    <a:pt x="304" y="290"/>
                    <a:pt x="304" y="290"/>
                  </a:cubicBezTo>
                  <a:cubicBezTo>
                    <a:pt x="303" y="291"/>
                    <a:pt x="303" y="291"/>
                    <a:pt x="303" y="291"/>
                  </a:cubicBezTo>
                  <a:cubicBezTo>
                    <a:pt x="303" y="292"/>
                    <a:pt x="303" y="292"/>
                    <a:pt x="303" y="292"/>
                  </a:cubicBezTo>
                  <a:cubicBezTo>
                    <a:pt x="301" y="293"/>
                    <a:pt x="301" y="293"/>
                    <a:pt x="301" y="293"/>
                  </a:cubicBezTo>
                  <a:cubicBezTo>
                    <a:pt x="299" y="295"/>
                    <a:pt x="299" y="295"/>
                    <a:pt x="299" y="295"/>
                  </a:cubicBezTo>
                  <a:cubicBezTo>
                    <a:pt x="300" y="296"/>
                    <a:pt x="300" y="296"/>
                    <a:pt x="300" y="296"/>
                  </a:cubicBezTo>
                  <a:cubicBezTo>
                    <a:pt x="300" y="298"/>
                    <a:pt x="300" y="298"/>
                    <a:pt x="300" y="298"/>
                  </a:cubicBezTo>
                  <a:cubicBezTo>
                    <a:pt x="300" y="299"/>
                    <a:pt x="300" y="299"/>
                    <a:pt x="300" y="299"/>
                  </a:cubicBezTo>
                  <a:cubicBezTo>
                    <a:pt x="300" y="300"/>
                    <a:pt x="300" y="300"/>
                    <a:pt x="300" y="300"/>
                  </a:cubicBezTo>
                  <a:cubicBezTo>
                    <a:pt x="301" y="301"/>
                    <a:pt x="301" y="301"/>
                    <a:pt x="301" y="301"/>
                  </a:cubicBezTo>
                  <a:cubicBezTo>
                    <a:pt x="303" y="301"/>
                    <a:pt x="303" y="301"/>
                    <a:pt x="303" y="301"/>
                  </a:cubicBezTo>
                  <a:cubicBezTo>
                    <a:pt x="304" y="302"/>
                    <a:pt x="304" y="302"/>
                    <a:pt x="304" y="302"/>
                  </a:cubicBezTo>
                  <a:cubicBezTo>
                    <a:pt x="305" y="302"/>
                    <a:pt x="305" y="302"/>
                    <a:pt x="305" y="302"/>
                  </a:cubicBezTo>
                  <a:cubicBezTo>
                    <a:pt x="306" y="302"/>
                    <a:pt x="306" y="302"/>
                    <a:pt x="306" y="302"/>
                  </a:cubicBezTo>
                  <a:cubicBezTo>
                    <a:pt x="306" y="302"/>
                    <a:pt x="306" y="302"/>
                    <a:pt x="306" y="302"/>
                  </a:cubicBezTo>
                  <a:cubicBezTo>
                    <a:pt x="307" y="301"/>
                    <a:pt x="307" y="301"/>
                    <a:pt x="307" y="301"/>
                  </a:cubicBezTo>
                  <a:cubicBezTo>
                    <a:pt x="308" y="301"/>
                    <a:pt x="308" y="301"/>
                    <a:pt x="308" y="301"/>
                  </a:cubicBezTo>
                  <a:cubicBezTo>
                    <a:pt x="309" y="301"/>
                    <a:pt x="309" y="301"/>
                    <a:pt x="309" y="301"/>
                  </a:cubicBezTo>
                  <a:cubicBezTo>
                    <a:pt x="310" y="300"/>
                    <a:pt x="310" y="300"/>
                    <a:pt x="310" y="300"/>
                  </a:cubicBezTo>
                  <a:cubicBezTo>
                    <a:pt x="310" y="299"/>
                    <a:pt x="310" y="299"/>
                    <a:pt x="310" y="299"/>
                  </a:cubicBezTo>
                  <a:cubicBezTo>
                    <a:pt x="311" y="299"/>
                    <a:pt x="311" y="299"/>
                    <a:pt x="311" y="299"/>
                  </a:cubicBezTo>
                  <a:cubicBezTo>
                    <a:pt x="312" y="298"/>
                    <a:pt x="312" y="298"/>
                    <a:pt x="312" y="298"/>
                  </a:cubicBezTo>
                  <a:cubicBezTo>
                    <a:pt x="312" y="297"/>
                    <a:pt x="312" y="297"/>
                    <a:pt x="312" y="297"/>
                  </a:cubicBezTo>
                  <a:cubicBezTo>
                    <a:pt x="312" y="295"/>
                    <a:pt x="312" y="295"/>
                    <a:pt x="312" y="295"/>
                  </a:cubicBezTo>
                  <a:cubicBezTo>
                    <a:pt x="313" y="295"/>
                    <a:pt x="313" y="295"/>
                    <a:pt x="313" y="295"/>
                  </a:cubicBezTo>
                  <a:cubicBezTo>
                    <a:pt x="313" y="294"/>
                    <a:pt x="313" y="294"/>
                    <a:pt x="313" y="294"/>
                  </a:cubicBezTo>
                  <a:cubicBezTo>
                    <a:pt x="314" y="292"/>
                    <a:pt x="314" y="292"/>
                    <a:pt x="314" y="292"/>
                  </a:cubicBezTo>
                  <a:cubicBezTo>
                    <a:pt x="313" y="290"/>
                    <a:pt x="313" y="290"/>
                    <a:pt x="313" y="290"/>
                  </a:cubicBezTo>
                  <a:cubicBezTo>
                    <a:pt x="312" y="290"/>
                    <a:pt x="312" y="290"/>
                    <a:pt x="312" y="290"/>
                  </a:cubicBezTo>
                  <a:cubicBezTo>
                    <a:pt x="311" y="289"/>
                    <a:pt x="311" y="289"/>
                    <a:pt x="311" y="289"/>
                  </a:cubicBezTo>
                  <a:cubicBezTo>
                    <a:pt x="310" y="290"/>
                    <a:pt x="310" y="290"/>
                    <a:pt x="310" y="290"/>
                  </a:cubicBezTo>
                  <a:cubicBezTo>
                    <a:pt x="309" y="289"/>
                    <a:pt x="309" y="289"/>
                    <a:pt x="309" y="28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4" name="Freeform 12"/>
            <p:cNvSpPr>
              <a:spLocks noEditPoints="1"/>
            </p:cNvSpPr>
            <p:nvPr/>
          </p:nvSpPr>
          <p:spPr bwMode="auto">
            <a:xfrm>
              <a:off x="4626532" y="1708568"/>
              <a:ext cx="362698" cy="447328"/>
            </a:xfrm>
            <a:custGeom>
              <a:avLst/>
              <a:gdLst>
                <a:gd name="T0" fmla="*/ 84 w 88"/>
                <a:gd name="T1" fmla="*/ 10 h 109"/>
                <a:gd name="T2" fmla="*/ 36 w 88"/>
                <a:gd name="T3" fmla="*/ 1 h 109"/>
                <a:gd name="T4" fmla="*/ 29 w 88"/>
                <a:gd name="T5" fmla="*/ 11 h 109"/>
                <a:gd name="T6" fmla="*/ 38 w 88"/>
                <a:gd name="T7" fmla="*/ 20 h 109"/>
                <a:gd name="T8" fmla="*/ 39 w 88"/>
                <a:gd name="T9" fmla="*/ 21 h 109"/>
                <a:gd name="T10" fmla="*/ 35 w 88"/>
                <a:gd name="T11" fmla="*/ 23 h 109"/>
                <a:gd name="T12" fmla="*/ 46 w 88"/>
                <a:gd name="T13" fmla="*/ 27 h 109"/>
                <a:gd name="T14" fmla="*/ 55 w 88"/>
                <a:gd name="T15" fmla="*/ 28 h 109"/>
                <a:gd name="T16" fmla="*/ 63 w 88"/>
                <a:gd name="T17" fmla="*/ 20 h 109"/>
                <a:gd name="T18" fmla="*/ 62 w 88"/>
                <a:gd name="T19" fmla="*/ 11 h 109"/>
                <a:gd name="T20" fmla="*/ 53 w 88"/>
                <a:gd name="T21" fmla="*/ 8 h 109"/>
                <a:gd name="T22" fmla="*/ 49 w 88"/>
                <a:gd name="T23" fmla="*/ 11 h 109"/>
                <a:gd name="T24" fmla="*/ 45 w 88"/>
                <a:gd name="T25" fmla="*/ 6 h 109"/>
                <a:gd name="T26" fmla="*/ 46 w 88"/>
                <a:gd name="T27" fmla="*/ 16 h 109"/>
                <a:gd name="T28" fmla="*/ 39 w 88"/>
                <a:gd name="T29" fmla="*/ 12 h 109"/>
                <a:gd name="T30" fmla="*/ 34 w 88"/>
                <a:gd name="T31" fmla="*/ 5 h 109"/>
                <a:gd name="T32" fmla="*/ 33 w 88"/>
                <a:gd name="T33" fmla="*/ 13 h 109"/>
                <a:gd name="T34" fmla="*/ 29 w 88"/>
                <a:gd name="T35" fmla="*/ 15 h 109"/>
                <a:gd name="T36" fmla="*/ 71 w 88"/>
                <a:gd name="T37" fmla="*/ 35 h 109"/>
                <a:gd name="T38" fmla="*/ 73 w 88"/>
                <a:gd name="T39" fmla="*/ 34 h 109"/>
                <a:gd name="T40" fmla="*/ 68 w 88"/>
                <a:gd name="T41" fmla="*/ 38 h 109"/>
                <a:gd name="T42" fmla="*/ 54 w 88"/>
                <a:gd name="T43" fmla="*/ 48 h 109"/>
                <a:gd name="T44" fmla="*/ 61 w 88"/>
                <a:gd name="T45" fmla="*/ 54 h 109"/>
                <a:gd name="T46" fmla="*/ 53 w 88"/>
                <a:gd name="T47" fmla="*/ 61 h 109"/>
                <a:gd name="T48" fmla="*/ 45 w 88"/>
                <a:gd name="T49" fmla="*/ 61 h 109"/>
                <a:gd name="T50" fmla="*/ 45 w 88"/>
                <a:gd name="T51" fmla="*/ 51 h 109"/>
                <a:gd name="T52" fmla="*/ 41 w 88"/>
                <a:gd name="T53" fmla="*/ 43 h 109"/>
                <a:gd name="T54" fmla="*/ 48 w 88"/>
                <a:gd name="T55" fmla="*/ 46 h 109"/>
                <a:gd name="T56" fmla="*/ 45 w 88"/>
                <a:gd name="T57" fmla="*/ 40 h 109"/>
                <a:gd name="T58" fmla="*/ 3 w 88"/>
                <a:gd name="T59" fmla="*/ 45 h 109"/>
                <a:gd name="T60" fmla="*/ 3 w 88"/>
                <a:gd name="T61" fmla="*/ 43 h 109"/>
                <a:gd name="T62" fmla="*/ 29 w 88"/>
                <a:gd name="T63" fmla="*/ 76 h 109"/>
                <a:gd name="T64" fmla="*/ 26 w 88"/>
                <a:gd name="T65" fmla="*/ 70 h 109"/>
                <a:gd name="T66" fmla="*/ 19 w 88"/>
                <a:gd name="T67" fmla="*/ 66 h 109"/>
                <a:gd name="T68" fmla="*/ 16 w 88"/>
                <a:gd name="T69" fmla="*/ 61 h 109"/>
                <a:gd name="T70" fmla="*/ 22 w 88"/>
                <a:gd name="T71" fmla="*/ 60 h 109"/>
                <a:gd name="T72" fmla="*/ 26 w 88"/>
                <a:gd name="T73" fmla="*/ 55 h 109"/>
                <a:gd name="T74" fmla="*/ 23 w 88"/>
                <a:gd name="T75" fmla="*/ 54 h 109"/>
                <a:gd name="T76" fmla="*/ 14 w 88"/>
                <a:gd name="T77" fmla="*/ 54 h 109"/>
                <a:gd name="T78" fmla="*/ 19 w 88"/>
                <a:gd name="T79" fmla="*/ 49 h 109"/>
                <a:gd name="T80" fmla="*/ 26 w 88"/>
                <a:gd name="T81" fmla="*/ 44 h 109"/>
                <a:gd name="T82" fmla="*/ 21 w 88"/>
                <a:gd name="T83" fmla="*/ 45 h 109"/>
                <a:gd name="T84" fmla="*/ 19 w 88"/>
                <a:gd name="T85" fmla="*/ 41 h 109"/>
                <a:gd name="T86" fmla="*/ 18 w 88"/>
                <a:gd name="T87" fmla="*/ 46 h 109"/>
                <a:gd name="T88" fmla="*/ 9 w 88"/>
                <a:gd name="T89" fmla="*/ 45 h 109"/>
                <a:gd name="T90" fmla="*/ 5 w 88"/>
                <a:gd name="T91" fmla="*/ 40 h 109"/>
                <a:gd name="T92" fmla="*/ 6 w 88"/>
                <a:gd name="T93" fmla="*/ 37 h 109"/>
                <a:gd name="T94" fmla="*/ 5 w 88"/>
                <a:gd name="T95" fmla="*/ 30 h 109"/>
                <a:gd name="T96" fmla="*/ 0 w 88"/>
                <a:gd name="T97" fmla="*/ 26 h 109"/>
                <a:gd name="T98" fmla="*/ 6 w 88"/>
                <a:gd name="T99" fmla="*/ 23 h 109"/>
                <a:gd name="T100" fmla="*/ 12 w 88"/>
                <a:gd name="T101" fmla="*/ 22 h 109"/>
                <a:gd name="T102" fmla="*/ 11 w 88"/>
                <a:gd name="T103" fmla="*/ 25 h 109"/>
                <a:gd name="T104" fmla="*/ 14 w 88"/>
                <a:gd name="T105" fmla="*/ 31 h 109"/>
                <a:gd name="T106" fmla="*/ 18 w 88"/>
                <a:gd name="T107" fmla="*/ 27 h 109"/>
                <a:gd name="T108" fmla="*/ 23 w 88"/>
                <a:gd name="T109" fmla="*/ 36 h 109"/>
                <a:gd name="T110" fmla="*/ 20 w 88"/>
                <a:gd name="T111" fmla="*/ 19 h 109"/>
                <a:gd name="T112" fmla="*/ 28 w 88"/>
                <a:gd name="T113" fmla="*/ 21 h 109"/>
                <a:gd name="T114" fmla="*/ 31 w 88"/>
                <a:gd name="T115" fmla="*/ 24 h 109"/>
                <a:gd name="T116" fmla="*/ 44 w 88"/>
                <a:gd name="T117" fmla="*/ 37 h 109"/>
                <a:gd name="T118" fmla="*/ 38 w 88"/>
                <a:gd name="T119" fmla="*/ 42 h 109"/>
                <a:gd name="T120" fmla="*/ 35 w 88"/>
                <a:gd name="T121" fmla="*/ 54 h 109"/>
                <a:gd name="T122" fmla="*/ 32 w 88"/>
                <a:gd name="T123" fmla="*/ 65 h 109"/>
                <a:gd name="T124" fmla="*/ 44 w 88"/>
                <a:gd name="T125" fmla="*/ 10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 h="109">
                  <a:moveTo>
                    <a:pt x="82" y="10"/>
                  </a:moveTo>
                  <a:cubicBezTo>
                    <a:pt x="82" y="9"/>
                    <a:pt x="83" y="9"/>
                    <a:pt x="83" y="9"/>
                  </a:cubicBezTo>
                  <a:cubicBezTo>
                    <a:pt x="84" y="8"/>
                    <a:pt x="84" y="8"/>
                    <a:pt x="84" y="8"/>
                  </a:cubicBezTo>
                  <a:cubicBezTo>
                    <a:pt x="85" y="8"/>
                    <a:pt x="85" y="8"/>
                    <a:pt x="85" y="8"/>
                  </a:cubicBezTo>
                  <a:cubicBezTo>
                    <a:pt x="86" y="6"/>
                    <a:pt x="86" y="6"/>
                    <a:pt x="86" y="6"/>
                  </a:cubicBezTo>
                  <a:cubicBezTo>
                    <a:pt x="87" y="6"/>
                    <a:pt x="87" y="6"/>
                    <a:pt x="87" y="6"/>
                  </a:cubicBezTo>
                  <a:cubicBezTo>
                    <a:pt x="88" y="6"/>
                    <a:pt x="88" y="6"/>
                    <a:pt x="88" y="6"/>
                  </a:cubicBezTo>
                  <a:cubicBezTo>
                    <a:pt x="88" y="6"/>
                    <a:pt x="88" y="6"/>
                    <a:pt x="88" y="6"/>
                  </a:cubicBezTo>
                  <a:cubicBezTo>
                    <a:pt x="88" y="7"/>
                    <a:pt x="88" y="7"/>
                    <a:pt x="88" y="7"/>
                  </a:cubicBezTo>
                  <a:cubicBezTo>
                    <a:pt x="87" y="8"/>
                    <a:pt x="87" y="8"/>
                    <a:pt x="87" y="8"/>
                  </a:cubicBezTo>
                  <a:cubicBezTo>
                    <a:pt x="86" y="8"/>
                    <a:pt x="86" y="8"/>
                    <a:pt x="86" y="8"/>
                  </a:cubicBezTo>
                  <a:cubicBezTo>
                    <a:pt x="84" y="10"/>
                    <a:pt x="84" y="10"/>
                    <a:pt x="84" y="10"/>
                  </a:cubicBezTo>
                  <a:cubicBezTo>
                    <a:pt x="83" y="10"/>
                    <a:pt x="83" y="10"/>
                    <a:pt x="83" y="10"/>
                  </a:cubicBezTo>
                  <a:cubicBezTo>
                    <a:pt x="82" y="10"/>
                    <a:pt x="82" y="10"/>
                    <a:pt x="82" y="10"/>
                  </a:cubicBezTo>
                  <a:cubicBezTo>
                    <a:pt x="82" y="10"/>
                    <a:pt x="82" y="10"/>
                    <a:pt x="82" y="10"/>
                  </a:cubicBezTo>
                  <a:close/>
                  <a:moveTo>
                    <a:pt x="66" y="11"/>
                  </a:moveTo>
                  <a:cubicBezTo>
                    <a:pt x="67" y="12"/>
                    <a:pt x="67" y="12"/>
                    <a:pt x="67" y="12"/>
                  </a:cubicBezTo>
                  <a:cubicBezTo>
                    <a:pt x="67" y="12"/>
                    <a:pt x="67" y="12"/>
                    <a:pt x="67" y="12"/>
                  </a:cubicBezTo>
                  <a:cubicBezTo>
                    <a:pt x="68" y="11"/>
                    <a:pt x="68" y="11"/>
                    <a:pt x="68" y="11"/>
                  </a:cubicBezTo>
                  <a:cubicBezTo>
                    <a:pt x="67" y="10"/>
                    <a:pt x="67" y="10"/>
                    <a:pt x="67" y="10"/>
                  </a:cubicBezTo>
                  <a:cubicBezTo>
                    <a:pt x="67" y="10"/>
                    <a:pt x="67" y="10"/>
                    <a:pt x="67" y="10"/>
                  </a:cubicBezTo>
                  <a:cubicBezTo>
                    <a:pt x="66" y="10"/>
                    <a:pt x="66" y="10"/>
                    <a:pt x="66" y="10"/>
                  </a:cubicBezTo>
                  <a:cubicBezTo>
                    <a:pt x="66" y="11"/>
                    <a:pt x="66" y="11"/>
                    <a:pt x="66" y="11"/>
                  </a:cubicBezTo>
                  <a:close/>
                  <a:moveTo>
                    <a:pt x="36" y="1"/>
                  </a:moveTo>
                  <a:cubicBezTo>
                    <a:pt x="38" y="3"/>
                    <a:pt x="38" y="3"/>
                    <a:pt x="38" y="3"/>
                  </a:cubicBezTo>
                  <a:cubicBezTo>
                    <a:pt x="39" y="3"/>
                    <a:pt x="39" y="3"/>
                    <a:pt x="39" y="3"/>
                  </a:cubicBezTo>
                  <a:cubicBezTo>
                    <a:pt x="39" y="2"/>
                    <a:pt x="39" y="2"/>
                    <a:pt x="39" y="2"/>
                  </a:cubicBezTo>
                  <a:cubicBezTo>
                    <a:pt x="40" y="2"/>
                    <a:pt x="40" y="2"/>
                    <a:pt x="40" y="2"/>
                  </a:cubicBezTo>
                  <a:cubicBezTo>
                    <a:pt x="39" y="1"/>
                    <a:pt x="39" y="1"/>
                    <a:pt x="39" y="1"/>
                  </a:cubicBezTo>
                  <a:cubicBezTo>
                    <a:pt x="38" y="1"/>
                    <a:pt x="38" y="1"/>
                    <a:pt x="38" y="1"/>
                  </a:cubicBezTo>
                  <a:cubicBezTo>
                    <a:pt x="37" y="1"/>
                    <a:pt x="37" y="1"/>
                    <a:pt x="37" y="1"/>
                  </a:cubicBezTo>
                  <a:cubicBezTo>
                    <a:pt x="36" y="0"/>
                    <a:pt x="36" y="0"/>
                    <a:pt x="36" y="0"/>
                  </a:cubicBezTo>
                  <a:cubicBezTo>
                    <a:pt x="35" y="1"/>
                    <a:pt x="35" y="1"/>
                    <a:pt x="35" y="1"/>
                  </a:cubicBezTo>
                  <a:cubicBezTo>
                    <a:pt x="36" y="1"/>
                    <a:pt x="36" y="1"/>
                    <a:pt x="36" y="1"/>
                  </a:cubicBezTo>
                  <a:close/>
                  <a:moveTo>
                    <a:pt x="30" y="12"/>
                  </a:moveTo>
                  <a:cubicBezTo>
                    <a:pt x="29" y="11"/>
                    <a:pt x="29" y="11"/>
                    <a:pt x="29" y="11"/>
                  </a:cubicBezTo>
                  <a:cubicBezTo>
                    <a:pt x="29" y="11"/>
                    <a:pt x="29" y="11"/>
                    <a:pt x="29" y="11"/>
                  </a:cubicBezTo>
                  <a:cubicBezTo>
                    <a:pt x="29" y="10"/>
                    <a:pt x="29" y="10"/>
                    <a:pt x="29" y="10"/>
                  </a:cubicBezTo>
                  <a:cubicBezTo>
                    <a:pt x="30" y="9"/>
                    <a:pt x="30" y="9"/>
                    <a:pt x="30" y="9"/>
                  </a:cubicBezTo>
                  <a:cubicBezTo>
                    <a:pt x="30" y="9"/>
                    <a:pt x="30" y="9"/>
                    <a:pt x="30" y="9"/>
                  </a:cubicBezTo>
                  <a:cubicBezTo>
                    <a:pt x="31" y="10"/>
                    <a:pt x="31" y="10"/>
                    <a:pt x="31" y="10"/>
                  </a:cubicBezTo>
                  <a:cubicBezTo>
                    <a:pt x="31" y="11"/>
                    <a:pt x="31" y="11"/>
                    <a:pt x="31" y="11"/>
                  </a:cubicBezTo>
                  <a:cubicBezTo>
                    <a:pt x="30" y="12"/>
                    <a:pt x="30" y="12"/>
                    <a:pt x="30" y="12"/>
                  </a:cubicBezTo>
                  <a:cubicBezTo>
                    <a:pt x="30" y="12"/>
                    <a:pt x="30" y="12"/>
                    <a:pt x="30" y="12"/>
                  </a:cubicBezTo>
                  <a:close/>
                  <a:moveTo>
                    <a:pt x="36" y="21"/>
                  </a:moveTo>
                  <a:cubicBezTo>
                    <a:pt x="36" y="21"/>
                    <a:pt x="36" y="21"/>
                    <a:pt x="36" y="21"/>
                  </a:cubicBezTo>
                  <a:cubicBezTo>
                    <a:pt x="38" y="20"/>
                    <a:pt x="38" y="20"/>
                    <a:pt x="38" y="20"/>
                  </a:cubicBezTo>
                  <a:cubicBezTo>
                    <a:pt x="38" y="20"/>
                    <a:pt x="38" y="20"/>
                    <a:pt x="38" y="20"/>
                  </a:cubicBezTo>
                  <a:cubicBezTo>
                    <a:pt x="41" y="20"/>
                    <a:pt x="41" y="20"/>
                    <a:pt x="41" y="20"/>
                  </a:cubicBezTo>
                  <a:cubicBezTo>
                    <a:pt x="42" y="20"/>
                    <a:pt x="42" y="20"/>
                    <a:pt x="42" y="20"/>
                  </a:cubicBezTo>
                  <a:cubicBezTo>
                    <a:pt x="43" y="19"/>
                    <a:pt x="43" y="19"/>
                    <a:pt x="43" y="19"/>
                  </a:cubicBezTo>
                  <a:cubicBezTo>
                    <a:pt x="44" y="19"/>
                    <a:pt x="44" y="19"/>
                    <a:pt x="44" y="19"/>
                  </a:cubicBezTo>
                  <a:cubicBezTo>
                    <a:pt x="44" y="20"/>
                    <a:pt x="44" y="20"/>
                    <a:pt x="44" y="20"/>
                  </a:cubicBezTo>
                  <a:cubicBezTo>
                    <a:pt x="44" y="20"/>
                    <a:pt x="44" y="20"/>
                    <a:pt x="44" y="20"/>
                  </a:cubicBezTo>
                  <a:cubicBezTo>
                    <a:pt x="44" y="21"/>
                    <a:pt x="44" y="21"/>
                    <a:pt x="44" y="21"/>
                  </a:cubicBezTo>
                  <a:cubicBezTo>
                    <a:pt x="44" y="21"/>
                    <a:pt x="44" y="21"/>
                    <a:pt x="44" y="21"/>
                  </a:cubicBezTo>
                  <a:cubicBezTo>
                    <a:pt x="43" y="22"/>
                    <a:pt x="43" y="22"/>
                    <a:pt x="43" y="22"/>
                  </a:cubicBezTo>
                  <a:cubicBezTo>
                    <a:pt x="42" y="21"/>
                    <a:pt x="42" y="21"/>
                    <a:pt x="42" y="21"/>
                  </a:cubicBezTo>
                  <a:cubicBezTo>
                    <a:pt x="40" y="21"/>
                    <a:pt x="40" y="21"/>
                    <a:pt x="40" y="21"/>
                  </a:cubicBezTo>
                  <a:cubicBezTo>
                    <a:pt x="39" y="21"/>
                    <a:pt x="39" y="21"/>
                    <a:pt x="39" y="21"/>
                  </a:cubicBezTo>
                  <a:cubicBezTo>
                    <a:pt x="39" y="22"/>
                    <a:pt x="39" y="22"/>
                    <a:pt x="39" y="22"/>
                  </a:cubicBezTo>
                  <a:cubicBezTo>
                    <a:pt x="39" y="22"/>
                    <a:pt x="39" y="22"/>
                    <a:pt x="39" y="22"/>
                  </a:cubicBezTo>
                  <a:cubicBezTo>
                    <a:pt x="41" y="22"/>
                    <a:pt x="41" y="22"/>
                    <a:pt x="41" y="22"/>
                  </a:cubicBezTo>
                  <a:cubicBezTo>
                    <a:pt x="42" y="23"/>
                    <a:pt x="42" y="23"/>
                    <a:pt x="42" y="23"/>
                  </a:cubicBezTo>
                  <a:cubicBezTo>
                    <a:pt x="42" y="23"/>
                    <a:pt x="42" y="23"/>
                    <a:pt x="42" y="23"/>
                  </a:cubicBezTo>
                  <a:cubicBezTo>
                    <a:pt x="41" y="24"/>
                    <a:pt x="41" y="24"/>
                    <a:pt x="41" y="24"/>
                  </a:cubicBezTo>
                  <a:cubicBezTo>
                    <a:pt x="40" y="23"/>
                    <a:pt x="40" y="23"/>
                    <a:pt x="40" y="23"/>
                  </a:cubicBezTo>
                  <a:cubicBezTo>
                    <a:pt x="40" y="23"/>
                    <a:pt x="40" y="23"/>
                    <a:pt x="40" y="23"/>
                  </a:cubicBezTo>
                  <a:cubicBezTo>
                    <a:pt x="39" y="24"/>
                    <a:pt x="39" y="24"/>
                    <a:pt x="39" y="24"/>
                  </a:cubicBezTo>
                  <a:cubicBezTo>
                    <a:pt x="38" y="23"/>
                    <a:pt x="38" y="23"/>
                    <a:pt x="38" y="23"/>
                  </a:cubicBezTo>
                  <a:cubicBezTo>
                    <a:pt x="36" y="22"/>
                    <a:pt x="36" y="22"/>
                    <a:pt x="36" y="22"/>
                  </a:cubicBezTo>
                  <a:cubicBezTo>
                    <a:pt x="35" y="23"/>
                    <a:pt x="35" y="23"/>
                    <a:pt x="35" y="23"/>
                  </a:cubicBezTo>
                  <a:cubicBezTo>
                    <a:pt x="35" y="23"/>
                    <a:pt x="35" y="23"/>
                    <a:pt x="35" y="23"/>
                  </a:cubicBezTo>
                  <a:cubicBezTo>
                    <a:pt x="36" y="24"/>
                    <a:pt x="36" y="24"/>
                    <a:pt x="36" y="24"/>
                  </a:cubicBezTo>
                  <a:cubicBezTo>
                    <a:pt x="38" y="26"/>
                    <a:pt x="38" y="26"/>
                    <a:pt x="38" y="26"/>
                  </a:cubicBezTo>
                  <a:cubicBezTo>
                    <a:pt x="39" y="26"/>
                    <a:pt x="39" y="26"/>
                    <a:pt x="39" y="26"/>
                  </a:cubicBezTo>
                  <a:cubicBezTo>
                    <a:pt x="40" y="26"/>
                    <a:pt x="40" y="26"/>
                    <a:pt x="40" y="26"/>
                  </a:cubicBezTo>
                  <a:cubicBezTo>
                    <a:pt x="40" y="26"/>
                    <a:pt x="40" y="26"/>
                    <a:pt x="40" y="26"/>
                  </a:cubicBezTo>
                  <a:cubicBezTo>
                    <a:pt x="41" y="27"/>
                    <a:pt x="41" y="27"/>
                    <a:pt x="41" y="27"/>
                  </a:cubicBezTo>
                  <a:cubicBezTo>
                    <a:pt x="41" y="28"/>
                    <a:pt x="41" y="28"/>
                    <a:pt x="41" y="28"/>
                  </a:cubicBezTo>
                  <a:cubicBezTo>
                    <a:pt x="42" y="28"/>
                    <a:pt x="42" y="28"/>
                    <a:pt x="42" y="28"/>
                  </a:cubicBezTo>
                  <a:cubicBezTo>
                    <a:pt x="43" y="28"/>
                    <a:pt x="43" y="28"/>
                    <a:pt x="43" y="28"/>
                  </a:cubicBezTo>
                  <a:cubicBezTo>
                    <a:pt x="45" y="28"/>
                    <a:pt x="45" y="28"/>
                    <a:pt x="45" y="28"/>
                  </a:cubicBezTo>
                  <a:cubicBezTo>
                    <a:pt x="46" y="27"/>
                    <a:pt x="46" y="27"/>
                    <a:pt x="46" y="27"/>
                  </a:cubicBezTo>
                  <a:cubicBezTo>
                    <a:pt x="48" y="27"/>
                    <a:pt x="48" y="27"/>
                    <a:pt x="48" y="27"/>
                  </a:cubicBezTo>
                  <a:cubicBezTo>
                    <a:pt x="49" y="27"/>
                    <a:pt x="49" y="27"/>
                    <a:pt x="49" y="27"/>
                  </a:cubicBezTo>
                  <a:cubicBezTo>
                    <a:pt x="49" y="27"/>
                    <a:pt x="49" y="27"/>
                    <a:pt x="49" y="27"/>
                  </a:cubicBezTo>
                  <a:cubicBezTo>
                    <a:pt x="49" y="28"/>
                    <a:pt x="49" y="28"/>
                    <a:pt x="49" y="28"/>
                  </a:cubicBezTo>
                  <a:cubicBezTo>
                    <a:pt x="49" y="30"/>
                    <a:pt x="49" y="30"/>
                    <a:pt x="49" y="30"/>
                  </a:cubicBezTo>
                  <a:cubicBezTo>
                    <a:pt x="51" y="31"/>
                    <a:pt x="51" y="31"/>
                    <a:pt x="51" y="31"/>
                  </a:cubicBezTo>
                  <a:cubicBezTo>
                    <a:pt x="52" y="31"/>
                    <a:pt x="52" y="31"/>
                    <a:pt x="52" y="31"/>
                  </a:cubicBezTo>
                  <a:cubicBezTo>
                    <a:pt x="54" y="30"/>
                    <a:pt x="54" y="30"/>
                    <a:pt x="54" y="30"/>
                  </a:cubicBezTo>
                  <a:cubicBezTo>
                    <a:pt x="54" y="30"/>
                    <a:pt x="54" y="30"/>
                    <a:pt x="54" y="30"/>
                  </a:cubicBezTo>
                  <a:cubicBezTo>
                    <a:pt x="54" y="29"/>
                    <a:pt x="54" y="29"/>
                    <a:pt x="54" y="29"/>
                  </a:cubicBezTo>
                  <a:cubicBezTo>
                    <a:pt x="54" y="28"/>
                    <a:pt x="54" y="28"/>
                    <a:pt x="54" y="28"/>
                  </a:cubicBezTo>
                  <a:cubicBezTo>
                    <a:pt x="55" y="28"/>
                    <a:pt x="55" y="28"/>
                    <a:pt x="55" y="28"/>
                  </a:cubicBezTo>
                  <a:cubicBezTo>
                    <a:pt x="56" y="26"/>
                    <a:pt x="56" y="26"/>
                    <a:pt x="56" y="26"/>
                  </a:cubicBezTo>
                  <a:cubicBezTo>
                    <a:pt x="57" y="26"/>
                    <a:pt x="57" y="26"/>
                    <a:pt x="57" y="26"/>
                  </a:cubicBezTo>
                  <a:cubicBezTo>
                    <a:pt x="57" y="27"/>
                    <a:pt x="57" y="27"/>
                    <a:pt x="57" y="27"/>
                  </a:cubicBezTo>
                  <a:cubicBezTo>
                    <a:pt x="58" y="28"/>
                    <a:pt x="58" y="28"/>
                    <a:pt x="58" y="28"/>
                  </a:cubicBezTo>
                  <a:cubicBezTo>
                    <a:pt x="59" y="28"/>
                    <a:pt x="59" y="28"/>
                    <a:pt x="59" y="28"/>
                  </a:cubicBezTo>
                  <a:cubicBezTo>
                    <a:pt x="61" y="27"/>
                    <a:pt x="61" y="27"/>
                    <a:pt x="61" y="27"/>
                  </a:cubicBezTo>
                  <a:cubicBezTo>
                    <a:pt x="61" y="26"/>
                    <a:pt x="61" y="26"/>
                    <a:pt x="61" y="26"/>
                  </a:cubicBezTo>
                  <a:cubicBezTo>
                    <a:pt x="61" y="24"/>
                    <a:pt x="61" y="24"/>
                    <a:pt x="61" y="24"/>
                  </a:cubicBezTo>
                  <a:cubicBezTo>
                    <a:pt x="61" y="23"/>
                    <a:pt x="61" y="23"/>
                    <a:pt x="61" y="23"/>
                  </a:cubicBezTo>
                  <a:cubicBezTo>
                    <a:pt x="61" y="23"/>
                    <a:pt x="61" y="23"/>
                    <a:pt x="61" y="23"/>
                  </a:cubicBezTo>
                  <a:cubicBezTo>
                    <a:pt x="62" y="22"/>
                    <a:pt x="62" y="22"/>
                    <a:pt x="62" y="22"/>
                  </a:cubicBezTo>
                  <a:cubicBezTo>
                    <a:pt x="63" y="20"/>
                    <a:pt x="63" y="20"/>
                    <a:pt x="63" y="20"/>
                  </a:cubicBezTo>
                  <a:cubicBezTo>
                    <a:pt x="64" y="19"/>
                    <a:pt x="64" y="19"/>
                    <a:pt x="64" y="19"/>
                  </a:cubicBezTo>
                  <a:cubicBezTo>
                    <a:pt x="65" y="17"/>
                    <a:pt x="65" y="17"/>
                    <a:pt x="65" y="17"/>
                  </a:cubicBezTo>
                  <a:cubicBezTo>
                    <a:pt x="66" y="16"/>
                    <a:pt x="66" y="16"/>
                    <a:pt x="66" y="16"/>
                  </a:cubicBezTo>
                  <a:cubicBezTo>
                    <a:pt x="66" y="15"/>
                    <a:pt x="66" y="15"/>
                    <a:pt x="66" y="15"/>
                  </a:cubicBezTo>
                  <a:cubicBezTo>
                    <a:pt x="65" y="14"/>
                    <a:pt x="65" y="14"/>
                    <a:pt x="65" y="14"/>
                  </a:cubicBezTo>
                  <a:cubicBezTo>
                    <a:pt x="65" y="13"/>
                    <a:pt x="65" y="13"/>
                    <a:pt x="65" y="13"/>
                  </a:cubicBezTo>
                  <a:cubicBezTo>
                    <a:pt x="65" y="13"/>
                    <a:pt x="65" y="13"/>
                    <a:pt x="65" y="13"/>
                  </a:cubicBezTo>
                  <a:cubicBezTo>
                    <a:pt x="65" y="12"/>
                    <a:pt x="65" y="12"/>
                    <a:pt x="65" y="12"/>
                  </a:cubicBezTo>
                  <a:cubicBezTo>
                    <a:pt x="65" y="12"/>
                    <a:pt x="65" y="12"/>
                    <a:pt x="65" y="12"/>
                  </a:cubicBezTo>
                  <a:cubicBezTo>
                    <a:pt x="63" y="12"/>
                    <a:pt x="63" y="12"/>
                    <a:pt x="63" y="12"/>
                  </a:cubicBezTo>
                  <a:cubicBezTo>
                    <a:pt x="62" y="11"/>
                    <a:pt x="62" y="11"/>
                    <a:pt x="62" y="11"/>
                  </a:cubicBezTo>
                  <a:cubicBezTo>
                    <a:pt x="62" y="11"/>
                    <a:pt x="62" y="11"/>
                    <a:pt x="62" y="11"/>
                  </a:cubicBezTo>
                  <a:cubicBezTo>
                    <a:pt x="59" y="11"/>
                    <a:pt x="59" y="11"/>
                    <a:pt x="59" y="11"/>
                  </a:cubicBezTo>
                  <a:cubicBezTo>
                    <a:pt x="58" y="11"/>
                    <a:pt x="58" y="11"/>
                    <a:pt x="58" y="11"/>
                  </a:cubicBezTo>
                  <a:cubicBezTo>
                    <a:pt x="57" y="10"/>
                    <a:pt x="57" y="10"/>
                    <a:pt x="57" y="10"/>
                  </a:cubicBezTo>
                  <a:cubicBezTo>
                    <a:pt x="56" y="10"/>
                    <a:pt x="56" y="10"/>
                    <a:pt x="56" y="10"/>
                  </a:cubicBezTo>
                  <a:cubicBezTo>
                    <a:pt x="55" y="10"/>
                    <a:pt x="55" y="10"/>
                    <a:pt x="55" y="10"/>
                  </a:cubicBezTo>
                  <a:cubicBezTo>
                    <a:pt x="55" y="9"/>
                    <a:pt x="55" y="9"/>
                    <a:pt x="55" y="9"/>
                  </a:cubicBezTo>
                  <a:cubicBezTo>
                    <a:pt x="55" y="9"/>
                    <a:pt x="55" y="9"/>
                    <a:pt x="55" y="9"/>
                  </a:cubicBezTo>
                  <a:cubicBezTo>
                    <a:pt x="54" y="9"/>
                    <a:pt x="54" y="9"/>
                    <a:pt x="54" y="9"/>
                  </a:cubicBezTo>
                  <a:cubicBezTo>
                    <a:pt x="54" y="9"/>
                    <a:pt x="54" y="9"/>
                    <a:pt x="54" y="9"/>
                  </a:cubicBezTo>
                  <a:cubicBezTo>
                    <a:pt x="54" y="8"/>
                    <a:pt x="54" y="8"/>
                    <a:pt x="54" y="8"/>
                  </a:cubicBezTo>
                  <a:cubicBezTo>
                    <a:pt x="54" y="7"/>
                    <a:pt x="54" y="7"/>
                    <a:pt x="54" y="7"/>
                  </a:cubicBezTo>
                  <a:cubicBezTo>
                    <a:pt x="53" y="8"/>
                    <a:pt x="53" y="8"/>
                    <a:pt x="53" y="8"/>
                  </a:cubicBezTo>
                  <a:cubicBezTo>
                    <a:pt x="53" y="9"/>
                    <a:pt x="53" y="9"/>
                    <a:pt x="53" y="9"/>
                  </a:cubicBezTo>
                  <a:cubicBezTo>
                    <a:pt x="52" y="9"/>
                    <a:pt x="52" y="9"/>
                    <a:pt x="52" y="9"/>
                  </a:cubicBezTo>
                  <a:cubicBezTo>
                    <a:pt x="52" y="8"/>
                    <a:pt x="52" y="8"/>
                    <a:pt x="52" y="8"/>
                  </a:cubicBezTo>
                  <a:cubicBezTo>
                    <a:pt x="52" y="8"/>
                    <a:pt x="52" y="8"/>
                    <a:pt x="52" y="8"/>
                  </a:cubicBezTo>
                  <a:cubicBezTo>
                    <a:pt x="51" y="8"/>
                    <a:pt x="51" y="8"/>
                    <a:pt x="51" y="8"/>
                  </a:cubicBezTo>
                  <a:cubicBezTo>
                    <a:pt x="51" y="9"/>
                    <a:pt x="51" y="9"/>
                    <a:pt x="51" y="9"/>
                  </a:cubicBezTo>
                  <a:cubicBezTo>
                    <a:pt x="51" y="9"/>
                    <a:pt x="51" y="9"/>
                    <a:pt x="51" y="9"/>
                  </a:cubicBezTo>
                  <a:cubicBezTo>
                    <a:pt x="50" y="10"/>
                    <a:pt x="50" y="10"/>
                    <a:pt x="50" y="10"/>
                  </a:cubicBezTo>
                  <a:cubicBezTo>
                    <a:pt x="50" y="11"/>
                    <a:pt x="50" y="11"/>
                    <a:pt x="50" y="11"/>
                  </a:cubicBezTo>
                  <a:cubicBezTo>
                    <a:pt x="50" y="12"/>
                    <a:pt x="50" y="12"/>
                    <a:pt x="50" y="12"/>
                  </a:cubicBezTo>
                  <a:cubicBezTo>
                    <a:pt x="49" y="12"/>
                    <a:pt x="49" y="12"/>
                    <a:pt x="49" y="12"/>
                  </a:cubicBezTo>
                  <a:cubicBezTo>
                    <a:pt x="49" y="11"/>
                    <a:pt x="49" y="11"/>
                    <a:pt x="49" y="11"/>
                  </a:cubicBezTo>
                  <a:cubicBezTo>
                    <a:pt x="49" y="11"/>
                    <a:pt x="49" y="11"/>
                    <a:pt x="49" y="11"/>
                  </a:cubicBezTo>
                  <a:cubicBezTo>
                    <a:pt x="49" y="11"/>
                    <a:pt x="49" y="11"/>
                    <a:pt x="49" y="11"/>
                  </a:cubicBezTo>
                  <a:cubicBezTo>
                    <a:pt x="48" y="12"/>
                    <a:pt x="48" y="12"/>
                    <a:pt x="48" y="12"/>
                  </a:cubicBezTo>
                  <a:cubicBezTo>
                    <a:pt x="48" y="12"/>
                    <a:pt x="48" y="12"/>
                    <a:pt x="48" y="12"/>
                  </a:cubicBezTo>
                  <a:cubicBezTo>
                    <a:pt x="48" y="11"/>
                    <a:pt x="48" y="11"/>
                    <a:pt x="48" y="11"/>
                  </a:cubicBezTo>
                  <a:cubicBezTo>
                    <a:pt x="48" y="9"/>
                    <a:pt x="48" y="9"/>
                    <a:pt x="48" y="9"/>
                  </a:cubicBezTo>
                  <a:cubicBezTo>
                    <a:pt x="48" y="7"/>
                    <a:pt x="48" y="7"/>
                    <a:pt x="48" y="7"/>
                  </a:cubicBezTo>
                  <a:cubicBezTo>
                    <a:pt x="48" y="6"/>
                    <a:pt x="48" y="6"/>
                    <a:pt x="48" y="6"/>
                  </a:cubicBezTo>
                  <a:cubicBezTo>
                    <a:pt x="47" y="6"/>
                    <a:pt x="47" y="6"/>
                    <a:pt x="47" y="6"/>
                  </a:cubicBezTo>
                  <a:cubicBezTo>
                    <a:pt x="46" y="5"/>
                    <a:pt x="46" y="5"/>
                    <a:pt x="46" y="5"/>
                  </a:cubicBezTo>
                  <a:cubicBezTo>
                    <a:pt x="46" y="5"/>
                    <a:pt x="46" y="5"/>
                    <a:pt x="46" y="5"/>
                  </a:cubicBezTo>
                  <a:cubicBezTo>
                    <a:pt x="45" y="6"/>
                    <a:pt x="45" y="6"/>
                    <a:pt x="45" y="6"/>
                  </a:cubicBezTo>
                  <a:cubicBezTo>
                    <a:pt x="46" y="7"/>
                    <a:pt x="46" y="7"/>
                    <a:pt x="46" y="7"/>
                  </a:cubicBezTo>
                  <a:cubicBezTo>
                    <a:pt x="46" y="7"/>
                    <a:pt x="46" y="7"/>
                    <a:pt x="46" y="7"/>
                  </a:cubicBezTo>
                  <a:cubicBezTo>
                    <a:pt x="46" y="7"/>
                    <a:pt x="46" y="7"/>
                    <a:pt x="46" y="7"/>
                  </a:cubicBezTo>
                  <a:cubicBezTo>
                    <a:pt x="45" y="6"/>
                    <a:pt x="45" y="6"/>
                    <a:pt x="45" y="6"/>
                  </a:cubicBezTo>
                  <a:cubicBezTo>
                    <a:pt x="45" y="7"/>
                    <a:pt x="45" y="7"/>
                    <a:pt x="45" y="7"/>
                  </a:cubicBezTo>
                  <a:cubicBezTo>
                    <a:pt x="45" y="8"/>
                    <a:pt x="45" y="8"/>
                    <a:pt x="45" y="8"/>
                  </a:cubicBezTo>
                  <a:cubicBezTo>
                    <a:pt x="46" y="9"/>
                    <a:pt x="46" y="9"/>
                    <a:pt x="46" y="9"/>
                  </a:cubicBezTo>
                  <a:cubicBezTo>
                    <a:pt x="46" y="10"/>
                    <a:pt x="46" y="10"/>
                    <a:pt x="46" y="10"/>
                  </a:cubicBezTo>
                  <a:cubicBezTo>
                    <a:pt x="45" y="11"/>
                    <a:pt x="45" y="11"/>
                    <a:pt x="45" y="11"/>
                  </a:cubicBezTo>
                  <a:cubicBezTo>
                    <a:pt x="45" y="13"/>
                    <a:pt x="45" y="13"/>
                    <a:pt x="45" y="13"/>
                  </a:cubicBezTo>
                  <a:cubicBezTo>
                    <a:pt x="46" y="14"/>
                    <a:pt x="46" y="14"/>
                    <a:pt x="46" y="14"/>
                  </a:cubicBezTo>
                  <a:cubicBezTo>
                    <a:pt x="46" y="16"/>
                    <a:pt x="46" y="16"/>
                    <a:pt x="46" y="16"/>
                  </a:cubicBezTo>
                  <a:cubicBezTo>
                    <a:pt x="45" y="16"/>
                    <a:pt x="45" y="16"/>
                    <a:pt x="45" y="16"/>
                  </a:cubicBezTo>
                  <a:cubicBezTo>
                    <a:pt x="45" y="14"/>
                    <a:pt x="45" y="14"/>
                    <a:pt x="45" y="14"/>
                  </a:cubicBezTo>
                  <a:cubicBezTo>
                    <a:pt x="44" y="13"/>
                    <a:pt x="44" y="13"/>
                    <a:pt x="44" y="13"/>
                  </a:cubicBezTo>
                  <a:cubicBezTo>
                    <a:pt x="43" y="13"/>
                    <a:pt x="43" y="13"/>
                    <a:pt x="43" y="13"/>
                  </a:cubicBezTo>
                  <a:cubicBezTo>
                    <a:pt x="42" y="12"/>
                    <a:pt x="42" y="12"/>
                    <a:pt x="42" y="12"/>
                  </a:cubicBezTo>
                  <a:cubicBezTo>
                    <a:pt x="43" y="11"/>
                    <a:pt x="43" y="11"/>
                    <a:pt x="43" y="11"/>
                  </a:cubicBezTo>
                  <a:cubicBezTo>
                    <a:pt x="43" y="10"/>
                    <a:pt x="43" y="10"/>
                    <a:pt x="43" y="10"/>
                  </a:cubicBezTo>
                  <a:cubicBezTo>
                    <a:pt x="42" y="10"/>
                    <a:pt x="42" y="10"/>
                    <a:pt x="42" y="10"/>
                  </a:cubicBezTo>
                  <a:cubicBezTo>
                    <a:pt x="41" y="11"/>
                    <a:pt x="41" y="11"/>
                    <a:pt x="41" y="11"/>
                  </a:cubicBezTo>
                  <a:cubicBezTo>
                    <a:pt x="41" y="11"/>
                    <a:pt x="41" y="11"/>
                    <a:pt x="41" y="11"/>
                  </a:cubicBezTo>
                  <a:cubicBezTo>
                    <a:pt x="40" y="11"/>
                    <a:pt x="40" y="11"/>
                    <a:pt x="40" y="11"/>
                  </a:cubicBezTo>
                  <a:cubicBezTo>
                    <a:pt x="39" y="12"/>
                    <a:pt x="39" y="12"/>
                    <a:pt x="39" y="12"/>
                  </a:cubicBezTo>
                  <a:cubicBezTo>
                    <a:pt x="38" y="11"/>
                    <a:pt x="38" y="11"/>
                    <a:pt x="38" y="11"/>
                  </a:cubicBezTo>
                  <a:cubicBezTo>
                    <a:pt x="38" y="11"/>
                    <a:pt x="38" y="11"/>
                    <a:pt x="38" y="11"/>
                  </a:cubicBezTo>
                  <a:cubicBezTo>
                    <a:pt x="38" y="10"/>
                    <a:pt x="38" y="10"/>
                    <a:pt x="38" y="10"/>
                  </a:cubicBezTo>
                  <a:cubicBezTo>
                    <a:pt x="38" y="10"/>
                    <a:pt x="38" y="10"/>
                    <a:pt x="38" y="10"/>
                  </a:cubicBezTo>
                  <a:cubicBezTo>
                    <a:pt x="37" y="9"/>
                    <a:pt x="37" y="9"/>
                    <a:pt x="37" y="9"/>
                  </a:cubicBezTo>
                  <a:cubicBezTo>
                    <a:pt x="37" y="8"/>
                    <a:pt x="37" y="8"/>
                    <a:pt x="37" y="8"/>
                  </a:cubicBezTo>
                  <a:cubicBezTo>
                    <a:pt x="36" y="8"/>
                    <a:pt x="36" y="8"/>
                    <a:pt x="36" y="8"/>
                  </a:cubicBezTo>
                  <a:cubicBezTo>
                    <a:pt x="35" y="8"/>
                    <a:pt x="35" y="8"/>
                    <a:pt x="35" y="8"/>
                  </a:cubicBezTo>
                  <a:cubicBezTo>
                    <a:pt x="34" y="7"/>
                    <a:pt x="34" y="7"/>
                    <a:pt x="34" y="7"/>
                  </a:cubicBezTo>
                  <a:cubicBezTo>
                    <a:pt x="35" y="6"/>
                    <a:pt x="35" y="6"/>
                    <a:pt x="35" y="6"/>
                  </a:cubicBezTo>
                  <a:cubicBezTo>
                    <a:pt x="34" y="5"/>
                    <a:pt x="34" y="5"/>
                    <a:pt x="34" y="5"/>
                  </a:cubicBezTo>
                  <a:cubicBezTo>
                    <a:pt x="34" y="5"/>
                    <a:pt x="34" y="5"/>
                    <a:pt x="34" y="5"/>
                  </a:cubicBezTo>
                  <a:cubicBezTo>
                    <a:pt x="33" y="6"/>
                    <a:pt x="33" y="6"/>
                    <a:pt x="33" y="6"/>
                  </a:cubicBezTo>
                  <a:cubicBezTo>
                    <a:pt x="33" y="8"/>
                    <a:pt x="33" y="8"/>
                    <a:pt x="33" y="8"/>
                  </a:cubicBezTo>
                  <a:cubicBezTo>
                    <a:pt x="33" y="9"/>
                    <a:pt x="33" y="9"/>
                    <a:pt x="33" y="9"/>
                  </a:cubicBezTo>
                  <a:cubicBezTo>
                    <a:pt x="34" y="10"/>
                    <a:pt x="34" y="10"/>
                    <a:pt x="34" y="10"/>
                  </a:cubicBezTo>
                  <a:cubicBezTo>
                    <a:pt x="34" y="12"/>
                    <a:pt x="34" y="12"/>
                    <a:pt x="34" y="12"/>
                  </a:cubicBezTo>
                  <a:cubicBezTo>
                    <a:pt x="34" y="12"/>
                    <a:pt x="34" y="12"/>
                    <a:pt x="34" y="12"/>
                  </a:cubicBezTo>
                  <a:cubicBezTo>
                    <a:pt x="33" y="11"/>
                    <a:pt x="33" y="11"/>
                    <a:pt x="33" y="11"/>
                  </a:cubicBezTo>
                  <a:cubicBezTo>
                    <a:pt x="33" y="10"/>
                    <a:pt x="33" y="10"/>
                    <a:pt x="33" y="10"/>
                  </a:cubicBezTo>
                  <a:cubicBezTo>
                    <a:pt x="32" y="10"/>
                    <a:pt x="32" y="10"/>
                    <a:pt x="32" y="10"/>
                  </a:cubicBezTo>
                  <a:cubicBezTo>
                    <a:pt x="32" y="11"/>
                    <a:pt x="32" y="11"/>
                    <a:pt x="32" y="11"/>
                  </a:cubicBezTo>
                  <a:cubicBezTo>
                    <a:pt x="32" y="12"/>
                    <a:pt x="32" y="12"/>
                    <a:pt x="32" y="12"/>
                  </a:cubicBezTo>
                  <a:cubicBezTo>
                    <a:pt x="33" y="13"/>
                    <a:pt x="33" y="13"/>
                    <a:pt x="33" y="13"/>
                  </a:cubicBezTo>
                  <a:cubicBezTo>
                    <a:pt x="33" y="14"/>
                    <a:pt x="33" y="14"/>
                    <a:pt x="33" y="14"/>
                  </a:cubicBezTo>
                  <a:cubicBezTo>
                    <a:pt x="33" y="15"/>
                    <a:pt x="33" y="15"/>
                    <a:pt x="33" y="15"/>
                  </a:cubicBezTo>
                  <a:cubicBezTo>
                    <a:pt x="32" y="15"/>
                    <a:pt x="32" y="15"/>
                    <a:pt x="32" y="15"/>
                  </a:cubicBezTo>
                  <a:cubicBezTo>
                    <a:pt x="32" y="13"/>
                    <a:pt x="32" y="13"/>
                    <a:pt x="32" y="13"/>
                  </a:cubicBezTo>
                  <a:cubicBezTo>
                    <a:pt x="31" y="13"/>
                    <a:pt x="31" y="13"/>
                    <a:pt x="31" y="13"/>
                  </a:cubicBezTo>
                  <a:cubicBezTo>
                    <a:pt x="29" y="13"/>
                    <a:pt x="29" y="13"/>
                    <a:pt x="29" y="13"/>
                  </a:cubicBezTo>
                  <a:cubicBezTo>
                    <a:pt x="28" y="12"/>
                    <a:pt x="28" y="12"/>
                    <a:pt x="28" y="12"/>
                  </a:cubicBezTo>
                  <a:cubicBezTo>
                    <a:pt x="28" y="13"/>
                    <a:pt x="28" y="13"/>
                    <a:pt x="28" y="13"/>
                  </a:cubicBezTo>
                  <a:cubicBezTo>
                    <a:pt x="28" y="14"/>
                    <a:pt x="28" y="14"/>
                    <a:pt x="28" y="14"/>
                  </a:cubicBezTo>
                  <a:cubicBezTo>
                    <a:pt x="29" y="14"/>
                    <a:pt x="29" y="14"/>
                    <a:pt x="29" y="14"/>
                  </a:cubicBezTo>
                  <a:cubicBezTo>
                    <a:pt x="30" y="15"/>
                    <a:pt x="30" y="15"/>
                    <a:pt x="30" y="15"/>
                  </a:cubicBezTo>
                  <a:cubicBezTo>
                    <a:pt x="29" y="15"/>
                    <a:pt x="29" y="15"/>
                    <a:pt x="29" y="15"/>
                  </a:cubicBezTo>
                  <a:cubicBezTo>
                    <a:pt x="29" y="16"/>
                    <a:pt x="29" y="16"/>
                    <a:pt x="29" y="16"/>
                  </a:cubicBezTo>
                  <a:cubicBezTo>
                    <a:pt x="31" y="16"/>
                    <a:pt x="31" y="16"/>
                    <a:pt x="31" y="16"/>
                  </a:cubicBezTo>
                  <a:cubicBezTo>
                    <a:pt x="31" y="16"/>
                    <a:pt x="31" y="16"/>
                    <a:pt x="31" y="16"/>
                  </a:cubicBezTo>
                  <a:cubicBezTo>
                    <a:pt x="29" y="17"/>
                    <a:pt x="29" y="17"/>
                    <a:pt x="29" y="17"/>
                  </a:cubicBezTo>
                  <a:cubicBezTo>
                    <a:pt x="29" y="18"/>
                    <a:pt x="29" y="18"/>
                    <a:pt x="29" y="18"/>
                  </a:cubicBezTo>
                  <a:cubicBezTo>
                    <a:pt x="30" y="20"/>
                    <a:pt x="30" y="20"/>
                    <a:pt x="30" y="20"/>
                  </a:cubicBezTo>
                  <a:cubicBezTo>
                    <a:pt x="31" y="21"/>
                    <a:pt x="31" y="21"/>
                    <a:pt x="31" y="21"/>
                  </a:cubicBezTo>
                  <a:cubicBezTo>
                    <a:pt x="32" y="21"/>
                    <a:pt x="32" y="21"/>
                    <a:pt x="32" y="21"/>
                  </a:cubicBezTo>
                  <a:cubicBezTo>
                    <a:pt x="34" y="21"/>
                    <a:pt x="34" y="21"/>
                    <a:pt x="34" y="21"/>
                  </a:cubicBezTo>
                  <a:cubicBezTo>
                    <a:pt x="35" y="21"/>
                    <a:pt x="35" y="21"/>
                    <a:pt x="35" y="21"/>
                  </a:cubicBezTo>
                  <a:cubicBezTo>
                    <a:pt x="36" y="21"/>
                    <a:pt x="36" y="21"/>
                    <a:pt x="36" y="21"/>
                  </a:cubicBezTo>
                  <a:close/>
                  <a:moveTo>
                    <a:pt x="71" y="35"/>
                  </a:moveTo>
                  <a:cubicBezTo>
                    <a:pt x="72" y="34"/>
                    <a:pt x="72" y="34"/>
                    <a:pt x="72" y="34"/>
                  </a:cubicBezTo>
                  <a:cubicBezTo>
                    <a:pt x="73" y="33"/>
                    <a:pt x="73" y="33"/>
                    <a:pt x="73" y="33"/>
                  </a:cubicBezTo>
                  <a:cubicBezTo>
                    <a:pt x="74" y="33"/>
                    <a:pt x="74" y="33"/>
                    <a:pt x="74" y="33"/>
                  </a:cubicBezTo>
                  <a:cubicBezTo>
                    <a:pt x="75" y="32"/>
                    <a:pt x="75" y="32"/>
                    <a:pt x="75" y="32"/>
                  </a:cubicBezTo>
                  <a:cubicBezTo>
                    <a:pt x="75" y="33"/>
                    <a:pt x="75" y="33"/>
                    <a:pt x="75" y="33"/>
                  </a:cubicBezTo>
                  <a:cubicBezTo>
                    <a:pt x="77" y="33"/>
                    <a:pt x="77" y="33"/>
                    <a:pt x="77" y="33"/>
                  </a:cubicBezTo>
                  <a:cubicBezTo>
                    <a:pt x="78" y="33"/>
                    <a:pt x="78" y="33"/>
                    <a:pt x="78" y="33"/>
                  </a:cubicBezTo>
                  <a:cubicBezTo>
                    <a:pt x="77" y="34"/>
                    <a:pt x="77" y="34"/>
                    <a:pt x="77" y="34"/>
                  </a:cubicBezTo>
                  <a:cubicBezTo>
                    <a:pt x="76" y="35"/>
                    <a:pt x="76" y="35"/>
                    <a:pt x="76" y="35"/>
                  </a:cubicBezTo>
                  <a:cubicBezTo>
                    <a:pt x="75" y="34"/>
                    <a:pt x="75" y="34"/>
                    <a:pt x="75" y="34"/>
                  </a:cubicBezTo>
                  <a:cubicBezTo>
                    <a:pt x="74" y="34"/>
                    <a:pt x="74" y="34"/>
                    <a:pt x="74" y="34"/>
                  </a:cubicBezTo>
                  <a:cubicBezTo>
                    <a:pt x="73" y="34"/>
                    <a:pt x="73" y="34"/>
                    <a:pt x="73" y="34"/>
                  </a:cubicBezTo>
                  <a:cubicBezTo>
                    <a:pt x="73" y="34"/>
                    <a:pt x="73" y="34"/>
                    <a:pt x="73" y="34"/>
                  </a:cubicBezTo>
                  <a:cubicBezTo>
                    <a:pt x="72" y="36"/>
                    <a:pt x="72" y="36"/>
                    <a:pt x="72" y="36"/>
                  </a:cubicBezTo>
                  <a:cubicBezTo>
                    <a:pt x="71" y="35"/>
                    <a:pt x="71" y="35"/>
                    <a:pt x="71" y="35"/>
                  </a:cubicBezTo>
                  <a:close/>
                  <a:moveTo>
                    <a:pt x="66" y="40"/>
                  </a:moveTo>
                  <a:cubicBezTo>
                    <a:pt x="66" y="39"/>
                    <a:pt x="66" y="39"/>
                    <a:pt x="66" y="39"/>
                  </a:cubicBezTo>
                  <a:cubicBezTo>
                    <a:pt x="66" y="38"/>
                    <a:pt x="66" y="38"/>
                    <a:pt x="66" y="38"/>
                  </a:cubicBezTo>
                  <a:cubicBezTo>
                    <a:pt x="66" y="36"/>
                    <a:pt x="66" y="36"/>
                    <a:pt x="66" y="36"/>
                  </a:cubicBezTo>
                  <a:cubicBezTo>
                    <a:pt x="66" y="36"/>
                    <a:pt x="66" y="36"/>
                    <a:pt x="66" y="36"/>
                  </a:cubicBezTo>
                  <a:cubicBezTo>
                    <a:pt x="66" y="36"/>
                    <a:pt x="66" y="36"/>
                    <a:pt x="66" y="36"/>
                  </a:cubicBezTo>
                  <a:cubicBezTo>
                    <a:pt x="67" y="36"/>
                    <a:pt x="67" y="36"/>
                    <a:pt x="67" y="36"/>
                  </a:cubicBezTo>
                  <a:cubicBezTo>
                    <a:pt x="67" y="37"/>
                    <a:pt x="67" y="37"/>
                    <a:pt x="67" y="37"/>
                  </a:cubicBezTo>
                  <a:cubicBezTo>
                    <a:pt x="68" y="38"/>
                    <a:pt x="68" y="38"/>
                    <a:pt x="68" y="38"/>
                  </a:cubicBezTo>
                  <a:cubicBezTo>
                    <a:pt x="68" y="39"/>
                    <a:pt x="68" y="39"/>
                    <a:pt x="68" y="39"/>
                  </a:cubicBezTo>
                  <a:cubicBezTo>
                    <a:pt x="67" y="40"/>
                    <a:pt x="67" y="40"/>
                    <a:pt x="67" y="40"/>
                  </a:cubicBezTo>
                  <a:cubicBezTo>
                    <a:pt x="66" y="40"/>
                    <a:pt x="66" y="40"/>
                    <a:pt x="66" y="40"/>
                  </a:cubicBezTo>
                  <a:close/>
                  <a:moveTo>
                    <a:pt x="44" y="50"/>
                  </a:moveTo>
                  <a:cubicBezTo>
                    <a:pt x="45" y="49"/>
                    <a:pt x="45" y="49"/>
                    <a:pt x="45" y="49"/>
                  </a:cubicBezTo>
                  <a:cubicBezTo>
                    <a:pt x="46" y="48"/>
                    <a:pt x="46" y="48"/>
                    <a:pt x="46" y="48"/>
                  </a:cubicBezTo>
                  <a:cubicBezTo>
                    <a:pt x="48" y="47"/>
                    <a:pt x="48" y="47"/>
                    <a:pt x="48" y="47"/>
                  </a:cubicBezTo>
                  <a:cubicBezTo>
                    <a:pt x="50" y="47"/>
                    <a:pt x="50" y="47"/>
                    <a:pt x="50" y="47"/>
                  </a:cubicBezTo>
                  <a:cubicBezTo>
                    <a:pt x="51" y="46"/>
                    <a:pt x="51" y="46"/>
                    <a:pt x="51" y="46"/>
                  </a:cubicBezTo>
                  <a:cubicBezTo>
                    <a:pt x="53" y="45"/>
                    <a:pt x="53" y="45"/>
                    <a:pt x="53" y="45"/>
                  </a:cubicBezTo>
                  <a:cubicBezTo>
                    <a:pt x="53" y="46"/>
                    <a:pt x="53" y="46"/>
                    <a:pt x="53" y="46"/>
                  </a:cubicBezTo>
                  <a:cubicBezTo>
                    <a:pt x="54" y="48"/>
                    <a:pt x="54" y="48"/>
                    <a:pt x="54" y="48"/>
                  </a:cubicBezTo>
                  <a:cubicBezTo>
                    <a:pt x="54" y="48"/>
                    <a:pt x="54" y="48"/>
                    <a:pt x="54" y="48"/>
                  </a:cubicBezTo>
                  <a:cubicBezTo>
                    <a:pt x="53" y="48"/>
                    <a:pt x="53" y="48"/>
                    <a:pt x="53" y="48"/>
                  </a:cubicBezTo>
                  <a:cubicBezTo>
                    <a:pt x="53" y="49"/>
                    <a:pt x="53" y="49"/>
                    <a:pt x="53" y="49"/>
                  </a:cubicBezTo>
                  <a:cubicBezTo>
                    <a:pt x="53" y="51"/>
                    <a:pt x="53" y="51"/>
                    <a:pt x="53" y="51"/>
                  </a:cubicBezTo>
                  <a:cubicBezTo>
                    <a:pt x="55" y="52"/>
                    <a:pt x="55" y="52"/>
                    <a:pt x="55" y="52"/>
                  </a:cubicBezTo>
                  <a:cubicBezTo>
                    <a:pt x="56" y="53"/>
                    <a:pt x="56" y="53"/>
                    <a:pt x="56" y="53"/>
                  </a:cubicBezTo>
                  <a:cubicBezTo>
                    <a:pt x="57" y="52"/>
                    <a:pt x="57" y="52"/>
                    <a:pt x="57" y="52"/>
                  </a:cubicBezTo>
                  <a:cubicBezTo>
                    <a:pt x="58" y="51"/>
                    <a:pt x="58" y="51"/>
                    <a:pt x="58" y="51"/>
                  </a:cubicBezTo>
                  <a:cubicBezTo>
                    <a:pt x="59" y="52"/>
                    <a:pt x="59" y="52"/>
                    <a:pt x="59" y="52"/>
                  </a:cubicBezTo>
                  <a:cubicBezTo>
                    <a:pt x="60" y="53"/>
                    <a:pt x="60" y="53"/>
                    <a:pt x="60" y="53"/>
                  </a:cubicBezTo>
                  <a:cubicBezTo>
                    <a:pt x="61" y="53"/>
                    <a:pt x="61" y="53"/>
                    <a:pt x="61" y="53"/>
                  </a:cubicBezTo>
                  <a:cubicBezTo>
                    <a:pt x="61" y="54"/>
                    <a:pt x="61" y="54"/>
                    <a:pt x="61" y="54"/>
                  </a:cubicBezTo>
                  <a:cubicBezTo>
                    <a:pt x="59" y="54"/>
                    <a:pt x="59" y="54"/>
                    <a:pt x="59" y="54"/>
                  </a:cubicBezTo>
                  <a:cubicBezTo>
                    <a:pt x="58" y="56"/>
                    <a:pt x="58" y="56"/>
                    <a:pt x="58" y="56"/>
                  </a:cubicBezTo>
                  <a:cubicBezTo>
                    <a:pt x="58" y="57"/>
                    <a:pt x="58" y="57"/>
                    <a:pt x="58" y="57"/>
                  </a:cubicBezTo>
                  <a:cubicBezTo>
                    <a:pt x="57" y="60"/>
                    <a:pt x="57" y="60"/>
                    <a:pt x="57" y="60"/>
                  </a:cubicBezTo>
                  <a:cubicBezTo>
                    <a:pt x="56" y="60"/>
                    <a:pt x="56" y="60"/>
                    <a:pt x="56" y="60"/>
                  </a:cubicBezTo>
                  <a:cubicBezTo>
                    <a:pt x="55" y="61"/>
                    <a:pt x="55" y="61"/>
                    <a:pt x="55" y="61"/>
                  </a:cubicBezTo>
                  <a:cubicBezTo>
                    <a:pt x="54" y="62"/>
                    <a:pt x="54" y="62"/>
                    <a:pt x="54" y="62"/>
                  </a:cubicBezTo>
                  <a:cubicBezTo>
                    <a:pt x="54" y="63"/>
                    <a:pt x="54" y="63"/>
                    <a:pt x="54" y="63"/>
                  </a:cubicBezTo>
                  <a:cubicBezTo>
                    <a:pt x="53" y="63"/>
                    <a:pt x="53" y="63"/>
                    <a:pt x="53" y="63"/>
                  </a:cubicBezTo>
                  <a:cubicBezTo>
                    <a:pt x="53" y="63"/>
                    <a:pt x="53" y="63"/>
                    <a:pt x="53" y="63"/>
                  </a:cubicBezTo>
                  <a:cubicBezTo>
                    <a:pt x="52" y="62"/>
                    <a:pt x="52" y="62"/>
                    <a:pt x="52" y="62"/>
                  </a:cubicBezTo>
                  <a:cubicBezTo>
                    <a:pt x="53" y="61"/>
                    <a:pt x="53" y="61"/>
                    <a:pt x="53" y="61"/>
                  </a:cubicBezTo>
                  <a:cubicBezTo>
                    <a:pt x="53" y="60"/>
                    <a:pt x="53" y="60"/>
                    <a:pt x="53" y="60"/>
                  </a:cubicBezTo>
                  <a:cubicBezTo>
                    <a:pt x="53" y="58"/>
                    <a:pt x="53" y="58"/>
                    <a:pt x="53" y="58"/>
                  </a:cubicBezTo>
                  <a:cubicBezTo>
                    <a:pt x="53" y="57"/>
                    <a:pt x="53" y="57"/>
                    <a:pt x="53" y="57"/>
                  </a:cubicBezTo>
                  <a:cubicBezTo>
                    <a:pt x="53" y="57"/>
                    <a:pt x="53" y="57"/>
                    <a:pt x="53" y="57"/>
                  </a:cubicBezTo>
                  <a:cubicBezTo>
                    <a:pt x="52" y="57"/>
                    <a:pt x="52" y="57"/>
                    <a:pt x="52" y="57"/>
                  </a:cubicBezTo>
                  <a:cubicBezTo>
                    <a:pt x="51" y="58"/>
                    <a:pt x="51" y="58"/>
                    <a:pt x="51" y="58"/>
                  </a:cubicBezTo>
                  <a:cubicBezTo>
                    <a:pt x="51" y="59"/>
                    <a:pt x="51" y="59"/>
                    <a:pt x="51" y="59"/>
                  </a:cubicBezTo>
                  <a:cubicBezTo>
                    <a:pt x="50" y="60"/>
                    <a:pt x="50" y="60"/>
                    <a:pt x="50" y="60"/>
                  </a:cubicBezTo>
                  <a:cubicBezTo>
                    <a:pt x="49" y="60"/>
                    <a:pt x="49" y="60"/>
                    <a:pt x="49" y="60"/>
                  </a:cubicBezTo>
                  <a:cubicBezTo>
                    <a:pt x="48" y="61"/>
                    <a:pt x="48" y="61"/>
                    <a:pt x="48" y="61"/>
                  </a:cubicBezTo>
                  <a:cubicBezTo>
                    <a:pt x="46" y="61"/>
                    <a:pt x="46" y="61"/>
                    <a:pt x="46" y="61"/>
                  </a:cubicBezTo>
                  <a:cubicBezTo>
                    <a:pt x="45" y="61"/>
                    <a:pt x="45" y="61"/>
                    <a:pt x="45" y="61"/>
                  </a:cubicBezTo>
                  <a:cubicBezTo>
                    <a:pt x="45" y="61"/>
                    <a:pt x="45" y="61"/>
                    <a:pt x="45" y="61"/>
                  </a:cubicBezTo>
                  <a:cubicBezTo>
                    <a:pt x="45" y="60"/>
                    <a:pt x="45" y="60"/>
                    <a:pt x="45" y="60"/>
                  </a:cubicBezTo>
                  <a:cubicBezTo>
                    <a:pt x="45" y="60"/>
                    <a:pt x="45" y="60"/>
                    <a:pt x="45" y="60"/>
                  </a:cubicBezTo>
                  <a:cubicBezTo>
                    <a:pt x="45" y="59"/>
                    <a:pt x="45" y="59"/>
                    <a:pt x="45" y="59"/>
                  </a:cubicBezTo>
                  <a:cubicBezTo>
                    <a:pt x="46" y="58"/>
                    <a:pt x="46" y="58"/>
                    <a:pt x="46" y="58"/>
                  </a:cubicBezTo>
                  <a:cubicBezTo>
                    <a:pt x="46" y="56"/>
                    <a:pt x="46" y="56"/>
                    <a:pt x="46" y="56"/>
                  </a:cubicBezTo>
                  <a:cubicBezTo>
                    <a:pt x="47" y="54"/>
                    <a:pt x="47" y="54"/>
                    <a:pt x="47" y="54"/>
                  </a:cubicBezTo>
                  <a:cubicBezTo>
                    <a:pt x="47" y="53"/>
                    <a:pt x="47" y="53"/>
                    <a:pt x="47" y="53"/>
                  </a:cubicBezTo>
                  <a:cubicBezTo>
                    <a:pt x="47" y="52"/>
                    <a:pt x="47" y="52"/>
                    <a:pt x="47" y="52"/>
                  </a:cubicBezTo>
                  <a:cubicBezTo>
                    <a:pt x="47" y="52"/>
                    <a:pt x="47" y="52"/>
                    <a:pt x="47" y="52"/>
                  </a:cubicBezTo>
                  <a:cubicBezTo>
                    <a:pt x="46" y="52"/>
                    <a:pt x="46" y="52"/>
                    <a:pt x="46" y="52"/>
                  </a:cubicBezTo>
                  <a:cubicBezTo>
                    <a:pt x="45" y="51"/>
                    <a:pt x="45" y="51"/>
                    <a:pt x="45" y="51"/>
                  </a:cubicBezTo>
                  <a:cubicBezTo>
                    <a:pt x="44" y="50"/>
                    <a:pt x="44" y="50"/>
                    <a:pt x="44" y="50"/>
                  </a:cubicBezTo>
                  <a:close/>
                  <a:moveTo>
                    <a:pt x="38" y="32"/>
                  </a:moveTo>
                  <a:cubicBezTo>
                    <a:pt x="39" y="33"/>
                    <a:pt x="39" y="33"/>
                    <a:pt x="39" y="33"/>
                  </a:cubicBezTo>
                  <a:cubicBezTo>
                    <a:pt x="39" y="34"/>
                    <a:pt x="39" y="34"/>
                    <a:pt x="39" y="34"/>
                  </a:cubicBezTo>
                  <a:cubicBezTo>
                    <a:pt x="40" y="34"/>
                    <a:pt x="40" y="34"/>
                    <a:pt x="40" y="34"/>
                  </a:cubicBezTo>
                  <a:cubicBezTo>
                    <a:pt x="42" y="34"/>
                    <a:pt x="42" y="34"/>
                    <a:pt x="42" y="34"/>
                  </a:cubicBezTo>
                  <a:cubicBezTo>
                    <a:pt x="42" y="33"/>
                    <a:pt x="42" y="33"/>
                    <a:pt x="42" y="33"/>
                  </a:cubicBezTo>
                  <a:cubicBezTo>
                    <a:pt x="41" y="32"/>
                    <a:pt x="41" y="32"/>
                    <a:pt x="41" y="32"/>
                  </a:cubicBezTo>
                  <a:cubicBezTo>
                    <a:pt x="39" y="31"/>
                    <a:pt x="39" y="31"/>
                    <a:pt x="39" y="31"/>
                  </a:cubicBezTo>
                  <a:cubicBezTo>
                    <a:pt x="38" y="31"/>
                    <a:pt x="38" y="31"/>
                    <a:pt x="38" y="31"/>
                  </a:cubicBezTo>
                  <a:cubicBezTo>
                    <a:pt x="38" y="32"/>
                    <a:pt x="38" y="32"/>
                    <a:pt x="38" y="32"/>
                  </a:cubicBezTo>
                  <a:close/>
                  <a:moveTo>
                    <a:pt x="41" y="43"/>
                  </a:moveTo>
                  <a:cubicBezTo>
                    <a:pt x="42" y="43"/>
                    <a:pt x="42" y="43"/>
                    <a:pt x="42" y="43"/>
                  </a:cubicBezTo>
                  <a:cubicBezTo>
                    <a:pt x="43" y="44"/>
                    <a:pt x="43" y="44"/>
                    <a:pt x="43" y="44"/>
                  </a:cubicBezTo>
                  <a:cubicBezTo>
                    <a:pt x="43" y="45"/>
                    <a:pt x="43" y="45"/>
                    <a:pt x="43" y="45"/>
                  </a:cubicBezTo>
                  <a:cubicBezTo>
                    <a:pt x="44" y="45"/>
                    <a:pt x="44" y="45"/>
                    <a:pt x="44" y="45"/>
                  </a:cubicBezTo>
                  <a:cubicBezTo>
                    <a:pt x="44" y="46"/>
                    <a:pt x="44" y="46"/>
                    <a:pt x="44" y="46"/>
                  </a:cubicBezTo>
                  <a:cubicBezTo>
                    <a:pt x="44" y="46"/>
                    <a:pt x="44" y="46"/>
                    <a:pt x="44" y="46"/>
                  </a:cubicBezTo>
                  <a:cubicBezTo>
                    <a:pt x="44" y="47"/>
                    <a:pt x="44" y="47"/>
                    <a:pt x="44" y="47"/>
                  </a:cubicBezTo>
                  <a:cubicBezTo>
                    <a:pt x="45" y="47"/>
                    <a:pt x="45" y="47"/>
                    <a:pt x="45" y="47"/>
                  </a:cubicBezTo>
                  <a:cubicBezTo>
                    <a:pt x="45" y="47"/>
                    <a:pt x="45" y="47"/>
                    <a:pt x="45" y="47"/>
                  </a:cubicBezTo>
                  <a:cubicBezTo>
                    <a:pt x="46" y="47"/>
                    <a:pt x="46" y="47"/>
                    <a:pt x="46" y="47"/>
                  </a:cubicBezTo>
                  <a:cubicBezTo>
                    <a:pt x="47" y="46"/>
                    <a:pt x="47" y="46"/>
                    <a:pt x="47" y="46"/>
                  </a:cubicBezTo>
                  <a:cubicBezTo>
                    <a:pt x="48" y="46"/>
                    <a:pt x="48" y="46"/>
                    <a:pt x="48" y="46"/>
                  </a:cubicBezTo>
                  <a:cubicBezTo>
                    <a:pt x="49" y="45"/>
                    <a:pt x="49" y="45"/>
                    <a:pt x="49" y="45"/>
                  </a:cubicBezTo>
                  <a:cubicBezTo>
                    <a:pt x="49" y="45"/>
                    <a:pt x="49" y="45"/>
                    <a:pt x="49" y="45"/>
                  </a:cubicBezTo>
                  <a:cubicBezTo>
                    <a:pt x="49" y="43"/>
                    <a:pt x="49" y="43"/>
                    <a:pt x="49" y="43"/>
                  </a:cubicBezTo>
                  <a:cubicBezTo>
                    <a:pt x="50" y="42"/>
                    <a:pt x="50" y="42"/>
                    <a:pt x="50" y="42"/>
                  </a:cubicBezTo>
                  <a:cubicBezTo>
                    <a:pt x="50" y="41"/>
                    <a:pt x="50" y="41"/>
                    <a:pt x="50" y="41"/>
                  </a:cubicBezTo>
                  <a:cubicBezTo>
                    <a:pt x="50" y="40"/>
                    <a:pt x="50" y="40"/>
                    <a:pt x="50" y="40"/>
                  </a:cubicBezTo>
                  <a:cubicBezTo>
                    <a:pt x="49" y="40"/>
                    <a:pt x="49" y="40"/>
                    <a:pt x="49" y="40"/>
                  </a:cubicBezTo>
                  <a:cubicBezTo>
                    <a:pt x="48" y="40"/>
                    <a:pt x="48" y="40"/>
                    <a:pt x="48" y="40"/>
                  </a:cubicBezTo>
                  <a:cubicBezTo>
                    <a:pt x="48" y="39"/>
                    <a:pt x="48" y="39"/>
                    <a:pt x="48" y="39"/>
                  </a:cubicBezTo>
                  <a:cubicBezTo>
                    <a:pt x="47" y="40"/>
                    <a:pt x="47" y="40"/>
                    <a:pt x="47" y="40"/>
                  </a:cubicBezTo>
                  <a:cubicBezTo>
                    <a:pt x="45" y="41"/>
                    <a:pt x="45" y="41"/>
                    <a:pt x="45" y="41"/>
                  </a:cubicBezTo>
                  <a:cubicBezTo>
                    <a:pt x="45" y="40"/>
                    <a:pt x="45" y="40"/>
                    <a:pt x="45" y="40"/>
                  </a:cubicBezTo>
                  <a:cubicBezTo>
                    <a:pt x="45" y="40"/>
                    <a:pt x="45" y="40"/>
                    <a:pt x="45" y="40"/>
                  </a:cubicBezTo>
                  <a:cubicBezTo>
                    <a:pt x="44" y="41"/>
                    <a:pt x="44" y="41"/>
                    <a:pt x="44" y="41"/>
                  </a:cubicBezTo>
                  <a:cubicBezTo>
                    <a:pt x="44" y="41"/>
                    <a:pt x="44" y="41"/>
                    <a:pt x="44" y="41"/>
                  </a:cubicBezTo>
                  <a:cubicBezTo>
                    <a:pt x="43" y="42"/>
                    <a:pt x="43" y="42"/>
                    <a:pt x="43" y="42"/>
                  </a:cubicBezTo>
                  <a:cubicBezTo>
                    <a:pt x="42" y="41"/>
                    <a:pt x="42" y="41"/>
                    <a:pt x="42" y="41"/>
                  </a:cubicBezTo>
                  <a:cubicBezTo>
                    <a:pt x="41" y="42"/>
                    <a:pt x="41" y="42"/>
                    <a:pt x="41" y="42"/>
                  </a:cubicBezTo>
                  <a:cubicBezTo>
                    <a:pt x="41" y="43"/>
                    <a:pt x="41" y="43"/>
                    <a:pt x="41" y="43"/>
                  </a:cubicBezTo>
                  <a:close/>
                  <a:moveTo>
                    <a:pt x="6" y="49"/>
                  </a:moveTo>
                  <a:cubicBezTo>
                    <a:pt x="5" y="47"/>
                    <a:pt x="5" y="47"/>
                    <a:pt x="5" y="47"/>
                  </a:cubicBezTo>
                  <a:cubicBezTo>
                    <a:pt x="5" y="47"/>
                    <a:pt x="5" y="47"/>
                    <a:pt x="5" y="47"/>
                  </a:cubicBezTo>
                  <a:cubicBezTo>
                    <a:pt x="4" y="46"/>
                    <a:pt x="4" y="46"/>
                    <a:pt x="4" y="46"/>
                  </a:cubicBezTo>
                  <a:cubicBezTo>
                    <a:pt x="3" y="45"/>
                    <a:pt x="3" y="45"/>
                    <a:pt x="3" y="45"/>
                  </a:cubicBezTo>
                  <a:cubicBezTo>
                    <a:pt x="2" y="45"/>
                    <a:pt x="2" y="45"/>
                    <a:pt x="2" y="45"/>
                  </a:cubicBezTo>
                  <a:cubicBezTo>
                    <a:pt x="2" y="44"/>
                    <a:pt x="2" y="44"/>
                    <a:pt x="2" y="44"/>
                  </a:cubicBezTo>
                  <a:cubicBezTo>
                    <a:pt x="2" y="42"/>
                    <a:pt x="2" y="42"/>
                    <a:pt x="2" y="42"/>
                  </a:cubicBezTo>
                  <a:cubicBezTo>
                    <a:pt x="1" y="40"/>
                    <a:pt x="1" y="40"/>
                    <a:pt x="1" y="40"/>
                  </a:cubicBezTo>
                  <a:cubicBezTo>
                    <a:pt x="0" y="40"/>
                    <a:pt x="0" y="40"/>
                    <a:pt x="0" y="40"/>
                  </a:cubicBezTo>
                  <a:cubicBezTo>
                    <a:pt x="0" y="38"/>
                    <a:pt x="0" y="38"/>
                    <a:pt x="0" y="38"/>
                  </a:cubicBezTo>
                  <a:cubicBezTo>
                    <a:pt x="1" y="37"/>
                    <a:pt x="1" y="37"/>
                    <a:pt x="1" y="37"/>
                  </a:cubicBezTo>
                  <a:cubicBezTo>
                    <a:pt x="1" y="38"/>
                    <a:pt x="1" y="38"/>
                    <a:pt x="1" y="38"/>
                  </a:cubicBezTo>
                  <a:cubicBezTo>
                    <a:pt x="2" y="39"/>
                    <a:pt x="2" y="39"/>
                    <a:pt x="2" y="39"/>
                  </a:cubicBezTo>
                  <a:cubicBezTo>
                    <a:pt x="3" y="40"/>
                    <a:pt x="3" y="40"/>
                    <a:pt x="3" y="40"/>
                  </a:cubicBezTo>
                  <a:cubicBezTo>
                    <a:pt x="2" y="41"/>
                    <a:pt x="2" y="41"/>
                    <a:pt x="2" y="41"/>
                  </a:cubicBezTo>
                  <a:cubicBezTo>
                    <a:pt x="3" y="43"/>
                    <a:pt x="3" y="43"/>
                    <a:pt x="3" y="43"/>
                  </a:cubicBezTo>
                  <a:cubicBezTo>
                    <a:pt x="4" y="44"/>
                    <a:pt x="4" y="44"/>
                    <a:pt x="4" y="44"/>
                  </a:cubicBezTo>
                  <a:cubicBezTo>
                    <a:pt x="4" y="44"/>
                    <a:pt x="4" y="44"/>
                    <a:pt x="4" y="44"/>
                  </a:cubicBezTo>
                  <a:cubicBezTo>
                    <a:pt x="5" y="44"/>
                    <a:pt x="5" y="44"/>
                    <a:pt x="5" y="44"/>
                  </a:cubicBezTo>
                  <a:cubicBezTo>
                    <a:pt x="5" y="44"/>
                    <a:pt x="5" y="44"/>
                    <a:pt x="5" y="44"/>
                  </a:cubicBezTo>
                  <a:cubicBezTo>
                    <a:pt x="6" y="45"/>
                    <a:pt x="6" y="45"/>
                    <a:pt x="6" y="45"/>
                  </a:cubicBezTo>
                  <a:cubicBezTo>
                    <a:pt x="7" y="47"/>
                    <a:pt x="7" y="47"/>
                    <a:pt x="7" y="47"/>
                  </a:cubicBezTo>
                  <a:cubicBezTo>
                    <a:pt x="7" y="48"/>
                    <a:pt x="7" y="48"/>
                    <a:pt x="7" y="48"/>
                  </a:cubicBezTo>
                  <a:cubicBezTo>
                    <a:pt x="7" y="49"/>
                    <a:pt x="7" y="49"/>
                    <a:pt x="7" y="49"/>
                  </a:cubicBezTo>
                  <a:cubicBezTo>
                    <a:pt x="6" y="49"/>
                    <a:pt x="6" y="49"/>
                    <a:pt x="6" y="49"/>
                  </a:cubicBezTo>
                  <a:cubicBezTo>
                    <a:pt x="6" y="49"/>
                    <a:pt x="6" y="49"/>
                    <a:pt x="6" y="49"/>
                  </a:cubicBezTo>
                  <a:close/>
                  <a:moveTo>
                    <a:pt x="29" y="77"/>
                  </a:moveTo>
                  <a:cubicBezTo>
                    <a:pt x="29" y="76"/>
                    <a:pt x="29" y="76"/>
                    <a:pt x="29" y="76"/>
                  </a:cubicBezTo>
                  <a:cubicBezTo>
                    <a:pt x="28" y="76"/>
                    <a:pt x="28" y="76"/>
                    <a:pt x="28" y="76"/>
                  </a:cubicBezTo>
                  <a:cubicBezTo>
                    <a:pt x="28" y="77"/>
                    <a:pt x="28" y="77"/>
                    <a:pt x="28" y="77"/>
                  </a:cubicBezTo>
                  <a:cubicBezTo>
                    <a:pt x="27" y="77"/>
                    <a:pt x="27" y="77"/>
                    <a:pt x="27" y="77"/>
                  </a:cubicBezTo>
                  <a:cubicBezTo>
                    <a:pt x="27" y="76"/>
                    <a:pt x="27" y="76"/>
                    <a:pt x="27" y="76"/>
                  </a:cubicBezTo>
                  <a:cubicBezTo>
                    <a:pt x="27" y="75"/>
                    <a:pt x="27" y="75"/>
                    <a:pt x="27" y="75"/>
                  </a:cubicBezTo>
                  <a:cubicBezTo>
                    <a:pt x="27" y="74"/>
                    <a:pt x="27" y="74"/>
                    <a:pt x="27" y="74"/>
                  </a:cubicBezTo>
                  <a:cubicBezTo>
                    <a:pt x="26" y="74"/>
                    <a:pt x="26" y="74"/>
                    <a:pt x="26" y="74"/>
                  </a:cubicBezTo>
                  <a:cubicBezTo>
                    <a:pt x="24" y="72"/>
                    <a:pt x="24" y="72"/>
                    <a:pt x="24" y="72"/>
                  </a:cubicBezTo>
                  <a:cubicBezTo>
                    <a:pt x="24" y="71"/>
                    <a:pt x="24" y="71"/>
                    <a:pt x="24" y="71"/>
                  </a:cubicBezTo>
                  <a:cubicBezTo>
                    <a:pt x="25" y="70"/>
                    <a:pt x="25" y="70"/>
                    <a:pt x="25" y="70"/>
                  </a:cubicBezTo>
                  <a:cubicBezTo>
                    <a:pt x="26" y="70"/>
                    <a:pt x="26" y="70"/>
                    <a:pt x="26" y="70"/>
                  </a:cubicBezTo>
                  <a:cubicBezTo>
                    <a:pt x="26" y="70"/>
                    <a:pt x="26" y="70"/>
                    <a:pt x="26" y="70"/>
                  </a:cubicBezTo>
                  <a:cubicBezTo>
                    <a:pt x="26" y="69"/>
                    <a:pt x="26" y="69"/>
                    <a:pt x="26" y="69"/>
                  </a:cubicBezTo>
                  <a:cubicBezTo>
                    <a:pt x="26" y="69"/>
                    <a:pt x="26" y="69"/>
                    <a:pt x="26" y="69"/>
                  </a:cubicBezTo>
                  <a:cubicBezTo>
                    <a:pt x="25" y="69"/>
                    <a:pt x="25" y="69"/>
                    <a:pt x="25" y="69"/>
                  </a:cubicBezTo>
                  <a:cubicBezTo>
                    <a:pt x="25" y="68"/>
                    <a:pt x="25" y="68"/>
                    <a:pt x="25" y="68"/>
                  </a:cubicBezTo>
                  <a:cubicBezTo>
                    <a:pt x="24" y="68"/>
                    <a:pt x="24" y="68"/>
                    <a:pt x="24" y="68"/>
                  </a:cubicBezTo>
                  <a:cubicBezTo>
                    <a:pt x="24" y="69"/>
                    <a:pt x="24" y="69"/>
                    <a:pt x="24" y="69"/>
                  </a:cubicBezTo>
                  <a:cubicBezTo>
                    <a:pt x="23" y="70"/>
                    <a:pt x="23" y="70"/>
                    <a:pt x="23" y="70"/>
                  </a:cubicBezTo>
                  <a:cubicBezTo>
                    <a:pt x="21" y="69"/>
                    <a:pt x="21" y="69"/>
                    <a:pt x="21" y="69"/>
                  </a:cubicBezTo>
                  <a:cubicBezTo>
                    <a:pt x="21" y="68"/>
                    <a:pt x="21" y="68"/>
                    <a:pt x="21" y="68"/>
                  </a:cubicBezTo>
                  <a:cubicBezTo>
                    <a:pt x="21" y="67"/>
                    <a:pt x="21" y="67"/>
                    <a:pt x="21" y="67"/>
                  </a:cubicBezTo>
                  <a:cubicBezTo>
                    <a:pt x="20" y="67"/>
                    <a:pt x="20" y="67"/>
                    <a:pt x="20" y="67"/>
                  </a:cubicBezTo>
                  <a:cubicBezTo>
                    <a:pt x="19" y="66"/>
                    <a:pt x="19" y="66"/>
                    <a:pt x="19" y="66"/>
                  </a:cubicBezTo>
                  <a:cubicBezTo>
                    <a:pt x="19" y="66"/>
                    <a:pt x="19" y="66"/>
                    <a:pt x="19" y="66"/>
                  </a:cubicBezTo>
                  <a:cubicBezTo>
                    <a:pt x="18" y="66"/>
                    <a:pt x="18" y="66"/>
                    <a:pt x="18" y="66"/>
                  </a:cubicBezTo>
                  <a:cubicBezTo>
                    <a:pt x="18" y="65"/>
                    <a:pt x="18" y="65"/>
                    <a:pt x="18" y="65"/>
                  </a:cubicBezTo>
                  <a:cubicBezTo>
                    <a:pt x="18" y="64"/>
                    <a:pt x="18" y="64"/>
                    <a:pt x="18" y="64"/>
                  </a:cubicBezTo>
                  <a:cubicBezTo>
                    <a:pt x="17" y="64"/>
                    <a:pt x="17" y="64"/>
                    <a:pt x="17" y="64"/>
                  </a:cubicBezTo>
                  <a:cubicBezTo>
                    <a:pt x="17" y="64"/>
                    <a:pt x="17" y="64"/>
                    <a:pt x="17" y="64"/>
                  </a:cubicBezTo>
                  <a:cubicBezTo>
                    <a:pt x="17" y="63"/>
                    <a:pt x="17" y="63"/>
                    <a:pt x="17" y="63"/>
                  </a:cubicBezTo>
                  <a:cubicBezTo>
                    <a:pt x="16" y="63"/>
                    <a:pt x="16" y="63"/>
                    <a:pt x="16" y="63"/>
                  </a:cubicBezTo>
                  <a:cubicBezTo>
                    <a:pt x="16" y="62"/>
                    <a:pt x="16" y="62"/>
                    <a:pt x="16" y="62"/>
                  </a:cubicBezTo>
                  <a:cubicBezTo>
                    <a:pt x="16" y="62"/>
                    <a:pt x="16" y="62"/>
                    <a:pt x="16" y="62"/>
                  </a:cubicBezTo>
                  <a:cubicBezTo>
                    <a:pt x="16" y="62"/>
                    <a:pt x="16" y="62"/>
                    <a:pt x="16" y="62"/>
                  </a:cubicBezTo>
                  <a:cubicBezTo>
                    <a:pt x="16" y="61"/>
                    <a:pt x="16" y="61"/>
                    <a:pt x="16" y="61"/>
                  </a:cubicBezTo>
                  <a:cubicBezTo>
                    <a:pt x="16" y="60"/>
                    <a:pt x="16" y="60"/>
                    <a:pt x="16" y="60"/>
                  </a:cubicBezTo>
                  <a:cubicBezTo>
                    <a:pt x="15" y="60"/>
                    <a:pt x="15" y="60"/>
                    <a:pt x="15" y="60"/>
                  </a:cubicBezTo>
                  <a:cubicBezTo>
                    <a:pt x="15" y="59"/>
                    <a:pt x="15" y="59"/>
                    <a:pt x="15" y="59"/>
                  </a:cubicBezTo>
                  <a:cubicBezTo>
                    <a:pt x="17" y="58"/>
                    <a:pt x="17" y="58"/>
                    <a:pt x="17" y="58"/>
                  </a:cubicBezTo>
                  <a:cubicBezTo>
                    <a:pt x="17" y="58"/>
                    <a:pt x="17" y="58"/>
                    <a:pt x="17" y="58"/>
                  </a:cubicBezTo>
                  <a:cubicBezTo>
                    <a:pt x="18" y="59"/>
                    <a:pt x="18" y="59"/>
                    <a:pt x="18" y="59"/>
                  </a:cubicBezTo>
                  <a:cubicBezTo>
                    <a:pt x="19" y="60"/>
                    <a:pt x="19" y="60"/>
                    <a:pt x="19" y="60"/>
                  </a:cubicBezTo>
                  <a:cubicBezTo>
                    <a:pt x="19" y="60"/>
                    <a:pt x="19" y="60"/>
                    <a:pt x="19" y="60"/>
                  </a:cubicBezTo>
                  <a:cubicBezTo>
                    <a:pt x="19" y="59"/>
                    <a:pt x="19" y="59"/>
                    <a:pt x="19" y="59"/>
                  </a:cubicBezTo>
                  <a:cubicBezTo>
                    <a:pt x="20" y="59"/>
                    <a:pt x="20" y="59"/>
                    <a:pt x="20" y="59"/>
                  </a:cubicBezTo>
                  <a:cubicBezTo>
                    <a:pt x="21" y="60"/>
                    <a:pt x="21" y="60"/>
                    <a:pt x="21" y="60"/>
                  </a:cubicBezTo>
                  <a:cubicBezTo>
                    <a:pt x="22" y="60"/>
                    <a:pt x="22" y="60"/>
                    <a:pt x="22" y="60"/>
                  </a:cubicBezTo>
                  <a:cubicBezTo>
                    <a:pt x="24" y="59"/>
                    <a:pt x="24" y="59"/>
                    <a:pt x="24" y="59"/>
                  </a:cubicBezTo>
                  <a:cubicBezTo>
                    <a:pt x="24" y="59"/>
                    <a:pt x="24" y="59"/>
                    <a:pt x="24" y="59"/>
                  </a:cubicBezTo>
                  <a:cubicBezTo>
                    <a:pt x="23" y="58"/>
                    <a:pt x="23" y="58"/>
                    <a:pt x="23" y="58"/>
                  </a:cubicBezTo>
                  <a:cubicBezTo>
                    <a:pt x="22" y="58"/>
                    <a:pt x="22" y="58"/>
                    <a:pt x="22" y="58"/>
                  </a:cubicBezTo>
                  <a:cubicBezTo>
                    <a:pt x="20" y="58"/>
                    <a:pt x="20" y="58"/>
                    <a:pt x="20" y="58"/>
                  </a:cubicBezTo>
                  <a:cubicBezTo>
                    <a:pt x="19" y="57"/>
                    <a:pt x="19" y="57"/>
                    <a:pt x="19" y="57"/>
                  </a:cubicBezTo>
                  <a:cubicBezTo>
                    <a:pt x="19" y="57"/>
                    <a:pt x="19" y="57"/>
                    <a:pt x="19" y="57"/>
                  </a:cubicBezTo>
                  <a:cubicBezTo>
                    <a:pt x="20" y="57"/>
                    <a:pt x="20" y="57"/>
                    <a:pt x="20" y="57"/>
                  </a:cubicBezTo>
                  <a:cubicBezTo>
                    <a:pt x="21" y="57"/>
                    <a:pt x="21" y="57"/>
                    <a:pt x="21" y="57"/>
                  </a:cubicBezTo>
                  <a:cubicBezTo>
                    <a:pt x="23" y="56"/>
                    <a:pt x="23" y="56"/>
                    <a:pt x="23" y="56"/>
                  </a:cubicBezTo>
                  <a:cubicBezTo>
                    <a:pt x="24" y="55"/>
                    <a:pt x="24" y="55"/>
                    <a:pt x="24" y="55"/>
                  </a:cubicBezTo>
                  <a:cubicBezTo>
                    <a:pt x="26" y="55"/>
                    <a:pt x="26" y="55"/>
                    <a:pt x="26" y="55"/>
                  </a:cubicBezTo>
                  <a:cubicBezTo>
                    <a:pt x="27" y="55"/>
                    <a:pt x="27" y="55"/>
                    <a:pt x="27" y="55"/>
                  </a:cubicBezTo>
                  <a:cubicBezTo>
                    <a:pt x="27" y="55"/>
                    <a:pt x="27" y="55"/>
                    <a:pt x="27" y="55"/>
                  </a:cubicBezTo>
                  <a:cubicBezTo>
                    <a:pt x="27" y="55"/>
                    <a:pt x="27" y="55"/>
                    <a:pt x="27" y="55"/>
                  </a:cubicBezTo>
                  <a:cubicBezTo>
                    <a:pt x="27" y="54"/>
                    <a:pt x="27" y="54"/>
                    <a:pt x="27" y="54"/>
                  </a:cubicBezTo>
                  <a:cubicBezTo>
                    <a:pt x="28" y="54"/>
                    <a:pt x="28" y="54"/>
                    <a:pt x="28" y="54"/>
                  </a:cubicBezTo>
                  <a:cubicBezTo>
                    <a:pt x="28" y="53"/>
                    <a:pt x="28" y="53"/>
                    <a:pt x="28" y="53"/>
                  </a:cubicBezTo>
                  <a:cubicBezTo>
                    <a:pt x="28" y="53"/>
                    <a:pt x="28" y="53"/>
                    <a:pt x="28" y="53"/>
                  </a:cubicBezTo>
                  <a:cubicBezTo>
                    <a:pt x="27" y="53"/>
                    <a:pt x="27" y="53"/>
                    <a:pt x="27" y="53"/>
                  </a:cubicBezTo>
                  <a:cubicBezTo>
                    <a:pt x="26" y="54"/>
                    <a:pt x="26" y="54"/>
                    <a:pt x="26" y="54"/>
                  </a:cubicBezTo>
                  <a:cubicBezTo>
                    <a:pt x="24" y="54"/>
                    <a:pt x="24" y="54"/>
                    <a:pt x="24" y="54"/>
                  </a:cubicBezTo>
                  <a:cubicBezTo>
                    <a:pt x="23" y="54"/>
                    <a:pt x="23" y="54"/>
                    <a:pt x="23" y="54"/>
                  </a:cubicBezTo>
                  <a:cubicBezTo>
                    <a:pt x="23" y="54"/>
                    <a:pt x="23" y="54"/>
                    <a:pt x="23" y="54"/>
                  </a:cubicBezTo>
                  <a:cubicBezTo>
                    <a:pt x="22" y="54"/>
                    <a:pt x="22" y="54"/>
                    <a:pt x="22" y="54"/>
                  </a:cubicBezTo>
                  <a:cubicBezTo>
                    <a:pt x="21" y="54"/>
                    <a:pt x="21" y="54"/>
                    <a:pt x="21" y="54"/>
                  </a:cubicBezTo>
                  <a:cubicBezTo>
                    <a:pt x="21" y="54"/>
                    <a:pt x="21" y="54"/>
                    <a:pt x="21" y="54"/>
                  </a:cubicBezTo>
                  <a:cubicBezTo>
                    <a:pt x="20" y="55"/>
                    <a:pt x="20" y="55"/>
                    <a:pt x="20" y="55"/>
                  </a:cubicBezTo>
                  <a:cubicBezTo>
                    <a:pt x="19" y="55"/>
                    <a:pt x="19" y="55"/>
                    <a:pt x="19" y="55"/>
                  </a:cubicBezTo>
                  <a:cubicBezTo>
                    <a:pt x="18" y="55"/>
                    <a:pt x="18" y="55"/>
                    <a:pt x="18" y="55"/>
                  </a:cubicBezTo>
                  <a:cubicBezTo>
                    <a:pt x="18" y="56"/>
                    <a:pt x="18" y="56"/>
                    <a:pt x="18" y="56"/>
                  </a:cubicBezTo>
                  <a:cubicBezTo>
                    <a:pt x="16" y="56"/>
                    <a:pt x="16" y="56"/>
                    <a:pt x="16" y="56"/>
                  </a:cubicBezTo>
                  <a:cubicBezTo>
                    <a:pt x="15" y="56"/>
                    <a:pt x="15" y="56"/>
                    <a:pt x="15" y="56"/>
                  </a:cubicBezTo>
                  <a:cubicBezTo>
                    <a:pt x="15" y="56"/>
                    <a:pt x="15" y="56"/>
                    <a:pt x="15" y="56"/>
                  </a:cubicBezTo>
                  <a:cubicBezTo>
                    <a:pt x="14" y="56"/>
                    <a:pt x="14" y="56"/>
                    <a:pt x="14" y="56"/>
                  </a:cubicBezTo>
                  <a:cubicBezTo>
                    <a:pt x="14" y="54"/>
                    <a:pt x="14" y="54"/>
                    <a:pt x="14" y="54"/>
                  </a:cubicBezTo>
                  <a:cubicBezTo>
                    <a:pt x="14" y="53"/>
                    <a:pt x="14" y="53"/>
                    <a:pt x="14" y="53"/>
                  </a:cubicBezTo>
                  <a:cubicBezTo>
                    <a:pt x="14" y="52"/>
                    <a:pt x="14" y="52"/>
                    <a:pt x="14" y="52"/>
                  </a:cubicBezTo>
                  <a:cubicBezTo>
                    <a:pt x="14" y="52"/>
                    <a:pt x="14" y="52"/>
                    <a:pt x="14" y="52"/>
                  </a:cubicBezTo>
                  <a:cubicBezTo>
                    <a:pt x="15" y="51"/>
                    <a:pt x="15" y="51"/>
                    <a:pt x="15" y="51"/>
                  </a:cubicBezTo>
                  <a:cubicBezTo>
                    <a:pt x="16" y="51"/>
                    <a:pt x="16" y="51"/>
                    <a:pt x="16" y="51"/>
                  </a:cubicBezTo>
                  <a:cubicBezTo>
                    <a:pt x="16" y="51"/>
                    <a:pt x="16" y="51"/>
                    <a:pt x="16" y="51"/>
                  </a:cubicBezTo>
                  <a:cubicBezTo>
                    <a:pt x="16" y="52"/>
                    <a:pt x="16" y="52"/>
                    <a:pt x="16" y="52"/>
                  </a:cubicBezTo>
                  <a:cubicBezTo>
                    <a:pt x="17" y="52"/>
                    <a:pt x="17" y="52"/>
                    <a:pt x="17" y="52"/>
                  </a:cubicBezTo>
                  <a:cubicBezTo>
                    <a:pt x="17" y="51"/>
                    <a:pt x="17" y="51"/>
                    <a:pt x="17" y="51"/>
                  </a:cubicBezTo>
                  <a:cubicBezTo>
                    <a:pt x="18" y="50"/>
                    <a:pt x="18" y="50"/>
                    <a:pt x="18" y="50"/>
                  </a:cubicBezTo>
                  <a:cubicBezTo>
                    <a:pt x="18" y="50"/>
                    <a:pt x="18" y="50"/>
                    <a:pt x="18" y="50"/>
                  </a:cubicBezTo>
                  <a:cubicBezTo>
                    <a:pt x="19" y="49"/>
                    <a:pt x="19" y="49"/>
                    <a:pt x="19" y="49"/>
                  </a:cubicBezTo>
                  <a:cubicBezTo>
                    <a:pt x="20" y="48"/>
                    <a:pt x="20" y="48"/>
                    <a:pt x="20" y="48"/>
                  </a:cubicBezTo>
                  <a:cubicBezTo>
                    <a:pt x="21" y="48"/>
                    <a:pt x="21" y="48"/>
                    <a:pt x="21" y="48"/>
                  </a:cubicBezTo>
                  <a:cubicBezTo>
                    <a:pt x="21" y="47"/>
                    <a:pt x="21" y="47"/>
                    <a:pt x="21" y="47"/>
                  </a:cubicBezTo>
                  <a:cubicBezTo>
                    <a:pt x="22" y="46"/>
                    <a:pt x="22" y="46"/>
                    <a:pt x="22" y="46"/>
                  </a:cubicBezTo>
                  <a:cubicBezTo>
                    <a:pt x="23" y="46"/>
                    <a:pt x="23" y="46"/>
                    <a:pt x="23" y="46"/>
                  </a:cubicBezTo>
                  <a:cubicBezTo>
                    <a:pt x="25" y="46"/>
                    <a:pt x="25" y="46"/>
                    <a:pt x="25" y="46"/>
                  </a:cubicBezTo>
                  <a:cubicBezTo>
                    <a:pt x="26" y="45"/>
                    <a:pt x="26" y="45"/>
                    <a:pt x="26" y="45"/>
                  </a:cubicBezTo>
                  <a:cubicBezTo>
                    <a:pt x="27" y="44"/>
                    <a:pt x="27" y="44"/>
                    <a:pt x="27" y="44"/>
                  </a:cubicBezTo>
                  <a:cubicBezTo>
                    <a:pt x="28" y="44"/>
                    <a:pt x="28" y="44"/>
                    <a:pt x="28" y="44"/>
                  </a:cubicBezTo>
                  <a:cubicBezTo>
                    <a:pt x="28" y="43"/>
                    <a:pt x="28" y="43"/>
                    <a:pt x="28" y="43"/>
                  </a:cubicBezTo>
                  <a:cubicBezTo>
                    <a:pt x="27" y="43"/>
                    <a:pt x="27" y="43"/>
                    <a:pt x="27" y="43"/>
                  </a:cubicBezTo>
                  <a:cubicBezTo>
                    <a:pt x="26" y="44"/>
                    <a:pt x="26" y="44"/>
                    <a:pt x="26" y="44"/>
                  </a:cubicBezTo>
                  <a:cubicBezTo>
                    <a:pt x="25" y="44"/>
                    <a:pt x="25" y="44"/>
                    <a:pt x="25" y="44"/>
                  </a:cubicBezTo>
                  <a:cubicBezTo>
                    <a:pt x="25" y="44"/>
                    <a:pt x="25" y="44"/>
                    <a:pt x="25" y="44"/>
                  </a:cubicBezTo>
                  <a:cubicBezTo>
                    <a:pt x="25" y="43"/>
                    <a:pt x="25" y="43"/>
                    <a:pt x="25" y="43"/>
                  </a:cubicBezTo>
                  <a:cubicBezTo>
                    <a:pt x="25" y="42"/>
                    <a:pt x="25" y="42"/>
                    <a:pt x="25" y="42"/>
                  </a:cubicBezTo>
                  <a:cubicBezTo>
                    <a:pt x="25" y="40"/>
                    <a:pt x="25" y="40"/>
                    <a:pt x="25" y="40"/>
                  </a:cubicBezTo>
                  <a:cubicBezTo>
                    <a:pt x="25" y="39"/>
                    <a:pt x="25" y="39"/>
                    <a:pt x="25" y="39"/>
                  </a:cubicBezTo>
                  <a:cubicBezTo>
                    <a:pt x="24" y="39"/>
                    <a:pt x="24" y="39"/>
                    <a:pt x="24" y="39"/>
                  </a:cubicBezTo>
                  <a:cubicBezTo>
                    <a:pt x="24" y="40"/>
                    <a:pt x="24" y="40"/>
                    <a:pt x="24" y="40"/>
                  </a:cubicBezTo>
                  <a:cubicBezTo>
                    <a:pt x="24" y="41"/>
                    <a:pt x="24" y="41"/>
                    <a:pt x="24" y="41"/>
                  </a:cubicBezTo>
                  <a:cubicBezTo>
                    <a:pt x="23" y="43"/>
                    <a:pt x="23" y="43"/>
                    <a:pt x="23" y="43"/>
                  </a:cubicBezTo>
                  <a:cubicBezTo>
                    <a:pt x="22" y="44"/>
                    <a:pt x="22" y="44"/>
                    <a:pt x="22" y="44"/>
                  </a:cubicBezTo>
                  <a:cubicBezTo>
                    <a:pt x="21" y="45"/>
                    <a:pt x="21" y="45"/>
                    <a:pt x="21" y="45"/>
                  </a:cubicBezTo>
                  <a:cubicBezTo>
                    <a:pt x="20" y="44"/>
                    <a:pt x="20" y="44"/>
                    <a:pt x="20" y="44"/>
                  </a:cubicBezTo>
                  <a:cubicBezTo>
                    <a:pt x="20" y="43"/>
                    <a:pt x="20" y="43"/>
                    <a:pt x="20" y="43"/>
                  </a:cubicBezTo>
                  <a:cubicBezTo>
                    <a:pt x="20" y="42"/>
                    <a:pt x="20" y="42"/>
                    <a:pt x="20" y="42"/>
                  </a:cubicBezTo>
                  <a:cubicBezTo>
                    <a:pt x="21" y="41"/>
                    <a:pt x="21" y="41"/>
                    <a:pt x="21" y="41"/>
                  </a:cubicBezTo>
                  <a:cubicBezTo>
                    <a:pt x="21" y="40"/>
                    <a:pt x="21" y="40"/>
                    <a:pt x="21" y="40"/>
                  </a:cubicBezTo>
                  <a:cubicBezTo>
                    <a:pt x="20" y="40"/>
                    <a:pt x="20" y="40"/>
                    <a:pt x="20" y="40"/>
                  </a:cubicBezTo>
                  <a:cubicBezTo>
                    <a:pt x="20" y="38"/>
                    <a:pt x="20" y="38"/>
                    <a:pt x="20" y="38"/>
                  </a:cubicBezTo>
                  <a:cubicBezTo>
                    <a:pt x="20" y="38"/>
                    <a:pt x="20" y="38"/>
                    <a:pt x="20" y="38"/>
                  </a:cubicBezTo>
                  <a:cubicBezTo>
                    <a:pt x="19" y="38"/>
                    <a:pt x="19" y="38"/>
                    <a:pt x="19" y="38"/>
                  </a:cubicBezTo>
                  <a:cubicBezTo>
                    <a:pt x="19" y="38"/>
                    <a:pt x="19" y="38"/>
                    <a:pt x="19" y="38"/>
                  </a:cubicBezTo>
                  <a:cubicBezTo>
                    <a:pt x="19" y="40"/>
                    <a:pt x="19" y="40"/>
                    <a:pt x="19" y="40"/>
                  </a:cubicBezTo>
                  <a:cubicBezTo>
                    <a:pt x="19" y="41"/>
                    <a:pt x="19" y="41"/>
                    <a:pt x="19" y="41"/>
                  </a:cubicBezTo>
                  <a:cubicBezTo>
                    <a:pt x="18" y="42"/>
                    <a:pt x="18" y="42"/>
                    <a:pt x="18" y="42"/>
                  </a:cubicBezTo>
                  <a:cubicBezTo>
                    <a:pt x="18" y="41"/>
                    <a:pt x="18" y="41"/>
                    <a:pt x="18" y="41"/>
                  </a:cubicBezTo>
                  <a:cubicBezTo>
                    <a:pt x="18" y="41"/>
                    <a:pt x="18" y="41"/>
                    <a:pt x="18" y="41"/>
                  </a:cubicBezTo>
                  <a:cubicBezTo>
                    <a:pt x="18" y="40"/>
                    <a:pt x="18" y="40"/>
                    <a:pt x="18" y="40"/>
                  </a:cubicBezTo>
                  <a:cubicBezTo>
                    <a:pt x="17" y="40"/>
                    <a:pt x="17" y="40"/>
                    <a:pt x="17" y="40"/>
                  </a:cubicBezTo>
                  <a:cubicBezTo>
                    <a:pt x="16" y="40"/>
                    <a:pt x="16" y="40"/>
                    <a:pt x="16" y="40"/>
                  </a:cubicBezTo>
                  <a:cubicBezTo>
                    <a:pt x="16" y="41"/>
                    <a:pt x="16" y="41"/>
                    <a:pt x="16" y="41"/>
                  </a:cubicBezTo>
                  <a:cubicBezTo>
                    <a:pt x="17" y="42"/>
                    <a:pt x="17" y="42"/>
                    <a:pt x="17" y="42"/>
                  </a:cubicBezTo>
                  <a:cubicBezTo>
                    <a:pt x="17" y="43"/>
                    <a:pt x="17" y="43"/>
                    <a:pt x="17" y="43"/>
                  </a:cubicBezTo>
                  <a:cubicBezTo>
                    <a:pt x="17" y="44"/>
                    <a:pt x="17" y="44"/>
                    <a:pt x="17" y="44"/>
                  </a:cubicBezTo>
                  <a:cubicBezTo>
                    <a:pt x="18" y="45"/>
                    <a:pt x="18" y="45"/>
                    <a:pt x="18" y="45"/>
                  </a:cubicBezTo>
                  <a:cubicBezTo>
                    <a:pt x="18" y="46"/>
                    <a:pt x="18" y="46"/>
                    <a:pt x="18" y="46"/>
                  </a:cubicBezTo>
                  <a:cubicBezTo>
                    <a:pt x="17" y="46"/>
                    <a:pt x="17" y="46"/>
                    <a:pt x="17" y="46"/>
                  </a:cubicBezTo>
                  <a:cubicBezTo>
                    <a:pt x="16" y="46"/>
                    <a:pt x="16" y="46"/>
                    <a:pt x="16" y="46"/>
                  </a:cubicBezTo>
                  <a:cubicBezTo>
                    <a:pt x="16" y="48"/>
                    <a:pt x="16" y="48"/>
                    <a:pt x="16" y="48"/>
                  </a:cubicBezTo>
                  <a:cubicBezTo>
                    <a:pt x="16" y="48"/>
                    <a:pt x="16" y="48"/>
                    <a:pt x="16" y="48"/>
                  </a:cubicBezTo>
                  <a:cubicBezTo>
                    <a:pt x="15" y="49"/>
                    <a:pt x="15" y="49"/>
                    <a:pt x="15" y="49"/>
                  </a:cubicBezTo>
                  <a:cubicBezTo>
                    <a:pt x="13" y="49"/>
                    <a:pt x="13" y="49"/>
                    <a:pt x="13" y="49"/>
                  </a:cubicBezTo>
                  <a:cubicBezTo>
                    <a:pt x="11" y="49"/>
                    <a:pt x="11" y="49"/>
                    <a:pt x="11" y="49"/>
                  </a:cubicBezTo>
                  <a:cubicBezTo>
                    <a:pt x="11" y="49"/>
                    <a:pt x="11" y="49"/>
                    <a:pt x="11" y="49"/>
                  </a:cubicBezTo>
                  <a:cubicBezTo>
                    <a:pt x="12" y="48"/>
                    <a:pt x="12" y="48"/>
                    <a:pt x="12" y="48"/>
                  </a:cubicBezTo>
                  <a:cubicBezTo>
                    <a:pt x="11" y="47"/>
                    <a:pt x="11" y="47"/>
                    <a:pt x="11" y="47"/>
                  </a:cubicBezTo>
                  <a:cubicBezTo>
                    <a:pt x="10" y="46"/>
                    <a:pt x="10" y="46"/>
                    <a:pt x="10" y="46"/>
                  </a:cubicBezTo>
                  <a:cubicBezTo>
                    <a:pt x="9" y="45"/>
                    <a:pt x="9" y="45"/>
                    <a:pt x="9" y="45"/>
                  </a:cubicBezTo>
                  <a:cubicBezTo>
                    <a:pt x="9" y="45"/>
                    <a:pt x="9" y="45"/>
                    <a:pt x="9" y="45"/>
                  </a:cubicBezTo>
                  <a:cubicBezTo>
                    <a:pt x="8" y="44"/>
                    <a:pt x="8" y="44"/>
                    <a:pt x="8" y="44"/>
                  </a:cubicBezTo>
                  <a:cubicBezTo>
                    <a:pt x="8" y="43"/>
                    <a:pt x="8" y="43"/>
                    <a:pt x="8" y="43"/>
                  </a:cubicBezTo>
                  <a:cubicBezTo>
                    <a:pt x="9" y="43"/>
                    <a:pt x="9" y="43"/>
                    <a:pt x="9" y="43"/>
                  </a:cubicBezTo>
                  <a:cubicBezTo>
                    <a:pt x="10" y="43"/>
                    <a:pt x="10" y="43"/>
                    <a:pt x="10" y="43"/>
                  </a:cubicBezTo>
                  <a:cubicBezTo>
                    <a:pt x="10" y="42"/>
                    <a:pt x="10" y="42"/>
                    <a:pt x="10" y="42"/>
                  </a:cubicBezTo>
                  <a:cubicBezTo>
                    <a:pt x="9" y="42"/>
                    <a:pt x="9" y="42"/>
                    <a:pt x="9" y="42"/>
                  </a:cubicBezTo>
                  <a:cubicBezTo>
                    <a:pt x="8" y="42"/>
                    <a:pt x="8" y="42"/>
                    <a:pt x="8" y="42"/>
                  </a:cubicBezTo>
                  <a:cubicBezTo>
                    <a:pt x="7" y="42"/>
                    <a:pt x="7" y="42"/>
                    <a:pt x="7" y="42"/>
                  </a:cubicBezTo>
                  <a:cubicBezTo>
                    <a:pt x="7" y="41"/>
                    <a:pt x="7" y="41"/>
                    <a:pt x="7" y="41"/>
                  </a:cubicBezTo>
                  <a:cubicBezTo>
                    <a:pt x="6" y="41"/>
                    <a:pt x="6" y="41"/>
                    <a:pt x="6" y="41"/>
                  </a:cubicBezTo>
                  <a:cubicBezTo>
                    <a:pt x="5" y="40"/>
                    <a:pt x="5" y="40"/>
                    <a:pt x="5" y="40"/>
                  </a:cubicBezTo>
                  <a:cubicBezTo>
                    <a:pt x="4" y="39"/>
                    <a:pt x="4" y="39"/>
                    <a:pt x="4" y="39"/>
                  </a:cubicBezTo>
                  <a:cubicBezTo>
                    <a:pt x="5" y="39"/>
                    <a:pt x="5" y="39"/>
                    <a:pt x="5" y="39"/>
                  </a:cubicBezTo>
                  <a:cubicBezTo>
                    <a:pt x="5" y="38"/>
                    <a:pt x="5" y="38"/>
                    <a:pt x="5" y="38"/>
                  </a:cubicBezTo>
                  <a:cubicBezTo>
                    <a:pt x="4" y="38"/>
                    <a:pt x="4" y="38"/>
                    <a:pt x="4" y="38"/>
                  </a:cubicBezTo>
                  <a:cubicBezTo>
                    <a:pt x="3" y="37"/>
                    <a:pt x="3" y="37"/>
                    <a:pt x="3" y="37"/>
                  </a:cubicBezTo>
                  <a:cubicBezTo>
                    <a:pt x="3" y="36"/>
                    <a:pt x="3" y="36"/>
                    <a:pt x="3" y="36"/>
                  </a:cubicBezTo>
                  <a:cubicBezTo>
                    <a:pt x="3" y="35"/>
                    <a:pt x="3" y="35"/>
                    <a:pt x="3" y="35"/>
                  </a:cubicBezTo>
                  <a:cubicBezTo>
                    <a:pt x="3" y="35"/>
                    <a:pt x="3" y="35"/>
                    <a:pt x="3" y="35"/>
                  </a:cubicBezTo>
                  <a:cubicBezTo>
                    <a:pt x="5" y="36"/>
                    <a:pt x="5" y="36"/>
                    <a:pt x="5" y="36"/>
                  </a:cubicBezTo>
                  <a:cubicBezTo>
                    <a:pt x="5" y="37"/>
                    <a:pt x="5" y="37"/>
                    <a:pt x="5" y="37"/>
                  </a:cubicBezTo>
                  <a:cubicBezTo>
                    <a:pt x="5" y="37"/>
                    <a:pt x="5" y="37"/>
                    <a:pt x="5" y="37"/>
                  </a:cubicBezTo>
                  <a:cubicBezTo>
                    <a:pt x="6" y="37"/>
                    <a:pt x="6" y="37"/>
                    <a:pt x="6" y="37"/>
                  </a:cubicBezTo>
                  <a:cubicBezTo>
                    <a:pt x="7" y="37"/>
                    <a:pt x="7" y="37"/>
                    <a:pt x="7" y="37"/>
                  </a:cubicBezTo>
                  <a:cubicBezTo>
                    <a:pt x="7" y="36"/>
                    <a:pt x="7" y="36"/>
                    <a:pt x="7" y="36"/>
                  </a:cubicBezTo>
                  <a:cubicBezTo>
                    <a:pt x="6" y="35"/>
                    <a:pt x="6" y="35"/>
                    <a:pt x="6" y="35"/>
                  </a:cubicBezTo>
                  <a:cubicBezTo>
                    <a:pt x="6" y="36"/>
                    <a:pt x="6" y="36"/>
                    <a:pt x="6" y="36"/>
                  </a:cubicBezTo>
                  <a:cubicBezTo>
                    <a:pt x="5" y="35"/>
                    <a:pt x="5" y="35"/>
                    <a:pt x="5" y="35"/>
                  </a:cubicBezTo>
                  <a:cubicBezTo>
                    <a:pt x="5" y="35"/>
                    <a:pt x="5" y="35"/>
                    <a:pt x="5" y="35"/>
                  </a:cubicBezTo>
                  <a:cubicBezTo>
                    <a:pt x="4" y="34"/>
                    <a:pt x="4" y="34"/>
                    <a:pt x="4" y="34"/>
                  </a:cubicBezTo>
                  <a:cubicBezTo>
                    <a:pt x="4" y="33"/>
                    <a:pt x="4" y="33"/>
                    <a:pt x="4" y="33"/>
                  </a:cubicBezTo>
                  <a:cubicBezTo>
                    <a:pt x="4" y="33"/>
                    <a:pt x="4" y="33"/>
                    <a:pt x="4" y="33"/>
                  </a:cubicBezTo>
                  <a:cubicBezTo>
                    <a:pt x="5" y="31"/>
                    <a:pt x="5" y="31"/>
                    <a:pt x="5" y="31"/>
                  </a:cubicBezTo>
                  <a:cubicBezTo>
                    <a:pt x="5" y="30"/>
                    <a:pt x="5" y="30"/>
                    <a:pt x="5" y="30"/>
                  </a:cubicBezTo>
                  <a:cubicBezTo>
                    <a:pt x="5" y="30"/>
                    <a:pt x="5" y="30"/>
                    <a:pt x="5" y="30"/>
                  </a:cubicBezTo>
                  <a:cubicBezTo>
                    <a:pt x="4" y="30"/>
                    <a:pt x="4" y="30"/>
                    <a:pt x="4" y="30"/>
                  </a:cubicBezTo>
                  <a:cubicBezTo>
                    <a:pt x="3" y="30"/>
                    <a:pt x="3" y="30"/>
                    <a:pt x="3" y="30"/>
                  </a:cubicBezTo>
                  <a:cubicBezTo>
                    <a:pt x="3" y="30"/>
                    <a:pt x="3" y="30"/>
                    <a:pt x="3" y="30"/>
                  </a:cubicBezTo>
                  <a:cubicBezTo>
                    <a:pt x="3" y="31"/>
                    <a:pt x="3" y="31"/>
                    <a:pt x="3" y="31"/>
                  </a:cubicBezTo>
                  <a:cubicBezTo>
                    <a:pt x="3" y="32"/>
                    <a:pt x="3" y="32"/>
                    <a:pt x="3" y="32"/>
                  </a:cubicBezTo>
                  <a:cubicBezTo>
                    <a:pt x="2" y="33"/>
                    <a:pt x="2" y="33"/>
                    <a:pt x="2" y="33"/>
                  </a:cubicBezTo>
                  <a:cubicBezTo>
                    <a:pt x="1" y="33"/>
                    <a:pt x="1" y="33"/>
                    <a:pt x="1" y="33"/>
                  </a:cubicBezTo>
                  <a:cubicBezTo>
                    <a:pt x="1" y="32"/>
                    <a:pt x="1" y="32"/>
                    <a:pt x="1" y="32"/>
                  </a:cubicBezTo>
                  <a:cubicBezTo>
                    <a:pt x="0" y="30"/>
                    <a:pt x="0" y="30"/>
                    <a:pt x="0" y="30"/>
                  </a:cubicBezTo>
                  <a:cubicBezTo>
                    <a:pt x="0" y="29"/>
                    <a:pt x="0" y="29"/>
                    <a:pt x="0" y="29"/>
                  </a:cubicBezTo>
                  <a:cubicBezTo>
                    <a:pt x="0" y="27"/>
                    <a:pt x="0" y="27"/>
                    <a:pt x="0" y="27"/>
                  </a:cubicBezTo>
                  <a:cubicBezTo>
                    <a:pt x="0" y="26"/>
                    <a:pt x="0" y="26"/>
                    <a:pt x="0" y="26"/>
                  </a:cubicBezTo>
                  <a:cubicBezTo>
                    <a:pt x="0" y="26"/>
                    <a:pt x="0" y="26"/>
                    <a:pt x="0" y="26"/>
                  </a:cubicBezTo>
                  <a:cubicBezTo>
                    <a:pt x="1" y="25"/>
                    <a:pt x="1" y="25"/>
                    <a:pt x="1" y="25"/>
                  </a:cubicBezTo>
                  <a:cubicBezTo>
                    <a:pt x="2" y="25"/>
                    <a:pt x="2" y="25"/>
                    <a:pt x="2" y="25"/>
                  </a:cubicBezTo>
                  <a:cubicBezTo>
                    <a:pt x="2" y="24"/>
                    <a:pt x="2" y="24"/>
                    <a:pt x="2" y="24"/>
                  </a:cubicBezTo>
                  <a:cubicBezTo>
                    <a:pt x="1" y="23"/>
                    <a:pt x="1" y="23"/>
                    <a:pt x="1" y="23"/>
                  </a:cubicBezTo>
                  <a:cubicBezTo>
                    <a:pt x="1" y="22"/>
                    <a:pt x="1" y="22"/>
                    <a:pt x="1" y="22"/>
                  </a:cubicBezTo>
                  <a:cubicBezTo>
                    <a:pt x="2" y="21"/>
                    <a:pt x="2" y="21"/>
                    <a:pt x="2" y="21"/>
                  </a:cubicBezTo>
                  <a:cubicBezTo>
                    <a:pt x="3" y="21"/>
                    <a:pt x="3" y="21"/>
                    <a:pt x="3" y="21"/>
                  </a:cubicBezTo>
                  <a:cubicBezTo>
                    <a:pt x="4" y="23"/>
                    <a:pt x="4" y="23"/>
                    <a:pt x="4" y="23"/>
                  </a:cubicBezTo>
                  <a:cubicBezTo>
                    <a:pt x="4" y="24"/>
                    <a:pt x="4" y="24"/>
                    <a:pt x="4" y="24"/>
                  </a:cubicBezTo>
                  <a:cubicBezTo>
                    <a:pt x="5" y="24"/>
                    <a:pt x="5" y="24"/>
                    <a:pt x="5" y="24"/>
                  </a:cubicBezTo>
                  <a:cubicBezTo>
                    <a:pt x="6" y="23"/>
                    <a:pt x="6" y="23"/>
                    <a:pt x="6" y="23"/>
                  </a:cubicBezTo>
                  <a:cubicBezTo>
                    <a:pt x="4" y="22"/>
                    <a:pt x="4" y="22"/>
                    <a:pt x="4" y="22"/>
                  </a:cubicBezTo>
                  <a:cubicBezTo>
                    <a:pt x="4" y="21"/>
                    <a:pt x="4" y="21"/>
                    <a:pt x="4" y="21"/>
                  </a:cubicBezTo>
                  <a:cubicBezTo>
                    <a:pt x="5" y="20"/>
                    <a:pt x="5" y="20"/>
                    <a:pt x="5" y="20"/>
                  </a:cubicBezTo>
                  <a:cubicBezTo>
                    <a:pt x="6" y="21"/>
                    <a:pt x="6" y="21"/>
                    <a:pt x="6" y="21"/>
                  </a:cubicBezTo>
                  <a:cubicBezTo>
                    <a:pt x="6" y="21"/>
                    <a:pt x="6" y="21"/>
                    <a:pt x="6" y="21"/>
                  </a:cubicBezTo>
                  <a:cubicBezTo>
                    <a:pt x="6" y="22"/>
                    <a:pt x="6" y="22"/>
                    <a:pt x="6" y="22"/>
                  </a:cubicBezTo>
                  <a:cubicBezTo>
                    <a:pt x="7" y="21"/>
                    <a:pt x="7" y="21"/>
                    <a:pt x="7" y="21"/>
                  </a:cubicBezTo>
                  <a:cubicBezTo>
                    <a:pt x="10" y="19"/>
                    <a:pt x="10" y="19"/>
                    <a:pt x="10" y="19"/>
                  </a:cubicBezTo>
                  <a:cubicBezTo>
                    <a:pt x="11" y="19"/>
                    <a:pt x="11" y="19"/>
                    <a:pt x="11" y="19"/>
                  </a:cubicBezTo>
                  <a:cubicBezTo>
                    <a:pt x="12" y="20"/>
                    <a:pt x="12" y="20"/>
                    <a:pt x="12" y="20"/>
                  </a:cubicBezTo>
                  <a:cubicBezTo>
                    <a:pt x="12" y="21"/>
                    <a:pt x="12" y="21"/>
                    <a:pt x="12" y="21"/>
                  </a:cubicBezTo>
                  <a:cubicBezTo>
                    <a:pt x="12" y="22"/>
                    <a:pt x="12" y="22"/>
                    <a:pt x="12" y="22"/>
                  </a:cubicBezTo>
                  <a:cubicBezTo>
                    <a:pt x="11" y="23"/>
                    <a:pt x="11" y="23"/>
                    <a:pt x="11" y="23"/>
                  </a:cubicBezTo>
                  <a:cubicBezTo>
                    <a:pt x="11" y="23"/>
                    <a:pt x="11" y="23"/>
                    <a:pt x="11" y="23"/>
                  </a:cubicBezTo>
                  <a:cubicBezTo>
                    <a:pt x="10" y="22"/>
                    <a:pt x="10" y="22"/>
                    <a:pt x="10" y="22"/>
                  </a:cubicBezTo>
                  <a:cubicBezTo>
                    <a:pt x="10" y="23"/>
                    <a:pt x="10" y="23"/>
                    <a:pt x="10" y="23"/>
                  </a:cubicBezTo>
                  <a:cubicBezTo>
                    <a:pt x="8" y="24"/>
                    <a:pt x="8" y="24"/>
                    <a:pt x="8" y="24"/>
                  </a:cubicBezTo>
                  <a:cubicBezTo>
                    <a:pt x="8" y="24"/>
                    <a:pt x="8" y="24"/>
                    <a:pt x="8" y="24"/>
                  </a:cubicBezTo>
                  <a:cubicBezTo>
                    <a:pt x="8" y="24"/>
                    <a:pt x="8" y="24"/>
                    <a:pt x="8" y="24"/>
                  </a:cubicBezTo>
                  <a:cubicBezTo>
                    <a:pt x="7" y="25"/>
                    <a:pt x="7" y="25"/>
                    <a:pt x="7" y="25"/>
                  </a:cubicBezTo>
                  <a:cubicBezTo>
                    <a:pt x="8" y="26"/>
                    <a:pt x="8" y="26"/>
                    <a:pt x="8" y="26"/>
                  </a:cubicBezTo>
                  <a:cubicBezTo>
                    <a:pt x="9" y="25"/>
                    <a:pt x="9" y="25"/>
                    <a:pt x="9" y="25"/>
                  </a:cubicBezTo>
                  <a:cubicBezTo>
                    <a:pt x="11" y="24"/>
                    <a:pt x="11" y="24"/>
                    <a:pt x="11" y="24"/>
                  </a:cubicBezTo>
                  <a:cubicBezTo>
                    <a:pt x="11" y="25"/>
                    <a:pt x="11" y="25"/>
                    <a:pt x="11" y="25"/>
                  </a:cubicBezTo>
                  <a:cubicBezTo>
                    <a:pt x="11" y="25"/>
                    <a:pt x="11" y="25"/>
                    <a:pt x="11" y="25"/>
                  </a:cubicBezTo>
                  <a:cubicBezTo>
                    <a:pt x="10" y="26"/>
                    <a:pt x="10" y="26"/>
                    <a:pt x="10" y="26"/>
                  </a:cubicBezTo>
                  <a:cubicBezTo>
                    <a:pt x="10" y="27"/>
                    <a:pt x="10" y="27"/>
                    <a:pt x="10" y="27"/>
                  </a:cubicBezTo>
                  <a:cubicBezTo>
                    <a:pt x="11" y="27"/>
                    <a:pt x="11" y="27"/>
                    <a:pt x="11" y="27"/>
                  </a:cubicBezTo>
                  <a:cubicBezTo>
                    <a:pt x="11" y="26"/>
                    <a:pt x="11" y="26"/>
                    <a:pt x="11" y="26"/>
                  </a:cubicBezTo>
                  <a:cubicBezTo>
                    <a:pt x="11" y="26"/>
                    <a:pt x="11" y="26"/>
                    <a:pt x="11" y="26"/>
                  </a:cubicBezTo>
                  <a:cubicBezTo>
                    <a:pt x="12" y="27"/>
                    <a:pt x="12" y="27"/>
                    <a:pt x="12" y="27"/>
                  </a:cubicBezTo>
                  <a:cubicBezTo>
                    <a:pt x="12" y="28"/>
                    <a:pt x="12" y="28"/>
                    <a:pt x="12" y="28"/>
                  </a:cubicBezTo>
                  <a:cubicBezTo>
                    <a:pt x="12" y="28"/>
                    <a:pt x="12" y="28"/>
                    <a:pt x="12" y="28"/>
                  </a:cubicBezTo>
                  <a:cubicBezTo>
                    <a:pt x="13" y="30"/>
                    <a:pt x="13" y="30"/>
                    <a:pt x="13" y="30"/>
                  </a:cubicBezTo>
                  <a:cubicBezTo>
                    <a:pt x="13" y="31"/>
                    <a:pt x="13" y="31"/>
                    <a:pt x="13" y="31"/>
                  </a:cubicBezTo>
                  <a:cubicBezTo>
                    <a:pt x="14" y="31"/>
                    <a:pt x="14" y="31"/>
                    <a:pt x="14" y="31"/>
                  </a:cubicBezTo>
                  <a:cubicBezTo>
                    <a:pt x="13" y="29"/>
                    <a:pt x="13" y="29"/>
                    <a:pt x="13" y="29"/>
                  </a:cubicBezTo>
                  <a:cubicBezTo>
                    <a:pt x="13" y="28"/>
                    <a:pt x="13" y="28"/>
                    <a:pt x="13" y="28"/>
                  </a:cubicBezTo>
                  <a:cubicBezTo>
                    <a:pt x="12" y="26"/>
                    <a:pt x="12" y="26"/>
                    <a:pt x="12" y="26"/>
                  </a:cubicBezTo>
                  <a:cubicBezTo>
                    <a:pt x="13" y="25"/>
                    <a:pt x="13" y="25"/>
                    <a:pt x="13" y="25"/>
                  </a:cubicBezTo>
                  <a:cubicBezTo>
                    <a:pt x="14" y="23"/>
                    <a:pt x="14" y="23"/>
                    <a:pt x="14" y="23"/>
                  </a:cubicBezTo>
                  <a:cubicBezTo>
                    <a:pt x="14" y="22"/>
                    <a:pt x="14" y="22"/>
                    <a:pt x="14" y="22"/>
                  </a:cubicBezTo>
                  <a:cubicBezTo>
                    <a:pt x="15" y="21"/>
                    <a:pt x="15" y="21"/>
                    <a:pt x="15" y="21"/>
                  </a:cubicBezTo>
                  <a:cubicBezTo>
                    <a:pt x="15" y="21"/>
                    <a:pt x="15" y="21"/>
                    <a:pt x="15" y="21"/>
                  </a:cubicBezTo>
                  <a:cubicBezTo>
                    <a:pt x="17" y="23"/>
                    <a:pt x="17" y="23"/>
                    <a:pt x="17" y="23"/>
                  </a:cubicBezTo>
                  <a:cubicBezTo>
                    <a:pt x="18" y="24"/>
                    <a:pt x="18" y="24"/>
                    <a:pt x="18" y="24"/>
                  </a:cubicBezTo>
                  <a:cubicBezTo>
                    <a:pt x="18" y="24"/>
                    <a:pt x="18" y="24"/>
                    <a:pt x="18" y="24"/>
                  </a:cubicBezTo>
                  <a:cubicBezTo>
                    <a:pt x="18" y="27"/>
                    <a:pt x="18" y="27"/>
                    <a:pt x="18" y="27"/>
                  </a:cubicBezTo>
                  <a:cubicBezTo>
                    <a:pt x="19" y="29"/>
                    <a:pt x="19" y="29"/>
                    <a:pt x="19" y="29"/>
                  </a:cubicBezTo>
                  <a:cubicBezTo>
                    <a:pt x="19" y="30"/>
                    <a:pt x="19" y="30"/>
                    <a:pt x="19" y="30"/>
                  </a:cubicBezTo>
                  <a:cubicBezTo>
                    <a:pt x="19" y="31"/>
                    <a:pt x="19" y="31"/>
                    <a:pt x="19" y="31"/>
                  </a:cubicBezTo>
                  <a:cubicBezTo>
                    <a:pt x="18" y="32"/>
                    <a:pt x="18" y="32"/>
                    <a:pt x="18" y="32"/>
                  </a:cubicBezTo>
                  <a:cubicBezTo>
                    <a:pt x="18" y="32"/>
                    <a:pt x="18" y="32"/>
                    <a:pt x="18" y="32"/>
                  </a:cubicBezTo>
                  <a:cubicBezTo>
                    <a:pt x="18" y="33"/>
                    <a:pt x="18" y="33"/>
                    <a:pt x="18" y="33"/>
                  </a:cubicBezTo>
                  <a:cubicBezTo>
                    <a:pt x="19" y="32"/>
                    <a:pt x="19" y="32"/>
                    <a:pt x="19" y="32"/>
                  </a:cubicBezTo>
                  <a:cubicBezTo>
                    <a:pt x="20" y="32"/>
                    <a:pt x="20" y="32"/>
                    <a:pt x="20" y="32"/>
                  </a:cubicBezTo>
                  <a:cubicBezTo>
                    <a:pt x="21" y="33"/>
                    <a:pt x="21" y="33"/>
                    <a:pt x="21" y="33"/>
                  </a:cubicBezTo>
                  <a:cubicBezTo>
                    <a:pt x="22" y="35"/>
                    <a:pt x="22" y="35"/>
                    <a:pt x="22" y="35"/>
                  </a:cubicBezTo>
                  <a:cubicBezTo>
                    <a:pt x="22" y="36"/>
                    <a:pt x="22" y="36"/>
                    <a:pt x="22" y="36"/>
                  </a:cubicBezTo>
                  <a:cubicBezTo>
                    <a:pt x="23" y="36"/>
                    <a:pt x="23" y="36"/>
                    <a:pt x="23" y="36"/>
                  </a:cubicBezTo>
                  <a:cubicBezTo>
                    <a:pt x="23" y="35"/>
                    <a:pt x="23" y="35"/>
                    <a:pt x="23" y="35"/>
                  </a:cubicBezTo>
                  <a:cubicBezTo>
                    <a:pt x="22" y="33"/>
                    <a:pt x="22" y="33"/>
                    <a:pt x="22" y="33"/>
                  </a:cubicBezTo>
                  <a:cubicBezTo>
                    <a:pt x="22" y="32"/>
                    <a:pt x="22" y="32"/>
                    <a:pt x="22" y="32"/>
                  </a:cubicBezTo>
                  <a:cubicBezTo>
                    <a:pt x="21" y="30"/>
                    <a:pt x="21" y="30"/>
                    <a:pt x="21" y="30"/>
                  </a:cubicBezTo>
                  <a:cubicBezTo>
                    <a:pt x="20" y="29"/>
                    <a:pt x="20" y="29"/>
                    <a:pt x="20" y="29"/>
                  </a:cubicBezTo>
                  <a:cubicBezTo>
                    <a:pt x="20" y="27"/>
                    <a:pt x="20" y="27"/>
                    <a:pt x="20" y="27"/>
                  </a:cubicBezTo>
                  <a:cubicBezTo>
                    <a:pt x="20" y="24"/>
                    <a:pt x="20" y="24"/>
                    <a:pt x="20" y="24"/>
                  </a:cubicBezTo>
                  <a:cubicBezTo>
                    <a:pt x="20" y="23"/>
                    <a:pt x="20" y="23"/>
                    <a:pt x="20" y="23"/>
                  </a:cubicBezTo>
                  <a:cubicBezTo>
                    <a:pt x="19" y="22"/>
                    <a:pt x="19" y="22"/>
                    <a:pt x="19" y="22"/>
                  </a:cubicBezTo>
                  <a:cubicBezTo>
                    <a:pt x="20" y="21"/>
                    <a:pt x="20" y="21"/>
                    <a:pt x="20" y="21"/>
                  </a:cubicBezTo>
                  <a:cubicBezTo>
                    <a:pt x="20" y="20"/>
                    <a:pt x="20" y="20"/>
                    <a:pt x="20" y="20"/>
                  </a:cubicBezTo>
                  <a:cubicBezTo>
                    <a:pt x="20" y="19"/>
                    <a:pt x="20" y="19"/>
                    <a:pt x="20" y="19"/>
                  </a:cubicBezTo>
                  <a:cubicBezTo>
                    <a:pt x="20" y="17"/>
                    <a:pt x="20" y="17"/>
                    <a:pt x="20" y="17"/>
                  </a:cubicBezTo>
                  <a:cubicBezTo>
                    <a:pt x="21" y="16"/>
                    <a:pt x="21" y="16"/>
                    <a:pt x="21" y="16"/>
                  </a:cubicBezTo>
                  <a:cubicBezTo>
                    <a:pt x="21" y="15"/>
                    <a:pt x="21" y="15"/>
                    <a:pt x="21" y="15"/>
                  </a:cubicBezTo>
                  <a:cubicBezTo>
                    <a:pt x="22" y="16"/>
                    <a:pt x="22" y="16"/>
                    <a:pt x="22" y="16"/>
                  </a:cubicBezTo>
                  <a:cubicBezTo>
                    <a:pt x="23" y="17"/>
                    <a:pt x="23" y="17"/>
                    <a:pt x="23" y="17"/>
                  </a:cubicBezTo>
                  <a:cubicBezTo>
                    <a:pt x="23" y="19"/>
                    <a:pt x="23" y="19"/>
                    <a:pt x="23" y="19"/>
                  </a:cubicBezTo>
                  <a:cubicBezTo>
                    <a:pt x="24" y="19"/>
                    <a:pt x="24" y="19"/>
                    <a:pt x="24" y="19"/>
                  </a:cubicBezTo>
                  <a:cubicBezTo>
                    <a:pt x="24" y="18"/>
                    <a:pt x="24" y="18"/>
                    <a:pt x="24" y="18"/>
                  </a:cubicBezTo>
                  <a:cubicBezTo>
                    <a:pt x="25" y="18"/>
                    <a:pt x="25" y="18"/>
                    <a:pt x="25" y="18"/>
                  </a:cubicBezTo>
                  <a:cubicBezTo>
                    <a:pt x="26" y="18"/>
                    <a:pt x="26" y="18"/>
                    <a:pt x="26" y="18"/>
                  </a:cubicBezTo>
                  <a:cubicBezTo>
                    <a:pt x="28" y="20"/>
                    <a:pt x="28" y="20"/>
                    <a:pt x="28" y="20"/>
                  </a:cubicBezTo>
                  <a:cubicBezTo>
                    <a:pt x="28" y="21"/>
                    <a:pt x="28" y="21"/>
                    <a:pt x="28" y="21"/>
                  </a:cubicBezTo>
                  <a:cubicBezTo>
                    <a:pt x="28" y="23"/>
                    <a:pt x="28" y="23"/>
                    <a:pt x="28" y="23"/>
                  </a:cubicBezTo>
                  <a:cubicBezTo>
                    <a:pt x="28" y="23"/>
                    <a:pt x="28" y="23"/>
                    <a:pt x="28" y="23"/>
                  </a:cubicBezTo>
                  <a:cubicBezTo>
                    <a:pt x="28" y="26"/>
                    <a:pt x="28" y="26"/>
                    <a:pt x="28" y="26"/>
                  </a:cubicBezTo>
                  <a:cubicBezTo>
                    <a:pt x="28" y="28"/>
                    <a:pt x="28" y="28"/>
                    <a:pt x="28" y="28"/>
                  </a:cubicBezTo>
                  <a:cubicBezTo>
                    <a:pt x="27" y="28"/>
                    <a:pt x="27" y="28"/>
                    <a:pt x="27" y="28"/>
                  </a:cubicBezTo>
                  <a:cubicBezTo>
                    <a:pt x="28" y="29"/>
                    <a:pt x="28" y="29"/>
                    <a:pt x="28" y="29"/>
                  </a:cubicBezTo>
                  <a:cubicBezTo>
                    <a:pt x="29" y="28"/>
                    <a:pt x="29" y="28"/>
                    <a:pt x="29" y="28"/>
                  </a:cubicBezTo>
                  <a:cubicBezTo>
                    <a:pt x="29" y="26"/>
                    <a:pt x="29" y="26"/>
                    <a:pt x="29" y="26"/>
                  </a:cubicBezTo>
                  <a:cubicBezTo>
                    <a:pt x="28" y="24"/>
                    <a:pt x="28" y="24"/>
                    <a:pt x="28" y="24"/>
                  </a:cubicBezTo>
                  <a:cubicBezTo>
                    <a:pt x="29" y="23"/>
                    <a:pt x="29" y="23"/>
                    <a:pt x="29" y="23"/>
                  </a:cubicBezTo>
                  <a:cubicBezTo>
                    <a:pt x="30" y="22"/>
                    <a:pt x="30" y="22"/>
                    <a:pt x="30" y="22"/>
                  </a:cubicBezTo>
                  <a:cubicBezTo>
                    <a:pt x="31" y="24"/>
                    <a:pt x="31" y="24"/>
                    <a:pt x="31" y="24"/>
                  </a:cubicBezTo>
                  <a:cubicBezTo>
                    <a:pt x="32" y="26"/>
                    <a:pt x="32" y="26"/>
                    <a:pt x="32" y="26"/>
                  </a:cubicBezTo>
                  <a:cubicBezTo>
                    <a:pt x="33" y="29"/>
                    <a:pt x="33" y="29"/>
                    <a:pt x="33" y="29"/>
                  </a:cubicBezTo>
                  <a:cubicBezTo>
                    <a:pt x="33" y="30"/>
                    <a:pt x="33" y="30"/>
                    <a:pt x="33" y="30"/>
                  </a:cubicBezTo>
                  <a:cubicBezTo>
                    <a:pt x="34" y="30"/>
                    <a:pt x="34" y="30"/>
                    <a:pt x="34" y="30"/>
                  </a:cubicBezTo>
                  <a:cubicBezTo>
                    <a:pt x="35" y="31"/>
                    <a:pt x="35" y="31"/>
                    <a:pt x="35" y="31"/>
                  </a:cubicBezTo>
                  <a:cubicBezTo>
                    <a:pt x="36" y="31"/>
                    <a:pt x="36" y="31"/>
                    <a:pt x="36" y="31"/>
                  </a:cubicBezTo>
                  <a:cubicBezTo>
                    <a:pt x="37" y="33"/>
                    <a:pt x="37" y="33"/>
                    <a:pt x="37" y="33"/>
                  </a:cubicBezTo>
                  <a:cubicBezTo>
                    <a:pt x="38" y="33"/>
                    <a:pt x="38" y="33"/>
                    <a:pt x="38" y="33"/>
                  </a:cubicBezTo>
                  <a:cubicBezTo>
                    <a:pt x="39" y="35"/>
                    <a:pt x="39" y="35"/>
                    <a:pt x="39" y="35"/>
                  </a:cubicBezTo>
                  <a:cubicBezTo>
                    <a:pt x="41" y="36"/>
                    <a:pt x="41" y="36"/>
                    <a:pt x="41" y="36"/>
                  </a:cubicBezTo>
                  <a:cubicBezTo>
                    <a:pt x="43" y="36"/>
                    <a:pt x="43" y="36"/>
                    <a:pt x="43" y="36"/>
                  </a:cubicBezTo>
                  <a:cubicBezTo>
                    <a:pt x="44" y="37"/>
                    <a:pt x="44" y="37"/>
                    <a:pt x="44" y="37"/>
                  </a:cubicBezTo>
                  <a:cubicBezTo>
                    <a:pt x="44" y="38"/>
                    <a:pt x="44" y="38"/>
                    <a:pt x="44" y="38"/>
                  </a:cubicBezTo>
                  <a:cubicBezTo>
                    <a:pt x="44" y="39"/>
                    <a:pt x="44" y="39"/>
                    <a:pt x="44" y="39"/>
                  </a:cubicBezTo>
                  <a:cubicBezTo>
                    <a:pt x="44" y="40"/>
                    <a:pt x="44" y="40"/>
                    <a:pt x="44" y="40"/>
                  </a:cubicBezTo>
                  <a:cubicBezTo>
                    <a:pt x="43" y="40"/>
                    <a:pt x="43" y="40"/>
                    <a:pt x="43" y="40"/>
                  </a:cubicBezTo>
                  <a:cubicBezTo>
                    <a:pt x="43" y="39"/>
                    <a:pt x="43" y="39"/>
                    <a:pt x="43" y="39"/>
                  </a:cubicBezTo>
                  <a:cubicBezTo>
                    <a:pt x="41" y="39"/>
                    <a:pt x="41" y="39"/>
                    <a:pt x="41" y="39"/>
                  </a:cubicBezTo>
                  <a:cubicBezTo>
                    <a:pt x="41" y="39"/>
                    <a:pt x="41" y="39"/>
                    <a:pt x="41" y="39"/>
                  </a:cubicBezTo>
                  <a:cubicBezTo>
                    <a:pt x="39" y="40"/>
                    <a:pt x="39" y="40"/>
                    <a:pt x="39" y="40"/>
                  </a:cubicBezTo>
                  <a:cubicBezTo>
                    <a:pt x="38" y="40"/>
                    <a:pt x="38" y="40"/>
                    <a:pt x="38" y="40"/>
                  </a:cubicBezTo>
                  <a:cubicBezTo>
                    <a:pt x="37" y="41"/>
                    <a:pt x="37" y="41"/>
                    <a:pt x="37" y="41"/>
                  </a:cubicBezTo>
                  <a:cubicBezTo>
                    <a:pt x="38" y="42"/>
                    <a:pt x="38" y="42"/>
                    <a:pt x="38" y="42"/>
                  </a:cubicBezTo>
                  <a:cubicBezTo>
                    <a:pt x="38" y="42"/>
                    <a:pt x="38" y="42"/>
                    <a:pt x="38" y="42"/>
                  </a:cubicBezTo>
                  <a:cubicBezTo>
                    <a:pt x="36" y="43"/>
                    <a:pt x="36" y="43"/>
                    <a:pt x="36" y="43"/>
                  </a:cubicBezTo>
                  <a:cubicBezTo>
                    <a:pt x="36" y="44"/>
                    <a:pt x="36" y="44"/>
                    <a:pt x="36" y="44"/>
                  </a:cubicBezTo>
                  <a:cubicBezTo>
                    <a:pt x="36" y="46"/>
                    <a:pt x="36" y="46"/>
                    <a:pt x="36" y="46"/>
                  </a:cubicBezTo>
                  <a:cubicBezTo>
                    <a:pt x="37" y="48"/>
                    <a:pt x="37" y="48"/>
                    <a:pt x="37" y="48"/>
                  </a:cubicBezTo>
                  <a:cubicBezTo>
                    <a:pt x="36" y="49"/>
                    <a:pt x="36" y="49"/>
                    <a:pt x="36" y="49"/>
                  </a:cubicBezTo>
                  <a:cubicBezTo>
                    <a:pt x="36" y="50"/>
                    <a:pt x="36" y="50"/>
                    <a:pt x="36" y="50"/>
                  </a:cubicBezTo>
                  <a:cubicBezTo>
                    <a:pt x="37" y="51"/>
                    <a:pt x="37" y="51"/>
                    <a:pt x="37" y="51"/>
                  </a:cubicBezTo>
                  <a:cubicBezTo>
                    <a:pt x="36" y="52"/>
                    <a:pt x="36" y="52"/>
                    <a:pt x="36" y="52"/>
                  </a:cubicBezTo>
                  <a:cubicBezTo>
                    <a:pt x="35" y="51"/>
                    <a:pt x="35" y="51"/>
                    <a:pt x="35" y="51"/>
                  </a:cubicBezTo>
                  <a:cubicBezTo>
                    <a:pt x="34" y="52"/>
                    <a:pt x="34" y="52"/>
                    <a:pt x="34" y="52"/>
                  </a:cubicBezTo>
                  <a:cubicBezTo>
                    <a:pt x="34" y="53"/>
                    <a:pt x="34" y="53"/>
                    <a:pt x="34" y="53"/>
                  </a:cubicBezTo>
                  <a:cubicBezTo>
                    <a:pt x="35" y="54"/>
                    <a:pt x="35" y="54"/>
                    <a:pt x="35" y="54"/>
                  </a:cubicBezTo>
                  <a:cubicBezTo>
                    <a:pt x="35" y="56"/>
                    <a:pt x="35" y="56"/>
                    <a:pt x="35" y="56"/>
                  </a:cubicBezTo>
                  <a:cubicBezTo>
                    <a:pt x="35" y="57"/>
                    <a:pt x="35" y="57"/>
                    <a:pt x="35" y="57"/>
                  </a:cubicBezTo>
                  <a:cubicBezTo>
                    <a:pt x="35" y="59"/>
                    <a:pt x="35" y="59"/>
                    <a:pt x="35" y="59"/>
                  </a:cubicBezTo>
                  <a:cubicBezTo>
                    <a:pt x="35" y="60"/>
                    <a:pt x="35" y="60"/>
                    <a:pt x="35" y="60"/>
                  </a:cubicBezTo>
                  <a:cubicBezTo>
                    <a:pt x="34" y="60"/>
                    <a:pt x="34" y="60"/>
                    <a:pt x="34" y="60"/>
                  </a:cubicBezTo>
                  <a:cubicBezTo>
                    <a:pt x="33" y="60"/>
                    <a:pt x="33" y="60"/>
                    <a:pt x="33" y="60"/>
                  </a:cubicBezTo>
                  <a:cubicBezTo>
                    <a:pt x="32" y="61"/>
                    <a:pt x="32" y="61"/>
                    <a:pt x="32" y="61"/>
                  </a:cubicBezTo>
                  <a:cubicBezTo>
                    <a:pt x="33" y="61"/>
                    <a:pt x="33" y="61"/>
                    <a:pt x="33" y="61"/>
                  </a:cubicBezTo>
                  <a:cubicBezTo>
                    <a:pt x="33" y="62"/>
                    <a:pt x="33" y="62"/>
                    <a:pt x="33" y="62"/>
                  </a:cubicBezTo>
                  <a:cubicBezTo>
                    <a:pt x="32" y="63"/>
                    <a:pt x="32" y="63"/>
                    <a:pt x="32" y="63"/>
                  </a:cubicBezTo>
                  <a:cubicBezTo>
                    <a:pt x="32" y="64"/>
                    <a:pt x="32" y="64"/>
                    <a:pt x="32" y="64"/>
                  </a:cubicBezTo>
                  <a:cubicBezTo>
                    <a:pt x="32" y="65"/>
                    <a:pt x="32" y="65"/>
                    <a:pt x="32" y="65"/>
                  </a:cubicBezTo>
                  <a:cubicBezTo>
                    <a:pt x="32" y="68"/>
                    <a:pt x="32" y="68"/>
                    <a:pt x="32" y="68"/>
                  </a:cubicBezTo>
                  <a:cubicBezTo>
                    <a:pt x="31" y="70"/>
                    <a:pt x="31" y="70"/>
                    <a:pt x="31" y="70"/>
                  </a:cubicBezTo>
                  <a:cubicBezTo>
                    <a:pt x="31" y="70"/>
                    <a:pt x="31" y="70"/>
                    <a:pt x="31" y="70"/>
                  </a:cubicBezTo>
                  <a:cubicBezTo>
                    <a:pt x="31" y="72"/>
                    <a:pt x="31" y="72"/>
                    <a:pt x="31" y="72"/>
                  </a:cubicBezTo>
                  <a:cubicBezTo>
                    <a:pt x="32" y="73"/>
                    <a:pt x="32" y="73"/>
                    <a:pt x="32" y="73"/>
                  </a:cubicBezTo>
                  <a:cubicBezTo>
                    <a:pt x="31" y="74"/>
                    <a:pt x="31" y="74"/>
                    <a:pt x="31" y="74"/>
                  </a:cubicBezTo>
                  <a:cubicBezTo>
                    <a:pt x="31" y="74"/>
                    <a:pt x="31" y="74"/>
                    <a:pt x="31" y="74"/>
                  </a:cubicBezTo>
                  <a:cubicBezTo>
                    <a:pt x="31" y="76"/>
                    <a:pt x="31" y="76"/>
                    <a:pt x="31" y="76"/>
                  </a:cubicBezTo>
                  <a:cubicBezTo>
                    <a:pt x="30" y="77"/>
                    <a:pt x="30" y="77"/>
                    <a:pt x="30" y="77"/>
                  </a:cubicBezTo>
                  <a:cubicBezTo>
                    <a:pt x="29" y="77"/>
                    <a:pt x="29" y="77"/>
                    <a:pt x="29" y="77"/>
                  </a:cubicBezTo>
                  <a:close/>
                  <a:moveTo>
                    <a:pt x="43" y="109"/>
                  </a:moveTo>
                  <a:cubicBezTo>
                    <a:pt x="44" y="108"/>
                    <a:pt x="44" y="108"/>
                    <a:pt x="44" y="108"/>
                  </a:cubicBezTo>
                  <a:cubicBezTo>
                    <a:pt x="44" y="107"/>
                    <a:pt x="44" y="107"/>
                    <a:pt x="44" y="107"/>
                  </a:cubicBezTo>
                  <a:cubicBezTo>
                    <a:pt x="43" y="106"/>
                    <a:pt x="43" y="106"/>
                    <a:pt x="43" y="106"/>
                  </a:cubicBezTo>
                  <a:cubicBezTo>
                    <a:pt x="42" y="106"/>
                    <a:pt x="42" y="106"/>
                    <a:pt x="42" y="106"/>
                  </a:cubicBezTo>
                  <a:cubicBezTo>
                    <a:pt x="42" y="106"/>
                    <a:pt x="42" y="106"/>
                    <a:pt x="42" y="106"/>
                  </a:cubicBezTo>
                  <a:cubicBezTo>
                    <a:pt x="42" y="107"/>
                    <a:pt x="42" y="107"/>
                    <a:pt x="42" y="107"/>
                  </a:cubicBezTo>
                  <a:cubicBezTo>
                    <a:pt x="43" y="108"/>
                    <a:pt x="43" y="108"/>
                    <a:pt x="43" y="108"/>
                  </a:cubicBezTo>
                  <a:cubicBezTo>
                    <a:pt x="43" y="109"/>
                    <a:pt x="43" y="109"/>
                    <a:pt x="43" y="10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5" name="Freeform 13"/>
            <p:cNvSpPr>
              <a:spLocks noEditPoints="1"/>
            </p:cNvSpPr>
            <p:nvPr/>
          </p:nvSpPr>
          <p:spPr bwMode="auto">
            <a:xfrm>
              <a:off x="7627250" y="3171449"/>
              <a:ext cx="406221" cy="785846"/>
            </a:xfrm>
            <a:custGeom>
              <a:avLst/>
              <a:gdLst>
                <a:gd name="T0" fmla="*/ 71 w 168"/>
                <a:gd name="T1" fmla="*/ 155 h 325"/>
                <a:gd name="T2" fmla="*/ 3 w 168"/>
                <a:gd name="T3" fmla="*/ 325 h 325"/>
                <a:gd name="T4" fmla="*/ 15 w 168"/>
                <a:gd name="T5" fmla="*/ 318 h 325"/>
                <a:gd name="T6" fmla="*/ 42 w 168"/>
                <a:gd name="T7" fmla="*/ 289 h 325"/>
                <a:gd name="T8" fmla="*/ 46 w 168"/>
                <a:gd name="T9" fmla="*/ 278 h 325"/>
                <a:gd name="T10" fmla="*/ 51 w 168"/>
                <a:gd name="T11" fmla="*/ 267 h 325"/>
                <a:gd name="T12" fmla="*/ 105 w 168"/>
                <a:gd name="T13" fmla="*/ 56 h 325"/>
                <a:gd name="T14" fmla="*/ 117 w 168"/>
                <a:gd name="T15" fmla="*/ 61 h 325"/>
                <a:gd name="T16" fmla="*/ 115 w 168"/>
                <a:gd name="T17" fmla="*/ 43 h 325"/>
                <a:gd name="T18" fmla="*/ 122 w 168"/>
                <a:gd name="T19" fmla="*/ 36 h 325"/>
                <a:gd name="T20" fmla="*/ 121 w 168"/>
                <a:gd name="T21" fmla="*/ 16 h 325"/>
                <a:gd name="T22" fmla="*/ 126 w 168"/>
                <a:gd name="T23" fmla="*/ 5 h 325"/>
                <a:gd name="T24" fmla="*/ 153 w 168"/>
                <a:gd name="T25" fmla="*/ 22 h 325"/>
                <a:gd name="T26" fmla="*/ 163 w 168"/>
                <a:gd name="T27" fmla="*/ 31 h 325"/>
                <a:gd name="T28" fmla="*/ 163 w 168"/>
                <a:gd name="T29" fmla="*/ 38 h 325"/>
                <a:gd name="T30" fmla="*/ 148 w 168"/>
                <a:gd name="T31" fmla="*/ 55 h 325"/>
                <a:gd name="T32" fmla="*/ 126 w 168"/>
                <a:gd name="T33" fmla="*/ 48 h 325"/>
                <a:gd name="T34" fmla="*/ 129 w 168"/>
                <a:gd name="T35" fmla="*/ 58 h 325"/>
                <a:gd name="T36" fmla="*/ 115 w 168"/>
                <a:gd name="T37" fmla="*/ 128 h 325"/>
                <a:gd name="T38" fmla="*/ 117 w 168"/>
                <a:gd name="T39" fmla="*/ 126 h 325"/>
                <a:gd name="T40" fmla="*/ 37 w 168"/>
                <a:gd name="T41" fmla="*/ 201 h 325"/>
                <a:gd name="T42" fmla="*/ 36 w 168"/>
                <a:gd name="T43" fmla="*/ 203 h 325"/>
                <a:gd name="T44" fmla="*/ 34 w 168"/>
                <a:gd name="T45" fmla="*/ 208 h 325"/>
                <a:gd name="T46" fmla="*/ 49 w 168"/>
                <a:gd name="T47" fmla="*/ 211 h 325"/>
                <a:gd name="T48" fmla="*/ 46 w 168"/>
                <a:gd name="T49" fmla="*/ 213 h 325"/>
                <a:gd name="T50" fmla="*/ 93 w 168"/>
                <a:gd name="T51" fmla="*/ 177 h 325"/>
                <a:gd name="T52" fmla="*/ 87 w 168"/>
                <a:gd name="T53" fmla="*/ 182 h 325"/>
                <a:gd name="T54" fmla="*/ 78 w 168"/>
                <a:gd name="T55" fmla="*/ 196 h 325"/>
                <a:gd name="T56" fmla="*/ 90 w 168"/>
                <a:gd name="T57" fmla="*/ 184 h 325"/>
                <a:gd name="T58" fmla="*/ 70 w 168"/>
                <a:gd name="T59" fmla="*/ 189 h 325"/>
                <a:gd name="T60" fmla="*/ 75 w 168"/>
                <a:gd name="T61" fmla="*/ 204 h 325"/>
                <a:gd name="T62" fmla="*/ 63 w 168"/>
                <a:gd name="T63" fmla="*/ 233 h 325"/>
                <a:gd name="T64" fmla="*/ 61 w 168"/>
                <a:gd name="T65" fmla="*/ 225 h 325"/>
                <a:gd name="T66" fmla="*/ 66 w 168"/>
                <a:gd name="T67" fmla="*/ 203 h 325"/>
                <a:gd name="T68" fmla="*/ 58 w 168"/>
                <a:gd name="T69" fmla="*/ 194 h 325"/>
                <a:gd name="T70" fmla="*/ 66 w 168"/>
                <a:gd name="T71" fmla="*/ 182 h 325"/>
                <a:gd name="T72" fmla="*/ 85 w 168"/>
                <a:gd name="T73" fmla="*/ 177 h 325"/>
                <a:gd name="T74" fmla="*/ 95 w 168"/>
                <a:gd name="T75" fmla="*/ 187 h 325"/>
                <a:gd name="T76" fmla="*/ 110 w 168"/>
                <a:gd name="T77" fmla="*/ 181 h 325"/>
                <a:gd name="T78" fmla="*/ 112 w 168"/>
                <a:gd name="T79" fmla="*/ 174 h 325"/>
                <a:gd name="T80" fmla="*/ 119 w 168"/>
                <a:gd name="T81" fmla="*/ 174 h 325"/>
                <a:gd name="T82" fmla="*/ 134 w 168"/>
                <a:gd name="T83" fmla="*/ 172 h 325"/>
                <a:gd name="T84" fmla="*/ 141 w 168"/>
                <a:gd name="T85" fmla="*/ 164 h 325"/>
                <a:gd name="T86" fmla="*/ 148 w 168"/>
                <a:gd name="T87" fmla="*/ 152 h 325"/>
                <a:gd name="T88" fmla="*/ 149 w 168"/>
                <a:gd name="T89" fmla="*/ 116 h 325"/>
                <a:gd name="T90" fmla="*/ 148 w 168"/>
                <a:gd name="T91" fmla="*/ 99 h 325"/>
                <a:gd name="T92" fmla="*/ 132 w 168"/>
                <a:gd name="T93" fmla="*/ 68 h 325"/>
                <a:gd name="T94" fmla="*/ 132 w 168"/>
                <a:gd name="T95" fmla="*/ 73 h 325"/>
                <a:gd name="T96" fmla="*/ 122 w 168"/>
                <a:gd name="T97" fmla="*/ 72 h 325"/>
                <a:gd name="T98" fmla="*/ 119 w 168"/>
                <a:gd name="T99" fmla="*/ 92 h 325"/>
                <a:gd name="T100" fmla="*/ 121 w 168"/>
                <a:gd name="T101" fmla="*/ 128 h 325"/>
                <a:gd name="T102" fmla="*/ 105 w 168"/>
                <a:gd name="T103" fmla="*/ 135 h 325"/>
                <a:gd name="T104" fmla="*/ 98 w 168"/>
                <a:gd name="T105" fmla="*/ 152 h 325"/>
                <a:gd name="T106" fmla="*/ 93 w 168"/>
                <a:gd name="T107" fmla="*/ 164 h 325"/>
                <a:gd name="T108" fmla="*/ 73 w 168"/>
                <a:gd name="T109" fmla="*/ 165 h 325"/>
                <a:gd name="T110" fmla="*/ 51 w 168"/>
                <a:gd name="T111" fmla="*/ 184 h 325"/>
                <a:gd name="T112" fmla="*/ 41 w 168"/>
                <a:gd name="T113" fmla="*/ 199 h 325"/>
                <a:gd name="T114" fmla="*/ 42 w 168"/>
                <a:gd name="T115" fmla="*/ 208 h 325"/>
                <a:gd name="T116" fmla="*/ 46 w 168"/>
                <a:gd name="T117" fmla="*/ 203 h 325"/>
                <a:gd name="T118" fmla="*/ 51 w 168"/>
                <a:gd name="T119" fmla="*/ 223 h 325"/>
                <a:gd name="T120" fmla="*/ 58 w 168"/>
                <a:gd name="T121" fmla="*/ 2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325">
                  <a:moveTo>
                    <a:pt x="68" y="157"/>
                  </a:moveTo>
                  <a:lnTo>
                    <a:pt x="68" y="157"/>
                  </a:lnTo>
                  <a:lnTo>
                    <a:pt x="68" y="158"/>
                  </a:lnTo>
                  <a:lnTo>
                    <a:pt x="68" y="157"/>
                  </a:lnTo>
                  <a:lnTo>
                    <a:pt x="68" y="157"/>
                  </a:lnTo>
                  <a:lnTo>
                    <a:pt x="68" y="157"/>
                  </a:lnTo>
                  <a:lnTo>
                    <a:pt x="68" y="157"/>
                  </a:lnTo>
                  <a:close/>
                  <a:moveTo>
                    <a:pt x="70" y="157"/>
                  </a:moveTo>
                  <a:lnTo>
                    <a:pt x="70" y="155"/>
                  </a:lnTo>
                  <a:lnTo>
                    <a:pt x="70" y="153"/>
                  </a:lnTo>
                  <a:lnTo>
                    <a:pt x="71" y="153"/>
                  </a:lnTo>
                  <a:lnTo>
                    <a:pt x="71" y="155"/>
                  </a:lnTo>
                  <a:lnTo>
                    <a:pt x="70" y="157"/>
                  </a:lnTo>
                  <a:lnTo>
                    <a:pt x="70" y="157"/>
                  </a:lnTo>
                  <a:lnTo>
                    <a:pt x="70" y="157"/>
                  </a:lnTo>
                  <a:lnTo>
                    <a:pt x="70" y="157"/>
                  </a:lnTo>
                  <a:close/>
                  <a:moveTo>
                    <a:pt x="3" y="325"/>
                  </a:moveTo>
                  <a:lnTo>
                    <a:pt x="2" y="323"/>
                  </a:lnTo>
                  <a:lnTo>
                    <a:pt x="0" y="323"/>
                  </a:lnTo>
                  <a:lnTo>
                    <a:pt x="0" y="325"/>
                  </a:lnTo>
                  <a:lnTo>
                    <a:pt x="2" y="325"/>
                  </a:lnTo>
                  <a:lnTo>
                    <a:pt x="3" y="325"/>
                  </a:lnTo>
                  <a:lnTo>
                    <a:pt x="3" y="325"/>
                  </a:lnTo>
                  <a:lnTo>
                    <a:pt x="3" y="325"/>
                  </a:lnTo>
                  <a:close/>
                  <a:moveTo>
                    <a:pt x="3" y="322"/>
                  </a:moveTo>
                  <a:lnTo>
                    <a:pt x="5" y="322"/>
                  </a:lnTo>
                  <a:lnTo>
                    <a:pt x="7" y="322"/>
                  </a:lnTo>
                  <a:lnTo>
                    <a:pt x="5" y="323"/>
                  </a:lnTo>
                  <a:lnTo>
                    <a:pt x="5" y="323"/>
                  </a:lnTo>
                  <a:lnTo>
                    <a:pt x="3" y="322"/>
                  </a:lnTo>
                  <a:lnTo>
                    <a:pt x="3" y="322"/>
                  </a:lnTo>
                  <a:lnTo>
                    <a:pt x="3" y="322"/>
                  </a:lnTo>
                  <a:close/>
                  <a:moveTo>
                    <a:pt x="13" y="315"/>
                  </a:moveTo>
                  <a:lnTo>
                    <a:pt x="13" y="317"/>
                  </a:lnTo>
                  <a:lnTo>
                    <a:pt x="15" y="318"/>
                  </a:lnTo>
                  <a:lnTo>
                    <a:pt x="15" y="318"/>
                  </a:lnTo>
                  <a:lnTo>
                    <a:pt x="17" y="317"/>
                  </a:lnTo>
                  <a:lnTo>
                    <a:pt x="13" y="315"/>
                  </a:lnTo>
                  <a:lnTo>
                    <a:pt x="13" y="315"/>
                  </a:lnTo>
                  <a:lnTo>
                    <a:pt x="13" y="315"/>
                  </a:lnTo>
                  <a:close/>
                  <a:moveTo>
                    <a:pt x="37" y="296"/>
                  </a:moveTo>
                  <a:lnTo>
                    <a:pt x="36" y="293"/>
                  </a:lnTo>
                  <a:lnTo>
                    <a:pt x="39" y="293"/>
                  </a:lnTo>
                  <a:lnTo>
                    <a:pt x="39" y="291"/>
                  </a:lnTo>
                  <a:lnTo>
                    <a:pt x="37" y="291"/>
                  </a:lnTo>
                  <a:lnTo>
                    <a:pt x="41" y="289"/>
                  </a:lnTo>
                  <a:lnTo>
                    <a:pt x="41" y="288"/>
                  </a:lnTo>
                  <a:lnTo>
                    <a:pt x="42" y="289"/>
                  </a:lnTo>
                  <a:lnTo>
                    <a:pt x="41" y="291"/>
                  </a:lnTo>
                  <a:lnTo>
                    <a:pt x="41" y="293"/>
                  </a:lnTo>
                  <a:lnTo>
                    <a:pt x="39" y="295"/>
                  </a:lnTo>
                  <a:lnTo>
                    <a:pt x="39" y="296"/>
                  </a:lnTo>
                  <a:lnTo>
                    <a:pt x="37" y="296"/>
                  </a:lnTo>
                  <a:lnTo>
                    <a:pt x="37" y="296"/>
                  </a:lnTo>
                  <a:lnTo>
                    <a:pt x="37" y="296"/>
                  </a:lnTo>
                  <a:close/>
                  <a:moveTo>
                    <a:pt x="47" y="274"/>
                  </a:moveTo>
                  <a:lnTo>
                    <a:pt x="47" y="276"/>
                  </a:lnTo>
                  <a:lnTo>
                    <a:pt x="49" y="278"/>
                  </a:lnTo>
                  <a:lnTo>
                    <a:pt x="47" y="278"/>
                  </a:lnTo>
                  <a:lnTo>
                    <a:pt x="46" y="278"/>
                  </a:lnTo>
                  <a:lnTo>
                    <a:pt x="46" y="276"/>
                  </a:lnTo>
                  <a:lnTo>
                    <a:pt x="47" y="274"/>
                  </a:lnTo>
                  <a:lnTo>
                    <a:pt x="47" y="274"/>
                  </a:lnTo>
                  <a:lnTo>
                    <a:pt x="47" y="274"/>
                  </a:lnTo>
                  <a:close/>
                  <a:moveTo>
                    <a:pt x="51" y="271"/>
                  </a:moveTo>
                  <a:lnTo>
                    <a:pt x="51" y="271"/>
                  </a:lnTo>
                  <a:lnTo>
                    <a:pt x="49" y="271"/>
                  </a:lnTo>
                  <a:lnTo>
                    <a:pt x="47" y="269"/>
                  </a:lnTo>
                  <a:lnTo>
                    <a:pt x="49" y="269"/>
                  </a:lnTo>
                  <a:lnTo>
                    <a:pt x="51" y="267"/>
                  </a:lnTo>
                  <a:lnTo>
                    <a:pt x="51" y="267"/>
                  </a:lnTo>
                  <a:lnTo>
                    <a:pt x="51" y="267"/>
                  </a:lnTo>
                  <a:lnTo>
                    <a:pt x="53" y="266"/>
                  </a:lnTo>
                  <a:lnTo>
                    <a:pt x="53" y="266"/>
                  </a:lnTo>
                  <a:lnTo>
                    <a:pt x="54" y="266"/>
                  </a:lnTo>
                  <a:lnTo>
                    <a:pt x="54" y="267"/>
                  </a:lnTo>
                  <a:lnTo>
                    <a:pt x="53" y="269"/>
                  </a:lnTo>
                  <a:lnTo>
                    <a:pt x="51" y="271"/>
                  </a:lnTo>
                  <a:lnTo>
                    <a:pt x="51" y="271"/>
                  </a:lnTo>
                  <a:lnTo>
                    <a:pt x="51" y="271"/>
                  </a:lnTo>
                  <a:lnTo>
                    <a:pt x="51" y="271"/>
                  </a:lnTo>
                  <a:close/>
                  <a:moveTo>
                    <a:pt x="107" y="58"/>
                  </a:moveTo>
                  <a:lnTo>
                    <a:pt x="105" y="58"/>
                  </a:lnTo>
                  <a:lnTo>
                    <a:pt x="105" y="56"/>
                  </a:lnTo>
                  <a:lnTo>
                    <a:pt x="107" y="55"/>
                  </a:lnTo>
                  <a:lnTo>
                    <a:pt x="109" y="55"/>
                  </a:lnTo>
                  <a:lnTo>
                    <a:pt x="107" y="56"/>
                  </a:lnTo>
                  <a:lnTo>
                    <a:pt x="107" y="58"/>
                  </a:lnTo>
                  <a:lnTo>
                    <a:pt x="107" y="58"/>
                  </a:lnTo>
                  <a:lnTo>
                    <a:pt x="107" y="58"/>
                  </a:lnTo>
                  <a:lnTo>
                    <a:pt x="107" y="58"/>
                  </a:lnTo>
                  <a:close/>
                  <a:moveTo>
                    <a:pt x="119" y="70"/>
                  </a:moveTo>
                  <a:lnTo>
                    <a:pt x="117" y="68"/>
                  </a:lnTo>
                  <a:lnTo>
                    <a:pt x="117" y="67"/>
                  </a:lnTo>
                  <a:lnTo>
                    <a:pt x="117" y="67"/>
                  </a:lnTo>
                  <a:lnTo>
                    <a:pt x="117" y="61"/>
                  </a:lnTo>
                  <a:lnTo>
                    <a:pt x="115" y="58"/>
                  </a:lnTo>
                  <a:lnTo>
                    <a:pt x="114" y="56"/>
                  </a:lnTo>
                  <a:lnTo>
                    <a:pt x="112" y="56"/>
                  </a:lnTo>
                  <a:lnTo>
                    <a:pt x="110" y="56"/>
                  </a:lnTo>
                  <a:lnTo>
                    <a:pt x="110" y="55"/>
                  </a:lnTo>
                  <a:lnTo>
                    <a:pt x="110" y="51"/>
                  </a:lnTo>
                  <a:lnTo>
                    <a:pt x="110" y="50"/>
                  </a:lnTo>
                  <a:lnTo>
                    <a:pt x="110" y="48"/>
                  </a:lnTo>
                  <a:lnTo>
                    <a:pt x="112" y="46"/>
                  </a:lnTo>
                  <a:lnTo>
                    <a:pt x="112" y="46"/>
                  </a:lnTo>
                  <a:lnTo>
                    <a:pt x="114" y="46"/>
                  </a:lnTo>
                  <a:lnTo>
                    <a:pt x="115" y="43"/>
                  </a:lnTo>
                  <a:lnTo>
                    <a:pt x="115" y="43"/>
                  </a:lnTo>
                  <a:lnTo>
                    <a:pt x="115" y="41"/>
                  </a:lnTo>
                  <a:lnTo>
                    <a:pt x="114" y="39"/>
                  </a:lnTo>
                  <a:lnTo>
                    <a:pt x="112" y="39"/>
                  </a:lnTo>
                  <a:lnTo>
                    <a:pt x="112" y="39"/>
                  </a:lnTo>
                  <a:lnTo>
                    <a:pt x="112" y="38"/>
                  </a:lnTo>
                  <a:lnTo>
                    <a:pt x="114" y="38"/>
                  </a:lnTo>
                  <a:lnTo>
                    <a:pt x="117" y="39"/>
                  </a:lnTo>
                  <a:lnTo>
                    <a:pt x="121" y="39"/>
                  </a:lnTo>
                  <a:lnTo>
                    <a:pt x="122" y="38"/>
                  </a:lnTo>
                  <a:lnTo>
                    <a:pt x="122" y="36"/>
                  </a:lnTo>
                  <a:lnTo>
                    <a:pt x="122" y="36"/>
                  </a:lnTo>
                  <a:lnTo>
                    <a:pt x="122" y="34"/>
                  </a:lnTo>
                  <a:lnTo>
                    <a:pt x="122" y="34"/>
                  </a:lnTo>
                  <a:lnTo>
                    <a:pt x="121" y="33"/>
                  </a:lnTo>
                  <a:lnTo>
                    <a:pt x="121" y="31"/>
                  </a:lnTo>
                  <a:lnTo>
                    <a:pt x="119" y="29"/>
                  </a:lnTo>
                  <a:lnTo>
                    <a:pt x="121" y="27"/>
                  </a:lnTo>
                  <a:lnTo>
                    <a:pt x="122" y="27"/>
                  </a:lnTo>
                  <a:lnTo>
                    <a:pt x="122" y="26"/>
                  </a:lnTo>
                  <a:lnTo>
                    <a:pt x="121" y="24"/>
                  </a:lnTo>
                  <a:lnTo>
                    <a:pt x="121" y="21"/>
                  </a:lnTo>
                  <a:lnTo>
                    <a:pt x="121" y="19"/>
                  </a:lnTo>
                  <a:lnTo>
                    <a:pt x="121" y="16"/>
                  </a:lnTo>
                  <a:lnTo>
                    <a:pt x="119" y="14"/>
                  </a:lnTo>
                  <a:lnTo>
                    <a:pt x="115" y="7"/>
                  </a:lnTo>
                  <a:lnTo>
                    <a:pt x="115" y="5"/>
                  </a:lnTo>
                  <a:lnTo>
                    <a:pt x="114" y="4"/>
                  </a:lnTo>
                  <a:lnTo>
                    <a:pt x="115" y="2"/>
                  </a:lnTo>
                  <a:lnTo>
                    <a:pt x="115" y="2"/>
                  </a:lnTo>
                  <a:lnTo>
                    <a:pt x="117" y="2"/>
                  </a:lnTo>
                  <a:lnTo>
                    <a:pt x="117" y="0"/>
                  </a:lnTo>
                  <a:lnTo>
                    <a:pt x="119" y="0"/>
                  </a:lnTo>
                  <a:lnTo>
                    <a:pt x="119" y="2"/>
                  </a:lnTo>
                  <a:lnTo>
                    <a:pt x="124" y="5"/>
                  </a:lnTo>
                  <a:lnTo>
                    <a:pt x="126" y="5"/>
                  </a:lnTo>
                  <a:lnTo>
                    <a:pt x="127" y="9"/>
                  </a:lnTo>
                  <a:lnTo>
                    <a:pt x="132" y="14"/>
                  </a:lnTo>
                  <a:lnTo>
                    <a:pt x="136" y="16"/>
                  </a:lnTo>
                  <a:lnTo>
                    <a:pt x="136" y="17"/>
                  </a:lnTo>
                  <a:lnTo>
                    <a:pt x="138" y="17"/>
                  </a:lnTo>
                  <a:lnTo>
                    <a:pt x="139" y="19"/>
                  </a:lnTo>
                  <a:lnTo>
                    <a:pt x="143" y="21"/>
                  </a:lnTo>
                  <a:lnTo>
                    <a:pt x="146" y="21"/>
                  </a:lnTo>
                  <a:lnTo>
                    <a:pt x="148" y="22"/>
                  </a:lnTo>
                  <a:lnTo>
                    <a:pt x="149" y="22"/>
                  </a:lnTo>
                  <a:lnTo>
                    <a:pt x="149" y="22"/>
                  </a:lnTo>
                  <a:lnTo>
                    <a:pt x="153" y="22"/>
                  </a:lnTo>
                  <a:lnTo>
                    <a:pt x="156" y="21"/>
                  </a:lnTo>
                  <a:lnTo>
                    <a:pt x="158" y="19"/>
                  </a:lnTo>
                  <a:lnTo>
                    <a:pt x="158" y="16"/>
                  </a:lnTo>
                  <a:lnTo>
                    <a:pt x="160" y="16"/>
                  </a:lnTo>
                  <a:lnTo>
                    <a:pt x="160" y="17"/>
                  </a:lnTo>
                  <a:lnTo>
                    <a:pt x="160" y="19"/>
                  </a:lnTo>
                  <a:lnTo>
                    <a:pt x="158" y="22"/>
                  </a:lnTo>
                  <a:lnTo>
                    <a:pt x="158" y="24"/>
                  </a:lnTo>
                  <a:lnTo>
                    <a:pt x="160" y="26"/>
                  </a:lnTo>
                  <a:lnTo>
                    <a:pt x="161" y="27"/>
                  </a:lnTo>
                  <a:lnTo>
                    <a:pt x="163" y="29"/>
                  </a:lnTo>
                  <a:lnTo>
                    <a:pt x="163" y="31"/>
                  </a:lnTo>
                  <a:lnTo>
                    <a:pt x="163" y="33"/>
                  </a:lnTo>
                  <a:lnTo>
                    <a:pt x="165" y="33"/>
                  </a:lnTo>
                  <a:lnTo>
                    <a:pt x="166" y="31"/>
                  </a:lnTo>
                  <a:lnTo>
                    <a:pt x="168" y="29"/>
                  </a:lnTo>
                  <a:lnTo>
                    <a:pt x="168" y="29"/>
                  </a:lnTo>
                  <a:lnTo>
                    <a:pt x="168" y="31"/>
                  </a:lnTo>
                  <a:lnTo>
                    <a:pt x="166" y="31"/>
                  </a:lnTo>
                  <a:lnTo>
                    <a:pt x="166" y="33"/>
                  </a:lnTo>
                  <a:lnTo>
                    <a:pt x="166" y="34"/>
                  </a:lnTo>
                  <a:lnTo>
                    <a:pt x="163" y="34"/>
                  </a:lnTo>
                  <a:lnTo>
                    <a:pt x="163" y="36"/>
                  </a:lnTo>
                  <a:lnTo>
                    <a:pt x="163" y="38"/>
                  </a:lnTo>
                  <a:lnTo>
                    <a:pt x="161" y="38"/>
                  </a:lnTo>
                  <a:lnTo>
                    <a:pt x="160" y="38"/>
                  </a:lnTo>
                  <a:lnTo>
                    <a:pt x="160" y="38"/>
                  </a:lnTo>
                  <a:lnTo>
                    <a:pt x="160" y="39"/>
                  </a:lnTo>
                  <a:lnTo>
                    <a:pt x="156" y="39"/>
                  </a:lnTo>
                  <a:lnTo>
                    <a:pt x="155" y="39"/>
                  </a:lnTo>
                  <a:lnTo>
                    <a:pt x="153" y="39"/>
                  </a:lnTo>
                  <a:lnTo>
                    <a:pt x="149" y="43"/>
                  </a:lnTo>
                  <a:lnTo>
                    <a:pt x="149" y="48"/>
                  </a:lnTo>
                  <a:lnTo>
                    <a:pt x="148" y="51"/>
                  </a:lnTo>
                  <a:lnTo>
                    <a:pt x="149" y="53"/>
                  </a:lnTo>
                  <a:lnTo>
                    <a:pt x="148" y="55"/>
                  </a:lnTo>
                  <a:lnTo>
                    <a:pt x="148" y="56"/>
                  </a:lnTo>
                  <a:lnTo>
                    <a:pt x="146" y="56"/>
                  </a:lnTo>
                  <a:lnTo>
                    <a:pt x="146" y="55"/>
                  </a:lnTo>
                  <a:lnTo>
                    <a:pt x="143" y="53"/>
                  </a:lnTo>
                  <a:lnTo>
                    <a:pt x="139" y="51"/>
                  </a:lnTo>
                  <a:lnTo>
                    <a:pt x="136" y="50"/>
                  </a:lnTo>
                  <a:lnTo>
                    <a:pt x="134" y="48"/>
                  </a:lnTo>
                  <a:lnTo>
                    <a:pt x="132" y="48"/>
                  </a:lnTo>
                  <a:lnTo>
                    <a:pt x="131" y="48"/>
                  </a:lnTo>
                  <a:lnTo>
                    <a:pt x="131" y="46"/>
                  </a:lnTo>
                  <a:lnTo>
                    <a:pt x="127" y="46"/>
                  </a:lnTo>
                  <a:lnTo>
                    <a:pt x="126" y="48"/>
                  </a:lnTo>
                  <a:lnTo>
                    <a:pt x="122" y="51"/>
                  </a:lnTo>
                  <a:lnTo>
                    <a:pt x="122" y="51"/>
                  </a:lnTo>
                  <a:lnTo>
                    <a:pt x="119" y="50"/>
                  </a:lnTo>
                  <a:lnTo>
                    <a:pt x="117" y="50"/>
                  </a:lnTo>
                  <a:lnTo>
                    <a:pt x="117" y="51"/>
                  </a:lnTo>
                  <a:lnTo>
                    <a:pt x="117" y="53"/>
                  </a:lnTo>
                  <a:lnTo>
                    <a:pt x="117" y="55"/>
                  </a:lnTo>
                  <a:lnTo>
                    <a:pt x="119" y="56"/>
                  </a:lnTo>
                  <a:lnTo>
                    <a:pt x="122" y="55"/>
                  </a:lnTo>
                  <a:lnTo>
                    <a:pt x="124" y="58"/>
                  </a:lnTo>
                  <a:lnTo>
                    <a:pt x="127" y="58"/>
                  </a:lnTo>
                  <a:lnTo>
                    <a:pt x="129" y="58"/>
                  </a:lnTo>
                  <a:lnTo>
                    <a:pt x="131" y="60"/>
                  </a:lnTo>
                  <a:lnTo>
                    <a:pt x="129" y="61"/>
                  </a:lnTo>
                  <a:lnTo>
                    <a:pt x="127" y="63"/>
                  </a:lnTo>
                  <a:lnTo>
                    <a:pt x="126" y="63"/>
                  </a:lnTo>
                  <a:lnTo>
                    <a:pt x="124" y="61"/>
                  </a:lnTo>
                  <a:lnTo>
                    <a:pt x="122" y="63"/>
                  </a:lnTo>
                  <a:lnTo>
                    <a:pt x="122" y="65"/>
                  </a:lnTo>
                  <a:lnTo>
                    <a:pt x="122" y="67"/>
                  </a:lnTo>
                  <a:lnTo>
                    <a:pt x="119" y="70"/>
                  </a:lnTo>
                  <a:lnTo>
                    <a:pt x="119" y="70"/>
                  </a:lnTo>
                  <a:lnTo>
                    <a:pt x="119" y="70"/>
                  </a:lnTo>
                  <a:close/>
                  <a:moveTo>
                    <a:pt x="115" y="128"/>
                  </a:moveTo>
                  <a:lnTo>
                    <a:pt x="115" y="126"/>
                  </a:lnTo>
                  <a:lnTo>
                    <a:pt x="117" y="124"/>
                  </a:lnTo>
                  <a:lnTo>
                    <a:pt x="115" y="124"/>
                  </a:lnTo>
                  <a:lnTo>
                    <a:pt x="115" y="126"/>
                  </a:lnTo>
                  <a:lnTo>
                    <a:pt x="115" y="124"/>
                  </a:lnTo>
                  <a:lnTo>
                    <a:pt x="115" y="121"/>
                  </a:lnTo>
                  <a:lnTo>
                    <a:pt x="117" y="119"/>
                  </a:lnTo>
                  <a:lnTo>
                    <a:pt x="117" y="121"/>
                  </a:lnTo>
                  <a:lnTo>
                    <a:pt x="117" y="123"/>
                  </a:lnTo>
                  <a:lnTo>
                    <a:pt x="117" y="123"/>
                  </a:lnTo>
                  <a:lnTo>
                    <a:pt x="119" y="124"/>
                  </a:lnTo>
                  <a:lnTo>
                    <a:pt x="117" y="126"/>
                  </a:lnTo>
                  <a:lnTo>
                    <a:pt x="117" y="128"/>
                  </a:lnTo>
                  <a:lnTo>
                    <a:pt x="115" y="128"/>
                  </a:lnTo>
                  <a:lnTo>
                    <a:pt x="115" y="128"/>
                  </a:lnTo>
                  <a:lnTo>
                    <a:pt x="115" y="128"/>
                  </a:lnTo>
                  <a:close/>
                  <a:moveTo>
                    <a:pt x="37" y="201"/>
                  </a:moveTo>
                  <a:lnTo>
                    <a:pt x="39" y="201"/>
                  </a:lnTo>
                  <a:lnTo>
                    <a:pt x="39" y="201"/>
                  </a:lnTo>
                  <a:lnTo>
                    <a:pt x="37" y="201"/>
                  </a:lnTo>
                  <a:lnTo>
                    <a:pt x="37" y="201"/>
                  </a:lnTo>
                  <a:lnTo>
                    <a:pt x="37" y="201"/>
                  </a:lnTo>
                  <a:lnTo>
                    <a:pt x="37" y="201"/>
                  </a:lnTo>
                  <a:lnTo>
                    <a:pt x="37" y="201"/>
                  </a:lnTo>
                  <a:close/>
                  <a:moveTo>
                    <a:pt x="37" y="203"/>
                  </a:moveTo>
                  <a:lnTo>
                    <a:pt x="37" y="203"/>
                  </a:lnTo>
                  <a:lnTo>
                    <a:pt x="37" y="203"/>
                  </a:lnTo>
                  <a:lnTo>
                    <a:pt x="37" y="203"/>
                  </a:lnTo>
                  <a:lnTo>
                    <a:pt x="37" y="203"/>
                  </a:lnTo>
                  <a:lnTo>
                    <a:pt x="37" y="203"/>
                  </a:lnTo>
                  <a:close/>
                  <a:moveTo>
                    <a:pt x="36" y="203"/>
                  </a:moveTo>
                  <a:lnTo>
                    <a:pt x="36" y="204"/>
                  </a:lnTo>
                  <a:lnTo>
                    <a:pt x="37" y="203"/>
                  </a:lnTo>
                  <a:lnTo>
                    <a:pt x="36" y="203"/>
                  </a:lnTo>
                  <a:lnTo>
                    <a:pt x="36" y="203"/>
                  </a:lnTo>
                  <a:lnTo>
                    <a:pt x="36" y="203"/>
                  </a:lnTo>
                  <a:close/>
                  <a:moveTo>
                    <a:pt x="34" y="204"/>
                  </a:moveTo>
                  <a:lnTo>
                    <a:pt x="34" y="206"/>
                  </a:lnTo>
                  <a:lnTo>
                    <a:pt x="36" y="204"/>
                  </a:lnTo>
                  <a:lnTo>
                    <a:pt x="34" y="204"/>
                  </a:lnTo>
                  <a:lnTo>
                    <a:pt x="34" y="204"/>
                  </a:lnTo>
                  <a:lnTo>
                    <a:pt x="34" y="204"/>
                  </a:lnTo>
                  <a:close/>
                  <a:moveTo>
                    <a:pt x="32" y="209"/>
                  </a:moveTo>
                  <a:lnTo>
                    <a:pt x="32" y="208"/>
                  </a:lnTo>
                  <a:lnTo>
                    <a:pt x="32" y="206"/>
                  </a:lnTo>
                  <a:lnTo>
                    <a:pt x="32" y="206"/>
                  </a:lnTo>
                  <a:lnTo>
                    <a:pt x="34" y="206"/>
                  </a:lnTo>
                  <a:lnTo>
                    <a:pt x="34" y="208"/>
                  </a:lnTo>
                  <a:lnTo>
                    <a:pt x="36" y="209"/>
                  </a:lnTo>
                  <a:lnTo>
                    <a:pt x="34" y="209"/>
                  </a:lnTo>
                  <a:lnTo>
                    <a:pt x="32" y="209"/>
                  </a:lnTo>
                  <a:lnTo>
                    <a:pt x="32" y="209"/>
                  </a:lnTo>
                  <a:lnTo>
                    <a:pt x="32" y="209"/>
                  </a:lnTo>
                  <a:close/>
                  <a:moveTo>
                    <a:pt x="49" y="211"/>
                  </a:moveTo>
                  <a:lnTo>
                    <a:pt x="49" y="209"/>
                  </a:lnTo>
                  <a:lnTo>
                    <a:pt x="49" y="209"/>
                  </a:lnTo>
                  <a:lnTo>
                    <a:pt x="51" y="209"/>
                  </a:lnTo>
                  <a:lnTo>
                    <a:pt x="49" y="211"/>
                  </a:lnTo>
                  <a:lnTo>
                    <a:pt x="49" y="211"/>
                  </a:lnTo>
                  <a:lnTo>
                    <a:pt x="49" y="211"/>
                  </a:lnTo>
                  <a:lnTo>
                    <a:pt x="49" y="211"/>
                  </a:lnTo>
                  <a:close/>
                  <a:moveTo>
                    <a:pt x="47" y="215"/>
                  </a:moveTo>
                  <a:lnTo>
                    <a:pt x="47" y="213"/>
                  </a:lnTo>
                  <a:lnTo>
                    <a:pt x="49" y="215"/>
                  </a:lnTo>
                  <a:lnTo>
                    <a:pt x="47" y="215"/>
                  </a:lnTo>
                  <a:lnTo>
                    <a:pt x="47" y="215"/>
                  </a:lnTo>
                  <a:lnTo>
                    <a:pt x="47" y="215"/>
                  </a:lnTo>
                  <a:lnTo>
                    <a:pt x="47" y="215"/>
                  </a:lnTo>
                  <a:close/>
                  <a:moveTo>
                    <a:pt x="46" y="209"/>
                  </a:moveTo>
                  <a:lnTo>
                    <a:pt x="46" y="209"/>
                  </a:lnTo>
                  <a:lnTo>
                    <a:pt x="46" y="211"/>
                  </a:lnTo>
                  <a:lnTo>
                    <a:pt x="46" y="213"/>
                  </a:lnTo>
                  <a:lnTo>
                    <a:pt x="47" y="213"/>
                  </a:lnTo>
                  <a:lnTo>
                    <a:pt x="47" y="211"/>
                  </a:lnTo>
                  <a:lnTo>
                    <a:pt x="47" y="209"/>
                  </a:lnTo>
                  <a:lnTo>
                    <a:pt x="46" y="209"/>
                  </a:lnTo>
                  <a:lnTo>
                    <a:pt x="46" y="209"/>
                  </a:lnTo>
                  <a:lnTo>
                    <a:pt x="46" y="209"/>
                  </a:lnTo>
                  <a:lnTo>
                    <a:pt x="46" y="209"/>
                  </a:lnTo>
                  <a:close/>
                  <a:moveTo>
                    <a:pt x="92" y="182"/>
                  </a:moveTo>
                  <a:lnTo>
                    <a:pt x="92" y="181"/>
                  </a:lnTo>
                  <a:lnTo>
                    <a:pt x="92" y="179"/>
                  </a:lnTo>
                  <a:lnTo>
                    <a:pt x="92" y="179"/>
                  </a:lnTo>
                  <a:lnTo>
                    <a:pt x="93" y="177"/>
                  </a:lnTo>
                  <a:lnTo>
                    <a:pt x="93" y="179"/>
                  </a:lnTo>
                  <a:lnTo>
                    <a:pt x="93" y="181"/>
                  </a:lnTo>
                  <a:lnTo>
                    <a:pt x="93" y="182"/>
                  </a:lnTo>
                  <a:lnTo>
                    <a:pt x="93" y="182"/>
                  </a:lnTo>
                  <a:lnTo>
                    <a:pt x="92" y="182"/>
                  </a:lnTo>
                  <a:lnTo>
                    <a:pt x="92" y="182"/>
                  </a:lnTo>
                  <a:lnTo>
                    <a:pt x="92" y="182"/>
                  </a:lnTo>
                  <a:close/>
                  <a:moveTo>
                    <a:pt x="85" y="181"/>
                  </a:moveTo>
                  <a:lnTo>
                    <a:pt x="87" y="179"/>
                  </a:lnTo>
                  <a:lnTo>
                    <a:pt x="88" y="181"/>
                  </a:lnTo>
                  <a:lnTo>
                    <a:pt x="88" y="181"/>
                  </a:lnTo>
                  <a:lnTo>
                    <a:pt x="87" y="182"/>
                  </a:lnTo>
                  <a:lnTo>
                    <a:pt x="85" y="181"/>
                  </a:lnTo>
                  <a:lnTo>
                    <a:pt x="85" y="181"/>
                  </a:lnTo>
                  <a:lnTo>
                    <a:pt x="85" y="181"/>
                  </a:lnTo>
                  <a:close/>
                  <a:moveTo>
                    <a:pt x="75" y="204"/>
                  </a:moveTo>
                  <a:lnTo>
                    <a:pt x="76" y="204"/>
                  </a:lnTo>
                  <a:lnTo>
                    <a:pt x="76" y="203"/>
                  </a:lnTo>
                  <a:lnTo>
                    <a:pt x="78" y="204"/>
                  </a:lnTo>
                  <a:lnTo>
                    <a:pt x="78" y="203"/>
                  </a:lnTo>
                  <a:lnTo>
                    <a:pt x="78" y="203"/>
                  </a:lnTo>
                  <a:lnTo>
                    <a:pt x="76" y="199"/>
                  </a:lnTo>
                  <a:lnTo>
                    <a:pt x="78" y="198"/>
                  </a:lnTo>
                  <a:lnTo>
                    <a:pt x="78" y="196"/>
                  </a:lnTo>
                  <a:lnTo>
                    <a:pt x="81" y="194"/>
                  </a:lnTo>
                  <a:lnTo>
                    <a:pt x="81" y="192"/>
                  </a:lnTo>
                  <a:lnTo>
                    <a:pt x="85" y="192"/>
                  </a:lnTo>
                  <a:lnTo>
                    <a:pt x="87" y="194"/>
                  </a:lnTo>
                  <a:lnTo>
                    <a:pt x="88" y="196"/>
                  </a:lnTo>
                  <a:lnTo>
                    <a:pt x="90" y="196"/>
                  </a:lnTo>
                  <a:lnTo>
                    <a:pt x="90" y="192"/>
                  </a:lnTo>
                  <a:lnTo>
                    <a:pt x="93" y="189"/>
                  </a:lnTo>
                  <a:lnTo>
                    <a:pt x="93" y="187"/>
                  </a:lnTo>
                  <a:lnTo>
                    <a:pt x="92" y="187"/>
                  </a:lnTo>
                  <a:lnTo>
                    <a:pt x="92" y="186"/>
                  </a:lnTo>
                  <a:lnTo>
                    <a:pt x="90" y="184"/>
                  </a:lnTo>
                  <a:lnTo>
                    <a:pt x="88" y="184"/>
                  </a:lnTo>
                  <a:lnTo>
                    <a:pt x="87" y="182"/>
                  </a:lnTo>
                  <a:lnTo>
                    <a:pt x="83" y="182"/>
                  </a:lnTo>
                  <a:lnTo>
                    <a:pt x="81" y="184"/>
                  </a:lnTo>
                  <a:lnTo>
                    <a:pt x="81" y="186"/>
                  </a:lnTo>
                  <a:lnTo>
                    <a:pt x="80" y="187"/>
                  </a:lnTo>
                  <a:lnTo>
                    <a:pt x="78" y="189"/>
                  </a:lnTo>
                  <a:lnTo>
                    <a:pt x="76" y="189"/>
                  </a:lnTo>
                  <a:lnTo>
                    <a:pt x="75" y="189"/>
                  </a:lnTo>
                  <a:lnTo>
                    <a:pt x="75" y="186"/>
                  </a:lnTo>
                  <a:lnTo>
                    <a:pt x="73" y="186"/>
                  </a:lnTo>
                  <a:lnTo>
                    <a:pt x="70" y="189"/>
                  </a:lnTo>
                  <a:lnTo>
                    <a:pt x="70" y="191"/>
                  </a:lnTo>
                  <a:lnTo>
                    <a:pt x="68" y="192"/>
                  </a:lnTo>
                  <a:lnTo>
                    <a:pt x="68" y="194"/>
                  </a:lnTo>
                  <a:lnTo>
                    <a:pt x="71" y="196"/>
                  </a:lnTo>
                  <a:lnTo>
                    <a:pt x="71" y="198"/>
                  </a:lnTo>
                  <a:lnTo>
                    <a:pt x="71" y="198"/>
                  </a:lnTo>
                  <a:lnTo>
                    <a:pt x="71" y="199"/>
                  </a:lnTo>
                  <a:lnTo>
                    <a:pt x="73" y="203"/>
                  </a:lnTo>
                  <a:lnTo>
                    <a:pt x="75" y="203"/>
                  </a:lnTo>
                  <a:lnTo>
                    <a:pt x="75" y="204"/>
                  </a:lnTo>
                  <a:lnTo>
                    <a:pt x="75" y="204"/>
                  </a:lnTo>
                  <a:lnTo>
                    <a:pt x="75" y="204"/>
                  </a:lnTo>
                  <a:close/>
                  <a:moveTo>
                    <a:pt x="61" y="240"/>
                  </a:moveTo>
                  <a:lnTo>
                    <a:pt x="59" y="238"/>
                  </a:lnTo>
                  <a:lnTo>
                    <a:pt x="58" y="238"/>
                  </a:lnTo>
                  <a:lnTo>
                    <a:pt x="58" y="240"/>
                  </a:lnTo>
                  <a:lnTo>
                    <a:pt x="59" y="242"/>
                  </a:lnTo>
                  <a:lnTo>
                    <a:pt x="61" y="242"/>
                  </a:lnTo>
                  <a:lnTo>
                    <a:pt x="61" y="242"/>
                  </a:lnTo>
                  <a:lnTo>
                    <a:pt x="61" y="240"/>
                  </a:lnTo>
                  <a:lnTo>
                    <a:pt x="61" y="240"/>
                  </a:lnTo>
                  <a:lnTo>
                    <a:pt x="61" y="240"/>
                  </a:lnTo>
                  <a:close/>
                  <a:moveTo>
                    <a:pt x="63" y="237"/>
                  </a:moveTo>
                  <a:lnTo>
                    <a:pt x="63" y="233"/>
                  </a:lnTo>
                  <a:lnTo>
                    <a:pt x="63" y="233"/>
                  </a:lnTo>
                  <a:lnTo>
                    <a:pt x="63" y="233"/>
                  </a:lnTo>
                  <a:lnTo>
                    <a:pt x="64" y="235"/>
                  </a:lnTo>
                  <a:lnTo>
                    <a:pt x="63" y="237"/>
                  </a:lnTo>
                  <a:lnTo>
                    <a:pt x="63" y="237"/>
                  </a:lnTo>
                  <a:lnTo>
                    <a:pt x="63" y="237"/>
                  </a:lnTo>
                  <a:lnTo>
                    <a:pt x="63" y="237"/>
                  </a:lnTo>
                  <a:close/>
                  <a:moveTo>
                    <a:pt x="59" y="232"/>
                  </a:moveTo>
                  <a:lnTo>
                    <a:pt x="61" y="230"/>
                  </a:lnTo>
                  <a:lnTo>
                    <a:pt x="63" y="228"/>
                  </a:lnTo>
                  <a:lnTo>
                    <a:pt x="61" y="225"/>
                  </a:lnTo>
                  <a:lnTo>
                    <a:pt x="61" y="225"/>
                  </a:lnTo>
                  <a:lnTo>
                    <a:pt x="63" y="223"/>
                  </a:lnTo>
                  <a:lnTo>
                    <a:pt x="63" y="225"/>
                  </a:lnTo>
                  <a:lnTo>
                    <a:pt x="64" y="225"/>
                  </a:lnTo>
                  <a:lnTo>
                    <a:pt x="64" y="223"/>
                  </a:lnTo>
                  <a:lnTo>
                    <a:pt x="64" y="220"/>
                  </a:lnTo>
                  <a:lnTo>
                    <a:pt x="64" y="218"/>
                  </a:lnTo>
                  <a:lnTo>
                    <a:pt x="64" y="211"/>
                  </a:lnTo>
                  <a:lnTo>
                    <a:pt x="64" y="208"/>
                  </a:lnTo>
                  <a:lnTo>
                    <a:pt x="66" y="206"/>
                  </a:lnTo>
                  <a:lnTo>
                    <a:pt x="68" y="204"/>
                  </a:lnTo>
                  <a:lnTo>
                    <a:pt x="66" y="203"/>
                  </a:lnTo>
                  <a:lnTo>
                    <a:pt x="66" y="203"/>
                  </a:lnTo>
                  <a:lnTo>
                    <a:pt x="66" y="201"/>
                  </a:lnTo>
                  <a:lnTo>
                    <a:pt x="64" y="201"/>
                  </a:lnTo>
                  <a:lnTo>
                    <a:pt x="64" y="199"/>
                  </a:lnTo>
                  <a:lnTo>
                    <a:pt x="61" y="199"/>
                  </a:lnTo>
                  <a:lnTo>
                    <a:pt x="61" y="198"/>
                  </a:lnTo>
                  <a:lnTo>
                    <a:pt x="63" y="198"/>
                  </a:lnTo>
                  <a:lnTo>
                    <a:pt x="63" y="196"/>
                  </a:lnTo>
                  <a:lnTo>
                    <a:pt x="63" y="192"/>
                  </a:lnTo>
                  <a:lnTo>
                    <a:pt x="61" y="192"/>
                  </a:lnTo>
                  <a:lnTo>
                    <a:pt x="59" y="192"/>
                  </a:lnTo>
                  <a:lnTo>
                    <a:pt x="59" y="192"/>
                  </a:lnTo>
                  <a:lnTo>
                    <a:pt x="58" y="194"/>
                  </a:lnTo>
                  <a:lnTo>
                    <a:pt x="56" y="194"/>
                  </a:lnTo>
                  <a:lnTo>
                    <a:pt x="54" y="191"/>
                  </a:lnTo>
                  <a:lnTo>
                    <a:pt x="54" y="191"/>
                  </a:lnTo>
                  <a:lnTo>
                    <a:pt x="58" y="189"/>
                  </a:lnTo>
                  <a:lnTo>
                    <a:pt x="61" y="187"/>
                  </a:lnTo>
                  <a:lnTo>
                    <a:pt x="64" y="189"/>
                  </a:lnTo>
                  <a:lnTo>
                    <a:pt x="66" y="189"/>
                  </a:lnTo>
                  <a:lnTo>
                    <a:pt x="66" y="189"/>
                  </a:lnTo>
                  <a:lnTo>
                    <a:pt x="66" y="187"/>
                  </a:lnTo>
                  <a:lnTo>
                    <a:pt x="66" y="186"/>
                  </a:lnTo>
                  <a:lnTo>
                    <a:pt x="66" y="184"/>
                  </a:lnTo>
                  <a:lnTo>
                    <a:pt x="66" y="182"/>
                  </a:lnTo>
                  <a:lnTo>
                    <a:pt x="68" y="182"/>
                  </a:lnTo>
                  <a:lnTo>
                    <a:pt x="68" y="184"/>
                  </a:lnTo>
                  <a:lnTo>
                    <a:pt x="70" y="184"/>
                  </a:lnTo>
                  <a:lnTo>
                    <a:pt x="71" y="182"/>
                  </a:lnTo>
                  <a:lnTo>
                    <a:pt x="75" y="182"/>
                  </a:lnTo>
                  <a:lnTo>
                    <a:pt x="78" y="181"/>
                  </a:lnTo>
                  <a:lnTo>
                    <a:pt x="81" y="181"/>
                  </a:lnTo>
                  <a:lnTo>
                    <a:pt x="81" y="181"/>
                  </a:lnTo>
                  <a:lnTo>
                    <a:pt x="83" y="181"/>
                  </a:lnTo>
                  <a:lnTo>
                    <a:pt x="83" y="181"/>
                  </a:lnTo>
                  <a:lnTo>
                    <a:pt x="85" y="179"/>
                  </a:lnTo>
                  <a:lnTo>
                    <a:pt x="85" y="177"/>
                  </a:lnTo>
                  <a:lnTo>
                    <a:pt x="88" y="175"/>
                  </a:lnTo>
                  <a:lnTo>
                    <a:pt x="90" y="175"/>
                  </a:lnTo>
                  <a:lnTo>
                    <a:pt x="93" y="175"/>
                  </a:lnTo>
                  <a:lnTo>
                    <a:pt x="95" y="175"/>
                  </a:lnTo>
                  <a:lnTo>
                    <a:pt x="97" y="175"/>
                  </a:lnTo>
                  <a:lnTo>
                    <a:pt x="97" y="177"/>
                  </a:lnTo>
                  <a:lnTo>
                    <a:pt x="95" y="179"/>
                  </a:lnTo>
                  <a:lnTo>
                    <a:pt x="95" y="182"/>
                  </a:lnTo>
                  <a:lnTo>
                    <a:pt x="95" y="182"/>
                  </a:lnTo>
                  <a:lnTo>
                    <a:pt x="95" y="184"/>
                  </a:lnTo>
                  <a:lnTo>
                    <a:pt x="95" y="186"/>
                  </a:lnTo>
                  <a:lnTo>
                    <a:pt x="95" y="187"/>
                  </a:lnTo>
                  <a:lnTo>
                    <a:pt x="97" y="189"/>
                  </a:lnTo>
                  <a:lnTo>
                    <a:pt x="98" y="189"/>
                  </a:lnTo>
                  <a:lnTo>
                    <a:pt x="102" y="192"/>
                  </a:lnTo>
                  <a:lnTo>
                    <a:pt x="104" y="192"/>
                  </a:lnTo>
                  <a:lnTo>
                    <a:pt x="105" y="192"/>
                  </a:lnTo>
                  <a:lnTo>
                    <a:pt x="107" y="189"/>
                  </a:lnTo>
                  <a:lnTo>
                    <a:pt x="107" y="187"/>
                  </a:lnTo>
                  <a:lnTo>
                    <a:pt x="109" y="187"/>
                  </a:lnTo>
                  <a:lnTo>
                    <a:pt x="109" y="186"/>
                  </a:lnTo>
                  <a:lnTo>
                    <a:pt x="109" y="184"/>
                  </a:lnTo>
                  <a:lnTo>
                    <a:pt x="109" y="182"/>
                  </a:lnTo>
                  <a:lnTo>
                    <a:pt x="110" y="181"/>
                  </a:lnTo>
                  <a:lnTo>
                    <a:pt x="112" y="181"/>
                  </a:lnTo>
                  <a:lnTo>
                    <a:pt x="114" y="181"/>
                  </a:lnTo>
                  <a:lnTo>
                    <a:pt x="112" y="179"/>
                  </a:lnTo>
                  <a:lnTo>
                    <a:pt x="112" y="177"/>
                  </a:lnTo>
                  <a:lnTo>
                    <a:pt x="109" y="175"/>
                  </a:lnTo>
                  <a:lnTo>
                    <a:pt x="109" y="174"/>
                  </a:lnTo>
                  <a:lnTo>
                    <a:pt x="109" y="172"/>
                  </a:lnTo>
                  <a:lnTo>
                    <a:pt x="110" y="170"/>
                  </a:lnTo>
                  <a:lnTo>
                    <a:pt x="110" y="170"/>
                  </a:lnTo>
                  <a:lnTo>
                    <a:pt x="110" y="170"/>
                  </a:lnTo>
                  <a:lnTo>
                    <a:pt x="110" y="174"/>
                  </a:lnTo>
                  <a:lnTo>
                    <a:pt x="112" y="174"/>
                  </a:lnTo>
                  <a:lnTo>
                    <a:pt x="112" y="174"/>
                  </a:lnTo>
                  <a:lnTo>
                    <a:pt x="112" y="172"/>
                  </a:lnTo>
                  <a:lnTo>
                    <a:pt x="114" y="174"/>
                  </a:lnTo>
                  <a:lnTo>
                    <a:pt x="115" y="174"/>
                  </a:lnTo>
                  <a:lnTo>
                    <a:pt x="117" y="174"/>
                  </a:lnTo>
                  <a:lnTo>
                    <a:pt x="117" y="174"/>
                  </a:lnTo>
                  <a:lnTo>
                    <a:pt x="117" y="175"/>
                  </a:lnTo>
                  <a:lnTo>
                    <a:pt x="115" y="175"/>
                  </a:lnTo>
                  <a:lnTo>
                    <a:pt x="115" y="175"/>
                  </a:lnTo>
                  <a:lnTo>
                    <a:pt x="115" y="175"/>
                  </a:lnTo>
                  <a:lnTo>
                    <a:pt x="117" y="175"/>
                  </a:lnTo>
                  <a:lnTo>
                    <a:pt x="119" y="174"/>
                  </a:lnTo>
                  <a:lnTo>
                    <a:pt x="126" y="175"/>
                  </a:lnTo>
                  <a:lnTo>
                    <a:pt x="127" y="174"/>
                  </a:lnTo>
                  <a:lnTo>
                    <a:pt x="127" y="174"/>
                  </a:lnTo>
                  <a:lnTo>
                    <a:pt x="126" y="172"/>
                  </a:lnTo>
                  <a:lnTo>
                    <a:pt x="127" y="169"/>
                  </a:lnTo>
                  <a:lnTo>
                    <a:pt x="129" y="169"/>
                  </a:lnTo>
                  <a:lnTo>
                    <a:pt x="131" y="169"/>
                  </a:lnTo>
                  <a:lnTo>
                    <a:pt x="131" y="170"/>
                  </a:lnTo>
                  <a:lnTo>
                    <a:pt x="131" y="172"/>
                  </a:lnTo>
                  <a:lnTo>
                    <a:pt x="132" y="174"/>
                  </a:lnTo>
                  <a:lnTo>
                    <a:pt x="134" y="174"/>
                  </a:lnTo>
                  <a:lnTo>
                    <a:pt x="134" y="172"/>
                  </a:lnTo>
                  <a:lnTo>
                    <a:pt x="134" y="167"/>
                  </a:lnTo>
                  <a:lnTo>
                    <a:pt x="134" y="165"/>
                  </a:lnTo>
                  <a:lnTo>
                    <a:pt x="138" y="164"/>
                  </a:lnTo>
                  <a:lnTo>
                    <a:pt x="138" y="164"/>
                  </a:lnTo>
                  <a:lnTo>
                    <a:pt x="139" y="162"/>
                  </a:lnTo>
                  <a:lnTo>
                    <a:pt x="138" y="162"/>
                  </a:lnTo>
                  <a:lnTo>
                    <a:pt x="138" y="158"/>
                  </a:lnTo>
                  <a:lnTo>
                    <a:pt x="139" y="158"/>
                  </a:lnTo>
                  <a:lnTo>
                    <a:pt x="141" y="158"/>
                  </a:lnTo>
                  <a:lnTo>
                    <a:pt x="143" y="160"/>
                  </a:lnTo>
                  <a:lnTo>
                    <a:pt x="141" y="160"/>
                  </a:lnTo>
                  <a:lnTo>
                    <a:pt x="141" y="164"/>
                  </a:lnTo>
                  <a:lnTo>
                    <a:pt x="141" y="170"/>
                  </a:lnTo>
                  <a:lnTo>
                    <a:pt x="143" y="170"/>
                  </a:lnTo>
                  <a:lnTo>
                    <a:pt x="144" y="169"/>
                  </a:lnTo>
                  <a:lnTo>
                    <a:pt x="144" y="167"/>
                  </a:lnTo>
                  <a:lnTo>
                    <a:pt x="146" y="167"/>
                  </a:lnTo>
                  <a:lnTo>
                    <a:pt x="148" y="165"/>
                  </a:lnTo>
                  <a:lnTo>
                    <a:pt x="149" y="162"/>
                  </a:lnTo>
                  <a:lnTo>
                    <a:pt x="149" y="160"/>
                  </a:lnTo>
                  <a:lnTo>
                    <a:pt x="151" y="158"/>
                  </a:lnTo>
                  <a:lnTo>
                    <a:pt x="151" y="157"/>
                  </a:lnTo>
                  <a:lnTo>
                    <a:pt x="149" y="155"/>
                  </a:lnTo>
                  <a:lnTo>
                    <a:pt x="148" y="152"/>
                  </a:lnTo>
                  <a:lnTo>
                    <a:pt x="146" y="150"/>
                  </a:lnTo>
                  <a:lnTo>
                    <a:pt x="146" y="145"/>
                  </a:lnTo>
                  <a:lnTo>
                    <a:pt x="146" y="138"/>
                  </a:lnTo>
                  <a:lnTo>
                    <a:pt x="146" y="135"/>
                  </a:lnTo>
                  <a:lnTo>
                    <a:pt x="144" y="128"/>
                  </a:lnTo>
                  <a:lnTo>
                    <a:pt x="143" y="124"/>
                  </a:lnTo>
                  <a:lnTo>
                    <a:pt x="141" y="121"/>
                  </a:lnTo>
                  <a:lnTo>
                    <a:pt x="143" y="118"/>
                  </a:lnTo>
                  <a:lnTo>
                    <a:pt x="146" y="116"/>
                  </a:lnTo>
                  <a:lnTo>
                    <a:pt x="148" y="116"/>
                  </a:lnTo>
                  <a:lnTo>
                    <a:pt x="148" y="118"/>
                  </a:lnTo>
                  <a:lnTo>
                    <a:pt x="149" y="116"/>
                  </a:lnTo>
                  <a:lnTo>
                    <a:pt x="148" y="114"/>
                  </a:lnTo>
                  <a:lnTo>
                    <a:pt x="148" y="113"/>
                  </a:lnTo>
                  <a:lnTo>
                    <a:pt x="148" y="113"/>
                  </a:lnTo>
                  <a:lnTo>
                    <a:pt x="146" y="109"/>
                  </a:lnTo>
                  <a:lnTo>
                    <a:pt x="146" y="109"/>
                  </a:lnTo>
                  <a:lnTo>
                    <a:pt x="146" y="107"/>
                  </a:lnTo>
                  <a:lnTo>
                    <a:pt x="148" y="106"/>
                  </a:lnTo>
                  <a:lnTo>
                    <a:pt x="148" y="106"/>
                  </a:lnTo>
                  <a:lnTo>
                    <a:pt x="148" y="104"/>
                  </a:lnTo>
                  <a:lnTo>
                    <a:pt x="148" y="102"/>
                  </a:lnTo>
                  <a:lnTo>
                    <a:pt x="146" y="99"/>
                  </a:lnTo>
                  <a:lnTo>
                    <a:pt x="148" y="99"/>
                  </a:lnTo>
                  <a:lnTo>
                    <a:pt x="146" y="97"/>
                  </a:lnTo>
                  <a:lnTo>
                    <a:pt x="146" y="92"/>
                  </a:lnTo>
                  <a:lnTo>
                    <a:pt x="144" y="89"/>
                  </a:lnTo>
                  <a:lnTo>
                    <a:pt x="143" y="89"/>
                  </a:lnTo>
                  <a:lnTo>
                    <a:pt x="141" y="89"/>
                  </a:lnTo>
                  <a:lnTo>
                    <a:pt x="141" y="84"/>
                  </a:lnTo>
                  <a:lnTo>
                    <a:pt x="139" y="82"/>
                  </a:lnTo>
                  <a:lnTo>
                    <a:pt x="136" y="77"/>
                  </a:lnTo>
                  <a:lnTo>
                    <a:pt x="134" y="75"/>
                  </a:lnTo>
                  <a:lnTo>
                    <a:pt x="132" y="72"/>
                  </a:lnTo>
                  <a:lnTo>
                    <a:pt x="132" y="68"/>
                  </a:lnTo>
                  <a:lnTo>
                    <a:pt x="132" y="68"/>
                  </a:lnTo>
                  <a:lnTo>
                    <a:pt x="132" y="68"/>
                  </a:lnTo>
                  <a:lnTo>
                    <a:pt x="131" y="68"/>
                  </a:lnTo>
                  <a:lnTo>
                    <a:pt x="131" y="68"/>
                  </a:lnTo>
                  <a:lnTo>
                    <a:pt x="129" y="67"/>
                  </a:lnTo>
                  <a:lnTo>
                    <a:pt x="127" y="67"/>
                  </a:lnTo>
                  <a:lnTo>
                    <a:pt x="127" y="68"/>
                  </a:lnTo>
                  <a:lnTo>
                    <a:pt x="127" y="70"/>
                  </a:lnTo>
                  <a:lnTo>
                    <a:pt x="127" y="72"/>
                  </a:lnTo>
                  <a:lnTo>
                    <a:pt x="127" y="73"/>
                  </a:lnTo>
                  <a:lnTo>
                    <a:pt x="129" y="72"/>
                  </a:lnTo>
                  <a:lnTo>
                    <a:pt x="131" y="70"/>
                  </a:lnTo>
                  <a:lnTo>
                    <a:pt x="132" y="73"/>
                  </a:lnTo>
                  <a:lnTo>
                    <a:pt x="131" y="75"/>
                  </a:lnTo>
                  <a:lnTo>
                    <a:pt x="129" y="75"/>
                  </a:lnTo>
                  <a:lnTo>
                    <a:pt x="129" y="75"/>
                  </a:lnTo>
                  <a:lnTo>
                    <a:pt x="127" y="75"/>
                  </a:lnTo>
                  <a:lnTo>
                    <a:pt x="129" y="77"/>
                  </a:lnTo>
                  <a:lnTo>
                    <a:pt x="127" y="79"/>
                  </a:lnTo>
                  <a:lnTo>
                    <a:pt x="126" y="77"/>
                  </a:lnTo>
                  <a:lnTo>
                    <a:pt x="126" y="75"/>
                  </a:lnTo>
                  <a:lnTo>
                    <a:pt x="126" y="73"/>
                  </a:lnTo>
                  <a:lnTo>
                    <a:pt x="126" y="72"/>
                  </a:lnTo>
                  <a:lnTo>
                    <a:pt x="124" y="73"/>
                  </a:lnTo>
                  <a:lnTo>
                    <a:pt x="122" y="72"/>
                  </a:lnTo>
                  <a:lnTo>
                    <a:pt x="122" y="73"/>
                  </a:lnTo>
                  <a:lnTo>
                    <a:pt x="122" y="77"/>
                  </a:lnTo>
                  <a:lnTo>
                    <a:pt x="122" y="79"/>
                  </a:lnTo>
                  <a:lnTo>
                    <a:pt x="122" y="80"/>
                  </a:lnTo>
                  <a:lnTo>
                    <a:pt x="121" y="82"/>
                  </a:lnTo>
                  <a:lnTo>
                    <a:pt x="121" y="84"/>
                  </a:lnTo>
                  <a:lnTo>
                    <a:pt x="122" y="85"/>
                  </a:lnTo>
                  <a:lnTo>
                    <a:pt x="124" y="87"/>
                  </a:lnTo>
                  <a:lnTo>
                    <a:pt x="122" y="90"/>
                  </a:lnTo>
                  <a:lnTo>
                    <a:pt x="122" y="90"/>
                  </a:lnTo>
                  <a:lnTo>
                    <a:pt x="121" y="90"/>
                  </a:lnTo>
                  <a:lnTo>
                    <a:pt x="119" y="92"/>
                  </a:lnTo>
                  <a:lnTo>
                    <a:pt x="121" y="94"/>
                  </a:lnTo>
                  <a:lnTo>
                    <a:pt x="122" y="94"/>
                  </a:lnTo>
                  <a:lnTo>
                    <a:pt x="124" y="92"/>
                  </a:lnTo>
                  <a:lnTo>
                    <a:pt x="126" y="97"/>
                  </a:lnTo>
                  <a:lnTo>
                    <a:pt x="127" y="102"/>
                  </a:lnTo>
                  <a:lnTo>
                    <a:pt x="126" y="104"/>
                  </a:lnTo>
                  <a:lnTo>
                    <a:pt x="127" y="109"/>
                  </a:lnTo>
                  <a:lnTo>
                    <a:pt x="124" y="118"/>
                  </a:lnTo>
                  <a:lnTo>
                    <a:pt x="126" y="119"/>
                  </a:lnTo>
                  <a:lnTo>
                    <a:pt x="124" y="123"/>
                  </a:lnTo>
                  <a:lnTo>
                    <a:pt x="122" y="124"/>
                  </a:lnTo>
                  <a:lnTo>
                    <a:pt x="121" y="128"/>
                  </a:lnTo>
                  <a:lnTo>
                    <a:pt x="121" y="131"/>
                  </a:lnTo>
                  <a:lnTo>
                    <a:pt x="119" y="133"/>
                  </a:lnTo>
                  <a:lnTo>
                    <a:pt x="119" y="135"/>
                  </a:lnTo>
                  <a:lnTo>
                    <a:pt x="117" y="138"/>
                  </a:lnTo>
                  <a:lnTo>
                    <a:pt x="112" y="141"/>
                  </a:lnTo>
                  <a:lnTo>
                    <a:pt x="110" y="141"/>
                  </a:lnTo>
                  <a:lnTo>
                    <a:pt x="109" y="143"/>
                  </a:lnTo>
                  <a:lnTo>
                    <a:pt x="105" y="141"/>
                  </a:lnTo>
                  <a:lnTo>
                    <a:pt x="104" y="140"/>
                  </a:lnTo>
                  <a:lnTo>
                    <a:pt x="104" y="138"/>
                  </a:lnTo>
                  <a:lnTo>
                    <a:pt x="105" y="136"/>
                  </a:lnTo>
                  <a:lnTo>
                    <a:pt x="105" y="135"/>
                  </a:lnTo>
                  <a:lnTo>
                    <a:pt x="105" y="135"/>
                  </a:lnTo>
                  <a:lnTo>
                    <a:pt x="107" y="133"/>
                  </a:lnTo>
                  <a:lnTo>
                    <a:pt x="107" y="133"/>
                  </a:lnTo>
                  <a:lnTo>
                    <a:pt x="104" y="133"/>
                  </a:lnTo>
                  <a:lnTo>
                    <a:pt x="102" y="135"/>
                  </a:lnTo>
                  <a:lnTo>
                    <a:pt x="100" y="135"/>
                  </a:lnTo>
                  <a:lnTo>
                    <a:pt x="100" y="138"/>
                  </a:lnTo>
                  <a:lnTo>
                    <a:pt x="102" y="140"/>
                  </a:lnTo>
                  <a:lnTo>
                    <a:pt x="102" y="145"/>
                  </a:lnTo>
                  <a:lnTo>
                    <a:pt x="102" y="148"/>
                  </a:lnTo>
                  <a:lnTo>
                    <a:pt x="98" y="150"/>
                  </a:lnTo>
                  <a:lnTo>
                    <a:pt x="98" y="152"/>
                  </a:lnTo>
                  <a:lnTo>
                    <a:pt x="98" y="152"/>
                  </a:lnTo>
                  <a:lnTo>
                    <a:pt x="97" y="157"/>
                  </a:lnTo>
                  <a:lnTo>
                    <a:pt x="98" y="157"/>
                  </a:lnTo>
                  <a:lnTo>
                    <a:pt x="98" y="158"/>
                  </a:lnTo>
                  <a:lnTo>
                    <a:pt x="98" y="160"/>
                  </a:lnTo>
                  <a:lnTo>
                    <a:pt x="98" y="160"/>
                  </a:lnTo>
                  <a:lnTo>
                    <a:pt x="98" y="162"/>
                  </a:lnTo>
                  <a:lnTo>
                    <a:pt x="97" y="162"/>
                  </a:lnTo>
                  <a:lnTo>
                    <a:pt x="97" y="162"/>
                  </a:lnTo>
                  <a:lnTo>
                    <a:pt x="97" y="164"/>
                  </a:lnTo>
                  <a:lnTo>
                    <a:pt x="95" y="162"/>
                  </a:lnTo>
                  <a:lnTo>
                    <a:pt x="93" y="164"/>
                  </a:lnTo>
                  <a:lnTo>
                    <a:pt x="92" y="164"/>
                  </a:lnTo>
                  <a:lnTo>
                    <a:pt x="92" y="160"/>
                  </a:lnTo>
                  <a:lnTo>
                    <a:pt x="92" y="160"/>
                  </a:lnTo>
                  <a:lnTo>
                    <a:pt x="90" y="162"/>
                  </a:lnTo>
                  <a:lnTo>
                    <a:pt x="88" y="162"/>
                  </a:lnTo>
                  <a:lnTo>
                    <a:pt x="88" y="162"/>
                  </a:lnTo>
                  <a:lnTo>
                    <a:pt x="83" y="162"/>
                  </a:lnTo>
                  <a:lnTo>
                    <a:pt x="81" y="164"/>
                  </a:lnTo>
                  <a:lnTo>
                    <a:pt x="78" y="165"/>
                  </a:lnTo>
                  <a:lnTo>
                    <a:pt x="76" y="165"/>
                  </a:lnTo>
                  <a:lnTo>
                    <a:pt x="73" y="165"/>
                  </a:lnTo>
                  <a:lnTo>
                    <a:pt x="73" y="165"/>
                  </a:lnTo>
                  <a:lnTo>
                    <a:pt x="70" y="165"/>
                  </a:lnTo>
                  <a:lnTo>
                    <a:pt x="66" y="169"/>
                  </a:lnTo>
                  <a:lnTo>
                    <a:pt x="64" y="170"/>
                  </a:lnTo>
                  <a:lnTo>
                    <a:pt x="64" y="172"/>
                  </a:lnTo>
                  <a:lnTo>
                    <a:pt x="63" y="174"/>
                  </a:lnTo>
                  <a:lnTo>
                    <a:pt x="61" y="175"/>
                  </a:lnTo>
                  <a:lnTo>
                    <a:pt x="59" y="177"/>
                  </a:lnTo>
                  <a:lnTo>
                    <a:pt x="58" y="179"/>
                  </a:lnTo>
                  <a:lnTo>
                    <a:pt x="56" y="181"/>
                  </a:lnTo>
                  <a:lnTo>
                    <a:pt x="56" y="182"/>
                  </a:lnTo>
                  <a:lnTo>
                    <a:pt x="53" y="182"/>
                  </a:lnTo>
                  <a:lnTo>
                    <a:pt x="51" y="184"/>
                  </a:lnTo>
                  <a:lnTo>
                    <a:pt x="53" y="187"/>
                  </a:lnTo>
                  <a:lnTo>
                    <a:pt x="53" y="187"/>
                  </a:lnTo>
                  <a:lnTo>
                    <a:pt x="53" y="189"/>
                  </a:lnTo>
                  <a:lnTo>
                    <a:pt x="53" y="191"/>
                  </a:lnTo>
                  <a:lnTo>
                    <a:pt x="51" y="191"/>
                  </a:lnTo>
                  <a:lnTo>
                    <a:pt x="49" y="192"/>
                  </a:lnTo>
                  <a:lnTo>
                    <a:pt x="47" y="194"/>
                  </a:lnTo>
                  <a:lnTo>
                    <a:pt x="47" y="194"/>
                  </a:lnTo>
                  <a:lnTo>
                    <a:pt x="44" y="198"/>
                  </a:lnTo>
                  <a:lnTo>
                    <a:pt x="44" y="198"/>
                  </a:lnTo>
                  <a:lnTo>
                    <a:pt x="42" y="199"/>
                  </a:lnTo>
                  <a:lnTo>
                    <a:pt x="41" y="199"/>
                  </a:lnTo>
                  <a:lnTo>
                    <a:pt x="41" y="199"/>
                  </a:lnTo>
                  <a:lnTo>
                    <a:pt x="42" y="199"/>
                  </a:lnTo>
                  <a:lnTo>
                    <a:pt x="42" y="201"/>
                  </a:lnTo>
                  <a:lnTo>
                    <a:pt x="44" y="204"/>
                  </a:lnTo>
                  <a:lnTo>
                    <a:pt x="44" y="204"/>
                  </a:lnTo>
                  <a:lnTo>
                    <a:pt x="42" y="203"/>
                  </a:lnTo>
                  <a:lnTo>
                    <a:pt x="42" y="201"/>
                  </a:lnTo>
                  <a:lnTo>
                    <a:pt x="41" y="203"/>
                  </a:lnTo>
                  <a:lnTo>
                    <a:pt x="42" y="206"/>
                  </a:lnTo>
                  <a:lnTo>
                    <a:pt x="44" y="206"/>
                  </a:lnTo>
                  <a:lnTo>
                    <a:pt x="44" y="208"/>
                  </a:lnTo>
                  <a:lnTo>
                    <a:pt x="42" y="208"/>
                  </a:lnTo>
                  <a:lnTo>
                    <a:pt x="44" y="208"/>
                  </a:lnTo>
                  <a:lnTo>
                    <a:pt x="44" y="206"/>
                  </a:lnTo>
                  <a:lnTo>
                    <a:pt x="46" y="206"/>
                  </a:lnTo>
                  <a:lnTo>
                    <a:pt x="47" y="206"/>
                  </a:lnTo>
                  <a:lnTo>
                    <a:pt x="46" y="208"/>
                  </a:lnTo>
                  <a:lnTo>
                    <a:pt x="47" y="208"/>
                  </a:lnTo>
                  <a:lnTo>
                    <a:pt x="49" y="208"/>
                  </a:lnTo>
                  <a:lnTo>
                    <a:pt x="49" y="206"/>
                  </a:lnTo>
                  <a:lnTo>
                    <a:pt x="47" y="204"/>
                  </a:lnTo>
                  <a:lnTo>
                    <a:pt x="46" y="204"/>
                  </a:lnTo>
                  <a:lnTo>
                    <a:pt x="46" y="204"/>
                  </a:lnTo>
                  <a:lnTo>
                    <a:pt x="46" y="203"/>
                  </a:lnTo>
                  <a:lnTo>
                    <a:pt x="46" y="201"/>
                  </a:lnTo>
                  <a:lnTo>
                    <a:pt x="47" y="201"/>
                  </a:lnTo>
                  <a:lnTo>
                    <a:pt x="49" y="201"/>
                  </a:lnTo>
                  <a:lnTo>
                    <a:pt x="51" y="204"/>
                  </a:lnTo>
                  <a:lnTo>
                    <a:pt x="51" y="206"/>
                  </a:lnTo>
                  <a:lnTo>
                    <a:pt x="51" y="208"/>
                  </a:lnTo>
                  <a:lnTo>
                    <a:pt x="51" y="211"/>
                  </a:lnTo>
                  <a:lnTo>
                    <a:pt x="51" y="215"/>
                  </a:lnTo>
                  <a:lnTo>
                    <a:pt x="47" y="215"/>
                  </a:lnTo>
                  <a:lnTo>
                    <a:pt x="49" y="216"/>
                  </a:lnTo>
                  <a:lnTo>
                    <a:pt x="51" y="218"/>
                  </a:lnTo>
                  <a:lnTo>
                    <a:pt x="51" y="223"/>
                  </a:lnTo>
                  <a:lnTo>
                    <a:pt x="53" y="225"/>
                  </a:lnTo>
                  <a:lnTo>
                    <a:pt x="53" y="226"/>
                  </a:lnTo>
                  <a:lnTo>
                    <a:pt x="53" y="228"/>
                  </a:lnTo>
                  <a:lnTo>
                    <a:pt x="53" y="230"/>
                  </a:lnTo>
                  <a:lnTo>
                    <a:pt x="54" y="228"/>
                  </a:lnTo>
                  <a:lnTo>
                    <a:pt x="56" y="230"/>
                  </a:lnTo>
                  <a:lnTo>
                    <a:pt x="58" y="228"/>
                  </a:lnTo>
                  <a:lnTo>
                    <a:pt x="58" y="228"/>
                  </a:lnTo>
                  <a:lnTo>
                    <a:pt x="56" y="225"/>
                  </a:lnTo>
                  <a:lnTo>
                    <a:pt x="56" y="221"/>
                  </a:lnTo>
                  <a:lnTo>
                    <a:pt x="56" y="221"/>
                  </a:lnTo>
                  <a:lnTo>
                    <a:pt x="58" y="221"/>
                  </a:lnTo>
                  <a:lnTo>
                    <a:pt x="58" y="223"/>
                  </a:lnTo>
                  <a:lnTo>
                    <a:pt x="58" y="223"/>
                  </a:lnTo>
                  <a:lnTo>
                    <a:pt x="59" y="225"/>
                  </a:lnTo>
                  <a:lnTo>
                    <a:pt x="59" y="228"/>
                  </a:lnTo>
                  <a:lnTo>
                    <a:pt x="59" y="230"/>
                  </a:lnTo>
                  <a:lnTo>
                    <a:pt x="59" y="232"/>
                  </a:lnTo>
                  <a:lnTo>
                    <a:pt x="59" y="23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6" name="Freeform 14"/>
            <p:cNvSpPr>
              <a:spLocks noEditPoints="1"/>
            </p:cNvSpPr>
            <p:nvPr/>
          </p:nvSpPr>
          <p:spPr bwMode="auto">
            <a:xfrm>
              <a:off x="7593398" y="3468860"/>
              <a:ext cx="120899" cy="188603"/>
            </a:xfrm>
            <a:custGeom>
              <a:avLst/>
              <a:gdLst>
                <a:gd name="T0" fmla="*/ 33 w 50"/>
                <a:gd name="T1" fmla="*/ 56 h 78"/>
                <a:gd name="T2" fmla="*/ 31 w 50"/>
                <a:gd name="T3" fmla="*/ 56 h 78"/>
                <a:gd name="T4" fmla="*/ 14 w 50"/>
                <a:gd name="T5" fmla="*/ 63 h 78"/>
                <a:gd name="T6" fmla="*/ 16 w 50"/>
                <a:gd name="T7" fmla="*/ 59 h 78"/>
                <a:gd name="T8" fmla="*/ 16 w 50"/>
                <a:gd name="T9" fmla="*/ 63 h 78"/>
                <a:gd name="T10" fmla="*/ 16 w 50"/>
                <a:gd name="T11" fmla="*/ 64 h 78"/>
                <a:gd name="T12" fmla="*/ 38 w 50"/>
                <a:gd name="T13" fmla="*/ 54 h 78"/>
                <a:gd name="T14" fmla="*/ 41 w 50"/>
                <a:gd name="T15" fmla="*/ 54 h 78"/>
                <a:gd name="T16" fmla="*/ 39 w 50"/>
                <a:gd name="T17" fmla="*/ 52 h 78"/>
                <a:gd name="T18" fmla="*/ 46 w 50"/>
                <a:gd name="T19" fmla="*/ 64 h 78"/>
                <a:gd name="T20" fmla="*/ 48 w 50"/>
                <a:gd name="T21" fmla="*/ 64 h 78"/>
                <a:gd name="T22" fmla="*/ 46 w 50"/>
                <a:gd name="T23" fmla="*/ 66 h 78"/>
                <a:gd name="T24" fmla="*/ 48 w 50"/>
                <a:gd name="T25" fmla="*/ 63 h 78"/>
                <a:gd name="T26" fmla="*/ 48 w 50"/>
                <a:gd name="T27" fmla="*/ 58 h 78"/>
                <a:gd name="T28" fmla="*/ 50 w 50"/>
                <a:gd name="T29" fmla="*/ 59 h 78"/>
                <a:gd name="T30" fmla="*/ 48 w 50"/>
                <a:gd name="T31" fmla="*/ 61 h 78"/>
                <a:gd name="T32" fmla="*/ 19 w 50"/>
                <a:gd name="T33" fmla="*/ 75 h 78"/>
                <a:gd name="T34" fmla="*/ 26 w 50"/>
                <a:gd name="T35" fmla="*/ 75 h 78"/>
                <a:gd name="T36" fmla="*/ 19 w 50"/>
                <a:gd name="T37" fmla="*/ 78 h 78"/>
                <a:gd name="T38" fmla="*/ 0 w 50"/>
                <a:gd name="T39" fmla="*/ 13 h 78"/>
                <a:gd name="T40" fmla="*/ 7 w 50"/>
                <a:gd name="T41" fmla="*/ 13 h 78"/>
                <a:gd name="T42" fmla="*/ 12 w 50"/>
                <a:gd name="T43" fmla="*/ 22 h 78"/>
                <a:gd name="T44" fmla="*/ 14 w 50"/>
                <a:gd name="T45" fmla="*/ 25 h 78"/>
                <a:gd name="T46" fmla="*/ 10 w 50"/>
                <a:gd name="T47" fmla="*/ 24 h 78"/>
                <a:gd name="T48" fmla="*/ 7 w 50"/>
                <a:gd name="T49" fmla="*/ 29 h 78"/>
                <a:gd name="T50" fmla="*/ 14 w 50"/>
                <a:gd name="T51" fmla="*/ 34 h 78"/>
                <a:gd name="T52" fmla="*/ 16 w 50"/>
                <a:gd name="T53" fmla="*/ 37 h 78"/>
                <a:gd name="T54" fmla="*/ 14 w 50"/>
                <a:gd name="T55" fmla="*/ 44 h 78"/>
                <a:gd name="T56" fmla="*/ 14 w 50"/>
                <a:gd name="T57" fmla="*/ 49 h 78"/>
                <a:gd name="T58" fmla="*/ 14 w 50"/>
                <a:gd name="T59" fmla="*/ 52 h 78"/>
                <a:gd name="T60" fmla="*/ 19 w 50"/>
                <a:gd name="T61" fmla="*/ 61 h 78"/>
                <a:gd name="T62" fmla="*/ 21 w 50"/>
                <a:gd name="T63" fmla="*/ 61 h 78"/>
                <a:gd name="T64" fmla="*/ 22 w 50"/>
                <a:gd name="T65" fmla="*/ 58 h 78"/>
                <a:gd name="T66" fmla="*/ 31 w 50"/>
                <a:gd name="T67" fmla="*/ 54 h 78"/>
                <a:gd name="T68" fmla="*/ 34 w 50"/>
                <a:gd name="T69" fmla="*/ 54 h 78"/>
                <a:gd name="T70" fmla="*/ 38 w 50"/>
                <a:gd name="T71" fmla="*/ 54 h 78"/>
                <a:gd name="T72" fmla="*/ 41 w 50"/>
                <a:gd name="T73" fmla="*/ 51 h 78"/>
                <a:gd name="T74" fmla="*/ 46 w 50"/>
                <a:gd name="T75" fmla="*/ 46 h 78"/>
                <a:gd name="T76" fmla="*/ 43 w 50"/>
                <a:gd name="T77" fmla="*/ 37 h 78"/>
                <a:gd name="T78" fmla="*/ 41 w 50"/>
                <a:gd name="T79" fmla="*/ 27 h 78"/>
                <a:gd name="T80" fmla="*/ 27 w 50"/>
                <a:gd name="T81" fmla="*/ 8 h 78"/>
                <a:gd name="T82" fmla="*/ 12 w 50"/>
                <a:gd name="T83" fmla="*/ 3 h 78"/>
                <a:gd name="T84" fmla="*/ 2 w 50"/>
                <a:gd name="T85"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78">
                  <a:moveTo>
                    <a:pt x="31" y="56"/>
                  </a:moveTo>
                  <a:lnTo>
                    <a:pt x="31" y="56"/>
                  </a:lnTo>
                  <a:lnTo>
                    <a:pt x="33" y="56"/>
                  </a:lnTo>
                  <a:lnTo>
                    <a:pt x="31" y="58"/>
                  </a:lnTo>
                  <a:lnTo>
                    <a:pt x="31" y="56"/>
                  </a:lnTo>
                  <a:lnTo>
                    <a:pt x="31" y="56"/>
                  </a:lnTo>
                  <a:lnTo>
                    <a:pt x="31" y="56"/>
                  </a:lnTo>
                  <a:close/>
                  <a:moveTo>
                    <a:pt x="16" y="64"/>
                  </a:moveTo>
                  <a:lnTo>
                    <a:pt x="14" y="63"/>
                  </a:lnTo>
                  <a:lnTo>
                    <a:pt x="16" y="61"/>
                  </a:lnTo>
                  <a:lnTo>
                    <a:pt x="16" y="61"/>
                  </a:lnTo>
                  <a:lnTo>
                    <a:pt x="16" y="59"/>
                  </a:lnTo>
                  <a:lnTo>
                    <a:pt x="17" y="61"/>
                  </a:lnTo>
                  <a:lnTo>
                    <a:pt x="17" y="63"/>
                  </a:lnTo>
                  <a:lnTo>
                    <a:pt x="16" y="63"/>
                  </a:lnTo>
                  <a:lnTo>
                    <a:pt x="16" y="64"/>
                  </a:lnTo>
                  <a:lnTo>
                    <a:pt x="16" y="64"/>
                  </a:lnTo>
                  <a:lnTo>
                    <a:pt x="16" y="64"/>
                  </a:lnTo>
                  <a:close/>
                  <a:moveTo>
                    <a:pt x="39" y="52"/>
                  </a:moveTo>
                  <a:lnTo>
                    <a:pt x="38" y="54"/>
                  </a:lnTo>
                  <a:lnTo>
                    <a:pt x="38" y="54"/>
                  </a:lnTo>
                  <a:lnTo>
                    <a:pt x="39" y="56"/>
                  </a:lnTo>
                  <a:lnTo>
                    <a:pt x="39" y="56"/>
                  </a:lnTo>
                  <a:lnTo>
                    <a:pt x="41" y="54"/>
                  </a:lnTo>
                  <a:lnTo>
                    <a:pt x="41" y="52"/>
                  </a:lnTo>
                  <a:lnTo>
                    <a:pt x="39" y="52"/>
                  </a:lnTo>
                  <a:lnTo>
                    <a:pt x="39" y="52"/>
                  </a:lnTo>
                  <a:lnTo>
                    <a:pt x="39" y="52"/>
                  </a:lnTo>
                  <a:close/>
                  <a:moveTo>
                    <a:pt x="46" y="66"/>
                  </a:moveTo>
                  <a:lnTo>
                    <a:pt x="46" y="64"/>
                  </a:lnTo>
                  <a:lnTo>
                    <a:pt x="48" y="64"/>
                  </a:lnTo>
                  <a:lnTo>
                    <a:pt x="50" y="64"/>
                  </a:lnTo>
                  <a:lnTo>
                    <a:pt x="48" y="64"/>
                  </a:lnTo>
                  <a:lnTo>
                    <a:pt x="48" y="66"/>
                  </a:lnTo>
                  <a:lnTo>
                    <a:pt x="46" y="66"/>
                  </a:lnTo>
                  <a:lnTo>
                    <a:pt x="46" y="66"/>
                  </a:lnTo>
                  <a:lnTo>
                    <a:pt x="46" y="66"/>
                  </a:lnTo>
                  <a:close/>
                  <a:moveTo>
                    <a:pt x="48" y="61"/>
                  </a:moveTo>
                  <a:lnTo>
                    <a:pt x="48" y="63"/>
                  </a:lnTo>
                  <a:lnTo>
                    <a:pt x="48" y="61"/>
                  </a:lnTo>
                  <a:lnTo>
                    <a:pt x="48" y="59"/>
                  </a:lnTo>
                  <a:lnTo>
                    <a:pt x="48" y="58"/>
                  </a:lnTo>
                  <a:lnTo>
                    <a:pt x="50" y="58"/>
                  </a:lnTo>
                  <a:lnTo>
                    <a:pt x="50" y="58"/>
                  </a:lnTo>
                  <a:lnTo>
                    <a:pt x="50" y="59"/>
                  </a:lnTo>
                  <a:lnTo>
                    <a:pt x="48" y="61"/>
                  </a:lnTo>
                  <a:lnTo>
                    <a:pt x="48" y="61"/>
                  </a:lnTo>
                  <a:lnTo>
                    <a:pt x="48" y="61"/>
                  </a:lnTo>
                  <a:close/>
                  <a:moveTo>
                    <a:pt x="19" y="78"/>
                  </a:moveTo>
                  <a:lnTo>
                    <a:pt x="17" y="76"/>
                  </a:lnTo>
                  <a:lnTo>
                    <a:pt x="19" y="75"/>
                  </a:lnTo>
                  <a:lnTo>
                    <a:pt x="24" y="73"/>
                  </a:lnTo>
                  <a:lnTo>
                    <a:pt x="26" y="73"/>
                  </a:lnTo>
                  <a:lnTo>
                    <a:pt x="26" y="75"/>
                  </a:lnTo>
                  <a:lnTo>
                    <a:pt x="24" y="78"/>
                  </a:lnTo>
                  <a:lnTo>
                    <a:pt x="21" y="78"/>
                  </a:lnTo>
                  <a:lnTo>
                    <a:pt x="19" y="78"/>
                  </a:lnTo>
                  <a:lnTo>
                    <a:pt x="19" y="78"/>
                  </a:lnTo>
                  <a:lnTo>
                    <a:pt x="19" y="78"/>
                  </a:lnTo>
                  <a:close/>
                  <a:moveTo>
                    <a:pt x="0" y="13"/>
                  </a:moveTo>
                  <a:lnTo>
                    <a:pt x="2" y="13"/>
                  </a:lnTo>
                  <a:lnTo>
                    <a:pt x="4" y="13"/>
                  </a:lnTo>
                  <a:lnTo>
                    <a:pt x="7" y="13"/>
                  </a:lnTo>
                  <a:lnTo>
                    <a:pt x="5" y="13"/>
                  </a:lnTo>
                  <a:lnTo>
                    <a:pt x="9" y="17"/>
                  </a:lnTo>
                  <a:lnTo>
                    <a:pt x="12" y="22"/>
                  </a:lnTo>
                  <a:lnTo>
                    <a:pt x="14" y="22"/>
                  </a:lnTo>
                  <a:lnTo>
                    <a:pt x="12" y="22"/>
                  </a:lnTo>
                  <a:lnTo>
                    <a:pt x="14" y="25"/>
                  </a:lnTo>
                  <a:lnTo>
                    <a:pt x="16" y="27"/>
                  </a:lnTo>
                  <a:lnTo>
                    <a:pt x="12" y="25"/>
                  </a:lnTo>
                  <a:lnTo>
                    <a:pt x="10" y="24"/>
                  </a:lnTo>
                  <a:lnTo>
                    <a:pt x="10" y="27"/>
                  </a:lnTo>
                  <a:lnTo>
                    <a:pt x="9" y="25"/>
                  </a:lnTo>
                  <a:lnTo>
                    <a:pt x="7" y="29"/>
                  </a:lnTo>
                  <a:lnTo>
                    <a:pt x="10" y="30"/>
                  </a:lnTo>
                  <a:lnTo>
                    <a:pt x="12" y="30"/>
                  </a:lnTo>
                  <a:lnTo>
                    <a:pt x="14" y="34"/>
                  </a:lnTo>
                  <a:lnTo>
                    <a:pt x="14" y="37"/>
                  </a:lnTo>
                  <a:lnTo>
                    <a:pt x="14" y="39"/>
                  </a:lnTo>
                  <a:lnTo>
                    <a:pt x="16" y="37"/>
                  </a:lnTo>
                  <a:lnTo>
                    <a:pt x="17" y="41"/>
                  </a:lnTo>
                  <a:lnTo>
                    <a:pt x="14" y="44"/>
                  </a:lnTo>
                  <a:lnTo>
                    <a:pt x="14" y="44"/>
                  </a:lnTo>
                  <a:lnTo>
                    <a:pt x="16" y="46"/>
                  </a:lnTo>
                  <a:lnTo>
                    <a:pt x="16" y="47"/>
                  </a:lnTo>
                  <a:lnTo>
                    <a:pt x="14" y="49"/>
                  </a:lnTo>
                  <a:lnTo>
                    <a:pt x="14" y="51"/>
                  </a:lnTo>
                  <a:lnTo>
                    <a:pt x="16" y="52"/>
                  </a:lnTo>
                  <a:lnTo>
                    <a:pt x="14" y="52"/>
                  </a:lnTo>
                  <a:lnTo>
                    <a:pt x="16" y="58"/>
                  </a:lnTo>
                  <a:lnTo>
                    <a:pt x="17" y="58"/>
                  </a:lnTo>
                  <a:lnTo>
                    <a:pt x="19" y="61"/>
                  </a:lnTo>
                  <a:lnTo>
                    <a:pt x="19" y="61"/>
                  </a:lnTo>
                  <a:lnTo>
                    <a:pt x="19" y="63"/>
                  </a:lnTo>
                  <a:lnTo>
                    <a:pt x="21" y="61"/>
                  </a:lnTo>
                  <a:lnTo>
                    <a:pt x="21" y="59"/>
                  </a:lnTo>
                  <a:lnTo>
                    <a:pt x="22" y="59"/>
                  </a:lnTo>
                  <a:lnTo>
                    <a:pt x="22" y="58"/>
                  </a:lnTo>
                  <a:lnTo>
                    <a:pt x="27" y="54"/>
                  </a:lnTo>
                  <a:lnTo>
                    <a:pt x="29" y="54"/>
                  </a:lnTo>
                  <a:lnTo>
                    <a:pt x="31" y="54"/>
                  </a:lnTo>
                  <a:lnTo>
                    <a:pt x="31" y="52"/>
                  </a:lnTo>
                  <a:lnTo>
                    <a:pt x="33" y="52"/>
                  </a:lnTo>
                  <a:lnTo>
                    <a:pt x="34" y="54"/>
                  </a:lnTo>
                  <a:lnTo>
                    <a:pt x="36" y="54"/>
                  </a:lnTo>
                  <a:lnTo>
                    <a:pt x="36" y="56"/>
                  </a:lnTo>
                  <a:lnTo>
                    <a:pt x="38" y="54"/>
                  </a:lnTo>
                  <a:lnTo>
                    <a:pt x="36" y="52"/>
                  </a:lnTo>
                  <a:lnTo>
                    <a:pt x="39" y="51"/>
                  </a:lnTo>
                  <a:lnTo>
                    <a:pt x="41" y="51"/>
                  </a:lnTo>
                  <a:lnTo>
                    <a:pt x="44" y="47"/>
                  </a:lnTo>
                  <a:lnTo>
                    <a:pt x="44" y="46"/>
                  </a:lnTo>
                  <a:lnTo>
                    <a:pt x="46" y="46"/>
                  </a:lnTo>
                  <a:lnTo>
                    <a:pt x="44" y="37"/>
                  </a:lnTo>
                  <a:lnTo>
                    <a:pt x="44" y="37"/>
                  </a:lnTo>
                  <a:lnTo>
                    <a:pt x="43" y="37"/>
                  </a:lnTo>
                  <a:lnTo>
                    <a:pt x="43" y="35"/>
                  </a:lnTo>
                  <a:lnTo>
                    <a:pt x="43" y="29"/>
                  </a:lnTo>
                  <a:lnTo>
                    <a:pt x="41" y="27"/>
                  </a:lnTo>
                  <a:lnTo>
                    <a:pt x="39" y="22"/>
                  </a:lnTo>
                  <a:lnTo>
                    <a:pt x="34" y="13"/>
                  </a:lnTo>
                  <a:lnTo>
                    <a:pt x="27" y="8"/>
                  </a:lnTo>
                  <a:lnTo>
                    <a:pt x="24" y="0"/>
                  </a:lnTo>
                  <a:lnTo>
                    <a:pt x="21" y="3"/>
                  </a:lnTo>
                  <a:lnTo>
                    <a:pt x="12" y="3"/>
                  </a:lnTo>
                  <a:lnTo>
                    <a:pt x="9" y="7"/>
                  </a:lnTo>
                  <a:lnTo>
                    <a:pt x="5" y="8"/>
                  </a:lnTo>
                  <a:lnTo>
                    <a:pt x="2" y="12"/>
                  </a:lnTo>
                  <a:lnTo>
                    <a:pt x="0" y="13"/>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7" name="Freeform 15"/>
            <p:cNvSpPr>
              <a:spLocks/>
            </p:cNvSpPr>
            <p:nvPr/>
          </p:nvSpPr>
          <p:spPr bwMode="auto">
            <a:xfrm>
              <a:off x="7545039" y="3299602"/>
              <a:ext cx="123318" cy="210365"/>
            </a:xfrm>
            <a:custGeom>
              <a:avLst/>
              <a:gdLst>
                <a:gd name="T0" fmla="*/ 0 w 51"/>
                <a:gd name="T1" fmla="*/ 48 h 87"/>
                <a:gd name="T2" fmla="*/ 3 w 51"/>
                <a:gd name="T3" fmla="*/ 43 h 87"/>
                <a:gd name="T4" fmla="*/ 7 w 51"/>
                <a:gd name="T5" fmla="*/ 39 h 87"/>
                <a:gd name="T6" fmla="*/ 10 w 51"/>
                <a:gd name="T7" fmla="*/ 34 h 87"/>
                <a:gd name="T8" fmla="*/ 12 w 51"/>
                <a:gd name="T9" fmla="*/ 27 h 87"/>
                <a:gd name="T10" fmla="*/ 12 w 51"/>
                <a:gd name="T11" fmla="*/ 22 h 87"/>
                <a:gd name="T12" fmla="*/ 17 w 51"/>
                <a:gd name="T13" fmla="*/ 24 h 87"/>
                <a:gd name="T14" fmla="*/ 20 w 51"/>
                <a:gd name="T15" fmla="*/ 26 h 87"/>
                <a:gd name="T16" fmla="*/ 24 w 51"/>
                <a:gd name="T17" fmla="*/ 26 h 87"/>
                <a:gd name="T18" fmla="*/ 30 w 51"/>
                <a:gd name="T19" fmla="*/ 26 h 87"/>
                <a:gd name="T20" fmla="*/ 32 w 51"/>
                <a:gd name="T21" fmla="*/ 22 h 87"/>
                <a:gd name="T22" fmla="*/ 27 w 51"/>
                <a:gd name="T23" fmla="*/ 17 h 87"/>
                <a:gd name="T24" fmla="*/ 32 w 51"/>
                <a:gd name="T25" fmla="*/ 15 h 87"/>
                <a:gd name="T26" fmla="*/ 36 w 51"/>
                <a:gd name="T27" fmla="*/ 10 h 87"/>
                <a:gd name="T28" fmla="*/ 41 w 51"/>
                <a:gd name="T29" fmla="*/ 8 h 87"/>
                <a:gd name="T30" fmla="*/ 41 w 51"/>
                <a:gd name="T31" fmla="*/ 3 h 87"/>
                <a:gd name="T32" fmla="*/ 41 w 51"/>
                <a:gd name="T33" fmla="*/ 0 h 87"/>
                <a:gd name="T34" fmla="*/ 44 w 51"/>
                <a:gd name="T35" fmla="*/ 0 h 87"/>
                <a:gd name="T36" fmla="*/ 44 w 51"/>
                <a:gd name="T37" fmla="*/ 3 h 87"/>
                <a:gd name="T38" fmla="*/ 51 w 51"/>
                <a:gd name="T39" fmla="*/ 8 h 87"/>
                <a:gd name="T40" fmla="*/ 46 w 51"/>
                <a:gd name="T41" fmla="*/ 12 h 87"/>
                <a:gd name="T42" fmla="*/ 44 w 51"/>
                <a:gd name="T43" fmla="*/ 14 h 87"/>
                <a:gd name="T44" fmla="*/ 44 w 51"/>
                <a:gd name="T45" fmla="*/ 22 h 87"/>
                <a:gd name="T46" fmla="*/ 46 w 51"/>
                <a:gd name="T47" fmla="*/ 31 h 87"/>
                <a:gd name="T48" fmla="*/ 47 w 51"/>
                <a:gd name="T49" fmla="*/ 34 h 87"/>
                <a:gd name="T50" fmla="*/ 44 w 51"/>
                <a:gd name="T51" fmla="*/ 37 h 87"/>
                <a:gd name="T52" fmla="*/ 39 w 51"/>
                <a:gd name="T53" fmla="*/ 44 h 87"/>
                <a:gd name="T54" fmla="*/ 37 w 51"/>
                <a:gd name="T55" fmla="*/ 46 h 87"/>
                <a:gd name="T56" fmla="*/ 34 w 51"/>
                <a:gd name="T57" fmla="*/ 48 h 87"/>
                <a:gd name="T58" fmla="*/ 30 w 51"/>
                <a:gd name="T59" fmla="*/ 53 h 87"/>
                <a:gd name="T60" fmla="*/ 30 w 51"/>
                <a:gd name="T61" fmla="*/ 58 h 87"/>
                <a:gd name="T62" fmla="*/ 30 w 51"/>
                <a:gd name="T63" fmla="*/ 61 h 87"/>
                <a:gd name="T64" fmla="*/ 36 w 51"/>
                <a:gd name="T65" fmla="*/ 63 h 87"/>
                <a:gd name="T66" fmla="*/ 44 w 51"/>
                <a:gd name="T67" fmla="*/ 70 h 87"/>
                <a:gd name="T68" fmla="*/ 32 w 51"/>
                <a:gd name="T69" fmla="*/ 73 h 87"/>
                <a:gd name="T70" fmla="*/ 25 w 51"/>
                <a:gd name="T71" fmla="*/ 78 h 87"/>
                <a:gd name="T72" fmla="*/ 20 w 51"/>
                <a:gd name="T73" fmla="*/ 83 h 87"/>
                <a:gd name="T74" fmla="*/ 17 w 51"/>
                <a:gd name="T75" fmla="*/ 82 h 87"/>
                <a:gd name="T76" fmla="*/ 17 w 51"/>
                <a:gd name="T77" fmla="*/ 85 h 87"/>
                <a:gd name="T78" fmla="*/ 13 w 51"/>
                <a:gd name="T79" fmla="*/ 87 h 87"/>
                <a:gd name="T80" fmla="*/ 13 w 51"/>
                <a:gd name="T81" fmla="*/ 82 h 87"/>
                <a:gd name="T82" fmla="*/ 10 w 51"/>
                <a:gd name="T83" fmla="*/ 82 h 87"/>
                <a:gd name="T84" fmla="*/ 8 w 51"/>
                <a:gd name="T85" fmla="*/ 80 h 87"/>
                <a:gd name="T86" fmla="*/ 10 w 51"/>
                <a:gd name="T87" fmla="*/ 73 h 87"/>
                <a:gd name="T88" fmla="*/ 15 w 51"/>
                <a:gd name="T89" fmla="*/ 70 h 87"/>
                <a:gd name="T90" fmla="*/ 10 w 51"/>
                <a:gd name="T91" fmla="*/ 71 h 87"/>
                <a:gd name="T92" fmla="*/ 8 w 51"/>
                <a:gd name="T93" fmla="*/ 65 h 87"/>
                <a:gd name="T94" fmla="*/ 10 w 51"/>
                <a:gd name="T95" fmla="*/ 60 h 87"/>
                <a:gd name="T96" fmla="*/ 12 w 51"/>
                <a:gd name="T97" fmla="*/ 56 h 87"/>
                <a:gd name="T98" fmla="*/ 10 w 51"/>
                <a:gd name="T99" fmla="*/ 58 h 87"/>
                <a:gd name="T100" fmla="*/ 5 w 51"/>
                <a:gd name="T101" fmla="*/ 56 h 87"/>
                <a:gd name="T102" fmla="*/ 3 w 51"/>
                <a:gd name="T103" fmla="*/ 58 h 87"/>
                <a:gd name="T104" fmla="*/ 0 w 51"/>
                <a:gd name="T105" fmla="*/ 54 h 87"/>
                <a:gd name="T106" fmla="*/ 0 w 51"/>
                <a:gd name="T107" fmla="*/ 5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87">
                  <a:moveTo>
                    <a:pt x="0" y="54"/>
                  </a:moveTo>
                  <a:lnTo>
                    <a:pt x="0" y="48"/>
                  </a:lnTo>
                  <a:lnTo>
                    <a:pt x="2" y="46"/>
                  </a:lnTo>
                  <a:lnTo>
                    <a:pt x="3" y="43"/>
                  </a:lnTo>
                  <a:lnTo>
                    <a:pt x="3" y="41"/>
                  </a:lnTo>
                  <a:lnTo>
                    <a:pt x="7" y="39"/>
                  </a:lnTo>
                  <a:lnTo>
                    <a:pt x="8" y="36"/>
                  </a:lnTo>
                  <a:lnTo>
                    <a:pt x="10" y="34"/>
                  </a:lnTo>
                  <a:lnTo>
                    <a:pt x="12" y="29"/>
                  </a:lnTo>
                  <a:lnTo>
                    <a:pt x="12" y="27"/>
                  </a:lnTo>
                  <a:lnTo>
                    <a:pt x="12" y="27"/>
                  </a:lnTo>
                  <a:lnTo>
                    <a:pt x="12" y="22"/>
                  </a:lnTo>
                  <a:lnTo>
                    <a:pt x="15" y="20"/>
                  </a:lnTo>
                  <a:lnTo>
                    <a:pt x="17" y="24"/>
                  </a:lnTo>
                  <a:lnTo>
                    <a:pt x="19" y="24"/>
                  </a:lnTo>
                  <a:lnTo>
                    <a:pt x="20" y="26"/>
                  </a:lnTo>
                  <a:lnTo>
                    <a:pt x="22" y="26"/>
                  </a:lnTo>
                  <a:lnTo>
                    <a:pt x="24" y="26"/>
                  </a:lnTo>
                  <a:lnTo>
                    <a:pt x="29" y="26"/>
                  </a:lnTo>
                  <a:lnTo>
                    <a:pt x="30" y="26"/>
                  </a:lnTo>
                  <a:lnTo>
                    <a:pt x="32" y="24"/>
                  </a:lnTo>
                  <a:lnTo>
                    <a:pt x="32" y="22"/>
                  </a:lnTo>
                  <a:lnTo>
                    <a:pt x="30" y="19"/>
                  </a:lnTo>
                  <a:lnTo>
                    <a:pt x="27" y="17"/>
                  </a:lnTo>
                  <a:lnTo>
                    <a:pt x="29" y="17"/>
                  </a:lnTo>
                  <a:lnTo>
                    <a:pt x="32" y="15"/>
                  </a:lnTo>
                  <a:lnTo>
                    <a:pt x="36" y="12"/>
                  </a:lnTo>
                  <a:lnTo>
                    <a:pt x="36" y="10"/>
                  </a:lnTo>
                  <a:lnTo>
                    <a:pt x="37" y="8"/>
                  </a:lnTo>
                  <a:lnTo>
                    <a:pt x="41" y="8"/>
                  </a:lnTo>
                  <a:lnTo>
                    <a:pt x="41" y="5"/>
                  </a:lnTo>
                  <a:lnTo>
                    <a:pt x="41" y="3"/>
                  </a:lnTo>
                  <a:lnTo>
                    <a:pt x="41" y="2"/>
                  </a:lnTo>
                  <a:lnTo>
                    <a:pt x="41" y="0"/>
                  </a:lnTo>
                  <a:lnTo>
                    <a:pt x="42" y="0"/>
                  </a:lnTo>
                  <a:lnTo>
                    <a:pt x="44" y="0"/>
                  </a:lnTo>
                  <a:lnTo>
                    <a:pt x="44" y="3"/>
                  </a:lnTo>
                  <a:lnTo>
                    <a:pt x="44" y="3"/>
                  </a:lnTo>
                  <a:lnTo>
                    <a:pt x="47" y="5"/>
                  </a:lnTo>
                  <a:lnTo>
                    <a:pt x="51" y="8"/>
                  </a:lnTo>
                  <a:lnTo>
                    <a:pt x="49" y="8"/>
                  </a:lnTo>
                  <a:lnTo>
                    <a:pt x="46" y="12"/>
                  </a:lnTo>
                  <a:lnTo>
                    <a:pt x="46" y="12"/>
                  </a:lnTo>
                  <a:lnTo>
                    <a:pt x="44" y="14"/>
                  </a:lnTo>
                  <a:lnTo>
                    <a:pt x="44" y="20"/>
                  </a:lnTo>
                  <a:lnTo>
                    <a:pt x="44" y="22"/>
                  </a:lnTo>
                  <a:lnTo>
                    <a:pt x="46" y="24"/>
                  </a:lnTo>
                  <a:lnTo>
                    <a:pt x="46" y="31"/>
                  </a:lnTo>
                  <a:lnTo>
                    <a:pt x="47" y="31"/>
                  </a:lnTo>
                  <a:lnTo>
                    <a:pt x="47" y="34"/>
                  </a:lnTo>
                  <a:lnTo>
                    <a:pt x="44" y="36"/>
                  </a:lnTo>
                  <a:lnTo>
                    <a:pt x="44" y="37"/>
                  </a:lnTo>
                  <a:lnTo>
                    <a:pt x="39" y="43"/>
                  </a:lnTo>
                  <a:lnTo>
                    <a:pt x="39" y="44"/>
                  </a:lnTo>
                  <a:lnTo>
                    <a:pt x="39" y="46"/>
                  </a:lnTo>
                  <a:lnTo>
                    <a:pt x="37" y="46"/>
                  </a:lnTo>
                  <a:lnTo>
                    <a:pt x="36" y="46"/>
                  </a:lnTo>
                  <a:lnTo>
                    <a:pt x="34" y="48"/>
                  </a:lnTo>
                  <a:lnTo>
                    <a:pt x="32" y="51"/>
                  </a:lnTo>
                  <a:lnTo>
                    <a:pt x="30" y="53"/>
                  </a:lnTo>
                  <a:lnTo>
                    <a:pt x="30" y="54"/>
                  </a:lnTo>
                  <a:lnTo>
                    <a:pt x="30" y="58"/>
                  </a:lnTo>
                  <a:lnTo>
                    <a:pt x="29" y="58"/>
                  </a:lnTo>
                  <a:lnTo>
                    <a:pt x="30" y="61"/>
                  </a:lnTo>
                  <a:lnTo>
                    <a:pt x="34" y="61"/>
                  </a:lnTo>
                  <a:lnTo>
                    <a:pt x="36" y="63"/>
                  </a:lnTo>
                  <a:lnTo>
                    <a:pt x="42" y="68"/>
                  </a:lnTo>
                  <a:lnTo>
                    <a:pt x="44" y="70"/>
                  </a:lnTo>
                  <a:lnTo>
                    <a:pt x="41" y="73"/>
                  </a:lnTo>
                  <a:lnTo>
                    <a:pt x="32" y="73"/>
                  </a:lnTo>
                  <a:lnTo>
                    <a:pt x="29" y="77"/>
                  </a:lnTo>
                  <a:lnTo>
                    <a:pt x="25" y="78"/>
                  </a:lnTo>
                  <a:lnTo>
                    <a:pt x="22" y="82"/>
                  </a:lnTo>
                  <a:lnTo>
                    <a:pt x="20" y="83"/>
                  </a:lnTo>
                  <a:lnTo>
                    <a:pt x="19" y="82"/>
                  </a:lnTo>
                  <a:lnTo>
                    <a:pt x="17" y="82"/>
                  </a:lnTo>
                  <a:lnTo>
                    <a:pt x="19" y="83"/>
                  </a:lnTo>
                  <a:lnTo>
                    <a:pt x="17" y="85"/>
                  </a:lnTo>
                  <a:lnTo>
                    <a:pt x="15" y="85"/>
                  </a:lnTo>
                  <a:lnTo>
                    <a:pt x="13" y="87"/>
                  </a:lnTo>
                  <a:lnTo>
                    <a:pt x="12" y="85"/>
                  </a:lnTo>
                  <a:lnTo>
                    <a:pt x="13" y="82"/>
                  </a:lnTo>
                  <a:lnTo>
                    <a:pt x="12" y="82"/>
                  </a:lnTo>
                  <a:lnTo>
                    <a:pt x="10" y="82"/>
                  </a:lnTo>
                  <a:lnTo>
                    <a:pt x="8" y="82"/>
                  </a:lnTo>
                  <a:lnTo>
                    <a:pt x="8" y="80"/>
                  </a:lnTo>
                  <a:lnTo>
                    <a:pt x="10" y="75"/>
                  </a:lnTo>
                  <a:lnTo>
                    <a:pt x="10" y="73"/>
                  </a:lnTo>
                  <a:lnTo>
                    <a:pt x="13" y="73"/>
                  </a:lnTo>
                  <a:lnTo>
                    <a:pt x="15" y="70"/>
                  </a:lnTo>
                  <a:lnTo>
                    <a:pt x="13" y="71"/>
                  </a:lnTo>
                  <a:lnTo>
                    <a:pt x="10" y="71"/>
                  </a:lnTo>
                  <a:lnTo>
                    <a:pt x="8" y="70"/>
                  </a:lnTo>
                  <a:lnTo>
                    <a:pt x="8" y="65"/>
                  </a:lnTo>
                  <a:lnTo>
                    <a:pt x="12" y="61"/>
                  </a:lnTo>
                  <a:lnTo>
                    <a:pt x="10" y="60"/>
                  </a:lnTo>
                  <a:lnTo>
                    <a:pt x="12" y="58"/>
                  </a:lnTo>
                  <a:lnTo>
                    <a:pt x="12" y="56"/>
                  </a:lnTo>
                  <a:lnTo>
                    <a:pt x="10" y="56"/>
                  </a:lnTo>
                  <a:lnTo>
                    <a:pt x="10" y="58"/>
                  </a:lnTo>
                  <a:lnTo>
                    <a:pt x="7" y="58"/>
                  </a:lnTo>
                  <a:lnTo>
                    <a:pt x="5" y="56"/>
                  </a:lnTo>
                  <a:lnTo>
                    <a:pt x="3" y="56"/>
                  </a:lnTo>
                  <a:lnTo>
                    <a:pt x="3" y="58"/>
                  </a:lnTo>
                  <a:lnTo>
                    <a:pt x="2" y="58"/>
                  </a:lnTo>
                  <a:lnTo>
                    <a:pt x="0" y="54"/>
                  </a:lnTo>
                  <a:lnTo>
                    <a:pt x="0" y="54"/>
                  </a:lnTo>
                  <a:lnTo>
                    <a:pt x="0" y="54"/>
                  </a:lnTo>
                  <a:lnTo>
                    <a:pt x="0" y="5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8" name="Freeform 16"/>
            <p:cNvSpPr>
              <a:spLocks/>
            </p:cNvSpPr>
            <p:nvPr/>
          </p:nvSpPr>
          <p:spPr bwMode="auto">
            <a:xfrm>
              <a:off x="6551248" y="3023951"/>
              <a:ext cx="795518" cy="374788"/>
            </a:xfrm>
            <a:custGeom>
              <a:avLst/>
              <a:gdLst>
                <a:gd name="T0" fmla="*/ 10 w 329"/>
                <a:gd name="T1" fmla="*/ 48 h 155"/>
                <a:gd name="T2" fmla="*/ 20 w 329"/>
                <a:gd name="T3" fmla="*/ 37 h 155"/>
                <a:gd name="T4" fmla="*/ 23 w 329"/>
                <a:gd name="T5" fmla="*/ 31 h 155"/>
                <a:gd name="T6" fmla="*/ 37 w 329"/>
                <a:gd name="T7" fmla="*/ 27 h 155"/>
                <a:gd name="T8" fmla="*/ 44 w 329"/>
                <a:gd name="T9" fmla="*/ 29 h 155"/>
                <a:gd name="T10" fmla="*/ 56 w 329"/>
                <a:gd name="T11" fmla="*/ 29 h 155"/>
                <a:gd name="T12" fmla="*/ 69 w 329"/>
                <a:gd name="T13" fmla="*/ 39 h 155"/>
                <a:gd name="T14" fmla="*/ 79 w 329"/>
                <a:gd name="T15" fmla="*/ 37 h 155"/>
                <a:gd name="T16" fmla="*/ 93 w 329"/>
                <a:gd name="T17" fmla="*/ 37 h 155"/>
                <a:gd name="T18" fmla="*/ 96 w 329"/>
                <a:gd name="T19" fmla="*/ 24 h 155"/>
                <a:gd name="T20" fmla="*/ 88 w 329"/>
                <a:gd name="T21" fmla="*/ 12 h 155"/>
                <a:gd name="T22" fmla="*/ 95 w 329"/>
                <a:gd name="T23" fmla="*/ 5 h 155"/>
                <a:gd name="T24" fmla="*/ 103 w 329"/>
                <a:gd name="T25" fmla="*/ 2 h 155"/>
                <a:gd name="T26" fmla="*/ 117 w 329"/>
                <a:gd name="T27" fmla="*/ 5 h 155"/>
                <a:gd name="T28" fmla="*/ 129 w 329"/>
                <a:gd name="T29" fmla="*/ 9 h 155"/>
                <a:gd name="T30" fmla="*/ 134 w 329"/>
                <a:gd name="T31" fmla="*/ 19 h 155"/>
                <a:gd name="T32" fmla="*/ 142 w 329"/>
                <a:gd name="T33" fmla="*/ 26 h 155"/>
                <a:gd name="T34" fmla="*/ 154 w 329"/>
                <a:gd name="T35" fmla="*/ 26 h 155"/>
                <a:gd name="T36" fmla="*/ 168 w 329"/>
                <a:gd name="T37" fmla="*/ 20 h 155"/>
                <a:gd name="T38" fmla="*/ 185 w 329"/>
                <a:gd name="T39" fmla="*/ 26 h 155"/>
                <a:gd name="T40" fmla="*/ 198 w 329"/>
                <a:gd name="T41" fmla="*/ 31 h 155"/>
                <a:gd name="T42" fmla="*/ 214 w 329"/>
                <a:gd name="T43" fmla="*/ 36 h 155"/>
                <a:gd name="T44" fmla="*/ 229 w 329"/>
                <a:gd name="T45" fmla="*/ 36 h 155"/>
                <a:gd name="T46" fmla="*/ 246 w 329"/>
                <a:gd name="T47" fmla="*/ 27 h 155"/>
                <a:gd name="T48" fmla="*/ 255 w 329"/>
                <a:gd name="T49" fmla="*/ 19 h 155"/>
                <a:gd name="T50" fmla="*/ 265 w 329"/>
                <a:gd name="T51" fmla="*/ 14 h 155"/>
                <a:gd name="T52" fmla="*/ 275 w 329"/>
                <a:gd name="T53" fmla="*/ 19 h 155"/>
                <a:gd name="T54" fmla="*/ 283 w 329"/>
                <a:gd name="T55" fmla="*/ 34 h 155"/>
                <a:gd name="T56" fmla="*/ 289 w 329"/>
                <a:gd name="T57" fmla="*/ 53 h 155"/>
                <a:gd name="T58" fmla="*/ 306 w 329"/>
                <a:gd name="T59" fmla="*/ 48 h 155"/>
                <a:gd name="T60" fmla="*/ 321 w 329"/>
                <a:gd name="T61" fmla="*/ 51 h 155"/>
                <a:gd name="T62" fmla="*/ 328 w 329"/>
                <a:gd name="T63" fmla="*/ 65 h 155"/>
                <a:gd name="T64" fmla="*/ 321 w 329"/>
                <a:gd name="T65" fmla="*/ 68 h 155"/>
                <a:gd name="T66" fmla="*/ 307 w 329"/>
                <a:gd name="T67" fmla="*/ 71 h 155"/>
                <a:gd name="T68" fmla="*/ 302 w 329"/>
                <a:gd name="T69" fmla="*/ 77 h 155"/>
                <a:gd name="T70" fmla="*/ 292 w 329"/>
                <a:gd name="T71" fmla="*/ 90 h 155"/>
                <a:gd name="T72" fmla="*/ 280 w 329"/>
                <a:gd name="T73" fmla="*/ 97 h 155"/>
                <a:gd name="T74" fmla="*/ 268 w 329"/>
                <a:gd name="T75" fmla="*/ 99 h 155"/>
                <a:gd name="T76" fmla="*/ 255 w 329"/>
                <a:gd name="T77" fmla="*/ 105 h 155"/>
                <a:gd name="T78" fmla="*/ 263 w 329"/>
                <a:gd name="T79" fmla="*/ 119 h 155"/>
                <a:gd name="T80" fmla="*/ 248 w 329"/>
                <a:gd name="T81" fmla="*/ 134 h 155"/>
                <a:gd name="T82" fmla="*/ 229 w 329"/>
                <a:gd name="T83" fmla="*/ 141 h 155"/>
                <a:gd name="T84" fmla="*/ 202 w 329"/>
                <a:gd name="T85" fmla="*/ 155 h 155"/>
                <a:gd name="T86" fmla="*/ 188 w 329"/>
                <a:gd name="T87" fmla="*/ 153 h 155"/>
                <a:gd name="T88" fmla="*/ 161 w 329"/>
                <a:gd name="T89" fmla="*/ 141 h 155"/>
                <a:gd name="T90" fmla="*/ 139 w 329"/>
                <a:gd name="T91" fmla="*/ 145 h 155"/>
                <a:gd name="T92" fmla="*/ 108 w 329"/>
                <a:gd name="T93" fmla="*/ 145 h 155"/>
                <a:gd name="T94" fmla="*/ 98 w 329"/>
                <a:gd name="T95" fmla="*/ 129 h 155"/>
                <a:gd name="T96" fmla="*/ 93 w 329"/>
                <a:gd name="T97" fmla="*/ 122 h 155"/>
                <a:gd name="T98" fmla="*/ 79 w 329"/>
                <a:gd name="T99" fmla="*/ 117 h 155"/>
                <a:gd name="T100" fmla="*/ 64 w 329"/>
                <a:gd name="T101" fmla="*/ 112 h 155"/>
                <a:gd name="T102" fmla="*/ 42 w 329"/>
                <a:gd name="T103" fmla="*/ 105 h 155"/>
                <a:gd name="T104" fmla="*/ 42 w 329"/>
                <a:gd name="T105" fmla="*/ 97 h 155"/>
                <a:gd name="T106" fmla="*/ 39 w 329"/>
                <a:gd name="T107" fmla="*/ 87 h 155"/>
                <a:gd name="T108" fmla="*/ 34 w 329"/>
                <a:gd name="T109" fmla="*/ 77 h 155"/>
                <a:gd name="T110" fmla="*/ 25 w 329"/>
                <a:gd name="T111" fmla="*/ 73 h 155"/>
                <a:gd name="T112" fmla="*/ 17 w 329"/>
                <a:gd name="T113" fmla="*/ 71 h 155"/>
                <a:gd name="T114" fmla="*/ 11 w 329"/>
                <a:gd name="T115" fmla="*/ 70 h 155"/>
                <a:gd name="T116" fmla="*/ 3 w 329"/>
                <a:gd name="T117" fmla="*/ 63 h 155"/>
                <a:gd name="T118" fmla="*/ 0 w 329"/>
                <a:gd name="T119" fmla="*/ 6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9" h="155">
                  <a:moveTo>
                    <a:pt x="0" y="54"/>
                  </a:moveTo>
                  <a:lnTo>
                    <a:pt x="1" y="51"/>
                  </a:lnTo>
                  <a:lnTo>
                    <a:pt x="3" y="51"/>
                  </a:lnTo>
                  <a:lnTo>
                    <a:pt x="8" y="51"/>
                  </a:lnTo>
                  <a:lnTo>
                    <a:pt x="8" y="49"/>
                  </a:lnTo>
                  <a:lnTo>
                    <a:pt x="10" y="48"/>
                  </a:lnTo>
                  <a:lnTo>
                    <a:pt x="13" y="46"/>
                  </a:lnTo>
                  <a:lnTo>
                    <a:pt x="13" y="44"/>
                  </a:lnTo>
                  <a:lnTo>
                    <a:pt x="15" y="43"/>
                  </a:lnTo>
                  <a:lnTo>
                    <a:pt x="18" y="41"/>
                  </a:lnTo>
                  <a:lnTo>
                    <a:pt x="18" y="39"/>
                  </a:lnTo>
                  <a:lnTo>
                    <a:pt x="20" y="37"/>
                  </a:lnTo>
                  <a:lnTo>
                    <a:pt x="22" y="37"/>
                  </a:lnTo>
                  <a:lnTo>
                    <a:pt x="23" y="34"/>
                  </a:lnTo>
                  <a:lnTo>
                    <a:pt x="23" y="34"/>
                  </a:lnTo>
                  <a:lnTo>
                    <a:pt x="22" y="32"/>
                  </a:lnTo>
                  <a:lnTo>
                    <a:pt x="22" y="32"/>
                  </a:lnTo>
                  <a:lnTo>
                    <a:pt x="23" y="31"/>
                  </a:lnTo>
                  <a:lnTo>
                    <a:pt x="27" y="32"/>
                  </a:lnTo>
                  <a:lnTo>
                    <a:pt x="28" y="31"/>
                  </a:lnTo>
                  <a:lnTo>
                    <a:pt x="28" y="29"/>
                  </a:lnTo>
                  <a:lnTo>
                    <a:pt x="30" y="27"/>
                  </a:lnTo>
                  <a:lnTo>
                    <a:pt x="35" y="27"/>
                  </a:lnTo>
                  <a:lnTo>
                    <a:pt x="37" y="27"/>
                  </a:lnTo>
                  <a:lnTo>
                    <a:pt x="39" y="27"/>
                  </a:lnTo>
                  <a:lnTo>
                    <a:pt x="40" y="27"/>
                  </a:lnTo>
                  <a:lnTo>
                    <a:pt x="42" y="26"/>
                  </a:lnTo>
                  <a:lnTo>
                    <a:pt x="44" y="26"/>
                  </a:lnTo>
                  <a:lnTo>
                    <a:pt x="44" y="27"/>
                  </a:lnTo>
                  <a:lnTo>
                    <a:pt x="44" y="29"/>
                  </a:lnTo>
                  <a:lnTo>
                    <a:pt x="45" y="31"/>
                  </a:lnTo>
                  <a:lnTo>
                    <a:pt x="47" y="31"/>
                  </a:lnTo>
                  <a:lnTo>
                    <a:pt x="49" y="29"/>
                  </a:lnTo>
                  <a:lnTo>
                    <a:pt x="51" y="29"/>
                  </a:lnTo>
                  <a:lnTo>
                    <a:pt x="52" y="29"/>
                  </a:lnTo>
                  <a:lnTo>
                    <a:pt x="56" y="29"/>
                  </a:lnTo>
                  <a:lnTo>
                    <a:pt x="57" y="31"/>
                  </a:lnTo>
                  <a:lnTo>
                    <a:pt x="57" y="32"/>
                  </a:lnTo>
                  <a:lnTo>
                    <a:pt x="57" y="32"/>
                  </a:lnTo>
                  <a:lnTo>
                    <a:pt x="62" y="36"/>
                  </a:lnTo>
                  <a:lnTo>
                    <a:pt x="64" y="37"/>
                  </a:lnTo>
                  <a:lnTo>
                    <a:pt x="69" y="39"/>
                  </a:lnTo>
                  <a:lnTo>
                    <a:pt x="71" y="39"/>
                  </a:lnTo>
                  <a:lnTo>
                    <a:pt x="73" y="37"/>
                  </a:lnTo>
                  <a:lnTo>
                    <a:pt x="74" y="36"/>
                  </a:lnTo>
                  <a:lnTo>
                    <a:pt x="76" y="36"/>
                  </a:lnTo>
                  <a:lnTo>
                    <a:pt x="78" y="36"/>
                  </a:lnTo>
                  <a:lnTo>
                    <a:pt x="79" y="37"/>
                  </a:lnTo>
                  <a:lnTo>
                    <a:pt x="81" y="37"/>
                  </a:lnTo>
                  <a:lnTo>
                    <a:pt x="86" y="37"/>
                  </a:lnTo>
                  <a:lnTo>
                    <a:pt x="88" y="37"/>
                  </a:lnTo>
                  <a:lnTo>
                    <a:pt x="90" y="37"/>
                  </a:lnTo>
                  <a:lnTo>
                    <a:pt x="91" y="37"/>
                  </a:lnTo>
                  <a:lnTo>
                    <a:pt x="93" y="37"/>
                  </a:lnTo>
                  <a:lnTo>
                    <a:pt x="96" y="37"/>
                  </a:lnTo>
                  <a:lnTo>
                    <a:pt x="98" y="34"/>
                  </a:lnTo>
                  <a:lnTo>
                    <a:pt x="96" y="32"/>
                  </a:lnTo>
                  <a:lnTo>
                    <a:pt x="95" y="31"/>
                  </a:lnTo>
                  <a:lnTo>
                    <a:pt x="95" y="27"/>
                  </a:lnTo>
                  <a:lnTo>
                    <a:pt x="96" y="24"/>
                  </a:lnTo>
                  <a:lnTo>
                    <a:pt x="95" y="24"/>
                  </a:lnTo>
                  <a:lnTo>
                    <a:pt x="93" y="22"/>
                  </a:lnTo>
                  <a:lnTo>
                    <a:pt x="91" y="20"/>
                  </a:lnTo>
                  <a:lnTo>
                    <a:pt x="90" y="20"/>
                  </a:lnTo>
                  <a:lnTo>
                    <a:pt x="88" y="17"/>
                  </a:lnTo>
                  <a:lnTo>
                    <a:pt x="88" y="12"/>
                  </a:lnTo>
                  <a:lnTo>
                    <a:pt x="90" y="10"/>
                  </a:lnTo>
                  <a:lnTo>
                    <a:pt x="90" y="9"/>
                  </a:lnTo>
                  <a:lnTo>
                    <a:pt x="91" y="7"/>
                  </a:lnTo>
                  <a:lnTo>
                    <a:pt x="93" y="5"/>
                  </a:lnTo>
                  <a:lnTo>
                    <a:pt x="95" y="7"/>
                  </a:lnTo>
                  <a:lnTo>
                    <a:pt x="95" y="5"/>
                  </a:lnTo>
                  <a:lnTo>
                    <a:pt x="95" y="3"/>
                  </a:lnTo>
                  <a:lnTo>
                    <a:pt x="95" y="2"/>
                  </a:lnTo>
                  <a:lnTo>
                    <a:pt x="96" y="0"/>
                  </a:lnTo>
                  <a:lnTo>
                    <a:pt x="98" y="0"/>
                  </a:lnTo>
                  <a:lnTo>
                    <a:pt x="100" y="2"/>
                  </a:lnTo>
                  <a:lnTo>
                    <a:pt x="103" y="2"/>
                  </a:lnTo>
                  <a:lnTo>
                    <a:pt x="105" y="3"/>
                  </a:lnTo>
                  <a:lnTo>
                    <a:pt x="105" y="3"/>
                  </a:lnTo>
                  <a:lnTo>
                    <a:pt x="108" y="5"/>
                  </a:lnTo>
                  <a:lnTo>
                    <a:pt x="110" y="5"/>
                  </a:lnTo>
                  <a:lnTo>
                    <a:pt x="115" y="5"/>
                  </a:lnTo>
                  <a:lnTo>
                    <a:pt x="117" y="5"/>
                  </a:lnTo>
                  <a:lnTo>
                    <a:pt x="117" y="7"/>
                  </a:lnTo>
                  <a:lnTo>
                    <a:pt x="120" y="7"/>
                  </a:lnTo>
                  <a:lnTo>
                    <a:pt x="122" y="9"/>
                  </a:lnTo>
                  <a:lnTo>
                    <a:pt x="124" y="9"/>
                  </a:lnTo>
                  <a:lnTo>
                    <a:pt x="127" y="9"/>
                  </a:lnTo>
                  <a:lnTo>
                    <a:pt x="129" y="9"/>
                  </a:lnTo>
                  <a:lnTo>
                    <a:pt x="130" y="10"/>
                  </a:lnTo>
                  <a:lnTo>
                    <a:pt x="130" y="12"/>
                  </a:lnTo>
                  <a:lnTo>
                    <a:pt x="132" y="14"/>
                  </a:lnTo>
                  <a:lnTo>
                    <a:pt x="132" y="15"/>
                  </a:lnTo>
                  <a:lnTo>
                    <a:pt x="132" y="15"/>
                  </a:lnTo>
                  <a:lnTo>
                    <a:pt x="134" y="19"/>
                  </a:lnTo>
                  <a:lnTo>
                    <a:pt x="134" y="20"/>
                  </a:lnTo>
                  <a:lnTo>
                    <a:pt x="134" y="20"/>
                  </a:lnTo>
                  <a:lnTo>
                    <a:pt x="136" y="20"/>
                  </a:lnTo>
                  <a:lnTo>
                    <a:pt x="137" y="24"/>
                  </a:lnTo>
                  <a:lnTo>
                    <a:pt x="139" y="24"/>
                  </a:lnTo>
                  <a:lnTo>
                    <a:pt x="142" y="26"/>
                  </a:lnTo>
                  <a:lnTo>
                    <a:pt x="146" y="27"/>
                  </a:lnTo>
                  <a:lnTo>
                    <a:pt x="147" y="27"/>
                  </a:lnTo>
                  <a:lnTo>
                    <a:pt x="147" y="26"/>
                  </a:lnTo>
                  <a:lnTo>
                    <a:pt x="151" y="27"/>
                  </a:lnTo>
                  <a:lnTo>
                    <a:pt x="153" y="26"/>
                  </a:lnTo>
                  <a:lnTo>
                    <a:pt x="154" y="26"/>
                  </a:lnTo>
                  <a:lnTo>
                    <a:pt x="154" y="26"/>
                  </a:lnTo>
                  <a:lnTo>
                    <a:pt x="156" y="26"/>
                  </a:lnTo>
                  <a:lnTo>
                    <a:pt x="158" y="24"/>
                  </a:lnTo>
                  <a:lnTo>
                    <a:pt x="161" y="22"/>
                  </a:lnTo>
                  <a:lnTo>
                    <a:pt x="166" y="22"/>
                  </a:lnTo>
                  <a:lnTo>
                    <a:pt x="168" y="20"/>
                  </a:lnTo>
                  <a:lnTo>
                    <a:pt x="171" y="20"/>
                  </a:lnTo>
                  <a:lnTo>
                    <a:pt x="173" y="20"/>
                  </a:lnTo>
                  <a:lnTo>
                    <a:pt x="176" y="22"/>
                  </a:lnTo>
                  <a:lnTo>
                    <a:pt x="178" y="22"/>
                  </a:lnTo>
                  <a:lnTo>
                    <a:pt x="183" y="22"/>
                  </a:lnTo>
                  <a:lnTo>
                    <a:pt x="185" y="26"/>
                  </a:lnTo>
                  <a:lnTo>
                    <a:pt x="188" y="26"/>
                  </a:lnTo>
                  <a:lnTo>
                    <a:pt x="192" y="26"/>
                  </a:lnTo>
                  <a:lnTo>
                    <a:pt x="193" y="26"/>
                  </a:lnTo>
                  <a:lnTo>
                    <a:pt x="195" y="27"/>
                  </a:lnTo>
                  <a:lnTo>
                    <a:pt x="197" y="31"/>
                  </a:lnTo>
                  <a:lnTo>
                    <a:pt x="198" y="31"/>
                  </a:lnTo>
                  <a:lnTo>
                    <a:pt x="200" y="32"/>
                  </a:lnTo>
                  <a:lnTo>
                    <a:pt x="202" y="32"/>
                  </a:lnTo>
                  <a:lnTo>
                    <a:pt x="204" y="34"/>
                  </a:lnTo>
                  <a:lnTo>
                    <a:pt x="205" y="34"/>
                  </a:lnTo>
                  <a:lnTo>
                    <a:pt x="209" y="34"/>
                  </a:lnTo>
                  <a:lnTo>
                    <a:pt x="214" y="36"/>
                  </a:lnTo>
                  <a:lnTo>
                    <a:pt x="221" y="36"/>
                  </a:lnTo>
                  <a:lnTo>
                    <a:pt x="222" y="34"/>
                  </a:lnTo>
                  <a:lnTo>
                    <a:pt x="224" y="34"/>
                  </a:lnTo>
                  <a:lnTo>
                    <a:pt x="226" y="34"/>
                  </a:lnTo>
                  <a:lnTo>
                    <a:pt x="229" y="36"/>
                  </a:lnTo>
                  <a:lnTo>
                    <a:pt x="229" y="36"/>
                  </a:lnTo>
                  <a:lnTo>
                    <a:pt x="231" y="32"/>
                  </a:lnTo>
                  <a:lnTo>
                    <a:pt x="236" y="31"/>
                  </a:lnTo>
                  <a:lnTo>
                    <a:pt x="238" y="31"/>
                  </a:lnTo>
                  <a:lnTo>
                    <a:pt x="239" y="29"/>
                  </a:lnTo>
                  <a:lnTo>
                    <a:pt x="241" y="27"/>
                  </a:lnTo>
                  <a:lnTo>
                    <a:pt x="246" y="27"/>
                  </a:lnTo>
                  <a:lnTo>
                    <a:pt x="248" y="26"/>
                  </a:lnTo>
                  <a:lnTo>
                    <a:pt x="249" y="24"/>
                  </a:lnTo>
                  <a:lnTo>
                    <a:pt x="249" y="24"/>
                  </a:lnTo>
                  <a:lnTo>
                    <a:pt x="249" y="20"/>
                  </a:lnTo>
                  <a:lnTo>
                    <a:pt x="253" y="20"/>
                  </a:lnTo>
                  <a:lnTo>
                    <a:pt x="255" y="19"/>
                  </a:lnTo>
                  <a:lnTo>
                    <a:pt x="255" y="15"/>
                  </a:lnTo>
                  <a:lnTo>
                    <a:pt x="256" y="14"/>
                  </a:lnTo>
                  <a:lnTo>
                    <a:pt x="258" y="14"/>
                  </a:lnTo>
                  <a:lnTo>
                    <a:pt x="260" y="15"/>
                  </a:lnTo>
                  <a:lnTo>
                    <a:pt x="261" y="14"/>
                  </a:lnTo>
                  <a:lnTo>
                    <a:pt x="265" y="14"/>
                  </a:lnTo>
                  <a:lnTo>
                    <a:pt x="266" y="15"/>
                  </a:lnTo>
                  <a:lnTo>
                    <a:pt x="268" y="19"/>
                  </a:lnTo>
                  <a:lnTo>
                    <a:pt x="270" y="19"/>
                  </a:lnTo>
                  <a:lnTo>
                    <a:pt x="272" y="17"/>
                  </a:lnTo>
                  <a:lnTo>
                    <a:pt x="273" y="19"/>
                  </a:lnTo>
                  <a:lnTo>
                    <a:pt x="275" y="19"/>
                  </a:lnTo>
                  <a:lnTo>
                    <a:pt x="277" y="17"/>
                  </a:lnTo>
                  <a:lnTo>
                    <a:pt x="277" y="15"/>
                  </a:lnTo>
                  <a:lnTo>
                    <a:pt x="280" y="15"/>
                  </a:lnTo>
                  <a:lnTo>
                    <a:pt x="285" y="17"/>
                  </a:lnTo>
                  <a:lnTo>
                    <a:pt x="285" y="17"/>
                  </a:lnTo>
                  <a:lnTo>
                    <a:pt x="283" y="34"/>
                  </a:lnTo>
                  <a:lnTo>
                    <a:pt x="283" y="37"/>
                  </a:lnTo>
                  <a:lnTo>
                    <a:pt x="283" y="41"/>
                  </a:lnTo>
                  <a:lnTo>
                    <a:pt x="283" y="43"/>
                  </a:lnTo>
                  <a:lnTo>
                    <a:pt x="282" y="48"/>
                  </a:lnTo>
                  <a:lnTo>
                    <a:pt x="283" y="51"/>
                  </a:lnTo>
                  <a:lnTo>
                    <a:pt x="289" y="53"/>
                  </a:lnTo>
                  <a:lnTo>
                    <a:pt x="292" y="51"/>
                  </a:lnTo>
                  <a:lnTo>
                    <a:pt x="295" y="51"/>
                  </a:lnTo>
                  <a:lnTo>
                    <a:pt x="300" y="51"/>
                  </a:lnTo>
                  <a:lnTo>
                    <a:pt x="302" y="54"/>
                  </a:lnTo>
                  <a:lnTo>
                    <a:pt x="306" y="49"/>
                  </a:lnTo>
                  <a:lnTo>
                    <a:pt x="306" y="48"/>
                  </a:lnTo>
                  <a:lnTo>
                    <a:pt x="306" y="46"/>
                  </a:lnTo>
                  <a:lnTo>
                    <a:pt x="309" y="44"/>
                  </a:lnTo>
                  <a:lnTo>
                    <a:pt x="309" y="44"/>
                  </a:lnTo>
                  <a:lnTo>
                    <a:pt x="314" y="44"/>
                  </a:lnTo>
                  <a:lnTo>
                    <a:pt x="317" y="48"/>
                  </a:lnTo>
                  <a:lnTo>
                    <a:pt x="321" y="51"/>
                  </a:lnTo>
                  <a:lnTo>
                    <a:pt x="324" y="56"/>
                  </a:lnTo>
                  <a:lnTo>
                    <a:pt x="328" y="58"/>
                  </a:lnTo>
                  <a:lnTo>
                    <a:pt x="328" y="60"/>
                  </a:lnTo>
                  <a:lnTo>
                    <a:pt x="329" y="61"/>
                  </a:lnTo>
                  <a:lnTo>
                    <a:pt x="329" y="63"/>
                  </a:lnTo>
                  <a:lnTo>
                    <a:pt x="328" y="65"/>
                  </a:lnTo>
                  <a:lnTo>
                    <a:pt x="328" y="66"/>
                  </a:lnTo>
                  <a:lnTo>
                    <a:pt x="328" y="68"/>
                  </a:lnTo>
                  <a:lnTo>
                    <a:pt x="326" y="68"/>
                  </a:lnTo>
                  <a:lnTo>
                    <a:pt x="324" y="66"/>
                  </a:lnTo>
                  <a:lnTo>
                    <a:pt x="322" y="66"/>
                  </a:lnTo>
                  <a:lnTo>
                    <a:pt x="321" y="68"/>
                  </a:lnTo>
                  <a:lnTo>
                    <a:pt x="317" y="66"/>
                  </a:lnTo>
                  <a:lnTo>
                    <a:pt x="316" y="66"/>
                  </a:lnTo>
                  <a:lnTo>
                    <a:pt x="314" y="70"/>
                  </a:lnTo>
                  <a:lnTo>
                    <a:pt x="311" y="71"/>
                  </a:lnTo>
                  <a:lnTo>
                    <a:pt x="309" y="73"/>
                  </a:lnTo>
                  <a:lnTo>
                    <a:pt x="307" y="71"/>
                  </a:lnTo>
                  <a:lnTo>
                    <a:pt x="307" y="71"/>
                  </a:lnTo>
                  <a:lnTo>
                    <a:pt x="307" y="73"/>
                  </a:lnTo>
                  <a:lnTo>
                    <a:pt x="306" y="75"/>
                  </a:lnTo>
                  <a:lnTo>
                    <a:pt x="304" y="75"/>
                  </a:lnTo>
                  <a:lnTo>
                    <a:pt x="304" y="75"/>
                  </a:lnTo>
                  <a:lnTo>
                    <a:pt x="302" y="77"/>
                  </a:lnTo>
                  <a:lnTo>
                    <a:pt x="300" y="78"/>
                  </a:lnTo>
                  <a:lnTo>
                    <a:pt x="300" y="82"/>
                  </a:lnTo>
                  <a:lnTo>
                    <a:pt x="300" y="83"/>
                  </a:lnTo>
                  <a:lnTo>
                    <a:pt x="299" y="85"/>
                  </a:lnTo>
                  <a:lnTo>
                    <a:pt x="297" y="87"/>
                  </a:lnTo>
                  <a:lnTo>
                    <a:pt x="292" y="90"/>
                  </a:lnTo>
                  <a:lnTo>
                    <a:pt x="290" y="90"/>
                  </a:lnTo>
                  <a:lnTo>
                    <a:pt x="287" y="88"/>
                  </a:lnTo>
                  <a:lnTo>
                    <a:pt x="285" y="90"/>
                  </a:lnTo>
                  <a:lnTo>
                    <a:pt x="283" y="94"/>
                  </a:lnTo>
                  <a:lnTo>
                    <a:pt x="282" y="95"/>
                  </a:lnTo>
                  <a:lnTo>
                    <a:pt x="280" y="97"/>
                  </a:lnTo>
                  <a:lnTo>
                    <a:pt x="278" y="99"/>
                  </a:lnTo>
                  <a:lnTo>
                    <a:pt x="277" y="100"/>
                  </a:lnTo>
                  <a:lnTo>
                    <a:pt x="277" y="100"/>
                  </a:lnTo>
                  <a:lnTo>
                    <a:pt x="273" y="100"/>
                  </a:lnTo>
                  <a:lnTo>
                    <a:pt x="272" y="99"/>
                  </a:lnTo>
                  <a:lnTo>
                    <a:pt x="268" y="99"/>
                  </a:lnTo>
                  <a:lnTo>
                    <a:pt x="265" y="95"/>
                  </a:lnTo>
                  <a:lnTo>
                    <a:pt x="263" y="95"/>
                  </a:lnTo>
                  <a:lnTo>
                    <a:pt x="258" y="97"/>
                  </a:lnTo>
                  <a:lnTo>
                    <a:pt x="256" y="99"/>
                  </a:lnTo>
                  <a:lnTo>
                    <a:pt x="255" y="100"/>
                  </a:lnTo>
                  <a:lnTo>
                    <a:pt x="255" y="105"/>
                  </a:lnTo>
                  <a:lnTo>
                    <a:pt x="255" y="107"/>
                  </a:lnTo>
                  <a:lnTo>
                    <a:pt x="255" y="109"/>
                  </a:lnTo>
                  <a:lnTo>
                    <a:pt x="260" y="112"/>
                  </a:lnTo>
                  <a:lnTo>
                    <a:pt x="263" y="116"/>
                  </a:lnTo>
                  <a:lnTo>
                    <a:pt x="263" y="116"/>
                  </a:lnTo>
                  <a:lnTo>
                    <a:pt x="263" y="119"/>
                  </a:lnTo>
                  <a:lnTo>
                    <a:pt x="261" y="121"/>
                  </a:lnTo>
                  <a:lnTo>
                    <a:pt x="256" y="126"/>
                  </a:lnTo>
                  <a:lnTo>
                    <a:pt x="255" y="131"/>
                  </a:lnTo>
                  <a:lnTo>
                    <a:pt x="253" y="134"/>
                  </a:lnTo>
                  <a:lnTo>
                    <a:pt x="251" y="134"/>
                  </a:lnTo>
                  <a:lnTo>
                    <a:pt x="248" y="134"/>
                  </a:lnTo>
                  <a:lnTo>
                    <a:pt x="244" y="134"/>
                  </a:lnTo>
                  <a:lnTo>
                    <a:pt x="241" y="138"/>
                  </a:lnTo>
                  <a:lnTo>
                    <a:pt x="239" y="140"/>
                  </a:lnTo>
                  <a:lnTo>
                    <a:pt x="236" y="140"/>
                  </a:lnTo>
                  <a:lnTo>
                    <a:pt x="231" y="140"/>
                  </a:lnTo>
                  <a:lnTo>
                    <a:pt x="229" y="141"/>
                  </a:lnTo>
                  <a:lnTo>
                    <a:pt x="226" y="141"/>
                  </a:lnTo>
                  <a:lnTo>
                    <a:pt x="217" y="145"/>
                  </a:lnTo>
                  <a:lnTo>
                    <a:pt x="212" y="146"/>
                  </a:lnTo>
                  <a:lnTo>
                    <a:pt x="209" y="150"/>
                  </a:lnTo>
                  <a:lnTo>
                    <a:pt x="204" y="153"/>
                  </a:lnTo>
                  <a:lnTo>
                    <a:pt x="202" y="155"/>
                  </a:lnTo>
                  <a:lnTo>
                    <a:pt x="200" y="155"/>
                  </a:lnTo>
                  <a:lnTo>
                    <a:pt x="197" y="155"/>
                  </a:lnTo>
                  <a:lnTo>
                    <a:pt x="197" y="153"/>
                  </a:lnTo>
                  <a:lnTo>
                    <a:pt x="195" y="151"/>
                  </a:lnTo>
                  <a:lnTo>
                    <a:pt x="192" y="153"/>
                  </a:lnTo>
                  <a:lnTo>
                    <a:pt x="188" y="153"/>
                  </a:lnTo>
                  <a:lnTo>
                    <a:pt x="183" y="151"/>
                  </a:lnTo>
                  <a:lnTo>
                    <a:pt x="181" y="151"/>
                  </a:lnTo>
                  <a:lnTo>
                    <a:pt x="175" y="148"/>
                  </a:lnTo>
                  <a:lnTo>
                    <a:pt x="168" y="146"/>
                  </a:lnTo>
                  <a:lnTo>
                    <a:pt x="164" y="143"/>
                  </a:lnTo>
                  <a:lnTo>
                    <a:pt x="161" y="141"/>
                  </a:lnTo>
                  <a:lnTo>
                    <a:pt x="153" y="141"/>
                  </a:lnTo>
                  <a:lnTo>
                    <a:pt x="147" y="141"/>
                  </a:lnTo>
                  <a:lnTo>
                    <a:pt x="146" y="141"/>
                  </a:lnTo>
                  <a:lnTo>
                    <a:pt x="144" y="141"/>
                  </a:lnTo>
                  <a:lnTo>
                    <a:pt x="142" y="143"/>
                  </a:lnTo>
                  <a:lnTo>
                    <a:pt x="139" y="145"/>
                  </a:lnTo>
                  <a:lnTo>
                    <a:pt x="134" y="145"/>
                  </a:lnTo>
                  <a:lnTo>
                    <a:pt x="125" y="145"/>
                  </a:lnTo>
                  <a:lnTo>
                    <a:pt x="119" y="145"/>
                  </a:lnTo>
                  <a:lnTo>
                    <a:pt x="115" y="145"/>
                  </a:lnTo>
                  <a:lnTo>
                    <a:pt x="110" y="145"/>
                  </a:lnTo>
                  <a:lnTo>
                    <a:pt x="108" y="145"/>
                  </a:lnTo>
                  <a:lnTo>
                    <a:pt x="107" y="145"/>
                  </a:lnTo>
                  <a:lnTo>
                    <a:pt x="103" y="140"/>
                  </a:lnTo>
                  <a:lnTo>
                    <a:pt x="103" y="138"/>
                  </a:lnTo>
                  <a:lnTo>
                    <a:pt x="100" y="134"/>
                  </a:lnTo>
                  <a:lnTo>
                    <a:pt x="98" y="131"/>
                  </a:lnTo>
                  <a:lnTo>
                    <a:pt x="98" y="129"/>
                  </a:lnTo>
                  <a:lnTo>
                    <a:pt x="98" y="128"/>
                  </a:lnTo>
                  <a:lnTo>
                    <a:pt x="96" y="126"/>
                  </a:lnTo>
                  <a:lnTo>
                    <a:pt x="95" y="124"/>
                  </a:lnTo>
                  <a:lnTo>
                    <a:pt x="93" y="124"/>
                  </a:lnTo>
                  <a:lnTo>
                    <a:pt x="93" y="124"/>
                  </a:lnTo>
                  <a:lnTo>
                    <a:pt x="93" y="122"/>
                  </a:lnTo>
                  <a:lnTo>
                    <a:pt x="91" y="121"/>
                  </a:lnTo>
                  <a:lnTo>
                    <a:pt x="91" y="122"/>
                  </a:lnTo>
                  <a:lnTo>
                    <a:pt x="88" y="121"/>
                  </a:lnTo>
                  <a:lnTo>
                    <a:pt x="85" y="121"/>
                  </a:lnTo>
                  <a:lnTo>
                    <a:pt x="81" y="117"/>
                  </a:lnTo>
                  <a:lnTo>
                    <a:pt x="79" y="117"/>
                  </a:lnTo>
                  <a:lnTo>
                    <a:pt x="79" y="117"/>
                  </a:lnTo>
                  <a:lnTo>
                    <a:pt x="78" y="117"/>
                  </a:lnTo>
                  <a:lnTo>
                    <a:pt x="76" y="116"/>
                  </a:lnTo>
                  <a:lnTo>
                    <a:pt x="73" y="114"/>
                  </a:lnTo>
                  <a:lnTo>
                    <a:pt x="66" y="112"/>
                  </a:lnTo>
                  <a:lnTo>
                    <a:pt x="64" y="112"/>
                  </a:lnTo>
                  <a:lnTo>
                    <a:pt x="64" y="112"/>
                  </a:lnTo>
                  <a:lnTo>
                    <a:pt x="61" y="112"/>
                  </a:lnTo>
                  <a:lnTo>
                    <a:pt x="56" y="112"/>
                  </a:lnTo>
                  <a:lnTo>
                    <a:pt x="45" y="111"/>
                  </a:lnTo>
                  <a:lnTo>
                    <a:pt x="44" y="109"/>
                  </a:lnTo>
                  <a:lnTo>
                    <a:pt x="42" y="105"/>
                  </a:lnTo>
                  <a:lnTo>
                    <a:pt x="40" y="104"/>
                  </a:lnTo>
                  <a:lnTo>
                    <a:pt x="40" y="102"/>
                  </a:lnTo>
                  <a:lnTo>
                    <a:pt x="42" y="102"/>
                  </a:lnTo>
                  <a:lnTo>
                    <a:pt x="44" y="100"/>
                  </a:lnTo>
                  <a:lnTo>
                    <a:pt x="44" y="99"/>
                  </a:lnTo>
                  <a:lnTo>
                    <a:pt x="42" y="97"/>
                  </a:lnTo>
                  <a:lnTo>
                    <a:pt x="42" y="94"/>
                  </a:lnTo>
                  <a:lnTo>
                    <a:pt x="42" y="94"/>
                  </a:lnTo>
                  <a:lnTo>
                    <a:pt x="42" y="90"/>
                  </a:lnTo>
                  <a:lnTo>
                    <a:pt x="42" y="88"/>
                  </a:lnTo>
                  <a:lnTo>
                    <a:pt x="40" y="87"/>
                  </a:lnTo>
                  <a:lnTo>
                    <a:pt x="39" y="87"/>
                  </a:lnTo>
                  <a:lnTo>
                    <a:pt x="37" y="85"/>
                  </a:lnTo>
                  <a:lnTo>
                    <a:pt x="37" y="83"/>
                  </a:lnTo>
                  <a:lnTo>
                    <a:pt x="35" y="82"/>
                  </a:lnTo>
                  <a:lnTo>
                    <a:pt x="34" y="80"/>
                  </a:lnTo>
                  <a:lnTo>
                    <a:pt x="34" y="78"/>
                  </a:lnTo>
                  <a:lnTo>
                    <a:pt x="34" y="77"/>
                  </a:lnTo>
                  <a:lnTo>
                    <a:pt x="32" y="75"/>
                  </a:lnTo>
                  <a:lnTo>
                    <a:pt x="30" y="75"/>
                  </a:lnTo>
                  <a:lnTo>
                    <a:pt x="28" y="73"/>
                  </a:lnTo>
                  <a:lnTo>
                    <a:pt x="27" y="73"/>
                  </a:lnTo>
                  <a:lnTo>
                    <a:pt x="25" y="73"/>
                  </a:lnTo>
                  <a:lnTo>
                    <a:pt x="25" y="73"/>
                  </a:lnTo>
                  <a:lnTo>
                    <a:pt x="23" y="73"/>
                  </a:lnTo>
                  <a:lnTo>
                    <a:pt x="22" y="73"/>
                  </a:lnTo>
                  <a:lnTo>
                    <a:pt x="20" y="71"/>
                  </a:lnTo>
                  <a:lnTo>
                    <a:pt x="20" y="71"/>
                  </a:lnTo>
                  <a:lnTo>
                    <a:pt x="18" y="71"/>
                  </a:lnTo>
                  <a:lnTo>
                    <a:pt x="17" y="71"/>
                  </a:lnTo>
                  <a:lnTo>
                    <a:pt x="15" y="73"/>
                  </a:lnTo>
                  <a:lnTo>
                    <a:pt x="15" y="73"/>
                  </a:lnTo>
                  <a:lnTo>
                    <a:pt x="13" y="73"/>
                  </a:lnTo>
                  <a:lnTo>
                    <a:pt x="11" y="73"/>
                  </a:lnTo>
                  <a:lnTo>
                    <a:pt x="11" y="71"/>
                  </a:lnTo>
                  <a:lnTo>
                    <a:pt x="11" y="70"/>
                  </a:lnTo>
                  <a:lnTo>
                    <a:pt x="10" y="68"/>
                  </a:lnTo>
                  <a:lnTo>
                    <a:pt x="8" y="66"/>
                  </a:lnTo>
                  <a:lnTo>
                    <a:pt x="6" y="65"/>
                  </a:lnTo>
                  <a:lnTo>
                    <a:pt x="5" y="65"/>
                  </a:lnTo>
                  <a:lnTo>
                    <a:pt x="3" y="63"/>
                  </a:lnTo>
                  <a:lnTo>
                    <a:pt x="3" y="63"/>
                  </a:lnTo>
                  <a:lnTo>
                    <a:pt x="3" y="61"/>
                  </a:lnTo>
                  <a:lnTo>
                    <a:pt x="3" y="60"/>
                  </a:lnTo>
                  <a:lnTo>
                    <a:pt x="1" y="60"/>
                  </a:lnTo>
                  <a:lnTo>
                    <a:pt x="1" y="61"/>
                  </a:lnTo>
                  <a:lnTo>
                    <a:pt x="1" y="61"/>
                  </a:lnTo>
                  <a:lnTo>
                    <a:pt x="0" y="60"/>
                  </a:lnTo>
                  <a:lnTo>
                    <a:pt x="0" y="60"/>
                  </a:lnTo>
                  <a:lnTo>
                    <a:pt x="0" y="56"/>
                  </a:lnTo>
                  <a:lnTo>
                    <a:pt x="0" y="54"/>
                  </a:lnTo>
                  <a:lnTo>
                    <a:pt x="0" y="5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9" name="Freeform 17"/>
            <p:cNvSpPr>
              <a:spLocks/>
            </p:cNvSpPr>
            <p:nvPr/>
          </p:nvSpPr>
          <p:spPr bwMode="auto">
            <a:xfrm>
              <a:off x="5559874" y="2953830"/>
              <a:ext cx="976866" cy="517449"/>
            </a:xfrm>
            <a:custGeom>
              <a:avLst/>
              <a:gdLst>
                <a:gd name="T0" fmla="*/ 10 w 404"/>
                <a:gd name="T1" fmla="*/ 124 h 214"/>
                <a:gd name="T2" fmla="*/ 0 w 404"/>
                <a:gd name="T3" fmla="*/ 100 h 214"/>
                <a:gd name="T4" fmla="*/ 19 w 404"/>
                <a:gd name="T5" fmla="*/ 95 h 214"/>
                <a:gd name="T6" fmla="*/ 29 w 404"/>
                <a:gd name="T7" fmla="*/ 77 h 214"/>
                <a:gd name="T8" fmla="*/ 39 w 404"/>
                <a:gd name="T9" fmla="*/ 73 h 214"/>
                <a:gd name="T10" fmla="*/ 46 w 404"/>
                <a:gd name="T11" fmla="*/ 72 h 214"/>
                <a:gd name="T12" fmla="*/ 65 w 404"/>
                <a:gd name="T13" fmla="*/ 77 h 214"/>
                <a:gd name="T14" fmla="*/ 76 w 404"/>
                <a:gd name="T15" fmla="*/ 82 h 214"/>
                <a:gd name="T16" fmla="*/ 92 w 404"/>
                <a:gd name="T17" fmla="*/ 77 h 214"/>
                <a:gd name="T18" fmla="*/ 107 w 404"/>
                <a:gd name="T19" fmla="*/ 77 h 214"/>
                <a:gd name="T20" fmla="*/ 117 w 404"/>
                <a:gd name="T21" fmla="*/ 82 h 214"/>
                <a:gd name="T22" fmla="*/ 136 w 404"/>
                <a:gd name="T23" fmla="*/ 82 h 214"/>
                <a:gd name="T24" fmla="*/ 129 w 404"/>
                <a:gd name="T25" fmla="*/ 65 h 214"/>
                <a:gd name="T26" fmla="*/ 129 w 404"/>
                <a:gd name="T27" fmla="*/ 55 h 214"/>
                <a:gd name="T28" fmla="*/ 136 w 404"/>
                <a:gd name="T29" fmla="*/ 41 h 214"/>
                <a:gd name="T30" fmla="*/ 129 w 404"/>
                <a:gd name="T31" fmla="*/ 36 h 214"/>
                <a:gd name="T32" fmla="*/ 136 w 404"/>
                <a:gd name="T33" fmla="*/ 31 h 214"/>
                <a:gd name="T34" fmla="*/ 148 w 404"/>
                <a:gd name="T35" fmla="*/ 27 h 214"/>
                <a:gd name="T36" fmla="*/ 167 w 404"/>
                <a:gd name="T37" fmla="*/ 22 h 214"/>
                <a:gd name="T38" fmla="*/ 178 w 404"/>
                <a:gd name="T39" fmla="*/ 15 h 214"/>
                <a:gd name="T40" fmla="*/ 195 w 404"/>
                <a:gd name="T41" fmla="*/ 7 h 214"/>
                <a:gd name="T42" fmla="*/ 209 w 404"/>
                <a:gd name="T43" fmla="*/ 2 h 214"/>
                <a:gd name="T44" fmla="*/ 224 w 404"/>
                <a:gd name="T45" fmla="*/ 10 h 214"/>
                <a:gd name="T46" fmla="*/ 228 w 404"/>
                <a:gd name="T47" fmla="*/ 19 h 214"/>
                <a:gd name="T48" fmla="*/ 238 w 404"/>
                <a:gd name="T49" fmla="*/ 17 h 214"/>
                <a:gd name="T50" fmla="*/ 248 w 404"/>
                <a:gd name="T51" fmla="*/ 21 h 214"/>
                <a:gd name="T52" fmla="*/ 255 w 404"/>
                <a:gd name="T53" fmla="*/ 26 h 214"/>
                <a:gd name="T54" fmla="*/ 270 w 404"/>
                <a:gd name="T55" fmla="*/ 19 h 214"/>
                <a:gd name="T56" fmla="*/ 280 w 404"/>
                <a:gd name="T57" fmla="*/ 15 h 214"/>
                <a:gd name="T58" fmla="*/ 330 w 404"/>
                <a:gd name="T59" fmla="*/ 60 h 214"/>
                <a:gd name="T60" fmla="*/ 343 w 404"/>
                <a:gd name="T61" fmla="*/ 63 h 214"/>
                <a:gd name="T62" fmla="*/ 360 w 404"/>
                <a:gd name="T63" fmla="*/ 60 h 214"/>
                <a:gd name="T64" fmla="*/ 377 w 404"/>
                <a:gd name="T65" fmla="*/ 72 h 214"/>
                <a:gd name="T66" fmla="*/ 384 w 404"/>
                <a:gd name="T67" fmla="*/ 80 h 214"/>
                <a:gd name="T68" fmla="*/ 398 w 404"/>
                <a:gd name="T69" fmla="*/ 80 h 214"/>
                <a:gd name="T70" fmla="*/ 399 w 404"/>
                <a:gd name="T71" fmla="*/ 92 h 214"/>
                <a:gd name="T72" fmla="*/ 394 w 404"/>
                <a:gd name="T73" fmla="*/ 116 h 214"/>
                <a:gd name="T74" fmla="*/ 374 w 404"/>
                <a:gd name="T75" fmla="*/ 117 h 214"/>
                <a:gd name="T76" fmla="*/ 367 w 404"/>
                <a:gd name="T77" fmla="*/ 141 h 214"/>
                <a:gd name="T78" fmla="*/ 359 w 404"/>
                <a:gd name="T79" fmla="*/ 146 h 214"/>
                <a:gd name="T80" fmla="*/ 350 w 404"/>
                <a:gd name="T81" fmla="*/ 153 h 214"/>
                <a:gd name="T82" fmla="*/ 355 w 404"/>
                <a:gd name="T83" fmla="*/ 170 h 214"/>
                <a:gd name="T84" fmla="*/ 355 w 404"/>
                <a:gd name="T85" fmla="*/ 187 h 214"/>
                <a:gd name="T86" fmla="*/ 318 w 404"/>
                <a:gd name="T87" fmla="*/ 180 h 214"/>
                <a:gd name="T88" fmla="*/ 291 w 404"/>
                <a:gd name="T89" fmla="*/ 180 h 214"/>
                <a:gd name="T90" fmla="*/ 269 w 404"/>
                <a:gd name="T91" fmla="*/ 187 h 214"/>
                <a:gd name="T92" fmla="*/ 255 w 404"/>
                <a:gd name="T93" fmla="*/ 196 h 214"/>
                <a:gd name="T94" fmla="*/ 229 w 404"/>
                <a:gd name="T95" fmla="*/ 209 h 214"/>
                <a:gd name="T96" fmla="*/ 180 w 404"/>
                <a:gd name="T97" fmla="*/ 175 h 214"/>
                <a:gd name="T98" fmla="*/ 99 w 404"/>
                <a:gd name="T99" fmla="*/ 206 h 214"/>
                <a:gd name="T100" fmla="*/ 73 w 404"/>
                <a:gd name="T101" fmla="*/ 196 h 214"/>
                <a:gd name="T102" fmla="*/ 63 w 404"/>
                <a:gd name="T103" fmla="*/ 191 h 214"/>
                <a:gd name="T104" fmla="*/ 54 w 404"/>
                <a:gd name="T105" fmla="*/ 180 h 214"/>
                <a:gd name="T106" fmla="*/ 46 w 404"/>
                <a:gd name="T107" fmla="*/ 170 h 214"/>
                <a:gd name="T108" fmla="*/ 58 w 404"/>
                <a:gd name="T109" fmla="*/ 170 h 214"/>
                <a:gd name="T110" fmla="*/ 54 w 404"/>
                <a:gd name="T111" fmla="*/ 162 h 214"/>
                <a:gd name="T112" fmla="*/ 68 w 404"/>
                <a:gd name="T113" fmla="*/ 158 h 214"/>
                <a:gd name="T114" fmla="*/ 71 w 404"/>
                <a:gd name="T115" fmla="*/ 151 h 214"/>
                <a:gd name="T116" fmla="*/ 70 w 404"/>
                <a:gd name="T117" fmla="*/ 140 h 214"/>
                <a:gd name="T118" fmla="*/ 59 w 404"/>
                <a:gd name="T119" fmla="*/ 138 h 214"/>
                <a:gd name="T120" fmla="*/ 53 w 404"/>
                <a:gd name="T121" fmla="*/ 136 h 214"/>
                <a:gd name="T122" fmla="*/ 42 w 404"/>
                <a:gd name="T123" fmla="*/ 138 h 214"/>
                <a:gd name="T124" fmla="*/ 34 w 404"/>
                <a:gd name="T125" fmla="*/ 14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 h="214">
                  <a:moveTo>
                    <a:pt x="31" y="143"/>
                  </a:moveTo>
                  <a:lnTo>
                    <a:pt x="27" y="141"/>
                  </a:lnTo>
                  <a:lnTo>
                    <a:pt x="25" y="143"/>
                  </a:lnTo>
                  <a:lnTo>
                    <a:pt x="22" y="140"/>
                  </a:lnTo>
                  <a:lnTo>
                    <a:pt x="22" y="138"/>
                  </a:lnTo>
                  <a:lnTo>
                    <a:pt x="25" y="138"/>
                  </a:lnTo>
                  <a:lnTo>
                    <a:pt x="22" y="131"/>
                  </a:lnTo>
                  <a:lnTo>
                    <a:pt x="17" y="126"/>
                  </a:lnTo>
                  <a:lnTo>
                    <a:pt x="10" y="124"/>
                  </a:lnTo>
                  <a:lnTo>
                    <a:pt x="9" y="126"/>
                  </a:lnTo>
                  <a:lnTo>
                    <a:pt x="5" y="123"/>
                  </a:lnTo>
                  <a:lnTo>
                    <a:pt x="5" y="123"/>
                  </a:lnTo>
                  <a:lnTo>
                    <a:pt x="3" y="119"/>
                  </a:lnTo>
                  <a:lnTo>
                    <a:pt x="0" y="117"/>
                  </a:lnTo>
                  <a:lnTo>
                    <a:pt x="2" y="114"/>
                  </a:lnTo>
                  <a:lnTo>
                    <a:pt x="2" y="107"/>
                  </a:lnTo>
                  <a:lnTo>
                    <a:pt x="0" y="106"/>
                  </a:lnTo>
                  <a:lnTo>
                    <a:pt x="0" y="100"/>
                  </a:lnTo>
                  <a:lnTo>
                    <a:pt x="2" y="99"/>
                  </a:lnTo>
                  <a:lnTo>
                    <a:pt x="5" y="95"/>
                  </a:lnTo>
                  <a:lnTo>
                    <a:pt x="5" y="92"/>
                  </a:lnTo>
                  <a:lnTo>
                    <a:pt x="7" y="90"/>
                  </a:lnTo>
                  <a:lnTo>
                    <a:pt x="12" y="95"/>
                  </a:lnTo>
                  <a:lnTo>
                    <a:pt x="14" y="97"/>
                  </a:lnTo>
                  <a:lnTo>
                    <a:pt x="15" y="100"/>
                  </a:lnTo>
                  <a:lnTo>
                    <a:pt x="19" y="99"/>
                  </a:lnTo>
                  <a:lnTo>
                    <a:pt x="19" y="95"/>
                  </a:lnTo>
                  <a:lnTo>
                    <a:pt x="20" y="95"/>
                  </a:lnTo>
                  <a:lnTo>
                    <a:pt x="19" y="87"/>
                  </a:lnTo>
                  <a:lnTo>
                    <a:pt x="20" y="87"/>
                  </a:lnTo>
                  <a:lnTo>
                    <a:pt x="24" y="87"/>
                  </a:lnTo>
                  <a:lnTo>
                    <a:pt x="24" y="83"/>
                  </a:lnTo>
                  <a:lnTo>
                    <a:pt x="24" y="82"/>
                  </a:lnTo>
                  <a:lnTo>
                    <a:pt x="24" y="80"/>
                  </a:lnTo>
                  <a:lnTo>
                    <a:pt x="27" y="77"/>
                  </a:lnTo>
                  <a:lnTo>
                    <a:pt x="29" y="77"/>
                  </a:lnTo>
                  <a:lnTo>
                    <a:pt x="29" y="75"/>
                  </a:lnTo>
                  <a:lnTo>
                    <a:pt x="31" y="73"/>
                  </a:lnTo>
                  <a:lnTo>
                    <a:pt x="34" y="73"/>
                  </a:lnTo>
                  <a:lnTo>
                    <a:pt x="34" y="72"/>
                  </a:lnTo>
                  <a:lnTo>
                    <a:pt x="32" y="70"/>
                  </a:lnTo>
                  <a:lnTo>
                    <a:pt x="34" y="68"/>
                  </a:lnTo>
                  <a:lnTo>
                    <a:pt x="37" y="70"/>
                  </a:lnTo>
                  <a:lnTo>
                    <a:pt x="39" y="72"/>
                  </a:lnTo>
                  <a:lnTo>
                    <a:pt x="39" y="73"/>
                  </a:lnTo>
                  <a:lnTo>
                    <a:pt x="37" y="75"/>
                  </a:lnTo>
                  <a:lnTo>
                    <a:pt x="39" y="75"/>
                  </a:lnTo>
                  <a:lnTo>
                    <a:pt x="41" y="75"/>
                  </a:lnTo>
                  <a:lnTo>
                    <a:pt x="41" y="73"/>
                  </a:lnTo>
                  <a:lnTo>
                    <a:pt x="42" y="72"/>
                  </a:lnTo>
                  <a:lnTo>
                    <a:pt x="42" y="73"/>
                  </a:lnTo>
                  <a:lnTo>
                    <a:pt x="44" y="72"/>
                  </a:lnTo>
                  <a:lnTo>
                    <a:pt x="44" y="72"/>
                  </a:lnTo>
                  <a:lnTo>
                    <a:pt x="46" y="72"/>
                  </a:lnTo>
                  <a:lnTo>
                    <a:pt x="49" y="70"/>
                  </a:lnTo>
                  <a:lnTo>
                    <a:pt x="51" y="70"/>
                  </a:lnTo>
                  <a:lnTo>
                    <a:pt x="51" y="72"/>
                  </a:lnTo>
                  <a:lnTo>
                    <a:pt x="54" y="73"/>
                  </a:lnTo>
                  <a:lnTo>
                    <a:pt x="58" y="73"/>
                  </a:lnTo>
                  <a:lnTo>
                    <a:pt x="59" y="73"/>
                  </a:lnTo>
                  <a:lnTo>
                    <a:pt x="61" y="75"/>
                  </a:lnTo>
                  <a:lnTo>
                    <a:pt x="61" y="75"/>
                  </a:lnTo>
                  <a:lnTo>
                    <a:pt x="65" y="77"/>
                  </a:lnTo>
                  <a:lnTo>
                    <a:pt x="66" y="77"/>
                  </a:lnTo>
                  <a:lnTo>
                    <a:pt x="68" y="78"/>
                  </a:lnTo>
                  <a:lnTo>
                    <a:pt x="71" y="82"/>
                  </a:lnTo>
                  <a:lnTo>
                    <a:pt x="73" y="82"/>
                  </a:lnTo>
                  <a:lnTo>
                    <a:pt x="73" y="83"/>
                  </a:lnTo>
                  <a:lnTo>
                    <a:pt x="73" y="85"/>
                  </a:lnTo>
                  <a:lnTo>
                    <a:pt x="75" y="85"/>
                  </a:lnTo>
                  <a:lnTo>
                    <a:pt x="76" y="83"/>
                  </a:lnTo>
                  <a:lnTo>
                    <a:pt x="76" y="82"/>
                  </a:lnTo>
                  <a:lnTo>
                    <a:pt x="78" y="80"/>
                  </a:lnTo>
                  <a:lnTo>
                    <a:pt x="80" y="82"/>
                  </a:lnTo>
                  <a:lnTo>
                    <a:pt x="83" y="82"/>
                  </a:lnTo>
                  <a:lnTo>
                    <a:pt x="85" y="85"/>
                  </a:lnTo>
                  <a:lnTo>
                    <a:pt x="87" y="85"/>
                  </a:lnTo>
                  <a:lnTo>
                    <a:pt x="90" y="83"/>
                  </a:lnTo>
                  <a:lnTo>
                    <a:pt x="90" y="80"/>
                  </a:lnTo>
                  <a:lnTo>
                    <a:pt x="92" y="78"/>
                  </a:lnTo>
                  <a:lnTo>
                    <a:pt x="92" y="77"/>
                  </a:lnTo>
                  <a:lnTo>
                    <a:pt x="93" y="77"/>
                  </a:lnTo>
                  <a:lnTo>
                    <a:pt x="95" y="78"/>
                  </a:lnTo>
                  <a:lnTo>
                    <a:pt x="95" y="77"/>
                  </a:lnTo>
                  <a:lnTo>
                    <a:pt x="99" y="77"/>
                  </a:lnTo>
                  <a:lnTo>
                    <a:pt x="102" y="78"/>
                  </a:lnTo>
                  <a:lnTo>
                    <a:pt x="102" y="80"/>
                  </a:lnTo>
                  <a:lnTo>
                    <a:pt x="105" y="80"/>
                  </a:lnTo>
                  <a:lnTo>
                    <a:pt x="105" y="77"/>
                  </a:lnTo>
                  <a:lnTo>
                    <a:pt x="107" y="77"/>
                  </a:lnTo>
                  <a:lnTo>
                    <a:pt x="109" y="77"/>
                  </a:lnTo>
                  <a:lnTo>
                    <a:pt x="110" y="75"/>
                  </a:lnTo>
                  <a:lnTo>
                    <a:pt x="112" y="77"/>
                  </a:lnTo>
                  <a:lnTo>
                    <a:pt x="114" y="77"/>
                  </a:lnTo>
                  <a:lnTo>
                    <a:pt x="114" y="78"/>
                  </a:lnTo>
                  <a:lnTo>
                    <a:pt x="112" y="80"/>
                  </a:lnTo>
                  <a:lnTo>
                    <a:pt x="114" y="82"/>
                  </a:lnTo>
                  <a:lnTo>
                    <a:pt x="116" y="83"/>
                  </a:lnTo>
                  <a:lnTo>
                    <a:pt x="117" y="82"/>
                  </a:lnTo>
                  <a:lnTo>
                    <a:pt x="117" y="83"/>
                  </a:lnTo>
                  <a:lnTo>
                    <a:pt x="121" y="83"/>
                  </a:lnTo>
                  <a:lnTo>
                    <a:pt x="126" y="85"/>
                  </a:lnTo>
                  <a:lnTo>
                    <a:pt x="127" y="85"/>
                  </a:lnTo>
                  <a:lnTo>
                    <a:pt x="129" y="82"/>
                  </a:lnTo>
                  <a:lnTo>
                    <a:pt x="129" y="80"/>
                  </a:lnTo>
                  <a:lnTo>
                    <a:pt x="129" y="78"/>
                  </a:lnTo>
                  <a:lnTo>
                    <a:pt x="133" y="82"/>
                  </a:lnTo>
                  <a:lnTo>
                    <a:pt x="136" y="82"/>
                  </a:lnTo>
                  <a:lnTo>
                    <a:pt x="139" y="80"/>
                  </a:lnTo>
                  <a:lnTo>
                    <a:pt x="141" y="78"/>
                  </a:lnTo>
                  <a:lnTo>
                    <a:pt x="139" y="70"/>
                  </a:lnTo>
                  <a:lnTo>
                    <a:pt x="139" y="70"/>
                  </a:lnTo>
                  <a:lnTo>
                    <a:pt x="136" y="70"/>
                  </a:lnTo>
                  <a:lnTo>
                    <a:pt x="134" y="68"/>
                  </a:lnTo>
                  <a:lnTo>
                    <a:pt x="134" y="66"/>
                  </a:lnTo>
                  <a:lnTo>
                    <a:pt x="131" y="66"/>
                  </a:lnTo>
                  <a:lnTo>
                    <a:pt x="129" y="65"/>
                  </a:lnTo>
                  <a:lnTo>
                    <a:pt x="127" y="65"/>
                  </a:lnTo>
                  <a:lnTo>
                    <a:pt x="127" y="63"/>
                  </a:lnTo>
                  <a:lnTo>
                    <a:pt x="126" y="61"/>
                  </a:lnTo>
                  <a:lnTo>
                    <a:pt x="126" y="61"/>
                  </a:lnTo>
                  <a:lnTo>
                    <a:pt x="129" y="61"/>
                  </a:lnTo>
                  <a:lnTo>
                    <a:pt x="129" y="58"/>
                  </a:lnTo>
                  <a:lnTo>
                    <a:pt x="131" y="56"/>
                  </a:lnTo>
                  <a:lnTo>
                    <a:pt x="129" y="55"/>
                  </a:lnTo>
                  <a:lnTo>
                    <a:pt x="129" y="55"/>
                  </a:lnTo>
                  <a:lnTo>
                    <a:pt x="127" y="51"/>
                  </a:lnTo>
                  <a:lnTo>
                    <a:pt x="131" y="48"/>
                  </a:lnTo>
                  <a:lnTo>
                    <a:pt x="133" y="46"/>
                  </a:lnTo>
                  <a:lnTo>
                    <a:pt x="138" y="46"/>
                  </a:lnTo>
                  <a:lnTo>
                    <a:pt x="139" y="46"/>
                  </a:lnTo>
                  <a:lnTo>
                    <a:pt x="141" y="44"/>
                  </a:lnTo>
                  <a:lnTo>
                    <a:pt x="141" y="43"/>
                  </a:lnTo>
                  <a:lnTo>
                    <a:pt x="138" y="43"/>
                  </a:lnTo>
                  <a:lnTo>
                    <a:pt x="136" y="41"/>
                  </a:lnTo>
                  <a:lnTo>
                    <a:pt x="136" y="41"/>
                  </a:lnTo>
                  <a:lnTo>
                    <a:pt x="134" y="41"/>
                  </a:lnTo>
                  <a:lnTo>
                    <a:pt x="131" y="41"/>
                  </a:lnTo>
                  <a:lnTo>
                    <a:pt x="129" y="41"/>
                  </a:lnTo>
                  <a:lnTo>
                    <a:pt x="129" y="39"/>
                  </a:lnTo>
                  <a:lnTo>
                    <a:pt x="129" y="39"/>
                  </a:lnTo>
                  <a:lnTo>
                    <a:pt x="133" y="38"/>
                  </a:lnTo>
                  <a:lnTo>
                    <a:pt x="131" y="36"/>
                  </a:lnTo>
                  <a:lnTo>
                    <a:pt x="129" y="36"/>
                  </a:lnTo>
                  <a:lnTo>
                    <a:pt x="127" y="36"/>
                  </a:lnTo>
                  <a:lnTo>
                    <a:pt x="127" y="34"/>
                  </a:lnTo>
                  <a:lnTo>
                    <a:pt x="127" y="32"/>
                  </a:lnTo>
                  <a:lnTo>
                    <a:pt x="127" y="31"/>
                  </a:lnTo>
                  <a:lnTo>
                    <a:pt x="129" y="31"/>
                  </a:lnTo>
                  <a:lnTo>
                    <a:pt x="131" y="31"/>
                  </a:lnTo>
                  <a:lnTo>
                    <a:pt x="133" y="31"/>
                  </a:lnTo>
                  <a:lnTo>
                    <a:pt x="133" y="31"/>
                  </a:lnTo>
                  <a:lnTo>
                    <a:pt x="136" y="31"/>
                  </a:lnTo>
                  <a:lnTo>
                    <a:pt x="138" y="32"/>
                  </a:lnTo>
                  <a:lnTo>
                    <a:pt x="138" y="31"/>
                  </a:lnTo>
                  <a:lnTo>
                    <a:pt x="138" y="31"/>
                  </a:lnTo>
                  <a:lnTo>
                    <a:pt x="141" y="29"/>
                  </a:lnTo>
                  <a:lnTo>
                    <a:pt x="143" y="29"/>
                  </a:lnTo>
                  <a:lnTo>
                    <a:pt x="143" y="31"/>
                  </a:lnTo>
                  <a:lnTo>
                    <a:pt x="144" y="29"/>
                  </a:lnTo>
                  <a:lnTo>
                    <a:pt x="144" y="27"/>
                  </a:lnTo>
                  <a:lnTo>
                    <a:pt x="148" y="27"/>
                  </a:lnTo>
                  <a:lnTo>
                    <a:pt x="151" y="27"/>
                  </a:lnTo>
                  <a:lnTo>
                    <a:pt x="153" y="26"/>
                  </a:lnTo>
                  <a:lnTo>
                    <a:pt x="156" y="26"/>
                  </a:lnTo>
                  <a:lnTo>
                    <a:pt x="156" y="24"/>
                  </a:lnTo>
                  <a:lnTo>
                    <a:pt x="160" y="22"/>
                  </a:lnTo>
                  <a:lnTo>
                    <a:pt x="163" y="22"/>
                  </a:lnTo>
                  <a:lnTo>
                    <a:pt x="165" y="21"/>
                  </a:lnTo>
                  <a:lnTo>
                    <a:pt x="165" y="21"/>
                  </a:lnTo>
                  <a:lnTo>
                    <a:pt x="167" y="22"/>
                  </a:lnTo>
                  <a:lnTo>
                    <a:pt x="168" y="21"/>
                  </a:lnTo>
                  <a:lnTo>
                    <a:pt x="168" y="19"/>
                  </a:lnTo>
                  <a:lnTo>
                    <a:pt x="168" y="17"/>
                  </a:lnTo>
                  <a:lnTo>
                    <a:pt x="172" y="17"/>
                  </a:lnTo>
                  <a:lnTo>
                    <a:pt x="172" y="15"/>
                  </a:lnTo>
                  <a:lnTo>
                    <a:pt x="173" y="15"/>
                  </a:lnTo>
                  <a:lnTo>
                    <a:pt x="175" y="15"/>
                  </a:lnTo>
                  <a:lnTo>
                    <a:pt x="175" y="17"/>
                  </a:lnTo>
                  <a:lnTo>
                    <a:pt x="178" y="15"/>
                  </a:lnTo>
                  <a:lnTo>
                    <a:pt x="180" y="14"/>
                  </a:lnTo>
                  <a:lnTo>
                    <a:pt x="185" y="12"/>
                  </a:lnTo>
                  <a:lnTo>
                    <a:pt x="185" y="12"/>
                  </a:lnTo>
                  <a:lnTo>
                    <a:pt x="187" y="10"/>
                  </a:lnTo>
                  <a:lnTo>
                    <a:pt x="189" y="10"/>
                  </a:lnTo>
                  <a:lnTo>
                    <a:pt x="190" y="9"/>
                  </a:lnTo>
                  <a:lnTo>
                    <a:pt x="192" y="9"/>
                  </a:lnTo>
                  <a:lnTo>
                    <a:pt x="195" y="9"/>
                  </a:lnTo>
                  <a:lnTo>
                    <a:pt x="195" y="7"/>
                  </a:lnTo>
                  <a:lnTo>
                    <a:pt x="194" y="5"/>
                  </a:lnTo>
                  <a:lnTo>
                    <a:pt x="195" y="4"/>
                  </a:lnTo>
                  <a:lnTo>
                    <a:pt x="197" y="4"/>
                  </a:lnTo>
                  <a:lnTo>
                    <a:pt x="199" y="2"/>
                  </a:lnTo>
                  <a:lnTo>
                    <a:pt x="201" y="0"/>
                  </a:lnTo>
                  <a:lnTo>
                    <a:pt x="202" y="2"/>
                  </a:lnTo>
                  <a:lnTo>
                    <a:pt x="204" y="0"/>
                  </a:lnTo>
                  <a:lnTo>
                    <a:pt x="206" y="2"/>
                  </a:lnTo>
                  <a:lnTo>
                    <a:pt x="209" y="2"/>
                  </a:lnTo>
                  <a:lnTo>
                    <a:pt x="211" y="4"/>
                  </a:lnTo>
                  <a:lnTo>
                    <a:pt x="214" y="4"/>
                  </a:lnTo>
                  <a:lnTo>
                    <a:pt x="216" y="2"/>
                  </a:lnTo>
                  <a:lnTo>
                    <a:pt x="219" y="2"/>
                  </a:lnTo>
                  <a:lnTo>
                    <a:pt x="219" y="5"/>
                  </a:lnTo>
                  <a:lnTo>
                    <a:pt x="221" y="5"/>
                  </a:lnTo>
                  <a:lnTo>
                    <a:pt x="221" y="7"/>
                  </a:lnTo>
                  <a:lnTo>
                    <a:pt x="223" y="10"/>
                  </a:lnTo>
                  <a:lnTo>
                    <a:pt x="224" y="10"/>
                  </a:lnTo>
                  <a:lnTo>
                    <a:pt x="224" y="12"/>
                  </a:lnTo>
                  <a:lnTo>
                    <a:pt x="224" y="14"/>
                  </a:lnTo>
                  <a:lnTo>
                    <a:pt x="224" y="15"/>
                  </a:lnTo>
                  <a:lnTo>
                    <a:pt x="224" y="15"/>
                  </a:lnTo>
                  <a:lnTo>
                    <a:pt x="223" y="17"/>
                  </a:lnTo>
                  <a:lnTo>
                    <a:pt x="223" y="19"/>
                  </a:lnTo>
                  <a:lnTo>
                    <a:pt x="224" y="19"/>
                  </a:lnTo>
                  <a:lnTo>
                    <a:pt x="226" y="19"/>
                  </a:lnTo>
                  <a:lnTo>
                    <a:pt x="228" y="19"/>
                  </a:lnTo>
                  <a:lnTo>
                    <a:pt x="229" y="19"/>
                  </a:lnTo>
                  <a:lnTo>
                    <a:pt x="229" y="17"/>
                  </a:lnTo>
                  <a:lnTo>
                    <a:pt x="231" y="17"/>
                  </a:lnTo>
                  <a:lnTo>
                    <a:pt x="233" y="19"/>
                  </a:lnTo>
                  <a:lnTo>
                    <a:pt x="233" y="19"/>
                  </a:lnTo>
                  <a:lnTo>
                    <a:pt x="233" y="17"/>
                  </a:lnTo>
                  <a:lnTo>
                    <a:pt x="233" y="15"/>
                  </a:lnTo>
                  <a:lnTo>
                    <a:pt x="233" y="14"/>
                  </a:lnTo>
                  <a:lnTo>
                    <a:pt x="238" y="17"/>
                  </a:lnTo>
                  <a:lnTo>
                    <a:pt x="238" y="21"/>
                  </a:lnTo>
                  <a:lnTo>
                    <a:pt x="240" y="24"/>
                  </a:lnTo>
                  <a:lnTo>
                    <a:pt x="240" y="22"/>
                  </a:lnTo>
                  <a:lnTo>
                    <a:pt x="241" y="22"/>
                  </a:lnTo>
                  <a:lnTo>
                    <a:pt x="241" y="21"/>
                  </a:lnTo>
                  <a:lnTo>
                    <a:pt x="240" y="19"/>
                  </a:lnTo>
                  <a:lnTo>
                    <a:pt x="243" y="19"/>
                  </a:lnTo>
                  <a:lnTo>
                    <a:pt x="246" y="21"/>
                  </a:lnTo>
                  <a:lnTo>
                    <a:pt x="248" y="21"/>
                  </a:lnTo>
                  <a:lnTo>
                    <a:pt x="250" y="21"/>
                  </a:lnTo>
                  <a:lnTo>
                    <a:pt x="250" y="21"/>
                  </a:lnTo>
                  <a:lnTo>
                    <a:pt x="250" y="22"/>
                  </a:lnTo>
                  <a:lnTo>
                    <a:pt x="248" y="24"/>
                  </a:lnTo>
                  <a:lnTo>
                    <a:pt x="248" y="26"/>
                  </a:lnTo>
                  <a:lnTo>
                    <a:pt x="250" y="29"/>
                  </a:lnTo>
                  <a:lnTo>
                    <a:pt x="252" y="29"/>
                  </a:lnTo>
                  <a:lnTo>
                    <a:pt x="253" y="27"/>
                  </a:lnTo>
                  <a:lnTo>
                    <a:pt x="255" y="26"/>
                  </a:lnTo>
                  <a:lnTo>
                    <a:pt x="260" y="27"/>
                  </a:lnTo>
                  <a:lnTo>
                    <a:pt x="260" y="27"/>
                  </a:lnTo>
                  <a:lnTo>
                    <a:pt x="262" y="27"/>
                  </a:lnTo>
                  <a:lnTo>
                    <a:pt x="262" y="24"/>
                  </a:lnTo>
                  <a:lnTo>
                    <a:pt x="263" y="24"/>
                  </a:lnTo>
                  <a:lnTo>
                    <a:pt x="267" y="24"/>
                  </a:lnTo>
                  <a:lnTo>
                    <a:pt x="269" y="22"/>
                  </a:lnTo>
                  <a:lnTo>
                    <a:pt x="269" y="21"/>
                  </a:lnTo>
                  <a:lnTo>
                    <a:pt x="270" y="19"/>
                  </a:lnTo>
                  <a:lnTo>
                    <a:pt x="270" y="17"/>
                  </a:lnTo>
                  <a:lnTo>
                    <a:pt x="274" y="15"/>
                  </a:lnTo>
                  <a:lnTo>
                    <a:pt x="275" y="14"/>
                  </a:lnTo>
                  <a:lnTo>
                    <a:pt x="277" y="12"/>
                  </a:lnTo>
                  <a:lnTo>
                    <a:pt x="279" y="12"/>
                  </a:lnTo>
                  <a:lnTo>
                    <a:pt x="282" y="10"/>
                  </a:lnTo>
                  <a:lnTo>
                    <a:pt x="282" y="12"/>
                  </a:lnTo>
                  <a:lnTo>
                    <a:pt x="282" y="14"/>
                  </a:lnTo>
                  <a:lnTo>
                    <a:pt x="280" y="15"/>
                  </a:lnTo>
                  <a:lnTo>
                    <a:pt x="279" y="15"/>
                  </a:lnTo>
                  <a:lnTo>
                    <a:pt x="280" y="17"/>
                  </a:lnTo>
                  <a:lnTo>
                    <a:pt x="299" y="32"/>
                  </a:lnTo>
                  <a:lnTo>
                    <a:pt x="326" y="65"/>
                  </a:lnTo>
                  <a:lnTo>
                    <a:pt x="328" y="65"/>
                  </a:lnTo>
                  <a:lnTo>
                    <a:pt x="330" y="63"/>
                  </a:lnTo>
                  <a:lnTo>
                    <a:pt x="330" y="61"/>
                  </a:lnTo>
                  <a:lnTo>
                    <a:pt x="330" y="61"/>
                  </a:lnTo>
                  <a:lnTo>
                    <a:pt x="330" y="60"/>
                  </a:lnTo>
                  <a:lnTo>
                    <a:pt x="331" y="58"/>
                  </a:lnTo>
                  <a:lnTo>
                    <a:pt x="335" y="60"/>
                  </a:lnTo>
                  <a:lnTo>
                    <a:pt x="335" y="61"/>
                  </a:lnTo>
                  <a:lnTo>
                    <a:pt x="335" y="63"/>
                  </a:lnTo>
                  <a:lnTo>
                    <a:pt x="337" y="63"/>
                  </a:lnTo>
                  <a:lnTo>
                    <a:pt x="338" y="65"/>
                  </a:lnTo>
                  <a:lnTo>
                    <a:pt x="340" y="65"/>
                  </a:lnTo>
                  <a:lnTo>
                    <a:pt x="342" y="65"/>
                  </a:lnTo>
                  <a:lnTo>
                    <a:pt x="343" y="63"/>
                  </a:lnTo>
                  <a:lnTo>
                    <a:pt x="347" y="65"/>
                  </a:lnTo>
                  <a:lnTo>
                    <a:pt x="348" y="65"/>
                  </a:lnTo>
                  <a:lnTo>
                    <a:pt x="350" y="65"/>
                  </a:lnTo>
                  <a:lnTo>
                    <a:pt x="352" y="63"/>
                  </a:lnTo>
                  <a:lnTo>
                    <a:pt x="354" y="63"/>
                  </a:lnTo>
                  <a:lnTo>
                    <a:pt x="352" y="61"/>
                  </a:lnTo>
                  <a:lnTo>
                    <a:pt x="352" y="61"/>
                  </a:lnTo>
                  <a:lnTo>
                    <a:pt x="357" y="60"/>
                  </a:lnTo>
                  <a:lnTo>
                    <a:pt x="360" y="60"/>
                  </a:lnTo>
                  <a:lnTo>
                    <a:pt x="364" y="61"/>
                  </a:lnTo>
                  <a:lnTo>
                    <a:pt x="367" y="63"/>
                  </a:lnTo>
                  <a:lnTo>
                    <a:pt x="369" y="66"/>
                  </a:lnTo>
                  <a:lnTo>
                    <a:pt x="369" y="68"/>
                  </a:lnTo>
                  <a:lnTo>
                    <a:pt x="370" y="68"/>
                  </a:lnTo>
                  <a:lnTo>
                    <a:pt x="372" y="70"/>
                  </a:lnTo>
                  <a:lnTo>
                    <a:pt x="376" y="72"/>
                  </a:lnTo>
                  <a:lnTo>
                    <a:pt x="376" y="72"/>
                  </a:lnTo>
                  <a:lnTo>
                    <a:pt x="377" y="72"/>
                  </a:lnTo>
                  <a:lnTo>
                    <a:pt x="377" y="73"/>
                  </a:lnTo>
                  <a:lnTo>
                    <a:pt x="377" y="75"/>
                  </a:lnTo>
                  <a:lnTo>
                    <a:pt x="377" y="77"/>
                  </a:lnTo>
                  <a:lnTo>
                    <a:pt x="377" y="77"/>
                  </a:lnTo>
                  <a:lnTo>
                    <a:pt x="379" y="78"/>
                  </a:lnTo>
                  <a:lnTo>
                    <a:pt x="379" y="78"/>
                  </a:lnTo>
                  <a:lnTo>
                    <a:pt x="381" y="78"/>
                  </a:lnTo>
                  <a:lnTo>
                    <a:pt x="382" y="80"/>
                  </a:lnTo>
                  <a:lnTo>
                    <a:pt x="384" y="80"/>
                  </a:lnTo>
                  <a:lnTo>
                    <a:pt x="384" y="80"/>
                  </a:lnTo>
                  <a:lnTo>
                    <a:pt x="386" y="78"/>
                  </a:lnTo>
                  <a:lnTo>
                    <a:pt x="391" y="78"/>
                  </a:lnTo>
                  <a:lnTo>
                    <a:pt x="394" y="78"/>
                  </a:lnTo>
                  <a:lnTo>
                    <a:pt x="394" y="75"/>
                  </a:lnTo>
                  <a:lnTo>
                    <a:pt x="396" y="75"/>
                  </a:lnTo>
                  <a:lnTo>
                    <a:pt x="398" y="75"/>
                  </a:lnTo>
                  <a:lnTo>
                    <a:pt x="398" y="78"/>
                  </a:lnTo>
                  <a:lnTo>
                    <a:pt x="398" y="80"/>
                  </a:lnTo>
                  <a:lnTo>
                    <a:pt x="399" y="80"/>
                  </a:lnTo>
                  <a:lnTo>
                    <a:pt x="401" y="82"/>
                  </a:lnTo>
                  <a:lnTo>
                    <a:pt x="404" y="83"/>
                  </a:lnTo>
                  <a:lnTo>
                    <a:pt x="404" y="83"/>
                  </a:lnTo>
                  <a:lnTo>
                    <a:pt x="403" y="87"/>
                  </a:lnTo>
                  <a:lnTo>
                    <a:pt x="401" y="87"/>
                  </a:lnTo>
                  <a:lnTo>
                    <a:pt x="399" y="90"/>
                  </a:lnTo>
                  <a:lnTo>
                    <a:pt x="399" y="92"/>
                  </a:lnTo>
                  <a:lnTo>
                    <a:pt x="399" y="92"/>
                  </a:lnTo>
                  <a:lnTo>
                    <a:pt x="398" y="95"/>
                  </a:lnTo>
                  <a:lnTo>
                    <a:pt x="394" y="97"/>
                  </a:lnTo>
                  <a:lnTo>
                    <a:pt x="393" y="97"/>
                  </a:lnTo>
                  <a:lnTo>
                    <a:pt x="393" y="100"/>
                  </a:lnTo>
                  <a:lnTo>
                    <a:pt x="393" y="104"/>
                  </a:lnTo>
                  <a:lnTo>
                    <a:pt x="394" y="109"/>
                  </a:lnTo>
                  <a:lnTo>
                    <a:pt x="398" y="112"/>
                  </a:lnTo>
                  <a:lnTo>
                    <a:pt x="396" y="112"/>
                  </a:lnTo>
                  <a:lnTo>
                    <a:pt x="394" y="116"/>
                  </a:lnTo>
                  <a:lnTo>
                    <a:pt x="391" y="117"/>
                  </a:lnTo>
                  <a:lnTo>
                    <a:pt x="389" y="119"/>
                  </a:lnTo>
                  <a:lnTo>
                    <a:pt x="387" y="119"/>
                  </a:lnTo>
                  <a:lnTo>
                    <a:pt x="387" y="119"/>
                  </a:lnTo>
                  <a:lnTo>
                    <a:pt x="386" y="117"/>
                  </a:lnTo>
                  <a:lnTo>
                    <a:pt x="384" y="117"/>
                  </a:lnTo>
                  <a:lnTo>
                    <a:pt x="381" y="119"/>
                  </a:lnTo>
                  <a:lnTo>
                    <a:pt x="377" y="119"/>
                  </a:lnTo>
                  <a:lnTo>
                    <a:pt x="374" y="117"/>
                  </a:lnTo>
                  <a:lnTo>
                    <a:pt x="370" y="117"/>
                  </a:lnTo>
                  <a:lnTo>
                    <a:pt x="370" y="117"/>
                  </a:lnTo>
                  <a:lnTo>
                    <a:pt x="369" y="123"/>
                  </a:lnTo>
                  <a:lnTo>
                    <a:pt x="369" y="124"/>
                  </a:lnTo>
                  <a:lnTo>
                    <a:pt x="367" y="128"/>
                  </a:lnTo>
                  <a:lnTo>
                    <a:pt x="367" y="133"/>
                  </a:lnTo>
                  <a:lnTo>
                    <a:pt x="367" y="138"/>
                  </a:lnTo>
                  <a:lnTo>
                    <a:pt x="367" y="140"/>
                  </a:lnTo>
                  <a:lnTo>
                    <a:pt x="367" y="141"/>
                  </a:lnTo>
                  <a:lnTo>
                    <a:pt x="370" y="141"/>
                  </a:lnTo>
                  <a:lnTo>
                    <a:pt x="369" y="145"/>
                  </a:lnTo>
                  <a:lnTo>
                    <a:pt x="369" y="146"/>
                  </a:lnTo>
                  <a:lnTo>
                    <a:pt x="367" y="146"/>
                  </a:lnTo>
                  <a:lnTo>
                    <a:pt x="367" y="146"/>
                  </a:lnTo>
                  <a:lnTo>
                    <a:pt x="365" y="146"/>
                  </a:lnTo>
                  <a:lnTo>
                    <a:pt x="364" y="145"/>
                  </a:lnTo>
                  <a:lnTo>
                    <a:pt x="362" y="146"/>
                  </a:lnTo>
                  <a:lnTo>
                    <a:pt x="359" y="146"/>
                  </a:lnTo>
                  <a:lnTo>
                    <a:pt x="355" y="148"/>
                  </a:lnTo>
                  <a:lnTo>
                    <a:pt x="352" y="148"/>
                  </a:lnTo>
                  <a:lnTo>
                    <a:pt x="350" y="148"/>
                  </a:lnTo>
                  <a:lnTo>
                    <a:pt x="348" y="148"/>
                  </a:lnTo>
                  <a:lnTo>
                    <a:pt x="347" y="150"/>
                  </a:lnTo>
                  <a:lnTo>
                    <a:pt x="345" y="151"/>
                  </a:lnTo>
                  <a:lnTo>
                    <a:pt x="345" y="151"/>
                  </a:lnTo>
                  <a:lnTo>
                    <a:pt x="347" y="153"/>
                  </a:lnTo>
                  <a:lnTo>
                    <a:pt x="350" y="153"/>
                  </a:lnTo>
                  <a:lnTo>
                    <a:pt x="352" y="153"/>
                  </a:lnTo>
                  <a:lnTo>
                    <a:pt x="352" y="155"/>
                  </a:lnTo>
                  <a:lnTo>
                    <a:pt x="350" y="157"/>
                  </a:lnTo>
                  <a:lnTo>
                    <a:pt x="352" y="160"/>
                  </a:lnTo>
                  <a:lnTo>
                    <a:pt x="352" y="162"/>
                  </a:lnTo>
                  <a:lnTo>
                    <a:pt x="354" y="162"/>
                  </a:lnTo>
                  <a:lnTo>
                    <a:pt x="354" y="165"/>
                  </a:lnTo>
                  <a:lnTo>
                    <a:pt x="355" y="169"/>
                  </a:lnTo>
                  <a:lnTo>
                    <a:pt x="355" y="170"/>
                  </a:lnTo>
                  <a:lnTo>
                    <a:pt x="359" y="172"/>
                  </a:lnTo>
                  <a:lnTo>
                    <a:pt x="359" y="175"/>
                  </a:lnTo>
                  <a:lnTo>
                    <a:pt x="357" y="177"/>
                  </a:lnTo>
                  <a:lnTo>
                    <a:pt x="357" y="179"/>
                  </a:lnTo>
                  <a:lnTo>
                    <a:pt x="359" y="180"/>
                  </a:lnTo>
                  <a:lnTo>
                    <a:pt x="357" y="182"/>
                  </a:lnTo>
                  <a:lnTo>
                    <a:pt x="357" y="182"/>
                  </a:lnTo>
                  <a:lnTo>
                    <a:pt x="355" y="184"/>
                  </a:lnTo>
                  <a:lnTo>
                    <a:pt x="355" y="187"/>
                  </a:lnTo>
                  <a:lnTo>
                    <a:pt x="354" y="187"/>
                  </a:lnTo>
                  <a:lnTo>
                    <a:pt x="348" y="187"/>
                  </a:lnTo>
                  <a:lnTo>
                    <a:pt x="343" y="182"/>
                  </a:lnTo>
                  <a:lnTo>
                    <a:pt x="342" y="182"/>
                  </a:lnTo>
                  <a:lnTo>
                    <a:pt x="338" y="180"/>
                  </a:lnTo>
                  <a:lnTo>
                    <a:pt x="331" y="180"/>
                  </a:lnTo>
                  <a:lnTo>
                    <a:pt x="328" y="180"/>
                  </a:lnTo>
                  <a:lnTo>
                    <a:pt x="323" y="179"/>
                  </a:lnTo>
                  <a:lnTo>
                    <a:pt x="318" y="180"/>
                  </a:lnTo>
                  <a:lnTo>
                    <a:pt x="314" y="180"/>
                  </a:lnTo>
                  <a:lnTo>
                    <a:pt x="313" y="180"/>
                  </a:lnTo>
                  <a:lnTo>
                    <a:pt x="311" y="182"/>
                  </a:lnTo>
                  <a:lnTo>
                    <a:pt x="308" y="182"/>
                  </a:lnTo>
                  <a:lnTo>
                    <a:pt x="303" y="182"/>
                  </a:lnTo>
                  <a:lnTo>
                    <a:pt x="297" y="180"/>
                  </a:lnTo>
                  <a:lnTo>
                    <a:pt x="296" y="180"/>
                  </a:lnTo>
                  <a:lnTo>
                    <a:pt x="292" y="180"/>
                  </a:lnTo>
                  <a:lnTo>
                    <a:pt x="291" y="180"/>
                  </a:lnTo>
                  <a:lnTo>
                    <a:pt x="289" y="180"/>
                  </a:lnTo>
                  <a:lnTo>
                    <a:pt x="287" y="180"/>
                  </a:lnTo>
                  <a:lnTo>
                    <a:pt x="286" y="180"/>
                  </a:lnTo>
                  <a:lnTo>
                    <a:pt x="286" y="182"/>
                  </a:lnTo>
                  <a:lnTo>
                    <a:pt x="287" y="186"/>
                  </a:lnTo>
                  <a:lnTo>
                    <a:pt x="287" y="187"/>
                  </a:lnTo>
                  <a:lnTo>
                    <a:pt x="284" y="189"/>
                  </a:lnTo>
                  <a:lnTo>
                    <a:pt x="277" y="189"/>
                  </a:lnTo>
                  <a:lnTo>
                    <a:pt x="269" y="187"/>
                  </a:lnTo>
                  <a:lnTo>
                    <a:pt x="267" y="187"/>
                  </a:lnTo>
                  <a:lnTo>
                    <a:pt x="263" y="187"/>
                  </a:lnTo>
                  <a:lnTo>
                    <a:pt x="262" y="189"/>
                  </a:lnTo>
                  <a:lnTo>
                    <a:pt x="262" y="191"/>
                  </a:lnTo>
                  <a:lnTo>
                    <a:pt x="260" y="191"/>
                  </a:lnTo>
                  <a:lnTo>
                    <a:pt x="260" y="192"/>
                  </a:lnTo>
                  <a:lnTo>
                    <a:pt x="258" y="192"/>
                  </a:lnTo>
                  <a:lnTo>
                    <a:pt x="257" y="196"/>
                  </a:lnTo>
                  <a:lnTo>
                    <a:pt x="255" y="196"/>
                  </a:lnTo>
                  <a:lnTo>
                    <a:pt x="250" y="201"/>
                  </a:lnTo>
                  <a:lnTo>
                    <a:pt x="250" y="204"/>
                  </a:lnTo>
                  <a:lnTo>
                    <a:pt x="248" y="206"/>
                  </a:lnTo>
                  <a:lnTo>
                    <a:pt x="246" y="209"/>
                  </a:lnTo>
                  <a:lnTo>
                    <a:pt x="241" y="213"/>
                  </a:lnTo>
                  <a:lnTo>
                    <a:pt x="240" y="213"/>
                  </a:lnTo>
                  <a:lnTo>
                    <a:pt x="236" y="209"/>
                  </a:lnTo>
                  <a:lnTo>
                    <a:pt x="231" y="209"/>
                  </a:lnTo>
                  <a:lnTo>
                    <a:pt x="229" y="209"/>
                  </a:lnTo>
                  <a:lnTo>
                    <a:pt x="224" y="213"/>
                  </a:lnTo>
                  <a:lnTo>
                    <a:pt x="221" y="213"/>
                  </a:lnTo>
                  <a:lnTo>
                    <a:pt x="218" y="201"/>
                  </a:lnTo>
                  <a:lnTo>
                    <a:pt x="209" y="199"/>
                  </a:lnTo>
                  <a:lnTo>
                    <a:pt x="209" y="184"/>
                  </a:lnTo>
                  <a:lnTo>
                    <a:pt x="206" y="186"/>
                  </a:lnTo>
                  <a:lnTo>
                    <a:pt x="202" y="179"/>
                  </a:lnTo>
                  <a:lnTo>
                    <a:pt x="197" y="175"/>
                  </a:lnTo>
                  <a:lnTo>
                    <a:pt x="180" y="175"/>
                  </a:lnTo>
                  <a:lnTo>
                    <a:pt x="165" y="177"/>
                  </a:lnTo>
                  <a:lnTo>
                    <a:pt x="155" y="170"/>
                  </a:lnTo>
                  <a:lnTo>
                    <a:pt x="148" y="169"/>
                  </a:lnTo>
                  <a:lnTo>
                    <a:pt x="131" y="157"/>
                  </a:lnTo>
                  <a:lnTo>
                    <a:pt x="104" y="162"/>
                  </a:lnTo>
                  <a:lnTo>
                    <a:pt x="112" y="213"/>
                  </a:lnTo>
                  <a:lnTo>
                    <a:pt x="110" y="213"/>
                  </a:lnTo>
                  <a:lnTo>
                    <a:pt x="107" y="214"/>
                  </a:lnTo>
                  <a:lnTo>
                    <a:pt x="99" y="206"/>
                  </a:lnTo>
                  <a:lnTo>
                    <a:pt x="92" y="201"/>
                  </a:lnTo>
                  <a:lnTo>
                    <a:pt x="85" y="201"/>
                  </a:lnTo>
                  <a:lnTo>
                    <a:pt x="80" y="203"/>
                  </a:lnTo>
                  <a:lnTo>
                    <a:pt x="73" y="208"/>
                  </a:lnTo>
                  <a:lnTo>
                    <a:pt x="73" y="206"/>
                  </a:lnTo>
                  <a:lnTo>
                    <a:pt x="71" y="203"/>
                  </a:lnTo>
                  <a:lnTo>
                    <a:pt x="73" y="199"/>
                  </a:lnTo>
                  <a:lnTo>
                    <a:pt x="73" y="197"/>
                  </a:lnTo>
                  <a:lnTo>
                    <a:pt x="73" y="196"/>
                  </a:lnTo>
                  <a:lnTo>
                    <a:pt x="75" y="196"/>
                  </a:lnTo>
                  <a:lnTo>
                    <a:pt x="73" y="194"/>
                  </a:lnTo>
                  <a:lnTo>
                    <a:pt x="71" y="194"/>
                  </a:lnTo>
                  <a:lnTo>
                    <a:pt x="70" y="194"/>
                  </a:lnTo>
                  <a:lnTo>
                    <a:pt x="68" y="194"/>
                  </a:lnTo>
                  <a:lnTo>
                    <a:pt x="66" y="194"/>
                  </a:lnTo>
                  <a:lnTo>
                    <a:pt x="65" y="194"/>
                  </a:lnTo>
                  <a:lnTo>
                    <a:pt x="65" y="192"/>
                  </a:lnTo>
                  <a:lnTo>
                    <a:pt x="63" y="191"/>
                  </a:lnTo>
                  <a:lnTo>
                    <a:pt x="63" y="189"/>
                  </a:lnTo>
                  <a:lnTo>
                    <a:pt x="61" y="189"/>
                  </a:lnTo>
                  <a:lnTo>
                    <a:pt x="61" y="189"/>
                  </a:lnTo>
                  <a:lnTo>
                    <a:pt x="58" y="191"/>
                  </a:lnTo>
                  <a:lnTo>
                    <a:pt x="58" y="191"/>
                  </a:lnTo>
                  <a:lnTo>
                    <a:pt x="58" y="187"/>
                  </a:lnTo>
                  <a:lnTo>
                    <a:pt x="58" y="186"/>
                  </a:lnTo>
                  <a:lnTo>
                    <a:pt x="54" y="182"/>
                  </a:lnTo>
                  <a:lnTo>
                    <a:pt x="54" y="180"/>
                  </a:lnTo>
                  <a:lnTo>
                    <a:pt x="53" y="180"/>
                  </a:lnTo>
                  <a:lnTo>
                    <a:pt x="53" y="177"/>
                  </a:lnTo>
                  <a:lnTo>
                    <a:pt x="51" y="177"/>
                  </a:lnTo>
                  <a:lnTo>
                    <a:pt x="51" y="175"/>
                  </a:lnTo>
                  <a:lnTo>
                    <a:pt x="49" y="175"/>
                  </a:lnTo>
                  <a:lnTo>
                    <a:pt x="48" y="175"/>
                  </a:lnTo>
                  <a:lnTo>
                    <a:pt x="46" y="174"/>
                  </a:lnTo>
                  <a:lnTo>
                    <a:pt x="46" y="172"/>
                  </a:lnTo>
                  <a:lnTo>
                    <a:pt x="46" y="170"/>
                  </a:lnTo>
                  <a:lnTo>
                    <a:pt x="48" y="172"/>
                  </a:lnTo>
                  <a:lnTo>
                    <a:pt x="51" y="170"/>
                  </a:lnTo>
                  <a:lnTo>
                    <a:pt x="51" y="172"/>
                  </a:lnTo>
                  <a:lnTo>
                    <a:pt x="53" y="172"/>
                  </a:lnTo>
                  <a:lnTo>
                    <a:pt x="54" y="172"/>
                  </a:lnTo>
                  <a:lnTo>
                    <a:pt x="54" y="170"/>
                  </a:lnTo>
                  <a:lnTo>
                    <a:pt x="56" y="170"/>
                  </a:lnTo>
                  <a:lnTo>
                    <a:pt x="58" y="172"/>
                  </a:lnTo>
                  <a:lnTo>
                    <a:pt x="58" y="170"/>
                  </a:lnTo>
                  <a:lnTo>
                    <a:pt x="58" y="170"/>
                  </a:lnTo>
                  <a:lnTo>
                    <a:pt x="56" y="170"/>
                  </a:lnTo>
                  <a:lnTo>
                    <a:pt x="54" y="169"/>
                  </a:lnTo>
                  <a:lnTo>
                    <a:pt x="54" y="169"/>
                  </a:lnTo>
                  <a:lnTo>
                    <a:pt x="53" y="165"/>
                  </a:lnTo>
                  <a:lnTo>
                    <a:pt x="53" y="163"/>
                  </a:lnTo>
                  <a:lnTo>
                    <a:pt x="54" y="163"/>
                  </a:lnTo>
                  <a:lnTo>
                    <a:pt x="54" y="162"/>
                  </a:lnTo>
                  <a:lnTo>
                    <a:pt x="54" y="162"/>
                  </a:lnTo>
                  <a:lnTo>
                    <a:pt x="54" y="160"/>
                  </a:lnTo>
                  <a:lnTo>
                    <a:pt x="58" y="158"/>
                  </a:lnTo>
                  <a:lnTo>
                    <a:pt x="59" y="158"/>
                  </a:lnTo>
                  <a:lnTo>
                    <a:pt x="61" y="158"/>
                  </a:lnTo>
                  <a:lnTo>
                    <a:pt x="63" y="158"/>
                  </a:lnTo>
                  <a:lnTo>
                    <a:pt x="65" y="158"/>
                  </a:lnTo>
                  <a:lnTo>
                    <a:pt x="66" y="158"/>
                  </a:lnTo>
                  <a:lnTo>
                    <a:pt x="66" y="158"/>
                  </a:lnTo>
                  <a:lnTo>
                    <a:pt x="68" y="158"/>
                  </a:lnTo>
                  <a:lnTo>
                    <a:pt x="70" y="160"/>
                  </a:lnTo>
                  <a:lnTo>
                    <a:pt x="71" y="160"/>
                  </a:lnTo>
                  <a:lnTo>
                    <a:pt x="73" y="160"/>
                  </a:lnTo>
                  <a:lnTo>
                    <a:pt x="73" y="158"/>
                  </a:lnTo>
                  <a:lnTo>
                    <a:pt x="73" y="158"/>
                  </a:lnTo>
                  <a:lnTo>
                    <a:pt x="70" y="157"/>
                  </a:lnTo>
                  <a:lnTo>
                    <a:pt x="70" y="155"/>
                  </a:lnTo>
                  <a:lnTo>
                    <a:pt x="70" y="151"/>
                  </a:lnTo>
                  <a:lnTo>
                    <a:pt x="71" y="151"/>
                  </a:lnTo>
                  <a:lnTo>
                    <a:pt x="71" y="150"/>
                  </a:lnTo>
                  <a:lnTo>
                    <a:pt x="71" y="150"/>
                  </a:lnTo>
                  <a:lnTo>
                    <a:pt x="70" y="148"/>
                  </a:lnTo>
                  <a:lnTo>
                    <a:pt x="70" y="148"/>
                  </a:lnTo>
                  <a:lnTo>
                    <a:pt x="71" y="146"/>
                  </a:lnTo>
                  <a:lnTo>
                    <a:pt x="71" y="145"/>
                  </a:lnTo>
                  <a:lnTo>
                    <a:pt x="70" y="143"/>
                  </a:lnTo>
                  <a:lnTo>
                    <a:pt x="70" y="141"/>
                  </a:lnTo>
                  <a:lnTo>
                    <a:pt x="70" y="140"/>
                  </a:lnTo>
                  <a:lnTo>
                    <a:pt x="70" y="140"/>
                  </a:lnTo>
                  <a:lnTo>
                    <a:pt x="68" y="140"/>
                  </a:lnTo>
                  <a:lnTo>
                    <a:pt x="68" y="138"/>
                  </a:lnTo>
                  <a:lnTo>
                    <a:pt x="68" y="136"/>
                  </a:lnTo>
                  <a:lnTo>
                    <a:pt x="63" y="136"/>
                  </a:lnTo>
                  <a:lnTo>
                    <a:pt x="63" y="136"/>
                  </a:lnTo>
                  <a:lnTo>
                    <a:pt x="61" y="136"/>
                  </a:lnTo>
                  <a:lnTo>
                    <a:pt x="61" y="138"/>
                  </a:lnTo>
                  <a:lnTo>
                    <a:pt x="59" y="138"/>
                  </a:lnTo>
                  <a:lnTo>
                    <a:pt x="59" y="140"/>
                  </a:lnTo>
                  <a:lnTo>
                    <a:pt x="58" y="140"/>
                  </a:lnTo>
                  <a:lnTo>
                    <a:pt x="56" y="140"/>
                  </a:lnTo>
                  <a:lnTo>
                    <a:pt x="56" y="138"/>
                  </a:lnTo>
                  <a:lnTo>
                    <a:pt x="56" y="138"/>
                  </a:lnTo>
                  <a:lnTo>
                    <a:pt x="54" y="140"/>
                  </a:lnTo>
                  <a:lnTo>
                    <a:pt x="54" y="138"/>
                  </a:lnTo>
                  <a:lnTo>
                    <a:pt x="54" y="136"/>
                  </a:lnTo>
                  <a:lnTo>
                    <a:pt x="53" y="136"/>
                  </a:lnTo>
                  <a:lnTo>
                    <a:pt x="53" y="136"/>
                  </a:lnTo>
                  <a:lnTo>
                    <a:pt x="51" y="136"/>
                  </a:lnTo>
                  <a:lnTo>
                    <a:pt x="49" y="136"/>
                  </a:lnTo>
                  <a:lnTo>
                    <a:pt x="48" y="136"/>
                  </a:lnTo>
                  <a:lnTo>
                    <a:pt x="46" y="136"/>
                  </a:lnTo>
                  <a:lnTo>
                    <a:pt x="46" y="138"/>
                  </a:lnTo>
                  <a:lnTo>
                    <a:pt x="44" y="140"/>
                  </a:lnTo>
                  <a:lnTo>
                    <a:pt x="44" y="138"/>
                  </a:lnTo>
                  <a:lnTo>
                    <a:pt x="42" y="138"/>
                  </a:lnTo>
                  <a:lnTo>
                    <a:pt x="42" y="140"/>
                  </a:lnTo>
                  <a:lnTo>
                    <a:pt x="41" y="140"/>
                  </a:lnTo>
                  <a:lnTo>
                    <a:pt x="39" y="141"/>
                  </a:lnTo>
                  <a:lnTo>
                    <a:pt x="37" y="143"/>
                  </a:lnTo>
                  <a:lnTo>
                    <a:pt x="37" y="143"/>
                  </a:lnTo>
                  <a:lnTo>
                    <a:pt x="37" y="143"/>
                  </a:lnTo>
                  <a:lnTo>
                    <a:pt x="36" y="145"/>
                  </a:lnTo>
                  <a:lnTo>
                    <a:pt x="36" y="143"/>
                  </a:lnTo>
                  <a:lnTo>
                    <a:pt x="34" y="143"/>
                  </a:lnTo>
                  <a:lnTo>
                    <a:pt x="34" y="145"/>
                  </a:lnTo>
                  <a:lnTo>
                    <a:pt x="32" y="145"/>
                  </a:lnTo>
                  <a:lnTo>
                    <a:pt x="31" y="143"/>
                  </a:lnTo>
                  <a:lnTo>
                    <a:pt x="31" y="143"/>
                  </a:lnTo>
                  <a:lnTo>
                    <a:pt x="31" y="14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0" name="Freeform 18"/>
            <p:cNvSpPr>
              <a:spLocks/>
            </p:cNvSpPr>
            <p:nvPr/>
          </p:nvSpPr>
          <p:spPr bwMode="auto">
            <a:xfrm>
              <a:off x="5811345" y="3333453"/>
              <a:ext cx="413476" cy="258725"/>
            </a:xfrm>
            <a:custGeom>
              <a:avLst/>
              <a:gdLst>
                <a:gd name="T0" fmla="*/ 136 w 171"/>
                <a:gd name="T1" fmla="*/ 100 h 107"/>
                <a:gd name="T2" fmla="*/ 139 w 171"/>
                <a:gd name="T3" fmla="*/ 93 h 107"/>
                <a:gd name="T4" fmla="*/ 137 w 171"/>
                <a:gd name="T5" fmla="*/ 90 h 107"/>
                <a:gd name="T6" fmla="*/ 137 w 171"/>
                <a:gd name="T7" fmla="*/ 85 h 107"/>
                <a:gd name="T8" fmla="*/ 134 w 171"/>
                <a:gd name="T9" fmla="*/ 81 h 107"/>
                <a:gd name="T10" fmla="*/ 129 w 171"/>
                <a:gd name="T11" fmla="*/ 80 h 107"/>
                <a:gd name="T12" fmla="*/ 131 w 171"/>
                <a:gd name="T13" fmla="*/ 74 h 107"/>
                <a:gd name="T14" fmla="*/ 137 w 171"/>
                <a:gd name="T15" fmla="*/ 74 h 107"/>
                <a:gd name="T16" fmla="*/ 142 w 171"/>
                <a:gd name="T17" fmla="*/ 69 h 107"/>
                <a:gd name="T18" fmla="*/ 141 w 171"/>
                <a:gd name="T19" fmla="*/ 68 h 107"/>
                <a:gd name="T20" fmla="*/ 149 w 171"/>
                <a:gd name="T21" fmla="*/ 64 h 107"/>
                <a:gd name="T22" fmla="*/ 146 w 171"/>
                <a:gd name="T23" fmla="*/ 61 h 107"/>
                <a:gd name="T24" fmla="*/ 148 w 171"/>
                <a:gd name="T25" fmla="*/ 57 h 107"/>
                <a:gd name="T26" fmla="*/ 153 w 171"/>
                <a:gd name="T27" fmla="*/ 56 h 107"/>
                <a:gd name="T28" fmla="*/ 159 w 171"/>
                <a:gd name="T29" fmla="*/ 54 h 107"/>
                <a:gd name="T30" fmla="*/ 165 w 171"/>
                <a:gd name="T31" fmla="*/ 56 h 107"/>
                <a:gd name="T32" fmla="*/ 171 w 171"/>
                <a:gd name="T33" fmla="*/ 52 h 107"/>
                <a:gd name="T34" fmla="*/ 166 w 171"/>
                <a:gd name="T35" fmla="*/ 46 h 107"/>
                <a:gd name="T36" fmla="*/ 165 w 171"/>
                <a:gd name="T37" fmla="*/ 49 h 107"/>
                <a:gd name="T38" fmla="*/ 161 w 171"/>
                <a:gd name="T39" fmla="*/ 51 h 107"/>
                <a:gd name="T40" fmla="*/ 154 w 171"/>
                <a:gd name="T41" fmla="*/ 47 h 107"/>
                <a:gd name="T42" fmla="*/ 153 w 171"/>
                <a:gd name="T43" fmla="*/ 42 h 107"/>
                <a:gd name="T44" fmla="*/ 156 w 171"/>
                <a:gd name="T45" fmla="*/ 35 h 107"/>
                <a:gd name="T46" fmla="*/ 153 w 171"/>
                <a:gd name="T47" fmla="*/ 39 h 107"/>
                <a:gd name="T48" fmla="*/ 146 w 171"/>
                <a:gd name="T49" fmla="*/ 44 h 107"/>
                <a:gd name="T50" fmla="*/ 144 w 171"/>
                <a:gd name="T51" fmla="*/ 49 h 107"/>
                <a:gd name="T52" fmla="*/ 137 w 171"/>
                <a:gd name="T53" fmla="*/ 56 h 107"/>
                <a:gd name="T54" fmla="*/ 132 w 171"/>
                <a:gd name="T55" fmla="*/ 52 h 107"/>
                <a:gd name="T56" fmla="*/ 125 w 171"/>
                <a:gd name="T57" fmla="*/ 52 h 107"/>
                <a:gd name="T58" fmla="*/ 117 w 171"/>
                <a:gd name="T59" fmla="*/ 56 h 107"/>
                <a:gd name="T60" fmla="*/ 105 w 171"/>
                <a:gd name="T61" fmla="*/ 42 h 107"/>
                <a:gd name="T62" fmla="*/ 102 w 171"/>
                <a:gd name="T63" fmla="*/ 29 h 107"/>
                <a:gd name="T64" fmla="*/ 93 w 171"/>
                <a:gd name="T65" fmla="*/ 18 h 107"/>
                <a:gd name="T66" fmla="*/ 61 w 171"/>
                <a:gd name="T67" fmla="*/ 20 h 107"/>
                <a:gd name="T68" fmla="*/ 44 w 171"/>
                <a:gd name="T69" fmla="*/ 12 h 107"/>
                <a:gd name="T70" fmla="*/ 0 w 171"/>
                <a:gd name="T71" fmla="*/ 5 h 107"/>
                <a:gd name="T72" fmla="*/ 13 w 171"/>
                <a:gd name="T73" fmla="*/ 56 h 107"/>
                <a:gd name="T74" fmla="*/ 18 w 171"/>
                <a:gd name="T75" fmla="*/ 54 h 107"/>
                <a:gd name="T76" fmla="*/ 17 w 171"/>
                <a:gd name="T77" fmla="*/ 47 h 107"/>
                <a:gd name="T78" fmla="*/ 22 w 171"/>
                <a:gd name="T79" fmla="*/ 42 h 107"/>
                <a:gd name="T80" fmla="*/ 25 w 171"/>
                <a:gd name="T81" fmla="*/ 39 h 107"/>
                <a:gd name="T82" fmla="*/ 30 w 171"/>
                <a:gd name="T83" fmla="*/ 39 h 107"/>
                <a:gd name="T84" fmla="*/ 32 w 171"/>
                <a:gd name="T85" fmla="*/ 37 h 107"/>
                <a:gd name="T86" fmla="*/ 46 w 171"/>
                <a:gd name="T87" fmla="*/ 44 h 107"/>
                <a:gd name="T88" fmla="*/ 54 w 171"/>
                <a:gd name="T89" fmla="*/ 51 h 107"/>
                <a:gd name="T90" fmla="*/ 63 w 171"/>
                <a:gd name="T91" fmla="*/ 54 h 107"/>
                <a:gd name="T92" fmla="*/ 69 w 171"/>
                <a:gd name="T93" fmla="*/ 57 h 107"/>
                <a:gd name="T94" fmla="*/ 73 w 171"/>
                <a:gd name="T95" fmla="*/ 64 h 107"/>
                <a:gd name="T96" fmla="*/ 76 w 171"/>
                <a:gd name="T97" fmla="*/ 73 h 107"/>
                <a:gd name="T98" fmla="*/ 88 w 171"/>
                <a:gd name="T99" fmla="*/ 78 h 107"/>
                <a:gd name="T100" fmla="*/ 103 w 171"/>
                <a:gd name="T101" fmla="*/ 86 h 107"/>
                <a:gd name="T102" fmla="*/ 115 w 171"/>
                <a:gd name="T103" fmla="*/ 93 h 107"/>
                <a:gd name="T104" fmla="*/ 119 w 171"/>
                <a:gd name="T105" fmla="*/ 95 h 107"/>
                <a:gd name="T106" fmla="*/ 122 w 171"/>
                <a:gd name="T107" fmla="*/ 100 h 107"/>
                <a:gd name="T108" fmla="*/ 125 w 171"/>
                <a:gd name="T109" fmla="*/ 103 h 107"/>
                <a:gd name="T110" fmla="*/ 129 w 171"/>
                <a:gd name="T111" fmla="*/ 107 h 107"/>
                <a:gd name="T112" fmla="*/ 132 w 171"/>
                <a:gd name="T113" fmla="*/ 105 h 107"/>
                <a:gd name="T114" fmla="*/ 136 w 171"/>
                <a:gd name="T11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 h="107">
                  <a:moveTo>
                    <a:pt x="136" y="107"/>
                  </a:moveTo>
                  <a:lnTo>
                    <a:pt x="136" y="100"/>
                  </a:lnTo>
                  <a:lnTo>
                    <a:pt x="139" y="95"/>
                  </a:lnTo>
                  <a:lnTo>
                    <a:pt x="139" y="93"/>
                  </a:lnTo>
                  <a:lnTo>
                    <a:pt x="139" y="90"/>
                  </a:lnTo>
                  <a:lnTo>
                    <a:pt x="137" y="90"/>
                  </a:lnTo>
                  <a:lnTo>
                    <a:pt x="136" y="86"/>
                  </a:lnTo>
                  <a:lnTo>
                    <a:pt x="137" y="85"/>
                  </a:lnTo>
                  <a:lnTo>
                    <a:pt x="136" y="81"/>
                  </a:lnTo>
                  <a:lnTo>
                    <a:pt x="134" y="81"/>
                  </a:lnTo>
                  <a:lnTo>
                    <a:pt x="132" y="83"/>
                  </a:lnTo>
                  <a:lnTo>
                    <a:pt x="129" y="80"/>
                  </a:lnTo>
                  <a:lnTo>
                    <a:pt x="129" y="76"/>
                  </a:lnTo>
                  <a:lnTo>
                    <a:pt x="131" y="74"/>
                  </a:lnTo>
                  <a:lnTo>
                    <a:pt x="136" y="74"/>
                  </a:lnTo>
                  <a:lnTo>
                    <a:pt x="137" y="74"/>
                  </a:lnTo>
                  <a:lnTo>
                    <a:pt x="137" y="71"/>
                  </a:lnTo>
                  <a:lnTo>
                    <a:pt x="142" y="69"/>
                  </a:lnTo>
                  <a:lnTo>
                    <a:pt x="141" y="68"/>
                  </a:lnTo>
                  <a:lnTo>
                    <a:pt x="141" y="68"/>
                  </a:lnTo>
                  <a:lnTo>
                    <a:pt x="144" y="66"/>
                  </a:lnTo>
                  <a:lnTo>
                    <a:pt x="149" y="64"/>
                  </a:lnTo>
                  <a:lnTo>
                    <a:pt x="149" y="63"/>
                  </a:lnTo>
                  <a:lnTo>
                    <a:pt x="146" y="61"/>
                  </a:lnTo>
                  <a:lnTo>
                    <a:pt x="146" y="59"/>
                  </a:lnTo>
                  <a:lnTo>
                    <a:pt x="148" y="57"/>
                  </a:lnTo>
                  <a:lnTo>
                    <a:pt x="151" y="56"/>
                  </a:lnTo>
                  <a:lnTo>
                    <a:pt x="153" y="56"/>
                  </a:lnTo>
                  <a:lnTo>
                    <a:pt x="156" y="52"/>
                  </a:lnTo>
                  <a:lnTo>
                    <a:pt x="159" y="54"/>
                  </a:lnTo>
                  <a:lnTo>
                    <a:pt x="159" y="56"/>
                  </a:lnTo>
                  <a:lnTo>
                    <a:pt x="165" y="56"/>
                  </a:lnTo>
                  <a:lnTo>
                    <a:pt x="168" y="56"/>
                  </a:lnTo>
                  <a:lnTo>
                    <a:pt x="171" y="52"/>
                  </a:lnTo>
                  <a:lnTo>
                    <a:pt x="171" y="51"/>
                  </a:lnTo>
                  <a:lnTo>
                    <a:pt x="166" y="46"/>
                  </a:lnTo>
                  <a:lnTo>
                    <a:pt x="165" y="46"/>
                  </a:lnTo>
                  <a:lnTo>
                    <a:pt x="165" y="49"/>
                  </a:lnTo>
                  <a:lnTo>
                    <a:pt x="163" y="51"/>
                  </a:lnTo>
                  <a:lnTo>
                    <a:pt x="161" y="51"/>
                  </a:lnTo>
                  <a:lnTo>
                    <a:pt x="158" y="49"/>
                  </a:lnTo>
                  <a:lnTo>
                    <a:pt x="154" y="47"/>
                  </a:lnTo>
                  <a:lnTo>
                    <a:pt x="151" y="46"/>
                  </a:lnTo>
                  <a:lnTo>
                    <a:pt x="153" y="42"/>
                  </a:lnTo>
                  <a:lnTo>
                    <a:pt x="156" y="37"/>
                  </a:lnTo>
                  <a:lnTo>
                    <a:pt x="156" y="35"/>
                  </a:lnTo>
                  <a:lnTo>
                    <a:pt x="154" y="35"/>
                  </a:lnTo>
                  <a:lnTo>
                    <a:pt x="153" y="39"/>
                  </a:lnTo>
                  <a:lnTo>
                    <a:pt x="151" y="39"/>
                  </a:lnTo>
                  <a:lnTo>
                    <a:pt x="146" y="44"/>
                  </a:lnTo>
                  <a:lnTo>
                    <a:pt x="146" y="47"/>
                  </a:lnTo>
                  <a:lnTo>
                    <a:pt x="144" y="49"/>
                  </a:lnTo>
                  <a:lnTo>
                    <a:pt x="142" y="52"/>
                  </a:lnTo>
                  <a:lnTo>
                    <a:pt x="137" y="56"/>
                  </a:lnTo>
                  <a:lnTo>
                    <a:pt x="136" y="56"/>
                  </a:lnTo>
                  <a:lnTo>
                    <a:pt x="132" y="52"/>
                  </a:lnTo>
                  <a:lnTo>
                    <a:pt x="127" y="52"/>
                  </a:lnTo>
                  <a:lnTo>
                    <a:pt x="125" y="52"/>
                  </a:lnTo>
                  <a:lnTo>
                    <a:pt x="120" y="56"/>
                  </a:lnTo>
                  <a:lnTo>
                    <a:pt x="117" y="56"/>
                  </a:lnTo>
                  <a:lnTo>
                    <a:pt x="114" y="44"/>
                  </a:lnTo>
                  <a:lnTo>
                    <a:pt x="105" y="42"/>
                  </a:lnTo>
                  <a:lnTo>
                    <a:pt x="105" y="27"/>
                  </a:lnTo>
                  <a:lnTo>
                    <a:pt x="102" y="29"/>
                  </a:lnTo>
                  <a:lnTo>
                    <a:pt x="98" y="22"/>
                  </a:lnTo>
                  <a:lnTo>
                    <a:pt x="93" y="18"/>
                  </a:lnTo>
                  <a:lnTo>
                    <a:pt x="76" y="18"/>
                  </a:lnTo>
                  <a:lnTo>
                    <a:pt x="61" y="20"/>
                  </a:lnTo>
                  <a:lnTo>
                    <a:pt x="51" y="13"/>
                  </a:lnTo>
                  <a:lnTo>
                    <a:pt x="44" y="12"/>
                  </a:lnTo>
                  <a:lnTo>
                    <a:pt x="27" y="0"/>
                  </a:lnTo>
                  <a:lnTo>
                    <a:pt x="0" y="5"/>
                  </a:lnTo>
                  <a:lnTo>
                    <a:pt x="8" y="56"/>
                  </a:lnTo>
                  <a:lnTo>
                    <a:pt x="13" y="56"/>
                  </a:lnTo>
                  <a:lnTo>
                    <a:pt x="17" y="56"/>
                  </a:lnTo>
                  <a:lnTo>
                    <a:pt x="18" y="54"/>
                  </a:lnTo>
                  <a:lnTo>
                    <a:pt x="17" y="52"/>
                  </a:lnTo>
                  <a:lnTo>
                    <a:pt x="17" y="47"/>
                  </a:lnTo>
                  <a:lnTo>
                    <a:pt x="18" y="44"/>
                  </a:lnTo>
                  <a:lnTo>
                    <a:pt x="22" y="42"/>
                  </a:lnTo>
                  <a:lnTo>
                    <a:pt x="23" y="40"/>
                  </a:lnTo>
                  <a:lnTo>
                    <a:pt x="25" y="39"/>
                  </a:lnTo>
                  <a:lnTo>
                    <a:pt x="29" y="40"/>
                  </a:lnTo>
                  <a:lnTo>
                    <a:pt x="30" y="39"/>
                  </a:lnTo>
                  <a:lnTo>
                    <a:pt x="27" y="37"/>
                  </a:lnTo>
                  <a:lnTo>
                    <a:pt x="32" y="37"/>
                  </a:lnTo>
                  <a:lnTo>
                    <a:pt x="40" y="40"/>
                  </a:lnTo>
                  <a:lnTo>
                    <a:pt x="46" y="44"/>
                  </a:lnTo>
                  <a:lnTo>
                    <a:pt x="47" y="47"/>
                  </a:lnTo>
                  <a:lnTo>
                    <a:pt x="54" y="51"/>
                  </a:lnTo>
                  <a:lnTo>
                    <a:pt x="61" y="54"/>
                  </a:lnTo>
                  <a:lnTo>
                    <a:pt x="63" y="54"/>
                  </a:lnTo>
                  <a:lnTo>
                    <a:pt x="64" y="54"/>
                  </a:lnTo>
                  <a:lnTo>
                    <a:pt x="69" y="57"/>
                  </a:lnTo>
                  <a:lnTo>
                    <a:pt x="71" y="64"/>
                  </a:lnTo>
                  <a:lnTo>
                    <a:pt x="73" y="64"/>
                  </a:lnTo>
                  <a:lnTo>
                    <a:pt x="74" y="68"/>
                  </a:lnTo>
                  <a:lnTo>
                    <a:pt x="76" y="73"/>
                  </a:lnTo>
                  <a:lnTo>
                    <a:pt x="80" y="74"/>
                  </a:lnTo>
                  <a:lnTo>
                    <a:pt x="88" y="78"/>
                  </a:lnTo>
                  <a:lnTo>
                    <a:pt x="95" y="83"/>
                  </a:lnTo>
                  <a:lnTo>
                    <a:pt x="103" y="86"/>
                  </a:lnTo>
                  <a:lnTo>
                    <a:pt x="110" y="91"/>
                  </a:lnTo>
                  <a:lnTo>
                    <a:pt x="115" y="93"/>
                  </a:lnTo>
                  <a:lnTo>
                    <a:pt x="117" y="95"/>
                  </a:lnTo>
                  <a:lnTo>
                    <a:pt x="119" y="95"/>
                  </a:lnTo>
                  <a:lnTo>
                    <a:pt x="122" y="97"/>
                  </a:lnTo>
                  <a:lnTo>
                    <a:pt x="122" y="100"/>
                  </a:lnTo>
                  <a:lnTo>
                    <a:pt x="122" y="105"/>
                  </a:lnTo>
                  <a:lnTo>
                    <a:pt x="125" y="103"/>
                  </a:lnTo>
                  <a:lnTo>
                    <a:pt x="129" y="105"/>
                  </a:lnTo>
                  <a:lnTo>
                    <a:pt x="129" y="107"/>
                  </a:lnTo>
                  <a:lnTo>
                    <a:pt x="131" y="107"/>
                  </a:lnTo>
                  <a:lnTo>
                    <a:pt x="132" y="105"/>
                  </a:lnTo>
                  <a:lnTo>
                    <a:pt x="134" y="105"/>
                  </a:lnTo>
                  <a:lnTo>
                    <a:pt x="136" y="107"/>
                  </a:lnTo>
                  <a:lnTo>
                    <a:pt x="136" y="10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1" name="Freeform 19"/>
            <p:cNvSpPr>
              <a:spLocks/>
            </p:cNvSpPr>
            <p:nvPr/>
          </p:nvSpPr>
          <p:spPr bwMode="auto">
            <a:xfrm>
              <a:off x="5736386" y="3422919"/>
              <a:ext cx="369952" cy="234545"/>
            </a:xfrm>
            <a:custGeom>
              <a:avLst/>
              <a:gdLst>
                <a:gd name="T0" fmla="*/ 153 w 153"/>
                <a:gd name="T1" fmla="*/ 60 h 97"/>
                <a:gd name="T2" fmla="*/ 146 w 153"/>
                <a:gd name="T3" fmla="*/ 56 h 97"/>
                <a:gd name="T4" fmla="*/ 126 w 153"/>
                <a:gd name="T5" fmla="*/ 46 h 97"/>
                <a:gd name="T6" fmla="*/ 107 w 153"/>
                <a:gd name="T7" fmla="*/ 36 h 97"/>
                <a:gd name="T8" fmla="*/ 102 w 153"/>
                <a:gd name="T9" fmla="*/ 27 h 97"/>
                <a:gd name="T10" fmla="*/ 94 w 153"/>
                <a:gd name="T11" fmla="*/ 17 h 97"/>
                <a:gd name="T12" fmla="*/ 78 w 153"/>
                <a:gd name="T13" fmla="*/ 10 h 97"/>
                <a:gd name="T14" fmla="*/ 63 w 153"/>
                <a:gd name="T15" fmla="*/ 0 h 97"/>
                <a:gd name="T16" fmla="*/ 60 w 153"/>
                <a:gd name="T17" fmla="*/ 3 h 97"/>
                <a:gd name="T18" fmla="*/ 53 w 153"/>
                <a:gd name="T19" fmla="*/ 5 h 97"/>
                <a:gd name="T20" fmla="*/ 48 w 153"/>
                <a:gd name="T21" fmla="*/ 15 h 97"/>
                <a:gd name="T22" fmla="*/ 44 w 153"/>
                <a:gd name="T23" fmla="*/ 19 h 97"/>
                <a:gd name="T24" fmla="*/ 26 w 153"/>
                <a:gd name="T25" fmla="*/ 12 h 97"/>
                <a:gd name="T26" fmla="*/ 7 w 153"/>
                <a:gd name="T27" fmla="*/ 9 h 97"/>
                <a:gd name="T28" fmla="*/ 2 w 153"/>
                <a:gd name="T29" fmla="*/ 17 h 97"/>
                <a:gd name="T30" fmla="*/ 5 w 153"/>
                <a:gd name="T31" fmla="*/ 22 h 97"/>
                <a:gd name="T32" fmla="*/ 5 w 153"/>
                <a:gd name="T33" fmla="*/ 31 h 97"/>
                <a:gd name="T34" fmla="*/ 7 w 153"/>
                <a:gd name="T35" fmla="*/ 39 h 97"/>
                <a:gd name="T36" fmla="*/ 10 w 153"/>
                <a:gd name="T37" fmla="*/ 39 h 97"/>
                <a:gd name="T38" fmla="*/ 15 w 153"/>
                <a:gd name="T39" fmla="*/ 39 h 97"/>
                <a:gd name="T40" fmla="*/ 15 w 153"/>
                <a:gd name="T41" fmla="*/ 44 h 97"/>
                <a:gd name="T42" fmla="*/ 19 w 153"/>
                <a:gd name="T43" fmla="*/ 46 h 97"/>
                <a:gd name="T44" fmla="*/ 14 w 153"/>
                <a:gd name="T45" fmla="*/ 44 h 97"/>
                <a:gd name="T46" fmla="*/ 14 w 153"/>
                <a:gd name="T47" fmla="*/ 51 h 97"/>
                <a:gd name="T48" fmla="*/ 15 w 153"/>
                <a:gd name="T49" fmla="*/ 48 h 97"/>
                <a:gd name="T50" fmla="*/ 20 w 153"/>
                <a:gd name="T51" fmla="*/ 51 h 97"/>
                <a:gd name="T52" fmla="*/ 22 w 153"/>
                <a:gd name="T53" fmla="*/ 60 h 97"/>
                <a:gd name="T54" fmla="*/ 26 w 153"/>
                <a:gd name="T55" fmla="*/ 73 h 97"/>
                <a:gd name="T56" fmla="*/ 32 w 153"/>
                <a:gd name="T57" fmla="*/ 68 h 97"/>
                <a:gd name="T58" fmla="*/ 41 w 153"/>
                <a:gd name="T59" fmla="*/ 63 h 97"/>
                <a:gd name="T60" fmla="*/ 49 w 153"/>
                <a:gd name="T61" fmla="*/ 61 h 97"/>
                <a:gd name="T62" fmla="*/ 56 w 153"/>
                <a:gd name="T63" fmla="*/ 61 h 97"/>
                <a:gd name="T64" fmla="*/ 70 w 153"/>
                <a:gd name="T65" fmla="*/ 68 h 97"/>
                <a:gd name="T66" fmla="*/ 78 w 153"/>
                <a:gd name="T67" fmla="*/ 70 h 97"/>
                <a:gd name="T68" fmla="*/ 82 w 153"/>
                <a:gd name="T69" fmla="*/ 73 h 97"/>
                <a:gd name="T70" fmla="*/ 92 w 153"/>
                <a:gd name="T71" fmla="*/ 80 h 97"/>
                <a:gd name="T72" fmla="*/ 100 w 153"/>
                <a:gd name="T73" fmla="*/ 85 h 97"/>
                <a:gd name="T74" fmla="*/ 102 w 153"/>
                <a:gd name="T75" fmla="*/ 90 h 97"/>
                <a:gd name="T76" fmla="*/ 105 w 153"/>
                <a:gd name="T77" fmla="*/ 92 h 97"/>
                <a:gd name="T78" fmla="*/ 111 w 153"/>
                <a:gd name="T79" fmla="*/ 92 h 97"/>
                <a:gd name="T80" fmla="*/ 116 w 153"/>
                <a:gd name="T81" fmla="*/ 95 h 97"/>
                <a:gd name="T82" fmla="*/ 121 w 153"/>
                <a:gd name="T83" fmla="*/ 95 h 97"/>
                <a:gd name="T84" fmla="*/ 124 w 153"/>
                <a:gd name="T85" fmla="*/ 90 h 97"/>
                <a:gd name="T86" fmla="*/ 131 w 153"/>
                <a:gd name="T87" fmla="*/ 87 h 97"/>
                <a:gd name="T88" fmla="*/ 134 w 153"/>
                <a:gd name="T89" fmla="*/ 83 h 97"/>
                <a:gd name="T90" fmla="*/ 138 w 153"/>
                <a:gd name="T91" fmla="*/ 75 h 97"/>
                <a:gd name="T92" fmla="*/ 136 w 153"/>
                <a:gd name="T93" fmla="*/ 71 h 97"/>
                <a:gd name="T94" fmla="*/ 141 w 153"/>
                <a:gd name="T95" fmla="*/ 70 h 97"/>
                <a:gd name="T96" fmla="*/ 148 w 153"/>
                <a:gd name="T97" fmla="*/ 66 h 97"/>
                <a:gd name="T98" fmla="*/ 153 w 153"/>
                <a:gd name="T99" fmla="*/ 6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3" h="97">
                  <a:moveTo>
                    <a:pt x="153" y="68"/>
                  </a:moveTo>
                  <a:lnTo>
                    <a:pt x="153" y="63"/>
                  </a:lnTo>
                  <a:lnTo>
                    <a:pt x="153" y="60"/>
                  </a:lnTo>
                  <a:lnTo>
                    <a:pt x="150" y="58"/>
                  </a:lnTo>
                  <a:lnTo>
                    <a:pt x="148" y="58"/>
                  </a:lnTo>
                  <a:lnTo>
                    <a:pt x="146" y="56"/>
                  </a:lnTo>
                  <a:lnTo>
                    <a:pt x="141" y="54"/>
                  </a:lnTo>
                  <a:lnTo>
                    <a:pt x="134" y="49"/>
                  </a:lnTo>
                  <a:lnTo>
                    <a:pt x="126" y="46"/>
                  </a:lnTo>
                  <a:lnTo>
                    <a:pt x="119" y="41"/>
                  </a:lnTo>
                  <a:lnTo>
                    <a:pt x="111" y="37"/>
                  </a:lnTo>
                  <a:lnTo>
                    <a:pt x="107" y="36"/>
                  </a:lnTo>
                  <a:lnTo>
                    <a:pt x="105" y="31"/>
                  </a:lnTo>
                  <a:lnTo>
                    <a:pt x="104" y="27"/>
                  </a:lnTo>
                  <a:lnTo>
                    <a:pt x="102" y="27"/>
                  </a:lnTo>
                  <a:lnTo>
                    <a:pt x="100" y="20"/>
                  </a:lnTo>
                  <a:lnTo>
                    <a:pt x="95" y="17"/>
                  </a:lnTo>
                  <a:lnTo>
                    <a:pt x="94" y="17"/>
                  </a:lnTo>
                  <a:lnTo>
                    <a:pt x="92" y="17"/>
                  </a:lnTo>
                  <a:lnTo>
                    <a:pt x="85" y="14"/>
                  </a:lnTo>
                  <a:lnTo>
                    <a:pt x="78" y="10"/>
                  </a:lnTo>
                  <a:lnTo>
                    <a:pt x="77" y="7"/>
                  </a:lnTo>
                  <a:lnTo>
                    <a:pt x="71" y="3"/>
                  </a:lnTo>
                  <a:lnTo>
                    <a:pt x="63" y="0"/>
                  </a:lnTo>
                  <a:lnTo>
                    <a:pt x="58" y="0"/>
                  </a:lnTo>
                  <a:lnTo>
                    <a:pt x="61" y="2"/>
                  </a:lnTo>
                  <a:lnTo>
                    <a:pt x="60" y="3"/>
                  </a:lnTo>
                  <a:lnTo>
                    <a:pt x="56" y="2"/>
                  </a:lnTo>
                  <a:lnTo>
                    <a:pt x="54" y="3"/>
                  </a:lnTo>
                  <a:lnTo>
                    <a:pt x="53" y="5"/>
                  </a:lnTo>
                  <a:lnTo>
                    <a:pt x="49" y="7"/>
                  </a:lnTo>
                  <a:lnTo>
                    <a:pt x="48" y="10"/>
                  </a:lnTo>
                  <a:lnTo>
                    <a:pt x="48" y="15"/>
                  </a:lnTo>
                  <a:lnTo>
                    <a:pt x="49" y="17"/>
                  </a:lnTo>
                  <a:lnTo>
                    <a:pt x="48" y="19"/>
                  </a:lnTo>
                  <a:lnTo>
                    <a:pt x="44" y="19"/>
                  </a:lnTo>
                  <a:lnTo>
                    <a:pt x="37" y="19"/>
                  </a:lnTo>
                  <a:lnTo>
                    <a:pt x="34" y="20"/>
                  </a:lnTo>
                  <a:lnTo>
                    <a:pt x="26" y="12"/>
                  </a:lnTo>
                  <a:lnTo>
                    <a:pt x="19" y="7"/>
                  </a:lnTo>
                  <a:lnTo>
                    <a:pt x="12" y="7"/>
                  </a:lnTo>
                  <a:lnTo>
                    <a:pt x="7" y="9"/>
                  </a:lnTo>
                  <a:lnTo>
                    <a:pt x="0" y="14"/>
                  </a:lnTo>
                  <a:lnTo>
                    <a:pt x="0" y="15"/>
                  </a:lnTo>
                  <a:lnTo>
                    <a:pt x="2" y="17"/>
                  </a:lnTo>
                  <a:lnTo>
                    <a:pt x="2" y="19"/>
                  </a:lnTo>
                  <a:lnTo>
                    <a:pt x="3" y="20"/>
                  </a:lnTo>
                  <a:lnTo>
                    <a:pt x="5" y="22"/>
                  </a:lnTo>
                  <a:lnTo>
                    <a:pt x="7" y="26"/>
                  </a:lnTo>
                  <a:lnTo>
                    <a:pt x="7" y="29"/>
                  </a:lnTo>
                  <a:lnTo>
                    <a:pt x="5" y="31"/>
                  </a:lnTo>
                  <a:lnTo>
                    <a:pt x="5" y="36"/>
                  </a:lnTo>
                  <a:lnTo>
                    <a:pt x="7" y="37"/>
                  </a:lnTo>
                  <a:lnTo>
                    <a:pt x="7" y="39"/>
                  </a:lnTo>
                  <a:lnTo>
                    <a:pt x="12" y="43"/>
                  </a:lnTo>
                  <a:lnTo>
                    <a:pt x="10" y="41"/>
                  </a:lnTo>
                  <a:lnTo>
                    <a:pt x="10" y="39"/>
                  </a:lnTo>
                  <a:lnTo>
                    <a:pt x="10" y="39"/>
                  </a:lnTo>
                  <a:lnTo>
                    <a:pt x="14" y="39"/>
                  </a:lnTo>
                  <a:lnTo>
                    <a:pt x="15" y="39"/>
                  </a:lnTo>
                  <a:lnTo>
                    <a:pt x="15" y="39"/>
                  </a:lnTo>
                  <a:lnTo>
                    <a:pt x="15" y="41"/>
                  </a:lnTo>
                  <a:lnTo>
                    <a:pt x="15" y="44"/>
                  </a:lnTo>
                  <a:lnTo>
                    <a:pt x="17" y="43"/>
                  </a:lnTo>
                  <a:lnTo>
                    <a:pt x="19" y="46"/>
                  </a:lnTo>
                  <a:lnTo>
                    <a:pt x="19" y="46"/>
                  </a:lnTo>
                  <a:lnTo>
                    <a:pt x="17" y="46"/>
                  </a:lnTo>
                  <a:lnTo>
                    <a:pt x="15" y="46"/>
                  </a:lnTo>
                  <a:lnTo>
                    <a:pt x="14" y="44"/>
                  </a:lnTo>
                  <a:lnTo>
                    <a:pt x="12" y="46"/>
                  </a:lnTo>
                  <a:lnTo>
                    <a:pt x="12" y="48"/>
                  </a:lnTo>
                  <a:lnTo>
                    <a:pt x="14" y="51"/>
                  </a:lnTo>
                  <a:lnTo>
                    <a:pt x="14" y="48"/>
                  </a:lnTo>
                  <a:lnTo>
                    <a:pt x="14" y="48"/>
                  </a:lnTo>
                  <a:lnTo>
                    <a:pt x="15" y="48"/>
                  </a:lnTo>
                  <a:lnTo>
                    <a:pt x="17" y="48"/>
                  </a:lnTo>
                  <a:lnTo>
                    <a:pt x="19" y="51"/>
                  </a:lnTo>
                  <a:lnTo>
                    <a:pt x="20" y="51"/>
                  </a:lnTo>
                  <a:lnTo>
                    <a:pt x="22" y="54"/>
                  </a:lnTo>
                  <a:lnTo>
                    <a:pt x="22" y="58"/>
                  </a:lnTo>
                  <a:lnTo>
                    <a:pt x="22" y="60"/>
                  </a:lnTo>
                  <a:lnTo>
                    <a:pt x="22" y="65"/>
                  </a:lnTo>
                  <a:lnTo>
                    <a:pt x="22" y="68"/>
                  </a:lnTo>
                  <a:lnTo>
                    <a:pt x="26" y="73"/>
                  </a:lnTo>
                  <a:lnTo>
                    <a:pt x="27" y="71"/>
                  </a:lnTo>
                  <a:lnTo>
                    <a:pt x="32" y="71"/>
                  </a:lnTo>
                  <a:lnTo>
                    <a:pt x="32" y="68"/>
                  </a:lnTo>
                  <a:lnTo>
                    <a:pt x="34" y="66"/>
                  </a:lnTo>
                  <a:lnTo>
                    <a:pt x="36" y="66"/>
                  </a:lnTo>
                  <a:lnTo>
                    <a:pt x="41" y="63"/>
                  </a:lnTo>
                  <a:lnTo>
                    <a:pt x="46" y="63"/>
                  </a:lnTo>
                  <a:lnTo>
                    <a:pt x="49" y="63"/>
                  </a:lnTo>
                  <a:lnTo>
                    <a:pt x="49" y="61"/>
                  </a:lnTo>
                  <a:lnTo>
                    <a:pt x="53" y="60"/>
                  </a:lnTo>
                  <a:lnTo>
                    <a:pt x="54" y="61"/>
                  </a:lnTo>
                  <a:lnTo>
                    <a:pt x="56" y="61"/>
                  </a:lnTo>
                  <a:lnTo>
                    <a:pt x="61" y="65"/>
                  </a:lnTo>
                  <a:lnTo>
                    <a:pt x="63" y="65"/>
                  </a:lnTo>
                  <a:lnTo>
                    <a:pt x="70" y="68"/>
                  </a:lnTo>
                  <a:lnTo>
                    <a:pt x="71" y="68"/>
                  </a:lnTo>
                  <a:lnTo>
                    <a:pt x="73" y="68"/>
                  </a:lnTo>
                  <a:lnTo>
                    <a:pt x="78" y="70"/>
                  </a:lnTo>
                  <a:lnTo>
                    <a:pt x="80" y="70"/>
                  </a:lnTo>
                  <a:lnTo>
                    <a:pt x="80" y="73"/>
                  </a:lnTo>
                  <a:lnTo>
                    <a:pt x="82" y="73"/>
                  </a:lnTo>
                  <a:lnTo>
                    <a:pt x="83" y="73"/>
                  </a:lnTo>
                  <a:lnTo>
                    <a:pt x="88" y="75"/>
                  </a:lnTo>
                  <a:lnTo>
                    <a:pt x="92" y="80"/>
                  </a:lnTo>
                  <a:lnTo>
                    <a:pt x="97" y="80"/>
                  </a:lnTo>
                  <a:lnTo>
                    <a:pt x="99" y="82"/>
                  </a:lnTo>
                  <a:lnTo>
                    <a:pt x="100" y="85"/>
                  </a:lnTo>
                  <a:lnTo>
                    <a:pt x="100" y="87"/>
                  </a:lnTo>
                  <a:lnTo>
                    <a:pt x="102" y="88"/>
                  </a:lnTo>
                  <a:lnTo>
                    <a:pt x="102" y="90"/>
                  </a:lnTo>
                  <a:lnTo>
                    <a:pt x="102" y="92"/>
                  </a:lnTo>
                  <a:lnTo>
                    <a:pt x="104" y="92"/>
                  </a:lnTo>
                  <a:lnTo>
                    <a:pt x="105" y="92"/>
                  </a:lnTo>
                  <a:lnTo>
                    <a:pt x="107" y="94"/>
                  </a:lnTo>
                  <a:lnTo>
                    <a:pt x="109" y="94"/>
                  </a:lnTo>
                  <a:lnTo>
                    <a:pt x="111" y="92"/>
                  </a:lnTo>
                  <a:lnTo>
                    <a:pt x="112" y="92"/>
                  </a:lnTo>
                  <a:lnTo>
                    <a:pt x="114" y="94"/>
                  </a:lnTo>
                  <a:lnTo>
                    <a:pt x="116" y="95"/>
                  </a:lnTo>
                  <a:lnTo>
                    <a:pt x="116" y="97"/>
                  </a:lnTo>
                  <a:lnTo>
                    <a:pt x="117" y="95"/>
                  </a:lnTo>
                  <a:lnTo>
                    <a:pt x="121" y="95"/>
                  </a:lnTo>
                  <a:lnTo>
                    <a:pt x="122" y="94"/>
                  </a:lnTo>
                  <a:lnTo>
                    <a:pt x="122" y="92"/>
                  </a:lnTo>
                  <a:lnTo>
                    <a:pt x="124" y="90"/>
                  </a:lnTo>
                  <a:lnTo>
                    <a:pt x="122" y="88"/>
                  </a:lnTo>
                  <a:lnTo>
                    <a:pt x="126" y="87"/>
                  </a:lnTo>
                  <a:lnTo>
                    <a:pt x="131" y="87"/>
                  </a:lnTo>
                  <a:lnTo>
                    <a:pt x="131" y="85"/>
                  </a:lnTo>
                  <a:lnTo>
                    <a:pt x="133" y="83"/>
                  </a:lnTo>
                  <a:lnTo>
                    <a:pt x="134" y="83"/>
                  </a:lnTo>
                  <a:lnTo>
                    <a:pt x="134" y="80"/>
                  </a:lnTo>
                  <a:lnTo>
                    <a:pt x="134" y="78"/>
                  </a:lnTo>
                  <a:lnTo>
                    <a:pt x="138" y="75"/>
                  </a:lnTo>
                  <a:lnTo>
                    <a:pt x="138" y="73"/>
                  </a:lnTo>
                  <a:lnTo>
                    <a:pt x="136" y="73"/>
                  </a:lnTo>
                  <a:lnTo>
                    <a:pt x="136" y="71"/>
                  </a:lnTo>
                  <a:lnTo>
                    <a:pt x="138" y="71"/>
                  </a:lnTo>
                  <a:lnTo>
                    <a:pt x="139" y="70"/>
                  </a:lnTo>
                  <a:lnTo>
                    <a:pt x="141" y="70"/>
                  </a:lnTo>
                  <a:lnTo>
                    <a:pt x="143" y="70"/>
                  </a:lnTo>
                  <a:lnTo>
                    <a:pt x="146" y="66"/>
                  </a:lnTo>
                  <a:lnTo>
                    <a:pt x="148" y="66"/>
                  </a:lnTo>
                  <a:lnTo>
                    <a:pt x="150" y="68"/>
                  </a:lnTo>
                  <a:lnTo>
                    <a:pt x="153" y="66"/>
                  </a:lnTo>
                  <a:lnTo>
                    <a:pt x="153" y="68"/>
                  </a:lnTo>
                  <a:lnTo>
                    <a:pt x="153" y="68"/>
                  </a:lnTo>
                  <a:lnTo>
                    <a:pt x="153" y="6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2" name="Freeform 20"/>
            <p:cNvSpPr>
              <a:spLocks noEditPoints="1"/>
            </p:cNvSpPr>
            <p:nvPr/>
          </p:nvSpPr>
          <p:spPr bwMode="auto">
            <a:xfrm>
              <a:off x="9027264" y="5088910"/>
              <a:ext cx="79794" cy="65286"/>
            </a:xfrm>
            <a:custGeom>
              <a:avLst/>
              <a:gdLst>
                <a:gd name="T0" fmla="*/ 16 w 33"/>
                <a:gd name="T1" fmla="*/ 10 h 27"/>
                <a:gd name="T2" fmla="*/ 17 w 33"/>
                <a:gd name="T3" fmla="*/ 7 h 27"/>
                <a:gd name="T4" fmla="*/ 19 w 33"/>
                <a:gd name="T5" fmla="*/ 7 h 27"/>
                <a:gd name="T6" fmla="*/ 22 w 33"/>
                <a:gd name="T7" fmla="*/ 5 h 27"/>
                <a:gd name="T8" fmla="*/ 24 w 33"/>
                <a:gd name="T9" fmla="*/ 5 h 27"/>
                <a:gd name="T10" fmla="*/ 28 w 33"/>
                <a:gd name="T11" fmla="*/ 3 h 27"/>
                <a:gd name="T12" fmla="*/ 29 w 33"/>
                <a:gd name="T13" fmla="*/ 3 h 27"/>
                <a:gd name="T14" fmla="*/ 33 w 33"/>
                <a:gd name="T15" fmla="*/ 0 h 27"/>
                <a:gd name="T16" fmla="*/ 33 w 33"/>
                <a:gd name="T17" fmla="*/ 2 h 27"/>
                <a:gd name="T18" fmla="*/ 31 w 33"/>
                <a:gd name="T19" fmla="*/ 3 h 27"/>
                <a:gd name="T20" fmla="*/ 31 w 33"/>
                <a:gd name="T21" fmla="*/ 5 h 27"/>
                <a:gd name="T22" fmla="*/ 28 w 33"/>
                <a:gd name="T23" fmla="*/ 8 h 27"/>
                <a:gd name="T24" fmla="*/ 29 w 33"/>
                <a:gd name="T25" fmla="*/ 8 h 27"/>
                <a:gd name="T26" fmla="*/ 31 w 33"/>
                <a:gd name="T27" fmla="*/ 7 h 27"/>
                <a:gd name="T28" fmla="*/ 33 w 33"/>
                <a:gd name="T29" fmla="*/ 8 h 27"/>
                <a:gd name="T30" fmla="*/ 31 w 33"/>
                <a:gd name="T31" fmla="*/ 10 h 27"/>
                <a:gd name="T32" fmla="*/ 26 w 33"/>
                <a:gd name="T33" fmla="*/ 10 h 27"/>
                <a:gd name="T34" fmla="*/ 24 w 33"/>
                <a:gd name="T35" fmla="*/ 8 h 27"/>
                <a:gd name="T36" fmla="*/ 22 w 33"/>
                <a:gd name="T37" fmla="*/ 8 h 27"/>
                <a:gd name="T38" fmla="*/ 22 w 33"/>
                <a:gd name="T39" fmla="*/ 10 h 27"/>
                <a:gd name="T40" fmla="*/ 19 w 33"/>
                <a:gd name="T41" fmla="*/ 10 h 27"/>
                <a:gd name="T42" fmla="*/ 17 w 33"/>
                <a:gd name="T43" fmla="*/ 12 h 27"/>
                <a:gd name="T44" fmla="*/ 16 w 33"/>
                <a:gd name="T45" fmla="*/ 10 h 27"/>
                <a:gd name="T46" fmla="*/ 16 w 33"/>
                <a:gd name="T47" fmla="*/ 10 h 27"/>
                <a:gd name="T48" fmla="*/ 16 w 33"/>
                <a:gd name="T49" fmla="*/ 10 h 27"/>
                <a:gd name="T50" fmla="*/ 4 w 33"/>
                <a:gd name="T51" fmla="*/ 19 h 27"/>
                <a:gd name="T52" fmla="*/ 7 w 33"/>
                <a:gd name="T53" fmla="*/ 17 h 27"/>
                <a:gd name="T54" fmla="*/ 12 w 33"/>
                <a:gd name="T55" fmla="*/ 15 h 27"/>
                <a:gd name="T56" fmla="*/ 16 w 33"/>
                <a:gd name="T57" fmla="*/ 19 h 27"/>
                <a:gd name="T58" fmla="*/ 17 w 33"/>
                <a:gd name="T59" fmla="*/ 25 h 27"/>
                <a:gd name="T60" fmla="*/ 14 w 33"/>
                <a:gd name="T61" fmla="*/ 27 h 27"/>
                <a:gd name="T62" fmla="*/ 11 w 33"/>
                <a:gd name="T63" fmla="*/ 25 h 27"/>
                <a:gd name="T64" fmla="*/ 9 w 33"/>
                <a:gd name="T65" fmla="*/ 27 h 27"/>
                <a:gd name="T66" fmla="*/ 4 w 33"/>
                <a:gd name="T67" fmla="*/ 27 h 27"/>
                <a:gd name="T68" fmla="*/ 0 w 33"/>
                <a:gd name="T69" fmla="*/ 25 h 27"/>
                <a:gd name="T70" fmla="*/ 0 w 33"/>
                <a:gd name="T71" fmla="*/ 22 h 27"/>
                <a:gd name="T72" fmla="*/ 4 w 33"/>
                <a:gd name="T73" fmla="*/ 22 h 27"/>
                <a:gd name="T74" fmla="*/ 4 w 33"/>
                <a:gd name="T75" fmla="*/ 19 h 27"/>
                <a:gd name="T76" fmla="*/ 4 w 33"/>
                <a:gd name="T7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27">
                  <a:moveTo>
                    <a:pt x="16" y="10"/>
                  </a:moveTo>
                  <a:lnTo>
                    <a:pt x="17" y="7"/>
                  </a:lnTo>
                  <a:lnTo>
                    <a:pt x="19" y="7"/>
                  </a:lnTo>
                  <a:lnTo>
                    <a:pt x="22" y="5"/>
                  </a:lnTo>
                  <a:lnTo>
                    <a:pt x="24" y="5"/>
                  </a:lnTo>
                  <a:lnTo>
                    <a:pt x="28" y="3"/>
                  </a:lnTo>
                  <a:lnTo>
                    <a:pt x="29" y="3"/>
                  </a:lnTo>
                  <a:lnTo>
                    <a:pt x="33" y="0"/>
                  </a:lnTo>
                  <a:lnTo>
                    <a:pt x="33" y="2"/>
                  </a:lnTo>
                  <a:lnTo>
                    <a:pt x="31" y="3"/>
                  </a:lnTo>
                  <a:lnTo>
                    <a:pt x="31" y="5"/>
                  </a:lnTo>
                  <a:lnTo>
                    <a:pt x="28" y="8"/>
                  </a:lnTo>
                  <a:lnTo>
                    <a:pt x="29" y="8"/>
                  </a:lnTo>
                  <a:lnTo>
                    <a:pt x="31" y="7"/>
                  </a:lnTo>
                  <a:lnTo>
                    <a:pt x="33" y="8"/>
                  </a:lnTo>
                  <a:lnTo>
                    <a:pt x="31" y="10"/>
                  </a:lnTo>
                  <a:lnTo>
                    <a:pt x="26" y="10"/>
                  </a:lnTo>
                  <a:lnTo>
                    <a:pt x="24" y="8"/>
                  </a:lnTo>
                  <a:lnTo>
                    <a:pt x="22" y="8"/>
                  </a:lnTo>
                  <a:lnTo>
                    <a:pt x="22" y="10"/>
                  </a:lnTo>
                  <a:lnTo>
                    <a:pt x="19" y="10"/>
                  </a:lnTo>
                  <a:lnTo>
                    <a:pt x="17" y="12"/>
                  </a:lnTo>
                  <a:lnTo>
                    <a:pt x="16" y="10"/>
                  </a:lnTo>
                  <a:lnTo>
                    <a:pt x="16" y="10"/>
                  </a:lnTo>
                  <a:lnTo>
                    <a:pt x="16" y="10"/>
                  </a:lnTo>
                  <a:close/>
                  <a:moveTo>
                    <a:pt x="4" y="19"/>
                  </a:moveTo>
                  <a:lnTo>
                    <a:pt x="7" y="17"/>
                  </a:lnTo>
                  <a:lnTo>
                    <a:pt x="12" y="15"/>
                  </a:lnTo>
                  <a:lnTo>
                    <a:pt x="16" y="19"/>
                  </a:lnTo>
                  <a:lnTo>
                    <a:pt x="17" y="25"/>
                  </a:lnTo>
                  <a:lnTo>
                    <a:pt x="14" y="27"/>
                  </a:lnTo>
                  <a:lnTo>
                    <a:pt x="11" y="25"/>
                  </a:lnTo>
                  <a:lnTo>
                    <a:pt x="9" y="27"/>
                  </a:lnTo>
                  <a:lnTo>
                    <a:pt x="4" y="27"/>
                  </a:lnTo>
                  <a:lnTo>
                    <a:pt x="0" y="25"/>
                  </a:lnTo>
                  <a:lnTo>
                    <a:pt x="0" y="22"/>
                  </a:lnTo>
                  <a:lnTo>
                    <a:pt x="4" y="22"/>
                  </a:lnTo>
                  <a:lnTo>
                    <a:pt x="4" y="19"/>
                  </a:lnTo>
                  <a:lnTo>
                    <a:pt x="4" y="1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3" name="Freeform 21"/>
            <p:cNvSpPr>
              <a:spLocks noEditPoints="1"/>
            </p:cNvSpPr>
            <p:nvPr/>
          </p:nvSpPr>
          <p:spPr bwMode="auto">
            <a:xfrm>
              <a:off x="8761285" y="5038133"/>
              <a:ext cx="58032" cy="157170"/>
            </a:xfrm>
            <a:custGeom>
              <a:avLst/>
              <a:gdLst>
                <a:gd name="T0" fmla="*/ 14 w 14"/>
                <a:gd name="T1" fmla="*/ 37 h 38"/>
                <a:gd name="T2" fmla="*/ 14 w 14"/>
                <a:gd name="T3" fmla="*/ 37 h 38"/>
                <a:gd name="T4" fmla="*/ 13 w 14"/>
                <a:gd name="T5" fmla="*/ 30 h 38"/>
                <a:gd name="T6" fmla="*/ 14 w 14"/>
                <a:gd name="T7" fmla="*/ 33 h 38"/>
                <a:gd name="T8" fmla="*/ 13 w 14"/>
                <a:gd name="T9" fmla="*/ 30 h 38"/>
                <a:gd name="T10" fmla="*/ 9 w 14"/>
                <a:gd name="T11" fmla="*/ 22 h 38"/>
                <a:gd name="T12" fmla="*/ 11 w 14"/>
                <a:gd name="T13" fmla="*/ 22 h 38"/>
                <a:gd name="T14" fmla="*/ 10 w 14"/>
                <a:gd name="T15" fmla="*/ 24 h 38"/>
                <a:gd name="T16" fmla="*/ 9 w 14"/>
                <a:gd name="T17" fmla="*/ 22 h 38"/>
                <a:gd name="T18" fmla="*/ 11 w 14"/>
                <a:gd name="T19" fmla="*/ 4 h 38"/>
                <a:gd name="T20" fmla="*/ 11 w 14"/>
                <a:gd name="T21" fmla="*/ 4 h 38"/>
                <a:gd name="T22" fmla="*/ 7 w 14"/>
                <a:gd name="T23" fmla="*/ 6 h 38"/>
                <a:gd name="T24" fmla="*/ 9 w 14"/>
                <a:gd name="T25" fmla="*/ 5 h 38"/>
                <a:gd name="T26" fmla="*/ 8 w 14"/>
                <a:gd name="T27" fmla="*/ 5 h 38"/>
                <a:gd name="T28" fmla="*/ 10 w 14"/>
                <a:gd name="T29" fmla="*/ 7 h 38"/>
                <a:gd name="T30" fmla="*/ 11 w 14"/>
                <a:gd name="T31" fmla="*/ 9 h 38"/>
                <a:gd name="T32" fmla="*/ 10 w 14"/>
                <a:gd name="T33" fmla="*/ 10 h 38"/>
                <a:gd name="T34" fmla="*/ 10 w 14"/>
                <a:gd name="T35" fmla="*/ 7 h 38"/>
                <a:gd name="T36" fmla="*/ 10 w 14"/>
                <a:gd name="T37" fmla="*/ 15 h 38"/>
                <a:gd name="T38" fmla="*/ 11 w 14"/>
                <a:gd name="T39" fmla="*/ 17 h 38"/>
                <a:gd name="T40" fmla="*/ 9 w 14"/>
                <a:gd name="T41" fmla="*/ 16 h 38"/>
                <a:gd name="T42" fmla="*/ 10 w 14"/>
                <a:gd name="T43" fmla="*/ 12 h 38"/>
                <a:gd name="T44" fmla="*/ 11 w 14"/>
                <a:gd name="T45" fmla="*/ 13 h 38"/>
                <a:gd name="T46" fmla="*/ 10 w 14"/>
                <a:gd name="T47" fmla="*/ 14 h 38"/>
                <a:gd name="T48" fmla="*/ 9 w 14"/>
                <a:gd name="T49" fmla="*/ 14 h 38"/>
                <a:gd name="T50" fmla="*/ 8 w 14"/>
                <a:gd name="T51" fmla="*/ 13 h 38"/>
                <a:gd name="T52" fmla="*/ 5 w 14"/>
                <a:gd name="T53" fmla="*/ 10 h 38"/>
                <a:gd name="T54" fmla="*/ 6 w 14"/>
                <a:gd name="T55" fmla="*/ 12 h 38"/>
                <a:gd name="T56" fmla="*/ 7 w 14"/>
                <a:gd name="T57" fmla="*/ 14 h 38"/>
                <a:gd name="T58" fmla="*/ 5 w 14"/>
                <a:gd name="T59" fmla="*/ 15 h 38"/>
                <a:gd name="T60" fmla="*/ 5 w 14"/>
                <a:gd name="T61" fmla="*/ 13 h 38"/>
                <a:gd name="T62" fmla="*/ 4 w 14"/>
                <a:gd name="T63" fmla="*/ 11 h 38"/>
                <a:gd name="T64" fmla="*/ 3 w 14"/>
                <a:gd name="T65" fmla="*/ 10 h 38"/>
                <a:gd name="T66" fmla="*/ 1 w 14"/>
                <a:gd name="T67" fmla="*/ 0 h 38"/>
                <a:gd name="T68" fmla="*/ 0 w 14"/>
                <a:gd name="T69" fmla="*/ 5 h 38"/>
                <a:gd name="T70" fmla="*/ 1 w 14"/>
                <a:gd name="T71" fmla="*/ 8 h 38"/>
                <a:gd name="T72" fmla="*/ 3 w 14"/>
                <a:gd name="T73" fmla="*/ 7 h 38"/>
                <a:gd name="T74" fmla="*/ 4 w 14"/>
                <a:gd name="T75" fmla="*/ 7 h 38"/>
                <a:gd name="T76" fmla="*/ 4 w 14"/>
                <a:gd name="T77" fmla="*/ 4 h 38"/>
                <a:gd name="T78" fmla="*/ 3 w 14"/>
                <a:gd name="T79" fmla="*/ 2 h 38"/>
                <a:gd name="T80" fmla="*/ 3 w 14"/>
                <a:gd name="T81" fmla="*/ 4 h 38"/>
                <a:gd name="T82" fmla="*/ 2 w 14"/>
                <a:gd name="T83" fmla="*/ 4 h 38"/>
                <a:gd name="T84" fmla="*/ 1 w 14"/>
                <a:gd name="T8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 h="38">
                  <a:moveTo>
                    <a:pt x="14" y="36"/>
                  </a:moveTo>
                  <a:cubicBezTo>
                    <a:pt x="14" y="37"/>
                    <a:pt x="14" y="37"/>
                    <a:pt x="14" y="37"/>
                  </a:cubicBezTo>
                  <a:cubicBezTo>
                    <a:pt x="14" y="38"/>
                    <a:pt x="14" y="38"/>
                    <a:pt x="14" y="38"/>
                  </a:cubicBezTo>
                  <a:cubicBezTo>
                    <a:pt x="14" y="37"/>
                    <a:pt x="14" y="37"/>
                    <a:pt x="14" y="37"/>
                  </a:cubicBezTo>
                  <a:cubicBezTo>
                    <a:pt x="14" y="36"/>
                    <a:pt x="14" y="36"/>
                    <a:pt x="14" y="36"/>
                  </a:cubicBezTo>
                  <a:close/>
                  <a:moveTo>
                    <a:pt x="13" y="30"/>
                  </a:moveTo>
                  <a:cubicBezTo>
                    <a:pt x="14" y="31"/>
                    <a:pt x="14" y="31"/>
                    <a:pt x="14" y="31"/>
                  </a:cubicBezTo>
                  <a:cubicBezTo>
                    <a:pt x="14" y="33"/>
                    <a:pt x="14" y="33"/>
                    <a:pt x="14" y="33"/>
                  </a:cubicBezTo>
                  <a:cubicBezTo>
                    <a:pt x="13" y="32"/>
                    <a:pt x="13" y="32"/>
                    <a:pt x="13" y="32"/>
                  </a:cubicBezTo>
                  <a:cubicBezTo>
                    <a:pt x="13" y="30"/>
                    <a:pt x="13" y="30"/>
                    <a:pt x="13" y="30"/>
                  </a:cubicBezTo>
                  <a:cubicBezTo>
                    <a:pt x="13" y="30"/>
                    <a:pt x="13" y="30"/>
                    <a:pt x="13" y="30"/>
                  </a:cubicBezTo>
                  <a:close/>
                  <a:moveTo>
                    <a:pt x="9" y="22"/>
                  </a:moveTo>
                  <a:cubicBezTo>
                    <a:pt x="10" y="21"/>
                    <a:pt x="10" y="21"/>
                    <a:pt x="10" y="21"/>
                  </a:cubicBezTo>
                  <a:cubicBezTo>
                    <a:pt x="11" y="22"/>
                    <a:pt x="11" y="22"/>
                    <a:pt x="11" y="22"/>
                  </a:cubicBezTo>
                  <a:cubicBezTo>
                    <a:pt x="11" y="24"/>
                    <a:pt x="11" y="24"/>
                    <a:pt x="11" y="24"/>
                  </a:cubicBezTo>
                  <a:cubicBezTo>
                    <a:pt x="10" y="24"/>
                    <a:pt x="10" y="24"/>
                    <a:pt x="10" y="24"/>
                  </a:cubicBezTo>
                  <a:cubicBezTo>
                    <a:pt x="9" y="23"/>
                    <a:pt x="9" y="23"/>
                    <a:pt x="9" y="23"/>
                  </a:cubicBezTo>
                  <a:cubicBezTo>
                    <a:pt x="9" y="22"/>
                    <a:pt x="9" y="22"/>
                    <a:pt x="9" y="22"/>
                  </a:cubicBezTo>
                  <a:close/>
                  <a:moveTo>
                    <a:pt x="10" y="2"/>
                  </a:moveTo>
                  <a:cubicBezTo>
                    <a:pt x="11" y="4"/>
                    <a:pt x="11" y="4"/>
                    <a:pt x="11" y="4"/>
                  </a:cubicBezTo>
                  <a:cubicBezTo>
                    <a:pt x="10" y="5"/>
                    <a:pt x="10" y="5"/>
                    <a:pt x="10" y="5"/>
                  </a:cubicBezTo>
                  <a:cubicBezTo>
                    <a:pt x="11" y="4"/>
                    <a:pt x="11" y="4"/>
                    <a:pt x="11" y="4"/>
                  </a:cubicBezTo>
                  <a:cubicBezTo>
                    <a:pt x="10" y="2"/>
                    <a:pt x="10" y="2"/>
                    <a:pt x="10" y="2"/>
                  </a:cubicBezTo>
                  <a:close/>
                  <a:moveTo>
                    <a:pt x="7" y="6"/>
                  </a:moveTo>
                  <a:cubicBezTo>
                    <a:pt x="8" y="6"/>
                    <a:pt x="8" y="6"/>
                    <a:pt x="8" y="6"/>
                  </a:cubicBezTo>
                  <a:cubicBezTo>
                    <a:pt x="9" y="5"/>
                    <a:pt x="9" y="5"/>
                    <a:pt x="9" y="5"/>
                  </a:cubicBezTo>
                  <a:cubicBezTo>
                    <a:pt x="9" y="5"/>
                    <a:pt x="9" y="5"/>
                    <a:pt x="9" y="5"/>
                  </a:cubicBezTo>
                  <a:cubicBezTo>
                    <a:pt x="8" y="5"/>
                    <a:pt x="8" y="5"/>
                    <a:pt x="8" y="5"/>
                  </a:cubicBezTo>
                  <a:cubicBezTo>
                    <a:pt x="7" y="6"/>
                    <a:pt x="7" y="6"/>
                    <a:pt x="7" y="6"/>
                  </a:cubicBezTo>
                  <a:close/>
                  <a:moveTo>
                    <a:pt x="10" y="7"/>
                  </a:moveTo>
                  <a:cubicBezTo>
                    <a:pt x="11" y="8"/>
                    <a:pt x="11" y="8"/>
                    <a:pt x="11" y="8"/>
                  </a:cubicBezTo>
                  <a:cubicBezTo>
                    <a:pt x="11" y="9"/>
                    <a:pt x="11" y="9"/>
                    <a:pt x="11" y="9"/>
                  </a:cubicBezTo>
                  <a:cubicBezTo>
                    <a:pt x="11" y="10"/>
                    <a:pt x="11" y="10"/>
                    <a:pt x="11" y="10"/>
                  </a:cubicBezTo>
                  <a:cubicBezTo>
                    <a:pt x="10" y="10"/>
                    <a:pt x="10" y="10"/>
                    <a:pt x="10" y="10"/>
                  </a:cubicBezTo>
                  <a:cubicBezTo>
                    <a:pt x="10" y="9"/>
                    <a:pt x="10" y="9"/>
                    <a:pt x="10" y="9"/>
                  </a:cubicBezTo>
                  <a:cubicBezTo>
                    <a:pt x="10" y="7"/>
                    <a:pt x="10" y="7"/>
                    <a:pt x="10" y="7"/>
                  </a:cubicBezTo>
                  <a:close/>
                  <a:moveTo>
                    <a:pt x="9" y="16"/>
                  </a:moveTo>
                  <a:cubicBezTo>
                    <a:pt x="10" y="15"/>
                    <a:pt x="10" y="15"/>
                    <a:pt x="10" y="15"/>
                  </a:cubicBezTo>
                  <a:cubicBezTo>
                    <a:pt x="11" y="16"/>
                    <a:pt x="11" y="16"/>
                    <a:pt x="11" y="16"/>
                  </a:cubicBezTo>
                  <a:cubicBezTo>
                    <a:pt x="11" y="17"/>
                    <a:pt x="11" y="17"/>
                    <a:pt x="11" y="17"/>
                  </a:cubicBezTo>
                  <a:cubicBezTo>
                    <a:pt x="9" y="17"/>
                    <a:pt x="9" y="17"/>
                    <a:pt x="9" y="17"/>
                  </a:cubicBezTo>
                  <a:cubicBezTo>
                    <a:pt x="9" y="16"/>
                    <a:pt x="9" y="16"/>
                    <a:pt x="9" y="16"/>
                  </a:cubicBezTo>
                  <a:close/>
                  <a:moveTo>
                    <a:pt x="8" y="13"/>
                  </a:moveTo>
                  <a:cubicBezTo>
                    <a:pt x="10" y="12"/>
                    <a:pt x="10" y="12"/>
                    <a:pt x="10" y="12"/>
                  </a:cubicBezTo>
                  <a:cubicBezTo>
                    <a:pt x="10" y="13"/>
                    <a:pt x="10" y="13"/>
                    <a:pt x="10" y="13"/>
                  </a:cubicBezTo>
                  <a:cubicBezTo>
                    <a:pt x="11" y="13"/>
                    <a:pt x="11" y="13"/>
                    <a:pt x="11" y="13"/>
                  </a:cubicBezTo>
                  <a:cubicBezTo>
                    <a:pt x="10" y="14"/>
                    <a:pt x="10" y="14"/>
                    <a:pt x="10" y="14"/>
                  </a:cubicBezTo>
                  <a:cubicBezTo>
                    <a:pt x="10" y="14"/>
                    <a:pt x="10" y="14"/>
                    <a:pt x="10" y="14"/>
                  </a:cubicBezTo>
                  <a:cubicBezTo>
                    <a:pt x="9" y="14"/>
                    <a:pt x="9" y="14"/>
                    <a:pt x="9" y="14"/>
                  </a:cubicBezTo>
                  <a:cubicBezTo>
                    <a:pt x="9" y="14"/>
                    <a:pt x="9" y="14"/>
                    <a:pt x="9" y="14"/>
                  </a:cubicBezTo>
                  <a:cubicBezTo>
                    <a:pt x="8" y="14"/>
                    <a:pt x="8" y="14"/>
                    <a:pt x="8" y="14"/>
                  </a:cubicBezTo>
                  <a:cubicBezTo>
                    <a:pt x="8" y="13"/>
                    <a:pt x="8" y="13"/>
                    <a:pt x="8" y="13"/>
                  </a:cubicBezTo>
                  <a:close/>
                  <a:moveTo>
                    <a:pt x="4" y="10"/>
                  </a:moveTo>
                  <a:cubicBezTo>
                    <a:pt x="5" y="10"/>
                    <a:pt x="5" y="10"/>
                    <a:pt x="5" y="10"/>
                  </a:cubicBezTo>
                  <a:cubicBezTo>
                    <a:pt x="6" y="11"/>
                    <a:pt x="6" y="11"/>
                    <a:pt x="6" y="11"/>
                  </a:cubicBezTo>
                  <a:cubicBezTo>
                    <a:pt x="6" y="12"/>
                    <a:pt x="6" y="12"/>
                    <a:pt x="6" y="12"/>
                  </a:cubicBezTo>
                  <a:cubicBezTo>
                    <a:pt x="7" y="13"/>
                    <a:pt x="7" y="13"/>
                    <a:pt x="7" y="13"/>
                  </a:cubicBezTo>
                  <a:cubicBezTo>
                    <a:pt x="7" y="14"/>
                    <a:pt x="7" y="14"/>
                    <a:pt x="7" y="14"/>
                  </a:cubicBezTo>
                  <a:cubicBezTo>
                    <a:pt x="6" y="15"/>
                    <a:pt x="6" y="15"/>
                    <a:pt x="6" y="15"/>
                  </a:cubicBezTo>
                  <a:cubicBezTo>
                    <a:pt x="5" y="15"/>
                    <a:pt x="5" y="15"/>
                    <a:pt x="5" y="15"/>
                  </a:cubicBezTo>
                  <a:cubicBezTo>
                    <a:pt x="4" y="14"/>
                    <a:pt x="4" y="14"/>
                    <a:pt x="4" y="14"/>
                  </a:cubicBezTo>
                  <a:cubicBezTo>
                    <a:pt x="5" y="13"/>
                    <a:pt x="5" y="13"/>
                    <a:pt x="5" y="13"/>
                  </a:cubicBezTo>
                  <a:cubicBezTo>
                    <a:pt x="5" y="12"/>
                    <a:pt x="5" y="12"/>
                    <a:pt x="5" y="12"/>
                  </a:cubicBezTo>
                  <a:cubicBezTo>
                    <a:pt x="4" y="11"/>
                    <a:pt x="4" y="11"/>
                    <a:pt x="4" y="11"/>
                  </a:cubicBezTo>
                  <a:cubicBezTo>
                    <a:pt x="4" y="11"/>
                    <a:pt x="4" y="11"/>
                    <a:pt x="4" y="11"/>
                  </a:cubicBezTo>
                  <a:cubicBezTo>
                    <a:pt x="3" y="10"/>
                    <a:pt x="3" y="10"/>
                    <a:pt x="3" y="10"/>
                  </a:cubicBezTo>
                  <a:cubicBezTo>
                    <a:pt x="4" y="10"/>
                    <a:pt x="4" y="10"/>
                    <a:pt x="4" y="10"/>
                  </a:cubicBezTo>
                  <a:close/>
                  <a:moveTo>
                    <a:pt x="1" y="0"/>
                  </a:moveTo>
                  <a:cubicBezTo>
                    <a:pt x="0" y="3"/>
                    <a:pt x="0" y="3"/>
                    <a:pt x="0" y="3"/>
                  </a:cubicBezTo>
                  <a:cubicBezTo>
                    <a:pt x="0" y="5"/>
                    <a:pt x="0" y="5"/>
                    <a:pt x="0" y="5"/>
                  </a:cubicBezTo>
                  <a:cubicBezTo>
                    <a:pt x="0" y="6"/>
                    <a:pt x="0" y="6"/>
                    <a:pt x="0" y="6"/>
                  </a:cubicBezTo>
                  <a:cubicBezTo>
                    <a:pt x="1" y="8"/>
                    <a:pt x="1" y="8"/>
                    <a:pt x="1" y="8"/>
                  </a:cubicBezTo>
                  <a:cubicBezTo>
                    <a:pt x="2" y="8"/>
                    <a:pt x="2" y="8"/>
                    <a:pt x="2" y="8"/>
                  </a:cubicBezTo>
                  <a:cubicBezTo>
                    <a:pt x="3" y="7"/>
                    <a:pt x="3" y="7"/>
                    <a:pt x="3" y="7"/>
                  </a:cubicBezTo>
                  <a:cubicBezTo>
                    <a:pt x="3" y="7"/>
                    <a:pt x="3" y="7"/>
                    <a:pt x="3" y="7"/>
                  </a:cubicBezTo>
                  <a:cubicBezTo>
                    <a:pt x="4" y="7"/>
                    <a:pt x="4" y="7"/>
                    <a:pt x="4" y="7"/>
                  </a:cubicBezTo>
                  <a:cubicBezTo>
                    <a:pt x="4" y="5"/>
                    <a:pt x="4" y="5"/>
                    <a:pt x="4" y="5"/>
                  </a:cubicBezTo>
                  <a:cubicBezTo>
                    <a:pt x="4" y="4"/>
                    <a:pt x="4" y="4"/>
                    <a:pt x="4" y="4"/>
                  </a:cubicBezTo>
                  <a:cubicBezTo>
                    <a:pt x="4" y="3"/>
                    <a:pt x="4" y="3"/>
                    <a:pt x="4" y="3"/>
                  </a:cubicBezTo>
                  <a:cubicBezTo>
                    <a:pt x="3" y="2"/>
                    <a:pt x="3" y="2"/>
                    <a:pt x="3" y="2"/>
                  </a:cubicBezTo>
                  <a:cubicBezTo>
                    <a:pt x="3" y="3"/>
                    <a:pt x="3" y="3"/>
                    <a:pt x="3" y="3"/>
                  </a:cubicBezTo>
                  <a:cubicBezTo>
                    <a:pt x="3" y="4"/>
                    <a:pt x="3" y="4"/>
                    <a:pt x="3" y="4"/>
                  </a:cubicBezTo>
                  <a:cubicBezTo>
                    <a:pt x="2" y="4"/>
                    <a:pt x="2" y="4"/>
                    <a:pt x="2" y="4"/>
                  </a:cubicBezTo>
                  <a:cubicBezTo>
                    <a:pt x="2" y="4"/>
                    <a:pt x="2" y="4"/>
                    <a:pt x="2" y="4"/>
                  </a:cubicBezTo>
                  <a:cubicBezTo>
                    <a:pt x="1" y="1"/>
                    <a:pt x="1" y="1"/>
                    <a:pt x="1" y="1"/>
                  </a:cubicBezTo>
                  <a:cubicBezTo>
                    <a:pt x="1" y="0"/>
                    <a:pt x="1" y="0"/>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4" name="Freeform 22"/>
            <p:cNvSpPr>
              <a:spLocks noEditPoints="1"/>
            </p:cNvSpPr>
            <p:nvPr/>
          </p:nvSpPr>
          <p:spPr bwMode="auto">
            <a:xfrm>
              <a:off x="8509815" y="4801171"/>
              <a:ext cx="251470" cy="152334"/>
            </a:xfrm>
            <a:custGeom>
              <a:avLst/>
              <a:gdLst>
                <a:gd name="T0" fmla="*/ 60 w 61"/>
                <a:gd name="T1" fmla="*/ 30 h 37"/>
                <a:gd name="T2" fmla="*/ 58 w 61"/>
                <a:gd name="T3" fmla="*/ 32 h 37"/>
                <a:gd name="T4" fmla="*/ 24 w 61"/>
                <a:gd name="T5" fmla="*/ 36 h 37"/>
                <a:gd name="T6" fmla="*/ 25 w 61"/>
                <a:gd name="T7" fmla="*/ 37 h 37"/>
                <a:gd name="T8" fmla="*/ 23 w 61"/>
                <a:gd name="T9" fmla="*/ 36 h 37"/>
                <a:gd name="T10" fmla="*/ 33 w 61"/>
                <a:gd name="T11" fmla="*/ 27 h 37"/>
                <a:gd name="T12" fmla="*/ 37 w 61"/>
                <a:gd name="T13" fmla="*/ 30 h 37"/>
                <a:gd name="T14" fmla="*/ 36 w 61"/>
                <a:gd name="T15" fmla="*/ 32 h 37"/>
                <a:gd name="T16" fmla="*/ 32 w 61"/>
                <a:gd name="T17" fmla="*/ 28 h 37"/>
                <a:gd name="T18" fmla="*/ 23 w 61"/>
                <a:gd name="T19" fmla="*/ 21 h 37"/>
                <a:gd name="T20" fmla="*/ 28 w 61"/>
                <a:gd name="T21" fmla="*/ 23 h 37"/>
                <a:gd name="T22" fmla="*/ 28 w 61"/>
                <a:gd name="T23" fmla="*/ 25 h 37"/>
                <a:gd name="T24" fmla="*/ 24 w 61"/>
                <a:gd name="T25" fmla="*/ 24 h 37"/>
                <a:gd name="T26" fmla="*/ 22 w 61"/>
                <a:gd name="T27" fmla="*/ 20 h 37"/>
                <a:gd name="T28" fmla="*/ 25 w 61"/>
                <a:gd name="T29" fmla="*/ 18 h 37"/>
                <a:gd name="T30" fmla="*/ 26 w 61"/>
                <a:gd name="T31" fmla="*/ 19 h 37"/>
                <a:gd name="T32" fmla="*/ 28 w 61"/>
                <a:gd name="T33" fmla="*/ 15 h 37"/>
                <a:gd name="T34" fmla="*/ 29 w 61"/>
                <a:gd name="T35" fmla="*/ 19 h 37"/>
                <a:gd name="T36" fmla="*/ 33 w 61"/>
                <a:gd name="T37" fmla="*/ 23 h 37"/>
                <a:gd name="T38" fmla="*/ 33 w 61"/>
                <a:gd name="T39" fmla="*/ 20 h 37"/>
                <a:gd name="T40" fmla="*/ 30 w 61"/>
                <a:gd name="T41" fmla="*/ 17 h 37"/>
                <a:gd name="T42" fmla="*/ 27 w 61"/>
                <a:gd name="T43" fmla="*/ 14 h 37"/>
                <a:gd name="T44" fmla="*/ 18 w 61"/>
                <a:gd name="T45" fmla="*/ 10 h 37"/>
                <a:gd name="T46" fmla="*/ 22 w 61"/>
                <a:gd name="T47" fmla="*/ 14 h 37"/>
                <a:gd name="T48" fmla="*/ 21 w 61"/>
                <a:gd name="T49" fmla="*/ 15 h 37"/>
                <a:gd name="T50" fmla="*/ 19 w 61"/>
                <a:gd name="T51" fmla="*/ 13 h 37"/>
                <a:gd name="T52" fmla="*/ 11 w 61"/>
                <a:gd name="T53" fmla="*/ 16 h 37"/>
                <a:gd name="T54" fmla="*/ 11 w 61"/>
                <a:gd name="T55" fmla="*/ 17 h 37"/>
                <a:gd name="T56" fmla="*/ 7 w 61"/>
                <a:gd name="T57" fmla="*/ 15 h 37"/>
                <a:gd name="T58" fmla="*/ 8 w 61"/>
                <a:gd name="T59" fmla="*/ 16 h 37"/>
                <a:gd name="T60" fmla="*/ 8 w 61"/>
                <a:gd name="T61" fmla="*/ 14 h 37"/>
                <a:gd name="T62" fmla="*/ 10 w 61"/>
                <a:gd name="T63" fmla="*/ 15 h 37"/>
                <a:gd name="T64" fmla="*/ 10 w 61"/>
                <a:gd name="T65" fmla="*/ 13 h 37"/>
                <a:gd name="T66" fmla="*/ 8 w 61"/>
                <a:gd name="T67" fmla="*/ 11 h 37"/>
                <a:gd name="T68" fmla="*/ 5 w 61"/>
                <a:gd name="T69" fmla="*/ 11 h 37"/>
                <a:gd name="T70" fmla="*/ 7 w 61"/>
                <a:gd name="T71" fmla="*/ 12 h 37"/>
                <a:gd name="T72" fmla="*/ 5 w 61"/>
                <a:gd name="T73" fmla="*/ 11 h 37"/>
                <a:gd name="T74" fmla="*/ 4 w 61"/>
                <a:gd name="T75" fmla="*/ 11 h 37"/>
                <a:gd name="T76" fmla="*/ 3 w 61"/>
                <a:gd name="T77" fmla="*/ 10 h 37"/>
                <a:gd name="T78" fmla="*/ 1 w 61"/>
                <a:gd name="T79" fmla="*/ 2 h 37"/>
                <a:gd name="T80" fmla="*/ 3 w 61"/>
                <a:gd name="T81" fmla="*/ 2 h 37"/>
                <a:gd name="T82" fmla="*/ 5 w 61"/>
                <a:gd name="T83" fmla="*/ 6 h 37"/>
                <a:gd name="T84" fmla="*/ 9 w 61"/>
                <a:gd name="T85" fmla="*/ 8 h 37"/>
                <a:gd name="T86" fmla="*/ 7 w 61"/>
                <a:gd name="T87" fmla="*/ 5 h 37"/>
                <a:gd name="T88" fmla="*/ 4 w 61"/>
                <a:gd name="T89" fmla="*/ 4 h 37"/>
                <a:gd name="T90" fmla="*/ 0 w 61"/>
                <a:gd name="T91" fmla="*/ 4 h 37"/>
                <a:gd name="T92" fmla="*/ 0 w 61"/>
                <a:gd name="T93"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1" h="37">
                  <a:moveTo>
                    <a:pt x="58" y="31"/>
                  </a:moveTo>
                  <a:cubicBezTo>
                    <a:pt x="59" y="30"/>
                    <a:pt x="59" y="30"/>
                    <a:pt x="59" y="30"/>
                  </a:cubicBezTo>
                  <a:cubicBezTo>
                    <a:pt x="60" y="30"/>
                    <a:pt x="60" y="30"/>
                    <a:pt x="60" y="30"/>
                  </a:cubicBezTo>
                  <a:cubicBezTo>
                    <a:pt x="61" y="31"/>
                    <a:pt x="61" y="31"/>
                    <a:pt x="61" y="31"/>
                  </a:cubicBezTo>
                  <a:cubicBezTo>
                    <a:pt x="60" y="32"/>
                    <a:pt x="60" y="32"/>
                    <a:pt x="60" y="32"/>
                  </a:cubicBezTo>
                  <a:cubicBezTo>
                    <a:pt x="58" y="32"/>
                    <a:pt x="58" y="32"/>
                    <a:pt x="58" y="32"/>
                  </a:cubicBezTo>
                  <a:cubicBezTo>
                    <a:pt x="58" y="31"/>
                    <a:pt x="58" y="31"/>
                    <a:pt x="58" y="31"/>
                  </a:cubicBezTo>
                  <a:close/>
                  <a:moveTo>
                    <a:pt x="23" y="36"/>
                  </a:moveTo>
                  <a:cubicBezTo>
                    <a:pt x="24" y="36"/>
                    <a:pt x="24" y="36"/>
                    <a:pt x="24" y="36"/>
                  </a:cubicBezTo>
                  <a:cubicBezTo>
                    <a:pt x="25" y="36"/>
                    <a:pt x="25" y="36"/>
                    <a:pt x="25" y="36"/>
                  </a:cubicBezTo>
                  <a:cubicBezTo>
                    <a:pt x="26" y="37"/>
                    <a:pt x="26" y="37"/>
                    <a:pt x="26" y="37"/>
                  </a:cubicBezTo>
                  <a:cubicBezTo>
                    <a:pt x="25" y="37"/>
                    <a:pt x="25" y="37"/>
                    <a:pt x="25" y="37"/>
                  </a:cubicBezTo>
                  <a:cubicBezTo>
                    <a:pt x="24" y="37"/>
                    <a:pt x="24" y="37"/>
                    <a:pt x="24" y="37"/>
                  </a:cubicBezTo>
                  <a:cubicBezTo>
                    <a:pt x="23" y="37"/>
                    <a:pt x="23" y="37"/>
                    <a:pt x="23" y="37"/>
                  </a:cubicBezTo>
                  <a:cubicBezTo>
                    <a:pt x="23" y="36"/>
                    <a:pt x="23" y="36"/>
                    <a:pt x="23" y="36"/>
                  </a:cubicBezTo>
                  <a:cubicBezTo>
                    <a:pt x="23" y="36"/>
                    <a:pt x="23" y="36"/>
                    <a:pt x="23" y="36"/>
                  </a:cubicBezTo>
                  <a:close/>
                  <a:moveTo>
                    <a:pt x="31" y="27"/>
                  </a:moveTo>
                  <a:cubicBezTo>
                    <a:pt x="33" y="27"/>
                    <a:pt x="33" y="27"/>
                    <a:pt x="33" y="27"/>
                  </a:cubicBezTo>
                  <a:cubicBezTo>
                    <a:pt x="34" y="29"/>
                    <a:pt x="34" y="29"/>
                    <a:pt x="34" y="29"/>
                  </a:cubicBezTo>
                  <a:cubicBezTo>
                    <a:pt x="36" y="29"/>
                    <a:pt x="36" y="29"/>
                    <a:pt x="36" y="29"/>
                  </a:cubicBezTo>
                  <a:cubicBezTo>
                    <a:pt x="37" y="30"/>
                    <a:pt x="37" y="30"/>
                    <a:pt x="37" y="30"/>
                  </a:cubicBezTo>
                  <a:cubicBezTo>
                    <a:pt x="37" y="31"/>
                    <a:pt x="37" y="31"/>
                    <a:pt x="37" y="31"/>
                  </a:cubicBezTo>
                  <a:cubicBezTo>
                    <a:pt x="37" y="32"/>
                    <a:pt x="37" y="32"/>
                    <a:pt x="37" y="32"/>
                  </a:cubicBezTo>
                  <a:cubicBezTo>
                    <a:pt x="36" y="32"/>
                    <a:pt x="36" y="32"/>
                    <a:pt x="36" y="32"/>
                  </a:cubicBezTo>
                  <a:cubicBezTo>
                    <a:pt x="34" y="31"/>
                    <a:pt x="34" y="31"/>
                    <a:pt x="34" y="31"/>
                  </a:cubicBezTo>
                  <a:cubicBezTo>
                    <a:pt x="32" y="29"/>
                    <a:pt x="32" y="29"/>
                    <a:pt x="32" y="29"/>
                  </a:cubicBezTo>
                  <a:cubicBezTo>
                    <a:pt x="32" y="28"/>
                    <a:pt x="32" y="28"/>
                    <a:pt x="32" y="28"/>
                  </a:cubicBezTo>
                  <a:cubicBezTo>
                    <a:pt x="31" y="27"/>
                    <a:pt x="31" y="27"/>
                    <a:pt x="31" y="27"/>
                  </a:cubicBezTo>
                  <a:close/>
                  <a:moveTo>
                    <a:pt x="22" y="20"/>
                  </a:moveTo>
                  <a:cubicBezTo>
                    <a:pt x="23" y="21"/>
                    <a:pt x="23" y="21"/>
                    <a:pt x="23" y="21"/>
                  </a:cubicBezTo>
                  <a:cubicBezTo>
                    <a:pt x="25" y="21"/>
                    <a:pt x="25" y="21"/>
                    <a:pt x="25" y="21"/>
                  </a:cubicBezTo>
                  <a:cubicBezTo>
                    <a:pt x="27" y="22"/>
                    <a:pt x="27" y="22"/>
                    <a:pt x="27" y="22"/>
                  </a:cubicBezTo>
                  <a:cubicBezTo>
                    <a:pt x="28" y="23"/>
                    <a:pt x="28" y="23"/>
                    <a:pt x="28" y="23"/>
                  </a:cubicBezTo>
                  <a:cubicBezTo>
                    <a:pt x="28" y="23"/>
                    <a:pt x="28" y="23"/>
                    <a:pt x="28" y="23"/>
                  </a:cubicBezTo>
                  <a:cubicBezTo>
                    <a:pt x="29" y="24"/>
                    <a:pt x="29" y="24"/>
                    <a:pt x="29" y="24"/>
                  </a:cubicBezTo>
                  <a:cubicBezTo>
                    <a:pt x="28" y="25"/>
                    <a:pt x="28" y="25"/>
                    <a:pt x="28" y="25"/>
                  </a:cubicBezTo>
                  <a:cubicBezTo>
                    <a:pt x="27" y="25"/>
                    <a:pt x="27" y="25"/>
                    <a:pt x="27" y="25"/>
                  </a:cubicBezTo>
                  <a:cubicBezTo>
                    <a:pt x="26" y="24"/>
                    <a:pt x="26" y="24"/>
                    <a:pt x="26" y="24"/>
                  </a:cubicBezTo>
                  <a:cubicBezTo>
                    <a:pt x="24" y="24"/>
                    <a:pt x="24" y="24"/>
                    <a:pt x="24" y="24"/>
                  </a:cubicBezTo>
                  <a:cubicBezTo>
                    <a:pt x="23" y="24"/>
                    <a:pt x="23" y="24"/>
                    <a:pt x="23" y="24"/>
                  </a:cubicBezTo>
                  <a:cubicBezTo>
                    <a:pt x="21" y="22"/>
                    <a:pt x="21" y="22"/>
                    <a:pt x="21" y="22"/>
                  </a:cubicBezTo>
                  <a:cubicBezTo>
                    <a:pt x="22" y="20"/>
                    <a:pt x="22" y="20"/>
                    <a:pt x="22" y="20"/>
                  </a:cubicBezTo>
                  <a:cubicBezTo>
                    <a:pt x="22" y="20"/>
                    <a:pt x="22" y="20"/>
                    <a:pt x="22" y="20"/>
                  </a:cubicBezTo>
                  <a:close/>
                  <a:moveTo>
                    <a:pt x="26" y="19"/>
                  </a:moveTo>
                  <a:cubicBezTo>
                    <a:pt x="25" y="18"/>
                    <a:pt x="25" y="18"/>
                    <a:pt x="25" y="18"/>
                  </a:cubicBezTo>
                  <a:cubicBezTo>
                    <a:pt x="25" y="19"/>
                    <a:pt x="25" y="19"/>
                    <a:pt x="25" y="19"/>
                  </a:cubicBezTo>
                  <a:cubicBezTo>
                    <a:pt x="27" y="20"/>
                    <a:pt x="27" y="20"/>
                    <a:pt x="27" y="20"/>
                  </a:cubicBezTo>
                  <a:cubicBezTo>
                    <a:pt x="26" y="19"/>
                    <a:pt x="26" y="19"/>
                    <a:pt x="26" y="19"/>
                  </a:cubicBezTo>
                  <a:close/>
                  <a:moveTo>
                    <a:pt x="27" y="14"/>
                  </a:moveTo>
                  <a:cubicBezTo>
                    <a:pt x="27" y="15"/>
                    <a:pt x="27" y="15"/>
                    <a:pt x="27" y="15"/>
                  </a:cubicBezTo>
                  <a:cubicBezTo>
                    <a:pt x="28" y="15"/>
                    <a:pt x="28" y="15"/>
                    <a:pt x="28" y="15"/>
                  </a:cubicBezTo>
                  <a:cubicBezTo>
                    <a:pt x="28" y="16"/>
                    <a:pt x="28" y="16"/>
                    <a:pt x="28" y="16"/>
                  </a:cubicBezTo>
                  <a:cubicBezTo>
                    <a:pt x="29" y="17"/>
                    <a:pt x="29" y="17"/>
                    <a:pt x="29" y="17"/>
                  </a:cubicBezTo>
                  <a:cubicBezTo>
                    <a:pt x="29" y="19"/>
                    <a:pt x="29" y="19"/>
                    <a:pt x="29" y="19"/>
                  </a:cubicBezTo>
                  <a:cubicBezTo>
                    <a:pt x="31" y="21"/>
                    <a:pt x="31" y="21"/>
                    <a:pt x="31" y="21"/>
                  </a:cubicBezTo>
                  <a:cubicBezTo>
                    <a:pt x="32" y="22"/>
                    <a:pt x="32" y="22"/>
                    <a:pt x="32" y="22"/>
                  </a:cubicBezTo>
                  <a:cubicBezTo>
                    <a:pt x="33" y="23"/>
                    <a:pt x="33" y="23"/>
                    <a:pt x="33" y="23"/>
                  </a:cubicBezTo>
                  <a:cubicBezTo>
                    <a:pt x="34" y="23"/>
                    <a:pt x="34" y="23"/>
                    <a:pt x="34" y="23"/>
                  </a:cubicBezTo>
                  <a:cubicBezTo>
                    <a:pt x="34" y="22"/>
                    <a:pt x="34" y="22"/>
                    <a:pt x="34" y="22"/>
                  </a:cubicBezTo>
                  <a:cubicBezTo>
                    <a:pt x="33" y="20"/>
                    <a:pt x="33" y="20"/>
                    <a:pt x="33" y="20"/>
                  </a:cubicBezTo>
                  <a:cubicBezTo>
                    <a:pt x="32" y="20"/>
                    <a:pt x="32" y="20"/>
                    <a:pt x="32" y="20"/>
                  </a:cubicBezTo>
                  <a:cubicBezTo>
                    <a:pt x="31" y="19"/>
                    <a:pt x="31" y="19"/>
                    <a:pt x="31" y="19"/>
                  </a:cubicBezTo>
                  <a:cubicBezTo>
                    <a:pt x="30" y="17"/>
                    <a:pt x="30" y="17"/>
                    <a:pt x="30" y="17"/>
                  </a:cubicBezTo>
                  <a:cubicBezTo>
                    <a:pt x="30" y="16"/>
                    <a:pt x="30" y="16"/>
                    <a:pt x="30" y="16"/>
                  </a:cubicBezTo>
                  <a:cubicBezTo>
                    <a:pt x="29" y="14"/>
                    <a:pt x="29" y="14"/>
                    <a:pt x="29" y="14"/>
                  </a:cubicBezTo>
                  <a:cubicBezTo>
                    <a:pt x="27" y="14"/>
                    <a:pt x="27" y="14"/>
                    <a:pt x="27" y="14"/>
                  </a:cubicBezTo>
                  <a:close/>
                  <a:moveTo>
                    <a:pt x="14" y="9"/>
                  </a:moveTo>
                  <a:cubicBezTo>
                    <a:pt x="17" y="9"/>
                    <a:pt x="17" y="9"/>
                    <a:pt x="17" y="9"/>
                  </a:cubicBezTo>
                  <a:cubicBezTo>
                    <a:pt x="18" y="10"/>
                    <a:pt x="18" y="10"/>
                    <a:pt x="18" y="10"/>
                  </a:cubicBezTo>
                  <a:cubicBezTo>
                    <a:pt x="20" y="11"/>
                    <a:pt x="20" y="11"/>
                    <a:pt x="20" y="11"/>
                  </a:cubicBezTo>
                  <a:cubicBezTo>
                    <a:pt x="23" y="14"/>
                    <a:pt x="23" y="14"/>
                    <a:pt x="23" y="14"/>
                  </a:cubicBezTo>
                  <a:cubicBezTo>
                    <a:pt x="22" y="14"/>
                    <a:pt x="22" y="14"/>
                    <a:pt x="22" y="14"/>
                  </a:cubicBezTo>
                  <a:cubicBezTo>
                    <a:pt x="22" y="15"/>
                    <a:pt x="22" y="15"/>
                    <a:pt x="22" y="15"/>
                  </a:cubicBezTo>
                  <a:cubicBezTo>
                    <a:pt x="22" y="15"/>
                    <a:pt x="22" y="15"/>
                    <a:pt x="22" y="15"/>
                  </a:cubicBezTo>
                  <a:cubicBezTo>
                    <a:pt x="21" y="15"/>
                    <a:pt x="21" y="15"/>
                    <a:pt x="21" y="15"/>
                  </a:cubicBezTo>
                  <a:cubicBezTo>
                    <a:pt x="21" y="14"/>
                    <a:pt x="21" y="14"/>
                    <a:pt x="21" y="14"/>
                  </a:cubicBezTo>
                  <a:cubicBezTo>
                    <a:pt x="20" y="14"/>
                    <a:pt x="20" y="14"/>
                    <a:pt x="20" y="14"/>
                  </a:cubicBezTo>
                  <a:cubicBezTo>
                    <a:pt x="19" y="13"/>
                    <a:pt x="19" y="13"/>
                    <a:pt x="19" y="13"/>
                  </a:cubicBezTo>
                  <a:cubicBezTo>
                    <a:pt x="16" y="10"/>
                    <a:pt x="16" y="10"/>
                    <a:pt x="16" y="10"/>
                  </a:cubicBezTo>
                  <a:cubicBezTo>
                    <a:pt x="14" y="9"/>
                    <a:pt x="14" y="9"/>
                    <a:pt x="14" y="9"/>
                  </a:cubicBezTo>
                  <a:close/>
                  <a:moveTo>
                    <a:pt x="11" y="16"/>
                  </a:moveTo>
                  <a:cubicBezTo>
                    <a:pt x="12" y="16"/>
                    <a:pt x="12" y="16"/>
                    <a:pt x="12" y="16"/>
                  </a:cubicBezTo>
                  <a:cubicBezTo>
                    <a:pt x="12" y="17"/>
                    <a:pt x="12" y="17"/>
                    <a:pt x="12" y="17"/>
                  </a:cubicBezTo>
                  <a:cubicBezTo>
                    <a:pt x="11" y="17"/>
                    <a:pt x="11" y="17"/>
                    <a:pt x="11" y="17"/>
                  </a:cubicBezTo>
                  <a:cubicBezTo>
                    <a:pt x="11" y="16"/>
                    <a:pt x="11" y="16"/>
                    <a:pt x="11" y="16"/>
                  </a:cubicBezTo>
                  <a:cubicBezTo>
                    <a:pt x="11" y="16"/>
                    <a:pt x="11" y="16"/>
                    <a:pt x="11" y="16"/>
                  </a:cubicBezTo>
                  <a:close/>
                  <a:moveTo>
                    <a:pt x="7" y="15"/>
                  </a:moveTo>
                  <a:cubicBezTo>
                    <a:pt x="7" y="15"/>
                    <a:pt x="7" y="15"/>
                    <a:pt x="7" y="15"/>
                  </a:cubicBezTo>
                  <a:cubicBezTo>
                    <a:pt x="8" y="15"/>
                    <a:pt x="8" y="15"/>
                    <a:pt x="8" y="15"/>
                  </a:cubicBezTo>
                  <a:cubicBezTo>
                    <a:pt x="8" y="16"/>
                    <a:pt x="8" y="16"/>
                    <a:pt x="8" y="16"/>
                  </a:cubicBezTo>
                  <a:cubicBezTo>
                    <a:pt x="7" y="15"/>
                    <a:pt x="7" y="15"/>
                    <a:pt x="7" y="15"/>
                  </a:cubicBezTo>
                  <a:close/>
                  <a:moveTo>
                    <a:pt x="7" y="14"/>
                  </a:moveTo>
                  <a:cubicBezTo>
                    <a:pt x="8" y="14"/>
                    <a:pt x="8" y="14"/>
                    <a:pt x="8" y="14"/>
                  </a:cubicBezTo>
                  <a:cubicBezTo>
                    <a:pt x="9" y="14"/>
                    <a:pt x="9" y="14"/>
                    <a:pt x="9" y="14"/>
                  </a:cubicBezTo>
                  <a:cubicBezTo>
                    <a:pt x="9" y="15"/>
                    <a:pt x="9" y="15"/>
                    <a:pt x="9" y="15"/>
                  </a:cubicBezTo>
                  <a:cubicBezTo>
                    <a:pt x="10" y="15"/>
                    <a:pt x="10" y="15"/>
                    <a:pt x="10" y="15"/>
                  </a:cubicBezTo>
                  <a:cubicBezTo>
                    <a:pt x="10" y="15"/>
                    <a:pt x="10" y="15"/>
                    <a:pt x="10" y="15"/>
                  </a:cubicBezTo>
                  <a:cubicBezTo>
                    <a:pt x="11" y="14"/>
                    <a:pt x="11" y="14"/>
                    <a:pt x="11" y="14"/>
                  </a:cubicBezTo>
                  <a:cubicBezTo>
                    <a:pt x="10" y="13"/>
                    <a:pt x="10" y="13"/>
                    <a:pt x="10" y="13"/>
                  </a:cubicBezTo>
                  <a:cubicBezTo>
                    <a:pt x="9" y="13"/>
                    <a:pt x="9" y="13"/>
                    <a:pt x="9" y="13"/>
                  </a:cubicBezTo>
                  <a:cubicBezTo>
                    <a:pt x="9" y="12"/>
                    <a:pt x="9" y="12"/>
                    <a:pt x="9" y="12"/>
                  </a:cubicBezTo>
                  <a:cubicBezTo>
                    <a:pt x="8" y="11"/>
                    <a:pt x="8" y="11"/>
                    <a:pt x="8" y="11"/>
                  </a:cubicBezTo>
                  <a:cubicBezTo>
                    <a:pt x="7" y="12"/>
                    <a:pt x="7" y="12"/>
                    <a:pt x="7" y="12"/>
                  </a:cubicBezTo>
                  <a:cubicBezTo>
                    <a:pt x="7" y="14"/>
                    <a:pt x="7" y="14"/>
                    <a:pt x="7" y="14"/>
                  </a:cubicBezTo>
                  <a:close/>
                  <a:moveTo>
                    <a:pt x="5" y="11"/>
                  </a:moveTo>
                  <a:cubicBezTo>
                    <a:pt x="6" y="11"/>
                    <a:pt x="6" y="11"/>
                    <a:pt x="6" y="11"/>
                  </a:cubicBezTo>
                  <a:cubicBezTo>
                    <a:pt x="7" y="11"/>
                    <a:pt x="7" y="11"/>
                    <a:pt x="7" y="11"/>
                  </a:cubicBezTo>
                  <a:cubicBezTo>
                    <a:pt x="7" y="12"/>
                    <a:pt x="7" y="12"/>
                    <a:pt x="7" y="12"/>
                  </a:cubicBezTo>
                  <a:cubicBezTo>
                    <a:pt x="6" y="12"/>
                    <a:pt x="6" y="12"/>
                    <a:pt x="6" y="12"/>
                  </a:cubicBezTo>
                  <a:cubicBezTo>
                    <a:pt x="5" y="12"/>
                    <a:pt x="5" y="12"/>
                    <a:pt x="5" y="12"/>
                  </a:cubicBezTo>
                  <a:cubicBezTo>
                    <a:pt x="5" y="11"/>
                    <a:pt x="5" y="11"/>
                    <a:pt x="5" y="11"/>
                  </a:cubicBezTo>
                  <a:close/>
                  <a:moveTo>
                    <a:pt x="3" y="9"/>
                  </a:moveTo>
                  <a:cubicBezTo>
                    <a:pt x="4" y="10"/>
                    <a:pt x="4" y="10"/>
                    <a:pt x="4" y="10"/>
                  </a:cubicBezTo>
                  <a:cubicBezTo>
                    <a:pt x="4" y="11"/>
                    <a:pt x="4" y="11"/>
                    <a:pt x="4" y="11"/>
                  </a:cubicBezTo>
                  <a:cubicBezTo>
                    <a:pt x="3" y="11"/>
                    <a:pt x="3" y="11"/>
                    <a:pt x="3" y="11"/>
                  </a:cubicBezTo>
                  <a:cubicBezTo>
                    <a:pt x="3" y="11"/>
                    <a:pt x="3" y="11"/>
                    <a:pt x="3" y="11"/>
                  </a:cubicBezTo>
                  <a:cubicBezTo>
                    <a:pt x="3" y="10"/>
                    <a:pt x="3" y="10"/>
                    <a:pt x="3" y="10"/>
                  </a:cubicBezTo>
                  <a:cubicBezTo>
                    <a:pt x="3" y="9"/>
                    <a:pt x="3" y="9"/>
                    <a:pt x="3" y="9"/>
                  </a:cubicBezTo>
                  <a:close/>
                  <a:moveTo>
                    <a:pt x="3" y="0"/>
                  </a:moveTo>
                  <a:cubicBezTo>
                    <a:pt x="1" y="2"/>
                    <a:pt x="1" y="2"/>
                    <a:pt x="1" y="2"/>
                  </a:cubicBezTo>
                  <a:cubicBezTo>
                    <a:pt x="3" y="1"/>
                    <a:pt x="3" y="1"/>
                    <a:pt x="3" y="1"/>
                  </a:cubicBezTo>
                  <a:cubicBezTo>
                    <a:pt x="3" y="0"/>
                    <a:pt x="3" y="0"/>
                    <a:pt x="3" y="0"/>
                  </a:cubicBezTo>
                  <a:close/>
                  <a:moveTo>
                    <a:pt x="3" y="2"/>
                  </a:moveTo>
                  <a:cubicBezTo>
                    <a:pt x="2" y="3"/>
                    <a:pt x="2" y="3"/>
                    <a:pt x="2" y="3"/>
                  </a:cubicBezTo>
                  <a:cubicBezTo>
                    <a:pt x="3" y="5"/>
                    <a:pt x="3" y="5"/>
                    <a:pt x="3" y="5"/>
                  </a:cubicBezTo>
                  <a:cubicBezTo>
                    <a:pt x="5" y="6"/>
                    <a:pt x="5" y="6"/>
                    <a:pt x="5" y="6"/>
                  </a:cubicBezTo>
                  <a:cubicBezTo>
                    <a:pt x="6" y="7"/>
                    <a:pt x="6" y="7"/>
                    <a:pt x="6" y="7"/>
                  </a:cubicBezTo>
                  <a:cubicBezTo>
                    <a:pt x="8" y="8"/>
                    <a:pt x="8" y="8"/>
                    <a:pt x="8" y="8"/>
                  </a:cubicBezTo>
                  <a:cubicBezTo>
                    <a:pt x="9" y="8"/>
                    <a:pt x="9" y="8"/>
                    <a:pt x="9" y="8"/>
                  </a:cubicBezTo>
                  <a:cubicBezTo>
                    <a:pt x="9" y="7"/>
                    <a:pt x="9" y="7"/>
                    <a:pt x="9" y="7"/>
                  </a:cubicBezTo>
                  <a:cubicBezTo>
                    <a:pt x="8" y="6"/>
                    <a:pt x="8" y="6"/>
                    <a:pt x="8" y="6"/>
                  </a:cubicBezTo>
                  <a:cubicBezTo>
                    <a:pt x="7" y="5"/>
                    <a:pt x="7" y="5"/>
                    <a:pt x="7" y="5"/>
                  </a:cubicBezTo>
                  <a:cubicBezTo>
                    <a:pt x="7" y="4"/>
                    <a:pt x="7" y="4"/>
                    <a:pt x="7" y="4"/>
                  </a:cubicBezTo>
                  <a:cubicBezTo>
                    <a:pt x="6" y="4"/>
                    <a:pt x="6" y="4"/>
                    <a:pt x="6" y="4"/>
                  </a:cubicBezTo>
                  <a:cubicBezTo>
                    <a:pt x="4" y="4"/>
                    <a:pt x="4" y="4"/>
                    <a:pt x="4" y="4"/>
                  </a:cubicBezTo>
                  <a:cubicBezTo>
                    <a:pt x="3" y="2"/>
                    <a:pt x="3" y="2"/>
                    <a:pt x="3" y="2"/>
                  </a:cubicBezTo>
                  <a:cubicBezTo>
                    <a:pt x="3" y="2"/>
                    <a:pt x="3" y="2"/>
                    <a:pt x="3" y="2"/>
                  </a:cubicBezTo>
                  <a:close/>
                  <a:moveTo>
                    <a:pt x="0" y="4"/>
                  </a:moveTo>
                  <a:cubicBezTo>
                    <a:pt x="0" y="4"/>
                    <a:pt x="0" y="4"/>
                    <a:pt x="0" y="4"/>
                  </a:cubicBezTo>
                  <a:cubicBezTo>
                    <a:pt x="0" y="5"/>
                    <a:pt x="0" y="5"/>
                    <a:pt x="0" y="5"/>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5" name="Freeform 23"/>
            <p:cNvSpPr>
              <a:spLocks noEditPoints="1"/>
            </p:cNvSpPr>
            <p:nvPr/>
          </p:nvSpPr>
          <p:spPr bwMode="auto">
            <a:xfrm>
              <a:off x="8115683" y="4665764"/>
              <a:ext cx="391713" cy="287741"/>
            </a:xfrm>
            <a:custGeom>
              <a:avLst/>
              <a:gdLst>
                <a:gd name="T0" fmla="*/ 76 w 95"/>
                <a:gd name="T1" fmla="*/ 68 h 70"/>
                <a:gd name="T2" fmla="*/ 76 w 95"/>
                <a:gd name="T3" fmla="*/ 68 h 70"/>
                <a:gd name="T4" fmla="*/ 40 w 95"/>
                <a:gd name="T5" fmla="*/ 7 h 70"/>
                <a:gd name="T6" fmla="*/ 90 w 95"/>
                <a:gd name="T7" fmla="*/ 31 h 70"/>
                <a:gd name="T8" fmla="*/ 91 w 95"/>
                <a:gd name="T9" fmla="*/ 37 h 70"/>
                <a:gd name="T10" fmla="*/ 88 w 95"/>
                <a:gd name="T11" fmla="*/ 28 h 70"/>
                <a:gd name="T12" fmla="*/ 84 w 95"/>
                <a:gd name="T13" fmla="*/ 22 h 70"/>
                <a:gd name="T14" fmla="*/ 66 w 95"/>
                <a:gd name="T15" fmla="*/ 11 h 70"/>
                <a:gd name="T16" fmla="*/ 77 w 95"/>
                <a:gd name="T17" fmla="*/ 20 h 70"/>
                <a:gd name="T18" fmla="*/ 74 w 95"/>
                <a:gd name="T19" fmla="*/ 17 h 70"/>
                <a:gd name="T20" fmla="*/ 56 w 95"/>
                <a:gd name="T21" fmla="*/ 0 h 70"/>
                <a:gd name="T22" fmla="*/ 61 w 95"/>
                <a:gd name="T23" fmla="*/ 11 h 70"/>
                <a:gd name="T24" fmla="*/ 58 w 95"/>
                <a:gd name="T25" fmla="*/ 24 h 70"/>
                <a:gd name="T26" fmla="*/ 52 w 95"/>
                <a:gd name="T27" fmla="*/ 33 h 70"/>
                <a:gd name="T28" fmla="*/ 63 w 95"/>
                <a:gd name="T29" fmla="*/ 34 h 70"/>
                <a:gd name="T30" fmla="*/ 71 w 95"/>
                <a:gd name="T31" fmla="*/ 29 h 70"/>
                <a:gd name="T32" fmla="*/ 72 w 95"/>
                <a:gd name="T33" fmla="*/ 20 h 70"/>
                <a:gd name="T34" fmla="*/ 68 w 95"/>
                <a:gd name="T35" fmla="*/ 25 h 70"/>
                <a:gd name="T36" fmla="*/ 60 w 95"/>
                <a:gd name="T37" fmla="*/ 28 h 70"/>
                <a:gd name="T38" fmla="*/ 56 w 95"/>
                <a:gd name="T39" fmla="*/ 28 h 70"/>
                <a:gd name="T40" fmla="*/ 43 w 95"/>
                <a:gd name="T41" fmla="*/ 29 h 70"/>
                <a:gd name="T42" fmla="*/ 39 w 95"/>
                <a:gd name="T43" fmla="*/ 28 h 70"/>
                <a:gd name="T44" fmla="*/ 33 w 95"/>
                <a:gd name="T45" fmla="*/ 23 h 70"/>
                <a:gd name="T46" fmla="*/ 73 w 95"/>
                <a:gd name="T47" fmla="*/ 51 h 70"/>
                <a:gd name="T48" fmla="*/ 65 w 95"/>
                <a:gd name="T49" fmla="*/ 49 h 70"/>
                <a:gd name="T50" fmla="*/ 63 w 95"/>
                <a:gd name="T51" fmla="*/ 58 h 70"/>
                <a:gd name="T52" fmla="*/ 62 w 95"/>
                <a:gd name="T53" fmla="*/ 58 h 70"/>
                <a:gd name="T54" fmla="*/ 62 w 95"/>
                <a:gd name="T55" fmla="*/ 56 h 70"/>
                <a:gd name="T56" fmla="*/ 60 w 95"/>
                <a:gd name="T57" fmla="*/ 54 h 70"/>
                <a:gd name="T58" fmla="*/ 59 w 95"/>
                <a:gd name="T59" fmla="*/ 53 h 70"/>
                <a:gd name="T60" fmla="*/ 23 w 95"/>
                <a:gd name="T61" fmla="*/ 43 h 70"/>
                <a:gd name="T62" fmla="*/ 23 w 95"/>
                <a:gd name="T63" fmla="*/ 43 h 70"/>
                <a:gd name="T64" fmla="*/ 19 w 95"/>
                <a:gd name="T65" fmla="*/ 44 h 70"/>
                <a:gd name="T66" fmla="*/ 16 w 95"/>
                <a:gd name="T67" fmla="*/ 49 h 70"/>
                <a:gd name="T68" fmla="*/ 14 w 95"/>
                <a:gd name="T69" fmla="*/ 49 h 70"/>
                <a:gd name="T70" fmla="*/ 16 w 95"/>
                <a:gd name="T71" fmla="*/ 46 h 70"/>
                <a:gd name="T72" fmla="*/ 1 w 95"/>
                <a:gd name="T73" fmla="*/ 10 h 70"/>
                <a:gd name="T74" fmla="*/ 4 w 95"/>
                <a:gd name="T75" fmla="*/ 52 h 70"/>
                <a:gd name="T76" fmla="*/ 14 w 95"/>
                <a:gd name="T77" fmla="*/ 52 h 70"/>
                <a:gd name="T78" fmla="*/ 8 w 95"/>
                <a:gd name="T79" fmla="*/ 47 h 70"/>
                <a:gd name="T80" fmla="*/ 4 w 95"/>
                <a:gd name="T81" fmla="*/ 42 h 70"/>
                <a:gd name="T82" fmla="*/ 10 w 95"/>
                <a:gd name="T83" fmla="*/ 48 h 70"/>
                <a:gd name="T84" fmla="*/ 15 w 95"/>
                <a:gd name="T85" fmla="*/ 45 h 70"/>
                <a:gd name="T86" fmla="*/ 17 w 95"/>
                <a:gd name="T87" fmla="*/ 44 h 70"/>
                <a:gd name="T88" fmla="*/ 19 w 95"/>
                <a:gd name="T89" fmla="*/ 43 h 70"/>
                <a:gd name="T90" fmla="*/ 21 w 95"/>
                <a:gd name="T91" fmla="*/ 42 h 70"/>
                <a:gd name="T92" fmla="*/ 26 w 95"/>
                <a:gd name="T93" fmla="*/ 42 h 70"/>
                <a:gd name="T94" fmla="*/ 34 w 95"/>
                <a:gd name="T95" fmla="*/ 49 h 70"/>
                <a:gd name="T96" fmla="*/ 42 w 95"/>
                <a:gd name="T97" fmla="*/ 59 h 70"/>
                <a:gd name="T98" fmla="*/ 52 w 95"/>
                <a:gd name="T99" fmla="*/ 60 h 70"/>
                <a:gd name="T100" fmla="*/ 58 w 95"/>
                <a:gd name="T101" fmla="*/ 63 h 70"/>
                <a:gd name="T102" fmla="*/ 61 w 95"/>
                <a:gd name="T103" fmla="*/ 60 h 70"/>
                <a:gd name="T104" fmla="*/ 56 w 95"/>
                <a:gd name="T105" fmla="*/ 56 h 70"/>
                <a:gd name="T106" fmla="*/ 51 w 95"/>
                <a:gd name="T107" fmla="*/ 52 h 70"/>
                <a:gd name="T108" fmla="*/ 45 w 95"/>
                <a:gd name="T109" fmla="*/ 45 h 70"/>
                <a:gd name="T110" fmla="*/ 38 w 95"/>
                <a:gd name="T111" fmla="*/ 38 h 70"/>
                <a:gd name="T112" fmla="*/ 40 w 95"/>
                <a:gd name="T113" fmla="*/ 32 h 70"/>
                <a:gd name="T114" fmla="*/ 31 w 95"/>
                <a:gd name="T115" fmla="*/ 25 h 70"/>
                <a:gd name="T116" fmla="*/ 24 w 95"/>
                <a:gd name="T117" fmla="*/ 19 h 70"/>
                <a:gd name="T118" fmla="*/ 12 w 95"/>
                <a:gd name="T119" fmla="*/ 14 h 70"/>
                <a:gd name="T120" fmla="*/ 2 w 95"/>
                <a:gd name="T121" fmla="*/ 1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5" h="70">
                  <a:moveTo>
                    <a:pt x="81" y="68"/>
                  </a:moveTo>
                  <a:cubicBezTo>
                    <a:pt x="82" y="67"/>
                    <a:pt x="82" y="67"/>
                    <a:pt x="82" y="67"/>
                  </a:cubicBezTo>
                  <a:cubicBezTo>
                    <a:pt x="83" y="67"/>
                    <a:pt x="83" y="67"/>
                    <a:pt x="83" y="67"/>
                  </a:cubicBezTo>
                  <a:cubicBezTo>
                    <a:pt x="83" y="68"/>
                    <a:pt x="83" y="68"/>
                    <a:pt x="83" y="68"/>
                  </a:cubicBezTo>
                  <a:cubicBezTo>
                    <a:pt x="82" y="68"/>
                    <a:pt x="82" y="68"/>
                    <a:pt x="82" y="68"/>
                  </a:cubicBezTo>
                  <a:cubicBezTo>
                    <a:pt x="81" y="68"/>
                    <a:pt x="81" y="68"/>
                    <a:pt x="81" y="68"/>
                  </a:cubicBezTo>
                  <a:cubicBezTo>
                    <a:pt x="81" y="68"/>
                    <a:pt x="81" y="68"/>
                    <a:pt x="81" y="68"/>
                  </a:cubicBezTo>
                  <a:close/>
                  <a:moveTo>
                    <a:pt x="76" y="68"/>
                  </a:moveTo>
                  <a:cubicBezTo>
                    <a:pt x="78" y="69"/>
                    <a:pt x="78" y="69"/>
                    <a:pt x="78" y="69"/>
                  </a:cubicBezTo>
                  <a:cubicBezTo>
                    <a:pt x="78" y="69"/>
                    <a:pt x="78" y="69"/>
                    <a:pt x="78" y="69"/>
                  </a:cubicBezTo>
                  <a:cubicBezTo>
                    <a:pt x="79" y="70"/>
                    <a:pt x="79" y="70"/>
                    <a:pt x="79" y="70"/>
                  </a:cubicBezTo>
                  <a:cubicBezTo>
                    <a:pt x="80" y="69"/>
                    <a:pt x="80" y="69"/>
                    <a:pt x="80" y="69"/>
                  </a:cubicBezTo>
                  <a:cubicBezTo>
                    <a:pt x="79" y="69"/>
                    <a:pt x="79" y="69"/>
                    <a:pt x="79" y="69"/>
                  </a:cubicBezTo>
                  <a:cubicBezTo>
                    <a:pt x="78" y="69"/>
                    <a:pt x="78" y="69"/>
                    <a:pt x="78" y="69"/>
                  </a:cubicBezTo>
                  <a:cubicBezTo>
                    <a:pt x="77" y="68"/>
                    <a:pt x="77" y="68"/>
                    <a:pt x="77" y="68"/>
                  </a:cubicBezTo>
                  <a:cubicBezTo>
                    <a:pt x="76" y="68"/>
                    <a:pt x="76" y="68"/>
                    <a:pt x="76" y="68"/>
                  </a:cubicBezTo>
                  <a:close/>
                  <a:moveTo>
                    <a:pt x="37" y="6"/>
                  </a:moveTo>
                  <a:cubicBezTo>
                    <a:pt x="37" y="5"/>
                    <a:pt x="37" y="5"/>
                    <a:pt x="37" y="5"/>
                  </a:cubicBezTo>
                  <a:cubicBezTo>
                    <a:pt x="38" y="5"/>
                    <a:pt x="38" y="5"/>
                    <a:pt x="38" y="5"/>
                  </a:cubicBezTo>
                  <a:cubicBezTo>
                    <a:pt x="39" y="5"/>
                    <a:pt x="39" y="5"/>
                    <a:pt x="39" y="5"/>
                  </a:cubicBezTo>
                  <a:cubicBezTo>
                    <a:pt x="40" y="6"/>
                    <a:pt x="40" y="6"/>
                    <a:pt x="40" y="6"/>
                  </a:cubicBezTo>
                  <a:cubicBezTo>
                    <a:pt x="41" y="5"/>
                    <a:pt x="41" y="5"/>
                    <a:pt x="41" y="5"/>
                  </a:cubicBezTo>
                  <a:cubicBezTo>
                    <a:pt x="41" y="6"/>
                    <a:pt x="41" y="6"/>
                    <a:pt x="41" y="6"/>
                  </a:cubicBezTo>
                  <a:cubicBezTo>
                    <a:pt x="40" y="7"/>
                    <a:pt x="40" y="7"/>
                    <a:pt x="40" y="7"/>
                  </a:cubicBezTo>
                  <a:cubicBezTo>
                    <a:pt x="39" y="7"/>
                    <a:pt x="39" y="7"/>
                    <a:pt x="39" y="7"/>
                  </a:cubicBezTo>
                  <a:cubicBezTo>
                    <a:pt x="38" y="7"/>
                    <a:pt x="38" y="7"/>
                    <a:pt x="38" y="7"/>
                  </a:cubicBezTo>
                  <a:cubicBezTo>
                    <a:pt x="37" y="7"/>
                    <a:pt x="37" y="7"/>
                    <a:pt x="37" y="7"/>
                  </a:cubicBezTo>
                  <a:cubicBezTo>
                    <a:pt x="37" y="6"/>
                    <a:pt x="37" y="6"/>
                    <a:pt x="37" y="6"/>
                  </a:cubicBezTo>
                  <a:close/>
                  <a:moveTo>
                    <a:pt x="88" y="28"/>
                  </a:moveTo>
                  <a:cubicBezTo>
                    <a:pt x="89" y="28"/>
                    <a:pt x="89" y="28"/>
                    <a:pt x="89" y="28"/>
                  </a:cubicBezTo>
                  <a:cubicBezTo>
                    <a:pt x="90" y="29"/>
                    <a:pt x="90" y="29"/>
                    <a:pt x="90" y="29"/>
                  </a:cubicBezTo>
                  <a:cubicBezTo>
                    <a:pt x="90" y="31"/>
                    <a:pt x="90" y="31"/>
                    <a:pt x="90" y="31"/>
                  </a:cubicBezTo>
                  <a:cubicBezTo>
                    <a:pt x="92" y="31"/>
                    <a:pt x="92" y="31"/>
                    <a:pt x="92" y="31"/>
                  </a:cubicBezTo>
                  <a:cubicBezTo>
                    <a:pt x="94" y="33"/>
                    <a:pt x="94" y="33"/>
                    <a:pt x="94" y="33"/>
                  </a:cubicBezTo>
                  <a:cubicBezTo>
                    <a:pt x="95" y="34"/>
                    <a:pt x="95" y="34"/>
                    <a:pt x="95" y="34"/>
                  </a:cubicBezTo>
                  <a:cubicBezTo>
                    <a:pt x="95" y="36"/>
                    <a:pt x="95" y="36"/>
                    <a:pt x="95" y="36"/>
                  </a:cubicBezTo>
                  <a:cubicBezTo>
                    <a:pt x="94" y="36"/>
                    <a:pt x="94" y="36"/>
                    <a:pt x="94" y="36"/>
                  </a:cubicBezTo>
                  <a:cubicBezTo>
                    <a:pt x="94" y="37"/>
                    <a:pt x="94" y="37"/>
                    <a:pt x="94" y="37"/>
                  </a:cubicBezTo>
                  <a:cubicBezTo>
                    <a:pt x="92" y="37"/>
                    <a:pt x="92" y="37"/>
                    <a:pt x="92" y="37"/>
                  </a:cubicBezTo>
                  <a:cubicBezTo>
                    <a:pt x="91" y="37"/>
                    <a:pt x="91" y="37"/>
                    <a:pt x="91" y="37"/>
                  </a:cubicBezTo>
                  <a:cubicBezTo>
                    <a:pt x="90" y="37"/>
                    <a:pt x="90" y="37"/>
                    <a:pt x="90" y="37"/>
                  </a:cubicBezTo>
                  <a:cubicBezTo>
                    <a:pt x="90" y="36"/>
                    <a:pt x="90" y="36"/>
                    <a:pt x="90" y="36"/>
                  </a:cubicBezTo>
                  <a:cubicBezTo>
                    <a:pt x="90" y="35"/>
                    <a:pt x="90" y="35"/>
                    <a:pt x="90" y="35"/>
                  </a:cubicBezTo>
                  <a:cubicBezTo>
                    <a:pt x="89" y="33"/>
                    <a:pt x="89" y="33"/>
                    <a:pt x="89" y="33"/>
                  </a:cubicBezTo>
                  <a:cubicBezTo>
                    <a:pt x="88" y="32"/>
                    <a:pt x="88" y="32"/>
                    <a:pt x="88" y="32"/>
                  </a:cubicBezTo>
                  <a:cubicBezTo>
                    <a:pt x="88" y="30"/>
                    <a:pt x="88" y="30"/>
                    <a:pt x="88" y="30"/>
                  </a:cubicBezTo>
                  <a:cubicBezTo>
                    <a:pt x="87" y="29"/>
                    <a:pt x="87" y="29"/>
                    <a:pt x="87" y="29"/>
                  </a:cubicBezTo>
                  <a:cubicBezTo>
                    <a:pt x="88" y="28"/>
                    <a:pt x="88" y="28"/>
                    <a:pt x="88" y="28"/>
                  </a:cubicBezTo>
                  <a:close/>
                  <a:moveTo>
                    <a:pt x="86" y="25"/>
                  </a:moveTo>
                  <a:cubicBezTo>
                    <a:pt x="86" y="26"/>
                    <a:pt x="86" y="26"/>
                    <a:pt x="86" y="26"/>
                  </a:cubicBezTo>
                  <a:cubicBezTo>
                    <a:pt x="87" y="27"/>
                    <a:pt x="87" y="27"/>
                    <a:pt x="87" y="27"/>
                  </a:cubicBezTo>
                  <a:cubicBezTo>
                    <a:pt x="87" y="28"/>
                    <a:pt x="87" y="28"/>
                    <a:pt x="87" y="28"/>
                  </a:cubicBezTo>
                  <a:cubicBezTo>
                    <a:pt x="87" y="27"/>
                    <a:pt x="87" y="27"/>
                    <a:pt x="87" y="27"/>
                  </a:cubicBezTo>
                  <a:cubicBezTo>
                    <a:pt x="87" y="25"/>
                    <a:pt x="87" y="25"/>
                    <a:pt x="87" y="25"/>
                  </a:cubicBezTo>
                  <a:cubicBezTo>
                    <a:pt x="86" y="25"/>
                    <a:pt x="86" y="25"/>
                    <a:pt x="86" y="25"/>
                  </a:cubicBezTo>
                  <a:close/>
                  <a:moveTo>
                    <a:pt x="84" y="22"/>
                  </a:moveTo>
                  <a:cubicBezTo>
                    <a:pt x="85" y="22"/>
                    <a:pt x="85" y="22"/>
                    <a:pt x="85" y="22"/>
                  </a:cubicBezTo>
                  <a:cubicBezTo>
                    <a:pt x="85" y="21"/>
                    <a:pt x="85" y="21"/>
                    <a:pt x="85" y="21"/>
                  </a:cubicBezTo>
                  <a:cubicBezTo>
                    <a:pt x="86" y="22"/>
                    <a:pt x="86" y="22"/>
                    <a:pt x="86" y="22"/>
                  </a:cubicBezTo>
                  <a:cubicBezTo>
                    <a:pt x="85" y="23"/>
                    <a:pt x="85" y="23"/>
                    <a:pt x="85" y="23"/>
                  </a:cubicBezTo>
                  <a:cubicBezTo>
                    <a:pt x="84" y="23"/>
                    <a:pt x="84" y="23"/>
                    <a:pt x="84" y="23"/>
                  </a:cubicBezTo>
                  <a:cubicBezTo>
                    <a:pt x="84" y="22"/>
                    <a:pt x="84" y="22"/>
                    <a:pt x="84" y="22"/>
                  </a:cubicBezTo>
                  <a:close/>
                  <a:moveTo>
                    <a:pt x="63" y="10"/>
                  </a:moveTo>
                  <a:cubicBezTo>
                    <a:pt x="66" y="11"/>
                    <a:pt x="66" y="11"/>
                    <a:pt x="66" y="11"/>
                  </a:cubicBezTo>
                  <a:cubicBezTo>
                    <a:pt x="68" y="12"/>
                    <a:pt x="68" y="12"/>
                    <a:pt x="68" y="12"/>
                  </a:cubicBezTo>
                  <a:cubicBezTo>
                    <a:pt x="70" y="14"/>
                    <a:pt x="70" y="14"/>
                    <a:pt x="70" y="14"/>
                  </a:cubicBezTo>
                  <a:cubicBezTo>
                    <a:pt x="72" y="14"/>
                    <a:pt x="72" y="14"/>
                    <a:pt x="72" y="14"/>
                  </a:cubicBezTo>
                  <a:cubicBezTo>
                    <a:pt x="73" y="15"/>
                    <a:pt x="73" y="15"/>
                    <a:pt x="73" y="15"/>
                  </a:cubicBezTo>
                  <a:cubicBezTo>
                    <a:pt x="74" y="16"/>
                    <a:pt x="74" y="16"/>
                    <a:pt x="74" y="16"/>
                  </a:cubicBezTo>
                  <a:cubicBezTo>
                    <a:pt x="75" y="18"/>
                    <a:pt x="75" y="18"/>
                    <a:pt x="75" y="18"/>
                  </a:cubicBezTo>
                  <a:cubicBezTo>
                    <a:pt x="76" y="18"/>
                    <a:pt x="76" y="18"/>
                    <a:pt x="76" y="18"/>
                  </a:cubicBezTo>
                  <a:cubicBezTo>
                    <a:pt x="77" y="20"/>
                    <a:pt x="77" y="20"/>
                    <a:pt x="77" y="20"/>
                  </a:cubicBezTo>
                  <a:cubicBezTo>
                    <a:pt x="78" y="21"/>
                    <a:pt x="78" y="21"/>
                    <a:pt x="78" y="21"/>
                  </a:cubicBezTo>
                  <a:cubicBezTo>
                    <a:pt x="78" y="22"/>
                    <a:pt x="78" y="22"/>
                    <a:pt x="78" y="22"/>
                  </a:cubicBezTo>
                  <a:cubicBezTo>
                    <a:pt x="77" y="23"/>
                    <a:pt x="77" y="23"/>
                    <a:pt x="77" y="23"/>
                  </a:cubicBezTo>
                  <a:cubicBezTo>
                    <a:pt x="77" y="24"/>
                    <a:pt x="77" y="24"/>
                    <a:pt x="77" y="24"/>
                  </a:cubicBezTo>
                  <a:cubicBezTo>
                    <a:pt x="75" y="23"/>
                    <a:pt x="75" y="23"/>
                    <a:pt x="75" y="23"/>
                  </a:cubicBezTo>
                  <a:cubicBezTo>
                    <a:pt x="75" y="22"/>
                    <a:pt x="75" y="22"/>
                    <a:pt x="75" y="22"/>
                  </a:cubicBezTo>
                  <a:cubicBezTo>
                    <a:pt x="75" y="21"/>
                    <a:pt x="75" y="21"/>
                    <a:pt x="75" y="21"/>
                  </a:cubicBezTo>
                  <a:cubicBezTo>
                    <a:pt x="74" y="17"/>
                    <a:pt x="74" y="17"/>
                    <a:pt x="74" y="17"/>
                  </a:cubicBezTo>
                  <a:cubicBezTo>
                    <a:pt x="72" y="15"/>
                    <a:pt x="72" y="15"/>
                    <a:pt x="72" y="15"/>
                  </a:cubicBezTo>
                  <a:cubicBezTo>
                    <a:pt x="71" y="15"/>
                    <a:pt x="71" y="15"/>
                    <a:pt x="71" y="15"/>
                  </a:cubicBezTo>
                  <a:cubicBezTo>
                    <a:pt x="68" y="14"/>
                    <a:pt x="68" y="14"/>
                    <a:pt x="68" y="14"/>
                  </a:cubicBezTo>
                  <a:cubicBezTo>
                    <a:pt x="64" y="11"/>
                    <a:pt x="64" y="11"/>
                    <a:pt x="64" y="11"/>
                  </a:cubicBezTo>
                  <a:cubicBezTo>
                    <a:pt x="63" y="10"/>
                    <a:pt x="63" y="10"/>
                    <a:pt x="63" y="10"/>
                  </a:cubicBezTo>
                  <a:cubicBezTo>
                    <a:pt x="63" y="10"/>
                    <a:pt x="63" y="10"/>
                    <a:pt x="63" y="10"/>
                  </a:cubicBezTo>
                  <a:close/>
                  <a:moveTo>
                    <a:pt x="55" y="0"/>
                  </a:moveTo>
                  <a:cubicBezTo>
                    <a:pt x="56" y="0"/>
                    <a:pt x="56" y="0"/>
                    <a:pt x="56" y="0"/>
                  </a:cubicBezTo>
                  <a:cubicBezTo>
                    <a:pt x="56" y="1"/>
                    <a:pt x="56" y="1"/>
                    <a:pt x="56" y="1"/>
                  </a:cubicBezTo>
                  <a:cubicBezTo>
                    <a:pt x="56" y="2"/>
                    <a:pt x="56" y="2"/>
                    <a:pt x="56" y="2"/>
                  </a:cubicBezTo>
                  <a:cubicBezTo>
                    <a:pt x="55" y="1"/>
                    <a:pt x="55" y="1"/>
                    <a:pt x="55" y="1"/>
                  </a:cubicBezTo>
                  <a:cubicBezTo>
                    <a:pt x="55" y="0"/>
                    <a:pt x="55" y="0"/>
                    <a:pt x="55" y="0"/>
                  </a:cubicBezTo>
                  <a:close/>
                  <a:moveTo>
                    <a:pt x="58" y="9"/>
                  </a:moveTo>
                  <a:cubicBezTo>
                    <a:pt x="60" y="9"/>
                    <a:pt x="60" y="9"/>
                    <a:pt x="60" y="9"/>
                  </a:cubicBezTo>
                  <a:cubicBezTo>
                    <a:pt x="61" y="9"/>
                    <a:pt x="61" y="9"/>
                    <a:pt x="61" y="9"/>
                  </a:cubicBezTo>
                  <a:cubicBezTo>
                    <a:pt x="61" y="11"/>
                    <a:pt x="61" y="11"/>
                    <a:pt x="61" y="11"/>
                  </a:cubicBezTo>
                  <a:cubicBezTo>
                    <a:pt x="59" y="11"/>
                    <a:pt x="59" y="11"/>
                    <a:pt x="59" y="11"/>
                  </a:cubicBezTo>
                  <a:cubicBezTo>
                    <a:pt x="58" y="10"/>
                    <a:pt x="58" y="10"/>
                    <a:pt x="58" y="10"/>
                  </a:cubicBezTo>
                  <a:cubicBezTo>
                    <a:pt x="58" y="9"/>
                    <a:pt x="58" y="9"/>
                    <a:pt x="58" y="9"/>
                  </a:cubicBezTo>
                  <a:close/>
                  <a:moveTo>
                    <a:pt x="58" y="25"/>
                  </a:moveTo>
                  <a:cubicBezTo>
                    <a:pt x="59" y="26"/>
                    <a:pt x="59" y="26"/>
                    <a:pt x="59" y="26"/>
                  </a:cubicBezTo>
                  <a:cubicBezTo>
                    <a:pt x="60" y="25"/>
                    <a:pt x="60" y="25"/>
                    <a:pt x="60" y="25"/>
                  </a:cubicBezTo>
                  <a:cubicBezTo>
                    <a:pt x="59" y="24"/>
                    <a:pt x="59" y="24"/>
                    <a:pt x="59" y="24"/>
                  </a:cubicBezTo>
                  <a:cubicBezTo>
                    <a:pt x="58" y="24"/>
                    <a:pt x="58" y="24"/>
                    <a:pt x="58" y="24"/>
                  </a:cubicBezTo>
                  <a:cubicBezTo>
                    <a:pt x="58" y="25"/>
                    <a:pt x="58" y="25"/>
                    <a:pt x="58" y="25"/>
                  </a:cubicBezTo>
                  <a:close/>
                  <a:moveTo>
                    <a:pt x="47" y="28"/>
                  </a:moveTo>
                  <a:cubicBezTo>
                    <a:pt x="47" y="29"/>
                    <a:pt x="47" y="29"/>
                    <a:pt x="47" y="29"/>
                  </a:cubicBezTo>
                  <a:cubicBezTo>
                    <a:pt x="48" y="31"/>
                    <a:pt x="48" y="31"/>
                    <a:pt x="48" y="31"/>
                  </a:cubicBezTo>
                  <a:cubicBezTo>
                    <a:pt x="49" y="31"/>
                    <a:pt x="49" y="31"/>
                    <a:pt x="49" y="31"/>
                  </a:cubicBezTo>
                  <a:cubicBezTo>
                    <a:pt x="51" y="32"/>
                    <a:pt x="51" y="32"/>
                    <a:pt x="51" y="32"/>
                  </a:cubicBezTo>
                  <a:cubicBezTo>
                    <a:pt x="51" y="33"/>
                    <a:pt x="51" y="33"/>
                    <a:pt x="51" y="33"/>
                  </a:cubicBezTo>
                  <a:cubicBezTo>
                    <a:pt x="52" y="33"/>
                    <a:pt x="52" y="33"/>
                    <a:pt x="52" y="33"/>
                  </a:cubicBezTo>
                  <a:cubicBezTo>
                    <a:pt x="54" y="33"/>
                    <a:pt x="54" y="33"/>
                    <a:pt x="54" y="33"/>
                  </a:cubicBezTo>
                  <a:cubicBezTo>
                    <a:pt x="55" y="34"/>
                    <a:pt x="55" y="34"/>
                    <a:pt x="55" y="34"/>
                  </a:cubicBezTo>
                  <a:cubicBezTo>
                    <a:pt x="56" y="34"/>
                    <a:pt x="56" y="34"/>
                    <a:pt x="56" y="34"/>
                  </a:cubicBezTo>
                  <a:cubicBezTo>
                    <a:pt x="57" y="34"/>
                    <a:pt x="57" y="34"/>
                    <a:pt x="57" y="34"/>
                  </a:cubicBezTo>
                  <a:cubicBezTo>
                    <a:pt x="60" y="33"/>
                    <a:pt x="60" y="33"/>
                    <a:pt x="60" y="33"/>
                  </a:cubicBezTo>
                  <a:cubicBezTo>
                    <a:pt x="61" y="34"/>
                    <a:pt x="61" y="34"/>
                    <a:pt x="61" y="34"/>
                  </a:cubicBezTo>
                  <a:cubicBezTo>
                    <a:pt x="62" y="33"/>
                    <a:pt x="62" y="33"/>
                    <a:pt x="62" y="33"/>
                  </a:cubicBezTo>
                  <a:cubicBezTo>
                    <a:pt x="63" y="34"/>
                    <a:pt x="63" y="34"/>
                    <a:pt x="63" y="34"/>
                  </a:cubicBezTo>
                  <a:cubicBezTo>
                    <a:pt x="64" y="33"/>
                    <a:pt x="64" y="33"/>
                    <a:pt x="64" y="33"/>
                  </a:cubicBezTo>
                  <a:cubicBezTo>
                    <a:pt x="64" y="32"/>
                    <a:pt x="64" y="32"/>
                    <a:pt x="64" y="32"/>
                  </a:cubicBezTo>
                  <a:cubicBezTo>
                    <a:pt x="66" y="32"/>
                    <a:pt x="66" y="32"/>
                    <a:pt x="66" y="32"/>
                  </a:cubicBezTo>
                  <a:cubicBezTo>
                    <a:pt x="68" y="30"/>
                    <a:pt x="68" y="30"/>
                    <a:pt x="68" y="30"/>
                  </a:cubicBezTo>
                  <a:cubicBezTo>
                    <a:pt x="68" y="29"/>
                    <a:pt x="68" y="29"/>
                    <a:pt x="68" y="29"/>
                  </a:cubicBezTo>
                  <a:cubicBezTo>
                    <a:pt x="69" y="28"/>
                    <a:pt x="69" y="28"/>
                    <a:pt x="69" y="28"/>
                  </a:cubicBezTo>
                  <a:cubicBezTo>
                    <a:pt x="69" y="29"/>
                    <a:pt x="69" y="29"/>
                    <a:pt x="69" y="29"/>
                  </a:cubicBezTo>
                  <a:cubicBezTo>
                    <a:pt x="71" y="29"/>
                    <a:pt x="71" y="29"/>
                    <a:pt x="71" y="29"/>
                  </a:cubicBezTo>
                  <a:cubicBezTo>
                    <a:pt x="72" y="27"/>
                    <a:pt x="72" y="27"/>
                    <a:pt x="72" y="27"/>
                  </a:cubicBezTo>
                  <a:cubicBezTo>
                    <a:pt x="70" y="26"/>
                    <a:pt x="70" y="26"/>
                    <a:pt x="70" y="26"/>
                  </a:cubicBezTo>
                  <a:cubicBezTo>
                    <a:pt x="70" y="25"/>
                    <a:pt x="70" y="25"/>
                    <a:pt x="70" y="25"/>
                  </a:cubicBezTo>
                  <a:cubicBezTo>
                    <a:pt x="71" y="25"/>
                    <a:pt x="71" y="25"/>
                    <a:pt x="71" y="25"/>
                  </a:cubicBezTo>
                  <a:cubicBezTo>
                    <a:pt x="72" y="25"/>
                    <a:pt x="72" y="25"/>
                    <a:pt x="72" y="25"/>
                  </a:cubicBezTo>
                  <a:cubicBezTo>
                    <a:pt x="73" y="24"/>
                    <a:pt x="73" y="24"/>
                    <a:pt x="73" y="24"/>
                  </a:cubicBezTo>
                  <a:cubicBezTo>
                    <a:pt x="73" y="21"/>
                    <a:pt x="73" y="21"/>
                    <a:pt x="73" y="21"/>
                  </a:cubicBezTo>
                  <a:cubicBezTo>
                    <a:pt x="72" y="20"/>
                    <a:pt x="72" y="20"/>
                    <a:pt x="72" y="20"/>
                  </a:cubicBezTo>
                  <a:cubicBezTo>
                    <a:pt x="71" y="20"/>
                    <a:pt x="71" y="20"/>
                    <a:pt x="71" y="20"/>
                  </a:cubicBezTo>
                  <a:cubicBezTo>
                    <a:pt x="71" y="21"/>
                    <a:pt x="71" y="21"/>
                    <a:pt x="71" y="21"/>
                  </a:cubicBezTo>
                  <a:cubicBezTo>
                    <a:pt x="70" y="20"/>
                    <a:pt x="70" y="20"/>
                    <a:pt x="70" y="20"/>
                  </a:cubicBezTo>
                  <a:cubicBezTo>
                    <a:pt x="68" y="20"/>
                    <a:pt x="68" y="20"/>
                    <a:pt x="68" y="20"/>
                  </a:cubicBezTo>
                  <a:cubicBezTo>
                    <a:pt x="68" y="21"/>
                    <a:pt x="68" y="21"/>
                    <a:pt x="68" y="21"/>
                  </a:cubicBezTo>
                  <a:cubicBezTo>
                    <a:pt x="68" y="24"/>
                    <a:pt x="68" y="24"/>
                    <a:pt x="68" y="24"/>
                  </a:cubicBezTo>
                  <a:cubicBezTo>
                    <a:pt x="69" y="24"/>
                    <a:pt x="69" y="24"/>
                    <a:pt x="69" y="24"/>
                  </a:cubicBezTo>
                  <a:cubicBezTo>
                    <a:pt x="68" y="25"/>
                    <a:pt x="68" y="25"/>
                    <a:pt x="68" y="25"/>
                  </a:cubicBezTo>
                  <a:cubicBezTo>
                    <a:pt x="67" y="25"/>
                    <a:pt x="67" y="25"/>
                    <a:pt x="67" y="25"/>
                  </a:cubicBezTo>
                  <a:cubicBezTo>
                    <a:pt x="65" y="27"/>
                    <a:pt x="65" y="27"/>
                    <a:pt x="65" y="27"/>
                  </a:cubicBezTo>
                  <a:cubicBezTo>
                    <a:pt x="64" y="28"/>
                    <a:pt x="64" y="28"/>
                    <a:pt x="64" y="28"/>
                  </a:cubicBezTo>
                  <a:cubicBezTo>
                    <a:pt x="63" y="29"/>
                    <a:pt x="63" y="29"/>
                    <a:pt x="63" y="29"/>
                  </a:cubicBezTo>
                  <a:cubicBezTo>
                    <a:pt x="63" y="28"/>
                    <a:pt x="63" y="28"/>
                    <a:pt x="63" y="28"/>
                  </a:cubicBezTo>
                  <a:cubicBezTo>
                    <a:pt x="62" y="29"/>
                    <a:pt x="62" y="29"/>
                    <a:pt x="62" y="29"/>
                  </a:cubicBezTo>
                  <a:cubicBezTo>
                    <a:pt x="61" y="28"/>
                    <a:pt x="61" y="28"/>
                    <a:pt x="61" y="28"/>
                  </a:cubicBezTo>
                  <a:cubicBezTo>
                    <a:pt x="60" y="28"/>
                    <a:pt x="60" y="28"/>
                    <a:pt x="60" y="28"/>
                  </a:cubicBezTo>
                  <a:cubicBezTo>
                    <a:pt x="59" y="29"/>
                    <a:pt x="59" y="29"/>
                    <a:pt x="59" y="29"/>
                  </a:cubicBezTo>
                  <a:cubicBezTo>
                    <a:pt x="58" y="29"/>
                    <a:pt x="58" y="29"/>
                    <a:pt x="58" y="29"/>
                  </a:cubicBezTo>
                  <a:cubicBezTo>
                    <a:pt x="58" y="28"/>
                    <a:pt x="58" y="28"/>
                    <a:pt x="58" y="28"/>
                  </a:cubicBezTo>
                  <a:cubicBezTo>
                    <a:pt x="58" y="27"/>
                    <a:pt x="58" y="27"/>
                    <a:pt x="58" y="27"/>
                  </a:cubicBezTo>
                  <a:cubicBezTo>
                    <a:pt x="57" y="26"/>
                    <a:pt x="57" y="26"/>
                    <a:pt x="57" y="26"/>
                  </a:cubicBezTo>
                  <a:cubicBezTo>
                    <a:pt x="57" y="27"/>
                    <a:pt x="57" y="27"/>
                    <a:pt x="57" y="27"/>
                  </a:cubicBezTo>
                  <a:cubicBezTo>
                    <a:pt x="57" y="28"/>
                    <a:pt x="57" y="28"/>
                    <a:pt x="57" y="28"/>
                  </a:cubicBezTo>
                  <a:cubicBezTo>
                    <a:pt x="56" y="28"/>
                    <a:pt x="56" y="28"/>
                    <a:pt x="56" y="28"/>
                  </a:cubicBezTo>
                  <a:cubicBezTo>
                    <a:pt x="55" y="28"/>
                    <a:pt x="55" y="28"/>
                    <a:pt x="55" y="28"/>
                  </a:cubicBezTo>
                  <a:cubicBezTo>
                    <a:pt x="53" y="29"/>
                    <a:pt x="53" y="29"/>
                    <a:pt x="53" y="29"/>
                  </a:cubicBezTo>
                  <a:cubicBezTo>
                    <a:pt x="52" y="29"/>
                    <a:pt x="52" y="29"/>
                    <a:pt x="52" y="29"/>
                  </a:cubicBezTo>
                  <a:cubicBezTo>
                    <a:pt x="51" y="28"/>
                    <a:pt x="51" y="28"/>
                    <a:pt x="51" y="28"/>
                  </a:cubicBezTo>
                  <a:cubicBezTo>
                    <a:pt x="50" y="28"/>
                    <a:pt x="50" y="28"/>
                    <a:pt x="50" y="28"/>
                  </a:cubicBezTo>
                  <a:cubicBezTo>
                    <a:pt x="49" y="28"/>
                    <a:pt x="49" y="28"/>
                    <a:pt x="49" y="28"/>
                  </a:cubicBezTo>
                  <a:cubicBezTo>
                    <a:pt x="47" y="28"/>
                    <a:pt x="47" y="28"/>
                    <a:pt x="47" y="28"/>
                  </a:cubicBezTo>
                  <a:close/>
                  <a:moveTo>
                    <a:pt x="43" y="29"/>
                  </a:moveTo>
                  <a:cubicBezTo>
                    <a:pt x="44" y="28"/>
                    <a:pt x="44" y="28"/>
                    <a:pt x="44" y="28"/>
                  </a:cubicBezTo>
                  <a:cubicBezTo>
                    <a:pt x="45" y="29"/>
                    <a:pt x="45" y="29"/>
                    <a:pt x="45" y="29"/>
                  </a:cubicBezTo>
                  <a:cubicBezTo>
                    <a:pt x="45" y="30"/>
                    <a:pt x="45" y="30"/>
                    <a:pt x="45" y="30"/>
                  </a:cubicBezTo>
                  <a:cubicBezTo>
                    <a:pt x="45" y="31"/>
                    <a:pt x="45" y="31"/>
                    <a:pt x="45" y="31"/>
                  </a:cubicBezTo>
                  <a:cubicBezTo>
                    <a:pt x="44" y="30"/>
                    <a:pt x="44" y="30"/>
                    <a:pt x="44" y="30"/>
                  </a:cubicBezTo>
                  <a:cubicBezTo>
                    <a:pt x="43" y="29"/>
                    <a:pt x="43" y="29"/>
                    <a:pt x="43" y="29"/>
                  </a:cubicBezTo>
                  <a:close/>
                  <a:moveTo>
                    <a:pt x="39" y="27"/>
                  </a:moveTo>
                  <a:cubicBezTo>
                    <a:pt x="39" y="28"/>
                    <a:pt x="39" y="28"/>
                    <a:pt x="39" y="28"/>
                  </a:cubicBezTo>
                  <a:cubicBezTo>
                    <a:pt x="39" y="28"/>
                    <a:pt x="39" y="28"/>
                    <a:pt x="39" y="28"/>
                  </a:cubicBezTo>
                  <a:cubicBezTo>
                    <a:pt x="40" y="28"/>
                    <a:pt x="40" y="28"/>
                    <a:pt x="40" y="28"/>
                  </a:cubicBezTo>
                  <a:cubicBezTo>
                    <a:pt x="40" y="27"/>
                    <a:pt x="40" y="27"/>
                    <a:pt x="40" y="27"/>
                  </a:cubicBezTo>
                  <a:cubicBezTo>
                    <a:pt x="39" y="27"/>
                    <a:pt x="39" y="27"/>
                    <a:pt x="39" y="27"/>
                  </a:cubicBezTo>
                  <a:close/>
                  <a:moveTo>
                    <a:pt x="33" y="22"/>
                  </a:moveTo>
                  <a:cubicBezTo>
                    <a:pt x="32" y="23"/>
                    <a:pt x="32" y="23"/>
                    <a:pt x="32" y="23"/>
                  </a:cubicBezTo>
                  <a:cubicBezTo>
                    <a:pt x="32" y="24"/>
                    <a:pt x="32" y="24"/>
                    <a:pt x="32" y="24"/>
                  </a:cubicBezTo>
                  <a:cubicBezTo>
                    <a:pt x="33" y="23"/>
                    <a:pt x="33" y="23"/>
                    <a:pt x="33" y="23"/>
                  </a:cubicBezTo>
                  <a:cubicBezTo>
                    <a:pt x="33" y="22"/>
                    <a:pt x="33" y="22"/>
                    <a:pt x="33" y="22"/>
                  </a:cubicBezTo>
                  <a:close/>
                  <a:moveTo>
                    <a:pt x="73" y="51"/>
                  </a:moveTo>
                  <a:cubicBezTo>
                    <a:pt x="73" y="52"/>
                    <a:pt x="73" y="52"/>
                    <a:pt x="73" y="52"/>
                  </a:cubicBezTo>
                  <a:cubicBezTo>
                    <a:pt x="73" y="53"/>
                    <a:pt x="73" y="53"/>
                    <a:pt x="73" y="53"/>
                  </a:cubicBezTo>
                  <a:cubicBezTo>
                    <a:pt x="74" y="53"/>
                    <a:pt x="74" y="53"/>
                    <a:pt x="74" y="53"/>
                  </a:cubicBezTo>
                  <a:cubicBezTo>
                    <a:pt x="75" y="54"/>
                    <a:pt x="75" y="54"/>
                    <a:pt x="75" y="54"/>
                  </a:cubicBezTo>
                  <a:cubicBezTo>
                    <a:pt x="75" y="53"/>
                    <a:pt x="75" y="53"/>
                    <a:pt x="75" y="53"/>
                  </a:cubicBezTo>
                  <a:cubicBezTo>
                    <a:pt x="73" y="51"/>
                    <a:pt x="73" y="51"/>
                    <a:pt x="73" y="51"/>
                  </a:cubicBezTo>
                  <a:close/>
                  <a:moveTo>
                    <a:pt x="64" y="47"/>
                  </a:moveTo>
                  <a:cubicBezTo>
                    <a:pt x="63" y="48"/>
                    <a:pt x="63" y="48"/>
                    <a:pt x="63" y="48"/>
                  </a:cubicBezTo>
                  <a:cubicBezTo>
                    <a:pt x="64" y="49"/>
                    <a:pt x="64" y="49"/>
                    <a:pt x="64" y="49"/>
                  </a:cubicBezTo>
                  <a:cubicBezTo>
                    <a:pt x="64" y="49"/>
                    <a:pt x="64" y="49"/>
                    <a:pt x="64" y="49"/>
                  </a:cubicBezTo>
                  <a:cubicBezTo>
                    <a:pt x="64" y="50"/>
                    <a:pt x="64" y="50"/>
                    <a:pt x="64" y="50"/>
                  </a:cubicBezTo>
                  <a:cubicBezTo>
                    <a:pt x="64" y="50"/>
                    <a:pt x="64" y="50"/>
                    <a:pt x="64" y="50"/>
                  </a:cubicBezTo>
                  <a:cubicBezTo>
                    <a:pt x="64" y="50"/>
                    <a:pt x="64" y="50"/>
                    <a:pt x="64" y="50"/>
                  </a:cubicBezTo>
                  <a:cubicBezTo>
                    <a:pt x="65" y="49"/>
                    <a:pt x="65" y="49"/>
                    <a:pt x="65" y="49"/>
                  </a:cubicBezTo>
                  <a:cubicBezTo>
                    <a:pt x="64" y="47"/>
                    <a:pt x="64" y="47"/>
                    <a:pt x="64" y="47"/>
                  </a:cubicBezTo>
                  <a:cubicBezTo>
                    <a:pt x="64" y="47"/>
                    <a:pt x="64" y="47"/>
                    <a:pt x="64" y="47"/>
                  </a:cubicBezTo>
                  <a:close/>
                  <a:moveTo>
                    <a:pt x="61" y="57"/>
                  </a:moveTo>
                  <a:cubicBezTo>
                    <a:pt x="62" y="57"/>
                    <a:pt x="62" y="57"/>
                    <a:pt x="62" y="57"/>
                  </a:cubicBezTo>
                  <a:cubicBezTo>
                    <a:pt x="62" y="57"/>
                    <a:pt x="62" y="57"/>
                    <a:pt x="62" y="57"/>
                  </a:cubicBezTo>
                  <a:cubicBezTo>
                    <a:pt x="63" y="58"/>
                    <a:pt x="63" y="58"/>
                    <a:pt x="63" y="58"/>
                  </a:cubicBezTo>
                  <a:cubicBezTo>
                    <a:pt x="63" y="58"/>
                    <a:pt x="63" y="58"/>
                    <a:pt x="63" y="58"/>
                  </a:cubicBezTo>
                  <a:cubicBezTo>
                    <a:pt x="63" y="58"/>
                    <a:pt x="63" y="58"/>
                    <a:pt x="63" y="58"/>
                  </a:cubicBezTo>
                  <a:cubicBezTo>
                    <a:pt x="64" y="58"/>
                    <a:pt x="64" y="58"/>
                    <a:pt x="64" y="58"/>
                  </a:cubicBezTo>
                  <a:cubicBezTo>
                    <a:pt x="65" y="58"/>
                    <a:pt x="65" y="58"/>
                    <a:pt x="65" y="58"/>
                  </a:cubicBezTo>
                  <a:cubicBezTo>
                    <a:pt x="65" y="58"/>
                    <a:pt x="65" y="58"/>
                    <a:pt x="65" y="58"/>
                  </a:cubicBezTo>
                  <a:cubicBezTo>
                    <a:pt x="64" y="59"/>
                    <a:pt x="64" y="59"/>
                    <a:pt x="64" y="59"/>
                  </a:cubicBezTo>
                  <a:cubicBezTo>
                    <a:pt x="64" y="59"/>
                    <a:pt x="64" y="59"/>
                    <a:pt x="64" y="59"/>
                  </a:cubicBezTo>
                  <a:cubicBezTo>
                    <a:pt x="63" y="59"/>
                    <a:pt x="63" y="59"/>
                    <a:pt x="63" y="59"/>
                  </a:cubicBezTo>
                  <a:cubicBezTo>
                    <a:pt x="62" y="59"/>
                    <a:pt x="62" y="59"/>
                    <a:pt x="62" y="59"/>
                  </a:cubicBezTo>
                  <a:cubicBezTo>
                    <a:pt x="62" y="58"/>
                    <a:pt x="62" y="58"/>
                    <a:pt x="62" y="58"/>
                  </a:cubicBezTo>
                  <a:cubicBezTo>
                    <a:pt x="62" y="58"/>
                    <a:pt x="62" y="58"/>
                    <a:pt x="62" y="58"/>
                  </a:cubicBezTo>
                  <a:cubicBezTo>
                    <a:pt x="62" y="57"/>
                    <a:pt x="62" y="57"/>
                    <a:pt x="62" y="57"/>
                  </a:cubicBezTo>
                  <a:cubicBezTo>
                    <a:pt x="61" y="57"/>
                    <a:pt x="61" y="57"/>
                    <a:pt x="61" y="57"/>
                  </a:cubicBezTo>
                  <a:cubicBezTo>
                    <a:pt x="61" y="57"/>
                    <a:pt x="61" y="57"/>
                    <a:pt x="61" y="57"/>
                  </a:cubicBezTo>
                  <a:close/>
                  <a:moveTo>
                    <a:pt x="60" y="55"/>
                  </a:moveTo>
                  <a:cubicBezTo>
                    <a:pt x="60" y="56"/>
                    <a:pt x="60" y="56"/>
                    <a:pt x="60" y="56"/>
                  </a:cubicBezTo>
                  <a:cubicBezTo>
                    <a:pt x="61" y="56"/>
                    <a:pt x="61" y="56"/>
                    <a:pt x="61" y="56"/>
                  </a:cubicBezTo>
                  <a:cubicBezTo>
                    <a:pt x="62" y="56"/>
                    <a:pt x="62" y="56"/>
                    <a:pt x="62" y="56"/>
                  </a:cubicBezTo>
                  <a:cubicBezTo>
                    <a:pt x="62" y="56"/>
                    <a:pt x="62" y="56"/>
                    <a:pt x="62" y="56"/>
                  </a:cubicBezTo>
                  <a:cubicBezTo>
                    <a:pt x="62" y="56"/>
                    <a:pt x="62" y="56"/>
                    <a:pt x="62" y="56"/>
                  </a:cubicBezTo>
                  <a:cubicBezTo>
                    <a:pt x="62" y="55"/>
                    <a:pt x="62" y="55"/>
                    <a:pt x="62" y="55"/>
                  </a:cubicBezTo>
                  <a:cubicBezTo>
                    <a:pt x="62" y="55"/>
                    <a:pt x="62" y="55"/>
                    <a:pt x="62" y="55"/>
                  </a:cubicBezTo>
                  <a:cubicBezTo>
                    <a:pt x="62" y="55"/>
                    <a:pt x="62" y="55"/>
                    <a:pt x="62" y="55"/>
                  </a:cubicBezTo>
                  <a:cubicBezTo>
                    <a:pt x="61" y="55"/>
                    <a:pt x="61" y="55"/>
                    <a:pt x="61" y="55"/>
                  </a:cubicBezTo>
                  <a:cubicBezTo>
                    <a:pt x="61" y="55"/>
                    <a:pt x="61" y="55"/>
                    <a:pt x="61" y="55"/>
                  </a:cubicBezTo>
                  <a:cubicBezTo>
                    <a:pt x="60" y="54"/>
                    <a:pt x="60" y="54"/>
                    <a:pt x="60" y="54"/>
                  </a:cubicBezTo>
                  <a:cubicBezTo>
                    <a:pt x="60" y="55"/>
                    <a:pt x="60" y="55"/>
                    <a:pt x="60" y="55"/>
                  </a:cubicBezTo>
                  <a:close/>
                  <a:moveTo>
                    <a:pt x="57" y="54"/>
                  </a:moveTo>
                  <a:cubicBezTo>
                    <a:pt x="58" y="55"/>
                    <a:pt x="58" y="55"/>
                    <a:pt x="58" y="55"/>
                  </a:cubicBezTo>
                  <a:cubicBezTo>
                    <a:pt x="58" y="55"/>
                    <a:pt x="58" y="55"/>
                    <a:pt x="58" y="55"/>
                  </a:cubicBezTo>
                  <a:cubicBezTo>
                    <a:pt x="59" y="55"/>
                    <a:pt x="59" y="55"/>
                    <a:pt x="59" y="55"/>
                  </a:cubicBezTo>
                  <a:cubicBezTo>
                    <a:pt x="59" y="55"/>
                    <a:pt x="59" y="55"/>
                    <a:pt x="59" y="55"/>
                  </a:cubicBezTo>
                  <a:cubicBezTo>
                    <a:pt x="59" y="55"/>
                    <a:pt x="59" y="55"/>
                    <a:pt x="59" y="55"/>
                  </a:cubicBezTo>
                  <a:cubicBezTo>
                    <a:pt x="59" y="53"/>
                    <a:pt x="59" y="53"/>
                    <a:pt x="59" y="53"/>
                  </a:cubicBezTo>
                  <a:cubicBezTo>
                    <a:pt x="58" y="53"/>
                    <a:pt x="58" y="53"/>
                    <a:pt x="58" y="53"/>
                  </a:cubicBezTo>
                  <a:cubicBezTo>
                    <a:pt x="57" y="54"/>
                    <a:pt x="57" y="54"/>
                    <a:pt x="57" y="54"/>
                  </a:cubicBezTo>
                  <a:close/>
                  <a:moveTo>
                    <a:pt x="26" y="43"/>
                  </a:moveTo>
                  <a:cubicBezTo>
                    <a:pt x="25" y="43"/>
                    <a:pt x="25" y="43"/>
                    <a:pt x="25" y="43"/>
                  </a:cubicBezTo>
                  <a:cubicBezTo>
                    <a:pt x="26" y="44"/>
                    <a:pt x="26" y="44"/>
                    <a:pt x="26" y="44"/>
                  </a:cubicBezTo>
                  <a:cubicBezTo>
                    <a:pt x="26" y="43"/>
                    <a:pt x="26" y="43"/>
                    <a:pt x="26" y="43"/>
                  </a:cubicBezTo>
                  <a:close/>
                  <a:moveTo>
                    <a:pt x="23" y="43"/>
                  </a:moveTo>
                  <a:cubicBezTo>
                    <a:pt x="23" y="43"/>
                    <a:pt x="23" y="43"/>
                    <a:pt x="23" y="43"/>
                  </a:cubicBezTo>
                  <a:cubicBezTo>
                    <a:pt x="24" y="43"/>
                    <a:pt x="24" y="43"/>
                    <a:pt x="24" y="43"/>
                  </a:cubicBezTo>
                  <a:cubicBezTo>
                    <a:pt x="23" y="43"/>
                    <a:pt x="23" y="43"/>
                    <a:pt x="23" y="43"/>
                  </a:cubicBezTo>
                  <a:close/>
                  <a:moveTo>
                    <a:pt x="21" y="43"/>
                  </a:moveTo>
                  <a:cubicBezTo>
                    <a:pt x="21" y="44"/>
                    <a:pt x="21" y="44"/>
                    <a:pt x="21" y="44"/>
                  </a:cubicBezTo>
                  <a:cubicBezTo>
                    <a:pt x="22" y="44"/>
                    <a:pt x="22" y="44"/>
                    <a:pt x="22" y="44"/>
                  </a:cubicBezTo>
                  <a:cubicBezTo>
                    <a:pt x="22" y="43"/>
                    <a:pt x="22" y="43"/>
                    <a:pt x="22" y="43"/>
                  </a:cubicBezTo>
                  <a:cubicBezTo>
                    <a:pt x="21" y="43"/>
                    <a:pt x="21" y="43"/>
                    <a:pt x="21" y="43"/>
                  </a:cubicBezTo>
                  <a:close/>
                  <a:moveTo>
                    <a:pt x="23" y="43"/>
                  </a:moveTo>
                  <a:cubicBezTo>
                    <a:pt x="22" y="43"/>
                    <a:pt x="22" y="43"/>
                    <a:pt x="22" y="43"/>
                  </a:cubicBezTo>
                  <a:cubicBezTo>
                    <a:pt x="22" y="42"/>
                    <a:pt x="22" y="42"/>
                    <a:pt x="22" y="42"/>
                  </a:cubicBezTo>
                  <a:cubicBezTo>
                    <a:pt x="23" y="42"/>
                    <a:pt x="23" y="42"/>
                    <a:pt x="23" y="42"/>
                  </a:cubicBezTo>
                  <a:cubicBezTo>
                    <a:pt x="23" y="43"/>
                    <a:pt x="23" y="43"/>
                    <a:pt x="23" y="43"/>
                  </a:cubicBezTo>
                  <a:cubicBezTo>
                    <a:pt x="23" y="43"/>
                    <a:pt x="23" y="43"/>
                    <a:pt x="23" y="43"/>
                  </a:cubicBezTo>
                  <a:close/>
                  <a:moveTo>
                    <a:pt x="18" y="43"/>
                  </a:moveTo>
                  <a:cubicBezTo>
                    <a:pt x="19" y="44"/>
                    <a:pt x="19" y="44"/>
                    <a:pt x="19" y="44"/>
                  </a:cubicBezTo>
                  <a:cubicBezTo>
                    <a:pt x="19" y="44"/>
                    <a:pt x="19" y="44"/>
                    <a:pt x="19" y="44"/>
                  </a:cubicBezTo>
                  <a:cubicBezTo>
                    <a:pt x="19" y="44"/>
                    <a:pt x="19" y="44"/>
                    <a:pt x="19" y="44"/>
                  </a:cubicBezTo>
                  <a:cubicBezTo>
                    <a:pt x="18" y="43"/>
                    <a:pt x="18" y="43"/>
                    <a:pt x="18" y="43"/>
                  </a:cubicBezTo>
                  <a:close/>
                  <a:moveTo>
                    <a:pt x="16" y="48"/>
                  </a:moveTo>
                  <a:cubicBezTo>
                    <a:pt x="17" y="48"/>
                    <a:pt x="17" y="48"/>
                    <a:pt x="17" y="48"/>
                  </a:cubicBezTo>
                  <a:cubicBezTo>
                    <a:pt x="18" y="48"/>
                    <a:pt x="18" y="48"/>
                    <a:pt x="18" y="48"/>
                  </a:cubicBezTo>
                  <a:cubicBezTo>
                    <a:pt x="18" y="48"/>
                    <a:pt x="18" y="48"/>
                    <a:pt x="18" y="48"/>
                  </a:cubicBezTo>
                  <a:cubicBezTo>
                    <a:pt x="16" y="48"/>
                    <a:pt x="16" y="48"/>
                    <a:pt x="16" y="48"/>
                  </a:cubicBezTo>
                  <a:close/>
                  <a:moveTo>
                    <a:pt x="16" y="49"/>
                  </a:moveTo>
                  <a:cubicBezTo>
                    <a:pt x="17" y="49"/>
                    <a:pt x="17" y="49"/>
                    <a:pt x="17" y="49"/>
                  </a:cubicBezTo>
                  <a:cubicBezTo>
                    <a:pt x="17" y="49"/>
                    <a:pt x="17" y="49"/>
                    <a:pt x="17" y="49"/>
                  </a:cubicBezTo>
                  <a:cubicBezTo>
                    <a:pt x="16" y="49"/>
                    <a:pt x="16" y="49"/>
                    <a:pt x="16" y="49"/>
                  </a:cubicBezTo>
                  <a:close/>
                  <a:moveTo>
                    <a:pt x="15" y="48"/>
                  </a:moveTo>
                  <a:cubicBezTo>
                    <a:pt x="15" y="49"/>
                    <a:pt x="15" y="49"/>
                    <a:pt x="15" y="49"/>
                  </a:cubicBezTo>
                  <a:cubicBezTo>
                    <a:pt x="16" y="48"/>
                    <a:pt x="16" y="48"/>
                    <a:pt x="16" y="48"/>
                  </a:cubicBezTo>
                  <a:cubicBezTo>
                    <a:pt x="15" y="48"/>
                    <a:pt x="15" y="48"/>
                    <a:pt x="15" y="48"/>
                  </a:cubicBezTo>
                  <a:close/>
                  <a:moveTo>
                    <a:pt x="14" y="49"/>
                  </a:moveTo>
                  <a:cubicBezTo>
                    <a:pt x="16" y="50"/>
                    <a:pt x="16" y="50"/>
                    <a:pt x="16" y="50"/>
                  </a:cubicBezTo>
                  <a:cubicBezTo>
                    <a:pt x="17" y="51"/>
                    <a:pt x="17" y="51"/>
                    <a:pt x="17" y="51"/>
                  </a:cubicBezTo>
                  <a:cubicBezTo>
                    <a:pt x="14" y="49"/>
                    <a:pt x="14" y="49"/>
                    <a:pt x="14" y="49"/>
                  </a:cubicBezTo>
                  <a:close/>
                  <a:moveTo>
                    <a:pt x="16" y="46"/>
                  </a:moveTo>
                  <a:cubicBezTo>
                    <a:pt x="17" y="46"/>
                    <a:pt x="17" y="46"/>
                    <a:pt x="17" y="46"/>
                  </a:cubicBezTo>
                  <a:cubicBezTo>
                    <a:pt x="17" y="46"/>
                    <a:pt x="17" y="46"/>
                    <a:pt x="17" y="46"/>
                  </a:cubicBezTo>
                  <a:cubicBezTo>
                    <a:pt x="16" y="46"/>
                    <a:pt x="16" y="46"/>
                    <a:pt x="16" y="46"/>
                  </a:cubicBezTo>
                  <a:cubicBezTo>
                    <a:pt x="16" y="46"/>
                    <a:pt x="16" y="46"/>
                    <a:pt x="16" y="46"/>
                  </a:cubicBezTo>
                  <a:close/>
                  <a:moveTo>
                    <a:pt x="18" y="46"/>
                  </a:moveTo>
                  <a:cubicBezTo>
                    <a:pt x="17" y="45"/>
                    <a:pt x="17" y="45"/>
                    <a:pt x="17" y="45"/>
                  </a:cubicBezTo>
                  <a:cubicBezTo>
                    <a:pt x="17" y="44"/>
                    <a:pt x="17" y="44"/>
                    <a:pt x="17" y="44"/>
                  </a:cubicBezTo>
                  <a:cubicBezTo>
                    <a:pt x="18" y="44"/>
                    <a:pt x="18" y="44"/>
                    <a:pt x="18" y="44"/>
                  </a:cubicBezTo>
                  <a:cubicBezTo>
                    <a:pt x="18" y="45"/>
                    <a:pt x="18" y="45"/>
                    <a:pt x="18" y="45"/>
                  </a:cubicBezTo>
                  <a:cubicBezTo>
                    <a:pt x="18" y="46"/>
                    <a:pt x="18" y="46"/>
                    <a:pt x="18" y="46"/>
                  </a:cubicBezTo>
                  <a:cubicBezTo>
                    <a:pt x="18" y="46"/>
                    <a:pt x="18" y="46"/>
                    <a:pt x="18" y="46"/>
                  </a:cubicBezTo>
                  <a:close/>
                  <a:moveTo>
                    <a:pt x="1" y="10"/>
                  </a:moveTo>
                  <a:cubicBezTo>
                    <a:pt x="0" y="34"/>
                    <a:pt x="0" y="34"/>
                    <a:pt x="0" y="34"/>
                  </a:cubicBezTo>
                  <a:cubicBezTo>
                    <a:pt x="0" y="36"/>
                    <a:pt x="0" y="36"/>
                    <a:pt x="0" y="36"/>
                  </a:cubicBezTo>
                  <a:cubicBezTo>
                    <a:pt x="0" y="37"/>
                    <a:pt x="0" y="37"/>
                    <a:pt x="0" y="37"/>
                  </a:cubicBezTo>
                  <a:cubicBezTo>
                    <a:pt x="0" y="37"/>
                    <a:pt x="0" y="37"/>
                    <a:pt x="0" y="37"/>
                  </a:cubicBezTo>
                  <a:cubicBezTo>
                    <a:pt x="0" y="52"/>
                    <a:pt x="0" y="52"/>
                    <a:pt x="0" y="52"/>
                  </a:cubicBezTo>
                  <a:cubicBezTo>
                    <a:pt x="2" y="52"/>
                    <a:pt x="2" y="52"/>
                    <a:pt x="2" y="52"/>
                  </a:cubicBezTo>
                  <a:cubicBezTo>
                    <a:pt x="3" y="53"/>
                    <a:pt x="3" y="53"/>
                    <a:pt x="3" y="53"/>
                  </a:cubicBezTo>
                  <a:cubicBezTo>
                    <a:pt x="4" y="52"/>
                    <a:pt x="4" y="52"/>
                    <a:pt x="4" y="52"/>
                  </a:cubicBezTo>
                  <a:cubicBezTo>
                    <a:pt x="7" y="53"/>
                    <a:pt x="7" y="53"/>
                    <a:pt x="7" y="53"/>
                  </a:cubicBezTo>
                  <a:cubicBezTo>
                    <a:pt x="8" y="52"/>
                    <a:pt x="8" y="52"/>
                    <a:pt x="8" y="52"/>
                  </a:cubicBezTo>
                  <a:cubicBezTo>
                    <a:pt x="8" y="53"/>
                    <a:pt x="8" y="53"/>
                    <a:pt x="8" y="53"/>
                  </a:cubicBezTo>
                  <a:cubicBezTo>
                    <a:pt x="9" y="54"/>
                    <a:pt x="9" y="54"/>
                    <a:pt x="9" y="54"/>
                  </a:cubicBezTo>
                  <a:cubicBezTo>
                    <a:pt x="10" y="54"/>
                    <a:pt x="10" y="54"/>
                    <a:pt x="10" y="54"/>
                  </a:cubicBezTo>
                  <a:cubicBezTo>
                    <a:pt x="11" y="53"/>
                    <a:pt x="11" y="53"/>
                    <a:pt x="11" y="53"/>
                  </a:cubicBezTo>
                  <a:cubicBezTo>
                    <a:pt x="13" y="53"/>
                    <a:pt x="13" y="53"/>
                    <a:pt x="13" y="53"/>
                  </a:cubicBezTo>
                  <a:cubicBezTo>
                    <a:pt x="14" y="52"/>
                    <a:pt x="14" y="52"/>
                    <a:pt x="14" y="52"/>
                  </a:cubicBezTo>
                  <a:cubicBezTo>
                    <a:pt x="14" y="53"/>
                    <a:pt x="14" y="53"/>
                    <a:pt x="14" y="53"/>
                  </a:cubicBezTo>
                  <a:cubicBezTo>
                    <a:pt x="15" y="52"/>
                    <a:pt x="15" y="52"/>
                    <a:pt x="15" y="52"/>
                  </a:cubicBezTo>
                  <a:cubicBezTo>
                    <a:pt x="15" y="50"/>
                    <a:pt x="15" y="50"/>
                    <a:pt x="15" y="50"/>
                  </a:cubicBezTo>
                  <a:cubicBezTo>
                    <a:pt x="13" y="49"/>
                    <a:pt x="13" y="49"/>
                    <a:pt x="13" y="49"/>
                  </a:cubicBezTo>
                  <a:cubicBezTo>
                    <a:pt x="11" y="48"/>
                    <a:pt x="11" y="48"/>
                    <a:pt x="11" y="48"/>
                  </a:cubicBezTo>
                  <a:cubicBezTo>
                    <a:pt x="10" y="48"/>
                    <a:pt x="10" y="48"/>
                    <a:pt x="10" y="48"/>
                  </a:cubicBezTo>
                  <a:cubicBezTo>
                    <a:pt x="9" y="47"/>
                    <a:pt x="9" y="47"/>
                    <a:pt x="9" y="47"/>
                  </a:cubicBezTo>
                  <a:cubicBezTo>
                    <a:pt x="8" y="47"/>
                    <a:pt x="8" y="47"/>
                    <a:pt x="8" y="47"/>
                  </a:cubicBezTo>
                  <a:cubicBezTo>
                    <a:pt x="8" y="47"/>
                    <a:pt x="8" y="47"/>
                    <a:pt x="8" y="47"/>
                  </a:cubicBezTo>
                  <a:cubicBezTo>
                    <a:pt x="7" y="47"/>
                    <a:pt x="7" y="47"/>
                    <a:pt x="7" y="47"/>
                  </a:cubicBezTo>
                  <a:cubicBezTo>
                    <a:pt x="7" y="45"/>
                    <a:pt x="7" y="45"/>
                    <a:pt x="7" y="45"/>
                  </a:cubicBezTo>
                  <a:cubicBezTo>
                    <a:pt x="6" y="44"/>
                    <a:pt x="6" y="44"/>
                    <a:pt x="6" y="44"/>
                  </a:cubicBezTo>
                  <a:cubicBezTo>
                    <a:pt x="5" y="43"/>
                    <a:pt x="5" y="43"/>
                    <a:pt x="5" y="43"/>
                  </a:cubicBezTo>
                  <a:cubicBezTo>
                    <a:pt x="4" y="42"/>
                    <a:pt x="4" y="42"/>
                    <a:pt x="4" y="42"/>
                  </a:cubicBezTo>
                  <a:cubicBezTo>
                    <a:pt x="4" y="42"/>
                    <a:pt x="4" y="42"/>
                    <a:pt x="4" y="42"/>
                  </a:cubicBezTo>
                  <a:cubicBezTo>
                    <a:pt x="4" y="42"/>
                    <a:pt x="4" y="42"/>
                    <a:pt x="4" y="42"/>
                  </a:cubicBezTo>
                  <a:cubicBezTo>
                    <a:pt x="5" y="43"/>
                    <a:pt x="5" y="43"/>
                    <a:pt x="5" y="43"/>
                  </a:cubicBezTo>
                  <a:cubicBezTo>
                    <a:pt x="5" y="43"/>
                    <a:pt x="5" y="43"/>
                    <a:pt x="5" y="43"/>
                  </a:cubicBezTo>
                  <a:cubicBezTo>
                    <a:pt x="7" y="44"/>
                    <a:pt x="7" y="44"/>
                    <a:pt x="7" y="44"/>
                  </a:cubicBezTo>
                  <a:cubicBezTo>
                    <a:pt x="7" y="45"/>
                    <a:pt x="7" y="45"/>
                    <a:pt x="7" y="45"/>
                  </a:cubicBezTo>
                  <a:cubicBezTo>
                    <a:pt x="7" y="46"/>
                    <a:pt x="7" y="46"/>
                    <a:pt x="7" y="46"/>
                  </a:cubicBezTo>
                  <a:cubicBezTo>
                    <a:pt x="8" y="46"/>
                    <a:pt x="8" y="46"/>
                    <a:pt x="8" y="46"/>
                  </a:cubicBezTo>
                  <a:cubicBezTo>
                    <a:pt x="9" y="47"/>
                    <a:pt x="9" y="47"/>
                    <a:pt x="9" y="47"/>
                  </a:cubicBezTo>
                  <a:cubicBezTo>
                    <a:pt x="10" y="48"/>
                    <a:pt x="10" y="48"/>
                    <a:pt x="10" y="48"/>
                  </a:cubicBezTo>
                  <a:cubicBezTo>
                    <a:pt x="11" y="48"/>
                    <a:pt x="11" y="48"/>
                    <a:pt x="11" y="48"/>
                  </a:cubicBezTo>
                  <a:cubicBezTo>
                    <a:pt x="12" y="48"/>
                    <a:pt x="12" y="48"/>
                    <a:pt x="12" y="48"/>
                  </a:cubicBezTo>
                  <a:cubicBezTo>
                    <a:pt x="14" y="47"/>
                    <a:pt x="14" y="47"/>
                    <a:pt x="14" y="47"/>
                  </a:cubicBezTo>
                  <a:cubicBezTo>
                    <a:pt x="15" y="47"/>
                    <a:pt x="15" y="47"/>
                    <a:pt x="15" y="47"/>
                  </a:cubicBezTo>
                  <a:cubicBezTo>
                    <a:pt x="16" y="47"/>
                    <a:pt x="16" y="47"/>
                    <a:pt x="16" y="47"/>
                  </a:cubicBezTo>
                  <a:cubicBezTo>
                    <a:pt x="16" y="46"/>
                    <a:pt x="16" y="46"/>
                    <a:pt x="16" y="46"/>
                  </a:cubicBezTo>
                  <a:cubicBezTo>
                    <a:pt x="15" y="46"/>
                    <a:pt x="15" y="46"/>
                    <a:pt x="15" y="46"/>
                  </a:cubicBezTo>
                  <a:cubicBezTo>
                    <a:pt x="15" y="45"/>
                    <a:pt x="15" y="45"/>
                    <a:pt x="15" y="45"/>
                  </a:cubicBezTo>
                  <a:cubicBezTo>
                    <a:pt x="14" y="45"/>
                    <a:pt x="14" y="45"/>
                    <a:pt x="14" y="45"/>
                  </a:cubicBezTo>
                  <a:cubicBezTo>
                    <a:pt x="13" y="44"/>
                    <a:pt x="13" y="44"/>
                    <a:pt x="13" y="44"/>
                  </a:cubicBezTo>
                  <a:cubicBezTo>
                    <a:pt x="14" y="45"/>
                    <a:pt x="14" y="45"/>
                    <a:pt x="14" y="45"/>
                  </a:cubicBezTo>
                  <a:cubicBezTo>
                    <a:pt x="15" y="44"/>
                    <a:pt x="15" y="44"/>
                    <a:pt x="15" y="44"/>
                  </a:cubicBezTo>
                  <a:cubicBezTo>
                    <a:pt x="16" y="46"/>
                    <a:pt x="16" y="46"/>
                    <a:pt x="16" y="46"/>
                  </a:cubicBezTo>
                  <a:cubicBezTo>
                    <a:pt x="17" y="46"/>
                    <a:pt x="17" y="46"/>
                    <a:pt x="17" y="46"/>
                  </a:cubicBezTo>
                  <a:cubicBezTo>
                    <a:pt x="17" y="45"/>
                    <a:pt x="17" y="45"/>
                    <a:pt x="17" y="45"/>
                  </a:cubicBezTo>
                  <a:cubicBezTo>
                    <a:pt x="17" y="44"/>
                    <a:pt x="17" y="44"/>
                    <a:pt x="17" y="44"/>
                  </a:cubicBezTo>
                  <a:cubicBezTo>
                    <a:pt x="17" y="44"/>
                    <a:pt x="17" y="44"/>
                    <a:pt x="17" y="44"/>
                  </a:cubicBezTo>
                  <a:cubicBezTo>
                    <a:pt x="18" y="43"/>
                    <a:pt x="18" y="43"/>
                    <a:pt x="18" y="43"/>
                  </a:cubicBezTo>
                  <a:cubicBezTo>
                    <a:pt x="17" y="42"/>
                    <a:pt x="17" y="42"/>
                    <a:pt x="17" y="42"/>
                  </a:cubicBezTo>
                  <a:cubicBezTo>
                    <a:pt x="17" y="41"/>
                    <a:pt x="17" y="41"/>
                    <a:pt x="17" y="41"/>
                  </a:cubicBezTo>
                  <a:cubicBezTo>
                    <a:pt x="17" y="41"/>
                    <a:pt x="17" y="41"/>
                    <a:pt x="17" y="41"/>
                  </a:cubicBezTo>
                  <a:cubicBezTo>
                    <a:pt x="18" y="41"/>
                    <a:pt x="18" y="41"/>
                    <a:pt x="18" y="41"/>
                  </a:cubicBezTo>
                  <a:cubicBezTo>
                    <a:pt x="18" y="42"/>
                    <a:pt x="18" y="42"/>
                    <a:pt x="18" y="42"/>
                  </a:cubicBezTo>
                  <a:cubicBezTo>
                    <a:pt x="19" y="43"/>
                    <a:pt x="19" y="43"/>
                    <a:pt x="19" y="43"/>
                  </a:cubicBezTo>
                  <a:cubicBezTo>
                    <a:pt x="20" y="43"/>
                    <a:pt x="20" y="43"/>
                    <a:pt x="20" y="43"/>
                  </a:cubicBezTo>
                  <a:cubicBezTo>
                    <a:pt x="20" y="43"/>
                    <a:pt x="20" y="43"/>
                    <a:pt x="20" y="43"/>
                  </a:cubicBezTo>
                  <a:cubicBezTo>
                    <a:pt x="20" y="42"/>
                    <a:pt x="20" y="42"/>
                    <a:pt x="20" y="42"/>
                  </a:cubicBezTo>
                  <a:cubicBezTo>
                    <a:pt x="20" y="42"/>
                    <a:pt x="20" y="42"/>
                    <a:pt x="20" y="42"/>
                  </a:cubicBezTo>
                  <a:cubicBezTo>
                    <a:pt x="21" y="43"/>
                    <a:pt x="21" y="43"/>
                    <a:pt x="21" y="43"/>
                  </a:cubicBezTo>
                  <a:cubicBezTo>
                    <a:pt x="21" y="43"/>
                    <a:pt x="21" y="43"/>
                    <a:pt x="21" y="43"/>
                  </a:cubicBezTo>
                  <a:cubicBezTo>
                    <a:pt x="21" y="42"/>
                    <a:pt x="21" y="42"/>
                    <a:pt x="21" y="42"/>
                  </a:cubicBezTo>
                  <a:cubicBezTo>
                    <a:pt x="21" y="42"/>
                    <a:pt x="21" y="42"/>
                    <a:pt x="21" y="42"/>
                  </a:cubicBezTo>
                  <a:cubicBezTo>
                    <a:pt x="21" y="40"/>
                    <a:pt x="21" y="40"/>
                    <a:pt x="21" y="40"/>
                  </a:cubicBezTo>
                  <a:cubicBezTo>
                    <a:pt x="22" y="41"/>
                    <a:pt x="22" y="41"/>
                    <a:pt x="22" y="41"/>
                  </a:cubicBezTo>
                  <a:cubicBezTo>
                    <a:pt x="23" y="42"/>
                    <a:pt x="23" y="42"/>
                    <a:pt x="23" y="42"/>
                  </a:cubicBezTo>
                  <a:cubicBezTo>
                    <a:pt x="24" y="42"/>
                    <a:pt x="24" y="42"/>
                    <a:pt x="24" y="42"/>
                  </a:cubicBezTo>
                  <a:cubicBezTo>
                    <a:pt x="24" y="43"/>
                    <a:pt x="24" y="43"/>
                    <a:pt x="24" y="43"/>
                  </a:cubicBezTo>
                  <a:cubicBezTo>
                    <a:pt x="25" y="43"/>
                    <a:pt x="25" y="43"/>
                    <a:pt x="25" y="43"/>
                  </a:cubicBezTo>
                  <a:cubicBezTo>
                    <a:pt x="26" y="43"/>
                    <a:pt x="26" y="43"/>
                    <a:pt x="26" y="43"/>
                  </a:cubicBezTo>
                  <a:cubicBezTo>
                    <a:pt x="26" y="42"/>
                    <a:pt x="26" y="42"/>
                    <a:pt x="26" y="42"/>
                  </a:cubicBezTo>
                  <a:cubicBezTo>
                    <a:pt x="26" y="43"/>
                    <a:pt x="26" y="43"/>
                    <a:pt x="26" y="43"/>
                  </a:cubicBezTo>
                  <a:cubicBezTo>
                    <a:pt x="26" y="44"/>
                    <a:pt x="26" y="44"/>
                    <a:pt x="26" y="44"/>
                  </a:cubicBezTo>
                  <a:cubicBezTo>
                    <a:pt x="27" y="44"/>
                    <a:pt x="27" y="44"/>
                    <a:pt x="27" y="44"/>
                  </a:cubicBezTo>
                  <a:cubicBezTo>
                    <a:pt x="28" y="45"/>
                    <a:pt x="28" y="45"/>
                    <a:pt x="28" y="45"/>
                  </a:cubicBezTo>
                  <a:cubicBezTo>
                    <a:pt x="31" y="46"/>
                    <a:pt x="31" y="46"/>
                    <a:pt x="31" y="46"/>
                  </a:cubicBezTo>
                  <a:cubicBezTo>
                    <a:pt x="32" y="46"/>
                    <a:pt x="32" y="46"/>
                    <a:pt x="32" y="46"/>
                  </a:cubicBezTo>
                  <a:cubicBezTo>
                    <a:pt x="33" y="47"/>
                    <a:pt x="33" y="47"/>
                    <a:pt x="33" y="47"/>
                  </a:cubicBezTo>
                  <a:cubicBezTo>
                    <a:pt x="34" y="49"/>
                    <a:pt x="34" y="49"/>
                    <a:pt x="34" y="49"/>
                  </a:cubicBezTo>
                  <a:cubicBezTo>
                    <a:pt x="35" y="51"/>
                    <a:pt x="35" y="51"/>
                    <a:pt x="35" y="51"/>
                  </a:cubicBezTo>
                  <a:cubicBezTo>
                    <a:pt x="35" y="52"/>
                    <a:pt x="35" y="52"/>
                    <a:pt x="35" y="52"/>
                  </a:cubicBezTo>
                  <a:cubicBezTo>
                    <a:pt x="37" y="52"/>
                    <a:pt x="37" y="52"/>
                    <a:pt x="37" y="52"/>
                  </a:cubicBezTo>
                  <a:cubicBezTo>
                    <a:pt x="37" y="53"/>
                    <a:pt x="37" y="53"/>
                    <a:pt x="37" y="53"/>
                  </a:cubicBezTo>
                  <a:cubicBezTo>
                    <a:pt x="38" y="54"/>
                    <a:pt x="38" y="54"/>
                    <a:pt x="38" y="54"/>
                  </a:cubicBezTo>
                  <a:cubicBezTo>
                    <a:pt x="40" y="57"/>
                    <a:pt x="40" y="57"/>
                    <a:pt x="40" y="57"/>
                  </a:cubicBezTo>
                  <a:cubicBezTo>
                    <a:pt x="41" y="58"/>
                    <a:pt x="41" y="58"/>
                    <a:pt x="41" y="58"/>
                  </a:cubicBezTo>
                  <a:cubicBezTo>
                    <a:pt x="42" y="59"/>
                    <a:pt x="42" y="59"/>
                    <a:pt x="42" y="59"/>
                  </a:cubicBezTo>
                  <a:cubicBezTo>
                    <a:pt x="43" y="59"/>
                    <a:pt x="43" y="59"/>
                    <a:pt x="43" y="59"/>
                  </a:cubicBezTo>
                  <a:cubicBezTo>
                    <a:pt x="44" y="59"/>
                    <a:pt x="44" y="59"/>
                    <a:pt x="44" y="59"/>
                  </a:cubicBezTo>
                  <a:cubicBezTo>
                    <a:pt x="45" y="59"/>
                    <a:pt x="45" y="59"/>
                    <a:pt x="45" y="59"/>
                  </a:cubicBezTo>
                  <a:cubicBezTo>
                    <a:pt x="46" y="60"/>
                    <a:pt x="46" y="60"/>
                    <a:pt x="46" y="60"/>
                  </a:cubicBezTo>
                  <a:cubicBezTo>
                    <a:pt x="48" y="59"/>
                    <a:pt x="48" y="59"/>
                    <a:pt x="48" y="59"/>
                  </a:cubicBezTo>
                  <a:cubicBezTo>
                    <a:pt x="49" y="60"/>
                    <a:pt x="49" y="60"/>
                    <a:pt x="49" y="60"/>
                  </a:cubicBezTo>
                  <a:cubicBezTo>
                    <a:pt x="50" y="60"/>
                    <a:pt x="50" y="60"/>
                    <a:pt x="50" y="60"/>
                  </a:cubicBezTo>
                  <a:cubicBezTo>
                    <a:pt x="52" y="60"/>
                    <a:pt x="52" y="60"/>
                    <a:pt x="52" y="60"/>
                  </a:cubicBezTo>
                  <a:cubicBezTo>
                    <a:pt x="53" y="61"/>
                    <a:pt x="53" y="61"/>
                    <a:pt x="53" y="61"/>
                  </a:cubicBezTo>
                  <a:cubicBezTo>
                    <a:pt x="54" y="60"/>
                    <a:pt x="54" y="60"/>
                    <a:pt x="54" y="60"/>
                  </a:cubicBezTo>
                  <a:cubicBezTo>
                    <a:pt x="55" y="61"/>
                    <a:pt x="55" y="61"/>
                    <a:pt x="55" y="61"/>
                  </a:cubicBezTo>
                  <a:cubicBezTo>
                    <a:pt x="56" y="61"/>
                    <a:pt x="56" y="61"/>
                    <a:pt x="56" y="61"/>
                  </a:cubicBezTo>
                  <a:cubicBezTo>
                    <a:pt x="56" y="61"/>
                    <a:pt x="56" y="61"/>
                    <a:pt x="56" y="61"/>
                  </a:cubicBezTo>
                  <a:cubicBezTo>
                    <a:pt x="56" y="62"/>
                    <a:pt x="56" y="62"/>
                    <a:pt x="56" y="62"/>
                  </a:cubicBezTo>
                  <a:cubicBezTo>
                    <a:pt x="57" y="62"/>
                    <a:pt x="57" y="62"/>
                    <a:pt x="57" y="62"/>
                  </a:cubicBezTo>
                  <a:cubicBezTo>
                    <a:pt x="58" y="63"/>
                    <a:pt x="58" y="63"/>
                    <a:pt x="58" y="63"/>
                  </a:cubicBezTo>
                  <a:cubicBezTo>
                    <a:pt x="60" y="63"/>
                    <a:pt x="60" y="63"/>
                    <a:pt x="60" y="63"/>
                  </a:cubicBezTo>
                  <a:cubicBezTo>
                    <a:pt x="60" y="62"/>
                    <a:pt x="60" y="62"/>
                    <a:pt x="60" y="62"/>
                  </a:cubicBezTo>
                  <a:cubicBezTo>
                    <a:pt x="59" y="61"/>
                    <a:pt x="59" y="61"/>
                    <a:pt x="59" y="61"/>
                  </a:cubicBezTo>
                  <a:cubicBezTo>
                    <a:pt x="58" y="61"/>
                    <a:pt x="58" y="61"/>
                    <a:pt x="58" y="61"/>
                  </a:cubicBezTo>
                  <a:cubicBezTo>
                    <a:pt x="58" y="60"/>
                    <a:pt x="58" y="60"/>
                    <a:pt x="58" y="60"/>
                  </a:cubicBezTo>
                  <a:cubicBezTo>
                    <a:pt x="59" y="60"/>
                    <a:pt x="59" y="60"/>
                    <a:pt x="59" y="60"/>
                  </a:cubicBezTo>
                  <a:cubicBezTo>
                    <a:pt x="60" y="61"/>
                    <a:pt x="60" y="61"/>
                    <a:pt x="60" y="61"/>
                  </a:cubicBezTo>
                  <a:cubicBezTo>
                    <a:pt x="61" y="60"/>
                    <a:pt x="61" y="60"/>
                    <a:pt x="61" y="60"/>
                  </a:cubicBezTo>
                  <a:cubicBezTo>
                    <a:pt x="59" y="59"/>
                    <a:pt x="59" y="59"/>
                    <a:pt x="59" y="59"/>
                  </a:cubicBezTo>
                  <a:cubicBezTo>
                    <a:pt x="56" y="59"/>
                    <a:pt x="56" y="59"/>
                    <a:pt x="56" y="59"/>
                  </a:cubicBezTo>
                  <a:cubicBezTo>
                    <a:pt x="55" y="58"/>
                    <a:pt x="55" y="58"/>
                    <a:pt x="55" y="58"/>
                  </a:cubicBezTo>
                  <a:cubicBezTo>
                    <a:pt x="54" y="57"/>
                    <a:pt x="54" y="57"/>
                    <a:pt x="54" y="57"/>
                  </a:cubicBezTo>
                  <a:cubicBezTo>
                    <a:pt x="56" y="57"/>
                    <a:pt x="56" y="57"/>
                    <a:pt x="56" y="57"/>
                  </a:cubicBezTo>
                  <a:cubicBezTo>
                    <a:pt x="56" y="57"/>
                    <a:pt x="56" y="57"/>
                    <a:pt x="56" y="57"/>
                  </a:cubicBezTo>
                  <a:cubicBezTo>
                    <a:pt x="57" y="56"/>
                    <a:pt x="57" y="56"/>
                    <a:pt x="57" y="56"/>
                  </a:cubicBezTo>
                  <a:cubicBezTo>
                    <a:pt x="56" y="56"/>
                    <a:pt x="56" y="56"/>
                    <a:pt x="56" y="56"/>
                  </a:cubicBezTo>
                  <a:cubicBezTo>
                    <a:pt x="54" y="56"/>
                    <a:pt x="54" y="56"/>
                    <a:pt x="54" y="56"/>
                  </a:cubicBezTo>
                  <a:cubicBezTo>
                    <a:pt x="52" y="56"/>
                    <a:pt x="52" y="56"/>
                    <a:pt x="52" y="56"/>
                  </a:cubicBezTo>
                  <a:cubicBezTo>
                    <a:pt x="51" y="55"/>
                    <a:pt x="51" y="55"/>
                    <a:pt x="51" y="55"/>
                  </a:cubicBezTo>
                  <a:cubicBezTo>
                    <a:pt x="51" y="54"/>
                    <a:pt x="51" y="54"/>
                    <a:pt x="51" y="54"/>
                  </a:cubicBezTo>
                  <a:cubicBezTo>
                    <a:pt x="52" y="53"/>
                    <a:pt x="52" y="53"/>
                    <a:pt x="52" y="53"/>
                  </a:cubicBezTo>
                  <a:cubicBezTo>
                    <a:pt x="52" y="52"/>
                    <a:pt x="52" y="52"/>
                    <a:pt x="52" y="52"/>
                  </a:cubicBezTo>
                  <a:cubicBezTo>
                    <a:pt x="52" y="52"/>
                    <a:pt x="52" y="52"/>
                    <a:pt x="52" y="52"/>
                  </a:cubicBezTo>
                  <a:cubicBezTo>
                    <a:pt x="51" y="52"/>
                    <a:pt x="51" y="52"/>
                    <a:pt x="51" y="52"/>
                  </a:cubicBezTo>
                  <a:cubicBezTo>
                    <a:pt x="50" y="52"/>
                    <a:pt x="50" y="52"/>
                    <a:pt x="50" y="52"/>
                  </a:cubicBezTo>
                  <a:cubicBezTo>
                    <a:pt x="49" y="52"/>
                    <a:pt x="49" y="52"/>
                    <a:pt x="49" y="52"/>
                  </a:cubicBezTo>
                  <a:cubicBezTo>
                    <a:pt x="49" y="52"/>
                    <a:pt x="49" y="52"/>
                    <a:pt x="49" y="52"/>
                  </a:cubicBezTo>
                  <a:cubicBezTo>
                    <a:pt x="47" y="51"/>
                    <a:pt x="47" y="51"/>
                    <a:pt x="47" y="51"/>
                  </a:cubicBezTo>
                  <a:cubicBezTo>
                    <a:pt x="47" y="49"/>
                    <a:pt x="47" y="49"/>
                    <a:pt x="47" y="49"/>
                  </a:cubicBezTo>
                  <a:cubicBezTo>
                    <a:pt x="46" y="48"/>
                    <a:pt x="46" y="48"/>
                    <a:pt x="46" y="48"/>
                  </a:cubicBezTo>
                  <a:cubicBezTo>
                    <a:pt x="45" y="46"/>
                    <a:pt x="45" y="46"/>
                    <a:pt x="45" y="46"/>
                  </a:cubicBezTo>
                  <a:cubicBezTo>
                    <a:pt x="45" y="45"/>
                    <a:pt x="45" y="45"/>
                    <a:pt x="45" y="45"/>
                  </a:cubicBezTo>
                  <a:cubicBezTo>
                    <a:pt x="44" y="44"/>
                    <a:pt x="44" y="44"/>
                    <a:pt x="44" y="44"/>
                  </a:cubicBezTo>
                  <a:cubicBezTo>
                    <a:pt x="43" y="44"/>
                    <a:pt x="43" y="44"/>
                    <a:pt x="43" y="44"/>
                  </a:cubicBezTo>
                  <a:cubicBezTo>
                    <a:pt x="42" y="44"/>
                    <a:pt x="42" y="44"/>
                    <a:pt x="42" y="44"/>
                  </a:cubicBezTo>
                  <a:cubicBezTo>
                    <a:pt x="41" y="43"/>
                    <a:pt x="41" y="43"/>
                    <a:pt x="41" y="43"/>
                  </a:cubicBezTo>
                  <a:cubicBezTo>
                    <a:pt x="40" y="41"/>
                    <a:pt x="40" y="41"/>
                    <a:pt x="40" y="41"/>
                  </a:cubicBezTo>
                  <a:cubicBezTo>
                    <a:pt x="40" y="40"/>
                    <a:pt x="40" y="40"/>
                    <a:pt x="40" y="40"/>
                  </a:cubicBezTo>
                  <a:cubicBezTo>
                    <a:pt x="39" y="39"/>
                    <a:pt x="39" y="39"/>
                    <a:pt x="39" y="39"/>
                  </a:cubicBezTo>
                  <a:cubicBezTo>
                    <a:pt x="38" y="38"/>
                    <a:pt x="38" y="38"/>
                    <a:pt x="38" y="38"/>
                  </a:cubicBezTo>
                  <a:cubicBezTo>
                    <a:pt x="38" y="37"/>
                    <a:pt x="38" y="37"/>
                    <a:pt x="38" y="37"/>
                  </a:cubicBezTo>
                  <a:cubicBezTo>
                    <a:pt x="41" y="37"/>
                    <a:pt x="41" y="37"/>
                    <a:pt x="41" y="37"/>
                  </a:cubicBezTo>
                  <a:cubicBezTo>
                    <a:pt x="43" y="36"/>
                    <a:pt x="43" y="36"/>
                    <a:pt x="43" y="36"/>
                  </a:cubicBezTo>
                  <a:cubicBezTo>
                    <a:pt x="44" y="35"/>
                    <a:pt x="44" y="35"/>
                    <a:pt x="44" y="35"/>
                  </a:cubicBezTo>
                  <a:cubicBezTo>
                    <a:pt x="43" y="34"/>
                    <a:pt x="43" y="34"/>
                    <a:pt x="43" y="34"/>
                  </a:cubicBezTo>
                  <a:cubicBezTo>
                    <a:pt x="42" y="32"/>
                    <a:pt x="42" y="32"/>
                    <a:pt x="42" y="32"/>
                  </a:cubicBezTo>
                  <a:cubicBezTo>
                    <a:pt x="40" y="32"/>
                    <a:pt x="40" y="32"/>
                    <a:pt x="40" y="32"/>
                  </a:cubicBezTo>
                  <a:cubicBezTo>
                    <a:pt x="40" y="32"/>
                    <a:pt x="40" y="32"/>
                    <a:pt x="40" y="32"/>
                  </a:cubicBezTo>
                  <a:cubicBezTo>
                    <a:pt x="38" y="31"/>
                    <a:pt x="38" y="31"/>
                    <a:pt x="38" y="31"/>
                  </a:cubicBezTo>
                  <a:cubicBezTo>
                    <a:pt x="36" y="30"/>
                    <a:pt x="36" y="30"/>
                    <a:pt x="36" y="30"/>
                  </a:cubicBezTo>
                  <a:cubicBezTo>
                    <a:pt x="35" y="29"/>
                    <a:pt x="35" y="29"/>
                    <a:pt x="35" y="29"/>
                  </a:cubicBezTo>
                  <a:cubicBezTo>
                    <a:pt x="34" y="29"/>
                    <a:pt x="34" y="29"/>
                    <a:pt x="34" y="29"/>
                  </a:cubicBezTo>
                  <a:cubicBezTo>
                    <a:pt x="31" y="28"/>
                    <a:pt x="31" y="28"/>
                    <a:pt x="31" y="28"/>
                  </a:cubicBezTo>
                  <a:cubicBezTo>
                    <a:pt x="30" y="27"/>
                    <a:pt x="30" y="27"/>
                    <a:pt x="30" y="27"/>
                  </a:cubicBezTo>
                  <a:cubicBezTo>
                    <a:pt x="31" y="26"/>
                    <a:pt x="31" y="26"/>
                    <a:pt x="31" y="26"/>
                  </a:cubicBezTo>
                  <a:cubicBezTo>
                    <a:pt x="31" y="25"/>
                    <a:pt x="31" y="25"/>
                    <a:pt x="31" y="25"/>
                  </a:cubicBezTo>
                  <a:cubicBezTo>
                    <a:pt x="31" y="24"/>
                    <a:pt x="31" y="24"/>
                    <a:pt x="31" y="24"/>
                  </a:cubicBezTo>
                  <a:cubicBezTo>
                    <a:pt x="28" y="21"/>
                    <a:pt x="28" y="21"/>
                    <a:pt x="28" y="21"/>
                  </a:cubicBezTo>
                  <a:cubicBezTo>
                    <a:pt x="28" y="22"/>
                    <a:pt x="28" y="22"/>
                    <a:pt x="28" y="22"/>
                  </a:cubicBezTo>
                  <a:cubicBezTo>
                    <a:pt x="27" y="22"/>
                    <a:pt x="27" y="22"/>
                    <a:pt x="27" y="22"/>
                  </a:cubicBezTo>
                  <a:cubicBezTo>
                    <a:pt x="27" y="21"/>
                    <a:pt x="27" y="21"/>
                    <a:pt x="27" y="21"/>
                  </a:cubicBezTo>
                  <a:cubicBezTo>
                    <a:pt x="25" y="20"/>
                    <a:pt x="25" y="20"/>
                    <a:pt x="25" y="20"/>
                  </a:cubicBezTo>
                  <a:cubicBezTo>
                    <a:pt x="25" y="19"/>
                    <a:pt x="25" y="19"/>
                    <a:pt x="25" y="19"/>
                  </a:cubicBezTo>
                  <a:cubicBezTo>
                    <a:pt x="24" y="19"/>
                    <a:pt x="24" y="19"/>
                    <a:pt x="24" y="19"/>
                  </a:cubicBezTo>
                  <a:cubicBezTo>
                    <a:pt x="23" y="18"/>
                    <a:pt x="23" y="18"/>
                    <a:pt x="23" y="18"/>
                  </a:cubicBezTo>
                  <a:cubicBezTo>
                    <a:pt x="22" y="18"/>
                    <a:pt x="22" y="18"/>
                    <a:pt x="22" y="18"/>
                  </a:cubicBezTo>
                  <a:cubicBezTo>
                    <a:pt x="21" y="18"/>
                    <a:pt x="21" y="18"/>
                    <a:pt x="21" y="18"/>
                  </a:cubicBezTo>
                  <a:cubicBezTo>
                    <a:pt x="20" y="17"/>
                    <a:pt x="20" y="17"/>
                    <a:pt x="20" y="17"/>
                  </a:cubicBezTo>
                  <a:cubicBezTo>
                    <a:pt x="19" y="16"/>
                    <a:pt x="19" y="16"/>
                    <a:pt x="19" y="16"/>
                  </a:cubicBezTo>
                  <a:cubicBezTo>
                    <a:pt x="17" y="16"/>
                    <a:pt x="17" y="16"/>
                    <a:pt x="17" y="16"/>
                  </a:cubicBezTo>
                  <a:cubicBezTo>
                    <a:pt x="15" y="15"/>
                    <a:pt x="15" y="15"/>
                    <a:pt x="15" y="15"/>
                  </a:cubicBezTo>
                  <a:cubicBezTo>
                    <a:pt x="12" y="14"/>
                    <a:pt x="12" y="14"/>
                    <a:pt x="12" y="14"/>
                  </a:cubicBezTo>
                  <a:cubicBezTo>
                    <a:pt x="10" y="14"/>
                    <a:pt x="10" y="14"/>
                    <a:pt x="10" y="14"/>
                  </a:cubicBezTo>
                  <a:cubicBezTo>
                    <a:pt x="10" y="13"/>
                    <a:pt x="10" y="13"/>
                    <a:pt x="10" y="13"/>
                  </a:cubicBezTo>
                  <a:cubicBezTo>
                    <a:pt x="9" y="13"/>
                    <a:pt x="9" y="13"/>
                    <a:pt x="9" y="13"/>
                  </a:cubicBezTo>
                  <a:cubicBezTo>
                    <a:pt x="8" y="13"/>
                    <a:pt x="8" y="13"/>
                    <a:pt x="8" y="13"/>
                  </a:cubicBezTo>
                  <a:cubicBezTo>
                    <a:pt x="6" y="12"/>
                    <a:pt x="6" y="12"/>
                    <a:pt x="6" y="12"/>
                  </a:cubicBezTo>
                  <a:cubicBezTo>
                    <a:pt x="5" y="12"/>
                    <a:pt x="5" y="12"/>
                    <a:pt x="5" y="12"/>
                  </a:cubicBezTo>
                  <a:cubicBezTo>
                    <a:pt x="4" y="11"/>
                    <a:pt x="4" y="11"/>
                    <a:pt x="4" y="11"/>
                  </a:cubicBezTo>
                  <a:cubicBezTo>
                    <a:pt x="2" y="10"/>
                    <a:pt x="2" y="10"/>
                    <a:pt x="2" y="10"/>
                  </a:cubicBezTo>
                  <a:lnTo>
                    <a:pt x="1"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6" name="Freeform 24"/>
            <p:cNvSpPr>
              <a:spLocks noEditPoints="1"/>
            </p:cNvSpPr>
            <p:nvPr/>
          </p:nvSpPr>
          <p:spPr bwMode="auto">
            <a:xfrm>
              <a:off x="7487007" y="4097536"/>
              <a:ext cx="258725" cy="386878"/>
            </a:xfrm>
            <a:custGeom>
              <a:avLst/>
              <a:gdLst>
                <a:gd name="T0" fmla="*/ 24 w 63"/>
                <a:gd name="T1" fmla="*/ 1 h 94"/>
                <a:gd name="T2" fmla="*/ 32 w 63"/>
                <a:gd name="T3" fmla="*/ 37 h 94"/>
                <a:gd name="T4" fmla="*/ 40 w 63"/>
                <a:gd name="T5" fmla="*/ 38 h 94"/>
                <a:gd name="T6" fmla="*/ 44 w 63"/>
                <a:gd name="T7" fmla="*/ 44 h 94"/>
                <a:gd name="T8" fmla="*/ 43 w 63"/>
                <a:gd name="T9" fmla="*/ 46 h 94"/>
                <a:gd name="T10" fmla="*/ 34 w 63"/>
                <a:gd name="T11" fmla="*/ 39 h 94"/>
                <a:gd name="T12" fmla="*/ 26 w 63"/>
                <a:gd name="T13" fmla="*/ 41 h 94"/>
                <a:gd name="T14" fmla="*/ 22 w 63"/>
                <a:gd name="T15" fmla="*/ 35 h 94"/>
                <a:gd name="T16" fmla="*/ 18 w 63"/>
                <a:gd name="T17" fmla="*/ 32 h 94"/>
                <a:gd name="T18" fmla="*/ 17 w 63"/>
                <a:gd name="T19" fmla="*/ 23 h 94"/>
                <a:gd name="T20" fmla="*/ 24 w 63"/>
                <a:gd name="T21" fmla="*/ 7 h 94"/>
                <a:gd name="T22" fmla="*/ 29 w 63"/>
                <a:gd name="T23" fmla="*/ 12 h 94"/>
                <a:gd name="T24" fmla="*/ 29 w 63"/>
                <a:gd name="T25" fmla="*/ 23 h 94"/>
                <a:gd name="T26" fmla="*/ 30 w 63"/>
                <a:gd name="T27" fmla="*/ 35 h 94"/>
                <a:gd name="T28" fmla="*/ 31 w 63"/>
                <a:gd name="T29" fmla="*/ 30 h 94"/>
                <a:gd name="T30" fmla="*/ 21 w 63"/>
                <a:gd name="T31" fmla="*/ 42 h 94"/>
                <a:gd name="T32" fmla="*/ 28 w 63"/>
                <a:gd name="T33" fmla="*/ 48 h 94"/>
                <a:gd name="T34" fmla="*/ 44 w 63"/>
                <a:gd name="T35" fmla="*/ 37 h 94"/>
                <a:gd name="T36" fmla="*/ 31 w 63"/>
                <a:gd name="T37" fmla="*/ 42 h 94"/>
                <a:gd name="T38" fmla="*/ 33 w 63"/>
                <a:gd name="T39" fmla="*/ 49 h 94"/>
                <a:gd name="T40" fmla="*/ 38 w 63"/>
                <a:gd name="T41" fmla="*/ 43 h 94"/>
                <a:gd name="T42" fmla="*/ 41 w 63"/>
                <a:gd name="T43" fmla="*/ 47 h 94"/>
                <a:gd name="T44" fmla="*/ 41 w 63"/>
                <a:gd name="T45" fmla="*/ 48 h 94"/>
                <a:gd name="T46" fmla="*/ 32 w 63"/>
                <a:gd name="T47" fmla="*/ 62 h 94"/>
                <a:gd name="T48" fmla="*/ 34 w 63"/>
                <a:gd name="T49" fmla="*/ 53 h 94"/>
                <a:gd name="T50" fmla="*/ 38 w 63"/>
                <a:gd name="T51" fmla="*/ 57 h 94"/>
                <a:gd name="T52" fmla="*/ 37 w 63"/>
                <a:gd name="T53" fmla="*/ 61 h 94"/>
                <a:gd name="T54" fmla="*/ 45 w 63"/>
                <a:gd name="T55" fmla="*/ 61 h 94"/>
                <a:gd name="T56" fmla="*/ 41 w 63"/>
                <a:gd name="T57" fmla="*/ 68 h 94"/>
                <a:gd name="T58" fmla="*/ 38 w 63"/>
                <a:gd name="T59" fmla="*/ 61 h 94"/>
                <a:gd name="T60" fmla="*/ 41 w 63"/>
                <a:gd name="T61" fmla="*/ 70 h 94"/>
                <a:gd name="T62" fmla="*/ 48 w 63"/>
                <a:gd name="T63" fmla="*/ 64 h 94"/>
                <a:gd name="T64" fmla="*/ 53 w 63"/>
                <a:gd name="T65" fmla="*/ 65 h 94"/>
                <a:gd name="T66" fmla="*/ 48 w 63"/>
                <a:gd name="T67" fmla="*/ 55 h 94"/>
                <a:gd name="T68" fmla="*/ 56 w 63"/>
                <a:gd name="T69" fmla="*/ 57 h 94"/>
                <a:gd name="T70" fmla="*/ 51 w 63"/>
                <a:gd name="T71" fmla="*/ 47 h 94"/>
                <a:gd name="T72" fmla="*/ 51 w 63"/>
                <a:gd name="T73" fmla="*/ 54 h 94"/>
                <a:gd name="T74" fmla="*/ 47 w 63"/>
                <a:gd name="T75" fmla="*/ 57 h 94"/>
                <a:gd name="T76" fmla="*/ 53 w 63"/>
                <a:gd name="T77" fmla="*/ 63 h 94"/>
                <a:gd name="T78" fmla="*/ 56 w 63"/>
                <a:gd name="T79" fmla="*/ 59 h 94"/>
                <a:gd name="T80" fmla="*/ 56 w 63"/>
                <a:gd name="T81" fmla="*/ 62 h 94"/>
                <a:gd name="T82" fmla="*/ 58 w 63"/>
                <a:gd name="T83" fmla="*/ 67 h 94"/>
                <a:gd name="T84" fmla="*/ 34 w 63"/>
                <a:gd name="T85" fmla="*/ 81 h 94"/>
                <a:gd name="T86" fmla="*/ 43 w 63"/>
                <a:gd name="T87" fmla="*/ 73 h 94"/>
                <a:gd name="T88" fmla="*/ 51 w 63"/>
                <a:gd name="T89" fmla="*/ 74 h 94"/>
                <a:gd name="T90" fmla="*/ 54 w 63"/>
                <a:gd name="T91" fmla="*/ 66 h 94"/>
                <a:gd name="T92" fmla="*/ 59 w 63"/>
                <a:gd name="T93" fmla="*/ 74 h 94"/>
                <a:gd name="T94" fmla="*/ 62 w 63"/>
                <a:gd name="T95" fmla="*/ 85 h 94"/>
                <a:gd name="T96" fmla="*/ 60 w 63"/>
                <a:gd name="T97" fmla="*/ 86 h 94"/>
                <a:gd name="T98" fmla="*/ 56 w 63"/>
                <a:gd name="T99" fmla="*/ 94 h 94"/>
                <a:gd name="T100" fmla="*/ 49 w 63"/>
                <a:gd name="T101" fmla="*/ 91 h 94"/>
                <a:gd name="T102" fmla="*/ 47 w 63"/>
                <a:gd name="T103" fmla="*/ 83 h 94"/>
                <a:gd name="T104" fmla="*/ 41 w 63"/>
                <a:gd name="T105" fmla="*/ 82 h 94"/>
                <a:gd name="T106" fmla="*/ 37 w 63"/>
                <a:gd name="T107" fmla="*/ 80 h 94"/>
                <a:gd name="T108" fmla="*/ 35 w 63"/>
                <a:gd name="T109" fmla="*/ 87 h 94"/>
                <a:gd name="T110" fmla="*/ 20 w 63"/>
                <a:gd name="T111" fmla="*/ 51 h 94"/>
                <a:gd name="T112" fmla="*/ 17 w 63"/>
                <a:gd name="T113" fmla="*/ 52 h 94"/>
                <a:gd name="T114" fmla="*/ 4 w 63"/>
                <a:gd name="T115" fmla="*/ 74 h 94"/>
                <a:gd name="T116" fmla="*/ 14 w 63"/>
                <a:gd name="T117" fmla="*/ 65 h 94"/>
                <a:gd name="T118" fmla="*/ 15 w 63"/>
                <a:gd name="T119" fmla="*/ 60 h 94"/>
                <a:gd name="T120" fmla="*/ 6 w 63"/>
                <a:gd name="T121" fmla="*/ 70 h 94"/>
                <a:gd name="T122" fmla="*/ 3 w 63"/>
                <a:gd name="T123" fmla="*/ 7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 h="94">
                  <a:moveTo>
                    <a:pt x="23" y="4"/>
                  </a:moveTo>
                  <a:cubicBezTo>
                    <a:pt x="24" y="4"/>
                    <a:pt x="24" y="4"/>
                    <a:pt x="24" y="4"/>
                  </a:cubicBezTo>
                  <a:cubicBezTo>
                    <a:pt x="23" y="5"/>
                    <a:pt x="23" y="5"/>
                    <a:pt x="23" y="5"/>
                  </a:cubicBezTo>
                  <a:cubicBezTo>
                    <a:pt x="23" y="4"/>
                    <a:pt x="23" y="4"/>
                    <a:pt x="23" y="4"/>
                  </a:cubicBezTo>
                  <a:close/>
                  <a:moveTo>
                    <a:pt x="22" y="2"/>
                  </a:moveTo>
                  <a:cubicBezTo>
                    <a:pt x="23" y="2"/>
                    <a:pt x="23" y="2"/>
                    <a:pt x="23" y="2"/>
                  </a:cubicBezTo>
                  <a:cubicBezTo>
                    <a:pt x="22" y="3"/>
                    <a:pt x="22" y="3"/>
                    <a:pt x="22" y="3"/>
                  </a:cubicBezTo>
                  <a:cubicBezTo>
                    <a:pt x="22" y="2"/>
                    <a:pt x="22" y="2"/>
                    <a:pt x="22" y="2"/>
                  </a:cubicBezTo>
                  <a:close/>
                  <a:moveTo>
                    <a:pt x="24" y="0"/>
                  </a:moveTo>
                  <a:cubicBezTo>
                    <a:pt x="24" y="1"/>
                    <a:pt x="24" y="1"/>
                    <a:pt x="24" y="1"/>
                  </a:cubicBezTo>
                  <a:cubicBezTo>
                    <a:pt x="24" y="1"/>
                    <a:pt x="24" y="1"/>
                    <a:pt x="24" y="1"/>
                  </a:cubicBezTo>
                  <a:cubicBezTo>
                    <a:pt x="24" y="0"/>
                    <a:pt x="24" y="0"/>
                    <a:pt x="24" y="0"/>
                  </a:cubicBezTo>
                  <a:close/>
                  <a:moveTo>
                    <a:pt x="27" y="3"/>
                  </a:moveTo>
                  <a:cubicBezTo>
                    <a:pt x="26" y="4"/>
                    <a:pt x="26" y="4"/>
                    <a:pt x="26" y="4"/>
                  </a:cubicBezTo>
                  <a:cubicBezTo>
                    <a:pt x="27" y="5"/>
                    <a:pt x="27" y="5"/>
                    <a:pt x="27" y="5"/>
                  </a:cubicBezTo>
                  <a:cubicBezTo>
                    <a:pt x="28" y="4"/>
                    <a:pt x="28" y="4"/>
                    <a:pt x="28" y="4"/>
                  </a:cubicBezTo>
                  <a:cubicBezTo>
                    <a:pt x="27" y="3"/>
                    <a:pt x="27" y="3"/>
                    <a:pt x="27" y="3"/>
                  </a:cubicBezTo>
                  <a:close/>
                  <a:moveTo>
                    <a:pt x="28" y="35"/>
                  </a:moveTo>
                  <a:cubicBezTo>
                    <a:pt x="29" y="36"/>
                    <a:pt x="29" y="36"/>
                    <a:pt x="29" y="36"/>
                  </a:cubicBezTo>
                  <a:cubicBezTo>
                    <a:pt x="29" y="37"/>
                    <a:pt x="29" y="37"/>
                    <a:pt x="29" y="37"/>
                  </a:cubicBezTo>
                  <a:cubicBezTo>
                    <a:pt x="31" y="37"/>
                    <a:pt x="31" y="37"/>
                    <a:pt x="31" y="37"/>
                  </a:cubicBezTo>
                  <a:cubicBezTo>
                    <a:pt x="32" y="37"/>
                    <a:pt x="32" y="37"/>
                    <a:pt x="32" y="37"/>
                  </a:cubicBezTo>
                  <a:cubicBezTo>
                    <a:pt x="32" y="36"/>
                    <a:pt x="32" y="36"/>
                    <a:pt x="32" y="36"/>
                  </a:cubicBezTo>
                  <a:cubicBezTo>
                    <a:pt x="34" y="35"/>
                    <a:pt x="34" y="35"/>
                    <a:pt x="34" y="35"/>
                  </a:cubicBezTo>
                  <a:cubicBezTo>
                    <a:pt x="35" y="35"/>
                    <a:pt x="35" y="35"/>
                    <a:pt x="35" y="35"/>
                  </a:cubicBezTo>
                  <a:cubicBezTo>
                    <a:pt x="37" y="36"/>
                    <a:pt x="37" y="36"/>
                    <a:pt x="37" y="36"/>
                  </a:cubicBezTo>
                  <a:cubicBezTo>
                    <a:pt x="38" y="37"/>
                    <a:pt x="38" y="37"/>
                    <a:pt x="38" y="37"/>
                  </a:cubicBezTo>
                  <a:cubicBezTo>
                    <a:pt x="37" y="39"/>
                    <a:pt x="37" y="39"/>
                    <a:pt x="37" y="39"/>
                  </a:cubicBezTo>
                  <a:cubicBezTo>
                    <a:pt x="38" y="39"/>
                    <a:pt x="38" y="39"/>
                    <a:pt x="38" y="39"/>
                  </a:cubicBezTo>
                  <a:cubicBezTo>
                    <a:pt x="39" y="39"/>
                    <a:pt x="39" y="39"/>
                    <a:pt x="39" y="39"/>
                  </a:cubicBezTo>
                  <a:cubicBezTo>
                    <a:pt x="39" y="38"/>
                    <a:pt x="39" y="38"/>
                    <a:pt x="39" y="38"/>
                  </a:cubicBezTo>
                  <a:cubicBezTo>
                    <a:pt x="39" y="37"/>
                    <a:pt x="39" y="37"/>
                    <a:pt x="39" y="37"/>
                  </a:cubicBezTo>
                  <a:cubicBezTo>
                    <a:pt x="40" y="38"/>
                    <a:pt x="40" y="38"/>
                    <a:pt x="40" y="38"/>
                  </a:cubicBezTo>
                  <a:cubicBezTo>
                    <a:pt x="41" y="38"/>
                    <a:pt x="41" y="38"/>
                    <a:pt x="41" y="38"/>
                  </a:cubicBezTo>
                  <a:cubicBezTo>
                    <a:pt x="43" y="39"/>
                    <a:pt x="43" y="39"/>
                    <a:pt x="43" y="39"/>
                  </a:cubicBezTo>
                  <a:cubicBezTo>
                    <a:pt x="43" y="40"/>
                    <a:pt x="43" y="40"/>
                    <a:pt x="43" y="40"/>
                  </a:cubicBezTo>
                  <a:cubicBezTo>
                    <a:pt x="42" y="40"/>
                    <a:pt x="42" y="40"/>
                    <a:pt x="42" y="40"/>
                  </a:cubicBezTo>
                  <a:cubicBezTo>
                    <a:pt x="41" y="39"/>
                    <a:pt x="41" y="39"/>
                    <a:pt x="41" y="39"/>
                  </a:cubicBezTo>
                  <a:cubicBezTo>
                    <a:pt x="41" y="40"/>
                    <a:pt x="41" y="40"/>
                    <a:pt x="41" y="40"/>
                  </a:cubicBezTo>
                  <a:cubicBezTo>
                    <a:pt x="41" y="41"/>
                    <a:pt x="41" y="41"/>
                    <a:pt x="41" y="41"/>
                  </a:cubicBezTo>
                  <a:cubicBezTo>
                    <a:pt x="42" y="43"/>
                    <a:pt x="42" y="43"/>
                    <a:pt x="42" y="43"/>
                  </a:cubicBezTo>
                  <a:cubicBezTo>
                    <a:pt x="42" y="44"/>
                    <a:pt x="42" y="44"/>
                    <a:pt x="42" y="44"/>
                  </a:cubicBezTo>
                  <a:cubicBezTo>
                    <a:pt x="43" y="44"/>
                    <a:pt x="43" y="44"/>
                    <a:pt x="43" y="44"/>
                  </a:cubicBezTo>
                  <a:cubicBezTo>
                    <a:pt x="44" y="44"/>
                    <a:pt x="44" y="44"/>
                    <a:pt x="44" y="44"/>
                  </a:cubicBezTo>
                  <a:cubicBezTo>
                    <a:pt x="45" y="44"/>
                    <a:pt x="45" y="44"/>
                    <a:pt x="45" y="44"/>
                  </a:cubicBezTo>
                  <a:cubicBezTo>
                    <a:pt x="46" y="45"/>
                    <a:pt x="46" y="45"/>
                    <a:pt x="46" y="45"/>
                  </a:cubicBezTo>
                  <a:cubicBezTo>
                    <a:pt x="45" y="46"/>
                    <a:pt x="45" y="46"/>
                    <a:pt x="45" y="46"/>
                  </a:cubicBezTo>
                  <a:cubicBezTo>
                    <a:pt x="45" y="46"/>
                    <a:pt x="45" y="46"/>
                    <a:pt x="45" y="46"/>
                  </a:cubicBezTo>
                  <a:cubicBezTo>
                    <a:pt x="45" y="48"/>
                    <a:pt x="45" y="48"/>
                    <a:pt x="45" y="48"/>
                  </a:cubicBezTo>
                  <a:cubicBezTo>
                    <a:pt x="44" y="48"/>
                    <a:pt x="44" y="48"/>
                    <a:pt x="44" y="48"/>
                  </a:cubicBezTo>
                  <a:cubicBezTo>
                    <a:pt x="43" y="47"/>
                    <a:pt x="43" y="47"/>
                    <a:pt x="43" y="47"/>
                  </a:cubicBezTo>
                  <a:cubicBezTo>
                    <a:pt x="44" y="46"/>
                    <a:pt x="44" y="46"/>
                    <a:pt x="44" y="46"/>
                  </a:cubicBezTo>
                  <a:cubicBezTo>
                    <a:pt x="44" y="45"/>
                    <a:pt x="44" y="45"/>
                    <a:pt x="44" y="45"/>
                  </a:cubicBezTo>
                  <a:cubicBezTo>
                    <a:pt x="43" y="45"/>
                    <a:pt x="43" y="45"/>
                    <a:pt x="43" y="45"/>
                  </a:cubicBezTo>
                  <a:cubicBezTo>
                    <a:pt x="43" y="46"/>
                    <a:pt x="43" y="46"/>
                    <a:pt x="43" y="46"/>
                  </a:cubicBezTo>
                  <a:cubicBezTo>
                    <a:pt x="42" y="46"/>
                    <a:pt x="42" y="46"/>
                    <a:pt x="42" y="46"/>
                  </a:cubicBezTo>
                  <a:cubicBezTo>
                    <a:pt x="40" y="44"/>
                    <a:pt x="40" y="44"/>
                    <a:pt x="40" y="44"/>
                  </a:cubicBezTo>
                  <a:cubicBezTo>
                    <a:pt x="39" y="44"/>
                    <a:pt x="39" y="44"/>
                    <a:pt x="39" y="44"/>
                  </a:cubicBezTo>
                  <a:cubicBezTo>
                    <a:pt x="39" y="43"/>
                    <a:pt x="39" y="43"/>
                    <a:pt x="39" y="43"/>
                  </a:cubicBezTo>
                  <a:cubicBezTo>
                    <a:pt x="39" y="41"/>
                    <a:pt x="39" y="41"/>
                    <a:pt x="39" y="41"/>
                  </a:cubicBezTo>
                  <a:cubicBezTo>
                    <a:pt x="37" y="41"/>
                    <a:pt x="37" y="41"/>
                    <a:pt x="37" y="41"/>
                  </a:cubicBezTo>
                  <a:cubicBezTo>
                    <a:pt x="36" y="39"/>
                    <a:pt x="36" y="39"/>
                    <a:pt x="36" y="39"/>
                  </a:cubicBezTo>
                  <a:cubicBezTo>
                    <a:pt x="35" y="39"/>
                    <a:pt x="35" y="39"/>
                    <a:pt x="35" y="39"/>
                  </a:cubicBezTo>
                  <a:cubicBezTo>
                    <a:pt x="35" y="38"/>
                    <a:pt x="35" y="38"/>
                    <a:pt x="35" y="38"/>
                  </a:cubicBezTo>
                  <a:cubicBezTo>
                    <a:pt x="34" y="38"/>
                    <a:pt x="34" y="38"/>
                    <a:pt x="34" y="38"/>
                  </a:cubicBezTo>
                  <a:cubicBezTo>
                    <a:pt x="34" y="39"/>
                    <a:pt x="34" y="39"/>
                    <a:pt x="34" y="39"/>
                  </a:cubicBezTo>
                  <a:cubicBezTo>
                    <a:pt x="35" y="41"/>
                    <a:pt x="35" y="41"/>
                    <a:pt x="35" y="41"/>
                  </a:cubicBezTo>
                  <a:cubicBezTo>
                    <a:pt x="35" y="43"/>
                    <a:pt x="35" y="43"/>
                    <a:pt x="35" y="43"/>
                  </a:cubicBezTo>
                  <a:cubicBezTo>
                    <a:pt x="35" y="43"/>
                    <a:pt x="35" y="43"/>
                    <a:pt x="35" y="43"/>
                  </a:cubicBezTo>
                  <a:cubicBezTo>
                    <a:pt x="34" y="41"/>
                    <a:pt x="34" y="41"/>
                    <a:pt x="34" y="41"/>
                  </a:cubicBezTo>
                  <a:cubicBezTo>
                    <a:pt x="32" y="40"/>
                    <a:pt x="32" y="40"/>
                    <a:pt x="32" y="40"/>
                  </a:cubicBezTo>
                  <a:cubicBezTo>
                    <a:pt x="32" y="39"/>
                    <a:pt x="32" y="39"/>
                    <a:pt x="32" y="39"/>
                  </a:cubicBezTo>
                  <a:cubicBezTo>
                    <a:pt x="29" y="38"/>
                    <a:pt x="29" y="38"/>
                    <a:pt x="29" y="38"/>
                  </a:cubicBezTo>
                  <a:cubicBezTo>
                    <a:pt x="28" y="38"/>
                    <a:pt x="28" y="38"/>
                    <a:pt x="28" y="38"/>
                  </a:cubicBezTo>
                  <a:cubicBezTo>
                    <a:pt x="27" y="39"/>
                    <a:pt x="27" y="39"/>
                    <a:pt x="27" y="39"/>
                  </a:cubicBezTo>
                  <a:cubicBezTo>
                    <a:pt x="28" y="40"/>
                    <a:pt x="28" y="40"/>
                    <a:pt x="28" y="40"/>
                  </a:cubicBezTo>
                  <a:cubicBezTo>
                    <a:pt x="26" y="41"/>
                    <a:pt x="26" y="41"/>
                    <a:pt x="26" y="41"/>
                  </a:cubicBezTo>
                  <a:cubicBezTo>
                    <a:pt x="25" y="39"/>
                    <a:pt x="25" y="39"/>
                    <a:pt x="25" y="39"/>
                  </a:cubicBezTo>
                  <a:cubicBezTo>
                    <a:pt x="24" y="40"/>
                    <a:pt x="24" y="40"/>
                    <a:pt x="24" y="40"/>
                  </a:cubicBezTo>
                  <a:cubicBezTo>
                    <a:pt x="23" y="40"/>
                    <a:pt x="23" y="40"/>
                    <a:pt x="23" y="40"/>
                  </a:cubicBezTo>
                  <a:cubicBezTo>
                    <a:pt x="24" y="39"/>
                    <a:pt x="24" y="39"/>
                    <a:pt x="24" y="39"/>
                  </a:cubicBezTo>
                  <a:cubicBezTo>
                    <a:pt x="23" y="38"/>
                    <a:pt x="23" y="38"/>
                    <a:pt x="23" y="38"/>
                  </a:cubicBezTo>
                  <a:cubicBezTo>
                    <a:pt x="22" y="38"/>
                    <a:pt x="22" y="38"/>
                    <a:pt x="22" y="38"/>
                  </a:cubicBezTo>
                  <a:cubicBezTo>
                    <a:pt x="22" y="40"/>
                    <a:pt x="22" y="40"/>
                    <a:pt x="22" y="40"/>
                  </a:cubicBezTo>
                  <a:cubicBezTo>
                    <a:pt x="21" y="38"/>
                    <a:pt x="21" y="38"/>
                    <a:pt x="21" y="38"/>
                  </a:cubicBezTo>
                  <a:cubicBezTo>
                    <a:pt x="21" y="37"/>
                    <a:pt x="21" y="37"/>
                    <a:pt x="21" y="37"/>
                  </a:cubicBezTo>
                  <a:cubicBezTo>
                    <a:pt x="21" y="36"/>
                    <a:pt x="21" y="36"/>
                    <a:pt x="21" y="36"/>
                  </a:cubicBezTo>
                  <a:cubicBezTo>
                    <a:pt x="22" y="35"/>
                    <a:pt x="22" y="35"/>
                    <a:pt x="22" y="35"/>
                  </a:cubicBezTo>
                  <a:cubicBezTo>
                    <a:pt x="23" y="33"/>
                    <a:pt x="23" y="33"/>
                    <a:pt x="23" y="33"/>
                  </a:cubicBezTo>
                  <a:cubicBezTo>
                    <a:pt x="22" y="33"/>
                    <a:pt x="22" y="33"/>
                    <a:pt x="22" y="33"/>
                  </a:cubicBezTo>
                  <a:cubicBezTo>
                    <a:pt x="21" y="32"/>
                    <a:pt x="21" y="32"/>
                    <a:pt x="21" y="32"/>
                  </a:cubicBezTo>
                  <a:cubicBezTo>
                    <a:pt x="21" y="33"/>
                    <a:pt x="21" y="33"/>
                    <a:pt x="21" y="33"/>
                  </a:cubicBezTo>
                  <a:cubicBezTo>
                    <a:pt x="21" y="34"/>
                    <a:pt x="21" y="34"/>
                    <a:pt x="21" y="34"/>
                  </a:cubicBezTo>
                  <a:cubicBezTo>
                    <a:pt x="21" y="35"/>
                    <a:pt x="21" y="35"/>
                    <a:pt x="21" y="35"/>
                  </a:cubicBezTo>
                  <a:cubicBezTo>
                    <a:pt x="20" y="35"/>
                    <a:pt x="20" y="35"/>
                    <a:pt x="20" y="35"/>
                  </a:cubicBezTo>
                  <a:cubicBezTo>
                    <a:pt x="19" y="33"/>
                    <a:pt x="19" y="33"/>
                    <a:pt x="19" y="33"/>
                  </a:cubicBezTo>
                  <a:cubicBezTo>
                    <a:pt x="19" y="32"/>
                    <a:pt x="19" y="32"/>
                    <a:pt x="19" y="32"/>
                  </a:cubicBezTo>
                  <a:cubicBezTo>
                    <a:pt x="18" y="32"/>
                    <a:pt x="18" y="32"/>
                    <a:pt x="18" y="32"/>
                  </a:cubicBezTo>
                  <a:cubicBezTo>
                    <a:pt x="18" y="32"/>
                    <a:pt x="18" y="32"/>
                    <a:pt x="18" y="32"/>
                  </a:cubicBezTo>
                  <a:cubicBezTo>
                    <a:pt x="17" y="32"/>
                    <a:pt x="17" y="32"/>
                    <a:pt x="17" y="32"/>
                  </a:cubicBezTo>
                  <a:cubicBezTo>
                    <a:pt x="17" y="29"/>
                    <a:pt x="17" y="29"/>
                    <a:pt x="17" y="29"/>
                  </a:cubicBezTo>
                  <a:cubicBezTo>
                    <a:pt x="16" y="28"/>
                    <a:pt x="16" y="28"/>
                    <a:pt x="16" y="28"/>
                  </a:cubicBezTo>
                  <a:cubicBezTo>
                    <a:pt x="16" y="26"/>
                    <a:pt x="16" y="26"/>
                    <a:pt x="16" y="26"/>
                  </a:cubicBezTo>
                  <a:cubicBezTo>
                    <a:pt x="16" y="25"/>
                    <a:pt x="16" y="25"/>
                    <a:pt x="16" y="25"/>
                  </a:cubicBezTo>
                  <a:cubicBezTo>
                    <a:pt x="16" y="25"/>
                    <a:pt x="16" y="25"/>
                    <a:pt x="16" y="25"/>
                  </a:cubicBezTo>
                  <a:cubicBezTo>
                    <a:pt x="15" y="25"/>
                    <a:pt x="15" y="25"/>
                    <a:pt x="15" y="25"/>
                  </a:cubicBezTo>
                  <a:cubicBezTo>
                    <a:pt x="15" y="23"/>
                    <a:pt x="15" y="23"/>
                    <a:pt x="15" y="23"/>
                  </a:cubicBezTo>
                  <a:cubicBezTo>
                    <a:pt x="15" y="22"/>
                    <a:pt x="15" y="22"/>
                    <a:pt x="15" y="22"/>
                  </a:cubicBezTo>
                  <a:cubicBezTo>
                    <a:pt x="16" y="23"/>
                    <a:pt x="16" y="23"/>
                    <a:pt x="16" y="23"/>
                  </a:cubicBezTo>
                  <a:cubicBezTo>
                    <a:pt x="17" y="23"/>
                    <a:pt x="17" y="23"/>
                    <a:pt x="17" y="23"/>
                  </a:cubicBezTo>
                  <a:cubicBezTo>
                    <a:pt x="18" y="22"/>
                    <a:pt x="18" y="22"/>
                    <a:pt x="18" y="22"/>
                  </a:cubicBezTo>
                  <a:cubicBezTo>
                    <a:pt x="18" y="22"/>
                    <a:pt x="18" y="22"/>
                    <a:pt x="18" y="22"/>
                  </a:cubicBezTo>
                  <a:cubicBezTo>
                    <a:pt x="17" y="19"/>
                    <a:pt x="17" y="19"/>
                    <a:pt x="17" y="19"/>
                  </a:cubicBezTo>
                  <a:cubicBezTo>
                    <a:pt x="18" y="18"/>
                    <a:pt x="18" y="18"/>
                    <a:pt x="18" y="18"/>
                  </a:cubicBezTo>
                  <a:cubicBezTo>
                    <a:pt x="18" y="15"/>
                    <a:pt x="18" y="15"/>
                    <a:pt x="18" y="15"/>
                  </a:cubicBezTo>
                  <a:cubicBezTo>
                    <a:pt x="18" y="12"/>
                    <a:pt x="18" y="12"/>
                    <a:pt x="18" y="12"/>
                  </a:cubicBezTo>
                  <a:cubicBezTo>
                    <a:pt x="18" y="11"/>
                    <a:pt x="18" y="11"/>
                    <a:pt x="18" y="11"/>
                  </a:cubicBezTo>
                  <a:cubicBezTo>
                    <a:pt x="19" y="8"/>
                    <a:pt x="19" y="8"/>
                    <a:pt x="19" y="8"/>
                  </a:cubicBezTo>
                  <a:cubicBezTo>
                    <a:pt x="19" y="7"/>
                    <a:pt x="19" y="7"/>
                    <a:pt x="19" y="7"/>
                  </a:cubicBezTo>
                  <a:cubicBezTo>
                    <a:pt x="21" y="6"/>
                    <a:pt x="21" y="6"/>
                    <a:pt x="21" y="6"/>
                  </a:cubicBezTo>
                  <a:cubicBezTo>
                    <a:pt x="24" y="7"/>
                    <a:pt x="24" y="7"/>
                    <a:pt x="24" y="7"/>
                  </a:cubicBezTo>
                  <a:cubicBezTo>
                    <a:pt x="25" y="8"/>
                    <a:pt x="25" y="8"/>
                    <a:pt x="25" y="8"/>
                  </a:cubicBezTo>
                  <a:cubicBezTo>
                    <a:pt x="25" y="8"/>
                    <a:pt x="25" y="8"/>
                    <a:pt x="25" y="8"/>
                  </a:cubicBezTo>
                  <a:cubicBezTo>
                    <a:pt x="26" y="8"/>
                    <a:pt x="26" y="8"/>
                    <a:pt x="26" y="8"/>
                  </a:cubicBezTo>
                  <a:cubicBezTo>
                    <a:pt x="28" y="8"/>
                    <a:pt x="28" y="8"/>
                    <a:pt x="28" y="8"/>
                  </a:cubicBezTo>
                  <a:cubicBezTo>
                    <a:pt x="28" y="7"/>
                    <a:pt x="28" y="7"/>
                    <a:pt x="28" y="7"/>
                  </a:cubicBezTo>
                  <a:cubicBezTo>
                    <a:pt x="29" y="6"/>
                    <a:pt x="29" y="6"/>
                    <a:pt x="29" y="6"/>
                  </a:cubicBezTo>
                  <a:cubicBezTo>
                    <a:pt x="29" y="6"/>
                    <a:pt x="29" y="6"/>
                    <a:pt x="29" y="6"/>
                  </a:cubicBezTo>
                  <a:cubicBezTo>
                    <a:pt x="30" y="7"/>
                    <a:pt x="30" y="7"/>
                    <a:pt x="30" y="7"/>
                  </a:cubicBezTo>
                  <a:cubicBezTo>
                    <a:pt x="30" y="8"/>
                    <a:pt x="30" y="8"/>
                    <a:pt x="30" y="8"/>
                  </a:cubicBezTo>
                  <a:cubicBezTo>
                    <a:pt x="29" y="9"/>
                    <a:pt x="29" y="9"/>
                    <a:pt x="29" y="9"/>
                  </a:cubicBezTo>
                  <a:cubicBezTo>
                    <a:pt x="29" y="12"/>
                    <a:pt x="29" y="12"/>
                    <a:pt x="29" y="12"/>
                  </a:cubicBezTo>
                  <a:cubicBezTo>
                    <a:pt x="30" y="13"/>
                    <a:pt x="30" y="13"/>
                    <a:pt x="30" y="13"/>
                  </a:cubicBezTo>
                  <a:cubicBezTo>
                    <a:pt x="31" y="14"/>
                    <a:pt x="31" y="14"/>
                    <a:pt x="31" y="14"/>
                  </a:cubicBezTo>
                  <a:cubicBezTo>
                    <a:pt x="31" y="15"/>
                    <a:pt x="31" y="15"/>
                    <a:pt x="31" y="15"/>
                  </a:cubicBezTo>
                  <a:cubicBezTo>
                    <a:pt x="32" y="16"/>
                    <a:pt x="32" y="16"/>
                    <a:pt x="32" y="16"/>
                  </a:cubicBezTo>
                  <a:cubicBezTo>
                    <a:pt x="31" y="19"/>
                    <a:pt x="31" y="19"/>
                    <a:pt x="31" y="19"/>
                  </a:cubicBezTo>
                  <a:cubicBezTo>
                    <a:pt x="30" y="21"/>
                    <a:pt x="30" y="21"/>
                    <a:pt x="30" y="21"/>
                  </a:cubicBezTo>
                  <a:cubicBezTo>
                    <a:pt x="31" y="22"/>
                    <a:pt x="31" y="22"/>
                    <a:pt x="31" y="22"/>
                  </a:cubicBezTo>
                  <a:cubicBezTo>
                    <a:pt x="30" y="24"/>
                    <a:pt x="30" y="24"/>
                    <a:pt x="30" y="24"/>
                  </a:cubicBezTo>
                  <a:cubicBezTo>
                    <a:pt x="30" y="23"/>
                    <a:pt x="30" y="23"/>
                    <a:pt x="30" y="23"/>
                  </a:cubicBezTo>
                  <a:cubicBezTo>
                    <a:pt x="30" y="22"/>
                    <a:pt x="30" y="22"/>
                    <a:pt x="30" y="22"/>
                  </a:cubicBezTo>
                  <a:cubicBezTo>
                    <a:pt x="29" y="23"/>
                    <a:pt x="29" y="23"/>
                    <a:pt x="29" y="23"/>
                  </a:cubicBezTo>
                  <a:cubicBezTo>
                    <a:pt x="27" y="25"/>
                    <a:pt x="27" y="25"/>
                    <a:pt x="27" y="25"/>
                  </a:cubicBezTo>
                  <a:cubicBezTo>
                    <a:pt x="27" y="26"/>
                    <a:pt x="27" y="26"/>
                    <a:pt x="27" y="26"/>
                  </a:cubicBezTo>
                  <a:cubicBezTo>
                    <a:pt x="27" y="27"/>
                    <a:pt x="27" y="27"/>
                    <a:pt x="27" y="27"/>
                  </a:cubicBezTo>
                  <a:cubicBezTo>
                    <a:pt x="26" y="28"/>
                    <a:pt x="26" y="28"/>
                    <a:pt x="26" y="28"/>
                  </a:cubicBezTo>
                  <a:cubicBezTo>
                    <a:pt x="26" y="30"/>
                    <a:pt x="26" y="30"/>
                    <a:pt x="26" y="30"/>
                  </a:cubicBezTo>
                  <a:cubicBezTo>
                    <a:pt x="27" y="30"/>
                    <a:pt x="27" y="30"/>
                    <a:pt x="27" y="30"/>
                  </a:cubicBezTo>
                  <a:cubicBezTo>
                    <a:pt x="27" y="32"/>
                    <a:pt x="27" y="32"/>
                    <a:pt x="27" y="32"/>
                  </a:cubicBezTo>
                  <a:cubicBezTo>
                    <a:pt x="28" y="33"/>
                    <a:pt x="28" y="33"/>
                    <a:pt x="28" y="33"/>
                  </a:cubicBezTo>
                  <a:cubicBezTo>
                    <a:pt x="28" y="34"/>
                    <a:pt x="28" y="34"/>
                    <a:pt x="28" y="34"/>
                  </a:cubicBezTo>
                  <a:cubicBezTo>
                    <a:pt x="28" y="35"/>
                    <a:pt x="28" y="35"/>
                    <a:pt x="28" y="35"/>
                  </a:cubicBezTo>
                  <a:close/>
                  <a:moveTo>
                    <a:pt x="30" y="35"/>
                  </a:moveTo>
                  <a:cubicBezTo>
                    <a:pt x="30" y="36"/>
                    <a:pt x="30" y="36"/>
                    <a:pt x="30" y="36"/>
                  </a:cubicBezTo>
                  <a:cubicBezTo>
                    <a:pt x="31" y="37"/>
                    <a:pt x="31" y="37"/>
                    <a:pt x="31" y="37"/>
                  </a:cubicBezTo>
                  <a:cubicBezTo>
                    <a:pt x="31" y="36"/>
                    <a:pt x="31" y="36"/>
                    <a:pt x="31" y="36"/>
                  </a:cubicBezTo>
                  <a:cubicBezTo>
                    <a:pt x="30" y="35"/>
                    <a:pt x="30" y="35"/>
                    <a:pt x="30" y="35"/>
                  </a:cubicBezTo>
                  <a:close/>
                  <a:moveTo>
                    <a:pt x="29" y="31"/>
                  </a:moveTo>
                  <a:cubicBezTo>
                    <a:pt x="30" y="32"/>
                    <a:pt x="30" y="32"/>
                    <a:pt x="30" y="32"/>
                  </a:cubicBezTo>
                  <a:cubicBezTo>
                    <a:pt x="29" y="33"/>
                    <a:pt x="29" y="33"/>
                    <a:pt x="29" y="33"/>
                  </a:cubicBezTo>
                  <a:cubicBezTo>
                    <a:pt x="30" y="34"/>
                    <a:pt x="30" y="34"/>
                    <a:pt x="30" y="34"/>
                  </a:cubicBezTo>
                  <a:cubicBezTo>
                    <a:pt x="31" y="33"/>
                    <a:pt x="31" y="33"/>
                    <a:pt x="31" y="33"/>
                  </a:cubicBezTo>
                  <a:cubicBezTo>
                    <a:pt x="31" y="31"/>
                    <a:pt x="31" y="31"/>
                    <a:pt x="31" y="31"/>
                  </a:cubicBezTo>
                  <a:cubicBezTo>
                    <a:pt x="31" y="30"/>
                    <a:pt x="31" y="30"/>
                    <a:pt x="31" y="30"/>
                  </a:cubicBezTo>
                  <a:cubicBezTo>
                    <a:pt x="30" y="30"/>
                    <a:pt x="30" y="30"/>
                    <a:pt x="30" y="30"/>
                  </a:cubicBezTo>
                  <a:cubicBezTo>
                    <a:pt x="29" y="31"/>
                    <a:pt x="29" y="31"/>
                    <a:pt x="29" y="31"/>
                  </a:cubicBezTo>
                  <a:close/>
                  <a:moveTo>
                    <a:pt x="18" y="39"/>
                  </a:moveTo>
                  <a:cubicBezTo>
                    <a:pt x="18" y="39"/>
                    <a:pt x="18" y="39"/>
                    <a:pt x="18" y="39"/>
                  </a:cubicBezTo>
                  <a:cubicBezTo>
                    <a:pt x="20" y="40"/>
                    <a:pt x="20" y="40"/>
                    <a:pt x="20" y="40"/>
                  </a:cubicBezTo>
                  <a:cubicBezTo>
                    <a:pt x="20" y="40"/>
                    <a:pt x="20" y="40"/>
                    <a:pt x="20" y="40"/>
                  </a:cubicBezTo>
                  <a:cubicBezTo>
                    <a:pt x="19" y="39"/>
                    <a:pt x="19" y="39"/>
                    <a:pt x="19" y="39"/>
                  </a:cubicBezTo>
                  <a:cubicBezTo>
                    <a:pt x="18" y="39"/>
                    <a:pt x="18" y="39"/>
                    <a:pt x="18" y="39"/>
                  </a:cubicBezTo>
                  <a:close/>
                  <a:moveTo>
                    <a:pt x="20" y="41"/>
                  </a:moveTo>
                  <a:cubicBezTo>
                    <a:pt x="20" y="42"/>
                    <a:pt x="20" y="42"/>
                    <a:pt x="20" y="42"/>
                  </a:cubicBezTo>
                  <a:cubicBezTo>
                    <a:pt x="21" y="42"/>
                    <a:pt x="21" y="42"/>
                    <a:pt x="21" y="42"/>
                  </a:cubicBezTo>
                  <a:cubicBezTo>
                    <a:pt x="21" y="43"/>
                    <a:pt x="21" y="43"/>
                    <a:pt x="21" y="43"/>
                  </a:cubicBezTo>
                  <a:cubicBezTo>
                    <a:pt x="22" y="44"/>
                    <a:pt x="22" y="44"/>
                    <a:pt x="22" y="44"/>
                  </a:cubicBezTo>
                  <a:cubicBezTo>
                    <a:pt x="23" y="45"/>
                    <a:pt x="23" y="45"/>
                    <a:pt x="23" y="45"/>
                  </a:cubicBezTo>
                  <a:cubicBezTo>
                    <a:pt x="23" y="47"/>
                    <a:pt x="23" y="47"/>
                    <a:pt x="23" y="47"/>
                  </a:cubicBezTo>
                  <a:cubicBezTo>
                    <a:pt x="24" y="47"/>
                    <a:pt x="24" y="47"/>
                    <a:pt x="24" y="47"/>
                  </a:cubicBezTo>
                  <a:cubicBezTo>
                    <a:pt x="24" y="48"/>
                    <a:pt x="24" y="48"/>
                    <a:pt x="24" y="48"/>
                  </a:cubicBezTo>
                  <a:cubicBezTo>
                    <a:pt x="25" y="50"/>
                    <a:pt x="25" y="50"/>
                    <a:pt x="25" y="50"/>
                  </a:cubicBezTo>
                  <a:cubicBezTo>
                    <a:pt x="26" y="50"/>
                    <a:pt x="26" y="50"/>
                    <a:pt x="26" y="50"/>
                  </a:cubicBezTo>
                  <a:cubicBezTo>
                    <a:pt x="28" y="49"/>
                    <a:pt x="28" y="49"/>
                    <a:pt x="28" y="49"/>
                  </a:cubicBezTo>
                  <a:cubicBezTo>
                    <a:pt x="28" y="48"/>
                    <a:pt x="28" y="48"/>
                    <a:pt x="28" y="48"/>
                  </a:cubicBezTo>
                  <a:cubicBezTo>
                    <a:pt x="28" y="48"/>
                    <a:pt x="28" y="48"/>
                    <a:pt x="28" y="48"/>
                  </a:cubicBezTo>
                  <a:cubicBezTo>
                    <a:pt x="28" y="47"/>
                    <a:pt x="28" y="47"/>
                    <a:pt x="28" y="47"/>
                  </a:cubicBezTo>
                  <a:cubicBezTo>
                    <a:pt x="28" y="46"/>
                    <a:pt x="28" y="46"/>
                    <a:pt x="28" y="46"/>
                  </a:cubicBezTo>
                  <a:cubicBezTo>
                    <a:pt x="28" y="45"/>
                    <a:pt x="28" y="45"/>
                    <a:pt x="28" y="45"/>
                  </a:cubicBezTo>
                  <a:cubicBezTo>
                    <a:pt x="28" y="44"/>
                    <a:pt x="28" y="44"/>
                    <a:pt x="28" y="44"/>
                  </a:cubicBezTo>
                  <a:cubicBezTo>
                    <a:pt x="27" y="43"/>
                    <a:pt x="27" y="43"/>
                    <a:pt x="27" y="43"/>
                  </a:cubicBezTo>
                  <a:cubicBezTo>
                    <a:pt x="24" y="41"/>
                    <a:pt x="24" y="41"/>
                    <a:pt x="24" y="41"/>
                  </a:cubicBezTo>
                  <a:cubicBezTo>
                    <a:pt x="23" y="41"/>
                    <a:pt x="23" y="41"/>
                    <a:pt x="23" y="41"/>
                  </a:cubicBezTo>
                  <a:cubicBezTo>
                    <a:pt x="21" y="41"/>
                    <a:pt x="21" y="41"/>
                    <a:pt x="21" y="41"/>
                  </a:cubicBezTo>
                  <a:cubicBezTo>
                    <a:pt x="20" y="41"/>
                    <a:pt x="20" y="41"/>
                    <a:pt x="20" y="41"/>
                  </a:cubicBezTo>
                  <a:close/>
                  <a:moveTo>
                    <a:pt x="45" y="37"/>
                  </a:moveTo>
                  <a:cubicBezTo>
                    <a:pt x="44" y="37"/>
                    <a:pt x="44" y="37"/>
                    <a:pt x="44" y="37"/>
                  </a:cubicBezTo>
                  <a:cubicBezTo>
                    <a:pt x="45" y="39"/>
                    <a:pt x="45" y="39"/>
                    <a:pt x="45" y="39"/>
                  </a:cubicBezTo>
                  <a:cubicBezTo>
                    <a:pt x="44" y="40"/>
                    <a:pt x="44" y="40"/>
                    <a:pt x="44" y="40"/>
                  </a:cubicBezTo>
                  <a:cubicBezTo>
                    <a:pt x="44" y="40"/>
                    <a:pt x="44" y="40"/>
                    <a:pt x="44" y="40"/>
                  </a:cubicBezTo>
                  <a:cubicBezTo>
                    <a:pt x="44" y="41"/>
                    <a:pt x="44" y="41"/>
                    <a:pt x="44" y="41"/>
                  </a:cubicBezTo>
                  <a:cubicBezTo>
                    <a:pt x="46" y="40"/>
                    <a:pt x="46" y="40"/>
                    <a:pt x="46" y="40"/>
                  </a:cubicBezTo>
                  <a:cubicBezTo>
                    <a:pt x="46" y="39"/>
                    <a:pt x="46" y="39"/>
                    <a:pt x="46" y="39"/>
                  </a:cubicBezTo>
                  <a:cubicBezTo>
                    <a:pt x="46" y="38"/>
                    <a:pt x="46" y="38"/>
                    <a:pt x="46" y="38"/>
                  </a:cubicBezTo>
                  <a:cubicBezTo>
                    <a:pt x="45" y="37"/>
                    <a:pt x="45" y="37"/>
                    <a:pt x="45" y="37"/>
                  </a:cubicBezTo>
                  <a:close/>
                  <a:moveTo>
                    <a:pt x="30" y="42"/>
                  </a:moveTo>
                  <a:cubicBezTo>
                    <a:pt x="31" y="43"/>
                    <a:pt x="31" y="43"/>
                    <a:pt x="31" y="43"/>
                  </a:cubicBezTo>
                  <a:cubicBezTo>
                    <a:pt x="31" y="42"/>
                    <a:pt x="31" y="42"/>
                    <a:pt x="31" y="42"/>
                  </a:cubicBezTo>
                  <a:cubicBezTo>
                    <a:pt x="32" y="42"/>
                    <a:pt x="32" y="42"/>
                    <a:pt x="32" y="42"/>
                  </a:cubicBezTo>
                  <a:cubicBezTo>
                    <a:pt x="31" y="41"/>
                    <a:pt x="31" y="41"/>
                    <a:pt x="31" y="41"/>
                  </a:cubicBezTo>
                  <a:cubicBezTo>
                    <a:pt x="30" y="40"/>
                    <a:pt x="30" y="40"/>
                    <a:pt x="30" y="40"/>
                  </a:cubicBezTo>
                  <a:cubicBezTo>
                    <a:pt x="30" y="41"/>
                    <a:pt x="30" y="41"/>
                    <a:pt x="30" y="41"/>
                  </a:cubicBezTo>
                  <a:cubicBezTo>
                    <a:pt x="30" y="42"/>
                    <a:pt x="30" y="42"/>
                    <a:pt x="30" y="42"/>
                  </a:cubicBezTo>
                  <a:close/>
                  <a:moveTo>
                    <a:pt x="32" y="47"/>
                  </a:moveTo>
                  <a:cubicBezTo>
                    <a:pt x="32" y="48"/>
                    <a:pt x="32" y="48"/>
                    <a:pt x="32" y="48"/>
                  </a:cubicBezTo>
                  <a:cubicBezTo>
                    <a:pt x="31" y="49"/>
                    <a:pt x="31" y="49"/>
                    <a:pt x="31" y="49"/>
                  </a:cubicBezTo>
                  <a:cubicBezTo>
                    <a:pt x="32" y="51"/>
                    <a:pt x="32" y="51"/>
                    <a:pt x="32" y="51"/>
                  </a:cubicBezTo>
                  <a:cubicBezTo>
                    <a:pt x="32" y="50"/>
                    <a:pt x="32" y="50"/>
                    <a:pt x="32" y="50"/>
                  </a:cubicBezTo>
                  <a:cubicBezTo>
                    <a:pt x="33" y="49"/>
                    <a:pt x="33" y="49"/>
                    <a:pt x="33" y="49"/>
                  </a:cubicBezTo>
                  <a:cubicBezTo>
                    <a:pt x="32" y="48"/>
                    <a:pt x="32" y="48"/>
                    <a:pt x="32" y="48"/>
                  </a:cubicBezTo>
                  <a:cubicBezTo>
                    <a:pt x="33" y="46"/>
                    <a:pt x="33" y="46"/>
                    <a:pt x="33" y="46"/>
                  </a:cubicBezTo>
                  <a:cubicBezTo>
                    <a:pt x="32" y="47"/>
                    <a:pt x="32" y="47"/>
                    <a:pt x="32" y="47"/>
                  </a:cubicBezTo>
                  <a:close/>
                  <a:moveTo>
                    <a:pt x="35" y="48"/>
                  </a:moveTo>
                  <a:cubicBezTo>
                    <a:pt x="35" y="48"/>
                    <a:pt x="35" y="48"/>
                    <a:pt x="35" y="48"/>
                  </a:cubicBezTo>
                  <a:cubicBezTo>
                    <a:pt x="35" y="49"/>
                    <a:pt x="35" y="49"/>
                    <a:pt x="35" y="49"/>
                  </a:cubicBezTo>
                  <a:cubicBezTo>
                    <a:pt x="36" y="49"/>
                    <a:pt x="36" y="49"/>
                    <a:pt x="36" y="49"/>
                  </a:cubicBezTo>
                  <a:cubicBezTo>
                    <a:pt x="36" y="48"/>
                    <a:pt x="36" y="48"/>
                    <a:pt x="36" y="48"/>
                  </a:cubicBezTo>
                  <a:cubicBezTo>
                    <a:pt x="35" y="48"/>
                    <a:pt x="35" y="48"/>
                    <a:pt x="35" y="48"/>
                  </a:cubicBezTo>
                  <a:close/>
                  <a:moveTo>
                    <a:pt x="39" y="45"/>
                  </a:moveTo>
                  <a:cubicBezTo>
                    <a:pt x="38" y="43"/>
                    <a:pt x="38" y="43"/>
                    <a:pt x="38" y="43"/>
                  </a:cubicBezTo>
                  <a:cubicBezTo>
                    <a:pt x="37" y="44"/>
                    <a:pt x="37" y="44"/>
                    <a:pt x="37" y="44"/>
                  </a:cubicBezTo>
                  <a:cubicBezTo>
                    <a:pt x="37" y="44"/>
                    <a:pt x="37" y="44"/>
                    <a:pt x="37" y="44"/>
                  </a:cubicBezTo>
                  <a:cubicBezTo>
                    <a:pt x="39" y="46"/>
                    <a:pt x="39" y="46"/>
                    <a:pt x="39" y="46"/>
                  </a:cubicBezTo>
                  <a:cubicBezTo>
                    <a:pt x="39" y="45"/>
                    <a:pt x="39" y="45"/>
                    <a:pt x="39" y="45"/>
                  </a:cubicBezTo>
                  <a:cubicBezTo>
                    <a:pt x="39" y="45"/>
                    <a:pt x="39" y="45"/>
                    <a:pt x="39" y="45"/>
                  </a:cubicBezTo>
                  <a:close/>
                  <a:moveTo>
                    <a:pt x="41" y="47"/>
                  </a:moveTo>
                  <a:cubicBezTo>
                    <a:pt x="42" y="48"/>
                    <a:pt x="42" y="48"/>
                    <a:pt x="42" y="48"/>
                  </a:cubicBezTo>
                  <a:cubicBezTo>
                    <a:pt x="43" y="49"/>
                    <a:pt x="43" y="49"/>
                    <a:pt x="43" y="49"/>
                  </a:cubicBezTo>
                  <a:cubicBezTo>
                    <a:pt x="43" y="49"/>
                    <a:pt x="43" y="49"/>
                    <a:pt x="43" y="49"/>
                  </a:cubicBezTo>
                  <a:cubicBezTo>
                    <a:pt x="42" y="47"/>
                    <a:pt x="42" y="47"/>
                    <a:pt x="42" y="47"/>
                  </a:cubicBezTo>
                  <a:cubicBezTo>
                    <a:pt x="41" y="47"/>
                    <a:pt x="41" y="47"/>
                    <a:pt x="41" y="47"/>
                  </a:cubicBezTo>
                  <a:close/>
                  <a:moveTo>
                    <a:pt x="39" y="52"/>
                  </a:moveTo>
                  <a:cubicBezTo>
                    <a:pt x="40" y="50"/>
                    <a:pt x="40" y="50"/>
                    <a:pt x="40" y="50"/>
                  </a:cubicBezTo>
                  <a:cubicBezTo>
                    <a:pt x="41" y="50"/>
                    <a:pt x="41" y="50"/>
                    <a:pt x="41" y="50"/>
                  </a:cubicBezTo>
                  <a:cubicBezTo>
                    <a:pt x="43" y="52"/>
                    <a:pt x="43" y="52"/>
                    <a:pt x="43" y="52"/>
                  </a:cubicBezTo>
                  <a:cubicBezTo>
                    <a:pt x="44" y="52"/>
                    <a:pt x="44" y="52"/>
                    <a:pt x="44" y="52"/>
                  </a:cubicBezTo>
                  <a:cubicBezTo>
                    <a:pt x="45" y="52"/>
                    <a:pt x="45" y="52"/>
                    <a:pt x="45" y="52"/>
                  </a:cubicBezTo>
                  <a:cubicBezTo>
                    <a:pt x="45" y="51"/>
                    <a:pt x="45" y="51"/>
                    <a:pt x="45" y="51"/>
                  </a:cubicBezTo>
                  <a:cubicBezTo>
                    <a:pt x="44" y="50"/>
                    <a:pt x="44" y="50"/>
                    <a:pt x="44" y="50"/>
                  </a:cubicBezTo>
                  <a:cubicBezTo>
                    <a:pt x="42" y="49"/>
                    <a:pt x="42" y="49"/>
                    <a:pt x="42" y="49"/>
                  </a:cubicBezTo>
                  <a:cubicBezTo>
                    <a:pt x="42" y="49"/>
                    <a:pt x="42" y="49"/>
                    <a:pt x="42" y="49"/>
                  </a:cubicBezTo>
                  <a:cubicBezTo>
                    <a:pt x="41" y="48"/>
                    <a:pt x="41" y="48"/>
                    <a:pt x="41" y="48"/>
                  </a:cubicBezTo>
                  <a:cubicBezTo>
                    <a:pt x="40" y="48"/>
                    <a:pt x="40" y="48"/>
                    <a:pt x="40" y="48"/>
                  </a:cubicBezTo>
                  <a:cubicBezTo>
                    <a:pt x="40" y="48"/>
                    <a:pt x="40" y="48"/>
                    <a:pt x="40" y="48"/>
                  </a:cubicBezTo>
                  <a:cubicBezTo>
                    <a:pt x="39" y="47"/>
                    <a:pt x="39" y="47"/>
                    <a:pt x="39" y="47"/>
                  </a:cubicBezTo>
                  <a:cubicBezTo>
                    <a:pt x="39" y="49"/>
                    <a:pt x="39" y="49"/>
                    <a:pt x="39" y="49"/>
                  </a:cubicBezTo>
                  <a:cubicBezTo>
                    <a:pt x="40" y="50"/>
                    <a:pt x="40" y="50"/>
                    <a:pt x="40" y="50"/>
                  </a:cubicBezTo>
                  <a:cubicBezTo>
                    <a:pt x="39" y="50"/>
                    <a:pt x="39" y="50"/>
                    <a:pt x="39" y="50"/>
                  </a:cubicBezTo>
                  <a:cubicBezTo>
                    <a:pt x="39" y="51"/>
                    <a:pt x="39" y="51"/>
                    <a:pt x="39" y="51"/>
                  </a:cubicBezTo>
                  <a:cubicBezTo>
                    <a:pt x="39" y="52"/>
                    <a:pt x="39" y="52"/>
                    <a:pt x="39" y="52"/>
                  </a:cubicBezTo>
                  <a:close/>
                  <a:moveTo>
                    <a:pt x="33" y="61"/>
                  </a:moveTo>
                  <a:cubicBezTo>
                    <a:pt x="33" y="61"/>
                    <a:pt x="33" y="61"/>
                    <a:pt x="33" y="61"/>
                  </a:cubicBezTo>
                  <a:cubicBezTo>
                    <a:pt x="32" y="62"/>
                    <a:pt x="32" y="62"/>
                    <a:pt x="32" y="62"/>
                  </a:cubicBezTo>
                  <a:cubicBezTo>
                    <a:pt x="32" y="59"/>
                    <a:pt x="32" y="59"/>
                    <a:pt x="32" y="59"/>
                  </a:cubicBezTo>
                  <a:cubicBezTo>
                    <a:pt x="32" y="58"/>
                    <a:pt x="32" y="58"/>
                    <a:pt x="32" y="58"/>
                  </a:cubicBezTo>
                  <a:cubicBezTo>
                    <a:pt x="32" y="56"/>
                    <a:pt x="32" y="56"/>
                    <a:pt x="32" y="56"/>
                  </a:cubicBezTo>
                  <a:cubicBezTo>
                    <a:pt x="32" y="55"/>
                    <a:pt x="32" y="55"/>
                    <a:pt x="32" y="55"/>
                  </a:cubicBezTo>
                  <a:cubicBezTo>
                    <a:pt x="32" y="53"/>
                    <a:pt x="32" y="53"/>
                    <a:pt x="32" y="53"/>
                  </a:cubicBezTo>
                  <a:cubicBezTo>
                    <a:pt x="32" y="53"/>
                    <a:pt x="32" y="53"/>
                    <a:pt x="32" y="53"/>
                  </a:cubicBezTo>
                  <a:cubicBezTo>
                    <a:pt x="30" y="53"/>
                    <a:pt x="30" y="53"/>
                    <a:pt x="30" y="53"/>
                  </a:cubicBezTo>
                  <a:cubicBezTo>
                    <a:pt x="31" y="52"/>
                    <a:pt x="31" y="52"/>
                    <a:pt x="31" y="52"/>
                  </a:cubicBezTo>
                  <a:cubicBezTo>
                    <a:pt x="32" y="52"/>
                    <a:pt x="32" y="52"/>
                    <a:pt x="32" y="52"/>
                  </a:cubicBezTo>
                  <a:cubicBezTo>
                    <a:pt x="33" y="53"/>
                    <a:pt x="33" y="53"/>
                    <a:pt x="33" y="53"/>
                  </a:cubicBezTo>
                  <a:cubicBezTo>
                    <a:pt x="34" y="53"/>
                    <a:pt x="34" y="53"/>
                    <a:pt x="34" y="53"/>
                  </a:cubicBezTo>
                  <a:cubicBezTo>
                    <a:pt x="34" y="54"/>
                    <a:pt x="34" y="54"/>
                    <a:pt x="34" y="54"/>
                  </a:cubicBezTo>
                  <a:cubicBezTo>
                    <a:pt x="35" y="54"/>
                    <a:pt x="35" y="54"/>
                    <a:pt x="35" y="54"/>
                  </a:cubicBezTo>
                  <a:cubicBezTo>
                    <a:pt x="36" y="54"/>
                    <a:pt x="36" y="54"/>
                    <a:pt x="36" y="54"/>
                  </a:cubicBezTo>
                  <a:cubicBezTo>
                    <a:pt x="37" y="54"/>
                    <a:pt x="37" y="54"/>
                    <a:pt x="37" y="54"/>
                  </a:cubicBezTo>
                  <a:cubicBezTo>
                    <a:pt x="38" y="55"/>
                    <a:pt x="38" y="55"/>
                    <a:pt x="38" y="55"/>
                  </a:cubicBezTo>
                  <a:cubicBezTo>
                    <a:pt x="38" y="54"/>
                    <a:pt x="38" y="54"/>
                    <a:pt x="38" y="54"/>
                  </a:cubicBezTo>
                  <a:cubicBezTo>
                    <a:pt x="39" y="54"/>
                    <a:pt x="39" y="54"/>
                    <a:pt x="39" y="54"/>
                  </a:cubicBezTo>
                  <a:cubicBezTo>
                    <a:pt x="40" y="55"/>
                    <a:pt x="40" y="55"/>
                    <a:pt x="40" y="55"/>
                  </a:cubicBezTo>
                  <a:cubicBezTo>
                    <a:pt x="39" y="56"/>
                    <a:pt x="39" y="56"/>
                    <a:pt x="39" y="56"/>
                  </a:cubicBezTo>
                  <a:cubicBezTo>
                    <a:pt x="39" y="56"/>
                    <a:pt x="39" y="56"/>
                    <a:pt x="39" y="56"/>
                  </a:cubicBezTo>
                  <a:cubicBezTo>
                    <a:pt x="38" y="57"/>
                    <a:pt x="38" y="57"/>
                    <a:pt x="38" y="57"/>
                  </a:cubicBezTo>
                  <a:cubicBezTo>
                    <a:pt x="37" y="59"/>
                    <a:pt x="37" y="59"/>
                    <a:pt x="37" y="59"/>
                  </a:cubicBezTo>
                  <a:cubicBezTo>
                    <a:pt x="36" y="60"/>
                    <a:pt x="36" y="60"/>
                    <a:pt x="36" y="60"/>
                  </a:cubicBezTo>
                  <a:cubicBezTo>
                    <a:pt x="36" y="60"/>
                    <a:pt x="36" y="60"/>
                    <a:pt x="36" y="60"/>
                  </a:cubicBezTo>
                  <a:cubicBezTo>
                    <a:pt x="35" y="60"/>
                    <a:pt x="35" y="60"/>
                    <a:pt x="35" y="60"/>
                  </a:cubicBezTo>
                  <a:cubicBezTo>
                    <a:pt x="35" y="60"/>
                    <a:pt x="35" y="60"/>
                    <a:pt x="35" y="60"/>
                  </a:cubicBezTo>
                  <a:cubicBezTo>
                    <a:pt x="33" y="61"/>
                    <a:pt x="33" y="61"/>
                    <a:pt x="33" y="61"/>
                  </a:cubicBezTo>
                  <a:close/>
                  <a:moveTo>
                    <a:pt x="36" y="60"/>
                  </a:moveTo>
                  <a:cubicBezTo>
                    <a:pt x="35" y="60"/>
                    <a:pt x="35" y="60"/>
                    <a:pt x="35" y="60"/>
                  </a:cubicBezTo>
                  <a:cubicBezTo>
                    <a:pt x="35" y="62"/>
                    <a:pt x="35" y="62"/>
                    <a:pt x="35" y="62"/>
                  </a:cubicBezTo>
                  <a:cubicBezTo>
                    <a:pt x="36" y="62"/>
                    <a:pt x="36" y="62"/>
                    <a:pt x="36" y="62"/>
                  </a:cubicBezTo>
                  <a:cubicBezTo>
                    <a:pt x="37" y="61"/>
                    <a:pt x="37" y="61"/>
                    <a:pt x="37" y="61"/>
                  </a:cubicBezTo>
                  <a:cubicBezTo>
                    <a:pt x="37" y="60"/>
                    <a:pt x="37" y="60"/>
                    <a:pt x="37" y="60"/>
                  </a:cubicBezTo>
                  <a:cubicBezTo>
                    <a:pt x="36" y="60"/>
                    <a:pt x="36" y="60"/>
                    <a:pt x="36" y="60"/>
                  </a:cubicBezTo>
                  <a:close/>
                  <a:moveTo>
                    <a:pt x="47" y="60"/>
                  </a:moveTo>
                  <a:cubicBezTo>
                    <a:pt x="47" y="61"/>
                    <a:pt x="47" y="61"/>
                    <a:pt x="47" y="61"/>
                  </a:cubicBezTo>
                  <a:cubicBezTo>
                    <a:pt x="46" y="60"/>
                    <a:pt x="46" y="60"/>
                    <a:pt x="46" y="60"/>
                  </a:cubicBezTo>
                  <a:cubicBezTo>
                    <a:pt x="47" y="60"/>
                    <a:pt x="47" y="60"/>
                    <a:pt x="47" y="60"/>
                  </a:cubicBezTo>
                  <a:close/>
                  <a:moveTo>
                    <a:pt x="41" y="68"/>
                  </a:moveTo>
                  <a:cubicBezTo>
                    <a:pt x="42" y="67"/>
                    <a:pt x="42" y="67"/>
                    <a:pt x="42" y="67"/>
                  </a:cubicBezTo>
                  <a:cubicBezTo>
                    <a:pt x="43" y="64"/>
                    <a:pt x="43" y="64"/>
                    <a:pt x="43" y="64"/>
                  </a:cubicBezTo>
                  <a:cubicBezTo>
                    <a:pt x="45" y="62"/>
                    <a:pt x="45" y="62"/>
                    <a:pt x="45" y="62"/>
                  </a:cubicBezTo>
                  <a:cubicBezTo>
                    <a:pt x="45" y="61"/>
                    <a:pt x="45" y="61"/>
                    <a:pt x="45" y="61"/>
                  </a:cubicBezTo>
                  <a:cubicBezTo>
                    <a:pt x="45" y="60"/>
                    <a:pt x="45" y="60"/>
                    <a:pt x="45" y="60"/>
                  </a:cubicBezTo>
                  <a:cubicBezTo>
                    <a:pt x="45" y="59"/>
                    <a:pt x="45" y="59"/>
                    <a:pt x="45" y="59"/>
                  </a:cubicBezTo>
                  <a:cubicBezTo>
                    <a:pt x="45" y="57"/>
                    <a:pt x="45" y="57"/>
                    <a:pt x="45" y="57"/>
                  </a:cubicBezTo>
                  <a:cubicBezTo>
                    <a:pt x="44" y="57"/>
                    <a:pt x="44" y="57"/>
                    <a:pt x="44" y="57"/>
                  </a:cubicBezTo>
                  <a:cubicBezTo>
                    <a:pt x="44" y="59"/>
                    <a:pt x="44" y="59"/>
                    <a:pt x="44" y="59"/>
                  </a:cubicBezTo>
                  <a:cubicBezTo>
                    <a:pt x="43" y="61"/>
                    <a:pt x="43" y="61"/>
                    <a:pt x="43" y="61"/>
                  </a:cubicBezTo>
                  <a:cubicBezTo>
                    <a:pt x="43" y="63"/>
                    <a:pt x="43" y="63"/>
                    <a:pt x="43" y="63"/>
                  </a:cubicBezTo>
                  <a:cubicBezTo>
                    <a:pt x="42" y="64"/>
                    <a:pt x="42" y="64"/>
                    <a:pt x="42" y="64"/>
                  </a:cubicBezTo>
                  <a:cubicBezTo>
                    <a:pt x="41" y="66"/>
                    <a:pt x="41" y="66"/>
                    <a:pt x="41" y="66"/>
                  </a:cubicBezTo>
                  <a:cubicBezTo>
                    <a:pt x="41" y="67"/>
                    <a:pt x="41" y="67"/>
                    <a:pt x="41" y="67"/>
                  </a:cubicBezTo>
                  <a:cubicBezTo>
                    <a:pt x="41" y="68"/>
                    <a:pt x="41" y="68"/>
                    <a:pt x="41" y="68"/>
                  </a:cubicBezTo>
                  <a:close/>
                  <a:moveTo>
                    <a:pt x="40" y="67"/>
                  </a:moveTo>
                  <a:cubicBezTo>
                    <a:pt x="40" y="65"/>
                    <a:pt x="40" y="65"/>
                    <a:pt x="40" y="65"/>
                  </a:cubicBezTo>
                  <a:cubicBezTo>
                    <a:pt x="41" y="61"/>
                    <a:pt x="41" y="61"/>
                    <a:pt x="41" y="61"/>
                  </a:cubicBezTo>
                  <a:cubicBezTo>
                    <a:pt x="42" y="60"/>
                    <a:pt x="42" y="60"/>
                    <a:pt x="42" y="60"/>
                  </a:cubicBezTo>
                  <a:cubicBezTo>
                    <a:pt x="42" y="59"/>
                    <a:pt x="42" y="59"/>
                    <a:pt x="42" y="59"/>
                  </a:cubicBezTo>
                  <a:cubicBezTo>
                    <a:pt x="41" y="58"/>
                    <a:pt x="41" y="58"/>
                    <a:pt x="41" y="58"/>
                  </a:cubicBezTo>
                  <a:cubicBezTo>
                    <a:pt x="40" y="59"/>
                    <a:pt x="40" y="59"/>
                    <a:pt x="40" y="59"/>
                  </a:cubicBezTo>
                  <a:cubicBezTo>
                    <a:pt x="40" y="58"/>
                    <a:pt x="40" y="58"/>
                    <a:pt x="40" y="58"/>
                  </a:cubicBezTo>
                  <a:cubicBezTo>
                    <a:pt x="39" y="59"/>
                    <a:pt x="39" y="59"/>
                    <a:pt x="39" y="59"/>
                  </a:cubicBezTo>
                  <a:cubicBezTo>
                    <a:pt x="39" y="60"/>
                    <a:pt x="39" y="60"/>
                    <a:pt x="39" y="60"/>
                  </a:cubicBezTo>
                  <a:cubicBezTo>
                    <a:pt x="38" y="61"/>
                    <a:pt x="38" y="61"/>
                    <a:pt x="38" y="61"/>
                  </a:cubicBezTo>
                  <a:cubicBezTo>
                    <a:pt x="38" y="63"/>
                    <a:pt x="38" y="63"/>
                    <a:pt x="38" y="63"/>
                  </a:cubicBezTo>
                  <a:cubicBezTo>
                    <a:pt x="37" y="65"/>
                    <a:pt x="37" y="65"/>
                    <a:pt x="37" y="65"/>
                  </a:cubicBezTo>
                  <a:cubicBezTo>
                    <a:pt x="35" y="65"/>
                    <a:pt x="35" y="65"/>
                    <a:pt x="35" y="65"/>
                  </a:cubicBezTo>
                  <a:cubicBezTo>
                    <a:pt x="35" y="66"/>
                    <a:pt x="35" y="66"/>
                    <a:pt x="35" y="66"/>
                  </a:cubicBezTo>
                  <a:cubicBezTo>
                    <a:pt x="35" y="68"/>
                    <a:pt x="35" y="68"/>
                    <a:pt x="35" y="68"/>
                  </a:cubicBezTo>
                  <a:cubicBezTo>
                    <a:pt x="36" y="68"/>
                    <a:pt x="36" y="68"/>
                    <a:pt x="36" y="68"/>
                  </a:cubicBezTo>
                  <a:cubicBezTo>
                    <a:pt x="37" y="69"/>
                    <a:pt x="37" y="69"/>
                    <a:pt x="37" y="69"/>
                  </a:cubicBezTo>
                  <a:cubicBezTo>
                    <a:pt x="39" y="69"/>
                    <a:pt x="39" y="69"/>
                    <a:pt x="39" y="69"/>
                  </a:cubicBezTo>
                  <a:cubicBezTo>
                    <a:pt x="39" y="70"/>
                    <a:pt x="39" y="70"/>
                    <a:pt x="39" y="70"/>
                  </a:cubicBezTo>
                  <a:cubicBezTo>
                    <a:pt x="40" y="71"/>
                    <a:pt x="40" y="71"/>
                    <a:pt x="40" y="71"/>
                  </a:cubicBezTo>
                  <a:cubicBezTo>
                    <a:pt x="41" y="70"/>
                    <a:pt x="41" y="70"/>
                    <a:pt x="41" y="70"/>
                  </a:cubicBezTo>
                  <a:cubicBezTo>
                    <a:pt x="41" y="69"/>
                    <a:pt x="41" y="69"/>
                    <a:pt x="41" y="69"/>
                  </a:cubicBezTo>
                  <a:cubicBezTo>
                    <a:pt x="40" y="67"/>
                    <a:pt x="40" y="67"/>
                    <a:pt x="40" y="67"/>
                  </a:cubicBezTo>
                  <a:close/>
                  <a:moveTo>
                    <a:pt x="43" y="69"/>
                  </a:moveTo>
                  <a:cubicBezTo>
                    <a:pt x="44" y="70"/>
                    <a:pt x="44" y="70"/>
                    <a:pt x="44" y="70"/>
                  </a:cubicBezTo>
                  <a:cubicBezTo>
                    <a:pt x="44" y="71"/>
                    <a:pt x="44" y="71"/>
                    <a:pt x="44" y="71"/>
                  </a:cubicBezTo>
                  <a:cubicBezTo>
                    <a:pt x="43" y="71"/>
                    <a:pt x="43" y="71"/>
                    <a:pt x="43" y="71"/>
                  </a:cubicBezTo>
                  <a:cubicBezTo>
                    <a:pt x="42" y="70"/>
                    <a:pt x="42" y="70"/>
                    <a:pt x="42" y="70"/>
                  </a:cubicBezTo>
                  <a:cubicBezTo>
                    <a:pt x="42" y="70"/>
                    <a:pt x="42" y="70"/>
                    <a:pt x="42" y="70"/>
                  </a:cubicBezTo>
                  <a:cubicBezTo>
                    <a:pt x="43" y="69"/>
                    <a:pt x="43" y="69"/>
                    <a:pt x="43" y="69"/>
                  </a:cubicBezTo>
                  <a:close/>
                  <a:moveTo>
                    <a:pt x="47" y="64"/>
                  </a:moveTo>
                  <a:cubicBezTo>
                    <a:pt x="48" y="64"/>
                    <a:pt x="48" y="64"/>
                    <a:pt x="48" y="64"/>
                  </a:cubicBezTo>
                  <a:cubicBezTo>
                    <a:pt x="49" y="64"/>
                    <a:pt x="49" y="64"/>
                    <a:pt x="49" y="64"/>
                  </a:cubicBezTo>
                  <a:cubicBezTo>
                    <a:pt x="49" y="66"/>
                    <a:pt x="49" y="66"/>
                    <a:pt x="49" y="66"/>
                  </a:cubicBezTo>
                  <a:cubicBezTo>
                    <a:pt x="48" y="66"/>
                    <a:pt x="48" y="66"/>
                    <a:pt x="48" y="66"/>
                  </a:cubicBezTo>
                  <a:cubicBezTo>
                    <a:pt x="46" y="67"/>
                    <a:pt x="46" y="67"/>
                    <a:pt x="46" y="67"/>
                  </a:cubicBezTo>
                  <a:cubicBezTo>
                    <a:pt x="45" y="67"/>
                    <a:pt x="45" y="67"/>
                    <a:pt x="45" y="67"/>
                  </a:cubicBezTo>
                  <a:cubicBezTo>
                    <a:pt x="45" y="67"/>
                    <a:pt x="45" y="67"/>
                    <a:pt x="45" y="67"/>
                  </a:cubicBezTo>
                  <a:cubicBezTo>
                    <a:pt x="44" y="66"/>
                    <a:pt x="44" y="66"/>
                    <a:pt x="44" y="66"/>
                  </a:cubicBezTo>
                  <a:cubicBezTo>
                    <a:pt x="45" y="65"/>
                    <a:pt x="45" y="65"/>
                    <a:pt x="45" y="65"/>
                  </a:cubicBezTo>
                  <a:cubicBezTo>
                    <a:pt x="47" y="64"/>
                    <a:pt x="47" y="64"/>
                    <a:pt x="47" y="64"/>
                  </a:cubicBezTo>
                  <a:close/>
                  <a:moveTo>
                    <a:pt x="53" y="64"/>
                  </a:moveTo>
                  <a:cubicBezTo>
                    <a:pt x="53" y="65"/>
                    <a:pt x="53" y="65"/>
                    <a:pt x="53" y="65"/>
                  </a:cubicBezTo>
                  <a:cubicBezTo>
                    <a:pt x="53" y="66"/>
                    <a:pt x="53" y="66"/>
                    <a:pt x="53" y="66"/>
                  </a:cubicBezTo>
                  <a:cubicBezTo>
                    <a:pt x="53" y="65"/>
                    <a:pt x="53" y="65"/>
                    <a:pt x="53" y="65"/>
                  </a:cubicBezTo>
                  <a:cubicBezTo>
                    <a:pt x="53" y="64"/>
                    <a:pt x="53" y="64"/>
                    <a:pt x="53" y="64"/>
                  </a:cubicBezTo>
                  <a:close/>
                  <a:moveTo>
                    <a:pt x="49" y="69"/>
                  </a:moveTo>
                  <a:cubicBezTo>
                    <a:pt x="50" y="70"/>
                    <a:pt x="50" y="70"/>
                    <a:pt x="50" y="70"/>
                  </a:cubicBezTo>
                  <a:cubicBezTo>
                    <a:pt x="50" y="71"/>
                    <a:pt x="50" y="71"/>
                    <a:pt x="50" y="71"/>
                  </a:cubicBezTo>
                  <a:cubicBezTo>
                    <a:pt x="49" y="70"/>
                    <a:pt x="49" y="70"/>
                    <a:pt x="49" y="70"/>
                  </a:cubicBezTo>
                  <a:cubicBezTo>
                    <a:pt x="49" y="69"/>
                    <a:pt x="49" y="69"/>
                    <a:pt x="49" y="69"/>
                  </a:cubicBezTo>
                  <a:cubicBezTo>
                    <a:pt x="49" y="69"/>
                    <a:pt x="49" y="69"/>
                    <a:pt x="49" y="69"/>
                  </a:cubicBezTo>
                  <a:close/>
                  <a:moveTo>
                    <a:pt x="48" y="54"/>
                  </a:moveTo>
                  <a:cubicBezTo>
                    <a:pt x="48" y="55"/>
                    <a:pt x="48" y="55"/>
                    <a:pt x="48" y="55"/>
                  </a:cubicBezTo>
                  <a:cubicBezTo>
                    <a:pt x="47" y="55"/>
                    <a:pt x="47" y="55"/>
                    <a:pt x="47" y="55"/>
                  </a:cubicBezTo>
                  <a:cubicBezTo>
                    <a:pt x="46" y="55"/>
                    <a:pt x="46" y="55"/>
                    <a:pt x="46" y="55"/>
                  </a:cubicBezTo>
                  <a:cubicBezTo>
                    <a:pt x="47" y="54"/>
                    <a:pt x="47" y="54"/>
                    <a:pt x="47" y="54"/>
                  </a:cubicBezTo>
                  <a:cubicBezTo>
                    <a:pt x="48" y="54"/>
                    <a:pt x="48" y="54"/>
                    <a:pt x="48" y="54"/>
                  </a:cubicBezTo>
                  <a:close/>
                  <a:moveTo>
                    <a:pt x="51" y="56"/>
                  </a:moveTo>
                  <a:cubicBezTo>
                    <a:pt x="52" y="56"/>
                    <a:pt x="52" y="56"/>
                    <a:pt x="52" y="56"/>
                  </a:cubicBezTo>
                  <a:cubicBezTo>
                    <a:pt x="52" y="57"/>
                    <a:pt x="52" y="57"/>
                    <a:pt x="52" y="57"/>
                  </a:cubicBezTo>
                  <a:cubicBezTo>
                    <a:pt x="54" y="57"/>
                    <a:pt x="54" y="57"/>
                    <a:pt x="54" y="57"/>
                  </a:cubicBezTo>
                  <a:cubicBezTo>
                    <a:pt x="55" y="57"/>
                    <a:pt x="55" y="57"/>
                    <a:pt x="55" y="57"/>
                  </a:cubicBezTo>
                  <a:cubicBezTo>
                    <a:pt x="55" y="57"/>
                    <a:pt x="55" y="57"/>
                    <a:pt x="55" y="57"/>
                  </a:cubicBezTo>
                  <a:cubicBezTo>
                    <a:pt x="56" y="57"/>
                    <a:pt x="56" y="57"/>
                    <a:pt x="56" y="57"/>
                  </a:cubicBezTo>
                  <a:cubicBezTo>
                    <a:pt x="55" y="57"/>
                    <a:pt x="55" y="57"/>
                    <a:pt x="55" y="57"/>
                  </a:cubicBezTo>
                  <a:cubicBezTo>
                    <a:pt x="55" y="55"/>
                    <a:pt x="55" y="55"/>
                    <a:pt x="55" y="55"/>
                  </a:cubicBezTo>
                  <a:cubicBezTo>
                    <a:pt x="54" y="55"/>
                    <a:pt x="54" y="55"/>
                    <a:pt x="54" y="55"/>
                  </a:cubicBezTo>
                  <a:cubicBezTo>
                    <a:pt x="54" y="53"/>
                    <a:pt x="54" y="53"/>
                    <a:pt x="54" y="53"/>
                  </a:cubicBezTo>
                  <a:cubicBezTo>
                    <a:pt x="54" y="51"/>
                    <a:pt x="54" y="51"/>
                    <a:pt x="54" y="51"/>
                  </a:cubicBezTo>
                  <a:cubicBezTo>
                    <a:pt x="54" y="50"/>
                    <a:pt x="54" y="50"/>
                    <a:pt x="54" y="50"/>
                  </a:cubicBezTo>
                  <a:cubicBezTo>
                    <a:pt x="53" y="50"/>
                    <a:pt x="53" y="50"/>
                    <a:pt x="53" y="50"/>
                  </a:cubicBezTo>
                  <a:cubicBezTo>
                    <a:pt x="52" y="48"/>
                    <a:pt x="52" y="48"/>
                    <a:pt x="52" y="48"/>
                  </a:cubicBezTo>
                  <a:cubicBezTo>
                    <a:pt x="52" y="47"/>
                    <a:pt x="52" y="47"/>
                    <a:pt x="52" y="47"/>
                  </a:cubicBezTo>
                  <a:cubicBezTo>
                    <a:pt x="51" y="47"/>
                    <a:pt x="51" y="47"/>
                    <a:pt x="51" y="47"/>
                  </a:cubicBezTo>
                  <a:cubicBezTo>
                    <a:pt x="51" y="47"/>
                    <a:pt x="51" y="47"/>
                    <a:pt x="51" y="47"/>
                  </a:cubicBezTo>
                  <a:cubicBezTo>
                    <a:pt x="50" y="47"/>
                    <a:pt x="50" y="47"/>
                    <a:pt x="50" y="47"/>
                  </a:cubicBezTo>
                  <a:cubicBezTo>
                    <a:pt x="49" y="47"/>
                    <a:pt x="49" y="47"/>
                    <a:pt x="49" y="47"/>
                  </a:cubicBezTo>
                  <a:cubicBezTo>
                    <a:pt x="49" y="48"/>
                    <a:pt x="49" y="48"/>
                    <a:pt x="49" y="48"/>
                  </a:cubicBezTo>
                  <a:cubicBezTo>
                    <a:pt x="48" y="48"/>
                    <a:pt x="48" y="48"/>
                    <a:pt x="48" y="48"/>
                  </a:cubicBezTo>
                  <a:cubicBezTo>
                    <a:pt x="47" y="48"/>
                    <a:pt x="47" y="48"/>
                    <a:pt x="47" y="48"/>
                  </a:cubicBezTo>
                  <a:cubicBezTo>
                    <a:pt x="46" y="47"/>
                    <a:pt x="46" y="47"/>
                    <a:pt x="46" y="47"/>
                  </a:cubicBezTo>
                  <a:cubicBezTo>
                    <a:pt x="46" y="48"/>
                    <a:pt x="46" y="48"/>
                    <a:pt x="46" y="48"/>
                  </a:cubicBezTo>
                  <a:cubicBezTo>
                    <a:pt x="47" y="50"/>
                    <a:pt x="47" y="50"/>
                    <a:pt x="47" y="50"/>
                  </a:cubicBezTo>
                  <a:cubicBezTo>
                    <a:pt x="49" y="51"/>
                    <a:pt x="49" y="51"/>
                    <a:pt x="49" y="51"/>
                  </a:cubicBezTo>
                  <a:cubicBezTo>
                    <a:pt x="50" y="53"/>
                    <a:pt x="50" y="53"/>
                    <a:pt x="50" y="53"/>
                  </a:cubicBezTo>
                  <a:cubicBezTo>
                    <a:pt x="51" y="54"/>
                    <a:pt x="51" y="54"/>
                    <a:pt x="51" y="54"/>
                  </a:cubicBezTo>
                  <a:cubicBezTo>
                    <a:pt x="51" y="54"/>
                    <a:pt x="51" y="54"/>
                    <a:pt x="51" y="54"/>
                  </a:cubicBezTo>
                  <a:cubicBezTo>
                    <a:pt x="50" y="55"/>
                    <a:pt x="50" y="55"/>
                    <a:pt x="50" y="55"/>
                  </a:cubicBezTo>
                  <a:cubicBezTo>
                    <a:pt x="50" y="55"/>
                    <a:pt x="50" y="55"/>
                    <a:pt x="50" y="55"/>
                  </a:cubicBezTo>
                  <a:cubicBezTo>
                    <a:pt x="50" y="55"/>
                    <a:pt x="50" y="55"/>
                    <a:pt x="50" y="55"/>
                  </a:cubicBezTo>
                  <a:cubicBezTo>
                    <a:pt x="51" y="55"/>
                    <a:pt x="51" y="55"/>
                    <a:pt x="51" y="55"/>
                  </a:cubicBezTo>
                  <a:cubicBezTo>
                    <a:pt x="51" y="56"/>
                    <a:pt x="51" y="56"/>
                    <a:pt x="51" y="56"/>
                  </a:cubicBezTo>
                  <a:close/>
                  <a:moveTo>
                    <a:pt x="50" y="56"/>
                  </a:moveTo>
                  <a:cubicBezTo>
                    <a:pt x="49" y="56"/>
                    <a:pt x="49" y="56"/>
                    <a:pt x="49" y="56"/>
                  </a:cubicBezTo>
                  <a:cubicBezTo>
                    <a:pt x="48" y="56"/>
                    <a:pt x="48" y="56"/>
                    <a:pt x="48" y="56"/>
                  </a:cubicBezTo>
                  <a:cubicBezTo>
                    <a:pt x="47" y="56"/>
                    <a:pt x="47" y="56"/>
                    <a:pt x="47" y="56"/>
                  </a:cubicBezTo>
                  <a:cubicBezTo>
                    <a:pt x="47" y="57"/>
                    <a:pt x="47" y="57"/>
                    <a:pt x="47" y="57"/>
                  </a:cubicBezTo>
                  <a:cubicBezTo>
                    <a:pt x="47" y="58"/>
                    <a:pt x="47" y="58"/>
                    <a:pt x="47" y="58"/>
                  </a:cubicBezTo>
                  <a:cubicBezTo>
                    <a:pt x="48" y="59"/>
                    <a:pt x="48" y="59"/>
                    <a:pt x="48" y="59"/>
                  </a:cubicBezTo>
                  <a:cubicBezTo>
                    <a:pt x="49" y="58"/>
                    <a:pt x="49" y="58"/>
                    <a:pt x="49" y="58"/>
                  </a:cubicBezTo>
                  <a:cubicBezTo>
                    <a:pt x="49" y="59"/>
                    <a:pt x="49" y="59"/>
                    <a:pt x="49" y="59"/>
                  </a:cubicBezTo>
                  <a:cubicBezTo>
                    <a:pt x="49" y="61"/>
                    <a:pt x="49" y="61"/>
                    <a:pt x="49" y="61"/>
                  </a:cubicBezTo>
                  <a:cubicBezTo>
                    <a:pt x="50" y="62"/>
                    <a:pt x="50" y="62"/>
                    <a:pt x="50" y="62"/>
                  </a:cubicBezTo>
                  <a:cubicBezTo>
                    <a:pt x="50" y="64"/>
                    <a:pt x="50" y="64"/>
                    <a:pt x="50" y="64"/>
                  </a:cubicBezTo>
                  <a:cubicBezTo>
                    <a:pt x="51" y="64"/>
                    <a:pt x="51" y="64"/>
                    <a:pt x="51" y="64"/>
                  </a:cubicBezTo>
                  <a:cubicBezTo>
                    <a:pt x="51" y="63"/>
                    <a:pt x="51" y="63"/>
                    <a:pt x="51" y="63"/>
                  </a:cubicBezTo>
                  <a:cubicBezTo>
                    <a:pt x="52" y="64"/>
                    <a:pt x="52" y="64"/>
                    <a:pt x="52" y="64"/>
                  </a:cubicBezTo>
                  <a:cubicBezTo>
                    <a:pt x="53" y="63"/>
                    <a:pt x="53" y="63"/>
                    <a:pt x="53" y="63"/>
                  </a:cubicBezTo>
                  <a:cubicBezTo>
                    <a:pt x="53" y="62"/>
                    <a:pt x="53" y="62"/>
                    <a:pt x="53" y="62"/>
                  </a:cubicBezTo>
                  <a:cubicBezTo>
                    <a:pt x="52" y="60"/>
                    <a:pt x="52" y="60"/>
                    <a:pt x="52" y="60"/>
                  </a:cubicBezTo>
                  <a:cubicBezTo>
                    <a:pt x="51" y="60"/>
                    <a:pt x="51" y="60"/>
                    <a:pt x="51" y="60"/>
                  </a:cubicBezTo>
                  <a:cubicBezTo>
                    <a:pt x="51" y="58"/>
                    <a:pt x="51" y="58"/>
                    <a:pt x="51" y="58"/>
                  </a:cubicBezTo>
                  <a:cubicBezTo>
                    <a:pt x="50" y="56"/>
                    <a:pt x="50" y="56"/>
                    <a:pt x="50" y="56"/>
                  </a:cubicBezTo>
                  <a:cubicBezTo>
                    <a:pt x="50" y="56"/>
                    <a:pt x="50" y="56"/>
                    <a:pt x="50" y="56"/>
                  </a:cubicBezTo>
                  <a:close/>
                  <a:moveTo>
                    <a:pt x="56" y="59"/>
                  </a:moveTo>
                  <a:cubicBezTo>
                    <a:pt x="57" y="59"/>
                    <a:pt x="57" y="59"/>
                    <a:pt x="57" y="59"/>
                  </a:cubicBezTo>
                  <a:cubicBezTo>
                    <a:pt x="56" y="58"/>
                    <a:pt x="56" y="58"/>
                    <a:pt x="56" y="58"/>
                  </a:cubicBezTo>
                  <a:cubicBezTo>
                    <a:pt x="56" y="58"/>
                    <a:pt x="56" y="58"/>
                    <a:pt x="56" y="58"/>
                  </a:cubicBezTo>
                  <a:cubicBezTo>
                    <a:pt x="56" y="59"/>
                    <a:pt x="56" y="59"/>
                    <a:pt x="56" y="59"/>
                  </a:cubicBezTo>
                  <a:close/>
                  <a:moveTo>
                    <a:pt x="56" y="60"/>
                  </a:moveTo>
                  <a:cubicBezTo>
                    <a:pt x="56" y="60"/>
                    <a:pt x="56" y="60"/>
                    <a:pt x="56" y="60"/>
                  </a:cubicBezTo>
                  <a:cubicBezTo>
                    <a:pt x="56" y="60"/>
                    <a:pt x="56" y="60"/>
                    <a:pt x="56" y="60"/>
                  </a:cubicBezTo>
                  <a:cubicBezTo>
                    <a:pt x="56" y="61"/>
                    <a:pt x="56" y="61"/>
                    <a:pt x="56" y="61"/>
                  </a:cubicBezTo>
                  <a:cubicBezTo>
                    <a:pt x="56" y="60"/>
                    <a:pt x="56" y="60"/>
                    <a:pt x="56" y="60"/>
                  </a:cubicBezTo>
                  <a:close/>
                  <a:moveTo>
                    <a:pt x="56" y="66"/>
                  </a:moveTo>
                  <a:cubicBezTo>
                    <a:pt x="56" y="65"/>
                    <a:pt x="56" y="65"/>
                    <a:pt x="56" y="65"/>
                  </a:cubicBezTo>
                  <a:cubicBezTo>
                    <a:pt x="56" y="64"/>
                    <a:pt x="56" y="64"/>
                    <a:pt x="56" y="64"/>
                  </a:cubicBezTo>
                  <a:cubicBezTo>
                    <a:pt x="56" y="63"/>
                    <a:pt x="56" y="63"/>
                    <a:pt x="56" y="63"/>
                  </a:cubicBezTo>
                  <a:cubicBezTo>
                    <a:pt x="56" y="62"/>
                    <a:pt x="56" y="62"/>
                    <a:pt x="56" y="62"/>
                  </a:cubicBezTo>
                  <a:cubicBezTo>
                    <a:pt x="56" y="62"/>
                    <a:pt x="56" y="62"/>
                    <a:pt x="56" y="62"/>
                  </a:cubicBezTo>
                  <a:cubicBezTo>
                    <a:pt x="55" y="62"/>
                    <a:pt x="55" y="62"/>
                    <a:pt x="55" y="62"/>
                  </a:cubicBezTo>
                  <a:cubicBezTo>
                    <a:pt x="55" y="63"/>
                    <a:pt x="55" y="63"/>
                    <a:pt x="55" y="63"/>
                  </a:cubicBezTo>
                  <a:cubicBezTo>
                    <a:pt x="56" y="65"/>
                    <a:pt x="56" y="65"/>
                    <a:pt x="56" y="65"/>
                  </a:cubicBezTo>
                  <a:cubicBezTo>
                    <a:pt x="55" y="65"/>
                    <a:pt x="55" y="65"/>
                    <a:pt x="55" y="65"/>
                  </a:cubicBezTo>
                  <a:cubicBezTo>
                    <a:pt x="56" y="66"/>
                    <a:pt x="56" y="66"/>
                    <a:pt x="56" y="66"/>
                  </a:cubicBezTo>
                  <a:cubicBezTo>
                    <a:pt x="56" y="66"/>
                    <a:pt x="56" y="66"/>
                    <a:pt x="56" y="66"/>
                  </a:cubicBezTo>
                  <a:close/>
                  <a:moveTo>
                    <a:pt x="58" y="67"/>
                  </a:moveTo>
                  <a:cubicBezTo>
                    <a:pt x="57" y="67"/>
                    <a:pt x="57" y="67"/>
                    <a:pt x="57" y="67"/>
                  </a:cubicBezTo>
                  <a:cubicBezTo>
                    <a:pt x="58" y="68"/>
                    <a:pt x="58" y="68"/>
                    <a:pt x="58" y="68"/>
                  </a:cubicBezTo>
                  <a:cubicBezTo>
                    <a:pt x="58" y="67"/>
                    <a:pt x="58" y="67"/>
                    <a:pt x="58" y="67"/>
                  </a:cubicBezTo>
                  <a:cubicBezTo>
                    <a:pt x="58" y="67"/>
                    <a:pt x="58" y="67"/>
                    <a:pt x="58" y="67"/>
                  </a:cubicBezTo>
                  <a:close/>
                  <a:moveTo>
                    <a:pt x="58" y="64"/>
                  </a:moveTo>
                  <a:cubicBezTo>
                    <a:pt x="58" y="65"/>
                    <a:pt x="58" y="65"/>
                    <a:pt x="58" y="65"/>
                  </a:cubicBezTo>
                  <a:cubicBezTo>
                    <a:pt x="58" y="66"/>
                    <a:pt x="58" y="66"/>
                    <a:pt x="58" y="66"/>
                  </a:cubicBezTo>
                  <a:cubicBezTo>
                    <a:pt x="59" y="66"/>
                    <a:pt x="59" y="66"/>
                    <a:pt x="59" y="66"/>
                  </a:cubicBezTo>
                  <a:cubicBezTo>
                    <a:pt x="59" y="66"/>
                    <a:pt x="59" y="66"/>
                    <a:pt x="59" y="66"/>
                  </a:cubicBezTo>
                  <a:cubicBezTo>
                    <a:pt x="59" y="65"/>
                    <a:pt x="59" y="65"/>
                    <a:pt x="59" y="65"/>
                  </a:cubicBezTo>
                  <a:cubicBezTo>
                    <a:pt x="58" y="64"/>
                    <a:pt x="58" y="64"/>
                    <a:pt x="58" y="64"/>
                  </a:cubicBezTo>
                  <a:close/>
                  <a:moveTo>
                    <a:pt x="34" y="86"/>
                  </a:moveTo>
                  <a:cubicBezTo>
                    <a:pt x="33" y="84"/>
                    <a:pt x="33" y="84"/>
                    <a:pt x="33" y="84"/>
                  </a:cubicBezTo>
                  <a:cubicBezTo>
                    <a:pt x="33" y="83"/>
                    <a:pt x="33" y="83"/>
                    <a:pt x="33" y="83"/>
                  </a:cubicBezTo>
                  <a:cubicBezTo>
                    <a:pt x="34" y="81"/>
                    <a:pt x="34" y="81"/>
                    <a:pt x="34" y="81"/>
                  </a:cubicBezTo>
                  <a:cubicBezTo>
                    <a:pt x="33" y="80"/>
                    <a:pt x="33" y="80"/>
                    <a:pt x="33" y="80"/>
                  </a:cubicBezTo>
                  <a:cubicBezTo>
                    <a:pt x="35" y="79"/>
                    <a:pt x="35" y="79"/>
                    <a:pt x="35" y="79"/>
                  </a:cubicBezTo>
                  <a:cubicBezTo>
                    <a:pt x="36" y="78"/>
                    <a:pt x="36" y="78"/>
                    <a:pt x="36" y="78"/>
                  </a:cubicBezTo>
                  <a:cubicBezTo>
                    <a:pt x="37" y="77"/>
                    <a:pt x="37" y="77"/>
                    <a:pt x="37" y="77"/>
                  </a:cubicBezTo>
                  <a:cubicBezTo>
                    <a:pt x="38" y="78"/>
                    <a:pt x="38" y="78"/>
                    <a:pt x="38" y="78"/>
                  </a:cubicBezTo>
                  <a:cubicBezTo>
                    <a:pt x="40" y="77"/>
                    <a:pt x="40" y="77"/>
                    <a:pt x="40" y="77"/>
                  </a:cubicBezTo>
                  <a:cubicBezTo>
                    <a:pt x="39" y="76"/>
                    <a:pt x="39" y="76"/>
                    <a:pt x="39" y="76"/>
                  </a:cubicBezTo>
                  <a:cubicBezTo>
                    <a:pt x="40" y="75"/>
                    <a:pt x="40" y="75"/>
                    <a:pt x="40" y="75"/>
                  </a:cubicBezTo>
                  <a:cubicBezTo>
                    <a:pt x="41" y="74"/>
                    <a:pt x="41" y="74"/>
                    <a:pt x="41" y="74"/>
                  </a:cubicBezTo>
                  <a:cubicBezTo>
                    <a:pt x="42" y="73"/>
                    <a:pt x="42" y="73"/>
                    <a:pt x="42" y="73"/>
                  </a:cubicBezTo>
                  <a:cubicBezTo>
                    <a:pt x="43" y="73"/>
                    <a:pt x="43" y="73"/>
                    <a:pt x="43" y="73"/>
                  </a:cubicBezTo>
                  <a:cubicBezTo>
                    <a:pt x="45" y="75"/>
                    <a:pt x="45" y="75"/>
                    <a:pt x="45" y="75"/>
                  </a:cubicBezTo>
                  <a:cubicBezTo>
                    <a:pt x="45" y="77"/>
                    <a:pt x="45" y="77"/>
                    <a:pt x="45" y="77"/>
                  </a:cubicBezTo>
                  <a:cubicBezTo>
                    <a:pt x="43" y="79"/>
                    <a:pt x="43" y="79"/>
                    <a:pt x="43" y="79"/>
                  </a:cubicBezTo>
                  <a:cubicBezTo>
                    <a:pt x="44" y="78"/>
                    <a:pt x="44" y="78"/>
                    <a:pt x="44" y="78"/>
                  </a:cubicBezTo>
                  <a:cubicBezTo>
                    <a:pt x="46" y="77"/>
                    <a:pt x="46" y="77"/>
                    <a:pt x="46" y="77"/>
                  </a:cubicBezTo>
                  <a:cubicBezTo>
                    <a:pt x="47" y="77"/>
                    <a:pt x="47" y="77"/>
                    <a:pt x="47" y="77"/>
                  </a:cubicBezTo>
                  <a:cubicBezTo>
                    <a:pt x="48" y="74"/>
                    <a:pt x="48" y="74"/>
                    <a:pt x="48" y="74"/>
                  </a:cubicBezTo>
                  <a:cubicBezTo>
                    <a:pt x="49" y="74"/>
                    <a:pt x="49" y="74"/>
                    <a:pt x="49" y="74"/>
                  </a:cubicBezTo>
                  <a:cubicBezTo>
                    <a:pt x="50" y="75"/>
                    <a:pt x="50" y="75"/>
                    <a:pt x="50" y="75"/>
                  </a:cubicBezTo>
                  <a:cubicBezTo>
                    <a:pt x="50" y="75"/>
                    <a:pt x="50" y="75"/>
                    <a:pt x="50" y="75"/>
                  </a:cubicBezTo>
                  <a:cubicBezTo>
                    <a:pt x="51" y="74"/>
                    <a:pt x="51" y="74"/>
                    <a:pt x="51" y="74"/>
                  </a:cubicBezTo>
                  <a:cubicBezTo>
                    <a:pt x="50" y="74"/>
                    <a:pt x="50" y="74"/>
                    <a:pt x="50" y="74"/>
                  </a:cubicBezTo>
                  <a:cubicBezTo>
                    <a:pt x="51" y="71"/>
                    <a:pt x="51" y="71"/>
                    <a:pt x="51" y="71"/>
                  </a:cubicBezTo>
                  <a:cubicBezTo>
                    <a:pt x="52" y="72"/>
                    <a:pt x="52" y="72"/>
                    <a:pt x="52" y="72"/>
                  </a:cubicBezTo>
                  <a:cubicBezTo>
                    <a:pt x="53" y="72"/>
                    <a:pt x="53" y="72"/>
                    <a:pt x="53" y="72"/>
                  </a:cubicBezTo>
                  <a:cubicBezTo>
                    <a:pt x="53" y="72"/>
                    <a:pt x="53" y="72"/>
                    <a:pt x="53" y="72"/>
                  </a:cubicBezTo>
                  <a:cubicBezTo>
                    <a:pt x="53" y="70"/>
                    <a:pt x="53" y="70"/>
                    <a:pt x="53" y="70"/>
                  </a:cubicBezTo>
                  <a:cubicBezTo>
                    <a:pt x="54" y="70"/>
                    <a:pt x="54" y="70"/>
                    <a:pt x="54" y="70"/>
                  </a:cubicBezTo>
                  <a:cubicBezTo>
                    <a:pt x="55" y="71"/>
                    <a:pt x="55" y="71"/>
                    <a:pt x="55" y="71"/>
                  </a:cubicBezTo>
                  <a:cubicBezTo>
                    <a:pt x="55" y="70"/>
                    <a:pt x="55" y="70"/>
                    <a:pt x="55" y="70"/>
                  </a:cubicBezTo>
                  <a:cubicBezTo>
                    <a:pt x="54" y="68"/>
                    <a:pt x="54" y="68"/>
                    <a:pt x="54" y="68"/>
                  </a:cubicBezTo>
                  <a:cubicBezTo>
                    <a:pt x="54" y="66"/>
                    <a:pt x="54" y="66"/>
                    <a:pt x="54" y="66"/>
                  </a:cubicBezTo>
                  <a:cubicBezTo>
                    <a:pt x="55" y="66"/>
                    <a:pt x="55" y="66"/>
                    <a:pt x="55" y="66"/>
                  </a:cubicBezTo>
                  <a:cubicBezTo>
                    <a:pt x="56" y="66"/>
                    <a:pt x="56" y="66"/>
                    <a:pt x="56" y="66"/>
                  </a:cubicBezTo>
                  <a:cubicBezTo>
                    <a:pt x="56" y="67"/>
                    <a:pt x="56" y="67"/>
                    <a:pt x="56" y="67"/>
                  </a:cubicBezTo>
                  <a:cubicBezTo>
                    <a:pt x="58" y="69"/>
                    <a:pt x="58" y="69"/>
                    <a:pt x="58" y="69"/>
                  </a:cubicBezTo>
                  <a:cubicBezTo>
                    <a:pt x="59" y="70"/>
                    <a:pt x="59" y="70"/>
                    <a:pt x="59" y="70"/>
                  </a:cubicBezTo>
                  <a:cubicBezTo>
                    <a:pt x="60" y="69"/>
                    <a:pt x="60" y="69"/>
                    <a:pt x="60" y="69"/>
                  </a:cubicBezTo>
                  <a:cubicBezTo>
                    <a:pt x="60" y="70"/>
                    <a:pt x="60" y="70"/>
                    <a:pt x="60" y="70"/>
                  </a:cubicBezTo>
                  <a:cubicBezTo>
                    <a:pt x="60" y="72"/>
                    <a:pt x="60" y="72"/>
                    <a:pt x="60" y="72"/>
                  </a:cubicBezTo>
                  <a:cubicBezTo>
                    <a:pt x="60" y="73"/>
                    <a:pt x="60" y="73"/>
                    <a:pt x="60" y="73"/>
                  </a:cubicBezTo>
                  <a:cubicBezTo>
                    <a:pt x="60" y="73"/>
                    <a:pt x="60" y="73"/>
                    <a:pt x="60" y="73"/>
                  </a:cubicBezTo>
                  <a:cubicBezTo>
                    <a:pt x="59" y="74"/>
                    <a:pt x="59" y="74"/>
                    <a:pt x="59" y="74"/>
                  </a:cubicBezTo>
                  <a:cubicBezTo>
                    <a:pt x="60" y="75"/>
                    <a:pt x="60" y="75"/>
                    <a:pt x="60" y="75"/>
                  </a:cubicBezTo>
                  <a:cubicBezTo>
                    <a:pt x="61" y="75"/>
                    <a:pt x="61" y="75"/>
                    <a:pt x="61" y="75"/>
                  </a:cubicBezTo>
                  <a:cubicBezTo>
                    <a:pt x="60" y="75"/>
                    <a:pt x="60" y="75"/>
                    <a:pt x="60" y="75"/>
                  </a:cubicBezTo>
                  <a:cubicBezTo>
                    <a:pt x="61" y="77"/>
                    <a:pt x="61" y="77"/>
                    <a:pt x="61" y="77"/>
                  </a:cubicBezTo>
                  <a:cubicBezTo>
                    <a:pt x="61" y="76"/>
                    <a:pt x="61" y="76"/>
                    <a:pt x="61" y="76"/>
                  </a:cubicBezTo>
                  <a:cubicBezTo>
                    <a:pt x="61" y="78"/>
                    <a:pt x="61" y="78"/>
                    <a:pt x="61" y="78"/>
                  </a:cubicBezTo>
                  <a:cubicBezTo>
                    <a:pt x="61" y="79"/>
                    <a:pt x="61" y="79"/>
                    <a:pt x="61" y="79"/>
                  </a:cubicBezTo>
                  <a:cubicBezTo>
                    <a:pt x="62" y="80"/>
                    <a:pt x="62" y="80"/>
                    <a:pt x="62" y="80"/>
                  </a:cubicBezTo>
                  <a:cubicBezTo>
                    <a:pt x="63" y="81"/>
                    <a:pt x="63" y="81"/>
                    <a:pt x="63" y="81"/>
                  </a:cubicBezTo>
                  <a:cubicBezTo>
                    <a:pt x="63" y="83"/>
                    <a:pt x="63" y="83"/>
                    <a:pt x="63" y="83"/>
                  </a:cubicBezTo>
                  <a:cubicBezTo>
                    <a:pt x="62" y="85"/>
                    <a:pt x="62" y="85"/>
                    <a:pt x="62" y="85"/>
                  </a:cubicBezTo>
                  <a:cubicBezTo>
                    <a:pt x="62" y="85"/>
                    <a:pt x="62" y="85"/>
                    <a:pt x="62" y="85"/>
                  </a:cubicBezTo>
                  <a:cubicBezTo>
                    <a:pt x="62" y="86"/>
                    <a:pt x="62" y="86"/>
                    <a:pt x="62" y="86"/>
                  </a:cubicBezTo>
                  <a:cubicBezTo>
                    <a:pt x="61" y="85"/>
                    <a:pt x="61" y="85"/>
                    <a:pt x="61" y="85"/>
                  </a:cubicBezTo>
                  <a:cubicBezTo>
                    <a:pt x="61" y="85"/>
                    <a:pt x="61" y="85"/>
                    <a:pt x="61" y="85"/>
                  </a:cubicBezTo>
                  <a:cubicBezTo>
                    <a:pt x="60" y="86"/>
                    <a:pt x="60" y="86"/>
                    <a:pt x="60" y="86"/>
                  </a:cubicBezTo>
                  <a:cubicBezTo>
                    <a:pt x="61" y="88"/>
                    <a:pt x="61" y="88"/>
                    <a:pt x="61" y="88"/>
                  </a:cubicBezTo>
                  <a:cubicBezTo>
                    <a:pt x="61" y="89"/>
                    <a:pt x="61" y="89"/>
                    <a:pt x="61" y="89"/>
                  </a:cubicBezTo>
                  <a:cubicBezTo>
                    <a:pt x="61" y="90"/>
                    <a:pt x="61" y="90"/>
                    <a:pt x="61" y="90"/>
                  </a:cubicBezTo>
                  <a:cubicBezTo>
                    <a:pt x="60" y="89"/>
                    <a:pt x="60" y="89"/>
                    <a:pt x="60" y="89"/>
                  </a:cubicBezTo>
                  <a:cubicBezTo>
                    <a:pt x="60" y="87"/>
                    <a:pt x="60" y="87"/>
                    <a:pt x="60" y="87"/>
                  </a:cubicBezTo>
                  <a:cubicBezTo>
                    <a:pt x="60" y="86"/>
                    <a:pt x="60" y="86"/>
                    <a:pt x="60" y="86"/>
                  </a:cubicBezTo>
                  <a:cubicBezTo>
                    <a:pt x="59" y="85"/>
                    <a:pt x="59" y="85"/>
                    <a:pt x="59" y="85"/>
                  </a:cubicBezTo>
                  <a:cubicBezTo>
                    <a:pt x="59" y="84"/>
                    <a:pt x="59" y="84"/>
                    <a:pt x="59" y="84"/>
                  </a:cubicBezTo>
                  <a:cubicBezTo>
                    <a:pt x="58" y="83"/>
                    <a:pt x="58" y="83"/>
                    <a:pt x="58" y="83"/>
                  </a:cubicBezTo>
                  <a:cubicBezTo>
                    <a:pt x="57" y="83"/>
                    <a:pt x="57" y="83"/>
                    <a:pt x="57" y="83"/>
                  </a:cubicBezTo>
                  <a:cubicBezTo>
                    <a:pt x="55" y="86"/>
                    <a:pt x="55" y="86"/>
                    <a:pt x="55" y="86"/>
                  </a:cubicBezTo>
                  <a:cubicBezTo>
                    <a:pt x="55" y="87"/>
                    <a:pt x="55" y="87"/>
                    <a:pt x="55" y="87"/>
                  </a:cubicBezTo>
                  <a:cubicBezTo>
                    <a:pt x="56" y="88"/>
                    <a:pt x="56" y="88"/>
                    <a:pt x="56" y="88"/>
                  </a:cubicBezTo>
                  <a:cubicBezTo>
                    <a:pt x="57" y="89"/>
                    <a:pt x="57" y="89"/>
                    <a:pt x="57" y="89"/>
                  </a:cubicBezTo>
                  <a:cubicBezTo>
                    <a:pt x="58" y="90"/>
                    <a:pt x="58" y="90"/>
                    <a:pt x="58" y="90"/>
                  </a:cubicBezTo>
                  <a:cubicBezTo>
                    <a:pt x="58" y="91"/>
                    <a:pt x="58" y="91"/>
                    <a:pt x="58" y="91"/>
                  </a:cubicBezTo>
                  <a:cubicBezTo>
                    <a:pt x="56" y="94"/>
                    <a:pt x="56" y="94"/>
                    <a:pt x="56" y="94"/>
                  </a:cubicBezTo>
                  <a:cubicBezTo>
                    <a:pt x="55" y="94"/>
                    <a:pt x="55" y="94"/>
                    <a:pt x="55" y="94"/>
                  </a:cubicBezTo>
                  <a:cubicBezTo>
                    <a:pt x="55" y="94"/>
                    <a:pt x="55" y="94"/>
                    <a:pt x="55" y="94"/>
                  </a:cubicBezTo>
                  <a:cubicBezTo>
                    <a:pt x="54" y="93"/>
                    <a:pt x="54" y="93"/>
                    <a:pt x="54" y="93"/>
                  </a:cubicBezTo>
                  <a:cubicBezTo>
                    <a:pt x="55" y="92"/>
                    <a:pt x="55" y="92"/>
                    <a:pt x="55" y="92"/>
                  </a:cubicBezTo>
                  <a:cubicBezTo>
                    <a:pt x="54" y="91"/>
                    <a:pt x="54" y="91"/>
                    <a:pt x="54" y="91"/>
                  </a:cubicBezTo>
                  <a:cubicBezTo>
                    <a:pt x="54" y="92"/>
                    <a:pt x="54" y="92"/>
                    <a:pt x="54" y="92"/>
                  </a:cubicBezTo>
                  <a:cubicBezTo>
                    <a:pt x="53" y="92"/>
                    <a:pt x="53" y="92"/>
                    <a:pt x="53" y="92"/>
                  </a:cubicBezTo>
                  <a:cubicBezTo>
                    <a:pt x="52" y="93"/>
                    <a:pt x="52" y="93"/>
                    <a:pt x="52" y="93"/>
                  </a:cubicBezTo>
                  <a:cubicBezTo>
                    <a:pt x="51" y="92"/>
                    <a:pt x="51" y="92"/>
                    <a:pt x="51" y="92"/>
                  </a:cubicBezTo>
                  <a:cubicBezTo>
                    <a:pt x="50" y="91"/>
                    <a:pt x="50" y="91"/>
                    <a:pt x="50" y="91"/>
                  </a:cubicBezTo>
                  <a:cubicBezTo>
                    <a:pt x="49" y="91"/>
                    <a:pt x="49" y="91"/>
                    <a:pt x="49" y="91"/>
                  </a:cubicBezTo>
                  <a:cubicBezTo>
                    <a:pt x="47" y="90"/>
                    <a:pt x="47" y="90"/>
                    <a:pt x="47" y="90"/>
                  </a:cubicBezTo>
                  <a:cubicBezTo>
                    <a:pt x="47" y="89"/>
                    <a:pt x="47" y="89"/>
                    <a:pt x="47" y="89"/>
                  </a:cubicBezTo>
                  <a:cubicBezTo>
                    <a:pt x="46" y="88"/>
                    <a:pt x="46" y="88"/>
                    <a:pt x="46" y="88"/>
                  </a:cubicBezTo>
                  <a:cubicBezTo>
                    <a:pt x="47" y="87"/>
                    <a:pt x="47" y="87"/>
                    <a:pt x="47" y="87"/>
                  </a:cubicBezTo>
                  <a:cubicBezTo>
                    <a:pt x="46" y="86"/>
                    <a:pt x="46" y="86"/>
                    <a:pt x="46" y="86"/>
                  </a:cubicBezTo>
                  <a:cubicBezTo>
                    <a:pt x="46" y="85"/>
                    <a:pt x="46" y="85"/>
                    <a:pt x="46" y="85"/>
                  </a:cubicBezTo>
                  <a:cubicBezTo>
                    <a:pt x="46" y="85"/>
                    <a:pt x="46" y="85"/>
                    <a:pt x="46" y="85"/>
                  </a:cubicBezTo>
                  <a:cubicBezTo>
                    <a:pt x="46" y="84"/>
                    <a:pt x="46" y="84"/>
                    <a:pt x="46" y="84"/>
                  </a:cubicBezTo>
                  <a:cubicBezTo>
                    <a:pt x="47" y="84"/>
                    <a:pt x="47" y="84"/>
                    <a:pt x="47" y="84"/>
                  </a:cubicBezTo>
                  <a:cubicBezTo>
                    <a:pt x="48" y="84"/>
                    <a:pt x="48" y="84"/>
                    <a:pt x="48" y="84"/>
                  </a:cubicBezTo>
                  <a:cubicBezTo>
                    <a:pt x="47" y="83"/>
                    <a:pt x="47" y="83"/>
                    <a:pt x="47" y="83"/>
                  </a:cubicBezTo>
                  <a:cubicBezTo>
                    <a:pt x="47" y="82"/>
                    <a:pt x="47" y="82"/>
                    <a:pt x="47" y="82"/>
                  </a:cubicBezTo>
                  <a:cubicBezTo>
                    <a:pt x="45" y="81"/>
                    <a:pt x="45" y="81"/>
                    <a:pt x="45" y="81"/>
                  </a:cubicBezTo>
                  <a:cubicBezTo>
                    <a:pt x="44" y="81"/>
                    <a:pt x="44" y="81"/>
                    <a:pt x="44" y="81"/>
                  </a:cubicBezTo>
                  <a:cubicBezTo>
                    <a:pt x="43" y="80"/>
                    <a:pt x="43" y="80"/>
                    <a:pt x="43" y="80"/>
                  </a:cubicBezTo>
                  <a:cubicBezTo>
                    <a:pt x="43" y="80"/>
                    <a:pt x="43" y="80"/>
                    <a:pt x="43" y="80"/>
                  </a:cubicBezTo>
                  <a:cubicBezTo>
                    <a:pt x="42" y="80"/>
                    <a:pt x="42" y="80"/>
                    <a:pt x="42" y="80"/>
                  </a:cubicBezTo>
                  <a:cubicBezTo>
                    <a:pt x="42" y="81"/>
                    <a:pt x="42" y="81"/>
                    <a:pt x="42" y="81"/>
                  </a:cubicBezTo>
                  <a:cubicBezTo>
                    <a:pt x="42" y="82"/>
                    <a:pt x="42" y="82"/>
                    <a:pt x="42" y="82"/>
                  </a:cubicBezTo>
                  <a:cubicBezTo>
                    <a:pt x="43" y="83"/>
                    <a:pt x="43" y="83"/>
                    <a:pt x="43" y="83"/>
                  </a:cubicBezTo>
                  <a:cubicBezTo>
                    <a:pt x="42" y="82"/>
                    <a:pt x="42" y="82"/>
                    <a:pt x="42" y="82"/>
                  </a:cubicBezTo>
                  <a:cubicBezTo>
                    <a:pt x="41" y="82"/>
                    <a:pt x="41" y="82"/>
                    <a:pt x="41" y="82"/>
                  </a:cubicBezTo>
                  <a:cubicBezTo>
                    <a:pt x="41" y="82"/>
                    <a:pt x="41" y="82"/>
                    <a:pt x="41" y="82"/>
                  </a:cubicBezTo>
                  <a:cubicBezTo>
                    <a:pt x="41" y="81"/>
                    <a:pt x="41" y="81"/>
                    <a:pt x="41" y="81"/>
                  </a:cubicBezTo>
                  <a:cubicBezTo>
                    <a:pt x="40" y="81"/>
                    <a:pt x="40" y="81"/>
                    <a:pt x="40" y="81"/>
                  </a:cubicBezTo>
                  <a:cubicBezTo>
                    <a:pt x="40" y="81"/>
                    <a:pt x="40" y="81"/>
                    <a:pt x="40" y="81"/>
                  </a:cubicBezTo>
                  <a:cubicBezTo>
                    <a:pt x="40" y="82"/>
                    <a:pt x="40" y="82"/>
                    <a:pt x="40" y="82"/>
                  </a:cubicBezTo>
                  <a:cubicBezTo>
                    <a:pt x="39" y="82"/>
                    <a:pt x="39" y="82"/>
                    <a:pt x="39" y="82"/>
                  </a:cubicBezTo>
                  <a:cubicBezTo>
                    <a:pt x="38" y="82"/>
                    <a:pt x="38" y="82"/>
                    <a:pt x="38" y="82"/>
                  </a:cubicBezTo>
                  <a:cubicBezTo>
                    <a:pt x="38" y="82"/>
                    <a:pt x="38" y="82"/>
                    <a:pt x="38" y="82"/>
                  </a:cubicBezTo>
                  <a:cubicBezTo>
                    <a:pt x="38" y="81"/>
                    <a:pt x="38" y="81"/>
                    <a:pt x="38" y="81"/>
                  </a:cubicBezTo>
                  <a:cubicBezTo>
                    <a:pt x="37" y="80"/>
                    <a:pt x="37" y="80"/>
                    <a:pt x="37" y="80"/>
                  </a:cubicBezTo>
                  <a:cubicBezTo>
                    <a:pt x="37" y="80"/>
                    <a:pt x="37" y="80"/>
                    <a:pt x="37" y="80"/>
                  </a:cubicBezTo>
                  <a:cubicBezTo>
                    <a:pt x="36" y="82"/>
                    <a:pt x="36" y="82"/>
                    <a:pt x="36" y="82"/>
                  </a:cubicBezTo>
                  <a:cubicBezTo>
                    <a:pt x="35" y="82"/>
                    <a:pt x="35" y="82"/>
                    <a:pt x="35" y="82"/>
                  </a:cubicBezTo>
                  <a:cubicBezTo>
                    <a:pt x="34" y="85"/>
                    <a:pt x="34" y="85"/>
                    <a:pt x="34" y="85"/>
                  </a:cubicBezTo>
                  <a:cubicBezTo>
                    <a:pt x="34" y="86"/>
                    <a:pt x="34" y="86"/>
                    <a:pt x="34" y="86"/>
                  </a:cubicBezTo>
                  <a:close/>
                  <a:moveTo>
                    <a:pt x="32" y="87"/>
                  </a:moveTo>
                  <a:cubicBezTo>
                    <a:pt x="32" y="88"/>
                    <a:pt x="32" y="88"/>
                    <a:pt x="32" y="88"/>
                  </a:cubicBezTo>
                  <a:cubicBezTo>
                    <a:pt x="33" y="89"/>
                    <a:pt x="33" y="89"/>
                    <a:pt x="33" y="89"/>
                  </a:cubicBezTo>
                  <a:cubicBezTo>
                    <a:pt x="34" y="89"/>
                    <a:pt x="34" y="89"/>
                    <a:pt x="34" y="89"/>
                  </a:cubicBezTo>
                  <a:cubicBezTo>
                    <a:pt x="35" y="88"/>
                    <a:pt x="35" y="88"/>
                    <a:pt x="35" y="88"/>
                  </a:cubicBezTo>
                  <a:cubicBezTo>
                    <a:pt x="35" y="87"/>
                    <a:pt x="35" y="87"/>
                    <a:pt x="35" y="87"/>
                  </a:cubicBezTo>
                  <a:cubicBezTo>
                    <a:pt x="35" y="87"/>
                    <a:pt x="35" y="87"/>
                    <a:pt x="35" y="87"/>
                  </a:cubicBezTo>
                  <a:cubicBezTo>
                    <a:pt x="34" y="87"/>
                    <a:pt x="34" y="87"/>
                    <a:pt x="34" y="87"/>
                  </a:cubicBezTo>
                  <a:cubicBezTo>
                    <a:pt x="33" y="87"/>
                    <a:pt x="33" y="87"/>
                    <a:pt x="33" y="87"/>
                  </a:cubicBezTo>
                  <a:cubicBezTo>
                    <a:pt x="32" y="87"/>
                    <a:pt x="32" y="87"/>
                    <a:pt x="32" y="87"/>
                  </a:cubicBezTo>
                  <a:close/>
                  <a:moveTo>
                    <a:pt x="18" y="51"/>
                  </a:moveTo>
                  <a:cubicBezTo>
                    <a:pt x="17" y="50"/>
                    <a:pt x="17" y="50"/>
                    <a:pt x="17" y="50"/>
                  </a:cubicBezTo>
                  <a:cubicBezTo>
                    <a:pt x="17" y="50"/>
                    <a:pt x="17" y="50"/>
                    <a:pt x="17" y="50"/>
                  </a:cubicBezTo>
                  <a:cubicBezTo>
                    <a:pt x="17" y="49"/>
                    <a:pt x="17" y="49"/>
                    <a:pt x="17" y="49"/>
                  </a:cubicBezTo>
                  <a:cubicBezTo>
                    <a:pt x="18" y="49"/>
                    <a:pt x="18" y="49"/>
                    <a:pt x="18" y="49"/>
                  </a:cubicBezTo>
                  <a:cubicBezTo>
                    <a:pt x="19" y="50"/>
                    <a:pt x="19" y="50"/>
                    <a:pt x="19" y="50"/>
                  </a:cubicBezTo>
                  <a:cubicBezTo>
                    <a:pt x="20" y="50"/>
                    <a:pt x="20" y="50"/>
                    <a:pt x="20" y="50"/>
                  </a:cubicBezTo>
                  <a:cubicBezTo>
                    <a:pt x="20" y="51"/>
                    <a:pt x="20" y="51"/>
                    <a:pt x="20" y="51"/>
                  </a:cubicBezTo>
                  <a:cubicBezTo>
                    <a:pt x="20" y="52"/>
                    <a:pt x="20" y="52"/>
                    <a:pt x="20" y="52"/>
                  </a:cubicBezTo>
                  <a:cubicBezTo>
                    <a:pt x="19" y="51"/>
                    <a:pt x="19" y="51"/>
                    <a:pt x="19" y="51"/>
                  </a:cubicBezTo>
                  <a:cubicBezTo>
                    <a:pt x="18" y="51"/>
                    <a:pt x="18" y="51"/>
                    <a:pt x="18" y="51"/>
                  </a:cubicBezTo>
                  <a:close/>
                  <a:moveTo>
                    <a:pt x="17" y="52"/>
                  </a:moveTo>
                  <a:cubicBezTo>
                    <a:pt x="18" y="52"/>
                    <a:pt x="18" y="52"/>
                    <a:pt x="18" y="52"/>
                  </a:cubicBezTo>
                  <a:cubicBezTo>
                    <a:pt x="19" y="53"/>
                    <a:pt x="19" y="53"/>
                    <a:pt x="19" y="53"/>
                  </a:cubicBezTo>
                  <a:cubicBezTo>
                    <a:pt x="18" y="53"/>
                    <a:pt x="18" y="53"/>
                    <a:pt x="18" y="53"/>
                  </a:cubicBezTo>
                  <a:cubicBezTo>
                    <a:pt x="18" y="54"/>
                    <a:pt x="18" y="54"/>
                    <a:pt x="18" y="54"/>
                  </a:cubicBezTo>
                  <a:cubicBezTo>
                    <a:pt x="17" y="54"/>
                    <a:pt x="17" y="54"/>
                    <a:pt x="17" y="54"/>
                  </a:cubicBezTo>
                  <a:cubicBezTo>
                    <a:pt x="17" y="52"/>
                    <a:pt x="17" y="52"/>
                    <a:pt x="17" y="52"/>
                  </a:cubicBezTo>
                  <a:cubicBezTo>
                    <a:pt x="17" y="52"/>
                    <a:pt x="17" y="52"/>
                    <a:pt x="17" y="52"/>
                  </a:cubicBezTo>
                  <a:close/>
                  <a:moveTo>
                    <a:pt x="18" y="61"/>
                  </a:moveTo>
                  <a:cubicBezTo>
                    <a:pt x="18" y="61"/>
                    <a:pt x="18" y="61"/>
                    <a:pt x="18" y="61"/>
                  </a:cubicBezTo>
                  <a:cubicBezTo>
                    <a:pt x="18" y="60"/>
                    <a:pt x="18" y="60"/>
                    <a:pt x="18" y="60"/>
                  </a:cubicBezTo>
                  <a:cubicBezTo>
                    <a:pt x="19" y="61"/>
                    <a:pt x="19" y="61"/>
                    <a:pt x="19" y="61"/>
                  </a:cubicBezTo>
                  <a:cubicBezTo>
                    <a:pt x="19" y="61"/>
                    <a:pt x="19" y="61"/>
                    <a:pt x="19" y="61"/>
                  </a:cubicBezTo>
                  <a:cubicBezTo>
                    <a:pt x="19" y="62"/>
                    <a:pt x="19" y="62"/>
                    <a:pt x="19" y="62"/>
                  </a:cubicBezTo>
                  <a:cubicBezTo>
                    <a:pt x="18" y="62"/>
                    <a:pt x="18" y="62"/>
                    <a:pt x="18" y="62"/>
                  </a:cubicBezTo>
                  <a:cubicBezTo>
                    <a:pt x="17" y="62"/>
                    <a:pt x="17" y="62"/>
                    <a:pt x="17" y="62"/>
                  </a:cubicBezTo>
                  <a:cubicBezTo>
                    <a:pt x="18" y="61"/>
                    <a:pt x="18" y="61"/>
                    <a:pt x="18" y="61"/>
                  </a:cubicBezTo>
                  <a:close/>
                  <a:moveTo>
                    <a:pt x="2" y="75"/>
                  </a:moveTo>
                  <a:cubicBezTo>
                    <a:pt x="4" y="74"/>
                    <a:pt x="4" y="74"/>
                    <a:pt x="4" y="74"/>
                  </a:cubicBezTo>
                  <a:cubicBezTo>
                    <a:pt x="4" y="74"/>
                    <a:pt x="4" y="74"/>
                    <a:pt x="4" y="74"/>
                  </a:cubicBezTo>
                  <a:cubicBezTo>
                    <a:pt x="5" y="73"/>
                    <a:pt x="5" y="73"/>
                    <a:pt x="5" y="73"/>
                  </a:cubicBezTo>
                  <a:cubicBezTo>
                    <a:pt x="7" y="73"/>
                    <a:pt x="7" y="73"/>
                    <a:pt x="7" y="73"/>
                  </a:cubicBezTo>
                  <a:cubicBezTo>
                    <a:pt x="8" y="71"/>
                    <a:pt x="8" y="71"/>
                    <a:pt x="8" y="71"/>
                  </a:cubicBezTo>
                  <a:cubicBezTo>
                    <a:pt x="9" y="70"/>
                    <a:pt x="9" y="70"/>
                    <a:pt x="9" y="70"/>
                  </a:cubicBezTo>
                  <a:cubicBezTo>
                    <a:pt x="10" y="69"/>
                    <a:pt x="10" y="69"/>
                    <a:pt x="10" y="69"/>
                  </a:cubicBezTo>
                  <a:cubicBezTo>
                    <a:pt x="11" y="69"/>
                    <a:pt x="11" y="69"/>
                    <a:pt x="11" y="69"/>
                  </a:cubicBezTo>
                  <a:cubicBezTo>
                    <a:pt x="11" y="68"/>
                    <a:pt x="11" y="68"/>
                    <a:pt x="11" y="68"/>
                  </a:cubicBezTo>
                  <a:cubicBezTo>
                    <a:pt x="11" y="66"/>
                    <a:pt x="11" y="66"/>
                    <a:pt x="11" y="66"/>
                  </a:cubicBezTo>
                  <a:cubicBezTo>
                    <a:pt x="12" y="65"/>
                    <a:pt x="12" y="65"/>
                    <a:pt x="12" y="65"/>
                  </a:cubicBezTo>
                  <a:cubicBezTo>
                    <a:pt x="14" y="65"/>
                    <a:pt x="14" y="65"/>
                    <a:pt x="14" y="65"/>
                  </a:cubicBezTo>
                  <a:cubicBezTo>
                    <a:pt x="14" y="63"/>
                    <a:pt x="14" y="63"/>
                    <a:pt x="14" y="63"/>
                  </a:cubicBezTo>
                  <a:cubicBezTo>
                    <a:pt x="15" y="62"/>
                    <a:pt x="15" y="62"/>
                    <a:pt x="15" y="62"/>
                  </a:cubicBezTo>
                  <a:cubicBezTo>
                    <a:pt x="16" y="62"/>
                    <a:pt x="16" y="62"/>
                    <a:pt x="16" y="62"/>
                  </a:cubicBezTo>
                  <a:cubicBezTo>
                    <a:pt x="17" y="61"/>
                    <a:pt x="17" y="61"/>
                    <a:pt x="17" y="61"/>
                  </a:cubicBezTo>
                  <a:cubicBezTo>
                    <a:pt x="16" y="60"/>
                    <a:pt x="16" y="60"/>
                    <a:pt x="16" y="60"/>
                  </a:cubicBezTo>
                  <a:cubicBezTo>
                    <a:pt x="15" y="59"/>
                    <a:pt x="15" y="59"/>
                    <a:pt x="15" y="59"/>
                  </a:cubicBezTo>
                  <a:cubicBezTo>
                    <a:pt x="15" y="57"/>
                    <a:pt x="15" y="57"/>
                    <a:pt x="15" y="57"/>
                  </a:cubicBezTo>
                  <a:cubicBezTo>
                    <a:pt x="15" y="56"/>
                    <a:pt x="15" y="56"/>
                    <a:pt x="15" y="56"/>
                  </a:cubicBezTo>
                  <a:cubicBezTo>
                    <a:pt x="15" y="56"/>
                    <a:pt x="15" y="56"/>
                    <a:pt x="15" y="56"/>
                  </a:cubicBezTo>
                  <a:cubicBezTo>
                    <a:pt x="14" y="58"/>
                    <a:pt x="14" y="58"/>
                    <a:pt x="14" y="58"/>
                  </a:cubicBezTo>
                  <a:cubicBezTo>
                    <a:pt x="15" y="60"/>
                    <a:pt x="15" y="60"/>
                    <a:pt x="15" y="60"/>
                  </a:cubicBezTo>
                  <a:cubicBezTo>
                    <a:pt x="14" y="59"/>
                    <a:pt x="14" y="59"/>
                    <a:pt x="14" y="59"/>
                  </a:cubicBezTo>
                  <a:cubicBezTo>
                    <a:pt x="14" y="60"/>
                    <a:pt x="14" y="60"/>
                    <a:pt x="14" y="60"/>
                  </a:cubicBezTo>
                  <a:cubicBezTo>
                    <a:pt x="14" y="61"/>
                    <a:pt x="14" y="61"/>
                    <a:pt x="14" y="61"/>
                  </a:cubicBezTo>
                  <a:cubicBezTo>
                    <a:pt x="13" y="62"/>
                    <a:pt x="13" y="62"/>
                    <a:pt x="13" y="62"/>
                  </a:cubicBezTo>
                  <a:cubicBezTo>
                    <a:pt x="13" y="62"/>
                    <a:pt x="13" y="62"/>
                    <a:pt x="13" y="62"/>
                  </a:cubicBezTo>
                  <a:cubicBezTo>
                    <a:pt x="11" y="64"/>
                    <a:pt x="11" y="64"/>
                    <a:pt x="11" y="64"/>
                  </a:cubicBezTo>
                  <a:cubicBezTo>
                    <a:pt x="11" y="64"/>
                    <a:pt x="11" y="64"/>
                    <a:pt x="11" y="64"/>
                  </a:cubicBezTo>
                  <a:cubicBezTo>
                    <a:pt x="10" y="65"/>
                    <a:pt x="10" y="65"/>
                    <a:pt x="10" y="65"/>
                  </a:cubicBezTo>
                  <a:cubicBezTo>
                    <a:pt x="9" y="68"/>
                    <a:pt x="9" y="68"/>
                    <a:pt x="9" y="68"/>
                  </a:cubicBezTo>
                  <a:cubicBezTo>
                    <a:pt x="7" y="70"/>
                    <a:pt x="7" y="70"/>
                    <a:pt x="7" y="70"/>
                  </a:cubicBezTo>
                  <a:cubicBezTo>
                    <a:pt x="6" y="70"/>
                    <a:pt x="6" y="70"/>
                    <a:pt x="6" y="70"/>
                  </a:cubicBezTo>
                  <a:cubicBezTo>
                    <a:pt x="5" y="72"/>
                    <a:pt x="5" y="72"/>
                    <a:pt x="5" y="72"/>
                  </a:cubicBezTo>
                  <a:cubicBezTo>
                    <a:pt x="4" y="72"/>
                    <a:pt x="4" y="72"/>
                    <a:pt x="4" y="72"/>
                  </a:cubicBezTo>
                  <a:cubicBezTo>
                    <a:pt x="3" y="74"/>
                    <a:pt x="3" y="74"/>
                    <a:pt x="3" y="74"/>
                  </a:cubicBezTo>
                  <a:cubicBezTo>
                    <a:pt x="2" y="75"/>
                    <a:pt x="2" y="75"/>
                    <a:pt x="2" y="75"/>
                  </a:cubicBezTo>
                  <a:cubicBezTo>
                    <a:pt x="2" y="75"/>
                    <a:pt x="2" y="75"/>
                    <a:pt x="2" y="75"/>
                  </a:cubicBezTo>
                  <a:close/>
                  <a:moveTo>
                    <a:pt x="3" y="76"/>
                  </a:moveTo>
                  <a:cubicBezTo>
                    <a:pt x="2" y="76"/>
                    <a:pt x="2" y="76"/>
                    <a:pt x="2" y="76"/>
                  </a:cubicBezTo>
                  <a:cubicBezTo>
                    <a:pt x="3" y="76"/>
                    <a:pt x="3" y="76"/>
                    <a:pt x="3" y="76"/>
                  </a:cubicBezTo>
                  <a:cubicBezTo>
                    <a:pt x="3" y="76"/>
                    <a:pt x="3" y="76"/>
                    <a:pt x="3" y="76"/>
                  </a:cubicBezTo>
                  <a:close/>
                  <a:moveTo>
                    <a:pt x="3" y="76"/>
                  </a:moveTo>
                  <a:cubicBezTo>
                    <a:pt x="3" y="76"/>
                    <a:pt x="3" y="76"/>
                    <a:pt x="3" y="76"/>
                  </a:cubicBezTo>
                  <a:cubicBezTo>
                    <a:pt x="3" y="77"/>
                    <a:pt x="3" y="77"/>
                    <a:pt x="3" y="77"/>
                  </a:cubicBezTo>
                  <a:cubicBezTo>
                    <a:pt x="3" y="76"/>
                    <a:pt x="3" y="76"/>
                    <a:pt x="3" y="76"/>
                  </a:cubicBezTo>
                  <a:close/>
                  <a:moveTo>
                    <a:pt x="1" y="77"/>
                  </a:moveTo>
                  <a:cubicBezTo>
                    <a:pt x="0" y="78"/>
                    <a:pt x="0" y="78"/>
                    <a:pt x="0" y="78"/>
                  </a:cubicBezTo>
                  <a:cubicBezTo>
                    <a:pt x="0" y="79"/>
                    <a:pt x="0" y="79"/>
                    <a:pt x="0" y="79"/>
                  </a:cubicBezTo>
                  <a:cubicBezTo>
                    <a:pt x="1" y="80"/>
                    <a:pt x="1" y="80"/>
                    <a:pt x="1" y="80"/>
                  </a:cubicBezTo>
                  <a:cubicBezTo>
                    <a:pt x="2" y="80"/>
                    <a:pt x="2" y="80"/>
                    <a:pt x="2" y="80"/>
                  </a:cubicBezTo>
                  <a:cubicBezTo>
                    <a:pt x="2" y="78"/>
                    <a:pt x="2" y="78"/>
                    <a:pt x="2" y="78"/>
                  </a:cubicBezTo>
                  <a:cubicBezTo>
                    <a:pt x="2" y="78"/>
                    <a:pt x="2" y="78"/>
                    <a:pt x="2" y="78"/>
                  </a:cubicBezTo>
                  <a:lnTo>
                    <a:pt x="1" y="7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7" name="Freeform 25"/>
            <p:cNvSpPr>
              <a:spLocks noEditPoints="1"/>
            </p:cNvSpPr>
            <p:nvPr/>
          </p:nvSpPr>
          <p:spPr bwMode="auto">
            <a:xfrm>
              <a:off x="6933289" y="4460234"/>
              <a:ext cx="1187231" cy="471508"/>
            </a:xfrm>
            <a:custGeom>
              <a:avLst/>
              <a:gdLst>
                <a:gd name="T0" fmla="*/ 276 w 289"/>
                <a:gd name="T1" fmla="*/ 90 h 115"/>
                <a:gd name="T2" fmla="*/ 261 w 289"/>
                <a:gd name="T3" fmla="*/ 74 h 115"/>
                <a:gd name="T4" fmla="*/ 240 w 289"/>
                <a:gd name="T5" fmla="*/ 70 h 115"/>
                <a:gd name="T6" fmla="*/ 238 w 289"/>
                <a:gd name="T7" fmla="*/ 58 h 115"/>
                <a:gd name="T8" fmla="*/ 247 w 289"/>
                <a:gd name="T9" fmla="*/ 51 h 115"/>
                <a:gd name="T10" fmla="*/ 265 w 289"/>
                <a:gd name="T11" fmla="*/ 56 h 115"/>
                <a:gd name="T12" fmla="*/ 224 w 289"/>
                <a:gd name="T13" fmla="*/ 44 h 115"/>
                <a:gd name="T14" fmla="*/ 190 w 289"/>
                <a:gd name="T15" fmla="*/ 21 h 115"/>
                <a:gd name="T16" fmla="*/ 207 w 289"/>
                <a:gd name="T17" fmla="*/ 47 h 115"/>
                <a:gd name="T18" fmla="*/ 212 w 289"/>
                <a:gd name="T19" fmla="*/ 33 h 115"/>
                <a:gd name="T20" fmla="*/ 204 w 289"/>
                <a:gd name="T21" fmla="*/ 49 h 115"/>
                <a:gd name="T22" fmla="*/ 210 w 289"/>
                <a:gd name="T23" fmla="*/ 67 h 115"/>
                <a:gd name="T24" fmla="*/ 221 w 289"/>
                <a:gd name="T25" fmla="*/ 67 h 115"/>
                <a:gd name="T26" fmla="*/ 194 w 289"/>
                <a:gd name="T27" fmla="*/ 67 h 115"/>
                <a:gd name="T28" fmla="*/ 192 w 289"/>
                <a:gd name="T29" fmla="*/ 56 h 115"/>
                <a:gd name="T30" fmla="*/ 175 w 289"/>
                <a:gd name="T31" fmla="*/ 77 h 115"/>
                <a:gd name="T32" fmla="*/ 175 w 289"/>
                <a:gd name="T33" fmla="*/ 56 h 115"/>
                <a:gd name="T34" fmla="*/ 168 w 289"/>
                <a:gd name="T35" fmla="*/ 47 h 115"/>
                <a:gd name="T36" fmla="*/ 185 w 289"/>
                <a:gd name="T37" fmla="*/ 35 h 115"/>
                <a:gd name="T38" fmla="*/ 155 w 289"/>
                <a:gd name="T39" fmla="*/ 48 h 115"/>
                <a:gd name="T40" fmla="*/ 153 w 289"/>
                <a:gd name="T41" fmla="*/ 80 h 115"/>
                <a:gd name="T42" fmla="*/ 165 w 289"/>
                <a:gd name="T43" fmla="*/ 71 h 115"/>
                <a:gd name="T44" fmla="*/ 171 w 289"/>
                <a:gd name="T45" fmla="*/ 65 h 115"/>
                <a:gd name="T46" fmla="*/ 171 w 289"/>
                <a:gd name="T47" fmla="*/ 48 h 115"/>
                <a:gd name="T48" fmla="*/ 151 w 289"/>
                <a:gd name="T49" fmla="*/ 12 h 115"/>
                <a:gd name="T50" fmla="*/ 132 w 289"/>
                <a:gd name="T51" fmla="*/ 68 h 115"/>
                <a:gd name="T52" fmla="*/ 90 w 289"/>
                <a:gd name="T53" fmla="*/ 52 h 115"/>
                <a:gd name="T54" fmla="*/ 130 w 289"/>
                <a:gd name="T55" fmla="*/ 16 h 115"/>
                <a:gd name="T56" fmla="*/ 146 w 289"/>
                <a:gd name="T57" fmla="*/ 35 h 115"/>
                <a:gd name="T58" fmla="*/ 132 w 289"/>
                <a:gd name="T59" fmla="*/ 56 h 115"/>
                <a:gd name="T60" fmla="*/ 117 w 289"/>
                <a:gd name="T61" fmla="*/ 66 h 115"/>
                <a:gd name="T62" fmla="*/ 95 w 289"/>
                <a:gd name="T63" fmla="*/ 61 h 115"/>
                <a:gd name="T64" fmla="*/ 250 w 289"/>
                <a:gd name="T65" fmla="*/ 49 h 115"/>
                <a:gd name="T66" fmla="*/ 256 w 289"/>
                <a:gd name="T67" fmla="*/ 47 h 115"/>
                <a:gd name="T68" fmla="*/ 247 w 289"/>
                <a:gd name="T69" fmla="*/ 87 h 115"/>
                <a:gd name="T70" fmla="*/ 245 w 289"/>
                <a:gd name="T71" fmla="*/ 80 h 115"/>
                <a:gd name="T72" fmla="*/ 224 w 289"/>
                <a:gd name="T73" fmla="*/ 92 h 115"/>
                <a:gd name="T74" fmla="*/ 219 w 289"/>
                <a:gd name="T75" fmla="*/ 84 h 115"/>
                <a:gd name="T76" fmla="*/ 201 w 289"/>
                <a:gd name="T77" fmla="*/ 93 h 115"/>
                <a:gd name="T78" fmla="*/ 183 w 289"/>
                <a:gd name="T79" fmla="*/ 104 h 115"/>
                <a:gd name="T80" fmla="*/ 166 w 289"/>
                <a:gd name="T81" fmla="*/ 111 h 115"/>
                <a:gd name="T82" fmla="*/ 127 w 289"/>
                <a:gd name="T83" fmla="*/ 88 h 115"/>
                <a:gd name="T84" fmla="*/ 186 w 289"/>
                <a:gd name="T85" fmla="*/ 97 h 115"/>
                <a:gd name="T86" fmla="*/ 153 w 289"/>
                <a:gd name="T87" fmla="*/ 98 h 115"/>
                <a:gd name="T88" fmla="*/ 157 w 289"/>
                <a:gd name="T89" fmla="*/ 101 h 115"/>
                <a:gd name="T90" fmla="*/ 148 w 289"/>
                <a:gd name="T91" fmla="*/ 101 h 115"/>
                <a:gd name="T92" fmla="*/ 133 w 289"/>
                <a:gd name="T93" fmla="*/ 101 h 115"/>
                <a:gd name="T94" fmla="*/ 274 w 289"/>
                <a:gd name="T95" fmla="*/ 96 h 115"/>
                <a:gd name="T96" fmla="*/ 115 w 289"/>
                <a:gd name="T97" fmla="*/ 89 h 115"/>
                <a:gd name="T98" fmla="*/ 96 w 289"/>
                <a:gd name="T99" fmla="*/ 88 h 115"/>
                <a:gd name="T100" fmla="*/ 115 w 289"/>
                <a:gd name="T101" fmla="*/ 98 h 115"/>
                <a:gd name="T102" fmla="*/ 70 w 289"/>
                <a:gd name="T103" fmla="*/ 89 h 115"/>
                <a:gd name="T104" fmla="*/ 67 w 289"/>
                <a:gd name="T105" fmla="*/ 23 h 115"/>
                <a:gd name="T106" fmla="*/ 79 w 289"/>
                <a:gd name="T107" fmla="*/ 65 h 115"/>
                <a:gd name="T108" fmla="*/ 69 w 289"/>
                <a:gd name="T109" fmla="*/ 55 h 115"/>
                <a:gd name="T110" fmla="*/ 44 w 289"/>
                <a:gd name="T111" fmla="*/ 34 h 115"/>
                <a:gd name="T112" fmla="*/ 21 w 289"/>
                <a:gd name="T113" fmla="*/ 51 h 115"/>
                <a:gd name="T114" fmla="*/ 12 w 289"/>
                <a:gd name="T115" fmla="*/ 34 h 115"/>
                <a:gd name="T116" fmla="*/ 23 w 289"/>
                <a:gd name="T117" fmla="*/ 32 h 115"/>
                <a:gd name="T118" fmla="*/ 59 w 289"/>
                <a:gd name="T119" fmla="*/ 81 h 115"/>
                <a:gd name="T120" fmla="*/ 60 w 289"/>
                <a:gd name="T121" fmla="*/ 55 h 115"/>
                <a:gd name="T122" fmla="*/ 42 w 289"/>
                <a:gd name="T123" fmla="*/ 33 h 115"/>
                <a:gd name="T124" fmla="*/ 6 w 289"/>
                <a:gd name="T12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115">
                  <a:moveTo>
                    <a:pt x="289" y="60"/>
                  </a:moveTo>
                  <a:cubicBezTo>
                    <a:pt x="288" y="84"/>
                    <a:pt x="288" y="84"/>
                    <a:pt x="288" y="84"/>
                  </a:cubicBezTo>
                  <a:cubicBezTo>
                    <a:pt x="288" y="86"/>
                    <a:pt x="288" y="86"/>
                    <a:pt x="288" y="86"/>
                  </a:cubicBezTo>
                  <a:cubicBezTo>
                    <a:pt x="288" y="87"/>
                    <a:pt x="288" y="87"/>
                    <a:pt x="288" y="87"/>
                  </a:cubicBezTo>
                  <a:cubicBezTo>
                    <a:pt x="288" y="87"/>
                    <a:pt x="288" y="87"/>
                    <a:pt x="288" y="87"/>
                  </a:cubicBezTo>
                  <a:cubicBezTo>
                    <a:pt x="288" y="102"/>
                    <a:pt x="288" y="102"/>
                    <a:pt x="288" y="102"/>
                  </a:cubicBezTo>
                  <a:cubicBezTo>
                    <a:pt x="287" y="102"/>
                    <a:pt x="287" y="102"/>
                    <a:pt x="287" y="102"/>
                  </a:cubicBezTo>
                  <a:cubicBezTo>
                    <a:pt x="286" y="102"/>
                    <a:pt x="286" y="102"/>
                    <a:pt x="286" y="102"/>
                  </a:cubicBezTo>
                  <a:cubicBezTo>
                    <a:pt x="284" y="100"/>
                    <a:pt x="284" y="100"/>
                    <a:pt x="284" y="100"/>
                  </a:cubicBezTo>
                  <a:cubicBezTo>
                    <a:pt x="284" y="99"/>
                    <a:pt x="284" y="99"/>
                    <a:pt x="284" y="99"/>
                  </a:cubicBezTo>
                  <a:cubicBezTo>
                    <a:pt x="284" y="99"/>
                    <a:pt x="284" y="99"/>
                    <a:pt x="284" y="99"/>
                  </a:cubicBezTo>
                  <a:cubicBezTo>
                    <a:pt x="282" y="97"/>
                    <a:pt x="282" y="97"/>
                    <a:pt x="282" y="97"/>
                  </a:cubicBezTo>
                  <a:cubicBezTo>
                    <a:pt x="282" y="97"/>
                    <a:pt x="282" y="97"/>
                    <a:pt x="282" y="97"/>
                  </a:cubicBezTo>
                  <a:cubicBezTo>
                    <a:pt x="282" y="96"/>
                    <a:pt x="282" y="96"/>
                    <a:pt x="282" y="96"/>
                  </a:cubicBezTo>
                  <a:cubicBezTo>
                    <a:pt x="282" y="95"/>
                    <a:pt x="282" y="95"/>
                    <a:pt x="282" y="95"/>
                  </a:cubicBezTo>
                  <a:cubicBezTo>
                    <a:pt x="282" y="94"/>
                    <a:pt x="282" y="94"/>
                    <a:pt x="282" y="94"/>
                  </a:cubicBezTo>
                  <a:cubicBezTo>
                    <a:pt x="282" y="95"/>
                    <a:pt x="282" y="95"/>
                    <a:pt x="282" y="95"/>
                  </a:cubicBezTo>
                  <a:cubicBezTo>
                    <a:pt x="281" y="96"/>
                    <a:pt x="281" y="96"/>
                    <a:pt x="281" y="96"/>
                  </a:cubicBezTo>
                  <a:cubicBezTo>
                    <a:pt x="279" y="96"/>
                    <a:pt x="279" y="96"/>
                    <a:pt x="279" y="96"/>
                  </a:cubicBezTo>
                  <a:cubicBezTo>
                    <a:pt x="278" y="96"/>
                    <a:pt x="278" y="96"/>
                    <a:pt x="278" y="96"/>
                  </a:cubicBezTo>
                  <a:cubicBezTo>
                    <a:pt x="277" y="96"/>
                    <a:pt x="277" y="96"/>
                    <a:pt x="277" y="96"/>
                  </a:cubicBezTo>
                  <a:cubicBezTo>
                    <a:pt x="277" y="96"/>
                    <a:pt x="277" y="96"/>
                    <a:pt x="277" y="96"/>
                  </a:cubicBezTo>
                  <a:cubicBezTo>
                    <a:pt x="275" y="96"/>
                    <a:pt x="275" y="96"/>
                    <a:pt x="275" y="96"/>
                  </a:cubicBezTo>
                  <a:cubicBezTo>
                    <a:pt x="274" y="95"/>
                    <a:pt x="274" y="95"/>
                    <a:pt x="274" y="95"/>
                  </a:cubicBezTo>
                  <a:cubicBezTo>
                    <a:pt x="275" y="95"/>
                    <a:pt x="275" y="95"/>
                    <a:pt x="275" y="95"/>
                  </a:cubicBezTo>
                  <a:cubicBezTo>
                    <a:pt x="275" y="94"/>
                    <a:pt x="275" y="94"/>
                    <a:pt x="275" y="94"/>
                  </a:cubicBezTo>
                  <a:cubicBezTo>
                    <a:pt x="275" y="93"/>
                    <a:pt x="275" y="93"/>
                    <a:pt x="275" y="93"/>
                  </a:cubicBezTo>
                  <a:cubicBezTo>
                    <a:pt x="276" y="93"/>
                    <a:pt x="276" y="93"/>
                    <a:pt x="276" y="93"/>
                  </a:cubicBezTo>
                  <a:cubicBezTo>
                    <a:pt x="276" y="91"/>
                    <a:pt x="276" y="91"/>
                    <a:pt x="276" y="91"/>
                  </a:cubicBezTo>
                  <a:cubicBezTo>
                    <a:pt x="275" y="91"/>
                    <a:pt x="275" y="91"/>
                    <a:pt x="275" y="91"/>
                  </a:cubicBezTo>
                  <a:cubicBezTo>
                    <a:pt x="274" y="90"/>
                    <a:pt x="274" y="90"/>
                    <a:pt x="274" y="90"/>
                  </a:cubicBezTo>
                  <a:cubicBezTo>
                    <a:pt x="275" y="90"/>
                    <a:pt x="275" y="90"/>
                    <a:pt x="275" y="90"/>
                  </a:cubicBezTo>
                  <a:cubicBezTo>
                    <a:pt x="276" y="90"/>
                    <a:pt x="276" y="90"/>
                    <a:pt x="276" y="90"/>
                  </a:cubicBezTo>
                  <a:cubicBezTo>
                    <a:pt x="277" y="90"/>
                    <a:pt x="277" y="90"/>
                    <a:pt x="277" y="90"/>
                  </a:cubicBezTo>
                  <a:cubicBezTo>
                    <a:pt x="278" y="90"/>
                    <a:pt x="278" y="90"/>
                    <a:pt x="278" y="90"/>
                  </a:cubicBezTo>
                  <a:cubicBezTo>
                    <a:pt x="277" y="89"/>
                    <a:pt x="277" y="89"/>
                    <a:pt x="277" y="89"/>
                  </a:cubicBezTo>
                  <a:cubicBezTo>
                    <a:pt x="275" y="90"/>
                    <a:pt x="275" y="90"/>
                    <a:pt x="275" y="90"/>
                  </a:cubicBezTo>
                  <a:cubicBezTo>
                    <a:pt x="274" y="89"/>
                    <a:pt x="274" y="89"/>
                    <a:pt x="274" y="89"/>
                  </a:cubicBezTo>
                  <a:cubicBezTo>
                    <a:pt x="273" y="88"/>
                    <a:pt x="273" y="88"/>
                    <a:pt x="273" y="88"/>
                  </a:cubicBezTo>
                  <a:cubicBezTo>
                    <a:pt x="273" y="87"/>
                    <a:pt x="273" y="87"/>
                    <a:pt x="273" y="87"/>
                  </a:cubicBezTo>
                  <a:cubicBezTo>
                    <a:pt x="274" y="87"/>
                    <a:pt x="274" y="87"/>
                    <a:pt x="274" y="87"/>
                  </a:cubicBezTo>
                  <a:cubicBezTo>
                    <a:pt x="275" y="87"/>
                    <a:pt x="275" y="87"/>
                    <a:pt x="275" y="87"/>
                  </a:cubicBezTo>
                  <a:cubicBezTo>
                    <a:pt x="275" y="87"/>
                    <a:pt x="275" y="87"/>
                    <a:pt x="275" y="87"/>
                  </a:cubicBezTo>
                  <a:cubicBezTo>
                    <a:pt x="273" y="86"/>
                    <a:pt x="273" y="86"/>
                    <a:pt x="273" y="86"/>
                  </a:cubicBezTo>
                  <a:cubicBezTo>
                    <a:pt x="272" y="85"/>
                    <a:pt x="272" y="85"/>
                    <a:pt x="272" y="85"/>
                  </a:cubicBezTo>
                  <a:cubicBezTo>
                    <a:pt x="271" y="84"/>
                    <a:pt x="271" y="84"/>
                    <a:pt x="271" y="84"/>
                  </a:cubicBezTo>
                  <a:cubicBezTo>
                    <a:pt x="272" y="83"/>
                    <a:pt x="272" y="83"/>
                    <a:pt x="272" y="83"/>
                  </a:cubicBezTo>
                  <a:cubicBezTo>
                    <a:pt x="270" y="81"/>
                    <a:pt x="270" y="81"/>
                    <a:pt x="270" y="81"/>
                  </a:cubicBezTo>
                  <a:cubicBezTo>
                    <a:pt x="270" y="81"/>
                    <a:pt x="270" y="81"/>
                    <a:pt x="270" y="81"/>
                  </a:cubicBezTo>
                  <a:cubicBezTo>
                    <a:pt x="272" y="80"/>
                    <a:pt x="272" y="80"/>
                    <a:pt x="272" y="80"/>
                  </a:cubicBezTo>
                  <a:cubicBezTo>
                    <a:pt x="270" y="80"/>
                    <a:pt x="270" y="80"/>
                    <a:pt x="270" y="80"/>
                  </a:cubicBezTo>
                  <a:cubicBezTo>
                    <a:pt x="270" y="79"/>
                    <a:pt x="270" y="79"/>
                    <a:pt x="270" y="79"/>
                  </a:cubicBezTo>
                  <a:cubicBezTo>
                    <a:pt x="270" y="79"/>
                    <a:pt x="270" y="79"/>
                    <a:pt x="270" y="79"/>
                  </a:cubicBezTo>
                  <a:cubicBezTo>
                    <a:pt x="270" y="78"/>
                    <a:pt x="270" y="78"/>
                    <a:pt x="270" y="78"/>
                  </a:cubicBezTo>
                  <a:cubicBezTo>
                    <a:pt x="270" y="78"/>
                    <a:pt x="270" y="78"/>
                    <a:pt x="270" y="78"/>
                  </a:cubicBezTo>
                  <a:cubicBezTo>
                    <a:pt x="269" y="78"/>
                    <a:pt x="269" y="78"/>
                    <a:pt x="269" y="78"/>
                  </a:cubicBezTo>
                  <a:cubicBezTo>
                    <a:pt x="269" y="77"/>
                    <a:pt x="269" y="77"/>
                    <a:pt x="269" y="77"/>
                  </a:cubicBezTo>
                  <a:cubicBezTo>
                    <a:pt x="268" y="78"/>
                    <a:pt x="268" y="78"/>
                    <a:pt x="268" y="78"/>
                  </a:cubicBezTo>
                  <a:cubicBezTo>
                    <a:pt x="267" y="77"/>
                    <a:pt x="267" y="77"/>
                    <a:pt x="267" y="77"/>
                  </a:cubicBezTo>
                  <a:cubicBezTo>
                    <a:pt x="268" y="76"/>
                    <a:pt x="268" y="76"/>
                    <a:pt x="268" y="76"/>
                  </a:cubicBezTo>
                  <a:cubicBezTo>
                    <a:pt x="268" y="77"/>
                    <a:pt x="268" y="77"/>
                    <a:pt x="268" y="77"/>
                  </a:cubicBezTo>
                  <a:cubicBezTo>
                    <a:pt x="266" y="77"/>
                    <a:pt x="266" y="77"/>
                    <a:pt x="266" y="77"/>
                  </a:cubicBezTo>
                  <a:cubicBezTo>
                    <a:pt x="265" y="76"/>
                    <a:pt x="265" y="76"/>
                    <a:pt x="265" y="76"/>
                  </a:cubicBezTo>
                  <a:cubicBezTo>
                    <a:pt x="264" y="75"/>
                    <a:pt x="264" y="75"/>
                    <a:pt x="264" y="75"/>
                  </a:cubicBezTo>
                  <a:cubicBezTo>
                    <a:pt x="263" y="74"/>
                    <a:pt x="263" y="74"/>
                    <a:pt x="263" y="74"/>
                  </a:cubicBezTo>
                  <a:cubicBezTo>
                    <a:pt x="261" y="74"/>
                    <a:pt x="261" y="74"/>
                    <a:pt x="261" y="74"/>
                  </a:cubicBezTo>
                  <a:cubicBezTo>
                    <a:pt x="258" y="73"/>
                    <a:pt x="258" y="73"/>
                    <a:pt x="258" y="73"/>
                  </a:cubicBezTo>
                  <a:cubicBezTo>
                    <a:pt x="254" y="72"/>
                    <a:pt x="254" y="72"/>
                    <a:pt x="254" y="72"/>
                  </a:cubicBezTo>
                  <a:cubicBezTo>
                    <a:pt x="252" y="72"/>
                    <a:pt x="252" y="72"/>
                    <a:pt x="252" y="72"/>
                  </a:cubicBezTo>
                  <a:cubicBezTo>
                    <a:pt x="251" y="71"/>
                    <a:pt x="251" y="71"/>
                    <a:pt x="251" y="71"/>
                  </a:cubicBezTo>
                  <a:cubicBezTo>
                    <a:pt x="250" y="71"/>
                    <a:pt x="250" y="71"/>
                    <a:pt x="250" y="71"/>
                  </a:cubicBezTo>
                  <a:cubicBezTo>
                    <a:pt x="250" y="70"/>
                    <a:pt x="250" y="70"/>
                    <a:pt x="250" y="70"/>
                  </a:cubicBezTo>
                  <a:cubicBezTo>
                    <a:pt x="249" y="70"/>
                    <a:pt x="249" y="70"/>
                    <a:pt x="249" y="70"/>
                  </a:cubicBezTo>
                  <a:cubicBezTo>
                    <a:pt x="249" y="69"/>
                    <a:pt x="249" y="69"/>
                    <a:pt x="249" y="69"/>
                  </a:cubicBezTo>
                  <a:cubicBezTo>
                    <a:pt x="250" y="69"/>
                    <a:pt x="250" y="69"/>
                    <a:pt x="250" y="69"/>
                  </a:cubicBezTo>
                  <a:cubicBezTo>
                    <a:pt x="250" y="69"/>
                    <a:pt x="250" y="69"/>
                    <a:pt x="250" y="69"/>
                  </a:cubicBezTo>
                  <a:cubicBezTo>
                    <a:pt x="250" y="69"/>
                    <a:pt x="250" y="69"/>
                    <a:pt x="250" y="69"/>
                  </a:cubicBezTo>
                  <a:cubicBezTo>
                    <a:pt x="249" y="69"/>
                    <a:pt x="249" y="69"/>
                    <a:pt x="249" y="69"/>
                  </a:cubicBezTo>
                  <a:cubicBezTo>
                    <a:pt x="248" y="69"/>
                    <a:pt x="248" y="69"/>
                    <a:pt x="248" y="69"/>
                  </a:cubicBezTo>
                  <a:cubicBezTo>
                    <a:pt x="247" y="69"/>
                    <a:pt x="247" y="69"/>
                    <a:pt x="247" y="69"/>
                  </a:cubicBezTo>
                  <a:cubicBezTo>
                    <a:pt x="247" y="68"/>
                    <a:pt x="247" y="68"/>
                    <a:pt x="247" y="68"/>
                  </a:cubicBezTo>
                  <a:cubicBezTo>
                    <a:pt x="247" y="68"/>
                    <a:pt x="247" y="68"/>
                    <a:pt x="247" y="68"/>
                  </a:cubicBezTo>
                  <a:cubicBezTo>
                    <a:pt x="246" y="69"/>
                    <a:pt x="246" y="69"/>
                    <a:pt x="246" y="69"/>
                  </a:cubicBezTo>
                  <a:cubicBezTo>
                    <a:pt x="246" y="67"/>
                    <a:pt x="246" y="67"/>
                    <a:pt x="246" y="67"/>
                  </a:cubicBezTo>
                  <a:cubicBezTo>
                    <a:pt x="245" y="67"/>
                    <a:pt x="245" y="67"/>
                    <a:pt x="245" y="67"/>
                  </a:cubicBezTo>
                  <a:cubicBezTo>
                    <a:pt x="245" y="67"/>
                    <a:pt x="245" y="67"/>
                    <a:pt x="245" y="67"/>
                  </a:cubicBezTo>
                  <a:cubicBezTo>
                    <a:pt x="244" y="68"/>
                    <a:pt x="244" y="68"/>
                    <a:pt x="244" y="68"/>
                  </a:cubicBezTo>
                  <a:cubicBezTo>
                    <a:pt x="244" y="67"/>
                    <a:pt x="244" y="67"/>
                    <a:pt x="244" y="67"/>
                  </a:cubicBezTo>
                  <a:cubicBezTo>
                    <a:pt x="243" y="65"/>
                    <a:pt x="243" y="65"/>
                    <a:pt x="243" y="65"/>
                  </a:cubicBezTo>
                  <a:cubicBezTo>
                    <a:pt x="243" y="64"/>
                    <a:pt x="243" y="64"/>
                    <a:pt x="243" y="64"/>
                  </a:cubicBezTo>
                  <a:cubicBezTo>
                    <a:pt x="244" y="63"/>
                    <a:pt x="244" y="63"/>
                    <a:pt x="244" y="63"/>
                  </a:cubicBezTo>
                  <a:cubicBezTo>
                    <a:pt x="244" y="62"/>
                    <a:pt x="244" y="62"/>
                    <a:pt x="244" y="62"/>
                  </a:cubicBezTo>
                  <a:cubicBezTo>
                    <a:pt x="243" y="63"/>
                    <a:pt x="243" y="63"/>
                    <a:pt x="243" y="63"/>
                  </a:cubicBezTo>
                  <a:cubicBezTo>
                    <a:pt x="242" y="64"/>
                    <a:pt x="242" y="64"/>
                    <a:pt x="242" y="64"/>
                  </a:cubicBezTo>
                  <a:cubicBezTo>
                    <a:pt x="242" y="65"/>
                    <a:pt x="242" y="65"/>
                    <a:pt x="242" y="65"/>
                  </a:cubicBezTo>
                  <a:cubicBezTo>
                    <a:pt x="242" y="65"/>
                    <a:pt x="242" y="65"/>
                    <a:pt x="242" y="65"/>
                  </a:cubicBezTo>
                  <a:cubicBezTo>
                    <a:pt x="241" y="67"/>
                    <a:pt x="241" y="67"/>
                    <a:pt x="241" y="67"/>
                  </a:cubicBezTo>
                  <a:cubicBezTo>
                    <a:pt x="241" y="68"/>
                    <a:pt x="241" y="68"/>
                    <a:pt x="241" y="68"/>
                  </a:cubicBezTo>
                  <a:cubicBezTo>
                    <a:pt x="240" y="70"/>
                    <a:pt x="240" y="70"/>
                    <a:pt x="240" y="70"/>
                  </a:cubicBezTo>
                  <a:cubicBezTo>
                    <a:pt x="238" y="70"/>
                    <a:pt x="238" y="70"/>
                    <a:pt x="238" y="70"/>
                  </a:cubicBezTo>
                  <a:cubicBezTo>
                    <a:pt x="237" y="70"/>
                    <a:pt x="237" y="70"/>
                    <a:pt x="237" y="70"/>
                  </a:cubicBezTo>
                  <a:cubicBezTo>
                    <a:pt x="236" y="68"/>
                    <a:pt x="236" y="68"/>
                    <a:pt x="236" y="68"/>
                  </a:cubicBezTo>
                  <a:cubicBezTo>
                    <a:pt x="236" y="67"/>
                    <a:pt x="236" y="67"/>
                    <a:pt x="236" y="67"/>
                  </a:cubicBezTo>
                  <a:cubicBezTo>
                    <a:pt x="237" y="67"/>
                    <a:pt x="237" y="67"/>
                    <a:pt x="237" y="67"/>
                  </a:cubicBezTo>
                  <a:cubicBezTo>
                    <a:pt x="237" y="66"/>
                    <a:pt x="237" y="66"/>
                    <a:pt x="237" y="66"/>
                  </a:cubicBezTo>
                  <a:cubicBezTo>
                    <a:pt x="237" y="65"/>
                    <a:pt x="237" y="65"/>
                    <a:pt x="237" y="65"/>
                  </a:cubicBezTo>
                  <a:cubicBezTo>
                    <a:pt x="236" y="65"/>
                    <a:pt x="236" y="65"/>
                    <a:pt x="236" y="65"/>
                  </a:cubicBezTo>
                  <a:cubicBezTo>
                    <a:pt x="236" y="65"/>
                    <a:pt x="236" y="65"/>
                    <a:pt x="236" y="65"/>
                  </a:cubicBezTo>
                  <a:cubicBezTo>
                    <a:pt x="235" y="63"/>
                    <a:pt x="235" y="63"/>
                    <a:pt x="235" y="63"/>
                  </a:cubicBezTo>
                  <a:cubicBezTo>
                    <a:pt x="234" y="63"/>
                    <a:pt x="234" y="63"/>
                    <a:pt x="234" y="63"/>
                  </a:cubicBezTo>
                  <a:cubicBezTo>
                    <a:pt x="232" y="62"/>
                    <a:pt x="232" y="62"/>
                    <a:pt x="232" y="62"/>
                  </a:cubicBezTo>
                  <a:cubicBezTo>
                    <a:pt x="232" y="62"/>
                    <a:pt x="232" y="62"/>
                    <a:pt x="232" y="62"/>
                  </a:cubicBezTo>
                  <a:cubicBezTo>
                    <a:pt x="233" y="61"/>
                    <a:pt x="233" y="61"/>
                    <a:pt x="233" y="61"/>
                  </a:cubicBezTo>
                  <a:cubicBezTo>
                    <a:pt x="234" y="61"/>
                    <a:pt x="234" y="61"/>
                    <a:pt x="234" y="61"/>
                  </a:cubicBezTo>
                  <a:cubicBezTo>
                    <a:pt x="235" y="61"/>
                    <a:pt x="235" y="61"/>
                    <a:pt x="235" y="61"/>
                  </a:cubicBezTo>
                  <a:cubicBezTo>
                    <a:pt x="236" y="61"/>
                    <a:pt x="236" y="61"/>
                    <a:pt x="236" y="61"/>
                  </a:cubicBezTo>
                  <a:cubicBezTo>
                    <a:pt x="237" y="62"/>
                    <a:pt x="237" y="62"/>
                    <a:pt x="237" y="62"/>
                  </a:cubicBezTo>
                  <a:cubicBezTo>
                    <a:pt x="238" y="61"/>
                    <a:pt x="238" y="61"/>
                    <a:pt x="238" y="61"/>
                  </a:cubicBezTo>
                  <a:cubicBezTo>
                    <a:pt x="239" y="60"/>
                    <a:pt x="239" y="60"/>
                    <a:pt x="239" y="60"/>
                  </a:cubicBezTo>
                  <a:cubicBezTo>
                    <a:pt x="240" y="59"/>
                    <a:pt x="240" y="59"/>
                    <a:pt x="240" y="59"/>
                  </a:cubicBezTo>
                  <a:cubicBezTo>
                    <a:pt x="242" y="60"/>
                    <a:pt x="242" y="60"/>
                    <a:pt x="242" y="60"/>
                  </a:cubicBezTo>
                  <a:cubicBezTo>
                    <a:pt x="242" y="61"/>
                    <a:pt x="242" y="61"/>
                    <a:pt x="242" y="61"/>
                  </a:cubicBezTo>
                  <a:cubicBezTo>
                    <a:pt x="243" y="60"/>
                    <a:pt x="243" y="60"/>
                    <a:pt x="243" y="60"/>
                  </a:cubicBezTo>
                  <a:cubicBezTo>
                    <a:pt x="243" y="59"/>
                    <a:pt x="243" y="59"/>
                    <a:pt x="243" y="59"/>
                  </a:cubicBezTo>
                  <a:cubicBezTo>
                    <a:pt x="244" y="59"/>
                    <a:pt x="244" y="59"/>
                    <a:pt x="244" y="59"/>
                  </a:cubicBezTo>
                  <a:cubicBezTo>
                    <a:pt x="244" y="58"/>
                    <a:pt x="244" y="58"/>
                    <a:pt x="244" y="58"/>
                  </a:cubicBezTo>
                  <a:cubicBezTo>
                    <a:pt x="244" y="57"/>
                    <a:pt x="244" y="57"/>
                    <a:pt x="244" y="57"/>
                  </a:cubicBezTo>
                  <a:cubicBezTo>
                    <a:pt x="241" y="57"/>
                    <a:pt x="241" y="57"/>
                    <a:pt x="241" y="57"/>
                  </a:cubicBezTo>
                  <a:cubicBezTo>
                    <a:pt x="241" y="57"/>
                    <a:pt x="241" y="57"/>
                    <a:pt x="241" y="57"/>
                  </a:cubicBezTo>
                  <a:cubicBezTo>
                    <a:pt x="240" y="58"/>
                    <a:pt x="240" y="58"/>
                    <a:pt x="240" y="58"/>
                  </a:cubicBezTo>
                  <a:cubicBezTo>
                    <a:pt x="240" y="57"/>
                    <a:pt x="240" y="57"/>
                    <a:pt x="240" y="57"/>
                  </a:cubicBezTo>
                  <a:cubicBezTo>
                    <a:pt x="238" y="58"/>
                    <a:pt x="238" y="58"/>
                    <a:pt x="238" y="58"/>
                  </a:cubicBezTo>
                  <a:cubicBezTo>
                    <a:pt x="237" y="58"/>
                    <a:pt x="237" y="58"/>
                    <a:pt x="237" y="58"/>
                  </a:cubicBezTo>
                  <a:cubicBezTo>
                    <a:pt x="236" y="58"/>
                    <a:pt x="236" y="58"/>
                    <a:pt x="236" y="58"/>
                  </a:cubicBezTo>
                  <a:cubicBezTo>
                    <a:pt x="236" y="58"/>
                    <a:pt x="236" y="58"/>
                    <a:pt x="236" y="58"/>
                  </a:cubicBezTo>
                  <a:cubicBezTo>
                    <a:pt x="234" y="58"/>
                    <a:pt x="234" y="58"/>
                    <a:pt x="234" y="58"/>
                  </a:cubicBezTo>
                  <a:cubicBezTo>
                    <a:pt x="233" y="58"/>
                    <a:pt x="233" y="58"/>
                    <a:pt x="233" y="58"/>
                  </a:cubicBezTo>
                  <a:cubicBezTo>
                    <a:pt x="232" y="57"/>
                    <a:pt x="232" y="57"/>
                    <a:pt x="232" y="57"/>
                  </a:cubicBezTo>
                  <a:cubicBezTo>
                    <a:pt x="232" y="55"/>
                    <a:pt x="232" y="55"/>
                    <a:pt x="232" y="55"/>
                  </a:cubicBezTo>
                  <a:cubicBezTo>
                    <a:pt x="232" y="55"/>
                    <a:pt x="232" y="55"/>
                    <a:pt x="232" y="55"/>
                  </a:cubicBezTo>
                  <a:cubicBezTo>
                    <a:pt x="231" y="54"/>
                    <a:pt x="231" y="54"/>
                    <a:pt x="231" y="54"/>
                  </a:cubicBezTo>
                  <a:cubicBezTo>
                    <a:pt x="229" y="53"/>
                    <a:pt x="229" y="53"/>
                    <a:pt x="229" y="53"/>
                  </a:cubicBezTo>
                  <a:cubicBezTo>
                    <a:pt x="229" y="52"/>
                    <a:pt x="229" y="52"/>
                    <a:pt x="229" y="52"/>
                  </a:cubicBezTo>
                  <a:cubicBezTo>
                    <a:pt x="228" y="52"/>
                    <a:pt x="228" y="52"/>
                    <a:pt x="228" y="52"/>
                  </a:cubicBezTo>
                  <a:cubicBezTo>
                    <a:pt x="227" y="53"/>
                    <a:pt x="227" y="53"/>
                    <a:pt x="227" y="53"/>
                  </a:cubicBezTo>
                  <a:cubicBezTo>
                    <a:pt x="226" y="53"/>
                    <a:pt x="226" y="53"/>
                    <a:pt x="226" y="53"/>
                  </a:cubicBezTo>
                  <a:cubicBezTo>
                    <a:pt x="226" y="52"/>
                    <a:pt x="226" y="52"/>
                    <a:pt x="226" y="52"/>
                  </a:cubicBezTo>
                  <a:cubicBezTo>
                    <a:pt x="228" y="51"/>
                    <a:pt x="228" y="51"/>
                    <a:pt x="228" y="51"/>
                  </a:cubicBezTo>
                  <a:cubicBezTo>
                    <a:pt x="228" y="50"/>
                    <a:pt x="228" y="50"/>
                    <a:pt x="228" y="50"/>
                  </a:cubicBezTo>
                  <a:cubicBezTo>
                    <a:pt x="227" y="49"/>
                    <a:pt x="227" y="49"/>
                    <a:pt x="227" y="49"/>
                  </a:cubicBezTo>
                  <a:cubicBezTo>
                    <a:pt x="228" y="48"/>
                    <a:pt x="228" y="48"/>
                    <a:pt x="228" y="48"/>
                  </a:cubicBezTo>
                  <a:cubicBezTo>
                    <a:pt x="230" y="48"/>
                    <a:pt x="230" y="48"/>
                    <a:pt x="230" y="48"/>
                  </a:cubicBezTo>
                  <a:cubicBezTo>
                    <a:pt x="231" y="48"/>
                    <a:pt x="231" y="48"/>
                    <a:pt x="231" y="48"/>
                  </a:cubicBezTo>
                  <a:cubicBezTo>
                    <a:pt x="232" y="47"/>
                    <a:pt x="232" y="47"/>
                    <a:pt x="232" y="47"/>
                  </a:cubicBezTo>
                  <a:cubicBezTo>
                    <a:pt x="234" y="46"/>
                    <a:pt x="234" y="46"/>
                    <a:pt x="234" y="46"/>
                  </a:cubicBezTo>
                  <a:cubicBezTo>
                    <a:pt x="234" y="46"/>
                    <a:pt x="234" y="46"/>
                    <a:pt x="234" y="46"/>
                  </a:cubicBezTo>
                  <a:cubicBezTo>
                    <a:pt x="236" y="45"/>
                    <a:pt x="236" y="45"/>
                    <a:pt x="236" y="45"/>
                  </a:cubicBezTo>
                  <a:cubicBezTo>
                    <a:pt x="239" y="46"/>
                    <a:pt x="239" y="46"/>
                    <a:pt x="239" y="46"/>
                  </a:cubicBezTo>
                  <a:cubicBezTo>
                    <a:pt x="241" y="48"/>
                    <a:pt x="241" y="48"/>
                    <a:pt x="241" y="48"/>
                  </a:cubicBezTo>
                  <a:cubicBezTo>
                    <a:pt x="243" y="48"/>
                    <a:pt x="243" y="48"/>
                    <a:pt x="243" y="48"/>
                  </a:cubicBezTo>
                  <a:cubicBezTo>
                    <a:pt x="245" y="48"/>
                    <a:pt x="245" y="48"/>
                    <a:pt x="245" y="48"/>
                  </a:cubicBezTo>
                  <a:cubicBezTo>
                    <a:pt x="246" y="48"/>
                    <a:pt x="246" y="48"/>
                    <a:pt x="246" y="48"/>
                  </a:cubicBezTo>
                  <a:cubicBezTo>
                    <a:pt x="245" y="49"/>
                    <a:pt x="245" y="49"/>
                    <a:pt x="245" y="49"/>
                  </a:cubicBezTo>
                  <a:cubicBezTo>
                    <a:pt x="245" y="51"/>
                    <a:pt x="245" y="51"/>
                    <a:pt x="245" y="51"/>
                  </a:cubicBezTo>
                  <a:cubicBezTo>
                    <a:pt x="247" y="51"/>
                    <a:pt x="247" y="51"/>
                    <a:pt x="247" y="51"/>
                  </a:cubicBezTo>
                  <a:cubicBezTo>
                    <a:pt x="247" y="53"/>
                    <a:pt x="247" y="53"/>
                    <a:pt x="247" y="53"/>
                  </a:cubicBezTo>
                  <a:cubicBezTo>
                    <a:pt x="246" y="54"/>
                    <a:pt x="246" y="54"/>
                    <a:pt x="246" y="54"/>
                  </a:cubicBezTo>
                  <a:cubicBezTo>
                    <a:pt x="245" y="55"/>
                    <a:pt x="245" y="55"/>
                    <a:pt x="245" y="55"/>
                  </a:cubicBezTo>
                  <a:cubicBezTo>
                    <a:pt x="246" y="57"/>
                    <a:pt x="246" y="57"/>
                    <a:pt x="246" y="57"/>
                  </a:cubicBezTo>
                  <a:cubicBezTo>
                    <a:pt x="246" y="59"/>
                    <a:pt x="246" y="59"/>
                    <a:pt x="246" y="59"/>
                  </a:cubicBezTo>
                  <a:cubicBezTo>
                    <a:pt x="247" y="61"/>
                    <a:pt x="247" y="61"/>
                    <a:pt x="247" y="61"/>
                  </a:cubicBezTo>
                  <a:cubicBezTo>
                    <a:pt x="248" y="62"/>
                    <a:pt x="248" y="62"/>
                    <a:pt x="248" y="62"/>
                  </a:cubicBezTo>
                  <a:cubicBezTo>
                    <a:pt x="248" y="62"/>
                    <a:pt x="248" y="62"/>
                    <a:pt x="248" y="62"/>
                  </a:cubicBezTo>
                  <a:cubicBezTo>
                    <a:pt x="248" y="60"/>
                    <a:pt x="248" y="60"/>
                    <a:pt x="248" y="60"/>
                  </a:cubicBezTo>
                  <a:cubicBezTo>
                    <a:pt x="249" y="60"/>
                    <a:pt x="249" y="60"/>
                    <a:pt x="249" y="60"/>
                  </a:cubicBezTo>
                  <a:cubicBezTo>
                    <a:pt x="249" y="60"/>
                    <a:pt x="249" y="60"/>
                    <a:pt x="249" y="60"/>
                  </a:cubicBezTo>
                  <a:cubicBezTo>
                    <a:pt x="249" y="61"/>
                    <a:pt x="249" y="61"/>
                    <a:pt x="249" y="61"/>
                  </a:cubicBezTo>
                  <a:cubicBezTo>
                    <a:pt x="250" y="63"/>
                    <a:pt x="250" y="63"/>
                    <a:pt x="250" y="63"/>
                  </a:cubicBezTo>
                  <a:cubicBezTo>
                    <a:pt x="250" y="62"/>
                    <a:pt x="250" y="62"/>
                    <a:pt x="250" y="62"/>
                  </a:cubicBezTo>
                  <a:cubicBezTo>
                    <a:pt x="250" y="63"/>
                    <a:pt x="250" y="63"/>
                    <a:pt x="250" y="63"/>
                  </a:cubicBezTo>
                  <a:cubicBezTo>
                    <a:pt x="252" y="65"/>
                    <a:pt x="252" y="65"/>
                    <a:pt x="252" y="65"/>
                  </a:cubicBezTo>
                  <a:cubicBezTo>
                    <a:pt x="253" y="65"/>
                    <a:pt x="253" y="65"/>
                    <a:pt x="253" y="65"/>
                  </a:cubicBezTo>
                  <a:cubicBezTo>
                    <a:pt x="254" y="65"/>
                    <a:pt x="254" y="65"/>
                    <a:pt x="254" y="65"/>
                  </a:cubicBezTo>
                  <a:cubicBezTo>
                    <a:pt x="255" y="65"/>
                    <a:pt x="255" y="65"/>
                    <a:pt x="255" y="65"/>
                  </a:cubicBezTo>
                  <a:cubicBezTo>
                    <a:pt x="255" y="64"/>
                    <a:pt x="255" y="64"/>
                    <a:pt x="255" y="64"/>
                  </a:cubicBezTo>
                  <a:cubicBezTo>
                    <a:pt x="256" y="63"/>
                    <a:pt x="256" y="63"/>
                    <a:pt x="256" y="63"/>
                  </a:cubicBezTo>
                  <a:cubicBezTo>
                    <a:pt x="257" y="63"/>
                    <a:pt x="257" y="63"/>
                    <a:pt x="257" y="63"/>
                  </a:cubicBezTo>
                  <a:cubicBezTo>
                    <a:pt x="257" y="61"/>
                    <a:pt x="257" y="61"/>
                    <a:pt x="257" y="61"/>
                  </a:cubicBezTo>
                  <a:cubicBezTo>
                    <a:pt x="257" y="60"/>
                    <a:pt x="257" y="60"/>
                    <a:pt x="257" y="60"/>
                  </a:cubicBezTo>
                  <a:cubicBezTo>
                    <a:pt x="259" y="60"/>
                    <a:pt x="259" y="60"/>
                    <a:pt x="259" y="60"/>
                  </a:cubicBezTo>
                  <a:cubicBezTo>
                    <a:pt x="260" y="59"/>
                    <a:pt x="260" y="59"/>
                    <a:pt x="260" y="59"/>
                  </a:cubicBezTo>
                  <a:cubicBezTo>
                    <a:pt x="260" y="58"/>
                    <a:pt x="260" y="58"/>
                    <a:pt x="260" y="58"/>
                  </a:cubicBezTo>
                  <a:cubicBezTo>
                    <a:pt x="260" y="57"/>
                    <a:pt x="260" y="57"/>
                    <a:pt x="260" y="57"/>
                  </a:cubicBezTo>
                  <a:cubicBezTo>
                    <a:pt x="261" y="58"/>
                    <a:pt x="261" y="58"/>
                    <a:pt x="261" y="58"/>
                  </a:cubicBezTo>
                  <a:cubicBezTo>
                    <a:pt x="262" y="58"/>
                    <a:pt x="262" y="58"/>
                    <a:pt x="262" y="58"/>
                  </a:cubicBezTo>
                  <a:cubicBezTo>
                    <a:pt x="263" y="57"/>
                    <a:pt x="263" y="57"/>
                    <a:pt x="263" y="57"/>
                  </a:cubicBezTo>
                  <a:cubicBezTo>
                    <a:pt x="265" y="57"/>
                    <a:pt x="265" y="57"/>
                    <a:pt x="265" y="57"/>
                  </a:cubicBezTo>
                  <a:cubicBezTo>
                    <a:pt x="265" y="56"/>
                    <a:pt x="265" y="56"/>
                    <a:pt x="265" y="56"/>
                  </a:cubicBezTo>
                  <a:cubicBezTo>
                    <a:pt x="264" y="55"/>
                    <a:pt x="264" y="55"/>
                    <a:pt x="264" y="55"/>
                  </a:cubicBezTo>
                  <a:cubicBezTo>
                    <a:pt x="265" y="54"/>
                    <a:pt x="265" y="54"/>
                    <a:pt x="265" y="54"/>
                  </a:cubicBezTo>
                  <a:cubicBezTo>
                    <a:pt x="268" y="52"/>
                    <a:pt x="268" y="52"/>
                    <a:pt x="268" y="52"/>
                  </a:cubicBezTo>
                  <a:cubicBezTo>
                    <a:pt x="269" y="53"/>
                    <a:pt x="269" y="53"/>
                    <a:pt x="269" y="53"/>
                  </a:cubicBezTo>
                  <a:cubicBezTo>
                    <a:pt x="270" y="53"/>
                    <a:pt x="270" y="53"/>
                    <a:pt x="270" y="53"/>
                  </a:cubicBezTo>
                  <a:cubicBezTo>
                    <a:pt x="272" y="54"/>
                    <a:pt x="272" y="54"/>
                    <a:pt x="272" y="54"/>
                  </a:cubicBezTo>
                  <a:cubicBezTo>
                    <a:pt x="274" y="55"/>
                    <a:pt x="274" y="55"/>
                    <a:pt x="274" y="55"/>
                  </a:cubicBezTo>
                  <a:cubicBezTo>
                    <a:pt x="275" y="56"/>
                    <a:pt x="275" y="56"/>
                    <a:pt x="275" y="56"/>
                  </a:cubicBezTo>
                  <a:cubicBezTo>
                    <a:pt x="277" y="56"/>
                    <a:pt x="277" y="56"/>
                    <a:pt x="277" y="56"/>
                  </a:cubicBezTo>
                  <a:cubicBezTo>
                    <a:pt x="278" y="56"/>
                    <a:pt x="278" y="56"/>
                    <a:pt x="278" y="56"/>
                  </a:cubicBezTo>
                  <a:cubicBezTo>
                    <a:pt x="282" y="58"/>
                    <a:pt x="282" y="58"/>
                    <a:pt x="282" y="58"/>
                  </a:cubicBezTo>
                  <a:cubicBezTo>
                    <a:pt x="283" y="58"/>
                    <a:pt x="283" y="58"/>
                    <a:pt x="283" y="58"/>
                  </a:cubicBezTo>
                  <a:cubicBezTo>
                    <a:pt x="284" y="58"/>
                    <a:pt x="284" y="58"/>
                    <a:pt x="284" y="58"/>
                  </a:cubicBezTo>
                  <a:cubicBezTo>
                    <a:pt x="285" y="58"/>
                    <a:pt x="285" y="58"/>
                    <a:pt x="285" y="58"/>
                  </a:cubicBezTo>
                  <a:cubicBezTo>
                    <a:pt x="286" y="58"/>
                    <a:pt x="286" y="58"/>
                    <a:pt x="286" y="58"/>
                  </a:cubicBezTo>
                  <a:cubicBezTo>
                    <a:pt x="287" y="59"/>
                    <a:pt x="287" y="59"/>
                    <a:pt x="287" y="59"/>
                  </a:cubicBezTo>
                  <a:cubicBezTo>
                    <a:pt x="287" y="60"/>
                    <a:pt x="287" y="60"/>
                    <a:pt x="287" y="60"/>
                  </a:cubicBezTo>
                  <a:cubicBezTo>
                    <a:pt x="287" y="60"/>
                    <a:pt x="287" y="60"/>
                    <a:pt x="287" y="60"/>
                  </a:cubicBezTo>
                  <a:cubicBezTo>
                    <a:pt x="288" y="61"/>
                    <a:pt x="288" y="61"/>
                    <a:pt x="288" y="61"/>
                  </a:cubicBezTo>
                  <a:cubicBezTo>
                    <a:pt x="289" y="60"/>
                    <a:pt x="289" y="60"/>
                    <a:pt x="289" y="60"/>
                  </a:cubicBezTo>
                  <a:cubicBezTo>
                    <a:pt x="289" y="60"/>
                    <a:pt x="289" y="60"/>
                    <a:pt x="289" y="60"/>
                  </a:cubicBezTo>
                  <a:close/>
                  <a:moveTo>
                    <a:pt x="214" y="43"/>
                  </a:moveTo>
                  <a:cubicBezTo>
                    <a:pt x="217" y="44"/>
                    <a:pt x="217" y="44"/>
                    <a:pt x="217" y="44"/>
                  </a:cubicBezTo>
                  <a:cubicBezTo>
                    <a:pt x="217" y="45"/>
                    <a:pt x="217" y="45"/>
                    <a:pt x="217" y="45"/>
                  </a:cubicBezTo>
                  <a:cubicBezTo>
                    <a:pt x="215" y="44"/>
                    <a:pt x="215" y="44"/>
                    <a:pt x="215" y="44"/>
                  </a:cubicBezTo>
                  <a:cubicBezTo>
                    <a:pt x="214" y="43"/>
                    <a:pt x="214" y="43"/>
                    <a:pt x="214" y="43"/>
                  </a:cubicBezTo>
                  <a:close/>
                  <a:moveTo>
                    <a:pt x="227" y="45"/>
                  </a:moveTo>
                  <a:cubicBezTo>
                    <a:pt x="228" y="46"/>
                    <a:pt x="228" y="46"/>
                    <a:pt x="228" y="46"/>
                  </a:cubicBezTo>
                  <a:cubicBezTo>
                    <a:pt x="229" y="45"/>
                    <a:pt x="229" y="45"/>
                    <a:pt x="229" y="45"/>
                  </a:cubicBezTo>
                  <a:cubicBezTo>
                    <a:pt x="228" y="44"/>
                    <a:pt x="228" y="44"/>
                    <a:pt x="228" y="44"/>
                  </a:cubicBezTo>
                  <a:cubicBezTo>
                    <a:pt x="227" y="43"/>
                    <a:pt x="227" y="43"/>
                    <a:pt x="227" y="43"/>
                  </a:cubicBezTo>
                  <a:cubicBezTo>
                    <a:pt x="225" y="43"/>
                    <a:pt x="225" y="43"/>
                    <a:pt x="225" y="43"/>
                  </a:cubicBezTo>
                  <a:cubicBezTo>
                    <a:pt x="224" y="44"/>
                    <a:pt x="224" y="44"/>
                    <a:pt x="224" y="44"/>
                  </a:cubicBezTo>
                  <a:cubicBezTo>
                    <a:pt x="223" y="44"/>
                    <a:pt x="223" y="44"/>
                    <a:pt x="223" y="44"/>
                  </a:cubicBezTo>
                  <a:cubicBezTo>
                    <a:pt x="222" y="44"/>
                    <a:pt x="222" y="44"/>
                    <a:pt x="222" y="44"/>
                  </a:cubicBezTo>
                  <a:cubicBezTo>
                    <a:pt x="223" y="45"/>
                    <a:pt x="223" y="45"/>
                    <a:pt x="223" y="45"/>
                  </a:cubicBezTo>
                  <a:cubicBezTo>
                    <a:pt x="222" y="45"/>
                    <a:pt x="222" y="45"/>
                    <a:pt x="222" y="45"/>
                  </a:cubicBezTo>
                  <a:cubicBezTo>
                    <a:pt x="224" y="45"/>
                    <a:pt x="224" y="45"/>
                    <a:pt x="224" y="45"/>
                  </a:cubicBezTo>
                  <a:cubicBezTo>
                    <a:pt x="225" y="46"/>
                    <a:pt x="225" y="46"/>
                    <a:pt x="225" y="46"/>
                  </a:cubicBezTo>
                  <a:cubicBezTo>
                    <a:pt x="226" y="46"/>
                    <a:pt x="226" y="46"/>
                    <a:pt x="226" y="46"/>
                  </a:cubicBezTo>
                  <a:cubicBezTo>
                    <a:pt x="226" y="45"/>
                    <a:pt x="226" y="45"/>
                    <a:pt x="226" y="45"/>
                  </a:cubicBezTo>
                  <a:cubicBezTo>
                    <a:pt x="225" y="45"/>
                    <a:pt x="225" y="45"/>
                    <a:pt x="225" y="45"/>
                  </a:cubicBezTo>
                  <a:cubicBezTo>
                    <a:pt x="225" y="45"/>
                    <a:pt x="225" y="45"/>
                    <a:pt x="225" y="45"/>
                  </a:cubicBezTo>
                  <a:cubicBezTo>
                    <a:pt x="225" y="44"/>
                    <a:pt x="225" y="44"/>
                    <a:pt x="225" y="44"/>
                  </a:cubicBezTo>
                  <a:cubicBezTo>
                    <a:pt x="227" y="45"/>
                    <a:pt x="227" y="45"/>
                    <a:pt x="227" y="45"/>
                  </a:cubicBezTo>
                  <a:close/>
                  <a:moveTo>
                    <a:pt x="225" y="49"/>
                  </a:moveTo>
                  <a:cubicBezTo>
                    <a:pt x="224" y="49"/>
                    <a:pt x="224" y="49"/>
                    <a:pt x="224" y="49"/>
                  </a:cubicBezTo>
                  <a:cubicBezTo>
                    <a:pt x="222" y="49"/>
                    <a:pt x="222" y="49"/>
                    <a:pt x="222" y="49"/>
                  </a:cubicBezTo>
                  <a:cubicBezTo>
                    <a:pt x="223" y="49"/>
                    <a:pt x="223" y="49"/>
                    <a:pt x="223" y="49"/>
                  </a:cubicBezTo>
                  <a:cubicBezTo>
                    <a:pt x="225" y="49"/>
                    <a:pt x="225" y="49"/>
                    <a:pt x="225" y="49"/>
                  </a:cubicBezTo>
                  <a:close/>
                  <a:moveTo>
                    <a:pt x="226" y="48"/>
                  </a:moveTo>
                  <a:cubicBezTo>
                    <a:pt x="225" y="49"/>
                    <a:pt x="225" y="49"/>
                    <a:pt x="225" y="49"/>
                  </a:cubicBezTo>
                  <a:cubicBezTo>
                    <a:pt x="225" y="48"/>
                    <a:pt x="225" y="48"/>
                    <a:pt x="225" y="48"/>
                  </a:cubicBezTo>
                  <a:cubicBezTo>
                    <a:pt x="226" y="48"/>
                    <a:pt x="226" y="48"/>
                    <a:pt x="226" y="48"/>
                  </a:cubicBezTo>
                  <a:close/>
                  <a:moveTo>
                    <a:pt x="226" y="49"/>
                  </a:moveTo>
                  <a:cubicBezTo>
                    <a:pt x="224" y="50"/>
                    <a:pt x="224" y="50"/>
                    <a:pt x="224" y="50"/>
                  </a:cubicBezTo>
                  <a:cubicBezTo>
                    <a:pt x="224" y="52"/>
                    <a:pt x="224" y="52"/>
                    <a:pt x="224" y="52"/>
                  </a:cubicBezTo>
                  <a:cubicBezTo>
                    <a:pt x="226" y="52"/>
                    <a:pt x="226" y="52"/>
                    <a:pt x="226" y="52"/>
                  </a:cubicBezTo>
                  <a:cubicBezTo>
                    <a:pt x="226" y="52"/>
                    <a:pt x="226" y="52"/>
                    <a:pt x="226" y="52"/>
                  </a:cubicBezTo>
                  <a:cubicBezTo>
                    <a:pt x="226" y="49"/>
                    <a:pt x="226" y="49"/>
                    <a:pt x="226" y="49"/>
                  </a:cubicBezTo>
                  <a:cubicBezTo>
                    <a:pt x="226" y="49"/>
                    <a:pt x="226" y="49"/>
                    <a:pt x="226" y="49"/>
                  </a:cubicBezTo>
                  <a:close/>
                  <a:moveTo>
                    <a:pt x="190" y="18"/>
                  </a:moveTo>
                  <a:cubicBezTo>
                    <a:pt x="192" y="20"/>
                    <a:pt x="192" y="20"/>
                    <a:pt x="192" y="20"/>
                  </a:cubicBezTo>
                  <a:cubicBezTo>
                    <a:pt x="192" y="21"/>
                    <a:pt x="192" y="21"/>
                    <a:pt x="192" y="21"/>
                  </a:cubicBezTo>
                  <a:cubicBezTo>
                    <a:pt x="192" y="22"/>
                    <a:pt x="192" y="22"/>
                    <a:pt x="192" y="22"/>
                  </a:cubicBezTo>
                  <a:cubicBezTo>
                    <a:pt x="190" y="21"/>
                    <a:pt x="190" y="21"/>
                    <a:pt x="190" y="21"/>
                  </a:cubicBezTo>
                  <a:cubicBezTo>
                    <a:pt x="190" y="19"/>
                    <a:pt x="190" y="19"/>
                    <a:pt x="190" y="19"/>
                  </a:cubicBezTo>
                  <a:cubicBezTo>
                    <a:pt x="190" y="18"/>
                    <a:pt x="190" y="18"/>
                    <a:pt x="190" y="18"/>
                  </a:cubicBezTo>
                  <a:close/>
                  <a:moveTo>
                    <a:pt x="198" y="14"/>
                  </a:moveTo>
                  <a:cubicBezTo>
                    <a:pt x="199" y="15"/>
                    <a:pt x="199" y="15"/>
                    <a:pt x="199" y="15"/>
                  </a:cubicBezTo>
                  <a:cubicBezTo>
                    <a:pt x="199" y="17"/>
                    <a:pt x="199" y="17"/>
                    <a:pt x="199" y="17"/>
                  </a:cubicBezTo>
                  <a:cubicBezTo>
                    <a:pt x="199" y="16"/>
                    <a:pt x="199" y="16"/>
                    <a:pt x="199" y="16"/>
                  </a:cubicBezTo>
                  <a:cubicBezTo>
                    <a:pt x="200" y="15"/>
                    <a:pt x="200" y="15"/>
                    <a:pt x="200" y="15"/>
                  </a:cubicBezTo>
                  <a:cubicBezTo>
                    <a:pt x="200" y="14"/>
                    <a:pt x="200" y="14"/>
                    <a:pt x="200" y="14"/>
                  </a:cubicBezTo>
                  <a:cubicBezTo>
                    <a:pt x="199" y="13"/>
                    <a:pt x="199" y="13"/>
                    <a:pt x="199" y="13"/>
                  </a:cubicBezTo>
                  <a:cubicBezTo>
                    <a:pt x="198" y="14"/>
                    <a:pt x="198" y="14"/>
                    <a:pt x="198" y="14"/>
                  </a:cubicBezTo>
                  <a:close/>
                  <a:moveTo>
                    <a:pt x="198" y="17"/>
                  </a:moveTo>
                  <a:cubicBezTo>
                    <a:pt x="199" y="17"/>
                    <a:pt x="199" y="17"/>
                    <a:pt x="199" y="17"/>
                  </a:cubicBezTo>
                  <a:cubicBezTo>
                    <a:pt x="199" y="18"/>
                    <a:pt x="199" y="18"/>
                    <a:pt x="199" y="18"/>
                  </a:cubicBezTo>
                  <a:cubicBezTo>
                    <a:pt x="199" y="18"/>
                    <a:pt x="199" y="18"/>
                    <a:pt x="199" y="18"/>
                  </a:cubicBezTo>
                  <a:cubicBezTo>
                    <a:pt x="198" y="17"/>
                    <a:pt x="198" y="17"/>
                    <a:pt x="198" y="17"/>
                  </a:cubicBezTo>
                  <a:close/>
                  <a:moveTo>
                    <a:pt x="208" y="29"/>
                  </a:moveTo>
                  <a:cubicBezTo>
                    <a:pt x="209" y="31"/>
                    <a:pt x="209" y="31"/>
                    <a:pt x="209" y="31"/>
                  </a:cubicBezTo>
                  <a:cubicBezTo>
                    <a:pt x="209" y="30"/>
                    <a:pt x="209" y="30"/>
                    <a:pt x="209" y="30"/>
                  </a:cubicBezTo>
                  <a:cubicBezTo>
                    <a:pt x="210" y="30"/>
                    <a:pt x="210" y="30"/>
                    <a:pt x="210" y="30"/>
                  </a:cubicBezTo>
                  <a:cubicBezTo>
                    <a:pt x="211" y="29"/>
                    <a:pt x="211" y="29"/>
                    <a:pt x="211" y="29"/>
                  </a:cubicBezTo>
                  <a:cubicBezTo>
                    <a:pt x="211" y="28"/>
                    <a:pt x="211" y="28"/>
                    <a:pt x="211" y="28"/>
                  </a:cubicBezTo>
                  <a:cubicBezTo>
                    <a:pt x="210" y="28"/>
                    <a:pt x="210" y="28"/>
                    <a:pt x="210" y="28"/>
                  </a:cubicBezTo>
                  <a:cubicBezTo>
                    <a:pt x="209" y="28"/>
                    <a:pt x="209" y="28"/>
                    <a:pt x="209" y="28"/>
                  </a:cubicBezTo>
                  <a:cubicBezTo>
                    <a:pt x="208" y="29"/>
                    <a:pt x="208" y="29"/>
                    <a:pt x="208" y="29"/>
                  </a:cubicBezTo>
                  <a:close/>
                  <a:moveTo>
                    <a:pt x="207" y="45"/>
                  </a:moveTo>
                  <a:cubicBezTo>
                    <a:pt x="208" y="47"/>
                    <a:pt x="208" y="47"/>
                    <a:pt x="208" y="47"/>
                  </a:cubicBezTo>
                  <a:cubicBezTo>
                    <a:pt x="209" y="49"/>
                    <a:pt x="209" y="49"/>
                    <a:pt x="209" y="49"/>
                  </a:cubicBezTo>
                  <a:cubicBezTo>
                    <a:pt x="210" y="49"/>
                    <a:pt x="210" y="49"/>
                    <a:pt x="210" y="49"/>
                  </a:cubicBezTo>
                  <a:cubicBezTo>
                    <a:pt x="209" y="49"/>
                    <a:pt x="209" y="49"/>
                    <a:pt x="209" y="49"/>
                  </a:cubicBezTo>
                  <a:cubicBezTo>
                    <a:pt x="209" y="50"/>
                    <a:pt x="209" y="50"/>
                    <a:pt x="209" y="50"/>
                  </a:cubicBezTo>
                  <a:cubicBezTo>
                    <a:pt x="209" y="49"/>
                    <a:pt x="209" y="49"/>
                    <a:pt x="209" y="49"/>
                  </a:cubicBezTo>
                  <a:cubicBezTo>
                    <a:pt x="208" y="49"/>
                    <a:pt x="208" y="49"/>
                    <a:pt x="208" y="49"/>
                  </a:cubicBezTo>
                  <a:cubicBezTo>
                    <a:pt x="207" y="47"/>
                    <a:pt x="207" y="47"/>
                    <a:pt x="207" y="47"/>
                  </a:cubicBezTo>
                  <a:cubicBezTo>
                    <a:pt x="205" y="46"/>
                    <a:pt x="205" y="46"/>
                    <a:pt x="205" y="46"/>
                  </a:cubicBezTo>
                  <a:cubicBezTo>
                    <a:pt x="204" y="44"/>
                    <a:pt x="204" y="44"/>
                    <a:pt x="204" y="44"/>
                  </a:cubicBezTo>
                  <a:cubicBezTo>
                    <a:pt x="205" y="43"/>
                    <a:pt x="205" y="43"/>
                    <a:pt x="205" y="43"/>
                  </a:cubicBezTo>
                  <a:cubicBezTo>
                    <a:pt x="205" y="42"/>
                    <a:pt x="205" y="42"/>
                    <a:pt x="205" y="42"/>
                  </a:cubicBezTo>
                  <a:cubicBezTo>
                    <a:pt x="205" y="42"/>
                    <a:pt x="205" y="42"/>
                    <a:pt x="205" y="42"/>
                  </a:cubicBezTo>
                  <a:cubicBezTo>
                    <a:pt x="204" y="41"/>
                    <a:pt x="204" y="41"/>
                    <a:pt x="204" y="41"/>
                  </a:cubicBezTo>
                  <a:cubicBezTo>
                    <a:pt x="204" y="39"/>
                    <a:pt x="204" y="39"/>
                    <a:pt x="204" y="39"/>
                  </a:cubicBezTo>
                  <a:cubicBezTo>
                    <a:pt x="204" y="39"/>
                    <a:pt x="204" y="39"/>
                    <a:pt x="204" y="39"/>
                  </a:cubicBezTo>
                  <a:cubicBezTo>
                    <a:pt x="204" y="37"/>
                    <a:pt x="204" y="37"/>
                    <a:pt x="204" y="37"/>
                  </a:cubicBezTo>
                  <a:cubicBezTo>
                    <a:pt x="203" y="36"/>
                    <a:pt x="203" y="36"/>
                    <a:pt x="203" y="36"/>
                  </a:cubicBezTo>
                  <a:cubicBezTo>
                    <a:pt x="203" y="35"/>
                    <a:pt x="203" y="35"/>
                    <a:pt x="203" y="35"/>
                  </a:cubicBezTo>
                  <a:cubicBezTo>
                    <a:pt x="204" y="34"/>
                    <a:pt x="204" y="34"/>
                    <a:pt x="204" y="34"/>
                  </a:cubicBezTo>
                  <a:cubicBezTo>
                    <a:pt x="204" y="33"/>
                    <a:pt x="204" y="33"/>
                    <a:pt x="204" y="33"/>
                  </a:cubicBezTo>
                  <a:cubicBezTo>
                    <a:pt x="205" y="31"/>
                    <a:pt x="205" y="31"/>
                    <a:pt x="205" y="31"/>
                  </a:cubicBezTo>
                  <a:cubicBezTo>
                    <a:pt x="206" y="29"/>
                    <a:pt x="206" y="29"/>
                    <a:pt x="206" y="29"/>
                  </a:cubicBezTo>
                  <a:cubicBezTo>
                    <a:pt x="207" y="29"/>
                    <a:pt x="207" y="29"/>
                    <a:pt x="207" y="29"/>
                  </a:cubicBezTo>
                  <a:cubicBezTo>
                    <a:pt x="207" y="30"/>
                    <a:pt x="207" y="30"/>
                    <a:pt x="207" y="30"/>
                  </a:cubicBezTo>
                  <a:cubicBezTo>
                    <a:pt x="206" y="31"/>
                    <a:pt x="206" y="31"/>
                    <a:pt x="206" y="31"/>
                  </a:cubicBezTo>
                  <a:cubicBezTo>
                    <a:pt x="206" y="32"/>
                    <a:pt x="206" y="32"/>
                    <a:pt x="206" y="32"/>
                  </a:cubicBezTo>
                  <a:cubicBezTo>
                    <a:pt x="207" y="32"/>
                    <a:pt x="207" y="32"/>
                    <a:pt x="207" y="32"/>
                  </a:cubicBezTo>
                  <a:cubicBezTo>
                    <a:pt x="207" y="34"/>
                    <a:pt x="207" y="34"/>
                    <a:pt x="207" y="34"/>
                  </a:cubicBezTo>
                  <a:cubicBezTo>
                    <a:pt x="207" y="36"/>
                    <a:pt x="207" y="36"/>
                    <a:pt x="207" y="36"/>
                  </a:cubicBezTo>
                  <a:cubicBezTo>
                    <a:pt x="206" y="36"/>
                    <a:pt x="206" y="36"/>
                    <a:pt x="206" y="36"/>
                  </a:cubicBezTo>
                  <a:cubicBezTo>
                    <a:pt x="205" y="36"/>
                    <a:pt x="205" y="36"/>
                    <a:pt x="205" y="36"/>
                  </a:cubicBezTo>
                  <a:cubicBezTo>
                    <a:pt x="205" y="38"/>
                    <a:pt x="205" y="38"/>
                    <a:pt x="205" y="38"/>
                  </a:cubicBezTo>
                  <a:cubicBezTo>
                    <a:pt x="206" y="37"/>
                    <a:pt x="206" y="37"/>
                    <a:pt x="206" y="37"/>
                  </a:cubicBezTo>
                  <a:cubicBezTo>
                    <a:pt x="207" y="36"/>
                    <a:pt x="207" y="36"/>
                    <a:pt x="207" y="36"/>
                  </a:cubicBezTo>
                  <a:cubicBezTo>
                    <a:pt x="208" y="36"/>
                    <a:pt x="208" y="36"/>
                    <a:pt x="208" y="36"/>
                  </a:cubicBezTo>
                  <a:cubicBezTo>
                    <a:pt x="208" y="35"/>
                    <a:pt x="208" y="35"/>
                    <a:pt x="208" y="35"/>
                  </a:cubicBezTo>
                  <a:cubicBezTo>
                    <a:pt x="208" y="35"/>
                    <a:pt x="208" y="35"/>
                    <a:pt x="208" y="35"/>
                  </a:cubicBezTo>
                  <a:cubicBezTo>
                    <a:pt x="208" y="34"/>
                    <a:pt x="208" y="34"/>
                    <a:pt x="208" y="34"/>
                  </a:cubicBezTo>
                  <a:cubicBezTo>
                    <a:pt x="210" y="33"/>
                    <a:pt x="210" y="33"/>
                    <a:pt x="210" y="33"/>
                  </a:cubicBezTo>
                  <a:cubicBezTo>
                    <a:pt x="212" y="33"/>
                    <a:pt x="212" y="33"/>
                    <a:pt x="212" y="33"/>
                  </a:cubicBezTo>
                  <a:cubicBezTo>
                    <a:pt x="212" y="33"/>
                    <a:pt x="212" y="33"/>
                    <a:pt x="212" y="33"/>
                  </a:cubicBezTo>
                  <a:cubicBezTo>
                    <a:pt x="212" y="34"/>
                    <a:pt x="212" y="34"/>
                    <a:pt x="212" y="34"/>
                  </a:cubicBezTo>
                  <a:cubicBezTo>
                    <a:pt x="211" y="37"/>
                    <a:pt x="211" y="37"/>
                    <a:pt x="211" y="37"/>
                  </a:cubicBezTo>
                  <a:cubicBezTo>
                    <a:pt x="209" y="37"/>
                    <a:pt x="209" y="37"/>
                    <a:pt x="209" y="37"/>
                  </a:cubicBezTo>
                  <a:cubicBezTo>
                    <a:pt x="208" y="38"/>
                    <a:pt x="208" y="38"/>
                    <a:pt x="208" y="38"/>
                  </a:cubicBezTo>
                  <a:cubicBezTo>
                    <a:pt x="209" y="39"/>
                    <a:pt x="209" y="39"/>
                    <a:pt x="209" y="39"/>
                  </a:cubicBezTo>
                  <a:cubicBezTo>
                    <a:pt x="210" y="39"/>
                    <a:pt x="210" y="39"/>
                    <a:pt x="210" y="39"/>
                  </a:cubicBezTo>
                  <a:cubicBezTo>
                    <a:pt x="211" y="40"/>
                    <a:pt x="211" y="40"/>
                    <a:pt x="211" y="40"/>
                  </a:cubicBezTo>
                  <a:cubicBezTo>
                    <a:pt x="211" y="41"/>
                    <a:pt x="211" y="41"/>
                    <a:pt x="211" y="41"/>
                  </a:cubicBezTo>
                  <a:cubicBezTo>
                    <a:pt x="212" y="42"/>
                    <a:pt x="212" y="42"/>
                    <a:pt x="212" y="42"/>
                  </a:cubicBezTo>
                  <a:cubicBezTo>
                    <a:pt x="211" y="42"/>
                    <a:pt x="211" y="42"/>
                    <a:pt x="211" y="42"/>
                  </a:cubicBezTo>
                  <a:cubicBezTo>
                    <a:pt x="210" y="41"/>
                    <a:pt x="210" y="41"/>
                    <a:pt x="210" y="41"/>
                  </a:cubicBezTo>
                  <a:cubicBezTo>
                    <a:pt x="208" y="41"/>
                    <a:pt x="208" y="41"/>
                    <a:pt x="208" y="41"/>
                  </a:cubicBezTo>
                  <a:cubicBezTo>
                    <a:pt x="207" y="41"/>
                    <a:pt x="207" y="41"/>
                    <a:pt x="207" y="41"/>
                  </a:cubicBezTo>
                  <a:cubicBezTo>
                    <a:pt x="206" y="41"/>
                    <a:pt x="206" y="41"/>
                    <a:pt x="206" y="41"/>
                  </a:cubicBezTo>
                  <a:cubicBezTo>
                    <a:pt x="206" y="43"/>
                    <a:pt x="206" y="43"/>
                    <a:pt x="206" y="43"/>
                  </a:cubicBezTo>
                  <a:cubicBezTo>
                    <a:pt x="207" y="45"/>
                    <a:pt x="207" y="45"/>
                    <a:pt x="207" y="45"/>
                  </a:cubicBezTo>
                  <a:close/>
                  <a:moveTo>
                    <a:pt x="202" y="48"/>
                  </a:moveTo>
                  <a:cubicBezTo>
                    <a:pt x="202" y="49"/>
                    <a:pt x="202" y="49"/>
                    <a:pt x="202" y="49"/>
                  </a:cubicBezTo>
                  <a:cubicBezTo>
                    <a:pt x="201" y="49"/>
                    <a:pt x="201" y="49"/>
                    <a:pt x="201" y="49"/>
                  </a:cubicBezTo>
                  <a:cubicBezTo>
                    <a:pt x="202" y="48"/>
                    <a:pt x="202" y="48"/>
                    <a:pt x="202" y="48"/>
                  </a:cubicBezTo>
                  <a:cubicBezTo>
                    <a:pt x="202" y="48"/>
                    <a:pt x="202" y="48"/>
                    <a:pt x="202" y="48"/>
                  </a:cubicBezTo>
                  <a:close/>
                  <a:moveTo>
                    <a:pt x="202" y="46"/>
                  </a:moveTo>
                  <a:cubicBezTo>
                    <a:pt x="201" y="46"/>
                    <a:pt x="201" y="46"/>
                    <a:pt x="201" y="46"/>
                  </a:cubicBezTo>
                  <a:cubicBezTo>
                    <a:pt x="201" y="47"/>
                    <a:pt x="201" y="47"/>
                    <a:pt x="201" y="47"/>
                  </a:cubicBezTo>
                  <a:cubicBezTo>
                    <a:pt x="202" y="47"/>
                    <a:pt x="202" y="47"/>
                    <a:pt x="202" y="47"/>
                  </a:cubicBezTo>
                  <a:cubicBezTo>
                    <a:pt x="202" y="46"/>
                    <a:pt x="202" y="46"/>
                    <a:pt x="202" y="46"/>
                  </a:cubicBezTo>
                  <a:cubicBezTo>
                    <a:pt x="202" y="46"/>
                    <a:pt x="202" y="46"/>
                    <a:pt x="202" y="46"/>
                  </a:cubicBezTo>
                  <a:close/>
                  <a:moveTo>
                    <a:pt x="203" y="46"/>
                  </a:moveTo>
                  <a:cubicBezTo>
                    <a:pt x="203" y="47"/>
                    <a:pt x="203" y="47"/>
                    <a:pt x="203" y="47"/>
                  </a:cubicBezTo>
                  <a:cubicBezTo>
                    <a:pt x="203" y="48"/>
                    <a:pt x="203" y="48"/>
                    <a:pt x="203" y="48"/>
                  </a:cubicBezTo>
                  <a:cubicBezTo>
                    <a:pt x="203" y="49"/>
                    <a:pt x="203" y="49"/>
                    <a:pt x="203" y="49"/>
                  </a:cubicBezTo>
                  <a:cubicBezTo>
                    <a:pt x="204" y="49"/>
                    <a:pt x="204" y="49"/>
                    <a:pt x="204" y="49"/>
                  </a:cubicBezTo>
                  <a:cubicBezTo>
                    <a:pt x="205" y="49"/>
                    <a:pt x="205" y="49"/>
                    <a:pt x="205" y="49"/>
                  </a:cubicBezTo>
                  <a:cubicBezTo>
                    <a:pt x="206" y="49"/>
                    <a:pt x="206" y="49"/>
                    <a:pt x="206" y="49"/>
                  </a:cubicBezTo>
                  <a:cubicBezTo>
                    <a:pt x="205" y="48"/>
                    <a:pt x="205" y="48"/>
                    <a:pt x="205" y="48"/>
                  </a:cubicBezTo>
                  <a:cubicBezTo>
                    <a:pt x="204" y="48"/>
                    <a:pt x="204" y="48"/>
                    <a:pt x="204" y="48"/>
                  </a:cubicBezTo>
                  <a:cubicBezTo>
                    <a:pt x="205" y="47"/>
                    <a:pt x="205" y="47"/>
                    <a:pt x="205" y="47"/>
                  </a:cubicBezTo>
                  <a:cubicBezTo>
                    <a:pt x="204" y="46"/>
                    <a:pt x="204" y="46"/>
                    <a:pt x="204" y="46"/>
                  </a:cubicBezTo>
                  <a:cubicBezTo>
                    <a:pt x="203" y="46"/>
                    <a:pt x="203" y="46"/>
                    <a:pt x="203" y="46"/>
                  </a:cubicBezTo>
                  <a:close/>
                  <a:moveTo>
                    <a:pt x="203" y="54"/>
                  </a:moveTo>
                  <a:cubicBezTo>
                    <a:pt x="205" y="52"/>
                    <a:pt x="205" y="52"/>
                    <a:pt x="205" y="52"/>
                  </a:cubicBezTo>
                  <a:cubicBezTo>
                    <a:pt x="206" y="52"/>
                    <a:pt x="206" y="52"/>
                    <a:pt x="206" y="52"/>
                  </a:cubicBezTo>
                  <a:cubicBezTo>
                    <a:pt x="208" y="54"/>
                    <a:pt x="208" y="54"/>
                    <a:pt x="208" y="54"/>
                  </a:cubicBezTo>
                  <a:cubicBezTo>
                    <a:pt x="207" y="55"/>
                    <a:pt x="207" y="55"/>
                    <a:pt x="207" y="55"/>
                  </a:cubicBezTo>
                  <a:cubicBezTo>
                    <a:pt x="206" y="55"/>
                    <a:pt x="206" y="55"/>
                    <a:pt x="206" y="55"/>
                  </a:cubicBezTo>
                  <a:cubicBezTo>
                    <a:pt x="205" y="55"/>
                    <a:pt x="205" y="55"/>
                    <a:pt x="205" y="55"/>
                  </a:cubicBezTo>
                  <a:cubicBezTo>
                    <a:pt x="205" y="55"/>
                    <a:pt x="205" y="55"/>
                    <a:pt x="205" y="55"/>
                  </a:cubicBezTo>
                  <a:cubicBezTo>
                    <a:pt x="203" y="54"/>
                    <a:pt x="203" y="54"/>
                    <a:pt x="203" y="54"/>
                  </a:cubicBezTo>
                  <a:cubicBezTo>
                    <a:pt x="203" y="54"/>
                    <a:pt x="203" y="54"/>
                    <a:pt x="203" y="54"/>
                  </a:cubicBezTo>
                  <a:close/>
                  <a:moveTo>
                    <a:pt x="221" y="54"/>
                  </a:moveTo>
                  <a:cubicBezTo>
                    <a:pt x="219" y="55"/>
                    <a:pt x="219" y="55"/>
                    <a:pt x="219" y="55"/>
                  </a:cubicBezTo>
                  <a:cubicBezTo>
                    <a:pt x="218" y="55"/>
                    <a:pt x="218" y="55"/>
                    <a:pt x="218" y="55"/>
                  </a:cubicBezTo>
                  <a:cubicBezTo>
                    <a:pt x="218" y="56"/>
                    <a:pt x="218" y="56"/>
                    <a:pt x="218" y="56"/>
                  </a:cubicBezTo>
                  <a:cubicBezTo>
                    <a:pt x="220" y="57"/>
                    <a:pt x="220" y="57"/>
                    <a:pt x="220" y="57"/>
                  </a:cubicBezTo>
                  <a:cubicBezTo>
                    <a:pt x="222" y="56"/>
                    <a:pt x="222" y="56"/>
                    <a:pt x="222" y="56"/>
                  </a:cubicBezTo>
                  <a:cubicBezTo>
                    <a:pt x="222" y="56"/>
                    <a:pt x="222" y="56"/>
                    <a:pt x="222" y="56"/>
                  </a:cubicBezTo>
                  <a:cubicBezTo>
                    <a:pt x="221" y="55"/>
                    <a:pt x="221" y="55"/>
                    <a:pt x="221" y="55"/>
                  </a:cubicBezTo>
                  <a:cubicBezTo>
                    <a:pt x="221" y="54"/>
                    <a:pt x="221" y="54"/>
                    <a:pt x="221" y="54"/>
                  </a:cubicBezTo>
                  <a:close/>
                  <a:moveTo>
                    <a:pt x="210" y="67"/>
                  </a:moveTo>
                  <a:cubicBezTo>
                    <a:pt x="211" y="66"/>
                    <a:pt x="211" y="66"/>
                    <a:pt x="211" y="66"/>
                  </a:cubicBezTo>
                  <a:cubicBezTo>
                    <a:pt x="211" y="67"/>
                    <a:pt x="211" y="67"/>
                    <a:pt x="211" y="67"/>
                  </a:cubicBezTo>
                  <a:cubicBezTo>
                    <a:pt x="210" y="67"/>
                    <a:pt x="210" y="67"/>
                    <a:pt x="210" y="67"/>
                  </a:cubicBezTo>
                  <a:cubicBezTo>
                    <a:pt x="210" y="67"/>
                    <a:pt x="210" y="67"/>
                    <a:pt x="210" y="67"/>
                  </a:cubicBezTo>
                  <a:close/>
                  <a:moveTo>
                    <a:pt x="209" y="67"/>
                  </a:moveTo>
                  <a:cubicBezTo>
                    <a:pt x="210" y="67"/>
                    <a:pt x="210" y="67"/>
                    <a:pt x="210" y="67"/>
                  </a:cubicBezTo>
                  <a:cubicBezTo>
                    <a:pt x="210" y="67"/>
                    <a:pt x="210" y="67"/>
                    <a:pt x="210" y="67"/>
                  </a:cubicBezTo>
                  <a:cubicBezTo>
                    <a:pt x="209" y="67"/>
                    <a:pt x="209" y="67"/>
                    <a:pt x="209" y="67"/>
                  </a:cubicBezTo>
                  <a:cubicBezTo>
                    <a:pt x="209" y="67"/>
                    <a:pt x="209" y="67"/>
                    <a:pt x="209" y="67"/>
                  </a:cubicBezTo>
                  <a:close/>
                  <a:moveTo>
                    <a:pt x="206" y="67"/>
                  </a:moveTo>
                  <a:cubicBezTo>
                    <a:pt x="207" y="67"/>
                    <a:pt x="207" y="67"/>
                    <a:pt x="207" y="67"/>
                  </a:cubicBezTo>
                  <a:cubicBezTo>
                    <a:pt x="208" y="66"/>
                    <a:pt x="208" y="66"/>
                    <a:pt x="208" y="66"/>
                  </a:cubicBezTo>
                  <a:cubicBezTo>
                    <a:pt x="208" y="67"/>
                    <a:pt x="208" y="67"/>
                    <a:pt x="208" y="67"/>
                  </a:cubicBezTo>
                  <a:cubicBezTo>
                    <a:pt x="208" y="68"/>
                    <a:pt x="208" y="68"/>
                    <a:pt x="208" y="68"/>
                  </a:cubicBezTo>
                  <a:cubicBezTo>
                    <a:pt x="207" y="67"/>
                    <a:pt x="207" y="67"/>
                    <a:pt x="207" y="67"/>
                  </a:cubicBezTo>
                  <a:cubicBezTo>
                    <a:pt x="207" y="68"/>
                    <a:pt x="207" y="68"/>
                    <a:pt x="207" y="68"/>
                  </a:cubicBezTo>
                  <a:cubicBezTo>
                    <a:pt x="206" y="67"/>
                    <a:pt x="206" y="67"/>
                    <a:pt x="206" y="67"/>
                  </a:cubicBezTo>
                  <a:close/>
                  <a:moveTo>
                    <a:pt x="205" y="63"/>
                  </a:moveTo>
                  <a:cubicBezTo>
                    <a:pt x="205" y="64"/>
                    <a:pt x="205" y="64"/>
                    <a:pt x="205" y="64"/>
                  </a:cubicBezTo>
                  <a:cubicBezTo>
                    <a:pt x="205" y="64"/>
                    <a:pt x="205" y="64"/>
                    <a:pt x="205" y="64"/>
                  </a:cubicBezTo>
                  <a:cubicBezTo>
                    <a:pt x="205" y="63"/>
                    <a:pt x="205" y="63"/>
                    <a:pt x="205" y="63"/>
                  </a:cubicBezTo>
                  <a:close/>
                  <a:moveTo>
                    <a:pt x="207" y="62"/>
                  </a:moveTo>
                  <a:cubicBezTo>
                    <a:pt x="205" y="62"/>
                    <a:pt x="205" y="62"/>
                    <a:pt x="205" y="62"/>
                  </a:cubicBezTo>
                  <a:cubicBezTo>
                    <a:pt x="206" y="63"/>
                    <a:pt x="206" y="63"/>
                    <a:pt x="206" y="63"/>
                  </a:cubicBezTo>
                  <a:cubicBezTo>
                    <a:pt x="206" y="63"/>
                    <a:pt x="206" y="63"/>
                    <a:pt x="206" y="63"/>
                  </a:cubicBezTo>
                  <a:cubicBezTo>
                    <a:pt x="207" y="62"/>
                    <a:pt x="207" y="62"/>
                    <a:pt x="207" y="62"/>
                  </a:cubicBezTo>
                  <a:close/>
                  <a:moveTo>
                    <a:pt x="207" y="66"/>
                  </a:moveTo>
                  <a:cubicBezTo>
                    <a:pt x="208" y="64"/>
                    <a:pt x="208" y="64"/>
                    <a:pt x="208" y="64"/>
                  </a:cubicBezTo>
                  <a:cubicBezTo>
                    <a:pt x="209" y="65"/>
                    <a:pt x="209" y="65"/>
                    <a:pt x="209" y="65"/>
                  </a:cubicBezTo>
                  <a:cubicBezTo>
                    <a:pt x="210" y="66"/>
                    <a:pt x="210" y="66"/>
                    <a:pt x="210" y="66"/>
                  </a:cubicBezTo>
                  <a:cubicBezTo>
                    <a:pt x="211" y="66"/>
                    <a:pt x="211" y="66"/>
                    <a:pt x="211" y="66"/>
                  </a:cubicBezTo>
                  <a:cubicBezTo>
                    <a:pt x="212" y="64"/>
                    <a:pt x="212" y="64"/>
                    <a:pt x="212" y="64"/>
                  </a:cubicBezTo>
                  <a:cubicBezTo>
                    <a:pt x="213" y="64"/>
                    <a:pt x="213" y="64"/>
                    <a:pt x="213" y="64"/>
                  </a:cubicBezTo>
                  <a:cubicBezTo>
                    <a:pt x="213" y="66"/>
                    <a:pt x="213" y="66"/>
                    <a:pt x="213" y="66"/>
                  </a:cubicBezTo>
                  <a:cubicBezTo>
                    <a:pt x="216" y="66"/>
                    <a:pt x="216" y="66"/>
                    <a:pt x="216" y="66"/>
                  </a:cubicBezTo>
                  <a:cubicBezTo>
                    <a:pt x="217" y="65"/>
                    <a:pt x="217" y="65"/>
                    <a:pt x="217" y="65"/>
                  </a:cubicBezTo>
                  <a:cubicBezTo>
                    <a:pt x="218" y="65"/>
                    <a:pt x="218" y="65"/>
                    <a:pt x="218" y="65"/>
                  </a:cubicBezTo>
                  <a:cubicBezTo>
                    <a:pt x="220" y="67"/>
                    <a:pt x="220" y="67"/>
                    <a:pt x="220" y="67"/>
                  </a:cubicBezTo>
                  <a:cubicBezTo>
                    <a:pt x="221" y="67"/>
                    <a:pt x="221" y="67"/>
                    <a:pt x="221" y="67"/>
                  </a:cubicBezTo>
                  <a:cubicBezTo>
                    <a:pt x="223" y="68"/>
                    <a:pt x="223" y="68"/>
                    <a:pt x="223" y="68"/>
                  </a:cubicBezTo>
                  <a:cubicBezTo>
                    <a:pt x="224" y="68"/>
                    <a:pt x="224" y="68"/>
                    <a:pt x="224" y="68"/>
                  </a:cubicBezTo>
                  <a:cubicBezTo>
                    <a:pt x="225" y="67"/>
                    <a:pt x="225" y="67"/>
                    <a:pt x="225" y="67"/>
                  </a:cubicBezTo>
                  <a:cubicBezTo>
                    <a:pt x="224" y="65"/>
                    <a:pt x="224" y="65"/>
                    <a:pt x="224" y="65"/>
                  </a:cubicBezTo>
                  <a:cubicBezTo>
                    <a:pt x="221" y="63"/>
                    <a:pt x="221" y="63"/>
                    <a:pt x="221" y="63"/>
                  </a:cubicBezTo>
                  <a:cubicBezTo>
                    <a:pt x="218" y="63"/>
                    <a:pt x="218" y="63"/>
                    <a:pt x="218" y="63"/>
                  </a:cubicBezTo>
                  <a:cubicBezTo>
                    <a:pt x="217" y="61"/>
                    <a:pt x="217" y="61"/>
                    <a:pt x="217" y="61"/>
                  </a:cubicBezTo>
                  <a:cubicBezTo>
                    <a:pt x="216" y="61"/>
                    <a:pt x="216" y="61"/>
                    <a:pt x="216" y="61"/>
                  </a:cubicBezTo>
                  <a:cubicBezTo>
                    <a:pt x="215" y="62"/>
                    <a:pt x="215" y="62"/>
                    <a:pt x="215" y="62"/>
                  </a:cubicBezTo>
                  <a:cubicBezTo>
                    <a:pt x="213" y="62"/>
                    <a:pt x="213" y="62"/>
                    <a:pt x="213" y="62"/>
                  </a:cubicBezTo>
                  <a:cubicBezTo>
                    <a:pt x="212" y="62"/>
                    <a:pt x="212" y="62"/>
                    <a:pt x="212" y="62"/>
                  </a:cubicBezTo>
                  <a:cubicBezTo>
                    <a:pt x="211" y="62"/>
                    <a:pt x="211" y="62"/>
                    <a:pt x="211" y="62"/>
                  </a:cubicBezTo>
                  <a:cubicBezTo>
                    <a:pt x="208" y="62"/>
                    <a:pt x="208" y="62"/>
                    <a:pt x="208" y="62"/>
                  </a:cubicBezTo>
                  <a:cubicBezTo>
                    <a:pt x="207" y="63"/>
                    <a:pt x="207" y="63"/>
                    <a:pt x="207" y="63"/>
                  </a:cubicBezTo>
                  <a:cubicBezTo>
                    <a:pt x="207" y="63"/>
                    <a:pt x="207" y="63"/>
                    <a:pt x="207" y="63"/>
                  </a:cubicBezTo>
                  <a:cubicBezTo>
                    <a:pt x="206" y="64"/>
                    <a:pt x="206" y="64"/>
                    <a:pt x="206" y="64"/>
                  </a:cubicBezTo>
                  <a:cubicBezTo>
                    <a:pt x="206" y="65"/>
                    <a:pt x="206" y="65"/>
                    <a:pt x="206" y="65"/>
                  </a:cubicBezTo>
                  <a:cubicBezTo>
                    <a:pt x="206" y="66"/>
                    <a:pt x="206" y="66"/>
                    <a:pt x="206" y="66"/>
                  </a:cubicBezTo>
                  <a:cubicBezTo>
                    <a:pt x="207" y="66"/>
                    <a:pt x="207" y="66"/>
                    <a:pt x="207" y="66"/>
                  </a:cubicBezTo>
                  <a:close/>
                  <a:moveTo>
                    <a:pt x="195" y="64"/>
                  </a:moveTo>
                  <a:cubicBezTo>
                    <a:pt x="196" y="64"/>
                    <a:pt x="196" y="64"/>
                    <a:pt x="196" y="64"/>
                  </a:cubicBezTo>
                  <a:cubicBezTo>
                    <a:pt x="197" y="63"/>
                    <a:pt x="197" y="63"/>
                    <a:pt x="197" y="63"/>
                  </a:cubicBezTo>
                  <a:cubicBezTo>
                    <a:pt x="199" y="63"/>
                    <a:pt x="199" y="63"/>
                    <a:pt x="199" y="63"/>
                  </a:cubicBezTo>
                  <a:cubicBezTo>
                    <a:pt x="201" y="64"/>
                    <a:pt x="201" y="64"/>
                    <a:pt x="201" y="64"/>
                  </a:cubicBezTo>
                  <a:cubicBezTo>
                    <a:pt x="201" y="65"/>
                    <a:pt x="201" y="65"/>
                    <a:pt x="201" y="65"/>
                  </a:cubicBezTo>
                  <a:cubicBezTo>
                    <a:pt x="202" y="66"/>
                    <a:pt x="202" y="66"/>
                    <a:pt x="202" y="66"/>
                  </a:cubicBezTo>
                  <a:cubicBezTo>
                    <a:pt x="202" y="67"/>
                    <a:pt x="202" y="67"/>
                    <a:pt x="202" y="67"/>
                  </a:cubicBezTo>
                  <a:cubicBezTo>
                    <a:pt x="201" y="67"/>
                    <a:pt x="201" y="67"/>
                    <a:pt x="201" y="67"/>
                  </a:cubicBezTo>
                  <a:cubicBezTo>
                    <a:pt x="200" y="68"/>
                    <a:pt x="200" y="68"/>
                    <a:pt x="200" y="68"/>
                  </a:cubicBezTo>
                  <a:cubicBezTo>
                    <a:pt x="198" y="68"/>
                    <a:pt x="198" y="68"/>
                    <a:pt x="198" y="68"/>
                  </a:cubicBezTo>
                  <a:cubicBezTo>
                    <a:pt x="197" y="68"/>
                    <a:pt x="197" y="68"/>
                    <a:pt x="197" y="68"/>
                  </a:cubicBezTo>
                  <a:cubicBezTo>
                    <a:pt x="196" y="68"/>
                    <a:pt x="196" y="68"/>
                    <a:pt x="196" y="68"/>
                  </a:cubicBezTo>
                  <a:cubicBezTo>
                    <a:pt x="194" y="67"/>
                    <a:pt x="194" y="67"/>
                    <a:pt x="194" y="67"/>
                  </a:cubicBezTo>
                  <a:cubicBezTo>
                    <a:pt x="193" y="66"/>
                    <a:pt x="193" y="66"/>
                    <a:pt x="193" y="66"/>
                  </a:cubicBezTo>
                  <a:cubicBezTo>
                    <a:pt x="193" y="64"/>
                    <a:pt x="193" y="64"/>
                    <a:pt x="193" y="64"/>
                  </a:cubicBezTo>
                  <a:cubicBezTo>
                    <a:pt x="195" y="64"/>
                    <a:pt x="195" y="64"/>
                    <a:pt x="195" y="64"/>
                  </a:cubicBezTo>
                  <a:close/>
                  <a:moveTo>
                    <a:pt x="160" y="90"/>
                  </a:moveTo>
                  <a:cubicBezTo>
                    <a:pt x="159" y="89"/>
                    <a:pt x="159" y="89"/>
                    <a:pt x="159" y="89"/>
                  </a:cubicBezTo>
                  <a:cubicBezTo>
                    <a:pt x="158" y="90"/>
                    <a:pt x="158" y="90"/>
                    <a:pt x="158" y="90"/>
                  </a:cubicBezTo>
                  <a:cubicBezTo>
                    <a:pt x="159" y="90"/>
                    <a:pt x="159" y="90"/>
                    <a:pt x="159" y="90"/>
                  </a:cubicBezTo>
                  <a:cubicBezTo>
                    <a:pt x="160" y="90"/>
                    <a:pt x="160" y="90"/>
                    <a:pt x="160" y="90"/>
                  </a:cubicBezTo>
                  <a:close/>
                  <a:moveTo>
                    <a:pt x="158" y="81"/>
                  </a:moveTo>
                  <a:cubicBezTo>
                    <a:pt x="159" y="83"/>
                    <a:pt x="159" y="83"/>
                    <a:pt x="159" y="83"/>
                  </a:cubicBezTo>
                  <a:cubicBezTo>
                    <a:pt x="159" y="84"/>
                    <a:pt x="159" y="84"/>
                    <a:pt x="159" y="84"/>
                  </a:cubicBezTo>
                  <a:cubicBezTo>
                    <a:pt x="159" y="85"/>
                    <a:pt x="159" y="85"/>
                    <a:pt x="159" y="85"/>
                  </a:cubicBezTo>
                  <a:cubicBezTo>
                    <a:pt x="158" y="84"/>
                    <a:pt x="158" y="84"/>
                    <a:pt x="158" y="84"/>
                  </a:cubicBezTo>
                  <a:cubicBezTo>
                    <a:pt x="158" y="83"/>
                    <a:pt x="158" y="83"/>
                    <a:pt x="158" y="83"/>
                  </a:cubicBezTo>
                  <a:cubicBezTo>
                    <a:pt x="158" y="82"/>
                    <a:pt x="158" y="82"/>
                    <a:pt x="158" y="82"/>
                  </a:cubicBezTo>
                  <a:cubicBezTo>
                    <a:pt x="158" y="81"/>
                    <a:pt x="158" y="81"/>
                    <a:pt x="158" y="81"/>
                  </a:cubicBezTo>
                  <a:cubicBezTo>
                    <a:pt x="158" y="81"/>
                    <a:pt x="158" y="81"/>
                    <a:pt x="158" y="81"/>
                  </a:cubicBezTo>
                  <a:close/>
                  <a:moveTo>
                    <a:pt x="193" y="57"/>
                  </a:moveTo>
                  <a:cubicBezTo>
                    <a:pt x="193" y="58"/>
                    <a:pt x="193" y="58"/>
                    <a:pt x="193" y="58"/>
                  </a:cubicBezTo>
                  <a:cubicBezTo>
                    <a:pt x="194" y="59"/>
                    <a:pt x="194" y="59"/>
                    <a:pt x="194" y="59"/>
                  </a:cubicBezTo>
                  <a:cubicBezTo>
                    <a:pt x="194" y="60"/>
                    <a:pt x="194" y="60"/>
                    <a:pt x="194" y="60"/>
                  </a:cubicBezTo>
                  <a:cubicBezTo>
                    <a:pt x="194" y="59"/>
                    <a:pt x="194" y="59"/>
                    <a:pt x="194" y="59"/>
                  </a:cubicBezTo>
                  <a:cubicBezTo>
                    <a:pt x="193" y="58"/>
                    <a:pt x="193" y="58"/>
                    <a:pt x="193" y="58"/>
                  </a:cubicBezTo>
                  <a:cubicBezTo>
                    <a:pt x="193" y="57"/>
                    <a:pt x="193" y="57"/>
                    <a:pt x="193" y="57"/>
                  </a:cubicBezTo>
                  <a:cubicBezTo>
                    <a:pt x="193" y="57"/>
                    <a:pt x="193" y="57"/>
                    <a:pt x="193" y="57"/>
                  </a:cubicBezTo>
                  <a:close/>
                  <a:moveTo>
                    <a:pt x="190" y="55"/>
                  </a:moveTo>
                  <a:cubicBezTo>
                    <a:pt x="191" y="55"/>
                    <a:pt x="191" y="55"/>
                    <a:pt x="191" y="55"/>
                  </a:cubicBezTo>
                  <a:cubicBezTo>
                    <a:pt x="192" y="55"/>
                    <a:pt x="192" y="55"/>
                    <a:pt x="192" y="55"/>
                  </a:cubicBezTo>
                  <a:cubicBezTo>
                    <a:pt x="192" y="55"/>
                    <a:pt x="192" y="55"/>
                    <a:pt x="192" y="55"/>
                  </a:cubicBezTo>
                  <a:cubicBezTo>
                    <a:pt x="195" y="55"/>
                    <a:pt x="195" y="55"/>
                    <a:pt x="195" y="55"/>
                  </a:cubicBezTo>
                  <a:cubicBezTo>
                    <a:pt x="196" y="55"/>
                    <a:pt x="196" y="55"/>
                    <a:pt x="196" y="55"/>
                  </a:cubicBezTo>
                  <a:cubicBezTo>
                    <a:pt x="195" y="56"/>
                    <a:pt x="195" y="56"/>
                    <a:pt x="195" y="56"/>
                  </a:cubicBezTo>
                  <a:cubicBezTo>
                    <a:pt x="192" y="56"/>
                    <a:pt x="192" y="56"/>
                    <a:pt x="192" y="56"/>
                  </a:cubicBezTo>
                  <a:cubicBezTo>
                    <a:pt x="190" y="56"/>
                    <a:pt x="190" y="56"/>
                    <a:pt x="190" y="56"/>
                  </a:cubicBezTo>
                  <a:cubicBezTo>
                    <a:pt x="190" y="55"/>
                    <a:pt x="190" y="55"/>
                    <a:pt x="190" y="55"/>
                  </a:cubicBezTo>
                  <a:cubicBezTo>
                    <a:pt x="190" y="55"/>
                    <a:pt x="190" y="55"/>
                    <a:pt x="190" y="55"/>
                  </a:cubicBezTo>
                  <a:close/>
                  <a:moveTo>
                    <a:pt x="184" y="55"/>
                  </a:moveTo>
                  <a:cubicBezTo>
                    <a:pt x="184" y="54"/>
                    <a:pt x="184" y="54"/>
                    <a:pt x="184" y="54"/>
                  </a:cubicBezTo>
                  <a:cubicBezTo>
                    <a:pt x="185" y="55"/>
                    <a:pt x="185" y="55"/>
                    <a:pt x="185" y="55"/>
                  </a:cubicBezTo>
                  <a:cubicBezTo>
                    <a:pt x="186" y="54"/>
                    <a:pt x="186" y="54"/>
                    <a:pt x="186" y="54"/>
                  </a:cubicBezTo>
                  <a:cubicBezTo>
                    <a:pt x="187" y="55"/>
                    <a:pt x="187" y="55"/>
                    <a:pt x="187" y="55"/>
                  </a:cubicBezTo>
                  <a:cubicBezTo>
                    <a:pt x="188" y="55"/>
                    <a:pt x="188" y="55"/>
                    <a:pt x="188" y="55"/>
                  </a:cubicBezTo>
                  <a:cubicBezTo>
                    <a:pt x="189" y="54"/>
                    <a:pt x="189" y="54"/>
                    <a:pt x="189" y="54"/>
                  </a:cubicBezTo>
                  <a:cubicBezTo>
                    <a:pt x="190" y="55"/>
                    <a:pt x="190" y="55"/>
                    <a:pt x="190" y="55"/>
                  </a:cubicBezTo>
                  <a:cubicBezTo>
                    <a:pt x="190" y="56"/>
                    <a:pt x="190" y="56"/>
                    <a:pt x="190" y="56"/>
                  </a:cubicBezTo>
                  <a:cubicBezTo>
                    <a:pt x="189" y="56"/>
                    <a:pt x="189" y="56"/>
                    <a:pt x="189" y="56"/>
                  </a:cubicBezTo>
                  <a:cubicBezTo>
                    <a:pt x="187" y="56"/>
                    <a:pt x="187" y="56"/>
                    <a:pt x="187" y="56"/>
                  </a:cubicBezTo>
                  <a:cubicBezTo>
                    <a:pt x="187" y="56"/>
                    <a:pt x="187" y="56"/>
                    <a:pt x="187" y="56"/>
                  </a:cubicBezTo>
                  <a:cubicBezTo>
                    <a:pt x="185" y="57"/>
                    <a:pt x="185" y="57"/>
                    <a:pt x="185" y="57"/>
                  </a:cubicBezTo>
                  <a:cubicBezTo>
                    <a:pt x="184" y="56"/>
                    <a:pt x="184" y="56"/>
                    <a:pt x="184" y="56"/>
                  </a:cubicBezTo>
                  <a:cubicBezTo>
                    <a:pt x="184" y="56"/>
                    <a:pt x="184" y="56"/>
                    <a:pt x="184" y="56"/>
                  </a:cubicBezTo>
                  <a:cubicBezTo>
                    <a:pt x="184" y="55"/>
                    <a:pt x="184" y="55"/>
                    <a:pt x="184" y="55"/>
                  </a:cubicBezTo>
                  <a:close/>
                  <a:moveTo>
                    <a:pt x="173" y="78"/>
                  </a:moveTo>
                  <a:cubicBezTo>
                    <a:pt x="174" y="77"/>
                    <a:pt x="174" y="77"/>
                    <a:pt x="174" y="77"/>
                  </a:cubicBezTo>
                  <a:cubicBezTo>
                    <a:pt x="174" y="75"/>
                    <a:pt x="174" y="75"/>
                    <a:pt x="174" y="75"/>
                  </a:cubicBezTo>
                  <a:cubicBezTo>
                    <a:pt x="174" y="73"/>
                    <a:pt x="174" y="73"/>
                    <a:pt x="174" y="73"/>
                  </a:cubicBezTo>
                  <a:cubicBezTo>
                    <a:pt x="175" y="72"/>
                    <a:pt x="175" y="72"/>
                    <a:pt x="175" y="72"/>
                  </a:cubicBezTo>
                  <a:cubicBezTo>
                    <a:pt x="176" y="72"/>
                    <a:pt x="176" y="72"/>
                    <a:pt x="176" y="72"/>
                  </a:cubicBezTo>
                  <a:cubicBezTo>
                    <a:pt x="176" y="73"/>
                    <a:pt x="176" y="73"/>
                    <a:pt x="176" y="73"/>
                  </a:cubicBezTo>
                  <a:cubicBezTo>
                    <a:pt x="176" y="74"/>
                    <a:pt x="176" y="74"/>
                    <a:pt x="176" y="74"/>
                  </a:cubicBezTo>
                  <a:cubicBezTo>
                    <a:pt x="176" y="75"/>
                    <a:pt x="176" y="75"/>
                    <a:pt x="176" y="75"/>
                  </a:cubicBezTo>
                  <a:cubicBezTo>
                    <a:pt x="176" y="74"/>
                    <a:pt x="176" y="74"/>
                    <a:pt x="176" y="74"/>
                  </a:cubicBezTo>
                  <a:cubicBezTo>
                    <a:pt x="176" y="75"/>
                    <a:pt x="176" y="75"/>
                    <a:pt x="176" y="75"/>
                  </a:cubicBezTo>
                  <a:cubicBezTo>
                    <a:pt x="175" y="75"/>
                    <a:pt x="175" y="75"/>
                    <a:pt x="175" y="75"/>
                  </a:cubicBezTo>
                  <a:cubicBezTo>
                    <a:pt x="174" y="76"/>
                    <a:pt x="174" y="76"/>
                    <a:pt x="174" y="76"/>
                  </a:cubicBezTo>
                  <a:cubicBezTo>
                    <a:pt x="175" y="77"/>
                    <a:pt x="175" y="77"/>
                    <a:pt x="175" y="77"/>
                  </a:cubicBezTo>
                  <a:cubicBezTo>
                    <a:pt x="176" y="77"/>
                    <a:pt x="176" y="77"/>
                    <a:pt x="176" y="77"/>
                  </a:cubicBezTo>
                  <a:cubicBezTo>
                    <a:pt x="176" y="77"/>
                    <a:pt x="176" y="77"/>
                    <a:pt x="176" y="77"/>
                  </a:cubicBezTo>
                  <a:cubicBezTo>
                    <a:pt x="176" y="78"/>
                    <a:pt x="176" y="78"/>
                    <a:pt x="176" y="78"/>
                  </a:cubicBezTo>
                  <a:cubicBezTo>
                    <a:pt x="175" y="78"/>
                    <a:pt x="175" y="78"/>
                    <a:pt x="175" y="78"/>
                  </a:cubicBezTo>
                  <a:cubicBezTo>
                    <a:pt x="174" y="79"/>
                    <a:pt x="174" y="79"/>
                    <a:pt x="174" y="79"/>
                  </a:cubicBezTo>
                  <a:cubicBezTo>
                    <a:pt x="173" y="80"/>
                    <a:pt x="173" y="80"/>
                    <a:pt x="173" y="80"/>
                  </a:cubicBezTo>
                  <a:cubicBezTo>
                    <a:pt x="172" y="79"/>
                    <a:pt x="172" y="79"/>
                    <a:pt x="172" y="79"/>
                  </a:cubicBezTo>
                  <a:cubicBezTo>
                    <a:pt x="173" y="78"/>
                    <a:pt x="173" y="78"/>
                    <a:pt x="173" y="78"/>
                  </a:cubicBezTo>
                  <a:close/>
                  <a:moveTo>
                    <a:pt x="170" y="77"/>
                  </a:moveTo>
                  <a:cubicBezTo>
                    <a:pt x="170" y="78"/>
                    <a:pt x="170" y="78"/>
                    <a:pt x="170" y="78"/>
                  </a:cubicBezTo>
                  <a:cubicBezTo>
                    <a:pt x="170" y="78"/>
                    <a:pt x="170" y="78"/>
                    <a:pt x="170" y="78"/>
                  </a:cubicBezTo>
                  <a:cubicBezTo>
                    <a:pt x="171" y="78"/>
                    <a:pt x="171" y="78"/>
                    <a:pt x="171" y="78"/>
                  </a:cubicBezTo>
                  <a:cubicBezTo>
                    <a:pt x="172" y="77"/>
                    <a:pt x="172" y="77"/>
                    <a:pt x="172" y="77"/>
                  </a:cubicBezTo>
                  <a:cubicBezTo>
                    <a:pt x="172" y="77"/>
                    <a:pt x="172" y="77"/>
                    <a:pt x="172" y="77"/>
                  </a:cubicBezTo>
                  <a:cubicBezTo>
                    <a:pt x="172" y="76"/>
                    <a:pt x="172" y="76"/>
                    <a:pt x="172" y="76"/>
                  </a:cubicBezTo>
                  <a:cubicBezTo>
                    <a:pt x="173" y="75"/>
                    <a:pt x="173" y="75"/>
                    <a:pt x="173" y="75"/>
                  </a:cubicBezTo>
                  <a:cubicBezTo>
                    <a:pt x="173" y="75"/>
                    <a:pt x="173" y="75"/>
                    <a:pt x="173" y="75"/>
                  </a:cubicBezTo>
                  <a:cubicBezTo>
                    <a:pt x="172" y="74"/>
                    <a:pt x="172" y="74"/>
                    <a:pt x="172" y="74"/>
                  </a:cubicBezTo>
                  <a:cubicBezTo>
                    <a:pt x="171" y="74"/>
                    <a:pt x="171" y="74"/>
                    <a:pt x="171" y="74"/>
                  </a:cubicBezTo>
                  <a:cubicBezTo>
                    <a:pt x="170" y="75"/>
                    <a:pt x="170" y="75"/>
                    <a:pt x="170" y="75"/>
                  </a:cubicBezTo>
                  <a:cubicBezTo>
                    <a:pt x="171" y="76"/>
                    <a:pt x="171" y="76"/>
                    <a:pt x="171" y="76"/>
                  </a:cubicBezTo>
                  <a:cubicBezTo>
                    <a:pt x="170" y="77"/>
                    <a:pt x="170" y="77"/>
                    <a:pt x="170" y="77"/>
                  </a:cubicBezTo>
                  <a:close/>
                  <a:moveTo>
                    <a:pt x="167" y="76"/>
                  </a:moveTo>
                  <a:cubicBezTo>
                    <a:pt x="167" y="77"/>
                    <a:pt x="167" y="77"/>
                    <a:pt x="167" y="77"/>
                  </a:cubicBezTo>
                  <a:cubicBezTo>
                    <a:pt x="167" y="77"/>
                    <a:pt x="167" y="77"/>
                    <a:pt x="167" y="77"/>
                  </a:cubicBezTo>
                  <a:cubicBezTo>
                    <a:pt x="167" y="79"/>
                    <a:pt x="167" y="79"/>
                    <a:pt x="167" y="79"/>
                  </a:cubicBezTo>
                  <a:cubicBezTo>
                    <a:pt x="168" y="79"/>
                    <a:pt x="168" y="79"/>
                    <a:pt x="168" y="79"/>
                  </a:cubicBezTo>
                  <a:cubicBezTo>
                    <a:pt x="168" y="78"/>
                    <a:pt x="168" y="78"/>
                    <a:pt x="168" y="78"/>
                  </a:cubicBezTo>
                  <a:cubicBezTo>
                    <a:pt x="168" y="77"/>
                    <a:pt x="168" y="77"/>
                    <a:pt x="168" y="77"/>
                  </a:cubicBezTo>
                  <a:cubicBezTo>
                    <a:pt x="167" y="76"/>
                    <a:pt x="167" y="76"/>
                    <a:pt x="167" y="76"/>
                  </a:cubicBezTo>
                  <a:cubicBezTo>
                    <a:pt x="167" y="76"/>
                    <a:pt x="167" y="76"/>
                    <a:pt x="167" y="76"/>
                  </a:cubicBezTo>
                  <a:close/>
                  <a:moveTo>
                    <a:pt x="176" y="56"/>
                  </a:moveTo>
                  <a:cubicBezTo>
                    <a:pt x="175" y="56"/>
                    <a:pt x="175" y="56"/>
                    <a:pt x="175" y="56"/>
                  </a:cubicBezTo>
                  <a:cubicBezTo>
                    <a:pt x="176" y="56"/>
                    <a:pt x="176" y="56"/>
                    <a:pt x="176" y="56"/>
                  </a:cubicBezTo>
                  <a:cubicBezTo>
                    <a:pt x="176" y="56"/>
                    <a:pt x="176" y="56"/>
                    <a:pt x="176" y="56"/>
                  </a:cubicBezTo>
                  <a:close/>
                  <a:moveTo>
                    <a:pt x="177" y="55"/>
                  </a:moveTo>
                  <a:cubicBezTo>
                    <a:pt x="177" y="55"/>
                    <a:pt x="177" y="55"/>
                    <a:pt x="177" y="55"/>
                  </a:cubicBezTo>
                  <a:cubicBezTo>
                    <a:pt x="178" y="55"/>
                    <a:pt x="178" y="55"/>
                    <a:pt x="178" y="55"/>
                  </a:cubicBezTo>
                  <a:cubicBezTo>
                    <a:pt x="177" y="55"/>
                    <a:pt x="177" y="55"/>
                    <a:pt x="177" y="55"/>
                  </a:cubicBezTo>
                  <a:close/>
                  <a:moveTo>
                    <a:pt x="179" y="54"/>
                  </a:moveTo>
                  <a:cubicBezTo>
                    <a:pt x="178" y="54"/>
                    <a:pt x="178" y="54"/>
                    <a:pt x="178" y="54"/>
                  </a:cubicBezTo>
                  <a:cubicBezTo>
                    <a:pt x="179" y="54"/>
                    <a:pt x="179" y="54"/>
                    <a:pt x="179" y="54"/>
                  </a:cubicBezTo>
                  <a:cubicBezTo>
                    <a:pt x="179" y="54"/>
                    <a:pt x="179" y="54"/>
                    <a:pt x="179" y="54"/>
                  </a:cubicBezTo>
                  <a:close/>
                  <a:moveTo>
                    <a:pt x="174" y="52"/>
                  </a:moveTo>
                  <a:cubicBezTo>
                    <a:pt x="175" y="51"/>
                    <a:pt x="175" y="51"/>
                    <a:pt x="175" y="51"/>
                  </a:cubicBezTo>
                  <a:cubicBezTo>
                    <a:pt x="177" y="51"/>
                    <a:pt x="177" y="51"/>
                    <a:pt x="177" y="51"/>
                  </a:cubicBezTo>
                  <a:cubicBezTo>
                    <a:pt x="177" y="52"/>
                    <a:pt x="177" y="52"/>
                    <a:pt x="177" y="52"/>
                  </a:cubicBezTo>
                  <a:cubicBezTo>
                    <a:pt x="177" y="53"/>
                    <a:pt x="177" y="53"/>
                    <a:pt x="177" y="53"/>
                  </a:cubicBezTo>
                  <a:cubicBezTo>
                    <a:pt x="178" y="52"/>
                    <a:pt x="178" y="52"/>
                    <a:pt x="178" y="52"/>
                  </a:cubicBezTo>
                  <a:cubicBezTo>
                    <a:pt x="178" y="52"/>
                    <a:pt x="178" y="52"/>
                    <a:pt x="178" y="52"/>
                  </a:cubicBezTo>
                  <a:cubicBezTo>
                    <a:pt x="179" y="52"/>
                    <a:pt x="179" y="52"/>
                    <a:pt x="179" y="52"/>
                  </a:cubicBezTo>
                  <a:cubicBezTo>
                    <a:pt x="179" y="53"/>
                    <a:pt x="179" y="53"/>
                    <a:pt x="179" y="53"/>
                  </a:cubicBezTo>
                  <a:cubicBezTo>
                    <a:pt x="178" y="54"/>
                    <a:pt x="178" y="54"/>
                    <a:pt x="178" y="54"/>
                  </a:cubicBezTo>
                  <a:cubicBezTo>
                    <a:pt x="177" y="53"/>
                    <a:pt x="177" y="53"/>
                    <a:pt x="177" y="53"/>
                  </a:cubicBezTo>
                  <a:cubicBezTo>
                    <a:pt x="177" y="54"/>
                    <a:pt x="177" y="54"/>
                    <a:pt x="177" y="54"/>
                  </a:cubicBezTo>
                  <a:cubicBezTo>
                    <a:pt x="176" y="53"/>
                    <a:pt x="176" y="53"/>
                    <a:pt x="176" y="53"/>
                  </a:cubicBezTo>
                  <a:cubicBezTo>
                    <a:pt x="175" y="54"/>
                    <a:pt x="175" y="54"/>
                    <a:pt x="175" y="54"/>
                  </a:cubicBezTo>
                  <a:cubicBezTo>
                    <a:pt x="174" y="53"/>
                    <a:pt x="174" y="53"/>
                    <a:pt x="174" y="53"/>
                  </a:cubicBezTo>
                  <a:cubicBezTo>
                    <a:pt x="174" y="52"/>
                    <a:pt x="174" y="52"/>
                    <a:pt x="174" y="52"/>
                  </a:cubicBezTo>
                  <a:close/>
                  <a:moveTo>
                    <a:pt x="167" y="46"/>
                  </a:moveTo>
                  <a:cubicBezTo>
                    <a:pt x="168" y="46"/>
                    <a:pt x="168" y="46"/>
                    <a:pt x="168" y="46"/>
                  </a:cubicBezTo>
                  <a:cubicBezTo>
                    <a:pt x="168" y="46"/>
                    <a:pt x="168" y="46"/>
                    <a:pt x="168" y="46"/>
                  </a:cubicBezTo>
                  <a:cubicBezTo>
                    <a:pt x="167" y="46"/>
                    <a:pt x="167" y="46"/>
                    <a:pt x="167" y="46"/>
                  </a:cubicBezTo>
                  <a:close/>
                  <a:moveTo>
                    <a:pt x="166" y="46"/>
                  </a:moveTo>
                  <a:cubicBezTo>
                    <a:pt x="167" y="46"/>
                    <a:pt x="167" y="46"/>
                    <a:pt x="167" y="46"/>
                  </a:cubicBezTo>
                  <a:cubicBezTo>
                    <a:pt x="168" y="47"/>
                    <a:pt x="168" y="47"/>
                    <a:pt x="168" y="47"/>
                  </a:cubicBezTo>
                  <a:cubicBezTo>
                    <a:pt x="167" y="47"/>
                    <a:pt x="167" y="47"/>
                    <a:pt x="167" y="47"/>
                  </a:cubicBezTo>
                  <a:cubicBezTo>
                    <a:pt x="166" y="46"/>
                    <a:pt x="166" y="46"/>
                    <a:pt x="166" y="46"/>
                  </a:cubicBezTo>
                  <a:close/>
                  <a:moveTo>
                    <a:pt x="158" y="41"/>
                  </a:moveTo>
                  <a:cubicBezTo>
                    <a:pt x="160" y="40"/>
                    <a:pt x="160" y="40"/>
                    <a:pt x="160" y="40"/>
                  </a:cubicBezTo>
                  <a:cubicBezTo>
                    <a:pt x="162" y="41"/>
                    <a:pt x="162" y="41"/>
                    <a:pt x="162" y="41"/>
                  </a:cubicBezTo>
                  <a:cubicBezTo>
                    <a:pt x="164" y="41"/>
                    <a:pt x="164" y="41"/>
                    <a:pt x="164" y="41"/>
                  </a:cubicBezTo>
                  <a:cubicBezTo>
                    <a:pt x="166" y="40"/>
                    <a:pt x="166" y="40"/>
                    <a:pt x="166" y="40"/>
                  </a:cubicBezTo>
                  <a:cubicBezTo>
                    <a:pt x="167" y="40"/>
                    <a:pt x="167" y="40"/>
                    <a:pt x="167" y="40"/>
                  </a:cubicBezTo>
                  <a:cubicBezTo>
                    <a:pt x="168" y="41"/>
                    <a:pt x="168" y="41"/>
                    <a:pt x="168" y="41"/>
                  </a:cubicBezTo>
                  <a:cubicBezTo>
                    <a:pt x="169" y="41"/>
                    <a:pt x="169" y="41"/>
                    <a:pt x="169" y="41"/>
                  </a:cubicBezTo>
                  <a:cubicBezTo>
                    <a:pt x="170" y="41"/>
                    <a:pt x="170" y="41"/>
                    <a:pt x="170" y="41"/>
                  </a:cubicBezTo>
                  <a:cubicBezTo>
                    <a:pt x="173" y="41"/>
                    <a:pt x="173" y="41"/>
                    <a:pt x="173" y="41"/>
                  </a:cubicBezTo>
                  <a:cubicBezTo>
                    <a:pt x="174" y="41"/>
                    <a:pt x="174" y="41"/>
                    <a:pt x="174" y="41"/>
                  </a:cubicBezTo>
                  <a:cubicBezTo>
                    <a:pt x="174" y="40"/>
                    <a:pt x="174" y="40"/>
                    <a:pt x="174" y="40"/>
                  </a:cubicBezTo>
                  <a:cubicBezTo>
                    <a:pt x="176" y="40"/>
                    <a:pt x="176" y="40"/>
                    <a:pt x="176" y="40"/>
                  </a:cubicBezTo>
                  <a:cubicBezTo>
                    <a:pt x="177" y="41"/>
                    <a:pt x="177" y="41"/>
                    <a:pt x="177" y="41"/>
                  </a:cubicBezTo>
                  <a:cubicBezTo>
                    <a:pt x="177" y="42"/>
                    <a:pt x="177" y="42"/>
                    <a:pt x="177" y="42"/>
                  </a:cubicBezTo>
                  <a:cubicBezTo>
                    <a:pt x="178" y="42"/>
                    <a:pt x="178" y="42"/>
                    <a:pt x="178" y="42"/>
                  </a:cubicBezTo>
                  <a:cubicBezTo>
                    <a:pt x="183" y="41"/>
                    <a:pt x="183" y="41"/>
                    <a:pt x="183" y="41"/>
                  </a:cubicBezTo>
                  <a:cubicBezTo>
                    <a:pt x="185" y="40"/>
                    <a:pt x="185" y="40"/>
                    <a:pt x="185" y="40"/>
                  </a:cubicBezTo>
                  <a:cubicBezTo>
                    <a:pt x="186" y="38"/>
                    <a:pt x="186" y="38"/>
                    <a:pt x="186" y="38"/>
                  </a:cubicBezTo>
                  <a:cubicBezTo>
                    <a:pt x="187" y="38"/>
                    <a:pt x="187" y="38"/>
                    <a:pt x="187" y="38"/>
                  </a:cubicBezTo>
                  <a:cubicBezTo>
                    <a:pt x="187" y="38"/>
                    <a:pt x="187" y="38"/>
                    <a:pt x="187" y="38"/>
                  </a:cubicBezTo>
                  <a:cubicBezTo>
                    <a:pt x="188" y="37"/>
                    <a:pt x="188" y="37"/>
                    <a:pt x="188" y="37"/>
                  </a:cubicBezTo>
                  <a:cubicBezTo>
                    <a:pt x="188" y="36"/>
                    <a:pt x="188" y="36"/>
                    <a:pt x="188" y="36"/>
                  </a:cubicBezTo>
                  <a:cubicBezTo>
                    <a:pt x="189" y="35"/>
                    <a:pt x="189" y="35"/>
                    <a:pt x="189" y="35"/>
                  </a:cubicBezTo>
                  <a:cubicBezTo>
                    <a:pt x="190" y="35"/>
                    <a:pt x="190" y="35"/>
                    <a:pt x="190" y="35"/>
                  </a:cubicBezTo>
                  <a:cubicBezTo>
                    <a:pt x="189" y="34"/>
                    <a:pt x="189" y="34"/>
                    <a:pt x="189" y="34"/>
                  </a:cubicBezTo>
                  <a:cubicBezTo>
                    <a:pt x="189" y="33"/>
                    <a:pt x="189" y="33"/>
                    <a:pt x="189" y="33"/>
                  </a:cubicBezTo>
                  <a:cubicBezTo>
                    <a:pt x="187" y="33"/>
                    <a:pt x="187" y="33"/>
                    <a:pt x="187" y="33"/>
                  </a:cubicBezTo>
                  <a:cubicBezTo>
                    <a:pt x="186" y="33"/>
                    <a:pt x="186" y="33"/>
                    <a:pt x="186" y="33"/>
                  </a:cubicBezTo>
                  <a:cubicBezTo>
                    <a:pt x="186" y="34"/>
                    <a:pt x="186" y="34"/>
                    <a:pt x="186" y="34"/>
                  </a:cubicBezTo>
                  <a:cubicBezTo>
                    <a:pt x="185" y="35"/>
                    <a:pt x="185" y="35"/>
                    <a:pt x="185" y="35"/>
                  </a:cubicBezTo>
                  <a:cubicBezTo>
                    <a:pt x="185" y="36"/>
                    <a:pt x="185" y="36"/>
                    <a:pt x="185" y="36"/>
                  </a:cubicBezTo>
                  <a:cubicBezTo>
                    <a:pt x="183" y="37"/>
                    <a:pt x="183" y="37"/>
                    <a:pt x="183" y="37"/>
                  </a:cubicBezTo>
                  <a:cubicBezTo>
                    <a:pt x="182" y="37"/>
                    <a:pt x="182" y="37"/>
                    <a:pt x="182" y="37"/>
                  </a:cubicBezTo>
                  <a:cubicBezTo>
                    <a:pt x="182" y="38"/>
                    <a:pt x="182" y="38"/>
                    <a:pt x="182" y="38"/>
                  </a:cubicBezTo>
                  <a:cubicBezTo>
                    <a:pt x="180" y="38"/>
                    <a:pt x="180" y="38"/>
                    <a:pt x="180" y="38"/>
                  </a:cubicBezTo>
                  <a:cubicBezTo>
                    <a:pt x="177" y="38"/>
                    <a:pt x="177" y="38"/>
                    <a:pt x="177" y="38"/>
                  </a:cubicBezTo>
                  <a:cubicBezTo>
                    <a:pt x="175" y="37"/>
                    <a:pt x="175" y="37"/>
                    <a:pt x="175" y="37"/>
                  </a:cubicBezTo>
                  <a:cubicBezTo>
                    <a:pt x="174" y="38"/>
                    <a:pt x="174" y="38"/>
                    <a:pt x="174" y="38"/>
                  </a:cubicBezTo>
                  <a:cubicBezTo>
                    <a:pt x="174" y="38"/>
                    <a:pt x="174" y="38"/>
                    <a:pt x="174" y="38"/>
                  </a:cubicBezTo>
                  <a:cubicBezTo>
                    <a:pt x="172" y="37"/>
                    <a:pt x="172" y="37"/>
                    <a:pt x="172" y="37"/>
                  </a:cubicBezTo>
                  <a:cubicBezTo>
                    <a:pt x="171" y="37"/>
                    <a:pt x="171" y="37"/>
                    <a:pt x="171" y="37"/>
                  </a:cubicBezTo>
                  <a:cubicBezTo>
                    <a:pt x="170" y="37"/>
                    <a:pt x="170" y="37"/>
                    <a:pt x="170" y="37"/>
                  </a:cubicBezTo>
                  <a:cubicBezTo>
                    <a:pt x="169" y="37"/>
                    <a:pt x="169" y="37"/>
                    <a:pt x="169" y="37"/>
                  </a:cubicBezTo>
                  <a:cubicBezTo>
                    <a:pt x="168" y="36"/>
                    <a:pt x="168" y="36"/>
                    <a:pt x="168" y="36"/>
                  </a:cubicBezTo>
                  <a:cubicBezTo>
                    <a:pt x="167" y="37"/>
                    <a:pt x="167" y="37"/>
                    <a:pt x="167" y="37"/>
                  </a:cubicBezTo>
                  <a:cubicBezTo>
                    <a:pt x="166" y="36"/>
                    <a:pt x="166" y="36"/>
                    <a:pt x="166" y="36"/>
                  </a:cubicBezTo>
                  <a:cubicBezTo>
                    <a:pt x="165" y="35"/>
                    <a:pt x="165" y="35"/>
                    <a:pt x="165" y="35"/>
                  </a:cubicBezTo>
                  <a:cubicBezTo>
                    <a:pt x="163" y="35"/>
                    <a:pt x="163" y="35"/>
                    <a:pt x="163" y="35"/>
                  </a:cubicBezTo>
                  <a:cubicBezTo>
                    <a:pt x="162" y="35"/>
                    <a:pt x="162" y="35"/>
                    <a:pt x="162" y="35"/>
                  </a:cubicBezTo>
                  <a:cubicBezTo>
                    <a:pt x="162" y="36"/>
                    <a:pt x="162" y="36"/>
                    <a:pt x="162" y="36"/>
                  </a:cubicBezTo>
                  <a:cubicBezTo>
                    <a:pt x="161" y="37"/>
                    <a:pt x="161" y="37"/>
                    <a:pt x="161" y="37"/>
                  </a:cubicBezTo>
                  <a:cubicBezTo>
                    <a:pt x="160" y="38"/>
                    <a:pt x="160" y="38"/>
                    <a:pt x="160" y="38"/>
                  </a:cubicBezTo>
                  <a:cubicBezTo>
                    <a:pt x="159" y="39"/>
                    <a:pt x="159" y="39"/>
                    <a:pt x="159" y="39"/>
                  </a:cubicBezTo>
                  <a:cubicBezTo>
                    <a:pt x="158" y="38"/>
                    <a:pt x="158" y="38"/>
                    <a:pt x="158" y="38"/>
                  </a:cubicBezTo>
                  <a:cubicBezTo>
                    <a:pt x="156" y="39"/>
                    <a:pt x="156" y="39"/>
                    <a:pt x="156" y="39"/>
                  </a:cubicBezTo>
                  <a:cubicBezTo>
                    <a:pt x="156" y="39"/>
                    <a:pt x="156" y="39"/>
                    <a:pt x="156" y="39"/>
                  </a:cubicBezTo>
                  <a:cubicBezTo>
                    <a:pt x="156" y="40"/>
                    <a:pt x="156" y="40"/>
                    <a:pt x="156" y="40"/>
                  </a:cubicBezTo>
                  <a:cubicBezTo>
                    <a:pt x="154" y="41"/>
                    <a:pt x="154" y="41"/>
                    <a:pt x="154" y="41"/>
                  </a:cubicBezTo>
                  <a:cubicBezTo>
                    <a:pt x="154" y="43"/>
                    <a:pt x="154" y="43"/>
                    <a:pt x="154" y="43"/>
                  </a:cubicBezTo>
                  <a:cubicBezTo>
                    <a:pt x="154" y="44"/>
                    <a:pt x="154" y="44"/>
                    <a:pt x="154" y="44"/>
                  </a:cubicBezTo>
                  <a:cubicBezTo>
                    <a:pt x="154" y="46"/>
                    <a:pt x="154" y="46"/>
                    <a:pt x="154" y="46"/>
                  </a:cubicBezTo>
                  <a:cubicBezTo>
                    <a:pt x="154" y="47"/>
                    <a:pt x="154" y="47"/>
                    <a:pt x="154" y="47"/>
                  </a:cubicBezTo>
                  <a:cubicBezTo>
                    <a:pt x="155" y="48"/>
                    <a:pt x="155" y="48"/>
                    <a:pt x="155" y="48"/>
                  </a:cubicBezTo>
                  <a:cubicBezTo>
                    <a:pt x="155" y="50"/>
                    <a:pt x="155" y="50"/>
                    <a:pt x="155" y="50"/>
                  </a:cubicBezTo>
                  <a:cubicBezTo>
                    <a:pt x="154" y="49"/>
                    <a:pt x="154" y="49"/>
                    <a:pt x="154" y="49"/>
                  </a:cubicBezTo>
                  <a:cubicBezTo>
                    <a:pt x="154" y="48"/>
                    <a:pt x="154" y="48"/>
                    <a:pt x="154" y="48"/>
                  </a:cubicBezTo>
                  <a:cubicBezTo>
                    <a:pt x="153" y="48"/>
                    <a:pt x="153" y="48"/>
                    <a:pt x="153" y="48"/>
                  </a:cubicBezTo>
                  <a:cubicBezTo>
                    <a:pt x="152" y="49"/>
                    <a:pt x="152" y="49"/>
                    <a:pt x="152" y="49"/>
                  </a:cubicBezTo>
                  <a:cubicBezTo>
                    <a:pt x="151" y="50"/>
                    <a:pt x="151" y="50"/>
                    <a:pt x="151" y="50"/>
                  </a:cubicBezTo>
                  <a:cubicBezTo>
                    <a:pt x="151" y="51"/>
                    <a:pt x="151" y="51"/>
                    <a:pt x="151" y="51"/>
                  </a:cubicBezTo>
                  <a:cubicBezTo>
                    <a:pt x="151" y="52"/>
                    <a:pt x="151" y="52"/>
                    <a:pt x="151" y="52"/>
                  </a:cubicBezTo>
                  <a:cubicBezTo>
                    <a:pt x="151" y="53"/>
                    <a:pt x="151" y="53"/>
                    <a:pt x="151" y="53"/>
                  </a:cubicBezTo>
                  <a:cubicBezTo>
                    <a:pt x="151" y="56"/>
                    <a:pt x="151" y="56"/>
                    <a:pt x="151" y="56"/>
                  </a:cubicBezTo>
                  <a:cubicBezTo>
                    <a:pt x="151" y="57"/>
                    <a:pt x="151" y="57"/>
                    <a:pt x="151" y="57"/>
                  </a:cubicBezTo>
                  <a:cubicBezTo>
                    <a:pt x="151" y="58"/>
                    <a:pt x="151" y="58"/>
                    <a:pt x="151" y="58"/>
                  </a:cubicBezTo>
                  <a:cubicBezTo>
                    <a:pt x="150" y="58"/>
                    <a:pt x="150" y="58"/>
                    <a:pt x="150" y="58"/>
                  </a:cubicBezTo>
                  <a:cubicBezTo>
                    <a:pt x="150" y="60"/>
                    <a:pt x="150" y="60"/>
                    <a:pt x="150" y="60"/>
                  </a:cubicBezTo>
                  <a:cubicBezTo>
                    <a:pt x="148" y="61"/>
                    <a:pt x="148" y="61"/>
                    <a:pt x="148" y="61"/>
                  </a:cubicBezTo>
                  <a:cubicBezTo>
                    <a:pt x="148" y="62"/>
                    <a:pt x="148" y="62"/>
                    <a:pt x="148" y="62"/>
                  </a:cubicBezTo>
                  <a:cubicBezTo>
                    <a:pt x="148" y="63"/>
                    <a:pt x="148" y="63"/>
                    <a:pt x="148" y="63"/>
                  </a:cubicBezTo>
                  <a:cubicBezTo>
                    <a:pt x="148" y="64"/>
                    <a:pt x="148" y="64"/>
                    <a:pt x="148" y="64"/>
                  </a:cubicBezTo>
                  <a:cubicBezTo>
                    <a:pt x="148" y="66"/>
                    <a:pt x="148" y="66"/>
                    <a:pt x="148" y="66"/>
                  </a:cubicBezTo>
                  <a:cubicBezTo>
                    <a:pt x="149" y="67"/>
                    <a:pt x="149" y="67"/>
                    <a:pt x="149" y="67"/>
                  </a:cubicBezTo>
                  <a:cubicBezTo>
                    <a:pt x="150" y="66"/>
                    <a:pt x="150" y="66"/>
                    <a:pt x="150" y="66"/>
                  </a:cubicBezTo>
                  <a:cubicBezTo>
                    <a:pt x="150" y="66"/>
                    <a:pt x="150" y="66"/>
                    <a:pt x="150" y="66"/>
                  </a:cubicBezTo>
                  <a:cubicBezTo>
                    <a:pt x="151" y="66"/>
                    <a:pt x="151" y="66"/>
                    <a:pt x="151" y="66"/>
                  </a:cubicBezTo>
                  <a:cubicBezTo>
                    <a:pt x="152" y="66"/>
                    <a:pt x="152" y="66"/>
                    <a:pt x="152" y="66"/>
                  </a:cubicBezTo>
                  <a:cubicBezTo>
                    <a:pt x="152" y="68"/>
                    <a:pt x="152" y="68"/>
                    <a:pt x="152" y="68"/>
                  </a:cubicBezTo>
                  <a:cubicBezTo>
                    <a:pt x="153" y="71"/>
                    <a:pt x="153" y="71"/>
                    <a:pt x="153" y="71"/>
                  </a:cubicBezTo>
                  <a:cubicBezTo>
                    <a:pt x="153" y="71"/>
                    <a:pt x="153" y="71"/>
                    <a:pt x="153" y="71"/>
                  </a:cubicBezTo>
                  <a:cubicBezTo>
                    <a:pt x="152" y="73"/>
                    <a:pt x="152" y="73"/>
                    <a:pt x="152" y="73"/>
                  </a:cubicBezTo>
                  <a:cubicBezTo>
                    <a:pt x="152" y="74"/>
                    <a:pt x="152" y="74"/>
                    <a:pt x="152" y="74"/>
                  </a:cubicBezTo>
                  <a:cubicBezTo>
                    <a:pt x="151" y="77"/>
                    <a:pt x="151" y="77"/>
                    <a:pt x="151" y="77"/>
                  </a:cubicBezTo>
                  <a:cubicBezTo>
                    <a:pt x="152" y="79"/>
                    <a:pt x="152" y="79"/>
                    <a:pt x="152" y="79"/>
                  </a:cubicBezTo>
                  <a:cubicBezTo>
                    <a:pt x="152" y="79"/>
                    <a:pt x="152" y="79"/>
                    <a:pt x="152" y="79"/>
                  </a:cubicBezTo>
                  <a:cubicBezTo>
                    <a:pt x="153" y="80"/>
                    <a:pt x="153" y="80"/>
                    <a:pt x="153" y="80"/>
                  </a:cubicBezTo>
                  <a:cubicBezTo>
                    <a:pt x="154" y="80"/>
                    <a:pt x="154" y="80"/>
                    <a:pt x="154" y="80"/>
                  </a:cubicBezTo>
                  <a:cubicBezTo>
                    <a:pt x="155" y="79"/>
                    <a:pt x="155" y="79"/>
                    <a:pt x="155" y="79"/>
                  </a:cubicBezTo>
                  <a:cubicBezTo>
                    <a:pt x="156" y="79"/>
                    <a:pt x="156" y="79"/>
                    <a:pt x="156" y="79"/>
                  </a:cubicBezTo>
                  <a:cubicBezTo>
                    <a:pt x="157" y="79"/>
                    <a:pt x="157" y="79"/>
                    <a:pt x="157" y="79"/>
                  </a:cubicBezTo>
                  <a:cubicBezTo>
                    <a:pt x="158" y="80"/>
                    <a:pt x="158" y="80"/>
                    <a:pt x="158" y="80"/>
                  </a:cubicBezTo>
                  <a:cubicBezTo>
                    <a:pt x="158" y="79"/>
                    <a:pt x="158" y="79"/>
                    <a:pt x="158" y="79"/>
                  </a:cubicBezTo>
                  <a:cubicBezTo>
                    <a:pt x="158" y="78"/>
                    <a:pt x="158" y="78"/>
                    <a:pt x="158" y="78"/>
                  </a:cubicBezTo>
                  <a:cubicBezTo>
                    <a:pt x="157" y="77"/>
                    <a:pt x="157" y="77"/>
                    <a:pt x="157" y="77"/>
                  </a:cubicBezTo>
                  <a:cubicBezTo>
                    <a:pt x="157" y="75"/>
                    <a:pt x="157" y="75"/>
                    <a:pt x="157" y="75"/>
                  </a:cubicBezTo>
                  <a:cubicBezTo>
                    <a:pt x="158" y="74"/>
                    <a:pt x="158" y="74"/>
                    <a:pt x="158" y="74"/>
                  </a:cubicBezTo>
                  <a:cubicBezTo>
                    <a:pt x="158" y="72"/>
                    <a:pt x="158" y="72"/>
                    <a:pt x="158" y="72"/>
                  </a:cubicBezTo>
                  <a:cubicBezTo>
                    <a:pt x="158" y="70"/>
                    <a:pt x="158" y="70"/>
                    <a:pt x="158" y="70"/>
                  </a:cubicBezTo>
                  <a:cubicBezTo>
                    <a:pt x="157" y="70"/>
                    <a:pt x="157" y="70"/>
                    <a:pt x="157" y="70"/>
                  </a:cubicBezTo>
                  <a:cubicBezTo>
                    <a:pt x="159" y="68"/>
                    <a:pt x="159" y="68"/>
                    <a:pt x="159" y="68"/>
                  </a:cubicBezTo>
                  <a:cubicBezTo>
                    <a:pt x="159" y="66"/>
                    <a:pt x="159" y="66"/>
                    <a:pt x="159" y="66"/>
                  </a:cubicBezTo>
                  <a:cubicBezTo>
                    <a:pt x="159" y="64"/>
                    <a:pt x="159" y="64"/>
                    <a:pt x="159" y="64"/>
                  </a:cubicBezTo>
                  <a:cubicBezTo>
                    <a:pt x="158" y="63"/>
                    <a:pt x="158" y="63"/>
                    <a:pt x="158" y="63"/>
                  </a:cubicBezTo>
                  <a:cubicBezTo>
                    <a:pt x="158" y="63"/>
                    <a:pt x="158" y="63"/>
                    <a:pt x="158" y="63"/>
                  </a:cubicBezTo>
                  <a:cubicBezTo>
                    <a:pt x="159" y="62"/>
                    <a:pt x="159" y="62"/>
                    <a:pt x="159" y="62"/>
                  </a:cubicBezTo>
                  <a:cubicBezTo>
                    <a:pt x="160" y="61"/>
                    <a:pt x="160" y="61"/>
                    <a:pt x="160" y="61"/>
                  </a:cubicBezTo>
                  <a:cubicBezTo>
                    <a:pt x="161" y="61"/>
                    <a:pt x="161" y="61"/>
                    <a:pt x="161" y="61"/>
                  </a:cubicBezTo>
                  <a:cubicBezTo>
                    <a:pt x="162" y="61"/>
                    <a:pt x="162" y="61"/>
                    <a:pt x="162" y="61"/>
                  </a:cubicBezTo>
                  <a:cubicBezTo>
                    <a:pt x="162" y="62"/>
                    <a:pt x="162" y="62"/>
                    <a:pt x="162" y="62"/>
                  </a:cubicBezTo>
                  <a:cubicBezTo>
                    <a:pt x="163" y="63"/>
                    <a:pt x="163" y="63"/>
                    <a:pt x="163" y="63"/>
                  </a:cubicBezTo>
                  <a:cubicBezTo>
                    <a:pt x="163" y="64"/>
                    <a:pt x="163" y="64"/>
                    <a:pt x="163" y="64"/>
                  </a:cubicBezTo>
                  <a:cubicBezTo>
                    <a:pt x="162" y="65"/>
                    <a:pt x="162" y="65"/>
                    <a:pt x="162" y="65"/>
                  </a:cubicBezTo>
                  <a:cubicBezTo>
                    <a:pt x="161" y="67"/>
                    <a:pt x="161" y="67"/>
                    <a:pt x="161" y="67"/>
                  </a:cubicBezTo>
                  <a:cubicBezTo>
                    <a:pt x="162" y="68"/>
                    <a:pt x="162" y="68"/>
                    <a:pt x="162" y="68"/>
                  </a:cubicBezTo>
                  <a:cubicBezTo>
                    <a:pt x="163" y="68"/>
                    <a:pt x="163" y="68"/>
                    <a:pt x="163" y="68"/>
                  </a:cubicBezTo>
                  <a:cubicBezTo>
                    <a:pt x="164" y="69"/>
                    <a:pt x="164" y="69"/>
                    <a:pt x="164" y="69"/>
                  </a:cubicBezTo>
                  <a:cubicBezTo>
                    <a:pt x="165" y="70"/>
                    <a:pt x="165" y="70"/>
                    <a:pt x="165" y="70"/>
                  </a:cubicBezTo>
                  <a:cubicBezTo>
                    <a:pt x="165" y="71"/>
                    <a:pt x="165" y="71"/>
                    <a:pt x="165" y="71"/>
                  </a:cubicBezTo>
                  <a:cubicBezTo>
                    <a:pt x="165" y="71"/>
                    <a:pt x="165" y="71"/>
                    <a:pt x="165" y="71"/>
                  </a:cubicBezTo>
                  <a:cubicBezTo>
                    <a:pt x="165" y="73"/>
                    <a:pt x="165" y="73"/>
                    <a:pt x="165" y="73"/>
                  </a:cubicBezTo>
                  <a:cubicBezTo>
                    <a:pt x="165" y="74"/>
                    <a:pt x="165" y="74"/>
                    <a:pt x="165" y="74"/>
                  </a:cubicBezTo>
                  <a:cubicBezTo>
                    <a:pt x="166" y="75"/>
                    <a:pt x="166" y="75"/>
                    <a:pt x="166" y="75"/>
                  </a:cubicBezTo>
                  <a:cubicBezTo>
                    <a:pt x="167" y="75"/>
                    <a:pt x="167" y="75"/>
                    <a:pt x="167" y="75"/>
                  </a:cubicBezTo>
                  <a:cubicBezTo>
                    <a:pt x="168" y="75"/>
                    <a:pt x="168" y="75"/>
                    <a:pt x="168" y="75"/>
                  </a:cubicBezTo>
                  <a:cubicBezTo>
                    <a:pt x="169" y="75"/>
                    <a:pt x="169" y="75"/>
                    <a:pt x="169" y="75"/>
                  </a:cubicBezTo>
                  <a:cubicBezTo>
                    <a:pt x="169" y="74"/>
                    <a:pt x="169" y="74"/>
                    <a:pt x="169" y="74"/>
                  </a:cubicBezTo>
                  <a:cubicBezTo>
                    <a:pt x="169" y="74"/>
                    <a:pt x="169" y="74"/>
                    <a:pt x="169" y="74"/>
                  </a:cubicBezTo>
                  <a:cubicBezTo>
                    <a:pt x="170" y="73"/>
                    <a:pt x="170" y="73"/>
                    <a:pt x="170" y="73"/>
                  </a:cubicBezTo>
                  <a:cubicBezTo>
                    <a:pt x="171" y="72"/>
                    <a:pt x="171" y="72"/>
                    <a:pt x="171" y="72"/>
                  </a:cubicBezTo>
                  <a:cubicBezTo>
                    <a:pt x="172" y="71"/>
                    <a:pt x="172" y="71"/>
                    <a:pt x="172" y="71"/>
                  </a:cubicBezTo>
                  <a:cubicBezTo>
                    <a:pt x="174" y="72"/>
                    <a:pt x="174" y="72"/>
                    <a:pt x="174" y="72"/>
                  </a:cubicBezTo>
                  <a:cubicBezTo>
                    <a:pt x="175" y="71"/>
                    <a:pt x="175" y="71"/>
                    <a:pt x="175" y="71"/>
                  </a:cubicBezTo>
                  <a:cubicBezTo>
                    <a:pt x="175" y="71"/>
                    <a:pt x="175" y="71"/>
                    <a:pt x="175" y="71"/>
                  </a:cubicBezTo>
                  <a:cubicBezTo>
                    <a:pt x="176" y="71"/>
                    <a:pt x="176" y="71"/>
                    <a:pt x="176" y="71"/>
                  </a:cubicBezTo>
                  <a:cubicBezTo>
                    <a:pt x="177" y="70"/>
                    <a:pt x="177" y="70"/>
                    <a:pt x="177" y="70"/>
                  </a:cubicBezTo>
                  <a:cubicBezTo>
                    <a:pt x="177" y="70"/>
                    <a:pt x="177" y="70"/>
                    <a:pt x="177" y="70"/>
                  </a:cubicBezTo>
                  <a:cubicBezTo>
                    <a:pt x="175" y="70"/>
                    <a:pt x="175" y="70"/>
                    <a:pt x="175" y="70"/>
                  </a:cubicBezTo>
                  <a:cubicBezTo>
                    <a:pt x="174" y="70"/>
                    <a:pt x="174" y="70"/>
                    <a:pt x="174" y="70"/>
                  </a:cubicBezTo>
                  <a:cubicBezTo>
                    <a:pt x="174" y="70"/>
                    <a:pt x="174" y="70"/>
                    <a:pt x="174" y="70"/>
                  </a:cubicBezTo>
                  <a:cubicBezTo>
                    <a:pt x="173" y="70"/>
                    <a:pt x="173" y="70"/>
                    <a:pt x="173" y="70"/>
                  </a:cubicBezTo>
                  <a:cubicBezTo>
                    <a:pt x="173" y="69"/>
                    <a:pt x="173" y="69"/>
                    <a:pt x="173" y="69"/>
                  </a:cubicBezTo>
                  <a:cubicBezTo>
                    <a:pt x="172" y="69"/>
                    <a:pt x="172" y="69"/>
                    <a:pt x="172" y="69"/>
                  </a:cubicBezTo>
                  <a:cubicBezTo>
                    <a:pt x="172" y="68"/>
                    <a:pt x="172" y="68"/>
                    <a:pt x="172" y="68"/>
                  </a:cubicBezTo>
                  <a:cubicBezTo>
                    <a:pt x="172" y="68"/>
                    <a:pt x="172" y="68"/>
                    <a:pt x="172" y="68"/>
                  </a:cubicBezTo>
                  <a:cubicBezTo>
                    <a:pt x="171" y="68"/>
                    <a:pt x="171" y="68"/>
                    <a:pt x="171" y="68"/>
                  </a:cubicBezTo>
                  <a:cubicBezTo>
                    <a:pt x="171" y="68"/>
                    <a:pt x="171" y="68"/>
                    <a:pt x="171" y="68"/>
                  </a:cubicBezTo>
                  <a:cubicBezTo>
                    <a:pt x="170" y="67"/>
                    <a:pt x="170" y="67"/>
                    <a:pt x="170" y="67"/>
                  </a:cubicBezTo>
                  <a:cubicBezTo>
                    <a:pt x="169" y="67"/>
                    <a:pt x="169" y="67"/>
                    <a:pt x="169" y="67"/>
                  </a:cubicBezTo>
                  <a:cubicBezTo>
                    <a:pt x="170" y="66"/>
                    <a:pt x="170" y="66"/>
                    <a:pt x="170" y="66"/>
                  </a:cubicBezTo>
                  <a:cubicBezTo>
                    <a:pt x="170" y="65"/>
                    <a:pt x="170" y="65"/>
                    <a:pt x="170" y="65"/>
                  </a:cubicBezTo>
                  <a:cubicBezTo>
                    <a:pt x="171" y="65"/>
                    <a:pt x="171" y="65"/>
                    <a:pt x="171" y="65"/>
                  </a:cubicBezTo>
                  <a:cubicBezTo>
                    <a:pt x="171" y="65"/>
                    <a:pt x="171" y="65"/>
                    <a:pt x="171" y="65"/>
                  </a:cubicBezTo>
                  <a:cubicBezTo>
                    <a:pt x="171" y="65"/>
                    <a:pt x="171" y="65"/>
                    <a:pt x="171" y="65"/>
                  </a:cubicBezTo>
                  <a:cubicBezTo>
                    <a:pt x="171" y="64"/>
                    <a:pt x="171" y="64"/>
                    <a:pt x="171" y="64"/>
                  </a:cubicBezTo>
                  <a:cubicBezTo>
                    <a:pt x="171" y="63"/>
                    <a:pt x="171" y="63"/>
                    <a:pt x="171" y="63"/>
                  </a:cubicBezTo>
                  <a:cubicBezTo>
                    <a:pt x="170" y="63"/>
                    <a:pt x="170" y="63"/>
                    <a:pt x="170" y="63"/>
                  </a:cubicBezTo>
                  <a:cubicBezTo>
                    <a:pt x="170" y="62"/>
                    <a:pt x="170" y="62"/>
                    <a:pt x="170" y="62"/>
                  </a:cubicBezTo>
                  <a:cubicBezTo>
                    <a:pt x="170" y="62"/>
                    <a:pt x="170" y="62"/>
                    <a:pt x="170" y="62"/>
                  </a:cubicBezTo>
                  <a:cubicBezTo>
                    <a:pt x="169" y="61"/>
                    <a:pt x="169" y="61"/>
                    <a:pt x="169" y="61"/>
                  </a:cubicBezTo>
                  <a:cubicBezTo>
                    <a:pt x="168" y="61"/>
                    <a:pt x="168" y="61"/>
                    <a:pt x="168" y="61"/>
                  </a:cubicBezTo>
                  <a:cubicBezTo>
                    <a:pt x="168" y="60"/>
                    <a:pt x="168" y="60"/>
                    <a:pt x="168" y="60"/>
                  </a:cubicBezTo>
                  <a:cubicBezTo>
                    <a:pt x="166" y="58"/>
                    <a:pt x="166" y="58"/>
                    <a:pt x="166" y="58"/>
                  </a:cubicBezTo>
                  <a:cubicBezTo>
                    <a:pt x="165" y="57"/>
                    <a:pt x="165" y="57"/>
                    <a:pt x="165" y="57"/>
                  </a:cubicBezTo>
                  <a:cubicBezTo>
                    <a:pt x="165" y="56"/>
                    <a:pt x="165" y="56"/>
                    <a:pt x="165" y="56"/>
                  </a:cubicBezTo>
                  <a:cubicBezTo>
                    <a:pt x="165" y="56"/>
                    <a:pt x="165" y="56"/>
                    <a:pt x="165" y="56"/>
                  </a:cubicBezTo>
                  <a:cubicBezTo>
                    <a:pt x="165" y="56"/>
                    <a:pt x="165" y="56"/>
                    <a:pt x="165" y="56"/>
                  </a:cubicBezTo>
                  <a:cubicBezTo>
                    <a:pt x="166" y="56"/>
                    <a:pt x="166" y="56"/>
                    <a:pt x="166" y="56"/>
                  </a:cubicBezTo>
                  <a:cubicBezTo>
                    <a:pt x="167" y="56"/>
                    <a:pt x="167" y="56"/>
                    <a:pt x="167" y="56"/>
                  </a:cubicBezTo>
                  <a:cubicBezTo>
                    <a:pt x="168" y="56"/>
                    <a:pt x="168" y="56"/>
                    <a:pt x="168" y="56"/>
                  </a:cubicBezTo>
                  <a:cubicBezTo>
                    <a:pt x="168" y="55"/>
                    <a:pt x="168" y="55"/>
                    <a:pt x="168" y="55"/>
                  </a:cubicBezTo>
                  <a:cubicBezTo>
                    <a:pt x="170" y="54"/>
                    <a:pt x="170" y="54"/>
                    <a:pt x="170" y="54"/>
                  </a:cubicBezTo>
                  <a:cubicBezTo>
                    <a:pt x="172" y="52"/>
                    <a:pt x="172" y="52"/>
                    <a:pt x="172" y="52"/>
                  </a:cubicBezTo>
                  <a:cubicBezTo>
                    <a:pt x="173" y="51"/>
                    <a:pt x="173" y="51"/>
                    <a:pt x="173" y="51"/>
                  </a:cubicBezTo>
                  <a:cubicBezTo>
                    <a:pt x="174" y="50"/>
                    <a:pt x="174" y="50"/>
                    <a:pt x="174" y="50"/>
                  </a:cubicBezTo>
                  <a:cubicBezTo>
                    <a:pt x="174" y="50"/>
                    <a:pt x="174" y="50"/>
                    <a:pt x="174" y="50"/>
                  </a:cubicBezTo>
                  <a:cubicBezTo>
                    <a:pt x="176" y="49"/>
                    <a:pt x="176" y="49"/>
                    <a:pt x="176" y="49"/>
                  </a:cubicBezTo>
                  <a:cubicBezTo>
                    <a:pt x="177" y="50"/>
                    <a:pt x="177" y="50"/>
                    <a:pt x="177" y="50"/>
                  </a:cubicBezTo>
                  <a:cubicBezTo>
                    <a:pt x="178" y="50"/>
                    <a:pt x="178" y="50"/>
                    <a:pt x="178" y="50"/>
                  </a:cubicBezTo>
                  <a:cubicBezTo>
                    <a:pt x="179" y="48"/>
                    <a:pt x="179" y="48"/>
                    <a:pt x="179" y="48"/>
                  </a:cubicBezTo>
                  <a:cubicBezTo>
                    <a:pt x="179" y="47"/>
                    <a:pt x="179" y="47"/>
                    <a:pt x="179" y="47"/>
                  </a:cubicBezTo>
                  <a:cubicBezTo>
                    <a:pt x="177" y="47"/>
                    <a:pt x="177" y="47"/>
                    <a:pt x="177" y="47"/>
                  </a:cubicBezTo>
                  <a:cubicBezTo>
                    <a:pt x="175" y="47"/>
                    <a:pt x="175" y="47"/>
                    <a:pt x="175" y="47"/>
                  </a:cubicBezTo>
                  <a:cubicBezTo>
                    <a:pt x="173" y="48"/>
                    <a:pt x="173" y="48"/>
                    <a:pt x="173" y="48"/>
                  </a:cubicBezTo>
                  <a:cubicBezTo>
                    <a:pt x="172" y="48"/>
                    <a:pt x="172" y="48"/>
                    <a:pt x="172" y="48"/>
                  </a:cubicBezTo>
                  <a:cubicBezTo>
                    <a:pt x="171" y="48"/>
                    <a:pt x="171" y="48"/>
                    <a:pt x="171" y="48"/>
                  </a:cubicBezTo>
                  <a:cubicBezTo>
                    <a:pt x="170" y="49"/>
                    <a:pt x="170" y="49"/>
                    <a:pt x="170" y="49"/>
                  </a:cubicBezTo>
                  <a:cubicBezTo>
                    <a:pt x="168" y="49"/>
                    <a:pt x="168" y="49"/>
                    <a:pt x="168" y="49"/>
                  </a:cubicBezTo>
                  <a:cubicBezTo>
                    <a:pt x="167" y="50"/>
                    <a:pt x="167" y="50"/>
                    <a:pt x="167" y="50"/>
                  </a:cubicBezTo>
                  <a:cubicBezTo>
                    <a:pt x="166" y="49"/>
                    <a:pt x="166" y="49"/>
                    <a:pt x="166" y="49"/>
                  </a:cubicBezTo>
                  <a:cubicBezTo>
                    <a:pt x="165" y="49"/>
                    <a:pt x="165" y="49"/>
                    <a:pt x="165" y="49"/>
                  </a:cubicBezTo>
                  <a:cubicBezTo>
                    <a:pt x="164" y="50"/>
                    <a:pt x="164" y="50"/>
                    <a:pt x="164" y="50"/>
                  </a:cubicBezTo>
                  <a:cubicBezTo>
                    <a:pt x="163" y="52"/>
                    <a:pt x="163" y="52"/>
                    <a:pt x="163" y="52"/>
                  </a:cubicBezTo>
                  <a:cubicBezTo>
                    <a:pt x="162" y="53"/>
                    <a:pt x="162" y="53"/>
                    <a:pt x="162" y="53"/>
                  </a:cubicBezTo>
                  <a:cubicBezTo>
                    <a:pt x="161" y="53"/>
                    <a:pt x="161" y="53"/>
                    <a:pt x="161" y="53"/>
                  </a:cubicBezTo>
                  <a:cubicBezTo>
                    <a:pt x="160" y="52"/>
                    <a:pt x="160" y="52"/>
                    <a:pt x="160" y="52"/>
                  </a:cubicBezTo>
                  <a:cubicBezTo>
                    <a:pt x="159" y="50"/>
                    <a:pt x="159" y="50"/>
                    <a:pt x="159" y="50"/>
                  </a:cubicBezTo>
                  <a:cubicBezTo>
                    <a:pt x="157" y="49"/>
                    <a:pt x="157" y="49"/>
                    <a:pt x="157" y="49"/>
                  </a:cubicBezTo>
                  <a:cubicBezTo>
                    <a:pt x="156" y="47"/>
                    <a:pt x="156" y="47"/>
                    <a:pt x="156" y="47"/>
                  </a:cubicBezTo>
                  <a:cubicBezTo>
                    <a:pt x="156" y="44"/>
                    <a:pt x="156" y="44"/>
                    <a:pt x="156" y="44"/>
                  </a:cubicBezTo>
                  <a:cubicBezTo>
                    <a:pt x="157" y="42"/>
                    <a:pt x="157" y="42"/>
                    <a:pt x="157" y="42"/>
                  </a:cubicBezTo>
                  <a:cubicBezTo>
                    <a:pt x="158" y="41"/>
                    <a:pt x="158" y="41"/>
                    <a:pt x="158" y="41"/>
                  </a:cubicBezTo>
                  <a:close/>
                  <a:moveTo>
                    <a:pt x="160" y="0"/>
                  </a:moveTo>
                  <a:cubicBezTo>
                    <a:pt x="159" y="1"/>
                    <a:pt x="159" y="1"/>
                    <a:pt x="159" y="1"/>
                  </a:cubicBezTo>
                  <a:cubicBezTo>
                    <a:pt x="160" y="1"/>
                    <a:pt x="160" y="1"/>
                    <a:pt x="160" y="1"/>
                  </a:cubicBezTo>
                  <a:cubicBezTo>
                    <a:pt x="160" y="1"/>
                    <a:pt x="160" y="1"/>
                    <a:pt x="160" y="1"/>
                  </a:cubicBezTo>
                  <a:cubicBezTo>
                    <a:pt x="160" y="0"/>
                    <a:pt x="160" y="0"/>
                    <a:pt x="160" y="0"/>
                  </a:cubicBezTo>
                  <a:close/>
                  <a:moveTo>
                    <a:pt x="161" y="4"/>
                  </a:moveTo>
                  <a:cubicBezTo>
                    <a:pt x="162" y="4"/>
                    <a:pt x="162" y="4"/>
                    <a:pt x="162" y="4"/>
                  </a:cubicBezTo>
                  <a:cubicBezTo>
                    <a:pt x="163" y="4"/>
                    <a:pt x="163" y="4"/>
                    <a:pt x="163" y="4"/>
                  </a:cubicBezTo>
                  <a:cubicBezTo>
                    <a:pt x="163" y="4"/>
                    <a:pt x="163" y="4"/>
                    <a:pt x="163" y="4"/>
                  </a:cubicBezTo>
                  <a:cubicBezTo>
                    <a:pt x="164" y="4"/>
                    <a:pt x="164" y="4"/>
                    <a:pt x="164" y="4"/>
                  </a:cubicBezTo>
                  <a:cubicBezTo>
                    <a:pt x="164" y="3"/>
                    <a:pt x="164" y="3"/>
                    <a:pt x="164" y="3"/>
                  </a:cubicBezTo>
                  <a:cubicBezTo>
                    <a:pt x="163" y="3"/>
                    <a:pt x="163" y="3"/>
                    <a:pt x="163" y="3"/>
                  </a:cubicBezTo>
                  <a:cubicBezTo>
                    <a:pt x="161" y="3"/>
                    <a:pt x="161" y="3"/>
                    <a:pt x="161" y="3"/>
                  </a:cubicBezTo>
                  <a:cubicBezTo>
                    <a:pt x="161" y="4"/>
                    <a:pt x="161" y="4"/>
                    <a:pt x="161" y="4"/>
                  </a:cubicBezTo>
                  <a:cubicBezTo>
                    <a:pt x="161" y="4"/>
                    <a:pt x="161" y="4"/>
                    <a:pt x="161" y="4"/>
                  </a:cubicBezTo>
                  <a:close/>
                  <a:moveTo>
                    <a:pt x="152" y="11"/>
                  </a:moveTo>
                  <a:cubicBezTo>
                    <a:pt x="151" y="12"/>
                    <a:pt x="151" y="12"/>
                    <a:pt x="151" y="12"/>
                  </a:cubicBezTo>
                  <a:cubicBezTo>
                    <a:pt x="152" y="13"/>
                    <a:pt x="152" y="13"/>
                    <a:pt x="152" y="13"/>
                  </a:cubicBezTo>
                  <a:cubicBezTo>
                    <a:pt x="152" y="12"/>
                    <a:pt x="152" y="12"/>
                    <a:pt x="152" y="12"/>
                  </a:cubicBezTo>
                  <a:cubicBezTo>
                    <a:pt x="152" y="11"/>
                    <a:pt x="152" y="11"/>
                    <a:pt x="152" y="11"/>
                  </a:cubicBezTo>
                  <a:close/>
                  <a:moveTo>
                    <a:pt x="154" y="9"/>
                  </a:moveTo>
                  <a:cubicBezTo>
                    <a:pt x="156" y="8"/>
                    <a:pt x="156" y="8"/>
                    <a:pt x="156" y="8"/>
                  </a:cubicBezTo>
                  <a:cubicBezTo>
                    <a:pt x="157" y="8"/>
                    <a:pt x="157" y="8"/>
                    <a:pt x="157" y="8"/>
                  </a:cubicBezTo>
                  <a:cubicBezTo>
                    <a:pt x="157" y="9"/>
                    <a:pt x="157" y="9"/>
                    <a:pt x="157" y="9"/>
                  </a:cubicBezTo>
                  <a:cubicBezTo>
                    <a:pt x="156" y="10"/>
                    <a:pt x="156" y="10"/>
                    <a:pt x="156" y="10"/>
                  </a:cubicBezTo>
                  <a:cubicBezTo>
                    <a:pt x="154" y="10"/>
                    <a:pt x="154" y="10"/>
                    <a:pt x="154" y="10"/>
                  </a:cubicBezTo>
                  <a:cubicBezTo>
                    <a:pt x="154" y="9"/>
                    <a:pt x="154" y="9"/>
                    <a:pt x="154" y="9"/>
                  </a:cubicBezTo>
                  <a:close/>
                  <a:moveTo>
                    <a:pt x="141" y="16"/>
                  </a:moveTo>
                  <a:cubicBezTo>
                    <a:pt x="141" y="17"/>
                    <a:pt x="141" y="17"/>
                    <a:pt x="141" y="17"/>
                  </a:cubicBezTo>
                  <a:cubicBezTo>
                    <a:pt x="141" y="17"/>
                    <a:pt x="141" y="17"/>
                    <a:pt x="141" y="17"/>
                  </a:cubicBezTo>
                  <a:cubicBezTo>
                    <a:pt x="141" y="16"/>
                    <a:pt x="141" y="16"/>
                    <a:pt x="141" y="16"/>
                  </a:cubicBezTo>
                  <a:close/>
                  <a:moveTo>
                    <a:pt x="141" y="16"/>
                  </a:moveTo>
                  <a:cubicBezTo>
                    <a:pt x="141" y="16"/>
                    <a:pt x="141" y="16"/>
                    <a:pt x="141" y="16"/>
                  </a:cubicBezTo>
                  <a:cubicBezTo>
                    <a:pt x="141" y="16"/>
                    <a:pt x="141" y="16"/>
                    <a:pt x="141" y="16"/>
                  </a:cubicBezTo>
                  <a:cubicBezTo>
                    <a:pt x="142" y="17"/>
                    <a:pt x="142" y="17"/>
                    <a:pt x="142" y="17"/>
                  </a:cubicBezTo>
                  <a:cubicBezTo>
                    <a:pt x="142" y="16"/>
                    <a:pt x="142" y="16"/>
                    <a:pt x="142" y="16"/>
                  </a:cubicBezTo>
                  <a:cubicBezTo>
                    <a:pt x="141" y="16"/>
                    <a:pt x="141" y="16"/>
                    <a:pt x="141" y="16"/>
                  </a:cubicBezTo>
                  <a:close/>
                  <a:moveTo>
                    <a:pt x="142" y="19"/>
                  </a:moveTo>
                  <a:cubicBezTo>
                    <a:pt x="140" y="19"/>
                    <a:pt x="140" y="19"/>
                    <a:pt x="140" y="19"/>
                  </a:cubicBezTo>
                  <a:cubicBezTo>
                    <a:pt x="141" y="20"/>
                    <a:pt x="141" y="20"/>
                    <a:pt x="141" y="20"/>
                  </a:cubicBezTo>
                  <a:cubicBezTo>
                    <a:pt x="142" y="19"/>
                    <a:pt x="142" y="19"/>
                    <a:pt x="142" y="19"/>
                  </a:cubicBezTo>
                  <a:close/>
                  <a:moveTo>
                    <a:pt x="140" y="20"/>
                  </a:moveTo>
                  <a:cubicBezTo>
                    <a:pt x="141" y="21"/>
                    <a:pt x="141" y="21"/>
                    <a:pt x="141" y="21"/>
                  </a:cubicBezTo>
                  <a:cubicBezTo>
                    <a:pt x="141" y="22"/>
                    <a:pt x="141" y="22"/>
                    <a:pt x="141" y="22"/>
                  </a:cubicBezTo>
                  <a:cubicBezTo>
                    <a:pt x="141" y="22"/>
                    <a:pt x="141" y="22"/>
                    <a:pt x="141" y="22"/>
                  </a:cubicBezTo>
                  <a:cubicBezTo>
                    <a:pt x="140" y="20"/>
                    <a:pt x="140" y="20"/>
                    <a:pt x="140" y="20"/>
                  </a:cubicBezTo>
                  <a:close/>
                  <a:moveTo>
                    <a:pt x="133" y="66"/>
                  </a:moveTo>
                  <a:cubicBezTo>
                    <a:pt x="133" y="66"/>
                    <a:pt x="133" y="66"/>
                    <a:pt x="133" y="66"/>
                  </a:cubicBezTo>
                  <a:cubicBezTo>
                    <a:pt x="133" y="68"/>
                    <a:pt x="133" y="68"/>
                    <a:pt x="133" y="68"/>
                  </a:cubicBezTo>
                  <a:cubicBezTo>
                    <a:pt x="132" y="68"/>
                    <a:pt x="132" y="68"/>
                    <a:pt x="132" y="68"/>
                  </a:cubicBezTo>
                  <a:cubicBezTo>
                    <a:pt x="132" y="66"/>
                    <a:pt x="132" y="66"/>
                    <a:pt x="132" y="66"/>
                  </a:cubicBezTo>
                  <a:cubicBezTo>
                    <a:pt x="133" y="66"/>
                    <a:pt x="133" y="66"/>
                    <a:pt x="133" y="66"/>
                  </a:cubicBezTo>
                  <a:close/>
                  <a:moveTo>
                    <a:pt x="132" y="66"/>
                  </a:moveTo>
                  <a:cubicBezTo>
                    <a:pt x="132" y="68"/>
                    <a:pt x="132" y="68"/>
                    <a:pt x="132" y="68"/>
                  </a:cubicBezTo>
                  <a:cubicBezTo>
                    <a:pt x="132" y="69"/>
                    <a:pt x="132" y="69"/>
                    <a:pt x="132" y="69"/>
                  </a:cubicBezTo>
                  <a:cubicBezTo>
                    <a:pt x="131" y="70"/>
                    <a:pt x="131" y="70"/>
                    <a:pt x="131" y="70"/>
                  </a:cubicBezTo>
                  <a:cubicBezTo>
                    <a:pt x="130" y="69"/>
                    <a:pt x="130" y="69"/>
                    <a:pt x="130" y="69"/>
                  </a:cubicBezTo>
                  <a:cubicBezTo>
                    <a:pt x="130" y="67"/>
                    <a:pt x="130" y="67"/>
                    <a:pt x="130" y="67"/>
                  </a:cubicBezTo>
                  <a:cubicBezTo>
                    <a:pt x="131" y="66"/>
                    <a:pt x="131" y="66"/>
                    <a:pt x="131" y="66"/>
                  </a:cubicBezTo>
                  <a:cubicBezTo>
                    <a:pt x="132" y="65"/>
                    <a:pt x="132" y="65"/>
                    <a:pt x="132" y="65"/>
                  </a:cubicBezTo>
                  <a:cubicBezTo>
                    <a:pt x="132" y="66"/>
                    <a:pt x="132" y="66"/>
                    <a:pt x="132" y="66"/>
                  </a:cubicBezTo>
                  <a:close/>
                  <a:moveTo>
                    <a:pt x="89" y="46"/>
                  </a:moveTo>
                  <a:cubicBezTo>
                    <a:pt x="90" y="46"/>
                    <a:pt x="90" y="46"/>
                    <a:pt x="90" y="46"/>
                  </a:cubicBezTo>
                  <a:cubicBezTo>
                    <a:pt x="90" y="47"/>
                    <a:pt x="90" y="47"/>
                    <a:pt x="90" y="47"/>
                  </a:cubicBezTo>
                  <a:cubicBezTo>
                    <a:pt x="90" y="47"/>
                    <a:pt x="90" y="47"/>
                    <a:pt x="90" y="47"/>
                  </a:cubicBezTo>
                  <a:cubicBezTo>
                    <a:pt x="89" y="47"/>
                    <a:pt x="89" y="47"/>
                    <a:pt x="89" y="47"/>
                  </a:cubicBezTo>
                  <a:cubicBezTo>
                    <a:pt x="88" y="46"/>
                    <a:pt x="88" y="46"/>
                    <a:pt x="88" y="46"/>
                  </a:cubicBezTo>
                  <a:cubicBezTo>
                    <a:pt x="89" y="46"/>
                    <a:pt x="89" y="46"/>
                    <a:pt x="89" y="46"/>
                  </a:cubicBezTo>
                  <a:close/>
                  <a:moveTo>
                    <a:pt x="89" y="49"/>
                  </a:moveTo>
                  <a:cubicBezTo>
                    <a:pt x="91" y="49"/>
                    <a:pt x="91" y="49"/>
                    <a:pt x="91" y="49"/>
                  </a:cubicBezTo>
                  <a:cubicBezTo>
                    <a:pt x="91" y="50"/>
                    <a:pt x="91" y="50"/>
                    <a:pt x="91" y="50"/>
                  </a:cubicBezTo>
                  <a:cubicBezTo>
                    <a:pt x="92" y="50"/>
                    <a:pt x="92" y="50"/>
                    <a:pt x="92" y="50"/>
                  </a:cubicBezTo>
                  <a:cubicBezTo>
                    <a:pt x="92" y="50"/>
                    <a:pt x="92" y="50"/>
                    <a:pt x="92" y="50"/>
                  </a:cubicBezTo>
                  <a:cubicBezTo>
                    <a:pt x="90" y="50"/>
                    <a:pt x="90" y="50"/>
                    <a:pt x="90" y="50"/>
                  </a:cubicBezTo>
                  <a:cubicBezTo>
                    <a:pt x="90" y="50"/>
                    <a:pt x="90" y="50"/>
                    <a:pt x="90" y="50"/>
                  </a:cubicBezTo>
                  <a:cubicBezTo>
                    <a:pt x="89" y="49"/>
                    <a:pt x="89" y="49"/>
                    <a:pt x="89" y="49"/>
                  </a:cubicBezTo>
                  <a:cubicBezTo>
                    <a:pt x="89" y="49"/>
                    <a:pt x="89" y="49"/>
                    <a:pt x="89" y="49"/>
                  </a:cubicBezTo>
                  <a:close/>
                  <a:moveTo>
                    <a:pt x="90" y="51"/>
                  </a:moveTo>
                  <a:cubicBezTo>
                    <a:pt x="92" y="51"/>
                    <a:pt x="92" y="51"/>
                    <a:pt x="92" y="51"/>
                  </a:cubicBezTo>
                  <a:cubicBezTo>
                    <a:pt x="93" y="51"/>
                    <a:pt x="93" y="51"/>
                    <a:pt x="93" y="51"/>
                  </a:cubicBezTo>
                  <a:cubicBezTo>
                    <a:pt x="92" y="53"/>
                    <a:pt x="92" y="53"/>
                    <a:pt x="92" y="53"/>
                  </a:cubicBezTo>
                  <a:cubicBezTo>
                    <a:pt x="91" y="53"/>
                    <a:pt x="91" y="53"/>
                    <a:pt x="91" y="53"/>
                  </a:cubicBezTo>
                  <a:cubicBezTo>
                    <a:pt x="90" y="52"/>
                    <a:pt x="90" y="52"/>
                    <a:pt x="90" y="52"/>
                  </a:cubicBezTo>
                  <a:cubicBezTo>
                    <a:pt x="91" y="51"/>
                    <a:pt x="91" y="51"/>
                    <a:pt x="91" y="51"/>
                  </a:cubicBezTo>
                  <a:cubicBezTo>
                    <a:pt x="90" y="51"/>
                    <a:pt x="90" y="51"/>
                    <a:pt x="90" y="51"/>
                  </a:cubicBezTo>
                  <a:close/>
                  <a:moveTo>
                    <a:pt x="87" y="36"/>
                  </a:moveTo>
                  <a:cubicBezTo>
                    <a:pt x="88" y="34"/>
                    <a:pt x="88" y="34"/>
                    <a:pt x="88" y="34"/>
                  </a:cubicBezTo>
                  <a:cubicBezTo>
                    <a:pt x="90" y="32"/>
                    <a:pt x="90" y="32"/>
                    <a:pt x="90" y="32"/>
                  </a:cubicBezTo>
                  <a:cubicBezTo>
                    <a:pt x="91" y="31"/>
                    <a:pt x="91" y="31"/>
                    <a:pt x="91" y="31"/>
                  </a:cubicBezTo>
                  <a:cubicBezTo>
                    <a:pt x="92" y="31"/>
                    <a:pt x="92" y="31"/>
                    <a:pt x="92" y="31"/>
                  </a:cubicBezTo>
                  <a:cubicBezTo>
                    <a:pt x="93" y="33"/>
                    <a:pt x="93" y="33"/>
                    <a:pt x="93" y="33"/>
                  </a:cubicBezTo>
                  <a:cubicBezTo>
                    <a:pt x="95" y="34"/>
                    <a:pt x="95" y="34"/>
                    <a:pt x="95" y="34"/>
                  </a:cubicBezTo>
                  <a:cubicBezTo>
                    <a:pt x="95" y="35"/>
                    <a:pt x="95" y="35"/>
                    <a:pt x="95" y="35"/>
                  </a:cubicBezTo>
                  <a:cubicBezTo>
                    <a:pt x="96" y="36"/>
                    <a:pt x="96" y="36"/>
                    <a:pt x="96" y="36"/>
                  </a:cubicBezTo>
                  <a:cubicBezTo>
                    <a:pt x="97" y="37"/>
                    <a:pt x="97" y="37"/>
                    <a:pt x="97" y="37"/>
                  </a:cubicBezTo>
                  <a:cubicBezTo>
                    <a:pt x="98" y="37"/>
                    <a:pt x="98" y="37"/>
                    <a:pt x="98" y="37"/>
                  </a:cubicBezTo>
                  <a:cubicBezTo>
                    <a:pt x="100" y="37"/>
                    <a:pt x="100" y="37"/>
                    <a:pt x="100" y="37"/>
                  </a:cubicBezTo>
                  <a:cubicBezTo>
                    <a:pt x="100" y="36"/>
                    <a:pt x="100" y="36"/>
                    <a:pt x="100" y="36"/>
                  </a:cubicBezTo>
                  <a:cubicBezTo>
                    <a:pt x="101" y="36"/>
                    <a:pt x="101" y="36"/>
                    <a:pt x="101" y="36"/>
                  </a:cubicBezTo>
                  <a:cubicBezTo>
                    <a:pt x="102" y="36"/>
                    <a:pt x="102" y="36"/>
                    <a:pt x="102" y="36"/>
                  </a:cubicBezTo>
                  <a:cubicBezTo>
                    <a:pt x="106" y="36"/>
                    <a:pt x="106" y="36"/>
                    <a:pt x="106" y="36"/>
                  </a:cubicBezTo>
                  <a:cubicBezTo>
                    <a:pt x="109" y="35"/>
                    <a:pt x="109" y="35"/>
                    <a:pt x="109" y="35"/>
                  </a:cubicBezTo>
                  <a:cubicBezTo>
                    <a:pt x="110" y="34"/>
                    <a:pt x="110" y="34"/>
                    <a:pt x="110" y="34"/>
                  </a:cubicBezTo>
                  <a:cubicBezTo>
                    <a:pt x="113" y="34"/>
                    <a:pt x="113" y="34"/>
                    <a:pt x="113" y="34"/>
                  </a:cubicBezTo>
                  <a:cubicBezTo>
                    <a:pt x="115" y="34"/>
                    <a:pt x="115" y="34"/>
                    <a:pt x="115" y="34"/>
                  </a:cubicBezTo>
                  <a:cubicBezTo>
                    <a:pt x="115" y="35"/>
                    <a:pt x="115" y="35"/>
                    <a:pt x="115" y="35"/>
                  </a:cubicBezTo>
                  <a:cubicBezTo>
                    <a:pt x="117" y="35"/>
                    <a:pt x="117" y="35"/>
                    <a:pt x="117" y="35"/>
                  </a:cubicBezTo>
                  <a:cubicBezTo>
                    <a:pt x="119" y="34"/>
                    <a:pt x="119" y="34"/>
                    <a:pt x="119" y="34"/>
                  </a:cubicBezTo>
                  <a:cubicBezTo>
                    <a:pt x="122" y="33"/>
                    <a:pt x="122" y="33"/>
                    <a:pt x="122" y="33"/>
                  </a:cubicBezTo>
                  <a:cubicBezTo>
                    <a:pt x="122" y="32"/>
                    <a:pt x="122" y="32"/>
                    <a:pt x="122" y="32"/>
                  </a:cubicBezTo>
                  <a:cubicBezTo>
                    <a:pt x="125" y="29"/>
                    <a:pt x="125" y="29"/>
                    <a:pt x="125" y="29"/>
                  </a:cubicBezTo>
                  <a:cubicBezTo>
                    <a:pt x="126" y="26"/>
                    <a:pt x="126" y="26"/>
                    <a:pt x="126" y="26"/>
                  </a:cubicBezTo>
                  <a:cubicBezTo>
                    <a:pt x="128" y="23"/>
                    <a:pt x="128" y="23"/>
                    <a:pt x="128" y="23"/>
                  </a:cubicBezTo>
                  <a:cubicBezTo>
                    <a:pt x="129" y="18"/>
                    <a:pt x="129" y="18"/>
                    <a:pt x="129" y="18"/>
                  </a:cubicBezTo>
                  <a:cubicBezTo>
                    <a:pt x="129" y="17"/>
                    <a:pt x="129" y="17"/>
                    <a:pt x="129" y="17"/>
                  </a:cubicBezTo>
                  <a:cubicBezTo>
                    <a:pt x="130" y="16"/>
                    <a:pt x="130" y="16"/>
                    <a:pt x="130" y="16"/>
                  </a:cubicBezTo>
                  <a:cubicBezTo>
                    <a:pt x="130" y="15"/>
                    <a:pt x="130" y="15"/>
                    <a:pt x="130" y="15"/>
                  </a:cubicBezTo>
                  <a:cubicBezTo>
                    <a:pt x="131" y="14"/>
                    <a:pt x="131" y="14"/>
                    <a:pt x="131" y="14"/>
                  </a:cubicBezTo>
                  <a:cubicBezTo>
                    <a:pt x="132" y="14"/>
                    <a:pt x="132" y="14"/>
                    <a:pt x="132" y="14"/>
                  </a:cubicBezTo>
                  <a:cubicBezTo>
                    <a:pt x="134" y="14"/>
                    <a:pt x="134" y="14"/>
                    <a:pt x="134" y="14"/>
                  </a:cubicBezTo>
                  <a:cubicBezTo>
                    <a:pt x="137" y="14"/>
                    <a:pt x="137" y="14"/>
                    <a:pt x="137" y="14"/>
                  </a:cubicBezTo>
                  <a:cubicBezTo>
                    <a:pt x="137" y="15"/>
                    <a:pt x="137" y="15"/>
                    <a:pt x="137" y="15"/>
                  </a:cubicBezTo>
                  <a:cubicBezTo>
                    <a:pt x="139" y="15"/>
                    <a:pt x="139" y="15"/>
                    <a:pt x="139" y="15"/>
                  </a:cubicBezTo>
                  <a:cubicBezTo>
                    <a:pt x="140" y="15"/>
                    <a:pt x="140" y="15"/>
                    <a:pt x="140" y="15"/>
                  </a:cubicBezTo>
                  <a:cubicBezTo>
                    <a:pt x="140" y="15"/>
                    <a:pt x="140" y="15"/>
                    <a:pt x="140" y="15"/>
                  </a:cubicBezTo>
                  <a:cubicBezTo>
                    <a:pt x="140" y="15"/>
                    <a:pt x="140" y="15"/>
                    <a:pt x="140" y="15"/>
                  </a:cubicBezTo>
                  <a:cubicBezTo>
                    <a:pt x="140" y="16"/>
                    <a:pt x="140" y="16"/>
                    <a:pt x="140" y="16"/>
                  </a:cubicBezTo>
                  <a:cubicBezTo>
                    <a:pt x="139" y="17"/>
                    <a:pt x="139" y="17"/>
                    <a:pt x="139" y="17"/>
                  </a:cubicBezTo>
                  <a:cubicBezTo>
                    <a:pt x="141" y="17"/>
                    <a:pt x="141" y="17"/>
                    <a:pt x="141" y="17"/>
                  </a:cubicBezTo>
                  <a:cubicBezTo>
                    <a:pt x="142" y="19"/>
                    <a:pt x="142" y="19"/>
                    <a:pt x="142" y="19"/>
                  </a:cubicBezTo>
                  <a:cubicBezTo>
                    <a:pt x="141" y="19"/>
                    <a:pt x="141" y="19"/>
                    <a:pt x="141" y="19"/>
                  </a:cubicBezTo>
                  <a:cubicBezTo>
                    <a:pt x="139" y="19"/>
                    <a:pt x="139" y="19"/>
                    <a:pt x="139" y="19"/>
                  </a:cubicBezTo>
                  <a:cubicBezTo>
                    <a:pt x="139" y="19"/>
                    <a:pt x="139" y="19"/>
                    <a:pt x="139" y="19"/>
                  </a:cubicBezTo>
                  <a:cubicBezTo>
                    <a:pt x="140" y="20"/>
                    <a:pt x="140" y="20"/>
                    <a:pt x="140" y="20"/>
                  </a:cubicBezTo>
                  <a:cubicBezTo>
                    <a:pt x="140" y="21"/>
                    <a:pt x="140" y="21"/>
                    <a:pt x="140" y="21"/>
                  </a:cubicBezTo>
                  <a:cubicBezTo>
                    <a:pt x="140" y="21"/>
                    <a:pt x="140" y="21"/>
                    <a:pt x="140" y="21"/>
                  </a:cubicBezTo>
                  <a:cubicBezTo>
                    <a:pt x="140" y="21"/>
                    <a:pt x="140" y="21"/>
                    <a:pt x="140" y="21"/>
                  </a:cubicBezTo>
                  <a:cubicBezTo>
                    <a:pt x="139" y="22"/>
                    <a:pt x="139" y="22"/>
                    <a:pt x="139" y="22"/>
                  </a:cubicBezTo>
                  <a:cubicBezTo>
                    <a:pt x="140" y="23"/>
                    <a:pt x="140" y="23"/>
                    <a:pt x="140" y="23"/>
                  </a:cubicBezTo>
                  <a:cubicBezTo>
                    <a:pt x="141" y="25"/>
                    <a:pt x="141" y="25"/>
                    <a:pt x="141" y="25"/>
                  </a:cubicBezTo>
                  <a:cubicBezTo>
                    <a:pt x="143" y="27"/>
                    <a:pt x="143" y="27"/>
                    <a:pt x="143" y="27"/>
                  </a:cubicBezTo>
                  <a:cubicBezTo>
                    <a:pt x="144" y="28"/>
                    <a:pt x="144" y="28"/>
                    <a:pt x="144" y="28"/>
                  </a:cubicBezTo>
                  <a:cubicBezTo>
                    <a:pt x="143" y="29"/>
                    <a:pt x="143" y="29"/>
                    <a:pt x="143" y="29"/>
                  </a:cubicBezTo>
                  <a:cubicBezTo>
                    <a:pt x="141" y="29"/>
                    <a:pt x="141" y="29"/>
                    <a:pt x="141" y="29"/>
                  </a:cubicBezTo>
                  <a:cubicBezTo>
                    <a:pt x="141" y="30"/>
                    <a:pt x="141" y="30"/>
                    <a:pt x="141" y="30"/>
                  </a:cubicBezTo>
                  <a:cubicBezTo>
                    <a:pt x="142" y="30"/>
                    <a:pt x="142" y="30"/>
                    <a:pt x="142" y="30"/>
                  </a:cubicBezTo>
                  <a:cubicBezTo>
                    <a:pt x="142" y="32"/>
                    <a:pt x="142" y="32"/>
                    <a:pt x="142" y="32"/>
                  </a:cubicBezTo>
                  <a:cubicBezTo>
                    <a:pt x="143" y="32"/>
                    <a:pt x="143" y="32"/>
                    <a:pt x="143" y="32"/>
                  </a:cubicBezTo>
                  <a:cubicBezTo>
                    <a:pt x="146" y="35"/>
                    <a:pt x="146" y="35"/>
                    <a:pt x="146" y="35"/>
                  </a:cubicBezTo>
                  <a:cubicBezTo>
                    <a:pt x="147" y="35"/>
                    <a:pt x="147" y="35"/>
                    <a:pt x="147" y="35"/>
                  </a:cubicBezTo>
                  <a:cubicBezTo>
                    <a:pt x="148" y="36"/>
                    <a:pt x="148" y="36"/>
                    <a:pt x="148" y="36"/>
                  </a:cubicBezTo>
                  <a:cubicBezTo>
                    <a:pt x="148" y="36"/>
                    <a:pt x="148" y="36"/>
                    <a:pt x="148" y="36"/>
                  </a:cubicBezTo>
                  <a:cubicBezTo>
                    <a:pt x="149" y="37"/>
                    <a:pt x="149" y="37"/>
                    <a:pt x="149" y="37"/>
                  </a:cubicBezTo>
                  <a:cubicBezTo>
                    <a:pt x="149" y="38"/>
                    <a:pt x="149" y="38"/>
                    <a:pt x="149" y="38"/>
                  </a:cubicBezTo>
                  <a:cubicBezTo>
                    <a:pt x="148" y="38"/>
                    <a:pt x="148" y="38"/>
                    <a:pt x="148" y="38"/>
                  </a:cubicBezTo>
                  <a:cubicBezTo>
                    <a:pt x="147" y="38"/>
                    <a:pt x="147" y="38"/>
                    <a:pt x="147" y="38"/>
                  </a:cubicBezTo>
                  <a:cubicBezTo>
                    <a:pt x="146" y="39"/>
                    <a:pt x="146" y="39"/>
                    <a:pt x="146" y="39"/>
                  </a:cubicBezTo>
                  <a:cubicBezTo>
                    <a:pt x="145" y="38"/>
                    <a:pt x="145" y="38"/>
                    <a:pt x="145" y="38"/>
                  </a:cubicBezTo>
                  <a:cubicBezTo>
                    <a:pt x="143" y="36"/>
                    <a:pt x="143" y="36"/>
                    <a:pt x="143" y="36"/>
                  </a:cubicBezTo>
                  <a:cubicBezTo>
                    <a:pt x="143" y="38"/>
                    <a:pt x="143" y="38"/>
                    <a:pt x="143" y="38"/>
                  </a:cubicBezTo>
                  <a:cubicBezTo>
                    <a:pt x="143" y="39"/>
                    <a:pt x="143" y="39"/>
                    <a:pt x="143" y="39"/>
                  </a:cubicBezTo>
                  <a:cubicBezTo>
                    <a:pt x="142" y="38"/>
                    <a:pt x="142" y="38"/>
                    <a:pt x="142" y="38"/>
                  </a:cubicBezTo>
                  <a:cubicBezTo>
                    <a:pt x="141" y="39"/>
                    <a:pt x="141" y="39"/>
                    <a:pt x="141" y="39"/>
                  </a:cubicBezTo>
                  <a:cubicBezTo>
                    <a:pt x="141" y="40"/>
                    <a:pt x="141" y="40"/>
                    <a:pt x="141" y="40"/>
                  </a:cubicBezTo>
                  <a:cubicBezTo>
                    <a:pt x="140" y="41"/>
                    <a:pt x="140" y="41"/>
                    <a:pt x="140" y="41"/>
                  </a:cubicBezTo>
                  <a:cubicBezTo>
                    <a:pt x="140" y="43"/>
                    <a:pt x="140" y="43"/>
                    <a:pt x="140" y="43"/>
                  </a:cubicBezTo>
                  <a:cubicBezTo>
                    <a:pt x="139" y="44"/>
                    <a:pt x="139" y="44"/>
                    <a:pt x="139" y="44"/>
                  </a:cubicBezTo>
                  <a:cubicBezTo>
                    <a:pt x="139" y="46"/>
                    <a:pt x="139" y="46"/>
                    <a:pt x="139" y="46"/>
                  </a:cubicBezTo>
                  <a:cubicBezTo>
                    <a:pt x="137" y="48"/>
                    <a:pt x="137" y="48"/>
                    <a:pt x="137" y="48"/>
                  </a:cubicBezTo>
                  <a:cubicBezTo>
                    <a:pt x="138" y="49"/>
                    <a:pt x="138" y="49"/>
                    <a:pt x="138" y="49"/>
                  </a:cubicBezTo>
                  <a:cubicBezTo>
                    <a:pt x="137" y="50"/>
                    <a:pt x="137" y="50"/>
                    <a:pt x="137" y="50"/>
                  </a:cubicBezTo>
                  <a:cubicBezTo>
                    <a:pt x="136" y="51"/>
                    <a:pt x="136" y="51"/>
                    <a:pt x="136" y="51"/>
                  </a:cubicBezTo>
                  <a:cubicBezTo>
                    <a:pt x="136" y="50"/>
                    <a:pt x="136" y="50"/>
                    <a:pt x="136" y="50"/>
                  </a:cubicBezTo>
                  <a:cubicBezTo>
                    <a:pt x="135" y="50"/>
                    <a:pt x="135" y="50"/>
                    <a:pt x="135" y="50"/>
                  </a:cubicBezTo>
                  <a:cubicBezTo>
                    <a:pt x="135" y="51"/>
                    <a:pt x="135" y="51"/>
                    <a:pt x="135" y="51"/>
                  </a:cubicBezTo>
                  <a:cubicBezTo>
                    <a:pt x="135" y="52"/>
                    <a:pt x="135" y="52"/>
                    <a:pt x="135" y="52"/>
                  </a:cubicBezTo>
                  <a:cubicBezTo>
                    <a:pt x="134" y="53"/>
                    <a:pt x="134" y="53"/>
                    <a:pt x="134" y="53"/>
                  </a:cubicBezTo>
                  <a:cubicBezTo>
                    <a:pt x="134" y="54"/>
                    <a:pt x="134" y="54"/>
                    <a:pt x="134" y="54"/>
                  </a:cubicBezTo>
                  <a:cubicBezTo>
                    <a:pt x="133" y="55"/>
                    <a:pt x="133" y="55"/>
                    <a:pt x="133" y="55"/>
                  </a:cubicBezTo>
                  <a:cubicBezTo>
                    <a:pt x="132" y="55"/>
                    <a:pt x="132" y="55"/>
                    <a:pt x="132" y="55"/>
                  </a:cubicBezTo>
                  <a:cubicBezTo>
                    <a:pt x="132" y="55"/>
                    <a:pt x="132" y="55"/>
                    <a:pt x="132" y="55"/>
                  </a:cubicBezTo>
                  <a:cubicBezTo>
                    <a:pt x="132" y="56"/>
                    <a:pt x="132" y="56"/>
                    <a:pt x="132" y="56"/>
                  </a:cubicBezTo>
                  <a:cubicBezTo>
                    <a:pt x="133" y="56"/>
                    <a:pt x="133" y="56"/>
                    <a:pt x="133" y="56"/>
                  </a:cubicBezTo>
                  <a:cubicBezTo>
                    <a:pt x="133" y="56"/>
                    <a:pt x="133" y="56"/>
                    <a:pt x="133" y="56"/>
                  </a:cubicBezTo>
                  <a:cubicBezTo>
                    <a:pt x="133" y="57"/>
                    <a:pt x="133" y="57"/>
                    <a:pt x="133" y="57"/>
                  </a:cubicBezTo>
                  <a:cubicBezTo>
                    <a:pt x="132" y="58"/>
                    <a:pt x="132" y="58"/>
                    <a:pt x="132" y="58"/>
                  </a:cubicBezTo>
                  <a:cubicBezTo>
                    <a:pt x="133" y="58"/>
                    <a:pt x="133" y="58"/>
                    <a:pt x="133" y="58"/>
                  </a:cubicBezTo>
                  <a:cubicBezTo>
                    <a:pt x="134" y="58"/>
                    <a:pt x="134" y="58"/>
                    <a:pt x="134" y="58"/>
                  </a:cubicBezTo>
                  <a:cubicBezTo>
                    <a:pt x="134" y="59"/>
                    <a:pt x="134" y="59"/>
                    <a:pt x="134" y="59"/>
                  </a:cubicBezTo>
                  <a:cubicBezTo>
                    <a:pt x="133" y="60"/>
                    <a:pt x="133" y="60"/>
                    <a:pt x="133" y="60"/>
                  </a:cubicBezTo>
                  <a:cubicBezTo>
                    <a:pt x="132" y="60"/>
                    <a:pt x="132" y="60"/>
                    <a:pt x="132" y="60"/>
                  </a:cubicBezTo>
                  <a:cubicBezTo>
                    <a:pt x="132" y="59"/>
                    <a:pt x="132" y="59"/>
                    <a:pt x="132" y="59"/>
                  </a:cubicBezTo>
                  <a:cubicBezTo>
                    <a:pt x="132" y="60"/>
                    <a:pt x="132" y="60"/>
                    <a:pt x="132" y="60"/>
                  </a:cubicBezTo>
                  <a:cubicBezTo>
                    <a:pt x="133" y="60"/>
                    <a:pt x="133" y="60"/>
                    <a:pt x="133" y="60"/>
                  </a:cubicBezTo>
                  <a:cubicBezTo>
                    <a:pt x="133" y="61"/>
                    <a:pt x="133" y="61"/>
                    <a:pt x="133" y="61"/>
                  </a:cubicBezTo>
                  <a:cubicBezTo>
                    <a:pt x="132" y="63"/>
                    <a:pt x="132" y="63"/>
                    <a:pt x="132" y="63"/>
                  </a:cubicBezTo>
                  <a:cubicBezTo>
                    <a:pt x="131" y="63"/>
                    <a:pt x="131" y="63"/>
                    <a:pt x="131" y="63"/>
                  </a:cubicBezTo>
                  <a:cubicBezTo>
                    <a:pt x="131" y="62"/>
                    <a:pt x="131" y="62"/>
                    <a:pt x="131" y="62"/>
                  </a:cubicBezTo>
                  <a:cubicBezTo>
                    <a:pt x="131" y="64"/>
                    <a:pt x="131" y="64"/>
                    <a:pt x="131" y="64"/>
                  </a:cubicBezTo>
                  <a:cubicBezTo>
                    <a:pt x="131" y="65"/>
                    <a:pt x="131" y="65"/>
                    <a:pt x="131" y="65"/>
                  </a:cubicBezTo>
                  <a:cubicBezTo>
                    <a:pt x="130" y="67"/>
                    <a:pt x="130" y="67"/>
                    <a:pt x="130" y="67"/>
                  </a:cubicBezTo>
                  <a:cubicBezTo>
                    <a:pt x="127" y="69"/>
                    <a:pt x="127" y="69"/>
                    <a:pt x="127" y="69"/>
                  </a:cubicBezTo>
                  <a:cubicBezTo>
                    <a:pt x="126" y="69"/>
                    <a:pt x="126" y="69"/>
                    <a:pt x="126" y="69"/>
                  </a:cubicBezTo>
                  <a:cubicBezTo>
                    <a:pt x="123" y="70"/>
                    <a:pt x="123" y="70"/>
                    <a:pt x="123" y="70"/>
                  </a:cubicBezTo>
                  <a:cubicBezTo>
                    <a:pt x="122" y="70"/>
                    <a:pt x="122" y="70"/>
                    <a:pt x="122" y="70"/>
                  </a:cubicBezTo>
                  <a:cubicBezTo>
                    <a:pt x="121" y="69"/>
                    <a:pt x="121" y="69"/>
                    <a:pt x="121" y="69"/>
                  </a:cubicBezTo>
                  <a:cubicBezTo>
                    <a:pt x="122" y="68"/>
                    <a:pt x="122" y="68"/>
                    <a:pt x="122" y="68"/>
                  </a:cubicBezTo>
                  <a:cubicBezTo>
                    <a:pt x="121" y="67"/>
                    <a:pt x="121" y="67"/>
                    <a:pt x="121" y="67"/>
                  </a:cubicBezTo>
                  <a:cubicBezTo>
                    <a:pt x="121" y="66"/>
                    <a:pt x="121" y="66"/>
                    <a:pt x="121" y="66"/>
                  </a:cubicBezTo>
                  <a:cubicBezTo>
                    <a:pt x="120" y="66"/>
                    <a:pt x="120" y="66"/>
                    <a:pt x="120" y="66"/>
                  </a:cubicBezTo>
                  <a:cubicBezTo>
                    <a:pt x="120" y="66"/>
                    <a:pt x="120" y="66"/>
                    <a:pt x="120" y="66"/>
                  </a:cubicBezTo>
                  <a:cubicBezTo>
                    <a:pt x="119" y="66"/>
                    <a:pt x="119" y="66"/>
                    <a:pt x="119" y="66"/>
                  </a:cubicBezTo>
                  <a:cubicBezTo>
                    <a:pt x="118" y="66"/>
                    <a:pt x="118" y="66"/>
                    <a:pt x="118" y="66"/>
                  </a:cubicBezTo>
                  <a:cubicBezTo>
                    <a:pt x="117" y="65"/>
                    <a:pt x="117" y="65"/>
                    <a:pt x="117" y="65"/>
                  </a:cubicBezTo>
                  <a:cubicBezTo>
                    <a:pt x="117" y="66"/>
                    <a:pt x="117" y="66"/>
                    <a:pt x="117" y="66"/>
                  </a:cubicBezTo>
                  <a:cubicBezTo>
                    <a:pt x="117" y="66"/>
                    <a:pt x="117" y="66"/>
                    <a:pt x="117" y="66"/>
                  </a:cubicBezTo>
                  <a:cubicBezTo>
                    <a:pt x="116" y="66"/>
                    <a:pt x="116" y="66"/>
                    <a:pt x="116" y="66"/>
                  </a:cubicBezTo>
                  <a:cubicBezTo>
                    <a:pt x="116" y="65"/>
                    <a:pt x="116" y="65"/>
                    <a:pt x="116" y="65"/>
                  </a:cubicBezTo>
                  <a:cubicBezTo>
                    <a:pt x="116" y="64"/>
                    <a:pt x="116" y="64"/>
                    <a:pt x="116" y="64"/>
                  </a:cubicBezTo>
                  <a:cubicBezTo>
                    <a:pt x="115" y="64"/>
                    <a:pt x="115" y="64"/>
                    <a:pt x="115" y="64"/>
                  </a:cubicBezTo>
                  <a:cubicBezTo>
                    <a:pt x="114" y="64"/>
                    <a:pt x="114" y="64"/>
                    <a:pt x="114" y="64"/>
                  </a:cubicBezTo>
                  <a:cubicBezTo>
                    <a:pt x="113" y="64"/>
                    <a:pt x="113" y="64"/>
                    <a:pt x="113" y="64"/>
                  </a:cubicBezTo>
                  <a:cubicBezTo>
                    <a:pt x="113" y="64"/>
                    <a:pt x="113" y="64"/>
                    <a:pt x="113" y="64"/>
                  </a:cubicBezTo>
                  <a:cubicBezTo>
                    <a:pt x="112" y="65"/>
                    <a:pt x="112" y="65"/>
                    <a:pt x="112" y="65"/>
                  </a:cubicBezTo>
                  <a:cubicBezTo>
                    <a:pt x="110" y="65"/>
                    <a:pt x="110" y="65"/>
                    <a:pt x="110" y="65"/>
                  </a:cubicBezTo>
                  <a:cubicBezTo>
                    <a:pt x="110" y="66"/>
                    <a:pt x="110" y="66"/>
                    <a:pt x="110" y="66"/>
                  </a:cubicBezTo>
                  <a:cubicBezTo>
                    <a:pt x="109" y="66"/>
                    <a:pt x="109" y="66"/>
                    <a:pt x="109" y="66"/>
                  </a:cubicBezTo>
                  <a:cubicBezTo>
                    <a:pt x="108" y="65"/>
                    <a:pt x="108" y="65"/>
                    <a:pt x="108" y="65"/>
                  </a:cubicBezTo>
                  <a:cubicBezTo>
                    <a:pt x="107" y="65"/>
                    <a:pt x="107" y="65"/>
                    <a:pt x="107" y="65"/>
                  </a:cubicBezTo>
                  <a:cubicBezTo>
                    <a:pt x="106" y="67"/>
                    <a:pt x="106" y="67"/>
                    <a:pt x="106" y="67"/>
                  </a:cubicBezTo>
                  <a:cubicBezTo>
                    <a:pt x="105" y="67"/>
                    <a:pt x="105" y="67"/>
                    <a:pt x="105" y="67"/>
                  </a:cubicBezTo>
                  <a:cubicBezTo>
                    <a:pt x="105" y="66"/>
                    <a:pt x="105" y="66"/>
                    <a:pt x="105" y="66"/>
                  </a:cubicBezTo>
                  <a:cubicBezTo>
                    <a:pt x="105" y="64"/>
                    <a:pt x="105" y="64"/>
                    <a:pt x="105" y="64"/>
                  </a:cubicBezTo>
                  <a:cubicBezTo>
                    <a:pt x="105" y="62"/>
                    <a:pt x="105" y="62"/>
                    <a:pt x="105" y="62"/>
                  </a:cubicBezTo>
                  <a:cubicBezTo>
                    <a:pt x="105" y="61"/>
                    <a:pt x="105" y="61"/>
                    <a:pt x="105" y="61"/>
                  </a:cubicBezTo>
                  <a:cubicBezTo>
                    <a:pt x="104" y="61"/>
                    <a:pt x="104" y="61"/>
                    <a:pt x="104" y="61"/>
                  </a:cubicBezTo>
                  <a:cubicBezTo>
                    <a:pt x="105" y="61"/>
                    <a:pt x="105" y="61"/>
                    <a:pt x="105" y="61"/>
                  </a:cubicBezTo>
                  <a:cubicBezTo>
                    <a:pt x="104" y="62"/>
                    <a:pt x="104" y="62"/>
                    <a:pt x="104" y="62"/>
                  </a:cubicBezTo>
                  <a:cubicBezTo>
                    <a:pt x="103" y="63"/>
                    <a:pt x="103" y="63"/>
                    <a:pt x="103" y="63"/>
                  </a:cubicBezTo>
                  <a:cubicBezTo>
                    <a:pt x="102" y="62"/>
                    <a:pt x="102" y="62"/>
                    <a:pt x="102" y="62"/>
                  </a:cubicBezTo>
                  <a:cubicBezTo>
                    <a:pt x="101" y="63"/>
                    <a:pt x="101" y="63"/>
                    <a:pt x="101" y="63"/>
                  </a:cubicBezTo>
                  <a:cubicBezTo>
                    <a:pt x="100" y="63"/>
                    <a:pt x="100" y="63"/>
                    <a:pt x="100" y="63"/>
                  </a:cubicBezTo>
                  <a:cubicBezTo>
                    <a:pt x="99" y="63"/>
                    <a:pt x="99" y="63"/>
                    <a:pt x="99" y="63"/>
                  </a:cubicBezTo>
                  <a:cubicBezTo>
                    <a:pt x="97" y="63"/>
                    <a:pt x="97" y="63"/>
                    <a:pt x="97" y="63"/>
                  </a:cubicBezTo>
                  <a:cubicBezTo>
                    <a:pt x="97" y="62"/>
                    <a:pt x="97" y="62"/>
                    <a:pt x="97" y="62"/>
                  </a:cubicBezTo>
                  <a:cubicBezTo>
                    <a:pt x="96" y="63"/>
                    <a:pt x="96" y="63"/>
                    <a:pt x="96" y="63"/>
                  </a:cubicBezTo>
                  <a:cubicBezTo>
                    <a:pt x="95" y="63"/>
                    <a:pt x="95" y="63"/>
                    <a:pt x="95" y="63"/>
                  </a:cubicBezTo>
                  <a:cubicBezTo>
                    <a:pt x="95" y="61"/>
                    <a:pt x="95" y="61"/>
                    <a:pt x="95" y="61"/>
                  </a:cubicBezTo>
                  <a:cubicBezTo>
                    <a:pt x="95" y="60"/>
                    <a:pt x="95" y="60"/>
                    <a:pt x="95" y="60"/>
                  </a:cubicBezTo>
                  <a:cubicBezTo>
                    <a:pt x="94" y="57"/>
                    <a:pt x="94" y="57"/>
                    <a:pt x="94" y="57"/>
                  </a:cubicBezTo>
                  <a:cubicBezTo>
                    <a:pt x="93" y="56"/>
                    <a:pt x="93" y="56"/>
                    <a:pt x="93" y="56"/>
                  </a:cubicBezTo>
                  <a:cubicBezTo>
                    <a:pt x="93" y="55"/>
                    <a:pt x="93" y="55"/>
                    <a:pt x="93" y="55"/>
                  </a:cubicBezTo>
                  <a:cubicBezTo>
                    <a:pt x="94" y="55"/>
                    <a:pt x="94" y="55"/>
                    <a:pt x="94" y="55"/>
                  </a:cubicBezTo>
                  <a:cubicBezTo>
                    <a:pt x="94" y="53"/>
                    <a:pt x="94" y="53"/>
                    <a:pt x="94" y="53"/>
                  </a:cubicBezTo>
                  <a:cubicBezTo>
                    <a:pt x="94" y="52"/>
                    <a:pt x="94" y="52"/>
                    <a:pt x="94" y="52"/>
                  </a:cubicBezTo>
                  <a:cubicBezTo>
                    <a:pt x="94" y="51"/>
                    <a:pt x="94" y="51"/>
                    <a:pt x="94" y="51"/>
                  </a:cubicBezTo>
                  <a:cubicBezTo>
                    <a:pt x="92" y="49"/>
                    <a:pt x="92" y="49"/>
                    <a:pt x="92" y="49"/>
                  </a:cubicBezTo>
                  <a:cubicBezTo>
                    <a:pt x="90" y="48"/>
                    <a:pt x="90" y="48"/>
                    <a:pt x="90" y="48"/>
                  </a:cubicBezTo>
                  <a:cubicBezTo>
                    <a:pt x="89" y="48"/>
                    <a:pt x="89" y="48"/>
                    <a:pt x="89" y="48"/>
                  </a:cubicBezTo>
                  <a:cubicBezTo>
                    <a:pt x="89" y="48"/>
                    <a:pt x="89" y="48"/>
                    <a:pt x="89" y="48"/>
                  </a:cubicBezTo>
                  <a:cubicBezTo>
                    <a:pt x="90" y="47"/>
                    <a:pt x="90" y="47"/>
                    <a:pt x="90" y="47"/>
                  </a:cubicBezTo>
                  <a:cubicBezTo>
                    <a:pt x="91" y="47"/>
                    <a:pt x="91" y="47"/>
                    <a:pt x="91" y="47"/>
                  </a:cubicBezTo>
                  <a:cubicBezTo>
                    <a:pt x="93" y="46"/>
                    <a:pt x="93" y="46"/>
                    <a:pt x="93" y="46"/>
                  </a:cubicBezTo>
                  <a:cubicBezTo>
                    <a:pt x="95" y="45"/>
                    <a:pt x="95" y="45"/>
                    <a:pt x="95" y="45"/>
                  </a:cubicBezTo>
                  <a:cubicBezTo>
                    <a:pt x="96" y="45"/>
                    <a:pt x="96" y="45"/>
                    <a:pt x="96" y="45"/>
                  </a:cubicBezTo>
                  <a:cubicBezTo>
                    <a:pt x="95" y="45"/>
                    <a:pt x="95" y="45"/>
                    <a:pt x="95" y="45"/>
                  </a:cubicBezTo>
                  <a:cubicBezTo>
                    <a:pt x="93" y="46"/>
                    <a:pt x="93" y="46"/>
                    <a:pt x="93" y="46"/>
                  </a:cubicBezTo>
                  <a:cubicBezTo>
                    <a:pt x="91" y="46"/>
                    <a:pt x="91" y="46"/>
                    <a:pt x="91" y="46"/>
                  </a:cubicBezTo>
                  <a:cubicBezTo>
                    <a:pt x="90" y="46"/>
                    <a:pt x="90" y="46"/>
                    <a:pt x="90" y="46"/>
                  </a:cubicBezTo>
                  <a:cubicBezTo>
                    <a:pt x="89" y="46"/>
                    <a:pt x="89" y="46"/>
                    <a:pt x="89" y="46"/>
                  </a:cubicBezTo>
                  <a:cubicBezTo>
                    <a:pt x="88" y="44"/>
                    <a:pt x="88" y="44"/>
                    <a:pt x="88" y="44"/>
                  </a:cubicBezTo>
                  <a:cubicBezTo>
                    <a:pt x="89" y="44"/>
                    <a:pt x="89" y="44"/>
                    <a:pt x="89" y="44"/>
                  </a:cubicBezTo>
                  <a:cubicBezTo>
                    <a:pt x="89" y="44"/>
                    <a:pt x="89" y="44"/>
                    <a:pt x="89" y="44"/>
                  </a:cubicBezTo>
                  <a:cubicBezTo>
                    <a:pt x="89" y="43"/>
                    <a:pt x="89" y="43"/>
                    <a:pt x="89" y="43"/>
                  </a:cubicBezTo>
                  <a:cubicBezTo>
                    <a:pt x="87" y="41"/>
                    <a:pt x="87" y="41"/>
                    <a:pt x="87" y="41"/>
                  </a:cubicBezTo>
                  <a:cubicBezTo>
                    <a:pt x="87" y="39"/>
                    <a:pt x="87" y="39"/>
                    <a:pt x="87" y="39"/>
                  </a:cubicBezTo>
                  <a:cubicBezTo>
                    <a:pt x="88" y="38"/>
                    <a:pt x="88" y="38"/>
                    <a:pt x="88" y="38"/>
                  </a:cubicBezTo>
                  <a:cubicBezTo>
                    <a:pt x="88" y="37"/>
                    <a:pt x="88" y="37"/>
                    <a:pt x="88" y="37"/>
                  </a:cubicBezTo>
                  <a:cubicBezTo>
                    <a:pt x="87" y="36"/>
                    <a:pt x="87" y="36"/>
                    <a:pt x="87" y="36"/>
                  </a:cubicBezTo>
                  <a:cubicBezTo>
                    <a:pt x="87" y="36"/>
                    <a:pt x="87" y="36"/>
                    <a:pt x="87" y="36"/>
                  </a:cubicBezTo>
                  <a:close/>
                  <a:moveTo>
                    <a:pt x="250" y="49"/>
                  </a:moveTo>
                  <a:cubicBezTo>
                    <a:pt x="249" y="49"/>
                    <a:pt x="249" y="49"/>
                    <a:pt x="249" y="49"/>
                  </a:cubicBezTo>
                  <a:cubicBezTo>
                    <a:pt x="250" y="50"/>
                    <a:pt x="250" y="50"/>
                    <a:pt x="250" y="50"/>
                  </a:cubicBezTo>
                  <a:cubicBezTo>
                    <a:pt x="251" y="50"/>
                    <a:pt x="251" y="50"/>
                    <a:pt x="251" y="50"/>
                  </a:cubicBezTo>
                  <a:cubicBezTo>
                    <a:pt x="250" y="49"/>
                    <a:pt x="250" y="49"/>
                    <a:pt x="250" y="49"/>
                  </a:cubicBezTo>
                  <a:close/>
                  <a:moveTo>
                    <a:pt x="253" y="53"/>
                  </a:moveTo>
                  <a:cubicBezTo>
                    <a:pt x="251" y="53"/>
                    <a:pt x="251" y="53"/>
                    <a:pt x="251" y="53"/>
                  </a:cubicBezTo>
                  <a:cubicBezTo>
                    <a:pt x="252" y="53"/>
                    <a:pt x="252" y="53"/>
                    <a:pt x="252" y="53"/>
                  </a:cubicBezTo>
                  <a:cubicBezTo>
                    <a:pt x="253" y="53"/>
                    <a:pt x="253" y="53"/>
                    <a:pt x="253" y="53"/>
                  </a:cubicBezTo>
                  <a:close/>
                  <a:moveTo>
                    <a:pt x="254" y="54"/>
                  </a:moveTo>
                  <a:cubicBezTo>
                    <a:pt x="254" y="53"/>
                    <a:pt x="254" y="54"/>
                    <a:pt x="254" y="54"/>
                  </a:cubicBezTo>
                  <a:cubicBezTo>
                    <a:pt x="256" y="55"/>
                    <a:pt x="256" y="55"/>
                    <a:pt x="256" y="55"/>
                  </a:cubicBezTo>
                  <a:cubicBezTo>
                    <a:pt x="259" y="55"/>
                    <a:pt x="259" y="55"/>
                    <a:pt x="259" y="55"/>
                  </a:cubicBezTo>
                  <a:cubicBezTo>
                    <a:pt x="262" y="55"/>
                    <a:pt x="262" y="55"/>
                    <a:pt x="262" y="55"/>
                  </a:cubicBezTo>
                  <a:cubicBezTo>
                    <a:pt x="262" y="54"/>
                    <a:pt x="262" y="54"/>
                    <a:pt x="262" y="54"/>
                  </a:cubicBezTo>
                  <a:cubicBezTo>
                    <a:pt x="260" y="54"/>
                    <a:pt x="260" y="54"/>
                    <a:pt x="260" y="54"/>
                  </a:cubicBezTo>
                  <a:cubicBezTo>
                    <a:pt x="259" y="54"/>
                    <a:pt x="259" y="54"/>
                    <a:pt x="259" y="54"/>
                  </a:cubicBezTo>
                  <a:cubicBezTo>
                    <a:pt x="257" y="54"/>
                    <a:pt x="257" y="54"/>
                    <a:pt x="257" y="54"/>
                  </a:cubicBezTo>
                  <a:cubicBezTo>
                    <a:pt x="256" y="54"/>
                    <a:pt x="256" y="54"/>
                    <a:pt x="256" y="54"/>
                  </a:cubicBezTo>
                  <a:cubicBezTo>
                    <a:pt x="254" y="54"/>
                    <a:pt x="254" y="54"/>
                    <a:pt x="254" y="54"/>
                  </a:cubicBezTo>
                  <a:close/>
                  <a:moveTo>
                    <a:pt x="254" y="48"/>
                  </a:moveTo>
                  <a:cubicBezTo>
                    <a:pt x="255" y="49"/>
                    <a:pt x="255" y="49"/>
                    <a:pt x="255" y="49"/>
                  </a:cubicBezTo>
                  <a:cubicBezTo>
                    <a:pt x="255" y="48"/>
                    <a:pt x="255" y="48"/>
                    <a:pt x="255" y="48"/>
                  </a:cubicBezTo>
                  <a:cubicBezTo>
                    <a:pt x="255" y="48"/>
                    <a:pt x="255" y="48"/>
                    <a:pt x="255" y="48"/>
                  </a:cubicBezTo>
                  <a:cubicBezTo>
                    <a:pt x="256" y="49"/>
                    <a:pt x="256" y="49"/>
                    <a:pt x="256" y="49"/>
                  </a:cubicBezTo>
                  <a:cubicBezTo>
                    <a:pt x="256" y="50"/>
                    <a:pt x="256" y="50"/>
                    <a:pt x="256" y="50"/>
                  </a:cubicBezTo>
                  <a:cubicBezTo>
                    <a:pt x="257" y="50"/>
                    <a:pt x="257" y="50"/>
                    <a:pt x="257" y="50"/>
                  </a:cubicBezTo>
                  <a:cubicBezTo>
                    <a:pt x="258" y="50"/>
                    <a:pt x="258" y="50"/>
                    <a:pt x="258" y="50"/>
                  </a:cubicBezTo>
                  <a:cubicBezTo>
                    <a:pt x="258" y="51"/>
                    <a:pt x="258" y="51"/>
                    <a:pt x="258" y="51"/>
                  </a:cubicBezTo>
                  <a:cubicBezTo>
                    <a:pt x="260" y="50"/>
                    <a:pt x="260" y="50"/>
                    <a:pt x="260" y="50"/>
                  </a:cubicBezTo>
                  <a:cubicBezTo>
                    <a:pt x="259" y="50"/>
                    <a:pt x="259" y="50"/>
                    <a:pt x="259" y="50"/>
                  </a:cubicBezTo>
                  <a:cubicBezTo>
                    <a:pt x="258" y="49"/>
                    <a:pt x="258" y="49"/>
                    <a:pt x="258" y="49"/>
                  </a:cubicBezTo>
                  <a:cubicBezTo>
                    <a:pt x="257" y="48"/>
                    <a:pt x="257" y="48"/>
                    <a:pt x="257" y="48"/>
                  </a:cubicBezTo>
                  <a:cubicBezTo>
                    <a:pt x="256" y="47"/>
                    <a:pt x="256" y="47"/>
                    <a:pt x="256" y="47"/>
                  </a:cubicBezTo>
                  <a:cubicBezTo>
                    <a:pt x="255" y="47"/>
                    <a:pt x="255" y="47"/>
                    <a:pt x="255" y="47"/>
                  </a:cubicBezTo>
                  <a:cubicBezTo>
                    <a:pt x="254" y="47"/>
                    <a:pt x="254" y="47"/>
                    <a:pt x="254" y="47"/>
                  </a:cubicBezTo>
                  <a:cubicBezTo>
                    <a:pt x="254" y="48"/>
                    <a:pt x="254" y="48"/>
                    <a:pt x="254" y="48"/>
                  </a:cubicBezTo>
                  <a:close/>
                  <a:moveTo>
                    <a:pt x="236" y="79"/>
                  </a:moveTo>
                  <a:cubicBezTo>
                    <a:pt x="236" y="80"/>
                    <a:pt x="236" y="80"/>
                    <a:pt x="236" y="80"/>
                  </a:cubicBezTo>
                  <a:cubicBezTo>
                    <a:pt x="236" y="81"/>
                    <a:pt x="236" y="81"/>
                    <a:pt x="236" y="81"/>
                  </a:cubicBezTo>
                  <a:cubicBezTo>
                    <a:pt x="236" y="82"/>
                    <a:pt x="236" y="82"/>
                    <a:pt x="236" y="82"/>
                  </a:cubicBezTo>
                  <a:cubicBezTo>
                    <a:pt x="236" y="80"/>
                    <a:pt x="236" y="80"/>
                    <a:pt x="236" y="80"/>
                  </a:cubicBezTo>
                  <a:cubicBezTo>
                    <a:pt x="236" y="79"/>
                    <a:pt x="236" y="79"/>
                    <a:pt x="236" y="79"/>
                  </a:cubicBezTo>
                  <a:close/>
                  <a:moveTo>
                    <a:pt x="239" y="78"/>
                  </a:moveTo>
                  <a:cubicBezTo>
                    <a:pt x="238" y="78"/>
                    <a:pt x="238" y="78"/>
                    <a:pt x="238" y="78"/>
                  </a:cubicBezTo>
                  <a:cubicBezTo>
                    <a:pt x="237" y="81"/>
                    <a:pt x="237" y="81"/>
                    <a:pt x="237" y="81"/>
                  </a:cubicBezTo>
                  <a:cubicBezTo>
                    <a:pt x="237" y="82"/>
                    <a:pt x="237" y="82"/>
                    <a:pt x="237" y="82"/>
                  </a:cubicBezTo>
                  <a:cubicBezTo>
                    <a:pt x="238" y="81"/>
                    <a:pt x="238" y="81"/>
                    <a:pt x="238" y="81"/>
                  </a:cubicBezTo>
                  <a:cubicBezTo>
                    <a:pt x="238" y="79"/>
                    <a:pt x="238" y="79"/>
                    <a:pt x="238" y="79"/>
                  </a:cubicBezTo>
                  <a:cubicBezTo>
                    <a:pt x="239" y="78"/>
                    <a:pt x="239" y="78"/>
                    <a:pt x="239" y="78"/>
                  </a:cubicBezTo>
                  <a:close/>
                  <a:moveTo>
                    <a:pt x="249" y="86"/>
                  </a:moveTo>
                  <a:cubicBezTo>
                    <a:pt x="248" y="87"/>
                    <a:pt x="248" y="87"/>
                    <a:pt x="248" y="87"/>
                  </a:cubicBezTo>
                  <a:cubicBezTo>
                    <a:pt x="249" y="87"/>
                    <a:pt x="249" y="87"/>
                    <a:pt x="249" y="87"/>
                  </a:cubicBezTo>
                  <a:cubicBezTo>
                    <a:pt x="249" y="87"/>
                    <a:pt x="249" y="87"/>
                    <a:pt x="249" y="87"/>
                  </a:cubicBezTo>
                  <a:cubicBezTo>
                    <a:pt x="249" y="86"/>
                    <a:pt x="249" y="86"/>
                    <a:pt x="249" y="86"/>
                  </a:cubicBezTo>
                  <a:close/>
                  <a:moveTo>
                    <a:pt x="245" y="84"/>
                  </a:moveTo>
                  <a:cubicBezTo>
                    <a:pt x="245" y="84"/>
                    <a:pt x="245" y="84"/>
                    <a:pt x="245" y="84"/>
                  </a:cubicBezTo>
                  <a:cubicBezTo>
                    <a:pt x="245" y="84"/>
                    <a:pt x="245" y="84"/>
                    <a:pt x="245" y="84"/>
                  </a:cubicBezTo>
                  <a:cubicBezTo>
                    <a:pt x="245" y="85"/>
                    <a:pt x="245" y="85"/>
                    <a:pt x="245" y="85"/>
                  </a:cubicBezTo>
                  <a:cubicBezTo>
                    <a:pt x="245" y="86"/>
                    <a:pt x="245" y="86"/>
                    <a:pt x="245" y="86"/>
                  </a:cubicBezTo>
                  <a:cubicBezTo>
                    <a:pt x="246" y="86"/>
                    <a:pt x="246" y="86"/>
                    <a:pt x="246" y="86"/>
                  </a:cubicBezTo>
                  <a:cubicBezTo>
                    <a:pt x="245" y="86"/>
                    <a:pt x="245" y="86"/>
                    <a:pt x="245" y="86"/>
                  </a:cubicBezTo>
                  <a:cubicBezTo>
                    <a:pt x="245" y="86"/>
                    <a:pt x="245" y="86"/>
                    <a:pt x="245" y="86"/>
                  </a:cubicBezTo>
                  <a:cubicBezTo>
                    <a:pt x="245" y="87"/>
                    <a:pt x="245" y="87"/>
                    <a:pt x="245" y="87"/>
                  </a:cubicBezTo>
                  <a:cubicBezTo>
                    <a:pt x="245" y="88"/>
                    <a:pt x="245" y="88"/>
                    <a:pt x="245" y="88"/>
                  </a:cubicBezTo>
                  <a:cubicBezTo>
                    <a:pt x="246" y="88"/>
                    <a:pt x="246" y="88"/>
                    <a:pt x="246" y="88"/>
                  </a:cubicBezTo>
                  <a:cubicBezTo>
                    <a:pt x="247" y="87"/>
                    <a:pt x="247" y="87"/>
                    <a:pt x="247" y="87"/>
                  </a:cubicBezTo>
                  <a:cubicBezTo>
                    <a:pt x="247" y="86"/>
                    <a:pt x="247" y="86"/>
                    <a:pt x="247" y="86"/>
                  </a:cubicBezTo>
                  <a:cubicBezTo>
                    <a:pt x="247" y="86"/>
                    <a:pt x="247" y="86"/>
                    <a:pt x="247" y="86"/>
                  </a:cubicBezTo>
                  <a:cubicBezTo>
                    <a:pt x="246" y="85"/>
                    <a:pt x="246" y="85"/>
                    <a:pt x="246" y="85"/>
                  </a:cubicBezTo>
                  <a:cubicBezTo>
                    <a:pt x="245" y="84"/>
                    <a:pt x="245" y="84"/>
                    <a:pt x="245" y="84"/>
                  </a:cubicBezTo>
                  <a:close/>
                  <a:moveTo>
                    <a:pt x="247" y="84"/>
                  </a:moveTo>
                  <a:cubicBezTo>
                    <a:pt x="247" y="85"/>
                    <a:pt x="247" y="85"/>
                    <a:pt x="247" y="85"/>
                  </a:cubicBezTo>
                  <a:cubicBezTo>
                    <a:pt x="247" y="85"/>
                    <a:pt x="247" y="85"/>
                    <a:pt x="247" y="85"/>
                  </a:cubicBezTo>
                  <a:cubicBezTo>
                    <a:pt x="248" y="86"/>
                    <a:pt x="248" y="86"/>
                    <a:pt x="248" y="86"/>
                  </a:cubicBezTo>
                  <a:cubicBezTo>
                    <a:pt x="248" y="85"/>
                    <a:pt x="248" y="85"/>
                    <a:pt x="248" y="85"/>
                  </a:cubicBezTo>
                  <a:cubicBezTo>
                    <a:pt x="248" y="85"/>
                    <a:pt x="248" y="85"/>
                    <a:pt x="248" y="85"/>
                  </a:cubicBezTo>
                  <a:cubicBezTo>
                    <a:pt x="247" y="84"/>
                    <a:pt x="247" y="84"/>
                    <a:pt x="247" y="84"/>
                  </a:cubicBezTo>
                  <a:close/>
                  <a:moveTo>
                    <a:pt x="246" y="82"/>
                  </a:moveTo>
                  <a:cubicBezTo>
                    <a:pt x="245" y="82"/>
                    <a:pt x="245" y="82"/>
                    <a:pt x="245" y="82"/>
                  </a:cubicBezTo>
                  <a:cubicBezTo>
                    <a:pt x="245" y="83"/>
                    <a:pt x="245" y="83"/>
                    <a:pt x="245" y="83"/>
                  </a:cubicBezTo>
                  <a:cubicBezTo>
                    <a:pt x="246" y="84"/>
                    <a:pt x="246" y="84"/>
                    <a:pt x="246" y="84"/>
                  </a:cubicBezTo>
                  <a:cubicBezTo>
                    <a:pt x="247" y="84"/>
                    <a:pt x="247" y="84"/>
                    <a:pt x="247" y="84"/>
                  </a:cubicBezTo>
                  <a:cubicBezTo>
                    <a:pt x="247" y="84"/>
                    <a:pt x="247" y="84"/>
                    <a:pt x="247" y="84"/>
                  </a:cubicBezTo>
                  <a:cubicBezTo>
                    <a:pt x="246" y="83"/>
                    <a:pt x="246" y="83"/>
                    <a:pt x="246" y="83"/>
                  </a:cubicBezTo>
                  <a:cubicBezTo>
                    <a:pt x="246" y="82"/>
                    <a:pt x="246" y="82"/>
                    <a:pt x="246" y="82"/>
                  </a:cubicBezTo>
                  <a:close/>
                  <a:moveTo>
                    <a:pt x="248" y="82"/>
                  </a:moveTo>
                  <a:cubicBezTo>
                    <a:pt x="247" y="82"/>
                    <a:pt x="247" y="82"/>
                    <a:pt x="247" y="82"/>
                  </a:cubicBezTo>
                  <a:cubicBezTo>
                    <a:pt x="246" y="83"/>
                    <a:pt x="246" y="83"/>
                    <a:pt x="246" y="83"/>
                  </a:cubicBezTo>
                  <a:cubicBezTo>
                    <a:pt x="246" y="83"/>
                    <a:pt x="246" y="83"/>
                    <a:pt x="246" y="83"/>
                  </a:cubicBezTo>
                  <a:cubicBezTo>
                    <a:pt x="248" y="84"/>
                    <a:pt x="248" y="84"/>
                    <a:pt x="248" y="84"/>
                  </a:cubicBezTo>
                  <a:cubicBezTo>
                    <a:pt x="248" y="84"/>
                    <a:pt x="248" y="84"/>
                    <a:pt x="248" y="84"/>
                  </a:cubicBezTo>
                  <a:cubicBezTo>
                    <a:pt x="249" y="83"/>
                    <a:pt x="249" y="83"/>
                    <a:pt x="249" y="83"/>
                  </a:cubicBezTo>
                  <a:cubicBezTo>
                    <a:pt x="249" y="83"/>
                    <a:pt x="249" y="83"/>
                    <a:pt x="249" y="83"/>
                  </a:cubicBezTo>
                  <a:cubicBezTo>
                    <a:pt x="249" y="82"/>
                    <a:pt x="249" y="82"/>
                    <a:pt x="249" y="82"/>
                  </a:cubicBezTo>
                  <a:cubicBezTo>
                    <a:pt x="249" y="82"/>
                    <a:pt x="249" y="82"/>
                    <a:pt x="249" y="82"/>
                  </a:cubicBezTo>
                  <a:cubicBezTo>
                    <a:pt x="248" y="82"/>
                    <a:pt x="248" y="82"/>
                    <a:pt x="248" y="82"/>
                  </a:cubicBezTo>
                  <a:cubicBezTo>
                    <a:pt x="248" y="82"/>
                    <a:pt x="248" y="82"/>
                    <a:pt x="248" y="82"/>
                  </a:cubicBezTo>
                  <a:close/>
                  <a:moveTo>
                    <a:pt x="246" y="80"/>
                  </a:moveTo>
                  <a:cubicBezTo>
                    <a:pt x="245" y="80"/>
                    <a:pt x="245" y="80"/>
                    <a:pt x="245" y="80"/>
                  </a:cubicBezTo>
                  <a:cubicBezTo>
                    <a:pt x="245" y="81"/>
                    <a:pt x="245" y="81"/>
                    <a:pt x="245" y="81"/>
                  </a:cubicBezTo>
                  <a:cubicBezTo>
                    <a:pt x="246" y="81"/>
                    <a:pt x="246" y="81"/>
                    <a:pt x="246" y="81"/>
                  </a:cubicBezTo>
                  <a:cubicBezTo>
                    <a:pt x="246" y="80"/>
                    <a:pt x="246" y="80"/>
                    <a:pt x="246" y="80"/>
                  </a:cubicBezTo>
                  <a:close/>
                  <a:moveTo>
                    <a:pt x="248" y="78"/>
                  </a:moveTo>
                  <a:cubicBezTo>
                    <a:pt x="248" y="79"/>
                    <a:pt x="248" y="79"/>
                    <a:pt x="248" y="79"/>
                  </a:cubicBezTo>
                  <a:cubicBezTo>
                    <a:pt x="249" y="79"/>
                    <a:pt x="249" y="79"/>
                    <a:pt x="249" y="79"/>
                  </a:cubicBezTo>
                  <a:cubicBezTo>
                    <a:pt x="248" y="78"/>
                    <a:pt x="248" y="78"/>
                    <a:pt x="248" y="78"/>
                  </a:cubicBezTo>
                  <a:cubicBezTo>
                    <a:pt x="248" y="78"/>
                    <a:pt x="248" y="78"/>
                    <a:pt x="248" y="78"/>
                  </a:cubicBezTo>
                  <a:close/>
                  <a:moveTo>
                    <a:pt x="247" y="79"/>
                  </a:moveTo>
                  <a:cubicBezTo>
                    <a:pt x="247" y="79"/>
                    <a:pt x="247" y="79"/>
                    <a:pt x="247" y="79"/>
                  </a:cubicBezTo>
                  <a:cubicBezTo>
                    <a:pt x="246" y="80"/>
                    <a:pt x="246" y="80"/>
                    <a:pt x="246" y="80"/>
                  </a:cubicBezTo>
                  <a:cubicBezTo>
                    <a:pt x="246" y="80"/>
                    <a:pt x="246" y="80"/>
                    <a:pt x="246" y="80"/>
                  </a:cubicBezTo>
                  <a:cubicBezTo>
                    <a:pt x="246" y="80"/>
                    <a:pt x="246" y="80"/>
                    <a:pt x="246" y="80"/>
                  </a:cubicBezTo>
                  <a:cubicBezTo>
                    <a:pt x="246" y="80"/>
                    <a:pt x="246" y="80"/>
                    <a:pt x="246" y="80"/>
                  </a:cubicBezTo>
                  <a:cubicBezTo>
                    <a:pt x="247" y="80"/>
                    <a:pt x="247" y="80"/>
                    <a:pt x="247" y="80"/>
                  </a:cubicBezTo>
                  <a:cubicBezTo>
                    <a:pt x="246" y="81"/>
                    <a:pt x="246" y="81"/>
                    <a:pt x="246" y="81"/>
                  </a:cubicBezTo>
                  <a:cubicBezTo>
                    <a:pt x="246" y="82"/>
                    <a:pt x="246" y="82"/>
                    <a:pt x="246" y="82"/>
                  </a:cubicBezTo>
                  <a:cubicBezTo>
                    <a:pt x="247" y="82"/>
                    <a:pt x="247" y="82"/>
                    <a:pt x="247" y="82"/>
                  </a:cubicBezTo>
                  <a:cubicBezTo>
                    <a:pt x="248" y="81"/>
                    <a:pt x="248" y="81"/>
                    <a:pt x="248" y="81"/>
                  </a:cubicBezTo>
                  <a:cubicBezTo>
                    <a:pt x="248" y="81"/>
                    <a:pt x="248" y="81"/>
                    <a:pt x="248" y="81"/>
                  </a:cubicBezTo>
                  <a:cubicBezTo>
                    <a:pt x="249" y="80"/>
                    <a:pt x="249" y="80"/>
                    <a:pt x="249" y="80"/>
                  </a:cubicBezTo>
                  <a:cubicBezTo>
                    <a:pt x="249" y="79"/>
                    <a:pt x="249" y="79"/>
                    <a:pt x="249" y="79"/>
                  </a:cubicBezTo>
                  <a:cubicBezTo>
                    <a:pt x="248" y="79"/>
                    <a:pt x="248" y="79"/>
                    <a:pt x="248" y="79"/>
                  </a:cubicBezTo>
                  <a:cubicBezTo>
                    <a:pt x="247" y="79"/>
                    <a:pt x="247" y="79"/>
                    <a:pt x="247" y="79"/>
                  </a:cubicBezTo>
                  <a:close/>
                  <a:moveTo>
                    <a:pt x="231" y="89"/>
                  </a:moveTo>
                  <a:cubicBezTo>
                    <a:pt x="232" y="88"/>
                    <a:pt x="232" y="88"/>
                    <a:pt x="232" y="88"/>
                  </a:cubicBezTo>
                  <a:cubicBezTo>
                    <a:pt x="231" y="88"/>
                    <a:pt x="231" y="88"/>
                    <a:pt x="231" y="88"/>
                  </a:cubicBezTo>
                  <a:cubicBezTo>
                    <a:pt x="231" y="89"/>
                    <a:pt x="231" y="89"/>
                    <a:pt x="231" y="89"/>
                  </a:cubicBezTo>
                  <a:close/>
                  <a:moveTo>
                    <a:pt x="230" y="89"/>
                  </a:moveTo>
                  <a:cubicBezTo>
                    <a:pt x="231" y="90"/>
                    <a:pt x="231" y="90"/>
                    <a:pt x="231" y="90"/>
                  </a:cubicBezTo>
                  <a:cubicBezTo>
                    <a:pt x="231" y="89"/>
                    <a:pt x="231" y="89"/>
                    <a:pt x="231" y="89"/>
                  </a:cubicBezTo>
                  <a:cubicBezTo>
                    <a:pt x="230" y="89"/>
                    <a:pt x="230" y="89"/>
                    <a:pt x="230" y="89"/>
                  </a:cubicBezTo>
                  <a:close/>
                  <a:moveTo>
                    <a:pt x="224" y="92"/>
                  </a:moveTo>
                  <a:cubicBezTo>
                    <a:pt x="224" y="92"/>
                    <a:pt x="224" y="92"/>
                    <a:pt x="224" y="92"/>
                  </a:cubicBezTo>
                  <a:cubicBezTo>
                    <a:pt x="224" y="92"/>
                    <a:pt x="224" y="92"/>
                    <a:pt x="224" y="92"/>
                  </a:cubicBezTo>
                  <a:cubicBezTo>
                    <a:pt x="224" y="92"/>
                    <a:pt x="224" y="92"/>
                    <a:pt x="224" y="92"/>
                  </a:cubicBezTo>
                  <a:close/>
                  <a:moveTo>
                    <a:pt x="226" y="91"/>
                  </a:moveTo>
                  <a:cubicBezTo>
                    <a:pt x="224" y="91"/>
                    <a:pt x="224" y="91"/>
                    <a:pt x="224" y="91"/>
                  </a:cubicBezTo>
                  <a:cubicBezTo>
                    <a:pt x="225" y="92"/>
                    <a:pt x="225" y="92"/>
                    <a:pt x="225" y="92"/>
                  </a:cubicBezTo>
                  <a:cubicBezTo>
                    <a:pt x="226" y="91"/>
                    <a:pt x="226" y="91"/>
                    <a:pt x="226" y="91"/>
                  </a:cubicBezTo>
                  <a:cubicBezTo>
                    <a:pt x="226" y="91"/>
                    <a:pt x="226" y="91"/>
                    <a:pt x="226" y="91"/>
                  </a:cubicBezTo>
                  <a:close/>
                  <a:moveTo>
                    <a:pt x="226" y="96"/>
                  </a:moveTo>
                  <a:cubicBezTo>
                    <a:pt x="225" y="96"/>
                    <a:pt x="225" y="96"/>
                    <a:pt x="225" y="96"/>
                  </a:cubicBezTo>
                  <a:cubicBezTo>
                    <a:pt x="224" y="96"/>
                    <a:pt x="224" y="96"/>
                    <a:pt x="224" y="96"/>
                  </a:cubicBezTo>
                  <a:cubicBezTo>
                    <a:pt x="224" y="97"/>
                    <a:pt x="224" y="97"/>
                    <a:pt x="224" y="97"/>
                  </a:cubicBezTo>
                  <a:cubicBezTo>
                    <a:pt x="225" y="97"/>
                    <a:pt x="225" y="97"/>
                    <a:pt x="225" y="97"/>
                  </a:cubicBezTo>
                  <a:cubicBezTo>
                    <a:pt x="226" y="96"/>
                    <a:pt x="226" y="96"/>
                    <a:pt x="226" y="96"/>
                  </a:cubicBezTo>
                  <a:cubicBezTo>
                    <a:pt x="226" y="96"/>
                    <a:pt x="226" y="96"/>
                    <a:pt x="226" y="96"/>
                  </a:cubicBezTo>
                  <a:close/>
                  <a:moveTo>
                    <a:pt x="228" y="90"/>
                  </a:moveTo>
                  <a:cubicBezTo>
                    <a:pt x="226" y="92"/>
                    <a:pt x="226" y="92"/>
                    <a:pt x="226" y="92"/>
                  </a:cubicBezTo>
                  <a:cubicBezTo>
                    <a:pt x="226" y="93"/>
                    <a:pt x="226" y="93"/>
                    <a:pt x="226" y="93"/>
                  </a:cubicBezTo>
                  <a:cubicBezTo>
                    <a:pt x="226" y="93"/>
                    <a:pt x="226" y="93"/>
                    <a:pt x="226" y="93"/>
                  </a:cubicBezTo>
                  <a:cubicBezTo>
                    <a:pt x="226" y="94"/>
                    <a:pt x="226" y="94"/>
                    <a:pt x="226" y="94"/>
                  </a:cubicBezTo>
                  <a:cubicBezTo>
                    <a:pt x="226" y="95"/>
                    <a:pt x="226" y="95"/>
                    <a:pt x="226" y="95"/>
                  </a:cubicBezTo>
                  <a:cubicBezTo>
                    <a:pt x="227" y="95"/>
                    <a:pt x="227" y="95"/>
                    <a:pt x="227" y="95"/>
                  </a:cubicBezTo>
                  <a:cubicBezTo>
                    <a:pt x="227" y="95"/>
                    <a:pt x="227" y="95"/>
                    <a:pt x="227" y="95"/>
                  </a:cubicBezTo>
                  <a:cubicBezTo>
                    <a:pt x="229" y="93"/>
                    <a:pt x="229" y="93"/>
                    <a:pt x="229" y="93"/>
                  </a:cubicBezTo>
                  <a:cubicBezTo>
                    <a:pt x="229" y="92"/>
                    <a:pt x="229" y="92"/>
                    <a:pt x="229" y="92"/>
                  </a:cubicBezTo>
                  <a:cubicBezTo>
                    <a:pt x="229" y="91"/>
                    <a:pt x="229" y="91"/>
                    <a:pt x="229" y="91"/>
                  </a:cubicBezTo>
                  <a:cubicBezTo>
                    <a:pt x="229" y="90"/>
                    <a:pt x="229" y="90"/>
                    <a:pt x="229" y="90"/>
                  </a:cubicBezTo>
                  <a:cubicBezTo>
                    <a:pt x="229" y="90"/>
                    <a:pt x="229" y="90"/>
                    <a:pt x="229" y="90"/>
                  </a:cubicBezTo>
                  <a:cubicBezTo>
                    <a:pt x="229" y="90"/>
                    <a:pt x="229" y="90"/>
                    <a:pt x="229" y="90"/>
                  </a:cubicBezTo>
                  <a:cubicBezTo>
                    <a:pt x="228" y="90"/>
                    <a:pt x="228" y="90"/>
                    <a:pt x="228" y="90"/>
                  </a:cubicBezTo>
                  <a:cubicBezTo>
                    <a:pt x="228" y="90"/>
                    <a:pt x="228" y="90"/>
                    <a:pt x="228" y="90"/>
                  </a:cubicBezTo>
                  <a:close/>
                  <a:moveTo>
                    <a:pt x="219" y="84"/>
                  </a:moveTo>
                  <a:cubicBezTo>
                    <a:pt x="219" y="84"/>
                    <a:pt x="219" y="84"/>
                    <a:pt x="219" y="84"/>
                  </a:cubicBezTo>
                  <a:cubicBezTo>
                    <a:pt x="219" y="83"/>
                    <a:pt x="219" y="83"/>
                    <a:pt x="219" y="83"/>
                  </a:cubicBezTo>
                  <a:cubicBezTo>
                    <a:pt x="219" y="84"/>
                    <a:pt x="219" y="84"/>
                    <a:pt x="219" y="84"/>
                  </a:cubicBezTo>
                  <a:close/>
                  <a:moveTo>
                    <a:pt x="216" y="86"/>
                  </a:moveTo>
                  <a:cubicBezTo>
                    <a:pt x="215" y="87"/>
                    <a:pt x="215" y="87"/>
                    <a:pt x="215" y="87"/>
                  </a:cubicBezTo>
                  <a:cubicBezTo>
                    <a:pt x="216" y="87"/>
                    <a:pt x="216" y="87"/>
                    <a:pt x="216" y="87"/>
                  </a:cubicBezTo>
                  <a:cubicBezTo>
                    <a:pt x="216" y="86"/>
                    <a:pt x="216" y="86"/>
                    <a:pt x="216" y="86"/>
                  </a:cubicBezTo>
                  <a:close/>
                  <a:moveTo>
                    <a:pt x="218" y="96"/>
                  </a:moveTo>
                  <a:cubicBezTo>
                    <a:pt x="217" y="96"/>
                    <a:pt x="217" y="96"/>
                    <a:pt x="217" y="96"/>
                  </a:cubicBezTo>
                  <a:cubicBezTo>
                    <a:pt x="217" y="96"/>
                    <a:pt x="217" y="96"/>
                    <a:pt x="217" y="96"/>
                  </a:cubicBezTo>
                  <a:cubicBezTo>
                    <a:pt x="218" y="96"/>
                    <a:pt x="218" y="96"/>
                    <a:pt x="218" y="96"/>
                  </a:cubicBezTo>
                  <a:close/>
                  <a:moveTo>
                    <a:pt x="216" y="94"/>
                  </a:moveTo>
                  <a:cubicBezTo>
                    <a:pt x="217" y="93"/>
                    <a:pt x="217" y="93"/>
                    <a:pt x="217" y="93"/>
                  </a:cubicBezTo>
                  <a:cubicBezTo>
                    <a:pt x="217" y="94"/>
                    <a:pt x="217" y="94"/>
                    <a:pt x="217" y="94"/>
                  </a:cubicBezTo>
                  <a:cubicBezTo>
                    <a:pt x="218" y="95"/>
                    <a:pt x="218" y="95"/>
                    <a:pt x="218" y="95"/>
                  </a:cubicBezTo>
                  <a:cubicBezTo>
                    <a:pt x="217" y="95"/>
                    <a:pt x="217" y="95"/>
                    <a:pt x="217" y="95"/>
                  </a:cubicBezTo>
                  <a:cubicBezTo>
                    <a:pt x="216" y="95"/>
                    <a:pt x="216" y="95"/>
                    <a:pt x="216" y="95"/>
                  </a:cubicBezTo>
                  <a:cubicBezTo>
                    <a:pt x="216" y="94"/>
                    <a:pt x="216" y="94"/>
                    <a:pt x="216" y="94"/>
                  </a:cubicBezTo>
                  <a:close/>
                  <a:moveTo>
                    <a:pt x="209" y="90"/>
                  </a:moveTo>
                  <a:cubicBezTo>
                    <a:pt x="210" y="89"/>
                    <a:pt x="210" y="89"/>
                    <a:pt x="210" y="89"/>
                  </a:cubicBezTo>
                  <a:cubicBezTo>
                    <a:pt x="210" y="90"/>
                    <a:pt x="210" y="90"/>
                    <a:pt x="210" y="90"/>
                  </a:cubicBezTo>
                  <a:cubicBezTo>
                    <a:pt x="210" y="90"/>
                    <a:pt x="210" y="90"/>
                    <a:pt x="210" y="90"/>
                  </a:cubicBezTo>
                  <a:cubicBezTo>
                    <a:pt x="209" y="90"/>
                    <a:pt x="209" y="90"/>
                    <a:pt x="209" y="90"/>
                  </a:cubicBezTo>
                  <a:cubicBezTo>
                    <a:pt x="209" y="90"/>
                    <a:pt x="209" y="90"/>
                    <a:pt x="209" y="90"/>
                  </a:cubicBezTo>
                  <a:close/>
                  <a:moveTo>
                    <a:pt x="211" y="97"/>
                  </a:moveTo>
                  <a:cubicBezTo>
                    <a:pt x="212" y="97"/>
                    <a:pt x="212" y="97"/>
                    <a:pt x="212" y="97"/>
                  </a:cubicBezTo>
                  <a:cubicBezTo>
                    <a:pt x="212" y="97"/>
                    <a:pt x="212" y="97"/>
                    <a:pt x="212" y="97"/>
                  </a:cubicBezTo>
                  <a:cubicBezTo>
                    <a:pt x="211" y="97"/>
                    <a:pt x="211" y="97"/>
                    <a:pt x="211" y="97"/>
                  </a:cubicBezTo>
                  <a:cubicBezTo>
                    <a:pt x="211" y="97"/>
                    <a:pt x="211" y="97"/>
                    <a:pt x="211" y="97"/>
                  </a:cubicBezTo>
                  <a:close/>
                  <a:moveTo>
                    <a:pt x="201" y="93"/>
                  </a:moveTo>
                  <a:cubicBezTo>
                    <a:pt x="202" y="92"/>
                    <a:pt x="202" y="92"/>
                    <a:pt x="202" y="92"/>
                  </a:cubicBezTo>
                  <a:cubicBezTo>
                    <a:pt x="201" y="91"/>
                    <a:pt x="201" y="91"/>
                    <a:pt x="201" y="91"/>
                  </a:cubicBezTo>
                  <a:cubicBezTo>
                    <a:pt x="201" y="92"/>
                    <a:pt x="201" y="92"/>
                    <a:pt x="201" y="92"/>
                  </a:cubicBezTo>
                  <a:cubicBezTo>
                    <a:pt x="201" y="93"/>
                    <a:pt x="201" y="93"/>
                    <a:pt x="201" y="93"/>
                  </a:cubicBezTo>
                  <a:close/>
                  <a:moveTo>
                    <a:pt x="204" y="96"/>
                  </a:moveTo>
                  <a:cubicBezTo>
                    <a:pt x="206" y="96"/>
                    <a:pt x="206" y="96"/>
                    <a:pt x="206" y="96"/>
                  </a:cubicBezTo>
                  <a:cubicBezTo>
                    <a:pt x="207" y="96"/>
                    <a:pt x="207" y="96"/>
                    <a:pt x="207" y="96"/>
                  </a:cubicBezTo>
                  <a:cubicBezTo>
                    <a:pt x="207" y="97"/>
                    <a:pt x="207" y="97"/>
                    <a:pt x="207" y="97"/>
                  </a:cubicBezTo>
                  <a:cubicBezTo>
                    <a:pt x="206" y="97"/>
                    <a:pt x="206" y="97"/>
                    <a:pt x="206" y="97"/>
                  </a:cubicBezTo>
                  <a:cubicBezTo>
                    <a:pt x="204" y="97"/>
                    <a:pt x="204" y="97"/>
                    <a:pt x="204" y="97"/>
                  </a:cubicBezTo>
                  <a:cubicBezTo>
                    <a:pt x="204" y="96"/>
                    <a:pt x="204" y="96"/>
                    <a:pt x="204" y="96"/>
                  </a:cubicBezTo>
                  <a:close/>
                  <a:moveTo>
                    <a:pt x="202" y="97"/>
                  </a:moveTo>
                  <a:cubicBezTo>
                    <a:pt x="203" y="96"/>
                    <a:pt x="203" y="96"/>
                    <a:pt x="203" y="96"/>
                  </a:cubicBezTo>
                  <a:cubicBezTo>
                    <a:pt x="203" y="97"/>
                    <a:pt x="203" y="97"/>
                    <a:pt x="203" y="97"/>
                  </a:cubicBezTo>
                  <a:cubicBezTo>
                    <a:pt x="202" y="97"/>
                    <a:pt x="202" y="97"/>
                    <a:pt x="202" y="97"/>
                  </a:cubicBezTo>
                  <a:close/>
                  <a:moveTo>
                    <a:pt x="200" y="96"/>
                  </a:moveTo>
                  <a:cubicBezTo>
                    <a:pt x="200" y="96"/>
                    <a:pt x="200" y="96"/>
                    <a:pt x="200" y="96"/>
                  </a:cubicBezTo>
                  <a:cubicBezTo>
                    <a:pt x="201" y="96"/>
                    <a:pt x="201" y="96"/>
                    <a:pt x="201" y="96"/>
                  </a:cubicBezTo>
                  <a:cubicBezTo>
                    <a:pt x="200" y="97"/>
                    <a:pt x="200" y="97"/>
                    <a:pt x="200" y="97"/>
                  </a:cubicBezTo>
                  <a:cubicBezTo>
                    <a:pt x="200" y="96"/>
                    <a:pt x="200" y="96"/>
                    <a:pt x="200" y="96"/>
                  </a:cubicBezTo>
                  <a:close/>
                  <a:moveTo>
                    <a:pt x="176" y="109"/>
                  </a:moveTo>
                  <a:cubicBezTo>
                    <a:pt x="176" y="111"/>
                    <a:pt x="176" y="111"/>
                    <a:pt x="176" y="111"/>
                  </a:cubicBezTo>
                  <a:cubicBezTo>
                    <a:pt x="176" y="111"/>
                    <a:pt x="176" y="111"/>
                    <a:pt x="176" y="111"/>
                  </a:cubicBezTo>
                  <a:cubicBezTo>
                    <a:pt x="178" y="111"/>
                    <a:pt x="178" y="111"/>
                    <a:pt x="178" y="111"/>
                  </a:cubicBezTo>
                  <a:cubicBezTo>
                    <a:pt x="180" y="110"/>
                    <a:pt x="180" y="110"/>
                    <a:pt x="180" y="110"/>
                  </a:cubicBezTo>
                  <a:cubicBezTo>
                    <a:pt x="181" y="110"/>
                    <a:pt x="181" y="110"/>
                    <a:pt x="181" y="110"/>
                  </a:cubicBezTo>
                  <a:cubicBezTo>
                    <a:pt x="182" y="110"/>
                    <a:pt x="182" y="110"/>
                    <a:pt x="182" y="110"/>
                  </a:cubicBezTo>
                  <a:cubicBezTo>
                    <a:pt x="184" y="109"/>
                    <a:pt x="184" y="109"/>
                    <a:pt x="184" y="109"/>
                  </a:cubicBezTo>
                  <a:cubicBezTo>
                    <a:pt x="184" y="108"/>
                    <a:pt x="184" y="108"/>
                    <a:pt x="184" y="108"/>
                  </a:cubicBezTo>
                  <a:cubicBezTo>
                    <a:pt x="187" y="106"/>
                    <a:pt x="187" y="106"/>
                    <a:pt x="187" y="106"/>
                  </a:cubicBezTo>
                  <a:cubicBezTo>
                    <a:pt x="187" y="105"/>
                    <a:pt x="187" y="105"/>
                    <a:pt x="187" y="105"/>
                  </a:cubicBezTo>
                  <a:cubicBezTo>
                    <a:pt x="188" y="105"/>
                    <a:pt x="188" y="105"/>
                    <a:pt x="188" y="105"/>
                  </a:cubicBezTo>
                  <a:cubicBezTo>
                    <a:pt x="186" y="104"/>
                    <a:pt x="186" y="104"/>
                    <a:pt x="186" y="104"/>
                  </a:cubicBezTo>
                  <a:cubicBezTo>
                    <a:pt x="185" y="102"/>
                    <a:pt x="185" y="102"/>
                    <a:pt x="185" y="102"/>
                  </a:cubicBezTo>
                  <a:cubicBezTo>
                    <a:pt x="185" y="102"/>
                    <a:pt x="185" y="102"/>
                    <a:pt x="185" y="102"/>
                  </a:cubicBezTo>
                  <a:cubicBezTo>
                    <a:pt x="183" y="103"/>
                    <a:pt x="183" y="103"/>
                    <a:pt x="183" y="103"/>
                  </a:cubicBezTo>
                  <a:cubicBezTo>
                    <a:pt x="183" y="104"/>
                    <a:pt x="183" y="104"/>
                    <a:pt x="183" y="104"/>
                  </a:cubicBezTo>
                  <a:cubicBezTo>
                    <a:pt x="182" y="104"/>
                    <a:pt x="182" y="104"/>
                    <a:pt x="182" y="104"/>
                  </a:cubicBezTo>
                  <a:cubicBezTo>
                    <a:pt x="181" y="105"/>
                    <a:pt x="181" y="105"/>
                    <a:pt x="181" y="105"/>
                  </a:cubicBezTo>
                  <a:cubicBezTo>
                    <a:pt x="180" y="104"/>
                    <a:pt x="180" y="104"/>
                    <a:pt x="180" y="104"/>
                  </a:cubicBezTo>
                  <a:cubicBezTo>
                    <a:pt x="180" y="104"/>
                    <a:pt x="180" y="104"/>
                    <a:pt x="180" y="104"/>
                  </a:cubicBezTo>
                  <a:cubicBezTo>
                    <a:pt x="178" y="105"/>
                    <a:pt x="178" y="105"/>
                    <a:pt x="178" y="105"/>
                  </a:cubicBezTo>
                  <a:cubicBezTo>
                    <a:pt x="178" y="106"/>
                    <a:pt x="178" y="106"/>
                    <a:pt x="178" y="106"/>
                  </a:cubicBezTo>
                  <a:cubicBezTo>
                    <a:pt x="177" y="108"/>
                    <a:pt x="177" y="108"/>
                    <a:pt x="177" y="108"/>
                  </a:cubicBezTo>
                  <a:cubicBezTo>
                    <a:pt x="177" y="109"/>
                    <a:pt x="177" y="109"/>
                    <a:pt x="177" y="109"/>
                  </a:cubicBezTo>
                  <a:cubicBezTo>
                    <a:pt x="177" y="109"/>
                    <a:pt x="177" y="109"/>
                    <a:pt x="177" y="109"/>
                  </a:cubicBezTo>
                  <a:cubicBezTo>
                    <a:pt x="177" y="110"/>
                    <a:pt x="177" y="110"/>
                    <a:pt x="177" y="110"/>
                  </a:cubicBezTo>
                  <a:cubicBezTo>
                    <a:pt x="177" y="110"/>
                    <a:pt x="177" y="110"/>
                    <a:pt x="177" y="110"/>
                  </a:cubicBezTo>
                  <a:cubicBezTo>
                    <a:pt x="176" y="109"/>
                    <a:pt x="176" y="109"/>
                    <a:pt x="176" y="109"/>
                  </a:cubicBezTo>
                  <a:close/>
                  <a:moveTo>
                    <a:pt x="175" y="111"/>
                  </a:moveTo>
                  <a:cubicBezTo>
                    <a:pt x="175" y="110"/>
                    <a:pt x="175" y="110"/>
                    <a:pt x="175" y="110"/>
                  </a:cubicBezTo>
                  <a:cubicBezTo>
                    <a:pt x="175" y="110"/>
                    <a:pt x="175" y="110"/>
                    <a:pt x="175" y="110"/>
                  </a:cubicBezTo>
                  <a:cubicBezTo>
                    <a:pt x="174" y="111"/>
                    <a:pt x="174" y="111"/>
                    <a:pt x="174" y="111"/>
                  </a:cubicBezTo>
                  <a:cubicBezTo>
                    <a:pt x="175" y="111"/>
                    <a:pt x="175" y="111"/>
                    <a:pt x="175" y="111"/>
                  </a:cubicBezTo>
                  <a:close/>
                  <a:moveTo>
                    <a:pt x="175" y="112"/>
                  </a:moveTo>
                  <a:cubicBezTo>
                    <a:pt x="174" y="112"/>
                    <a:pt x="174" y="112"/>
                    <a:pt x="174" y="112"/>
                  </a:cubicBezTo>
                  <a:cubicBezTo>
                    <a:pt x="174" y="113"/>
                    <a:pt x="174" y="113"/>
                    <a:pt x="174" y="113"/>
                  </a:cubicBezTo>
                  <a:cubicBezTo>
                    <a:pt x="172" y="113"/>
                    <a:pt x="172" y="113"/>
                    <a:pt x="172" y="113"/>
                  </a:cubicBezTo>
                  <a:cubicBezTo>
                    <a:pt x="171" y="114"/>
                    <a:pt x="171" y="114"/>
                    <a:pt x="171" y="114"/>
                  </a:cubicBezTo>
                  <a:cubicBezTo>
                    <a:pt x="172" y="115"/>
                    <a:pt x="172" y="115"/>
                    <a:pt x="172" y="115"/>
                  </a:cubicBezTo>
                  <a:cubicBezTo>
                    <a:pt x="175" y="113"/>
                    <a:pt x="175" y="113"/>
                    <a:pt x="175" y="113"/>
                  </a:cubicBezTo>
                  <a:cubicBezTo>
                    <a:pt x="175" y="112"/>
                    <a:pt x="175" y="112"/>
                    <a:pt x="175" y="112"/>
                  </a:cubicBezTo>
                  <a:cubicBezTo>
                    <a:pt x="175" y="112"/>
                    <a:pt x="175" y="112"/>
                    <a:pt x="175" y="112"/>
                  </a:cubicBezTo>
                  <a:close/>
                  <a:moveTo>
                    <a:pt x="166" y="111"/>
                  </a:moveTo>
                  <a:cubicBezTo>
                    <a:pt x="166" y="112"/>
                    <a:pt x="166" y="112"/>
                    <a:pt x="166" y="112"/>
                  </a:cubicBezTo>
                  <a:cubicBezTo>
                    <a:pt x="167" y="113"/>
                    <a:pt x="167" y="113"/>
                    <a:pt x="167" y="113"/>
                  </a:cubicBezTo>
                  <a:cubicBezTo>
                    <a:pt x="166" y="113"/>
                    <a:pt x="166" y="113"/>
                    <a:pt x="166" y="113"/>
                  </a:cubicBezTo>
                  <a:cubicBezTo>
                    <a:pt x="165" y="113"/>
                    <a:pt x="165" y="113"/>
                    <a:pt x="165" y="113"/>
                  </a:cubicBezTo>
                  <a:cubicBezTo>
                    <a:pt x="165" y="112"/>
                    <a:pt x="165" y="112"/>
                    <a:pt x="165" y="112"/>
                  </a:cubicBezTo>
                  <a:cubicBezTo>
                    <a:pt x="166" y="111"/>
                    <a:pt x="166" y="111"/>
                    <a:pt x="166" y="111"/>
                  </a:cubicBezTo>
                  <a:close/>
                  <a:moveTo>
                    <a:pt x="148" y="105"/>
                  </a:moveTo>
                  <a:cubicBezTo>
                    <a:pt x="150" y="103"/>
                    <a:pt x="150" y="103"/>
                    <a:pt x="150" y="103"/>
                  </a:cubicBezTo>
                  <a:cubicBezTo>
                    <a:pt x="152" y="105"/>
                    <a:pt x="152" y="105"/>
                    <a:pt x="152" y="105"/>
                  </a:cubicBezTo>
                  <a:cubicBezTo>
                    <a:pt x="153" y="105"/>
                    <a:pt x="153" y="105"/>
                    <a:pt x="153" y="105"/>
                  </a:cubicBezTo>
                  <a:cubicBezTo>
                    <a:pt x="154" y="104"/>
                    <a:pt x="154" y="104"/>
                    <a:pt x="154" y="104"/>
                  </a:cubicBezTo>
                  <a:cubicBezTo>
                    <a:pt x="156" y="105"/>
                    <a:pt x="156" y="105"/>
                    <a:pt x="156" y="105"/>
                  </a:cubicBezTo>
                  <a:cubicBezTo>
                    <a:pt x="156" y="106"/>
                    <a:pt x="156" y="106"/>
                    <a:pt x="156" y="106"/>
                  </a:cubicBezTo>
                  <a:cubicBezTo>
                    <a:pt x="157" y="106"/>
                    <a:pt x="157" y="106"/>
                    <a:pt x="157" y="106"/>
                  </a:cubicBezTo>
                  <a:cubicBezTo>
                    <a:pt x="158" y="108"/>
                    <a:pt x="158" y="108"/>
                    <a:pt x="158" y="108"/>
                  </a:cubicBezTo>
                  <a:cubicBezTo>
                    <a:pt x="159" y="108"/>
                    <a:pt x="159" y="108"/>
                    <a:pt x="159" y="108"/>
                  </a:cubicBezTo>
                  <a:cubicBezTo>
                    <a:pt x="159" y="109"/>
                    <a:pt x="159" y="109"/>
                    <a:pt x="159" y="109"/>
                  </a:cubicBezTo>
                  <a:cubicBezTo>
                    <a:pt x="158" y="110"/>
                    <a:pt x="158" y="110"/>
                    <a:pt x="158" y="110"/>
                  </a:cubicBezTo>
                  <a:cubicBezTo>
                    <a:pt x="156" y="110"/>
                    <a:pt x="156" y="110"/>
                    <a:pt x="156" y="110"/>
                  </a:cubicBezTo>
                  <a:cubicBezTo>
                    <a:pt x="155" y="110"/>
                    <a:pt x="155" y="110"/>
                    <a:pt x="155" y="110"/>
                  </a:cubicBezTo>
                  <a:cubicBezTo>
                    <a:pt x="154" y="108"/>
                    <a:pt x="154" y="108"/>
                    <a:pt x="154" y="108"/>
                  </a:cubicBezTo>
                  <a:cubicBezTo>
                    <a:pt x="153" y="108"/>
                    <a:pt x="153" y="108"/>
                    <a:pt x="153" y="108"/>
                  </a:cubicBezTo>
                  <a:cubicBezTo>
                    <a:pt x="152" y="107"/>
                    <a:pt x="152" y="107"/>
                    <a:pt x="152" y="107"/>
                  </a:cubicBezTo>
                  <a:cubicBezTo>
                    <a:pt x="150" y="107"/>
                    <a:pt x="150" y="107"/>
                    <a:pt x="150" y="107"/>
                  </a:cubicBezTo>
                  <a:cubicBezTo>
                    <a:pt x="148" y="107"/>
                    <a:pt x="148" y="107"/>
                    <a:pt x="148" y="107"/>
                  </a:cubicBezTo>
                  <a:cubicBezTo>
                    <a:pt x="147" y="106"/>
                    <a:pt x="147" y="106"/>
                    <a:pt x="147" y="106"/>
                  </a:cubicBezTo>
                  <a:cubicBezTo>
                    <a:pt x="148" y="105"/>
                    <a:pt x="148" y="105"/>
                    <a:pt x="148" y="105"/>
                  </a:cubicBezTo>
                  <a:close/>
                  <a:moveTo>
                    <a:pt x="128" y="90"/>
                  </a:moveTo>
                  <a:cubicBezTo>
                    <a:pt x="129" y="90"/>
                    <a:pt x="129" y="90"/>
                    <a:pt x="129" y="90"/>
                  </a:cubicBezTo>
                  <a:cubicBezTo>
                    <a:pt x="129" y="90"/>
                    <a:pt x="129" y="90"/>
                    <a:pt x="129" y="90"/>
                  </a:cubicBezTo>
                  <a:cubicBezTo>
                    <a:pt x="129" y="91"/>
                    <a:pt x="129" y="91"/>
                    <a:pt x="129" y="91"/>
                  </a:cubicBezTo>
                  <a:cubicBezTo>
                    <a:pt x="128" y="91"/>
                    <a:pt x="128" y="91"/>
                    <a:pt x="128" y="91"/>
                  </a:cubicBezTo>
                  <a:cubicBezTo>
                    <a:pt x="128" y="90"/>
                    <a:pt x="128" y="90"/>
                    <a:pt x="128" y="90"/>
                  </a:cubicBezTo>
                  <a:close/>
                  <a:moveTo>
                    <a:pt x="124" y="88"/>
                  </a:moveTo>
                  <a:cubicBezTo>
                    <a:pt x="125" y="89"/>
                    <a:pt x="125" y="89"/>
                    <a:pt x="125" y="89"/>
                  </a:cubicBezTo>
                  <a:cubicBezTo>
                    <a:pt x="126" y="88"/>
                    <a:pt x="126" y="88"/>
                    <a:pt x="126" y="88"/>
                  </a:cubicBezTo>
                  <a:cubicBezTo>
                    <a:pt x="127" y="89"/>
                    <a:pt x="127" y="89"/>
                    <a:pt x="127" y="89"/>
                  </a:cubicBezTo>
                  <a:cubicBezTo>
                    <a:pt x="127" y="89"/>
                    <a:pt x="127" y="89"/>
                    <a:pt x="127" y="89"/>
                  </a:cubicBezTo>
                  <a:cubicBezTo>
                    <a:pt x="127" y="88"/>
                    <a:pt x="127" y="88"/>
                    <a:pt x="127" y="88"/>
                  </a:cubicBezTo>
                  <a:cubicBezTo>
                    <a:pt x="126" y="88"/>
                    <a:pt x="126" y="88"/>
                    <a:pt x="126" y="88"/>
                  </a:cubicBezTo>
                  <a:cubicBezTo>
                    <a:pt x="125" y="88"/>
                    <a:pt x="125" y="88"/>
                    <a:pt x="125" y="88"/>
                  </a:cubicBezTo>
                  <a:cubicBezTo>
                    <a:pt x="124" y="88"/>
                    <a:pt x="124" y="88"/>
                    <a:pt x="124" y="88"/>
                  </a:cubicBezTo>
                  <a:cubicBezTo>
                    <a:pt x="124" y="88"/>
                    <a:pt x="124" y="88"/>
                    <a:pt x="124" y="88"/>
                  </a:cubicBezTo>
                  <a:close/>
                  <a:moveTo>
                    <a:pt x="192" y="95"/>
                  </a:moveTo>
                  <a:cubicBezTo>
                    <a:pt x="193" y="94"/>
                    <a:pt x="193" y="94"/>
                    <a:pt x="193" y="94"/>
                  </a:cubicBezTo>
                  <a:cubicBezTo>
                    <a:pt x="195" y="94"/>
                    <a:pt x="195" y="94"/>
                    <a:pt x="195" y="94"/>
                  </a:cubicBezTo>
                  <a:cubicBezTo>
                    <a:pt x="196" y="95"/>
                    <a:pt x="196" y="95"/>
                    <a:pt x="196" y="95"/>
                  </a:cubicBezTo>
                  <a:cubicBezTo>
                    <a:pt x="196" y="94"/>
                    <a:pt x="196" y="94"/>
                    <a:pt x="196" y="94"/>
                  </a:cubicBezTo>
                  <a:cubicBezTo>
                    <a:pt x="197" y="94"/>
                    <a:pt x="197" y="94"/>
                    <a:pt x="197" y="94"/>
                  </a:cubicBezTo>
                  <a:cubicBezTo>
                    <a:pt x="198" y="93"/>
                    <a:pt x="198" y="93"/>
                    <a:pt x="198" y="93"/>
                  </a:cubicBezTo>
                  <a:cubicBezTo>
                    <a:pt x="198" y="93"/>
                    <a:pt x="198" y="93"/>
                    <a:pt x="198" y="93"/>
                  </a:cubicBezTo>
                  <a:cubicBezTo>
                    <a:pt x="197" y="92"/>
                    <a:pt x="197" y="92"/>
                    <a:pt x="197" y="92"/>
                  </a:cubicBezTo>
                  <a:cubicBezTo>
                    <a:pt x="196" y="93"/>
                    <a:pt x="196" y="93"/>
                    <a:pt x="196" y="93"/>
                  </a:cubicBezTo>
                  <a:cubicBezTo>
                    <a:pt x="194" y="93"/>
                    <a:pt x="194" y="93"/>
                    <a:pt x="194" y="93"/>
                  </a:cubicBezTo>
                  <a:cubicBezTo>
                    <a:pt x="193" y="92"/>
                    <a:pt x="193" y="92"/>
                    <a:pt x="193" y="92"/>
                  </a:cubicBezTo>
                  <a:cubicBezTo>
                    <a:pt x="192" y="93"/>
                    <a:pt x="192" y="93"/>
                    <a:pt x="192" y="93"/>
                  </a:cubicBezTo>
                  <a:cubicBezTo>
                    <a:pt x="192" y="94"/>
                    <a:pt x="192" y="94"/>
                    <a:pt x="192" y="94"/>
                  </a:cubicBezTo>
                  <a:cubicBezTo>
                    <a:pt x="192" y="95"/>
                    <a:pt x="192" y="95"/>
                    <a:pt x="192" y="95"/>
                  </a:cubicBezTo>
                  <a:close/>
                  <a:moveTo>
                    <a:pt x="190" y="97"/>
                  </a:moveTo>
                  <a:cubicBezTo>
                    <a:pt x="190" y="97"/>
                    <a:pt x="190" y="97"/>
                    <a:pt x="190" y="97"/>
                  </a:cubicBezTo>
                  <a:cubicBezTo>
                    <a:pt x="190" y="97"/>
                    <a:pt x="190" y="97"/>
                    <a:pt x="190" y="97"/>
                  </a:cubicBezTo>
                  <a:cubicBezTo>
                    <a:pt x="190" y="97"/>
                    <a:pt x="190" y="97"/>
                    <a:pt x="190" y="97"/>
                  </a:cubicBezTo>
                  <a:cubicBezTo>
                    <a:pt x="190" y="97"/>
                    <a:pt x="190" y="97"/>
                    <a:pt x="190" y="97"/>
                  </a:cubicBezTo>
                  <a:close/>
                  <a:moveTo>
                    <a:pt x="184" y="96"/>
                  </a:moveTo>
                  <a:cubicBezTo>
                    <a:pt x="183" y="97"/>
                    <a:pt x="183" y="97"/>
                    <a:pt x="183" y="97"/>
                  </a:cubicBezTo>
                  <a:cubicBezTo>
                    <a:pt x="183" y="97"/>
                    <a:pt x="183" y="97"/>
                    <a:pt x="183" y="97"/>
                  </a:cubicBezTo>
                  <a:cubicBezTo>
                    <a:pt x="183" y="98"/>
                    <a:pt x="183" y="98"/>
                    <a:pt x="183" y="98"/>
                  </a:cubicBezTo>
                  <a:cubicBezTo>
                    <a:pt x="183" y="98"/>
                    <a:pt x="183" y="98"/>
                    <a:pt x="183" y="98"/>
                  </a:cubicBezTo>
                  <a:cubicBezTo>
                    <a:pt x="184" y="99"/>
                    <a:pt x="184" y="99"/>
                    <a:pt x="184" y="99"/>
                  </a:cubicBezTo>
                  <a:cubicBezTo>
                    <a:pt x="186" y="98"/>
                    <a:pt x="186" y="98"/>
                    <a:pt x="186" y="98"/>
                  </a:cubicBezTo>
                  <a:cubicBezTo>
                    <a:pt x="187" y="97"/>
                    <a:pt x="187" y="97"/>
                    <a:pt x="187" y="97"/>
                  </a:cubicBezTo>
                  <a:cubicBezTo>
                    <a:pt x="186" y="97"/>
                    <a:pt x="186" y="97"/>
                    <a:pt x="186" y="97"/>
                  </a:cubicBezTo>
                  <a:cubicBezTo>
                    <a:pt x="185" y="97"/>
                    <a:pt x="185" y="97"/>
                    <a:pt x="185" y="97"/>
                  </a:cubicBezTo>
                  <a:cubicBezTo>
                    <a:pt x="184" y="96"/>
                    <a:pt x="184" y="96"/>
                    <a:pt x="184" y="96"/>
                  </a:cubicBezTo>
                  <a:close/>
                  <a:moveTo>
                    <a:pt x="180" y="99"/>
                  </a:moveTo>
                  <a:cubicBezTo>
                    <a:pt x="180" y="99"/>
                    <a:pt x="180" y="99"/>
                    <a:pt x="180" y="99"/>
                  </a:cubicBezTo>
                  <a:cubicBezTo>
                    <a:pt x="181" y="99"/>
                    <a:pt x="181" y="99"/>
                    <a:pt x="181" y="99"/>
                  </a:cubicBezTo>
                  <a:cubicBezTo>
                    <a:pt x="182" y="98"/>
                    <a:pt x="182" y="98"/>
                    <a:pt x="182" y="98"/>
                  </a:cubicBezTo>
                  <a:cubicBezTo>
                    <a:pt x="182" y="98"/>
                    <a:pt x="182" y="98"/>
                    <a:pt x="182" y="98"/>
                  </a:cubicBezTo>
                  <a:cubicBezTo>
                    <a:pt x="181" y="98"/>
                    <a:pt x="181" y="98"/>
                    <a:pt x="181" y="98"/>
                  </a:cubicBezTo>
                  <a:cubicBezTo>
                    <a:pt x="180" y="98"/>
                    <a:pt x="180" y="98"/>
                    <a:pt x="180" y="98"/>
                  </a:cubicBezTo>
                  <a:cubicBezTo>
                    <a:pt x="180" y="99"/>
                    <a:pt x="180" y="99"/>
                    <a:pt x="180" y="99"/>
                  </a:cubicBezTo>
                  <a:close/>
                  <a:moveTo>
                    <a:pt x="176" y="99"/>
                  </a:moveTo>
                  <a:cubicBezTo>
                    <a:pt x="177" y="98"/>
                    <a:pt x="177" y="98"/>
                    <a:pt x="177" y="98"/>
                  </a:cubicBezTo>
                  <a:cubicBezTo>
                    <a:pt x="177" y="98"/>
                    <a:pt x="177" y="98"/>
                    <a:pt x="177" y="98"/>
                  </a:cubicBezTo>
                  <a:cubicBezTo>
                    <a:pt x="177" y="97"/>
                    <a:pt x="177" y="97"/>
                    <a:pt x="177" y="97"/>
                  </a:cubicBezTo>
                  <a:cubicBezTo>
                    <a:pt x="178" y="98"/>
                    <a:pt x="178" y="98"/>
                    <a:pt x="178" y="98"/>
                  </a:cubicBezTo>
                  <a:cubicBezTo>
                    <a:pt x="179" y="97"/>
                    <a:pt x="179" y="97"/>
                    <a:pt x="179" y="97"/>
                  </a:cubicBezTo>
                  <a:cubicBezTo>
                    <a:pt x="179" y="97"/>
                    <a:pt x="179" y="97"/>
                    <a:pt x="179" y="97"/>
                  </a:cubicBezTo>
                  <a:cubicBezTo>
                    <a:pt x="178" y="99"/>
                    <a:pt x="178" y="99"/>
                    <a:pt x="178" y="99"/>
                  </a:cubicBezTo>
                  <a:cubicBezTo>
                    <a:pt x="178" y="99"/>
                    <a:pt x="178" y="99"/>
                    <a:pt x="178" y="99"/>
                  </a:cubicBezTo>
                  <a:cubicBezTo>
                    <a:pt x="176" y="100"/>
                    <a:pt x="176" y="100"/>
                    <a:pt x="176" y="100"/>
                  </a:cubicBezTo>
                  <a:cubicBezTo>
                    <a:pt x="176" y="99"/>
                    <a:pt x="176" y="99"/>
                    <a:pt x="176" y="99"/>
                  </a:cubicBezTo>
                  <a:close/>
                  <a:moveTo>
                    <a:pt x="175" y="99"/>
                  </a:moveTo>
                  <a:cubicBezTo>
                    <a:pt x="173" y="99"/>
                    <a:pt x="173" y="99"/>
                    <a:pt x="173" y="99"/>
                  </a:cubicBezTo>
                  <a:cubicBezTo>
                    <a:pt x="173" y="100"/>
                    <a:pt x="173" y="100"/>
                    <a:pt x="173" y="100"/>
                  </a:cubicBezTo>
                  <a:cubicBezTo>
                    <a:pt x="174" y="99"/>
                    <a:pt x="174" y="99"/>
                    <a:pt x="174" y="99"/>
                  </a:cubicBezTo>
                  <a:cubicBezTo>
                    <a:pt x="175" y="99"/>
                    <a:pt x="175" y="99"/>
                    <a:pt x="175" y="99"/>
                  </a:cubicBezTo>
                  <a:close/>
                  <a:moveTo>
                    <a:pt x="175" y="97"/>
                  </a:moveTo>
                  <a:cubicBezTo>
                    <a:pt x="175" y="98"/>
                    <a:pt x="175" y="98"/>
                    <a:pt x="175" y="98"/>
                  </a:cubicBezTo>
                  <a:cubicBezTo>
                    <a:pt x="175" y="98"/>
                    <a:pt x="175" y="98"/>
                    <a:pt x="175" y="98"/>
                  </a:cubicBezTo>
                  <a:cubicBezTo>
                    <a:pt x="176" y="97"/>
                    <a:pt x="176" y="97"/>
                    <a:pt x="176" y="97"/>
                  </a:cubicBezTo>
                  <a:cubicBezTo>
                    <a:pt x="175" y="97"/>
                    <a:pt x="175" y="97"/>
                    <a:pt x="175" y="97"/>
                  </a:cubicBezTo>
                  <a:close/>
                  <a:moveTo>
                    <a:pt x="153" y="99"/>
                  </a:moveTo>
                  <a:cubicBezTo>
                    <a:pt x="153" y="98"/>
                    <a:pt x="153" y="98"/>
                    <a:pt x="153" y="98"/>
                  </a:cubicBezTo>
                  <a:cubicBezTo>
                    <a:pt x="155" y="97"/>
                    <a:pt x="155" y="97"/>
                    <a:pt x="155" y="97"/>
                  </a:cubicBezTo>
                  <a:cubicBezTo>
                    <a:pt x="158" y="97"/>
                    <a:pt x="158" y="97"/>
                    <a:pt x="158" y="97"/>
                  </a:cubicBezTo>
                  <a:cubicBezTo>
                    <a:pt x="160" y="97"/>
                    <a:pt x="160" y="97"/>
                    <a:pt x="160" y="97"/>
                  </a:cubicBezTo>
                  <a:cubicBezTo>
                    <a:pt x="161" y="97"/>
                    <a:pt x="161" y="97"/>
                    <a:pt x="161" y="97"/>
                  </a:cubicBezTo>
                  <a:cubicBezTo>
                    <a:pt x="162" y="98"/>
                    <a:pt x="162" y="98"/>
                    <a:pt x="162" y="98"/>
                  </a:cubicBezTo>
                  <a:cubicBezTo>
                    <a:pt x="164" y="99"/>
                    <a:pt x="164" y="99"/>
                    <a:pt x="164" y="99"/>
                  </a:cubicBezTo>
                  <a:cubicBezTo>
                    <a:pt x="165" y="98"/>
                    <a:pt x="165" y="98"/>
                    <a:pt x="165" y="98"/>
                  </a:cubicBezTo>
                  <a:cubicBezTo>
                    <a:pt x="167" y="98"/>
                    <a:pt x="167" y="98"/>
                    <a:pt x="167" y="98"/>
                  </a:cubicBezTo>
                  <a:cubicBezTo>
                    <a:pt x="168" y="99"/>
                    <a:pt x="168" y="99"/>
                    <a:pt x="168" y="99"/>
                  </a:cubicBezTo>
                  <a:cubicBezTo>
                    <a:pt x="169" y="99"/>
                    <a:pt x="169" y="99"/>
                    <a:pt x="169" y="99"/>
                  </a:cubicBezTo>
                  <a:cubicBezTo>
                    <a:pt x="170" y="98"/>
                    <a:pt x="170" y="98"/>
                    <a:pt x="170" y="98"/>
                  </a:cubicBezTo>
                  <a:cubicBezTo>
                    <a:pt x="171" y="98"/>
                    <a:pt x="171" y="98"/>
                    <a:pt x="171" y="98"/>
                  </a:cubicBezTo>
                  <a:cubicBezTo>
                    <a:pt x="172" y="96"/>
                    <a:pt x="172" y="96"/>
                    <a:pt x="172" y="96"/>
                  </a:cubicBezTo>
                  <a:cubicBezTo>
                    <a:pt x="172" y="96"/>
                    <a:pt x="172" y="96"/>
                    <a:pt x="172" y="96"/>
                  </a:cubicBezTo>
                  <a:cubicBezTo>
                    <a:pt x="173" y="95"/>
                    <a:pt x="173" y="95"/>
                    <a:pt x="173" y="95"/>
                  </a:cubicBezTo>
                  <a:cubicBezTo>
                    <a:pt x="174" y="96"/>
                    <a:pt x="174" y="96"/>
                    <a:pt x="174" y="96"/>
                  </a:cubicBezTo>
                  <a:cubicBezTo>
                    <a:pt x="174" y="97"/>
                    <a:pt x="174" y="97"/>
                    <a:pt x="174" y="97"/>
                  </a:cubicBezTo>
                  <a:cubicBezTo>
                    <a:pt x="173" y="98"/>
                    <a:pt x="173" y="98"/>
                    <a:pt x="173" y="98"/>
                  </a:cubicBezTo>
                  <a:cubicBezTo>
                    <a:pt x="173" y="99"/>
                    <a:pt x="173" y="99"/>
                    <a:pt x="173" y="99"/>
                  </a:cubicBezTo>
                  <a:cubicBezTo>
                    <a:pt x="172" y="100"/>
                    <a:pt x="172" y="100"/>
                    <a:pt x="172" y="100"/>
                  </a:cubicBezTo>
                  <a:cubicBezTo>
                    <a:pt x="170" y="100"/>
                    <a:pt x="170" y="100"/>
                    <a:pt x="170" y="100"/>
                  </a:cubicBezTo>
                  <a:cubicBezTo>
                    <a:pt x="170" y="100"/>
                    <a:pt x="170" y="100"/>
                    <a:pt x="170" y="100"/>
                  </a:cubicBezTo>
                  <a:cubicBezTo>
                    <a:pt x="169" y="100"/>
                    <a:pt x="169" y="100"/>
                    <a:pt x="169" y="100"/>
                  </a:cubicBezTo>
                  <a:cubicBezTo>
                    <a:pt x="167" y="100"/>
                    <a:pt x="167" y="100"/>
                    <a:pt x="167" y="100"/>
                  </a:cubicBezTo>
                  <a:cubicBezTo>
                    <a:pt x="165" y="101"/>
                    <a:pt x="165" y="101"/>
                    <a:pt x="165" y="101"/>
                  </a:cubicBezTo>
                  <a:cubicBezTo>
                    <a:pt x="163" y="101"/>
                    <a:pt x="163" y="101"/>
                    <a:pt x="163" y="101"/>
                  </a:cubicBezTo>
                  <a:cubicBezTo>
                    <a:pt x="162" y="101"/>
                    <a:pt x="162" y="101"/>
                    <a:pt x="162" y="101"/>
                  </a:cubicBezTo>
                  <a:cubicBezTo>
                    <a:pt x="162" y="101"/>
                    <a:pt x="162" y="101"/>
                    <a:pt x="162" y="101"/>
                  </a:cubicBezTo>
                  <a:cubicBezTo>
                    <a:pt x="161" y="101"/>
                    <a:pt x="161" y="101"/>
                    <a:pt x="161" y="101"/>
                  </a:cubicBezTo>
                  <a:cubicBezTo>
                    <a:pt x="160" y="101"/>
                    <a:pt x="160" y="101"/>
                    <a:pt x="160" y="101"/>
                  </a:cubicBezTo>
                  <a:cubicBezTo>
                    <a:pt x="159" y="102"/>
                    <a:pt x="159" y="102"/>
                    <a:pt x="159" y="102"/>
                  </a:cubicBezTo>
                  <a:cubicBezTo>
                    <a:pt x="158" y="101"/>
                    <a:pt x="158" y="101"/>
                    <a:pt x="158" y="101"/>
                  </a:cubicBezTo>
                  <a:cubicBezTo>
                    <a:pt x="157" y="101"/>
                    <a:pt x="157" y="101"/>
                    <a:pt x="157" y="101"/>
                  </a:cubicBezTo>
                  <a:cubicBezTo>
                    <a:pt x="156" y="101"/>
                    <a:pt x="156" y="101"/>
                    <a:pt x="156" y="101"/>
                  </a:cubicBezTo>
                  <a:cubicBezTo>
                    <a:pt x="155" y="101"/>
                    <a:pt x="155" y="101"/>
                    <a:pt x="155" y="101"/>
                  </a:cubicBezTo>
                  <a:cubicBezTo>
                    <a:pt x="154" y="101"/>
                    <a:pt x="154" y="101"/>
                    <a:pt x="154" y="101"/>
                  </a:cubicBezTo>
                  <a:cubicBezTo>
                    <a:pt x="153" y="101"/>
                    <a:pt x="153" y="101"/>
                    <a:pt x="153" y="101"/>
                  </a:cubicBezTo>
                  <a:cubicBezTo>
                    <a:pt x="153" y="99"/>
                    <a:pt x="153" y="99"/>
                    <a:pt x="153" y="99"/>
                  </a:cubicBezTo>
                  <a:close/>
                  <a:moveTo>
                    <a:pt x="152" y="99"/>
                  </a:moveTo>
                  <a:cubicBezTo>
                    <a:pt x="152" y="101"/>
                    <a:pt x="152" y="101"/>
                    <a:pt x="152" y="101"/>
                  </a:cubicBezTo>
                  <a:cubicBezTo>
                    <a:pt x="153" y="100"/>
                    <a:pt x="153" y="100"/>
                    <a:pt x="153" y="100"/>
                  </a:cubicBezTo>
                  <a:cubicBezTo>
                    <a:pt x="153" y="100"/>
                    <a:pt x="153" y="100"/>
                    <a:pt x="153" y="100"/>
                  </a:cubicBezTo>
                  <a:cubicBezTo>
                    <a:pt x="152" y="99"/>
                    <a:pt x="152" y="99"/>
                    <a:pt x="152" y="99"/>
                  </a:cubicBezTo>
                  <a:close/>
                  <a:moveTo>
                    <a:pt x="152" y="99"/>
                  </a:moveTo>
                  <a:cubicBezTo>
                    <a:pt x="151" y="98"/>
                    <a:pt x="151" y="98"/>
                    <a:pt x="151" y="98"/>
                  </a:cubicBezTo>
                  <a:cubicBezTo>
                    <a:pt x="150" y="100"/>
                    <a:pt x="150" y="100"/>
                    <a:pt x="150" y="100"/>
                  </a:cubicBezTo>
                  <a:cubicBezTo>
                    <a:pt x="151" y="101"/>
                    <a:pt x="151" y="101"/>
                    <a:pt x="151" y="101"/>
                  </a:cubicBezTo>
                  <a:cubicBezTo>
                    <a:pt x="151" y="99"/>
                    <a:pt x="151" y="99"/>
                    <a:pt x="151" y="99"/>
                  </a:cubicBezTo>
                  <a:cubicBezTo>
                    <a:pt x="152" y="99"/>
                    <a:pt x="152" y="99"/>
                    <a:pt x="152" y="99"/>
                  </a:cubicBezTo>
                  <a:close/>
                  <a:moveTo>
                    <a:pt x="134" y="100"/>
                  </a:moveTo>
                  <a:cubicBezTo>
                    <a:pt x="134" y="100"/>
                    <a:pt x="134" y="100"/>
                    <a:pt x="134" y="100"/>
                  </a:cubicBezTo>
                  <a:cubicBezTo>
                    <a:pt x="134" y="101"/>
                    <a:pt x="134" y="101"/>
                    <a:pt x="134" y="101"/>
                  </a:cubicBezTo>
                  <a:cubicBezTo>
                    <a:pt x="134" y="101"/>
                    <a:pt x="134" y="101"/>
                    <a:pt x="134" y="101"/>
                  </a:cubicBezTo>
                  <a:cubicBezTo>
                    <a:pt x="134" y="102"/>
                    <a:pt x="134" y="102"/>
                    <a:pt x="134" y="102"/>
                  </a:cubicBezTo>
                  <a:cubicBezTo>
                    <a:pt x="135" y="103"/>
                    <a:pt x="135" y="103"/>
                    <a:pt x="135" y="103"/>
                  </a:cubicBezTo>
                  <a:cubicBezTo>
                    <a:pt x="137" y="102"/>
                    <a:pt x="137" y="102"/>
                    <a:pt x="137" y="102"/>
                  </a:cubicBezTo>
                  <a:cubicBezTo>
                    <a:pt x="138" y="103"/>
                    <a:pt x="138" y="103"/>
                    <a:pt x="138" y="103"/>
                  </a:cubicBezTo>
                  <a:cubicBezTo>
                    <a:pt x="139" y="102"/>
                    <a:pt x="139" y="102"/>
                    <a:pt x="139" y="102"/>
                  </a:cubicBezTo>
                  <a:cubicBezTo>
                    <a:pt x="140" y="101"/>
                    <a:pt x="140" y="101"/>
                    <a:pt x="140" y="101"/>
                  </a:cubicBezTo>
                  <a:cubicBezTo>
                    <a:pt x="141" y="102"/>
                    <a:pt x="141" y="102"/>
                    <a:pt x="141" y="102"/>
                  </a:cubicBezTo>
                  <a:cubicBezTo>
                    <a:pt x="142" y="101"/>
                    <a:pt x="142" y="101"/>
                    <a:pt x="142" y="101"/>
                  </a:cubicBezTo>
                  <a:cubicBezTo>
                    <a:pt x="143" y="101"/>
                    <a:pt x="143" y="101"/>
                    <a:pt x="143" y="101"/>
                  </a:cubicBezTo>
                  <a:cubicBezTo>
                    <a:pt x="145" y="100"/>
                    <a:pt x="145" y="100"/>
                    <a:pt x="145" y="100"/>
                  </a:cubicBezTo>
                  <a:cubicBezTo>
                    <a:pt x="145" y="101"/>
                    <a:pt x="145" y="101"/>
                    <a:pt x="145" y="101"/>
                  </a:cubicBezTo>
                  <a:cubicBezTo>
                    <a:pt x="146" y="101"/>
                    <a:pt x="146" y="101"/>
                    <a:pt x="146" y="101"/>
                  </a:cubicBezTo>
                  <a:cubicBezTo>
                    <a:pt x="148" y="101"/>
                    <a:pt x="148" y="101"/>
                    <a:pt x="148" y="101"/>
                  </a:cubicBezTo>
                  <a:cubicBezTo>
                    <a:pt x="147" y="100"/>
                    <a:pt x="147" y="100"/>
                    <a:pt x="147" y="100"/>
                  </a:cubicBezTo>
                  <a:cubicBezTo>
                    <a:pt x="149" y="100"/>
                    <a:pt x="149" y="100"/>
                    <a:pt x="149" y="100"/>
                  </a:cubicBezTo>
                  <a:cubicBezTo>
                    <a:pt x="149" y="99"/>
                    <a:pt x="149" y="99"/>
                    <a:pt x="149" y="99"/>
                  </a:cubicBezTo>
                  <a:cubicBezTo>
                    <a:pt x="149" y="100"/>
                    <a:pt x="149" y="100"/>
                    <a:pt x="149" y="100"/>
                  </a:cubicBezTo>
                  <a:cubicBezTo>
                    <a:pt x="148" y="99"/>
                    <a:pt x="148" y="99"/>
                    <a:pt x="148" y="99"/>
                  </a:cubicBezTo>
                  <a:cubicBezTo>
                    <a:pt x="148" y="98"/>
                    <a:pt x="148" y="98"/>
                    <a:pt x="148" y="98"/>
                  </a:cubicBezTo>
                  <a:cubicBezTo>
                    <a:pt x="147" y="97"/>
                    <a:pt x="147" y="97"/>
                    <a:pt x="147" y="97"/>
                  </a:cubicBezTo>
                  <a:cubicBezTo>
                    <a:pt x="147" y="98"/>
                    <a:pt x="147" y="98"/>
                    <a:pt x="147" y="98"/>
                  </a:cubicBezTo>
                  <a:cubicBezTo>
                    <a:pt x="147" y="98"/>
                    <a:pt x="147" y="98"/>
                    <a:pt x="147" y="98"/>
                  </a:cubicBezTo>
                  <a:cubicBezTo>
                    <a:pt x="147" y="97"/>
                    <a:pt x="147" y="97"/>
                    <a:pt x="147" y="97"/>
                  </a:cubicBezTo>
                  <a:cubicBezTo>
                    <a:pt x="145" y="97"/>
                    <a:pt x="145" y="97"/>
                    <a:pt x="145" y="97"/>
                  </a:cubicBezTo>
                  <a:cubicBezTo>
                    <a:pt x="144" y="97"/>
                    <a:pt x="144" y="97"/>
                    <a:pt x="144" y="97"/>
                  </a:cubicBezTo>
                  <a:cubicBezTo>
                    <a:pt x="143" y="96"/>
                    <a:pt x="143" y="96"/>
                    <a:pt x="143" y="96"/>
                  </a:cubicBezTo>
                  <a:cubicBezTo>
                    <a:pt x="142" y="96"/>
                    <a:pt x="142" y="96"/>
                    <a:pt x="142" y="96"/>
                  </a:cubicBezTo>
                  <a:cubicBezTo>
                    <a:pt x="140" y="97"/>
                    <a:pt x="140" y="97"/>
                    <a:pt x="140" y="97"/>
                  </a:cubicBezTo>
                  <a:cubicBezTo>
                    <a:pt x="140" y="98"/>
                    <a:pt x="140" y="98"/>
                    <a:pt x="140" y="98"/>
                  </a:cubicBezTo>
                  <a:cubicBezTo>
                    <a:pt x="143" y="98"/>
                    <a:pt x="143" y="98"/>
                    <a:pt x="143" y="98"/>
                  </a:cubicBezTo>
                  <a:cubicBezTo>
                    <a:pt x="144" y="99"/>
                    <a:pt x="144" y="99"/>
                    <a:pt x="144" y="99"/>
                  </a:cubicBezTo>
                  <a:cubicBezTo>
                    <a:pt x="142" y="100"/>
                    <a:pt x="142" y="100"/>
                    <a:pt x="142" y="100"/>
                  </a:cubicBezTo>
                  <a:cubicBezTo>
                    <a:pt x="141" y="100"/>
                    <a:pt x="141" y="100"/>
                    <a:pt x="141" y="100"/>
                  </a:cubicBezTo>
                  <a:cubicBezTo>
                    <a:pt x="140" y="99"/>
                    <a:pt x="140" y="99"/>
                    <a:pt x="140" y="99"/>
                  </a:cubicBezTo>
                  <a:cubicBezTo>
                    <a:pt x="139" y="98"/>
                    <a:pt x="139" y="98"/>
                    <a:pt x="139" y="98"/>
                  </a:cubicBezTo>
                  <a:cubicBezTo>
                    <a:pt x="138" y="98"/>
                    <a:pt x="138" y="98"/>
                    <a:pt x="138" y="98"/>
                  </a:cubicBezTo>
                  <a:cubicBezTo>
                    <a:pt x="137" y="98"/>
                    <a:pt x="137" y="98"/>
                    <a:pt x="137" y="98"/>
                  </a:cubicBezTo>
                  <a:cubicBezTo>
                    <a:pt x="136" y="98"/>
                    <a:pt x="136" y="98"/>
                    <a:pt x="136" y="98"/>
                  </a:cubicBezTo>
                  <a:cubicBezTo>
                    <a:pt x="135" y="99"/>
                    <a:pt x="135" y="99"/>
                    <a:pt x="135" y="99"/>
                  </a:cubicBezTo>
                  <a:cubicBezTo>
                    <a:pt x="134" y="100"/>
                    <a:pt x="134" y="100"/>
                    <a:pt x="134" y="100"/>
                  </a:cubicBezTo>
                  <a:close/>
                  <a:moveTo>
                    <a:pt x="130" y="98"/>
                  </a:moveTo>
                  <a:cubicBezTo>
                    <a:pt x="131" y="97"/>
                    <a:pt x="131" y="97"/>
                    <a:pt x="131" y="97"/>
                  </a:cubicBezTo>
                  <a:cubicBezTo>
                    <a:pt x="133" y="98"/>
                    <a:pt x="133" y="98"/>
                    <a:pt x="133" y="98"/>
                  </a:cubicBezTo>
                  <a:cubicBezTo>
                    <a:pt x="133" y="99"/>
                    <a:pt x="133" y="99"/>
                    <a:pt x="133" y="99"/>
                  </a:cubicBezTo>
                  <a:cubicBezTo>
                    <a:pt x="132" y="100"/>
                    <a:pt x="132" y="100"/>
                    <a:pt x="132" y="100"/>
                  </a:cubicBezTo>
                  <a:cubicBezTo>
                    <a:pt x="133" y="101"/>
                    <a:pt x="133" y="101"/>
                    <a:pt x="133" y="101"/>
                  </a:cubicBezTo>
                  <a:cubicBezTo>
                    <a:pt x="132" y="101"/>
                    <a:pt x="132" y="101"/>
                    <a:pt x="132" y="101"/>
                  </a:cubicBezTo>
                  <a:cubicBezTo>
                    <a:pt x="131" y="101"/>
                    <a:pt x="131" y="101"/>
                    <a:pt x="131" y="101"/>
                  </a:cubicBezTo>
                  <a:cubicBezTo>
                    <a:pt x="129" y="101"/>
                    <a:pt x="129" y="101"/>
                    <a:pt x="129" y="101"/>
                  </a:cubicBezTo>
                  <a:cubicBezTo>
                    <a:pt x="128" y="100"/>
                    <a:pt x="128" y="100"/>
                    <a:pt x="128" y="100"/>
                  </a:cubicBezTo>
                  <a:cubicBezTo>
                    <a:pt x="129" y="100"/>
                    <a:pt x="129" y="100"/>
                    <a:pt x="129" y="100"/>
                  </a:cubicBezTo>
                  <a:cubicBezTo>
                    <a:pt x="130" y="100"/>
                    <a:pt x="130" y="100"/>
                    <a:pt x="130" y="100"/>
                  </a:cubicBezTo>
                  <a:cubicBezTo>
                    <a:pt x="130" y="98"/>
                    <a:pt x="130" y="98"/>
                    <a:pt x="130" y="98"/>
                  </a:cubicBezTo>
                  <a:close/>
                  <a:moveTo>
                    <a:pt x="126" y="100"/>
                  </a:moveTo>
                  <a:cubicBezTo>
                    <a:pt x="127" y="99"/>
                    <a:pt x="127" y="99"/>
                    <a:pt x="127" y="99"/>
                  </a:cubicBezTo>
                  <a:cubicBezTo>
                    <a:pt x="127" y="100"/>
                    <a:pt x="127" y="100"/>
                    <a:pt x="127" y="100"/>
                  </a:cubicBezTo>
                  <a:cubicBezTo>
                    <a:pt x="126" y="100"/>
                    <a:pt x="126" y="100"/>
                    <a:pt x="126" y="100"/>
                  </a:cubicBezTo>
                  <a:cubicBezTo>
                    <a:pt x="126" y="100"/>
                    <a:pt x="126" y="100"/>
                    <a:pt x="126" y="100"/>
                  </a:cubicBezTo>
                  <a:close/>
                  <a:moveTo>
                    <a:pt x="120" y="96"/>
                  </a:moveTo>
                  <a:cubicBezTo>
                    <a:pt x="120" y="97"/>
                    <a:pt x="120" y="97"/>
                    <a:pt x="120" y="97"/>
                  </a:cubicBezTo>
                  <a:cubicBezTo>
                    <a:pt x="121" y="98"/>
                    <a:pt x="121" y="98"/>
                    <a:pt x="121" y="98"/>
                  </a:cubicBezTo>
                  <a:cubicBezTo>
                    <a:pt x="122" y="98"/>
                    <a:pt x="122" y="98"/>
                    <a:pt x="122" y="98"/>
                  </a:cubicBezTo>
                  <a:cubicBezTo>
                    <a:pt x="124" y="99"/>
                    <a:pt x="124" y="99"/>
                    <a:pt x="124" y="99"/>
                  </a:cubicBezTo>
                  <a:cubicBezTo>
                    <a:pt x="124" y="100"/>
                    <a:pt x="124" y="100"/>
                    <a:pt x="124" y="100"/>
                  </a:cubicBezTo>
                  <a:cubicBezTo>
                    <a:pt x="125" y="99"/>
                    <a:pt x="125" y="99"/>
                    <a:pt x="125" y="99"/>
                  </a:cubicBezTo>
                  <a:cubicBezTo>
                    <a:pt x="126" y="99"/>
                    <a:pt x="126" y="99"/>
                    <a:pt x="126" y="99"/>
                  </a:cubicBezTo>
                  <a:cubicBezTo>
                    <a:pt x="126" y="98"/>
                    <a:pt x="126" y="98"/>
                    <a:pt x="126" y="98"/>
                  </a:cubicBezTo>
                  <a:cubicBezTo>
                    <a:pt x="127" y="98"/>
                    <a:pt x="127" y="98"/>
                    <a:pt x="127" y="98"/>
                  </a:cubicBezTo>
                  <a:cubicBezTo>
                    <a:pt x="128" y="98"/>
                    <a:pt x="128" y="98"/>
                    <a:pt x="128" y="98"/>
                  </a:cubicBezTo>
                  <a:cubicBezTo>
                    <a:pt x="126" y="96"/>
                    <a:pt x="126" y="96"/>
                    <a:pt x="126" y="96"/>
                  </a:cubicBezTo>
                  <a:cubicBezTo>
                    <a:pt x="125" y="96"/>
                    <a:pt x="125" y="96"/>
                    <a:pt x="125" y="96"/>
                  </a:cubicBezTo>
                  <a:cubicBezTo>
                    <a:pt x="123" y="96"/>
                    <a:pt x="123" y="96"/>
                    <a:pt x="123" y="96"/>
                  </a:cubicBezTo>
                  <a:cubicBezTo>
                    <a:pt x="121" y="96"/>
                    <a:pt x="121" y="96"/>
                    <a:pt x="121" y="96"/>
                  </a:cubicBezTo>
                  <a:cubicBezTo>
                    <a:pt x="120" y="96"/>
                    <a:pt x="120" y="96"/>
                    <a:pt x="120" y="96"/>
                  </a:cubicBezTo>
                  <a:close/>
                  <a:moveTo>
                    <a:pt x="273" y="97"/>
                  </a:moveTo>
                  <a:cubicBezTo>
                    <a:pt x="273" y="97"/>
                    <a:pt x="273" y="97"/>
                    <a:pt x="273" y="97"/>
                  </a:cubicBezTo>
                  <a:cubicBezTo>
                    <a:pt x="274" y="98"/>
                    <a:pt x="274" y="98"/>
                    <a:pt x="274" y="98"/>
                  </a:cubicBezTo>
                  <a:cubicBezTo>
                    <a:pt x="275" y="97"/>
                    <a:pt x="275" y="97"/>
                    <a:pt x="275" y="97"/>
                  </a:cubicBezTo>
                  <a:cubicBezTo>
                    <a:pt x="274" y="96"/>
                    <a:pt x="274" y="96"/>
                    <a:pt x="274" y="96"/>
                  </a:cubicBezTo>
                  <a:cubicBezTo>
                    <a:pt x="274" y="96"/>
                    <a:pt x="274" y="96"/>
                    <a:pt x="274" y="96"/>
                  </a:cubicBezTo>
                  <a:cubicBezTo>
                    <a:pt x="273" y="96"/>
                    <a:pt x="273" y="96"/>
                    <a:pt x="273" y="96"/>
                  </a:cubicBezTo>
                  <a:cubicBezTo>
                    <a:pt x="273" y="97"/>
                    <a:pt x="273" y="97"/>
                    <a:pt x="273" y="97"/>
                  </a:cubicBezTo>
                  <a:close/>
                  <a:moveTo>
                    <a:pt x="266" y="97"/>
                  </a:moveTo>
                  <a:cubicBezTo>
                    <a:pt x="268" y="97"/>
                    <a:pt x="268" y="97"/>
                    <a:pt x="268" y="97"/>
                  </a:cubicBezTo>
                  <a:cubicBezTo>
                    <a:pt x="269" y="97"/>
                    <a:pt x="269" y="97"/>
                    <a:pt x="269" y="97"/>
                  </a:cubicBezTo>
                  <a:cubicBezTo>
                    <a:pt x="271" y="97"/>
                    <a:pt x="271" y="97"/>
                    <a:pt x="271" y="97"/>
                  </a:cubicBezTo>
                  <a:cubicBezTo>
                    <a:pt x="272" y="97"/>
                    <a:pt x="272" y="97"/>
                    <a:pt x="272" y="97"/>
                  </a:cubicBezTo>
                  <a:cubicBezTo>
                    <a:pt x="273" y="96"/>
                    <a:pt x="273" y="96"/>
                    <a:pt x="273" y="96"/>
                  </a:cubicBezTo>
                  <a:cubicBezTo>
                    <a:pt x="274" y="95"/>
                    <a:pt x="274" y="95"/>
                    <a:pt x="274" y="95"/>
                  </a:cubicBezTo>
                  <a:cubicBezTo>
                    <a:pt x="274" y="95"/>
                    <a:pt x="274" y="95"/>
                    <a:pt x="274" y="95"/>
                  </a:cubicBezTo>
                  <a:cubicBezTo>
                    <a:pt x="274" y="94"/>
                    <a:pt x="274" y="94"/>
                    <a:pt x="274" y="94"/>
                  </a:cubicBezTo>
                  <a:cubicBezTo>
                    <a:pt x="275" y="94"/>
                    <a:pt x="275" y="94"/>
                    <a:pt x="275" y="94"/>
                  </a:cubicBezTo>
                  <a:cubicBezTo>
                    <a:pt x="275" y="93"/>
                    <a:pt x="275" y="93"/>
                    <a:pt x="275" y="93"/>
                  </a:cubicBezTo>
                  <a:cubicBezTo>
                    <a:pt x="275" y="92"/>
                    <a:pt x="275" y="92"/>
                    <a:pt x="275" y="92"/>
                  </a:cubicBezTo>
                  <a:cubicBezTo>
                    <a:pt x="274" y="91"/>
                    <a:pt x="274" y="91"/>
                    <a:pt x="274" y="91"/>
                  </a:cubicBezTo>
                  <a:cubicBezTo>
                    <a:pt x="274" y="91"/>
                    <a:pt x="274" y="91"/>
                    <a:pt x="274" y="91"/>
                  </a:cubicBezTo>
                  <a:cubicBezTo>
                    <a:pt x="272" y="91"/>
                    <a:pt x="272" y="91"/>
                    <a:pt x="272" y="91"/>
                  </a:cubicBezTo>
                  <a:cubicBezTo>
                    <a:pt x="270" y="92"/>
                    <a:pt x="270" y="92"/>
                    <a:pt x="270" y="92"/>
                  </a:cubicBezTo>
                  <a:cubicBezTo>
                    <a:pt x="270" y="93"/>
                    <a:pt x="270" y="93"/>
                    <a:pt x="270" y="93"/>
                  </a:cubicBezTo>
                  <a:cubicBezTo>
                    <a:pt x="269" y="95"/>
                    <a:pt x="269" y="95"/>
                    <a:pt x="269" y="95"/>
                  </a:cubicBezTo>
                  <a:cubicBezTo>
                    <a:pt x="266" y="97"/>
                    <a:pt x="266" y="97"/>
                    <a:pt x="266" y="97"/>
                  </a:cubicBezTo>
                  <a:close/>
                  <a:moveTo>
                    <a:pt x="110" y="88"/>
                  </a:moveTo>
                  <a:cubicBezTo>
                    <a:pt x="110" y="89"/>
                    <a:pt x="110" y="89"/>
                    <a:pt x="110" y="89"/>
                  </a:cubicBezTo>
                  <a:cubicBezTo>
                    <a:pt x="111" y="90"/>
                    <a:pt x="111" y="90"/>
                    <a:pt x="111" y="90"/>
                  </a:cubicBezTo>
                  <a:cubicBezTo>
                    <a:pt x="112" y="90"/>
                    <a:pt x="112" y="90"/>
                    <a:pt x="112" y="90"/>
                  </a:cubicBezTo>
                  <a:cubicBezTo>
                    <a:pt x="113" y="90"/>
                    <a:pt x="113" y="90"/>
                    <a:pt x="113" y="90"/>
                  </a:cubicBezTo>
                  <a:cubicBezTo>
                    <a:pt x="115" y="90"/>
                    <a:pt x="115" y="90"/>
                    <a:pt x="115" y="90"/>
                  </a:cubicBezTo>
                  <a:cubicBezTo>
                    <a:pt x="116" y="90"/>
                    <a:pt x="116" y="90"/>
                    <a:pt x="116" y="90"/>
                  </a:cubicBezTo>
                  <a:cubicBezTo>
                    <a:pt x="117" y="89"/>
                    <a:pt x="117" y="89"/>
                    <a:pt x="117" y="89"/>
                  </a:cubicBezTo>
                  <a:cubicBezTo>
                    <a:pt x="118" y="89"/>
                    <a:pt x="118" y="89"/>
                    <a:pt x="118" y="89"/>
                  </a:cubicBezTo>
                  <a:cubicBezTo>
                    <a:pt x="117" y="88"/>
                    <a:pt x="117" y="88"/>
                    <a:pt x="117" y="88"/>
                  </a:cubicBezTo>
                  <a:cubicBezTo>
                    <a:pt x="115" y="89"/>
                    <a:pt x="115" y="89"/>
                    <a:pt x="115" y="89"/>
                  </a:cubicBezTo>
                  <a:cubicBezTo>
                    <a:pt x="114" y="88"/>
                    <a:pt x="114" y="88"/>
                    <a:pt x="114" y="88"/>
                  </a:cubicBezTo>
                  <a:cubicBezTo>
                    <a:pt x="111" y="88"/>
                    <a:pt x="111" y="88"/>
                    <a:pt x="111" y="88"/>
                  </a:cubicBezTo>
                  <a:cubicBezTo>
                    <a:pt x="110" y="88"/>
                    <a:pt x="110" y="88"/>
                    <a:pt x="110" y="88"/>
                  </a:cubicBezTo>
                  <a:close/>
                  <a:moveTo>
                    <a:pt x="63" y="86"/>
                  </a:moveTo>
                  <a:cubicBezTo>
                    <a:pt x="63" y="86"/>
                    <a:pt x="63" y="86"/>
                    <a:pt x="63" y="86"/>
                  </a:cubicBezTo>
                  <a:cubicBezTo>
                    <a:pt x="64" y="86"/>
                    <a:pt x="64" y="86"/>
                    <a:pt x="64" y="86"/>
                  </a:cubicBezTo>
                  <a:cubicBezTo>
                    <a:pt x="64" y="86"/>
                    <a:pt x="64" y="86"/>
                    <a:pt x="64" y="86"/>
                  </a:cubicBezTo>
                  <a:cubicBezTo>
                    <a:pt x="63" y="86"/>
                    <a:pt x="63" y="86"/>
                    <a:pt x="63" y="86"/>
                  </a:cubicBezTo>
                  <a:close/>
                  <a:moveTo>
                    <a:pt x="64" y="87"/>
                  </a:moveTo>
                  <a:cubicBezTo>
                    <a:pt x="65" y="87"/>
                    <a:pt x="65" y="87"/>
                    <a:pt x="65" y="87"/>
                  </a:cubicBezTo>
                  <a:cubicBezTo>
                    <a:pt x="65" y="87"/>
                    <a:pt x="65" y="87"/>
                    <a:pt x="65" y="87"/>
                  </a:cubicBezTo>
                  <a:cubicBezTo>
                    <a:pt x="66" y="85"/>
                    <a:pt x="66" y="85"/>
                    <a:pt x="66" y="85"/>
                  </a:cubicBezTo>
                  <a:cubicBezTo>
                    <a:pt x="67" y="85"/>
                    <a:pt x="67" y="85"/>
                    <a:pt x="67" y="85"/>
                  </a:cubicBezTo>
                  <a:cubicBezTo>
                    <a:pt x="68" y="84"/>
                    <a:pt x="68" y="84"/>
                    <a:pt x="68" y="84"/>
                  </a:cubicBezTo>
                  <a:cubicBezTo>
                    <a:pt x="67" y="83"/>
                    <a:pt x="67" y="83"/>
                    <a:pt x="67" y="83"/>
                  </a:cubicBezTo>
                  <a:cubicBezTo>
                    <a:pt x="69" y="81"/>
                    <a:pt x="69" y="81"/>
                    <a:pt x="69" y="81"/>
                  </a:cubicBezTo>
                  <a:cubicBezTo>
                    <a:pt x="69" y="82"/>
                    <a:pt x="69" y="82"/>
                    <a:pt x="69" y="82"/>
                  </a:cubicBezTo>
                  <a:cubicBezTo>
                    <a:pt x="71" y="82"/>
                    <a:pt x="71" y="82"/>
                    <a:pt x="71" y="82"/>
                  </a:cubicBezTo>
                  <a:cubicBezTo>
                    <a:pt x="73" y="82"/>
                    <a:pt x="73" y="82"/>
                    <a:pt x="73" y="82"/>
                  </a:cubicBezTo>
                  <a:cubicBezTo>
                    <a:pt x="74" y="83"/>
                    <a:pt x="74" y="83"/>
                    <a:pt x="74" y="83"/>
                  </a:cubicBezTo>
                  <a:cubicBezTo>
                    <a:pt x="74" y="82"/>
                    <a:pt x="74" y="82"/>
                    <a:pt x="74" y="82"/>
                  </a:cubicBezTo>
                  <a:cubicBezTo>
                    <a:pt x="75" y="82"/>
                    <a:pt x="75" y="82"/>
                    <a:pt x="75" y="82"/>
                  </a:cubicBezTo>
                  <a:cubicBezTo>
                    <a:pt x="77" y="82"/>
                    <a:pt x="77" y="82"/>
                    <a:pt x="77" y="82"/>
                  </a:cubicBezTo>
                  <a:cubicBezTo>
                    <a:pt x="78" y="83"/>
                    <a:pt x="78" y="83"/>
                    <a:pt x="78" y="83"/>
                  </a:cubicBezTo>
                  <a:cubicBezTo>
                    <a:pt x="80" y="83"/>
                    <a:pt x="80" y="83"/>
                    <a:pt x="80" y="83"/>
                  </a:cubicBezTo>
                  <a:cubicBezTo>
                    <a:pt x="83" y="84"/>
                    <a:pt x="83" y="84"/>
                    <a:pt x="83" y="84"/>
                  </a:cubicBezTo>
                  <a:cubicBezTo>
                    <a:pt x="84" y="85"/>
                    <a:pt x="84" y="85"/>
                    <a:pt x="84" y="85"/>
                  </a:cubicBezTo>
                  <a:cubicBezTo>
                    <a:pt x="83" y="86"/>
                    <a:pt x="83" y="86"/>
                    <a:pt x="83" y="86"/>
                  </a:cubicBezTo>
                  <a:cubicBezTo>
                    <a:pt x="84" y="87"/>
                    <a:pt x="84" y="87"/>
                    <a:pt x="84" y="87"/>
                  </a:cubicBezTo>
                  <a:cubicBezTo>
                    <a:pt x="86" y="88"/>
                    <a:pt x="86" y="88"/>
                    <a:pt x="86" y="88"/>
                  </a:cubicBezTo>
                  <a:cubicBezTo>
                    <a:pt x="90" y="88"/>
                    <a:pt x="90" y="88"/>
                    <a:pt x="90" y="88"/>
                  </a:cubicBezTo>
                  <a:cubicBezTo>
                    <a:pt x="93" y="88"/>
                    <a:pt x="93" y="88"/>
                    <a:pt x="93" y="88"/>
                  </a:cubicBezTo>
                  <a:cubicBezTo>
                    <a:pt x="96" y="88"/>
                    <a:pt x="96" y="88"/>
                    <a:pt x="96" y="88"/>
                  </a:cubicBezTo>
                  <a:cubicBezTo>
                    <a:pt x="97" y="87"/>
                    <a:pt x="97" y="87"/>
                    <a:pt x="97" y="87"/>
                  </a:cubicBezTo>
                  <a:cubicBezTo>
                    <a:pt x="97" y="84"/>
                    <a:pt x="97" y="84"/>
                    <a:pt x="97" y="84"/>
                  </a:cubicBezTo>
                  <a:cubicBezTo>
                    <a:pt x="98" y="84"/>
                    <a:pt x="98" y="84"/>
                    <a:pt x="98" y="84"/>
                  </a:cubicBezTo>
                  <a:cubicBezTo>
                    <a:pt x="100" y="86"/>
                    <a:pt x="100" y="86"/>
                    <a:pt x="100" y="86"/>
                  </a:cubicBezTo>
                  <a:cubicBezTo>
                    <a:pt x="101" y="86"/>
                    <a:pt x="101" y="86"/>
                    <a:pt x="101" y="86"/>
                  </a:cubicBezTo>
                  <a:cubicBezTo>
                    <a:pt x="102" y="86"/>
                    <a:pt x="102" y="86"/>
                    <a:pt x="102" y="86"/>
                  </a:cubicBezTo>
                  <a:cubicBezTo>
                    <a:pt x="103" y="86"/>
                    <a:pt x="103" y="86"/>
                    <a:pt x="103" y="86"/>
                  </a:cubicBezTo>
                  <a:cubicBezTo>
                    <a:pt x="104" y="87"/>
                    <a:pt x="104" y="87"/>
                    <a:pt x="104" y="87"/>
                  </a:cubicBezTo>
                  <a:cubicBezTo>
                    <a:pt x="105" y="87"/>
                    <a:pt x="105" y="87"/>
                    <a:pt x="105" y="87"/>
                  </a:cubicBezTo>
                  <a:cubicBezTo>
                    <a:pt x="106" y="88"/>
                    <a:pt x="106" y="88"/>
                    <a:pt x="106" y="88"/>
                  </a:cubicBezTo>
                  <a:cubicBezTo>
                    <a:pt x="107" y="88"/>
                    <a:pt x="107" y="88"/>
                    <a:pt x="107" y="88"/>
                  </a:cubicBezTo>
                  <a:cubicBezTo>
                    <a:pt x="109" y="88"/>
                    <a:pt x="109" y="88"/>
                    <a:pt x="109" y="88"/>
                  </a:cubicBezTo>
                  <a:cubicBezTo>
                    <a:pt x="109" y="89"/>
                    <a:pt x="109" y="89"/>
                    <a:pt x="109" y="89"/>
                  </a:cubicBezTo>
                  <a:cubicBezTo>
                    <a:pt x="110" y="91"/>
                    <a:pt x="110" y="91"/>
                    <a:pt x="110" y="91"/>
                  </a:cubicBezTo>
                  <a:cubicBezTo>
                    <a:pt x="110" y="92"/>
                    <a:pt x="110" y="92"/>
                    <a:pt x="110" y="92"/>
                  </a:cubicBezTo>
                  <a:cubicBezTo>
                    <a:pt x="111" y="93"/>
                    <a:pt x="111" y="93"/>
                    <a:pt x="111" y="93"/>
                  </a:cubicBezTo>
                  <a:cubicBezTo>
                    <a:pt x="112" y="94"/>
                    <a:pt x="112" y="94"/>
                    <a:pt x="112" y="94"/>
                  </a:cubicBezTo>
                  <a:cubicBezTo>
                    <a:pt x="114" y="93"/>
                    <a:pt x="114" y="93"/>
                    <a:pt x="114" y="93"/>
                  </a:cubicBezTo>
                  <a:cubicBezTo>
                    <a:pt x="115" y="94"/>
                    <a:pt x="115" y="94"/>
                    <a:pt x="115" y="94"/>
                  </a:cubicBezTo>
                  <a:cubicBezTo>
                    <a:pt x="116" y="94"/>
                    <a:pt x="116" y="94"/>
                    <a:pt x="116" y="94"/>
                  </a:cubicBezTo>
                  <a:cubicBezTo>
                    <a:pt x="116" y="93"/>
                    <a:pt x="116" y="93"/>
                    <a:pt x="116" y="93"/>
                  </a:cubicBezTo>
                  <a:cubicBezTo>
                    <a:pt x="118" y="93"/>
                    <a:pt x="118" y="93"/>
                    <a:pt x="118" y="93"/>
                  </a:cubicBezTo>
                  <a:cubicBezTo>
                    <a:pt x="118" y="94"/>
                    <a:pt x="118" y="94"/>
                    <a:pt x="118" y="94"/>
                  </a:cubicBezTo>
                  <a:cubicBezTo>
                    <a:pt x="119" y="94"/>
                    <a:pt x="119" y="94"/>
                    <a:pt x="119" y="94"/>
                  </a:cubicBezTo>
                  <a:cubicBezTo>
                    <a:pt x="120" y="94"/>
                    <a:pt x="120" y="94"/>
                    <a:pt x="120" y="94"/>
                  </a:cubicBezTo>
                  <a:cubicBezTo>
                    <a:pt x="119" y="97"/>
                    <a:pt x="119" y="97"/>
                    <a:pt x="119" y="97"/>
                  </a:cubicBezTo>
                  <a:cubicBezTo>
                    <a:pt x="119" y="98"/>
                    <a:pt x="119" y="98"/>
                    <a:pt x="119" y="98"/>
                  </a:cubicBezTo>
                  <a:cubicBezTo>
                    <a:pt x="119" y="98"/>
                    <a:pt x="119" y="98"/>
                    <a:pt x="119" y="98"/>
                  </a:cubicBezTo>
                  <a:cubicBezTo>
                    <a:pt x="120" y="100"/>
                    <a:pt x="120" y="100"/>
                    <a:pt x="120" y="100"/>
                  </a:cubicBezTo>
                  <a:cubicBezTo>
                    <a:pt x="119" y="101"/>
                    <a:pt x="119" y="101"/>
                    <a:pt x="119" y="101"/>
                  </a:cubicBezTo>
                  <a:cubicBezTo>
                    <a:pt x="118" y="100"/>
                    <a:pt x="118" y="100"/>
                    <a:pt x="118" y="100"/>
                  </a:cubicBezTo>
                  <a:cubicBezTo>
                    <a:pt x="117" y="100"/>
                    <a:pt x="117" y="100"/>
                    <a:pt x="117" y="100"/>
                  </a:cubicBezTo>
                  <a:cubicBezTo>
                    <a:pt x="115" y="98"/>
                    <a:pt x="115" y="98"/>
                    <a:pt x="115" y="98"/>
                  </a:cubicBezTo>
                  <a:cubicBezTo>
                    <a:pt x="114" y="98"/>
                    <a:pt x="114" y="98"/>
                    <a:pt x="114" y="98"/>
                  </a:cubicBezTo>
                  <a:cubicBezTo>
                    <a:pt x="112" y="97"/>
                    <a:pt x="112" y="97"/>
                    <a:pt x="112" y="97"/>
                  </a:cubicBezTo>
                  <a:cubicBezTo>
                    <a:pt x="112" y="97"/>
                    <a:pt x="112" y="97"/>
                    <a:pt x="112" y="97"/>
                  </a:cubicBezTo>
                  <a:cubicBezTo>
                    <a:pt x="110" y="98"/>
                    <a:pt x="110" y="98"/>
                    <a:pt x="110" y="98"/>
                  </a:cubicBezTo>
                  <a:cubicBezTo>
                    <a:pt x="108" y="98"/>
                    <a:pt x="108" y="98"/>
                    <a:pt x="108" y="98"/>
                  </a:cubicBezTo>
                  <a:cubicBezTo>
                    <a:pt x="106" y="97"/>
                    <a:pt x="106" y="97"/>
                    <a:pt x="106" y="97"/>
                  </a:cubicBezTo>
                  <a:cubicBezTo>
                    <a:pt x="104" y="97"/>
                    <a:pt x="104" y="97"/>
                    <a:pt x="104" y="97"/>
                  </a:cubicBezTo>
                  <a:cubicBezTo>
                    <a:pt x="103" y="98"/>
                    <a:pt x="103" y="98"/>
                    <a:pt x="103" y="98"/>
                  </a:cubicBezTo>
                  <a:cubicBezTo>
                    <a:pt x="101" y="97"/>
                    <a:pt x="101" y="97"/>
                    <a:pt x="101" y="97"/>
                  </a:cubicBezTo>
                  <a:cubicBezTo>
                    <a:pt x="99" y="97"/>
                    <a:pt x="99" y="97"/>
                    <a:pt x="99" y="97"/>
                  </a:cubicBezTo>
                  <a:cubicBezTo>
                    <a:pt x="98" y="97"/>
                    <a:pt x="98" y="97"/>
                    <a:pt x="98" y="97"/>
                  </a:cubicBezTo>
                  <a:cubicBezTo>
                    <a:pt x="95" y="96"/>
                    <a:pt x="95" y="96"/>
                    <a:pt x="95" y="96"/>
                  </a:cubicBezTo>
                  <a:cubicBezTo>
                    <a:pt x="92" y="94"/>
                    <a:pt x="92" y="94"/>
                    <a:pt x="92" y="94"/>
                  </a:cubicBezTo>
                  <a:cubicBezTo>
                    <a:pt x="90" y="94"/>
                    <a:pt x="90" y="94"/>
                    <a:pt x="90" y="94"/>
                  </a:cubicBezTo>
                  <a:cubicBezTo>
                    <a:pt x="88" y="93"/>
                    <a:pt x="88" y="93"/>
                    <a:pt x="88" y="93"/>
                  </a:cubicBezTo>
                  <a:cubicBezTo>
                    <a:pt x="87" y="93"/>
                    <a:pt x="87" y="93"/>
                    <a:pt x="87" y="93"/>
                  </a:cubicBezTo>
                  <a:cubicBezTo>
                    <a:pt x="86" y="94"/>
                    <a:pt x="86" y="94"/>
                    <a:pt x="86" y="94"/>
                  </a:cubicBezTo>
                  <a:cubicBezTo>
                    <a:pt x="85" y="94"/>
                    <a:pt x="85" y="94"/>
                    <a:pt x="85" y="94"/>
                  </a:cubicBezTo>
                  <a:cubicBezTo>
                    <a:pt x="84" y="93"/>
                    <a:pt x="84" y="93"/>
                    <a:pt x="84" y="93"/>
                  </a:cubicBezTo>
                  <a:cubicBezTo>
                    <a:pt x="83" y="93"/>
                    <a:pt x="83" y="93"/>
                    <a:pt x="83" y="93"/>
                  </a:cubicBezTo>
                  <a:cubicBezTo>
                    <a:pt x="82" y="94"/>
                    <a:pt x="82" y="94"/>
                    <a:pt x="82" y="94"/>
                  </a:cubicBezTo>
                  <a:cubicBezTo>
                    <a:pt x="80" y="93"/>
                    <a:pt x="80" y="93"/>
                    <a:pt x="80" y="93"/>
                  </a:cubicBezTo>
                  <a:cubicBezTo>
                    <a:pt x="78" y="92"/>
                    <a:pt x="78" y="92"/>
                    <a:pt x="78" y="92"/>
                  </a:cubicBezTo>
                  <a:cubicBezTo>
                    <a:pt x="76" y="92"/>
                    <a:pt x="76" y="92"/>
                    <a:pt x="76" y="92"/>
                  </a:cubicBezTo>
                  <a:cubicBezTo>
                    <a:pt x="75" y="91"/>
                    <a:pt x="75" y="91"/>
                    <a:pt x="75" y="91"/>
                  </a:cubicBezTo>
                  <a:cubicBezTo>
                    <a:pt x="74" y="92"/>
                    <a:pt x="74" y="92"/>
                    <a:pt x="74" y="92"/>
                  </a:cubicBezTo>
                  <a:cubicBezTo>
                    <a:pt x="72" y="92"/>
                    <a:pt x="72" y="92"/>
                    <a:pt x="72" y="92"/>
                  </a:cubicBezTo>
                  <a:cubicBezTo>
                    <a:pt x="71" y="91"/>
                    <a:pt x="71" y="91"/>
                    <a:pt x="71" y="91"/>
                  </a:cubicBezTo>
                  <a:cubicBezTo>
                    <a:pt x="70" y="91"/>
                    <a:pt x="70" y="91"/>
                    <a:pt x="70" y="91"/>
                  </a:cubicBezTo>
                  <a:cubicBezTo>
                    <a:pt x="71" y="89"/>
                    <a:pt x="71" y="89"/>
                    <a:pt x="71" y="89"/>
                  </a:cubicBezTo>
                  <a:cubicBezTo>
                    <a:pt x="71" y="89"/>
                    <a:pt x="71" y="89"/>
                    <a:pt x="71" y="89"/>
                  </a:cubicBezTo>
                  <a:cubicBezTo>
                    <a:pt x="71" y="89"/>
                    <a:pt x="71" y="89"/>
                    <a:pt x="71" y="89"/>
                  </a:cubicBezTo>
                  <a:cubicBezTo>
                    <a:pt x="70" y="89"/>
                    <a:pt x="70" y="89"/>
                    <a:pt x="70" y="89"/>
                  </a:cubicBezTo>
                  <a:cubicBezTo>
                    <a:pt x="69" y="88"/>
                    <a:pt x="69" y="88"/>
                    <a:pt x="69" y="88"/>
                  </a:cubicBezTo>
                  <a:cubicBezTo>
                    <a:pt x="68" y="87"/>
                    <a:pt x="68" y="87"/>
                    <a:pt x="68" y="87"/>
                  </a:cubicBezTo>
                  <a:cubicBezTo>
                    <a:pt x="67" y="88"/>
                    <a:pt x="67" y="88"/>
                    <a:pt x="67" y="88"/>
                  </a:cubicBezTo>
                  <a:cubicBezTo>
                    <a:pt x="64" y="88"/>
                    <a:pt x="64" y="88"/>
                    <a:pt x="64" y="88"/>
                  </a:cubicBezTo>
                  <a:cubicBezTo>
                    <a:pt x="64" y="87"/>
                    <a:pt x="64" y="87"/>
                    <a:pt x="64" y="87"/>
                  </a:cubicBezTo>
                  <a:cubicBezTo>
                    <a:pt x="64" y="87"/>
                    <a:pt x="64" y="87"/>
                    <a:pt x="64" y="87"/>
                  </a:cubicBezTo>
                  <a:cubicBezTo>
                    <a:pt x="64" y="87"/>
                    <a:pt x="64" y="87"/>
                    <a:pt x="64" y="87"/>
                  </a:cubicBezTo>
                  <a:close/>
                  <a:moveTo>
                    <a:pt x="80" y="16"/>
                  </a:moveTo>
                  <a:cubicBezTo>
                    <a:pt x="82" y="17"/>
                    <a:pt x="82" y="17"/>
                    <a:pt x="82" y="17"/>
                  </a:cubicBezTo>
                  <a:cubicBezTo>
                    <a:pt x="82" y="17"/>
                    <a:pt x="82" y="17"/>
                    <a:pt x="82" y="17"/>
                  </a:cubicBezTo>
                  <a:cubicBezTo>
                    <a:pt x="82" y="18"/>
                    <a:pt x="82" y="18"/>
                    <a:pt x="82" y="18"/>
                  </a:cubicBezTo>
                  <a:cubicBezTo>
                    <a:pt x="83" y="18"/>
                    <a:pt x="83" y="18"/>
                    <a:pt x="83" y="18"/>
                  </a:cubicBezTo>
                  <a:cubicBezTo>
                    <a:pt x="83" y="16"/>
                    <a:pt x="83" y="16"/>
                    <a:pt x="83" y="16"/>
                  </a:cubicBezTo>
                  <a:cubicBezTo>
                    <a:pt x="82" y="14"/>
                    <a:pt x="82" y="14"/>
                    <a:pt x="82" y="14"/>
                  </a:cubicBezTo>
                  <a:cubicBezTo>
                    <a:pt x="81" y="15"/>
                    <a:pt x="81" y="15"/>
                    <a:pt x="81" y="15"/>
                  </a:cubicBezTo>
                  <a:cubicBezTo>
                    <a:pt x="80" y="16"/>
                    <a:pt x="80" y="16"/>
                    <a:pt x="80" y="16"/>
                  </a:cubicBezTo>
                  <a:close/>
                  <a:moveTo>
                    <a:pt x="70" y="24"/>
                  </a:moveTo>
                  <a:cubicBezTo>
                    <a:pt x="70" y="25"/>
                    <a:pt x="70" y="25"/>
                    <a:pt x="70" y="25"/>
                  </a:cubicBezTo>
                  <a:cubicBezTo>
                    <a:pt x="71" y="24"/>
                    <a:pt x="71" y="24"/>
                    <a:pt x="71" y="24"/>
                  </a:cubicBezTo>
                  <a:cubicBezTo>
                    <a:pt x="70" y="24"/>
                    <a:pt x="70" y="24"/>
                    <a:pt x="70" y="24"/>
                  </a:cubicBezTo>
                  <a:close/>
                  <a:moveTo>
                    <a:pt x="70" y="21"/>
                  </a:moveTo>
                  <a:cubicBezTo>
                    <a:pt x="71" y="20"/>
                    <a:pt x="71" y="20"/>
                    <a:pt x="71" y="20"/>
                  </a:cubicBezTo>
                  <a:cubicBezTo>
                    <a:pt x="70" y="20"/>
                    <a:pt x="70" y="20"/>
                    <a:pt x="70" y="20"/>
                  </a:cubicBezTo>
                  <a:cubicBezTo>
                    <a:pt x="70" y="21"/>
                    <a:pt x="70" y="21"/>
                    <a:pt x="70" y="21"/>
                  </a:cubicBezTo>
                  <a:close/>
                  <a:moveTo>
                    <a:pt x="70" y="22"/>
                  </a:moveTo>
                  <a:cubicBezTo>
                    <a:pt x="70" y="22"/>
                    <a:pt x="70" y="22"/>
                    <a:pt x="70" y="22"/>
                  </a:cubicBezTo>
                  <a:cubicBezTo>
                    <a:pt x="70" y="22"/>
                    <a:pt x="70" y="22"/>
                    <a:pt x="70" y="22"/>
                  </a:cubicBezTo>
                  <a:cubicBezTo>
                    <a:pt x="70" y="22"/>
                    <a:pt x="70" y="22"/>
                    <a:pt x="70" y="22"/>
                  </a:cubicBezTo>
                  <a:close/>
                  <a:moveTo>
                    <a:pt x="66" y="23"/>
                  </a:moveTo>
                  <a:cubicBezTo>
                    <a:pt x="66" y="24"/>
                    <a:pt x="66" y="24"/>
                    <a:pt x="66" y="24"/>
                  </a:cubicBezTo>
                  <a:cubicBezTo>
                    <a:pt x="67" y="24"/>
                    <a:pt x="67" y="24"/>
                    <a:pt x="67" y="24"/>
                  </a:cubicBezTo>
                  <a:cubicBezTo>
                    <a:pt x="68" y="23"/>
                    <a:pt x="68" y="23"/>
                    <a:pt x="68" y="23"/>
                  </a:cubicBezTo>
                  <a:cubicBezTo>
                    <a:pt x="67" y="23"/>
                    <a:pt x="67" y="23"/>
                    <a:pt x="67" y="23"/>
                  </a:cubicBezTo>
                  <a:cubicBezTo>
                    <a:pt x="66" y="23"/>
                    <a:pt x="66" y="23"/>
                    <a:pt x="66" y="23"/>
                  </a:cubicBezTo>
                  <a:close/>
                  <a:moveTo>
                    <a:pt x="55" y="37"/>
                  </a:moveTo>
                  <a:cubicBezTo>
                    <a:pt x="57" y="37"/>
                    <a:pt x="57" y="37"/>
                    <a:pt x="57" y="37"/>
                  </a:cubicBezTo>
                  <a:cubicBezTo>
                    <a:pt x="57" y="36"/>
                    <a:pt x="57" y="36"/>
                    <a:pt x="57" y="36"/>
                  </a:cubicBezTo>
                  <a:cubicBezTo>
                    <a:pt x="57" y="35"/>
                    <a:pt x="57" y="35"/>
                    <a:pt x="57" y="35"/>
                  </a:cubicBezTo>
                  <a:cubicBezTo>
                    <a:pt x="55" y="37"/>
                    <a:pt x="55" y="37"/>
                    <a:pt x="55" y="37"/>
                  </a:cubicBezTo>
                  <a:close/>
                  <a:moveTo>
                    <a:pt x="58" y="35"/>
                  </a:moveTo>
                  <a:cubicBezTo>
                    <a:pt x="58" y="37"/>
                    <a:pt x="58" y="37"/>
                    <a:pt x="58" y="37"/>
                  </a:cubicBezTo>
                  <a:cubicBezTo>
                    <a:pt x="59" y="37"/>
                    <a:pt x="59" y="37"/>
                    <a:pt x="59" y="37"/>
                  </a:cubicBezTo>
                  <a:cubicBezTo>
                    <a:pt x="60" y="39"/>
                    <a:pt x="60" y="39"/>
                    <a:pt x="60" y="39"/>
                  </a:cubicBezTo>
                  <a:cubicBezTo>
                    <a:pt x="60" y="38"/>
                    <a:pt x="60" y="38"/>
                    <a:pt x="60" y="38"/>
                  </a:cubicBezTo>
                  <a:cubicBezTo>
                    <a:pt x="61" y="36"/>
                    <a:pt x="61" y="36"/>
                    <a:pt x="61" y="36"/>
                  </a:cubicBezTo>
                  <a:cubicBezTo>
                    <a:pt x="60" y="36"/>
                    <a:pt x="60" y="36"/>
                    <a:pt x="60" y="36"/>
                  </a:cubicBezTo>
                  <a:cubicBezTo>
                    <a:pt x="61" y="35"/>
                    <a:pt x="61" y="35"/>
                    <a:pt x="61" y="35"/>
                  </a:cubicBezTo>
                  <a:cubicBezTo>
                    <a:pt x="60" y="35"/>
                    <a:pt x="60" y="35"/>
                    <a:pt x="60" y="35"/>
                  </a:cubicBezTo>
                  <a:cubicBezTo>
                    <a:pt x="59" y="35"/>
                    <a:pt x="59" y="35"/>
                    <a:pt x="59" y="35"/>
                  </a:cubicBezTo>
                  <a:cubicBezTo>
                    <a:pt x="58" y="35"/>
                    <a:pt x="58" y="35"/>
                    <a:pt x="58" y="35"/>
                  </a:cubicBezTo>
                  <a:close/>
                  <a:moveTo>
                    <a:pt x="86" y="54"/>
                  </a:moveTo>
                  <a:cubicBezTo>
                    <a:pt x="86" y="55"/>
                    <a:pt x="86" y="55"/>
                    <a:pt x="86" y="55"/>
                  </a:cubicBezTo>
                  <a:cubicBezTo>
                    <a:pt x="87" y="55"/>
                    <a:pt x="87" y="55"/>
                    <a:pt x="87" y="55"/>
                  </a:cubicBezTo>
                  <a:cubicBezTo>
                    <a:pt x="88" y="55"/>
                    <a:pt x="88" y="55"/>
                    <a:pt x="88" y="55"/>
                  </a:cubicBezTo>
                  <a:cubicBezTo>
                    <a:pt x="87" y="54"/>
                    <a:pt x="87" y="54"/>
                    <a:pt x="87" y="54"/>
                  </a:cubicBezTo>
                  <a:cubicBezTo>
                    <a:pt x="86" y="54"/>
                    <a:pt x="86" y="54"/>
                    <a:pt x="86" y="54"/>
                  </a:cubicBezTo>
                  <a:close/>
                  <a:moveTo>
                    <a:pt x="78" y="60"/>
                  </a:moveTo>
                  <a:cubicBezTo>
                    <a:pt x="78" y="61"/>
                    <a:pt x="78" y="61"/>
                    <a:pt x="78" y="61"/>
                  </a:cubicBezTo>
                  <a:cubicBezTo>
                    <a:pt x="78" y="62"/>
                    <a:pt x="78" y="62"/>
                    <a:pt x="78" y="62"/>
                  </a:cubicBezTo>
                  <a:cubicBezTo>
                    <a:pt x="77" y="62"/>
                    <a:pt x="77" y="62"/>
                    <a:pt x="77" y="62"/>
                  </a:cubicBezTo>
                  <a:cubicBezTo>
                    <a:pt x="77" y="63"/>
                    <a:pt x="77" y="63"/>
                    <a:pt x="77" y="63"/>
                  </a:cubicBezTo>
                  <a:cubicBezTo>
                    <a:pt x="78" y="63"/>
                    <a:pt x="78" y="63"/>
                    <a:pt x="78" y="63"/>
                  </a:cubicBezTo>
                  <a:cubicBezTo>
                    <a:pt x="78" y="62"/>
                    <a:pt x="78" y="62"/>
                    <a:pt x="78" y="62"/>
                  </a:cubicBezTo>
                  <a:cubicBezTo>
                    <a:pt x="78" y="62"/>
                    <a:pt x="78" y="62"/>
                    <a:pt x="78" y="62"/>
                  </a:cubicBezTo>
                  <a:cubicBezTo>
                    <a:pt x="78" y="64"/>
                    <a:pt x="78" y="64"/>
                    <a:pt x="78" y="64"/>
                  </a:cubicBezTo>
                  <a:cubicBezTo>
                    <a:pt x="79" y="65"/>
                    <a:pt x="79" y="65"/>
                    <a:pt x="79" y="65"/>
                  </a:cubicBezTo>
                  <a:cubicBezTo>
                    <a:pt x="80" y="63"/>
                    <a:pt x="80" y="63"/>
                    <a:pt x="80" y="63"/>
                  </a:cubicBezTo>
                  <a:cubicBezTo>
                    <a:pt x="81" y="64"/>
                    <a:pt x="81" y="64"/>
                    <a:pt x="81" y="64"/>
                  </a:cubicBezTo>
                  <a:cubicBezTo>
                    <a:pt x="82" y="64"/>
                    <a:pt x="82" y="64"/>
                    <a:pt x="82" y="64"/>
                  </a:cubicBezTo>
                  <a:cubicBezTo>
                    <a:pt x="82" y="63"/>
                    <a:pt x="82" y="63"/>
                    <a:pt x="82" y="63"/>
                  </a:cubicBezTo>
                  <a:cubicBezTo>
                    <a:pt x="83" y="63"/>
                    <a:pt x="83" y="63"/>
                    <a:pt x="83" y="63"/>
                  </a:cubicBezTo>
                  <a:cubicBezTo>
                    <a:pt x="83" y="62"/>
                    <a:pt x="83" y="62"/>
                    <a:pt x="83" y="62"/>
                  </a:cubicBezTo>
                  <a:cubicBezTo>
                    <a:pt x="81" y="60"/>
                    <a:pt x="81" y="60"/>
                    <a:pt x="81" y="60"/>
                  </a:cubicBezTo>
                  <a:cubicBezTo>
                    <a:pt x="79" y="60"/>
                    <a:pt x="79" y="60"/>
                    <a:pt x="79" y="60"/>
                  </a:cubicBezTo>
                  <a:cubicBezTo>
                    <a:pt x="78" y="60"/>
                    <a:pt x="78" y="60"/>
                    <a:pt x="78" y="60"/>
                  </a:cubicBezTo>
                  <a:close/>
                  <a:moveTo>
                    <a:pt x="74" y="62"/>
                  </a:moveTo>
                  <a:cubicBezTo>
                    <a:pt x="74" y="63"/>
                    <a:pt x="74" y="63"/>
                    <a:pt x="74" y="63"/>
                  </a:cubicBezTo>
                  <a:cubicBezTo>
                    <a:pt x="75" y="63"/>
                    <a:pt x="75" y="63"/>
                    <a:pt x="75" y="63"/>
                  </a:cubicBezTo>
                  <a:cubicBezTo>
                    <a:pt x="74" y="62"/>
                    <a:pt x="74" y="62"/>
                    <a:pt x="74" y="62"/>
                  </a:cubicBezTo>
                  <a:close/>
                  <a:moveTo>
                    <a:pt x="65" y="54"/>
                  </a:moveTo>
                  <a:cubicBezTo>
                    <a:pt x="65" y="55"/>
                    <a:pt x="65" y="55"/>
                    <a:pt x="65" y="55"/>
                  </a:cubicBezTo>
                  <a:cubicBezTo>
                    <a:pt x="64" y="56"/>
                    <a:pt x="64" y="56"/>
                    <a:pt x="64" y="56"/>
                  </a:cubicBezTo>
                  <a:cubicBezTo>
                    <a:pt x="65" y="57"/>
                    <a:pt x="65" y="57"/>
                    <a:pt x="65" y="57"/>
                  </a:cubicBezTo>
                  <a:cubicBezTo>
                    <a:pt x="67" y="58"/>
                    <a:pt x="67" y="58"/>
                    <a:pt x="67" y="58"/>
                  </a:cubicBezTo>
                  <a:cubicBezTo>
                    <a:pt x="67" y="58"/>
                    <a:pt x="67" y="58"/>
                    <a:pt x="67" y="58"/>
                  </a:cubicBezTo>
                  <a:cubicBezTo>
                    <a:pt x="67" y="59"/>
                    <a:pt x="67" y="59"/>
                    <a:pt x="67" y="59"/>
                  </a:cubicBezTo>
                  <a:cubicBezTo>
                    <a:pt x="68" y="60"/>
                    <a:pt x="68" y="60"/>
                    <a:pt x="68" y="60"/>
                  </a:cubicBezTo>
                  <a:cubicBezTo>
                    <a:pt x="69" y="61"/>
                    <a:pt x="69" y="61"/>
                    <a:pt x="69" y="61"/>
                  </a:cubicBezTo>
                  <a:cubicBezTo>
                    <a:pt x="70" y="62"/>
                    <a:pt x="70" y="62"/>
                    <a:pt x="70" y="62"/>
                  </a:cubicBezTo>
                  <a:cubicBezTo>
                    <a:pt x="71" y="62"/>
                    <a:pt x="71" y="62"/>
                    <a:pt x="71" y="62"/>
                  </a:cubicBezTo>
                  <a:cubicBezTo>
                    <a:pt x="72" y="63"/>
                    <a:pt x="72" y="63"/>
                    <a:pt x="72" y="63"/>
                  </a:cubicBezTo>
                  <a:cubicBezTo>
                    <a:pt x="72" y="64"/>
                    <a:pt x="72" y="64"/>
                    <a:pt x="72" y="64"/>
                  </a:cubicBezTo>
                  <a:cubicBezTo>
                    <a:pt x="73" y="63"/>
                    <a:pt x="73" y="63"/>
                    <a:pt x="73" y="63"/>
                  </a:cubicBezTo>
                  <a:cubicBezTo>
                    <a:pt x="72" y="62"/>
                    <a:pt x="72" y="62"/>
                    <a:pt x="72" y="62"/>
                  </a:cubicBezTo>
                  <a:cubicBezTo>
                    <a:pt x="73" y="60"/>
                    <a:pt x="73" y="60"/>
                    <a:pt x="73" y="60"/>
                  </a:cubicBezTo>
                  <a:cubicBezTo>
                    <a:pt x="71" y="60"/>
                    <a:pt x="71" y="60"/>
                    <a:pt x="71" y="60"/>
                  </a:cubicBezTo>
                  <a:cubicBezTo>
                    <a:pt x="70" y="58"/>
                    <a:pt x="70" y="58"/>
                    <a:pt x="70" y="58"/>
                  </a:cubicBezTo>
                  <a:cubicBezTo>
                    <a:pt x="69" y="55"/>
                    <a:pt x="69" y="55"/>
                    <a:pt x="69" y="55"/>
                  </a:cubicBezTo>
                  <a:cubicBezTo>
                    <a:pt x="69" y="55"/>
                    <a:pt x="69" y="55"/>
                    <a:pt x="69" y="55"/>
                  </a:cubicBezTo>
                  <a:cubicBezTo>
                    <a:pt x="68" y="54"/>
                    <a:pt x="68" y="54"/>
                    <a:pt x="68" y="54"/>
                  </a:cubicBezTo>
                  <a:cubicBezTo>
                    <a:pt x="68" y="54"/>
                    <a:pt x="68" y="54"/>
                    <a:pt x="68" y="54"/>
                  </a:cubicBezTo>
                  <a:cubicBezTo>
                    <a:pt x="67" y="54"/>
                    <a:pt x="67" y="54"/>
                    <a:pt x="67" y="54"/>
                  </a:cubicBezTo>
                  <a:cubicBezTo>
                    <a:pt x="67" y="55"/>
                    <a:pt x="67" y="55"/>
                    <a:pt x="67" y="55"/>
                  </a:cubicBezTo>
                  <a:cubicBezTo>
                    <a:pt x="67" y="55"/>
                    <a:pt x="67" y="55"/>
                    <a:pt x="67" y="55"/>
                  </a:cubicBezTo>
                  <a:cubicBezTo>
                    <a:pt x="66" y="55"/>
                    <a:pt x="66" y="55"/>
                    <a:pt x="66" y="55"/>
                  </a:cubicBezTo>
                  <a:cubicBezTo>
                    <a:pt x="65" y="54"/>
                    <a:pt x="65" y="54"/>
                    <a:pt x="65" y="54"/>
                  </a:cubicBezTo>
                  <a:cubicBezTo>
                    <a:pt x="65" y="54"/>
                    <a:pt x="65" y="54"/>
                    <a:pt x="65" y="54"/>
                  </a:cubicBezTo>
                  <a:close/>
                  <a:moveTo>
                    <a:pt x="59" y="47"/>
                  </a:moveTo>
                  <a:cubicBezTo>
                    <a:pt x="58" y="48"/>
                    <a:pt x="58" y="48"/>
                    <a:pt x="58" y="48"/>
                  </a:cubicBezTo>
                  <a:cubicBezTo>
                    <a:pt x="59" y="48"/>
                    <a:pt x="59" y="48"/>
                    <a:pt x="59" y="48"/>
                  </a:cubicBezTo>
                  <a:cubicBezTo>
                    <a:pt x="60" y="48"/>
                    <a:pt x="60" y="48"/>
                    <a:pt x="60" y="48"/>
                  </a:cubicBezTo>
                  <a:cubicBezTo>
                    <a:pt x="60" y="47"/>
                    <a:pt x="60" y="47"/>
                    <a:pt x="60" y="47"/>
                  </a:cubicBezTo>
                  <a:cubicBezTo>
                    <a:pt x="59" y="47"/>
                    <a:pt x="59" y="47"/>
                    <a:pt x="59" y="47"/>
                  </a:cubicBezTo>
                  <a:close/>
                  <a:moveTo>
                    <a:pt x="60" y="44"/>
                  </a:moveTo>
                  <a:cubicBezTo>
                    <a:pt x="59" y="45"/>
                    <a:pt x="59" y="45"/>
                    <a:pt x="59" y="45"/>
                  </a:cubicBezTo>
                  <a:cubicBezTo>
                    <a:pt x="60" y="46"/>
                    <a:pt x="60" y="46"/>
                    <a:pt x="60" y="46"/>
                  </a:cubicBezTo>
                  <a:cubicBezTo>
                    <a:pt x="61" y="46"/>
                    <a:pt x="61" y="46"/>
                    <a:pt x="61" y="46"/>
                  </a:cubicBezTo>
                  <a:cubicBezTo>
                    <a:pt x="62" y="46"/>
                    <a:pt x="62" y="46"/>
                    <a:pt x="62" y="46"/>
                  </a:cubicBezTo>
                  <a:cubicBezTo>
                    <a:pt x="63" y="46"/>
                    <a:pt x="63" y="46"/>
                    <a:pt x="63" y="46"/>
                  </a:cubicBezTo>
                  <a:cubicBezTo>
                    <a:pt x="61" y="44"/>
                    <a:pt x="61" y="44"/>
                    <a:pt x="61" y="44"/>
                  </a:cubicBezTo>
                  <a:cubicBezTo>
                    <a:pt x="60" y="44"/>
                    <a:pt x="60" y="44"/>
                    <a:pt x="60" y="44"/>
                  </a:cubicBezTo>
                  <a:close/>
                  <a:moveTo>
                    <a:pt x="47" y="36"/>
                  </a:moveTo>
                  <a:cubicBezTo>
                    <a:pt x="46" y="37"/>
                    <a:pt x="46" y="37"/>
                    <a:pt x="46" y="37"/>
                  </a:cubicBezTo>
                  <a:cubicBezTo>
                    <a:pt x="47" y="38"/>
                    <a:pt x="47" y="38"/>
                    <a:pt x="47" y="38"/>
                  </a:cubicBezTo>
                  <a:cubicBezTo>
                    <a:pt x="49" y="39"/>
                    <a:pt x="49" y="39"/>
                    <a:pt x="49" y="39"/>
                  </a:cubicBezTo>
                  <a:cubicBezTo>
                    <a:pt x="50" y="39"/>
                    <a:pt x="50" y="39"/>
                    <a:pt x="50" y="39"/>
                  </a:cubicBezTo>
                  <a:cubicBezTo>
                    <a:pt x="51" y="39"/>
                    <a:pt x="51" y="39"/>
                    <a:pt x="51" y="39"/>
                  </a:cubicBezTo>
                  <a:cubicBezTo>
                    <a:pt x="50" y="37"/>
                    <a:pt x="50" y="37"/>
                    <a:pt x="50" y="37"/>
                  </a:cubicBezTo>
                  <a:cubicBezTo>
                    <a:pt x="49" y="36"/>
                    <a:pt x="49" y="36"/>
                    <a:pt x="49" y="36"/>
                  </a:cubicBezTo>
                  <a:cubicBezTo>
                    <a:pt x="47" y="36"/>
                    <a:pt x="47" y="36"/>
                    <a:pt x="47" y="36"/>
                  </a:cubicBezTo>
                  <a:close/>
                  <a:moveTo>
                    <a:pt x="44" y="34"/>
                  </a:moveTo>
                  <a:cubicBezTo>
                    <a:pt x="44" y="34"/>
                    <a:pt x="44" y="34"/>
                    <a:pt x="44" y="34"/>
                  </a:cubicBezTo>
                  <a:cubicBezTo>
                    <a:pt x="46" y="34"/>
                    <a:pt x="46" y="34"/>
                    <a:pt x="46" y="34"/>
                  </a:cubicBezTo>
                  <a:cubicBezTo>
                    <a:pt x="47" y="35"/>
                    <a:pt x="47" y="35"/>
                    <a:pt x="47" y="35"/>
                  </a:cubicBezTo>
                  <a:cubicBezTo>
                    <a:pt x="46" y="36"/>
                    <a:pt x="46" y="36"/>
                    <a:pt x="46" y="36"/>
                  </a:cubicBezTo>
                  <a:cubicBezTo>
                    <a:pt x="45" y="36"/>
                    <a:pt x="45" y="36"/>
                    <a:pt x="45" y="36"/>
                  </a:cubicBezTo>
                  <a:cubicBezTo>
                    <a:pt x="44" y="34"/>
                    <a:pt x="44" y="34"/>
                    <a:pt x="44" y="34"/>
                  </a:cubicBezTo>
                  <a:close/>
                  <a:moveTo>
                    <a:pt x="39" y="31"/>
                  </a:moveTo>
                  <a:cubicBezTo>
                    <a:pt x="40" y="32"/>
                    <a:pt x="40" y="32"/>
                    <a:pt x="40" y="32"/>
                  </a:cubicBezTo>
                  <a:cubicBezTo>
                    <a:pt x="41" y="32"/>
                    <a:pt x="41" y="32"/>
                    <a:pt x="41" y="32"/>
                  </a:cubicBezTo>
                  <a:cubicBezTo>
                    <a:pt x="42" y="31"/>
                    <a:pt x="42" y="31"/>
                    <a:pt x="42" y="31"/>
                  </a:cubicBezTo>
                  <a:cubicBezTo>
                    <a:pt x="41" y="30"/>
                    <a:pt x="41" y="30"/>
                    <a:pt x="41" y="30"/>
                  </a:cubicBezTo>
                  <a:cubicBezTo>
                    <a:pt x="41" y="30"/>
                    <a:pt x="41" y="30"/>
                    <a:pt x="41" y="30"/>
                  </a:cubicBezTo>
                  <a:cubicBezTo>
                    <a:pt x="39" y="31"/>
                    <a:pt x="39" y="31"/>
                    <a:pt x="39" y="31"/>
                  </a:cubicBezTo>
                  <a:close/>
                  <a:moveTo>
                    <a:pt x="44" y="78"/>
                  </a:moveTo>
                  <a:cubicBezTo>
                    <a:pt x="45" y="79"/>
                    <a:pt x="45" y="79"/>
                    <a:pt x="45" y="79"/>
                  </a:cubicBezTo>
                  <a:cubicBezTo>
                    <a:pt x="45" y="78"/>
                    <a:pt x="45" y="78"/>
                    <a:pt x="45" y="78"/>
                  </a:cubicBezTo>
                  <a:cubicBezTo>
                    <a:pt x="45" y="77"/>
                    <a:pt x="45" y="77"/>
                    <a:pt x="45" y="77"/>
                  </a:cubicBezTo>
                  <a:cubicBezTo>
                    <a:pt x="44" y="78"/>
                    <a:pt x="44" y="78"/>
                    <a:pt x="44" y="78"/>
                  </a:cubicBezTo>
                  <a:close/>
                  <a:moveTo>
                    <a:pt x="32" y="62"/>
                  </a:moveTo>
                  <a:cubicBezTo>
                    <a:pt x="31" y="63"/>
                    <a:pt x="31" y="63"/>
                    <a:pt x="31" y="63"/>
                  </a:cubicBezTo>
                  <a:cubicBezTo>
                    <a:pt x="34" y="65"/>
                    <a:pt x="34" y="65"/>
                    <a:pt x="34" y="65"/>
                  </a:cubicBezTo>
                  <a:cubicBezTo>
                    <a:pt x="33" y="64"/>
                    <a:pt x="33" y="64"/>
                    <a:pt x="33" y="64"/>
                  </a:cubicBezTo>
                  <a:cubicBezTo>
                    <a:pt x="34" y="63"/>
                    <a:pt x="34" y="63"/>
                    <a:pt x="34" y="63"/>
                  </a:cubicBezTo>
                  <a:cubicBezTo>
                    <a:pt x="32" y="62"/>
                    <a:pt x="32" y="62"/>
                    <a:pt x="32" y="62"/>
                  </a:cubicBezTo>
                  <a:close/>
                  <a:moveTo>
                    <a:pt x="30" y="61"/>
                  </a:moveTo>
                  <a:cubicBezTo>
                    <a:pt x="31" y="61"/>
                    <a:pt x="31" y="61"/>
                    <a:pt x="31" y="61"/>
                  </a:cubicBezTo>
                  <a:cubicBezTo>
                    <a:pt x="31" y="62"/>
                    <a:pt x="31" y="62"/>
                    <a:pt x="31" y="62"/>
                  </a:cubicBezTo>
                  <a:cubicBezTo>
                    <a:pt x="30" y="61"/>
                    <a:pt x="30" y="61"/>
                    <a:pt x="30" y="61"/>
                  </a:cubicBezTo>
                  <a:close/>
                  <a:moveTo>
                    <a:pt x="28" y="57"/>
                  </a:moveTo>
                  <a:cubicBezTo>
                    <a:pt x="27" y="57"/>
                    <a:pt x="27" y="57"/>
                    <a:pt x="27" y="57"/>
                  </a:cubicBezTo>
                  <a:cubicBezTo>
                    <a:pt x="28" y="58"/>
                    <a:pt x="28" y="58"/>
                    <a:pt x="28" y="58"/>
                  </a:cubicBezTo>
                  <a:cubicBezTo>
                    <a:pt x="30" y="59"/>
                    <a:pt x="30" y="59"/>
                    <a:pt x="30" y="59"/>
                  </a:cubicBezTo>
                  <a:cubicBezTo>
                    <a:pt x="28" y="57"/>
                    <a:pt x="28" y="57"/>
                    <a:pt x="28" y="57"/>
                  </a:cubicBezTo>
                  <a:close/>
                  <a:moveTo>
                    <a:pt x="21" y="51"/>
                  </a:moveTo>
                  <a:cubicBezTo>
                    <a:pt x="21" y="52"/>
                    <a:pt x="21" y="52"/>
                    <a:pt x="21" y="52"/>
                  </a:cubicBezTo>
                  <a:cubicBezTo>
                    <a:pt x="23" y="52"/>
                    <a:pt x="23" y="52"/>
                    <a:pt x="23" y="52"/>
                  </a:cubicBezTo>
                  <a:cubicBezTo>
                    <a:pt x="24" y="55"/>
                    <a:pt x="24" y="55"/>
                    <a:pt x="24" y="55"/>
                  </a:cubicBezTo>
                  <a:cubicBezTo>
                    <a:pt x="26" y="55"/>
                    <a:pt x="26" y="55"/>
                    <a:pt x="26" y="55"/>
                  </a:cubicBezTo>
                  <a:cubicBezTo>
                    <a:pt x="26" y="53"/>
                    <a:pt x="26" y="53"/>
                    <a:pt x="26" y="53"/>
                  </a:cubicBezTo>
                  <a:cubicBezTo>
                    <a:pt x="24" y="50"/>
                    <a:pt x="24" y="50"/>
                    <a:pt x="24" y="50"/>
                  </a:cubicBezTo>
                  <a:cubicBezTo>
                    <a:pt x="23" y="50"/>
                    <a:pt x="23" y="50"/>
                    <a:pt x="23" y="50"/>
                  </a:cubicBezTo>
                  <a:cubicBezTo>
                    <a:pt x="21" y="51"/>
                    <a:pt x="21" y="51"/>
                    <a:pt x="21" y="51"/>
                  </a:cubicBezTo>
                  <a:close/>
                  <a:moveTo>
                    <a:pt x="20" y="46"/>
                  </a:moveTo>
                  <a:cubicBezTo>
                    <a:pt x="20" y="48"/>
                    <a:pt x="20" y="48"/>
                    <a:pt x="20" y="48"/>
                  </a:cubicBezTo>
                  <a:cubicBezTo>
                    <a:pt x="20" y="48"/>
                    <a:pt x="20" y="48"/>
                    <a:pt x="20" y="48"/>
                  </a:cubicBezTo>
                  <a:cubicBezTo>
                    <a:pt x="21" y="48"/>
                    <a:pt x="21" y="48"/>
                    <a:pt x="21" y="48"/>
                  </a:cubicBezTo>
                  <a:cubicBezTo>
                    <a:pt x="21" y="47"/>
                    <a:pt x="21" y="47"/>
                    <a:pt x="21" y="47"/>
                  </a:cubicBezTo>
                  <a:cubicBezTo>
                    <a:pt x="20" y="46"/>
                    <a:pt x="20" y="46"/>
                    <a:pt x="20" y="46"/>
                  </a:cubicBezTo>
                  <a:close/>
                  <a:moveTo>
                    <a:pt x="21" y="43"/>
                  </a:moveTo>
                  <a:cubicBezTo>
                    <a:pt x="23" y="43"/>
                    <a:pt x="23" y="43"/>
                    <a:pt x="23" y="43"/>
                  </a:cubicBezTo>
                  <a:cubicBezTo>
                    <a:pt x="23" y="43"/>
                    <a:pt x="23" y="43"/>
                    <a:pt x="23" y="43"/>
                  </a:cubicBezTo>
                  <a:cubicBezTo>
                    <a:pt x="23" y="42"/>
                    <a:pt x="23" y="42"/>
                    <a:pt x="23" y="42"/>
                  </a:cubicBezTo>
                  <a:cubicBezTo>
                    <a:pt x="22" y="42"/>
                    <a:pt x="22" y="42"/>
                    <a:pt x="22" y="42"/>
                  </a:cubicBezTo>
                  <a:cubicBezTo>
                    <a:pt x="21" y="43"/>
                    <a:pt x="21" y="43"/>
                    <a:pt x="21" y="43"/>
                  </a:cubicBezTo>
                  <a:close/>
                  <a:moveTo>
                    <a:pt x="12" y="34"/>
                  </a:moveTo>
                  <a:cubicBezTo>
                    <a:pt x="13" y="34"/>
                    <a:pt x="13" y="34"/>
                    <a:pt x="13" y="34"/>
                  </a:cubicBezTo>
                  <a:cubicBezTo>
                    <a:pt x="14" y="34"/>
                    <a:pt x="14" y="34"/>
                    <a:pt x="14" y="34"/>
                  </a:cubicBezTo>
                  <a:cubicBezTo>
                    <a:pt x="15" y="34"/>
                    <a:pt x="15" y="34"/>
                    <a:pt x="15" y="34"/>
                  </a:cubicBezTo>
                  <a:cubicBezTo>
                    <a:pt x="16" y="36"/>
                    <a:pt x="16" y="36"/>
                    <a:pt x="16" y="36"/>
                  </a:cubicBezTo>
                  <a:cubicBezTo>
                    <a:pt x="17" y="37"/>
                    <a:pt x="17" y="37"/>
                    <a:pt x="17" y="37"/>
                  </a:cubicBezTo>
                  <a:cubicBezTo>
                    <a:pt x="17" y="38"/>
                    <a:pt x="17" y="38"/>
                    <a:pt x="17" y="38"/>
                  </a:cubicBezTo>
                  <a:cubicBezTo>
                    <a:pt x="17" y="39"/>
                    <a:pt x="17" y="39"/>
                    <a:pt x="17" y="39"/>
                  </a:cubicBezTo>
                  <a:cubicBezTo>
                    <a:pt x="16" y="40"/>
                    <a:pt x="16" y="40"/>
                    <a:pt x="16" y="40"/>
                  </a:cubicBezTo>
                  <a:cubicBezTo>
                    <a:pt x="15" y="37"/>
                    <a:pt x="15" y="37"/>
                    <a:pt x="15" y="37"/>
                  </a:cubicBezTo>
                  <a:cubicBezTo>
                    <a:pt x="14" y="37"/>
                    <a:pt x="14" y="37"/>
                    <a:pt x="14" y="37"/>
                  </a:cubicBezTo>
                  <a:cubicBezTo>
                    <a:pt x="14" y="36"/>
                    <a:pt x="14" y="36"/>
                    <a:pt x="14" y="36"/>
                  </a:cubicBezTo>
                  <a:cubicBezTo>
                    <a:pt x="12" y="34"/>
                    <a:pt x="12" y="34"/>
                    <a:pt x="12" y="34"/>
                  </a:cubicBezTo>
                  <a:close/>
                  <a:moveTo>
                    <a:pt x="12" y="30"/>
                  </a:moveTo>
                  <a:cubicBezTo>
                    <a:pt x="14" y="30"/>
                    <a:pt x="14" y="30"/>
                    <a:pt x="14" y="30"/>
                  </a:cubicBezTo>
                  <a:cubicBezTo>
                    <a:pt x="13" y="29"/>
                    <a:pt x="13" y="29"/>
                    <a:pt x="13" y="29"/>
                  </a:cubicBezTo>
                  <a:cubicBezTo>
                    <a:pt x="12" y="30"/>
                    <a:pt x="12" y="30"/>
                    <a:pt x="12" y="30"/>
                  </a:cubicBezTo>
                  <a:close/>
                  <a:moveTo>
                    <a:pt x="4" y="24"/>
                  </a:moveTo>
                  <a:cubicBezTo>
                    <a:pt x="3" y="25"/>
                    <a:pt x="3" y="25"/>
                    <a:pt x="3" y="25"/>
                  </a:cubicBezTo>
                  <a:cubicBezTo>
                    <a:pt x="3" y="25"/>
                    <a:pt x="3" y="25"/>
                    <a:pt x="3" y="25"/>
                  </a:cubicBezTo>
                  <a:cubicBezTo>
                    <a:pt x="4" y="26"/>
                    <a:pt x="4" y="26"/>
                    <a:pt x="4" y="26"/>
                  </a:cubicBezTo>
                  <a:cubicBezTo>
                    <a:pt x="5" y="26"/>
                    <a:pt x="5" y="26"/>
                    <a:pt x="5" y="26"/>
                  </a:cubicBezTo>
                  <a:cubicBezTo>
                    <a:pt x="5" y="25"/>
                    <a:pt x="5" y="25"/>
                    <a:pt x="5" y="25"/>
                  </a:cubicBezTo>
                  <a:cubicBezTo>
                    <a:pt x="4" y="24"/>
                    <a:pt x="4" y="24"/>
                    <a:pt x="4" y="24"/>
                  </a:cubicBezTo>
                  <a:close/>
                  <a:moveTo>
                    <a:pt x="0" y="6"/>
                  </a:moveTo>
                  <a:cubicBezTo>
                    <a:pt x="0" y="7"/>
                    <a:pt x="0" y="7"/>
                    <a:pt x="0" y="7"/>
                  </a:cubicBezTo>
                  <a:cubicBezTo>
                    <a:pt x="0" y="9"/>
                    <a:pt x="0" y="9"/>
                    <a:pt x="0" y="9"/>
                  </a:cubicBezTo>
                  <a:cubicBezTo>
                    <a:pt x="2" y="12"/>
                    <a:pt x="2" y="12"/>
                    <a:pt x="2" y="12"/>
                  </a:cubicBezTo>
                  <a:cubicBezTo>
                    <a:pt x="3" y="13"/>
                    <a:pt x="3" y="13"/>
                    <a:pt x="3" y="13"/>
                  </a:cubicBezTo>
                  <a:cubicBezTo>
                    <a:pt x="5" y="16"/>
                    <a:pt x="5" y="16"/>
                    <a:pt x="5" y="16"/>
                  </a:cubicBezTo>
                  <a:cubicBezTo>
                    <a:pt x="6" y="16"/>
                    <a:pt x="6" y="16"/>
                    <a:pt x="6" y="16"/>
                  </a:cubicBezTo>
                  <a:cubicBezTo>
                    <a:pt x="8" y="18"/>
                    <a:pt x="8" y="18"/>
                    <a:pt x="8" y="18"/>
                  </a:cubicBezTo>
                  <a:cubicBezTo>
                    <a:pt x="9" y="18"/>
                    <a:pt x="9" y="18"/>
                    <a:pt x="9" y="18"/>
                  </a:cubicBezTo>
                  <a:cubicBezTo>
                    <a:pt x="10" y="18"/>
                    <a:pt x="10" y="18"/>
                    <a:pt x="10" y="18"/>
                  </a:cubicBezTo>
                  <a:cubicBezTo>
                    <a:pt x="12" y="20"/>
                    <a:pt x="12" y="20"/>
                    <a:pt x="12" y="20"/>
                  </a:cubicBezTo>
                  <a:cubicBezTo>
                    <a:pt x="14" y="23"/>
                    <a:pt x="14" y="23"/>
                    <a:pt x="14" y="23"/>
                  </a:cubicBezTo>
                  <a:cubicBezTo>
                    <a:pt x="16" y="25"/>
                    <a:pt x="16" y="25"/>
                    <a:pt x="16" y="25"/>
                  </a:cubicBezTo>
                  <a:cubicBezTo>
                    <a:pt x="17" y="25"/>
                    <a:pt x="17" y="25"/>
                    <a:pt x="17" y="25"/>
                  </a:cubicBezTo>
                  <a:cubicBezTo>
                    <a:pt x="17" y="27"/>
                    <a:pt x="17" y="27"/>
                    <a:pt x="17" y="27"/>
                  </a:cubicBezTo>
                  <a:cubicBezTo>
                    <a:pt x="17" y="27"/>
                    <a:pt x="17" y="27"/>
                    <a:pt x="17" y="27"/>
                  </a:cubicBezTo>
                  <a:cubicBezTo>
                    <a:pt x="18" y="29"/>
                    <a:pt x="18" y="29"/>
                    <a:pt x="18" y="29"/>
                  </a:cubicBezTo>
                  <a:cubicBezTo>
                    <a:pt x="18" y="30"/>
                    <a:pt x="18" y="30"/>
                    <a:pt x="18" y="30"/>
                  </a:cubicBezTo>
                  <a:cubicBezTo>
                    <a:pt x="20" y="30"/>
                    <a:pt x="20" y="30"/>
                    <a:pt x="20" y="30"/>
                  </a:cubicBezTo>
                  <a:cubicBezTo>
                    <a:pt x="21" y="32"/>
                    <a:pt x="21" y="32"/>
                    <a:pt x="21" y="32"/>
                  </a:cubicBezTo>
                  <a:cubicBezTo>
                    <a:pt x="22" y="32"/>
                    <a:pt x="22" y="32"/>
                    <a:pt x="22" y="32"/>
                  </a:cubicBezTo>
                  <a:cubicBezTo>
                    <a:pt x="23" y="32"/>
                    <a:pt x="23" y="32"/>
                    <a:pt x="23" y="32"/>
                  </a:cubicBezTo>
                  <a:cubicBezTo>
                    <a:pt x="23" y="33"/>
                    <a:pt x="23" y="33"/>
                    <a:pt x="23" y="33"/>
                  </a:cubicBezTo>
                  <a:cubicBezTo>
                    <a:pt x="23" y="34"/>
                    <a:pt x="23" y="34"/>
                    <a:pt x="23" y="34"/>
                  </a:cubicBezTo>
                  <a:cubicBezTo>
                    <a:pt x="23" y="35"/>
                    <a:pt x="23" y="35"/>
                    <a:pt x="23" y="35"/>
                  </a:cubicBezTo>
                  <a:cubicBezTo>
                    <a:pt x="24" y="36"/>
                    <a:pt x="24" y="36"/>
                    <a:pt x="24" y="36"/>
                  </a:cubicBezTo>
                  <a:cubicBezTo>
                    <a:pt x="24" y="37"/>
                    <a:pt x="24" y="37"/>
                    <a:pt x="24" y="37"/>
                  </a:cubicBezTo>
                  <a:cubicBezTo>
                    <a:pt x="25" y="40"/>
                    <a:pt x="25" y="40"/>
                    <a:pt x="25" y="40"/>
                  </a:cubicBezTo>
                  <a:cubicBezTo>
                    <a:pt x="26" y="42"/>
                    <a:pt x="26" y="42"/>
                    <a:pt x="26" y="42"/>
                  </a:cubicBezTo>
                  <a:cubicBezTo>
                    <a:pt x="27" y="42"/>
                    <a:pt x="27" y="42"/>
                    <a:pt x="27" y="42"/>
                  </a:cubicBezTo>
                  <a:cubicBezTo>
                    <a:pt x="29" y="44"/>
                    <a:pt x="29" y="44"/>
                    <a:pt x="29" y="44"/>
                  </a:cubicBezTo>
                  <a:cubicBezTo>
                    <a:pt x="29" y="45"/>
                    <a:pt x="29" y="45"/>
                    <a:pt x="29" y="45"/>
                  </a:cubicBezTo>
                  <a:cubicBezTo>
                    <a:pt x="31" y="47"/>
                    <a:pt x="31" y="47"/>
                    <a:pt x="31" y="47"/>
                  </a:cubicBezTo>
                  <a:cubicBezTo>
                    <a:pt x="32" y="48"/>
                    <a:pt x="32" y="48"/>
                    <a:pt x="32" y="48"/>
                  </a:cubicBezTo>
                  <a:cubicBezTo>
                    <a:pt x="33" y="52"/>
                    <a:pt x="33" y="52"/>
                    <a:pt x="33" y="52"/>
                  </a:cubicBezTo>
                  <a:cubicBezTo>
                    <a:pt x="35" y="56"/>
                    <a:pt x="35" y="56"/>
                    <a:pt x="35" y="56"/>
                  </a:cubicBezTo>
                  <a:cubicBezTo>
                    <a:pt x="35" y="58"/>
                    <a:pt x="35" y="58"/>
                    <a:pt x="35" y="58"/>
                  </a:cubicBezTo>
                  <a:cubicBezTo>
                    <a:pt x="35" y="59"/>
                    <a:pt x="35" y="59"/>
                    <a:pt x="35" y="59"/>
                  </a:cubicBezTo>
                  <a:cubicBezTo>
                    <a:pt x="38" y="61"/>
                    <a:pt x="38" y="61"/>
                    <a:pt x="38" y="61"/>
                  </a:cubicBezTo>
                  <a:cubicBezTo>
                    <a:pt x="40" y="64"/>
                    <a:pt x="40" y="64"/>
                    <a:pt x="40" y="64"/>
                  </a:cubicBezTo>
                  <a:cubicBezTo>
                    <a:pt x="41" y="65"/>
                    <a:pt x="41" y="65"/>
                    <a:pt x="41" y="65"/>
                  </a:cubicBezTo>
                  <a:cubicBezTo>
                    <a:pt x="42" y="66"/>
                    <a:pt x="42" y="66"/>
                    <a:pt x="42" y="66"/>
                  </a:cubicBezTo>
                  <a:cubicBezTo>
                    <a:pt x="43" y="66"/>
                    <a:pt x="43" y="66"/>
                    <a:pt x="43" y="66"/>
                  </a:cubicBezTo>
                  <a:cubicBezTo>
                    <a:pt x="45" y="67"/>
                    <a:pt x="45" y="67"/>
                    <a:pt x="45" y="67"/>
                  </a:cubicBezTo>
                  <a:cubicBezTo>
                    <a:pt x="45" y="69"/>
                    <a:pt x="45" y="69"/>
                    <a:pt x="45" y="69"/>
                  </a:cubicBezTo>
                  <a:cubicBezTo>
                    <a:pt x="46" y="70"/>
                    <a:pt x="46" y="70"/>
                    <a:pt x="46" y="70"/>
                  </a:cubicBezTo>
                  <a:cubicBezTo>
                    <a:pt x="48" y="72"/>
                    <a:pt x="48" y="72"/>
                    <a:pt x="48" y="72"/>
                  </a:cubicBezTo>
                  <a:cubicBezTo>
                    <a:pt x="51" y="74"/>
                    <a:pt x="51" y="74"/>
                    <a:pt x="51" y="74"/>
                  </a:cubicBezTo>
                  <a:cubicBezTo>
                    <a:pt x="51" y="75"/>
                    <a:pt x="51" y="75"/>
                    <a:pt x="51" y="75"/>
                  </a:cubicBezTo>
                  <a:cubicBezTo>
                    <a:pt x="53" y="75"/>
                    <a:pt x="53" y="75"/>
                    <a:pt x="53" y="75"/>
                  </a:cubicBezTo>
                  <a:cubicBezTo>
                    <a:pt x="57" y="79"/>
                    <a:pt x="57" y="79"/>
                    <a:pt x="57" y="79"/>
                  </a:cubicBezTo>
                  <a:cubicBezTo>
                    <a:pt x="57" y="80"/>
                    <a:pt x="57" y="80"/>
                    <a:pt x="57" y="80"/>
                  </a:cubicBezTo>
                  <a:cubicBezTo>
                    <a:pt x="58" y="80"/>
                    <a:pt x="58" y="80"/>
                    <a:pt x="58" y="80"/>
                  </a:cubicBezTo>
                  <a:cubicBezTo>
                    <a:pt x="59" y="82"/>
                    <a:pt x="59" y="82"/>
                    <a:pt x="59" y="82"/>
                  </a:cubicBezTo>
                  <a:cubicBezTo>
                    <a:pt x="59" y="81"/>
                    <a:pt x="59" y="81"/>
                    <a:pt x="59" y="81"/>
                  </a:cubicBezTo>
                  <a:cubicBezTo>
                    <a:pt x="59" y="80"/>
                    <a:pt x="59" y="80"/>
                    <a:pt x="59" y="80"/>
                  </a:cubicBezTo>
                  <a:cubicBezTo>
                    <a:pt x="59" y="79"/>
                    <a:pt x="59" y="79"/>
                    <a:pt x="59" y="79"/>
                  </a:cubicBezTo>
                  <a:cubicBezTo>
                    <a:pt x="59" y="79"/>
                    <a:pt x="59" y="79"/>
                    <a:pt x="59" y="79"/>
                  </a:cubicBezTo>
                  <a:cubicBezTo>
                    <a:pt x="60" y="79"/>
                    <a:pt x="60" y="79"/>
                    <a:pt x="60" y="79"/>
                  </a:cubicBezTo>
                  <a:cubicBezTo>
                    <a:pt x="62" y="81"/>
                    <a:pt x="62" y="81"/>
                    <a:pt x="62" y="81"/>
                  </a:cubicBezTo>
                  <a:cubicBezTo>
                    <a:pt x="63" y="81"/>
                    <a:pt x="63" y="81"/>
                    <a:pt x="63" y="81"/>
                  </a:cubicBezTo>
                  <a:cubicBezTo>
                    <a:pt x="63" y="79"/>
                    <a:pt x="63" y="79"/>
                    <a:pt x="63" y="79"/>
                  </a:cubicBezTo>
                  <a:cubicBezTo>
                    <a:pt x="63" y="78"/>
                    <a:pt x="63" y="78"/>
                    <a:pt x="63" y="78"/>
                  </a:cubicBezTo>
                  <a:cubicBezTo>
                    <a:pt x="64" y="79"/>
                    <a:pt x="64" y="79"/>
                    <a:pt x="64" y="79"/>
                  </a:cubicBezTo>
                  <a:cubicBezTo>
                    <a:pt x="66" y="80"/>
                    <a:pt x="66" y="80"/>
                    <a:pt x="66" y="80"/>
                  </a:cubicBezTo>
                  <a:cubicBezTo>
                    <a:pt x="66" y="81"/>
                    <a:pt x="66" y="81"/>
                    <a:pt x="66" y="81"/>
                  </a:cubicBezTo>
                  <a:cubicBezTo>
                    <a:pt x="67" y="80"/>
                    <a:pt x="67" y="80"/>
                    <a:pt x="67" y="80"/>
                  </a:cubicBezTo>
                  <a:cubicBezTo>
                    <a:pt x="67" y="77"/>
                    <a:pt x="67" y="77"/>
                    <a:pt x="67" y="77"/>
                  </a:cubicBezTo>
                  <a:cubicBezTo>
                    <a:pt x="68" y="74"/>
                    <a:pt x="68" y="74"/>
                    <a:pt x="68" y="74"/>
                  </a:cubicBezTo>
                  <a:cubicBezTo>
                    <a:pt x="67" y="71"/>
                    <a:pt x="67" y="71"/>
                    <a:pt x="67" y="71"/>
                  </a:cubicBezTo>
                  <a:cubicBezTo>
                    <a:pt x="68" y="69"/>
                    <a:pt x="68" y="69"/>
                    <a:pt x="68" y="69"/>
                  </a:cubicBezTo>
                  <a:cubicBezTo>
                    <a:pt x="67" y="68"/>
                    <a:pt x="67" y="68"/>
                    <a:pt x="67" y="68"/>
                  </a:cubicBezTo>
                  <a:cubicBezTo>
                    <a:pt x="68" y="66"/>
                    <a:pt x="68" y="66"/>
                    <a:pt x="68" y="66"/>
                  </a:cubicBezTo>
                  <a:cubicBezTo>
                    <a:pt x="69" y="65"/>
                    <a:pt x="69" y="65"/>
                    <a:pt x="69" y="65"/>
                  </a:cubicBezTo>
                  <a:cubicBezTo>
                    <a:pt x="69" y="64"/>
                    <a:pt x="69" y="64"/>
                    <a:pt x="69" y="64"/>
                  </a:cubicBezTo>
                  <a:cubicBezTo>
                    <a:pt x="69" y="63"/>
                    <a:pt x="69" y="63"/>
                    <a:pt x="69" y="63"/>
                  </a:cubicBezTo>
                  <a:cubicBezTo>
                    <a:pt x="68" y="63"/>
                    <a:pt x="68" y="63"/>
                    <a:pt x="68" y="63"/>
                  </a:cubicBezTo>
                  <a:cubicBezTo>
                    <a:pt x="67" y="62"/>
                    <a:pt x="67" y="62"/>
                    <a:pt x="67" y="62"/>
                  </a:cubicBezTo>
                  <a:cubicBezTo>
                    <a:pt x="66" y="60"/>
                    <a:pt x="66" y="60"/>
                    <a:pt x="66" y="60"/>
                  </a:cubicBezTo>
                  <a:cubicBezTo>
                    <a:pt x="66" y="60"/>
                    <a:pt x="66" y="60"/>
                    <a:pt x="66" y="60"/>
                  </a:cubicBezTo>
                  <a:cubicBezTo>
                    <a:pt x="65" y="59"/>
                    <a:pt x="65" y="59"/>
                    <a:pt x="65" y="59"/>
                  </a:cubicBezTo>
                  <a:cubicBezTo>
                    <a:pt x="64" y="59"/>
                    <a:pt x="64" y="59"/>
                    <a:pt x="64" y="59"/>
                  </a:cubicBezTo>
                  <a:cubicBezTo>
                    <a:pt x="62" y="59"/>
                    <a:pt x="62" y="59"/>
                    <a:pt x="62" y="59"/>
                  </a:cubicBezTo>
                  <a:cubicBezTo>
                    <a:pt x="61" y="59"/>
                    <a:pt x="61" y="59"/>
                    <a:pt x="61" y="59"/>
                  </a:cubicBezTo>
                  <a:cubicBezTo>
                    <a:pt x="61" y="57"/>
                    <a:pt x="61" y="57"/>
                    <a:pt x="61" y="57"/>
                  </a:cubicBezTo>
                  <a:cubicBezTo>
                    <a:pt x="60" y="56"/>
                    <a:pt x="60" y="56"/>
                    <a:pt x="60" y="56"/>
                  </a:cubicBezTo>
                  <a:cubicBezTo>
                    <a:pt x="59" y="56"/>
                    <a:pt x="59" y="56"/>
                    <a:pt x="59" y="56"/>
                  </a:cubicBezTo>
                  <a:cubicBezTo>
                    <a:pt x="60" y="55"/>
                    <a:pt x="60" y="55"/>
                    <a:pt x="60" y="55"/>
                  </a:cubicBezTo>
                  <a:cubicBezTo>
                    <a:pt x="59" y="53"/>
                    <a:pt x="59" y="53"/>
                    <a:pt x="59" y="53"/>
                  </a:cubicBezTo>
                  <a:cubicBezTo>
                    <a:pt x="59" y="50"/>
                    <a:pt x="59" y="50"/>
                    <a:pt x="59" y="50"/>
                  </a:cubicBezTo>
                  <a:cubicBezTo>
                    <a:pt x="58" y="51"/>
                    <a:pt x="58" y="51"/>
                    <a:pt x="58" y="51"/>
                  </a:cubicBezTo>
                  <a:cubicBezTo>
                    <a:pt x="57" y="50"/>
                    <a:pt x="57" y="50"/>
                    <a:pt x="57" y="50"/>
                  </a:cubicBezTo>
                  <a:cubicBezTo>
                    <a:pt x="54" y="50"/>
                    <a:pt x="54" y="50"/>
                    <a:pt x="54" y="50"/>
                  </a:cubicBezTo>
                  <a:cubicBezTo>
                    <a:pt x="52" y="49"/>
                    <a:pt x="52" y="49"/>
                    <a:pt x="52" y="49"/>
                  </a:cubicBezTo>
                  <a:cubicBezTo>
                    <a:pt x="52" y="48"/>
                    <a:pt x="52" y="48"/>
                    <a:pt x="52" y="48"/>
                  </a:cubicBezTo>
                  <a:cubicBezTo>
                    <a:pt x="54" y="47"/>
                    <a:pt x="54" y="47"/>
                    <a:pt x="54" y="47"/>
                  </a:cubicBezTo>
                  <a:cubicBezTo>
                    <a:pt x="55" y="46"/>
                    <a:pt x="55" y="46"/>
                    <a:pt x="55" y="46"/>
                  </a:cubicBezTo>
                  <a:cubicBezTo>
                    <a:pt x="54" y="46"/>
                    <a:pt x="54" y="46"/>
                    <a:pt x="54" y="46"/>
                  </a:cubicBezTo>
                  <a:cubicBezTo>
                    <a:pt x="53" y="46"/>
                    <a:pt x="53" y="46"/>
                    <a:pt x="53" y="46"/>
                  </a:cubicBezTo>
                  <a:cubicBezTo>
                    <a:pt x="52" y="46"/>
                    <a:pt x="52" y="46"/>
                    <a:pt x="52" y="46"/>
                  </a:cubicBezTo>
                  <a:cubicBezTo>
                    <a:pt x="51" y="46"/>
                    <a:pt x="51" y="46"/>
                    <a:pt x="51" y="46"/>
                  </a:cubicBezTo>
                  <a:cubicBezTo>
                    <a:pt x="52" y="45"/>
                    <a:pt x="52" y="45"/>
                    <a:pt x="52" y="45"/>
                  </a:cubicBezTo>
                  <a:cubicBezTo>
                    <a:pt x="53" y="44"/>
                    <a:pt x="53" y="44"/>
                    <a:pt x="53" y="44"/>
                  </a:cubicBezTo>
                  <a:cubicBezTo>
                    <a:pt x="55" y="44"/>
                    <a:pt x="55" y="44"/>
                    <a:pt x="55" y="44"/>
                  </a:cubicBezTo>
                  <a:cubicBezTo>
                    <a:pt x="55" y="43"/>
                    <a:pt x="55" y="43"/>
                    <a:pt x="55" y="43"/>
                  </a:cubicBezTo>
                  <a:cubicBezTo>
                    <a:pt x="53" y="41"/>
                    <a:pt x="53" y="41"/>
                    <a:pt x="53" y="41"/>
                  </a:cubicBezTo>
                  <a:cubicBezTo>
                    <a:pt x="52" y="41"/>
                    <a:pt x="52" y="41"/>
                    <a:pt x="52" y="41"/>
                  </a:cubicBezTo>
                  <a:cubicBezTo>
                    <a:pt x="50" y="41"/>
                    <a:pt x="50" y="41"/>
                    <a:pt x="50" y="41"/>
                  </a:cubicBezTo>
                  <a:cubicBezTo>
                    <a:pt x="49" y="42"/>
                    <a:pt x="49" y="42"/>
                    <a:pt x="49" y="42"/>
                  </a:cubicBezTo>
                  <a:cubicBezTo>
                    <a:pt x="47" y="42"/>
                    <a:pt x="47" y="42"/>
                    <a:pt x="47" y="42"/>
                  </a:cubicBezTo>
                  <a:cubicBezTo>
                    <a:pt x="48" y="42"/>
                    <a:pt x="48" y="42"/>
                    <a:pt x="48" y="42"/>
                  </a:cubicBezTo>
                  <a:cubicBezTo>
                    <a:pt x="49" y="42"/>
                    <a:pt x="49" y="42"/>
                    <a:pt x="49" y="42"/>
                  </a:cubicBezTo>
                  <a:cubicBezTo>
                    <a:pt x="49" y="41"/>
                    <a:pt x="49" y="41"/>
                    <a:pt x="49" y="41"/>
                  </a:cubicBezTo>
                  <a:cubicBezTo>
                    <a:pt x="50" y="41"/>
                    <a:pt x="50" y="41"/>
                    <a:pt x="50" y="41"/>
                  </a:cubicBezTo>
                  <a:cubicBezTo>
                    <a:pt x="50" y="40"/>
                    <a:pt x="50" y="40"/>
                    <a:pt x="50" y="40"/>
                  </a:cubicBezTo>
                  <a:cubicBezTo>
                    <a:pt x="48" y="39"/>
                    <a:pt x="48" y="39"/>
                    <a:pt x="48" y="39"/>
                  </a:cubicBezTo>
                  <a:cubicBezTo>
                    <a:pt x="46" y="39"/>
                    <a:pt x="46" y="39"/>
                    <a:pt x="46" y="39"/>
                  </a:cubicBezTo>
                  <a:cubicBezTo>
                    <a:pt x="44" y="38"/>
                    <a:pt x="44" y="38"/>
                    <a:pt x="44" y="38"/>
                  </a:cubicBezTo>
                  <a:cubicBezTo>
                    <a:pt x="44" y="37"/>
                    <a:pt x="44" y="37"/>
                    <a:pt x="44" y="37"/>
                  </a:cubicBezTo>
                  <a:cubicBezTo>
                    <a:pt x="44" y="35"/>
                    <a:pt x="44" y="35"/>
                    <a:pt x="44" y="35"/>
                  </a:cubicBezTo>
                  <a:cubicBezTo>
                    <a:pt x="42" y="33"/>
                    <a:pt x="42" y="33"/>
                    <a:pt x="42" y="33"/>
                  </a:cubicBezTo>
                  <a:cubicBezTo>
                    <a:pt x="41" y="33"/>
                    <a:pt x="41" y="33"/>
                    <a:pt x="41" y="33"/>
                  </a:cubicBezTo>
                  <a:cubicBezTo>
                    <a:pt x="40" y="33"/>
                    <a:pt x="40" y="33"/>
                    <a:pt x="40" y="33"/>
                  </a:cubicBezTo>
                  <a:cubicBezTo>
                    <a:pt x="39" y="32"/>
                    <a:pt x="39" y="32"/>
                    <a:pt x="39" y="32"/>
                  </a:cubicBezTo>
                  <a:cubicBezTo>
                    <a:pt x="39" y="30"/>
                    <a:pt x="39" y="30"/>
                    <a:pt x="39" y="30"/>
                  </a:cubicBezTo>
                  <a:cubicBezTo>
                    <a:pt x="37" y="28"/>
                    <a:pt x="37" y="28"/>
                    <a:pt x="37" y="28"/>
                  </a:cubicBezTo>
                  <a:cubicBezTo>
                    <a:pt x="35" y="27"/>
                    <a:pt x="35" y="27"/>
                    <a:pt x="35" y="27"/>
                  </a:cubicBezTo>
                  <a:cubicBezTo>
                    <a:pt x="33" y="27"/>
                    <a:pt x="33" y="27"/>
                    <a:pt x="33" y="27"/>
                  </a:cubicBezTo>
                  <a:cubicBezTo>
                    <a:pt x="33" y="27"/>
                    <a:pt x="33" y="27"/>
                    <a:pt x="33" y="27"/>
                  </a:cubicBezTo>
                  <a:cubicBezTo>
                    <a:pt x="32" y="27"/>
                    <a:pt x="32" y="27"/>
                    <a:pt x="32" y="27"/>
                  </a:cubicBezTo>
                  <a:cubicBezTo>
                    <a:pt x="32" y="25"/>
                    <a:pt x="32" y="25"/>
                    <a:pt x="32" y="25"/>
                  </a:cubicBezTo>
                  <a:cubicBezTo>
                    <a:pt x="31" y="26"/>
                    <a:pt x="31" y="26"/>
                    <a:pt x="31" y="26"/>
                  </a:cubicBezTo>
                  <a:cubicBezTo>
                    <a:pt x="30" y="25"/>
                    <a:pt x="30" y="25"/>
                    <a:pt x="30" y="25"/>
                  </a:cubicBezTo>
                  <a:cubicBezTo>
                    <a:pt x="30" y="23"/>
                    <a:pt x="30" y="23"/>
                    <a:pt x="30" y="23"/>
                  </a:cubicBezTo>
                  <a:cubicBezTo>
                    <a:pt x="29" y="22"/>
                    <a:pt x="29" y="22"/>
                    <a:pt x="29" y="22"/>
                  </a:cubicBezTo>
                  <a:cubicBezTo>
                    <a:pt x="28" y="21"/>
                    <a:pt x="28" y="21"/>
                    <a:pt x="28" y="21"/>
                  </a:cubicBezTo>
                  <a:cubicBezTo>
                    <a:pt x="27" y="21"/>
                    <a:pt x="27" y="21"/>
                    <a:pt x="27" y="21"/>
                  </a:cubicBezTo>
                  <a:cubicBezTo>
                    <a:pt x="23" y="18"/>
                    <a:pt x="23" y="18"/>
                    <a:pt x="23" y="18"/>
                  </a:cubicBezTo>
                  <a:cubicBezTo>
                    <a:pt x="22" y="18"/>
                    <a:pt x="22" y="18"/>
                    <a:pt x="22" y="18"/>
                  </a:cubicBezTo>
                  <a:cubicBezTo>
                    <a:pt x="21" y="16"/>
                    <a:pt x="21" y="16"/>
                    <a:pt x="21" y="16"/>
                  </a:cubicBezTo>
                  <a:cubicBezTo>
                    <a:pt x="19" y="16"/>
                    <a:pt x="19" y="16"/>
                    <a:pt x="19" y="16"/>
                  </a:cubicBezTo>
                  <a:cubicBezTo>
                    <a:pt x="19" y="15"/>
                    <a:pt x="19" y="15"/>
                    <a:pt x="19" y="15"/>
                  </a:cubicBezTo>
                  <a:cubicBezTo>
                    <a:pt x="18" y="13"/>
                    <a:pt x="18" y="13"/>
                    <a:pt x="18" y="13"/>
                  </a:cubicBezTo>
                  <a:cubicBezTo>
                    <a:pt x="17" y="12"/>
                    <a:pt x="17" y="12"/>
                    <a:pt x="17" y="12"/>
                  </a:cubicBezTo>
                  <a:cubicBezTo>
                    <a:pt x="16" y="11"/>
                    <a:pt x="16" y="11"/>
                    <a:pt x="16" y="11"/>
                  </a:cubicBezTo>
                  <a:cubicBezTo>
                    <a:pt x="16" y="11"/>
                    <a:pt x="16" y="11"/>
                    <a:pt x="16" y="11"/>
                  </a:cubicBezTo>
                  <a:cubicBezTo>
                    <a:pt x="15" y="9"/>
                    <a:pt x="15" y="9"/>
                    <a:pt x="15" y="9"/>
                  </a:cubicBezTo>
                  <a:cubicBezTo>
                    <a:pt x="14" y="9"/>
                    <a:pt x="14" y="9"/>
                    <a:pt x="14" y="9"/>
                  </a:cubicBezTo>
                  <a:cubicBezTo>
                    <a:pt x="12" y="9"/>
                    <a:pt x="12" y="9"/>
                    <a:pt x="12" y="9"/>
                  </a:cubicBezTo>
                  <a:cubicBezTo>
                    <a:pt x="11" y="9"/>
                    <a:pt x="11" y="9"/>
                    <a:pt x="11" y="9"/>
                  </a:cubicBezTo>
                  <a:cubicBezTo>
                    <a:pt x="11" y="8"/>
                    <a:pt x="11" y="8"/>
                    <a:pt x="11" y="8"/>
                  </a:cubicBezTo>
                  <a:cubicBezTo>
                    <a:pt x="9" y="8"/>
                    <a:pt x="9" y="8"/>
                    <a:pt x="9" y="8"/>
                  </a:cubicBezTo>
                  <a:cubicBezTo>
                    <a:pt x="7" y="9"/>
                    <a:pt x="7" y="9"/>
                    <a:pt x="7" y="9"/>
                  </a:cubicBezTo>
                  <a:cubicBezTo>
                    <a:pt x="6" y="8"/>
                    <a:pt x="6" y="8"/>
                    <a:pt x="6" y="8"/>
                  </a:cubicBezTo>
                  <a:cubicBezTo>
                    <a:pt x="4" y="6"/>
                    <a:pt x="4" y="6"/>
                    <a:pt x="4" y="6"/>
                  </a:cubicBezTo>
                  <a:cubicBezTo>
                    <a:pt x="1" y="6"/>
                    <a:pt x="1" y="6"/>
                    <a:pt x="1" y="6"/>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8" name="Freeform 26"/>
            <p:cNvSpPr>
              <a:spLocks noEditPoints="1"/>
            </p:cNvSpPr>
            <p:nvPr/>
          </p:nvSpPr>
          <p:spPr bwMode="auto">
            <a:xfrm>
              <a:off x="7673193" y="4866456"/>
              <a:ext cx="82211" cy="24180"/>
            </a:xfrm>
            <a:custGeom>
              <a:avLst/>
              <a:gdLst>
                <a:gd name="T0" fmla="*/ 0 w 34"/>
                <a:gd name="T1" fmla="*/ 9 h 10"/>
                <a:gd name="T2" fmla="*/ 1 w 34"/>
                <a:gd name="T3" fmla="*/ 10 h 10"/>
                <a:gd name="T4" fmla="*/ 3 w 34"/>
                <a:gd name="T5" fmla="*/ 9 h 10"/>
                <a:gd name="T6" fmla="*/ 5 w 34"/>
                <a:gd name="T7" fmla="*/ 9 h 10"/>
                <a:gd name="T8" fmla="*/ 5 w 34"/>
                <a:gd name="T9" fmla="*/ 7 h 10"/>
                <a:gd name="T10" fmla="*/ 5 w 34"/>
                <a:gd name="T11" fmla="*/ 7 h 10"/>
                <a:gd name="T12" fmla="*/ 1 w 34"/>
                <a:gd name="T13" fmla="*/ 7 h 10"/>
                <a:gd name="T14" fmla="*/ 0 w 34"/>
                <a:gd name="T15" fmla="*/ 9 h 10"/>
                <a:gd name="T16" fmla="*/ 0 w 34"/>
                <a:gd name="T17" fmla="*/ 9 h 10"/>
                <a:gd name="T18" fmla="*/ 0 w 34"/>
                <a:gd name="T19" fmla="*/ 9 h 10"/>
                <a:gd name="T20" fmla="*/ 8 w 34"/>
                <a:gd name="T21" fmla="*/ 5 h 10"/>
                <a:gd name="T22" fmla="*/ 10 w 34"/>
                <a:gd name="T23" fmla="*/ 9 h 10"/>
                <a:gd name="T24" fmla="*/ 13 w 34"/>
                <a:gd name="T25" fmla="*/ 10 h 10"/>
                <a:gd name="T26" fmla="*/ 13 w 34"/>
                <a:gd name="T27" fmla="*/ 10 h 10"/>
                <a:gd name="T28" fmla="*/ 15 w 34"/>
                <a:gd name="T29" fmla="*/ 9 h 10"/>
                <a:gd name="T30" fmla="*/ 17 w 34"/>
                <a:gd name="T31" fmla="*/ 7 h 10"/>
                <a:gd name="T32" fmla="*/ 18 w 34"/>
                <a:gd name="T33" fmla="*/ 7 h 10"/>
                <a:gd name="T34" fmla="*/ 23 w 34"/>
                <a:gd name="T35" fmla="*/ 7 h 10"/>
                <a:gd name="T36" fmla="*/ 27 w 34"/>
                <a:gd name="T37" fmla="*/ 5 h 10"/>
                <a:gd name="T38" fmla="*/ 30 w 34"/>
                <a:gd name="T39" fmla="*/ 3 h 10"/>
                <a:gd name="T40" fmla="*/ 30 w 34"/>
                <a:gd name="T41" fmla="*/ 3 h 10"/>
                <a:gd name="T42" fmla="*/ 32 w 34"/>
                <a:gd name="T43" fmla="*/ 3 h 10"/>
                <a:gd name="T44" fmla="*/ 34 w 34"/>
                <a:gd name="T45" fmla="*/ 2 h 10"/>
                <a:gd name="T46" fmla="*/ 34 w 34"/>
                <a:gd name="T47" fmla="*/ 0 h 10"/>
                <a:gd name="T48" fmla="*/ 32 w 34"/>
                <a:gd name="T49" fmla="*/ 0 h 10"/>
                <a:gd name="T50" fmla="*/ 28 w 34"/>
                <a:gd name="T51" fmla="*/ 0 h 10"/>
                <a:gd name="T52" fmla="*/ 27 w 34"/>
                <a:gd name="T53" fmla="*/ 0 h 10"/>
                <a:gd name="T54" fmla="*/ 23 w 34"/>
                <a:gd name="T55" fmla="*/ 0 h 10"/>
                <a:gd name="T56" fmla="*/ 22 w 34"/>
                <a:gd name="T57" fmla="*/ 0 h 10"/>
                <a:gd name="T58" fmla="*/ 18 w 34"/>
                <a:gd name="T59" fmla="*/ 2 h 10"/>
                <a:gd name="T60" fmla="*/ 15 w 34"/>
                <a:gd name="T61" fmla="*/ 2 h 10"/>
                <a:gd name="T62" fmla="*/ 11 w 34"/>
                <a:gd name="T63" fmla="*/ 3 h 10"/>
                <a:gd name="T64" fmla="*/ 8 w 34"/>
                <a:gd name="T65" fmla="*/ 5 h 10"/>
                <a:gd name="T66" fmla="*/ 8 w 34"/>
                <a:gd name="T6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10">
                  <a:moveTo>
                    <a:pt x="0" y="9"/>
                  </a:moveTo>
                  <a:lnTo>
                    <a:pt x="1" y="10"/>
                  </a:lnTo>
                  <a:lnTo>
                    <a:pt x="3" y="9"/>
                  </a:lnTo>
                  <a:lnTo>
                    <a:pt x="5" y="9"/>
                  </a:lnTo>
                  <a:lnTo>
                    <a:pt x="5" y="7"/>
                  </a:lnTo>
                  <a:lnTo>
                    <a:pt x="5" y="7"/>
                  </a:lnTo>
                  <a:lnTo>
                    <a:pt x="1" y="7"/>
                  </a:lnTo>
                  <a:lnTo>
                    <a:pt x="0" y="9"/>
                  </a:lnTo>
                  <a:lnTo>
                    <a:pt x="0" y="9"/>
                  </a:lnTo>
                  <a:lnTo>
                    <a:pt x="0" y="9"/>
                  </a:lnTo>
                  <a:close/>
                  <a:moveTo>
                    <a:pt x="8" y="5"/>
                  </a:moveTo>
                  <a:lnTo>
                    <a:pt x="10" y="9"/>
                  </a:lnTo>
                  <a:lnTo>
                    <a:pt x="13" y="10"/>
                  </a:lnTo>
                  <a:lnTo>
                    <a:pt x="13" y="10"/>
                  </a:lnTo>
                  <a:lnTo>
                    <a:pt x="15" y="9"/>
                  </a:lnTo>
                  <a:lnTo>
                    <a:pt x="17" y="7"/>
                  </a:lnTo>
                  <a:lnTo>
                    <a:pt x="18" y="7"/>
                  </a:lnTo>
                  <a:lnTo>
                    <a:pt x="23" y="7"/>
                  </a:lnTo>
                  <a:lnTo>
                    <a:pt x="27" y="5"/>
                  </a:lnTo>
                  <a:lnTo>
                    <a:pt x="30" y="3"/>
                  </a:lnTo>
                  <a:lnTo>
                    <a:pt x="30" y="3"/>
                  </a:lnTo>
                  <a:lnTo>
                    <a:pt x="32" y="3"/>
                  </a:lnTo>
                  <a:lnTo>
                    <a:pt x="34" y="2"/>
                  </a:lnTo>
                  <a:lnTo>
                    <a:pt x="34" y="0"/>
                  </a:lnTo>
                  <a:lnTo>
                    <a:pt x="32" y="0"/>
                  </a:lnTo>
                  <a:lnTo>
                    <a:pt x="28" y="0"/>
                  </a:lnTo>
                  <a:lnTo>
                    <a:pt x="27" y="0"/>
                  </a:lnTo>
                  <a:lnTo>
                    <a:pt x="23" y="0"/>
                  </a:lnTo>
                  <a:lnTo>
                    <a:pt x="22" y="0"/>
                  </a:lnTo>
                  <a:lnTo>
                    <a:pt x="18" y="2"/>
                  </a:lnTo>
                  <a:lnTo>
                    <a:pt x="15" y="2"/>
                  </a:lnTo>
                  <a:lnTo>
                    <a:pt x="11" y="3"/>
                  </a:lnTo>
                  <a:lnTo>
                    <a:pt x="8" y="5"/>
                  </a:lnTo>
                  <a:lnTo>
                    <a:pt x="8" y="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9" name="Freeform 27"/>
            <p:cNvSpPr>
              <a:spLocks noEditPoints="1"/>
            </p:cNvSpPr>
            <p:nvPr/>
          </p:nvSpPr>
          <p:spPr bwMode="auto">
            <a:xfrm>
              <a:off x="7056606" y="4438473"/>
              <a:ext cx="495688" cy="174095"/>
            </a:xfrm>
            <a:custGeom>
              <a:avLst/>
              <a:gdLst>
                <a:gd name="T0" fmla="*/ 124 w 205"/>
                <a:gd name="T1" fmla="*/ 53 h 72"/>
                <a:gd name="T2" fmla="*/ 1 w 205"/>
                <a:gd name="T3" fmla="*/ 22 h 72"/>
                <a:gd name="T4" fmla="*/ 0 w 205"/>
                <a:gd name="T5" fmla="*/ 19 h 72"/>
                <a:gd name="T6" fmla="*/ 110 w 205"/>
                <a:gd name="T7" fmla="*/ 66 h 72"/>
                <a:gd name="T8" fmla="*/ 119 w 205"/>
                <a:gd name="T9" fmla="*/ 72 h 72"/>
                <a:gd name="T10" fmla="*/ 134 w 205"/>
                <a:gd name="T11" fmla="*/ 68 h 72"/>
                <a:gd name="T12" fmla="*/ 147 w 205"/>
                <a:gd name="T13" fmla="*/ 68 h 72"/>
                <a:gd name="T14" fmla="*/ 163 w 205"/>
                <a:gd name="T15" fmla="*/ 53 h 72"/>
                <a:gd name="T16" fmla="*/ 170 w 205"/>
                <a:gd name="T17" fmla="*/ 34 h 72"/>
                <a:gd name="T18" fmla="*/ 181 w 205"/>
                <a:gd name="T19" fmla="*/ 34 h 72"/>
                <a:gd name="T20" fmla="*/ 192 w 205"/>
                <a:gd name="T21" fmla="*/ 36 h 72"/>
                <a:gd name="T22" fmla="*/ 193 w 205"/>
                <a:gd name="T23" fmla="*/ 27 h 72"/>
                <a:gd name="T24" fmla="*/ 205 w 205"/>
                <a:gd name="T25" fmla="*/ 22 h 72"/>
                <a:gd name="T26" fmla="*/ 195 w 205"/>
                <a:gd name="T27" fmla="*/ 17 h 72"/>
                <a:gd name="T28" fmla="*/ 192 w 205"/>
                <a:gd name="T29" fmla="*/ 15 h 72"/>
                <a:gd name="T30" fmla="*/ 187 w 205"/>
                <a:gd name="T31" fmla="*/ 14 h 72"/>
                <a:gd name="T32" fmla="*/ 183 w 205"/>
                <a:gd name="T33" fmla="*/ 9 h 72"/>
                <a:gd name="T34" fmla="*/ 178 w 205"/>
                <a:gd name="T35" fmla="*/ 9 h 72"/>
                <a:gd name="T36" fmla="*/ 175 w 205"/>
                <a:gd name="T37" fmla="*/ 9 h 72"/>
                <a:gd name="T38" fmla="*/ 166 w 205"/>
                <a:gd name="T39" fmla="*/ 22 h 72"/>
                <a:gd name="T40" fmla="*/ 163 w 205"/>
                <a:gd name="T41" fmla="*/ 26 h 72"/>
                <a:gd name="T42" fmla="*/ 163 w 205"/>
                <a:gd name="T43" fmla="*/ 29 h 72"/>
                <a:gd name="T44" fmla="*/ 161 w 205"/>
                <a:gd name="T45" fmla="*/ 29 h 72"/>
                <a:gd name="T46" fmla="*/ 159 w 205"/>
                <a:gd name="T47" fmla="*/ 34 h 72"/>
                <a:gd name="T48" fmla="*/ 151 w 205"/>
                <a:gd name="T49" fmla="*/ 29 h 72"/>
                <a:gd name="T50" fmla="*/ 142 w 205"/>
                <a:gd name="T51" fmla="*/ 41 h 72"/>
                <a:gd name="T52" fmla="*/ 127 w 205"/>
                <a:gd name="T53" fmla="*/ 51 h 72"/>
                <a:gd name="T54" fmla="*/ 124 w 205"/>
                <a:gd name="T55" fmla="*/ 56 h 72"/>
                <a:gd name="T56" fmla="*/ 120 w 205"/>
                <a:gd name="T57" fmla="*/ 66 h 72"/>
                <a:gd name="T58" fmla="*/ 105 w 205"/>
                <a:gd name="T59" fmla="*/ 61 h 72"/>
                <a:gd name="T60" fmla="*/ 178 w 205"/>
                <a:gd name="T61" fmla="*/ 2 h 72"/>
                <a:gd name="T62" fmla="*/ 180 w 205"/>
                <a:gd name="T63" fmla="*/ 0 h 72"/>
                <a:gd name="T64" fmla="*/ 183 w 205"/>
                <a:gd name="T65" fmla="*/ 0 h 72"/>
                <a:gd name="T66" fmla="*/ 122 w 205"/>
                <a:gd name="T67" fmla="*/ 56 h 72"/>
                <a:gd name="T68" fmla="*/ 125 w 205"/>
                <a:gd name="T69" fmla="*/ 55 h 72"/>
                <a:gd name="T70" fmla="*/ 125 w 205"/>
                <a:gd name="T71" fmla="*/ 55 h 72"/>
                <a:gd name="T72" fmla="*/ 124 w 205"/>
                <a:gd name="T73" fmla="*/ 53 h 72"/>
                <a:gd name="T74" fmla="*/ 127 w 205"/>
                <a:gd name="T75" fmla="*/ 51 h 72"/>
                <a:gd name="T76" fmla="*/ 5 w 205"/>
                <a:gd name="T77" fmla="*/ 7 h 72"/>
                <a:gd name="T78" fmla="*/ 12 w 205"/>
                <a:gd name="T79" fmla="*/ 14 h 72"/>
                <a:gd name="T80" fmla="*/ 17 w 205"/>
                <a:gd name="T81" fmla="*/ 15 h 72"/>
                <a:gd name="T82" fmla="*/ 20 w 205"/>
                <a:gd name="T83" fmla="*/ 14 h 72"/>
                <a:gd name="T84" fmla="*/ 34 w 205"/>
                <a:gd name="T85" fmla="*/ 22 h 72"/>
                <a:gd name="T86" fmla="*/ 35 w 205"/>
                <a:gd name="T87" fmla="*/ 38 h 72"/>
                <a:gd name="T88" fmla="*/ 40 w 205"/>
                <a:gd name="T89" fmla="*/ 51 h 72"/>
                <a:gd name="T90" fmla="*/ 44 w 205"/>
                <a:gd name="T91" fmla="*/ 58 h 72"/>
                <a:gd name="T92" fmla="*/ 47 w 205"/>
                <a:gd name="T93" fmla="*/ 66 h 72"/>
                <a:gd name="T94" fmla="*/ 44 w 205"/>
                <a:gd name="T95" fmla="*/ 63 h 72"/>
                <a:gd name="T96" fmla="*/ 42 w 205"/>
                <a:gd name="T97" fmla="*/ 66 h 72"/>
                <a:gd name="T98" fmla="*/ 34 w 205"/>
                <a:gd name="T99" fmla="*/ 63 h 72"/>
                <a:gd name="T100" fmla="*/ 25 w 205"/>
                <a:gd name="T101" fmla="*/ 60 h 72"/>
                <a:gd name="T102" fmla="*/ 15 w 205"/>
                <a:gd name="T103" fmla="*/ 49 h 72"/>
                <a:gd name="T104" fmla="*/ 12 w 205"/>
                <a:gd name="T105" fmla="*/ 41 h 72"/>
                <a:gd name="T106" fmla="*/ 5 w 205"/>
                <a:gd name="T107" fmla="*/ 32 h 72"/>
                <a:gd name="T108" fmla="*/ 3 w 205"/>
                <a:gd name="T109" fmla="*/ 1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72">
                  <a:moveTo>
                    <a:pt x="124" y="53"/>
                  </a:moveTo>
                  <a:lnTo>
                    <a:pt x="124" y="55"/>
                  </a:lnTo>
                  <a:lnTo>
                    <a:pt x="124" y="55"/>
                  </a:lnTo>
                  <a:lnTo>
                    <a:pt x="124" y="53"/>
                  </a:lnTo>
                  <a:lnTo>
                    <a:pt x="124" y="53"/>
                  </a:lnTo>
                  <a:lnTo>
                    <a:pt x="124" y="53"/>
                  </a:lnTo>
                  <a:lnTo>
                    <a:pt x="124" y="53"/>
                  </a:lnTo>
                  <a:lnTo>
                    <a:pt x="124" y="53"/>
                  </a:lnTo>
                  <a:close/>
                  <a:moveTo>
                    <a:pt x="0" y="19"/>
                  </a:moveTo>
                  <a:lnTo>
                    <a:pt x="1" y="22"/>
                  </a:lnTo>
                  <a:lnTo>
                    <a:pt x="1" y="22"/>
                  </a:lnTo>
                  <a:lnTo>
                    <a:pt x="3" y="22"/>
                  </a:lnTo>
                  <a:lnTo>
                    <a:pt x="3" y="21"/>
                  </a:lnTo>
                  <a:lnTo>
                    <a:pt x="1" y="19"/>
                  </a:lnTo>
                  <a:lnTo>
                    <a:pt x="0" y="19"/>
                  </a:lnTo>
                  <a:lnTo>
                    <a:pt x="0" y="19"/>
                  </a:lnTo>
                  <a:lnTo>
                    <a:pt x="0" y="19"/>
                  </a:lnTo>
                  <a:close/>
                  <a:moveTo>
                    <a:pt x="105" y="61"/>
                  </a:moveTo>
                  <a:lnTo>
                    <a:pt x="107" y="65"/>
                  </a:lnTo>
                  <a:lnTo>
                    <a:pt x="110" y="66"/>
                  </a:lnTo>
                  <a:lnTo>
                    <a:pt x="110" y="68"/>
                  </a:lnTo>
                  <a:lnTo>
                    <a:pt x="112" y="70"/>
                  </a:lnTo>
                  <a:lnTo>
                    <a:pt x="113" y="72"/>
                  </a:lnTo>
                  <a:lnTo>
                    <a:pt x="115" y="72"/>
                  </a:lnTo>
                  <a:lnTo>
                    <a:pt x="119" y="72"/>
                  </a:lnTo>
                  <a:lnTo>
                    <a:pt x="119" y="70"/>
                  </a:lnTo>
                  <a:lnTo>
                    <a:pt x="120" y="70"/>
                  </a:lnTo>
                  <a:lnTo>
                    <a:pt x="122" y="70"/>
                  </a:lnTo>
                  <a:lnTo>
                    <a:pt x="129" y="70"/>
                  </a:lnTo>
                  <a:lnTo>
                    <a:pt x="134" y="68"/>
                  </a:lnTo>
                  <a:lnTo>
                    <a:pt x="136" y="66"/>
                  </a:lnTo>
                  <a:lnTo>
                    <a:pt x="141" y="66"/>
                  </a:lnTo>
                  <a:lnTo>
                    <a:pt x="144" y="66"/>
                  </a:lnTo>
                  <a:lnTo>
                    <a:pt x="144" y="68"/>
                  </a:lnTo>
                  <a:lnTo>
                    <a:pt x="147" y="68"/>
                  </a:lnTo>
                  <a:lnTo>
                    <a:pt x="151" y="66"/>
                  </a:lnTo>
                  <a:lnTo>
                    <a:pt x="156" y="65"/>
                  </a:lnTo>
                  <a:lnTo>
                    <a:pt x="156" y="63"/>
                  </a:lnTo>
                  <a:lnTo>
                    <a:pt x="161" y="58"/>
                  </a:lnTo>
                  <a:lnTo>
                    <a:pt x="163" y="53"/>
                  </a:lnTo>
                  <a:lnTo>
                    <a:pt x="166" y="48"/>
                  </a:lnTo>
                  <a:lnTo>
                    <a:pt x="168" y="39"/>
                  </a:lnTo>
                  <a:lnTo>
                    <a:pt x="168" y="38"/>
                  </a:lnTo>
                  <a:lnTo>
                    <a:pt x="170" y="36"/>
                  </a:lnTo>
                  <a:lnTo>
                    <a:pt x="170" y="34"/>
                  </a:lnTo>
                  <a:lnTo>
                    <a:pt x="171" y="32"/>
                  </a:lnTo>
                  <a:lnTo>
                    <a:pt x="173" y="32"/>
                  </a:lnTo>
                  <a:lnTo>
                    <a:pt x="176" y="32"/>
                  </a:lnTo>
                  <a:lnTo>
                    <a:pt x="181" y="32"/>
                  </a:lnTo>
                  <a:lnTo>
                    <a:pt x="181" y="34"/>
                  </a:lnTo>
                  <a:lnTo>
                    <a:pt x="185" y="34"/>
                  </a:lnTo>
                  <a:lnTo>
                    <a:pt x="187" y="34"/>
                  </a:lnTo>
                  <a:lnTo>
                    <a:pt x="188" y="32"/>
                  </a:lnTo>
                  <a:lnTo>
                    <a:pt x="190" y="34"/>
                  </a:lnTo>
                  <a:lnTo>
                    <a:pt x="192" y="36"/>
                  </a:lnTo>
                  <a:lnTo>
                    <a:pt x="193" y="34"/>
                  </a:lnTo>
                  <a:lnTo>
                    <a:pt x="197" y="34"/>
                  </a:lnTo>
                  <a:lnTo>
                    <a:pt x="197" y="32"/>
                  </a:lnTo>
                  <a:lnTo>
                    <a:pt x="193" y="31"/>
                  </a:lnTo>
                  <a:lnTo>
                    <a:pt x="193" y="27"/>
                  </a:lnTo>
                  <a:lnTo>
                    <a:pt x="195" y="26"/>
                  </a:lnTo>
                  <a:lnTo>
                    <a:pt x="200" y="27"/>
                  </a:lnTo>
                  <a:lnTo>
                    <a:pt x="204" y="26"/>
                  </a:lnTo>
                  <a:lnTo>
                    <a:pt x="205" y="24"/>
                  </a:lnTo>
                  <a:lnTo>
                    <a:pt x="205" y="22"/>
                  </a:lnTo>
                  <a:lnTo>
                    <a:pt x="204" y="22"/>
                  </a:lnTo>
                  <a:lnTo>
                    <a:pt x="200" y="22"/>
                  </a:lnTo>
                  <a:lnTo>
                    <a:pt x="198" y="21"/>
                  </a:lnTo>
                  <a:lnTo>
                    <a:pt x="197" y="21"/>
                  </a:lnTo>
                  <a:lnTo>
                    <a:pt x="195" y="17"/>
                  </a:lnTo>
                  <a:lnTo>
                    <a:pt x="193" y="17"/>
                  </a:lnTo>
                  <a:lnTo>
                    <a:pt x="192" y="19"/>
                  </a:lnTo>
                  <a:lnTo>
                    <a:pt x="190" y="19"/>
                  </a:lnTo>
                  <a:lnTo>
                    <a:pt x="193" y="17"/>
                  </a:lnTo>
                  <a:lnTo>
                    <a:pt x="192" y="15"/>
                  </a:lnTo>
                  <a:lnTo>
                    <a:pt x="190" y="15"/>
                  </a:lnTo>
                  <a:lnTo>
                    <a:pt x="188" y="17"/>
                  </a:lnTo>
                  <a:lnTo>
                    <a:pt x="188" y="17"/>
                  </a:lnTo>
                  <a:lnTo>
                    <a:pt x="187" y="15"/>
                  </a:lnTo>
                  <a:lnTo>
                    <a:pt x="187" y="14"/>
                  </a:lnTo>
                  <a:lnTo>
                    <a:pt x="190" y="12"/>
                  </a:lnTo>
                  <a:lnTo>
                    <a:pt x="188" y="10"/>
                  </a:lnTo>
                  <a:lnTo>
                    <a:pt x="187" y="9"/>
                  </a:lnTo>
                  <a:lnTo>
                    <a:pt x="185" y="10"/>
                  </a:lnTo>
                  <a:lnTo>
                    <a:pt x="183" y="9"/>
                  </a:lnTo>
                  <a:lnTo>
                    <a:pt x="183" y="5"/>
                  </a:lnTo>
                  <a:lnTo>
                    <a:pt x="181" y="4"/>
                  </a:lnTo>
                  <a:lnTo>
                    <a:pt x="180" y="4"/>
                  </a:lnTo>
                  <a:lnTo>
                    <a:pt x="181" y="7"/>
                  </a:lnTo>
                  <a:lnTo>
                    <a:pt x="178" y="9"/>
                  </a:lnTo>
                  <a:lnTo>
                    <a:pt x="178" y="9"/>
                  </a:lnTo>
                  <a:lnTo>
                    <a:pt x="178" y="7"/>
                  </a:lnTo>
                  <a:lnTo>
                    <a:pt x="178" y="5"/>
                  </a:lnTo>
                  <a:lnTo>
                    <a:pt x="176" y="5"/>
                  </a:lnTo>
                  <a:lnTo>
                    <a:pt x="175" y="9"/>
                  </a:lnTo>
                  <a:lnTo>
                    <a:pt x="173" y="10"/>
                  </a:lnTo>
                  <a:lnTo>
                    <a:pt x="171" y="15"/>
                  </a:lnTo>
                  <a:lnTo>
                    <a:pt x="171" y="17"/>
                  </a:lnTo>
                  <a:lnTo>
                    <a:pt x="168" y="22"/>
                  </a:lnTo>
                  <a:lnTo>
                    <a:pt x="166" y="22"/>
                  </a:lnTo>
                  <a:lnTo>
                    <a:pt x="163" y="22"/>
                  </a:lnTo>
                  <a:lnTo>
                    <a:pt x="161" y="24"/>
                  </a:lnTo>
                  <a:lnTo>
                    <a:pt x="163" y="24"/>
                  </a:lnTo>
                  <a:lnTo>
                    <a:pt x="161" y="26"/>
                  </a:lnTo>
                  <a:lnTo>
                    <a:pt x="163" y="26"/>
                  </a:lnTo>
                  <a:lnTo>
                    <a:pt x="164" y="26"/>
                  </a:lnTo>
                  <a:lnTo>
                    <a:pt x="164" y="26"/>
                  </a:lnTo>
                  <a:lnTo>
                    <a:pt x="163" y="27"/>
                  </a:lnTo>
                  <a:lnTo>
                    <a:pt x="163" y="27"/>
                  </a:lnTo>
                  <a:lnTo>
                    <a:pt x="163" y="29"/>
                  </a:lnTo>
                  <a:lnTo>
                    <a:pt x="164" y="32"/>
                  </a:lnTo>
                  <a:lnTo>
                    <a:pt x="163" y="34"/>
                  </a:lnTo>
                  <a:lnTo>
                    <a:pt x="161" y="32"/>
                  </a:lnTo>
                  <a:lnTo>
                    <a:pt x="161" y="31"/>
                  </a:lnTo>
                  <a:lnTo>
                    <a:pt x="161" y="29"/>
                  </a:lnTo>
                  <a:lnTo>
                    <a:pt x="161" y="29"/>
                  </a:lnTo>
                  <a:lnTo>
                    <a:pt x="161" y="29"/>
                  </a:lnTo>
                  <a:lnTo>
                    <a:pt x="159" y="29"/>
                  </a:lnTo>
                  <a:lnTo>
                    <a:pt x="158" y="31"/>
                  </a:lnTo>
                  <a:lnTo>
                    <a:pt x="159" y="34"/>
                  </a:lnTo>
                  <a:lnTo>
                    <a:pt x="158" y="36"/>
                  </a:lnTo>
                  <a:lnTo>
                    <a:pt x="156" y="34"/>
                  </a:lnTo>
                  <a:lnTo>
                    <a:pt x="154" y="31"/>
                  </a:lnTo>
                  <a:lnTo>
                    <a:pt x="153" y="31"/>
                  </a:lnTo>
                  <a:lnTo>
                    <a:pt x="151" y="29"/>
                  </a:lnTo>
                  <a:lnTo>
                    <a:pt x="149" y="32"/>
                  </a:lnTo>
                  <a:lnTo>
                    <a:pt x="149" y="34"/>
                  </a:lnTo>
                  <a:lnTo>
                    <a:pt x="147" y="36"/>
                  </a:lnTo>
                  <a:lnTo>
                    <a:pt x="146" y="39"/>
                  </a:lnTo>
                  <a:lnTo>
                    <a:pt x="142" y="41"/>
                  </a:lnTo>
                  <a:lnTo>
                    <a:pt x="142" y="44"/>
                  </a:lnTo>
                  <a:lnTo>
                    <a:pt x="139" y="46"/>
                  </a:lnTo>
                  <a:lnTo>
                    <a:pt x="137" y="49"/>
                  </a:lnTo>
                  <a:lnTo>
                    <a:pt x="129" y="51"/>
                  </a:lnTo>
                  <a:lnTo>
                    <a:pt x="127" y="51"/>
                  </a:lnTo>
                  <a:lnTo>
                    <a:pt x="127" y="55"/>
                  </a:lnTo>
                  <a:lnTo>
                    <a:pt x="129" y="56"/>
                  </a:lnTo>
                  <a:lnTo>
                    <a:pt x="127" y="55"/>
                  </a:lnTo>
                  <a:lnTo>
                    <a:pt x="125" y="56"/>
                  </a:lnTo>
                  <a:lnTo>
                    <a:pt x="124" y="56"/>
                  </a:lnTo>
                  <a:lnTo>
                    <a:pt x="122" y="58"/>
                  </a:lnTo>
                  <a:lnTo>
                    <a:pt x="122" y="60"/>
                  </a:lnTo>
                  <a:lnTo>
                    <a:pt x="122" y="63"/>
                  </a:lnTo>
                  <a:lnTo>
                    <a:pt x="120" y="65"/>
                  </a:lnTo>
                  <a:lnTo>
                    <a:pt x="120" y="66"/>
                  </a:lnTo>
                  <a:lnTo>
                    <a:pt x="115" y="66"/>
                  </a:lnTo>
                  <a:lnTo>
                    <a:pt x="112" y="65"/>
                  </a:lnTo>
                  <a:lnTo>
                    <a:pt x="108" y="65"/>
                  </a:lnTo>
                  <a:lnTo>
                    <a:pt x="107" y="63"/>
                  </a:lnTo>
                  <a:lnTo>
                    <a:pt x="105" y="61"/>
                  </a:lnTo>
                  <a:lnTo>
                    <a:pt x="105" y="61"/>
                  </a:lnTo>
                  <a:lnTo>
                    <a:pt x="105" y="61"/>
                  </a:lnTo>
                  <a:lnTo>
                    <a:pt x="105" y="61"/>
                  </a:lnTo>
                  <a:close/>
                  <a:moveTo>
                    <a:pt x="180" y="0"/>
                  </a:moveTo>
                  <a:lnTo>
                    <a:pt x="178" y="2"/>
                  </a:lnTo>
                  <a:lnTo>
                    <a:pt x="178" y="2"/>
                  </a:lnTo>
                  <a:lnTo>
                    <a:pt x="180" y="0"/>
                  </a:lnTo>
                  <a:lnTo>
                    <a:pt x="180" y="0"/>
                  </a:lnTo>
                  <a:lnTo>
                    <a:pt x="180" y="0"/>
                  </a:lnTo>
                  <a:lnTo>
                    <a:pt x="180" y="0"/>
                  </a:lnTo>
                  <a:close/>
                  <a:moveTo>
                    <a:pt x="183" y="0"/>
                  </a:moveTo>
                  <a:lnTo>
                    <a:pt x="181" y="2"/>
                  </a:lnTo>
                  <a:lnTo>
                    <a:pt x="181" y="2"/>
                  </a:lnTo>
                  <a:lnTo>
                    <a:pt x="183" y="2"/>
                  </a:lnTo>
                  <a:lnTo>
                    <a:pt x="183" y="0"/>
                  </a:lnTo>
                  <a:lnTo>
                    <a:pt x="183" y="0"/>
                  </a:lnTo>
                  <a:lnTo>
                    <a:pt x="183" y="0"/>
                  </a:lnTo>
                  <a:lnTo>
                    <a:pt x="183" y="0"/>
                  </a:lnTo>
                  <a:close/>
                  <a:moveTo>
                    <a:pt x="124" y="56"/>
                  </a:moveTo>
                  <a:lnTo>
                    <a:pt x="122" y="56"/>
                  </a:lnTo>
                  <a:lnTo>
                    <a:pt x="124" y="55"/>
                  </a:lnTo>
                  <a:lnTo>
                    <a:pt x="124" y="56"/>
                  </a:lnTo>
                  <a:lnTo>
                    <a:pt x="124" y="56"/>
                  </a:lnTo>
                  <a:lnTo>
                    <a:pt x="124" y="56"/>
                  </a:lnTo>
                  <a:close/>
                  <a:moveTo>
                    <a:pt x="125" y="55"/>
                  </a:moveTo>
                  <a:lnTo>
                    <a:pt x="124" y="56"/>
                  </a:lnTo>
                  <a:lnTo>
                    <a:pt x="124" y="55"/>
                  </a:lnTo>
                  <a:lnTo>
                    <a:pt x="124" y="55"/>
                  </a:lnTo>
                  <a:lnTo>
                    <a:pt x="125" y="55"/>
                  </a:lnTo>
                  <a:lnTo>
                    <a:pt x="125" y="55"/>
                  </a:lnTo>
                  <a:lnTo>
                    <a:pt x="125" y="55"/>
                  </a:lnTo>
                  <a:close/>
                  <a:moveTo>
                    <a:pt x="127" y="51"/>
                  </a:moveTo>
                  <a:lnTo>
                    <a:pt x="127" y="55"/>
                  </a:lnTo>
                  <a:lnTo>
                    <a:pt x="125" y="55"/>
                  </a:lnTo>
                  <a:lnTo>
                    <a:pt x="124" y="53"/>
                  </a:lnTo>
                  <a:lnTo>
                    <a:pt x="124" y="53"/>
                  </a:lnTo>
                  <a:lnTo>
                    <a:pt x="125" y="53"/>
                  </a:lnTo>
                  <a:lnTo>
                    <a:pt x="125" y="53"/>
                  </a:lnTo>
                  <a:lnTo>
                    <a:pt x="127" y="51"/>
                  </a:lnTo>
                  <a:lnTo>
                    <a:pt x="127" y="51"/>
                  </a:lnTo>
                  <a:lnTo>
                    <a:pt x="127" y="51"/>
                  </a:lnTo>
                  <a:close/>
                  <a:moveTo>
                    <a:pt x="1" y="10"/>
                  </a:moveTo>
                  <a:lnTo>
                    <a:pt x="1" y="7"/>
                  </a:lnTo>
                  <a:lnTo>
                    <a:pt x="3" y="5"/>
                  </a:lnTo>
                  <a:lnTo>
                    <a:pt x="5" y="7"/>
                  </a:lnTo>
                  <a:lnTo>
                    <a:pt x="8" y="9"/>
                  </a:lnTo>
                  <a:lnTo>
                    <a:pt x="8" y="10"/>
                  </a:lnTo>
                  <a:lnTo>
                    <a:pt x="10" y="10"/>
                  </a:lnTo>
                  <a:lnTo>
                    <a:pt x="12" y="10"/>
                  </a:lnTo>
                  <a:lnTo>
                    <a:pt x="12" y="14"/>
                  </a:lnTo>
                  <a:lnTo>
                    <a:pt x="10" y="15"/>
                  </a:lnTo>
                  <a:lnTo>
                    <a:pt x="10" y="17"/>
                  </a:lnTo>
                  <a:lnTo>
                    <a:pt x="13" y="17"/>
                  </a:lnTo>
                  <a:lnTo>
                    <a:pt x="15" y="15"/>
                  </a:lnTo>
                  <a:lnTo>
                    <a:pt x="17" y="15"/>
                  </a:lnTo>
                  <a:lnTo>
                    <a:pt x="18" y="17"/>
                  </a:lnTo>
                  <a:lnTo>
                    <a:pt x="20" y="15"/>
                  </a:lnTo>
                  <a:lnTo>
                    <a:pt x="20" y="14"/>
                  </a:lnTo>
                  <a:lnTo>
                    <a:pt x="20" y="14"/>
                  </a:lnTo>
                  <a:lnTo>
                    <a:pt x="20" y="14"/>
                  </a:lnTo>
                  <a:lnTo>
                    <a:pt x="22" y="14"/>
                  </a:lnTo>
                  <a:lnTo>
                    <a:pt x="23" y="12"/>
                  </a:lnTo>
                  <a:lnTo>
                    <a:pt x="23" y="12"/>
                  </a:lnTo>
                  <a:lnTo>
                    <a:pt x="25" y="15"/>
                  </a:lnTo>
                  <a:lnTo>
                    <a:pt x="34" y="22"/>
                  </a:lnTo>
                  <a:lnTo>
                    <a:pt x="35" y="27"/>
                  </a:lnTo>
                  <a:lnTo>
                    <a:pt x="37" y="31"/>
                  </a:lnTo>
                  <a:lnTo>
                    <a:pt x="35" y="32"/>
                  </a:lnTo>
                  <a:lnTo>
                    <a:pt x="37" y="38"/>
                  </a:lnTo>
                  <a:lnTo>
                    <a:pt x="35" y="38"/>
                  </a:lnTo>
                  <a:lnTo>
                    <a:pt x="35" y="39"/>
                  </a:lnTo>
                  <a:lnTo>
                    <a:pt x="37" y="41"/>
                  </a:lnTo>
                  <a:lnTo>
                    <a:pt x="37" y="46"/>
                  </a:lnTo>
                  <a:lnTo>
                    <a:pt x="39" y="49"/>
                  </a:lnTo>
                  <a:lnTo>
                    <a:pt x="40" y="51"/>
                  </a:lnTo>
                  <a:lnTo>
                    <a:pt x="42" y="51"/>
                  </a:lnTo>
                  <a:lnTo>
                    <a:pt x="42" y="53"/>
                  </a:lnTo>
                  <a:lnTo>
                    <a:pt x="42" y="53"/>
                  </a:lnTo>
                  <a:lnTo>
                    <a:pt x="42" y="56"/>
                  </a:lnTo>
                  <a:lnTo>
                    <a:pt x="44" y="58"/>
                  </a:lnTo>
                  <a:lnTo>
                    <a:pt x="44" y="58"/>
                  </a:lnTo>
                  <a:lnTo>
                    <a:pt x="44" y="58"/>
                  </a:lnTo>
                  <a:lnTo>
                    <a:pt x="44" y="60"/>
                  </a:lnTo>
                  <a:lnTo>
                    <a:pt x="47" y="63"/>
                  </a:lnTo>
                  <a:lnTo>
                    <a:pt x="47" y="66"/>
                  </a:lnTo>
                  <a:lnTo>
                    <a:pt x="46" y="66"/>
                  </a:lnTo>
                  <a:lnTo>
                    <a:pt x="46" y="65"/>
                  </a:lnTo>
                  <a:lnTo>
                    <a:pt x="46" y="65"/>
                  </a:lnTo>
                  <a:lnTo>
                    <a:pt x="44" y="63"/>
                  </a:lnTo>
                  <a:lnTo>
                    <a:pt x="44" y="63"/>
                  </a:lnTo>
                  <a:lnTo>
                    <a:pt x="44" y="65"/>
                  </a:lnTo>
                  <a:lnTo>
                    <a:pt x="44" y="65"/>
                  </a:lnTo>
                  <a:lnTo>
                    <a:pt x="44" y="65"/>
                  </a:lnTo>
                  <a:lnTo>
                    <a:pt x="44" y="66"/>
                  </a:lnTo>
                  <a:lnTo>
                    <a:pt x="42" y="66"/>
                  </a:lnTo>
                  <a:lnTo>
                    <a:pt x="42" y="66"/>
                  </a:lnTo>
                  <a:lnTo>
                    <a:pt x="40" y="66"/>
                  </a:lnTo>
                  <a:lnTo>
                    <a:pt x="39" y="66"/>
                  </a:lnTo>
                  <a:lnTo>
                    <a:pt x="37" y="65"/>
                  </a:lnTo>
                  <a:lnTo>
                    <a:pt x="34" y="63"/>
                  </a:lnTo>
                  <a:lnTo>
                    <a:pt x="30" y="61"/>
                  </a:lnTo>
                  <a:lnTo>
                    <a:pt x="29" y="60"/>
                  </a:lnTo>
                  <a:lnTo>
                    <a:pt x="29" y="60"/>
                  </a:lnTo>
                  <a:lnTo>
                    <a:pt x="27" y="60"/>
                  </a:lnTo>
                  <a:lnTo>
                    <a:pt x="25" y="60"/>
                  </a:lnTo>
                  <a:lnTo>
                    <a:pt x="22" y="56"/>
                  </a:lnTo>
                  <a:lnTo>
                    <a:pt x="22" y="55"/>
                  </a:lnTo>
                  <a:lnTo>
                    <a:pt x="20" y="53"/>
                  </a:lnTo>
                  <a:lnTo>
                    <a:pt x="15" y="51"/>
                  </a:lnTo>
                  <a:lnTo>
                    <a:pt x="15" y="49"/>
                  </a:lnTo>
                  <a:lnTo>
                    <a:pt x="15" y="48"/>
                  </a:lnTo>
                  <a:lnTo>
                    <a:pt x="17" y="46"/>
                  </a:lnTo>
                  <a:lnTo>
                    <a:pt x="15" y="44"/>
                  </a:lnTo>
                  <a:lnTo>
                    <a:pt x="13" y="43"/>
                  </a:lnTo>
                  <a:lnTo>
                    <a:pt x="12" y="41"/>
                  </a:lnTo>
                  <a:lnTo>
                    <a:pt x="8" y="39"/>
                  </a:lnTo>
                  <a:lnTo>
                    <a:pt x="6" y="38"/>
                  </a:lnTo>
                  <a:lnTo>
                    <a:pt x="6" y="36"/>
                  </a:lnTo>
                  <a:lnTo>
                    <a:pt x="6" y="34"/>
                  </a:lnTo>
                  <a:lnTo>
                    <a:pt x="5" y="32"/>
                  </a:lnTo>
                  <a:lnTo>
                    <a:pt x="6" y="31"/>
                  </a:lnTo>
                  <a:lnTo>
                    <a:pt x="6" y="27"/>
                  </a:lnTo>
                  <a:lnTo>
                    <a:pt x="5" y="26"/>
                  </a:lnTo>
                  <a:lnTo>
                    <a:pt x="5" y="22"/>
                  </a:lnTo>
                  <a:lnTo>
                    <a:pt x="3" y="14"/>
                  </a:lnTo>
                  <a:lnTo>
                    <a:pt x="1" y="10"/>
                  </a:lnTo>
                  <a:lnTo>
                    <a:pt x="1"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0" name="Freeform 28"/>
            <p:cNvSpPr>
              <a:spLocks noEditPoints="1"/>
            </p:cNvSpPr>
            <p:nvPr/>
          </p:nvSpPr>
          <p:spPr bwMode="auto">
            <a:xfrm>
              <a:off x="7421722" y="4501341"/>
              <a:ext cx="31435" cy="24180"/>
            </a:xfrm>
            <a:custGeom>
              <a:avLst/>
              <a:gdLst>
                <a:gd name="T0" fmla="*/ 0 w 13"/>
                <a:gd name="T1" fmla="*/ 3 h 10"/>
                <a:gd name="T2" fmla="*/ 2 w 13"/>
                <a:gd name="T3" fmla="*/ 5 h 10"/>
                <a:gd name="T4" fmla="*/ 3 w 13"/>
                <a:gd name="T5" fmla="*/ 5 h 10"/>
                <a:gd name="T6" fmla="*/ 5 w 13"/>
                <a:gd name="T7" fmla="*/ 8 h 10"/>
                <a:gd name="T8" fmla="*/ 7 w 13"/>
                <a:gd name="T9" fmla="*/ 10 h 10"/>
                <a:gd name="T10" fmla="*/ 8 w 13"/>
                <a:gd name="T11" fmla="*/ 8 h 10"/>
                <a:gd name="T12" fmla="*/ 7 w 13"/>
                <a:gd name="T13" fmla="*/ 5 h 10"/>
                <a:gd name="T14" fmla="*/ 8 w 13"/>
                <a:gd name="T15" fmla="*/ 3 h 10"/>
                <a:gd name="T16" fmla="*/ 10 w 13"/>
                <a:gd name="T17" fmla="*/ 3 h 10"/>
                <a:gd name="T18" fmla="*/ 10 w 13"/>
                <a:gd name="T19" fmla="*/ 1 h 10"/>
                <a:gd name="T20" fmla="*/ 8 w 13"/>
                <a:gd name="T21" fmla="*/ 0 h 10"/>
                <a:gd name="T22" fmla="*/ 7 w 13"/>
                <a:gd name="T23" fmla="*/ 0 h 10"/>
                <a:gd name="T24" fmla="*/ 5 w 13"/>
                <a:gd name="T25" fmla="*/ 1 h 10"/>
                <a:gd name="T26" fmla="*/ 0 w 13"/>
                <a:gd name="T27" fmla="*/ 3 h 10"/>
                <a:gd name="T28" fmla="*/ 0 w 13"/>
                <a:gd name="T29" fmla="*/ 3 h 10"/>
                <a:gd name="T30" fmla="*/ 0 w 13"/>
                <a:gd name="T31" fmla="*/ 3 h 10"/>
                <a:gd name="T32" fmla="*/ 0 w 13"/>
                <a:gd name="T33" fmla="*/ 3 h 10"/>
                <a:gd name="T34" fmla="*/ 10 w 13"/>
                <a:gd name="T35" fmla="*/ 3 h 10"/>
                <a:gd name="T36" fmla="*/ 10 w 13"/>
                <a:gd name="T37" fmla="*/ 5 h 10"/>
                <a:gd name="T38" fmla="*/ 10 w 13"/>
                <a:gd name="T39" fmla="*/ 6 h 10"/>
                <a:gd name="T40" fmla="*/ 12 w 13"/>
                <a:gd name="T41" fmla="*/ 8 h 10"/>
                <a:gd name="T42" fmla="*/ 13 w 13"/>
                <a:gd name="T43" fmla="*/ 6 h 10"/>
                <a:gd name="T44" fmla="*/ 12 w 13"/>
                <a:gd name="T45" fmla="*/ 3 h 10"/>
                <a:gd name="T46" fmla="*/ 12 w 13"/>
                <a:gd name="T47" fmla="*/ 1 h 10"/>
                <a:gd name="T48" fmla="*/ 10 w 13"/>
                <a:gd name="T49" fmla="*/ 3 h 10"/>
                <a:gd name="T50" fmla="*/ 10 w 13"/>
                <a:gd name="T51" fmla="*/ 3 h 10"/>
                <a:gd name="T52" fmla="*/ 10 w 13"/>
                <a:gd name="T5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 h="10">
                  <a:moveTo>
                    <a:pt x="0" y="3"/>
                  </a:moveTo>
                  <a:lnTo>
                    <a:pt x="2" y="5"/>
                  </a:lnTo>
                  <a:lnTo>
                    <a:pt x="3" y="5"/>
                  </a:lnTo>
                  <a:lnTo>
                    <a:pt x="5" y="8"/>
                  </a:lnTo>
                  <a:lnTo>
                    <a:pt x="7" y="10"/>
                  </a:lnTo>
                  <a:lnTo>
                    <a:pt x="8" y="8"/>
                  </a:lnTo>
                  <a:lnTo>
                    <a:pt x="7" y="5"/>
                  </a:lnTo>
                  <a:lnTo>
                    <a:pt x="8" y="3"/>
                  </a:lnTo>
                  <a:lnTo>
                    <a:pt x="10" y="3"/>
                  </a:lnTo>
                  <a:lnTo>
                    <a:pt x="10" y="1"/>
                  </a:lnTo>
                  <a:lnTo>
                    <a:pt x="8" y="0"/>
                  </a:lnTo>
                  <a:lnTo>
                    <a:pt x="7" y="0"/>
                  </a:lnTo>
                  <a:lnTo>
                    <a:pt x="5" y="1"/>
                  </a:lnTo>
                  <a:lnTo>
                    <a:pt x="0" y="3"/>
                  </a:lnTo>
                  <a:lnTo>
                    <a:pt x="0" y="3"/>
                  </a:lnTo>
                  <a:lnTo>
                    <a:pt x="0" y="3"/>
                  </a:lnTo>
                  <a:lnTo>
                    <a:pt x="0" y="3"/>
                  </a:lnTo>
                  <a:close/>
                  <a:moveTo>
                    <a:pt x="10" y="3"/>
                  </a:moveTo>
                  <a:lnTo>
                    <a:pt x="10" y="5"/>
                  </a:lnTo>
                  <a:lnTo>
                    <a:pt x="10" y="6"/>
                  </a:lnTo>
                  <a:lnTo>
                    <a:pt x="12" y="8"/>
                  </a:lnTo>
                  <a:lnTo>
                    <a:pt x="13" y="6"/>
                  </a:lnTo>
                  <a:lnTo>
                    <a:pt x="12" y="3"/>
                  </a:lnTo>
                  <a:lnTo>
                    <a:pt x="12" y="1"/>
                  </a:lnTo>
                  <a:lnTo>
                    <a:pt x="10" y="3"/>
                  </a:lnTo>
                  <a:lnTo>
                    <a:pt x="10" y="3"/>
                  </a:lnTo>
                  <a:lnTo>
                    <a:pt x="10" y="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1" name="Freeform 29"/>
            <p:cNvSpPr>
              <a:spLocks noEditPoints="1"/>
            </p:cNvSpPr>
            <p:nvPr/>
          </p:nvSpPr>
          <p:spPr bwMode="auto">
            <a:xfrm>
              <a:off x="7080786" y="3991145"/>
              <a:ext cx="210365" cy="415893"/>
            </a:xfrm>
            <a:custGeom>
              <a:avLst/>
              <a:gdLst>
                <a:gd name="T0" fmla="*/ 3 w 87"/>
                <a:gd name="T1" fmla="*/ 8 h 172"/>
                <a:gd name="T2" fmla="*/ 8 w 87"/>
                <a:gd name="T3" fmla="*/ 10 h 172"/>
                <a:gd name="T4" fmla="*/ 15 w 87"/>
                <a:gd name="T5" fmla="*/ 8 h 172"/>
                <a:gd name="T6" fmla="*/ 24 w 87"/>
                <a:gd name="T7" fmla="*/ 7 h 172"/>
                <a:gd name="T8" fmla="*/ 32 w 87"/>
                <a:gd name="T9" fmla="*/ 0 h 172"/>
                <a:gd name="T10" fmla="*/ 44 w 87"/>
                <a:gd name="T11" fmla="*/ 5 h 172"/>
                <a:gd name="T12" fmla="*/ 47 w 87"/>
                <a:gd name="T13" fmla="*/ 8 h 172"/>
                <a:gd name="T14" fmla="*/ 53 w 87"/>
                <a:gd name="T15" fmla="*/ 18 h 172"/>
                <a:gd name="T16" fmla="*/ 61 w 87"/>
                <a:gd name="T17" fmla="*/ 20 h 172"/>
                <a:gd name="T18" fmla="*/ 61 w 87"/>
                <a:gd name="T19" fmla="*/ 24 h 172"/>
                <a:gd name="T20" fmla="*/ 54 w 87"/>
                <a:gd name="T21" fmla="*/ 25 h 172"/>
                <a:gd name="T22" fmla="*/ 51 w 87"/>
                <a:gd name="T23" fmla="*/ 29 h 172"/>
                <a:gd name="T24" fmla="*/ 47 w 87"/>
                <a:gd name="T25" fmla="*/ 30 h 172"/>
                <a:gd name="T26" fmla="*/ 47 w 87"/>
                <a:gd name="T27" fmla="*/ 35 h 172"/>
                <a:gd name="T28" fmla="*/ 42 w 87"/>
                <a:gd name="T29" fmla="*/ 41 h 172"/>
                <a:gd name="T30" fmla="*/ 41 w 87"/>
                <a:gd name="T31" fmla="*/ 44 h 172"/>
                <a:gd name="T32" fmla="*/ 39 w 87"/>
                <a:gd name="T33" fmla="*/ 52 h 172"/>
                <a:gd name="T34" fmla="*/ 44 w 87"/>
                <a:gd name="T35" fmla="*/ 58 h 172"/>
                <a:gd name="T36" fmla="*/ 49 w 87"/>
                <a:gd name="T37" fmla="*/ 64 h 172"/>
                <a:gd name="T38" fmla="*/ 58 w 87"/>
                <a:gd name="T39" fmla="*/ 75 h 172"/>
                <a:gd name="T40" fmla="*/ 76 w 87"/>
                <a:gd name="T41" fmla="*/ 90 h 172"/>
                <a:gd name="T42" fmla="*/ 80 w 87"/>
                <a:gd name="T43" fmla="*/ 97 h 172"/>
                <a:gd name="T44" fmla="*/ 81 w 87"/>
                <a:gd name="T45" fmla="*/ 105 h 172"/>
                <a:gd name="T46" fmla="*/ 85 w 87"/>
                <a:gd name="T47" fmla="*/ 114 h 172"/>
                <a:gd name="T48" fmla="*/ 87 w 87"/>
                <a:gd name="T49" fmla="*/ 121 h 172"/>
                <a:gd name="T50" fmla="*/ 87 w 87"/>
                <a:gd name="T51" fmla="*/ 122 h 172"/>
                <a:gd name="T52" fmla="*/ 85 w 87"/>
                <a:gd name="T53" fmla="*/ 127 h 172"/>
                <a:gd name="T54" fmla="*/ 85 w 87"/>
                <a:gd name="T55" fmla="*/ 136 h 172"/>
                <a:gd name="T56" fmla="*/ 78 w 87"/>
                <a:gd name="T57" fmla="*/ 143 h 172"/>
                <a:gd name="T58" fmla="*/ 71 w 87"/>
                <a:gd name="T59" fmla="*/ 148 h 172"/>
                <a:gd name="T60" fmla="*/ 59 w 87"/>
                <a:gd name="T61" fmla="*/ 151 h 172"/>
                <a:gd name="T62" fmla="*/ 58 w 87"/>
                <a:gd name="T63" fmla="*/ 149 h 172"/>
                <a:gd name="T64" fmla="*/ 59 w 87"/>
                <a:gd name="T65" fmla="*/ 153 h 172"/>
                <a:gd name="T66" fmla="*/ 58 w 87"/>
                <a:gd name="T67" fmla="*/ 156 h 172"/>
                <a:gd name="T68" fmla="*/ 53 w 87"/>
                <a:gd name="T69" fmla="*/ 158 h 172"/>
                <a:gd name="T70" fmla="*/ 53 w 87"/>
                <a:gd name="T71" fmla="*/ 161 h 172"/>
                <a:gd name="T72" fmla="*/ 47 w 87"/>
                <a:gd name="T73" fmla="*/ 165 h 172"/>
                <a:gd name="T74" fmla="*/ 41 w 87"/>
                <a:gd name="T75" fmla="*/ 172 h 172"/>
                <a:gd name="T76" fmla="*/ 41 w 87"/>
                <a:gd name="T77" fmla="*/ 168 h 172"/>
                <a:gd name="T78" fmla="*/ 41 w 87"/>
                <a:gd name="T79" fmla="*/ 161 h 172"/>
                <a:gd name="T80" fmla="*/ 44 w 87"/>
                <a:gd name="T81" fmla="*/ 153 h 172"/>
                <a:gd name="T82" fmla="*/ 36 w 87"/>
                <a:gd name="T83" fmla="*/ 153 h 172"/>
                <a:gd name="T84" fmla="*/ 39 w 87"/>
                <a:gd name="T85" fmla="*/ 148 h 172"/>
                <a:gd name="T86" fmla="*/ 51 w 87"/>
                <a:gd name="T87" fmla="*/ 144 h 172"/>
                <a:gd name="T88" fmla="*/ 53 w 87"/>
                <a:gd name="T89" fmla="*/ 141 h 172"/>
                <a:gd name="T90" fmla="*/ 58 w 87"/>
                <a:gd name="T91" fmla="*/ 132 h 172"/>
                <a:gd name="T92" fmla="*/ 66 w 87"/>
                <a:gd name="T93" fmla="*/ 124 h 172"/>
                <a:gd name="T94" fmla="*/ 64 w 87"/>
                <a:gd name="T95" fmla="*/ 109 h 172"/>
                <a:gd name="T96" fmla="*/ 64 w 87"/>
                <a:gd name="T97" fmla="*/ 100 h 172"/>
                <a:gd name="T98" fmla="*/ 64 w 87"/>
                <a:gd name="T99" fmla="*/ 92 h 172"/>
                <a:gd name="T100" fmla="*/ 63 w 87"/>
                <a:gd name="T101" fmla="*/ 85 h 172"/>
                <a:gd name="T102" fmla="*/ 58 w 87"/>
                <a:gd name="T103" fmla="*/ 80 h 172"/>
                <a:gd name="T104" fmla="*/ 51 w 87"/>
                <a:gd name="T105" fmla="*/ 75 h 172"/>
                <a:gd name="T106" fmla="*/ 44 w 87"/>
                <a:gd name="T107" fmla="*/ 66 h 172"/>
                <a:gd name="T108" fmla="*/ 30 w 87"/>
                <a:gd name="T109" fmla="*/ 56 h 172"/>
                <a:gd name="T110" fmla="*/ 25 w 87"/>
                <a:gd name="T111" fmla="*/ 49 h 172"/>
                <a:gd name="T112" fmla="*/ 29 w 87"/>
                <a:gd name="T113" fmla="*/ 44 h 172"/>
                <a:gd name="T114" fmla="*/ 30 w 87"/>
                <a:gd name="T115" fmla="*/ 35 h 172"/>
                <a:gd name="T116" fmla="*/ 22 w 87"/>
                <a:gd name="T117" fmla="*/ 29 h 172"/>
                <a:gd name="T118" fmla="*/ 7 w 87"/>
                <a:gd name="T119" fmla="*/ 22 h 172"/>
                <a:gd name="T120" fmla="*/ 0 w 87"/>
                <a:gd name="T121" fmla="*/ 13 h 172"/>
                <a:gd name="T122" fmla="*/ 30 w 87"/>
                <a:gd name="T123" fmla="*/ 153 h 172"/>
                <a:gd name="T124" fmla="*/ 32 w 87"/>
                <a:gd name="T125"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 h="172">
                  <a:moveTo>
                    <a:pt x="0" y="12"/>
                  </a:moveTo>
                  <a:lnTo>
                    <a:pt x="0" y="10"/>
                  </a:lnTo>
                  <a:lnTo>
                    <a:pt x="2" y="10"/>
                  </a:lnTo>
                  <a:lnTo>
                    <a:pt x="2" y="10"/>
                  </a:lnTo>
                  <a:lnTo>
                    <a:pt x="3" y="8"/>
                  </a:lnTo>
                  <a:lnTo>
                    <a:pt x="5" y="8"/>
                  </a:lnTo>
                  <a:lnTo>
                    <a:pt x="7" y="8"/>
                  </a:lnTo>
                  <a:lnTo>
                    <a:pt x="7" y="10"/>
                  </a:lnTo>
                  <a:lnTo>
                    <a:pt x="7" y="10"/>
                  </a:lnTo>
                  <a:lnTo>
                    <a:pt x="8" y="10"/>
                  </a:lnTo>
                  <a:lnTo>
                    <a:pt x="8" y="8"/>
                  </a:lnTo>
                  <a:lnTo>
                    <a:pt x="10" y="7"/>
                  </a:lnTo>
                  <a:lnTo>
                    <a:pt x="13" y="8"/>
                  </a:lnTo>
                  <a:lnTo>
                    <a:pt x="13" y="8"/>
                  </a:lnTo>
                  <a:lnTo>
                    <a:pt x="15" y="8"/>
                  </a:lnTo>
                  <a:lnTo>
                    <a:pt x="15" y="8"/>
                  </a:lnTo>
                  <a:lnTo>
                    <a:pt x="19" y="8"/>
                  </a:lnTo>
                  <a:lnTo>
                    <a:pt x="19" y="7"/>
                  </a:lnTo>
                  <a:lnTo>
                    <a:pt x="20" y="5"/>
                  </a:lnTo>
                  <a:lnTo>
                    <a:pt x="24" y="7"/>
                  </a:lnTo>
                  <a:lnTo>
                    <a:pt x="27" y="5"/>
                  </a:lnTo>
                  <a:lnTo>
                    <a:pt x="27" y="1"/>
                  </a:lnTo>
                  <a:lnTo>
                    <a:pt x="29" y="1"/>
                  </a:lnTo>
                  <a:lnTo>
                    <a:pt x="32" y="1"/>
                  </a:lnTo>
                  <a:lnTo>
                    <a:pt x="32" y="0"/>
                  </a:lnTo>
                  <a:lnTo>
                    <a:pt x="36" y="1"/>
                  </a:lnTo>
                  <a:lnTo>
                    <a:pt x="36" y="3"/>
                  </a:lnTo>
                  <a:lnTo>
                    <a:pt x="37" y="3"/>
                  </a:lnTo>
                  <a:lnTo>
                    <a:pt x="39" y="5"/>
                  </a:lnTo>
                  <a:lnTo>
                    <a:pt x="44" y="5"/>
                  </a:lnTo>
                  <a:lnTo>
                    <a:pt x="44" y="5"/>
                  </a:lnTo>
                  <a:lnTo>
                    <a:pt x="47" y="5"/>
                  </a:lnTo>
                  <a:lnTo>
                    <a:pt x="49" y="7"/>
                  </a:lnTo>
                  <a:lnTo>
                    <a:pt x="49" y="8"/>
                  </a:lnTo>
                  <a:lnTo>
                    <a:pt x="47" y="8"/>
                  </a:lnTo>
                  <a:lnTo>
                    <a:pt x="46" y="12"/>
                  </a:lnTo>
                  <a:lnTo>
                    <a:pt x="47" y="13"/>
                  </a:lnTo>
                  <a:lnTo>
                    <a:pt x="47" y="15"/>
                  </a:lnTo>
                  <a:lnTo>
                    <a:pt x="53" y="17"/>
                  </a:lnTo>
                  <a:lnTo>
                    <a:pt x="53" y="18"/>
                  </a:lnTo>
                  <a:lnTo>
                    <a:pt x="54" y="18"/>
                  </a:lnTo>
                  <a:lnTo>
                    <a:pt x="56" y="20"/>
                  </a:lnTo>
                  <a:lnTo>
                    <a:pt x="59" y="18"/>
                  </a:lnTo>
                  <a:lnTo>
                    <a:pt x="59" y="20"/>
                  </a:lnTo>
                  <a:lnTo>
                    <a:pt x="61" y="20"/>
                  </a:lnTo>
                  <a:lnTo>
                    <a:pt x="63" y="20"/>
                  </a:lnTo>
                  <a:lnTo>
                    <a:pt x="63" y="20"/>
                  </a:lnTo>
                  <a:lnTo>
                    <a:pt x="63" y="22"/>
                  </a:lnTo>
                  <a:lnTo>
                    <a:pt x="63" y="22"/>
                  </a:lnTo>
                  <a:lnTo>
                    <a:pt x="61" y="24"/>
                  </a:lnTo>
                  <a:lnTo>
                    <a:pt x="61" y="24"/>
                  </a:lnTo>
                  <a:lnTo>
                    <a:pt x="59" y="24"/>
                  </a:lnTo>
                  <a:lnTo>
                    <a:pt x="58" y="24"/>
                  </a:lnTo>
                  <a:lnTo>
                    <a:pt x="54" y="25"/>
                  </a:lnTo>
                  <a:lnTo>
                    <a:pt x="54" y="25"/>
                  </a:lnTo>
                  <a:lnTo>
                    <a:pt x="54" y="27"/>
                  </a:lnTo>
                  <a:lnTo>
                    <a:pt x="54" y="27"/>
                  </a:lnTo>
                  <a:lnTo>
                    <a:pt x="53" y="29"/>
                  </a:lnTo>
                  <a:lnTo>
                    <a:pt x="53" y="27"/>
                  </a:lnTo>
                  <a:lnTo>
                    <a:pt x="51" y="29"/>
                  </a:lnTo>
                  <a:lnTo>
                    <a:pt x="49" y="29"/>
                  </a:lnTo>
                  <a:lnTo>
                    <a:pt x="49" y="29"/>
                  </a:lnTo>
                  <a:lnTo>
                    <a:pt x="49" y="29"/>
                  </a:lnTo>
                  <a:lnTo>
                    <a:pt x="47" y="29"/>
                  </a:lnTo>
                  <a:lnTo>
                    <a:pt x="47" y="30"/>
                  </a:lnTo>
                  <a:lnTo>
                    <a:pt x="47" y="30"/>
                  </a:lnTo>
                  <a:lnTo>
                    <a:pt x="47" y="32"/>
                  </a:lnTo>
                  <a:lnTo>
                    <a:pt x="47" y="34"/>
                  </a:lnTo>
                  <a:lnTo>
                    <a:pt x="47" y="35"/>
                  </a:lnTo>
                  <a:lnTo>
                    <a:pt x="47" y="35"/>
                  </a:lnTo>
                  <a:lnTo>
                    <a:pt x="47" y="37"/>
                  </a:lnTo>
                  <a:lnTo>
                    <a:pt x="47" y="37"/>
                  </a:lnTo>
                  <a:lnTo>
                    <a:pt x="46" y="37"/>
                  </a:lnTo>
                  <a:lnTo>
                    <a:pt x="44" y="41"/>
                  </a:lnTo>
                  <a:lnTo>
                    <a:pt x="42" y="41"/>
                  </a:lnTo>
                  <a:lnTo>
                    <a:pt x="42" y="39"/>
                  </a:lnTo>
                  <a:lnTo>
                    <a:pt x="42" y="41"/>
                  </a:lnTo>
                  <a:lnTo>
                    <a:pt x="41" y="41"/>
                  </a:lnTo>
                  <a:lnTo>
                    <a:pt x="41" y="42"/>
                  </a:lnTo>
                  <a:lnTo>
                    <a:pt x="41" y="44"/>
                  </a:lnTo>
                  <a:lnTo>
                    <a:pt x="41" y="46"/>
                  </a:lnTo>
                  <a:lnTo>
                    <a:pt x="41" y="46"/>
                  </a:lnTo>
                  <a:lnTo>
                    <a:pt x="42" y="47"/>
                  </a:lnTo>
                  <a:lnTo>
                    <a:pt x="41" y="51"/>
                  </a:lnTo>
                  <a:lnTo>
                    <a:pt x="39" y="52"/>
                  </a:lnTo>
                  <a:lnTo>
                    <a:pt x="42" y="54"/>
                  </a:lnTo>
                  <a:lnTo>
                    <a:pt x="41" y="56"/>
                  </a:lnTo>
                  <a:lnTo>
                    <a:pt x="39" y="56"/>
                  </a:lnTo>
                  <a:lnTo>
                    <a:pt x="41" y="56"/>
                  </a:lnTo>
                  <a:lnTo>
                    <a:pt x="44" y="58"/>
                  </a:lnTo>
                  <a:lnTo>
                    <a:pt x="47" y="61"/>
                  </a:lnTo>
                  <a:lnTo>
                    <a:pt x="49" y="61"/>
                  </a:lnTo>
                  <a:lnTo>
                    <a:pt x="49" y="63"/>
                  </a:lnTo>
                  <a:lnTo>
                    <a:pt x="49" y="64"/>
                  </a:lnTo>
                  <a:lnTo>
                    <a:pt x="49" y="64"/>
                  </a:lnTo>
                  <a:lnTo>
                    <a:pt x="51" y="68"/>
                  </a:lnTo>
                  <a:lnTo>
                    <a:pt x="51" y="69"/>
                  </a:lnTo>
                  <a:lnTo>
                    <a:pt x="54" y="73"/>
                  </a:lnTo>
                  <a:lnTo>
                    <a:pt x="58" y="73"/>
                  </a:lnTo>
                  <a:lnTo>
                    <a:pt x="58" y="75"/>
                  </a:lnTo>
                  <a:lnTo>
                    <a:pt x="63" y="78"/>
                  </a:lnTo>
                  <a:lnTo>
                    <a:pt x="68" y="81"/>
                  </a:lnTo>
                  <a:lnTo>
                    <a:pt x="70" y="83"/>
                  </a:lnTo>
                  <a:lnTo>
                    <a:pt x="75" y="86"/>
                  </a:lnTo>
                  <a:lnTo>
                    <a:pt x="76" y="90"/>
                  </a:lnTo>
                  <a:lnTo>
                    <a:pt x="76" y="92"/>
                  </a:lnTo>
                  <a:lnTo>
                    <a:pt x="76" y="92"/>
                  </a:lnTo>
                  <a:lnTo>
                    <a:pt x="76" y="93"/>
                  </a:lnTo>
                  <a:lnTo>
                    <a:pt x="80" y="95"/>
                  </a:lnTo>
                  <a:lnTo>
                    <a:pt x="80" y="97"/>
                  </a:lnTo>
                  <a:lnTo>
                    <a:pt x="80" y="97"/>
                  </a:lnTo>
                  <a:lnTo>
                    <a:pt x="80" y="98"/>
                  </a:lnTo>
                  <a:lnTo>
                    <a:pt x="81" y="100"/>
                  </a:lnTo>
                  <a:lnTo>
                    <a:pt x="81" y="104"/>
                  </a:lnTo>
                  <a:lnTo>
                    <a:pt x="81" y="105"/>
                  </a:lnTo>
                  <a:lnTo>
                    <a:pt x="83" y="109"/>
                  </a:lnTo>
                  <a:lnTo>
                    <a:pt x="83" y="109"/>
                  </a:lnTo>
                  <a:lnTo>
                    <a:pt x="83" y="110"/>
                  </a:lnTo>
                  <a:lnTo>
                    <a:pt x="83" y="112"/>
                  </a:lnTo>
                  <a:lnTo>
                    <a:pt x="85" y="114"/>
                  </a:lnTo>
                  <a:lnTo>
                    <a:pt x="83" y="115"/>
                  </a:lnTo>
                  <a:lnTo>
                    <a:pt x="85" y="117"/>
                  </a:lnTo>
                  <a:lnTo>
                    <a:pt x="85" y="119"/>
                  </a:lnTo>
                  <a:lnTo>
                    <a:pt x="85" y="119"/>
                  </a:lnTo>
                  <a:lnTo>
                    <a:pt x="87" y="121"/>
                  </a:lnTo>
                  <a:lnTo>
                    <a:pt x="87" y="122"/>
                  </a:lnTo>
                  <a:lnTo>
                    <a:pt x="87" y="124"/>
                  </a:lnTo>
                  <a:lnTo>
                    <a:pt x="87" y="124"/>
                  </a:lnTo>
                  <a:lnTo>
                    <a:pt x="87" y="124"/>
                  </a:lnTo>
                  <a:lnTo>
                    <a:pt x="87" y="122"/>
                  </a:lnTo>
                  <a:lnTo>
                    <a:pt x="85" y="124"/>
                  </a:lnTo>
                  <a:lnTo>
                    <a:pt x="85" y="126"/>
                  </a:lnTo>
                  <a:lnTo>
                    <a:pt x="87" y="126"/>
                  </a:lnTo>
                  <a:lnTo>
                    <a:pt x="87" y="127"/>
                  </a:lnTo>
                  <a:lnTo>
                    <a:pt x="85" y="127"/>
                  </a:lnTo>
                  <a:lnTo>
                    <a:pt x="85" y="129"/>
                  </a:lnTo>
                  <a:lnTo>
                    <a:pt x="83" y="131"/>
                  </a:lnTo>
                  <a:lnTo>
                    <a:pt x="85" y="132"/>
                  </a:lnTo>
                  <a:lnTo>
                    <a:pt x="83" y="134"/>
                  </a:lnTo>
                  <a:lnTo>
                    <a:pt x="85" y="136"/>
                  </a:lnTo>
                  <a:lnTo>
                    <a:pt x="83" y="136"/>
                  </a:lnTo>
                  <a:lnTo>
                    <a:pt x="81" y="138"/>
                  </a:lnTo>
                  <a:lnTo>
                    <a:pt x="81" y="139"/>
                  </a:lnTo>
                  <a:lnTo>
                    <a:pt x="80" y="141"/>
                  </a:lnTo>
                  <a:lnTo>
                    <a:pt x="78" y="143"/>
                  </a:lnTo>
                  <a:lnTo>
                    <a:pt x="76" y="143"/>
                  </a:lnTo>
                  <a:lnTo>
                    <a:pt x="75" y="144"/>
                  </a:lnTo>
                  <a:lnTo>
                    <a:pt x="75" y="146"/>
                  </a:lnTo>
                  <a:lnTo>
                    <a:pt x="71" y="146"/>
                  </a:lnTo>
                  <a:lnTo>
                    <a:pt x="71" y="148"/>
                  </a:lnTo>
                  <a:lnTo>
                    <a:pt x="66" y="151"/>
                  </a:lnTo>
                  <a:lnTo>
                    <a:pt x="63" y="151"/>
                  </a:lnTo>
                  <a:lnTo>
                    <a:pt x="63" y="151"/>
                  </a:lnTo>
                  <a:lnTo>
                    <a:pt x="59" y="151"/>
                  </a:lnTo>
                  <a:lnTo>
                    <a:pt x="59" y="151"/>
                  </a:lnTo>
                  <a:lnTo>
                    <a:pt x="59" y="149"/>
                  </a:lnTo>
                  <a:lnTo>
                    <a:pt x="59" y="148"/>
                  </a:lnTo>
                  <a:lnTo>
                    <a:pt x="59" y="149"/>
                  </a:lnTo>
                  <a:lnTo>
                    <a:pt x="59" y="149"/>
                  </a:lnTo>
                  <a:lnTo>
                    <a:pt x="58" y="149"/>
                  </a:lnTo>
                  <a:lnTo>
                    <a:pt x="59" y="151"/>
                  </a:lnTo>
                  <a:lnTo>
                    <a:pt x="59" y="151"/>
                  </a:lnTo>
                  <a:lnTo>
                    <a:pt x="58" y="151"/>
                  </a:lnTo>
                  <a:lnTo>
                    <a:pt x="56" y="151"/>
                  </a:lnTo>
                  <a:lnTo>
                    <a:pt x="59" y="153"/>
                  </a:lnTo>
                  <a:lnTo>
                    <a:pt x="58" y="153"/>
                  </a:lnTo>
                  <a:lnTo>
                    <a:pt x="59" y="155"/>
                  </a:lnTo>
                  <a:lnTo>
                    <a:pt x="58" y="156"/>
                  </a:lnTo>
                  <a:lnTo>
                    <a:pt x="56" y="155"/>
                  </a:lnTo>
                  <a:lnTo>
                    <a:pt x="58" y="156"/>
                  </a:lnTo>
                  <a:lnTo>
                    <a:pt x="58" y="158"/>
                  </a:lnTo>
                  <a:lnTo>
                    <a:pt x="56" y="158"/>
                  </a:lnTo>
                  <a:lnTo>
                    <a:pt x="56" y="158"/>
                  </a:lnTo>
                  <a:lnTo>
                    <a:pt x="54" y="156"/>
                  </a:lnTo>
                  <a:lnTo>
                    <a:pt x="53" y="158"/>
                  </a:lnTo>
                  <a:lnTo>
                    <a:pt x="54" y="160"/>
                  </a:lnTo>
                  <a:lnTo>
                    <a:pt x="54" y="160"/>
                  </a:lnTo>
                  <a:lnTo>
                    <a:pt x="54" y="160"/>
                  </a:lnTo>
                  <a:lnTo>
                    <a:pt x="53" y="161"/>
                  </a:lnTo>
                  <a:lnTo>
                    <a:pt x="53" y="161"/>
                  </a:lnTo>
                  <a:lnTo>
                    <a:pt x="53" y="161"/>
                  </a:lnTo>
                  <a:lnTo>
                    <a:pt x="49" y="163"/>
                  </a:lnTo>
                  <a:lnTo>
                    <a:pt x="49" y="163"/>
                  </a:lnTo>
                  <a:lnTo>
                    <a:pt x="47" y="163"/>
                  </a:lnTo>
                  <a:lnTo>
                    <a:pt x="47" y="165"/>
                  </a:lnTo>
                  <a:lnTo>
                    <a:pt x="47" y="166"/>
                  </a:lnTo>
                  <a:lnTo>
                    <a:pt x="46" y="168"/>
                  </a:lnTo>
                  <a:lnTo>
                    <a:pt x="44" y="168"/>
                  </a:lnTo>
                  <a:lnTo>
                    <a:pt x="44" y="168"/>
                  </a:lnTo>
                  <a:lnTo>
                    <a:pt x="41" y="172"/>
                  </a:lnTo>
                  <a:lnTo>
                    <a:pt x="37" y="170"/>
                  </a:lnTo>
                  <a:lnTo>
                    <a:pt x="39" y="170"/>
                  </a:lnTo>
                  <a:lnTo>
                    <a:pt x="41" y="168"/>
                  </a:lnTo>
                  <a:lnTo>
                    <a:pt x="42" y="168"/>
                  </a:lnTo>
                  <a:lnTo>
                    <a:pt x="41" y="168"/>
                  </a:lnTo>
                  <a:lnTo>
                    <a:pt x="39" y="166"/>
                  </a:lnTo>
                  <a:lnTo>
                    <a:pt x="41" y="163"/>
                  </a:lnTo>
                  <a:lnTo>
                    <a:pt x="41" y="163"/>
                  </a:lnTo>
                  <a:lnTo>
                    <a:pt x="39" y="163"/>
                  </a:lnTo>
                  <a:lnTo>
                    <a:pt x="41" y="161"/>
                  </a:lnTo>
                  <a:lnTo>
                    <a:pt x="39" y="158"/>
                  </a:lnTo>
                  <a:lnTo>
                    <a:pt x="41" y="156"/>
                  </a:lnTo>
                  <a:lnTo>
                    <a:pt x="44" y="153"/>
                  </a:lnTo>
                  <a:lnTo>
                    <a:pt x="46" y="153"/>
                  </a:lnTo>
                  <a:lnTo>
                    <a:pt x="44" y="153"/>
                  </a:lnTo>
                  <a:lnTo>
                    <a:pt x="41" y="153"/>
                  </a:lnTo>
                  <a:lnTo>
                    <a:pt x="41" y="153"/>
                  </a:lnTo>
                  <a:lnTo>
                    <a:pt x="39" y="153"/>
                  </a:lnTo>
                  <a:lnTo>
                    <a:pt x="37" y="153"/>
                  </a:lnTo>
                  <a:lnTo>
                    <a:pt x="36" y="153"/>
                  </a:lnTo>
                  <a:lnTo>
                    <a:pt x="36" y="153"/>
                  </a:lnTo>
                  <a:lnTo>
                    <a:pt x="36" y="151"/>
                  </a:lnTo>
                  <a:lnTo>
                    <a:pt x="36" y="149"/>
                  </a:lnTo>
                  <a:lnTo>
                    <a:pt x="37" y="148"/>
                  </a:lnTo>
                  <a:lnTo>
                    <a:pt x="39" y="148"/>
                  </a:lnTo>
                  <a:lnTo>
                    <a:pt x="41" y="144"/>
                  </a:lnTo>
                  <a:lnTo>
                    <a:pt x="42" y="144"/>
                  </a:lnTo>
                  <a:lnTo>
                    <a:pt x="44" y="144"/>
                  </a:lnTo>
                  <a:lnTo>
                    <a:pt x="49" y="144"/>
                  </a:lnTo>
                  <a:lnTo>
                    <a:pt x="51" y="144"/>
                  </a:lnTo>
                  <a:lnTo>
                    <a:pt x="53" y="146"/>
                  </a:lnTo>
                  <a:lnTo>
                    <a:pt x="56" y="146"/>
                  </a:lnTo>
                  <a:lnTo>
                    <a:pt x="54" y="144"/>
                  </a:lnTo>
                  <a:lnTo>
                    <a:pt x="54" y="143"/>
                  </a:lnTo>
                  <a:lnTo>
                    <a:pt x="53" y="141"/>
                  </a:lnTo>
                  <a:lnTo>
                    <a:pt x="51" y="139"/>
                  </a:lnTo>
                  <a:lnTo>
                    <a:pt x="49" y="136"/>
                  </a:lnTo>
                  <a:lnTo>
                    <a:pt x="53" y="134"/>
                  </a:lnTo>
                  <a:lnTo>
                    <a:pt x="56" y="134"/>
                  </a:lnTo>
                  <a:lnTo>
                    <a:pt x="58" y="132"/>
                  </a:lnTo>
                  <a:lnTo>
                    <a:pt x="59" y="131"/>
                  </a:lnTo>
                  <a:lnTo>
                    <a:pt x="63" y="129"/>
                  </a:lnTo>
                  <a:lnTo>
                    <a:pt x="63" y="127"/>
                  </a:lnTo>
                  <a:lnTo>
                    <a:pt x="64" y="127"/>
                  </a:lnTo>
                  <a:lnTo>
                    <a:pt x="66" y="124"/>
                  </a:lnTo>
                  <a:lnTo>
                    <a:pt x="66" y="122"/>
                  </a:lnTo>
                  <a:lnTo>
                    <a:pt x="68" y="119"/>
                  </a:lnTo>
                  <a:lnTo>
                    <a:pt x="66" y="117"/>
                  </a:lnTo>
                  <a:lnTo>
                    <a:pt x="66" y="114"/>
                  </a:lnTo>
                  <a:lnTo>
                    <a:pt x="64" y="109"/>
                  </a:lnTo>
                  <a:lnTo>
                    <a:pt x="63" y="109"/>
                  </a:lnTo>
                  <a:lnTo>
                    <a:pt x="61" y="105"/>
                  </a:lnTo>
                  <a:lnTo>
                    <a:pt x="63" y="105"/>
                  </a:lnTo>
                  <a:lnTo>
                    <a:pt x="64" y="104"/>
                  </a:lnTo>
                  <a:lnTo>
                    <a:pt x="64" y="100"/>
                  </a:lnTo>
                  <a:lnTo>
                    <a:pt x="63" y="98"/>
                  </a:lnTo>
                  <a:lnTo>
                    <a:pt x="63" y="97"/>
                  </a:lnTo>
                  <a:lnTo>
                    <a:pt x="66" y="93"/>
                  </a:lnTo>
                  <a:lnTo>
                    <a:pt x="66" y="92"/>
                  </a:lnTo>
                  <a:lnTo>
                    <a:pt x="64" y="92"/>
                  </a:lnTo>
                  <a:lnTo>
                    <a:pt x="63" y="90"/>
                  </a:lnTo>
                  <a:lnTo>
                    <a:pt x="63" y="86"/>
                  </a:lnTo>
                  <a:lnTo>
                    <a:pt x="64" y="85"/>
                  </a:lnTo>
                  <a:lnTo>
                    <a:pt x="64" y="85"/>
                  </a:lnTo>
                  <a:lnTo>
                    <a:pt x="63" y="85"/>
                  </a:lnTo>
                  <a:lnTo>
                    <a:pt x="61" y="85"/>
                  </a:lnTo>
                  <a:lnTo>
                    <a:pt x="59" y="83"/>
                  </a:lnTo>
                  <a:lnTo>
                    <a:pt x="58" y="83"/>
                  </a:lnTo>
                  <a:lnTo>
                    <a:pt x="56" y="81"/>
                  </a:lnTo>
                  <a:lnTo>
                    <a:pt x="58" y="80"/>
                  </a:lnTo>
                  <a:lnTo>
                    <a:pt x="56" y="80"/>
                  </a:lnTo>
                  <a:lnTo>
                    <a:pt x="54" y="80"/>
                  </a:lnTo>
                  <a:lnTo>
                    <a:pt x="53" y="78"/>
                  </a:lnTo>
                  <a:lnTo>
                    <a:pt x="53" y="76"/>
                  </a:lnTo>
                  <a:lnTo>
                    <a:pt x="51" y="75"/>
                  </a:lnTo>
                  <a:lnTo>
                    <a:pt x="49" y="75"/>
                  </a:lnTo>
                  <a:lnTo>
                    <a:pt x="47" y="73"/>
                  </a:lnTo>
                  <a:lnTo>
                    <a:pt x="47" y="71"/>
                  </a:lnTo>
                  <a:lnTo>
                    <a:pt x="44" y="68"/>
                  </a:lnTo>
                  <a:lnTo>
                    <a:pt x="44" y="66"/>
                  </a:lnTo>
                  <a:lnTo>
                    <a:pt x="41" y="63"/>
                  </a:lnTo>
                  <a:lnTo>
                    <a:pt x="39" y="61"/>
                  </a:lnTo>
                  <a:lnTo>
                    <a:pt x="36" y="58"/>
                  </a:lnTo>
                  <a:lnTo>
                    <a:pt x="34" y="58"/>
                  </a:lnTo>
                  <a:lnTo>
                    <a:pt x="30" y="56"/>
                  </a:lnTo>
                  <a:lnTo>
                    <a:pt x="27" y="56"/>
                  </a:lnTo>
                  <a:lnTo>
                    <a:pt x="25" y="52"/>
                  </a:lnTo>
                  <a:lnTo>
                    <a:pt x="24" y="52"/>
                  </a:lnTo>
                  <a:lnTo>
                    <a:pt x="24" y="51"/>
                  </a:lnTo>
                  <a:lnTo>
                    <a:pt x="25" y="49"/>
                  </a:lnTo>
                  <a:lnTo>
                    <a:pt x="22" y="47"/>
                  </a:lnTo>
                  <a:lnTo>
                    <a:pt x="22" y="46"/>
                  </a:lnTo>
                  <a:lnTo>
                    <a:pt x="24" y="46"/>
                  </a:lnTo>
                  <a:lnTo>
                    <a:pt x="27" y="44"/>
                  </a:lnTo>
                  <a:lnTo>
                    <a:pt x="29" y="44"/>
                  </a:lnTo>
                  <a:lnTo>
                    <a:pt x="30" y="42"/>
                  </a:lnTo>
                  <a:lnTo>
                    <a:pt x="32" y="39"/>
                  </a:lnTo>
                  <a:lnTo>
                    <a:pt x="32" y="37"/>
                  </a:lnTo>
                  <a:lnTo>
                    <a:pt x="32" y="35"/>
                  </a:lnTo>
                  <a:lnTo>
                    <a:pt x="30" y="35"/>
                  </a:lnTo>
                  <a:lnTo>
                    <a:pt x="30" y="34"/>
                  </a:lnTo>
                  <a:lnTo>
                    <a:pt x="29" y="32"/>
                  </a:lnTo>
                  <a:lnTo>
                    <a:pt x="27" y="30"/>
                  </a:lnTo>
                  <a:lnTo>
                    <a:pt x="25" y="29"/>
                  </a:lnTo>
                  <a:lnTo>
                    <a:pt x="22" y="29"/>
                  </a:lnTo>
                  <a:lnTo>
                    <a:pt x="20" y="30"/>
                  </a:lnTo>
                  <a:lnTo>
                    <a:pt x="17" y="30"/>
                  </a:lnTo>
                  <a:lnTo>
                    <a:pt x="13" y="30"/>
                  </a:lnTo>
                  <a:lnTo>
                    <a:pt x="10" y="25"/>
                  </a:lnTo>
                  <a:lnTo>
                    <a:pt x="7" y="22"/>
                  </a:lnTo>
                  <a:lnTo>
                    <a:pt x="8" y="20"/>
                  </a:lnTo>
                  <a:lnTo>
                    <a:pt x="7" y="18"/>
                  </a:lnTo>
                  <a:lnTo>
                    <a:pt x="5" y="17"/>
                  </a:lnTo>
                  <a:lnTo>
                    <a:pt x="3" y="13"/>
                  </a:lnTo>
                  <a:lnTo>
                    <a:pt x="0" y="13"/>
                  </a:lnTo>
                  <a:lnTo>
                    <a:pt x="0" y="12"/>
                  </a:lnTo>
                  <a:lnTo>
                    <a:pt x="0" y="12"/>
                  </a:lnTo>
                  <a:lnTo>
                    <a:pt x="0" y="12"/>
                  </a:lnTo>
                  <a:close/>
                  <a:moveTo>
                    <a:pt x="29" y="151"/>
                  </a:moveTo>
                  <a:lnTo>
                    <a:pt x="30" y="153"/>
                  </a:lnTo>
                  <a:lnTo>
                    <a:pt x="29" y="153"/>
                  </a:lnTo>
                  <a:lnTo>
                    <a:pt x="30" y="155"/>
                  </a:lnTo>
                  <a:lnTo>
                    <a:pt x="32" y="155"/>
                  </a:lnTo>
                  <a:lnTo>
                    <a:pt x="32" y="151"/>
                  </a:lnTo>
                  <a:lnTo>
                    <a:pt x="32" y="151"/>
                  </a:lnTo>
                  <a:lnTo>
                    <a:pt x="30" y="149"/>
                  </a:lnTo>
                  <a:lnTo>
                    <a:pt x="29" y="151"/>
                  </a:lnTo>
                  <a:lnTo>
                    <a:pt x="29" y="15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2" name="Freeform 30"/>
            <p:cNvSpPr>
              <a:spLocks/>
            </p:cNvSpPr>
            <p:nvPr/>
          </p:nvSpPr>
          <p:spPr bwMode="auto">
            <a:xfrm>
              <a:off x="7104965" y="4237780"/>
              <a:ext cx="140243" cy="113646"/>
            </a:xfrm>
            <a:custGeom>
              <a:avLst/>
              <a:gdLst>
                <a:gd name="T0" fmla="*/ 27 w 58"/>
                <a:gd name="T1" fmla="*/ 46 h 47"/>
                <a:gd name="T2" fmla="*/ 31 w 58"/>
                <a:gd name="T3" fmla="*/ 42 h 47"/>
                <a:gd name="T4" fmla="*/ 34 w 58"/>
                <a:gd name="T5" fmla="*/ 42 h 47"/>
                <a:gd name="T6" fmla="*/ 41 w 58"/>
                <a:gd name="T7" fmla="*/ 42 h 47"/>
                <a:gd name="T8" fmla="*/ 46 w 58"/>
                <a:gd name="T9" fmla="*/ 44 h 47"/>
                <a:gd name="T10" fmla="*/ 44 w 58"/>
                <a:gd name="T11" fmla="*/ 41 h 47"/>
                <a:gd name="T12" fmla="*/ 41 w 58"/>
                <a:gd name="T13" fmla="*/ 37 h 47"/>
                <a:gd name="T14" fmla="*/ 43 w 58"/>
                <a:gd name="T15" fmla="*/ 32 h 47"/>
                <a:gd name="T16" fmla="*/ 48 w 58"/>
                <a:gd name="T17" fmla="*/ 30 h 47"/>
                <a:gd name="T18" fmla="*/ 53 w 58"/>
                <a:gd name="T19" fmla="*/ 27 h 47"/>
                <a:gd name="T20" fmla="*/ 54 w 58"/>
                <a:gd name="T21" fmla="*/ 25 h 47"/>
                <a:gd name="T22" fmla="*/ 56 w 58"/>
                <a:gd name="T23" fmla="*/ 20 h 47"/>
                <a:gd name="T24" fmla="*/ 56 w 58"/>
                <a:gd name="T25" fmla="*/ 15 h 47"/>
                <a:gd name="T26" fmla="*/ 54 w 58"/>
                <a:gd name="T27" fmla="*/ 7 h 47"/>
                <a:gd name="T28" fmla="*/ 51 w 58"/>
                <a:gd name="T29" fmla="*/ 3 h 47"/>
                <a:gd name="T30" fmla="*/ 48 w 58"/>
                <a:gd name="T31" fmla="*/ 2 h 47"/>
                <a:gd name="T32" fmla="*/ 46 w 58"/>
                <a:gd name="T33" fmla="*/ 0 h 47"/>
                <a:gd name="T34" fmla="*/ 39 w 58"/>
                <a:gd name="T35" fmla="*/ 2 h 47"/>
                <a:gd name="T36" fmla="*/ 43 w 58"/>
                <a:gd name="T37" fmla="*/ 7 h 47"/>
                <a:gd name="T38" fmla="*/ 43 w 58"/>
                <a:gd name="T39" fmla="*/ 10 h 47"/>
                <a:gd name="T40" fmla="*/ 37 w 58"/>
                <a:gd name="T41" fmla="*/ 5 h 47"/>
                <a:gd name="T42" fmla="*/ 32 w 58"/>
                <a:gd name="T43" fmla="*/ 3 h 47"/>
                <a:gd name="T44" fmla="*/ 29 w 58"/>
                <a:gd name="T45" fmla="*/ 3 h 47"/>
                <a:gd name="T46" fmla="*/ 24 w 58"/>
                <a:gd name="T47" fmla="*/ 2 h 47"/>
                <a:gd name="T48" fmla="*/ 20 w 58"/>
                <a:gd name="T49" fmla="*/ 2 h 47"/>
                <a:gd name="T50" fmla="*/ 15 w 58"/>
                <a:gd name="T51" fmla="*/ 2 h 47"/>
                <a:gd name="T52" fmla="*/ 9 w 58"/>
                <a:gd name="T53" fmla="*/ 3 h 47"/>
                <a:gd name="T54" fmla="*/ 3 w 58"/>
                <a:gd name="T55" fmla="*/ 7 h 47"/>
                <a:gd name="T56" fmla="*/ 2 w 58"/>
                <a:gd name="T57" fmla="*/ 12 h 47"/>
                <a:gd name="T58" fmla="*/ 2 w 58"/>
                <a:gd name="T59" fmla="*/ 20 h 47"/>
                <a:gd name="T60" fmla="*/ 5 w 58"/>
                <a:gd name="T61" fmla="*/ 24 h 47"/>
                <a:gd name="T62" fmla="*/ 3 w 58"/>
                <a:gd name="T63" fmla="*/ 29 h 47"/>
                <a:gd name="T64" fmla="*/ 5 w 58"/>
                <a:gd name="T65" fmla="*/ 30 h 47"/>
                <a:gd name="T66" fmla="*/ 7 w 58"/>
                <a:gd name="T67" fmla="*/ 34 h 47"/>
                <a:gd name="T68" fmla="*/ 9 w 58"/>
                <a:gd name="T69" fmla="*/ 37 h 47"/>
                <a:gd name="T70" fmla="*/ 10 w 58"/>
                <a:gd name="T71" fmla="*/ 39 h 47"/>
                <a:gd name="T72" fmla="*/ 10 w 58"/>
                <a:gd name="T73" fmla="*/ 42 h 47"/>
                <a:gd name="T74" fmla="*/ 12 w 58"/>
                <a:gd name="T75" fmla="*/ 44 h 47"/>
                <a:gd name="T76" fmla="*/ 14 w 58"/>
                <a:gd name="T77" fmla="*/ 42 h 47"/>
                <a:gd name="T78" fmla="*/ 17 w 58"/>
                <a:gd name="T79" fmla="*/ 41 h 47"/>
                <a:gd name="T80" fmla="*/ 17 w 58"/>
                <a:gd name="T81" fmla="*/ 42 h 47"/>
                <a:gd name="T82" fmla="*/ 15 w 58"/>
                <a:gd name="T83" fmla="*/ 46 h 47"/>
                <a:gd name="T84" fmla="*/ 17 w 58"/>
                <a:gd name="T85" fmla="*/ 47 h 47"/>
                <a:gd name="T86" fmla="*/ 19 w 58"/>
                <a:gd name="T87" fmla="*/ 46 h 47"/>
                <a:gd name="T88" fmla="*/ 20 w 58"/>
                <a:gd name="T89" fmla="*/ 46 h 47"/>
                <a:gd name="T90" fmla="*/ 24 w 58"/>
                <a:gd name="T91" fmla="*/ 46 h 47"/>
                <a:gd name="T92" fmla="*/ 26 w 58"/>
                <a:gd name="T9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8" h="47">
                  <a:moveTo>
                    <a:pt x="26" y="47"/>
                  </a:moveTo>
                  <a:lnTo>
                    <a:pt x="27" y="46"/>
                  </a:lnTo>
                  <a:lnTo>
                    <a:pt x="29" y="46"/>
                  </a:lnTo>
                  <a:lnTo>
                    <a:pt x="31" y="42"/>
                  </a:lnTo>
                  <a:lnTo>
                    <a:pt x="32" y="42"/>
                  </a:lnTo>
                  <a:lnTo>
                    <a:pt x="34" y="42"/>
                  </a:lnTo>
                  <a:lnTo>
                    <a:pt x="39" y="42"/>
                  </a:lnTo>
                  <a:lnTo>
                    <a:pt x="41" y="42"/>
                  </a:lnTo>
                  <a:lnTo>
                    <a:pt x="43" y="44"/>
                  </a:lnTo>
                  <a:lnTo>
                    <a:pt x="46" y="44"/>
                  </a:lnTo>
                  <a:lnTo>
                    <a:pt x="44" y="42"/>
                  </a:lnTo>
                  <a:lnTo>
                    <a:pt x="44" y="41"/>
                  </a:lnTo>
                  <a:lnTo>
                    <a:pt x="43" y="39"/>
                  </a:lnTo>
                  <a:lnTo>
                    <a:pt x="41" y="37"/>
                  </a:lnTo>
                  <a:lnTo>
                    <a:pt x="39" y="34"/>
                  </a:lnTo>
                  <a:lnTo>
                    <a:pt x="43" y="32"/>
                  </a:lnTo>
                  <a:lnTo>
                    <a:pt x="46" y="32"/>
                  </a:lnTo>
                  <a:lnTo>
                    <a:pt x="48" y="30"/>
                  </a:lnTo>
                  <a:lnTo>
                    <a:pt x="49" y="29"/>
                  </a:lnTo>
                  <a:lnTo>
                    <a:pt x="53" y="27"/>
                  </a:lnTo>
                  <a:lnTo>
                    <a:pt x="53" y="25"/>
                  </a:lnTo>
                  <a:lnTo>
                    <a:pt x="54" y="25"/>
                  </a:lnTo>
                  <a:lnTo>
                    <a:pt x="56" y="22"/>
                  </a:lnTo>
                  <a:lnTo>
                    <a:pt x="56" y="20"/>
                  </a:lnTo>
                  <a:lnTo>
                    <a:pt x="58" y="17"/>
                  </a:lnTo>
                  <a:lnTo>
                    <a:pt x="56" y="15"/>
                  </a:lnTo>
                  <a:lnTo>
                    <a:pt x="56" y="12"/>
                  </a:lnTo>
                  <a:lnTo>
                    <a:pt x="54" y="7"/>
                  </a:lnTo>
                  <a:lnTo>
                    <a:pt x="53" y="7"/>
                  </a:lnTo>
                  <a:lnTo>
                    <a:pt x="51" y="3"/>
                  </a:lnTo>
                  <a:lnTo>
                    <a:pt x="49" y="3"/>
                  </a:lnTo>
                  <a:lnTo>
                    <a:pt x="48" y="2"/>
                  </a:lnTo>
                  <a:lnTo>
                    <a:pt x="46" y="2"/>
                  </a:lnTo>
                  <a:lnTo>
                    <a:pt x="46" y="0"/>
                  </a:lnTo>
                  <a:lnTo>
                    <a:pt x="43" y="0"/>
                  </a:lnTo>
                  <a:lnTo>
                    <a:pt x="39" y="2"/>
                  </a:lnTo>
                  <a:lnTo>
                    <a:pt x="43" y="5"/>
                  </a:lnTo>
                  <a:lnTo>
                    <a:pt x="43" y="7"/>
                  </a:lnTo>
                  <a:lnTo>
                    <a:pt x="43" y="8"/>
                  </a:lnTo>
                  <a:lnTo>
                    <a:pt x="43" y="10"/>
                  </a:lnTo>
                  <a:lnTo>
                    <a:pt x="39" y="8"/>
                  </a:lnTo>
                  <a:lnTo>
                    <a:pt x="37" y="5"/>
                  </a:lnTo>
                  <a:lnTo>
                    <a:pt x="34" y="5"/>
                  </a:lnTo>
                  <a:lnTo>
                    <a:pt x="32" y="3"/>
                  </a:lnTo>
                  <a:lnTo>
                    <a:pt x="31" y="2"/>
                  </a:lnTo>
                  <a:lnTo>
                    <a:pt x="29" y="3"/>
                  </a:lnTo>
                  <a:lnTo>
                    <a:pt x="27" y="2"/>
                  </a:lnTo>
                  <a:lnTo>
                    <a:pt x="24" y="2"/>
                  </a:lnTo>
                  <a:lnTo>
                    <a:pt x="22" y="2"/>
                  </a:lnTo>
                  <a:lnTo>
                    <a:pt x="20" y="2"/>
                  </a:lnTo>
                  <a:lnTo>
                    <a:pt x="17" y="2"/>
                  </a:lnTo>
                  <a:lnTo>
                    <a:pt x="15" y="2"/>
                  </a:lnTo>
                  <a:lnTo>
                    <a:pt x="14" y="2"/>
                  </a:lnTo>
                  <a:lnTo>
                    <a:pt x="9" y="3"/>
                  </a:lnTo>
                  <a:lnTo>
                    <a:pt x="5" y="3"/>
                  </a:lnTo>
                  <a:lnTo>
                    <a:pt x="3" y="7"/>
                  </a:lnTo>
                  <a:lnTo>
                    <a:pt x="3" y="8"/>
                  </a:lnTo>
                  <a:lnTo>
                    <a:pt x="2" y="12"/>
                  </a:lnTo>
                  <a:lnTo>
                    <a:pt x="0" y="15"/>
                  </a:lnTo>
                  <a:lnTo>
                    <a:pt x="2" y="20"/>
                  </a:lnTo>
                  <a:lnTo>
                    <a:pt x="3" y="20"/>
                  </a:lnTo>
                  <a:lnTo>
                    <a:pt x="5" y="24"/>
                  </a:lnTo>
                  <a:lnTo>
                    <a:pt x="5" y="27"/>
                  </a:lnTo>
                  <a:lnTo>
                    <a:pt x="3" y="29"/>
                  </a:lnTo>
                  <a:lnTo>
                    <a:pt x="3" y="29"/>
                  </a:lnTo>
                  <a:lnTo>
                    <a:pt x="5" y="30"/>
                  </a:lnTo>
                  <a:lnTo>
                    <a:pt x="5" y="32"/>
                  </a:lnTo>
                  <a:lnTo>
                    <a:pt x="7" y="34"/>
                  </a:lnTo>
                  <a:lnTo>
                    <a:pt x="7" y="36"/>
                  </a:lnTo>
                  <a:lnTo>
                    <a:pt x="9" y="37"/>
                  </a:lnTo>
                  <a:lnTo>
                    <a:pt x="10" y="37"/>
                  </a:lnTo>
                  <a:lnTo>
                    <a:pt x="10" y="39"/>
                  </a:lnTo>
                  <a:lnTo>
                    <a:pt x="10" y="41"/>
                  </a:lnTo>
                  <a:lnTo>
                    <a:pt x="10" y="42"/>
                  </a:lnTo>
                  <a:lnTo>
                    <a:pt x="12" y="44"/>
                  </a:lnTo>
                  <a:lnTo>
                    <a:pt x="12" y="44"/>
                  </a:lnTo>
                  <a:lnTo>
                    <a:pt x="14" y="44"/>
                  </a:lnTo>
                  <a:lnTo>
                    <a:pt x="14" y="42"/>
                  </a:lnTo>
                  <a:lnTo>
                    <a:pt x="15" y="41"/>
                  </a:lnTo>
                  <a:lnTo>
                    <a:pt x="17" y="41"/>
                  </a:lnTo>
                  <a:lnTo>
                    <a:pt x="17" y="41"/>
                  </a:lnTo>
                  <a:lnTo>
                    <a:pt x="17" y="42"/>
                  </a:lnTo>
                  <a:lnTo>
                    <a:pt x="17" y="44"/>
                  </a:lnTo>
                  <a:lnTo>
                    <a:pt x="15" y="46"/>
                  </a:lnTo>
                  <a:lnTo>
                    <a:pt x="17" y="47"/>
                  </a:lnTo>
                  <a:lnTo>
                    <a:pt x="17" y="47"/>
                  </a:lnTo>
                  <a:lnTo>
                    <a:pt x="17" y="47"/>
                  </a:lnTo>
                  <a:lnTo>
                    <a:pt x="19" y="46"/>
                  </a:lnTo>
                  <a:lnTo>
                    <a:pt x="19" y="46"/>
                  </a:lnTo>
                  <a:lnTo>
                    <a:pt x="20" y="46"/>
                  </a:lnTo>
                  <a:lnTo>
                    <a:pt x="22" y="47"/>
                  </a:lnTo>
                  <a:lnTo>
                    <a:pt x="24" y="46"/>
                  </a:lnTo>
                  <a:lnTo>
                    <a:pt x="26" y="47"/>
                  </a:lnTo>
                  <a:lnTo>
                    <a:pt x="26" y="4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3" name="Freeform 31"/>
            <p:cNvSpPr>
              <a:spLocks/>
            </p:cNvSpPr>
            <p:nvPr/>
          </p:nvSpPr>
          <p:spPr bwMode="auto">
            <a:xfrm>
              <a:off x="7027590" y="4020161"/>
              <a:ext cx="212783" cy="241798"/>
            </a:xfrm>
            <a:custGeom>
              <a:avLst/>
              <a:gdLst>
                <a:gd name="T0" fmla="*/ 13 w 88"/>
                <a:gd name="T1" fmla="*/ 13 h 100"/>
                <a:gd name="T2" fmla="*/ 17 w 88"/>
                <a:gd name="T3" fmla="*/ 10 h 100"/>
                <a:gd name="T4" fmla="*/ 15 w 88"/>
                <a:gd name="T5" fmla="*/ 1 h 100"/>
                <a:gd name="T6" fmla="*/ 22 w 88"/>
                <a:gd name="T7" fmla="*/ 0 h 100"/>
                <a:gd name="T8" fmla="*/ 27 w 88"/>
                <a:gd name="T9" fmla="*/ 5 h 100"/>
                <a:gd name="T10" fmla="*/ 29 w 88"/>
                <a:gd name="T11" fmla="*/ 10 h 100"/>
                <a:gd name="T12" fmla="*/ 39 w 88"/>
                <a:gd name="T13" fmla="*/ 18 h 100"/>
                <a:gd name="T14" fmla="*/ 47 w 88"/>
                <a:gd name="T15" fmla="*/ 17 h 100"/>
                <a:gd name="T16" fmla="*/ 52 w 88"/>
                <a:gd name="T17" fmla="*/ 22 h 100"/>
                <a:gd name="T18" fmla="*/ 54 w 88"/>
                <a:gd name="T19" fmla="*/ 25 h 100"/>
                <a:gd name="T20" fmla="*/ 51 w 88"/>
                <a:gd name="T21" fmla="*/ 32 h 100"/>
                <a:gd name="T22" fmla="*/ 44 w 88"/>
                <a:gd name="T23" fmla="*/ 34 h 100"/>
                <a:gd name="T24" fmla="*/ 46 w 88"/>
                <a:gd name="T25" fmla="*/ 39 h 100"/>
                <a:gd name="T26" fmla="*/ 49 w 88"/>
                <a:gd name="T27" fmla="*/ 44 h 100"/>
                <a:gd name="T28" fmla="*/ 58 w 88"/>
                <a:gd name="T29" fmla="*/ 46 h 100"/>
                <a:gd name="T30" fmla="*/ 66 w 88"/>
                <a:gd name="T31" fmla="*/ 54 h 100"/>
                <a:gd name="T32" fmla="*/ 69 w 88"/>
                <a:gd name="T33" fmla="*/ 61 h 100"/>
                <a:gd name="T34" fmla="*/ 75 w 88"/>
                <a:gd name="T35" fmla="*/ 64 h 100"/>
                <a:gd name="T36" fmla="*/ 78 w 88"/>
                <a:gd name="T37" fmla="*/ 68 h 100"/>
                <a:gd name="T38" fmla="*/ 80 w 88"/>
                <a:gd name="T39" fmla="*/ 71 h 100"/>
                <a:gd name="T40" fmla="*/ 85 w 88"/>
                <a:gd name="T41" fmla="*/ 73 h 100"/>
                <a:gd name="T42" fmla="*/ 85 w 88"/>
                <a:gd name="T43" fmla="*/ 74 h 100"/>
                <a:gd name="T44" fmla="*/ 88 w 88"/>
                <a:gd name="T45" fmla="*/ 80 h 100"/>
                <a:gd name="T46" fmla="*/ 85 w 88"/>
                <a:gd name="T47" fmla="*/ 86 h 100"/>
                <a:gd name="T48" fmla="*/ 85 w 88"/>
                <a:gd name="T49" fmla="*/ 93 h 100"/>
                <a:gd name="T50" fmla="*/ 78 w 88"/>
                <a:gd name="T51" fmla="*/ 92 h 100"/>
                <a:gd name="T52" fmla="*/ 71 w 88"/>
                <a:gd name="T53" fmla="*/ 92 h 100"/>
                <a:gd name="T54" fmla="*/ 75 w 88"/>
                <a:gd name="T55" fmla="*/ 98 h 100"/>
                <a:gd name="T56" fmla="*/ 69 w 88"/>
                <a:gd name="T57" fmla="*/ 95 h 100"/>
                <a:gd name="T58" fmla="*/ 63 w 88"/>
                <a:gd name="T59" fmla="*/ 92 h 100"/>
                <a:gd name="T60" fmla="*/ 66 w 88"/>
                <a:gd name="T61" fmla="*/ 86 h 100"/>
                <a:gd name="T62" fmla="*/ 66 w 88"/>
                <a:gd name="T63" fmla="*/ 81 h 100"/>
                <a:gd name="T64" fmla="*/ 63 w 88"/>
                <a:gd name="T65" fmla="*/ 76 h 100"/>
                <a:gd name="T66" fmla="*/ 59 w 88"/>
                <a:gd name="T67" fmla="*/ 73 h 100"/>
                <a:gd name="T68" fmla="*/ 56 w 88"/>
                <a:gd name="T69" fmla="*/ 68 h 100"/>
                <a:gd name="T70" fmla="*/ 56 w 88"/>
                <a:gd name="T71" fmla="*/ 61 h 100"/>
                <a:gd name="T72" fmla="*/ 52 w 88"/>
                <a:gd name="T73" fmla="*/ 56 h 100"/>
                <a:gd name="T74" fmla="*/ 42 w 88"/>
                <a:gd name="T75" fmla="*/ 47 h 100"/>
                <a:gd name="T76" fmla="*/ 32 w 88"/>
                <a:gd name="T77" fmla="*/ 54 h 100"/>
                <a:gd name="T78" fmla="*/ 24 w 88"/>
                <a:gd name="T79" fmla="*/ 49 h 100"/>
                <a:gd name="T80" fmla="*/ 17 w 88"/>
                <a:gd name="T81" fmla="*/ 54 h 100"/>
                <a:gd name="T82" fmla="*/ 15 w 88"/>
                <a:gd name="T83" fmla="*/ 46 h 100"/>
                <a:gd name="T84" fmla="*/ 15 w 88"/>
                <a:gd name="T85" fmla="*/ 40 h 100"/>
                <a:gd name="T86" fmla="*/ 15 w 88"/>
                <a:gd name="T87" fmla="*/ 34 h 100"/>
                <a:gd name="T88" fmla="*/ 7 w 88"/>
                <a:gd name="T89" fmla="*/ 34 h 100"/>
                <a:gd name="T90" fmla="*/ 7 w 88"/>
                <a:gd name="T91" fmla="*/ 27 h 100"/>
                <a:gd name="T92" fmla="*/ 0 w 88"/>
                <a:gd name="T93" fmla="*/ 22 h 100"/>
                <a:gd name="T94" fmla="*/ 5 w 88"/>
                <a:gd name="T95" fmla="*/ 18 h 100"/>
                <a:gd name="T96" fmla="*/ 5 w 88"/>
                <a:gd name="T97" fmla="*/ 13 h 100"/>
                <a:gd name="T98" fmla="*/ 10 w 88"/>
                <a:gd name="T99" fmla="*/ 1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8" h="100">
                  <a:moveTo>
                    <a:pt x="10" y="10"/>
                  </a:moveTo>
                  <a:lnTo>
                    <a:pt x="12" y="12"/>
                  </a:lnTo>
                  <a:lnTo>
                    <a:pt x="13" y="13"/>
                  </a:lnTo>
                  <a:lnTo>
                    <a:pt x="15" y="13"/>
                  </a:lnTo>
                  <a:lnTo>
                    <a:pt x="17" y="13"/>
                  </a:lnTo>
                  <a:lnTo>
                    <a:pt x="17" y="10"/>
                  </a:lnTo>
                  <a:lnTo>
                    <a:pt x="17" y="8"/>
                  </a:lnTo>
                  <a:lnTo>
                    <a:pt x="15" y="5"/>
                  </a:lnTo>
                  <a:lnTo>
                    <a:pt x="15" y="1"/>
                  </a:lnTo>
                  <a:lnTo>
                    <a:pt x="17" y="1"/>
                  </a:lnTo>
                  <a:lnTo>
                    <a:pt x="17" y="0"/>
                  </a:lnTo>
                  <a:lnTo>
                    <a:pt x="22" y="0"/>
                  </a:lnTo>
                  <a:lnTo>
                    <a:pt x="22" y="1"/>
                  </a:lnTo>
                  <a:lnTo>
                    <a:pt x="25" y="1"/>
                  </a:lnTo>
                  <a:lnTo>
                    <a:pt x="27" y="5"/>
                  </a:lnTo>
                  <a:lnTo>
                    <a:pt x="29" y="6"/>
                  </a:lnTo>
                  <a:lnTo>
                    <a:pt x="30" y="8"/>
                  </a:lnTo>
                  <a:lnTo>
                    <a:pt x="29" y="10"/>
                  </a:lnTo>
                  <a:lnTo>
                    <a:pt x="32" y="13"/>
                  </a:lnTo>
                  <a:lnTo>
                    <a:pt x="35" y="18"/>
                  </a:lnTo>
                  <a:lnTo>
                    <a:pt x="39" y="18"/>
                  </a:lnTo>
                  <a:lnTo>
                    <a:pt x="42" y="18"/>
                  </a:lnTo>
                  <a:lnTo>
                    <a:pt x="44" y="17"/>
                  </a:lnTo>
                  <a:lnTo>
                    <a:pt x="47" y="17"/>
                  </a:lnTo>
                  <a:lnTo>
                    <a:pt x="49" y="18"/>
                  </a:lnTo>
                  <a:lnTo>
                    <a:pt x="51" y="20"/>
                  </a:lnTo>
                  <a:lnTo>
                    <a:pt x="52" y="22"/>
                  </a:lnTo>
                  <a:lnTo>
                    <a:pt x="52" y="23"/>
                  </a:lnTo>
                  <a:lnTo>
                    <a:pt x="54" y="23"/>
                  </a:lnTo>
                  <a:lnTo>
                    <a:pt x="54" y="25"/>
                  </a:lnTo>
                  <a:lnTo>
                    <a:pt x="54" y="27"/>
                  </a:lnTo>
                  <a:lnTo>
                    <a:pt x="52" y="30"/>
                  </a:lnTo>
                  <a:lnTo>
                    <a:pt x="51" y="32"/>
                  </a:lnTo>
                  <a:lnTo>
                    <a:pt x="49" y="32"/>
                  </a:lnTo>
                  <a:lnTo>
                    <a:pt x="46" y="34"/>
                  </a:lnTo>
                  <a:lnTo>
                    <a:pt x="44" y="34"/>
                  </a:lnTo>
                  <a:lnTo>
                    <a:pt x="44" y="35"/>
                  </a:lnTo>
                  <a:lnTo>
                    <a:pt x="47" y="37"/>
                  </a:lnTo>
                  <a:lnTo>
                    <a:pt x="46" y="39"/>
                  </a:lnTo>
                  <a:lnTo>
                    <a:pt x="46" y="40"/>
                  </a:lnTo>
                  <a:lnTo>
                    <a:pt x="47" y="40"/>
                  </a:lnTo>
                  <a:lnTo>
                    <a:pt x="49" y="44"/>
                  </a:lnTo>
                  <a:lnTo>
                    <a:pt x="52" y="44"/>
                  </a:lnTo>
                  <a:lnTo>
                    <a:pt x="56" y="46"/>
                  </a:lnTo>
                  <a:lnTo>
                    <a:pt x="58" y="46"/>
                  </a:lnTo>
                  <a:lnTo>
                    <a:pt x="61" y="49"/>
                  </a:lnTo>
                  <a:lnTo>
                    <a:pt x="63" y="51"/>
                  </a:lnTo>
                  <a:lnTo>
                    <a:pt x="66" y="54"/>
                  </a:lnTo>
                  <a:lnTo>
                    <a:pt x="66" y="56"/>
                  </a:lnTo>
                  <a:lnTo>
                    <a:pt x="69" y="59"/>
                  </a:lnTo>
                  <a:lnTo>
                    <a:pt x="69" y="61"/>
                  </a:lnTo>
                  <a:lnTo>
                    <a:pt x="71" y="63"/>
                  </a:lnTo>
                  <a:lnTo>
                    <a:pt x="73" y="63"/>
                  </a:lnTo>
                  <a:lnTo>
                    <a:pt x="75" y="64"/>
                  </a:lnTo>
                  <a:lnTo>
                    <a:pt x="75" y="66"/>
                  </a:lnTo>
                  <a:lnTo>
                    <a:pt x="76" y="68"/>
                  </a:lnTo>
                  <a:lnTo>
                    <a:pt x="78" y="68"/>
                  </a:lnTo>
                  <a:lnTo>
                    <a:pt x="80" y="68"/>
                  </a:lnTo>
                  <a:lnTo>
                    <a:pt x="78" y="69"/>
                  </a:lnTo>
                  <a:lnTo>
                    <a:pt x="80" y="71"/>
                  </a:lnTo>
                  <a:lnTo>
                    <a:pt x="81" y="71"/>
                  </a:lnTo>
                  <a:lnTo>
                    <a:pt x="83" y="73"/>
                  </a:lnTo>
                  <a:lnTo>
                    <a:pt x="85" y="73"/>
                  </a:lnTo>
                  <a:lnTo>
                    <a:pt x="86" y="73"/>
                  </a:lnTo>
                  <a:lnTo>
                    <a:pt x="86" y="73"/>
                  </a:lnTo>
                  <a:lnTo>
                    <a:pt x="85" y="74"/>
                  </a:lnTo>
                  <a:lnTo>
                    <a:pt x="85" y="78"/>
                  </a:lnTo>
                  <a:lnTo>
                    <a:pt x="86" y="80"/>
                  </a:lnTo>
                  <a:lnTo>
                    <a:pt x="88" y="80"/>
                  </a:lnTo>
                  <a:lnTo>
                    <a:pt x="88" y="81"/>
                  </a:lnTo>
                  <a:lnTo>
                    <a:pt x="85" y="85"/>
                  </a:lnTo>
                  <a:lnTo>
                    <a:pt x="85" y="86"/>
                  </a:lnTo>
                  <a:lnTo>
                    <a:pt x="86" y="88"/>
                  </a:lnTo>
                  <a:lnTo>
                    <a:pt x="86" y="92"/>
                  </a:lnTo>
                  <a:lnTo>
                    <a:pt x="85" y="93"/>
                  </a:lnTo>
                  <a:lnTo>
                    <a:pt x="81" y="93"/>
                  </a:lnTo>
                  <a:lnTo>
                    <a:pt x="80" y="92"/>
                  </a:lnTo>
                  <a:lnTo>
                    <a:pt x="78" y="92"/>
                  </a:lnTo>
                  <a:lnTo>
                    <a:pt x="78" y="90"/>
                  </a:lnTo>
                  <a:lnTo>
                    <a:pt x="75" y="90"/>
                  </a:lnTo>
                  <a:lnTo>
                    <a:pt x="71" y="92"/>
                  </a:lnTo>
                  <a:lnTo>
                    <a:pt x="75" y="95"/>
                  </a:lnTo>
                  <a:lnTo>
                    <a:pt x="75" y="97"/>
                  </a:lnTo>
                  <a:lnTo>
                    <a:pt x="75" y="98"/>
                  </a:lnTo>
                  <a:lnTo>
                    <a:pt x="75" y="100"/>
                  </a:lnTo>
                  <a:lnTo>
                    <a:pt x="71" y="98"/>
                  </a:lnTo>
                  <a:lnTo>
                    <a:pt x="69" y="95"/>
                  </a:lnTo>
                  <a:lnTo>
                    <a:pt x="66" y="95"/>
                  </a:lnTo>
                  <a:lnTo>
                    <a:pt x="64" y="93"/>
                  </a:lnTo>
                  <a:lnTo>
                    <a:pt x="63" y="92"/>
                  </a:lnTo>
                  <a:lnTo>
                    <a:pt x="64" y="92"/>
                  </a:lnTo>
                  <a:lnTo>
                    <a:pt x="66" y="90"/>
                  </a:lnTo>
                  <a:lnTo>
                    <a:pt x="66" y="86"/>
                  </a:lnTo>
                  <a:lnTo>
                    <a:pt x="64" y="85"/>
                  </a:lnTo>
                  <a:lnTo>
                    <a:pt x="66" y="83"/>
                  </a:lnTo>
                  <a:lnTo>
                    <a:pt x="66" y="81"/>
                  </a:lnTo>
                  <a:lnTo>
                    <a:pt x="66" y="78"/>
                  </a:lnTo>
                  <a:lnTo>
                    <a:pt x="66" y="78"/>
                  </a:lnTo>
                  <a:lnTo>
                    <a:pt x="63" y="76"/>
                  </a:lnTo>
                  <a:lnTo>
                    <a:pt x="63" y="74"/>
                  </a:lnTo>
                  <a:lnTo>
                    <a:pt x="61" y="73"/>
                  </a:lnTo>
                  <a:lnTo>
                    <a:pt x="59" y="73"/>
                  </a:lnTo>
                  <a:lnTo>
                    <a:pt x="58" y="71"/>
                  </a:lnTo>
                  <a:lnTo>
                    <a:pt x="56" y="69"/>
                  </a:lnTo>
                  <a:lnTo>
                    <a:pt x="56" y="68"/>
                  </a:lnTo>
                  <a:lnTo>
                    <a:pt x="56" y="64"/>
                  </a:lnTo>
                  <a:lnTo>
                    <a:pt x="56" y="63"/>
                  </a:lnTo>
                  <a:lnTo>
                    <a:pt x="56" y="61"/>
                  </a:lnTo>
                  <a:lnTo>
                    <a:pt x="56" y="59"/>
                  </a:lnTo>
                  <a:lnTo>
                    <a:pt x="56" y="57"/>
                  </a:lnTo>
                  <a:lnTo>
                    <a:pt x="52" y="56"/>
                  </a:lnTo>
                  <a:lnTo>
                    <a:pt x="47" y="52"/>
                  </a:lnTo>
                  <a:lnTo>
                    <a:pt x="46" y="49"/>
                  </a:lnTo>
                  <a:lnTo>
                    <a:pt x="42" y="47"/>
                  </a:lnTo>
                  <a:lnTo>
                    <a:pt x="37" y="47"/>
                  </a:lnTo>
                  <a:lnTo>
                    <a:pt x="35" y="52"/>
                  </a:lnTo>
                  <a:lnTo>
                    <a:pt x="32" y="54"/>
                  </a:lnTo>
                  <a:lnTo>
                    <a:pt x="29" y="51"/>
                  </a:lnTo>
                  <a:lnTo>
                    <a:pt x="27" y="51"/>
                  </a:lnTo>
                  <a:lnTo>
                    <a:pt x="24" y="49"/>
                  </a:lnTo>
                  <a:lnTo>
                    <a:pt x="20" y="51"/>
                  </a:lnTo>
                  <a:lnTo>
                    <a:pt x="20" y="52"/>
                  </a:lnTo>
                  <a:lnTo>
                    <a:pt x="17" y="54"/>
                  </a:lnTo>
                  <a:lnTo>
                    <a:pt x="15" y="56"/>
                  </a:lnTo>
                  <a:lnTo>
                    <a:pt x="15" y="49"/>
                  </a:lnTo>
                  <a:lnTo>
                    <a:pt x="15" y="46"/>
                  </a:lnTo>
                  <a:lnTo>
                    <a:pt x="13" y="44"/>
                  </a:lnTo>
                  <a:lnTo>
                    <a:pt x="15" y="42"/>
                  </a:lnTo>
                  <a:lnTo>
                    <a:pt x="15" y="40"/>
                  </a:lnTo>
                  <a:lnTo>
                    <a:pt x="13" y="37"/>
                  </a:lnTo>
                  <a:lnTo>
                    <a:pt x="15" y="35"/>
                  </a:lnTo>
                  <a:lnTo>
                    <a:pt x="15" y="34"/>
                  </a:lnTo>
                  <a:lnTo>
                    <a:pt x="10" y="34"/>
                  </a:lnTo>
                  <a:lnTo>
                    <a:pt x="8" y="35"/>
                  </a:lnTo>
                  <a:lnTo>
                    <a:pt x="7" y="34"/>
                  </a:lnTo>
                  <a:lnTo>
                    <a:pt x="5" y="32"/>
                  </a:lnTo>
                  <a:lnTo>
                    <a:pt x="7" y="30"/>
                  </a:lnTo>
                  <a:lnTo>
                    <a:pt x="7" y="27"/>
                  </a:lnTo>
                  <a:lnTo>
                    <a:pt x="5" y="25"/>
                  </a:lnTo>
                  <a:lnTo>
                    <a:pt x="1" y="25"/>
                  </a:lnTo>
                  <a:lnTo>
                    <a:pt x="0" y="22"/>
                  </a:lnTo>
                  <a:lnTo>
                    <a:pt x="1" y="20"/>
                  </a:lnTo>
                  <a:lnTo>
                    <a:pt x="3" y="20"/>
                  </a:lnTo>
                  <a:lnTo>
                    <a:pt x="5" y="18"/>
                  </a:lnTo>
                  <a:lnTo>
                    <a:pt x="5" y="17"/>
                  </a:lnTo>
                  <a:lnTo>
                    <a:pt x="5" y="15"/>
                  </a:lnTo>
                  <a:lnTo>
                    <a:pt x="5" y="13"/>
                  </a:lnTo>
                  <a:lnTo>
                    <a:pt x="8" y="12"/>
                  </a:lnTo>
                  <a:lnTo>
                    <a:pt x="10" y="10"/>
                  </a:lnTo>
                  <a:lnTo>
                    <a:pt x="1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4" name="Freeform 32"/>
            <p:cNvSpPr>
              <a:spLocks noEditPoints="1"/>
            </p:cNvSpPr>
            <p:nvPr/>
          </p:nvSpPr>
          <p:spPr bwMode="auto">
            <a:xfrm>
              <a:off x="6964722" y="4073357"/>
              <a:ext cx="222455" cy="406221"/>
            </a:xfrm>
            <a:custGeom>
              <a:avLst/>
              <a:gdLst>
                <a:gd name="T0" fmla="*/ 19 w 54"/>
                <a:gd name="T1" fmla="*/ 5 h 99"/>
                <a:gd name="T2" fmla="*/ 24 w 54"/>
                <a:gd name="T3" fmla="*/ 7 h 99"/>
                <a:gd name="T4" fmla="*/ 23 w 54"/>
                <a:gd name="T5" fmla="*/ 13 h 99"/>
                <a:gd name="T6" fmla="*/ 27 w 54"/>
                <a:gd name="T7" fmla="*/ 18 h 99"/>
                <a:gd name="T8" fmla="*/ 34 w 54"/>
                <a:gd name="T9" fmla="*/ 19 h 99"/>
                <a:gd name="T10" fmla="*/ 43 w 54"/>
                <a:gd name="T11" fmla="*/ 18 h 99"/>
                <a:gd name="T12" fmla="*/ 48 w 54"/>
                <a:gd name="T13" fmla="*/ 24 h 99"/>
                <a:gd name="T14" fmla="*/ 50 w 54"/>
                <a:gd name="T15" fmla="*/ 30 h 99"/>
                <a:gd name="T16" fmla="*/ 54 w 54"/>
                <a:gd name="T17" fmla="*/ 33 h 99"/>
                <a:gd name="T18" fmla="*/ 54 w 54"/>
                <a:gd name="T19" fmla="*/ 40 h 99"/>
                <a:gd name="T20" fmla="*/ 47 w 54"/>
                <a:gd name="T21" fmla="*/ 41 h 99"/>
                <a:gd name="T22" fmla="*/ 39 w 54"/>
                <a:gd name="T23" fmla="*/ 42 h 99"/>
                <a:gd name="T24" fmla="*/ 34 w 54"/>
                <a:gd name="T25" fmla="*/ 49 h 99"/>
                <a:gd name="T26" fmla="*/ 36 w 54"/>
                <a:gd name="T27" fmla="*/ 57 h 99"/>
                <a:gd name="T28" fmla="*/ 34 w 54"/>
                <a:gd name="T29" fmla="*/ 56 h 99"/>
                <a:gd name="T30" fmla="*/ 30 w 54"/>
                <a:gd name="T31" fmla="*/ 53 h 99"/>
                <a:gd name="T32" fmla="*/ 28 w 54"/>
                <a:gd name="T33" fmla="*/ 54 h 99"/>
                <a:gd name="T34" fmla="*/ 25 w 54"/>
                <a:gd name="T35" fmla="*/ 53 h 99"/>
                <a:gd name="T36" fmla="*/ 24 w 54"/>
                <a:gd name="T37" fmla="*/ 48 h 99"/>
                <a:gd name="T38" fmla="*/ 21 w 54"/>
                <a:gd name="T39" fmla="*/ 49 h 99"/>
                <a:gd name="T40" fmla="*/ 19 w 54"/>
                <a:gd name="T41" fmla="*/ 49 h 99"/>
                <a:gd name="T42" fmla="*/ 19 w 54"/>
                <a:gd name="T43" fmla="*/ 54 h 99"/>
                <a:gd name="T44" fmla="*/ 18 w 54"/>
                <a:gd name="T45" fmla="*/ 59 h 99"/>
                <a:gd name="T46" fmla="*/ 15 w 54"/>
                <a:gd name="T47" fmla="*/ 70 h 99"/>
                <a:gd name="T48" fmla="*/ 16 w 54"/>
                <a:gd name="T49" fmla="*/ 73 h 99"/>
                <a:gd name="T50" fmla="*/ 17 w 54"/>
                <a:gd name="T51" fmla="*/ 77 h 99"/>
                <a:gd name="T52" fmla="*/ 20 w 54"/>
                <a:gd name="T53" fmla="*/ 77 h 99"/>
                <a:gd name="T54" fmla="*/ 22 w 54"/>
                <a:gd name="T55" fmla="*/ 82 h 99"/>
                <a:gd name="T56" fmla="*/ 24 w 54"/>
                <a:gd name="T57" fmla="*/ 82 h 99"/>
                <a:gd name="T58" fmla="*/ 24 w 54"/>
                <a:gd name="T59" fmla="*/ 87 h 99"/>
                <a:gd name="T60" fmla="*/ 25 w 54"/>
                <a:gd name="T61" fmla="*/ 88 h 99"/>
                <a:gd name="T62" fmla="*/ 29 w 54"/>
                <a:gd name="T63" fmla="*/ 92 h 99"/>
                <a:gd name="T64" fmla="*/ 33 w 54"/>
                <a:gd name="T65" fmla="*/ 95 h 99"/>
                <a:gd name="T66" fmla="*/ 33 w 54"/>
                <a:gd name="T67" fmla="*/ 99 h 99"/>
                <a:gd name="T68" fmla="*/ 28 w 54"/>
                <a:gd name="T69" fmla="*/ 98 h 99"/>
                <a:gd name="T70" fmla="*/ 27 w 54"/>
                <a:gd name="T71" fmla="*/ 94 h 99"/>
                <a:gd name="T72" fmla="*/ 22 w 54"/>
                <a:gd name="T73" fmla="*/ 94 h 99"/>
                <a:gd name="T74" fmla="*/ 19 w 54"/>
                <a:gd name="T75" fmla="*/ 90 h 99"/>
                <a:gd name="T76" fmla="*/ 15 w 54"/>
                <a:gd name="T77" fmla="*/ 86 h 99"/>
                <a:gd name="T78" fmla="*/ 13 w 54"/>
                <a:gd name="T79" fmla="*/ 82 h 99"/>
                <a:gd name="T80" fmla="*/ 10 w 54"/>
                <a:gd name="T81" fmla="*/ 80 h 99"/>
                <a:gd name="T82" fmla="*/ 11 w 54"/>
                <a:gd name="T83" fmla="*/ 75 h 99"/>
                <a:gd name="T84" fmla="*/ 13 w 54"/>
                <a:gd name="T85" fmla="*/ 71 h 99"/>
                <a:gd name="T86" fmla="*/ 13 w 54"/>
                <a:gd name="T87" fmla="*/ 65 h 99"/>
                <a:gd name="T88" fmla="*/ 16 w 54"/>
                <a:gd name="T89" fmla="*/ 57 h 99"/>
                <a:gd name="T90" fmla="*/ 15 w 54"/>
                <a:gd name="T91" fmla="*/ 50 h 99"/>
                <a:gd name="T92" fmla="*/ 10 w 54"/>
                <a:gd name="T93" fmla="*/ 42 h 99"/>
                <a:gd name="T94" fmla="*/ 9 w 54"/>
                <a:gd name="T95" fmla="*/ 34 h 99"/>
                <a:gd name="T96" fmla="*/ 9 w 54"/>
                <a:gd name="T97" fmla="*/ 28 h 99"/>
                <a:gd name="T98" fmla="*/ 4 w 54"/>
                <a:gd name="T99" fmla="*/ 20 h 99"/>
                <a:gd name="T100" fmla="*/ 0 w 54"/>
                <a:gd name="T101" fmla="*/ 15 h 99"/>
                <a:gd name="T102" fmla="*/ 4 w 54"/>
                <a:gd name="T103" fmla="*/ 10 h 99"/>
                <a:gd name="T104" fmla="*/ 10 w 54"/>
                <a:gd name="T105" fmla="*/ 6 h 99"/>
                <a:gd name="T106" fmla="*/ 13 w 54"/>
                <a:gd name="T107" fmla="*/ 3 h 99"/>
                <a:gd name="T108" fmla="*/ 15 w 54"/>
                <a:gd name="T109" fmla="*/ 0 h 99"/>
                <a:gd name="T110" fmla="*/ 19 w 54"/>
                <a:gd name="T111" fmla="*/ 93 h 99"/>
                <a:gd name="T112" fmla="*/ 15 w 54"/>
                <a:gd name="T113" fmla="*/ 87 h 99"/>
                <a:gd name="T114" fmla="*/ 10 w 54"/>
                <a:gd name="T115" fmla="*/ 86 h 99"/>
                <a:gd name="T116" fmla="*/ 33 w 54"/>
                <a:gd name="T117" fmla="*/ 58 h 99"/>
                <a:gd name="T118" fmla="*/ 20 w 54"/>
                <a:gd name="T119" fmla="*/ 73 h 99"/>
                <a:gd name="T120" fmla="*/ 20 w 54"/>
                <a:gd name="T121" fmla="*/ 7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 h="99">
                  <a:moveTo>
                    <a:pt x="15" y="0"/>
                  </a:moveTo>
                  <a:cubicBezTo>
                    <a:pt x="16" y="2"/>
                    <a:pt x="16" y="2"/>
                    <a:pt x="16" y="2"/>
                  </a:cubicBezTo>
                  <a:cubicBezTo>
                    <a:pt x="18" y="2"/>
                    <a:pt x="18" y="2"/>
                    <a:pt x="18" y="2"/>
                  </a:cubicBezTo>
                  <a:cubicBezTo>
                    <a:pt x="19" y="3"/>
                    <a:pt x="19" y="3"/>
                    <a:pt x="19" y="3"/>
                  </a:cubicBezTo>
                  <a:cubicBezTo>
                    <a:pt x="19" y="5"/>
                    <a:pt x="19" y="5"/>
                    <a:pt x="19" y="5"/>
                  </a:cubicBezTo>
                  <a:cubicBezTo>
                    <a:pt x="18" y="6"/>
                    <a:pt x="18" y="6"/>
                    <a:pt x="18" y="6"/>
                  </a:cubicBezTo>
                  <a:cubicBezTo>
                    <a:pt x="19" y="7"/>
                    <a:pt x="19" y="7"/>
                    <a:pt x="19" y="7"/>
                  </a:cubicBezTo>
                  <a:cubicBezTo>
                    <a:pt x="20" y="8"/>
                    <a:pt x="20" y="8"/>
                    <a:pt x="20" y="8"/>
                  </a:cubicBezTo>
                  <a:cubicBezTo>
                    <a:pt x="21" y="7"/>
                    <a:pt x="21" y="7"/>
                    <a:pt x="21" y="7"/>
                  </a:cubicBezTo>
                  <a:cubicBezTo>
                    <a:pt x="24" y="7"/>
                    <a:pt x="24" y="7"/>
                    <a:pt x="24" y="7"/>
                  </a:cubicBezTo>
                  <a:cubicBezTo>
                    <a:pt x="24" y="8"/>
                    <a:pt x="24" y="8"/>
                    <a:pt x="24" y="8"/>
                  </a:cubicBezTo>
                  <a:cubicBezTo>
                    <a:pt x="23" y="9"/>
                    <a:pt x="23" y="9"/>
                    <a:pt x="23" y="9"/>
                  </a:cubicBezTo>
                  <a:cubicBezTo>
                    <a:pt x="24" y="11"/>
                    <a:pt x="24" y="11"/>
                    <a:pt x="24" y="11"/>
                  </a:cubicBezTo>
                  <a:cubicBezTo>
                    <a:pt x="24" y="12"/>
                    <a:pt x="24" y="12"/>
                    <a:pt x="24" y="12"/>
                  </a:cubicBezTo>
                  <a:cubicBezTo>
                    <a:pt x="23" y="13"/>
                    <a:pt x="23" y="13"/>
                    <a:pt x="23" y="13"/>
                  </a:cubicBezTo>
                  <a:cubicBezTo>
                    <a:pt x="24" y="14"/>
                    <a:pt x="24" y="14"/>
                    <a:pt x="24" y="14"/>
                  </a:cubicBezTo>
                  <a:cubicBezTo>
                    <a:pt x="24" y="16"/>
                    <a:pt x="24" y="16"/>
                    <a:pt x="24" y="16"/>
                  </a:cubicBezTo>
                  <a:cubicBezTo>
                    <a:pt x="24" y="20"/>
                    <a:pt x="24" y="20"/>
                    <a:pt x="24" y="20"/>
                  </a:cubicBezTo>
                  <a:cubicBezTo>
                    <a:pt x="25" y="19"/>
                    <a:pt x="25" y="19"/>
                    <a:pt x="25" y="19"/>
                  </a:cubicBezTo>
                  <a:cubicBezTo>
                    <a:pt x="27" y="18"/>
                    <a:pt x="27" y="18"/>
                    <a:pt x="27" y="18"/>
                  </a:cubicBezTo>
                  <a:cubicBezTo>
                    <a:pt x="27" y="17"/>
                    <a:pt x="27" y="17"/>
                    <a:pt x="27" y="17"/>
                  </a:cubicBezTo>
                  <a:cubicBezTo>
                    <a:pt x="29" y="16"/>
                    <a:pt x="29" y="16"/>
                    <a:pt x="29" y="16"/>
                  </a:cubicBezTo>
                  <a:cubicBezTo>
                    <a:pt x="31" y="17"/>
                    <a:pt x="31" y="17"/>
                    <a:pt x="31" y="17"/>
                  </a:cubicBezTo>
                  <a:cubicBezTo>
                    <a:pt x="32" y="17"/>
                    <a:pt x="32" y="17"/>
                    <a:pt x="32" y="17"/>
                  </a:cubicBezTo>
                  <a:cubicBezTo>
                    <a:pt x="34" y="19"/>
                    <a:pt x="34" y="19"/>
                    <a:pt x="34" y="19"/>
                  </a:cubicBezTo>
                  <a:cubicBezTo>
                    <a:pt x="36" y="18"/>
                    <a:pt x="36" y="18"/>
                    <a:pt x="36" y="18"/>
                  </a:cubicBezTo>
                  <a:cubicBezTo>
                    <a:pt x="37" y="15"/>
                    <a:pt x="37" y="15"/>
                    <a:pt x="37" y="15"/>
                  </a:cubicBezTo>
                  <a:cubicBezTo>
                    <a:pt x="40" y="15"/>
                    <a:pt x="40" y="15"/>
                    <a:pt x="40" y="15"/>
                  </a:cubicBezTo>
                  <a:cubicBezTo>
                    <a:pt x="42" y="16"/>
                    <a:pt x="42" y="16"/>
                    <a:pt x="42" y="16"/>
                  </a:cubicBezTo>
                  <a:cubicBezTo>
                    <a:pt x="43" y="18"/>
                    <a:pt x="43" y="18"/>
                    <a:pt x="43" y="18"/>
                  </a:cubicBezTo>
                  <a:cubicBezTo>
                    <a:pt x="46" y="20"/>
                    <a:pt x="46" y="20"/>
                    <a:pt x="46" y="20"/>
                  </a:cubicBezTo>
                  <a:cubicBezTo>
                    <a:pt x="48" y="21"/>
                    <a:pt x="48" y="21"/>
                    <a:pt x="48" y="21"/>
                  </a:cubicBezTo>
                  <a:cubicBezTo>
                    <a:pt x="48" y="22"/>
                    <a:pt x="48" y="22"/>
                    <a:pt x="48" y="22"/>
                  </a:cubicBezTo>
                  <a:cubicBezTo>
                    <a:pt x="48" y="23"/>
                    <a:pt x="48" y="23"/>
                    <a:pt x="48" y="23"/>
                  </a:cubicBezTo>
                  <a:cubicBezTo>
                    <a:pt x="48" y="24"/>
                    <a:pt x="48" y="24"/>
                    <a:pt x="48" y="24"/>
                  </a:cubicBezTo>
                  <a:cubicBezTo>
                    <a:pt x="48" y="25"/>
                    <a:pt x="48" y="25"/>
                    <a:pt x="48" y="25"/>
                  </a:cubicBezTo>
                  <a:cubicBezTo>
                    <a:pt x="48" y="27"/>
                    <a:pt x="48" y="27"/>
                    <a:pt x="48" y="27"/>
                  </a:cubicBezTo>
                  <a:cubicBezTo>
                    <a:pt x="48" y="28"/>
                    <a:pt x="48" y="28"/>
                    <a:pt x="48" y="28"/>
                  </a:cubicBezTo>
                  <a:cubicBezTo>
                    <a:pt x="49" y="29"/>
                    <a:pt x="49" y="29"/>
                    <a:pt x="49" y="29"/>
                  </a:cubicBezTo>
                  <a:cubicBezTo>
                    <a:pt x="50" y="30"/>
                    <a:pt x="50" y="30"/>
                    <a:pt x="50" y="30"/>
                  </a:cubicBezTo>
                  <a:cubicBezTo>
                    <a:pt x="51" y="30"/>
                    <a:pt x="51" y="30"/>
                    <a:pt x="51" y="30"/>
                  </a:cubicBezTo>
                  <a:cubicBezTo>
                    <a:pt x="52" y="31"/>
                    <a:pt x="52" y="31"/>
                    <a:pt x="52" y="31"/>
                  </a:cubicBezTo>
                  <a:cubicBezTo>
                    <a:pt x="52" y="32"/>
                    <a:pt x="52" y="32"/>
                    <a:pt x="52" y="32"/>
                  </a:cubicBezTo>
                  <a:cubicBezTo>
                    <a:pt x="54" y="33"/>
                    <a:pt x="54" y="33"/>
                    <a:pt x="54" y="33"/>
                  </a:cubicBezTo>
                  <a:cubicBezTo>
                    <a:pt x="54" y="33"/>
                    <a:pt x="54" y="33"/>
                    <a:pt x="54" y="33"/>
                  </a:cubicBezTo>
                  <a:cubicBezTo>
                    <a:pt x="54" y="35"/>
                    <a:pt x="54" y="35"/>
                    <a:pt x="54" y="35"/>
                  </a:cubicBezTo>
                  <a:cubicBezTo>
                    <a:pt x="54" y="36"/>
                    <a:pt x="54" y="36"/>
                    <a:pt x="54" y="36"/>
                  </a:cubicBezTo>
                  <a:cubicBezTo>
                    <a:pt x="53" y="37"/>
                    <a:pt x="53" y="37"/>
                    <a:pt x="53" y="37"/>
                  </a:cubicBezTo>
                  <a:cubicBezTo>
                    <a:pt x="54" y="38"/>
                    <a:pt x="54" y="38"/>
                    <a:pt x="54" y="38"/>
                  </a:cubicBezTo>
                  <a:cubicBezTo>
                    <a:pt x="54" y="40"/>
                    <a:pt x="54" y="40"/>
                    <a:pt x="54" y="40"/>
                  </a:cubicBezTo>
                  <a:cubicBezTo>
                    <a:pt x="53" y="41"/>
                    <a:pt x="53" y="41"/>
                    <a:pt x="53" y="41"/>
                  </a:cubicBezTo>
                  <a:cubicBezTo>
                    <a:pt x="51" y="42"/>
                    <a:pt x="51" y="42"/>
                    <a:pt x="51" y="42"/>
                  </a:cubicBezTo>
                  <a:cubicBezTo>
                    <a:pt x="50" y="41"/>
                    <a:pt x="50" y="41"/>
                    <a:pt x="50" y="41"/>
                  </a:cubicBezTo>
                  <a:cubicBezTo>
                    <a:pt x="48" y="41"/>
                    <a:pt x="48" y="41"/>
                    <a:pt x="48" y="41"/>
                  </a:cubicBezTo>
                  <a:cubicBezTo>
                    <a:pt x="47" y="41"/>
                    <a:pt x="47" y="41"/>
                    <a:pt x="47" y="41"/>
                  </a:cubicBezTo>
                  <a:cubicBezTo>
                    <a:pt x="46" y="41"/>
                    <a:pt x="46" y="41"/>
                    <a:pt x="46" y="41"/>
                  </a:cubicBezTo>
                  <a:cubicBezTo>
                    <a:pt x="44" y="41"/>
                    <a:pt x="44" y="41"/>
                    <a:pt x="44" y="41"/>
                  </a:cubicBezTo>
                  <a:cubicBezTo>
                    <a:pt x="43" y="41"/>
                    <a:pt x="43" y="41"/>
                    <a:pt x="43" y="41"/>
                  </a:cubicBezTo>
                  <a:cubicBezTo>
                    <a:pt x="42" y="41"/>
                    <a:pt x="42" y="41"/>
                    <a:pt x="42" y="41"/>
                  </a:cubicBezTo>
                  <a:cubicBezTo>
                    <a:pt x="39" y="42"/>
                    <a:pt x="39" y="42"/>
                    <a:pt x="39" y="42"/>
                  </a:cubicBezTo>
                  <a:cubicBezTo>
                    <a:pt x="37" y="42"/>
                    <a:pt x="37" y="42"/>
                    <a:pt x="37" y="42"/>
                  </a:cubicBezTo>
                  <a:cubicBezTo>
                    <a:pt x="36" y="44"/>
                    <a:pt x="36" y="44"/>
                    <a:pt x="36" y="44"/>
                  </a:cubicBezTo>
                  <a:cubicBezTo>
                    <a:pt x="36" y="45"/>
                    <a:pt x="36" y="45"/>
                    <a:pt x="36" y="45"/>
                  </a:cubicBezTo>
                  <a:cubicBezTo>
                    <a:pt x="35" y="47"/>
                    <a:pt x="35" y="47"/>
                    <a:pt x="35" y="47"/>
                  </a:cubicBezTo>
                  <a:cubicBezTo>
                    <a:pt x="34" y="49"/>
                    <a:pt x="34" y="49"/>
                    <a:pt x="34" y="49"/>
                  </a:cubicBezTo>
                  <a:cubicBezTo>
                    <a:pt x="35" y="52"/>
                    <a:pt x="35" y="52"/>
                    <a:pt x="35" y="52"/>
                  </a:cubicBezTo>
                  <a:cubicBezTo>
                    <a:pt x="36" y="52"/>
                    <a:pt x="36" y="52"/>
                    <a:pt x="36" y="52"/>
                  </a:cubicBezTo>
                  <a:cubicBezTo>
                    <a:pt x="37" y="54"/>
                    <a:pt x="37" y="54"/>
                    <a:pt x="37" y="54"/>
                  </a:cubicBezTo>
                  <a:cubicBezTo>
                    <a:pt x="37" y="56"/>
                    <a:pt x="37" y="56"/>
                    <a:pt x="37" y="56"/>
                  </a:cubicBezTo>
                  <a:cubicBezTo>
                    <a:pt x="36" y="57"/>
                    <a:pt x="36" y="57"/>
                    <a:pt x="36" y="57"/>
                  </a:cubicBezTo>
                  <a:cubicBezTo>
                    <a:pt x="36" y="57"/>
                    <a:pt x="36" y="57"/>
                    <a:pt x="36" y="57"/>
                  </a:cubicBezTo>
                  <a:cubicBezTo>
                    <a:pt x="36" y="58"/>
                    <a:pt x="36" y="58"/>
                    <a:pt x="36" y="58"/>
                  </a:cubicBezTo>
                  <a:cubicBezTo>
                    <a:pt x="36" y="58"/>
                    <a:pt x="36" y="58"/>
                    <a:pt x="36" y="58"/>
                  </a:cubicBezTo>
                  <a:cubicBezTo>
                    <a:pt x="35" y="57"/>
                    <a:pt x="35" y="57"/>
                    <a:pt x="35" y="57"/>
                  </a:cubicBezTo>
                  <a:cubicBezTo>
                    <a:pt x="34" y="56"/>
                    <a:pt x="34" y="56"/>
                    <a:pt x="34" y="56"/>
                  </a:cubicBezTo>
                  <a:cubicBezTo>
                    <a:pt x="34" y="56"/>
                    <a:pt x="34" y="56"/>
                    <a:pt x="34" y="56"/>
                  </a:cubicBezTo>
                  <a:cubicBezTo>
                    <a:pt x="34" y="56"/>
                    <a:pt x="34" y="56"/>
                    <a:pt x="34" y="56"/>
                  </a:cubicBezTo>
                  <a:cubicBezTo>
                    <a:pt x="33" y="55"/>
                    <a:pt x="33" y="55"/>
                    <a:pt x="33" y="55"/>
                  </a:cubicBezTo>
                  <a:cubicBezTo>
                    <a:pt x="31" y="54"/>
                    <a:pt x="31" y="54"/>
                    <a:pt x="31" y="54"/>
                  </a:cubicBezTo>
                  <a:cubicBezTo>
                    <a:pt x="30" y="53"/>
                    <a:pt x="30" y="53"/>
                    <a:pt x="30" y="53"/>
                  </a:cubicBezTo>
                  <a:cubicBezTo>
                    <a:pt x="30" y="54"/>
                    <a:pt x="30" y="54"/>
                    <a:pt x="30" y="54"/>
                  </a:cubicBezTo>
                  <a:cubicBezTo>
                    <a:pt x="30" y="54"/>
                    <a:pt x="30" y="54"/>
                    <a:pt x="30" y="54"/>
                  </a:cubicBezTo>
                  <a:cubicBezTo>
                    <a:pt x="30" y="55"/>
                    <a:pt x="30" y="55"/>
                    <a:pt x="30" y="55"/>
                  </a:cubicBezTo>
                  <a:cubicBezTo>
                    <a:pt x="29" y="54"/>
                    <a:pt x="29" y="54"/>
                    <a:pt x="29" y="54"/>
                  </a:cubicBezTo>
                  <a:cubicBezTo>
                    <a:pt x="28" y="54"/>
                    <a:pt x="28" y="54"/>
                    <a:pt x="28" y="54"/>
                  </a:cubicBezTo>
                  <a:cubicBezTo>
                    <a:pt x="26" y="54"/>
                    <a:pt x="26" y="54"/>
                    <a:pt x="26" y="54"/>
                  </a:cubicBezTo>
                  <a:cubicBezTo>
                    <a:pt x="26" y="54"/>
                    <a:pt x="26" y="54"/>
                    <a:pt x="26" y="54"/>
                  </a:cubicBezTo>
                  <a:cubicBezTo>
                    <a:pt x="25" y="54"/>
                    <a:pt x="25" y="54"/>
                    <a:pt x="25" y="54"/>
                  </a:cubicBezTo>
                  <a:cubicBezTo>
                    <a:pt x="25" y="53"/>
                    <a:pt x="25" y="53"/>
                    <a:pt x="25" y="53"/>
                  </a:cubicBezTo>
                  <a:cubicBezTo>
                    <a:pt x="25" y="53"/>
                    <a:pt x="25" y="53"/>
                    <a:pt x="25" y="53"/>
                  </a:cubicBezTo>
                  <a:cubicBezTo>
                    <a:pt x="25" y="52"/>
                    <a:pt x="25" y="52"/>
                    <a:pt x="25" y="52"/>
                  </a:cubicBezTo>
                  <a:cubicBezTo>
                    <a:pt x="25" y="50"/>
                    <a:pt x="25" y="50"/>
                    <a:pt x="25" y="50"/>
                  </a:cubicBezTo>
                  <a:cubicBezTo>
                    <a:pt x="25" y="49"/>
                    <a:pt x="25" y="49"/>
                    <a:pt x="25" y="49"/>
                  </a:cubicBezTo>
                  <a:cubicBezTo>
                    <a:pt x="25" y="49"/>
                    <a:pt x="25" y="49"/>
                    <a:pt x="25" y="49"/>
                  </a:cubicBezTo>
                  <a:cubicBezTo>
                    <a:pt x="24" y="48"/>
                    <a:pt x="24" y="48"/>
                    <a:pt x="24" y="48"/>
                  </a:cubicBezTo>
                  <a:cubicBezTo>
                    <a:pt x="24" y="48"/>
                    <a:pt x="24" y="48"/>
                    <a:pt x="24" y="48"/>
                  </a:cubicBezTo>
                  <a:cubicBezTo>
                    <a:pt x="23" y="48"/>
                    <a:pt x="23" y="48"/>
                    <a:pt x="23" y="48"/>
                  </a:cubicBezTo>
                  <a:cubicBezTo>
                    <a:pt x="23" y="48"/>
                    <a:pt x="23" y="48"/>
                    <a:pt x="23" y="48"/>
                  </a:cubicBezTo>
                  <a:cubicBezTo>
                    <a:pt x="22" y="49"/>
                    <a:pt x="22" y="49"/>
                    <a:pt x="22" y="49"/>
                  </a:cubicBezTo>
                  <a:cubicBezTo>
                    <a:pt x="21" y="49"/>
                    <a:pt x="21" y="49"/>
                    <a:pt x="21" y="49"/>
                  </a:cubicBezTo>
                  <a:cubicBezTo>
                    <a:pt x="21" y="48"/>
                    <a:pt x="21" y="48"/>
                    <a:pt x="21" y="48"/>
                  </a:cubicBezTo>
                  <a:cubicBezTo>
                    <a:pt x="20" y="49"/>
                    <a:pt x="20" y="49"/>
                    <a:pt x="20" y="49"/>
                  </a:cubicBezTo>
                  <a:cubicBezTo>
                    <a:pt x="19" y="49"/>
                    <a:pt x="19" y="49"/>
                    <a:pt x="19" y="49"/>
                  </a:cubicBezTo>
                  <a:cubicBezTo>
                    <a:pt x="19" y="49"/>
                    <a:pt x="19" y="49"/>
                    <a:pt x="19" y="49"/>
                  </a:cubicBezTo>
                  <a:cubicBezTo>
                    <a:pt x="19" y="49"/>
                    <a:pt x="19" y="49"/>
                    <a:pt x="19" y="49"/>
                  </a:cubicBezTo>
                  <a:cubicBezTo>
                    <a:pt x="19" y="50"/>
                    <a:pt x="19" y="50"/>
                    <a:pt x="19" y="50"/>
                  </a:cubicBezTo>
                  <a:cubicBezTo>
                    <a:pt x="20" y="50"/>
                    <a:pt x="20" y="50"/>
                    <a:pt x="20" y="50"/>
                  </a:cubicBezTo>
                  <a:cubicBezTo>
                    <a:pt x="20" y="51"/>
                    <a:pt x="20" y="51"/>
                    <a:pt x="20" y="51"/>
                  </a:cubicBezTo>
                  <a:cubicBezTo>
                    <a:pt x="19" y="52"/>
                    <a:pt x="19" y="52"/>
                    <a:pt x="19" y="52"/>
                  </a:cubicBezTo>
                  <a:cubicBezTo>
                    <a:pt x="19" y="54"/>
                    <a:pt x="19" y="54"/>
                    <a:pt x="19" y="54"/>
                  </a:cubicBezTo>
                  <a:cubicBezTo>
                    <a:pt x="19" y="55"/>
                    <a:pt x="19" y="55"/>
                    <a:pt x="19" y="55"/>
                  </a:cubicBezTo>
                  <a:cubicBezTo>
                    <a:pt x="20" y="55"/>
                    <a:pt x="20" y="55"/>
                    <a:pt x="20" y="55"/>
                  </a:cubicBezTo>
                  <a:cubicBezTo>
                    <a:pt x="19" y="57"/>
                    <a:pt x="19" y="57"/>
                    <a:pt x="19" y="57"/>
                  </a:cubicBezTo>
                  <a:cubicBezTo>
                    <a:pt x="19" y="58"/>
                    <a:pt x="19" y="58"/>
                    <a:pt x="19" y="58"/>
                  </a:cubicBezTo>
                  <a:cubicBezTo>
                    <a:pt x="18" y="59"/>
                    <a:pt x="18" y="59"/>
                    <a:pt x="18" y="59"/>
                  </a:cubicBezTo>
                  <a:cubicBezTo>
                    <a:pt x="17" y="60"/>
                    <a:pt x="17" y="60"/>
                    <a:pt x="17" y="60"/>
                  </a:cubicBezTo>
                  <a:cubicBezTo>
                    <a:pt x="17" y="65"/>
                    <a:pt x="17" y="65"/>
                    <a:pt x="17" y="65"/>
                  </a:cubicBezTo>
                  <a:cubicBezTo>
                    <a:pt x="16" y="67"/>
                    <a:pt x="16" y="67"/>
                    <a:pt x="16" y="67"/>
                  </a:cubicBezTo>
                  <a:cubicBezTo>
                    <a:pt x="16" y="68"/>
                    <a:pt x="16" y="68"/>
                    <a:pt x="16" y="68"/>
                  </a:cubicBezTo>
                  <a:cubicBezTo>
                    <a:pt x="15" y="70"/>
                    <a:pt x="15" y="70"/>
                    <a:pt x="15" y="70"/>
                  </a:cubicBezTo>
                  <a:cubicBezTo>
                    <a:pt x="16" y="70"/>
                    <a:pt x="16" y="70"/>
                    <a:pt x="16" y="70"/>
                  </a:cubicBezTo>
                  <a:cubicBezTo>
                    <a:pt x="16" y="70"/>
                    <a:pt x="16" y="70"/>
                    <a:pt x="16" y="70"/>
                  </a:cubicBezTo>
                  <a:cubicBezTo>
                    <a:pt x="15" y="71"/>
                    <a:pt x="15" y="71"/>
                    <a:pt x="15" y="71"/>
                  </a:cubicBezTo>
                  <a:cubicBezTo>
                    <a:pt x="15" y="71"/>
                    <a:pt x="15" y="71"/>
                    <a:pt x="15" y="71"/>
                  </a:cubicBezTo>
                  <a:cubicBezTo>
                    <a:pt x="16" y="73"/>
                    <a:pt x="16" y="73"/>
                    <a:pt x="16" y="73"/>
                  </a:cubicBezTo>
                  <a:cubicBezTo>
                    <a:pt x="16" y="74"/>
                    <a:pt x="16" y="74"/>
                    <a:pt x="16" y="74"/>
                  </a:cubicBezTo>
                  <a:cubicBezTo>
                    <a:pt x="17" y="75"/>
                    <a:pt x="17" y="75"/>
                    <a:pt x="17" y="75"/>
                  </a:cubicBezTo>
                  <a:cubicBezTo>
                    <a:pt x="16" y="77"/>
                    <a:pt x="16" y="77"/>
                    <a:pt x="16" y="77"/>
                  </a:cubicBezTo>
                  <a:cubicBezTo>
                    <a:pt x="17" y="77"/>
                    <a:pt x="17" y="77"/>
                    <a:pt x="17" y="77"/>
                  </a:cubicBezTo>
                  <a:cubicBezTo>
                    <a:pt x="17" y="77"/>
                    <a:pt x="17" y="77"/>
                    <a:pt x="17" y="77"/>
                  </a:cubicBezTo>
                  <a:cubicBezTo>
                    <a:pt x="17" y="76"/>
                    <a:pt x="17" y="76"/>
                    <a:pt x="17" y="76"/>
                  </a:cubicBezTo>
                  <a:cubicBezTo>
                    <a:pt x="18" y="76"/>
                    <a:pt x="18" y="76"/>
                    <a:pt x="18" y="76"/>
                  </a:cubicBezTo>
                  <a:cubicBezTo>
                    <a:pt x="18" y="76"/>
                    <a:pt x="18" y="76"/>
                    <a:pt x="18" y="76"/>
                  </a:cubicBezTo>
                  <a:cubicBezTo>
                    <a:pt x="19" y="76"/>
                    <a:pt x="19" y="76"/>
                    <a:pt x="19" y="76"/>
                  </a:cubicBezTo>
                  <a:cubicBezTo>
                    <a:pt x="20" y="77"/>
                    <a:pt x="20" y="77"/>
                    <a:pt x="20" y="77"/>
                  </a:cubicBezTo>
                  <a:cubicBezTo>
                    <a:pt x="20" y="78"/>
                    <a:pt x="20" y="78"/>
                    <a:pt x="20" y="78"/>
                  </a:cubicBezTo>
                  <a:cubicBezTo>
                    <a:pt x="21" y="79"/>
                    <a:pt x="21" y="79"/>
                    <a:pt x="21" y="79"/>
                  </a:cubicBezTo>
                  <a:cubicBezTo>
                    <a:pt x="20" y="80"/>
                    <a:pt x="20" y="80"/>
                    <a:pt x="20" y="80"/>
                  </a:cubicBezTo>
                  <a:cubicBezTo>
                    <a:pt x="21" y="80"/>
                    <a:pt x="21" y="80"/>
                    <a:pt x="21" y="80"/>
                  </a:cubicBezTo>
                  <a:cubicBezTo>
                    <a:pt x="22" y="82"/>
                    <a:pt x="22" y="82"/>
                    <a:pt x="22" y="82"/>
                  </a:cubicBezTo>
                  <a:cubicBezTo>
                    <a:pt x="22" y="82"/>
                    <a:pt x="22" y="82"/>
                    <a:pt x="22" y="82"/>
                  </a:cubicBezTo>
                  <a:cubicBezTo>
                    <a:pt x="22" y="81"/>
                    <a:pt x="22" y="81"/>
                    <a:pt x="22" y="81"/>
                  </a:cubicBezTo>
                  <a:cubicBezTo>
                    <a:pt x="23" y="80"/>
                    <a:pt x="23" y="80"/>
                    <a:pt x="23" y="80"/>
                  </a:cubicBezTo>
                  <a:cubicBezTo>
                    <a:pt x="23" y="81"/>
                    <a:pt x="23" y="81"/>
                    <a:pt x="23" y="81"/>
                  </a:cubicBezTo>
                  <a:cubicBezTo>
                    <a:pt x="24" y="82"/>
                    <a:pt x="24" y="82"/>
                    <a:pt x="24" y="82"/>
                  </a:cubicBezTo>
                  <a:cubicBezTo>
                    <a:pt x="24" y="83"/>
                    <a:pt x="24" y="83"/>
                    <a:pt x="24" y="83"/>
                  </a:cubicBezTo>
                  <a:cubicBezTo>
                    <a:pt x="24" y="84"/>
                    <a:pt x="24" y="84"/>
                    <a:pt x="24" y="84"/>
                  </a:cubicBezTo>
                  <a:cubicBezTo>
                    <a:pt x="25" y="86"/>
                    <a:pt x="25" y="86"/>
                    <a:pt x="25" y="86"/>
                  </a:cubicBezTo>
                  <a:cubicBezTo>
                    <a:pt x="24" y="87"/>
                    <a:pt x="24" y="87"/>
                    <a:pt x="24" y="87"/>
                  </a:cubicBezTo>
                  <a:cubicBezTo>
                    <a:pt x="24" y="87"/>
                    <a:pt x="24" y="87"/>
                    <a:pt x="24" y="87"/>
                  </a:cubicBezTo>
                  <a:cubicBezTo>
                    <a:pt x="24" y="87"/>
                    <a:pt x="24" y="87"/>
                    <a:pt x="24" y="87"/>
                  </a:cubicBezTo>
                  <a:cubicBezTo>
                    <a:pt x="23" y="87"/>
                    <a:pt x="23" y="87"/>
                    <a:pt x="23" y="87"/>
                  </a:cubicBezTo>
                  <a:cubicBezTo>
                    <a:pt x="23" y="88"/>
                    <a:pt x="23" y="88"/>
                    <a:pt x="23" y="88"/>
                  </a:cubicBezTo>
                  <a:cubicBezTo>
                    <a:pt x="25" y="89"/>
                    <a:pt x="25" y="89"/>
                    <a:pt x="25" y="89"/>
                  </a:cubicBezTo>
                  <a:cubicBezTo>
                    <a:pt x="25" y="88"/>
                    <a:pt x="25" y="88"/>
                    <a:pt x="25" y="88"/>
                  </a:cubicBezTo>
                  <a:cubicBezTo>
                    <a:pt x="25" y="88"/>
                    <a:pt x="25" y="88"/>
                    <a:pt x="25" y="88"/>
                  </a:cubicBezTo>
                  <a:cubicBezTo>
                    <a:pt x="25" y="89"/>
                    <a:pt x="25" y="89"/>
                    <a:pt x="25" y="89"/>
                  </a:cubicBezTo>
                  <a:cubicBezTo>
                    <a:pt x="26" y="90"/>
                    <a:pt x="26" y="90"/>
                    <a:pt x="26" y="90"/>
                  </a:cubicBezTo>
                  <a:cubicBezTo>
                    <a:pt x="28" y="92"/>
                    <a:pt x="28" y="92"/>
                    <a:pt x="28" y="92"/>
                  </a:cubicBezTo>
                  <a:cubicBezTo>
                    <a:pt x="29" y="92"/>
                    <a:pt x="29" y="92"/>
                    <a:pt x="29" y="92"/>
                  </a:cubicBezTo>
                  <a:cubicBezTo>
                    <a:pt x="29" y="92"/>
                    <a:pt x="29" y="92"/>
                    <a:pt x="29" y="92"/>
                  </a:cubicBezTo>
                  <a:cubicBezTo>
                    <a:pt x="30" y="92"/>
                    <a:pt x="30" y="92"/>
                    <a:pt x="30" y="92"/>
                  </a:cubicBezTo>
                  <a:cubicBezTo>
                    <a:pt x="32" y="93"/>
                    <a:pt x="32" y="93"/>
                    <a:pt x="32" y="93"/>
                  </a:cubicBezTo>
                  <a:cubicBezTo>
                    <a:pt x="32" y="95"/>
                    <a:pt x="32" y="95"/>
                    <a:pt x="32" y="95"/>
                  </a:cubicBezTo>
                  <a:cubicBezTo>
                    <a:pt x="33" y="95"/>
                    <a:pt x="33" y="95"/>
                    <a:pt x="33" y="95"/>
                  </a:cubicBezTo>
                  <a:cubicBezTo>
                    <a:pt x="34" y="96"/>
                    <a:pt x="34" y="96"/>
                    <a:pt x="34" y="96"/>
                  </a:cubicBezTo>
                  <a:cubicBezTo>
                    <a:pt x="34" y="97"/>
                    <a:pt x="34" y="97"/>
                    <a:pt x="34" y="97"/>
                  </a:cubicBezTo>
                  <a:cubicBezTo>
                    <a:pt x="34" y="97"/>
                    <a:pt x="34" y="97"/>
                    <a:pt x="34" y="97"/>
                  </a:cubicBezTo>
                  <a:cubicBezTo>
                    <a:pt x="34" y="98"/>
                    <a:pt x="34" y="98"/>
                    <a:pt x="34" y="98"/>
                  </a:cubicBezTo>
                  <a:cubicBezTo>
                    <a:pt x="33" y="99"/>
                    <a:pt x="33" y="99"/>
                    <a:pt x="33" y="99"/>
                  </a:cubicBezTo>
                  <a:cubicBezTo>
                    <a:pt x="32" y="98"/>
                    <a:pt x="32" y="98"/>
                    <a:pt x="32" y="98"/>
                  </a:cubicBezTo>
                  <a:cubicBezTo>
                    <a:pt x="31" y="98"/>
                    <a:pt x="31" y="98"/>
                    <a:pt x="31" y="98"/>
                  </a:cubicBezTo>
                  <a:cubicBezTo>
                    <a:pt x="30" y="99"/>
                    <a:pt x="30" y="99"/>
                    <a:pt x="30" y="99"/>
                  </a:cubicBezTo>
                  <a:cubicBezTo>
                    <a:pt x="28" y="99"/>
                    <a:pt x="28" y="99"/>
                    <a:pt x="28" y="99"/>
                  </a:cubicBezTo>
                  <a:cubicBezTo>
                    <a:pt x="28" y="98"/>
                    <a:pt x="28" y="98"/>
                    <a:pt x="28" y="98"/>
                  </a:cubicBezTo>
                  <a:cubicBezTo>
                    <a:pt x="29" y="97"/>
                    <a:pt x="29" y="97"/>
                    <a:pt x="29" y="97"/>
                  </a:cubicBezTo>
                  <a:cubicBezTo>
                    <a:pt x="29" y="95"/>
                    <a:pt x="29" y="95"/>
                    <a:pt x="29" y="95"/>
                  </a:cubicBezTo>
                  <a:cubicBezTo>
                    <a:pt x="28" y="95"/>
                    <a:pt x="28" y="95"/>
                    <a:pt x="28" y="95"/>
                  </a:cubicBezTo>
                  <a:cubicBezTo>
                    <a:pt x="27" y="95"/>
                    <a:pt x="27" y="95"/>
                    <a:pt x="27" y="95"/>
                  </a:cubicBezTo>
                  <a:cubicBezTo>
                    <a:pt x="27" y="94"/>
                    <a:pt x="27" y="94"/>
                    <a:pt x="27" y="94"/>
                  </a:cubicBezTo>
                  <a:cubicBezTo>
                    <a:pt x="25" y="93"/>
                    <a:pt x="25" y="93"/>
                    <a:pt x="25" y="93"/>
                  </a:cubicBezTo>
                  <a:cubicBezTo>
                    <a:pt x="24" y="92"/>
                    <a:pt x="24" y="92"/>
                    <a:pt x="24" y="92"/>
                  </a:cubicBezTo>
                  <a:cubicBezTo>
                    <a:pt x="23" y="93"/>
                    <a:pt x="23" y="93"/>
                    <a:pt x="23" y="93"/>
                  </a:cubicBezTo>
                  <a:cubicBezTo>
                    <a:pt x="23" y="95"/>
                    <a:pt x="23" y="95"/>
                    <a:pt x="23" y="95"/>
                  </a:cubicBezTo>
                  <a:cubicBezTo>
                    <a:pt x="22" y="94"/>
                    <a:pt x="22" y="94"/>
                    <a:pt x="22" y="94"/>
                  </a:cubicBezTo>
                  <a:cubicBezTo>
                    <a:pt x="19" y="92"/>
                    <a:pt x="19" y="92"/>
                    <a:pt x="19" y="92"/>
                  </a:cubicBezTo>
                  <a:cubicBezTo>
                    <a:pt x="19" y="92"/>
                    <a:pt x="19" y="92"/>
                    <a:pt x="19" y="92"/>
                  </a:cubicBezTo>
                  <a:cubicBezTo>
                    <a:pt x="20" y="91"/>
                    <a:pt x="20" y="91"/>
                    <a:pt x="20" y="91"/>
                  </a:cubicBezTo>
                  <a:cubicBezTo>
                    <a:pt x="20" y="90"/>
                    <a:pt x="20" y="90"/>
                    <a:pt x="20" y="90"/>
                  </a:cubicBezTo>
                  <a:cubicBezTo>
                    <a:pt x="19" y="90"/>
                    <a:pt x="19" y="90"/>
                    <a:pt x="19" y="90"/>
                  </a:cubicBezTo>
                  <a:cubicBezTo>
                    <a:pt x="19" y="89"/>
                    <a:pt x="19" y="89"/>
                    <a:pt x="19" y="89"/>
                  </a:cubicBezTo>
                  <a:cubicBezTo>
                    <a:pt x="18" y="89"/>
                    <a:pt x="18" y="89"/>
                    <a:pt x="18" y="89"/>
                  </a:cubicBezTo>
                  <a:cubicBezTo>
                    <a:pt x="18" y="88"/>
                    <a:pt x="18" y="88"/>
                    <a:pt x="18" y="88"/>
                  </a:cubicBezTo>
                  <a:cubicBezTo>
                    <a:pt x="16" y="86"/>
                    <a:pt x="16" y="86"/>
                    <a:pt x="16" y="86"/>
                  </a:cubicBezTo>
                  <a:cubicBezTo>
                    <a:pt x="15" y="86"/>
                    <a:pt x="15" y="86"/>
                    <a:pt x="15" y="86"/>
                  </a:cubicBezTo>
                  <a:cubicBezTo>
                    <a:pt x="14" y="84"/>
                    <a:pt x="14" y="84"/>
                    <a:pt x="14" y="84"/>
                  </a:cubicBezTo>
                  <a:cubicBezTo>
                    <a:pt x="13" y="84"/>
                    <a:pt x="13" y="84"/>
                    <a:pt x="13" y="84"/>
                  </a:cubicBezTo>
                  <a:cubicBezTo>
                    <a:pt x="13" y="83"/>
                    <a:pt x="13" y="83"/>
                    <a:pt x="13" y="83"/>
                  </a:cubicBezTo>
                  <a:cubicBezTo>
                    <a:pt x="13" y="82"/>
                    <a:pt x="13" y="82"/>
                    <a:pt x="13" y="82"/>
                  </a:cubicBezTo>
                  <a:cubicBezTo>
                    <a:pt x="13" y="82"/>
                    <a:pt x="13" y="82"/>
                    <a:pt x="13" y="82"/>
                  </a:cubicBezTo>
                  <a:cubicBezTo>
                    <a:pt x="11" y="82"/>
                    <a:pt x="11" y="82"/>
                    <a:pt x="11" y="82"/>
                  </a:cubicBezTo>
                  <a:cubicBezTo>
                    <a:pt x="12" y="83"/>
                    <a:pt x="12" y="83"/>
                    <a:pt x="12" y="83"/>
                  </a:cubicBezTo>
                  <a:cubicBezTo>
                    <a:pt x="11" y="83"/>
                    <a:pt x="11" y="83"/>
                    <a:pt x="11" y="83"/>
                  </a:cubicBezTo>
                  <a:cubicBezTo>
                    <a:pt x="10" y="82"/>
                    <a:pt x="10" y="82"/>
                    <a:pt x="10" y="82"/>
                  </a:cubicBezTo>
                  <a:cubicBezTo>
                    <a:pt x="10" y="80"/>
                    <a:pt x="10" y="80"/>
                    <a:pt x="10" y="80"/>
                  </a:cubicBezTo>
                  <a:cubicBezTo>
                    <a:pt x="10" y="80"/>
                    <a:pt x="10" y="80"/>
                    <a:pt x="10" y="80"/>
                  </a:cubicBezTo>
                  <a:cubicBezTo>
                    <a:pt x="10" y="78"/>
                    <a:pt x="10" y="78"/>
                    <a:pt x="10" y="78"/>
                  </a:cubicBezTo>
                  <a:cubicBezTo>
                    <a:pt x="11" y="78"/>
                    <a:pt x="11" y="78"/>
                    <a:pt x="11" y="78"/>
                  </a:cubicBezTo>
                  <a:cubicBezTo>
                    <a:pt x="11" y="75"/>
                    <a:pt x="11" y="75"/>
                    <a:pt x="11" y="75"/>
                  </a:cubicBezTo>
                  <a:cubicBezTo>
                    <a:pt x="11" y="75"/>
                    <a:pt x="11" y="75"/>
                    <a:pt x="11" y="75"/>
                  </a:cubicBezTo>
                  <a:cubicBezTo>
                    <a:pt x="12" y="74"/>
                    <a:pt x="12" y="74"/>
                    <a:pt x="12" y="74"/>
                  </a:cubicBezTo>
                  <a:cubicBezTo>
                    <a:pt x="11" y="74"/>
                    <a:pt x="11" y="74"/>
                    <a:pt x="11" y="74"/>
                  </a:cubicBezTo>
                  <a:cubicBezTo>
                    <a:pt x="12" y="73"/>
                    <a:pt x="12" y="73"/>
                    <a:pt x="12" y="73"/>
                  </a:cubicBezTo>
                  <a:cubicBezTo>
                    <a:pt x="12" y="72"/>
                    <a:pt x="12" y="72"/>
                    <a:pt x="12" y="72"/>
                  </a:cubicBezTo>
                  <a:cubicBezTo>
                    <a:pt x="13" y="71"/>
                    <a:pt x="13" y="71"/>
                    <a:pt x="13" y="71"/>
                  </a:cubicBezTo>
                  <a:cubicBezTo>
                    <a:pt x="12" y="71"/>
                    <a:pt x="12" y="71"/>
                    <a:pt x="12" y="71"/>
                  </a:cubicBezTo>
                  <a:cubicBezTo>
                    <a:pt x="12" y="69"/>
                    <a:pt x="12" y="69"/>
                    <a:pt x="12" y="69"/>
                  </a:cubicBezTo>
                  <a:cubicBezTo>
                    <a:pt x="12" y="68"/>
                    <a:pt x="12" y="68"/>
                    <a:pt x="12" y="68"/>
                  </a:cubicBezTo>
                  <a:cubicBezTo>
                    <a:pt x="13" y="67"/>
                    <a:pt x="13" y="67"/>
                    <a:pt x="13" y="67"/>
                  </a:cubicBezTo>
                  <a:cubicBezTo>
                    <a:pt x="13" y="65"/>
                    <a:pt x="13" y="65"/>
                    <a:pt x="13" y="65"/>
                  </a:cubicBezTo>
                  <a:cubicBezTo>
                    <a:pt x="15" y="64"/>
                    <a:pt x="15" y="64"/>
                    <a:pt x="15" y="64"/>
                  </a:cubicBezTo>
                  <a:cubicBezTo>
                    <a:pt x="16" y="61"/>
                    <a:pt x="16" y="61"/>
                    <a:pt x="16" y="61"/>
                  </a:cubicBezTo>
                  <a:cubicBezTo>
                    <a:pt x="17" y="60"/>
                    <a:pt x="17" y="60"/>
                    <a:pt x="17" y="60"/>
                  </a:cubicBezTo>
                  <a:cubicBezTo>
                    <a:pt x="17" y="58"/>
                    <a:pt x="17" y="58"/>
                    <a:pt x="17" y="58"/>
                  </a:cubicBezTo>
                  <a:cubicBezTo>
                    <a:pt x="16" y="57"/>
                    <a:pt x="16" y="57"/>
                    <a:pt x="16" y="57"/>
                  </a:cubicBezTo>
                  <a:cubicBezTo>
                    <a:pt x="16" y="55"/>
                    <a:pt x="16" y="55"/>
                    <a:pt x="16" y="55"/>
                  </a:cubicBezTo>
                  <a:cubicBezTo>
                    <a:pt x="16" y="54"/>
                    <a:pt x="16" y="54"/>
                    <a:pt x="16" y="54"/>
                  </a:cubicBezTo>
                  <a:cubicBezTo>
                    <a:pt x="15" y="52"/>
                    <a:pt x="15" y="52"/>
                    <a:pt x="15" y="52"/>
                  </a:cubicBezTo>
                  <a:cubicBezTo>
                    <a:pt x="15" y="51"/>
                    <a:pt x="15" y="51"/>
                    <a:pt x="15" y="51"/>
                  </a:cubicBezTo>
                  <a:cubicBezTo>
                    <a:pt x="15" y="50"/>
                    <a:pt x="15" y="50"/>
                    <a:pt x="15" y="50"/>
                  </a:cubicBezTo>
                  <a:cubicBezTo>
                    <a:pt x="14" y="48"/>
                    <a:pt x="14" y="48"/>
                    <a:pt x="14" y="48"/>
                  </a:cubicBezTo>
                  <a:cubicBezTo>
                    <a:pt x="15" y="47"/>
                    <a:pt x="15" y="47"/>
                    <a:pt x="15" y="47"/>
                  </a:cubicBezTo>
                  <a:cubicBezTo>
                    <a:pt x="14" y="45"/>
                    <a:pt x="14" y="45"/>
                    <a:pt x="14" y="45"/>
                  </a:cubicBezTo>
                  <a:cubicBezTo>
                    <a:pt x="12" y="43"/>
                    <a:pt x="12" y="43"/>
                    <a:pt x="12" y="43"/>
                  </a:cubicBezTo>
                  <a:cubicBezTo>
                    <a:pt x="10" y="42"/>
                    <a:pt x="10" y="42"/>
                    <a:pt x="10" y="42"/>
                  </a:cubicBezTo>
                  <a:cubicBezTo>
                    <a:pt x="9" y="40"/>
                    <a:pt x="9" y="40"/>
                    <a:pt x="9" y="40"/>
                  </a:cubicBezTo>
                  <a:cubicBezTo>
                    <a:pt x="9" y="38"/>
                    <a:pt x="9" y="38"/>
                    <a:pt x="9" y="38"/>
                  </a:cubicBezTo>
                  <a:cubicBezTo>
                    <a:pt x="8" y="36"/>
                    <a:pt x="8" y="36"/>
                    <a:pt x="8" y="36"/>
                  </a:cubicBezTo>
                  <a:cubicBezTo>
                    <a:pt x="9" y="35"/>
                    <a:pt x="9" y="35"/>
                    <a:pt x="9" y="35"/>
                  </a:cubicBezTo>
                  <a:cubicBezTo>
                    <a:pt x="9" y="34"/>
                    <a:pt x="9" y="34"/>
                    <a:pt x="9" y="34"/>
                  </a:cubicBezTo>
                  <a:cubicBezTo>
                    <a:pt x="9" y="31"/>
                    <a:pt x="9" y="31"/>
                    <a:pt x="9" y="31"/>
                  </a:cubicBezTo>
                  <a:cubicBezTo>
                    <a:pt x="9" y="30"/>
                    <a:pt x="9" y="30"/>
                    <a:pt x="9" y="30"/>
                  </a:cubicBezTo>
                  <a:cubicBezTo>
                    <a:pt x="10" y="30"/>
                    <a:pt x="10" y="30"/>
                    <a:pt x="10" y="30"/>
                  </a:cubicBezTo>
                  <a:cubicBezTo>
                    <a:pt x="10" y="28"/>
                    <a:pt x="10" y="28"/>
                    <a:pt x="10" y="28"/>
                  </a:cubicBezTo>
                  <a:cubicBezTo>
                    <a:pt x="9" y="28"/>
                    <a:pt x="9" y="28"/>
                    <a:pt x="9" y="28"/>
                  </a:cubicBezTo>
                  <a:cubicBezTo>
                    <a:pt x="9" y="26"/>
                    <a:pt x="9" y="26"/>
                    <a:pt x="9" y="26"/>
                  </a:cubicBezTo>
                  <a:cubicBezTo>
                    <a:pt x="8" y="25"/>
                    <a:pt x="8" y="25"/>
                    <a:pt x="8" y="25"/>
                  </a:cubicBezTo>
                  <a:cubicBezTo>
                    <a:pt x="7" y="24"/>
                    <a:pt x="7" y="24"/>
                    <a:pt x="7" y="24"/>
                  </a:cubicBezTo>
                  <a:cubicBezTo>
                    <a:pt x="5" y="21"/>
                    <a:pt x="5" y="21"/>
                    <a:pt x="5" y="21"/>
                  </a:cubicBezTo>
                  <a:cubicBezTo>
                    <a:pt x="4" y="20"/>
                    <a:pt x="4" y="20"/>
                    <a:pt x="4" y="20"/>
                  </a:cubicBezTo>
                  <a:cubicBezTo>
                    <a:pt x="3" y="19"/>
                    <a:pt x="3" y="19"/>
                    <a:pt x="3" y="19"/>
                  </a:cubicBezTo>
                  <a:cubicBezTo>
                    <a:pt x="3" y="18"/>
                    <a:pt x="3" y="18"/>
                    <a:pt x="3" y="18"/>
                  </a:cubicBezTo>
                  <a:cubicBezTo>
                    <a:pt x="1" y="16"/>
                    <a:pt x="1" y="16"/>
                    <a:pt x="1" y="16"/>
                  </a:cubicBezTo>
                  <a:cubicBezTo>
                    <a:pt x="1" y="16"/>
                    <a:pt x="1" y="16"/>
                    <a:pt x="1" y="16"/>
                  </a:cubicBezTo>
                  <a:cubicBezTo>
                    <a:pt x="0" y="15"/>
                    <a:pt x="0" y="15"/>
                    <a:pt x="0" y="15"/>
                  </a:cubicBezTo>
                  <a:cubicBezTo>
                    <a:pt x="2" y="15"/>
                    <a:pt x="2" y="15"/>
                    <a:pt x="2" y="15"/>
                  </a:cubicBezTo>
                  <a:cubicBezTo>
                    <a:pt x="3" y="14"/>
                    <a:pt x="3" y="14"/>
                    <a:pt x="3" y="14"/>
                  </a:cubicBezTo>
                  <a:cubicBezTo>
                    <a:pt x="3" y="13"/>
                    <a:pt x="3" y="13"/>
                    <a:pt x="3" y="13"/>
                  </a:cubicBezTo>
                  <a:cubicBezTo>
                    <a:pt x="3" y="11"/>
                    <a:pt x="3" y="11"/>
                    <a:pt x="3" y="11"/>
                  </a:cubicBezTo>
                  <a:cubicBezTo>
                    <a:pt x="4" y="10"/>
                    <a:pt x="4" y="10"/>
                    <a:pt x="4" y="10"/>
                  </a:cubicBezTo>
                  <a:cubicBezTo>
                    <a:pt x="3" y="8"/>
                    <a:pt x="3" y="8"/>
                    <a:pt x="3" y="8"/>
                  </a:cubicBezTo>
                  <a:cubicBezTo>
                    <a:pt x="4" y="6"/>
                    <a:pt x="4" y="6"/>
                    <a:pt x="4" y="6"/>
                  </a:cubicBezTo>
                  <a:cubicBezTo>
                    <a:pt x="7" y="7"/>
                    <a:pt x="7" y="7"/>
                    <a:pt x="7" y="7"/>
                  </a:cubicBezTo>
                  <a:cubicBezTo>
                    <a:pt x="8" y="6"/>
                    <a:pt x="8" y="6"/>
                    <a:pt x="8" y="6"/>
                  </a:cubicBezTo>
                  <a:cubicBezTo>
                    <a:pt x="10" y="6"/>
                    <a:pt x="10" y="6"/>
                    <a:pt x="10" y="6"/>
                  </a:cubicBezTo>
                  <a:cubicBezTo>
                    <a:pt x="10" y="6"/>
                    <a:pt x="10" y="6"/>
                    <a:pt x="10" y="6"/>
                  </a:cubicBezTo>
                  <a:cubicBezTo>
                    <a:pt x="10" y="4"/>
                    <a:pt x="10" y="4"/>
                    <a:pt x="10" y="4"/>
                  </a:cubicBezTo>
                  <a:cubicBezTo>
                    <a:pt x="11" y="3"/>
                    <a:pt x="11" y="3"/>
                    <a:pt x="11" y="3"/>
                  </a:cubicBezTo>
                  <a:cubicBezTo>
                    <a:pt x="12" y="3"/>
                    <a:pt x="12" y="3"/>
                    <a:pt x="12" y="3"/>
                  </a:cubicBezTo>
                  <a:cubicBezTo>
                    <a:pt x="13" y="3"/>
                    <a:pt x="13" y="3"/>
                    <a:pt x="13" y="3"/>
                  </a:cubicBezTo>
                  <a:cubicBezTo>
                    <a:pt x="12" y="2"/>
                    <a:pt x="12" y="2"/>
                    <a:pt x="12" y="2"/>
                  </a:cubicBezTo>
                  <a:cubicBezTo>
                    <a:pt x="12" y="1"/>
                    <a:pt x="12" y="1"/>
                    <a:pt x="12" y="1"/>
                  </a:cubicBezTo>
                  <a:cubicBezTo>
                    <a:pt x="14" y="1"/>
                    <a:pt x="14" y="1"/>
                    <a:pt x="14" y="1"/>
                  </a:cubicBezTo>
                  <a:cubicBezTo>
                    <a:pt x="15" y="1"/>
                    <a:pt x="15" y="1"/>
                    <a:pt x="15" y="1"/>
                  </a:cubicBezTo>
                  <a:cubicBezTo>
                    <a:pt x="15" y="0"/>
                    <a:pt x="15" y="0"/>
                    <a:pt x="15" y="0"/>
                  </a:cubicBezTo>
                  <a:close/>
                  <a:moveTo>
                    <a:pt x="19" y="93"/>
                  </a:moveTo>
                  <a:cubicBezTo>
                    <a:pt x="19" y="94"/>
                    <a:pt x="19" y="94"/>
                    <a:pt x="19" y="94"/>
                  </a:cubicBezTo>
                  <a:cubicBezTo>
                    <a:pt x="20" y="94"/>
                    <a:pt x="20" y="94"/>
                    <a:pt x="20" y="94"/>
                  </a:cubicBezTo>
                  <a:cubicBezTo>
                    <a:pt x="20" y="93"/>
                    <a:pt x="20" y="93"/>
                    <a:pt x="20" y="93"/>
                  </a:cubicBezTo>
                  <a:cubicBezTo>
                    <a:pt x="19" y="93"/>
                    <a:pt x="19" y="93"/>
                    <a:pt x="19" y="93"/>
                  </a:cubicBezTo>
                  <a:cubicBezTo>
                    <a:pt x="19" y="93"/>
                    <a:pt x="19" y="93"/>
                    <a:pt x="19" y="93"/>
                  </a:cubicBezTo>
                  <a:close/>
                  <a:moveTo>
                    <a:pt x="15" y="87"/>
                  </a:moveTo>
                  <a:cubicBezTo>
                    <a:pt x="15" y="88"/>
                    <a:pt x="15" y="88"/>
                    <a:pt x="15" y="88"/>
                  </a:cubicBezTo>
                  <a:cubicBezTo>
                    <a:pt x="15" y="87"/>
                    <a:pt x="15" y="87"/>
                    <a:pt x="15" y="87"/>
                  </a:cubicBezTo>
                  <a:cubicBezTo>
                    <a:pt x="15" y="87"/>
                    <a:pt x="15" y="87"/>
                    <a:pt x="15" y="87"/>
                  </a:cubicBezTo>
                  <a:cubicBezTo>
                    <a:pt x="15" y="87"/>
                    <a:pt x="15" y="87"/>
                    <a:pt x="15" y="87"/>
                  </a:cubicBezTo>
                  <a:close/>
                  <a:moveTo>
                    <a:pt x="11" y="84"/>
                  </a:moveTo>
                  <a:cubicBezTo>
                    <a:pt x="10" y="85"/>
                    <a:pt x="10" y="85"/>
                    <a:pt x="10" y="85"/>
                  </a:cubicBezTo>
                  <a:cubicBezTo>
                    <a:pt x="11" y="85"/>
                    <a:pt x="11" y="85"/>
                    <a:pt x="11" y="85"/>
                  </a:cubicBezTo>
                  <a:cubicBezTo>
                    <a:pt x="10" y="86"/>
                    <a:pt x="10" y="86"/>
                    <a:pt x="10" y="86"/>
                  </a:cubicBezTo>
                  <a:cubicBezTo>
                    <a:pt x="11" y="85"/>
                    <a:pt x="11" y="85"/>
                    <a:pt x="11" y="85"/>
                  </a:cubicBezTo>
                  <a:cubicBezTo>
                    <a:pt x="11" y="84"/>
                    <a:pt x="11" y="84"/>
                    <a:pt x="11" y="84"/>
                  </a:cubicBezTo>
                  <a:cubicBezTo>
                    <a:pt x="11" y="84"/>
                    <a:pt x="11" y="84"/>
                    <a:pt x="11" y="84"/>
                  </a:cubicBezTo>
                  <a:close/>
                  <a:moveTo>
                    <a:pt x="33" y="57"/>
                  </a:moveTo>
                  <a:cubicBezTo>
                    <a:pt x="33" y="58"/>
                    <a:pt x="33" y="58"/>
                    <a:pt x="33" y="58"/>
                  </a:cubicBezTo>
                  <a:cubicBezTo>
                    <a:pt x="34" y="59"/>
                    <a:pt x="34" y="59"/>
                    <a:pt x="34" y="59"/>
                  </a:cubicBezTo>
                  <a:cubicBezTo>
                    <a:pt x="35" y="58"/>
                    <a:pt x="35" y="58"/>
                    <a:pt x="35" y="58"/>
                  </a:cubicBezTo>
                  <a:cubicBezTo>
                    <a:pt x="33" y="57"/>
                    <a:pt x="33" y="57"/>
                    <a:pt x="33" y="57"/>
                  </a:cubicBezTo>
                  <a:close/>
                  <a:moveTo>
                    <a:pt x="21" y="72"/>
                  </a:moveTo>
                  <a:cubicBezTo>
                    <a:pt x="20" y="73"/>
                    <a:pt x="20" y="73"/>
                    <a:pt x="20" y="73"/>
                  </a:cubicBezTo>
                  <a:cubicBezTo>
                    <a:pt x="21" y="73"/>
                    <a:pt x="21" y="73"/>
                    <a:pt x="21" y="73"/>
                  </a:cubicBezTo>
                  <a:cubicBezTo>
                    <a:pt x="21" y="72"/>
                    <a:pt x="21" y="72"/>
                    <a:pt x="21" y="72"/>
                  </a:cubicBezTo>
                  <a:close/>
                  <a:moveTo>
                    <a:pt x="21" y="74"/>
                  </a:moveTo>
                  <a:cubicBezTo>
                    <a:pt x="20" y="74"/>
                    <a:pt x="20" y="74"/>
                    <a:pt x="20" y="74"/>
                  </a:cubicBezTo>
                  <a:cubicBezTo>
                    <a:pt x="20" y="75"/>
                    <a:pt x="20" y="75"/>
                    <a:pt x="20" y="75"/>
                  </a:cubicBezTo>
                  <a:cubicBezTo>
                    <a:pt x="21" y="76"/>
                    <a:pt x="21" y="76"/>
                    <a:pt x="21" y="76"/>
                  </a:cubicBezTo>
                  <a:cubicBezTo>
                    <a:pt x="22" y="74"/>
                    <a:pt x="22" y="74"/>
                    <a:pt x="22" y="74"/>
                  </a:cubicBezTo>
                  <a:lnTo>
                    <a:pt x="21" y="7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5" name="Freeform 33"/>
            <p:cNvSpPr>
              <a:spLocks noEditPoints="1"/>
            </p:cNvSpPr>
            <p:nvPr/>
          </p:nvSpPr>
          <p:spPr bwMode="auto">
            <a:xfrm>
              <a:off x="6824479" y="3850902"/>
              <a:ext cx="232126" cy="517449"/>
            </a:xfrm>
            <a:custGeom>
              <a:avLst/>
              <a:gdLst>
                <a:gd name="T0" fmla="*/ 53 w 96"/>
                <a:gd name="T1" fmla="*/ 3 h 214"/>
                <a:gd name="T2" fmla="*/ 62 w 96"/>
                <a:gd name="T3" fmla="*/ 17 h 214"/>
                <a:gd name="T4" fmla="*/ 58 w 96"/>
                <a:gd name="T5" fmla="*/ 32 h 214"/>
                <a:gd name="T6" fmla="*/ 53 w 96"/>
                <a:gd name="T7" fmla="*/ 37 h 214"/>
                <a:gd name="T8" fmla="*/ 55 w 96"/>
                <a:gd name="T9" fmla="*/ 46 h 214"/>
                <a:gd name="T10" fmla="*/ 65 w 96"/>
                <a:gd name="T11" fmla="*/ 51 h 214"/>
                <a:gd name="T12" fmla="*/ 70 w 96"/>
                <a:gd name="T13" fmla="*/ 59 h 214"/>
                <a:gd name="T14" fmla="*/ 79 w 96"/>
                <a:gd name="T15" fmla="*/ 61 h 214"/>
                <a:gd name="T16" fmla="*/ 74 w 96"/>
                <a:gd name="T17" fmla="*/ 73 h 214"/>
                <a:gd name="T18" fmla="*/ 82 w 96"/>
                <a:gd name="T19" fmla="*/ 76 h 214"/>
                <a:gd name="T20" fmla="*/ 96 w 96"/>
                <a:gd name="T21" fmla="*/ 78 h 214"/>
                <a:gd name="T22" fmla="*/ 89 w 96"/>
                <a:gd name="T23" fmla="*/ 88 h 214"/>
                <a:gd name="T24" fmla="*/ 79 w 96"/>
                <a:gd name="T25" fmla="*/ 95 h 214"/>
                <a:gd name="T26" fmla="*/ 75 w 96"/>
                <a:gd name="T27" fmla="*/ 102 h 214"/>
                <a:gd name="T28" fmla="*/ 63 w 96"/>
                <a:gd name="T29" fmla="*/ 110 h 214"/>
                <a:gd name="T30" fmla="*/ 60 w 96"/>
                <a:gd name="T31" fmla="*/ 119 h 214"/>
                <a:gd name="T32" fmla="*/ 72 w 96"/>
                <a:gd name="T33" fmla="*/ 134 h 214"/>
                <a:gd name="T34" fmla="*/ 74 w 96"/>
                <a:gd name="T35" fmla="*/ 144 h 214"/>
                <a:gd name="T36" fmla="*/ 75 w 96"/>
                <a:gd name="T37" fmla="*/ 163 h 214"/>
                <a:gd name="T38" fmla="*/ 84 w 96"/>
                <a:gd name="T39" fmla="*/ 179 h 214"/>
                <a:gd name="T40" fmla="*/ 87 w 96"/>
                <a:gd name="T41" fmla="*/ 194 h 214"/>
                <a:gd name="T42" fmla="*/ 79 w 96"/>
                <a:gd name="T43" fmla="*/ 209 h 214"/>
                <a:gd name="T44" fmla="*/ 75 w 96"/>
                <a:gd name="T45" fmla="*/ 206 h 214"/>
                <a:gd name="T46" fmla="*/ 79 w 96"/>
                <a:gd name="T47" fmla="*/ 201 h 214"/>
                <a:gd name="T48" fmla="*/ 79 w 96"/>
                <a:gd name="T49" fmla="*/ 190 h 214"/>
                <a:gd name="T50" fmla="*/ 75 w 96"/>
                <a:gd name="T51" fmla="*/ 175 h 214"/>
                <a:gd name="T52" fmla="*/ 72 w 96"/>
                <a:gd name="T53" fmla="*/ 172 h 214"/>
                <a:gd name="T54" fmla="*/ 67 w 96"/>
                <a:gd name="T55" fmla="*/ 158 h 214"/>
                <a:gd name="T56" fmla="*/ 63 w 96"/>
                <a:gd name="T57" fmla="*/ 144 h 214"/>
                <a:gd name="T58" fmla="*/ 62 w 96"/>
                <a:gd name="T59" fmla="*/ 139 h 214"/>
                <a:gd name="T60" fmla="*/ 55 w 96"/>
                <a:gd name="T61" fmla="*/ 131 h 214"/>
                <a:gd name="T62" fmla="*/ 55 w 96"/>
                <a:gd name="T63" fmla="*/ 133 h 214"/>
                <a:gd name="T64" fmla="*/ 48 w 96"/>
                <a:gd name="T65" fmla="*/ 138 h 214"/>
                <a:gd name="T66" fmla="*/ 46 w 96"/>
                <a:gd name="T67" fmla="*/ 141 h 214"/>
                <a:gd name="T68" fmla="*/ 36 w 96"/>
                <a:gd name="T69" fmla="*/ 146 h 214"/>
                <a:gd name="T70" fmla="*/ 31 w 96"/>
                <a:gd name="T71" fmla="*/ 148 h 214"/>
                <a:gd name="T72" fmla="*/ 29 w 96"/>
                <a:gd name="T73" fmla="*/ 144 h 214"/>
                <a:gd name="T74" fmla="*/ 31 w 96"/>
                <a:gd name="T75" fmla="*/ 131 h 214"/>
                <a:gd name="T76" fmla="*/ 26 w 96"/>
                <a:gd name="T77" fmla="*/ 119 h 214"/>
                <a:gd name="T78" fmla="*/ 19 w 96"/>
                <a:gd name="T79" fmla="*/ 107 h 214"/>
                <a:gd name="T80" fmla="*/ 12 w 96"/>
                <a:gd name="T81" fmla="*/ 107 h 214"/>
                <a:gd name="T82" fmla="*/ 17 w 96"/>
                <a:gd name="T83" fmla="*/ 107 h 214"/>
                <a:gd name="T84" fmla="*/ 17 w 96"/>
                <a:gd name="T85" fmla="*/ 100 h 214"/>
                <a:gd name="T86" fmla="*/ 9 w 96"/>
                <a:gd name="T87" fmla="*/ 99 h 214"/>
                <a:gd name="T88" fmla="*/ 7 w 96"/>
                <a:gd name="T89" fmla="*/ 97 h 214"/>
                <a:gd name="T90" fmla="*/ 0 w 96"/>
                <a:gd name="T91" fmla="*/ 85 h 214"/>
                <a:gd name="T92" fmla="*/ 7 w 96"/>
                <a:gd name="T93" fmla="*/ 75 h 214"/>
                <a:gd name="T94" fmla="*/ 11 w 96"/>
                <a:gd name="T95" fmla="*/ 65 h 214"/>
                <a:gd name="T96" fmla="*/ 16 w 96"/>
                <a:gd name="T97" fmla="*/ 53 h 214"/>
                <a:gd name="T98" fmla="*/ 23 w 96"/>
                <a:gd name="T99" fmla="*/ 31 h 214"/>
                <a:gd name="T100" fmla="*/ 31 w 96"/>
                <a:gd name="T101" fmla="*/ 14 h 214"/>
                <a:gd name="T102" fmla="*/ 41 w 96"/>
                <a:gd name="T103" fmla="*/ 8 h 214"/>
                <a:gd name="T104" fmla="*/ 43 w 96"/>
                <a:gd name="T105" fmla="*/ 2 h 214"/>
                <a:gd name="T106" fmla="*/ 14 w 96"/>
                <a:gd name="T107" fmla="*/ 1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214">
                  <a:moveTo>
                    <a:pt x="43" y="2"/>
                  </a:moveTo>
                  <a:lnTo>
                    <a:pt x="45" y="0"/>
                  </a:lnTo>
                  <a:lnTo>
                    <a:pt x="48" y="2"/>
                  </a:lnTo>
                  <a:lnTo>
                    <a:pt x="50" y="0"/>
                  </a:lnTo>
                  <a:lnTo>
                    <a:pt x="51" y="0"/>
                  </a:lnTo>
                  <a:lnTo>
                    <a:pt x="53" y="3"/>
                  </a:lnTo>
                  <a:lnTo>
                    <a:pt x="55" y="5"/>
                  </a:lnTo>
                  <a:lnTo>
                    <a:pt x="57" y="8"/>
                  </a:lnTo>
                  <a:lnTo>
                    <a:pt x="58" y="8"/>
                  </a:lnTo>
                  <a:lnTo>
                    <a:pt x="60" y="10"/>
                  </a:lnTo>
                  <a:lnTo>
                    <a:pt x="60" y="14"/>
                  </a:lnTo>
                  <a:lnTo>
                    <a:pt x="62" y="17"/>
                  </a:lnTo>
                  <a:lnTo>
                    <a:pt x="62" y="20"/>
                  </a:lnTo>
                  <a:lnTo>
                    <a:pt x="62" y="25"/>
                  </a:lnTo>
                  <a:lnTo>
                    <a:pt x="62" y="27"/>
                  </a:lnTo>
                  <a:lnTo>
                    <a:pt x="60" y="29"/>
                  </a:lnTo>
                  <a:lnTo>
                    <a:pt x="58" y="29"/>
                  </a:lnTo>
                  <a:lnTo>
                    <a:pt x="58" y="32"/>
                  </a:lnTo>
                  <a:lnTo>
                    <a:pt x="57" y="32"/>
                  </a:lnTo>
                  <a:lnTo>
                    <a:pt x="57" y="34"/>
                  </a:lnTo>
                  <a:lnTo>
                    <a:pt x="58" y="36"/>
                  </a:lnTo>
                  <a:lnTo>
                    <a:pt x="57" y="37"/>
                  </a:lnTo>
                  <a:lnTo>
                    <a:pt x="55" y="36"/>
                  </a:lnTo>
                  <a:lnTo>
                    <a:pt x="53" y="37"/>
                  </a:lnTo>
                  <a:lnTo>
                    <a:pt x="53" y="39"/>
                  </a:lnTo>
                  <a:lnTo>
                    <a:pt x="53" y="41"/>
                  </a:lnTo>
                  <a:lnTo>
                    <a:pt x="53" y="42"/>
                  </a:lnTo>
                  <a:lnTo>
                    <a:pt x="53" y="44"/>
                  </a:lnTo>
                  <a:lnTo>
                    <a:pt x="55" y="44"/>
                  </a:lnTo>
                  <a:lnTo>
                    <a:pt x="55" y="46"/>
                  </a:lnTo>
                  <a:lnTo>
                    <a:pt x="57" y="48"/>
                  </a:lnTo>
                  <a:lnTo>
                    <a:pt x="57" y="51"/>
                  </a:lnTo>
                  <a:lnTo>
                    <a:pt x="58" y="53"/>
                  </a:lnTo>
                  <a:lnTo>
                    <a:pt x="60" y="51"/>
                  </a:lnTo>
                  <a:lnTo>
                    <a:pt x="65" y="49"/>
                  </a:lnTo>
                  <a:lnTo>
                    <a:pt x="65" y="51"/>
                  </a:lnTo>
                  <a:lnTo>
                    <a:pt x="65" y="53"/>
                  </a:lnTo>
                  <a:lnTo>
                    <a:pt x="67" y="54"/>
                  </a:lnTo>
                  <a:lnTo>
                    <a:pt x="68" y="53"/>
                  </a:lnTo>
                  <a:lnTo>
                    <a:pt x="70" y="54"/>
                  </a:lnTo>
                  <a:lnTo>
                    <a:pt x="68" y="58"/>
                  </a:lnTo>
                  <a:lnTo>
                    <a:pt x="70" y="59"/>
                  </a:lnTo>
                  <a:lnTo>
                    <a:pt x="74" y="59"/>
                  </a:lnTo>
                  <a:lnTo>
                    <a:pt x="72" y="59"/>
                  </a:lnTo>
                  <a:lnTo>
                    <a:pt x="74" y="61"/>
                  </a:lnTo>
                  <a:lnTo>
                    <a:pt x="74" y="61"/>
                  </a:lnTo>
                  <a:lnTo>
                    <a:pt x="77" y="61"/>
                  </a:lnTo>
                  <a:lnTo>
                    <a:pt x="79" y="61"/>
                  </a:lnTo>
                  <a:lnTo>
                    <a:pt x="79" y="63"/>
                  </a:lnTo>
                  <a:lnTo>
                    <a:pt x="77" y="65"/>
                  </a:lnTo>
                  <a:lnTo>
                    <a:pt x="77" y="66"/>
                  </a:lnTo>
                  <a:lnTo>
                    <a:pt x="75" y="70"/>
                  </a:lnTo>
                  <a:lnTo>
                    <a:pt x="74" y="73"/>
                  </a:lnTo>
                  <a:lnTo>
                    <a:pt x="74" y="73"/>
                  </a:lnTo>
                  <a:lnTo>
                    <a:pt x="75" y="73"/>
                  </a:lnTo>
                  <a:lnTo>
                    <a:pt x="79" y="73"/>
                  </a:lnTo>
                  <a:lnTo>
                    <a:pt x="79" y="75"/>
                  </a:lnTo>
                  <a:lnTo>
                    <a:pt x="80" y="73"/>
                  </a:lnTo>
                  <a:lnTo>
                    <a:pt x="82" y="75"/>
                  </a:lnTo>
                  <a:lnTo>
                    <a:pt x="82" y="76"/>
                  </a:lnTo>
                  <a:lnTo>
                    <a:pt x="82" y="80"/>
                  </a:lnTo>
                  <a:lnTo>
                    <a:pt x="85" y="80"/>
                  </a:lnTo>
                  <a:lnTo>
                    <a:pt x="87" y="80"/>
                  </a:lnTo>
                  <a:lnTo>
                    <a:pt x="89" y="80"/>
                  </a:lnTo>
                  <a:lnTo>
                    <a:pt x="94" y="76"/>
                  </a:lnTo>
                  <a:lnTo>
                    <a:pt x="96" y="78"/>
                  </a:lnTo>
                  <a:lnTo>
                    <a:pt x="96" y="80"/>
                  </a:lnTo>
                  <a:lnTo>
                    <a:pt x="92" y="82"/>
                  </a:lnTo>
                  <a:lnTo>
                    <a:pt x="89" y="83"/>
                  </a:lnTo>
                  <a:lnTo>
                    <a:pt x="89" y="85"/>
                  </a:lnTo>
                  <a:lnTo>
                    <a:pt x="89" y="87"/>
                  </a:lnTo>
                  <a:lnTo>
                    <a:pt x="89" y="88"/>
                  </a:lnTo>
                  <a:lnTo>
                    <a:pt x="87" y="90"/>
                  </a:lnTo>
                  <a:lnTo>
                    <a:pt x="85" y="90"/>
                  </a:lnTo>
                  <a:lnTo>
                    <a:pt x="84" y="93"/>
                  </a:lnTo>
                  <a:lnTo>
                    <a:pt x="82" y="93"/>
                  </a:lnTo>
                  <a:lnTo>
                    <a:pt x="79" y="93"/>
                  </a:lnTo>
                  <a:lnTo>
                    <a:pt x="79" y="95"/>
                  </a:lnTo>
                  <a:lnTo>
                    <a:pt x="80" y="97"/>
                  </a:lnTo>
                  <a:lnTo>
                    <a:pt x="79" y="97"/>
                  </a:lnTo>
                  <a:lnTo>
                    <a:pt x="77" y="97"/>
                  </a:lnTo>
                  <a:lnTo>
                    <a:pt x="75" y="99"/>
                  </a:lnTo>
                  <a:lnTo>
                    <a:pt x="75" y="102"/>
                  </a:lnTo>
                  <a:lnTo>
                    <a:pt x="75" y="102"/>
                  </a:lnTo>
                  <a:lnTo>
                    <a:pt x="72" y="102"/>
                  </a:lnTo>
                  <a:lnTo>
                    <a:pt x="70" y="104"/>
                  </a:lnTo>
                  <a:lnTo>
                    <a:pt x="65" y="102"/>
                  </a:lnTo>
                  <a:lnTo>
                    <a:pt x="63" y="105"/>
                  </a:lnTo>
                  <a:lnTo>
                    <a:pt x="65" y="109"/>
                  </a:lnTo>
                  <a:lnTo>
                    <a:pt x="63" y="110"/>
                  </a:lnTo>
                  <a:lnTo>
                    <a:pt x="63" y="114"/>
                  </a:lnTo>
                  <a:lnTo>
                    <a:pt x="63" y="116"/>
                  </a:lnTo>
                  <a:lnTo>
                    <a:pt x="62" y="117"/>
                  </a:lnTo>
                  <a:lnTo>
                    <a:pt x="58" y="117"/>
                  </a:lnTo>
                  <a:lnTo>
                    <a:pt x="60" y="119"/>
                  </a:lnTo>
                  <a:lnTo>
                    <a:pt x="60" y="119"/>
                  </a:lnTo>
                  <a:lnTo>
                    <a:pt x="63" y="122"/>
                  </a:lnTo>
                  <a:lnTo>
                    <a:pt x="63" y="124"/>
                  </a:lnTo>
                  <a:lnTo>
                    <a:pt x="65" y="126"/>
                  </a:lnTo>
                  <a:lnTo>
                    <a:pt x="67" y="127"/>
                  </a:lnTo>
                  <a:lnTo>
                    <a:pt x="70" y="133"/>
                  </a:lnTo>
                  <a:lnTo>
                    <a:pt x="72" y="134"/>
                  </a:lnTo>
                  <a:lnTo>
                    <a:pt x="74" y="136"/>
                  </a:lnTo>
                  <a:lnTo>
                    <a:pt x="74" y="139"/>
                  </a:lnTo>
                  <a:lnTo>
                    <a:pt x="75" y="139"/>
                  </a:lnTo>
                  <a:lnTo>
                    <a:pt x="75" y="143"/>
                  </a:lnTo>
                  <a:lnTo>
                    <a:pt x="74" y="143"/>
                  </a:lnTo>
                  <a:lnTo>
                    <a:pt x="74" y="144"/>
                  </a:lnTo>
                  <a:lnTo>
                    <a:pt x="74" y="150"/>
                  </a:lnTo>
                  <a:lnTo>
                    <a:pt x="74" y="151"/>
                  </a:lnTo>
                  <a:lnTo>
                    <a:pt x="72" y="153"/>
                  </a:lnTo>
                  <a:lnTo>
                    <a:pt x="74" y="156"/>
                  </a:lnTo>
                  <a:lnTo>
                    <a:pt x="74" y="160"/>
                  </a:lnTo>
                  <a:lnTo>
                    <a:pt x="75" y="163"/>
                  </a:lnTo>
                  <a:lnTo>
                    <a:pt x="79" y="165"/>
                  </a:lnTo>
                  <a:lnTo>
                    <a:pt x="82" y="168"/>
                  </a:lnTo>
                  <a:lnTo>
                    <a:pt x="84" y="172"/>
                  </a:lnTo>
                  <a:lnTo>
                    <a:pt x="82" y="173"/>
                  </a:lnTo>
                  <a:lnTo>
                    <a:pt x="84" y="177"/>
                  </a:lnTo>
                  <a:lnTo>
                    <a:pt x="84" y="179"/>
                  </a:lnTo>
                  <a:lnTo>
                    <a:pt x="84" y="180"/>
                  </a:lnTo>
                  <a:lnTo>
                    <a:pt x="85" y="184"/>
                  </a:lnTo>
                  <a:lnTo>
                    <a:pt x="85" y="185"/>
                  </a:lnTo>
                  <a:lnTo>
                    <a:pt x="85" y="189"/>
                  </a:lnTo>
                  <a:lnTo>
                    <a:pt x="87" y="190"/>
                  </a:lnTo>
                  <a:lnTo>
                    <a:pt x="87" y="194"/>
                  </a:lnTo>
                  <a:lnTo>
                    <a:pt x="85" y="196"/>
                  </a:lnTo>
                  <a:lnTo>
                    <a:pt x="84" y="201"/>
                  </a:lnTo>
                  <a:lnTo>
                    <a:pt x="80" y="202"/>
                  </a:lnTo>
                  <a:lnTo>
                    <a:pt x="80" y="206"/>
                  </a:lnTo>
                  <a:lnTo>
                    <a:pt x="79" y="207"/>
                  </a:lnTo>
                  <a:lnTo>
                    <a:pt x="79" y="209"/>
                  </a:lnTo>
                  <a:lnTo>
                    <a:pt x="79" y="209"/>
                  </a:lnTo>
                  <a:lnTo>
                    <a:pt x="79" y="211"/>
                  </a:lnTo>
                  <a:lnTo>
                    <a:pt x="77" y="214"/>
                  </a:lnTo>
                  <a:lnTo>
                    <a:pt x="77" y="211"/>
                  </a:lnTo>
                  <a:lnTo>
                    <a:pt x="77" y="207"/>
                  </a:lnTo>
                  <a:lnTo>
                    <a:pt x="75" y="206"/>
                  </a:lnTo>
                  <a:lnTo>
                    <a:pt x="75" y="206"/>
                  </a:lnTo>
                  <a:lnTo>
                    <a:pt x="77" y="206"/>
                  </a:lnTo>
                  <a:lnTo>
                    <a:pt x="77" y="206"/>
                  </a:lnTo>
                  <a:lnTo>
                    <a:pt x="79" y="202"/>
                  </a:lnTo>
                  <a:lnTo>
                    <a:pt x="79" y="201"/>
                  </a:lnTo>
                  <a:lnTo>
                    <a:pt x="79" y="201"/>
                  </a:lnTo>
                  <a:lnTo>
                    <a:pt x="79" y="197"/>
                  </a:lnTo>
                  <a:lnTo>
                    <a:pt x="79" y="197"/>
                  </a:lnTo>
                  <a:lnTo>
                    <a:pt x="79" y="196"/>
                  </a:lnTo>
                  <a:lnTo>
                    <a:pt x="79" y="194"/>
                  </a:lnTo>
                  <a:lnTo>
                    <a:pt x="80" y="192"/>
                  </a:lnTo>
                  <a:lnTo>
                    <a:pt x="79" y="190"/>
                  </a:lnTo>
                  <a:lnTo>
                    <a:pt x="77" y="189"/>
                  </a:lnTo>
                  <a:lnTo>
                    <a:pt x="77" y="185"/>
                  </a:lnTo>
                  <a:lnTo>
                    <a:pt x="79" y="185"/>
                  </a:lnTo>
                  <a:lnTo>
                    <a:pt x="77" y="184"/>
                  </a:lnTo>
                  <a:lnTo>
                    <a:pt x="77" y="182"/>
                  </a:lnTo>
                  <a:lnTo>
                    <a:pt x="75" y="175"/>
                  </a:lnTo>
                  <a:lnTo>
                    <a:pt x="74" y="175"/>
                  </a:lnTo>
                  <a:lnTo>
                    <a:pt x="74" y="172"/>
                  </a:lnTo>
                  <a:lnTo>
                    <a:pt x="72" y="170"/>
                  </a:lnTo>
                  <a:lnTo>
                    <a:pt x="72" y="173"/>
                  </a:lnTo>
                  <a:lnTo>
                    <a:pt x="72" y="173"/>
                  </a:lnTo>
                  <a:lnTo>
                    <a:pt x="72" y="172"/>
                  </a:lnTo>
                  <a:lnTo>
                    <a:pt x="70" y="170"/>
                  </a:lnTo>
                  <a:lnTo>
                    <a:pt x="70" y="165"/>
                  </a:lnTo>
                  <a:lnTo>
                    <a:pt x="68" y="163"/>
                  </a:lnTo>
                  <a:lnTo>
                    <a:pt x="68" y="162"/>
                  </a:lnTo>
                  <a:lnTo>
                    <a:pt x="70" y="160"/>
                  </a:lnTo>
                  <a:lnTo>
                    <a:pt x="67" y="158"/>
                  </a:lnTo>
                  <a:lnTo>
                    <a:pt x="67" y="155"/>
                  </a:lnTo>
                  <a:lnTo>
                    <a:pt x="67" y="155"/>
                  </a:lnTo>
                  <a:lnTo>
                    <a:pt x="65" y="146"/>
                  </a:lnTo>
                  <a:lnTo>
                    <a:pt x="63" y="146"/>
                  </a:lnTo>
                  <a:lnTo>
                    <a:pt x="63" y="144"/>
                  </a:lnTo>
                  <a:lnTo>
                    <a:pt x="63" y="144"/>
                  </a:lnTo>
                  <a:lnTo>
                    <a:pt x="63" y="143"/>
                  </a:lnTo>
                  <a:lnTo>
                    <a:pt x="63" y="139"/>
                  </a:lnTo>
                  <a:lnTo>
                    <a:pt x="63" y="139"/>
                  </a:lnTo>
                  <a:lnTo>
                    <a:pt x="63" y="138"/>
                  </a:lnTo>
                  <a:lnTo>
                    <a:pt x="63" y="139"/>
                  </a:lnTo>
                  <a:lnTo>
                    <a:pt x="62" y="139"/>
                  </a:lnTo>
                  <a:lnTo>
                    <a:pt x="60" y="139"/>
                  </a:lnTo>
                  <a:lnTo>
                    <a:pt x="58" y="138"/>
                  </a:lnTo>
                  <a:lnTo>
                    <a:pt x="58" y="136"/>
                  </a:lnTo>
                  <a:lnTo>
                    <a:pt x="57" y="131"/>
                  </a:lnTo>
                  <a:lnTo>
                    <a:pt x="55" y="131"/>
                  </a:lnTo>
                  <a:lnTo>
                    <a:pt x="55" y="131"/>
                  </a:lnTo>
                  <a:lnTo>
                    <a:pt x="55" y="129"/>
                  </a:lnTo>
                  <a:lnTo>
                    <a:pt x="53" y="127"/>
                  </a:lnTo>
                  <a:lnTo>
                    <a:pt x="53" y="129"/>
                  </a:lnTo>
                  <a:lnTo>
                    <a:pt x="53" y="131"/>
                  </a:lnTo>
                  <a:lnTo>
                    <a:pt x="53" y="131"/>
                  </a:lnTo>
                  <a:lnTo>
                    <a:pt x="55" y="133"/>
                  </a:lnTo>
                  <a:lnTo>
                    <a:pt x="55" y="134"/>
                  </a:lnTo>
                  <a:lnTo>
                    <a:pt x="53" y="136"/>
                  </a:lnTo>
                  <a:lnTo>
                    <a:pt x="53" y="138"/>
                  </a:lnTo>
                  <a:lnTo>
                    <a:pt x="51" y="139"/>
                  </a:lnTo>
                  <a:lnTo>
                    <a:pt x="50" y="139"/>
                  </a:lnTo>
                  <a:lnTo>
                    <a:pt x="48" y="138"/>
                  </a:lnTo>
                  <a:lnTo>
                    <a:pt x="46" y="138"/>
                  </a:lnTo>
                  <a:lnTo>
                    <a:pt x="48" y="139"/>
                  </a:lnTo>
                  <a:lnTo>
                    <a:pt x="48" y="139"/>
                  </a:lnTo>
                  <a:lnTo>
                    <a:pt x="50" y="139"/>
                  </a:lnTo>
                  <a:lnTo>
                    <a:pt x="46" y="141"/>
                  </a:lnTo>
                  <a:lnTo>
                    <a:pt x="46" y="141"/>
                  </a:lnTo>
                  <a:lnTo>
                    <a:pt x="45" y="141"/>
                  </a:lnTo>
                  <a:lnTo>
                    <a:pt x="45" y="143"/>
                  </a:lnTo>
                  <a:lnTo>
                    <a:pt x="40" y="146"/>
                  </a:lnTo>
                  <a:lnTo>
                    <a:pt x="38" y="146"/>
                  </a:lnTo>
                  <a:lnTo>
                    <a:pt x="38" y="146"/>
                  </a:lnTo>
                  <a:lnTo>
                    <a:pt x="36" y="146"/>
                  </a:lnTo>
                  <a:lnTo>
                    <a:pt x="36" y="144"/>
                  </a:lnTo>
                  <a:lnTo>
                    <a:pt x="36" y="146"/>
                  </a:lnTo>
                  <a:lnTo>
                    <a:pt x="34" y="146"/>
                  </a:lnTo>
                  <a:lnTo>
                    <a:pt x="33" y="144"/>
                  </a:lnTo>
                  <a:lnTo>
                    <a:pt x="31" y="146"/>
                  </a:lnTo>
                  <a:lnTo>
                    <a:pt x="31" y="148"/>
                  </a:lnTo>
                  <a:lnTo>
                    <a:pt x="29" y="148"/>
                  </a:lnTo>
                  <a:lnTo>
                    <a:pt x="29" y="144"/>
                  </a:lnTo>
                  <a:lnTo>
                    <a:pt x="33" y="143"/>
                  </a:lnTo>
                  <a:lnTo>
                    <a:pt x="33" y="139"/>
                  </a:lnTo>
                  <a:lnTo>
                    <a:pt x="31" y="143"/>
                  </a:lnTo>
                  <a:lnTo>
                    <a:pt x="29" y="144"/>
                  </a:lnTo>
                  <a:lnTo>
                    <a:pt x="28" y="146"/>
                  </a:lnTo>
                  <a:lnTo>
                    <a:pt x="26" y="146"/>
                  </a:lnTo>
                  <a:lnTo>
                    <a:pt x="28" y="144"/>
                  </a:lnTo>
                  <a:lnTo>
                    <a:pt x="26" y="143"/>
                  </a:lnTo>
                  <a:lnTo>
                    <a:pt x="28" y="133"/>
                  </a:lnTo>
                  <a:lnTo>
                    <a:pt x="31" y="131"/>
                  </a:lnTo>
                  <a:lnTo>
                    <a:pt x="29" y="129"/>
                  </a:lnTo>
                  <a:lnTo>
                    <a:pt x="28" y="126"/>
                  </a:lnTo>
                  <a:lnTo>
                    <a:pt x="28" y="121"/>
                  </a:lnTo>
                  <a:lnTo>
                    <a:pt x="26" y="121"/>
                  </a:lnTo>
                  <a:lnTo>
                    <a:pt x="26" y="119"/>
                  </a:lnTo>
                  <a:lnTo>
                    <a:pt x="26" y="119"/>
                  </a:lnTo>
                  <a:lnTo>
                    <a:pt x="24" y="117"/>
                  </a:lnTo>
                  <a:lnTo>
                    <a:pt x="24" y="114"/>
                  </a:lnTo>
                  <a:lnTo>
                    <a:pt x="23" y="112"/>
                  </a:lnTo>
                  <a:lnTo>
                    <a:pt x="23" y="110"/>
                  </a:lnTo>
                  <a:lnTo>
                    <a:pt x="23" y="109"/>
                  </a:lnTo>
                  <a:lnTo>
                    <a:pt x="19" y="107"/>
                  </a:lnTo>
                  <a:lnTo>
                    <a:pt x="21" y="109"/>
                  </a:lnTo>
                  <a:lnTo>
                    <a:pt x="21" y="114"/>
                  </a:lnTo>
                  <a:lnTo>
                    <a:pt x="17" y="112"/>
                  </a:lnTo>
                  <a:lnTo>
                    <a:pt x="16" y="110"/>
                  </a:lnTo>
                  <a:lnTo>
                    <a:pt x="14" y="109"/>
                  </a:lnTo>
                  <a:lnTo>
                    <a:pt x="12" y="107"/>
                  </a:lnTo>
                  <a:lnTo>
                    <a:pt x="12" y="105"/>
                  </a:lnTo>
                  <a:lnTo>
                    <a:pt x="14" y="105"/>
                  </a:lnTo>
                  <a:lnTo>
                    <a:pt x="16" y="107"/>
                  </a:lnTo>
                  <a:lnTo>
                    <a:pt x="17" y="109"/>
                  </a:lnTo>
                  <a:lnTo>
                    <a:pt x="17" y="107"/>
                  </a:lnTo>
                  <a:lnTo>
                    <a:pt x="17" y="107"/>
                  </a:lnTo>
                  <a:lnTo>
                    <a:pt x="16" y="105"/>
                  </a:lnTo>
                  <a:lnTo>
                    <a:pt x="17" y="105"/>
                  </a:lnTo>
                  <a:lnTo>
                    <a:pt x="17" y="105"/>
                  </a:lnTo>
                  <a:lnTo>
                    <a:pt x="19" y="105"/>
                  </a:lnTo>
                  <a:lnTo>
                    <a:pt x="19" y="104"/>
                  </a:lnTo>
                  <a:lnTo>
                    <a:pt x="17" y="100"/>
                  </a:lnTo>
                  <a:lnTo>
                    <a:pt x="14" y="100"/>
                  </a:lnTo>
                  <a:lnTo>
                    <a:pt x="12" y="99"/>
                  </a:lnTo>
                  <a:lnTo>
                    <a:pt x="11" y="99"/>
                  </a:lnTo>
                  <a:lnTo>
                    <a:pt x="11" y="97"/>
                  </a:lnTo>
                  <a:lnTo>
                    <a:pt x="11" y="99"/>
                  </a:lnTo>
                  <a:lnTo>
                    <a:pt x="9" y="99"/>
                  </a:lnTo>
                  <a:lnTo>
                    <a:pt x="9" y="97"/>
                  </a:lnTo>
                  <a:lnTo>
                    <a:pt x="11" y="95"/>
                  </a:lnTo>
                  <a:lnTo>
                    <a:pt x="7" y="95"/>
                  </a:lnTo>
                  <a:lnTo>
                    <a:pt x="6" y="95"/>
                  </a:lnTo>
                  <a:lnTo>
                    <a:pt x="6" y="95"/>
                  </a:lnTo>
                  <a:lnTo>
                    <a:pt x="7" y="97"/>
                  </a:lnTo>
                  <a:lnTo>
                    <a:pt x="2" y="93"/>
                  </a:lnTo>
                  <a:lnTo>
                    <a:pt x="2" y="90"/>
                  </a:lnTo>
                  <a:lnTo>
                    <a:pt x="0" y="88"/>
                  </a:lnTo>
                  <a:lnTo>
                    <a:pt x="0" y="88"/>
                  </a:lnTo>
                  <a:lnTo>
                    <a:pt x="0" y="87"/>
                  </a:lnTo>
                  <a:lnTo>
                    <a:pt x="0" y="85"/>
                  </a:lnTo>
                  <a:lnTo>
                    <a:pt x="2" y="83"/>
                  </a:lnTo>
                  <a:lnTo>
                    <a:pt x="4" y="83"/>
                  </a:lnTo>
                  <a:lnTo>
                    <a:pt x="6" y="82"/>
                  </a:lnTo>
                  <a:lnTo>
                    <a:pt x="6" y="76"/>
                  </a:lnTo>
                  <a:lnTo>
                    <a:pt x="6" y="75"/>
                  </a:lnTo>
                  <a:lnTo>
                    <a:pt x="7" y="75"/>
                  </a:lnTo>
                  <a:lnTo>
                    <a:pt x="7" y="75"/>
                  </a:lnTo>
                  <a:lnTo>
                    <a:pt x="9" y="71"/>
                  </a:lnTo>
                  <a:lnTo>
                    <a:pt x="9" y="70"/>
                  </a:lnTo>
                  <a:lnTo>
                    <a:pt x="9" y="66"/>
                  </a:lnTo>
                  <a:lnTo>
                    <a:pt x="9" y="65"/>
                  </a:lnTo>
                  <a:lnTo>
                    <a:pt x="11" y="65"/>
                  </a:lnTo>
                  <a:lnTo>
                    <a:pt x="11" y="59"/>
                  </a:lnTo>
                  <a:lnTo>
                    <a:pt x="11" y="58"/>
                  </a:lnTo>
                  <a:lnTo>
                    <a:pt x="9" y="53"/>
                  </a:lnTo>
                  <a:lnTo>
                    <a:pt x="12" y="53"/>
                  </a:lnTo>
                  <a:lnTo>
                    <a:pt x="14" y="53"/>
                  </a:lnTo>
                  <a:lnTo>
                    <a:pt x="16" y="53"/>
                  </a:lnTo>
                  <a:lnTo>
                    <a:pt x="17" y="49"/>
                  </a:lnTo>
                  <a:lnTo>
                    <a:pt x="19" y="44"/>
                  </a:lnTo>
                  <a:lnTo>
                    <a:pt x="21" y="39"/>
                  </a:lnTo>
                  <a:lnTo>
                    <a:pt x="19" y="37"/>
                  </a:lnTo>
                  <a:lnTo>
                    <a:pt x="19" y="36"/>
                  </a:lnTo>
                  <a:lnTo>
                    <a:pt x="23" y="31"/>
                  </a:lnTo>
                  <a:lnTo>
                    <a:pt x="23" y="27"/>
                  </a:lnTo>
                  <a:lnTo>
                    <a:pt x="23" y="25"/>
                  </a:lnTo>
                  <a:lnTo>
                    <a:pt x="23" y="24"/>
                  </a:lnTo>
                  <a:lnTo>
                    <a:pt x="26" y="17"/>
                  </a:lnTo>
                  <a:lnTo>
                    <a:pt x="29" y="17"/>
                  </a:lnTo>
                  <a:lnTo>
                    <a:pt x="31" y="14"/>
                  </a:lnTo>
                  <a:lnTo>
                    <a:pt x="33" y="10"/>
                  </a:lnTo>
                  <a:lnTo>
                    <a:pt x="36" y="10"/>
                  </a:lnTo>
                  <a:lnTo>
                    <a:pt x="38" y="8"/>
                  </a:lnTo>
                  <a:lnTo>
                    <a:pt x="41" y="8"/>
                  </a:lnTo>
                  <a:lnTo>
                    <a:pt x="43" y="10"/>
                  </a:lnTo>
                  <a:lnTo>
                    <a:pt x="41" y="8"/>
                  </a:lnTo>
                  <a:lnTo>
                    <a:pt x="41" y="5"/>
                  </a:lnTo>
                  <a:lnTo>
                    <a:pt x="45" y="3"/>
                  </a:lnTo>
                  <a:lnTo>
                    <a:pt x="43" y="2"/>
                  </a:lnTo>
                  <a:lnTo>
                    <a:pt x="43" y="2"/>
                  </a:lnTo>
                  <a:lnTo>
                    <a:pt x="43" y="2"/>
                  </a:lnTo>
                  <a:lnTo>
                    <a:pt x="43" y="2"/>
                  </a:lnTo>
                  <a:close/>
                  <a:moveTo>
                    <a:pt x="14" y="114"/>
                  </a:moveTo>
                  <a:lnTo>
                    <a:pt x="16" y="116"/>
                  </a:lnTo>
                  <a:lnTo>
                    <a:pt x="17" y="117"/>
                  </a:lnTo>
                  <a:lnTo>
                    <a:pt x="17" y="116"/>
                  </a:lnTo>
                  <a:lnTo>
                    <a:pt x="16" y="114"/>
                  </a:lnTo>
                  <a:lnTo>
                    <a:pt x="14" y="114"/>
                  </a:lnTo>
                  <a:lnTo>
                    <a:pt x="14" y="11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6" name="Freeform 34"/>
            <p:cNvSpPr>
              <a:spLocks noEditPoints="1"/>
            </p:cNvSpPr>
            <p:nvPr/>
          </p:nvSpPr>
          <p:spPr bwMode="auto">
            <a:xfrm>
              <a:off x="6524649" y="4373187"/>
              <a:ext cx="58032" cy="101555"/>
            </a:xfrm>
            <a:custGeom>
              <a:avLst/>
              <a:gdLst>
                <a:gd name="T0" fmla="*/ 0 w 24"/>
                <a:gd name="T1" fmla="*/ 19 h 42"/>
                <a:gd name="T2" fmla="*/ 2 w 24"/>
                <a:gd name="T3" fmla="*/ 15 h 42"/>
                <a:gd name="T4" fmla="*/ 0 w 24"/>
                <a:gd name="T5" fmla="*/ 17 h 42"/>
                <a:gd name="T6" fmla="*/ 0 w 24"/>
                <a:gd name="T7" fmla="*/ 20 h 42"/>
                <a:gd name="T8" fmla="*/ 0 w 24"/>
                <a:gd name="T9" fmla="*/ 20 h 42"/>
                <a:gd name="T10" fmla="*/ 2 w 24"/>
                <a:gd name="T11" fmla="*/ 2 h 42"/>
                <a:gd name="T12" fmla="*/ 5 w 24"/>
                <a:gd name="T13" fmla="*/ 0 h 42"/>
                <a:gd name="T14" fmla="*/ 5 w 24"/>
                <a:gd name="T15" fmla="*/ 2 h 42"/>
                <a:gd name="T16" fmla="*/ 4 w 24"/>
                <a:gd name="T17" fmla="*/ 3 h 42"/>
                <a:gd name="T18" fmla="*/ 4 w 24"/>
                <a:gd name="T19" fmla="*/ 3 h 42"/>
                <a:gd name="T20" fmla="*/ 9 w 24"/>
                <a:gd name="T21" fmla="*/ 0 h 42"/>
                <a:gd name="T22" fmla="*/ 11 w 24"/>
                <a:gd name="T23" fmla="*/ 3 h 42"/>
                <a:gd name="T24" fmla="*/ 11 w 24"/>
                <a:gd name="T25" fmla="*/ 3 h 42"/>
                <a:gd name="T26" fmla="*/ 9 w 24"/>
                <a:gd name="T27" fmla="*/ 3 h 42"/>
                <a:gd name="T28" fmla="*/ 5 w 24"/>
                <a:gd name="T29" fmla="*/ 2 h 42"/>
                <a:gd name="T30" fmla="*/ 7 w 24"/>
                <a:gd name="T31" fmla="*/ 2 h 42"/>
                <a:gd name="T32" fmla="*/ 7 w 24"/>
                <a:gd name="T33" fmla="*/ 0 h 42"/>
                <a:gd name="T34" fmla="*/ 5 w 24"/>
                <a:gd name="T35" fmla="*/ 3 h 42"/>
                <a:gd name="T36" fmla="*/ 5 w 24"/>
                <a:gd name="T37" fmla="*/ 5 h 42"/>
                <a:gd name="T38" fmla="*/ 5 w 24"/>
                <a:gd name="T39" fmla="*/ 5 h 42"/>
                <a:gd name="T40" fmla="*/ 5 w 24"/>
                <a:gd name="T41" fmla="*/ 7 h 42"/>
                <a:gd name="T42" fmla="*/ 4 w 24"/>
                <a:gd name="T43" fmla="*/ 8 h 42"/>
                <a:gd name="T44" fmla="*/ 0 w 24"/>
                <a:gd name="T45" fmla="*/ 8 h 42"/>
                <a:gd name="T46" fmla="*/ 2 w 24"/>
                <a:gd name="T47" fmla="*/ 8 h 42"/>
                <a:gd name="T48" fmla="*/ 2 w 24"/>
                <a:gd name="T49" fmla="*/ 10 h 42"/>
                <a:gd name="T50" fmla="*/ 2 w 24"/>
                <a:gd name="T51" fmla="*/ 15 h 42"/>
                <a:gd name="T52" fmla="*/ 2 w 24"/>
                <a:gd name="T53" fmla="*/ 22 h 42"/>
                <a:gd name="T54" fmla="*/ 0 w 24"/>
                <a:gd name="T55" fmla="*/ 24 h 42"/>
                <a:gd name="T56" fmla="*/ 2 w 24"/>
                <a:gd name="T57" fmla="*/ 29 h 42"/>
                <a:gd name="T58" fmla="*/ 5 w 24"/>
                <a:gd name="T59" fmla="*/ 39 h 42"/>
                <a:gd name="T60" fmla="*/ 9 w 24"/>
                <a:gd name="T61" fmla="*/ 42 h 42"/>
                <a:gd name="T62" fmla="*/ 14 w 24"/>
                <a:gd name="T63" fmla="*/ 42 h 42"/>
                <a:gd name="T64" fmla="*/ 21 w 24"/>
                <a:gd name="T65" fmla="*/ 37 h 42"/>
                <a:gd name="T66" fmla="*/ 24 w 24"/>
                <a:gd name="T67" fmla="*/ 32 h 42"/>
                <a:gd name="T68" fmla="*/ 24 w 24"/>
                <a:gd name="T69" fmla="*/ 31 h 42"/>
                <a:gd name="T70" fmla="*/ 22 w 24"/>
                <a:gd name="T71" fmla="*/ 25 h 42"/>
                <a:gd name="T72" fmla="*/ 22 w 24"/>
                <a:gd name="T73" fmla="*/ 24 h 42"/>
                <a:gd name="T74" fmla="*/ 19 w 24"/>
                <a:gd name="T75" fmla="*/ 15 h 42"/>
                <a:gd name="T76" fmla="*/ 17 w 24"/>
                <a:gd name="T77" fmla="*/ 15 h 42"/>
                <a:gd name="T78" fmla="*/ 17 w 24"/>
                <a:gd name="T79" fmla="*/ 14 h 42"/>
                <a:gd name="T80" fmla="*/ 16 w 24"/>
                <a:gd name="T81" fmla="*/ 12 h 42"/>
                <a:gd name="T82" fmla="*/ 14 w 24"/>
                <a:gd name="T83" fmla="*/ 10 h 42"/>
                <a:gd name="T84" fmla="*/ 12 w 24"/>
                <a:gd name="T85" fmla="*/ 7 h 42"/>
                <a:gd name="T86" fmla="*/ 9 w 24"/>
                <a:gd name="T87" fmla="*/ 5 h 42"/>
                <a:gd name="T88" fmla="*/ 7 w 24"/>
                <a:gd name="T89" fmla="*/ 5 h 42"/>
                <a:gd name="T90" fmla="*/ 5 w 24"/>
                <a:gd name="T91"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 h="42">
                  <a:moveTo>
                    <a:pt x="0" y="20"/>
                  </a:moveTo>
                  <a:lnTo>
                    <a:pt x="0" y="19"/>
                  </a:lnTo>
                  <a:lnTo>
                    <a:pt x="0" y="17"/>
                  </a:lnTo>
                  <a:lnTo>
                    <a:pt x="2" y="15"/>
                  </a:lnTo>
                  <a:lnTo>
                    <a:pt x="2" y="17"/>
                  </a:lnTo>
                  <a:lnTo>
                    <a:pt x="0" y="17"/>
                  </a:lnTo>
                  <a:lnTo>
                    <a:pt x="2" y="19"/>
                  </a:lnTo>
                  <a:lnTo>
                    <a:pt x="0" y="20"/>
                  </a:lnTo>
                  <a:lnTo>
                    <a:pt x="0" y="20"/>
                  </a:lnTo>
                  <a:lnTo>
                    <a:pt x="0" y="20"/>
                  </a:lnTo>
                  <a:close/>
                  <a:moveTo>
                    <a:pt x="4" y="3"/>
                  </a:moveTo>
                  <a:lnTo>
                    <a:pt x="2" y="2"/>
                  </a:lnTo>
                  <a:lnTo>
                    <a:pt x="2" y="0"/>
                  </a:lnTo>
                  <a:lnTo>
                    <a:pt x="5" y="0"/>
                  </a:lnTo>
                  <a:lnTo>
                    <a:pt x="5" y="0"/>
                  </a:lnTo>
                  <a:lnTo>
                    <a:pt x="5" y="2"/>
                  </a:lnTo>
                  <a:lnTo>
                    <a:pt x="4" y="2"/>
                  </a:lnTo>
                  <a:lnTo>
                    <a:pt x="4" y="3"/>
                  </a:lnTo>
                  <a:lnTo>
                    <a:pt x="4" y="3"/>
                  </a:lnTo>
                  <a:lnTo>
                    <a:pt x="4" y="3"/>
                  </a:lnTo>
                  <a:close/>
                  <a:moveTo>
                    <a:pt x="7" y="0"/>
                  </a:moveTo>
                  <a:lnTo>
                    <a:pt x="9" y="0"/>
                  </a:lnTo>
                  <a:lnTo>
                    <a:pt x="9" y="2"/>
                  </a:lnTo>
                  <a:lnTo>
                    <a:pt x="11" y="3"/>
                  </a:lnTo>
                  <a:lnTo>
                    <a:pt x="12" y="5"/>
                  </a:lnTo>
                  <a:lnTo>
                    <a:pt x="11" y="3"/>
                  </a:lnTo>
                  <a:lnTo>
                    <a:pt x="9" y="3"/>
                  </a:lnTo>
                  <a:lnTo>
                    <a:pt x="9" y="3"/>
                  </a:lnTo>
                  <a:lnTo>
                    <a:pt x="5" y="2"/>
                  </a:lnTo>
                  <a:lnTo>
                    <a:pt x="5" y="2"/>
                  </a:lnTo>
                  <a:lnTo>
                    <a:pt x="7" y="2"/>
                  </a:lnTo>
                  <a:lnTo>
                    <a:pt x="7" y="2"/>
                  </a:lnTo>
                  <a:lnTo>
                    <a:pt x="7" y="0"/>
                  </a:lnTo>
                  <a:lnTo>
                    <a:pt x="7" y="0"/>
                  </a:lnTo>
                  <a:lnTo>
                    <a:pt x="7" y="0"/>
                  </a:lnTo>
                  <a:close/>
                  <a:moveTo>
                    <a:pt x="5" y="3"/>
                  </a:moveTo>
                  <a:lnTo>
                    <a:pt x="5" y="3"/>
                  </a:lnTo>
                  <a:lnTo>
                    <a:pt x="5" y="5"/>
                  </a:lnTo>
                  <a:lnTo>
                    <a:pt x="5" y="5"/>
                  </a:lnTo>
                  <a:lnTo>
                    <a:pt x="5" y="5"/>
                  </a:lnTo>
                  <a:lnTo>
                    <a:pt x="5" y="7"/>
                  </a:lnTo>
                  <a:lnTo>
                    <a:pt x="5" y="7"/>
                  </a:lnTo>
                  <a:lnTo>
                    <a:pt x="4" y="10"/>
                  </a:lnTo>
                  <a:lnTo>
                    <a:pt x="4" y="8"/>
                  </a:lnTo>
                  <a:lnTo>
                    <a:pt x="2" y="8"/>
                  </a:lnTo>
                  <a:lnTo>
                    <a:pt x="0" y="8"/>
                  </a:lnTo>
                  <a:lnTo>
                    <a:pt x="0" y="8"/>
                  </a:lnTo>
                  <a:lnTo>
                    <a:pt x="2" y="8"/>
                  </a:lnTo>
                  <a:lnTo>
                    <a:pt x="2" y="10"/>
                  </a:lnTo>
                  <a:lnTo>
                    <a:pt x="2" y="10"/>
                  </a:lnTo>
                  <a:lnTo>
                    <a:pt x="2" y="12"/>
                  </a:lnTo>
                  <a:lnTo>
                    <a:pt x="2" y="15"/>
                  </a:lnTo>
                  <a:lnTo>
                    <a:pt x="2" y="17"/>
                  </a:lnTo>
                  <a:lnTo>
                    <a:pt x="2" y="22"/>
                  </a:lnTo>
                  <a:lnTo>
                    <a:pt x="2" y="22"/>
                  </a:lnTo>
                  <a:lnTo>
                    <a:pt x="0" y="24"/>
                  </a:lnTo>
                  <a:lnTo>
                    <a:pt x="2" y="27"/>
                  </a:lnTo>
                  <a:lnTo>
                    <a:pt x="2" y="29"/>
                  </a:lnTo>
                  <a:lnTo>
                    <a:pt x="4" y="34"/>
                  </a:lnTo>
                  <a:lnTo>
                    <a:pt x="5" y="39"/>
                  </a:lnTo>
                  <a:lnTo>
                    <a:pt x="7" y="42"/>
                  </a:lnTo>
                  <a:lnTo>
                    <a:pt x="9" y="42"/>
                  </a:lnTo>
                  <a:lnTo>
                    <a:pt x="11" y="42"/>
                  </a:lnTo>
                  <a:lnTo>
                    <a:pt x="14" y="42"/>
                  </a:lnTo>
                  <a:lnTo>
                    <a:pt x="17" y="41"/>
                  </a:lnTo>
                  <a:lnTo>
                    <a:pt x="21" y="37"/>
                  </a:lnTo>
                  <a:lnTo>
                    <a:pt x="22" y="34"/>
                  </a:lnTo>
                  <a:lnTo>
                    <a:pt x="24" y="32"/>
                  </a:lnTo>
                  <a:lnTo>
                    <a:pt x="24" y="31"/>
                  </a:lnTo>
                  <a:lnTo>
                    <a:pt x="24" y="31"/>
                  </a:lnTo>
                  <a:lnTo>
                    <a:pt x="24" y="27"/>
                  </a:lnTo>
                  <a:lnTo>
                    <a:pt x="22" y="25"/>
                  </a:lnTo>
                  <a:lnTo>
                    <a:pt x="24" y="24"/>
                  </a:lnTo>
                  <a:lnTo>
                    <a:pt x="22" y="24"/>
                  </a:lnTo>
                  <a:lnTo>
                    <a:pt x="21" y="19"/>
                  </a:lnTo>
                  <a:lnTo>
                    <a:pt x="19" y="15"/>
                  </a:lnTo>
                  <a:lnTo>
                    <a:pt x="17" y="15"/>
                  </a:lnTo>
                  <a:lnTo>
                    <a:pt x="17" y="15"/>
                  </a:lnTo>
                  <a:lnTo>
                    <a:pt x="16" y="15"/>
                  </a:lnTo>
                  <a:lnTo>
                    <a:pt x="17" y="14"/>
                  </a:lnTo>
                  <a:lnTo>
                    <a:pt x="17" y="12"/>
                  </a:lnTo>
                  <a:lnTo>
                    <a:pt x="16" y="12"/>
                  </a:lnTo>
                  <a:lnTo>
                    <a:pt x="14" y="10"/>
                  </a:lnTo>
                  <a:lnTo>
                    <a:pt x="14" y="10"/>
                  </a:lnTo>
                  <a:lnTo>
                    <a:pt x="12" y="8"/>
                  </a:lnTo>
                  <a:lnTo>
                    <a:pt x="12" y="7"/>
                  </a:lnTo>
                  <a:lnTo>
                    <a:pt x="12" y="5"/>
                  </a:lnTo>
                  <a:lnTo>
                    <a:pt x="9" y="5"/>
                  </a:lnTo>
                  <a:lnTo>
                    <a:pt x="9" y="5"/>
                  </a:lnTo>
                  <a:lnTo>
                    <a:pt x="7" y="5"/>
                  </a:lnTo>
                  <a:lnTo>
                    <a:pt x="7" y="3"/>
                  </a:lnTo>
                  <a:lnTo>
                    <a:pt x="5" y="3"/>
                  </a:lnTo>
                  <a:lnTo>
                    <a:pt x="5" y="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7" name="Freeform 35"/>
            <p:cNvSpPr>
              <a:spLocks noEditPoints="1"/>
            </p:cNvSpPr>
            <p:nvPr/>
          </p:nvSpPr>
          <p:spPr bwMode="auto">
            <a:xfrm>
              <a:off x="6205475" y="3710659"/>
              <a:ext cx="727814" cy="708470"/>
            </a:xfrm>
            <a:custGeom>
              <a:avLst/>
              <a:gdLst>
                <a:gd name="T0" fmla="*/ 102 w 301"/>
                <a:gd name="T1" fmla="*/ 26 h 293"/>
                <a:gd name="T2" fmla="*/ 119 w 301"/>
                <a:gd name="T3" fmla="*/ 34 h 293"/>
                <a:gd name="T4" fmla="*/ 122 w 301"/>
                <a:gd name="T5" fmla="*/ 56 h 293"/>
                <a:gd name="T6" fmla="*/ 156 w 301"/>
                <a:gd name="T7" fmla="*/ 70 h 293"/>
                <a:gd name="T8" fmla="*/ 195 w 301"/>
                <a:gd name="T9" fmla="*/ 80 h 293"/>
                <a:gd name="T10" fmla="*/ 211 w 301"/>
                <a:gd name="T11" fmla="*/ 65 h 293"/>
                <a:gd name="T12" fmla="*/ 228 w 301"/>
                <a:gd name="T13" fmla="*/ 78 h 293"/>
                <a:gd name="T14" fmla="*/ 241 w 301"/>
                <a:gd name="T15" fmla="*/ 66 h 293"/>
                <a:gd name="T16" fmla="*/ 256 w 301"/>
                <a:gd name="T17" fmla="*/ 55 h 293"/>
                <a:gd name="T18" fmla="*/ 279 w 301"/>
                <a:gd name="T19" fmla="*/ 48 h 293"/>
                <a:gd name="T20" fmla="*/ 290 w 301"/>
                <a:gd name="T21" fmla="*/ 48 h 293"/>
                <a:gd name="T22" fmla="*/ 299 w 301"/>
                <a:gd name="T23" fmla="*/ 60 h 293"/>
                <a:gd name="T24" fmla="*/ 285 w 301"/>
                <a:gd name="T25" fmla="*/ 75 h 293"/>
                <a:gd name="T26" fmla="*/ 273 w 301"/>
                <a:gd name="T27" fmla="*/ 107 h 293"/>
                <a:gd name="T28" fmla="*/ 265 w 301"/>
                <a:gd name="T29" fmla="*/ 128 h 293"/>
                <a:gd name="T30" fmla="*/ 260 w 301"/>
                <a:gd name="T31" fmla="*/ 133 h 293"/>
                <a:gd name="T32" fmla="*/ 251 w 301"/>
                <a:gd name="T33" fmla="*/ 114 h 293"/>
                <a:gd name="T34" fmla="*/ 245 w 301"/>
                <a:gd name="T35" fmla="*/ 117 h 293"/>
                <a:gd name="T36" fmla="*/ 248 w 301"/>
                <a:gd name="T37" fmla="*/ 109 h 293"/>
                <a:gd name="T38" fmla="*/ 246 w 301"/>
                <a:gd name="T39" fmla="*/ 95 h 293"/>
                <a:gd name="T40" fmla="*/ 224 w 301"/>
                <a:gd name="T41" fmla="*/ 89 h 293"/>
                <a:gd name="T42" fmla="*/ 217 w 301"/>
                <a:gd name="T43" fmla="*/ 83 h 293"/>
                <a:gd name="T44" fmla="*/ 211 w 301"/>
                <a:gd name="T45" fmla="*/ 82 h 293"/>
                <a:gd name="T46" fmla="*/ 214 w 301"/>
                <a:gd name="T47" fmla="*/ 95 h 293"/>
                <a:gd name="T48" fmla="*/ 217 w 301"/>
                <a:gd name="T49" fmla="*/ 119 h 293"/>
                <a:gd name="T50" fmla="*/ 221 w 301"/>
                <a:gd name="T51" fmla="*/ 140 h 293"/>
                <a:gd name="T52" fmla="*/ 212 w 301"/>
                <a:gd name="T53" fmla="*/ 136 h 293"/>
                <a:gd name="T54" fmla="*/ 211 w 301"/>
                <a:gd name="T55" fmla="*/ 136 h 293"/>
                <a:gd name="T56" fmla="*/ 199 w 301"/>
                <a:gd name="T57" fmla="*/ 151 h 293"/>
                <a:gd name="T58" fmla="*/ 185 w 301"/>
                <a:gd name="T59" fmla="*/ 160 h 293"/>
                <a:gd name="T60" fmla="*/ 165 w 301"/>
                <a:gd name="T61" fmla="*/ 185 h 293"/>
                <a:gd name="T62" fmla="*/ 146 w 301"/>
                <a:gd name="T63" fmla="*/ 204 h 293"/>
                <a:gd name="T64" fmla="*/ 134 w 301"/>
                <a:gd name="T65" fmla="*/ 225 h 293"/>
                <a:gd name="T66" fmla="*/ 132 w 301"/>
                <a:gd name="T67" fmla="*/ 269 h 293"/>
                <a:gd name="T68" fmla="*/ 129 w 301"/>
                <a:gd name="T69" fmla="*/ 282 h 293"/>
                <a:gd name="T70" fmla="*/ 115 w 301"/>
                <a:gd name="T71" fmla="*/ 291 h 293"/>
                <a:gd name="T72" fmla="*/ 92 w 301"/>
                <a:gd name="T73" fmla="*/ 264 h 293"/>
                <a:gd name="T74" fmla="*/ 78 w 301"/>
                <a:gd name="T75" fmla="*/ 238 h 293"/>
                <a:gd name="T76" fmla="*/ 66 w 301"/>
                <a:gd name="T77" fmla="*/ 213 h 293"/>
                <a:gd name="T78" fmla="*/ 56 w 301"/>
                <a:gd name="T79" fmla="*/ 180 h 293"/>
                <a:gd name="T80" fmla="*/ 49 w 301"/>
                <a:gd name="T81" fmla="*/ 157 h 293"/>
                <a:gd name="T82" fmla="*/ 47 w 301"/>
                <a:gd name="T83" fmla="*/ 140 h 293"/>
                <a:gd name="T84" fmla="*/ 47 w 301"/>
                <a:gd name="T85" fmla="*/ 131 h 293"/>
                <a:gd name="T86" fmla="*/ 39 w 301"/>
                <a:gd name="T87" fmla="*/ 148 h 293"/>
                <a:gd name="T88" fmla="*/ 7 w 301"/>
                <a:gd name="T89" fmla="*/ 133 h 293"/>
                <a:gd name="T90" fmla="*/ 15 w 301"/>
                <a:gd name="T91" fmla="*/ 133 h 293"/>
                <a:gd name="T92" fmla="*/ 17 w 301"/>
                <a:gd name="T93" fmla="*/ 128 h 293"/>
                <a:gd name="T94" fmla="*/ 0 w 301"/>
                <a:gd name="T95" fmla="*/ 117 h 293"/>
                <a:gd name="T96" fmla="*/ 24 w 301"/>
                <a:gd name="T97" fmla="*/ 107 h 293"/>
                <a:gd name="T98" fmla="*/ 22 w 301"/>
                <a:gd name="T99" fmla="*/ 92 h 293"/>
                <a:gd name="T100" fmla="*/ 7 w 301"/>
                <a:gd name="T101" fmla="*/ 78 h 293"/>
                <a:gd name="T102" fmla="*/ 25 w 301"/>
                <a:gd name="T103" fmla="*/ 66 h 293"/>
                <a:gd name="T104" fmla="*/ 49 w 301"/>
                <a:gd name="T105" fmla="*/ 38 h 293"/>
                <a:gd name="T106" fmla="*/ 59 w 301"/>
                <a:gd name="T107" fmla="*/ 14 h 293"/>
                <a:gd name="T108" fmla="*/ 88 w 301"/>
                <a:gd name="T109" fmla="*/ 3 h 293"/>
                <a:gd name="T110" fmla="*/ 217 w 301"/>
                <a:gd name="T111" fmla="*/ 138 h 293"/>
                <a:gd name="T112" fmla="*/ 216 w 301"/>
                <a:gd name="T113" fmla="*/ 138 h 293"/>
                <a:gd name="T114" fmla="*/ 211 w 301"/>
                <a:gd name="T115" fmla="*/ 14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1" h="293">
                  <a:moveTo>
                    <a:pt x="97" y="9"/>
                  </a:moveTo>
                  <a:lnTo>
                    <a:pt x="97" y="10"/>
                  </a:lnTo>
                  <a:lnTo>
                    <a:pt x="97" y="12"/>
                  </a:lnTo>
                  <a:lnTo>
                    <a:pt x="100" y="14"/>
                  </a:lnTo>
                  <a:lnTo>
                    <a:pt x="100" y="17"/>
                  </a:lnTo>
                  <a:lnTo>
                    <a:pt x="100" y="19"/>
                  </a:lnTo>
                  <a:lnTo>
                    <a:pt x="100" y="20"/>
                  </a:lnTo>
                  <a:lnTo>
                    <a:pt x="102" y="22"/>
                  </a:lnTo>
                  <a:lnTo>
                    <a:pt x="102" y="24"/>
                  </a:lnTo>
                  <a:lnTo>
                    <a:pt x="102" y="26"/>
                  </a:lnTo>
                  <a:lnTo>
                    <a:pt x="103" y="26"/>
                  </a:lnTo>
                  <a:lnTo>
                    <a:pt x="103" y="27"/>
                  </a:lnTo>
                  <a:lnTo>
                    <a:pt x="107" y="29"/>
                  </a:lnTo>
                  <a:lnTo>
                    <a:pt x="107" y="27"/>
                  </a:lnTo>
                  <a:lnTo>
                    <a:pt x="110" y="27"/>
                  </a:lnTo>
                  <a:lnTo>
                    <a:pt x="110" y="27"/>
                  </a:lnTo>
                  <a:lnTo>
                    <a:pt x="114" y="29"/>
                  </a:lnTo>
                  <a:lnTo>
                    <a:pt x="115" y="31"/>
                  </a:lnTo>
                  <a:lnTo>
                    <a:pt x="117" y="31"/>
                  </a:lnTo>
                  <a:lnTo>
                    <a:pt x="119" y="34"/>
                  </a:lnTo>
                  <a:lnTo>
                    <a:pt x="120" y="34"/>
                  </a:lnTo>
                  <a:lnTo>
                    <a:pt x="120" y="36"/>
                  </a:lnTo>
                  <a:lnTo>
                    <a:pt x="120" y="36"/>
                  </a:lnTo>
                  <a:lnTo>
                    <a:pt x="122" y="39"/>
                  </a:lnTo>
                  <a:lnTo>
                    <a:pt x="120" y="44"/>
                  </a:lnTo>
                  <a:lnTo>
                    <a:pt x="120" y="48"/>
                  </a:lnTo>
                  <a:lnTo>
                    <a:pt x="117" y="53"/>
                  </a:lnTo>
                  <a:lnTo>
                    <a:pt x="119" y="55"/>
                  </a:lnTo>
                  <a:lnTo>
                    <a:pt x="120" y="55"/>
                  </a:lnTo>
                  <a:lnTo>
                    <a:pt x="122" y="56"/>
                  </a:lnTo>
                  <a:lnTo>
                    <a:pt x="124" y="56"/>
                  </a:lnTo>
                  <a:lnTo>
                    <a:pt x="126" y="58"/>
                  </a:lnTo>
                  <a:lnTo>
                    <a:pt x="129" y="60"/>
                  </a:lnTo>
                  <a:lnTo>
                    <a:pt x="134" y="61"/>
                  </a:lnTo>
                  <a:lnTo>
                    <a:pt x="137" y="66"/>
                  </a:lnTo>
                  <a:lnTo>
                    <a:pt x="143" y="66"/>
                  </a:lnTo>
                  <a:lnTo>
                    <a:pt x="144" y="68"/>
                  </a:lnTo>
                  <a:lnTo>
                    <a:pt x="148" y="68"/>
                  </a:lnTo>
                  <a:lnTo>
                    <a:pt x="151" y="72"/>
                  </a:lnTo>
                  <a:lnTo>
                    <a:pt x="156" y="70"/>
                  </a:lnTo>
                  <a:lnTo>
                    <a:pt x="158" y="72"/>
                  </a:lnTo>
                  <a:lnTo>
                    <a:pt x="163" y="70"/>
                  </a:lnTo>
                  <a:lnTo>
                    <a:pt x="168" y="72"/>
                  </a:lnTo>
                  <a:lnTo>
                    <a:pt x="170" y="75"/>
                  </a:lnTo>
                  <a:lnTo>
                    <a:pt x="171" y="77"/>
                  </a:lnTo>
                  <a:lnTo>
                    <a:pt x="178" y="78"/>
                  </a:lnTo>
                  <a:lnTo>
                    <a:pt x="180" y="77"/>
                  </a:lnTo>
                  <a:lnTo>
                    <a:pt x="183" y="77"/>
                  </a:lnTo>
                  <a:lnTo>
                    <a:pt x="192" y="80"/>
                  </a:lnTo>
                  <a:lnTo>
                    <a:pt x="195" y="80"/>
                  </a:lnTo>
                  <a:lnTo>
                    <a:pt x="199" y="82"/>
                  </a:lnTo>
                  <a:lnTo>
                    <a:pt x="205" y="80"/>
                  </a:lnTo>
                  <a:lnTo>
                    <a:pt x="205" y="75"/>
                  </a:lnTo>
                  <a:lnTo>
                    <a:pt x="204" y="72"/>
                  </a:lnTo>
                  <a:lnTo>
                    <a:pt x="205" y="66"/>
                  </a:lnTo>
                  <a:lnTo>
                    <a:pt x="204" y="63"/>
                  </a:lnTo>
                  <a:lnTo>
                    <a:pt x="204" y="63"/>
                  </a:lnTo>
                  <a:lnTo>
                    <a:pt x="207" y="61"/>
                  </a:lnTo>
                  <a:lnTo>
                    <a:pt x="209" y="61"/>
                  </a:lnTo>
                  <a:lnTo>
                    <a:pt x="211" y="65"/>
                  </a:lnTo>
                  <a:lnTo>
                    <a:pt x="211" y="66"/>
                  </a:lnTo>
                  <a:lnTo>
                    <a:pt x="212" y="68"/>
                  </a:lnTo>
                  <a:lnTo>
                    <a:pt x="212" y="68"/>
                  </a:lnTo>
                  <a:lnTo>
                    <a:pt x="212" y="70"/>
                  </a:lnTo>
                  <a:lnTo>
                    <a:pt x="212" y="73"/>
                  </a:lnTo>
                  <a:lnTo>
                    <a:pt x="214" y="75"/>
                  </a:lnTo>
                  <a:lnTo>
                    <a:pt x="217" y="77"/>
                  </a:lnTo>
                  <a:lnTo>
                    <a:pt x="219" y="75"/>
                  </a:lnTo>
                  <a:lnTo>
                    <a:pt x="224" y="78"/>
                  </a:lnTo>
                  <a:lnTo>
                    <a:pt x="228" y="78"/>
                  </a:lnTo>
                  <a:lnTo>
                    <a:pt x="229" y="77"/>
                  </a:lnTo>
                  <a:lnTo>
                    <a:pt x="231" y="75"/>
                  </a:lnTo>
                  <a:lnTo>
                    <a:pt x="233" y="77"/>
                  </a:lnTo>
                  <a:lnTo>
                    <a:pt x="238" y="75"/>
                  </a:lnTo>
                  <a:lnTo>
                    <a:pt x="239" y="75"/>
                  </a:lnTo>
                  <a:lnTo>
                    <a:pt x="245" y="75"/>
                  </a:lnTo>
                  <a:lnTo>
                    <a:pt x="245" y="73"/>
                  </a:lnTo>
                  <a:lnTo>
                    <a:pt x="245" y="70"/>
                  </a:lnTo>
                  <a:lnTo>
                    <a:pt x="241" y="68"/>
                  </a:lnTo>
                  <a:lnTo>
                    <a:pt x="241" y="66"/>
                  </a:lnTo>
                  <a:lnTo>
                    <a:pt x="241" y="63"/>
                  </a:lnTo>
                  <a:lnTo>
                    <a:pt x="243" y="63"/>
                  </a:lnTo>
                  <a:lnTo>
                    <a:pt x="246" y="63"/>
                  </a:lnTo>
                  <a:lnTo>
                    <a:pt x="248" y="63"/>
                  </a:lnTo>
                  <a:lnTo>
                    <a:pt x="250" y="60"/>
                  </a:lnTo>
                  <a:lnTo>
                    <a:pt x="251" y="58"/>
                  </a:lnTo>
                  <a:lnTo>
                    <a:pt x="253" y="60"/>
                  </a:lnTo>
                  <a:lnTo>
                    <a:pt x="253" y="58"/>
                  </a:lnTo>
                  <a:lnTo>
                    <a:pt x="255" y="56"/>
                  </a:lnTo>
                  <a:lnTo>
                    <a:pt x="256" y="55"/>
                  </a:lnTo>
                  <a:lnTo>
                    <a:pt x="258" y="53"/>
                  </a:lnTo>
                  <a:lnTo>
                    <a:pt x="260" y="53"/>
                  </a:lnTo>
                  <a:lnTo>
                    <a:pt x="263" y="51"/>
                  </a:lnTo>
                  <a:lnTo>
                    <a:pt x="267" y="48"/>
                  </a:lnTo>
                  <a:lnTo>
                    <a:pt x="267" y="46"/>
                  </a:lnTo>
                  <a:lnTo>
                    <a:pt x="268" y="46"/>
                  </a:lnTo>
                  <a:lnTo>
                    <a:pt x="270" y="44"/>
                  </a:lnTo>
                  <a:lnTo>
                    <a:pt x="272" y="46"/>
                  </a:lnTo>
                  <a:lnTo>
                    <a:pt x="275" y="46"/>
                  </a:lnTo>
                  <a:lnTo>
                    <a:pt x="279" y="48"/>
                  </a:lnTo>
                  <a:lnTo>
                    <a:pt x="280" y="46"/>
                  </a:lnTo>
                  <a:lnTo>
                    <a:pt x="280" y="44"/>
                  </a:lnTo>
                  <a:lnTo>
                    <a:pt x="284" y="41"/>
                  </a:lnTo>
                  <a:lnTo>
                    <a:pt x="285" y="43"/>
                  </a:lnTo>
                  <a:lnTo>
                    <a:pt x="287" y="44"/>
                  </a:lnTo>
                  <a:lnTo>
                    <a:pt x="289" y="43"/>
                  </a:lnTo>
                  <a:lnTo>
                    <a:pt x="289" y="44"/>
                  </a:lnTo>
                  <a:lnTo>
                    <a:pt x="287" y="48"/>
                  </a:lnTo>
                  <a:lnTo>
                    <a:pt x="289" y="49"/>
                  </a:lnTo>
                  <a:lnTo>
                    <a:pt x="290" y="48"/>
                  </a:lnTo>
                  <a:lnTo>
                    <a:pt x="290" y="48"/>
                  </a:lnTo>
                  <a:lnTo>
                    <a:pt x="292" y="49"/>
                  </a:lnTo>
                  <a:lnTo>
                    <a:pt x="294" y="51"/>
                  </a:lnTo>
                  <a:lnTo>
                    <a:pt x="294" y="53"/>
                  </a:lnTo>
                  <a:lnTo>
                    <a:pt x="292" y="55"/>
                  </a:lnTo>
                  <a:lnTo>
                    <a:pt x="292" y="56"/>
                  </a:lnTo>
                  <a:lnTo>
                    <a:pt x="294" y="58"/>
                  </a:lnTo>
                  <a:lnTo>
                    <a:pt x="296" y="56"/>
                  </a:lnTo>
                  <a:lnTo>
                    <a:pt x="297" y="58"/>
                  </a:lnTo>
                  <a:lnTo>
                    <a:pt x="299" y="60"/>
                  </a:lnTo>
                  <a:lnTo>
                    <a:pt x="301" y="61"/>
                  </a:lnTo>
                  <a:lnTo>
                    <a:pt x="297" y="63"/>
                  </a:lnTo>
                  <a:lnTo>
                    <a:pt x="297" y="66"/>
                  </a:lnTo>
                  <a:lnTo>
                    <a:pt x="299" y="68"/>
                  </a:lnTo>
                  <a:lnTo>
                    <a:pt x="297" y="66"/>
                  </a:lnTo>
                  <a:lnTo>
                    <a:pt x="294" y="66"/>
                  </a:lnTo>
                  <a:lnTo>
                    <a:pt x="292" y="68"/>
                  </a:lnTo>
                  <a:lnTo>
                    <a:pt x="289" y="68"/>
                  </a:lnTo>
                  <a:lnTo>
                    <a:pt x="287" y="72"/>
                  </a:lnTo>
                  <a:lnTo>
                    <a:pt x="285" y="75"/>
                  </a:lnTo>
                  <a:lnTo>
                    <a:pt x="282" y="75"/>
                  </a:lnTo>
                  <a:lnTo>
                    <a:pt x="279" y="82"/>
                  </a:lnTo>
                  <a:lnTo>
                    <a:pt x="279" y="83"/>
                  </a:lnTo>
                  <a:lnTo>
                    <a:pt x="279" y="85"/>
                  </a:lnTo>
                  <a:lnTo>
                    <a:pt x="279" y="89"/>
                  </a:lnTo>
                  <a:lnTo>
                    <a:pt x="275" y="94"/>
                  </a:lnTo>
                  <a:lnTo>
                    <a:pt x="275" y="95"/>
                  </a:lnTo>
                  <a:lnTo>
                    <a:pt x="277" y="97"/>
                  </a:lnTo>
                  <a:lnTo>
                    <a:pt x="275" y="102"/>
                  </a:lnTo>
                  <a:lnTo>
                    <a:pt x="273" y="107"/>
                  </a:lnTo>
                  <a:lnTo>
                    <a:pt x="272" y="111"/>
                  </a:lnTo>
                  <a:lnTo>
                    <a:pt x="270" y="111"/>
                  </a:lnTo>
                  <a:lnTo>
                    <a:pt x="268" y="111"/>
                  </a:lnTo>
                  <a:lnTo>
                    <a:pt x="265" y="111"/>
                  </a:lnTo>
                  <a:lnTo>
                    <a:pt x="267" y="116"/>
                  </a:lnTo>
                  <a:lnTo>
                    <a:pt x="267" y="117"/>
                  </a:lnTo>
                  <a:lnTo>
                    <a:pt x="267" y="123"/>
                  </a:lnTo>
                  <a:lnTo>
                    <a:pt x="265" y="123"/>
                  </a:lnTo>
                  <a:lnTo>
                    <a:pt x="265" y="124"/>
                  </a:lnTo>
                  <a:lnTo>
                    <a:pt x="265" y="128"/>
                  </a:lnTo>
                  <a:lnTo>
                    <a:pt x="265" y="129"/>
                  </a:lnTo>
                  <a:lnTo>
                    <a:pt x="263" y="133"/>
                  </a:lnTo>
                  <a:lnTo>
                    <a:pt x="263" y="133"/>
                  </a:lnTo>
                  <a:lnTo>
                    <a:pt x="262" y="133"/>
                  </a:lnTo>
                  <a:lnTo>
                    <a:pt x="262" y="134"/>
                  </a:lnTo>
                  <a:lnTo>
                    <a:pt x="262" y="136"/>
                  </a:lnTo>
                  <a:lnTo>
                    <a:pt x="260" y="136"/>
                  </a:lnTo>
                  <a:lnTo>
                    <a:pt x="260" y="134"/>
                  </a:lnTo>
                  <a:lnTo>
                    <a:pt x="260" y="134"/>
                  </a:lnTo>
                  <a:lnTo>
                    <a:pt x="260" y="133"/>
                  </a:lnTo>
                  <a:lnTo>
                    <a:pt x="258" y="131"/>
                  </a:lnTo>
                  <a:lnTo>
                    <a:pt x="258" y="129"/>
                  </a:lnTo>
                  <a:lnTo>
                    <a:pt x="256" y="124"/>
                  </a:lnTo>
                  <a:lnTo>
                    <a:pt x="256" y="123"/>
                  </a:lnTo>
                  <a:lnTo>
                    <a:pt x="256" y="121"/>
                  </a:lnTo>
                  <a:lnTo>
                    <a:pt x="256" y="117"/>
                  </a:lnTo>
                  <a:lnTo>
                    <a:pt x="255" y="116"/>
                  </a:lnTo>
                  <a:lnTo>
                    <a:pt x="255" y="116"/>
                  </a:lnTo>
                  <a:lnTo>
                    <a:pt x="253" y="116"/>
                  </a:lnTo>
                  <a:lnTo>
                    <a:pt x="251" y="114"/>
                  </a:lnTo>
                  <a:lnTo>
                    <a:pt x="250" y="116"/>
                  </a:lnTo>
                  <a:lnTo>
                    <a:pt x="251" y="116"/>
                  </a:lnTo>
                  <a:lnTo>
                    <a:pt x="250" y="117"/>
                  </a:lnTo>
                  <a:lnTo>
                    <a:pt x="250" y="117"/>
                  </a:lnTo>
                  <a:lnTo>
                    <a:pt x="250" y="119"/>
                  </a:lnTo>
                  <a:lnTo>
                    <a:pt x="250" y="121"/>
                  </a:lnTo>
                  <a:lnTo>
                    <a:pt x="250" y="123"/>
                  </a:lnTo>
                  <a:lnTo>
                    <a:pt x="248" y="123"/>
                  </a:lnTo>
                  <a:lnTo>
                    <a:pt x="246" y="119"/>
                  </a:lnTo>
                  <a:lnTo>
                    <a:pt x="245" y="117"/>
                  </a:lnTo>
                  <a:lnTo>
                    <a:pt x="245" y="117"/>
                  </a:lnTo>
                  <a:lnTo>
                    <a:pt x="243" y="116"/>
                  </a:lnTo>
                  <a:lnTo>
                    <a:pt x="243" y="114"/>
                  </a:lnTo>
                  <a:lnTo>
                    <a:pt x="243" y="112"/>
                  </a:lnTo>
                  <a:lnTo>
                    <a:pt x="243" y="111"/>
                  </a:lnTo>
                  <a:lnTo>
                    <a:pt x="245" y="111"/>
                  </a:lnTo>
                  <a:lnTo>
                    <a:pt x="246" y="109"/>
                  </a:lnTo>
                  <a:lnTo>
                    <a:pt x="246" y="109"/>
                  </a:lnTo>
                  <a:lnTo>
                    <a:pt x="248" y="109"/>
                  </a:lnTo>
                  <a:lnTo>
                    <a:pt x="248" y="109"/>
                  </a:lnTo>
                  <a:lnTo>
                    <a:pt x="248" y="107"/>
                  </a:lnTo>
                  <a:lnTo>
                    <a:pt x="250" y="106"/>
                  </a:lnTo>
                  <a:lnTo>
                    <a:pt x="251" y="102"/>
                  </a:lnTo>
                  <a:lnTo>
                    <a:pt x="251" y="100"/>
                  </a:lnTo>
                  <a:lnTo>
                    <a:pt x="253" y="97"/>
                  </a:lnTo>
                  <a:lnTo>
                    <a:pt x="251" y="97"/>
                  </a:lnTo>
                  <a:lnTo>
                    <a:pt x="250" y="95"/>
                  </a:lnTo>
                  <a:lnTo>
                    <a:pt x="248" y="95"/>
                  </a:lnTo>
                  <a:lnTo>
                    <a:pt x="248" y="95"/>
                  </a:lnTo>
                  <a:lnTo>
                    <a:pt x="246" y="95"/>
                  </a:lnTo>
                  <a:lnTo>
                    <a:pt x="243" y="95"/>
                  </a:lnTo>
                  <a:lnTo>
                    <a:pt x="239" y="95"/>
                  </a:lnTo>
                  <a:lnTo>
                    <a:pt x="234" y="95"/>
                  </a:lnTo>
                  <a:lnTo>
                    <a:pt x="233" y="95"/>
                  </a:lnTo>
                  <a:lnTo>
                    <a:pt x="229" y="94"/>
                  </a:lnTo>
                  <a:lnTo>
                    <a:pt x="228" y="95"/>
                  </a:lnTo>
                  <a:lnTo>
                    <a:pt x="226" y="94"/>
                  </a:lnTo>
                  <a:lnTo>
                    <a:pt x="226" y="92"/>
                  </a:lnTo>
                  <a:lnTo>
                    <a:pt x="226" y="90"/>
                  </a:lnTo>
                  <a:lnTo>
                    <a:pt x="224" y="89"/>
                  </a:lnTo>
                  <a:lnTo>
                    <a:pt x="224" y="87"/>
                  </a:lnTo>
                  <a:lnTo>
                    <a:pt x="222" y="83"/>
                  </a:lnTo>
                  <a:lnTo>
                    <a:pt x="222" y="83"/>
                  </a:lnTo>
                  <a:lnTo>
                    <a:pt x="222" y="85"/>
                  </a:lnTo>
                  <a:lnTo>
                    <a:pt x="219" y="83"/>
                  </a:lnTo>
                  <a:lnTo>
                    <a:pt x="219" y="83"/>
                  </a:lnTo>
                  <a:lnTo>
                    <a:pt x="217" y="82"/>
                  </a:lnTo>
                  <a:lnTo>
                    <a:pt x="216" y="82"/>
                  </a:lnTo>
                  <a:lnTo>
                    <a:pt x="216" y="83"/>
                  </a:lnTo>
                  <a:lnTo>
                    <a:pt x="217" y="83"/>
                  </a:lnTo>
                  <a:lnTo>
                    <a:pt x="216" y="83"/>
                  </a:lnTo>
                  <a:lnTo>
                    <a:pt x="214" y="83"/>
                  </a:lnTo>
                  <a:lnTo>
                    <a:pt x="212" y="82"/>
                  </a:lnTo>
                  <a:lnTo>
                    <a:pt x="212" y="80"/>
                  </a:lnTo>
                  <a:lnTo>
                    <a:pt x="211" y="78"/>
                  </a:lnTo>
                  <a:lnTo>
                    <a:pt x="211" y="78"/>
                  </a:lnTo>
                  <a:lnTo>
                    <a:pt x="209" y="80"/>
                  </a:lnTo>
                  <a:lnTo>
                    <a:pt x="209" y="80"/>
                  </a:lnTo>
                  <a:lnTo>
                    <a:pt x="209" y="80"/>
                  </a:lnTo>
                  <a:lnTo>
                    <a:pt x="211" y="82"/>
                  </a:lnTo>
                  <a:lnTo>
                    <a:pt x="209" y="85"/>
                  </a:lnTo>
                  <a:lnTo>
                    <a:pt x="207" y="87"/>
                  </a:lnTo>
                  <a:lnTo>
                    <a:pt x="207" y="90"/>
                  </a:lnTo>
                  <a:lnTo>
                    <a:pt x="211" y="92"/>
                  </a:lnTo>
                  <a:lnTo>
                    <a:pt x="214" y="90"/>
                  </a:lnTo>
                  <a:lnTo>
                    <a:pt x="216" y="90"/>
                  </a:lnTo>
                  <a:lnTo>
                    <a:pt x="216" y="92"/>
                  </a:lnTo>
                  <a:lnTo>
                    <a:pt x="216" y="95"/>
                  </a:lnTo>
                  <a:lnTo>
                    <a:pt x="214" y="95"/>
                  </a:lnTo>
                  <a:lnTo>
                    <a:pt x="214" y="95"/>
                  </a:lnTo>
                  <a:lnTo>
                    <a:pt x="212" y="97"/>
                  </a:lnTo>
                  <a:lnTo>
                    <a:pt x="211" y="99"/>
                  </a:lnTo>
                  <a:lnTo>
                    <a:pt x="209" y="100"/>
                  </a:lnTo>
                  <a:lnTo>
                    <a:pt x="209" y="104"/>
                  </a:lnTo>
                  <a:lnTo>
                    <a:pt x="211" y="107"/>
                  </a:lnTo>
                  <a:lnTo>
                    <a:pt x="214" y="107"/>
                  </a:lnTo>
                  <a:lnTo>
                    <a:pt x="217" y="111"/>
                  </a:lnTo>
                  <a:lnTo>
                    <a:pt x="217" y="114"/>
                  </a:lnTo>
                  <a:lnTo>
                    <a:pt x="217" y="117"/>
                  </a:lnTo>
                  <a:lnTo>
                    <a:pt x="217" y="119"/>
                  </a:lnTo>
                  <a:lnTo>
                    <a:pt x="217" y="123"/>
                  </a:lnTo>
                  <a:lnTo>
                    <a:pt x="221" y="128"/>
                  </a:lnTo>
                  <a:lnTo>
                    <a:pt x="221" y="129"/>
                  </a:lnTo>
                  <a:lnTo>
                    <a:pt x="222" y="131"/>
                  </a:lnTo>
                  <a:lnTo>
                    <a:pt x="222" y="134"/>
                  </a:lnTo>
                  <a:lnTo>
                    <a:pt x="221" y="134"/>
                  </a:lnTo>
                  <a:lnTo>
                    <a:pt x="222" y="138"/>
                  </a:lnTo>
                  <a:lnTo>
                    <a:pt x="222" y="140"/>
                  </a:lnTo>
                  <a:lnTo>
                    <a:pt x="221" y="138"/>
                  </a:lnTo>
                  <a:lnTo>
                    <a:pt x="221" y="140"/>
                  </a:lnTo>
                  <a:lnTo>
                    <a:pt x="219" y="138"/>
                  </a:lnTo>
                  <a:lnTo>
                    <a:pt x="217" y="136"/>
                  </a:lnTo>
                  <a:lnTo>
                    <a:pt x="217" y="134"/>
                  </a:lnTo>
                  <a:lnTo>
                    <a:pt x="217" y="136"/>
                  </a:lnTo>
                  <a:lnTo>
                    <a:pt x="217" y="136"/>
                  </a:lnTo>
                  <a:lnTo>
                    <a:pt x="217" y="136"/>
                  </a:lnTo>
                  <a:lnTo>
                    <a:pt x="216" y="136"/>
                  </a:lnTo>
                  <a:lnTo>
                    <a:pt x="214" y="136"/>
                  </a:lnTo>
                  <a:lnTo>
                    <a:pt x="214" y="138"/>
                  </a:lnTo>
                  <a:lnTo>
                    <a:pt x="212" y="136"/>
                  </a:lnTo>
                  <a:lnTo>
                    <a:pt x="212" y="134"/>
                  </a:lnTo>
                  <a:lnTo>
                    <a:pt x="212" y="133"/>
                  </a:lnTo>
                  <a:lnTo>
                    <a:pt x="211" y="131"/>
                  </a:lnTo>
                  <a:lnTo>
                    <a:pt x="209" y="131"/>
                  </a:lnTo>
                  <a:lnTo>
                    <a:pt x="209" y="131"/>
                  </a:lnTo>
                  <a:lnTo>
                    <a:pt x="211" y="131"/>
                  </a:lnTo>
                  <a:lnTo>
                    <a:pt x="212" y="133"/>
                  </a:lnTo>
                  <a:lnTo>
                    <a:pt x="211" y="133"/>
                  </a:lnTo>
                  <a:lnTo>
                    <a:pt x="211" y="134"/>
                  </a:lnTo>
                  <a:lnTo>
                    <a:pt x="211" y="136"/>
                  </a:lnTo>
                  <a:lnTo>
                    <a:pt x="209" y="138"/>
                  </a:lnTo>
                  <a:lnTo>
                    <a:pt x="202" y="141"/>
                  </a:lnTo>
                  <a:lnTo>
                    <a:pt x="200" y="141"/>
                  </a:lnTo>
                  <a:lnTo>
                    <a:pt x="200" y="143"/>
                  </a:lnTo>
                  <a:lnTo>
                    <a:pt x="199" y="145"/>
                  </a:lnTo>
                  <a:lnTo>
                    <a:pt x="200" y="146"/>
                  </a:lnTo>
                  <a:lnTo>
                    <a:pt x="200" y="148"/>
                  </a:lnTo>
                  <a:lnTo>
                    <a:pt x="200" y="150"/>
                  </a:lnTo>
                  <a:lnTo>
                    <a:pt x="200" y="150"/>
                  </a:lnTo>
                  <a:lnTo>
                    <a:pt x="199" y="151"/>
                  </a:lnTo>
                  <a:lnTo>
                    <a:pt x="199" y="153"/>
                  </a:lnTo>
                  <a:lnTo>
                    <a:pt x="197" y="155"/>
                  </a:lnTo>
                  <a:lnTo>
                    <a:pt x="197" y="155"/>
                  </a:lnTo>
                  <a:lnTo>
                    <a:pt x="194" y="158"/>
                  </a:lnTo>
                  <a:lnTo>
                    <a:pt x="194" y="160"/>
                  </a:lnTo>
                  <a:lnTo>
                    <a:pt x="188" y="162"/>
                  </a:lnTo>
                  <a:lnTo>
                    <a:pt x="187" y="162"/>
                  </a:lnTo>
                  <a:lnTo>
                    <a:pt x="187" y="160"/>
                  </a:lnTo>
                  <a:lnTo>
                    <a:pt x="187" y="160"/>
                  </a:lnTo>
                  <a:lnTo>
                    <a:pt x="185" y="160"/>
                  </a:lnTo>
                  <a:lnTo>
                    <a:pt x="183" y="162"/>
                  </a:lnTo>
                  <a:lnTo>
                    <a:pt x="183" y="162"/>
                  </a:lnTo>
                  <a:lnTo>
                    <a:pt x="182" y="165"/>
                  </a:lnTo>
                  <a:lnTo>
                    <a:pt x="183" y="163"/>
                  </a:lnTo>
                  <a:lnTo>
                    <a:pt x="185" y="163"/>
                  </a:lnTo>
                  <a:lnTo>
                    <a:pt x="185" y="163"/>
                  </a:lnTo>
                  <a:lnTo>
                    <a:pt x="178" y="170"/>
                  </a:lnTo>
                  <a:lnTo>
                    <a:pt x="177" y="175"/>
                  </a:lnTo>
                  <a:lnTo>
                    <a:pt x="166" y="182"/>
                  </a:lnTo>
                  <a:lnTo>
                    <a:pt x="165" y="185"/>
                  </a:lnTo>
                  <a:lnTo>
                    <a:pt x="163" y="187"/>
                  </a:lnTo>
                  <a:lnTo>
                    <a:pt x="160" y="189"/>
                  </a:lnTo>
                  <a:lnTo>
                    <a:pt x="156" y="192"/>
                  </a:lnTo>
                  <a:lnTo>
                    <a:pt x="156" y="194"/>
                  </a:lnTo>
                  <a:lnTo>
                    <a:pt x="156" y="196"/>
                  </a:lnTo>
                  <a:lnTo>
                    <a:pt x="154" y="199"/>
                  </a:lnTo>
                  <a:lnTo>
                    <a:pt x="153" y="201"/>
                  </a:lnTo>
                  <a:lnTo>
                    <a:pt x="148" y="199"/>
                  </a:lnTo>
                  <a:lnTo>
                    <a:pt x="146" y="201"/>
                  </a:lnTo>
                  <a:lnTo>
                    <a:pt x="146" y="204"/>
                  </a:lnTo>
                  <a:lnTo>
                    <a:pt x="143" y="208"/>
                  </a:lnTo>
                  <a:lnTo>
                    <a:pt x="141" y="208"/>
                  </a:lnTo>
                  <a:lnTo>
                    <a:pt x="139" y="206"/>
                  </a:lnTo>
                  <a:lnTo>
                    <a:pt x="139" y="206"/>
                  </a:lnTo>
                  <a:lnTo>
                    <a:pt x="136" y="209"/>
                  </a:lnTo>
                  <a:lnTo>
                    <a:pt x="134" y="211"/>
                  </a:lnTo>
                  <a:lnTo>
                    <a:pt x="134" y="214"/>
                  </a:lnTo>
                  <a:lnTo>
                    <a:pt x="136" y="220"/>
                  </a:lnTo>
                  <a:lnTo>
                    <a:pt x="134" y="223"/>
                  </a:lnTo>
                  <a:lnTo>
                    <a:pt x="134" y="225"/>
                  </a:lnTo>
                  <a:lnTo>
                    <a:pt x="134" y="233"/>
                  </a:lnTo>
                  <a:lnTo>
                    <a:pt x="137" y="235"/>
                  </a:lnTo>
                  <a:lnTo>
                    <a:pt x="137" y="240"/>
                  </a:lnTo>
                  <a:lnTo>
                    <a:pt x="136" y="247"/>
                  </a:lnTo>
                  <a:lnTo>
                    <a:pt x="132" y="252"/>
                  </a:lnTo>
                  <a:lnTo>
                    <a:pt x="132" y="255"/>
                  </a:lnTo>
                  <a:lnTo>
                    <a:pt x="134" y="257"/>
                  </a:lnTo>
                  <a:lnTo>
                    <a:pt x="134" y="265"/>
                  </a:lnTo>
                  <a:lnTo>
                    <a:pt x="134" y="269"/>
                  </a:lnTo>
                  <a:lnTo>
                    <a:pt x="132" y="269"/>
                  </a:lnTo>
                  <a:lnTo>
                    <a:pt x="131" y="269"/>
                  </a:lnTo>
                  <a:lnTo>
                    <a:pt x="129" y="269"/>
                  </a:lnTo>
                  <a:lnTo>
                    <a:pt x="127" y="271"/>
                  </a:lnTo>
                  <a:lnTo>
                    <a:pt x="127" y="272"/>
                  </a:lnTo>
                  <a:lnTo>
                    <a:pt x="126" y="276"/>
                  </a:lnTo>
                  <a:lnTo>
                    <a:pt x="124" y="277"/>
                  </a:lnTo>
                  <a:lnTo>
                    <a:pt x="124" y="279"/>
                  </a:lnTo>
                  <a:lnTo>
                    <a:pt x="127" y="281"/>
                  </a:lnTo>
                  <a:lnTo>
                    <a:pt x="129" y="281"/>
                  </a:lnTo>
                  <a:lnTo>
                    <a:pt x="129" y="282"/>
                  </a:lnTo>
                  <a:lnTo>
                    <a:pt x="127" y="281"/>
                  </a:lnTo>
                  <a:lnTo>
                    <a:pt x="126" y="281"/>
                  </a:lnTo>
                  <a:lnTo>
                    <a:pt x="122" y="282"/>
                  </a:lnTo>
                  <a:lnTo>
                    <a:pt x="120" y="281"/>
                  </a:lnTo>
                  <a:lnTo>
                    <a:pt x="117" y="282"/>
                  </a:lnTo>
                  <a:lnTo>
                    <a:pt x="115" y="286"/>
                  </a:lnTo>
                  <a:lnTo>
                    <a:pt x="115" y="286"/>
                  </a:lnTo>
                  <a:lnTo>
                    <a:pt x="115" y="288"/>
                  </a:lnTo>
                  <a:lnTo>
                    <a:pt x="115" y="288"/>
                  </a:lnTo>
                  <a:lnTo>
                    <a:pt x="115" y="291"/>
                  </a:lnTo>
                  <a:lnTo>
                    <a:pt x="110" y="293"/>
                  </a:lnTo>
                  <a:lnTo>
                    <a:pt x="107" y="293"/>
                  </a:lnTo>
                  <a:lnTo>
                    <a:pt x="103" y="291"/>
                  </a:lnTo>
                  <a:lnTo>
                    <a:pt x="100" y="286"/>
                  </a:lnTo>
                  <a:lnTo>
                    <a:pt x="97" y="279"/>
                  </a:lnTo>
                  <a:lnTo>
                    <a:pt x="97" y="274"/>
                  </a:lnTo>
                  <a:lnTo>
                    <a:pt x="95" y="271"/>
                  </a:lnTo>
                  <a:lnTo>
                    <a:pt x="93" y="265"/>
                  </a:lnTo>
                  <a:lnTo>
                    <a:pt x="93" y="264"/>
                  </a:lnTo>
                  <a:lnTo>
                    <a:pt x="92" y="264"/>
                  </a:lnTo>
                  <a:lnTo>
                    <a:pt x="92" y="260"/>
                  </a:lnTo>
                  <a:lnTo>
                    <a:pt x="90" y="257"/>
                  </a:lnTo>
                  <a:lnTo>
                    <a:pt x="87" y="254"/>
                  </a:lnTo>
                  <a:lnTo>
                    <a:pt x="85" y="250"/>
                  </a:lnTo>
                  <a:lnTo>
                    <a:pt x="85" y="250"/>
                  </a:lnTo>
                  <a:lnTo>
                    <a:pt x="81" y="247"/>
                  </a:lnTo>
                  <a:lnTo>
                    <a:pt x="80" y="245"/>
                  </a:lnTo>
                  <a:lnTo>
                    <a:pt x="80" y="243"/>
                  </a:lnTo>
                  <a:lnTo>
                    <a:pt x="80" y="240"/>
                  </a:lnTo>
                  <a:lnTo>
                    <a:pt x="78" y="238"/>
                  </a:lnTo>
                  <a:lnTo>
                    <a:pt x="76" y="233"/>
                  </a:lnTo>
                  <a:lnTo>
                    <a:pt x="75" y="230"/>
                  </a:lnTo>
                  <a:lnTo>
                    <a:pt x="75" y="226"/>
                  </a:lnTo>
                  <a:lnTo>
                    <a:pt x="73" y="225"/>
                  </a:lnTo>
                  <a:lnTo>
                    <a:pt x="73" y="221"/>
                  </a:lnTo>
                  <a:lnTo>
                    <a:pt x="73" y="221"/>
                  </a:lnTo>
                  <a:lnTo>
                    <a:pt x="70" y="218"/>
                  </a:lnTo>
                  <a:lnTo>
                    <a:pt x="70" y="216"/>
                  </a:lnTo>
                  <a:lnTo>
                    <a:pt x="70" y="216"/>
                  </a:lnTo>
                  <a:lnTo>
                    <a:pt x="66" y="213"/>
                  </a:lnTo>
                  <a:lnTo>
                    <a:pt x="66" y="211"/>
                  </a:lnTo>
                  <a:lnTo>
                    <a:pt x="64" y="209"/>
                  </a:lnTo>
                  <a:lnTo>
                    <a:pt x="64" y="208"/>
                  </a:lnTo>
                  <a:lnTo>
                    <a:pt x="63" y="206"/>
                  </a:lnTo>
                  <a:lnTo>
                    <a:pt x="61" y="201"/>
                  </a:lnTo>
                  <a:lnTo>
                    <a:pt x="61" y="196"/>
                  </a:lnTo>
                  <a:lnTo>
                    <a:pt x="56" y="185"/>
                  </a:lnTo>
                  <a:lnTo>
                    <a:pt x="56" y="184"/>
                  </a:lnTo>
                  <a:lnTo>
                    <a:pt x="54" y="180"/>
                  </a:lnTo>
                  <a:lnTo>
                    <a:pt x="56" y="180"/>
                  </a:lnTo>
                  <a:lnTo>
                    <a:pt x="53" y="175"/>
                  </a:lnTo>
                  <a:lnTo>
                    <a:pt x="53" y="174"/>
                  </a:lnTo>
                  <a:lnTo>
                    <a:pt x="54" y="174"/>
                  </a:lnTo>
                  <a:lnTo>
                    <a:pt x="54" y="172"/>
                  </a:lnTo>
                  <a:lnTo>
                    <a:pt x="53" y="170"/>
                  </a:lnTo>
                  <a:lnTo>
                    <a:pt x="51" y="163"/>
                  </a:lnTo>
                  <a:lnTo>
                    <a:pt x="49" y="160"/>
                  </a:lnTo>
                  <a:lnTo>
                    <a:pt x="51" y="160"/>
                  </a:lnTo>
                  <a:lnTo>
                    <a:pt x="49" y="158"/>
                  </a:lnTo>
                  <a:lnTo>
                    <a:pt x="49" y="157"/>
                  </a:lnTo>
                  <a:lnTo>
                    <a:pt x="51" y="155"/>
                  </a:lnTo>
                  <a:lnTo>
                    <a:pt x="51" y="151"/>
                  </a:lnTo>
                  <a:lnTo>
                    <a:pt x="49" y="148"/>
                  </a:lnTo>
                  <a:lnTo>
                    <a:pt x="49" y="148"/>
                  </a:lnTo>
                  <a:lnTo>
                    <a:pt x="47" y="143"/>
                  </a:lnTo>
                  <a:lnTo>
                    <a:pt x="49" y="141"/>
                  </a:lnTo>
                  <a:lnTo>
                    <a:pt x="51" y="140"/>
                  </a:lnTo>
                  <a:lnTo>
                    <a:pt x="53" y="140"/>
                  </a:lnTo>
                  <a:lnTo>
                    <a:pt x="51" y="140"/>
                  </a:lnTo>
                  <a:lnTo>
                    <a:pt x="47" y="140"/>
                  </a:lnTo>
                  <a:lnTo>
                    <a:pt x="47" y="140"/>
                  </a:lnTo>
                  <a:lnTo>
                    <a:pt x="47" y="138"/>
                  </a:lnTo>
                  <a:lnTo>
                    <a:pt x="46" y="136"/>
                  </a:lnTo>
                  <a:lnTo>
                    <a:pt x="46" y="134"/>
                  </a:lnTo>
                  <a:lnTo>
                    <a:pt x="47" y="133"/>
                  </a:lnTo>
                  <a:lnTo>
                    <a:pt x="47" y="133"/>
                  </a:lnTo>
                  <a:lnTo>
                    <a:pt x="51" y="131"/>
                  </a:lnTo>
                  <a:lnTo>
                    <a:pt x="51" y="131"/>
                  </a:lnTo>
                  <a:lnTo>
                    <a:pt x="49" y="131"/>
                  </a:lnTo>
                  <a:lnTo>
                    <a:pt x="47" y="131"/>
                  </a:lnTo>
                  <a:lnTo>
                    <a:pt x="46" y="131"/>
                  </a:lnTo>
                  <a:lnTo>
                    <a:pt x="44" y="129"/>
                  </a:lnTo>
                  <a:lnTo>
                    <a:pt x="44" y="131"/>
                  </a:lnTo>
                  <a:lnTo>
                    <a:pt x="44" y="133"/>
                  </a:lnTo>
                  <a:lnTo>
                    <a:pt x="42" y="138"/>
                  </a:lnTo>
                  <a:lnTo>
                    <a:pt x="44" y="140"/>
                  </a:lnTo>
                  <a:lnTo>
                    <a:pt x="44" y="143"/>
                  </a:lnTo>
                  <a:lnTo>
                    <a:pt x="42" y="145"/>
                  </a:lnTo>
                  <a:lnTo>
                    <a:pt x="42" y="146"/>
                  </a:lnTo>
                  <a:lnTo>
                    <a:pt x="39" y="148"/>
                  </a:lnTo>
                  <a:lnTo>
                    <a:pt x="32" y="151"/>
                  </a:lnTo>
                  <a:lnTo>
                    <a:pt x="30" y="151"/>
                  </a:lnTo>
                  <a:lnTo>
                    <a:pt x="27" y="151"/>
                  </a:lnTo>
                  <a:lnTo>
                    <a:pt x="19" y="145"/>
                  </a:lnTo>
                  <a:lnTo>
                    <a:pt x="15" y="140"/>
                  </a:lnTo>
                  <a:lnTo>
                    <a:pt x="15" y="140"/>
                  </a:lnTo>
                  <a:lnTo>
                    <a:pt x="13" y="140"/>
                  </a:lnTo>
                  <a:lnTo>
                    <a:pt x="12" y="138"/>
                  </a:lnTo>
                  <a:lnTo>
                    <a:pt x="8" y="134"/>
                  </a:lnTo>
                  <a:lnTo>
                    <a:pt x="7" y="133"/>
                  </a:lnTo>
                  <a:lnTo>
                    <a:pt x="8" y="131"/>
                  </a:lnTo>
                  <a:lnTo>
                    <a:pt x="8" y="131"/>
                  </a:lnTo>
                  <a:lnTo>
                    <a:pt x="10" y="131"/>
                  </a:lnTo>
                  <a:lnTo>
                    <a:pt x="10" y="131"/>
                  </a:lnTo>
                  <a:lnTo>
                    <a:pt x="10" y="134"/>
                  </a:lnTo>
                  <a:lnTo>
                    <a:pt x="12" y="134"/>
                  </a:lnTo>
                  <a:lnTo>
                    <a:pt x="13" y="133"/>
                  </a:lnTo>
                  <a:lnTo>
                    <a:pt x="13" y="133"/>
                  </a:lnTo>
                  <a:lnTo>
                    <a:pt x="15" y="134"/>
                  </a:lnTo>
                  <a:lnTo>
                    <a:pt x="15" y="133"/>
                  </a:lnTo>
                  <a:lnTo>
                    <a:pt x="20" y="129"/>
                  </a:lnTo>
                  <a:lnTo>
                    <a:pt x="22" y="129"/>
                  </a:lnTo>
                  <a:lnTo>
                    <a:pt x="24" y="126"/>
                  </a:lnTo>
                  <a:lnTo>
                    <a:pt x="24" y="126"/>
                  </a:lnTo>
                  <a:lnTo>
                    <a:pt x="25" y="124"/>
                  </a:lnTo>
                  <a:lnTo>
                    <a:pt x="22" y="124"/>
                  </a:lnTo>
                  <a:lnTo>
                    <a:pt x="22" y="124"/>
                  </a:lnTo>
                  <a:lnTo>
                    <a:pt x="22" y="124"/>
                  </a:lnTo>
                  <a:lnTo>
                    <a:pt x="22" y="126"/>
                  </a:lnTo>
                  <a:lnTo>
                    <a:pt x="17" y="128"/>
                  </a:lnTo>
                  <a:lnTo>
                    <a:pt x="15" y="128"/>
                  </a:lnTo>
                  <a:lnTo>
                    <a:pt x="13" y="128"/>
                  </a:lnTo>
                  <a:lnTo>
                    <a:pt x="7" y="126"/>
                  </a:lnTo>
                  <a:lnTo>
                    <a:pt x="3" y="123"/>
                  </a:lnTo>
                  <a:lnTo>
                    <a:pt x="2" y="121"/>
                  </a:lnTo>
                  <a:lnTo>
                    <a:pt x="2" y="119"/>
                  </a:lnTo>
                  <a:lnTo>
                    <a:pt x="3" y="116"/>
                  </a:lnTo>
                  <a:lnTo>
                    <a:pt x="7" y="116"/>
                  </a:lnTo>
                  <a:lnTo>
                    <a:pt x="3" y="116"/>
                  </a:lnTo>
                  <a:lnTo>
                    <a:pt x="0" y="117"/>
                  </a:lnTo>
                  <a:lnTo>
                    <a:pt x="0" y="114"/>
                  </a:lnTo>
                  <a:lnTo>
                    <a:pt x="2" y="114"/>
                  </a:lnTo>
                  <a:lnTo>
                    <a:pt x="3" y="112"/>
                  </a:lnTo>
                  <a:lnTo>
                    <a:pt x="5" y="111"/>
                  </a:lnTo>
                  <a:lnTo>
                    <a:pt x="7" y="111"/>
                  </a:lnTo>
                  <a:lnTo>
                    <a:pt x="8" y="109"/>
                  </a:lnTo>
                  <a:lnTo>
                    <a:pt x="15" y="111"/>
                  </a:lnTo>
                  <a:lnTo>
                    <a:pt x="20" y="109"/>
                  </a:lnTo>
                  <a:lnTo>
                    <a:pt x="20" y="107"/>
                  </a:lnTo>
                  <a:lnTo>
                    <a:pt x="24" y="107"/>
                  </a:lnTo>
                  <a:lnTo>
                    <a:pt x="22" y="109"/>
                  </a:lnTo>
                  <a:lnTo>
                    <a:pt x="24" y="109"/>
                  </a:lnTo>
                  <a:lnTo>
                    <a:pt x="25" y="109"/>
                  </a:lnTo>
                  <a:lnTo>
                    <a:pt x="27" y="107"/>
                  </a:lnTo>
                  <a:lnTo>
                    <a:pt x="27" y="107"/>
                  </a:lnTo>
                  <a:lnTo>
                    <a:pt x="27" y="106"/>
                  </a:lnTo>
                  <a:lnTo>
                    <a:pt x="25" y="99"/>
                  </a:lnTo>
                  <a:lnTo>
                    <a:pt x="22" y="95"/>
                  </a:lnTo>
                  <a:lnTo>
                    <a:pt x="24" y="94"/>
                  </a:lnTo>
                  <a:lnTo>
                    <a:pt x="22" y="92"/>
                  </a:lnTo>
                  <a:lnTo>
                    <a:pt x="20" y="94"/>
                  </a:lnTo>
                  <a:lnTo>
                    <a:pt x="17" y="90"/>
                  </a:lnTo>
                  <a:lnTo>
                    <a:pt x="15" y="87"/>
                  </a:lnTo>
                  <a:lnTo>
                    <a:pt x="15" y="83"/>
                  </a:lnTo>
                  <a:lnTo>
                    <a:pt x="13" y="80"/>
                  </a:lnTo>
                  <a:lnTo>
                    <a:pt x="12" y="80"/>
                  </a:lnTo>
                  <a:lnTo>
                    <a:pt x="12" y="82"/>
                  </a:lnTo>
                  <a:lnTo>
                    <a:pt x="8" y="80"/>
                  </a:lnTo>
                  <a:lnTo>
                    <a:pt x="7" y="80"/>
                  </a:lnTo>
                  <a:lnTo>
                    <a:pt x="7" y="78"/>
                  </a:lnTo>
                  <a:lnTo>
                    <a:pt x="8" y="73"/>
                  </a:lnTo>
                  <a:lnTo>
                    <a:pt x="10" y="73"/>
                  </a:lnTo>
                  <a:lnTo>
                    <a:pt x="13" y="68"/>
                  </a:lnTo>
                  <a:lnTo>
                    <a:pt x="13" y="66"/>
                  </a:lnTo>
                  <a:lnTo>
                    <a:pt x="15" y="66"/>
                  </a:lnTo>
                  <a:lnTo>
                    <a:pt x="17" y="65"/>
                  </a:lnTo>
                  <a:lnTo>
                    <a:pt x="19" y="66"/>
                  </a:lnTo>
                  <a:lnTo>
                    <a:pt x="20" y="68"/>
                  </a:lnTo>
                  <a:lnTo>
                    <a:pt x="20" y="68"/>
                  </a:lnTo>
                  <a:lnTo>
                    <a:pt x="25" y="66"/>
                  </a:lnTo>
                  <a:lnTo>
                    <a:pt x="30" y="66"/>
                  </a:lnTo>
                  <a:lnTo>
                    <a:pt x="34" y="63"/>
                  </a:lnTo>
                  <a:lnTo>
                    <a:pt x="36" y="56"/>
                  </a:lnTo>
                  <a:lnTo>
                    <a:pt x="41" y="53"/>
                  </a:lnTo>
                  <a:lnTo>
                    <a:pt x="42" y="49"/>
                  </a:lnTo>
                  <a:lnTo>
                    <a:pt x="42" y="46"/>
                  </a:lnTo>
                  <a:lnTo>
                    <a:pt x="46" y="43"/>
                  </a:lnTo>
                  <a:lnTo>
                    <a:pt x="49" y="41"/>
                  </a:lnTo>
                  <a:lnTo>
                    <a:pt x="49" y="39"/>
                  </a:lnTo>
                  <a:lnTo>
                    <a:pt x="49" y="38"/>
                  </a:lnTo>
                  <a:lnTo>
                    <a:pt x="49" y="36"/>
                  </a:lnTo>
                  <a:lnTo>
                    <a:pt x="51" y="32"/>
                  </a:lnTo>
                  <a:lnTo>
                    <a:pt x="53" y="31"/>
                  </a:lnTo>
                  <a:lnTo>
                    <a:pt x="53" y="29"/>
                  </a:lnTo>
                  <a:lnTo>
                    <a:pt x="54" y="24"/>
                  </a:lnTo>
                  <a:lnTo>
                    <a:pt x="53" y="19"/>
                  </a:lnTo>
                  <a:lnTo>
                    <a:pt x="53" y="19"/>
                  </a:lnTo>
                  <a:lnTo>
                    <a:pt x="56" y="15"/>
                  </a:lnTo>
                  <a:lnTo>
                    <a:pt x="58" y="15"/>
                  </a:lnTo>
                  <a:lnTo>
                    <a:pt x="59" y="14"/>
                  </a:lnTo>
                  <a:lnTo>
                    <a:pt x="61" y="14"/>
                  </a:lnTo>
                  <a:lnTo>
                    <a:pt x="64" y="10"/>
                  </a:lnTo>
                  <a:lnTo>
                    <a:pt x="66" y="5"/>
                  </a:lnTo>
                  <a:lnTo>
                    <a:pt x="70" y="2"/>
                  </a:lnTo>
                  <a:lnTo>
                    <a:pt x="73" y="2"/>
                  </a:lnTo>
                  <a:lnTo>
                    <a:pt x="75" y="0"/>
                  </a:lnTo>
                  <a:lnTo>
                    <a:pt x="76" y="0"/>
                  </a:lnTo>
                  <a:lnTo>
                    <a:pt x="81" y="3"/>
                  </a:lnTo>
                  <a:lnTo>
                    <a:pt x="85" y="2"/>
                  </a:lnTo>
                  <a:lnTo>
                    <a:pt x="88" y="3"/>
                  </a:lnTo>
                  <a:lnTo>
                    <a:pt x="90" y="7"/>
                  </a:lnTo>
                  <a:lnTo>
                    <a:pt x="92" y="5"/>
                  </a:lnTo>
                  <a:lnTo>
                    <a:pt x="97" y="9"/>
                  </a:lnTo>
                  <a:lnTo>
                    <a:pt x="97" y="9"/>
                  </a:lnTo>
                  <a:lnTo>
                    <a:pt x="97" y="9"/>
                  </a:lnTo>
                  <a:lnTo>
                    <a:pt x="97" y="9"/>
                  </a:lnTo>
                  <a:close/>
                  <a:moveTo>
                    <a:pt x="217" y="138"/>
                  </a:moveTo>
                  <a:lnTo>
                    <a:pt x="217" y="140"/>
                  </a:lnTo>
                  <a:lnTo>
                    <a:pt x="217" y="140"/>
                  </a:lnTo>
                  <a:lnTo>
                    <a:pt x="217" y="138"/>
                  </a:lnTo>
                  <a:lnTo>
                    <a:pt x="217" y="138"/>
                  </a:lnTo>
                  <a:lnTo>
                    <a:pt x="217" y="138"/>
                  </a:lnTo>
                  <a:close/>
                  <a:moveTo>
                    <a:pt x="216" y="138"/>
                  </a:moveTo>
                  <a:lnTo>
                    <a:pt x="216" y="138"/>
                  </a:lnTo>
                  <a:lnTo>
                    <a:pt x="216" y="140"/>
                  </a:lnTo>
                  <a:lnTo>
                    <a:pt x="216" y="140"/>
                  </a:lnTo>
                  <a:lnTo>
                    <a:pt x="216" y="138"/>
                  </a:lnTo>
                  <a:lnTo>
                    <a:pt x="216" y="138"/>
                  </a:lnTo>
                  <a:lnTo>
                    <a:pt x="216" y="138"/>
                  </a:lnTo>
                  <a:lnTo>
                    <a:pt x="216" y="138"/>
                  </a:lnTo>
                  <a:close/>
                  <a:moveTo>
                    <a:pt x="214" y="138"/>
                  </a:moveTo>
                  <a:lnTo>
                    <a:pt x="214" y="140"/>
                  </a:lnTo>
                  <a:lnTo>
                    <a:pt x="214" y="141"/>
                  </a:lnTo>
                  <a:lnTo>
                    <a:pt x="214" y="140"/>
                  </a:lnTo>
                  <a:lnTo>
                    <a:pt x="214" y="138"/>
                  </a:lnTo>
                  <a:lnTo>
                    <a:pt x="214" y="138"/>
                  </a:lnTo>
                  <a:lnTo>
                    <a:pt x="214" y="138"/>
                  </a:lnTo>
                  <a:close/>
                  <a:moveTo>
                    <a:pt x="211" y="138"/>
                  </a:moveTo>
                  <a:lnTo>
                    <a:pt x="211" y="140"/>
                  </a:lnTo>
                  <a:lnTo>
                    <a:pt x="211" y="140"/>
                  </a:lnTo>
                  <a:lnTo>
                    <a:pt x="212" y="136"/>
                  </a:lnTo>
                  <a:lnTo>
                    <a:pt x="212" y="136"/>
                  </a:lnTo>
                  <a:lnTo>
                    <a:pt x="211" y="138"/>
                  </a:lnTo>
                  <a:lnTo>
                    <a:pt x="211" y="13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8" name="Freeform 36"/>
            <p:cNvSpPr>
              <a:spLocks noEditPoints="1"/>
            </p:cNvSpPr>
            <p:nvPr/>
          </p:nvSpPr>
          <p:spPr bwMode="auto">
            <a:xfrm>
              <a:off x="6705999" y="3899262"/>
              <a:ext cx="132990" cy="174095"/>
            </a:xfrm>
            <a:custGeom>
              <a:avLst/>
              <a:gdLst>
                <a:gd name="T0" fmla="*/ 31 w 32"/>
                <a:gd name="T1" fmla="*/ 37 h 42"/>
                <a:gd name="T2" fmla="*/ 29 w 32"/>
                <a:gd name="T3" fmla="*/ 39 h 42"/>
                <a:gd name="T4" fmla="*/ 29 w 32"/>
                <a:gd name="T5" fmla="*/ 42 h 42"/>
                <a:gd name="T6" fmla="*/ 27 w 32"/>
                <a:gd name="T7" fmla="*/ 38 h 42"/>
                <a:gd name="T8" fmla="*/ 27 w 32"/>
                <a:gd name="T9" fmla="*/ 35 h 42"/>
                <a:gd name="T10" fmla="*/ 26 w 32"/>
                <a:gd name="T11" fmla="*/ 36 h 42"/>
                <a:gd name="T12" fmla="*/ 26 w 32"/>
                <a:gd name="T13" fmla="*/ 33 h 42"/>
                <a:gd name="T14" fmla="*/ 23 w 32"/>
                <a:gd name="T15" fmla="*/ 27 h 42"/>
                <a:gd name="T16" fmla="*/ 22 w 32"/>
                <a:gd name="T17" fmla="*/ 27 h 42"/>
                <a:gd name="T18" fmla="*/ 19 w 32"/>
                <a:gd name="T19" fmla="*/ 26 h 42"/>
                <a:gd name="T20" fmla="*/ 16 w 32"/>
                <a:gd name="T21" fmla="*/ 24 h 42"/>
                <a:gd name="T22" fmla="*/ 17 w 32"/>
                <a:gd name="T23" fmla="*/ 28 h 42"/>
                <a:gd name="T24" fmla="*/ 18 w 32"/>
                <a:gd name="T25" fmla="*/ 30 h 42"/>
                <a:gd name="T26" fmla="*/ 15 w 32"/>
                <a:gd name="T27" fmla="*/ 34 h 42"/>
                <a:gd name="T28" fmla="*/ 15 w 32"/>
                <a:gd name="T29" fmla="*/ 32 h 42"/>
                <a:gd name="T30" fmla="*/ 14 w 32"/>
                <a:gd name="T31" fmla="*/ 33 h 42"/>
                <a:gd name="T32" fmla="*/ 14 w 32"/>
                <a:gd name="T33" fmla="*/ 29 h 42"/>
                <a:gd name="T34" fmla="*/ 13 w 32"/>
                <a:gd name="T35" fmla="*/ 30 h 42"/>
                <a:gd name="T36" fmla="*/ 13 w 32"/>
                <a:gd name="T37" fmla="*/ 33 h 42"/>
                <a:gd name="T38" fmla="*/ 13 w 32"/>
                <a:gd name="T39" fmla="*/ 34 h 42"/>
                <a:gd name="T40" fmla="*/ 11 w 32"/>
                <a:gd name="T41" fmla="*/ 35 h 42"/>
                <a:gd name="T42" fmla="*/ 9 w 32"/>
                <a:gd name="T43" fmla="*/ 33 h 42"/>
                <a:gd name="T44" fmla="*/ 8 w 32"/>
                <a:gd name="T45" fmla="*/ 30 h 42"/>
                <a:gd name="T46" fmla="*/ 6 w 32"/>
                <a:gd name="T47" fmla="*/ 24 h 42"/>
                <a:gd name="T48" fmla="*/ 6 w 32"/>
                <a:gd name="T49" fmla="*/ 19 h 42"/>
                <a:gd name="T50" fmla="*/ 1 w 32"/>
                <a:gd name="T51" fmla="*/ 15 h 42"/>
                <a:gd name="T52" fmla="*/ 3 w 32"/>
                <a:gd name="T53" fmla="*/ 11 h 42"/>
                <a:gd name="T54" fmla="*/ 5 w 32"/>
                <a:gd name="T55" fmla="*/ 10 h 42"/>
                <a:gd name="T56" fmla="*/ 4 w 32"/>
                <a:gd name="T57" fmla="*/ 7 h 42"/>
                <a:gd name="T58" fmla="*/ 0 w 32"/>
                <a:gd name="T59" fmla="*/ 5 h 42"/>
                <a:gd name="T60" fmla="*/ 1 w 32"/>
                <a:gd name="T61" fmla="*/ 1 h 42"/>
                <a:gd name="T62" fmla="*/ 2 w 32"/>
                <a:gd name="T63" fmla="*/ 0 h 42"/>
                <a:gd name="T64" fmla="*/ 3 w 32"/>
                <a:gd name="T65" fmla="*/ 2 h 42"/>
                <a:gd name="T66" fmla="*/ 6 w 32"/>
                <a:gd name="T67" fmla="*/ 3 h 42"/>
                <a:gd name="T68" fmla="*/ 6 w 32"/>
                <a:gd name="T69" fmla="*/ 2 h 42"/>
                <a:gd name="T70" fmla="*/ 9 w 32"/>
                <a:gd name="T71" fmla="*/ 4 h 42"/>
                <a:gd name="T72" fmla="*/ 10 w 32"/>
                <a:gd name="T73" fmla="*/ 5 h 42"/>
                <a:gd name="T74" fmla="*/ 11 w 32"/>
                <a:gd name="T75" fmla="*/ 8 h 42"/>
                <a:gd name="T76" fmla="*/ 13 w 32"/>
                <a:gd name="T77" fmla="*/ 9 h 42"/>
                <a:gd name="T78" fmla="*/ 19 w 32"/>
                <a:gd name="T79" fmla="*/ 10 h 42"/>
                <a:gd name="T80" fmla="*/ 24 w 32"/>
                <a:gd name="T81" fmla="*/ 10 h 42"/>
                <a:gd name="T82" fmla="*/ 26 w 32"/>
                <a:gd name="T83" fmla="*/ 11 h 42"/>
                <a:gd name="T84" fmla="*/ 26 w 32"/>
                <a:gd name="T85" fmla="*/ 14 h 42"/>
                <a:gd name="T86" fmla="*/ 24 w 32"/>
                <a:gd name="T87" fmla="*/ 18 h 42"/>
                <a:gd name="T88" fmla="*/ 23 w 32"/>
                <a:gd name="T89" fmla="*/ 18 h 42"/>
                <a:gd name="T90" fmla="*/ 21 w 32"/>
                <a:gd name="T91" fmla="*/ 20 h 42"/>
                <a:gd name="T92" fmla="*/ 22 w 32"/>
                <a:gd name="T93" fmla="*/ 23 h 42"/>
                <a:gd name="T94" fmla="*/ 24 w 32"/>
                <a:gd name="T95" fmla="*/ 26 h 42"/>
                <a:gd name="T96" fmla="*/ 25 w 32"/>
                <a:gd name="T97" fmla="*/ 24 h 42"/>
                <a:gd name="T98" fmla="*/ 26 w 32"/>
                <a:gd name="T99" fmla="*/ 22 h 42"/>
                <a:gd name="T100" fmla="*/ 27 w 32"/>
                <a:gd name="T101" fmla="*/ 22 h 42"/>
                <a:gd name="T102" fmla="*/ 29 w 32"/>
                <a:gd name="T103" fmla="*/ 23 h 42"/>
                <a:gd name="T104" fmla="*/ 29 w 32"/>
                <a:gd name="T105" fmla="*/ 27 h 42"/>
                <a:gd name="T106" fmla="*/ 31 w 32"/>
                <a:gd name="T107" fmla="*/ 32 h 42"/>
                <a:gd name="T108" fmla="*/ 31 w 32"/>
                <a:gd name="T109" fmla="*/ 34 h 42"/>
                <a:gd name="T110" fmla="*/ 23 w 32"/>
                <a:gd name="T111" fmla="*/ 29 h 42"/>
                <a:gd name="T112" fmla="*/ 23 w 32"/>
                <a:gd name="T113" fmla="*/ 30 h 42"/>
                <a:gd name="T114" fmla="*/ 21 w 32"/>
                <a:gd name="T115" fmla="*/ 30 h 42"/>
                <a:gd name="T116" fmla="*/ 22 w 32"/>
                <a:gd name="T117" fmla="*/ 30 h 42"/>
                <a:gd name="T118" fmla="*/ 20 w 32"/>
                <a:gd name="T119" fmla="*/ 29 h 42"/>
                <a:gd name="T120" fmla="*/ 18 w 32"/>
                <a:gd name="T121" fmla="*/ 29 h 42"/>
                <a:gd name="T122" fmla="*/ 19 w 32"/>
                <a:gd name="T123"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42">
                  <a:moveTo>
                    <a:pt x="32" y="34"/>
                  </a:moveTo>
                  <a:cubicBezTo>
                    <a:pt x="32" y="36"/>
                    <a:pt x="32" y="36"/>
                    <a:pt x="32" y="36"/>
                  </a:cubicBezTo>
                  <a:cubicBezTo>
                    <a:pt x="31" y="37"/>
                    <a:pt x="31" y="37"/>
                    <a:pt x="31" y="37"/>
                  </a:cubicBezTo>
                  <a:cubicBezTo>
                    <a:pt x="30" y="37"/>
                    <a:pt x="30" y="37"/>
                    <a:pt x="30" y="37"/>
                  </a:cubicBezTo>
                  <a:cubicBezTo>
                    <a:pt x="29" y="38"/>
                    <a:pt x="29" y="38"/>
                    <a:pt x="29" y="38"/>
                  </a:cubicBezTo>
                  <a:cubicBezTo>
                    <a:pt x="29" y="39"/>
                    <a:pt x="29" y="39"/>
                    <a:pt x="29" y="39"/>
                  </a:cubicBezTo>
                  <a:cubicBezTo>
                    <a:pt x="29" y="40"/>
                    <a:pt x="29" y="40"/>
                    <a:pt x="29" y="40"/>
                  </a:cubicBezTo>
                  <a:cubicBezTo>
                    <a:pt x="29" y="40"/>
                    <a:pt x="29" y="40"/>
                    <a:pt x="29" y="40"/>
                  </a:cubicBezTo>
                  <a:cubicBezTo>
                    <a:pt x="29" y="42"/>
                    <a:pt x="29" y="42"/>
                    <a:pt x="29" y="42"/>
                  </a:cubicBezTo>
                  <a:cubicBezTo>
                    <a:pt x="29" y="42"/>
                    <a:pt x="29" y="42"/>
                    <a:pt x="29" y="42"/>
                  </a:cubicBezTo>
                  <a:cubicBezTo>
                    <a:pt x="28" y="39"/>
                    <a:pt x="28" y="39"/>
                    <a:pt x="28" y="39"/>
                  </a:cubicBezTo>
                  <a:cubicBezTo>
                    <a:pt x="27" y="38"/>
                    <a:pt x="27" y="38"/>
                    <a:pt x="27" y="38"/>
                  </a:cubicBezTo>
                  <a:cubicBezTo>
                    <a:pt x="27" y="37"/>
                    <a:pt x="27" y="37"/>
                    <a:pt x="27" y="37"/>
                  </a:cubicBezTo>
                  <a:cubicBezTo>
                    <a:pt x="27" y="36"/>
                    <a:pt x="27" y="36"/>
                    <a:pt x="27" y="36"/>
                  </a:cubicBezTo>
                  <a:cubicBezTo>
                    <a:pt x="27" y="35"/>
                    <a:pt x="27" y="35"/>
                    <a:pt x="27" y="35"/>
                  </a:cubicBezTo>
                  <a:cubicBezTo>
                    <a:pt x="27" y="36"/>
                    <a:pt x="27" y="36"/>
                    <a:pt x="27" y="36"/>
                  </a:cubicBezTo>
                  <a:cubicBezTo>
                    <a:pt x="26" y="37"/>
                    <a:pt x="26" y="37"/>
                    <a:pt x="26" y="37"/>
                  </a:cubicBezTo>
                  <a:cubicBezTo>
                    <a:pt x="26" y="36"/>
                    <a:pt x="26" y="36"/>
                    <a:pt x="26" y="36"/>
                  </a:cubicBezTo>
                  <a:cubicBezTo>
                    <a:pt x="26" y="34"/>
                    <a:pt x="26" y="34"/>
                    <a:pt x="26" y="34"/>
                  </a:cubicBezTo>
                  <a:cubicBezTo>
                    <a:pt x="26" y="34"/>
                    <a:pt x="26" y="34"/>
                    <a:pt x="26" y="34"/>
                  </a:cubicBezTo>
                  <a:cubicBezTo>
                    <a:pt x="26" y="33"/>
                    <a:pt x="26" y="33"/>
                    <a:pt x="26" y="33"/>
                  </a:cubicBezTo>
                  <a:cubicBezTo>
                    <a:pt x="26" y="32"/>
                    <a:pt x="26" y="32"/>
                    <a:pt x="26" y="32"/>
                  </a:cubicBezTo>
                  <a:cubicBezTo>
                    <a:pt x="25" y="31"/>
                    <a:pt x="25" y="31"/>
                    <a:pt x="25" y="31"/>
                  </a:cubicBezTo>
                  <a:cubicBezTo>
                    <a:pt x="23" y="27"/>
                    <a:pt x="23" y="27"/>
                    <a:pt x="23" y="27"/>
                  </a:cubicBezTo>
                  <a:cubicBezTo>
                    <a:pt x="23" y="27"/>
                    <a:pt x="23" y="27"/>
                    <a:pt x="23" y="27"/>
                  </a:cubicBezTo>
                  <a:cubicBezTo>
                    <a:pt x="23" y="27"/>
                    <a:pt x="23" y="27"/>
                    <a:pt x="23" y="27"/>
                  </a:cubicBezTo>
                  <a:cubicBezTo>
                    <a:pt x="22" y="27"/>
                    <a:pt x="22" y="27"/>
                    <a:pt x="22" y="27"/>
                  </a:cubicBezTo>
                  <a:cubicBezTo>
                    <a:pt x="21" y="28"/>
                    <a:pt x="21" y="28"/>
                    <a:pt x="21" y="28"/>
                  </a:cubicBezTo>
                  <a:cubicBezTo>
                    <a:pt x="19" y="27"/>
                    <a:pt x="19" y="27"/>
                    <a:pt x="19" y="27"/>
                  </a:cubicBezTo>
                  <a:cubicBezTo>
                    <a:pt x="19" y="26"/>
                    <a:pt x="19" y="26"/>
                    <a:pt x="19" y="26"/>
                  </a:cubicBezTo>
                  <a:cubicBezTo>
                    <a:pt x="18" y="26"/>
                    <a:pt x="18" y="26"/>
                    <a:pt x="18" y="26"/>
                  </a:cubicBezTo>
                  <a:cubicBezTo>
                    <a:pt x="17" y="25"/>
                    <a:pt x="17" y="25"/>
                    <a:pt x="17" y="25"/>
                  </a:cubicBezTo>
                  <a:cubicBezTo>
                    <a:pt x="16" y="24"/>
                    <a:pt x="16" y="24"/>
                    <a:pt x="16" y="24"/>
                  </a:cubicBezTo>
                  <a:cubicBezTo>
                    <a:pt x="17" y="26"/>
                    <a:pt x="17" y="26"/>
                    <a:pt x="17" y="26"/>
                  </a:cubicBezTo>
                  <a:cubicBezTo>
                    <a:pt x="17" y="27"/>
                    <a:pt x="17" y="27"/>
                    <a:pt x="17" y="27"/>
                  </a:cubicBezTo>
                  <a:cubicBezTo>
                    <a:pt x="17" y="28"/>
                    <a:pt x="17" y="28"/>
                    <a:pt x="17" y="28"/>
                  </a:cubicBezTo>
                  <a:cubicBezTo>
                    <a:pt x="16" y="28"/>
                    <a:pt x="16" y="28"/>
                    <a:pt x="16" y="28"/>
                  </a:cubicBezTo>
                  <a:cubicBezTo>
                    <a:pt x="17" y="28"/>
                    <a:pt x="17" y="28"/>
                    <a:pt x="17" y="28"/>
                  </a:cubicBezTo>
                  <a:cubicBezTo>
                    <a:pt x="18" y="30"/>
                    <a:pt x="18" y="30"/>
                    <a:pt x="18" y="30"/>
                  </a:cubicBezTo>
                  <a:cubicBezTo>
                    <a:pt x="17" y="32"/>
                    <a:pt x="17" y="32"/>
                    <a:pt x="17" y="32"/>
                  </a:cubicBezTo>
                  <a:cubicBezTo>
                    <a:pt x="16" y="32"/>
                    <a:pt x="16" y="32"/>
                    <a:pt x="16" y="32"/>
                  </a:cubicBezTo>
                  <a:cubicBezTo>
                    <a:pt x="15" y="34"/>
                    <a:pt x="15" y="34"/>
                    <a:pt x="15" y="34"/>
                  </a:cubicBezTo>
                  <a:cubicBezTo>
                    <a:pt x="14" y="33"/>
                    <a:pt x="14" y="33"/>
                    <a:pt x="14" y="33"/>
                  </a:cubicBezTo>
                  <a:cubicBezTo>
                    <a:pt x="15" y="32"/>
                    <a:pt x="15" y="32"/>
                    <a:pt x="15" y="32"/>
                  </a:cubicBezTo>
                  <a:cubicBezTo>
                    <a:pt x="15" y="32"/>
                    <a:pt x="15" y="32"/>
                    <a:pt x="15" y="32"/>
                  </a:cubicBezTo>
                  <a:cubicBezTo>
                    <a:pt x="16" y="31"/>
                    <a:pt x="16" y="31"/>
                    <a:pt x="16" y="31"/>
                  </a:cubicBezTo>
                  <a:cubicBezTo>
                    <a:pt x="15" y="32"/>
                    <a:pt x="15" y="32"/>
                    <a:pt x="15" y="32"/>
                  </a:cubicBezTo>
                  <a:cubicBezTo>
                    <a:pt x="14" y="33"/>
                    <a:pt x="14" y="33"/>
                    <a:pt x="14" y="33"/>
                  </a:cubicBezTo>
                  <a:cubicBezTo>
                    <a:pt x="13" y="32"/>
                    <a:pt x="13" y="32"/>
                    <a:pt x="13" y="32"/>
                  </a:cubicBezTo>
                  <a:cubicBezTo>
                    <a:pt x="14" y="30"/>
                    <a:pt x="14" y="30"/>
                    <a:pt x="14" y="30"/>
                  </a:cubicBezTo>
                  <a:cubicBezTo>
                    <a:pt x="14" y="29"/>
                    <a:pt x="14" y="29"/>
                    <a:pt x="14" y="29"/>
                  </a:cubicBezTo>
                  <a:cubicBezTo>
                    <a:pt x="13" y="29"/>
                    <a:pt x="13" y="29"/>
                    <a:pt x="13" y="29"/>
                  </a:cubicBezTo>
                  <a:cubicBezTo>
                    <a:pt x="14" y="29"/>
                    <a:pt x="14" y="29"/>
                    <a:pt x="14" y="29"/>
                  </a:cubicBezTo>
                  <a:cubicBezTo>
                    <a:pt x="13" y="30"/>
                    <a:pt x="13" y="30"/>
                    <a:pt x="13" y="30"/>
                  </a:cubicBezTo>
                  <a:cubicBezTo>
                    <a:pt x="13" y="31"/>
                    <a:pt x="13" y="31"/>
                    <a:pt x="13" y="31"/>
                  </a:cubicBezTo>
                  <a:cubicBezTo>
                    <a:pt x="13" y="32"/>
                    <a:pt x="13" y="32"/>
                    <a:pt x="13" y="32"/>
                  </a:cubicBezTo>
                  <a:cubicBezTo>
                    <a:pt x="13" y="33"/>
                    <a:pt x="13" y="33"/>
                    <a:pt x="13" y="33"/>
                  </a:cubicBezTo>
                  <a:cubicBezTo>
                    <a:pt x="13" y="34"/>
                    <a:pt x="13" y="34"/>
                    <a:pt x="13" y="34"/>
                  </a:cubicBezTo>
                  <a:cubicBezTo>
                    <a:pt x="13" y="34"/>
                    <a:pt x="13" y="34"/>
                    <a:pt x="13" y="34"/>
                  </a:cubicBezTo>
                  <a:cubicBezTo>
                    <a:pt x="13" y="34"/>
                    <a:pt x="13" y="34"/>
                    <a:pt x="13" y="34"/>
                  </a:cubicBezTo>
                  <a:cubicBezTo>
                    <a:pt x="12" y="34"/>
                    <a:pt x="12" y="34"/>
                    <a:pt x="12" y="34"/>
                  </a:cubicBezTo>
                  <a:cubicBezTo>
                    <a:pt x="11" y="34"/>
                    <a:pt x="11" y="34"/>
                    <a:pt x="11" y="34"/>
                  </a:cubicBezTo>
                  <a:cubicBezTo>
                    <a:pt x="11" y="35"/>
                    <a:pt x="11" y="35"/>
                    <a:pt x="11" y="35"/>
                  </a:cubicBezTo>
                  <a:cubicBezTo>
                    <a:pt x="10" y="35"/>
                    <a:pt x="10" y="35"/>
                    <a:pt x="10" y="35"/>
                  </a:cubicBezTo>
                  <a:cubicBezTo>
                    <a:pt x="10" y="34"/>
                    <a:pt x="10" y="34"/>
                    <a:pt x="10" y="34"/>
                  </a:cubicBezTo>
                  <a:cubicBezTo>
                    <a:pt x="9" y="33"/>
                    <a:pt x="9" y="33"/>
                    <a:pt x="9" y="33"/>
                  </a:cubicBezTo>
                  <a:cubicBezTo>
                    <a:pt x="9" y="33"/>
                    <a:pt x="9" y="33"/>
                    <a:pt x="9" y="33"/>
                  </a:cubicBezTo>
                  <a:cubicBezTo>
                    <a:pt x="9" y="31"/>
                    <a:pt x="9" y="31"/>
                    <a:pt x="9" y="31"/>
                  </a:cubicBezTo>
                  <a:cubicBezTo>
                    <a:pt x="8" y="30"/>
                    <a:pt x="8" y="30"/>
                    <a:pt x="8" y="30"/>
                  </a:cubicBezTo>
                  <a:cubicBezTo>
                    <a:pt x="8" y="29"/>
                    <a:pt x="8" y="29"/>
                    <a:pt x="8" y="29"/>
                  </a:cubicBezTo>
                  <a:cubicBezTo>
                    <a:pt x="6" y="26"/>
                    <a:pt x="6" y="26"/>
                    <a:pt x="6" y="26"/>
                  </a:cubicBezTo>
                  <a:cubicBezTo>
                    <a:pt x="6" y="24"/>
                    <a:pt x="6" y="24"/>
                    <a:pt x="6" y="24"/>
                  </a:cubicBezTo>
                  <a:cubicBezTo>
                    <a:pt x="6" y="23"/>
                    <a:pt x="6" y="23"/>
                    <a:pt x="6" y="23"/>
                  </a:cubicBezTo>
                  <a:cubicBezTo>
                    <a:pt x="6" y="21"/>
                    <a:pt x="6" y="21"/>
                    <a:pt x="6" y="21"/>
                  </a:cubicBezTo>
                  <a:cubicBezTo>
                    <a:pt x="6" y="19"/>
                    <a:pt x="6" y="19"/>
                    <a:pt x="6" y="19"/>
                  </a:cubicBezTo>
                  <a:cubicBezTo>
                    <a:pt x="4" y="17"/>
                    <a:pt x="4" y="17"/>
                    <a:pt x="4" y="17"/>
                  </a:cubicBezTo>
                  <a:cubicBezTo>
                    <a:pt x="2" y="17"/>
                    <a:pt x="2" y="17"/>
                    <a:pt x="2" y="17"/>
                  </a:cubicBezTo>
                  <a:cubicBezTo>
                    <a:pt x="1" y="15"/>
                    <a:pt x="1" y="15"/>
                    <a:pt x="1" y="15"/>
                  </a:cubicBezTo>
                  <a:cubicBezTo>
                    <a:pt x="1" y="13"/>
                    <a:pt x="1" y="13"/>
                    <a:pt x="1" y="13"/>
                  </a:cubicBezTo>
                  <a:cubicBezTo>
                    <a:pt x="2" y="12"/>
                    <a:pt x="2" y="12"/>
                    <a:pt x="2" y="12"/>
                  </a:cubicBezTo>
                  <a:cubicBezTo>
                    <a:pt x="3" y="11"/>
                    <a:pt x="3" y="11"/>
                    <a:pt x="3" y="11"/>
                  </a:cubicBezTo>
                  <a:cubicBezTo>
                    <a:pt x="4" y="10"/>
                    <a:pt x="4" y="10"/>
                    <a:pt x="4" y="10"/>
                  </a:cubicBezTo>
                  <a:cubicBezTo>
                    <a:pt x="4" y="10"/>
                    <a:pt x="4" y="10"/>
                    <a:pt x="4" y="10"/>
                  </a:cubicBezTo>
                  <a:cubicBezTo>
                    <a:pt x="5" y="10"/>
                    <a:pt x="5" y="10"/>
                    <a:pt x="5" y="10"/>
                  </a:cubicBezTo>
                  <a:cubicBezTo>
                    <a:pt x="5" y="8"/>
                    <a:pt x="5" y="8"/>
                    <a:pt x="5" y="8"/>
                  </a:cubicBezTo>
                  <a:cubicBezTo>
                    <a:pt x="5" y="7"/>
                    <a:pt x="5" y="7"/>
                    <a:pt x="5" y="7"/>
                  </a:cubicBezTo>
                  <a:cubicBezTo>
                    <a:pt x="4" y="7"/>
                    <a:pt x="4" y="7"/>
                    <a:pt x="4" y="7"/>
                  </a:cubicBezTo>
                  <a:cubicBezTo>
                    <a:pt x="2" y="8"/>
                    <a:pt x="2" y="8"/>
                    <a:pt x="2" y="8"/>
                  </a:cubicBezTo>
                  <a:cubicBezTo>
                    <a:pt x="0" y="7"/>
                    <a:pt x="0" y="7"/>
                    <a:pt x="0" y="7"/>
                  </a:cubicBezTo>
                  <a:cubicBezTo>
                    <a:pt x="0" y="5"/>
                    <a:pt x="0" y="5"/>
                    <a:pt x="0" y="5"/>
                  </a:cubicBezTo>
                  <a:cubicBezTo>
                    <a:pt x="1" y="4"/>
                    <a:pt x="1" y="4"/>
                    <a:pt x="1" y="4"/>
                  </a:cubicBezTo>
                  <a:cubicBezTo>
                    <a:pt x="2" y="2"/>
                    <a:pt x="2" y="2"/>
                    <a:pt x="2" y="2"/>
                  </a:cubicBezTo>
                  <a:cubicBezTo>
                    <a:pt x="1" y="1"/>
                    <a:pt x="1" y="1"/>
                    <a:pt x="1" y="1"/>
                  </a:cubicBezTo>
                  <a:cubicBezTo>
                    <a:pt x="1" y="1"/>
                    <a:pt x="1" y="1"/>
                    <a:pt x="1" y="1"/>
                  </a:cubicBezTo>
                  <a:cubicBezTo>
                    <a:pt x="1" y="1"/>
                    <a:pt x="1" y="1"/>
                    <a:pt x="1" y="1"/>
                  </a:cubicBezTo>
                  <a:cubicBezTo>
                    <a:pt x="2" y="0"/>
                    <a:pt x="2" y="0"/>
                    <a:pt x="2" y="0"/>
                  </a:cubicBezTo>
                  <a:cubicBezTo>
                    <a:pt x="2" y="0"/>
                    <a:pt x="2" y="0"/>
                    <a:pt x="2" y="0"/>
                  </a:cubicBezTo>
                  <a:cubicBezTo>
                    <a:pt x="3" y="1"/>
                    <a:pt x="3" y="1"/>
                    <a:pt x="3" y="1"/>
                  </a:cubicBezTo>
                  <a:cubicBezTo>
                    <a:pt x="3" y="2"/>
                    <a:pt x="3" y="2"/>
                    <a:pt x="3" y="2"/>
                  </a:cubicBezTo>
                  <a:cubicBezTo>
                    <a:pt x="4" y="3"/>
                    <a:pt x="4" y="3"/>
                    <a:pt x="4" y="3"/>
                  </a:cubicBezTo>
                  <a:cubicBezTo>
                    <a:pt x="5" y="3"/>
                    <a:pt x="5" y="3"/>
                    <a:pt x="5" y="3"/>
                  </a:cubicBezTo>
                  <a:cubicBezTo>
                    <a:pt x="6" y="3"/>
                    <a:pt x="6" y="3"/>
                    <a:pt x="6" y="3"/>
                  </a:cubicBezTo>
                  <a:cubicBezTo>
                    <a:pt x="5" y="3"/>
                    <a:pt x="5" y="3"/>
                    <a:pt x="5" y="3"/>
                  </a:cubicBezTo>
                  <a:cubicBezTo>
                    <a:pt x="5" y="2"/>
                    <a:pt x="5" y="2"/>
                    <a:pt x="5" y="2"/>
                  </a:cubicBezTo>
                  <a:cubicBezTo>
                    <a:pt x="6" y="2"/>
                    <a:pt x="6" y="2"/>
                    <a:pt x="6" y="2"/>
                  </a:cubicBezTo>
                  <a:cubicBezTo>
                    <a:pt x="7" y="3"/>
                    <a:pt x="7" y="3"/>
                    <a:pt x="7" y="3"/>
                  </a:cubicBezTo>
                  <a:cubicBezTo>
                    <a:pt x="7" y="3"/>
                    <a:pt x="7" y="3"/>
                    <a:pt x="7" y="3"/>
                  </a:cubicBezTo>
                  <a:cubicBezTo>
                    <a:pt x="9" y="4"/>
                    <a:pt x="9" y="4"/>
                    <a:pt x="9" y="4"/>
                  </a:cubicBezTo>
                  <a:cubicBezTo>
                    <a:pt x="9" y="3"/>
                    <a:pt x="9" y="3"/>
                    <a:pt x="9" y="3"/>
                  </a:cubicBezTo>
                  <a:cubicBezTo>
                    <a:pt x="9" y="3"/>
                    <a:pt x="9" y="3"/>
                    <a:pt x="9" y="3"/>
                  </a:cubicBezTo>
                  <a:cubicBezTo>
                    <a:pt x="10" y="5"/>
                    <a:pt x="10" y="5"/>
                    <a:pt x="10" y="5"/>
                  </a:cubicBezTo>
                  <a:cubicBezTo>
                    <a:pt x="10" y="6"/>
                    <a:pt x="10" y="6"/>
                    <a:pt x="10" y="6"/>
                  </a:cubicBezTo>
                  <a:cubicBezTo>
                    <a:pt x="11" y="7"/>
                    <a:pt x="11" y="7"/>
                    <a:pt x="11" y="7"/>
                  </a:cubicBezTo>
                  <a:cubicBezTo>
                    <a:pt x="11" y="8"/>
                    <a:pt x="11" y="8"/>
                    <a:pt x="11" y="8"/>
                  </a:cubicBezTo>
                  <a:cubicBezTo>
                    <a:pt x="11" y="9"/>
                    <a:pt x="11" y="9"/>
                    <a:pt x="11" y="9"/>
                  </a:cubicBezTo>
                  <a:cubicBezTo>
                    <a:pt x="12" y="10"/>
                    <a:pt x="12" y="10"/>
                    <a:pt x="12" y="10"/>
                  </a:cubicBezTo>
                  <a:cubicBezTo>
                    <a:pt x="13" y="9"/>
                    <a:pt x="13" y="9"/>
                    <a:pt x="13" y="9"/>
                  </a:cubicBezTo>
                  <a:cubicBezTo>
                    <a:pt x="15" y="10"/>
                    <a:pt x="15" y="10"/>
                    <a:pt x="15" y="10"/>
                  </a:cubicBezTo>
                  <a:cubicBezTo>
                    <a:pt x="16" y="10"/>
                    <a:pt x="16" y="10"/>
                    <a:pt x="16" y="10"/>
                  </a:cubicBezTo>
                  <a:cubicBezTo>
                    <a:pt x="19" y="10"/>
                    <a:pt x="19" y="10"/>
                    <a:pt x="19" y="10"/>
                  </a:cubicBezTo>
                  <a:cubicBezTo>
                    <a:pt x="21" y="10"/>
                    <a:pt x="21" y="10"/>
                    <a:pt x="21" y="10"/>
                  </a:cubicBezTo>
                  <a:cubicBezTo>
                    <a:pt x="23" y="10"/>
                    <a:pt x="23" y="10"/>
                    <a:pt x="23" y="10"/>
                  </a:cubicBezTo>
                  <a:cubicBezTo>
                    <a:pt x="24" y="10"/>
                    <a:pt x="24" y="10"/>
                    <a:pt x="24" y="10"/>
                  </a:cubicBezTo>
                  <a:cubicBezTo>
                    <a:pt x="24" y="10"/>
                    <a:pt x="24" y="10"/>
                    <a:pt x="24" y="10"/>
                  </a:cubicBezTo>
                  <a:cubicBezTo>
                    <a:pt x="25" y="10"/>
                    <a:pt x="25" y="10"/>
                    <a:pt x="25" y="10"/>
                  </a:cubicBezTo>
                  <a:cubicBezTo>
                    <a:pt x="26" y="11"/>
                    <a:pt x="26" y="11"/>
                    <a:pt x="26" y="11"/>
                  </a:cubicBezTo>
                  <a:cubicBezTo>
                    <a:pt x="27" y="11"/>
                    <a:pt x="27" y="11"/>
                    <a:pt x="27" y="11"/>
                  </a:cubicBezTo>
                  <a:cubicBezTo>
                    <a:pt x="26" y="13"/>
                    <a:pt x="26" y="13"/>
                    <a:pt x="26" y="13"/>
                  </a:cubicBezTo>
                  <a:cubicBezTo>
                    <a:pt x="26" y="14"/>
                    <a:pt x="26" y="14"/>
                    <a:pt x="26" y="14"/>
                  </a:cubicBezTo>
                  <a:cubicBezTo>
                    <a:pt x="25" y="16"/>
                    <a:pt x="25" y="16"/>
                    <a:pt x="25" y="16"/>
                  </a:cubicBezTo>
                  <a:cubicBezTo>
                    <a:pt x="24" y="17"/>
                    <a:pt x="24" y="17"/>
                    <a:pt x="24" y="17"/>
                  </a:cubicBezTo>
                  <a:cubicBezTo>
                    <a:pt x="24" y="18"/>
                    <a:pt x="24" y="18"/>
                    <a:pt x="24" y="18"/>
                  </a:cubicBezTo>
                  <a:cubicBezTo>
                    <a:pt x="24" y="18"/>
                    <a:pt x="24" y="18"/>
                    <a:pt x="24" y="18"/>
                  </a:cubicBezTo>
                  <a:cubicBezTo>
                    <a:pt x="23" y="18"/>
                    <a:pt x="23" y="18"/>
                    <a:pt x="23" y="18"/>
                  </a:cubicBezTo>
                  <a:cubicBezTo>
                    <a:pt x="23" y="18"/>
                    <a:pt x="23" y="18"/>
                    <a:pt x="23" y="18"/>
                  </a:cubicBezTo>
                  <a:cubicBezTo>
                    <a:pt x="22" y="19"/>
                    <a:pt x="22" y="19"/>
                    <a:pt x="22" y="19"/>
                  </a:cubicBezTo>
                  <a:cubicBezTo>
                    <a:pt x="21" y="19"/>
                    <a:pt x="21" y="19"/>
                    <a:pt x="21" y="19"/>
                  </a:cubicBezTo>
                  <a:cubicBezTo>
                    <a:pt x="21" y="20"/>
                    <a:pt x="21" y="20"/>
                    <a:pt x="21" y="20"/>
                  </a:cubicBezTo>
                  <a:cubicBezTo>
                    <a:pt x="21" y="21"/>
                    <a:pt x="21" y="21"/>
                    <a:pt x="21" y="21"/>
                  </a:cubicBezTo>
                  <a:cubicBezTo>
                    <a:pt x="21" y="22"/>
                    <a:pt x="21" y="22"/>
                    <a:pt x="21" y="22"/>
                  </a:cubicBezTo>
                  <a:cubicBezTo>
                    <a:pt x="22" y="23"/>
                    <a:pt x="22" y="23"/>
                    <a:pt x="22" y="23"/>
                  </a:cubicBezTo>
                  <a:cubicBezTo>
                    <a:pt x="22" y="23"/>
                    <a:pt x="22" y="23"/>
                    <a:pt x="22" y="23"/>
                  </a:cubicBezTo>
                  <a:cubicBezTo>
                    <a:pt x="23" y="24"/>
                    <a:pt x="23" y="24"/>
                    <a:pt x="23" y="24"/>
                  </a:cubicBezTo>
                  <a:cubicBezTo>
                    <a:pt x="24" y="26"/>
                    <a:pt x="24" y="26"/>
                    <a:pt x="24" y="26"/>
                  </a:cubicBezTo>
                  <a:cubicBezTo>
                    <a:pt x="25" y="26"/>
                    <a:pt x="25" y="26"/>
                    <a:pt x="25" y="26"/>
                  </a:cubicBezTo>
                  <a:cubicBezTo>
                    <a:pt x="25" y="25"/>
                    <a:pt x="25" y="25"/>
                    <a:pt x="25" y="25"/>
                  </a:cubicBezTo>
                  <a:cubicBezTo>
                    <a:pt x="25" y="24"/>
                    <a:pt x="25" y="24"/>
                    <a:pt x="25" y="24"/>
                  </a:cubicBezTo>
                  <a:cubicBezTo>
                    <a:pt x="25" y="23"/>
                    <a:pt x="25" y="23"/>
                    <a:pt x="25" y="23"/>
                  </a:cubicBezTo>
                  <a:cubicBezTo>
                    <a:pt x="25" y="23"/>
                    <a:pt x="25" y="23"/>
                    <a:pt x="25" y="23"/>
                  </a:cubicBezTo>
                  <a:cubicBezTo>
                    <a:pt x="26" y="22"/>
                    <a:pt x="26" y="22"/>
                    <a:pt x="26" y="22"/>
                  </a:cubicBezTo>
                  <a:cubicBezTo>
                    <a:pt x="25" y="22"/>
                    <a:pt x="25" y="22"/>
                    <a:pt x="25" y="22"/>
                  </a:cubicBezTo>
                  <a:cubicBezTo>
                    <a:pt x="26" y="21"/>
                    <a:pt x="26" y="21"/>
                    <a:pt x="26" y="21"/>
                  </a:cubicBezTo>
                  <a:cubicBezTo>
                    <a:pt x="27" y="22"/>
                    <a:pt x="27" y="22"/>
                    <a:pt x="27" y="22"/>
                  </a:cubicBezTo>
                  <a:cubicBezTo>
                    <a:pt x="28" y="22"/>
                    <a:pt x="28" y="22"/>
                    <a:pt x="28" y="22"/>
                  </a:cubicBezTo>
                  <a:cubicBezTo>
                    <a:pt x="28" y="22"/>
                    <a:pt x="28" y="22"/>
                    <a:pt x="28" y="22"/>
                  </a:cubicBezTo>
                  <a:cubicBezTo>
                    <a:pt x="29" y="23"/>
                    <a:pt x="29" y="23"/>
                    <a:pt x="29" y="23"/>
                  </a:cubicBezTo>
                  <a:cubicBezTo>
                    <a:pt x="29" y="25"/>
                    <a:pt x="29" y="25"/>
                    <a:pt x="29" y="25"/>
                  </a:cubicBezTo>
                  <a:cubicBezTo>
                    <a:pt x="29" y="26"/>
                    <a:pt x="29" y="26"/>
                    <a:pt x="29" y="26"/>
                  </a:cubicBezTo>
                  <a:cubicBezTo>
                    <a:pt x="29" y="27"/>
                    <a:pt x="29" y="27"/>
                    <a:pt x="29" y="27"/>
                  </a:cubicBezTo>
                  <a:cubicBezTo>
                    <a:pt x="30" y="30"/>
                    <a:pt x="30" y="30"/>
                    <a:pt x="30" y="30"/>
                  </a:cubicBezTo>
                  <a:cubicBezTo>
                    <a:pt x="30" y="31"/>
                    <a:pt x="30" y="31"/>
                    <a:pt x="30" y="31"/>
                  </a:cubicBezTo>
                  <a:cubicBezTo>
                    <a:pt x="31" y="32"/>
                    <a:pt x="31" y="32"/>
                    <a:pt x="31" y="32"/>
                  </a:cubicBezTo>
                  <a:cubicBezTo>
                    <a:pt x="31" y="33"/>
                    <a:pt x="31" y="33"/>
                    <a:pt x="31" y="33"/>
                  </a:cubicBezTo>
                  <a:cubicBezTo>
                    <a:pt x="31" y="33"/>
                    <a:pt x="31" y="33"/>
                    <a:pt x="31" y="33"/>
                  </a:cubicBezTo>
                  <a:cubicBezTo>
                    <a:pt x="31" y="34"/>
                    <a:pt x="31" y="34"/>
                    <a:pt x="31" y="34"/>
                  </a:cubicBezTo>
                  <a:cubicBezTo>
                    <a:pt x="32" y="34"/>
                    <a:pt x="32" y="34"/>
                    <a:pt x="32" y="34"/>
                  </a:cubicBezTo>
                  <a:close/>
                  <a:moveTo>
                    <a:pt x="23" y="29"/>
                  </a:moveTo>
                  <a:cubicBezTo>
                    <a:pt x="23" y="29"/>
                    <a:pt x="23" y="29"/>
                    <a:pt x="23" y="29"/>
                  </a:cubicBezTo>
                  <a:cubicBezTo>
                    <a:pt x="22" y="29"/>
                    <a:pt x="22" y="29"/>
                    <a:pt x="22" y="29"/>
                  </a:cubicBezTo>
                  <a:cubicBezTo>
                    <a:pt x="22" y="30"/>
                    <a:pt x="22" y="30"/>
                    <a:pt x="22" y="30"/>
                  </a:cubicBezTo>
                  <a:cubicBezTo>
                    <a:pt x="23" y="30"/>
                    <a:pt x="23" y="30"/>
                    <a:pt x="23" y="30"/>
                  </a:cubicBezTo>
                  <a:cubicBezTo>
                    <a:pt x="23" y="29"/>
                    <a:pt x="23" y="29"/>
                    <a:pt x="23" y="29"/>
                  </a:cubicBezTo>
                  <a:close/>
                  <a:moveTo>
                    <a:pt x="20" y="29"/>
                  </a:moveTo>
                  <a:cubicBezTo>
                    <a:pt x="21" y="30"/>
                    <a:pt x="21" y="30"/>
                    <a:pt x="21" y="30"/>
                  </a:cubicBezTo>
                  <a:cubicBezTo>
                    <a:pt x="20" y="31"/>
                    <a:pt x="20" y="31"/>
                    <a:pt x="20" y="31"/>
                  </a:cubicBezTo>
                  <a:cubicBezTo>
                    <a:pt x="21" y="32"/>
                    <a:pt x="21" y="32"/>
                    <a:pt x="21" y="32"/>
                  </a:cubicBezTo>
                  <a:cubicBezTo>
                    <a:pt x="22" y="30"/>
                    <a:pt x="22" y="30"/>
                    <a:pt x="22" y="30"/>
                  </a:cubicBezTo>
                  <a:cubicBezTo>
                    <a:pt x="21" y="29"/>
                    <a:pt x="21" y="29"/>
                    <a:pt x="21" y="29"/>
                  </a:cubicBezTo>
                  <a:cubicBezTo>
                    <a:pt x="20" y="28"/>
                    <a:pt x="20" y="28"/>
                    <a:pt x="20" y="28"/>
                  </a:cubicBezTo>
                  <a:cubicBezTo>
                    <a:pt x="20" y="29"/>
                    <a:pt x="20" y="29"/>
                    <a:pt x="20" y="29"/>
                  </a:cubicBezTo>
                  <a:close/>
                  <a:moveTo>
                    <a:pt x="19" y="28"/>
                  </a:moveTo>
                  <a:cubicBezTo>
                    <a:pt x="17" y="28"/>
                    <a:pt x="17" y="28"/>
                    <a:pt x="17" y="28"/>
                  </a:cubicBezTo>
                  <a:cubicBezTo>
                    <a:pt x="18" y="29"/>
                    <a:pt x="18" y="29"/>
                    <a:pt x="18" y="29"/>
                  </a:cubicBezTo>
                  <a:cubicBezTo>
                    <a:pt x="18" y="31"/>
                    <a:pt x="18" y="31"/>
                    <a:pt x="18" y="31"/>
                  </a:cubicBezTo>
                  <a:cubicBezTo>
                    <a:pt x="20" y="31"/>
                    <a:pt x="20" y="31"/>
                    <a:pt x="20" y="31"/>
                  </a:cubicBezTo>
                  <a:cubicBezTo>
                    <a:pt x="19" y="29"/>
                    <a:pt x="19" y="29"/>
                    <a:pt x="19" y="29"/>
                  </a:cubicBezTo>
                  <a:lnTo>
                    <a:pt x="19" y="2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9" name="Freeform 37"/>
            <p:cNvSpPr>
              <a:spLocks/>
            </p:cNvSpPr>
            <p:nvPr/>
          </p:nvSpPr>
          <p:spPr bwMode="auto">
            <a:xfrm>
              <a:off x="6718088" y="3855738"/>
              <a:ext cx="79794" cy="43524"/>
            </a:xfrm>
            <a:custGeom>
              <a:avLst/>
              <a:gdLst>
                <a:gd name="T0" fmla="*/ 0 w 33"/>
                <a:gd name="T1" fmla="*/ 8 h 18"/>
                <a:gd name="T2" fmla="*/ 2 w 33"/>
                <a:gd name="T3" fmla="*/ 6 h 18"/>
                <a:gd name="T4" fmla="*/ 5 w 33"/>
                <a:gd name="T5" fmla="*/ 3 h 18"/>
                <a:gd name="T6" fmla="*/ 10 w 33"/>
                <a:gd name="T7" fmla="*/ 0 h 18"/>
                <a:gd name="T8" fmla="*/ 14 w 33"/>
                <a:gd name="T9" fmla="*/ 0 h 18"/>
                <a:gd name="T10" fmla="*/ 16 w 33"/>
                <a:gd name="T11" fmla="*/ 1 h 18"/>
                <a:gd name="T12" fmla="*/ 21 w 33"/>
                <a:gd name="T13" fmla="*/ 1 h 18"/>
                <a:gd name="T14" fmla="*/ 22 w 33"/>
                <a:gd name="T15" fmla="*/ 1 h 18"/>
                <a:gd name="T16" fmla="*/ 24 w 33"/>
                <a:gd name="T17" fmla="*/ 1 h 18"/>
                <a:gd name="T18" fmla="*/ 27 w 33"/>
                <a:gd name="T19" fmla="*/ 1 h 18"/>
                <a:gd name="T20" fmla="*/ 29 w 33"/>
                <a:gd name="T21" fmla="*/ 3 h 18"/>
                <a:gd name="T22" fmla="*/ 29 w 33"/>
                <a:gd name="T23" fmla="*/ 3 h 18"/>
                <a:gd name="T24" fmla="*/ 29 w 33"/>
                <a:gd name="T25" fmla="*/ 6 h 18"/>
                <a:gd name="T26" fmla="*/ 29 w 33"/>
                <a:gd name="T27" fmla="*/ 8 h 18"/>
                <a:gd name="T28" fmla="*/ 33 w 33"/>
                <a:gd name="T29" fmla="*/ 10 h 18"/>
                <a:gd name="T30" fmla="*/ 33 w 33"/>
                <a:gd name="T31" fmla="*/ 13 h 18"/>
                <a:gd name="T32" fmla="*/ 33 w 33"/>
                <a:gd name="T33" fmla="*/ 15 h 18"/>
                <a:gd name="T34" fmla="*/ 27 w 33"/>
                <a:gd name="T35" fmla="*/ 15 h 18"/>
                <a:gd name="T36" fmla="*/ 26 w 33"/>
                <a:gd name="T37" fmla="*/ 15 h 18"/>
                <a:gd name="T38" fmla="*/ 21 w 33"/>
                <a:gd name="T39" fmla="*/ 17 h 18"/>
                <a:gd name="T40" fmla="*/ 19 w 33"/>
                <a:gd name="T41" fmla="*/ 15 h 18"/>
                <a:gd name="T42" fmla="*/ 17 w 33"/>
                <a:gd name="T43" fmla="*/ 17 h 18"/>
                <a:gd name="T44" fmla="*/ 16 w 33"/>
                <a:gd name="T45" fmla="*/ 18 h 18"/>
                <a:gd name="T46" fmla="*/ 12 w 33"/>
                <a:gd name="T47" fmla="*/ 18 h 18"/>
                <a:gd name="T48" fmla="*/ 7 w 33"/>
                <a:gd name="T49" fmla="*/ 15 h 18"/>
                <a:gd name="T50" fmla="*/ 5 w 33"/>
                <a:gd name="T51" fmla="*/ 17 h 18"/>
                <a:gd name="T52" fmla="*/ 2 w 33"/>
                <a:gd name="T53" fmla="*/ 15 h 18"/>
                <a:gd name="T54" fmla="*/ 0 w 33"/>
                <a:gd name="T55" fmla="*/ 13 h 18"/>
                <a:gd name="T56" fmla="*/ 0 w 33"/>
                <a:gd name="T57" fmla="*/ 10 h 18"/>
                <a:gd name="T58" fmla="*/ 0 w 33"/>
                <a:gd name="T59" fmla="*/ 8 h 18"/>
                <a:gd name="T60" fmla="*/ 0 w 33"/>
                <a:gd name="T61"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 h="18">
                  <a:moveTo>
                    <a:pt x="0" y="8"/>
                  </a:moveTo>
                  <a:lnTo>
                    <a:pt x="2" y="6"/>
                  </a:lnTo>
                  <a:lnTo>
                    <a:pt x="5" y="3"/>
                  </a:lnTo>
                  <a:lnTo>
                    <a:pt x="10" y="0"/>
                  </a:lnTo>
                  <a:lnTo>
                    <a:pt x="14" y="0"/>
                  </a:lnTo>
                  <a:lnTo>
                    <a:pt x="16" y="1"/>
                  </a:lnTo>
                  <a:lnTo>
                    <a:pt x="21" y="1"/>
                  </a:lnTo>
                  <a:lnTo>
                    <a:pt x="22" y="1"/>
                  </a:lnTo>
                  <a:lnTo>
                    <a:pt x="24" y="1"/>
                  </a:lnTo>
                  <a:lnTo>
                    <a:pt x="27" y="1"/>
                  </a:lnTo>
                  <a:lnTo>
                    <a:pt x="29" y="3"/>
                  </a:lnTo>
                  <a:lnTo>
                    <a:pt x="29" y="3"/>
                  </a:lnTo>
                  <a:lnTo>
                    <a:pt x="29" y="6"/>
                  </a:lnTo>
                  <a:lnTo>
                    <a:pt x="29" y="8"/>
                  </a:lnTo>
                  <a:lnTo>
                    <a:pt x="33" y="10"/>
                  </a:lnTo>
                  <a:lnTo>
                    <a:pt x="33" y="13"/>
                  </a:lnTo>
                  <a:lnTo>
                    <a:pt x="33" y="15"/>
                  </a:lnTo>
                  <a:lnTo>
                    <a:pt x="27" y="15"/>
                  </a:lnTo>
                  <a:lnTo>
                    <a:pt x="26" y="15"/>
                  </a:lnTo>
                  <a:lnTo>
                    <a:pt x="21" y="17"/>
                  </a:lnTo>
                  <a:lnTo>
                    <a:pt x="19" y="15"/>
                  </a:lnTo>
                  <a:lnTo>
                    <a:pt x="17" y="17"/>
                  </a:lnTo>
                  <a:lnTo>
                    <a:pt x="16" y="18"/>
                  </a:lnTo>
                  <a:lnTo>
                    <a:pt x="12" y="18"/>
                  </a:lnTo>
                  <a:lnTo>
                    <a:pt x="7" y="15"/>
                  </a:lnTo>
                  <a:lnTo>
                    <a:pt x="5" y="17"/>
                  </a:lnTo>
                  <a:lnTo>
                    <a:pt x="2" y="15"/>
                  </a:lnTo>
                  <a:lnTo>
                    <a:pt x="0" y="13"/>
                  </a:lnTo>
                  <a:lnTo>
                    <a:pt x="0" y="10"/>
                  </a:lnTo>
                  <a:lnTo>
                    <a:pt x="0" y="8"/>
                  </a:lnTo>
                  <a:lnTo>
                    <a:pt x="0" y="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0" name="Freeform 38"/>
            <p:cNvSpPr>
              <a:spLocks/>
            </p:cNvSpPr>
            <p:nvPr/>
          </p:nvSpPr>
          <p:spPr bwMode="auto">
            <a:xfrm>
              <a:off x="6488380" y="3792870"/>
              <a:ext cx="212783" cy="116063"/>
            </a:xfrm>
            <a:custGeom>
              <a:avLst/>
              <a:gdLst>
                <a:gd name="T0" fmla="*/ 5 w 88"/>
                <a:gd name="T1" fmla="*/ 0 h 48"/>
                <a:gd name="T2" fmla="*/ 9 w 88"/>
                <a:gd name="T3" fmla="*/ 4 h 48"/>
                <a:gd name="T4" fmla="*/ 12 w 88"/>
                <a:gd name="T5" fmla="*/ 4 h 48"/>
                <a:gd name="T6" fmla="*/ 15 w 88"/>
                <a:gd name="T7" fmla="*/ 2 h 48"/>
                <a:gd name="T8" fmla="*/ 20 w 88"/>
                <a:gd name="T9" fmla="*/ 5 h 48"/>
                <a:gd name="T10" fmla="*/ 26 w 88"/>
                <a:gd name="T11" fmla="*/ 5 h 48"/>
                <a:gd name="T12" fmla="*/ 31 w 88"/>
                <a:gd name="T13" fmla="*/ 9 h 48"/>
                <a:gd name="T14" fmla="*/ 34 w 88"/>
                <a:gd name="T15" fmla="*/ 12 h 48"/>
                <a:gd name="T16" fmla="*/ 36 w 88"/>
                <a:gd name="T17" fmla="*/ 15 h 48"/>
                <a:gd name="T18" fmla="*/ 37 w 88"/>
                <a:gd name="T19" fmla="*/ 12 h 48"/>
                <a:gd name="T20" fmla="*/ 39 w 88"/>
                <a:gd name="T21" fmla="*/ 12 h 48"/>
                <a:gd name="T22" fmla="*/ 44 w 88"/>
                <a:gd name="T23" fmla="*/ 14 h 48"/>
                <a:gd name="T24" fmla="*/ 48 w 88"/>
                <a:gd name="T25" fmla="*/ 19 h 48"/>
                <a:gd name="T26" fmla="*/ 53 w 88"/>
                <a:gd name="T27" fmla="*/ 19 h 48"/>
                <a:gd name="T28" fmla="*/ 54 w 88"/>
                <a:gd name="T29" fmla="*/ 26 h 48"/>
                <a:gd name="T30" fmla="*/ 60 w 88"/>
                <a:gd name="T31" fmla="*/ 26 h 48"/>
                <a:gd name="T32" fmla="*/ 63 w 88"/>
                <a:gd name="T33" fmla="*/ 24 h 48"/>
                <a:gd name="T34" fmla="*/ 68 w 88"/>
                <a:gd name="T35" fmla="*/ 22 h 48"/>
                <a:gd name="T36" fmla="*/ 71 w 88"/>
                <a:gd name="T37" fmla="*/ 27 h 48"/>
                <a:gd name="T38" fmla="*/ 77 w 88"/>
                <a:gd name="T39" fmla="*/ 31 h 48"/>
                <a:gd name="T40" fmla="*/ 82 w 88"/>
                <a:gd name="T41" fmla="*/ 31 h 48"/>
                <a:gd name="T42" fmla="*/ 85 w 88"/>
                <a:gd name="T43" fmla="*/ 29 h 48"/>
                <a:gd name="T44" fmla="*/ 88 w 88"/>
                <a:gd name="T45" fmla="*/ 32 h 48"/>
                <a:gd name="T46" fmla="*/ 88 w 88"/>
                <a:gd name="T47" fmla="*/ 41 h 48"/>
                <a:gd name="T48" fmla="*/ 82 w 88"/>
                <a:gd name="T49" fmla="*/ 48 h 48"/>
                <a:gd name="T50" fmla="*/ 75 w 88"/>
                <a:gd name="T51" fmla="*/ 46 h 48"/>
                <a:gd name="T52" fmla="*/ 63 w 88"/>
                <a:gd name="T53" fmla="*/ 43 h 48"/>
                <a:gd name="T54" fmla="*/ 54 w 88"/>
                <a:gd name="T55" fmla="*/ 43 h 48"/>
                <a:gd name="T56" fmla="*/ 51 w 88"/>
                <a:gd name="T57" fmla="*/ 38 h 48"/>
                <a:gd name="T58" fmla="*/ 41 w 88"/>
                <a:gd name="T59" fmla="*/ 38 h 48"/>
                <a:gd name="T60" fmla="*/ 34 w 88"/>
                <a:gd name="T61" fmla="*/ 38 h 48"/>
                <a:gd name="T62" fmla="*/ 27 w 88"/>
                <a:gd name="T63" fmla="*/ 34 h 48"/>
                <a:gd name="T64" fmla="*/ 20 w 88"/>
                <a:gd name="T65" fmla="*/ 32 h 48"/>
                <a:gd name="T66" fmla="*/ 12 w 88"/>
                <a:gd name="T67" fmla="*/ 26 h 48"/>
                <a:gd name="T68" fmla="*/ 7 w 88"/>
                <a:gd name="T69" fmla="*/ 22 h 48"/>
                <a:gd name="T70" fmla="*/ 3 w 88"/>
                <a:gd name="T71" fmla="*/ 21 h 48"/>
                <a:gd name="T72" fmla="*/ 0 w 88"/>
                <a:gd name="T73" fmla="*/ 19 h 48"/>
                <a:gd name="T74" fmla="*/ 3 w 88"/>
                <a:gd name="T75" fmla="*/ 10 h 48"/>
                <a:gd name="T76" fmla="*/ 3 w 88"/>
                <a:gd name="T77"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48">
                  <a:moveTo>
                    <a:pt x="3" y="2"/>
                  </a:moveTo>
                  <a:lnTo>
                    <a:pt x="5" y="0"/>
                  </a:lnTo>
                  <a:lnTo>
                    <a:pt x="9" y="2"/>
                  </a:lnTo>
                  <a:lnTo>
                    <a:pt x="9" y="4"/>
                  </a:lnTo>
                  <a:lnTo>
                    <a:pt x="10" y="4"/>
                  </a:lnTo>
                  <a:lnTo>
                    <a:pt x="12" y="4"/>
                  </a:lnTo>
                  <a:lnTo>
                    <a:pt x="14" y="2"/>
                  </a:lnTo>
                  <a:lnTo>
                    <a:pt x="15" y="2"/>
                  </a:lnTo>
                  <a:lnTo>
                    <a:pt x="20" y="4"/>
                  </a:lnTo>
                  <a:lnTo>
                    <a:pt x="20" y="5"/>
                  </a:lnTo>
                  <a:lnTo>
                    <a:pt x="24" y="5"/>
                  </a:lnTo>
                  <a:lnTo>
                    <a:pt x="26" y="5"/>
                  </a:lnTo>
                  <a:lnTo>
                    <a:pt x="29" y="9"/>
                  </a:lnTo>
                  <a:lnTo>
                    <a:pt x="31" y="9"/>
                  </a:lnTo>
                  <a:lnTo>
                    <a:pt x="32" y="10"/>
                  </a:lnTo>
                  <a:lnTo>
                    <a:pt x="34" y="12"/>
                  </a:lnTo>
                  <a:lnTo>
                    <a:pt x="36" y="14"/>
                  </a:lnTo>
                  <a:lnTo>
                    <a:pt x="36" y="15"/>
                  </a:lnTo>
                  <a:lnTo>
                    <a:pt x="37" y="15"/>
                  </a:lnTo>
                  <a:lnTo>
                    <a:pt x="37" y="12"/>
                  </a:lnTo>
                  <a:lnTo>
                    <a:pt x="39" y="12"/>
                  </a:lnTo>
                  <a:lnTo>
                    <a:pt x="39" y="12"/>
                  </a:lnTo>
                  <a:lnTo>
                    <a:pt x="43" y="12"/>
                  </a:lnTo>
                  <a:lnTo>
                    <a:pt x="44" y="14"/>
                  </a:lnTo>
                  <a:lnTo>
                    <a:pt x="44" y="17"/>
                  </a:lnTo>
                  <a:lnTo>
                    <a:pt x="48" y="19"/>
                  </a:lnTo>
                  <a:lnTo>
                    <a:pt x="51" y="19"/>
                  </a:lnTo>
                  <a:lnTo>
                    <a:pt x="53" y="19"/>
                  </a:lnTo>
                  <a:lnTo>
                    <a:pt x="53" y="22"/>
                  </a:lnTo>
                  <a:lnTo>
                    <a:pt x="54" y="26"/>
                  </a:lnTo>
                  <a:lnTo>
                    <a:pt x="56" y="26"/>
                  </a:lnTo>
                  <a:lnTo>
                    <a:pt x="60" y="26"/>
                  </a:lnTo>
                  <a:lnTo>
                    <a:pt x="60" y="26"/>
                  </a:lnTo>
                  <a:lnTo>
                    <a:pt x="63" y="24"/>
                  </a:lnTo>
                  <a:lnTo>
                    <a:pt x="65" y="22"/>
                  </a:lnTo>
                  <a:lnTo>
                    <a:pt x="68" y="22"/>
                  </a:lnTo>
                  <a:lnTo>
                    <a:pt x="71" y="24"/>
                  </a:lnTo>
                  <a:lnTo>
                    <a:pt x="71" y="27"/>
                  </a:lnTo>
                  <a:lnTo>
                    <a:pt x="75" y="27"/>
                  </a:lnTo>
                  <a:lnTo>
                    <a:pt x="77" y="31"/>
                  </a:lnTo>
                  <a:lnTo>
                    <a:pt x="78" y="31"/>
                  </a:lnTo>
                  <a:lnTo>
                    <a:pt x="82" y="31"/>
                  </a:lnTo>
                  <a:lnTo>
                    <a:pt x="82" y="31"/>
                  </a:lnTo>
                  <a:lnTo>
                    <a:pt x="85" y="29"/>
                  </a:lnTo>
                  <a:lnTo>
                    <a:pt x="87" y="29"/>
                  </a:lnTo>
                  <a:lnTo>
                    <a:pt x="88" y="32"/>
                  </a:lnTo>
                  <a:lnTo>
                    <a:pt x="87" y="38"/>
                  </a:lnTo>
                  <a:lnTo>
                    <a:pt x="88" y="41"/>
                  </a:lnTo>
                  <a:lnTo>
                    <a:pt x="88" y="46"/>
                  </a:lnTo>
                  <a:lnTo>
                    <a:pt x="82" y="48"/>
                  </a:lnTo>
                  <a:lnTo>
                    <a:pt x="78" y="46"/>
                  </a:lnTo>
                  <a:lnTo>
                    <a:pt x="75" y="46"/>
                  </a:lnTo>
                  <a:lnTo>
                    <a:pt x="66" y="43"/>
                  </a:lnTo>
                  <a:lnTo>
                    <a:pt x="63" y="43"/>
                  </a:lnTo>
                  <a:lnTo>
                    <a:pt x="61" y="44"/>
                  </a:lnTo>
                  <a:lnTo>
                    <a:pt x="54" y="43"/>
                  </a:lnTo>
                  <a:lnTo>
                    <a:pt x="53" y="41"/>
                  </a:lnTo>
                  <a:lnTo>
                    <a:pt x="51" y="38"/>
                  </a:lnTo>
                  <a:lnTo>
                    <a:pt x="46" y="36"/>
                  </a:lnTo>
                  <a:lnTo>
                    <a:pt x="41" y="38"/>
                  </a:lnTo>
                  <a:lnTo>
                    <a:pt x="39" y="36"/>
                  </a:lnTo>
                  <a:lnTo>
                    <a:pt x="34" y="38"/>
                  </a:lnTo>
                  <a:lnTo>
                    <a:pt x="31" y="34"/>
                  </a:lnTo>
                  <a:lnTo>
                    <a:pt x="27" y="34"/>
                  </a:lnTo>
                  <a:lnTo>
                    <a:pt x="26" y="32"/>
                  </a:lnTo>
                  <a:lnTo>
                    <a:pt x="20" y="32"/>
                  </a:lnTo>
                  <a:lnTo>
                    <a:pt x="17" y="27"/>
                  </a:lnTo>
                  <a:lnTo>
                    <a:pt x="12" y="26"/>
                  </a:lnTo>
                  <a:lnTo>
                    <a:pt x="9" y="24"/>
                  </a:lnTo>
                  <a:lnTo>
                    <a:pt x="7" y="22"/>
                  </a:lnTo>
                  <a:lnTo>
                    <a:pt x="5" y="22"/>
                  </a:lnTo>
                  <a:lnTo>
                    <a:pt x="3" y="21"/>
                  </a:lnTo>
                  <a:lnTo>
                    <a:pt x="2" y="21"/>
                  </a:lnTo>
                  <a:lnTo>
                    <a:pt x="0" y="19"/>
                  </a:lnTo>
                  <a:lnTo>
                    <a:pt x="3" y="14"/>
                  </a:lnTo>
                  <a:lnTo>
                    <a:pt x="3" y="10"/>
                  </a:lnTo>
                  <a:lnTo>
                    <a:pt x="5" y="5"/>
                  </a:lnTo>
                  <a:lnTo>
                    <a:pt x="3" y="2"/>
                  </a:lnTo>
                  <a:lnTo>
                    <a:pt x="3" y="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1" name="Freeform 39"/>
            <p:cNvSpPr>
              <a:spLocks/>
            </p:cNvSpPr>
            <p:nvPr/>
          </p:nvSpPr>
          <p:spPr bwMode="auto">
            <a:xfrm>
              <a:off x="5999947" y="3604268"/>
              <a:ext cx="357862" cy="394132"/>
            </a:xfrm>
            <a:custGeom>
              <a:avLst/>
              <a:gdLst>
                <a:gd name="T0" fmla="*/ 88 w 148"/>
                <a:gd name="T1" fmla="*/ 156 h 163"/>
                <a:gd name="T2" fmla="*/ 100 w 148"/>
                <a:gd name="T3" fmla="*/ 155 h 163"/>
                <a:gd name="T4" fmla="*/ 107 w 148"/>
                <a:gd name="T5" fmla="*/ 153 h 163"/>
                <a:gd name="T6" fmla="*/ 112 w 148"/>
                <a:gd name="T7" fmla="*/ 151 h 163"/>
                <a:gd name="T8" fmla="*/ 109 w 148"/>
                <a:gd name="T9" fmla="*/ 138 h 163"/>
                <a:gd name="T10" fmla="*/ 100 w 148"/>
                <a:gd name="T11" fmla="*/ 131 h 163"/>
                <a:gd name="T12" fmla="*/ 97 w 148"/>
                <a:gd name="T13" fmla="*/ 126 h 163"/>
                <a:gd name="T14" fmla="*/ 93 w 148"/>
                <a:gd name="T15" fmla="*/ 117 h 163"/>
                <a:gd name="T16" fmla="*/ 100 w 148"/>
                <a:gd name="T17" fmla="*/ 110 h 163"/>
                <a:gd name="T18" fmla="*/ 105 w 148"/>
                <a:gd name="T19" fmla="*/ 112 h 163"/>
                <a:gd name="T20" fmla="*/ 121 w 148"/>
                <a:gd name="T21" fmla="*/ 100 h 163"/>
                <a:gd name="T22" fmla="*/ 131 w 148"/>
                <a:gd name="T23" fmla="*/ 87 h 163"/>
                <a:gd name="T24" fmla="*/ 134 w 148"/>
                <a:gd name="T25" fmla="*/ 80 h 163"/>
                <a:gd name="T26" fmla="*/ 139 w 148"/>
                <a:gd name="T27" fmla="*/ 68 h 163"/>
                <a:gd name="T28" fmla="*/ 143 w 148"/>
                <a:gd name="T29" fmla="*/ 59 h 163"/>
                <a:gd name="T30" fmla="*/ 148 w 148"/>
                <a:gd name="T31" fmla="*/ 53 h 163"/>
                <a:gd name="T32" fmla="*/ 138 w 148"/>
                <a:gd name="T33" fmla="*/ 49 h 163"/>
                <a:gd name="T34" fmla="*/ 126 w 148"/>
                <a:gd name="T35" fmla="*/ 41 h 163"/>
                <a:gd name="T36" fmla="*/ 124 w 148"/>
                <a:gd name="T37" fmla="*/ 25 h 163"/>
                <a:gd name="T38" fmla="*/ 124 w 148"/>
                <a:gd name="T39" fmla="*/ 19 h 163"/>
                <a:gd name="T40" fmla="*/ 115 w 148"/>
                <a:gd name="T41" fmla="*/ 10 h 163"/>
                <a:gd name="T42" fmla="*/ 110 w 148"/>
                <a:gd name="T43" fmla="*/ 5 h 163"/>
                <a:gd name="T44" fmla="*/ 109 w 148"/>
                <a:gd name="T45" fmla="*/ 0 h 163"/>
                <a:gd name="T46" fmla="*/ 98 w 148"/>
                <a:gd name="T47" fmla="*/ 7 h 163"/>
                <a:gd name="T48" fmla="*/ 95 w 148"/>
                <a:gd name="T49" fmla="*/ 25 h 163"/>
                <a:gd name="T50" fmla="*/ 92 w 148"/>
                <a:gd name="T51" fmla="*/ 36 h 163"/>
                <a:gd name="T52" fmla="*/ 88 w 148"/>
                <a:gd name="T53" fmla="*/ 39 h 163"/>
                <a:gd name="T54" fmla="*/ 85 w 148"/>
                <a:gd name="T55" fmla="*/ 46 h 163"/>
                <a:gd name="T56" fmla="*/ 83 w 148"/>
                <a:gd name="T57" fmla="*/ 56 h 163"/>
                <a:gd name="T58" fmla="*/ 78 w 148"/>
                <a:gd name="T59" fmla="*/ 61 h 163"/>
                <a:gd name="T60" fmla="*/ 73 w 148"/>
                <a:gd name="T61" fmla="*/ 63 h 163"/>
                <a:gd name="T62" fmla="*/ 68 w 148"/>
                <a:gd name="T63" fmla="*/ 68 h 163"/>
                <a:gd name="T64" fmla="*/ 59 w 148"/>
                <a:gd name="T65" fmla="*/ 71 h 163"/>
                <a:gd name="T66" fmla="*/ 54 w 148"/>
                <a:gd name="T67" fmla="*/ 76 h 163"/>
                <a:gd name="T68" fmla="*/ 56 w 148"/>
                <a:gd name="T69" fmla="*/ 87 h 163"/>
                <a:gd name="T70" fmla="*/ 44 w 148"/>
                <a:gd name="T71" fmla="*/ 92 h 163"/>
                <a:gd name="T72" fmla="*/ 30 w 148"/>
                <a:gd name="T73" fmla="*/ 93 h 163"/>
                <a:gd name="T74" fmla="*/ 0 w 148"/>
                <a:gd name="T75" fmla="*/ 90 h 163"/>
                <a:gd name="T76" fmla="*/ 12 w 148"/>
                <a:gd name="T77" fmla="*/ 105 h 163"/>
                <a:gd name="T78" fmla="*/ 19 w 148"/>
                <a:gd name="T79" fmla="*/ 109 h 163"/>
                <a:gd name="T80" fmla="*/ 22 w 148"/>
                <a:gd name="T81" fmla="*/ 117 h 163"/>
                <a:gd name="T82" fmla="*/ 29 w 148"/>
                <a:gd name="T83" fmla="*/ 126 h 163"/>
                <a:gd name="T84" fmla="*/ 19 w 148"/>
                <a:gd name="T85" fmla="*/ 127 h 163"/>
                <a:gd name="T86" fmla="*/ 12 w 148"/>
                <a:gd name="T87" fmla="*/ 136 h 163"/>
                <a:gd name="T88" fmla="*/ 13 w 148"/>
                <a:gd name="T89" fmla="*/ 144 h 163"/>
                <a:gd name="T90" fmla="*/ 20 w 148"/>
                <a:gd name="T91" fmla="*/ 144 h 163"/>
                <a:gd name="T92" fmla="*/ 25 w 148"/>
                <a:gd name="T93" fmla="*/ 143 h 163"/>
                <a:gd name="T94" fmla="*/ 30 w 148"/>
                <a:gd name="T95" fmla="*/ 143 h 163"/>
                <a:gd name="T96" fmla="*/ 36 w 148"/>
                <a:gd name="T97" fmla="*/ 143 h 163"/>
                <a:gd name="T98" fmla="*/ 39 w 148"/>
                <a:gd name="T99" fmla="*/ 143 h 163"/>
                <a:gd name="T100" fmla="*/ 47 w 148"/>
                <a:gd name="T101" fmla="*/ 141 h 163"/>
                <a:gd name="T102" fmla="*/ 53 w 148"/>
                <a:gd name="T103" fmla="*/ 141 h 163"/>
                <a:gd name="T104" fmla="*/ 63 w 148"/>
                <a:gd name="T105" fmla="*/ 141 h 163"/>
                <a:gd name="T106" fmla="*/ 66 w 148"/>
                <a:gd name="T107" fmla="*/ 146 h 163"/>
                <a:gd name="T108" fmla="*/ 70 w 148"/>
                <a:gd name="T109" fmla="*/ 146 h 163"/>
                <a:gd name="T110" fmla="*/ 73 w 148"/>
                <a:gd name="T111" fmla="*/ 155 h 163"/>
                <a:gd name="T112" fmla="*/ 75 w 148"/>
                <a:gd name="T113" fmla="*/ 158 h 163"/>
                <a:gd name="T114" fmla="*/ 83 w 148"/>
                <a:gd name="T115" fmla="*/ 1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 h="163">
                  <a:moveTo>
                    <a:pt x="85" y="161"/>
                  </a:moveTo>
                  <a:lnTo>
                    <a:pt x="85" y="158"/>
                  </a:lnTo>
                  <a:lnTo>
                    <a:pt x="87" y="158"/>
                  </a:lnTo>
                  <a:lnTo>
                    <a:pt x="88" y="156"/>
                  </a:lnTo>
                  <a:lnTo>
                    <a:pt x="90" y="155"/>
                  </a:lnTo>
                  <a:lnTo>
                    <a:pt x="92" y="155"/>
                  </a:lnTo>
                  <a:lnTo>
                    <a:pt x="93" y="153"/>
                  </a:lnTo>
                  <a:lnTo>
                    <a:pt x="100" y="155"/>
                  </a:lnTo>
                  <a:lnTo>
                    <a:pt x="105" y="153"/>
                  </a:lnTo>
                  <a:lnTo>
                    <a:pt x="105" y="151"/>
                  </a:lnTo>
                  <a:lnTo>
                    <a:pt x="109" y="151"/>
                  </a:lnTo>
                  <a:lnTo>
                    <a:pt x="107" y="153"/>
                  </a:lnTo>
                  <a:lnTo>
                    <a:pt x="109" y="153"/>
                  </a:lnTo>
                  <a:lnTo>
                    <a:pt x="110" y="153"/>
                  </a:lnTo>
                  <a:lnTo>
                    <a:pt x="112" y="151"/>
                  </a:lnTo>
                  <a:lnTo>
                    <a:pt x="112" y="151"/>
                  </a:lnTo>
                  <a:lnTo>
                    <a:pt x="112" y="150"/>
                  </a:lnTo>
                  <a:lnTo>
                    <a:pt x="110" y="143"/>
                  </a:lnTo>
                  <a:lnTo>
                    <a:pt x="107" y="139"/>
                  </a:lnTo>
                  <a:lnTo>
                    <a:pt x="109" y="138"/>
                  </a:lnTo>
                  <a:lnTo>
                    <a:pt x="107" y="136"/>
                  </a:lnTo>
                  <a:lnTo>
                    <a:pt x="105" y="138"/>
                  </a:lnTo>
                  <a:lnTo>
                    <a:pt x="102" y="134"/>
                  </a:lnTo>
                  <a:lnTo>
                    <a:pt x="100" y="131"/>
                  </a:lnTo>
                  <a:lnTo>
                    <a:pt x="100" y="127"/>
                  </a:lnTo>
                  <a:lnTo>
                    <a:pt x="98" y="124"/>
                  </a:lnTo>
                  <a:lnTo>
                    <a:pt x="97" y="124"/>
                  </a:lnTo>
                  <a:lnTo>
                    <a:pt x="97" y="126"/>
                  </a:lnTo>
                  <a:lnTo>
                    <a:pt x="93" y="124"/>
                  </a:lnTo>
                  <a:lnTo>
                    <a:pt x="92" y="124"/>
                  </a:lnTo>
                  <a:lnTo>
                    <a:pt x="92" y="122"/>
                  </a:lnTo>
                  <a:lnTo>
                    <a:pt x="93" y="117"/>
                  </a:lnTo>
                  <a:lnTo>
                    <a:pt x="95" y="117"/>
                  </a:lnTo>
                  <a:lnTo>
                    <a:pt x="98" y="112"/>
                  </a:lnTo>
                  <a:lnTo>
                    <a:pt x="98" y="110"/>
                  </a:lnTo>
                  <a:lnTo>
                    <a:pt x="100" y="110"/>
                  </a:lnTo>
                  <a:lnTo>
                    <a:pt x="102" y="109"/>
                  </a:lnTo>
                  <a:lnTo>
                    <a:pt x="104" y="110"/>
                  </a:lnTo>
                  <a:lnTo>
                    <a:pt x="105" y="112"/>
                  </a:lnTo>
                  <a:lnTo>
                    <a:pt x="105" y="112"/>
                  </a:lnTo>
                  <a:lnTo>
                    <a:pt x="110" y="110"/>
                  </a:lnTo>
                  <a:lnTo>
                    <a:pt x="115" y="110"/>
                  </a:lnTo>
                  <a:lnTo>
                    <a:pt x="119" y="107"/>
                  </a:lnTo>
                  <a:lnTo>
                    <a:pt x="121" y="100"/>
                  </a:lnTo>
                  <a:lnTo>
                    <a:pt x="126" y="97"/>
                  </a:lnTo>
                  <a:lnTo>
                    <a:pt x="127" y="93"/>
                  </a:lnTo>
                  <a:lnTo>
                    <a:pt x="127" y="90"/>
                  </a:lnTo>
                  <a:lnTo>
                    <a:pt x="131" y="87"/>
                  </a:lnTo>
                  <a:lnTo>
                    <a:pt x="134" y="85"/>
                  </a:lnTo>
                  <a:lnTo>
                    <a:pt x="134" y="83"/>
                  </a:lnTo>
                  <a:lnTo>
                    <a:pt x="134" y="82"/>
                  </a:lnTo>
                  <a:lnTo>
                    <a:pt x="134" y="80"/>
                  </a:lnTo>
                  <a:lnTo>
                    <a:pt x="136" y="76"/>
                  </a:lnTo>
                  <a:lnTo>
                    <a:pt x="138" y="75"/>
                  </a:lnTo>
                  <a:lnTo>
                    <a:pt x="138" y="73"/>
                  </a:lnTo>
                  <a:lnTo>
                    <a:pt x="139" y="68"/>
                  </a:lnTo>
                  <a:lnTo>
                    <a:pt x="138" y="63"/>
                  </a:lnTo>
                  <a:lnTo>
                    <a:pt x="138" y="63"/>
                  </a:lnTo>
                  <a:lnTo>
                    <a:pt x="141" y="59"/>
                  </a:lnTo>
                  <a:lnTo>
                    <a:pt x="143" y="59"/>
                  </a:lnTo>
                  <a:lnTo>
                    <a:pt x="144" y="58"/>
                  </a:lnTo>
                  <a:lnTo>
                    <a:pt x="146" y="58"/>
                  </a:lnTo>
                  <a:lnTo>
                    <a:pt x="148" y="56"/>
                  </a:lnTo>
                  <a:lnTo>
                    <a:pt x="148" y="53"/>
                  </a:lnTo>
                  <a:lnTo>
                    <a:pt x="144" y="53"/>
                  </a:lnTo>
                  <a:lnTo>
                    <a:pt x="143" y="53"/>
                  </a:lnTo>
                  <a:lnTo>
                    <a:pt x="139" y="53"/>
                  </a:lnTo>
                  <a:lnTo>
                    <a:pt x="138" y="49"/>
                  </a:lnTo>
                  <a:lnTo>
                    <a:pt x="134" y="47"/>
                  </a:lnTo>
                  <a:lnTo>
                    <a:pt x="131" y="47"/>
                  </a:lnTo>
                  <a:lnTo>
                    <a:pt x="126" y="44"/>
                  </a:lnTo>
                  <a:lnTo>
                    <a:pt x="126" y="41"/>
                  </a:lnTo>
                  <a:lnTo>
                    <a:pt x="124" y="34"/>
                  </a:lnTo>
                  <a:lnTo>
                    <a:pt x="122" y="30"/>
                  </a:lnTo>
                  <a:lnTo>
                    <a:pt x="122" y="27"/>
                  </a:lnTo>
                  <a:lnTo>
                    <a:pt x="124" y="25"/>
                  </a:lnTo>
                  <a:lnTo>
                    <a:pt x="124" y="24"/>
                  </a:lnTo>
                  <a:lnTo>
                    <a:pt x="127" y="22"/>
                  </a:lnTo>
                  <a:lnTo>
                    <a:pt x="127" y="20"/>
                  </a:lnTo>
                  <a:lnTo>
                    <a:pt x="124" y="19"/>
                  </a:lnTo>
                  <a:lnTo>
                    <a:pt x="124" y="17"/>
                  </a:lnTo>
                  <a:lnTo>
                    <a:pt x="121" y="15"/>
                  </a:lnTo>
                  <a:lnTo>
                    <a:pt x="117" y="12"/>
                  </a:lnTo>
                  <a:lnTo>
                    <a:pt x="115" y="10"/>
                  </a:lnTo>
                  <a:lnTo>
                    <a:pt x="114" y="10"/>
                  </a:lnTo>
                  <a:lnTo>
                    <a:pt x="112" y="12"/>
                  </a:lnTo>
                  <a:lnTo>
                    <a:pt x="110" y="10"/>
                  </a:lnTo>
                  <a:lnTo>
                    <a:pt x="110" y="5"/>
                  </a:lnTo>
                  <a:lnTo>
                    <a:pt x="115" y="2"/>
                  </a:lnTo>
                  <a:lnTo>
                    <a:pt x="114" y="0"/>
                  </a:lnTo>
                  <a:lnTo>
                    <a:pt x="112" y="0"/>
                  </a:lnTo>
                  <a:lnTo>
                    <a:pt x="109" y="0"/>
                  </a:lnTo>
                  <a:lnTo>
                    <a:pt x="105" y="2"/>
                  </a:lnTo>
                  <a:lnTo>
                    <a:pt x="102" y="3"/>
                  </a:lnTo>
                  <a:lnTo>
                    <a:pt x="100" y="3"/>
                  </a:lnTo>
                  <a:lnTo>
                    <a:pt x="98" y="7"/>
                  </a:lnTo>
                  <a:lnTo>
                    <a:pt x="97" y="8"/>
                  </a:lnTo>
                  <a:lnTo>
                    <a:pt x="100" y="15"/>
                  </a:lnTo>
                  <a:lnTo>
                    <a:pt x="100" y="19"/>
                  </a:lnTo>
                  <a:lnTo>
                    <a:pt x="95" y="25"/>
                  </a:lnTo>
                  <a:lnTo>
                    <a:pt x="98" y="29"/>
                  </a:lnTo>
                  <a:lnTo>
                    <a:pt x="98" y="32"/>
                  </a:lnTo>
                  <a:lnTo>
                    <a:pt x="95" y="36"/>
                  </a:lnTo>
                  <a:lnTo>
                    <a:pt x="92" y="36"/>
                  </a:lnTo>
                  <a:lnTo>
                    <a:pt x="88" y="34"/>
                  </a:lnTo>
                  <a:lnTo>
                    <a:pt x="85" y="36"/>
                  </a:lnTo>
                  <a:lnTo>
                    <a:pt x="87" y="39"/>
                  </a:lnTo>
                  <a:lnTo>
                    <a:pt x="88" y="39"/>
                  </a:lnTo>
                  <a:lnTo>
                    <a:pt x="90" y="42"/>
                  </a:lnTo>
                  <a:lnTo>
                    <a:pt x="90" y="44"/>
                  </a:lnTo>
                  <a:lnTo>
                    <a:pt x="87" y="46"/>
                  </a:lnTo>
                  <a:lnTo>
                    <a:pt x="85" y="46"/>
                  </a:lnTo>
                  <a:lnTo>
                    <a:pt x="83" y="47"/>
                  </a:lnTo>
                  <a:lnTo>
                    <a:pt x="83" y="51"/>
                  </a:lnTo>
                  <a:lnTo>
                    <a:pt x="83" y="54"/>
                  </a:lnTo>
                  <a:lnTo>
                    <a:pt x="83" y="56"/>
                  </a:lnTo>
                  <a:lnTo>
                    <a:pt x="81" y="56"/>
                  </a:lnTo>
                  <a:lnTo>
                    <a:pt x="83" y="61"/>
                  </a:lnTo>
                  <a:lnTo>
                    <a:pt x="80" y="64"/>
                  </a:lnTo>
                  <a:lnTo>
                    <a:pt x="78" y="61"/>
                  </a:lnTo>
                  <a:lnTo>
                    <a:pt x="76" y="61"/>
                  </a:lnTo>
                  <a:lnTo>
                    <a:pt x="76" y="63"/>
                  </a:lnTo>
                  <a:lnTo>
                    <a:pt x="75" y="63"/>
                  </a:lnTo>
                  <a:lnTo>
                    <a:pt x="73" y="63"/>
                  </a:lnTo>
                  <a:lnTo>
                    <a:pt x="71" y="63"/>
                  </a:lnTo>
                  <a:lnTo>
                    <a:pt x="70" y="64"/>
                  </a:lnTo>
                  <a:lnTo>
                    <a:pt x="66" y="66"/>
                  </a:lnTo>
                  <a:lnTo>
                    <a:pt x="68" y="68"/>
                  </a:lnTo>
                  <a:lnTo>
                    <a:pt x="66" y="70"/>
                  </a:lnTo>
                  <a:lnTo>
                    <a:pt x="63" y="71"/>
                  </a:lnTo>
                  <a:lnTo>
                    <a:pt x="61" y="70"/>
                  </a:lnTo>
                  <a:lnTo>
                    <a:pt x="59" y="71"/>
                  </a:lnTo>
                  <a:lnTo>
                    <a:pt x="58" y="71"/>
                  </a:lnTo>
                  <a:lnTo>
                    <a:pt x="58" y="73"/>
                  </a:lnTo>
                  <a:lnTo>
                    <a:pt x="56" y="75"/>
                  </a:lnTo>
                  <a:lnTo>
                    <a:pt x="54" y="76"/>
                  </a:lnTo>
                  <a:lnTo>
                    <a:pt x="54" y="80"/>
                  </a:lnTo>
                  <a:lnTo>
                    <a:pt x="54" y="83"/>
                  </a:lnTo>
                  <a:lnTo>
                    <a:pt x="54" y="85"/>
                  </a:lnTo>
                  <a:lnTo>
                    <a:pt x="56" y="87"/>
                  </a:lnTo>
                  <a:lnTo>
                    <a:pt x="54" y="88"/>
                  </a:lnTo>
                  <a:lnTo>
                    <a:pt x="51" y="90"/>
                  </a:lnTo>
                  <a:lnTo>
                    <a:pt x="47" y="90"/>
                  </a:lnTo>
                  <a:lnTo>
                    <a:pt x="44" y="92"/>
                  </a:lnTo>
                  <a:lnTo>
                    <a:pt x="37" y="92"/>
                  </a:lnTo>
                  <a:lnTo>
                    <a:pt x="34" y="92"/>
                  </a:lnTo>
                  <a:lnTo>
                    <a:pt x="34" y="93"/>
                  </a:lnTo>
                  <a:lnTo>
                    <a:pt x="30" y="93"/>
                  </a:lnTo>
                  <a:lnTo>
                    <a:pt x="25" y="95"/>
                  </a:lnTo>
                  <a:lnTo>
                    <a:pt x="13" y="95"/>
                  </a:lnTo>
                  <a:lnTo>
                    <a:pt x="0" y="90"/>
                  </a:lnTo>
                  <a:lnTo>
                    <a:pt x="0" y="90"/>
                  </a:lnTo>
                  <a:lnTo>
                    <a:pt x="5" y="99"/>
                  </a:lnTo>
                  <a:lnTo>
                    <a:pt x="7" y="100"/>
                  </a:lnTo>
                  <a:lnTo>
                    <a:pt x="8" y="104"/>
                  </a:lnTo>
                  <a:lnTo>
                    <a:pt x="12" y="105"/>
                  </a:lnTo>
                  <a:lnTo>
                    <a:pt x="12" y="105"/>
                  </a:lnTo>
                  <a:lnTo>
                    <a:pt x="15" y="105"/>
                  </a:lnTo>
                  <a:lnTo>
                    <a:pt x="19" y="107"/>
                  </a:lnTo>
                  <a:lnTo>
                    <a:pt x="19" y="109"/>
                  </a:lnTo>
                  <a:lnTo>
                    <a:pt x="20" y="109"/>
                  </a:lnTo>
                  <a:lnTo>
                    <a:pt x="20" y="112"/>
                  </a:lnTo>
                  <a:lnTo>
                    <a:pt x="22" y="114"/>
                  </a:lnTo>
                  <a:lnTo>
                    <a:pt x="22" y="117"/>
                  </a:lnTo>
                  <a:lnTo>
                    <a:pt x="22" y="119"/>
                  </a:lnTo>
                  <a:lnTo>
                    <a:pt x="25" y="119"/>
                  </a:lnTo>
                  <a:lnTo>
                    <a:pt x="29" y="121"/>
                  </a:lnTo>
                  <a:lnTo>
                    <a:pt x="29" y="126"/>
                  </a:lnTo>
                  <a:lnTo>
                    <a:pt x="27" y="127"/>
                  </a:lnTo>
                  <a:lnTo>
                    <a:pt x="24" y="126"/>
                  </a:lnTo>
                  <a:lnTo>
                    <a:pt x="19" y="127"/>
                  </a:lnTo>
                  <a:lnTo>
                    <a:pt x="19" y="127"/>
                  </a:lnTo>
                  <a:lnTo>
                    <a:pt x="15" y="129"/>
                  </a:lnTo>
                  <a:lnTo>
                    <a:pt x="13" y="131"/>
                  </a:lnTo>
                  <a:lnTo>
                    <a:pt x="13" y="134"/>
                  </a:lnTo>
                  <a:lnTo>
                    <a:pt x="12" y="136"/>
                  </a:lnTo>
                  <a:lnTo>
                    <a:pt x="13" y="138"/>
                  </a:lnTo>
                  <a:lnTo>
                    <a:pt x="13" y="143"/>
                  </a:lnTo>
                  <a:lnTo>
                    <a:pt x="13" y="144"/>
                  </a:lnTo>
                  <a:lnTo>
                    <a:pt x="13" y="144"/>
                  </a:lnTo>
                  <a:lnTo>
                    <a:pt x="13" y="146"/>
                  </a:lnTo>
                  <a:lnTo>
                    <a:pt x="15" y="146"/>
                  </a:lnTo>
                  <a:lnTo>
                    <a:pt x="19" y="144"/>
                  </a:lnTo>
                  <a:lnTo>
                    <a:pt x="20" y="144"/>
                  </a:lnTo>
                  <a:lnTo>
                    <a:pt x="20" y="144"/>
                  </a:lnTo>
                  <a:lnTo>
                    <a:pt x="22" y="144"/>
                  </a:lnTo>
                  <a:lnTo>
                    <a:pt x="24" y="143"/>
                  </a:lnTo>
                  <a:lnTo>
                    <a:pt x="25" y="143"/>
                  </a:lnTo>
                  <a:lnTo>
                    <a:pt x="27" y="143"/>
                  </a:lnTo>
                  <a:lnTo>
                    <a:pt x="29" y="143"/>
                  </a:lnTo>
                  <a:lnTo>
                    <a:pt x="29" y="143"/>
                  </a:lnTo>
                  <a:lnTo>
                    <a:pt x="30" y="143"/>
                  </a:lnTo>
                  <a:lnTo>
                    <a:pt x="30" y="143"/>
                  </a:lnTo>
                  <a:lnTo>
                    <a:pt x="32" y="141"/>
                  </a:lnTo>
                  <a:lnTo>
                    <a:pt x="34" y="143"/>
                  </a:lnTo>
                  <a:lnTo>
                    <a:pt x="36" y="143"/>
                  </a:lnTo>
                  <a:lnTo>
                    <a:pt x="36" y="141"/>
                  </a:lnTo>
                  <a:lnTo>
                    <a:pt x="37" y="141"/>
                  </a:lnTo>
                  <a:lnTo>
                    <a:pt x="37" y="143"/>
                  </a:lnTo>
                  <a:lnTo>
                    <a:pt x="39" y="143"/>
                  </a:lnTo>
                  <a:lnTo>
                    <a:pt x="41" y="144"/>
                  </a:lnTo>
                  <a:lnTo>
                    <a:pt x="42" y="144"/>
                  </a:lnTo>
                  <a:lnTo>
                    <a:pt x="44" y="141"/>
                  </a:lnTo>
                  <a:lnTo>
                    <a:pt x="47" y="141"/>
                  </a:lnTo>
                  <a:lnTo>
                    <a:pt x="49" y="143"/>
                  </a:lnTo>
                  <a:lnTo>
                    <a:pt x="51" y="141"/>
                  </a:lnTo>
                  <a:lnTo>
                    <a:pt x="53" y="141"/>
                  </a:lnTo>
                  <a:lnTo>
                    <a:pt x="53" y="141"/>
                  </a:lnTo>
                  <a:lnTo>
                    <a:pt x="54" y="141"/>
                  </a:lnTo>
                  <a:lnTo>
                    <a:pt x="56" y="141"/>
                  </a:lnTo>
                  <a:lnTo>
                    <a:pt x="59" y="141"/>
                  </a:lnTo>
                  <a:lnTo>
                    <a:pt x="63" y="141"/>
                  </a:lnTo>
                  <a:lnTo>
                    <a:pt x="64" y="143"/>
                  </a:lnTo>
                  <a:lnTo>
                    <a:pt x="66" y="144"/>
                  </a:lnTo>
                  <a:lnTo>
                    <a:pt x="66" y="146"/>
                  </a:lnTo>
                  <a:lnTo>
                    <a:pt x="66" y="146"/>
                  </a:lnTo>
                  <a:lnTo>
                    <a:pt x="64" y="146"/>
                  </a:lnTo>
                  <a:lnTo>
                    <a:pt x="64" y="148"/>
                  </a:lnTo>
                  <a:lnTo>
                    <a:pt x="66" y="148"/>
                  </a:lnTo>
                  <a:lnTo>
                    <a:pt x="70" y="146"/>
                  </a:lnTo>
                  <a:lnTo>
                    <a:pt x="70" y="148"/>
                  </a:lnTo>
                  <a:lnTo>
                    <a:pt x="73" y="151"/>
                  </a:lnTo>
                  <a:lnTo>
                    <a:pt x="73" y="155"/>
                  </a:lnTo>
                  <a:lnTo>
                    <a:pt x="73" y="155"/>
                  </a:lnTo>
                  <a:lnTo>
                    <a:pt x="73" y="156"/>
                  </a:lnTo>
                  <a:lnTo>
                    <a:pt x="73" y="158"/>
                  </a:lnTo>
                  <a:lnTo>
                    <a:pt x="73" y="158"/>
                  </a:lnTo>
                  <a:lnTo>
                    <a:pt x="75" y="158"/>
                  </a:lnTo>
                  <a:lnTo>
                    <a:pt x="75" y="160"/>
                  </a:lnTo>
                  <a:lnTo>
                    <a:pt x="76" y="160"/>
                  </a:lnTo>
                  <a:lnTo>
                    <a:pt x="80" y="160"/>
                  </a:lnTo>
                  <a:lnTo>
                    <a:pt x="83" y="161"/>
                  </a:lnTo>
                  <a:lnTo>
                    <a:pt x="83" y="163"/>
                  </a:lnTo>
                  <a:lnTo>
                    <a:pt x="85" y="161"/>
                  </a:lnTo>
                  <a:lnTo>
                    <a:pt x="85" y="16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2" name="Freeform 40"/>
            <p:cNvSpPr>
              <a:spLocks/>
            </p:cNvSpPr>
            <p:nvPr/>
          </p:nvSpPr>
          <p:spPr bwMode="auto">
            <a:xfrm>
              <a:off x="6265926" y="3582506"/>
              <a:ext cx="188603" cy="157170"/>
            </a:xfrm>
            <a:custGeom>
              <a:avLst/>
              <a:gdLst>
                <a:gd name="T0" fmla="*/ 39 w 78"/>
                <a:gd name="T1" fmla="*/ 63 h 65"/>
                <a:gd name="T2" fmla="*/ 45 w 78"/>
                <a:gd name="T3" fmla="*/ 55 h 65"/>
                <a:gd name="T4" fmla="*/ 50 w 78"/>
                <a:gd name="T5" fmla="*/ 53 h 65"/>
                <a:gd name="T6" fmla="*/ 56 w 78"/>
                <a:gd name="T7" fmla="*/ 56 h 65"/>
                <a:gd name="T8" fmla="*/ 63 w 78"/>
                <a:gd name="T9" fmla="*/ 56 h 65"/>
                <a:gd name="T10" fmla="*/ 67 w 78"/>
                <a:gd name="T11" fmla="*/ 58 h 65"/>
                <a:gd name="T12" fmla="*/ 75 w 78"/>
                <a:gd name="T13" fmla="*/ 58 h 65"/>
                <a:gd name="T14" fmla="*/ 77 w 78"/>
                <a:gd name="T15" fmla="*/ 60 h 65"/>
                <a:gd name="T16" fmla="*/ 77 w 78"/>
                <a:gd name="T17" fmla="*/ 55 h 65"/>
                <a:gd name="T18" fmla="*/ 73 w 78"/>
                <a:gd name="T19" fmla="*/ 50 h 65"/>
                <a:gd name="T20" fmla="*/ 72 w 78"/>
                <a:gd name="T21" fmla="*/ 39 h 65"/>
                <a:gd name="T22" fmla="*/ 67 w 78"/>
                <a:gd name="T23" fmla="*/ 34 h 65"/>
                <a:gd name="T24" fmla="*/ 62 w 78"/>
                <a:gd name="T25" fmla="*/ 26 h 65"/>
                <a:gd name="T26" fmla="*/ 55 w 78"/>
                <a:gd name="T27" fmla="*/ 22 h 65"/>
                <a:gd name="T28" fmla="*/ 51 w 78"/>
                <a:gd name="T29" fmla="*/ 19 h 65"/>
                <a:gd name="T30" fmla="*/ 43 w 78"/>
                <a:gd name="T31" fmla="*/ 19 h 65"/>
                <a:gd name="T32" fmla="*/ 39 w 78"/>
                <a:gd name="T33" fmla="*/ 17 h 65"/>
                <a:gd name="T34" fmla="*/ 38 w 78"/>
                <a:gd name="T35" fmla="*/ 12 h 65"/>
                <a:gd name="T36" fmla="*/ 31 w 78"/>
                <a:gd name="T37" fmla="*/ 2 h 65"/>
                <a:gd name="T38" fmla="*/ 28 w 78"/>
                <a:gd name="T39" fmla="*/ 0 h 65"/>
                <a:gd name="T40" fmla="*/ 26 w 78"/>
                <a:gd name="T41" fmla="*/ 2 h 65"/>
                <a:gd name="T42" fmla="*/ 22 w 78"/>
                <a:gd name="T43" fmla="*/ 2 h 65"/>
                <a:gd name="T44" fmla="*/ 19 w 78"/>
                <a:gd name="T45" fmla="*/ 0 h 65"/>
                <a:gd name="T46" fmla="*/ 19 w 78"/>
                <a:gd name="T47" fmla="*/ 2 h 65"/>
                <a:gd name="T48" fmla="*/ 12 w 78"/>
                <a:gd name="T49" fmla="*/ 7 h 65"/>
                <a:gd name="T50" fmla="*/ 5 w 78"/>
                <a:gd name="T51" fmla="*/ 11 h 65"/>
                <a:gd name="T52" fmla="*/ 0 w 78"/>
                <a:gd name="T53" fmla="*/ 19 h 65"/>
                <a:gd name="T54" fmla="*/ 4 w 78"/>
                <a:gd name="T55" fmla="*/ 19 h 65"/>
                <a:gd name="T56" fmla="*/ 7 w 78"/>
                <a:gd name="T57" fmla="*/ 21 h 65"/>
                <a:gd name="T58" fmla="*/ 14 w 78"/>
                <a:gd name="T59" fmla="*/ 26 h 65"/>
                <a:gd name="T60" fmla="*/ 17 w 78"/>
                <a:gd name="T61" fmla="*/ 29 h 65"/>
                <a:gd name="T62" fmla="*/ 14 w 78"/>
                <a:gd name="T63" fmla="*/ 33 h 65"/>
                <a:gd name="T64" fmla="*/ 12 w 78"/>
                <a:gd name="T65" fmla="*/ 36 h 65"/>
                <a:gd name="T66" fmla="*/ 14 w 78"/>
                <a:gd name="T67" fmla="*/ 43 h 65"/>
                <a:gd name="T68" fmla="*/ 16 w 78"/>
                <a:gd name="T69" fmla="*/ 53 h 65"/>
                <a:gd name="T70" fmla="*/ 24 w 78"/>
                <a:gd name="T71" fmla="*/ 56 h 65"/>
                <a:gd name="T72" fmla="*/ 29 w 78"/>
                <a:gd name="T73" fmla="*/ 62 h 65"/>
                <a:gd name="T74" fmla="*/ 34 w 78"/>
                <a:gd name="T75" fmla="*/ 62 h 65"/>
                <a:gd name="T76" fmla="*/ 38 w 78"/>
                <a:gd name="T7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65">
                  <a:moveTo>
                    <a:pt x="38" y="65"/>
                  </a:moveTo>
                  <a:lnTo>
                    <a:pt x="39" y="63"/>
                  </a:lnTo>
                  <a:lnTo>
                    <a:pt x="41" y="58"/>
                  </a:lnTo>
                  <a:lnTo>
                    <a:pt x="45" y="55"/>
                  </a:lnTo>
                  <a:lnTo>
                    <a:pt x="48" y="55"/>
                  </a:lnTo>
                  <a:lnTo>
                    <a:pt x="50" y="53"/>
                  </a:lnTo>
                  <a:lnTo>
                    <a:pt x="51" y="53"/>
                  </a:lnTo>
                  <a:lnTo>
                    <a:pt x="56" y="56"/>
                  </a:lnTo>
                  <a:lnTo>
                    <a:pt x="60" y="55"/>
                  </a:lnTo>
                  <a:lnTo>
                    <a:pt x="63" y="56"/>
                  </a:lnTo>
                  <a:lnTo>
                    <a:pt x="65" y="60"/>
                  </a:lnTo>
                  <a:lnTo>
                    <a:pt x="67" y="58"/>
                  </a:lnTo>
                  <a:lnTo>
                    <a:pt x="72" y="62"/>
                  </a:lnTo>
                  <a:lnTo>
                    <a:pt x="75" y="58"/>
                  </a:lnTo>
                  <a:lnTo>
                    <a:pt x="77" y="58"/>
                  </a:lnTo>
                  <a:lnTo>
                    <a:pt x="77" y="60"/>
                  </a:lnTo>
                  <a:lnTo>
                    <a:pt x="78" y="58"/>
                  </a:lnTo>
                  <a:lnTo>
                    <a:pt x="77" y="55"/>
                  </a:lnTo>
                  <a:lnTo>
                    <a:pt x="75" y="50"/>
                  </a:lnTo>
                  <a:lnTo>
                    <a:pt x="73" y="50"/>
                  </a:lnTo>
                  <a:lnTo>
                    <a:pt x="72" y="45"/>
                  </a:lnTo>
                  <a:lnTo>
                    <a:pt x="72" y="39"/>
                  </a:lnTo>
                  <a:lnTo>
                    <a:pt x="70" y="36"/>
                  </a:lnTo>
                  <a:lnTo>
                    <a:pt x="67" y="34"/>
                  </a:lnTo>
                  <a:lnTo>
                    <a:pt x="63" y="31"/>
                  </a:lnTo>
                  <a:lnTo>
                    <a:pt x="62" y="26"/>
                  </a:lnTo>
                  <a:lnTo>
                    <a:pt x="58" y="24"/>
                  </a:lnTo>
                  <a:lnTo>
                    <a:pt x="55" y="22"/>
                  </a:lnTo>
                  <a:lnTo>
                    <a:pt x="53" y="21"/>
                  </a:lnTo>
                  <a:lnTo>
                    <a:pt x="51" y="19"/>
                  </a:lnTo>
                  <a:lnTo>
                    <a:pt x="48" y="21"/>
                  </a:lnTo>
                  <a:lnTo>
                    <a:pt x="43" y="19"/>
                  </a:lnTo>
                  <a:lnTo>
                    <a:pt x="41" y="17"/>
                  </a:lnTo>
                  <a:lnTo>
                    <a:pt x="39" y="17"/>
                  </a:lnTo>
                  <a:lnTo>
                    <a:pt x="39" y="14"/>
                  </a:lnTo>
                  <a:lnTo>
                    <a:pt x="38" y="12"/>
                  </a:lnTo>
                  <a:lnTo>
                    <a:pt x="33" y="5"/>
                  </a:lnTo>
                  <a:lnTo>
                    <a:pt x="31" y="2"/>
                  </a:lnTo>
                  <a:lnTo>
                    <a:pt x="29" y="0"/>
                  </a:lnTo>
                  <a:lnTo>
                    <a:pt x="28" y="0"/>
                  </a:lnTo>
                  <a:lnTo>
                    <a:pt x="28" y="0"/>
                  </a:lnTo>
                  <a:lnTo>
                    <a:pt x="26" y="2"/>
                  </a:lnTo>
                  <a:lnTo>
                    <a:pt x="24" y="2"/>
                  </a:lnTo>
                  <a:lnTo>
                    <a:pt x="22" y="2"/>
                  </a:lnTo>
                  <a:lnTo>
                    <a:pt x="21" y="0"/>
                  </a:lnTo>
                  <a:lnTo>
                    <a:pt x="19" y="0"/>
                  </a:lnTo>
                  <a:lnTo>
                    <a:pt x="19" y="2"/>
                  </a:lnTo>
                  <a:lnTo>
                    <a:pt x="19" y="2"/>
                  </a:lnTo>
                  <a:lnTo>
                    <a:pt x="17" y="5"/>
                  </a:lnTo>
                  <a:lnTo>
                    <a:pt x="12" y="7"/>
                  </a:lnTo>
                  <a:lnTo>
                    <a:pt x="4" y="9"/>
                  </a:lnTo>
                  <a:lnTo>
                    <a:pt x="5" y="11"/>
                  </a:lnTo>
                  <a:lnTo>
                    <a:pt x="0" y="14"/>
                  </a:lnTo>
                  <a:lnTo>
                    <a:pt x="0" y="19"/>
                  </a:lnTo>
                  <a:lnTo>
                    <a:pt x="2" y="21"/>
                  </a:lnTo>
                  <a:lnTo>
                    <a:pt x="4" y="19"/>
                  </a:lnTo>
                  <a:lnTo>
                    <a:pt x="5" y="19"/>
                  </a:lnTo>
                  <a:lnTo>
                    <a:pt x="7" y="21"/>
                  </a:lnTo>
                  <a:lnTo>
                    <a:pt x="11" y="24"/>
                  </a:lnTo>
                  <a:lnTo>
                    <a:pt x="14" y="26"/>
                  </a:lnTo>
                  <a:lnTo>
                    <a:pt x="14" y="28"/>
                  </a:lnTo>
                  <a:lnTo>
                    <a:pt x="17" y="29"/>
                  </a:lnTo>
                  <a:lnTo>
                    <a:pt x="17" y="31"/>
                  </a:lnTo>
                  <a:lnTo>
                    <a:pt x="14" y="33"/>
                  </a:lnTo>
                  <a:lnTo>
                    <a:pt x="14" y="34"/>
                  </a:lnTo>
                  <a:lnTo>
                    <a:pt x="12" y="36"/>
                  </a:lnTo>
                  <a:lnTo>
                    <a:pt x="12" y="39"/>
                  </a:lnTo>
                  <a:lnTo>
                    <a:pt x="14" y="43"/>
                  </a:lnTo>
                  <a:lnTo>
                    <a:pt x="16" y="50"/>
                  </a:lnTo>
                  <a:lnTo>
                    <a:pt x="16" y="53"/>
                  </a:lnTo>
                  <a:lnTo>
                    <a:pt x="21" y="56"/>
                  </a:lnTo>
                  <a:lnTo>
                    <a:pt x="24" y="56"/>
                  </a:lnTo>
                  <a:lnTo>
                    <a:pt x="28" y="58"/>
                  </a:lnTo>
                  <a:lnTo>
                    <a:pt x="29" y="62"/>
                  </a:lnTo>
                  <a:lnTo>
                    <a:pt x="33" y="62"/>
                  </a:lnTo>
                  <a:lnTo>
                    <a:pt x="34" y="62"/>
                  </a:lnTo>
                  <a:lnTo>
                    <a:pt x="38" y="62"/>
                  </a:lnTo>
                  <a:lnTo>
                    <a:pt x="38" y="65"/>
                  </a:lnTo>
                  <a:lnTo>
                    <a:pt x="38" y="6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3" name="Freeform 41"/>
            <p:cNvSpPr>
              <a:spLocks/>
            </p:cNvSpPr>
            <p:nvPr/>
          </p:nvSpPr>
          <p:spPr bwMode="auto">
            <a:xfrm>
              <a:off x="5970932" y="3546236"/>
              <a:ext cx="345773" cy="287741"/>
            </a:xfrm>
            <a:custGeom>
              <a:avLst/>
              <a:gdLst>
                <a:gd name="T0" fmla="*/ 131 w 143"/>
                <a:gd name="T1" fmla="*/ 12 h 119"/>
                <a:gd name="T2" fmla="*/ 138 w 143"/>
                <a:gd name="T3" fmla="*/ 12 h 119"/>
                <a:gd name="T4" fmla="*/ 139 w 143"/>
                <a:gd name="T5" fmla="*/ 17 h 119"/>
                <a:gd name="T6" fmla="*/ 134 w 143"/>
                <a:gd name="T7" fmla="*/ 22 h 119"/>
                <a:gd name="T8" fmla="*/ 117 w 143"/>
                <a:gd name="T9" fmla="*/ 26 h 119"/>
                <a:gd name="T10" fmla="*/ 110 w 143"/>
                <a:gd name="T11" fmla="*/ 31 h 119"/>
                <a:gd name="T12" fmla="*/ 112 w 143"/>
                <a:gd name="T13" fmla="*/ 43 h 119"/>
                <a:gd name="T14" fmla="*/ 110 w 143"/>
                <a:gd name="T15" fmla="*/ 56 h 119"/>
                <a:gd name="T16" fmla="*/ 100 w 143"/>
                <a:gd name="T17" fmla="*/ 58 h 119"/>
                <a:gd name="T18" fmla="*/ 100 w 143"/>
                <a:gd name="T19" fmla="*/ 63 h 119"/>
                <a:gd name="T20" fmla="*/ 99 w 143"/>
                <a:gd name="T21" fmla="*/ 70 h 119"/>
                <a:gd name="T22" fmla="*/ 95 w 143"/>
                <a:gd name="T23" fmla="*/ 75 h 119"/>
                <a:gd name="T24" fmla="*/ 93 w 143"/>
                <a:gd name="T25" fmla="*/ 80 h 119"/>
                <a:gd name="T26" fmla="*/ 90 w 143"/>
                <a:gd name="T27" fmla="*/ 85 h 119"/>
                <a:gd name="T28" fmla="*/ 87 w 143"/>
                <a:gd name="T29" fmla="*/ 87 h 119"/>
                <a:gd name="T30" fmla="*/ 82 w 143"/>
                <a:gd name="T31" fmla="*/ 88 h 119"/>
                <a:gd name="T32" fmla="*/ 78 w 143"/>
                <a:gd name="T33" fmla="*/ 94 h 119"/>
                <a:gd name="T34" fmla="*/ 71 w 143"/>
                <a:gd name="T35" fmla="*/ 95 h 119"/>
                <a:gd name="T36" fmla="*/ 68 w 143"/>
                <a:gd name="T37" fmla="*/ 99 h 119"/>
                <a:gd name="T38" fmla="*/ 66 w 143"/>
                <a:gd name="T39" fmla="*/ 107 h 119"/>
                <a:gd name="T40" fmla="*/ 66 w 143"/>
                <a:gd name="T41" fmla="*/ 112 h 119"/>
                <a:gd name="T42" fmla="*/ 56 w 143"/>
                <a:gd name="T43" fmla="*/ 116 h 119"/>
                <a:gd name="T44" fmla="*/ 46 w 143"/>
                <a:gd name="T45" fmla="*/ 117 h 119"/>
                <a:gd name="T46" fmla="*/ 25 w 143"/>
                <a:gd name="T47" fmla="*/ 119 h 119"/>
                <a:gd name="T48" fmla="*/ 20 w 143"/>
                <a:gd name="T49" fmla="*/ 102 h 119"/>
                <a:gd name="T50" fmla="*/ 17 w 143"/>
                <a:gd name="T51" fmla="*/ 92 h 119"/>
                <a:gd name="T52" fmla="*/ 7 w 143"/>
                <a:gd name="T53" fmla="*/ 85 h 119"/>
                <a:gd name="T54" fmla="*/ 3 w 143"/>
                <a:gd name="T55" fmla="*/ 73 h 119"/>
                <a:gd name="T56" fmla="*/ 7 w 143"/>
                <a:gd name="T57" fmla="*/ 66 h 119"/>
                <a:gd name="T58" fmla="*/ 2 w 143"/>
                <a:gd name="T59" fmla="*/ 60 h 119"/>
                <a:gd name="T60" fmla="*/ 2 w 143"/>
                <a:gd name="T61" fmla="*/ 54 h 119"/>
                <a:gd name="T62" fmla="*/ 5 w 143"/>
                <a:gd name="T63" fmla="*/ 51 h 119"/>
                <a:gd name="T64" fmla="*/ 5 w 143"/>
                <a:gd name="T65" fmla="*/ 48 h 119"/>
                <a:gd name="T66" fmla="*/ 5 w 143"/>
                <a:gd name="T67" fmla="*/ 41 h 119"/>
                <a:gd name="T68" fmla="*/ 8 w 143"/>
                <a:gd name="T69" fmla="*/ 41 h 119"/>
                <a:gd name="T70" fmla="*/ 14 w 143"/>
                <a:gd name="T71" fmla="*/ 41 h 119"/>
                <a:gd name="T72" fmla="*/ 19 w 143"/>
                <a:gd name="T73" fmla="*/ 44 h 119"/>
                <a:gd name="T74" fmla="*/ 24 w 143"/>
                <a:gd name="T75" fmla="*/ 44 h 119"/>
                <a:gd name="T76" fmla="*/ 27 w 143"/>
                <a:gd name="T77" fmla="*/ 39 h 119"/>
                <a:gd name="T78" fmla="*/ 34 w 143"/>
                <a:gd name="T79" fmla="*/ 36 h 119"/>
                <a:gd name="T80" fmla="*/ 37 w 143"/>
                <a:gd name="T81" fmla="*/ 32 h 119"/>
                <a:gd name="T82" fmla="*/ 41 w 143"/>
                <a:gd name="T83" fmla="*/ 24 h 119"/>
                <a:gd name="T84" fmla="*/ 39 w 143"/>
                <a:gd name="T85" fmla="*/ 20 h 119"/>
                <a:gd name="T86" fmla="*/ 44 w 143"/>
                <a:gd name="T87" fmla="*/ 19 h 119"/>
                <a:gd name="T88" fmla="*/ 51 w 143"/>
                <a:gd name="T89" fmla="*/ 15 h 119"/>
                <a:gd name="T90" fmla="*/ 56 w 143"/>
                <a:gd name="T91" fmla="*/ 17 h 119"/>
                <a:gd name="T92" fmla="*/ 63 w 143"/>
                <a:gd name="T93" fmla="*/ 19 h 119"/>
                <a:gd name="T94" fmla="*/ 68 w 143"/>
                <a:gd name="T95" fmla="*/ 17 h 119"/>
                <a:gd name="T96" fmla="*/ 76 w 143"/>
                <a:gd name="T97" fmla="*/ 20 h 119"/>
                <a:gd name="T98" fmla="*/ 82 w 143"/>
                <a:gd name="T99" fmla="*/ 17 h 119"/>
                <a:gd name="T100" fmla="*/ 85 w 143"/>
                <a:gd name="T101" fmla="*/ 19 h 119"/>
                <a:gd name="T102" fmla="*/ 87 w 143"/>
                <a:gd name="T103" fmla="*/ 15 h 119"/>
                <a:gd name="T104" fmla="*/ 90 w 143"/>
                <a:gd name="T105" fmla="*/ 12 h 119"/>
                <a:gd name="T106" fmla="*/ 93 w 143"/>
                <a:gd name="T107" fmla="*/ 14 h 119"/>
                <a:gd name="T108" fmla="*/ 95 w 143"/>
                <a:gd name="T109" fmla="*/ 7 h 119"/>
                <a:gd name="T110" fmla="*/ 99 w 143"/>
                <a:gd name="T111" fmla="*/ 0 h 119"/>
                <a:gd name="T112" fmla="*/ 105 w 143"/>
                <a:gd name="T113" fmla="*/ 3 h 119"/>
                <a:gd name="T114" fmla="*/ 105 w 143"/>
                <a:gd name="T115" fmla="*/ 9 h 119"/>
                <a:gd name="T116" fmla="*/ 107 w 143"/>
                <a:gd name="T117" fmla="*/ 14 h 119"/>
                <a:gd name="T118" fmla="*/ 109 w 143"/>
                <a:gd name="T119" fmla="*/ 22 h 119"/>
                <a:gd name="T120" fmla="*/ 114 w 143"/>
                <a:gd name="T121" fmla="*/ 24 h 119"/>
                <a:gd name="T122" fmla="*/ 121 w 143"/>
                <a:gd name="T123" fmla="*/ 20 h 119"/>
                <a:gd name="T124" fmla="*/ 124 w 143"/>
                <a:gd name="T125" fmla="*/ 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 h="119">
                  <a:moveTo>
                    <a:pt x="124" y="15"/>
                  </a:moveTo>
                  <a:lnTo>
                    <a:pt x="129" y="12"/>
                  </a:lnTo>
                  <a:lnTo>
                    <a:pt x="131" y="12"/>
                  </a:lnTo>
                  <a:lnTo>
                    <a:pt x="133" y="14"/>
                  </a:lnTo>
                  <a:lnTo>
                    <a:pt x="136" y="14"/>
                  </a:lnTo>
                  <a:lnTo>
                    <a:pt x="138" y="12"/>
                  </a:lnTo>
                  <a:lnTo>
                    <a:pt x="141" y="12"/>
                  </a:lnTo>
                  <a:lnTo>
                    <a:pt x="143" y="14"/>
                  </a:lnTo>
                  <a:lnTo>
                    <a:pt x="139" y="17"/>
                  </a:lnTo>
                  <a:lnTo>
                    <a:pt x="141" y="17"/>
                  </a:lnTo>
                  <a:lnTo>
                    <a:pt x="139" y="20"/>
                  </a:lnTo>
                  <a:lnTo>
                    <a:pt x="134" y="22"/>
                  </a:lnTo>
                  <a:lnTo>
                    <a:pt x="124" y="24"/>
                  </a:lnTo>
                  <a:lnTo>
                    <a:pt x="121" y="24"/>
                  </a:lnTo>
                  <a:lnTo>
                    <a:pt x="117" y="26"/>
                  </a:lnTo>
                  <a:lnTo>
                    <a:pt x="114" y="27"/>
                  </a:lnTo>
                  <a:lnTo>
                    <a:pt x="112" y="27"/>
                  </a:lnTo>
                  <a:lnTo>
                    <a:pt x="110" y="31"/>
                  </a:lnTo>
                  <a:lnTo>
                    <a:pt x="109" y="32"/>
                  </a:lnTo>
                  <a:lnTo>
                    <a:pt x="112" y="39"/>
                  </a:lnTo>
                  <a:lnTo>
                    <a:pt x="112" y="43"/>
                  </a:lnTo>
                  <a:lnTo>
                    <a:pt x="107" y="49"/>
                  </a:lnTo>
                  <a:lnTo>
                    <a:pt x="110" y="53"/>
                  </a:lnTo>
                  <a:lnTo>
                    <a:pt x="110" y="56"/>
                  </a:lnTo>
                  <a:lnTo>
                    <a:pt x="107" y="60"/>
                  </a:lnTo>
                  <a:lnTo>
                    <a:pt x="104" y="60"/>
                  </a:lnTo>
                  <a:lnTo>
                    <a:pt x="100" y="58"/>
                  </a:lnTo>
                  <a:lnTo>
                    <a:pt x="97" y="60"/>
                  </a:lnTo>
                  <a:lnTo>
                    <a:pt x="99" y="63"/>
                  </a:lnTo>
                  <a:lnTo>
                    <a:pt x="100" y="63"/>
                  </a:lnTo>
                  <a:lnTo>
                    <a:pt x="102" y="66"/>
                  </a:lnTo>
                  <a:lnTo>
                    <a:pt x="102" y="68"/>
                  </a:lnTo>
                  <a:lnTo>
                    <a:pt x="99" y="70"/>
                  </a:lnTo>
                  <a:lnTo>
                    <a:pt x="97" y="70"/>
                  </a:lnTo>
                  <a:lnTo>
                    <a:pt x="95" y="71"/>
                  </a:lnTo>
                  <a:lnTo>
                    <a:pt x="95" y="75"/>
                  </a:lnTo>
                  <a:lnTo>
                    <a:pt x="95" y="78"/>
                  </a:lnTo>
                  <a:lnTo>
                    <a:pt x="95" y="80"/>
                  </a:lnTo>
                  <a:lnTo>
                    <a:pt x="93" y="80"/>
                  </a:lnTo>
                  <a:lnTo>
                    <a:pt x="95" y="85"/>
                  </a:lnTo>
                  <a:lnTo>
                    <a:pt x="92" y="88"/>
                  </a:lnTo>
                  <a:lnTo>
                    <a:pt x="90" y="85"/>
                  </a:lnTo>
                  <a:lnTo>
                    <a:pt x="88" y="85"/>
                  </a:lnTo>
                  <a:lnTo>
                    <a:pt x="88" y="87"/>
                  </a:lnTo>
                  <a:lnTo>
                    <a:pt x="87" y="87"/>
                  </a:lnTo>
                  <a:lnTo>
                    <a:pt x="85" y="87"/>
                  </a:lnTo>
                  <a:lnTo>
                    <a:pt x="83" y="87"/>
                  </a:lnTo>
                  <a:lnTo>
                    <a:pt x="82" y="88"/>
                  </a:lnTo>
                  <a:lnTo>
                    <a:pt x="78" y="90"/>
                  </a:lnTo>
                  <a:lnTo>
                    <a:pt x="80" y="92"/>
                  </a:lnTo>
                  <a:lnTo>
                    <a:pt x="78" y="94"/>
                  </a:lnTo>
                  <a:lnTo>
                    <a:pt x="75" y="95"/>
                  </a:lnTo>
                  <a:lnTo>
                    <a:pt x="73" y="94"/>
                  </a:lnTo>
                  <a:lnTo>
                    <a:pt x="71" y="95"/>
                  </a:lnTo>
                  <a:lnTo>
                    <a:pt x="70" y="95"/>
                  </a:lnTo>
                  <a:lnTo>
                    <a:pt x="70" y="97"/>
                  </a:lnTo>
                  <a:lnTo>
                    <a:pt x="68" y="99"/>
                  </a:lnTo>
                  <a:lnTo>
                    <a:pt x="66" y="100"/>
                  </a:lnTo>
                  <a:lnTo>
                    <a:pt x="66" y="104"/>
                  </a:lnTo>
                  <a:lnTo>
                    <a:pt x="66" y="107"/>
                  </a:lnTo>
                  <a:lnTo>
                    <a:pt x="66" y="109"/>
                  </a:lnTo>
                  <a:lnTo>
                    <a:pt x="68" y="111"/>
                  </a:lnTo>
                  <a:lnTo>
                    <a:pt x="66" y="112"/>
                  </a:lnTo>
                  <a:lnTo>
                    <a:pt x="63" y="114"/>
                  </a:lnTo>
                  <a:lnTo>
                    <a:pt x="59" y="114"/>
                  </a:lnTo>
                  <a:lnTo>
                    <a:pt x="56" y="116"/>
                  </a:lnTo>
                  <a:lnTo>
                    <a:pt x="49" y="116"/>
                  </a:lnTo>
                  <a:lnTo>
                    <a:pt x="46" y="116"/>
                  </a:lnTo>
                  <a:lnTo>
                    <a:pt x="46" y="117"/>
                  </a:lnTo>
                  <a:lnTo>
                    <a:pt x="42" y="117"/>
                  </a:lnTo>
                  <a:lnTo>
                    <a:pt x="37" y="119"/>
                  </a:lnTo>
                  <a:lnTo>
                    <a:pt x="25" y="119"/>
                  </a:lnTo>
                  <a:lnTo>
                    <a:pt x="12" y="114"/>
                  </a:lnTo>
                  <a:lnTo>
                    <a:pt x="19" y="104"/>
                  </a:lnTo>
                  <a:lnTo>
                    <a:pt x="20" y="102"/>
                  </a:lnTo>
                  <a:lnTo>
                    <a:pt x="19" y="99"/>
                  </a:lnTo>
                  <a:lnTo>
                    <a:pt x="19" y="95"/>
                  </a:lnTo>
                  <a:lnTo>
                    <a:pt x="17" y="92"/>
                  </a:lnTo>
                  <a:lnTo>
                    <a:pt x="8" y="92"/>
                  </a:lnTo>
                  <a:lnTo>
                    <a:pt x="8" y="87"/>
                  </a:lnTo>
                  <a:lnTo>
                    <a:pt x="7" y="85"/>
                  </a:lnTo>
                  <a:lnTo>
                    <a:pt x="7" y="83"/>
                  </a:lnTo>
                  <a:lnTo>
                    <a:pt x="7" y="78"/>
                  </a:lnTo>
                  <a:lnTo>
                    <a:pt x="3" y="73"/>
                  </a:lnTo>
                  <a:lnTo>
                    <a:pt x="3" y="71"/>
                  </a:lnTo>
                  <a:lnTo>
                    <a:pt x="7" y="66"/>
                  </a:lnTo>
                  <a:lnTo>
                    <a:pt x="7" y="66"/>
                  </a:lnTo>
                  <a:lnTo>
                    <a:pt x="2" y="66"/>
                  </a:lnTo>
                  <a:lnTo>
                    <a:pt x="2" y="63"/>
                  </a:lnTo>
                  <a:lnTo>
                    <a:pt x="2" y="60"/>
                  </a:lnTo>
                  <a:lnTo>
                    <a:pt x="2" y="60"/>
                  </a:lnTo>
                  <a:lnTo>
                    <a:pt x="3" y="56"/>
                  </a:lnTo>
                  <a:lnTo>
                    <a:pt x="2" y="54"/>
                  </a:lnTo>
                  <a:lnTo>
                    <a:pt x="0" y="54"/>
                  </a:lnTo>
                  <a:lnTo>
                    <a:pt x="3" y="53"/>
                  </a:lnTo>
                  <a:lnTo>
                    <a:pt x="5" y="51"/>
                  </a:lnTo>
                  <a:lnTo>
                    <a:pt x="5" y="49"/>
                  </a:lnTo>
                  <a:lnTo>
                    <a:pt x="7" y="49"/>
                  </a:lnTo>
                  <a:lnTo>
                    <a:pt x="5" y="48"/>
                  </a:lnTo>
                  <a:lnTo>
                    <a:pt x="5" y="46"/>
                  </a:lnTo>
                  <a:lnTo>
                    <a:pt x="5" y="44"/>
                  </a:lnTo>
                  <a:lnTo>
                    <a:pt x="5" y="41"/>
                  </a:lnTo>
                  <a:lnTo>
                    <a:pt x="5" y="41"/>
                  </a:lnTo>
                  <a:lnTo>
                    <a:pt x="7" y="41"/>
                  </a:lnTo>
                  <a:lnTo>
                    <a:pt x="8" y="41"/>
                  </a:lnTo>
                  <a:lnTo>
                    <a:pt x="10" y="43"/>
                  </a:lnTo>
                  <a:lnTo>
                    <a:pt x="12" y="43"/>
                  </a:lnTo>
                  <a:lnTo>
                    <a:pt x="14" y="41"/>
                  </a:lnTo>
                  <a:lnTo>
                    <a:pt x="15" y="41"/>
                  </a:lnTo>
                  <a:lnTo>
                    <a:pt x="17" y="43"/>
                  </a:lnTo>
                  <a:lnTo>
                    <a:pt x="19" y="44"/>
                  </a:lnTo>
                  <a:lnTo>
                    <a:pt x="19" y="46"/>
                  </a:lnTo>
                  <a:lnTo>
                    <a:pt x="20" y="44"/>
                  </a:lnTo>
                  <a:lnTo>
                    <a:pt x="24" y="44"/>
                  </a:lnTo>
                  <a:lnTo>
                    <a:pt x="25" y="43"/>
                  </a:lnTo>
                  <a:lnTo>
                    <a:pt x="25" y="41"/>
                  </a:lnTo>
                  <a:lnTo>
                    <a:pt x="27" y="39"/>
                  </a:lnTo>
                  <a:lnTo>
                    <a:pt x="25" y="37"/>
                  </a:lnTo>
                  <a:lnTo>
                    <a:pt x="29" y="36"/>
                  </a:lnTo>
                  <a:lnTo>
                    <a:pt x="34" y="36"/>
                  </a:lnTo>
                  <a:lnTo>
                    <a:pt x="34" y="34"/>
                  </a:lnTo>
                  <a:lnTo>
                    <a:pt x="36" y="32"/>
                  </a:lnTo>
                  <a:lnTo>
                    <a:pt x="37" y="32"/>
                  </a:lnTo>
                  <a:lnTo>
                    <a:pt x="37" y="29"/>
                  </a:lnTo>
                  <a:lnTo>
                    <a:pt x="37" y="27"/>
                  </a:lnTo>
                  <a:lnTo>
                    <a:pt x="41" y="24"/>
                  </a:lnTo>
                  <a:lnTo>
                    <a:pt x="41" y="22"/>
                  </a:lnTo>
                  <a:lnTo>
                    <a:pt x="39" y="22"/>
                  </a:lnTo>
                  <a:lnTo>
                    <a:pt x="39" y="20"/>
                  </a:lnTo>
                  <a:lnTo>
                    <a:pt x="41" y="20"/>
                  </a:lnTo>
                  <a:lnTo>
                    <a:pt x="42" y="19"/>
                  </a:lnTo>
                  <a:lnTo>
                    <a:pt x="44" y="19"/>
                  </a:lnTo>
                  <a:lnTo>
                    <a:pt x="46" y="19"/>
                  </a:lnTo>
                  <a:lnTo>
                    <a:pt x="49" y="15"/>
                  </a:lnTo>
                  <a:lnTo>
                    <a:pt x="51" y="15"/>
                  </a:lnTo>
                  <a:lnTo>
                    <a:pt x="53" y="17"/>
                  </a:lnTo>
                  <a:lnTo>
                    <a:pt x="56" y="15"/>
                  </a:lnTo>
                  <a:lnTo>
                    <a:pt x="56" y="17"/>
                  </a:lnTo>
                  <a:lnTo>
                    <a:pt x="59" y="15"/>
                  </a:lnTo>
                  <a:lnTo>
                    <a:pt x="63" y="17"/>
                  </a:lnTo>
                  <a:lnTo>
                    <a:pt x="63" y="19"/>
                  </a:lnTo>
                  <a:lnTo>
                    <a:pt x="65" y="19"/>
                  </a:lnTo>
                  <a:lnTo>
                    <a:pt x="66" y="17"/>
                  </a:lnTo>
                  <a:lnTo>
                    <a:pt x="68" y="17"/>
                  </a:lnTo>
                  <a:lnTo>
                    <a:pt x="71" y="20"/>
                  </a:lnTo>
                  <a:lnTo>
                    <a:pt x="73" y="20"/>
                  </a:lnTo>
                  <a:lnTo>
                    <a:pt x="76" y="20"/>
                  </a:lnTo>
                  <a:lnTo>
                    <a:pt x="78" y="19"/>
                  </a:lnTo>
                  <a:lnTo>
                    <a:pt x="80" y="17"/>
                  </a:lnTo>
                  <a:lnTo>
                    <a:pt x="82" y="17"/>
                  </a:lnTo>
                  <a:lnTo>
                    <a:pt x="82" y="15"/>
                  </a:lnTo>
                  <a:lnTo>
                    <a:pt x="83" y="17"/>
                  </a:lnTo>
                  <a:lnTo>
                    <a:pt x="85" y="19"/>
                  </a:lnTo>
                  <a:lnTo>
                    <a:pt x="88" y="19"/>
                  </a:lnTo>
                  <a:lnTo>
                    <a:pt x="88" y="17"/>
                  </a:lnTo>
                  <a:lnTo>
                    <a:pt x="87" y="15"/>
                  </a:lnTo>
                  <a:lnTo>
                    <a:pt x="87" y="14"/>
                  </a:lnTo>
                  <a:lnTo>
                    <a:pt x="90" y="14"/>
                  </a:lnTo>
                  <a:lnTo>
                    <a:pt x="90" y="12"/>
                  </a:lnTo>
                  <a:lnTo>
                    <a:pt x="92" y="12"/>
                  </a:lnTo>
                  <a:lnTo>
                    <a:pt x="92" y="14"/>
                  </a:lnTo>
                  <a:lnTo>
                    <a:pt x="93" y="14"/>
                  </a:lnTo>
                  <a:lnTo>
                    <a:pt x="95" y="12"/>
                  </a:lnTo>
                  <a:lnTo>
                    <a:pt x="95" y="9"/>
                  </a:lnTo>
                  <a:lnTo>
                    <a:pt x="95" y="7"/>
                  </a:lnTo>
                  <a:lnTo>
                    <a:pt x="97" y="5"/>
                  </a:lnTo>
                  <a:lnTo>
                    <a:pt x="97" y="2"/>
                  </a:lnTo>
                  <a:lnTo>
                    <a:pt x="99" y="0"/>
                  </a:lnTo>
                  <a:lnTo>
                    <a:pt x="100" y="0"/>
                  </a:lnTo>
                  <a:lnTo>
                    <a:pt x="102" y="2"/>
                  </a:lnTo>
                  <a:lnTo>
                    <a:pt x="105" y="3"/>
                  </a:lnTo>
                  <a:lnTo>
                    <a:pt x="105" y="5"/>
                  </a:lnTo>
                  <a:lnTo>
                    <a:pt x="104" y="7"/>
                  </a:lnTo>
                  <a:lnTo>
                    <a:pt x="105" y="9"/>
                  </a:lnTo>
                  <a:lnTo>
                    <a:pt x="107" y="9"/>
                  </a:lnTo>
                  <a:lnTo>
                    <a:pt x="107" y="10"/>
                  </a:lnTo>
                  <a:lnTo>
                    <a:pt x="107" y="14"/>
                  </a:lnTo>
                  <a:lnTo>
                    <a:pt x="107" y="15"/>
                  </a:lnTo>
                  <a:lnTo>
                    <a:pt x="107" y="20"/>
                  </a:lnTo>
                  <a:lnTo>
                    <a:pt x="109" y="22"/>
                  </a:lnTo>
                  <a:lnTo>
                    <a:pt x="109" y="24"/>
                  </a:lnTo>
                  <a:lnTo>
                    <a:pt x="110" y="24"/>
                  </a:lnTo>
                  <a:lnTo>
                    <a:pt x="114" y="24"/>
                  </a:lnTo>
                  <a:lnTo>
                    <a:pt x="116" y="22"/>
                  </a:lnTo>
                  <a:lnTo>
                    <a:pt x="116" y="22"/>
                  </a:lnTo>
                  <a:lnTo>
                    <a:pt x="121" y="20"/>
                  </a:lnTo>
                  <a:lnTo>
                    <a:pt x="122" y="19"/>
                  </a:lnTo>
                  <a:lnTo>
                    <a:pt x="122" y="17"/>
                  </a:lnTo>
                  <a:lnTo>
                    <a:pt x="124" y="15"/>
                  </a:lnTo>
                  <a:lnTo>
                    <a:pt x="124" y="1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4" name="Freeform 42"/>
            <p:cNvSpPr>
              <a:spLocks noEditPoints="1"/>
            </p:cNvSpPr>
            <p:nvPr/>
          </p:nvSpPr>
          <p:spPr bwMode="auto">
            <a:xfrm>
              <a:off x="4636204" y="2934487"/>
              <a:ext cx="159587" cy="125735"/>
            </a:xfrm>
            <a:custGeom>
              <a:avLst/>
              <a:gdLst>
                <a:gd name="T0" fmla="*/ 30 w 39"/>
                <a:gd name="T1" fmla="*/ 30 h 31"/>
                <a:gd name="T2" fmla="*/ 31 w 39"/>
                <a:gd name="T3" fmla="*/ 28 h 31"/>
                <a:gd name="T4" fmla="*/ 28 w 39"/>
                <a:gd name="T5" fmla="*/ 28 h 31"/>
                <a:gd name="T6" fmla="*/ 28 w 39"/>
                <a:gd name="T7" fmla="*/ 29 h 31"/>
                <a:gd name="T8" fmla="*/ 37 w 39"/>
                <a:gd name="T9" fmla="*/ 24 h 31"/>
                <a:gd name="T10" fmla="*/ 37 w 39"/>
                <a:gd name="T11" fmla="*/ 22 h 31"/>
                <a:gd name="T12" fmla="*/ 25 w 39"/>
                <a:gd name="T13" fmla="*/ 19 h 31"/>
                <a:gd name="T14" fmla="*/ 21 w 39"/>
                <a:gd name="T15" fmla="*/ 24 h 31"/>
                <a:gd name="T16" fmla="*/ 18 w 39"/>
                <a:gd name="T17" fmla="*/ 22 h 31"/>
                <a:gd name="T18" fmla="*/ 18 w 39"/>
                <a:gd name="T19" fmla="*/ 19 h 31"/>
                <a:gd name="T20" fmla="*/ 19 w 39"/>
                <a:gd name="T21" fmla="*/ 19 h 31"/>
                <a:gd name="T22" fmla="*/ 22 w 39"/>
                <a:gd name="T23" fmla="*/ 19 h 31"/>
                <a:gd name="T24" fmla="*/ 22 w 39"/>
                <a:gd name="T25" fmla="*/ 16 h 31"/>
                <a:gd name="T26" fmla="*/ 24 w 39"/>
                <a:gd name="T27" fmla="*/ 20 h 31"/>
                <a:gd name="T28" fmla="*/ 24 w 39"/>
                <a:gd name="T29" fmla="*/ 22 h 31"/>
                <a:gd name="T30" fmla="*/ 22 w 39"/>
                <a:gd name="T31" fmla="*/ 25 h 31"/>
                <a:gd name="T32" fmla="*/ 24 w 39"/>
                <a:gd name="T33" fmla="*/ 25 h 31"/>
                <a:gd name="T34" fmla="*/ 18 w 39"/>
                <a:gd name="T35" fmla="*/ 25 h 31"/>
                <a:gd name="T36" fmla="*/ 21 w 39"/>
                <a:gd name="T37" fmla="*/ 26 h 31"/>
                <a:gd name="T38" fmla="*/ 22 w 39"/>
                <a:gd name="T39" fmla="*/ 27 h 31"/>
                <a:gd name="T40" fmla="*/ 20 w 39"/>
                <a:gd name="T41" fmla="*/ 28 h 31"/>
                <a:gd name="T42" fmla="*/ 17 w 39"/>
                <a:gd name="T43" fmla="*/ 27 h 31"/>
                <a:gd name="T44" fmla="*/ 13 w 39"/>
                <a:gd name="T45" fmla="*/ 19 h 31"/>
                <a:gd name="T46" fmla="*/ 14 w 39"/>
                <a:gd name="T47" fmla="*/ 19 h 31"/>
                <a:gd name="T48" fmla="*/ 14 w 39"/>
                <a:gd name="T49" fmla="*/ 26 h 31"/>
                <a:gd name="T50" fmla="*/ 15 w 39"/>
                <a:gd name="T51" fmla="*/ 26 h 31"/>
                <a:gd name="T52" fmla="*/ 15 w 39"/>
                <a:gd name="T53" fmla="*/ 24 h 31"/>
                <a:gd name="T54" fmla="*/ 14 w 39"/>
                <a:gd name="T55" fmla="*/ 21 h 31"/>
                <a:gd name="T56" fmla="*/ 13 w 39"/>
                <a:gd name="T57" fmla="*/ 25 h 31"/>
                <a:gd name="T58" fmla="*/ 9 w 39"/>
                <a:gd name="T59" fmla="*/ 22 h 31"/>
                <a:gd name="T60" fmla="*/ 17 w 39"/>
                <a:gd name="T61" fmla="*/ 4 h 31"/>
                <a:gd name="T62" fmla="*/ 3 w 39"/>
                <a:gd name="T63" fmla="*/ 9 h 31"/>
                <a:gd name="T64" fmla="*/ 4 w 39"/>
                <a:gd name="T65" fmla="*/ 10 h 31"/>
                <a:gd name="T66" fmla="*/ 3 w 39"/>
                <a:gd name="T67" fmla="*/ 9 h 31"/>
                <a:gd name="T68" fmla="*/ 8 w 39"/>
                <a:gd name="T69" fmla="*/ 8 h 31"/>
                <a:gd name="T70" fmla="*/ 12 w 39"/>
                <a:gd name="T71" fmla="*/ 8 h 31"/>
                <a:gd name="T72" fmla="*/ 13 w 39"/>
                <a:gd name="T73" fmla="*/ 2 h 31"/>
                <a:gd name="T74" fmla="*/ 10 w 39"/>
                <a:gd name="T75" fmla="*/ 3 h 31"/>
                <a:gd name="T76" fmla="*/ 6 w 39"/>
                <a:gd name="T77" fmla="*/ 6 h 31"/>
                <a:gd name="T78" fmla="*/ 2 w 39"/>
                <a:gd name="T79" fmla="*/ 7 h 31"/>
                <a:gd name="T80" fmla="*/ 2 w 39"/>
                <a:gd name="T81" fmla="*/ 10 h 31"/>
                <a:gd name="T82" fmla="*/ 9 w 39"/>
                <a:gd name="T83" fmla="*/ 25 h 31"/>
                <a:gd name="T84" fmla="*/ 8 w 39"/>
                <a:gd name="T85" fmla="*/ 23 h 31"/>
                <a:gd name="T86" fmla="*/ 10 w 39"/>
                <a:gd name="T87" fmla="*/ 20 h 31"/>
                <a:gd name="T88" fmla="*/ 12 w 39"/>
                <a:gd name="T89" fmla="*/ 18 h 31"/>
                <a:gd name="T90" fmla="*/ 14 w 39"/>
                <a:gd name="T91" fmla="*/ 14 h 31"/>
                <a:gd name="T92" fmla="*/ 16 w 39"/>
                <a:gd name="T93" fmla="*/ 14 h 31"/>
                <a:gd name="T94" fmla="*/ 13 w 39"/>
                <a:gd name="T95" fmla="*/ 13 h 31"/>
                <a:gd name="T96" fmla="*/ 11 w 39"/>
                <a:gd name="T97" fmla="*/ 10 h 31"/>
                <a:gd name="T98" fmla="*/ 7 w 39"/>
                <a:gd name="T99" fmla="*/ 8 h 31"/>
                <a:gd name="T100" fmla="*/ 7 w 39"/>
                <a:gd name="T101" fmla="*/ 11 h 31"/>
                <a:gd name="T102" fmla="*/ 6 w 39"/>
                <a:gd name="T103" fmla="*/ 12 h 31"/>
                <a:gd name="T104" fmla="*/ 5 w 39"/>
                <a:gd name="T105" fmla="*/ 10 h 31"/>
                <a:gd name="T106" fmla="*/ 3 w 39"/>
                <a:gd name="T107" fmla="*/ 12 h 31"/>
                <a:gd name="T108" fmla="*/ 2 w 39"/>
                <a:gd name="T109" fmla="*/ 13 h 31"/>
                <a:gd name="T110" fmla="*/ 0 w 39"/>
                <a:gd name="T111" fmla="*/ 16 h 31"/>
                <a:gd name="T112" fmla="*/ 0 w 39"/>
                <a:gd name="T113" fmla="*/ 19 h 31"/>
                <a:gd name="T114" fmla="*/ 3 w 39"/>
                <a:gd name="T115" fmla="*/ 22 h 31"/>
                <a:gd name="T116" fmla="*/ 4 w 39"/>
                <a:gd name="T117" fmla="*/ 2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 h="31">
                  <a:moveTo>
                    <a:pt x="28" y="30"/>
                  </a:moveTo>
                  <a:cubicBezTo>
                    <a:pt x="28" y="31"/>
                    <a:pt x="28" y="31"/>
                    <a:pt x="28" y="31"/>
                  </a:cubicBezTo>
                  <a:cubicBezTo>
                    <a:pt x="30" y="31"/>
                    <a:pt x="30" y="31"/>
                    <a:pt x="30" y="31"/>
                  </a:cubicBezTo>
                  <a:cubicBezTo>
                    <a:pt x="30" y="30"/>
                    <a:pt x="30" y="30"/>
                    <a:pt x="30" y="30"/>
                  </a:cubicBezTo>
                  <a:cubicBezTo>
                    <a:pt x="31" y="30"/>
                    <a:pt x="31" y="30"/>
                    <a:pt x="31" y="30"/>
                  </a:cubicBezTo>
                  <a:cubicBezTo>
                    <a:pt x="31" y="30"/>
                    <a:pt x="31" y="30"/>
                    <a:pt x="31" y="30"/>
                  </a:cubicBezTo>
                  <a:cubicBezTo>
                    <a:pt x="31" y="29"/>
                    <a:pt x="31" y="29"/>
                    <a:pt x="31" y="29"/>
                  </a:cubicBezTo>
                  <a:cubicBezTo>
                    <a:pt x="31" y="28"/>
                    <a:pt x="31" y="28"/>
                    <a:pt x="31" y="28"/>
                  </a:cubicBezTo>
                  <a:cubicBezTo>
                    <a:pt x="30" y="28"/>
                    <a:pt x="30" y="28"/>
                    <a:pt x="30" y="28"/>
                  </a:cubicBezTo>
                  <a:cubicBezTo>
                    <a:pt x="30" y="28"/>
                    <a:pt x="30" y="28"/>
                    <a:pt x="30" y="28"/>
                  </a:cubicBezTo>
                  <a:cubicBezTo>
                    <a:pt x="29" y="28"/>
                    <a:pt x="29" y="28"/>
                    <a:pt x="29" y="28"/>
                  </a:cubicBezTo>
                  <a:cubicBezTo>
                    <a:pt x="28" y="28"/>
                    <a:pt x="28" y="28"/>
                    <a:pt x="28" y="28"/>
                  </a:cubicBezTo>
                  <a:cubicBezTo>
                    <a:pt x="28" y="29"/>
                    <a:pt x="28" y="29"/>
                    <a:pt x="28" y="29"/>
                  </a:cubicBezTo>
                  <a:cubicBezTo>
                    <a:pt x="29" y="29"/>
                    <a:pt x="29" y="29"/>
                    <a:pt x="29" y="29"/>
                  </a:cubicBezTo>
                  <a:cubicBezTo>
                    <a:pt x="29" y="29"/>
                    <a:pt x="29" y="29"/>
                    <a:pt x="29" y="29"/>
                  </a:cubicBezTo>
                  <a:cubicBezTo>
                    <a:pt x="28" y="29"/>
                    <a:pt x="28" y="29"/>
                    <a:pt x="28" y="29"/>
                  </a:cubicBezTo>
                  <a:cubicBezTo>
                    <a:pt x="28" y="30"/>
                    <a:pt x="28" y="30"/>
                    <a:pt x="28" y="30"/>
                  </a:cubicBezTo>
                  <a:close/>
                  <a:moveTo>
                    <a:pt x="37" y="22"/>
                  </a:moveTo>
                  <a:cubicBezTo>
                    <a:pt x="37" y="23"/>
                    <a:pt x="37" y="23"/>
                    <a:pt x="37" y="23"/>
                  </a:cubicBezTo>
                  <a:cubicBezTo>
                    <a:pt x="37" y="24"/>
                    <a:pt x="37" y="24"/>
                    <a:pt x="37" y="24"/>
                  </a:cubicBezTo>
                  <a:cubicBezTo>
                    <a:pt x="39" y="25"/>
                    <a:pt x="39" y="25"/>
                    <a:pt x="39" y="25"/>
                  </a:cubicBezTo>
                  <a:cubicBezTo>
                    <a:pt x="39" y="24"/>
                    <a:pt x="39" y="24"/>
                    <a:pt x="39" y="24"/>
                  </a:cubicBezTo>
                  <a:cubicBezTo>
                    <a:pt x="38" y="22"/>
                    <a:pt x="38" y="22"/>
                    <a:pt x="38" y="22"/>
                  </a:cubicBezTo>
                  <a:cubicBezTo>
                    <a:pt x="37" y="22"/>
                    <a:pt x="37" y="22"/>
                    <a:pt x="37" y="22"/>
                  </a:cubicBezTo>
                  <a:close/>
                  <a:moveTo>
                    <a:pt x="25" y="19"/>
                  </a:moveTo>
                  <a:cubicBezTo>
                    <a:pt x="24" y="20"/>
                    <a:pt x="24" y="20"/>
                    <a:pt x="24" y="20"/>
                  </a:cubicBezTo>
                  <a:cubicBezTo>
                    <a:pt x="25" y="20"/>
                    <a:pt x="25" y="20"/>
                    <a:pt x="25" y="20"/>
                  </a:cubicBezTo>
                  <a:cubicBezTo>
                    <a:pt x="25" y="19"/>
                    <a:pt x="25" y="19"/>
                    <a:pt x="25" y="19"/>
                  </a:cubicBezTo>
                  <a:close/>
                  <a:moveTo>
                    <a:pt x="22" y="25"/>
                  </a:moveTo>
                  <a:cubicBezTo>
                    <a:pt x="21" y="25"/>
                    <a:pt x="21" y="25"/>
                    <a:pt x="21" y="25"/>
                  </a:cubicBezTo>
                  <a:cubicBezTo>
                    <a:pt x="20" y="24"/>
                    <a:pt x="20" y="24"/>
                    <a:pt x="20" y="24"/>
                  </a:cubicBezTo>
                  <a:cubicBezTo>
                    <a:pt x="21" y="24"/>
                    <a:pt x="21" y="24"/>
                    <a:pt x="21" y="24"/>
                  </a:cubicBezTo>
                  <a:cubicBezTo>
                    <a:pt x="21" y="23"/>
                    <a:pt x="21" y="23"/>
                    <a:pt x="21" y="23"/>
                  </a:cubicBezTo>
                  <a:cubicBezTo>
                    <a:pt x="19" y="23"/>
                    <a:pt x="19" y="23"/>
                    <a:pt x="19" y="23"/>
                  </a:cubicBezTo>
                  <a:cubicBezTo>
                    <a:pt x="18" y="23"/>
                    <a:pt x="18" y="23"/>
                    <a:pt x="18" y="23"/>
                  </a:cubicBezTo>
                  <a:cubicBezTo>
                    <a:pt x="18" y="22"/>
                    <a:pt x="18" y="22"/>
                    <a:pt x="18" y="22"/>
                  </a:cubicBezTo>
                  <a:cubicBezTo>
                    <a:pt x="18" y="21"/>
                    <a:pt x="18" y="21"/>
                    <a:pt x="18" y="21"/>
                  </a:cubicBezTo>
                  <a:cubicBezTo>
                    <a:pt x="17" y="20"/>
                    <a:pt x="17" y="20"/>
                    <a:pt x="17" y="20"/>
                  </a:cubicBezTo>
                  <a:cubicBezTo>
                    <a:pt x="17" y="19"/>
                    <a:pt x="17" y="19"/>
                    <a:pt x="17" y="19"/>
                  </a:cubicBezTo>
                  <a:cubicBezTo>
                    <a:pt x="18" y="19"/>
                    <a:pt x="18" y="19"/>
                    <a:pt x="18" y="19"/>
                  </a:cubicBezTo>
                  <a:cubicBezTo>
                    <a:pt x="18" y="18"/>
                    <a:pt x="18" y="18"/>
                    <a:pt x="18" y="18"/>
                  </a:cubicBezTo>
                  <a:cubicBezTo>
                    <a:pt x="19" y="17"/>
                    <a:pt x="19" y="17"/>
                    <a:pt x="19" y="17"/>
                  </a:cubicBezTo>
                  <a:cubicBezTo>
                    <a:pt x="19" y="18"/>
                    <a:pt x="19" y="18"/>
                    <a:pt x="19" y="18"/>
                  </a:cubicBezTo>
                  <a:cubicBezTo>
                    <a:pt x="19" y="19"/>
                    <a:pt x="19" y="19"/>
                    <a:pt x="19" y="19"/>
                  </a:cubicBezTo>
                  <a:cubicBezTo>
                    <a:pt x="21" y="19"/>
                    <a:pt x="21" y="19"/>
                    <a:pt x="21" y="19"/>
                  </a:cubicBezTo>
                  <a:cubicBezTo>
                    <a:pt x="21" y="19"/>
                    <a:pt x="21" y="19"/>
                    <a:pt x="21" y="19"/>
                  </a:cubicBezTo>
                  <a:cubicBezTo>
                    <a:pt x="22" y="19"/>
                    <a:pt x="22" y="19"/>
                    <a:pt x="22" y="19"/>
                  </a:cubicBezTo>
                  <a:cubicBezTo>
                    <a:pt x="22" y="19"/>
                    <a:pt x="22" y="19"/>
                    <a:pt x="22" y="19"/>
                  </a:cubicBezTo>
                  <a:cubicBezTo>
                    <a:pt x="21" y="18"/>
                    <a:pt x="21" y="18"/>
                    <a:pt x="21" y="18"/>
                  </a:cubicBezTo>
                  <a:cubicBezTo>
                    <a:pt x="20" y="17"/>
                    <a:pt x="20" y="17"/>
                    <a:pt x="20" y="17"/>
                  </a:cubicBezTo>
                  <a:cubicBezTo>
                    <a:pt x="21" y="16"/>
                    <a:pt x="21" y="16"/>
                    <a:pt x="21" y="16"/>
                  </a:cubicBezTo>
                  <a:cubicBezTo>
                    <a:pt x="22" y="16"/>
                    <a:pt x="22" y="16"/>
                    <a:pt x="22" y="16"/>
                  </a:cubicBezTo>
                  <a:cubicBezTo>
                    <a:pt x="24" y="16"/>
                    <a:pt x="24" y="16"/>
                    <a:pt x="24" y="16"/>
                  </a:cubicBezTo>
                  <a:cubicBezTo>
                    <a:pt x="24" y="17"/>
                    <a:pt x="24" y="17"/>
                    <a:pt x="24" y="17"/>
                  </a:cubicBezTo>
                  <a:cubicBezTo>
                    <a:pt x="24" y="18"/>
                    <a:pt x="24" y="18"/>
                    <a:pt x="24" y="18"/>
                  </a:cubicBezTo>
                  <a:cubicBezTo>
                    <a:pt x="24" y="20"/>
                    <a:pt x="24" y="20"/>
                    <a:pt x="24" y="20"/>
                  </a:cubicBezTo>
                  <a:cubicBezTo>
                    <a:pt x="23" y="20"/>
                    <a:pt x="23" y="20"/>
                    <a:pt x="23" y="20"/>
                  </a:cubicBezTo>
                  <a:cubicBezTo>
                    <a:pt x="23" y="21"/>
                    <a:pt x="23" y="21"/>
                    <a:pt x="23" y="21"/>
                  </a:cubicBezTo>
                  <a:cubicBezTo>
                    <a:pt x="24" y="22"/>
                    <a:pt x="24" y="22"/>
                    <a:pt x="24" y="22"/>
                  </a:cubicBezTo>
                  <a:cubicBezTo>
                    <a:pt x="24" y="22"/>
                    <a:pt x="24" y="22"/>
                    <a:pt x="24" y="22"/>
                  </a:cubicBezTo>
                  <a:cubicBezTo>
                    <a:pt x="23" y="23"/>
                    <a:pt x="23" y="23"/>
                    <a:pt x="23" y="23"/>
                  </a:cubicBezTo>
                  <a:cubicBezTo>
                    <a:pt x="22" y="23"/>
                    <a:pt x="22" y="23"/>
                    <a:pt x="22" y="23"/>
                  </a:cubicBezTo>
                  <a:cubicBezTo>
                    <a:pt x="22" y="24"/>
                    <a:pt x="22" y="24"/>
                    <a:pt x="22" y="24"/>
                  </a:cubicBezTo>
                  <a:cubicBezTo>
                    <a:pt x="22" y="25"/>
                    <a:pt x="22" y="25"/>
                    <a:pt x="22" y="25"/>
                  </a:cubicBezTo>
                  <a:close/>
                  <a:moveTo>
                    <a:pt x="22" y="25"/>
                  </a:moveTo>
                  <a:cubicBezTo>
                    <a:pt x="23" y="26"/>
                    <a:pt x="23" y="26"/>
                    <a:pt x="23" y="26"/>
                  </a:cubicBezTo>
                  <a:cubicBezTo>
                    <a:pt x="23" y="25"/>
                    <a:pt x="23" y="25"/>
                    <a:pt x="23" y="25"/>
                  </a:cubicBezTo>
                  <a:cubicBezTo>
                    <a:pt x="24" y="25"/>
                    <a:pt x="24" y="25"/>
                    <a:pt x="24" y="25"/>
                  </a:cubicBezTo>
                  <a:cubicBezTo>
                    <a:pt x="24" y="24"/>
                    <a:pt x="24" y="24"/>
                    <a:pt x="24" y="24"/>
                  </a:cubicBezTo>
                  <a:cubicBezTo>
                    <a:pt x="23" y="25"/>
                    <a:pt x="23" y="25"/>
                    <a:pt x="23" y="25"/>
                  </a:cubicBezTo>
                  <a:cubicBezTo>
                    <a:pt x="22" y="25"/>
                    <a:pt x="22" y="25"/>
                    <a:pt x="22" y="25"/>
                  </a:cubicBezTo>
                  <a:close/>
                  <a:moveTo>
                    <a:pt x="18" y="25"/>
                  </a:moveTo>
                  <a:cubicBezTo>
                    <a:pt x="19" y="27"/>
                    <a:pt x="19" y="27"/>
                    <a:pt x="19" y="27"/>
                  </a:cubicBezTo>
                  <a:cubicBezTo>
                    <a:pt x="20" y="27"/>
                    <a:pt x="20" y="27"/>
                    <a:pt x="20" y="27"/>
                  </a:cubicBezTo>
                  <a:cubicBezTo>
                    <a:pt x="20" y="27"/>
                    <a:pt x="20" y="27"/>
                    <a:pt x="20" y="27"/>
                  </a:cubicBezTo>
                  <a:cubicBezTo>
                    <a:pt x="21" y="26"/>
                    <a:pt x="21" y="26"/>
                    <a:pt x="21" y="26"/>
                  </a:cubicBezTo>
                  <a:cubicBezTo>
                    <a:pt x="22" y="26"/>
                    <a:pt x="22" y="26"/>
                    <a:pt x="22" y="26"/>
                  </a:cubicBezTo>
                  <a:cubicBezTo>
                    <a:pt x="22" y="25"/>
                    <a:pt x="22" y="25"/>
                    <a:pt x="22" y="25"/>
                  </a:cubicBezTo>
                  <a:cubicBezTo>
                    <a:pt x="22" y="26"/>
                    <a:pt x="22" y="26"/>
                    <a:pt x="22" y="26"/>
                  </a:cubicBezTo>
                  <a:cubicBezTo>
                    <a:pt x="22" y="27"/>
                    <a:pt x="22" y="27"/>
                    <a:pt x="22" y="27"/>
                  </a:cubicBezTo>
                  <a:cubicBezTo>
                    <a:pt x="22" y="28"/>
                    <a:pt x="22" y="28"/>
                    <a:pt x="22" y="28"/>
                  </a:cubicBezTo>
                  <a:cubicBezTo>
                    <a:pt x="21" y="28"/>
                    <a:pt x="21" y="28"/>
                    <a:pt x="21" y="28"/>
                  </a:cubicBezTo>
                  <a:cubicBezTo>
                    <a:pt x="21" y="27"/>
                    <a:pt x="21" y="27"/>
                    <a:pt x="21" y="27"/>
                  </a:cubicBezTo>
                  <a:cubicBezTo>
                    <a:pt x="20" y="28"/>
                    <a:pt x="20" y="28"/>
                    <a:pt x="20" y="28"/>
                  </a:cubicBezTo>
                  <a:cubicBezTo>
                    <a:pt x="19" y="28"/>
                    <a:pt x="19" y="28"/>
                    <a:pt x="19" y="28"/>
                  </a:cubicBezTo>
                  <a:cubicBezTo>
                    <a:pt x="17" y="28"/>
                    <a:pt x="17" y="28"/>
                    <a:pt x="17" y="28"/>
                  </a:cubicBezTo>
                  <a:cubicBezTo>
                    <a:pt x="16" y="27"/>
                    <a:pt x="16" y="27"/>
                    <a:pt x="16" y="27"/>
                  </a:cubicBezTo>
                  <a:cubicBezTo>
                    <a:pt x="17" y="27"/>
                    <a:pt x="17" y="27"/>
                    <a:pt x="17" y="27"/>
                  </a:cubicBezTo>
                  <a:cubicBezTo>
                    <a:pt x="17" y="26"/>
                    <a:pt x="17" y="26"/>
                    <a:pt x="17" y="26"/>
                  </a:cubicBezTo>
                  <a:cubicBezTo>
                    <a:pt x="17" y="25"/>
                    <a:pt x="17" y="25"/>
                    <a:pt x="17" y="25"/>
                  </a:cubicBezTo>
                  <a:cubicBezTo>
                    <a:pt x="18" y="25"/>
                    <a:pt x="18" y="25"/>
                    <a:pt x="18" y="25"/>
                  </a:cubicBezTo>
                  <a:close/>
                  <a:moveTo>
                    <a:pt x="13" y="19"/>
                  </a:moveTo>
                  <a:cubicBezTo>
                    <a:pt x="14" y="18"/>
                    <a:pt x="14" y="18"/>
                    <a:pt x="14" y="18"/>
                  </a:cubicBezTo>
                  <a:cubicBezTo>
                    <a:pt x="14" y="16"/>
                    <a:pt x="14" y="16"/>
                    <a:pt x="14" y="16"/>
                  </a:cubicBezTo>
                  <a:cubicBezTo>
                    <a:pt x="14" y="18"/>
                    <a:pt x="14" y="18"/>
                    <a:pt x="14" y="18"/>
                  </a:cubicBezTo>
                  <a:cubicBezTo>
                    <a:pt x="14" y="19"/>
                    <a:pt x="14" y="19"/>
                    <a:pt x="14" y="19"/>
                  </a:cubicBezTo>
                  <a:cubicBezTo>
                    <a:pt x="13" y="19"/>
                    <a:pt x="13" y="19"/>
                    <a:pt x="13" y="19"/>
                  </a:cubicBezTo>
                  <a:close/>
                  <a:moveTo>
                    <a:pt x="13" y="26"/>
                  </a:moveTo>
                  <a:cubicBezTo>
                    <a:pt x="14" y="27"/>
                    <a:pt x="14" y="27"/>
                    <a:pt x="14" y="27"/>
                  </a:cubicBezTo>
                  <a:cubicBezTo>
                    <a:pt x="14" y="26"/>
                    <a:pt x="14" y="26"/>
                    <a:pt x="14" y="26"/>
                  </a:cubicBezTo>
                  <a:cubicBezTo>
                    <a:pt x="13" y="26"/>
                    <a:pt x="13" y="26"/>
                    <a:pt x="13" y="26"/>
                  </a:cubicBezTo>
                  <a:close/>
                  <a:moveTo>
                    <a:pt x="15" y="24"/>
                  </a:moveTo>
                  <a:cubicBezTo>
                    <a:pt x="15" y="25"/>
                    <a:pt x="15" y="25"/>
                    <a:pt x="15" y="25"/>
                  </a:cubicBezTo>
                  <a:cubicBezTo>
                    <a:pt x="15" y="26"/>
                    <a:pt x="15" y="26"/>
                    <a:pt x="15" y="26"/>
                  </a:cubicBezTo>
                  <a:cubicBezTo>
                    <a:pt x="15" y="27"/>
                    <a:pt x="15" y="27"/>
                    <a:pt x="15" y="27"/>
                  </a:cubicBezTo>
                  <a:cubicBezTo>
                    <a:pt x="16" y="26"/>
                    <a:pt x="16" y="26"/>
                    <a:pt x="16" y="26"/>
                  </a:cubicBezTo>
                  <a:cubicBezTo>
                    <a:pt x="16" y="25"/>
                    <a:pt x="16" y="25"/>
                    <a:pt x="16" y="25"/>
                  </a:cubicBezTo>
                  <a:cubicBezTo>
                    <a:pt x="15" y="24"/>
                    <a:pt x="15" y="24"/>
                    <a:pt x="15" y="24"/>
                  </a:cubicBezTo>
                  <a:close/>
                  <a:moveTo>
                    <a:pt x="10" y="20"/>
                  </a:moveTo>
                  <a:cubicBezTo>
                    <a:pt x="12" y="20"/>
                    <a:pt x="12" y="20"/>
                    <a:pt x="12" y="20"/>
                  </a:cubicBezTo>
                  <a:cubicBezTo>
                    <a:pt x="13" y="21"/>
                    <a:pt x="13" y="21"/>
                    <a:pt x="13" y="21"/>
                  </a:cubicBezTo>
                  <a:cubicBezTo>
                    <a:pt x="14" y="21"/>
                    <a:pt x="14" y="21"/>
                    <a:pt x="14" y="21"/>
                  </a:cubicBezTo>
                  <a:cubicBezTo>
                    <a:pt x="15" y="22"/>
                    <a:pt x="15" y="22"/>
                    <a:pt x="15" y="22"/>
                  </a:cubicBezTo>
                  <a:cubicBezTo>
                    <a:pt x="15" y="23"/>
                    <a:pt x="15" y="23"/>
                    <a:pt x="15" y="23"/>
                  </a:cubicBezTo>
                  <a:cubicBezTo>
                    <a:pt x="14" y="25"/>
                    <a:pt x="14" y="25"/>
                    <a:pt x="14" y="25"/>
                  </a:cubicBezTo>
                  <a:cubicBezTo>
                    <a:pt x="13" y="25"/>
                    <a:pt x="13" y="25"/>
                    <a:pt x="13" y="25"/>
                  </a:cubicBezTo>
                  <a:cubicBezTo>
                    <a:pt x="12" y="25"/>
                    <a:pt x="12" y="25"/>
                    <a:pt x="12" y="25"/>
                  </a:cubicBezTo>
                  <a:cubicBezTo>
                    <a:pt x="11" y="25"/>
                    <a:pt x="11" y="25"/>
                    <a:pt x="11" y="25"/>
                  </a:cubicBezTo>
                  <a:cubicBezTo>
                    <a:pt x="10" y="23"/>
                    <a:pt x="10" y="23"/>
                    <a:pt x="10" y="23"/>
                  </a:cubicBezTo>
                  <a:cubicBezTo>
                    <a:pt x="9" y="22"/>
                    <a:pt x="9" y="22"/>
                    <a:pt x="9" y="22"/>
                  </a:cubicBezTo>
                  <a:cubicBezTo>
                    <a:pt x="10" y="20"/>
                    <a:pt x="10" y="20"/>
                    <a:pt x="10" y="20"/>
                  </a:cubicBezTo>
                  <a:close/>
                  <a:moveTo>
                    <a:pt x="15" y="5"/>
                  </a:moveTo>
                  <a:cubicBezTo>
                    <a:pt x="15" y="4"/>
                    <a:pt x="15" y="4"/>
                    <a:pt x="15" y="4"/>
                  </a:cubicBezTo>
                  <a:cubicBezTo>
                    <a:pt x="17" y="4"/>
                    <a:pt x="17" y="4"/>
                    <a:pt x="17" y="4"/>
                  </a:cubicBezTo>
                  <a:cubicBezTo>
                    <a:pt x="16" y="5"/>
                    <a:pt x="16" y="5"/>
                    <a:pt x="16" y="5"/>
                  </a:cubicBezTo>
                  <a:cubicBezTo>
                    <a:pt x="15" y="5"/>
                    <a:pt x="15" y="5"/>
                    <a:pt x="15" y="5"/>
                  </a:cubicBezTo>
                  <a:close/>
                  <a:moveTo>
                    <a:pt x="4" y="11"/>
                  </a:moveTo>
                  <a:cubicBezTo>
                    <a:pt x="3" y="9"/>
                    <a:pt x="3" y="9"/>
                    <a:pt x="3" y="9"/>
                  </a:cubicBezTo>
                  <a:cubicBezTo>
                    <a:pt x="4" y="8"/>
                    <a:pt x="4" y="8"/>
                    <a:pt x="4" y="8"/>
                  </a:cubicBezTo>
                  <a:cubicBezTo>
                    <a:pt x="5" y="8"/>
                    <a:pt x="5" y="8"/>
                    <a:pt x="5" y="8"/>
                  </a:cubicBezTo>
                  <a:cubicBezTo>
                    <a:pt x="5" y="9"/>
                    <a:pt x="5" y="9"/>
                    <a:pt x="5" y="9"/>
                  </a:cubicBezTo>
                  <a:cubicBezTo>
                    <a:pt x="4" y="10"/>
                    <a:pt x="4" y="10"/>
                    <a:pt x="4" y="10"/>
                  </a:cubicBezTo>
                  <a:cubicBezTo>
                    <a:pt x="4" y="11"/>
                    <a:pt x="4" y="11"/>
                    <a:pt x="4" y="11"/>
                  </a:cubicBezTo>
                  <a:close/>
                  <a:moveTo>
                    <a:pt x="3" y="11"/>
                  </a:moveTo>
                  <a:cubicBezTo>
                    <a:pt x="3" y="10"/>
                    <a:pt x="3" y="10"/>
                    <a:pt x="3" y="10"/>
                  </a:cubicBezTo>
                  <a:cubicBezTo>
                    <a:pt x="3" y="9"/>
                    <a:pt x="3" y="9"/>
                    <a:pt x="3" y="9"/>
                  </a:cubicBezTo>
                  <a:cubicBezTo>
                    <a:pt x="5" y="7"/>
                    <a:pt x="5" y="7"/>
                    <a:pt x="5" y="7"/>
                  </a:cubicBezTo>
                  <a:cubicBezTo>
                    <a:pt x="5" y="8"/>
                    <a:pt x="5" y="8"/>
                    <a:pt x="5" y="8"/>
                  </a:cubicBezTo>
                  <a:cubicBezTo>
                    <a:pt x="7" y="7"/>
                    <a:pt x="7" y="7"/>
                    <a:pt x="7" y="7"/>
                  </a:cubicBezTo>
                  <a:cubicBezTo>
                    <a:pt x="8" y="8"/>
                    <a:pt x="8" y="8"/>
                    <a:pt x="8" y="8"/>
                  </a:cubicBezTo>
                  <a:cubicBezTo>
                    <a:pt x="9" y="7"/>
                    <a:pt x="9" y="7"/>
                    <a:pt x="9" y="7"/>
                  </a:cubicBezTo>
                  <a:cubicBezTo>
                    <a:pt x="10" y="7"/>
                    <a:pt x="10" y="7"/>
                    <a:pt x="10" y="7"/>
                  </a:cubicBezTo>
                  <a:cubicBezTo>
                    <a:pt x="11" y="8"/>
                    <a:pt x="11" y="8"/>
                    <a:pt x="11" y="8"/>
                  </a:cubicBezTo>
                  <a:cubicBezTo>
                    <a:pt x="12" y="8"/>
                    <a:pt x="12" y="8"/>
                    <a:pt x="12" y="8"/>
                  </a:cubicBezTo>
                  <a:cubicBezTo>
                    <a:pt x="13" y="5"/>
                    <a:pt x="13" y="5"/>
                    <a:pt x="13" y="5"/>
                  </a:cubicBezTo>
                  <a:cubicBezTo>
                    <a:pt x="13" y="4"/>
                    <a:pt x="13" y="4"/>
                    <a:pt x="13" y="4"/>
                  </a:cubicBezTo>
                  <a:cubicBezTo>
                    <a:pt x="13" y="4"/>
                    <a:pt x="13" y="4"/>
                    <a:pt x="13" y="4"/>
                  </a:cubicBezTo>
                  <a:cubicBezTo>
                    <a:pt x="13" y="2"/>
                    <a:pt x="13" y="2"/>
                    <a:pt x="13" y="2"/>
                  </a:cubicBezTo>
                  <a:cubicBezTo>
                    <a:pt x="14" y="1"/>
                    <a:pt x="14" y="1"/>
                    <a:pt x="14" y="1"/>
                  </a:cubicBezTo>
                  <a:cubicBezTo>
                    <a:pt x="13" y="0"/>
                    <a:pt x="13" y="0"/>
                    <a:pt x="13" y="0"/>
                  </a:cubicBezTo>
                  <a:cubicBezTo>
                    <a:pt x="12" y="2"/>
                    <a:pt x="12" y="2"/>
                    <a:pt x="12" y="2"/>
                  </a:cubicBezTo>
                  <a:cubicBezTo>
                    <a:pt x="10" y="3"/>
                    <a:pt x="10" y="3"/>
                    <a:pt x="10" y="3"/>
                  </a:cubicBezTo>
                  <a:cubicBezTo>
                    <a:pt x="9" y="3"/>
                    <a:pt x="9" y="3"/>
                    <a:pt x="9" y="3"/>
                  </a:cubicBezTo>
                  <a:cubicBezTo>
                    <a:pt x="8" y="4"/>
                    <a:pt x="8" y="4"/>
                    <a:pt x="8" y="4"/>
                  </a:cubicBezTo>
                  <a:cubicBezTo>
                    <a:pt x="8" y="5"/>
                    <a:pt x="8" y="5"/>
                    <a:pt x="8" y="5"/>
                  </a:cubicBezTo>
                  <a:cubicBezTo>
                    <a:pt x="6" y="6"/>
                    <a:pt x="6" y="6"/>
                    <a:pt x="6" y="6"/>
                  </a:cubicBezTo>
                  <a:cubicBezTo>
                    <a:pt x="5" y="6"/>
                    <a:pt x="5" y="6"/>
                    <a:pt x="5" y="6"/>
                  </a:cubicBezTo>
                  <a:cubicBezTo>
                    <a:pt x="3" y="7"/>
                    <a:pt x="3" y="7"/>
                    <a:pt x="3" y="7"/>
                  </a:cubicBezTo>
                  <a:cubicBezTo>
                    <a:pt x="3" y="7"/>
                    <a:pt x="3" y="7"/>
                    <a:pt x="3" y="7"/>
                  </a:cubicBezTo>
                  <a:cubicBezTo>
                    <a:pt x="2" y="7"/>
                    <a:pt x="2" y="7"/>
                    <a:pt x="2" y="7"/>
                  </a:cubicBezTo>
                  <a:cubicBezTo>
                    <a:pt x="2" y="9"/>
                    <a:pt x="2" y="9"/>
                    <a:pt x="2" y="9"/>
                  </a:cubicBezTo>
                  <a:cubicBezTo>
                    <a:pt x="1" y="10"/>
                    <a:pt x="1" y="10"/>
                    <a:pt x="1" y="10"/>
                  </a:cubicBezTo>
                  <a:cubicBezTo>
                    <a:pt x="1" y="10"/>
                    <a:pt x="1" y="10"/>
                    <a:pt x="1" y="10"/>
                  </a:cubicBezTo>
                  <a:cubicBezTo>
                    <a:pt x="2" y="10"/>
                    <a:pt x="2" y="10"/>
                    <a:pt x="2" y="10"/>
                  </a:cubicBezTo>
                  <a:cubicBezTo>
                    <a:pt x="3" y="11"/>
                    <a:pt x="3" y="11"/>
                    <a:pt x="3" y="11"/>
                  </a:cubicBezTo>
                  <a:close/>
                  <a:moveTo>
                    <a:pt x="9" y="26"/>
                  </a:moveTo>
                  <a:cubicBezTo>
                    <a:pt x="8" y="26"/>
                    <a:pt x="8" y="26"/>
                    <a:pt x="8" y="26"/>
                  </a:cubicBezTo>
                  <a:cubicBezTo>
                    <a:pt x="9" y="25"/>
                    <a:pt x="9" y="25"/>
                    <a:pt x="9" y="25"/>
                  </a:cubicBezTo>
                  <a:cubicBezTo>
                    <a:pt x="8" y="24"/>
                    <a:pt x="8" y="24"/>
                    <a:pt x="8" y="24"/>
                  </a:cubicBezTo>
                  <a:cubicBezTo>
                    <a:pt x="7" y="24"/>
                    <a:pt x="7" y="24"/>
                    <a:pt x="7" y="24"/>
                  </a:cubicBezTo>
                  <a:cubicBezTo>
                    <a:pt x="8" y="24"/>
                    <a:pt x="8" y="24"/>
                    <a:pt x="8" y="24"/>
                  </a:cubicBezTo>
                  <a:cubicBezTo>
                    <a:pt x="8" y="23"/>
                    <a:pt x="8" y="23"/>
                    <a:pt x="8" y="23"/>
                  </a:cubicBezTo>
                  <a:cubicBezTo>
                    <a:pt x="8" y="22"/>
                    <a:pt x="8" y="22"/>
                    <a:pt x="8" y="22"/>
                  </a:cubicBezTo>
                  <a:cubicBezTo>
                    <a:pt x="8" y="22"/>
                    <a:pt x="8" y="22"/>
                    <a:pt x="8" y="22"/>
                  </a:cubicBezTo>
                  <a:cubicBezTo>
                    <a:pt x="8" y="21"/>
                    <a:pt x="8" y="21"/>
                    <a:pt x="8" y="21"/>
                  </a:cubicBezTo>
                  <a:cubicBezTo>
                    <a:pt x="10" y="20"/>
                    <a:pt x="10" y="20"/>
                    <a:pt x="10" y="20"/>
                  </a:cubicBezTo>
                  <a:cubicBezTo>
                    <a:pt x="10" y="19"/>
                    <a:pt x="10" y="19"/>
                    <a:pt x="10" y="19"/>
                  </a:cubicBezTo>
                  <a:cubicBezTo>
                    <a:pt x="11" y="18"/>
                    <a:pt x="11" y="18"/>
                    <a:pt x="11" y="18"/>
                  </a:cubicBezTo>
                  <a:cubicBezTo>
                    <a:pt x="11" y="18"/>
                    <a:pt x="11" y="18"/>
                    <a:pt x="11" y="18"/>
                  </a:cubicBezTo>
                  <a:cubicBezTo>
                    <a:pt x="12" y="18"/>
                    <a:pt x="12" y="18"/>
                    <a:pt x="12" y="18"/>
                  </a:cubicBezTo>
                  <a:cubicBezTo>
                    <a:pt x="12" y="16"/>
                    <a:pt x="12" y="16"/>
                    <a:pt x="12" y="16"/>
                  </a:cubicBezTo>
                  <a:cubicBezTo>
                    <a:pt x="12" y="15"/>
                    <a:pt x="12" y="15"/>
                    <a:pt x="12" y="15"/>
                  </a:cubicBezTo>
                  <a:cubicBezTo>
                    <a:pt x="13" y="14"/>
                    <a:pt x="13" y="14"/>
                    <a:pt x="13" y="14"/>
                  </a:cubicBezTo>
                  <a:cubicBezTo>
                    <a:pt x="14" y="14"/>
                    <a:pt x="14" y="14"/>
                    <a:pt x="14" y="14"/>
                  </a:cubicBezTo>
                  <a:cubicBezTo>
                    <a:pt x="14" y="15"/>
                    <a:pt x="14" y="15"/>
                    <a:pt x="14" y="15"/>
                  </a:cubicBezTo>
                  <a:cubicBezTo>
                    <a:pt x="15" y="15"/>
                    <a:pt x="15" y="15"/>
                    <a:pt x="15" y="15"/>
                  </a:cubicBezTo>
                  <a:cubicBezTo>
                    <a:pt x="15" y="15"/>
                    <a:pt x="15" y="15"/>
                    <a:pt x="15" y="15"/>
                  </a:cubicBezTo>
                  <a:cubicBezTo>
                    <a:pt x="16" y="14"/>
                    <a:pt x="16" y="14"/>
                    <a:pt x="16" y="14"/>
                  </a:cubicBezTo>
                  <a:cubicBezTo>
                    <a:pt x="16" y="13"/>
                    <a:pt x="16" y="13"/>
                    <a:pt x="16" y="13"/>
                  </a:cubicBezTo>
                  <a:cubicBezTo>
                    <a:pt x="15" y="12"/>
                    <a:pt x="15" y="12"/>
                    <a:pt x="15" y="12"/>
                  </a:cubicBezTo>
                  <a:cubicBezTo>
                    <a:pt x="14" y="13"/>
                    <a:pt x="14" y="13"/>
                    <a:pt x="14" y="13"/>
                  </a:cubicBezTo>
                  <a:cubicBezTo>
                    <a:pt x="13" y="13"/>
                    <a:pt x="13" y="13"/>
                    <a:pt x="13" y="13"/>
                  </a:cubicBezTo>
                  <a:cubicBezTo>
                    <a:pt x="12" y="12"/>
                    <a:pt x="12" y="12"/>
                    <a:pt x="12" y="12"/>
                  </a:cubicBezTo>
                  <a:cubicBezTo>
                    <a:pt x="12" y="11"/>
                    <a:pt x="12" y="11"/>
                    <a:pt x="12" y="11"/>
                  </a:cubicBezTo>
                  <a:cubicBezTo>
                    <a:pt x="11" y="11"/>
                    <a:pt x="11" y="11"/>
                    <a:pt x="11" y="11"/>
                  </a:cubicBezTo>
                  <a:cubicBezTo>
                    <a:pt x="11" y="10"/>
                    <a:pt x="11" y="10"/>
                    <a:pt x="11" y="10"/>
                  </a:cubicBezTo>
                  <a:cubicBezTo>
                    <a:pt x="11" y="9"/>
                    <a:pt x="11" y="9"/>
                    <a:pt x="11" y="9"/>
                  </a:cubicBezTo>
                  <a:cubicBezTo>
                    <a:pt x="10" y="8"/>
                    <a:pt x="10" y="8"/>
                    <a:pt x="10" y="8"/>
                  </a:cubicBezTo>
                  <a:cubicBezTo>
                    <a:pt x="8" y="8"/>
                    <a:pt x="8" y="8"/>
                    <a:pt x="8" y="8"/>
                  </a:cubicBezTo>
                  <a:cubicBezTo>
                    <a:pt x="7" y="8"/>
                    <a:pt x="7" y="8"/>
                    <a:pt x="7" y="8"/>
                  </a:cubicBezTo>
                  <a:cubicBezTo>
                    <a:pt x="6" y="8"/>
                    <a:pt x="6" y="8"/>
                    <a:pt x="6" y="8"/>
                  </a:cubicBezTo>
                  <a:cubicBezTo>
                    <a:pt x="6" y="9"/>
                    <a:pt x="6" y="9"/>
                    <a:pt x="6" y="9"/>
                  </a:cubicBezTo>
                  <a:cubicBezTo>
                    <a:pt x="7" y="10"/>
                    <a:pt x="7" y="10"/>
                    <a:pt x="7" y="10"/>
                  </a:cubicBezTo>
                  <a:cubicBezTo>
                    <a:pt x="7" y="11"/>
                    <a:pt x="7" y="11"/>
                    <a:pt x="7" y="11"/>
                  </a:cubicBezTo>
                  <a:cubicBezTo>
                    <a:pt x="8" y="12"/>
                    <a:pt x="8" y="12"/>
                    <a:pt x="8" y="12"/>
                  </a:cubicBezTo>
                  <a:cubicBezTo>
                    <a:pt x="8" y="12"/>
                    <a:pt x="8" y="12"/>
                    <a:pt x="8" y="12"/>
                  </a:cubicBezTo>
                  <a:cubicBezTo>
                    <a:pt x="7" y="12"/>
                    <a:pt x="7" y="12"/>
                    <a:pt x="7" y="12"/>
                  </a:cubicBezTo>
                  <a:cubicBezTo>
                    <a:pt x="6" y="12"/>
                    <a:pt x="6" y="12"/>
                    <a:pt x="6" y="12"/>
                  </a:cubicBezTo>
                  <a:cubicBezTo>
                    <a:pt x="5" y="12"/>
                    <a:pt x="5" y="12"/>
                    <a:pt x="5" y="12"/>
                  </a:cubicBezTo>
                  <a:cubicBezTo>
                    <a:pt x="6" y="11"/>
                    <a:pt x="6" y="11"/>
                    <a:pt x="6" y="11"/>
                  </a:cubicBezTo>
                  <a:cubicBezTo>
                    <a:pt x="5" y="10"/>
                    <a:pt x="5" y="10"/>
                    <a:pt x="5" y="10"/>
                  </a:cubicBezTo>
                  <a:cubicBezTo>
                    <a:pt x="5" y="10"/>
                    <a:pt x="5" y="10"/>
                    <a:pt x="5" y="10"/>
                  </a:cubicBezTo>
                  <a:cubicBezTo>
                    <a:pt x="4" y="11"/>
                    <a:pt x="4" y="11"/>
                    <a:pt x="4" y="11"/>
                  </a:cubicBezTo>
                  <a:cubicBezTo>
                    <a:pt x="5" y="12"/>
                    <a:pt x="5" y="12"/>
                    <a:pt x="5" y="12"/>
                  </a:cubicBezTo>
                  <a:cubicBezTo>
                    <a:pt x="4" y="13"/>
                    <a:pt x="4" y="13"/>
                    <a:pt x="4" y="13"/>
                  </a:cubicBezTo>
                  <a:cubicBezTo>
                    <a:pt x="3" y="12"/>
                    <a:pt x="3" y="12"/>
                    <a:pt x="3" y="12"/>
                  </a:cubicBezTo>
                  <a:cubicBezTo>
                    <a:pt x="2" y="12"/>
                    <a:pt x="2" y="12"/>
                    <a:pt x="2" y="12"/>
                  </a:cubicBezTo>
                  <a:cubicBezTo>
                    <a:pt x="1" y="11"/>
                    <a:pt x="1" y="11"/>
                    <a:pt x="1" y="11"/>
                  </a:cubicBezTo>
                  <a:cubicBezTo>
                    <a:pt x="0" y="12"/>
                    <a:pt x="0" y="12"/>
                    <a:pt x="0" y="12"/>
                  </a:cubicBezTo>
                  <a:cubicBezTo>
                    <a:pt x="2" y="13"/>
                    <a:pt x="2" y="13"/>
                    <a:pt x="2" y="13"/>
                  </a:cubicBezTo>
                  <a:cubicBezTo>
                    <a:pt x="2" y="15"/>
                    <a:pt x="2" y="15"/>
                    <a:pt x="2" y="15"/>
                  </a:cubicBezTo>
                  <a:cubicBezTo>
                    <a:pt x="1" y="14"/>
                    <a:pt x="1" y="14"/>
                    <a:pt x="1" y="14"/>
                  </a:cubicBezTo>
                  <a:cubicBezTo>
                    <a:pt x="0" y="14"/>
                    <a:pt x="0" y="14"/>
                    <a:pt x="0" y="14"/>
                  </a:cubicBezTo>
                  <a:cubicBezTo>
                    <a:pt x="0" y="16"/>
                    <a:pt x="0" y="16"/>
                    <a:pt x="0" y="16"/>
                  </a:cubicBezTo>
                  <a:cubicBezTo>
                    <a:pt x="1" y="16"/>
                    <a:pt x="1" y="16"/>
                    <a:pt x="1" y="16"/>
                  </a:cubicBezTo>
                  <a:cubicBezTo>
                    <a:pt x="1" y="18"/>
                    <a:pt x="1" y="18"/>
                    <a:pt x="1" y="18"/>
                  </a:cubicBezTo>
                  <a:cubicBezTo>
                    <a:pt x="2" y="18"/>
                    <a:pt x="2" y="18"/>
                    <a:pt x="2" y="18"/>
                  </a:cubicBezTo>
                  <a:cubicBezTo>
                    <a:pt x="0" y="19"/>
                    <a:pt x="0" y="19"/>
                    <a:pt x="0" y="19"/>
                  </a:cubicBezTo>
                  <a:cubicBezTo>
                    <a:pt x="0" y="21"/>
                    <a:pt x="0" y="21"/>
                    <a:pt x="0" y="21"/>
                  </a:cubicBezTo>
                  <a:cubicBezTo>
                    <a:pt x="0" y="21"/>
                    <a:pt x="0" y="21"/>
                    <a:pt x="0" y="21"/>
                  </a:cubicBezTo>
                  <a:cubicBezTo>
                    <a:pt x="1" y="21"/>
                    <a:pt x="1" y="21"/>
                    <a:pt x="1" y="21"/>
                  </a:cubicBezTo>
                  <a:cubicBezTo>
                    <a:pt x="3" y="22"/>
                    <a:pt x="3" y="22"/>
                    <a:pt x="3" y="22"/>
                  </a:cubicBezTo>
                  <a:cubicBezTo>
                    <a:pt x="3" y="24"/>
                    <a:pt x="3" y="24"/>
                    <a:pt x="3" y="24"/>
                  </a:cubicBezTo>
                  <a:cubicBezTo>
                    <a:pt x="3" y="24"/>
                    <a:pt x="3" y="24"/>
                    <a:pt x="3" y="24"/>
                  </a:cubicBezTo>
                  <a:cubicBezTo>
                    <a:pt x="3" y="25"/>
                    <a:pt x="3" y="25"/>
                    <a:pt x="3" y="25"/>
                  </a:cubicBezTo>
                  <a:cubicBezTo>
                    <a:pt x="4" y="25"/>
                    <a:pt x="4" y="25"/>
                    <a:pt x="4" y="25"/>
                  </a:cubicBezTo>
                  <a:cubicBezTo>
                    <a:pt x="7" y="26"/>
                    <a:pt x="7" y="26"/>
                    <a:pt x="7" y="26"/>
                  </a:cubicBezTo>
                  <a:cubicBezTo>
                    <a:pt x="7" y="26"/>
                    <a:pt x="7" y="26"/>
                    <a:pt x="7" y="26"/>
                  </a:cubicBezTo>
                  <a:lnTo>
                    <a:pt x="9" y="2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5" name="Freeform 43"/>
            <p:cNvSpPr>
              <a:spLocks noEditPoints="1"/>
            </p:cNvSpPr>
            <p:nvPr/>
          </p:nvSpPr>
          <p:spPr bwMode="auto">
            <a:xfrm>
              <a:off x="4553993" y="2325154"/>
              <a:ext cx="519867" cy="604496"/>
            </a:xfrm>
            <a:custGeom>
              <a:avLst/>
              <a:gdLst>
                <a:gd name="T0" fmla="*/ 122 w 127"/>
                <a:gd name="T1" fmla="*/ 18 h 147"/>
                <a:gd name="T2" fmla="*/ 126 w 127"/>
                <a:gd name="T3" fmla="*/ 10 h 147"/>
                <a:gd name="T4" fmla="*/ 117 w 127"/>
                <a:gd name="T5" fmla="*/ 6 h 147"/>
                <a:gd name="T6" fmla="*/ 111 w 127"/>
                <a:gd name="T7" fmla="*/ 7 h 147"/>
                <a:gd name="T8" fmla="*/ 108 w 127"/>
                <a:gd name="T9" fmla="*/ 0 h 147"/>
                <a:gd name="T10" fmla="*/ 104 w 127"/>
                <a:gd name="T11" fmla="*/ 9 h 147"/>
                <a:gd name="T12" fmla="*/ 95 w 127"/>
                <a:gd name="T13" fmla="*/ 13 h 147"/>
                <a:gd name="T14" fmla="*/ 91 w 127"/>
                <a:gd name="T15" fmla="*/ 5 h 147"/>
                <a:gd name="T16" fmla="*/ 88 w 127"/>
                <a:gd name="T17" fmla="*/ 15 h 147"/>
                <a:gd name="T18" fmla="*/ 81 w 127"/>
                <a:gd name="T19" fmla="*/ 17 h 147"/>
                <a:gd name="T20" fmla="*/ 72 w 127"/>
                <a:gd name="T21" fmla="*/ 25 h 147"/>
                <a:gd name="T22" fmla="*/ 69 w 127"/>
                <a:gd name="T23" fmla="*/ 27 h 147"/>
                <a:gd name="T24" fmla="*/ 62 w 127"/>
                <a:gd name="T25" fmla="*/ 27 h 147"/>
                <a:gd name="T26" fmla="*/ 56 w 127"/>
                <a:gd name="T27" fmla="*/ 36 h 147"/>
                <a:gd name="T28" fmla="*/ 55 w 127"/>
                <a:gd name="T29" fmla="*/ 40 h 147"/>
                <a:gd name="T30" fmla="*/ 49 w 127"/>
                <a:gd name="T31" fmla="*/ 45 h 147"/>
                <a:gd name="T32" fmla="*/ 50 w 127"/>
                <a:gd name="T33" fmla="*/ 50 h 147"/>
                <a:gd name="T34" fmla="*/ 44 w 127"/>
                <a:gd name="T35" fmla="*/ 57 h 147"/>
                <a:gd name="T36" fmla="*/ 43 w 127"/>
                <a:gd name="T37" fmla="*/ 62 h 147"/>
                <a:gd name="T38" fmla="*/ 40 w 127"/>
                <a:gd name="T39" fmla="*/ 71 h 147"/>
                <a:gd name="T40" fmla="*/ 33 w 127"/>
                <a:gd name="T41" fmla="*/ 79 h 147"/>
                <a:gd name="T42" fmla="*/ 25 w 127"/>
                <a:gd name="T43" fmla="*/ 89 h 147"/>
                <a:gd name="T44" fmla="*/ 34 w 127"/>
                <a:gd name="T45" fmla="*/ 88 h 147"/>
                <a:gd name="T46" fmla="*/ 23 w 127"/>
                <a:gd name="T47" fmla="*/ 92 h 147"/>
                <a:gd name="T48" fmla="*/ 20 w 127"/>
                <a:gd name="T49" fmla="*/ 98 h 147"/>
                <a:gd name="T50" fmla="*/ 14 w 127"/>
                <a:gd name="T51" fmla="*/ 99 h 147"/>
                <a:gd name="T52" fmla="*/ 12 w 127"/>
                <a:gd name="T53" fmla="*/ 104 h 147"/>
                <a:gd name="T54" fmla="*/ 2 w 127"/>
                <a:gd name="T55" fmla="*/ 106 h 147"/>
                <a:gd name="T56" fmla="*/ 3 w 127"/>
                <a:gd name="T57" fmla="*/ 112 h 147"/>
                <a:gd name="T58" fmla="*/ 9 w 127"/>
                <a:gd name="T59" fmla="*/ 114 h 147"/>
                <a:gd name="T60" fmla="*/ 12 w 127"/>
                <a:gd name="T61" fmla="*/ 117 h 147"/>
                <a:gd name="T62" fmla="*/ 3 w 127"/>
                <a:gd name="T63" fmla="*/ 120 h 147"/>
                <a:gd name="T64" fmla="*/ 11 w 127"/>
                <a:gd name="T65" fmla="*/ 122 h 147"/>
                <a:gd name="T66" fmla="*/ 5 w 127"/>
                <a:gd name="T67" fmla="*/ 131 h 147"/>
                <a:gd name="T68" fmla="*/ 9 w 127"/>
                <a:gd name="T69" fmla="*/ 138 h 147"/>
                <a:gd name="T70" fmla="*/ 15 w 127"/>
                <a:gd name="T71" fmla="*/ 147 h 147"/>
                <a:gd name="T72" fmla="*/ 26 w 127"/>
                <a:gd name="T73" fmla="*/ 136 h 147"/>
                <a:gd name="T74" fmla="*/ 31 w 127"/>
                <a:gd name="T75" fmla="*/ 132 h 147"/>
                <a:gd name="T76" fmla="*/ 39 w 127"/>
                <a:gd name="T77" fmla="*/ 137 h 147"/>
                <a:gd name="T78" fmla="*/ 40 w 127"/>
                <a:gd name="T79" fmla="*/ 103 h 147"/>
                <a:gd name="T80" fmla="*/ 48 w 127"/>
                <a:gd name="T81" fmla="*/ 62 h 147"/>
                <a:gd name="T82" fmla="*/ 64 w 127"/>
                <a:gd name="T83" fmla="*/ 38 h 147"/>
                <a:gd name="T84" fmla="*/ 75 w 127"/>
                <a:gd name="T85" fmla="*/ 28 h 147"/>
                <a:gd name="T86" fmla="*/ 97 w 127"/>
                <a:gd name="T87" fmla="*/ 31 h 147"/>
                <a:gd name="T88" fmla="*/ 112 w 127"/>
                <a:gd name="T89" fmla="*/ 15 h 147"/>
                <a:gd name="T90" fmla="*/ 4 w 127"/>
                <a:gd name="T91" fmla="*/ 127 h 147"/>
                <a:gd name="T92" fmla="*/ 2 w 127"/>
                <a:gd name="T93" fmla="*/ 124 h 147"/>
                <a:gd name="T94" fmla="*/ 5 w 127"/>
                <a:gd name="T95" fmla="*/ 104 h 147"/>
                <a:gd name="T96" fmla="*/ 22 w 127"/>
                <a:gd name="T97" fmla="*/ 90 h 147"/>
                <a:gd name="T98" fmla="*/ 37 w 127"/>
                <a:gd name="T99" fmla="*/ 68 h 147"/>
                <a:gd name="T100" fmla="*/ 38 w 127"/>
                <a:gd name="T101" fmla="*/ 46 h 147"/>
                <a:gd name="T102" fmla="*/ 47 w 127"/>
                <a:gd name="T103" fmla="*/ 35 h 147"/>
                <a:gd name="T104" fmla="*/ 51 w 127"/>
                <a:gd name="T105" fmla="*/ 30 h 147"/>
                <a:gd name="T106" fmla="*/ 50 w 127"/>
                <a:gd name="T107" fmla="*/ 34 h 147"/>
                <a:gd name="T108" fmla="*/ 62 w 127"/>
                <a:gd name="T109" fmla="*/ 25 h 147"/>
                <a:gd name="T110" fmla="*/ 62 w 127"/>
                <a:gd name="T111" fmla="*/ 25 h 147"/>
                <a:gd name="T112" fmla="*/ 69 w 127"/>
                <a:gd name="T113" fmla="*/ 19 h 147"/>
                <a:gd name="T114" fmla="*/ 72 w 127"/>
                <a:gd name="T115" fmla="*/ 15 h 147"/>
                <a:gd name="T116" fmla="*/ 88 w 127"/>
                <a:gd name="T117" fmla="*/ 9 h 147"/>
                <a:gd name="T118" fmla="*/ 88 w 127"/>
                <a:gd name="T119" fmla="*/ 6 h 147"/>
                <a:gd name="T120" fmla="*/ 100 w 127"/>
                <a:gd name="T121" fmla="*/ 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 h="147">
                  <a:moveTo>
                    <a:pt x="118" y="26"/>
                  </a:moveTo>
                  <a:cubicBezTo>
                    <a:pt x="119" y="26"/>
                    <a:pt x="119" y="26"/>
                    <a:pt x="119" y="26"/>
                  </a:cubicBezTo>
                  <a:cubicBezTo>
                    <a:pt x="119" y="24"/>
                    <a:pt x="119" y="24"/>
                    <a:pt x="119" y="24"/>
                  </a:cubicBezTo>
                  <a:cubicBezTo>
                    <a:pt x="121" y="22"/>
                    <a:pt x="121" y="22"/>
                    <a:pt x="121" y="22"/>
                  </a:cubicBezTo>
                  <a:cubicBezTo>
                    <a:pt x="122" y="22"/>
                    <a:pt x="122" y="22"/>
                    <a:pt x="122" y="22"/>
                  </a:cubicBezTo>
                  <a:cubicBezTo>
                    <a:pt x="123" y="21"/>
                    <a:pt x="123" y="21"/>
                    <a:pt x="123" y="21"/>
                  </a:cubicBezTo>
                  <a:cubicBezTo>
                    <a:pt x="123" y="19"/>
                    <a:pt x="123" y="19"/>
                    <a:pt x="123" y="19"/>
                  </a:cubicBezTo>
                  <a:cubicBezTo>
                    <a:pt x="124" y="19"/>
                    <a:pt x="124" y="19"/>
                    <a:pt x="124" y="19"/>
                  </a:cubicBezTo>
                  <a:cubicBezTo>
                    <a:pt x="125" y="19"/>
                    <a:pt x="125" y="19"/>
                    <a:pt x="125" y="19"/>
                  </a:cubicBezTo>
                  <a:cubicBezTo>
                    <a:pt x="126" y="18"/>
                    <a:pt x="126" y="18"/>
                    <a:pt x="126" y="18"/>
                  </a:cubicBezTo>
                  <a:cubicBezTo>
                    <a:pt x="126" y="17"/>
                    <a:pt x="126" y="17"/>
                    <a:pt x="126" y="17"/>
                  </a:cubicBezTo>
                  <a:cubicBezTo>
                    <a:pt x="126" y="17"/>
                    <a:pt x="126" y="17"/>
                    <a:pt x="126" y="17"/>
                  </a:cubicBezTo>
                  <a:cubicBezTo>
                    <a:pt x="125" y="16"/>
                    <a:pt x="125" y="16"/>
                    <a:pt x="125" y="16"/>
                  </a:cubicBezTo>
                  <a:cubicBezTo>
                    <a:pt x="124" y="16"/>
                    <a:pt x="124" y="16"/>
                    <a:pt x="124" y="16"/>
                  </a:cubicBezTo>
                  <a:cubicBezTo>
                    <a:pt x="124" y="17"/>
                    <a:pt x="124" y="17"/>
                    <a:pt x="124" y="17"/>
                  </a:cubicBezTo>
                  <a:cubicBezTo>
                    <a:pt x="124" y="17"/>
                    <a:pt x="124" y="17"/>
                    <a:pt x="124" y="17"/>
                  </a:cubicBezTo>
                  <a:cubicBezTo>
                    <a:pt x="123" y="17"/>
                    <a:pt x="123" y="17"/>
                    <a:pt x="123" y="17"/>
                  </a:cubicBezTo>
                  <a:cubicBezTo>
                    <a:pt x="123" y="16"/>
                    <a:pt x="123" y="16"/>
                    <a:pt x="123" y="16"/>
                  </a:cubicBezTo>
                  <a:cubicBezTo>
                    <a:pt x="122" y="16"/>
                    <a:pt x="122" y="16"/>
                    <a:pt x="122" y="16"/>
                  </a:cubicBezTo>
                  <a:cubicBezTo>
                    <a:pt x="123" y="17"/>
                    <a:pt x="123" y="17"/>
                    <a:pt x="123" y="17"/>
                  </a:cubicBezTo>
                  <a:cubicBezTo>
                    <a:pt x="122" y="18"/>
                    <a:pt x="122" y="18"/>
                    <a:pt x="122" y="18"/>
                  </a:cubicBezTo>
                  <a:cubicBezTo>
                    <a:pt x="122" y="18"/>
                    <a:pt x="122" y="18"/>
                    <a:pt x="122" y="18"/>
                  </a:cubicBezTo>
                  <a:cubicBezTo>
                    <a:pt x="121" y="17"/>
                    <a:pt x="121" y="17"/>
                    <a:pt x="121" y="17"/>
                  </a:cubicBezTo>
                  <a:cubicBezTo>
                    <a:pt x="120" y="18"/>
                    <a:pt x="120" y="18"/>
                    <a:pt x="120" y="18"/>
                  </a:cubicBezTo>
                  <a:cubicBezTo>
                    <a:pt x="120" y="18"/>
                    <a:pt x="120" y="18"/>
                    <a:pt x="120" y="18"/>
                  </a:cubicBezTo>
                  <a:cubicBezTo>
                    <a:pt x="120" y="17"/>
                    <a:pt x="120" y="17"/>
                    <a:pt x="120" y="17"/>
                  </a:cubicBezTo>
                  <a:cubicBezTo>
                    <a:pt x="120" y="16"/>
                    <a:pt x="120" y="16"/>
                    <a:pt x="120" y="16"/>
                  </a:cubicBezTo>
                  <a:cubicBezTo>
                    <a:pt x="119" y="16"/>
                    <a:pt x="119" y="16"/>
                    <a:pt x="119" y="16"/>
                  </a:cubicBezTo>
                  <a:cubicBezTo>
                    <a:pt x="119" y="15"/>
                    <a:pt x="119" y="15"/>
                    <a:pt x="119" y="15"/>
                  </a:cubicBezTo>
                  <a:cubicBezTo>
                    <a:pt x="118" y="14"/>
                    <a:pt x="118" y="14"/>
                    <a:pt x="118" y="14"/>
                  </a:cubicBezTo>
                  <a:cubicBezTo>
                    <a:pt x="117" y="14"/>
                    <a:pt x="117" y="14"/>
                    <a:pt x="117" y="14"/>
                  </a:cubicBezTo>
                  <a:cubicBezTo>
                    <a:pt x="116" y="14"/>
                    <a:pt x="116" y="14"/>
                    <a:pt x="116" y="14"/>
                  </a:cubicBezTo>
                  <a:cubicBezTo>
                    <a:pt x="115" y="14"/>
                    <a:pt x="115" y="14"/>
                    <a:pt x="115" y="14"/>
                  </a:cubicBezTo>
                  <a:cubicBezTo>
                    <a:pt x="114" y="13"/>
                    <a:pt x="114" y="13"/>
                    <a:pt x="114" y="13"/>
                  </a:cubicBezTo>
                  <a:cubicBezTo>
                    <a:pt x="114" y="13"/>
                    <a:pt x="114" y="13"/>
                    <a:pt x="114" y="13"/>
                  </a:cubicBezTo>
                  <a:cubicBezTo>
                    <a:pt x="116" y="13"/>
                    <a:pt x="116" y="13"/>
                    <a:pt x="116" y="13"/>
                  </a:cubicBezTo>
                  <a:cubicBezTo>
                    <a:pt x="118" y="13"/>
                    <a:pt x="118" y="13"/>
                    <a:pt x="118" y="13"/>
                  </a:cubicBezTo>
                  <a:cubicBezTo>
                    <a:pt x="119" y="13"/>
                    <a:pt x="119" y="13"/>
                    <a:pt x="119" y="13"/>
                  </a:cubicBezTo>
                  <a:cubicBezTo>
                    <a:pt x="121" y="14"/>
                    <a:pt x="121" y="14"/>
                    <a:pt x="121" y="14"/>
                  </a:cubicBezTo>
                  <a:cubicBezTo>
                    <a:pt x="123" y="13"/>
                    <a:pt x="123" y="13"/>
                    <a:pt x="123" y="13"/>
                  </a:cubicBezTo>
                  <a:cubicBezTo>
                    <a:pt x="124" y="11"/>
                    <a:pt x="124" y="11"/>
                    <a:pt x="124" y="11"/>
                  </a:cubicBezTo>
                  <a:cubicBezTo>
                    <a:pt x="126" y="10"/>
                    <a:pt x="126" y="10"/>
                    <a:pt x="126" y="10"/>
                  </a:cubicBezTo>
                  <a:cubicBezTo>
                    <a:pt x="127" y="9"/>
                    <a:pt x="127" y="9"/>
                    <a:pt x="127" y="9"/>
                  </a:cubicBezTo>
                  <a:cubicBezTo>
                    <a:pt x="127" y="9"/>
                    <a:pt x="127" y="9"/>
                    <a:pt x="127" y="9"/>
                  </a:cubicBezTo>
                  <a:cubicBezTo>
                    <a:pt x="127" y="9"/>
                    <a:pt x="127" y="9"/>
                    <a:pt x="127" y="9"/>
                  </a:cubicBezTo>
                  <a:cubicBezTo>
                    <a:pt x="126" y="8"/>
                    <a:pt x="126" y="8"/>
                    <a:pt x="126" y="8"/>
                  </a:cubicBezTo>
                  <a:cubicBezTo>
                    <a:pt x="126" y="8"/>
                    <a:pt x="126" y="8"/>
                    <a:pt x="126" y="8"/>
                  </a:cubicBezTo>
                  <a:cubicBezTo>
                    <a:pt x="125" y="8"/>
                    <a:pt x="125" y="8"/>
                    <a:pt x="125" y="8"/>
                  </a:cubicBezTo>
                  <a:cubicBezTo>
                    <a:pt x="123" y="7"/>
                    <a:pt x="123" y="7"/>
                    <a:pt x="123" y="7"/>
                  </a:cubicBezTo>
                  <a:cubicBezTo>
                    <a:pt x="122" y="7"/>
                    <a:pt x="122" y="7"/>
                    <a:pt x="122" y="7"/>
                  </a:cubicBezTo>
                  <a:cubicBezTo>
                    <a:pt x="121" y="8"/>
                    <a:pt x="121" y="8"/>
                    <a:pt x="121" y="8"/>
                  </a:cubicBezTo>
                  <a:cubicBezTo>
                    <a:pt x="121" y="8"/>
                    <a:pt x="121" y="8"/>
                    <a:pt x="121" y="8"/>
                  </a:cubicBezTo>
                  <a:cubicBezTo>
                    <a:pt x="120" y="7"/>
                    <a:pt x="120" y="7"/>
                    <a:pt x="120" y="7"/>
                  </a:cubicBezTo>
                  <a:cubicBezTo>
                    <a:pt x="121" y="7"/>
                    <a:pt x="121" y="7"/>
                    <a:pt x="121" y="7"/>
                  </a:cubicBezTo>
                  <a:cubicBezTo>
                    <a:pt x="121" y="6"/>
                    <a:pt x="121" y="6"/>
                    <a:pt x="121" y="6"/>
                  </a:cubicBezTo>
                  <a:cubicBezTo>
                    <a:pt x="120" y="5"/>
                    <a:pt x="120" y="5"/>
                    <a:pt x="120" y="5"/>
                  </a:cubicBezTo>
                  <a:cubicBezTo>
                    <a:pt x="120" y="5"/>
                    <a:pt x="120" y="5"/>
                    <a:pt x="120" y="5"/>
                  </a:cubicBezTo>
                  <a:cubicBezTo>
                    <a:pt x="119" y="5"/>
                    <a:pt x="119" y="5"/>
                    <a:pt x="119" y="5"/>
                  </a:cubicBezTo>
                  <a:cubicBezTo>
                    <a:pt x="118" y="7"/>
                    <a:pt x="118" y="7"/>
                    <a:pt x="118" y="7"/>
                  </a:cubicBezTo>
                  <a:cubicBezTo>
                    <a:pt x="118" y="7"/>
                    <a:pt x="118" y="7"/>
                    <a:pt x="118" y="7"/>
                  </a:cubicBezTo>
                  <a:cubicBezTo>
                    <a:pt x="118" y="6"/>
                    <a:pt x="118" y="6"/>
                    <a:pt x="118" y="6"/>
                  </a:cubicBezTo>
                  <a:cubicBezTo>
                    <a:pt x="117" y="6"/>
                    <a:pt x="117" y="6"/>
                    <a:pt x="117" y="6"/>
                  </a:cubicBezTo>
                  <a:cubicBezTo>
                    <a:pt x="117" y="6"/>
                    <a:pt x="117" y="6"/>
                    <a:pt x="117" y="6"/>
                  </a:cubicBezTo>
                  <a:cubicBezTo>
                    <a:pt x="116" y="6"/>
                    <a:pt x="116" y="6"/>
                    <a:pt x="116" y="6"/>
                  </a:cubicBezTo>
                  <a:cubicBezTo>
                    <a:pt x="116" y="6"/>
                    <a:pt x="116" y="6"/>
                    <a:pt x="116" y="6"/>
                  </a:cubicBezTo>
                  <a:cubicBezTo>
                    <a:pt x="117" y="5"/>
                    <a:pt x="117" y="5"/>
                    <a:pt x="117" y="5"/>
                  </a:cubicBezTo>
                  <a:cubicBezTo>
                    <a:pt x="117" y="4"/>
                    <a:pt x="117" y="4"/>
                    <a:pt x="117" y="4"/>
                  </a:cubicBezTo>
                  <a:cubicBezTo>
                    <a:pt x="116" y="4"/>
                    <a:pt x="116" y="4"/>
                    <a:pt x="116" y="4"/>
                  </a:cubicBezTo>
                  <a:cubicBezTo>
                    <a:pt x="115" y="4"/>
                    <a:pt x="115" y="4"/>
                    <a:pt x="115" y="4"/>
                  </a:cubicBezTo>
                  <a:cubicBezTo>
                    <a:pt x="114" y="4"/>
                    <a:pt x="114" y="4"/>
                    <a:pt x="114" y="4"/>
                  </a:cubicBezTo>
                  <a:cubicBezTo>
                    <a:pt x="114" y="6"/>
                    <a:pt x="114" y="6"/>
                    <a:pt x="114" y="6"/>
                  </a:cubicBezTo>
                  <a:cubicBezTo>
                    <a:pt x="113" y="6"/>
                    <a:pt x="113" y="6"/>
                    <a:pt x="113" y="6"/>
                  </a:cubicBezTo>
                  <a:cubicBezTo>
                    <a:pt x="113" y="7"/>
                    <a:pt x="113" y="7"/>
                    <a:pt x="113" y="7"/>
                  </a:cubicBezTo>
                  <a:cubicBezTo>
                    <a:pt x="114" y="9"/>
                    <a:pt x="114" y="9"/>
                    <a:pt x="114" y="9"/>
                  </a:cubicBezTo>
                  <a:cubicBezTo>
                    <a:pt x="113" y="9"/>
                    <a:pt x="113" y="9"/>
                    <a:pt x="113" y="9"/>
                  </a:cubicBezTo>
                  <a:cubicBezTo>
                    <a:pt x="113" y="10"/>
                    <a:pt x="113" y="10"/>
                    <a:pt x="113" y="10"/>
                  </a:cubicBezTo>
                  <a:cubicBezTo>
                    <a:pt x="112" y="9"/>
                    <a:pt x="112" y="9"/>
                    <a:pt x="112" y="9"/>
                  </a:cubicBezTo>
                  <a:cubicBezTo>
                    <a:pt x="112" y="9"/>
                    <a:pt x="112" y="9"/>
                    <a:pt x="112" y="9"/>
                  </a:cubicBezTo>
                  <a:cubicBezTo>
                    <a:pt x="111" y="9"/>
                    <a:pt x="111" y="9"/>
                    <a:pt x="111" y="9"/>
                  </a:cubicBezTo>
                  <a:cubicBezTo>
                    <a:pt x="110" y="9"/>
                    <a:pt x="110" y="9"/>
                    <a:pt x="110" y="9"/>
                  </a:cubicBezTo>
                  <a:cubicBezTo>
                    <a:pt x="109" y="10"/>
                    <a:pt x="109" y="10"/>
                    <a:pt x="109" y="10"/>
                  </a:cubicBezTo>
                  <a:cubicBezTo>
                    <a:pt x="110" y="8"/>
                    <a:pt x="110" y="8"/>
                    <a:pt x="110" y="8"/>
                  </a:cubicBezTo>
                  <a:cubicBezTo>
                    <a:pt x="111" y="8"/>
                    <a:pt x="111" y="8"/>
                    <a:pt x="111" y="8"/>
                  </a:cubicBezTo>
                  <a:cubicBezTo>
                    <a:pt x="111" y="7"/>
                    <a:pt x="111" y="7"/>
                    <a:pt x="111" y="7"/>
                  </a:cubicBezTo>
                  <a:cubicBezTo>
                    <a:pt x="111" y="6"/>
                    <a:pt x="111" y="6"/>
                    <a:pt x="111" y="6"/>
                  </a:cubicBezTo>
                  <a:cubicBezTo>
                    <a:pt x="111" y="6"/>
                    <a:pt x="111" y="6"/>
                    <a:pt x="111" y="6"/>
                  </a:cubicBezTo>
                  <a:cubicBezTo>
                    <a:pt x="110" y="7"/>
                    <a:pt x="110" y="7"/>
                    <a:pt x="110" y="7"/>
                  </a:cubicBezTo>
                  <a:cubicBezTo>
                    <a:pt x="109" y="7"/>
                    <a:pt x="109" y="7"/>
                    <a:pt x="109" y="7"/>
                  </a:cubicBezTo>
                  <a:cubicBezTo>
                    <a:pt x="109" y="6"/>
                    <a:pt x="109" y="6"/>
                    <a:pt x="109" y="6"/>
                  </a:cubicBezTo>
                  <a:cubicBezTo>
                    <a:pt x="110" y="6"/>
                    <a:pt x="110" y="6"/>
                    <a:pt x="110" y="6"/>
                  </a:cubicBezTo>
                  <a:cubicBezTo>
                    <a:pt x="110" y="5"/>
                    <a:pt x="110" y="5"/>
                    <a:pt x="110" y="5"/>
                  </a:cubicBezTo>
                  <a:cubicBezTo>
                    <a:pt x="109" y="5"/>
                    <a:pt x="109" y="5"/>
                    <a:pt x="109" y="5"/>
                  </a:cubicBezTo>
                  <a:cubicBezTo>
                    <a:pt x="109" y="4"/>
                    <a:pt x="109" y="4"/>
                    <a:pt x="109" y="4"/>
                  </a:cubicBezTo>
                  <a:cubicBezTo>
                    <a:pt x="110" y="4"/>
                    <a:pt x="110" y="4"/>
                    <a:pt x="110" y="4"/>
                  </a:cubicBezTo>
                  <a:cubicBezTo>
                    <a:pt x="110" y="4"/>
                    <a:pt x="110" y="4"/>
                    <a:pt x="110" y="4"/>
                  </a:cubicBezTo>
                  <a:cubicBezTo>
                    <a:pt x="111" y="4"/>
                    <a:pt x="111" y="4"/>
                    <a:pt x="111" y="4"/>
                  </a:cubicBezTo>
                  <a:cubicBezTo>
                    <a:pt x="112" y="2"/>
                    <a:pt x="112" y="2"/>
                    <a:pt x="112" y="2"/>
                  </a:cubicBezTo>
                  <a:cubicBezTo>
                    <a:pt x="112" y="2"/>
                    <a:pt x="112" y="2"/>
                    <a:pt x="112" y="2"/>
                  </a:cubicBezTo>
                  <a:cubicBezTo>
                    <a:pt x="111" y="2"/>
                    <a:pt x="111" y="2"/>
                    <a:pt x="111" y="2"/>
                  </a:cubicBezTo>
                  <a:cubicBezTo>
                    <a:pt x="110" y="2"/>
                    <a:pt x="110" y="2"/>
                    <a:pt x="110" y="2"/>
                  </a:cubicBezTo>
                  <a:cubicBezTo>
                    <a:pt x="110" y="1"/>
                    <a:pt x="110" y="1"/>
                    <a:pt x="110" y="1"/>
                  </a:cubicBezTo>
                  <a:cubicBezTo>
                    <a:pt x="110" y="0"/>
                    <a:pt x="110" y="0"/>
                    <a:pt x="110" y="0"/>
                  </a:cubicBezTo>
                  <a:cubicBezTo>
                    <a:pt x="109" y="1"/>
                    <a:pt x="109" y="1"/>
                    <a:pt x="109" y="1"/>
                  </a:cubicBezTo>
                  <a:cubicBezTo>
                    <a:pt x="108" y="0"/>
                    <a:pt x="108" y="0"/>
                    <a:pt x="108" y="0"/>
                  </a:cubicBezTo>
                  <a:cubicBezTo>
                    <a:pt x="108" y="0"/>
                    <a:pt x="108" y="0"/>
                    <a:pt x="108" y="0"/>
                  </a:cubicBezTo>
                  <a:cubicBezTo>
                    <a:pt x="107" y="1"/>
                    <a:pt x="107" y="1"/>
                    <a:pt x="107" y="1"/>
                  </a:cubicBezTo>
                  <a:cubicBezTo>
                    <a:pt x="107" y="1"/>
                    <a:pt x="107" y="1"/>
                    <a:pt x="107" y="1"/>
                  </a:cubicBezTo>
                  <a:cubicBezTo>
                    <a:pt x="108" y="2"/>
                    <a:pt x="108" y="2"/>
                    <a:pt x="108" y="2"/>
                  </a:cubicBezTo>
                  <a:cubicBezTo>
                    <a:pt x="107" y="3"/>
                    <a:pt x="107" y="3"/>
                    <a:pt x="107" y="3"/>
                  </a:cubicBezTo>
                  <a:cubicBezTo>
                    <a:pt x="107" y="3"/>
                    <a:pt x="107" y="3"/>
                    <a:pt x="107" y="3"/>
                  </a:cubicBezTo>
                  <a:cubicBezTo>
                    <a:pt x="106" y="2"/>
                    <a:pt x="106" y="2"/>
                    <a:pt x="106" y="2"/>
                  </a:cubicBezTo>
                  <a:cubicBezTo>
                    <a:pt x="105" y="2"/>
                    <a:pt x="105" y="2"/>
                    <a:pt x="105" y="2"/>
                  </a:cubicBezTo>
                  <a:cubicBezTo>
                    <a:pt x="105" y="3"/>
                    <a:pt x="105" y="3"/>
                    <a:pt x="105" y="3"/>
                  </a:cubicBezTo>
                  <a:cubicBezTo>
                    <a:pt x="105" y="4"/>
                    <a:pt x="105" y="4"/>
                    <a:pt x="105" y="4"/>
                  </a:cubicBezTo>
                  <a:cubicBezTo>
                    <a:pt x="106" y="4"/>
                    <a:pt x="106" y="4"/>
                    <a:pt x="106" y="4"/>
                  </a:cubicBezTo>
                  <a:cubicBezTo>
                    <a:pt x="106" y="4"/>
                    <a:pt x="106" y="4"/>
                    <a:pt x="106" y="4"/>
                  </a:cubicBezTo>
                  <a:cubicBezTo>
                    <a:pt x="106" y="5"/>
                    <a:pt x="106" y="5"/>
                    <a:pt x="106" y="5"/>
                  </a:cubicBezTo>
                  <a:cubicBezTo>
                    <a:pt x="106" y="5"/>
                    <a:pt x="106" y="5"/>
                    <a:pt x="106" y="5"/>
                  </a:cubicBezTo>
                  <a:cubicBezTo>
                    <a:pt x="106" y="6"/>
                    <a:pt x="106" y="6"/>
                    <a:pt x="106" y="6"/>
                  </a:cubicBezTo>
                  <a:cubicBezTo>
                    <a:pt x="105" y="6"/>
                    <a:pt x="105" y="6"/>
                    <a:pt x="105" y="6"/>
                  </a:cubicBezTo>
                  <a:cubicBezTo>
                    <a:pt x="105" y="7"/>
                    <a:pt x="105" y="7"/>
                    <a:pt x="105" y="7"/>
                  </a:cubicBezTo>
                  <a:cubicBezTo>
                    <a:pt x="105" y="8"/>
                    <a:pt x="105" y="8"/>
                    <a:pt x="105" y="8"/>
                  </a:cubicBezTo>
                  <a:cubicBezTo>
                    <a:pt x="104" y="8"/>
                    <a:pt x="104" y="8"/>
                    <a:pt x="104" y="8"/>
                  </a:cubicBezTo>
                  <a:cubicBezTo>
                    <a:pt x="105" y="9"/>
                    <a:pt x="105" y="9"/>
                    <a:pt x="105" y="9"/>
                  </a:cubicBezTo>
                  <a:cubicBezTo>
                    <a:pt x="104" y="10"/>
                    <a:pt x="104" y="10"/>
                    <a:pt x="104" y="10"/>
                  </a:cubicBezTo>
                  <a:cubicBezTo>
                    <a:pt x="104" y="9"/>
                    <a:pt x="104" y="9"/>
                    <a:pt x="104" y="9"/>
                  </a:cubicBezTo>
                  <a:cubicBezTo>
                    <a:pt x="103" y="10"/>
                    <a:pt x="103" y="10"/>
                    <a:pt x="103" y="10"/>
                  </a:cubicBezTo>
                  <a:cubicBezTo>
                    <a:pt x="103" y="10"/>
                    <a:pt x="103" y="10"/>
                    <a:pt x="103" y="10"/>
                  </a:cubicBezTo>
                  <a:cubicBezTo>
                    <a:pt x="102" y="11"/>
                    <a:pt x="102" y="11"/>
                    <a:pt x="102" y="11"/>
                  </a:cubicBezTo>
                  <a:cubicBezTo>
                    <a:pt x="102" y="9"/>
                    <a:pt x="102" y="9"/>
                    <a:pt x="102" y="9"/>
                  </a:cubicBezTo>
                  <a:cubicBezTo>
                    <a:pt x="103" y="7"/>
                    <a:pt x="103" y="7"/>
                    <a:pt x="103" y="7"/>
                  </a:cubicBezTo>
                  <a:cubicBezTo>
                    <a:pt x="102" y="7"/>
                    <a:pt x="102" y="7"/>
                    <a:pt x="102" y="7"/>
                  </a:cubicBezTo>
                  <a:cubicBezTo>
                    <a:pt x="102" y="6"/>
                    <a:pt x="102" y="6"/>
                    <a:pt x="102" y="6"/>
                  </a:cubicBezTo>
                  <a:cubicBezTo>
                    <a:pt x="103" y="6"/>
                    <a:pt x="103" y="6"/>
                    <a:pt x="103" y="6"/>
                  </a:cubicBezTo>
                  <a:cubicBezTo>
                    <a:pt x="103" y="4"/>
                    <a:pt x="103" y="4"/>
                    <a:pt x="103" y="4"/>
                  </a:cubicBezTo>
                  <a:cubicBezTo>
                    <a:pt x="102" y="3"/>
                    <a:pt x="102" y="3"/>
                    <a:pt x="102" y="3"/>
                  </a:cubicBezTo>
                  <a:cubicBezTo>
                    <a:pt x="102" y="3"/>
                    <a:pt x="102" y="3"/>
                    <a:pt x="102" y="3"/>
                  </a:cubicBezTo>
                  <a:cubicBezTo>
                    <a:pt x="100" y="6"/>
                    <a:pt x="100" y="6"/>
                    <a:pt x="100" y="6"/>
                  </a:cubicBezTo>
                  <a:cubicBezTo>
                    <a:pt x="100" y="7"/>
                    <a:pt x="100" y="7"/>
                    <a:pt x="100" y="7"/>
                  </a:cubicBezTo>
                  <a:cubicBezTo>
                    <a:pt x="99" y="9"/>
                    <a:pt x="99" y="9"/>
                    <a:pt x="99" y="9"/>
                  </a:cubicBezTo>
                  <a:cubicBezTo>
                    <a:pt x="98" y="11"/>
                    <a:pt x="98" y="11"/>
                    <a:pt x="98" y="11"/>
                  </a:cubicBezTo>
                  <a:cubicBezTo>
                    <a:pt x="98" y="12"/>
                    <a:pt x="98" y="12"/>
                    <a:pt x="98" y="12"/>
                  </a:cubicBezTo>
                  <a:cubicBezTo>
                    <a:pt x="98" y="13"/>
                    <a:pt x="98" y="13"/>
                    <a:pt x="98" y="13"/>
                  </a:cubicBezTo>
                  <a:cubicBezTo>
                    <a:pt x="97" y="15"/>
                    <a:pt x="97" y="15"/>
                    <a:pt x="97" y="15"/>
                  </a:cubicBezTo>
                  <a:cubicBezTo>
                    <a:pt x="96" y="15"/>
                    <a:pt x="96" y="15"/>
                    <a:pt x="96" y="15"/>
                  </a:cubicBezTo>
                  <a:cubicBezTo>
                    <a:pt x="96" y="14"/>
                    <a:pt x="96" y="14"/>
                    <a:pt x="96" y="14"/>
                  </a:cubicBezTo>
                  <a:cubicBezTo>
                    <a:pt x="95" y="13"/>
                    <a:pt x="95" y="13"/>
                    <a:pt x="95" y="13"/>
                  </a:cubicBezTo>
                  <a:cubicBezTo>
                    <a:pt x="97" y="11"/>
                    <a:pt x="97" y="11"/>
                    <a:pt x="97" y="11"/>
                  </a:cubicBezTo>
                  <a:cubicBezTo>
                    <a:pt x="96" y="10"/>
                    <a:pt x="96" y="10"/>
                    <a:pt x="96" y="10"/>
                  </a:cubicBezTo>
                  <a:cubicBezTo>
                    <a:pt x="97" y="10"/>
                    <a:pt x="97" y="10"/>
                    <a:pt x="97" y="10"/>
                  </a:cubicBezTo>
                  <a:cubicBezTo>
                    <a:pt x="96" y="8"/>
                    <a:pt x="96" y="8"/>
                    <a:pt x="96" y="8"/>
                  </a:cubicBezTo>
                  <a:cubicBezTo>
                    <a:pt x="98" y="6"/>
                    <a:pt x="98" y="6"/>
                    <a:pt x="98" y="6"/>
                  </a:cubicBezTo>
                  <a:cubicBezTo>
                    <a:pt x="98" y="5"/>
                    <a:pt x="98" y="5"/>
                    <a:pt x="98" y="5"/>
                  </a:cubicBezTo>
                  <a:cubicBezTo>
                    <a:pt x="99" y="5"/>
                    <a:pt x="99" y="5"/>
                    <a:pt x="99" y="5"/>
                  </a:cubicBezTo>
                  <a:cubicBezTo>
                    <a:pt x="99" y="4"/>
                    <a:pt x="99" y="4"/>
                    <a:pt x="99" y="4"/>
                  </a:cubicBezTo>
                  <a:cubicBezTo>
                    <a:pt x="98" y="4"/>
                    <a:pt x="98" y="4"/>
                    <a:pt x="98" y="4"/>
                  </a:cubicBezTo>
                  <a:cubicBezTo>
                    <a:pt x="97" y="3"/>
                    <a:pt x="97" y="3"/>
                    <a:pt x="97" y="3"/>
                  </a:cubicBezTo>
                  <a:cubicBezTo>
                    <a:pt x="96" y="3"/>
                    <a:pt x="96" y="3"/>
                    <a:pt x="96" y="3"/>
                  </a:cubicBezTo>
                  <a:cubicBezTo>
                    <a:pt x="96" y="4"/>
                    <a:pt x="96" y="4"/>
                    <a:pt x="96" y="4"/>
                  </a:cubicBezTo>
                  <a:cubicBezTo>
                    <a:pt x="96" y="5"/>
                    <a:pt x="96" y="5"/>
                    <a:pt x="96" y="5"/>
                  </a:cubicBezTo>
                  <a:cubicBezTo>
                    <a:pt x="95" y="4"/>
                    <a:pt x="95" y="4"/>
                    <a:pt x="95" y="4"/>
                  </a:cubicBezTo>
                  <a:cubicBezTo>
                    <a:pt x="95" y="3"/>
                    <a:pt x="95" y="3"/>
                    <a:pt x="95" y="3"/>
                  </a:cubicBezTo>
                  <a:cubicBezTo>
                    <a:pt x="94" y="3"/>
                    <a:pt x="94" y="3"/>
                    <a:pt x="94" y="3"/>
                  </a:cubicBezTo>
                  <a:cubicBezTo>
                    <a:pt x="93" y="4"/>
                    <a:pt x="93" y="4"/>
                    <a:pt x="93" y="4"/>
                  </a:cubicBezTo>
                  <a:cubicBezTo>
                    <a:pt x="93" y="5"/>
                    <a:pt x="93" y="5"/>
                    <a:pt x="93" y="5"/>
                  </a:cubicBezTo>
                  <a:cubicBezTo>
                    <a:pt x="93" y="6"/>
                    <a:pt x="93" y="6"/>
                    <a:pt x="93" y="6"/>
                  </a:cubicBezTo>
                  <a:cubicBezTo>
                    <a:pt x="92" y="5"/>
                    <a:pt x="92" y="5"/>
                    <a:pt x="92" y="5"/>
                  </a:cubicBezTo>
                  <a:cubicBezTo>
                    <a:pt x="91" y="5"/>
                    <a:pt x="91" y="5"/>
                    <a:pt x="91" y="5"/>
                  </a:cubicBezTo>
                  <a:cubicBezTo>
                    <a:pt x="91" y="5"/>
                    <a:pt x="91" y="5"/>
                    <a:pt x="91" y="5"/>
                  </a:cubicBezTo>
                  <a:cubicBezTo>
                    <a:pt x="91" y="6"/>
                    <a:pt x="91" y="6"/>
                    <a:pt x="91" y="6"/>
                  </a:cubicBezTo>
                  <a:cubicBezTo>
                    <a:pt x="93" y="7"/>
                    <a:pt x="93" y="7"/>
                    <a:pt x="93" y="7"/>
                  </a:cubicBezTo>
                  <a:cubicBezTo>
                    <a:pt x="93" y="8"/>
                    <a:pt x="93" y="8"/>
                    <a:pt x="93" y="8"/>
                  </a:cubicBezTo>
                  <a:cubicBezTo>
                    <a:pt x="93" y="8"/>
                    <a:pt x="93" y="8"/>
                    <a:pt x="93" y="8"/>
                  </a:cubicBezTo>
                  <a:cubicBezTo>
                    <a:pt x="92" y="8"/>
                    <a:pt x="92" y="8"/>
                    <a:pt x="92" y="8"/>
                  </a:cubicBezTo>
                  <a:cubicBezTo>
                    <a:pt x="91" y="8"/>
                    <a:pt x="91" y="8"/>
                    <a:pt x="91" y="8"/>
                  </a:cubicBezTo>
                  <a:cubicBezTo>
                    <a:pt x="91" y="9"/>
                    <a:pt x="91" y="9"/>
                    <a:pt x="91" y="9"/>
                  </a:cubicBezTo>
                  <a:cubicBezTo>
                    <a:pt x="91" y="9"/>
                    <a:pt x="91" y="9"/>
                    <a:pt x="91" y="9"/>
                  </a:cubicBezTo>
                  <a:cubicBezTo>
                    <a:pt x="91" y="10"/>
                    <a:pt x="91" y="10"/>
                    <a:pt x="91" y="10"/>
                  </a:cubicBezTo>
                  <a:cubicBezTo>
                    <a:pt x="90" y="9"/>
                    <a:pt x="90" y="9"/>
                    <a:pt x="90" y="9"/>
                  </a:cubicBezTo>
                  <a:cubicBezTo>
                    <a:pt x="89" y="9"/>
                    <a:pt x="89" y="9"/>
                    <a:pt x="89" y="9"/>
                  </a:cubicBezTo>
                  <a:cubicBezTo>
                    <a:pt x="89" y="10"/>
                    <a:pt x="89" y="10"/>
                    <a:pt x="89" y="10"/>
                  </a:cubicBezTo>
                  <a:cubicBezTo>
                    <a:pt x="88" y="11"/>
                    <a:pt x="88" y="11"/>
                    <a:pt x="88" y="11"/>
                  </a:cubicBezTo>
                  <a:cubicBezTo>
                    <a:pt x="88" y="11"/>
                    <a:pt x="88" y="11"/>
                    <a:pt x="88" y="11"/>
                  </a:cubicBezTo>
                  <a:cubicBezTo>
                    <a:pt x="88" y="12"/>
                    <a:pt x="88" y="12"/>
                    <a:pt x="88" y="12"/>
                  </a:cubicBezTo>
                  <a:cubicBezTo>
                    <a:pt x="87" y="12"/>
                    <a:pt x="87" y="12"/>
                    <a:pt x="87" y="12"/>
                  </a:cubicBezTo>
                  <a:cubicBezTo>
                    <a:pt x="87" y="13"/>
                    <a:pt x="87" y="13"/>
                    <a:pt x="87" y="13"/>
                  </a:cubicBezTo>
                  <a:cubicBezTo>
                    <a:pt x="88" y="14"/>
                    <a:pt x="88" y="14"/>
                    <a:pt x="88" y="14"/>
                  </a:cubicBezTo>
                  <a:cubicBezTo>
                    <a:pt x="87" y="15"/>
                    <a:pt x="87" y="15"/>
                    <a:pt x="87" y="15"/>
                  </a:cubicBezTo>
                  <a:cubicBezTo>
                    <a:pt x="88" y="15"/>
                    <a:pt x="88" y="15"/>
                    <a:pt x="88" y="15"/>
                  </a:cubicBezTo>
                  <a:cubicBezTo>
                    <a:pt x="89" y="16"/>
                    <a:pt x="89" y="16"/>
                    <a:pt x="89" y="16"/>
                  </a:cubicBezTo>
                  <a:cubicBezTo>
                    <a:pt x="88" y="16"/>
                    <a:pt x="88" y="16"/>
                    <a:pt x="88" y="16"/>
                  </a:cubicBezTo>
                  <a:cubicBezTo>
                    <a:pt x="86" y="16"/>
                    <a:pt x="86" y="16"/>
                    <a:pt x="86" y="16"/>
                  </a:cubicBezTo>
                  <a:cubicBezTo>
                    <a:pt x="86" y="15"/>
                    <a:pt x="86" y="15"/>
                    <a:pt x="86" y="15"/>
                  </a:cubicBezTo>
                  <a:cubicBezTo>
                    <a:pt x="85" y="14"/>
                    <a:pt x="85" y="14"/>
                    <a:pt x="85" y="14"/>
                  </a:cubicBezTo>
                  <a:cubicBezTo>
                    <a:pt x="86" y="14"/>
                    <a:pt x="86" y="14"/>
                    <a:pt x="86" y="14"/>
                  </a:cubicBezTo>
                  <a:cubicBezTo>
                    <a:pt x="85" y="13"/>
                    <a:pt x="85" y="13"/>
                    <a:pt x="85" y="13"/>
                  </a:cubicBezTo>
                  <a:cubicBezTo>
                    <a:pt x="84" y="13"/>
                    <a:pt x="84" y="13"/>
                    <a:pt x="84" y="13"/>
                  </a:cubicBezTo>
                  <a:cubicBezTo>
                    <a:pt x="83" y="13"/>
                    <a:pt x="83" y="13"/>
                    <a:pt x="83" y="13"/>
                  </a:cubicBezTo>
                  <a:cubicBezTo>
                    <a:pt x="81" y="12"/>
                    <a:pt x="81" y="12"/>
                    <a:pt x="81" y="12"/>
                  </a:cubicBezTo>
                  <a:cubicBezTo>
                    <a:pt x="80" y="12"/>
                    <a:pt x="80" y="12"/>
                    <a:pt x="80" y="12"/>
                  </a:cubicBezTo>
                  <a:cubicBezTo>
                    <a:pt x="80" y="12"/>
                    <a:pt x="80" y="12"/>
                    <a:pt x="80" y="12"/>
                  </a:cubicBezTo>
                  <a:cubicBezTo>
                    <a:pt x="79" y="12"/>
                    <a:pt x="79" y="12"/>
                    <a:pt x="79" y="12"/>
                  </a:cubicBezTo>
                  <a:cubicBezTo>
                    <a:pt x="78" y="12"/>
                    <a:pt x="78" y="12"/>
                    <a:pt x="78" y="12"/>
                  </a:cubicBezTo>
                  <a:cubicBezTo>
                    <a:pt x="77" y="13"/>
                    <a:pt x="77" y="13"/>
                    <a:pt x="77" y="13"/>
                  </a:cubicBezTo>
                  <a:cubicBezTo>
                    <a:pt x="77" y="13"/>
                    <a:pt x="77" y="13"/>
                    <a:pt x="77" y="13"/>
                  </a:cubicBezTo>
                  <a:cubicBezTo>
                    <a:pt x="78" y="15"/>
                    <a:pt x="78" y="15"/>
                    <a:pt x="78" y="15"/>
                  </a:cubicBezTo>
                  <a:cubicBezTo>
                    <a:pt x="79" y="15"/>
                    <a:pt x="79" y="15"/>
                    <a:pt x="79" y="15"/>
                  </a:cubicBezTo>
                  <a:cubicBezTo>
                    <a:pt x="80" y="15"/>
                    <a:pt x="80" y="15"/>
                    <a:pt x="80" y="15"/>
                  </a:cubicBezTo>
                  <a:cubicBezTo>
                    <a:pt x="81" y="16"/>
                    <a:pt x="81" y="16"/>
                    <a:pt x="81" y="16"/>
                  </a:cubicBezTo>
                  <a:cubicBezTo>
                    <a:pt x="81" y="17"/>
                    <a:pt x="81" y="17"/>
                    <a:pt x="81" y="17"/>
                  </a:cubicBezTo>
                  <a:cubicBezTo>
                    <a:pt x="81" y="18"/>
                    <a:pt x="81" y="18"/>
                    <a:pt x="81" y="18"/>
                  </a:cubicBezTo>
                  <a:cubicBezTo>
                    <a:pt x="82" y="19"/>
                    <a:pt x="82" y="19"/>
                    <a:pt x="82" y="19"/>
                  </a:cubicBezTo>
                  <a:cubicBezTo>
                    <a:pt x="81" y="20"/>
                    <a:pt x="81" y="20"/>
                    <a:pt x="81" y="20"/>
                  </a:cubicBezTo>
                  <a:cubicBezTo>
                    <a:pt x="81" y="19"/>
                    <a:pt x="81" y="19"/>
                    <a:pt x="81" y="19"/>
                  </a:cubicBezTo>
                  <a:cubicBezTo>
                    <a:pt x="80" y="18"/>
                    <a:pt x="80" y="18"/>
                    <a:pt x="80" y="18"/>
                  </a:cubicBezTo>
                  <a:cubicBezTo>
                    <a:pt x="79" y="17"/>
                    <a:pt x="79" y="17"/>
                    <a:pt x="79" y="17"/>
                  </a:cubicBezTo>
                  <a:cubicBezTo>
                    <a:pt x="78" y="17"/>
                    <a:pt x="78" y="17"/>
                    <a:pt x="78" y="17"/>
                  </a:cubicBezTo>
                  <a:cubicBezTo>
                    <a:pt x="78" y="18"/>
                    <a:pt x="78" y="18"/>
                    <a:pt x="78" y="18"/>
                  </a:cubicBezTo>
                  <a:cubicBezTo>
                    <a:pt x="77" y="19"/>
                    <a:pt x="77" y="19"/>
                    <a:pt x="77" y="19"/>
                  </a:cubicBezTo>
                  <a:cubicBezTo>
                    <a:pt x="77" y="17"/>
                    <a:pt x="77" y="17"/>
                    <a:pt x="77" y="17"/>
                  </a:cubicBezTo>
                  <a:cubicBezTo>
                    <a:pt x="76" y="18"/>
                    <a:pt x="76" y="18"/>
                    <a:pt x="76" y="18"/>
                  </a:cubicBezTo>
                  <a:cubicBezTo>
                    <a:pt x="76" y="18"/>
                    <a:pt x="76" y="18"/>
                    <a:pt x="76" y="18"/>
                  </a:cubicBezTo>
                  <a:cubicBezTo>
                    <a:pt x="75" y="19"/>
                    <a:pt x="75" y="19"/>
                    <a:pt x="75" y="19"/>
                  </a:cubicBezTo>
                  <a:cubicBezTo>
                    <a:pt x="75" y="20"/>
                    <a:pt x="75" y="20"/>
                    <a:pt x="75" y="20"/>
                  </a:cubicBezTo>
                  <a:cubicBezTo>
                    <a:pt x="76" y="21"/>
                    <a:pt x="76" y="21"/>
                    <a:pt x="76" y="21"/>
                  </a:cubicBezTo>
                  <a:cubicBezTo>
                    <a:pt x="77" y="22"/>
                    <a:pt x="77" y="22"/>
                    <a:pt x="77" y="22"/>
                  </a:cubicBezTo>
                  <a:cubicBezTo>
                    <a:pt x="76" y="22"/>
                    <a:pt x="76" y="22"/>
                    <a:pt x="76" y="22"/>
                  </a:cubicBezTo>
                  <a:cubicBezTo>
                    <a:pt x="75" y="21"/>
                    <a:pt x="75" y="21"/>
                    <a:pt x="75" y="21"/>
                  </a:cubicBezTo>
                  <a:cubicBezTo>
                    <a:pt x="74" y="23"/>
                    <a:pt x="74" y="23"/>
                    <a:pt x="74" y="23"/>
                  </a:cubicBezTo>
                  <a:cubicBezTo>
                    <a:pt x="74" y="24"/>
                    <a:pt x="74" y="24"/>
                    <a:pt x="74" y="24"/>
                  </a:cubicBezTo>
                  <a:cubicBezTo>
                    <a:pt x="72" y="25"/>
                    <a:pt x="72" y="25"/>
                    <a:pt x="72" y="25"/>
                  </a:cubicBezTo>
                  <a:cubicBezTo>
                    <a:pt x="72" y="24"/>
                    <a:pt x="72" y="24"/>
                    <a:pt x="72" y="24"/>
                  </a:cubicBezTo>
                  <a:cubicBezTo>
                    <a:pt x="73" y="23"/>
                    <a:pt x="73" y="23"/>
                    <a:pt x="73" y="23"/>
                  </a:cubicBezTo>
                  <a:cubicBezTo>
                    <a:pt x="73" y="23"/>
                    <a:pt x="73" y="23"/>
                    <a:pt x="73" y="23"/>
                  </a:cubicBezTo>
                  <a:cubicBezTo>
                    <a:pt x="74" y="21"/>
                    <a:pt x="74" y="21"/>
                    <a:pt x="74" y="21"/>
                  </a:cubicBezTo>
                  <a:cubicBezTo>
                    <a:pt x="73" y="17"/>
                    <a:pt x="73" y="17"/>
                    <a:pt x="73" y="17"/>
                  </a:cubicBezTo>
                  <a:cubicBezTo>
                    <a:pt x="72" y="18"/>
                    <a:pt x="72" y="18"/>
                    <a:pt x="72" y="18"/>
                  </a:cubicBezTo>
                  <a:cubicBezTo>
                    <a:pt x="71" y="20"/>
                    <a:pt x="71" y="20"/>
                    <a:pt x="71" y="20"/>
                  </a:cubicBezTo>
                  <a:cubicBezTo>
                    <a:pt x="71" y="22"/>
                    <a:pt x="71" y="22"/>
                    <a:pt x="71" y="22"/>
                  </a:cubicBezTo>
                  <a:cubicBezTo>
                    <a:pt x="71" y="22"/>
                    <a:pt x="71" y="22"/>
                    <a:pt x="71" y="22"/>
                  </a:cubicBezTo>
                  <a:cubicBezTo>
                    <a:pt x="70" y="24"/>
                    <a:pt x="70" y="24"/>
                    <a:pt x="70" y="24"/>
                  </a:cubicBezTo>
                  <a:cubicBezTo>
                    <a:pt x="70" y="22"/>
                    <a:pt x="70" y="22"/>
                    <a:pt x="70" y="22"/>
                  </a:cubicBezTo>
                  <a:cubicBezTo>
                    <a:pt x="71" y="21"/>
                    <a:pt x="71" y="21"/>
                    <a:pt x="71" y="21"/>
                  </a:cubicBezTo>
                  <a:cubicBezTo>
                    <a:pt x="70" y="19"/>
                    <a:pt x="70" y="19"/>
                    <a:pt x="70" y="19"/>
                  </a:cubicBezTo>
                  <a:cubicBezTo>
                    <a:pt x="70" y="19"/>
                    <a:pt x="70" y="19"/>
                    <a:pt x="70" y="19"/>
                  </a:cubicBezTo>
                  <a:cubicBezTo>
                    <a:pt x="68" y="20"/>
                    <a:pt x="68" y="20"/>
                    <a:pt x="68" y="20"/>
                  </a:cubicBezTo>
                  <a:cubicBezTo>
                    <a:pt x="67" y="22"/>
                    <a:pt x="67" y="22"/>
                    <a:pt x="67" y="22"/>
                  </a:cubicBezTo>
                  <a:cubicBezTo>
                    <a:pt x="68" y="23"/>
                    <a:pt x="68" y="23"/>
                    <a:pt x="68" y="23"/>
                  </a:cubicBezTo>
                  <a:cubicBezTo>
                    <a:pt x="68" y="24"/>
                    <a:pt x="68" y="24"/>
                    <a:pt x="68" y="24"/>
                  </a:cubicBezTo>
                  <a:cubicBezTo>
                    <a:pt x="70" y="25"/>
                    <a:pt x="70" y="25"/>
                    <a:pt x="70" y="25"/>
                  </a:cubicBezTo>
                  <a:cubicBezTo>
                    <a:pt x="70" y="26"/>
                    <a:pt x="70" y="26"/>
                    <a:pt x="70" y="26"/>
                  </a:cubicBezTo>
                  <a:cubicBezTo>
                    <a:pt x="69" y="27"/>
                    <a:pt x="69" y="27"/>
                    <a:pt x="69" y="27"/>
                  </a:cubicBezTo>
                  <a:cubicBezTo>
                    <a:pt x="69" y="26"/>
                    <a:pt x="69" y="26"/>
                    <a:pt x="69" y="26"/>
                  </a:cubicBezTo>
                  <a:cubicBezTo>
                    <a:pt x="68" y="25"/>
                    <a:pt x="68" y="25"/>
                    <a:pt x="68" y="25"/>
                  </a:cubicBezTo>
                  <a:cubicBezTo>
                    <a:pt x="67" y="23"/>
                    <a:pt x="67" y="23"/>
                    <a:pt x="67" y="23"/>
                  </a:cubicBezTo>
                  <a:cubicBezTo>
                    <a:pt x="66" y="23"/>
                    <a:pt x="66" y="23"/>
                    <a:pt x="66" y="23"/>
                  </a:cubicBezTo>
                  <a:cubicBezTo>
                    <a:pt x="65" y="23"/>
                    <a:pt x="65" y="23"/>
                    <a:pt x="65" y="23"/>
                  </a:cubicBezTo>
                  <a:cubicBezTo>
                    <a:pt x="65" y="24"/>
                    <a:pt x="65" y="24"/>
                    <a:pt x="65" y="24"/>
                  </a:cubicBezTo>
                  <a:cubicBezTo>
                    <a:pt x="66" y="25"/>
                    <a:pt x="66" y="25"/>
                    <a:pt x="66" y="25"/>
                  </a:cubicBezTo>
                  <a:cubicBezTo>
                    <a:pt x="67" y="25"/>
                    <a:pt x="67" y="25"/>
                    <a:pt x="67" y="25"/>
                  </a:cubicBezTo>
                  <a:cubicBezTo>
                    <a:pt x="67" y="26"/>
                    <a:pt x="67" y="26"/>
                    <a:pt x="67" y="26"/>
                  </a:cubicBezTo>
                  <a:cubicBezTo>
                    <a:pt x="66" y="26"/>
                    <a:pt x="66" y="26"/>
                    <a:pt x="66" y="26"/>
                  </a:cubicBezTo>
                  <a:cubicBezTo>
                    <a:pt x="65" y="26"/>
                    <a:pt x="65" y="26"/>
                    <a:pt x="65" y="26"/>
                  </a:cubicBezTo>
                  <a:cubicBezTo>
                    <a:pt x="66" y="27"/>
                    <a:pt x="66" y="27"/>
                    <a:pt x="66" y="27"/>
                  </a:cubicBezTo>
                  <a:cubicBezTo>
                    <a:pt x="65" y="26"/>
                    <a:pt x="65" y="26"/>
                    <a:pt x="65" y="26"/>
                  </a:cubicBezTo>
                  <a:cubicBezTo>
                    <a:pt x="65" y="25"/>
                    <a:pt x="65" y="25"/>
                    <a:pt x="65" y="25"/>
                  </a:cubicBezTo>
                  <a:cubicBezTo>
                    <a:pt x="64" y="24"/>
                    <a:pt x="64" y="24"/>
                    <a:pt x="64" y="24"/>
                  </a:cubicBezTo>
                  <a:cubicBezTo>
                    <a:pt x="64" y="24"/>
                    <a:pt x="64" y="24"/>
                    <a:pt x="64" y="24"/>
                  </a:cubicBezTo>
                  <a:cubicBezTo>
                    <a:pt x="63" y="24"/>
                    <a:pt x="63" y="24"/>
                    <a:pt x="63" y="24"/>
                  </a:cubicBezTo>
                  <a:cubicBezTo>
                    <a:pt x="63" y="26"/>
                    <a:pt x="63" y="26"/>
                    <a:pt x="63" y="26"/>
                  </a:cubicBezTo>
                  <a:cubicBezTo>
                    <a:pt x="63" y="26"/>
                    <a:pt x="63" y="26"/>
                    <a:pt x="63" y="26"/>
                  </a:cubicBezTo>
                  <a:cubicBezTo>
                    <a:pt x="63" y="28"/>
                    <a:pt x="63" y="28"/>
                    <a:pt x="63" y="28"/>
                  </a:cubicBezTo>
                  <a:cubicBezTo>
                    <a:pt x="62" y="27"/>
                    <a:pt x="62" y="27"/>
                    <a:pt x="62" y="27"/>
                  </a:cubicBezTo>
                  <a:cubicBezTo>
                    <a:pt x="61" y="27"/>
                    <a:pt x="61" y="27"/>
                    <a:pt x="61" y="27"/>
                  </a:cubicBezTo>
                  <a:cubicBezTo>
                    <a:pt x="60" y="29"/>
                    <a:pt x="60" y="29"/>
                    <a:pt x="60" y="29"/>
                  </a:cubicBezTo>
                  <a:cubicBezTo>
                    <a:pt x="60" y="29"/>
                    <a:pt x="60" y="29"/>
                    <a:pt x="60" y="29"/>
                  </a:cubicBezTo>
                  <a:cubicBezTo>
                    <a:pt x="61" y="29"/>
                    <a:pt x="61" y="29"/>
                    <a:pt x="61" y="29"/>
                  </a:cubicBezTo>
                  <a:cubicBezTo>
                    <a:pt x="62" y="30"/>
                    <a:pt x="62" y="30"/>
                    <a:pt x="62" y="30"/>
                  </a:cubicBezTo>
                  <a:cubicBezTo>
                    <a:pt x="61" y="30"/>
                    <a:pt x="61" y="30"/>
                    <a:pt x="61" y="30"/>
                  </a:cubicBezTo>
                  <a:cubicBezTo>
                    <a:pt x="60" y="30"/>
                    <a:pt x="60" y="30"/>
                    <a:pt x="60" y="30"/>
                  </a:cubicBezTo>
                  <a:cubicBezTo>
                    <a:pt x="61" y="31"/>
                    <a:pt x="61" y="31"/>
                    <a:pt x="61" y="31"/>
                  </a:cubicBezTo>
                  <a:cubicBezTo>
                    <a:pt x="61" y="32"/>
                    <a:pt x="61" y="32"/>
                    <a:pt x="61" y="32"/>
                  </a:cubicBezTo>
                  <a:cubicBezTo>
                    <a:pt x="60" y="32"/>
                    <a:pt x="60" y="32"/>
                    <a:pt x="60" y="32"/>
                  </a:cubicBezTo>
                  <a:cubicBezTo>
                    <a:pt x="60" y="32"/>
                    <a:pt x="60" y="32"/>
                    <a:pt x="60" y="32"/>
                  </a:cubicBezTo>
                  <a:cubicBezTo>
                    <a:pt x="60" y="32"/>
                    <a:pt x="60" y="32"/>
                    <a:pt x="60" y="32"/>
                  </a:cubicBezTo>
                  <a:cubicBezTo>
                    <a:pt x="59" y="33"/>
                    <a:pt x="59" y="33"/>
                    <a:pt x="59" y="33"/>
                  </a:cubicBezTo>
                  <a:cubicBezTo>
                    <a:pt x="59" y="32"/>
                    <a:pt x="59" y="32"/>
                    <a:pt x="59" y="32"/>
                  </a:cubicBezTo>
                  <a:cubicBezTo>
                    <a:pt x="58" y="32"/>
                    <a:pt x="58" y="32"/>
                    <a:pt x="58" y="32"/>
                  </a:cubicBezTo>
                  <a:cubicBezTo>
                    <a:pt x="57" y="33"/>
                    <a:pt x="57" y="33"/>
                    <a:pt x="57" y="33"/>
                  </a:cubicBezTo>
                  <a:cubicBezTo>
                    <a:pt x="57" y="34"/>
                    <a:pt x="57" y="34"/>
                    <a:pt x="57" y="34"/>
                  </a:cubicBezTo>
                  <a:cubicBezTo>
                    <a:pt x="57" y="34"/>
                    <a:pt x="57" y="34"/>
                    <a:pt x="57" y="34"/>
                  </a:cubicBezTo>
                  <a:cubicBezTo>
                    <a:pt x="56" y="34"/>
                    <a:pt x="56" y="34"/>
                    <a:pt x="56" y="34"/>
                  </a:cubicBezTo>
                  <a:cubicBezTo>
                    <a:pt x="55" y="36"/>
                    <a:pt x="55" y="36"/>
                    <a:pt x="55" y="36"/>
                  </a:cubicBezTo>
                  <a:cubicBezTo>
                    <a:pt x="56" y="36"/>
                    <a:pt x="56" y="36"/>
                    <a:pt x="56" y="36"/>
                  </a:cubicBezTo>
                  <a:cubicBezTo>
                    <a:pt x="59" y="35"/>
                    <a:pt x="59" y="35"/>
                    <a:pt x="59" y="35"/>
                  </a:cubicBezTo>
                  <a:cubicBezTo>
                    <a:pt x="59" y="35"/>
                    <a:pt x="59" y="35"/>
                    <a:pt x="59" y="35"/>
                  </a:cubicBezTo>
                  <a:cubicBezTo>
                    <a:pt x="61" y="35"/>
                    <a:pt x="61" y="35"/>
                    <a:pt x="61" y="35"/>
                  </a:cubicBezTo>
                  <a:cubicBezTo>
                    <a:pt x="61" y="35"/>
                    <a:pt x="61" y="35"/>
                    <a:pt x="61" y="35"/>
                  </a:cubicBezTo>
                  <a:cubicBezTo>
                    <a:pt x="61" y="36"/>
                    <a:pt x="61" y="36"/>
                    <a:pt x="61" y="36"/>
                  </a:cubicBezTo>
                  <a:cubicBezTo>
                    <a:pt x="61" y="37"/>
                    <a:pt x="61" y="37"/>
                    <a:pt x="61" y="37"/>
                  </a:cubicBezTo>
                  <a:cubicBezTo>
                    <a:pt x="60" y="38"/>
                    <a:pt x="60" y="38"/>
                    <a:pt x="60" y="38"/>
                  </a:cubicBezTo>
                  <a:cubicBezTo>
                    <a:pt x="60" y="39"/>
                    <a:pt x="60" y="39"/>
                    <a:pt x="60" y="39"/>
                  </a:cubicBezTo>
                  <a:cubicBezTo>
                    <a:pt x="60" y="38"/>
                    <a:pt x="60" y="38"/>
                    <a:pt x="60" y="38"/>
                  </a:cubicBezTo>
                  <a:cubicBezTo>
                    <a:pt x="59" y="37"/>
                    <a:pt x="59" y="37"/>
                    <a:pt x="59" y="37"/>
                  </a:cubicBezTo>
                  <a:cubicBezTo>
                    <a:pt x="58" y="37"/>
                    <a:pt x="58" y="37"/>
                    <a:pt x="58" y="37"/>
                  </a:cubicBezTo>
                  <a:cubicBezTo>
                    <a:pt x="58" y="37"/>
                    <a:pt x="58" y="37"/>
                    <a:pt x="58" y="37"/>
                  </a:cubicBezTo>
                  <a:cubicBezTo>
                    <a:pt x="57" y="37"/>
                    <a:pt x="57" y="37"/>
                    <a:pt x="57" y="37"/>
                  </a:cubicBezTo>
                  <a:cubicBezTo>
                    <a:pt x="57" y="37"/>
                    <a:pt x="57" y="37"/>
                    <a:pt x="57" y="37"/>
                  </a:cubicBezTo>
                  <a:cubicBezTo>
                    <a:pt x="57" y="38"/>
                    <a:pt x="57" y="38"/>
                    <a:pt x="57" y="38"/>
                  </a:cubicBezTo>
                  <a:cubicBezTo>
                    <a:pt x="56" y="37"/>
                    <a:pt x="56" y="37"/>
                    <a:pt x="56" y="37"/>
                  </a:cubicBezTo>
                  <a:cubicBezTo>
                    <a:pt x="55" y="38"/>
                    <a:pt x="55" y="38"/>
                    <a:pt x="55" y="38"/>
                  </a:cubicBezTo>
                  <a:cubicBezTo>
                    <a:pt x="56" y="38"/>
                    <a:pt x="56" y="38"/>
                    <a:pt x="56" y="38"/>
                  </a:cubicBezTo>
                  <a:cubicBezTo>
                    <a:pt x="56" y="39"/>
                    <a:pt x="56" y="39"/>
                    <a:pt x="56" y="39"/>
                  </a:cubicBezTo>
                  <a:cubicBezTo>
                    <a:pt x="56" y="39"/>
                    <a:pt x="56" y="39"/>
                    <a:pt x="56" y="39"/>
                  </a:cubicBezTo>
                  <a:cubicBezTo>
                    <a:pt x="55" y="40"/>
                    <a:pt x="55" y="40"/>
                    <a:pt x="55" y="40"/>
                  </a:cubicBezTo>
                  <a:cubicBezTo>
                    <a:pt x="56" y="41"/>
                    <a:pt x="56" y="41"/>
                    <a:pt x="56" y="41"/>
                  </a:cubicBezTo>
                  <a:cubicBezTo>
                    <a:pt x="55" y="41"/>
                    <a:pt x="55" y="41"/>
                    <a:pt x="55" y="41"/>
                  </a:cubicBezTo>
                  <a:cubicBezTo>
                    <a:pt x="55" y="41"/>
                    <a:pt x="55" y="41"/>
                    <a:pt x="55" y="41"/>
                  </a:cubicBezTo>
                  <a:cubicBezTo>
                    <a:pt x="55" y="40"/>
                    <a:pt x="55" y="40"/>
                    <a:pt x="55" y="40"/>
                  </a:cubicBezTo>
                  <a:cubicBezTo>
                    <a:pt x="54" y="38"/>
                    <a:pt x="54" y="38"/>
                    <a:pt x="54" y="38"/>
                  </a:cubicBezTo>
                  <a:cubicBezTo>
                    <a:pt x="53" y="39"/>
                    <a:pt x="53" y="39"/>
                    <a:pt x="53" y="39"/>
                  </a:cubicBezTo>
                  <a:cubicBezTo>
                    <a:pt x="52" y="40"/>
                    <a:pt x="52" y="40"/>
                    <a:pt x="52" y="40"/>
                  </a:cubicBezTo>
                  <a:cubicBezTo>
                    <a:pt x="52" y="39"/>
                    <a:pt x="52" y="39"/>
                    <a:pt x="52" y="39"/>
                  </a:cubicBezTo>
                  <a:cubicBezTo>
                    <a:pt x="52" y="38"/>
                    <a:pt x="52" y="38"/>
                    <a:pt x="52" y="38"/>
                  </a:cubicBezTo>
                  <a:cubicBezTo>
                    <a:pt x="51" y="38"/>
                    <a:pt x="51" y="38"/>
                    <a:pt x="51" y="38"/>
                  </a:cubicBezTo>
                  <a:cubicBezTo>
                    <a:pt x="50" y="39"/>
                    <a:pt x="50" y="39"/>
                    <a:pt x="50" y="39"/>
                  </a:cubicBezTo>
                  <a:cubicBezTo>
                    <a:pt x="51" y="40"/>
                    <a:pt x="51" y="40"/>
                    <a:pt x="51" y="40"/>
                  </a:cubicBezTo>
                  <a:cubicBezTo>
                    <a:pt x="53" y="40"/>
                    <a:pt x="53" y="40"/>
                    <a:pt x="53" y="40"/>
                  </a:cubicBezTo>
                  <a:cubicBezTo>
                    <a:pt x="54" y="41"/>
                    <a:pt x="54" y="41"/>
                    <a:pt x="54" y="41"/>
                  </a:cubicBezTo>
                  <a:cubicBezTo>
                    <a:pt x="53" y="42"/>
                    <a:pt x="53" y="42"/>
                    <a:pt x="53" y="42"/>
                  </a:cubicBezTo>
                  <a:cubicBezTo>
                    <a:pt x="51" y="42"/>
                    <a:pt x="51" y="42"/>
                    <a:pt x="51" y="42"/>
                  </a:cubicBezTo>
                  <a:cubicBezTo>
                    <a:pt x="50" y="42"/>
                    <a:pt x="50" y="42"/>
                    <a:pt x="50" y="42"/>
                  </a:cubicBezTo>
                  <a:cubicBezTo>
                    <a:pt x="49" y="42"/>
                    <a:pt x="49" y="42"/>
                    <a:pt x="49" y="42"/>
                  </a:cubicBezTo>
                  <a:cubicBezTo>
                    <a:pt x="49" y="43"/>
                    <a:pt x="49" y="43"/>
                    <a:pt x="49" y="43"/>
                  </a:cubicBezTo>
                  <a:cubicBezTo>
                    <a:pt x="50" y="44"/>
                    <a:pt x="50" y="44"/>
                    <a:pt x="50" y="44"/>
                  </a:cubicBezTo>
                  <a:cubicBezTo>
                    <a:pt x="49" y="45"/>
                    <a:pt x="49" y="45"/>
                    <a:pt x="49" y="45"/>
                  </a:cubicBezTo>
                  <a:cubicBezTo>
                    <a:pt x="50" y="44"/>
                    <a:pt x="50" y="44"/>
                    <a:pt x="50" y="44"/>
                  </a:cubicBezTo>
                  <a:cubicBezTo>
                    <a:pt x="51" y="43"/>
                    <a:pt x="51" y="43"/>
                    <a:pt x="51" y="43"/>
                  </a:cubicBezTo>
                  <a:cubicBezTo>
                    <a:pt x="52" y="43"/>
                    <a:pt x="52" y="43"/>
                    <a:pt x="52" y="43"/>
                  </a:cubicBezTo>
                  <a:cubicBezTo>
                    <a:pt x="53" y="44"/>
                    <a:pt x="53" y="44"/>
                    <a:pt x="53" y="44"/>
                  </a:cubicBezTo>
                  <a:cubicBezTo>
                    <a:pt x="51" y="44"/>
                    <a:pt x="51" y="44"/>
                    <a:pt x="51" y="44"/>
                  </a:cubicBezTo>
                  <a:cubicBezTo>
                    <a:pt x="51" y="45"/>
                    <a:pt x="51" y="45"/>
                    <a:pt x="51" y="45"/>
                  </a:cubicBezTo>
                  <a:cubicBezTo>
                    <a:pt x="51" y="46"/>
                    <a:pt x="51" y="46"/>
                    <a:pt x="51" y="46"/>
                  </a:cubicBezTo>
                  <a:cubicBezTo>
                    <a:pt x="53" y="47"/>
                    <a:pt x="53" y="47"/>
                    <a:pt x="53" y="47"/>
                  </a:cubicBezTo>
                  <a:cubicBezTo>
                    <a:pt x="53" y="48"/>
                    <a:pt x="53" y="48"/>
                    <a:pt x="53" y="48"/>
                  </a:cubicBezTo>
                  <a:cubicBezTo>
                    <a:pt x="52" y="47"/>
                    <a:pt x="52" y="47"/>
                    <a:pt x="52" y="47"/>
                  </a:cubicBezTo>
                  <a:cubicBezTo>
                    <a:pt x="51" y="47"/>
                    <a:pt x="51" y="47"/>
                    <a:pt x="51" y="47"/>
                  </a:cubicBezTo>
                  <a:cubicBezTo>
                    <a:pt x="50" y="46"/>
                    <a:pt x="50" y="46"/>
                    <a:pt x="50" y="46"/>
                  </a:cubicBezTo>
                  <a:cubicBezTo>
                    <a:pt x="49" y="46"/>
                    <a:pt x="49" y="46"/>
                    <a:pt x="49" y="46"/>
                  </a:cubicBezTo>
                  <a:cubicBezTo>
                    <a:pt x="49" y="47"/>
                    <a:pt x="49" y="47"/>
                    <a:pt x="49" y="47"/>
                  </a:cubicBezTo>
                  <a:cubicBezTo>
                    <a:pt x="50" y="48"/>
                    <a:pt x="50" y="48"/>
                    <a:pt x="50" y="48"/>
                  </a:cubicBezTo>
                  <a:cubicBezTo>
                    <a:pt x="48" y="48"/>
                    <a:pt x="48" y="48"/>
                    <a:pt x="48" y="48"/>
                  </a:cubicBezTo>
                  <a:cubicBezTo>
                    <a:pt x="47" y="49"/>
                    <a:pt x="47" y="49"/>
                    <a:pt x="47" y="49"/>
                  </a:cubicBezTo>
                  <a:cubicBezTo>
                    <a:pt x="47" y="49"/>
                    <a:pt x="47" y="49"/>
                    <a:pt x="47" y="49"/>
                  </a:cubicBezTo>
                  <a:cubicBezTo>
                    <a:pt x="48" y="50"/>
                    <a:pt x="48" y="50"/>
                    <a:pt x="48" y="50"/>
                  </a:cubicBezTo>
                  <a:cubicBezTo>
                    <a:pt x="49" y="49"/>
                    <a:pt x="49" y="49"/>
                    <a:pt x="49" y="49"/>
                  </a:cubicBezTo>
                  <a:cubicBezTo>
                    <a:pt x="50" y="50"/>
                    <a:pt x="50" y="50"/>
                    <a:pt x="50" y="50"/>
                  </a:cubicBezTo>
                  <a:cubicBezTo>
                    <a:pt x="51" y="50"/>
                    <a:pt x="51" y="50"/>
                    <a:pt x="51" y="50"/>
                  </a:cubicBezTo>
                  <a:cubicBezTo>
                    <a:pt x="52" y="51"/>
                    <a:pt x="52" y="51"/>
                    <a:pt x="52" y="51"/>
                  </a:cubicBezTo>
                  <a:cubicBezTo>
                    <a:pt x="52" y="51"/>
                    <a:pt x="52" y="51"/>
                    <a:pt x="52" y="51"/>
                  </a:cubicBezTo>
                  <a:cubicBezTo>
                    <a:pt x="52" y="52"/>
                    <a:pt x="52" y="52"/>
                    <a:pt x="52" y="52"/>
                  </a:cubicBezTo>
                  <a:cubicBezTo>
                    <a:pt x="51" y="51"/>
                    <a:pt x="51" y="51"/>
                    <a:pt x="51" y="51"/>
                  </a:cubicBezTo>
                  <a:cubicBezTo>
                    <a:pt x="49" y="51"/>
                    <a:pt x="49" y="51"/>
                    <a:pt x="49" y="51"/>
                  </a:cubicBezTo>
                  <a:cubicBezTo>
                    <a:pt x="49" y="51"/>
                    <a:pt x="49" y="51"/>
                    <a:pt x="49" y="51"/>
                  </a:cubicBezTo>
                  <a:cubicBezTo>
                    <a:pt x="47" y="51"/>
                    <a:pt x="47" y="51"/>
                    <a:pt x="47" y="51"/>
                  </a:cubicBezTo>
                  <a:cubicBezTo>
                    <a:pt x="47" y="52"/>
                    <a:pt x="47" y="52"/>
                    <a:pt x="47" y="52"/>
                  </a:cubicBezTo>
                  <a:cubicBezTo>
                    <a:pt x="46" y="53"/>
                    <a:pt x="46" y="53"/>
                    <a:pt x="46" y="53"/>
                  </a:cubicBezTo>
                  <a:cubicBezTo>
                    <a:pt x="46" y="52"/>
                    <a:pt x="46" y="52"/>
                    <a:pt x="46" y="52"/>
                  </a:cubicBezTo>
                  <a:cubicBezTo>
                    <a:pt x="44" y="53"/>
                    <a:pt x="44" y="53"/>
                    <a:pt x="44" y="53"/>
                  </a:cubicBezTo>
                  <a:cubicBezTo>
                    <a:pt x="43" y="53"/>
                    <a:pt x="43" y="53"/>
                    <a:pt x="43" y="53"/>
                  </a:cubicBezTo>
                  <a:cubicBezTo>
                    <a:pt x="43" y="54"/>
                    <a:pt x="43" y="54"/>
                    <a:pt x="43" y="54"/>
                  </a:cubicBezTo>
                  <a:cubicBezTo>
                    <a:pt x="44" y="54"/>
                    <a:pt x="44" y="54"/>
                    <a:pt x="44" y="54"/>
                  </a:cubicBezTo>
                  <a:cubicBezTo>
                    <a:pt x="45" y="55"/>
                    <a:pt x="45" y="55"/>
                    <a:pt x="45" y="55"/>
                  </a:cubicBezTo>
                  <a:cubicBezTo>
                    <a:pt x="44" y="55"/>
                    <a:pt x="44" y="55"/>
                    <a:pt x="44" y="55"/>
                  </a:cubicBezTo>
                  <a:cubicBezTo>
                    <a:pt x="43" y="55"/>
                    <a:pt x="43" y="55"/>
                    <a:pt x="43" y="55"/>
                  </a:cubicBezTo>
                  <a:cubicBezTo>
                    <a:pt x="43" y="56"/>
                    <a:pt x="43" y="56"/>
                    <a:pt x="43" y="56"/>
                  </a:cubicBezTo>
                  <a:cubicBezTo>
                    <a:pt x="44" y="56"/>
                    <a:pt x="44" y="56"/>
                    <a:pt x="44" y="56"/>
                  </a:cubicBezTo>
                  <a:cubicBezTo>
                    <a:pt x="44" y="57"/>
                    <a:pt x="44" y="57"/>
                    <a:pt x="44" y="57"/>
                  </a:cubicBezTo>
                  <a:cubicBezTo>
                    <a:pt x="42" y="57"/>
                    <a:pt x="42" y="57"/>
                    <a:pt x="42" y="57"/>
                  </a:cubicBezTo>
                  <a:cubicBezTo>
                    <a:pt x="42" y="56"/>
                    <a:pt x="42" y="56"/>
                    <a:pt x="42" y="56"/>
                  </a:cubicBezTo>
                  <a:cubicBezTo>
                    <a:pt x="42" y="57"/>
                    <a:pt x="42" y="57"/>
                    <a:pt x="42" y="57"/>
                  </a:cubicBezTo>
                  <a:cubicBezTo>
                    <a:pt x="43" y="57"/>
                    <a:pt x="43" y="57"/>
                    <a:pt x="43" y="57"/>
                  </a:cubicBezTo>
                  <a:cubicBezTo>
                    <a:pt x="42" y="58"/>
                    <a:pt x="42" y="58"/>
                    <a:pt x="42" y="58"/>
                  </a:cubicBezTo>
                  <a:cubicBezTo>
                    <a:pt x="42" y="58"/>
                    <a:pt x="42" y="58"/>
                    <a:pt x="42" y="58"/>
                  </a:cubicBezTo>
                  <a:cubicBezTo>
                    <a:pt x="43" y="58"/>
                    <a:pt x="43" y="58"/>
                    <a:pt x="43" y="58"/>
                  </a:cubicBezTo>
                  <a:cubicBezTo>
                    <a:pt x="42" y="59"/>
                    <a:pt x="42" y="59"/>
                    <a:pt x="42" y="59"/>
                  </a:cubicBezTo>
                  <a:cubicBezTo>
                    <a:pt x="42" y="59"/>
                    <a:pt x="42" y="59"/>
                    <a:pt x="42" y="59"/>
                  </a:cubicBezTo>
                  <a:cubicBezTo>
                    <a:pt x="41" y="59"/>
                    <a:pt x="41" y="59"/>
                    <a:pt x="41" y="59"/>
                  </a:cubicBezTo>
                  <a:cubicBezTo>
                    <a:pt x="41" y="59"/>
                    <a:pt x="41" y="59"/>
                    <a:pt x="41" y="59"/>
                  </a:cubicBezTo>
                  <a:cubicBezTo>
                    <a:pt x="41" y="60"/>
                    <a:pt x="41" y="60"/>
                    <a:pt x="41" y="60"/>
                  </a:cubicBezTo>
                  <a:cubicBezTo>
                    <a:pt x="41" y="60"/>
                    <a:pt x="41" y="60"/>
                    <a:pt x="41" y="60"/>
                  </a:cubicBezTo>
                  <a:cubicBezTo>
                    <a:pt x="43" y="61"/>
                    <a:pt x="43" y="61"/>
                    <a:pt x="43" y="61"/>
                  </a:cubicBezTo>
                  <a:cubicBezTo>
                    <a:pt x="43" y="62"/>
                    <a:pt x="43" y="62"/>
                    <a:pt x="43" y="62"/>
                  </a:cubicBezTo>
                  <a:cubicBezTo>
                    <a:pt x="44" y="62"/>
                    <a:pt x="44" y="62"/>
                    <a:pt x="44" y="62"/>
                  </a:cubicBezTo>
                  <a:cubicBezTo>
                    <a:pt x="45" y="61"/>
                    <a:pt x="45" y="61"/>
                    <a:pt x="45" y="61"/>
                  </a:cubicBezTo>
                  <a:cubicBezTo>
                    <a:pt x="44" y="62"/>
                    <a:pt x="44" y="62"/>
                    <a:pt x="44" y="62"/>
                  </a:cubicBezTo>
                  <a:cubicBezTo>
                    <a:pt x="44" y="63"/>
                    <a:pt x="44" y="63"/>
                    <a:pt x="44" y="63"/>
                  </a:cubicBezTo>
                  <a:cubicBezTo>
                    <a:pt x="43" y="63"/>
                    <a:pt x="43" y="63"/>
                    <a:pt x="43" y="63"/>
                  </a:cubicBezTo>
                  <a:cubicBezTo>
                    <a:pt x="43" y="62"/>
                    <a:pt x="43" y="62"/>
                    <a:pt x="43" y="62"/>
                  </a:cubicBezTo>
                  <a:cubicBezTo>
                    <a:pt x="41" y="62"/>
                    <a:pt x="41" y="62"/>
                    <a:pt x="41" y="62"/>
                  </a:cubicBezTo>
                  <a:cubicBezTo>
                    <a:pt x="40" y="63"/>
                    <a:pt x="40" y="63"/>
                    <a:pt x="40" y="63"/>
                  </a:cubicBezTo>
                  <a:cubicBezTo>
                    <a:pt x="40" y="64"/>
                    <a:pt x="40" y="64"/>
                    <a:pt x="40" y="64"/>
                  </a:cubicBezTo>
                  <a:cubicBezTo>
                    <a:pt x="41" y="64"/>
                    <a:pt x="41" y="64"/>
                    <a:pt x="41" y="64"/>
                  </a:cubicBezTo>
                  <a:cubicBezTo>
                    <a:pt x="41" y="64"/>
                    <a:pt x="41" y="64"/>
                    <a:pt x="41" y="64"/>
                  </a:cubicBezTo>
                  <a:cubicBezTo>
                    <a:pt x="42" y="65"/>
                    <a:pt x="42" y="65"/>
                    <a:pt x="42" y="65"/>
                  </a:cubicBezTo>
                  <a:cubicBezTo>
                    <a:pt x="42" y="66"/>
                    <a:pt x="42" y="66"/>
                    <a:pt x="42" y="66"/>
                  </a:cubicBezTo>
                  <a:cubicBezTo>
                    <a:pt x="41" y="65"/>
                    <a:pt x="41" y="65"/>
                    <a:pt x="41" y="65"/>
                  </a:cubicBezTo>
                  <a:cubicBezTo>
                    <a:pt x="41" y="65"/>
                    <a:pt x="41" y="65"/>
                    <a:pt x="41" y="65"/>
                  </a:cubicBezTo>
                  <a:cubicBezTo>
                    <a:pt x="40" y="66"/>
                    <a:pt x="40" y="66"/>
                    <a:pt x="40" y="66"/>
                  </a:cubicBezTo>
                  <a:cubicBezTo>
                    <a:pt x="40" y="67"/>
                    <a:pt x="40" y="67"/>
                    <a:pt x="40" y="67"/>
                  </a:cubicBezTo>
                  <a:cubicBezTo>
                    <a:pt x="40" y="67"/>
                    <a:pt x="40" y="67"/>
                    <a:pt x="40" y="67"/>
                  </a:cubicBezTo>
                  <a:cubicBezTo>
                    <a:pt x="40" y="68"/>
                    <a:pt x="40" y="68"/>
                    <a:pt x="40" y="68"/>
                  </a:cubicBezTo>
                  <a:cubicBezTo>
                    <a:pt x="41" y="68"/>
                    <a:pt x="41" y="68"/>
                    <a:pt x="41" y="68"/>
                  </a:cubicBezTo>
                  <a:cubicBezTo>
                    <a:pt x="40" y="68"/>
                    <a:pt x="40" y="68"/>
                    <a:pt x="40" y="68"/>
                  </a:cubicBezTo>
                  <a:cubicBezTo>
                    <a:pt x="39" y="68"/>
                    <a:pt x="39" y="68"/>
                    <a:pt x="39" y="68"/>
                  </a:cubicBezTo>
                  <a:cubicBezTo>
                    <a:pt x="39" y="68"/>
                    <a:pt x="39" y="68"/>
                    <a:pt x="39" y="68"/>
                  </a:cubicBezTo>
                  <a:cubicBezTo>
                    <a:pt x="39" y="69"/>
                    <a:pt x="39" y="69"/>
                    <a:pt x="39" y="69"/>
                  </a:cubicBezTo>
                  <a:cubicBezTo>
                    <a:pt x="40" y="69"/>
                    <a:pt x="40" y="69"/>
                    <a:pt x="40" y="69"/>
                  </a:cubicBezTo>
                  <a:cubicBezTo>
                    <a:pt x="40" y="70"/>
                    <a:pt x="40" y="70"/>
                    <a:pt x="40" y="70"/>
                  </a:cubicBezTo>
                  <a:cubicBezTo>
                    <a:pt x="40" y="71"/>
                    <a:pt x="40" y="71"/>
                    <a:pt x="40" y="71"/>
                  </a:cubicBezTo>
                  <a:cubicBezTo>
                    <a:pt x="39" y="70"/>
                    <a:pt x="39" y="70"/>
                    <a:pt x="39" y="70"/>
                  </a:cubicBezTo>
                  <a:cubicBezTo>
                    <a:pt x="38" y="70"/>
                    <a:pt x="38" y="70"/>
                    <a:pt x="38" y="70"/>
                  </a:cubicBezTo>
                  <a:cubicBezTo>
                    <a:pt x="38" y="71"/>
                    <a:pt x="38" y="71"/>
                    <a:pt x="38" y="71"/>
                  </a:cubicBezTo>
                  <a:cubicBezTo>
                    <a:pt x="39" y="71"/>
                    <a:pt x="39" y="71"/>
                    <a:pt x="39" y="71"/>
                  </a:cubicBezTo>
                  <a:cubicBezTo>
                    <a:pt x="39" y="72"/>
                    <a:pt x="39" y="72"/>
                    <a:pt x="39" y="72"/>
                  </a:cubicBezTo>
                  <a:cubicBezTo>
                    <a:pt x="39" y="73"/>
                    <a:pt x="39" y="73"/>
                    <a:pt x="39" y="73"/>
                  </a:cubicBezTo>
                  <a:cubicBezTo>
                    <a:pt x="40" y="73"/>
                    <a:pt x="40" y="73"/>
                    <a:pt x="40" y="73"/>
                  </a:cubicBezTo>
                  <a:cubicBezTo>
                    <a:pt x="40" y="72"/>
                    <a:pt x="40" y="72"/>
                    <a:pt x="40" y="72"/>
                  </a:cubicBezTo>
                  <a:cubicBezTo>
                    <a:pt x="41" y="72"/>
                    <a:pt x="41" y="72"/>
                    <a:pt x="41" y="72"/>
                  </a:cubicBezTo>
                  <a:cubicBezTo>
                    <a:pt x="40" y="74"/>
                    <a:pt x="40" y="74"/>
                    <a:pt x="40" y="74"/>
                  </a:cubicBezTo>
                  <a:cubicBezTo>
                    <a:pt x="39" y="74"/>
                    <a:pt x="39" y="74"/>
                    <a:pt x="39" y="74"/>
                  </a:cubicBezTo>
                  <a:cubicBezTo>
                    <a:pt x="38" y="75"/>
                    <a:pt x="38" y="75"/>
                    <a:pt x="38" y="75"/>
                  </a:cubicBezTo>
                  <a:cubicBezTo>
                    <a:pt x="38" y="75"/>
                    <a:pt x="38" y="75"/>
                    <a:pt x="38" y="75"/>
                  </a:cubicBezTo>
                  <a:cubicBezTo>
                    <a:pt x="37" y="75"/>
                    <a:pt x="37" y="75"/>
                    <a:pt x="37" y="75"/>
                  </a:cubicBezTo>
                  <a:cubicBezTo>
                    <a:pt x="37" y="76"/>
                    <a:pt x="37" y="76"/>
                    <a:pt x="37" y="76"/>
                  </a:cubicBezTo>
                  <a:cubicBezTo>
                    <a:pt x="36" y="76"/>
                    <a:pt x="36" y="76"/>
                    <a:pt x="36" y="76"/>
                  </a:cubicBezTo>
                  <a:cubicBezTo>
                    <a:pt x="35" y="77"/>
                    <a:pt x="35" y="77"/>
                    <a:pt x="35" y="77"/>
                  </a:cubicBezTo>
                  <a:cubicBezTo>
                    <a:pt x="36" y="77"/>
                    <a:pt x="36" y="77"/>
                    <a:pt x="36" y="77"/>
                  </a:cubicBezTo>
                  <a:cubicBezTo>
                    <a:pt x="36" y="78"/>
                    <a:pt x="36" y="78"/>
                    <a:pt x="36" y="78"/>
                  </a:cubicBezTo>
                  <a:cubicBezTo>
                    <a:pt x="34" y="78"/>
                    <a:pt x="34" y="78"/>
                    <a:pt x="34" y="78"/>
                  </a:cubicBezTo>
                  <a:cubicBezTo>
                    <a:pt x="33" y="79"/>
                    <a:pt x="33" y="79"/>
                    <a:pt x="33" y="79"/>
                  </a:cubicBezTo>
                  <a:cubicBezTo>
                    <a:pt x="33" y="80"/>
                    <a:pt x="33" y="80"/>
                    <a:pt x="33" y="80"/>
                  </a:cubicBezTo>
                  <a:cubicBezTo>
                    <a:pt x="35" y="80"/>
                    <a:pt x="35" y="80"/>
                    <a:pt x="35" y="80"/>
                  </a:cubicBezTo>
                  <a:cubicBezTo>
                    <a:pt x="34" y="80"/>
                    <a:pt x="34" y="80"/>
                    <a:pt x="34" y="80"/>
                  </a:cubicBezTo>
                  <a:cubicBezTo>
                    <a:pt x="33" y="81"/>
                    <a:pt x="33" y="81"/>
                    <a:pt x="33" y="81"/>
                  </a:cubicBezTo>
                  <a:cubicBezTo>
                    <a:pt x="32" y="82"/>
                    <a:pt x="32" y="82"/>
                    <a:pt x="32" y="82"/>
                  </a:cubicBezTo>
                  <a:cubicBezTo>
                    <a:pt x="32" y="81"/>
                    <a:pt x="32" y="81"/>
                    <a:pt x="32" y="81"/>
                  </a:cubicBezTo>
                  <a:cubicBezTo>
                    <a:pt x="31" y="80"/>
                    <a:pt x="31" y="80"/>
                    <a:pt x="31" y="80"/>
                  </a:cubicBezTo>
                  <a:cubicBezTo>
                    <a:pt x="31" y="81"/>
                    <a:pt x="31" y="81"/>
                    <a:pt x="31" y="81"/>
                  </a:cubicBezTo>
                  <a:cubicBezTo>
                    <a:pt x="30" y="81"/>
                    <a:pt x="30" y="81"/>
                    <a:pt x="30" y="81"/>
                  </a:cubicBezTo>
                  <a:cubicBezTo>
                    <a:pt x="30" y="81"/>
                    <a:pt x="30" y="81"/>
                    <a:pt x="30" y="81"/>
                  </a:cubicBezTo>
                  <a:cubicBezTo>
                    <a:pt x="30" y="82"/>
                    <a:pt x="30" y="82"/>
                    <a:pt x="30" y="82"/>
                  </a:cubicBezTo>
                  <a:cubicBezTo>
                    <a:pt x="30" y="83"/>
                    <a:pt x="30" y="83"/>
                    <a:pt x="30" y="83"/>
                  </a:cubicBezTo>
                  <a:cubicBezTo>
                    <a:pt x="30" y="83"/>
                    <a:pt x="30" y="83"/>
                    <a:pt x="30" y="83"/>
                  </a:cubicBezTo>
                  <a:cubicBezTo>
                    <a:pt x="29" y="83"/>
                    <a:pt x="29" y="83"/>
                    <a:pt x="29" y="83"/>
                  </a:cubicBezTo>
                  <a:cubicBezTo>
                    <a:pt x="28" y="84"/>
                    <a:pt x="28" y="84"/>
                    <a:pt x="28" y="84"/>
                  </a:cubicBezTo>
                  <a:cubicBezTo>
                    <a:pt x="28" y="85"/>
                    <a:pt x="28" y="85"/>
                    <a:pt x="28" y="85"/>
                  </a:cubicBezTo>
                  <a:cubicBezTo>
                    <a:pt x="27" y="86"/>
                    <a:pt x="27" y="86"/>
                    <a:pt x="27" y="86"/>
                  </a:cubicBezTo>
                  <a:cubicBezTo>
                    <a:pt x="27" y="86"/>
                    <a:pt x="27" y="86"/>
                    <a:pt x="27" y="86"/>
                  </a:cubicBezTo>
                  <a:cubicBezTo>
                    <a:pt x="27" y="87"/>
                    <a:pt x="27" y="87"/>
                    <a:pt x="27" y="87"/>
                  </a:cubicBezTo>
                  <a:cubicBezTo>
                    <a:pt x="26" y="88"/>
                    <a:pt x="26" y="88"/>
                    <a:pt x="26" y="88"/>
                  </a:cubicBezTo>
                  <a:cubicBezTo>
                    <a:pt x="25" y="89"/>
                    <a:pt x="25" y="89"/>
                    <a:pt x="25" y="89"/>
                  </a:cubicBezTo>
                  <a:cubicBezTo>
                    <a:pt x="25" y="90"/>
                    <a:pt x="25" y="90"/>
                    <a:pt x="25" y="90"/>
                  </a:cubicBezTo>
                  <a:cubicBezTo>
                    <a:pt x="27" y="89"/>
                    <a:pt x="27" y="89"/>
                    <a:pt x="27" y="89"/>
                  </a:cubicBezTo>
                  <a:cubicBezTo>
                    <a:pt x="27" y="89"/>
                    <a:pt x="27" y="89"/>
                    <a:pt x="27" y="89"/>
                  </a:cubicBezTo>
                  <a:cubicBezTo>
                    <a:pt x="27" y="89"/>
                    <a:pt x="27" y="89"/>
                    <a:pt x="27" y="89"/>
                  </a:cubicBezTo>
                  <a:cubicBezTo>
                    <a:pt x="26" y="90"/>
                    <a:pt x="26" y="90"/>
                    <a:pt x="26" y="90"/>
                  </a:cubicBezTo>
                  <a:cubicBezTo>
                    <a:pt x="26" y="91"/>
                    <a:pt x="26" y="91"/>
                    <a:pt x="26" y="91"/>
                  </a:cubicBezTo>
                  <a:cubicBezTo>
                    <a:pt x="27" y="92"/>
                    <a:pt x="27" y="92"/>
                    <a:pt x="27" y="92"/>
                  </a:cubicBezTo>
                  <a:cubicBezTo>
                    <a:pt x="28" y="91"/>
                    <a:pt x="28" y="91"/>
                    <a:pt x="28" y="91"/>
                  </a:cubicBezTo>
                  <a:cubicBezTo>
                    <a:pt x="30" y="91"/>
                    <a:pt x="30" y="91"/>
                    <a:pt x="30" y="91"/>
                  </a:cubicBezTo>
                  <a:cubicBezTo>
                    <a:pt x="32" y="89"/>
                    <a:pt x="32" y="89"/>
                    <a:pt x="32" y="89"/>
                  </a:cubicBezTo>
                  <a:cubicBezTo>
                    <a:pt x="32" y="88"/>
                    <a:pt x="32" y="88"/>
                    <a:pt x="32" y="88"/>
                  </a:cubicBezTo>
                  <a:cubicBezTo>
                    <a:pt x="31" y="89"/>
                    <a:pt x="31" y="89"/>
                    <a:pt x="31" y="89"/>
                  </a:cubicBezTo>
                  <a:cubicBezTo>
                    <a:pt x="32" y="88"/>
                    <a:pt x="32" y="88"/>
                    <a:pt x="32" y="88"/>
                  </a:cubicBezTo>
                  <a:cubicBezTo>
                    <a:pt x="32" y="86"/>
                    <a:pt x="32" y="86"/>
                    <a:pt x="32" y="86"/>
                  </a:cubicBezTo>
                  <a:cubicBezTo>
                    <a:pt x="32" y="86"/>
                    <a:pt x="32" y="86"/>
                    <a:pt x="32" y="86"/>
                  </a:cubicBezTo>
                  <a:cubicBezTo>
                    <a:pt x="33" y="86"/>
                    <a:pt x="33" y="86"/>
                    <a:pt x="33" y="86"/>
                  </a:cubicBezTo>
                  <a:cubicBezTo>
                    <a:pt x="34" y="86"/>
                    <a:pt x="34" y="86"/>
                    <a:pt x="34" y="86"/>
                  </a:cubicBezTo>
                  <a:cubicBezTo>
                    <a:pt x="35" y="86"/>
                    <a:pt x="35" y="86"/>
                    <a:pt x="35" y="86"/>
                  </a:cubicBezTo>
                  <a:cubicBezTo>
                    <a:pt x="33" y="87"/>
                    <a:pt x="33" y="87"/>
                    <a:pt x="33" y="87"/>
                  </a:cubicBezTo>
                  <a:cubicBezTo>
                    <a:pt x="33" y="88"/>
                    <a:pt x="33" y="88"/>
                    <a:pt x="33" y="88"/>
                  </a:cubicBezTo>
                  <a:cubicBezTo>
                    <a:pt x="34" y="88"/>
                    <a:pt x="34" y="88"/>
                    <a:pt x="34" y="88"/>
                  </a:cubicBezTo>
                  <a:cubicBezTo>
                    <a:pt x="34" y="89"/>
                    <a:pt x="34" y="89"/>
                    <a:pt x="34" y="89"/>
                  </a:cubicBezTo>
                  <a:cubicBezTo>
                    <a:pt x="33" y="89"/>
                    <a:pt x="33" y="89"/>
                    <a:pt x="33" y="89"/>
                  </a:cubicBezTo>
                  <a:cubicBezTo>
                    <a:pt x="31" y="91"/>
                    <a:pt x="31" y="91"/>
                    <a:pt x="31" y="91"/>
                  </a:cubicBezTo>
                  <a:cubicBezTo>
                    <a:pt x="32" y="91"/>
                    <a:pt x="32" y="91"/>
                    <a:pt x="32" y="91"/>
                  </a:cubicBezTo>
                  <a:cubicBezTo>
                    <a:pt x="32" y="92"/>
                    <a:pt x="32" y="92"/>
                    <a:pt x="32" y="92"/>
                  </a:cubicBezTo>
                  <a:cubicBezTo>
                    <a:pt x="32" y="93"/>
                    <a:pt x="32" y="93"/>
                    <a:pt x="32" y="93"/>
                  </a:cubicBezTo>
                  <a:cubicBezTo>
                    <a:pt x="31" y="93"/>
                    <a:pt x="31" y="93"/>
                    <a:pt x="31" y="93"/>
                  </a:cubicBezTo>
                  <a:cubicBezTo>
                    <a:pt x="30" y="92"/>
                    <a:pt x="30" y="92"/>
                    <a:pt x="30" y="92"/>
                  </a:cubicBezTo>
                  <a:cubicBezTo>
                    <a:pt x="28" y="92"/>
                    <a:pt x="28" y="92"/>
                    <a:pt x="28" y="92"/>
                  </a:cubicBezTo>
                  <a:cubicBezTo>
                    <a:pt x="28" y="93"/>
                    <a:pt x="28" y="93"/>
                    <a:pt x="28" y="93"/>
                  </a:cubicBezTo>
                  <a:cubicBezTo>
                    <a:pt x="28" y="94"/>
                    <a:pt x="28" y="94"/>
                    <a:pt x="28" y="94"/>
                  </a:cubicBezTo>
                  <a:cubicBezTo>
                    <a:pt x="27" y="95"/>
                    <a:pt x="27" y="95"/>
                    <a:pt x="27" y="95"/>
                  </a:cubicBezTo>
                  <a:cubicBezTo>
                    <a:pt x="26" y="95"/>
                    <a:pt x="26" y="95"/>
                    <a:pt x="26" y="95"/>
                  </a:cubicBezTo>
                  <a:cubicBezTo>
                    <a:pt x="26" y="94"/>
                    <a:pt x="26" y="94"/>
                    <a:pt x="26" y="94"/>
                  </a:cubicBezTo>
                  <a:cubicBezTo>
                    <a:pt x="27" y="94"/>
                    <a:pt x="27" y="94"/>
                    <a:pt x="27" y="94"/>
                  </a:cubicBezTo>
                  <a:cubicBezTo>
                    <a:pt x="26" y="93"/>
                    <a:pt x="26" y="93"/>
                    <a:pt x="26" y="93"/>
                  </a:cubicBezTo>
                  <a:cubicBezTo>
                    <a:pt x="26" y="92"/>
                    <a:pt x="26" y="92"/>
                    <a:pt x="26" y="92"/>
                  </a:cubicBezTo>
                  <a:cubicBezTo>
                    <a:pt x="25" y="91"/>
                    <a:pt x="25" y="91"/>
                    <a:pt x="25" y="91"/>
                  </a:cubicBezTo>
                  <a:cubicBezTo>
                    <a:pt x="24" y="91"/>
                    <a:pt x="24" y="91"/>
                    <a:pt x="24" y="91"/>
                  </a:cubicBezTo>
                  <a:cubicBezTo>
                    <a:pt x="24" y="91"/>
                    <a:pt x="24" y="91"/>
                    <a:pt x="24" y="91"/>
                  </a:cubicBezTo>
                  <a:cubicBezTo>
                    <a:pt x="23" y="92"/>
                    <a:pt x="23" y="92"/>
                    <a:pt x="23" y="92"/>
                  </a:cubicBezTo>
                  <a:cubicBezTo>
                    <a:pt x="23" y="92"/>
                    <a:pt x="23" y="92"/>
                    <a:pt x="23" y="92"/>
                  </a:cubicBezTo>
                  <a:cubicBezTo>
                    <a:pt x="24" y="92"/>
                    <a:pt x="24" y="92"/>
                    <a:pt x="24" y="92"/>
                  </a:cubicBezTo>
                  <a:cubicBezTo>
                    <a:pt x="23" y="94"/>
                    <a:pt x="23" y="94"/>
                    <a:pt x="23" y="94"/>
                  </a:cubicBezTo>
                  <a:cubicBezTo>
                    <a:pt x="22" y="93"/>
                    <a:pt x="22" y="93"/>
                    <a:pt x="22" y="93"/>
                  </a:cubicBezTo>
                  <a:cubicBezTo>
                    <a:pt x="21" y="93"/>
                    <a:pt x="21" y="93"/>
                    <a:pt x="21" y="93"/>
                  </a:cubicBezTo>
                  <a:cubicBezTo>
                    <a:pt x="20" y="94"/>
                    <a:pt x="20" y="94"/>
                    <a:pt x="20" y="94"/>
                  </a:cubicBezTo>
                  <a:cubicBezTo>
                    <a:pt x="20" y="95"/>
                    <a:pt x="20" y="95"/>
                    <a:pt x="20" y="95"/>
                  </a:cubicBezTo>
                  <a:cubicBezTo>
                    <a:pt x="21" y="94"/>
                    <a:pt x="21" y="94"/>
                    <a:pt x="21" y="94"/>
                  </a:cubicBezTo>
                  <a:cubicBezTo>
                    <a:pt x="21" y="95"/>
                    <a:pt x="21" y="95"/>
                    <a:pt x="21" y="95"/>
                  </a:cubicBezTo>
                  <a:cubicBezTo>
                    <a:pt x="20" y="95"/>
                    <a:pt x="20" y="95"/>
                    <a:pt x="20" y="95"/>
                  </a:cubicBezTo>
                  <a:cubicBezTo>
                    <a:pt x="19" y="96"/>
                    <a:pt x="19" y="96"/>
                    <a:pt x="19" y="96"/>
                  </a:cubicBezTo>
                  <a:cubicBezTo>
                    <a:pt x="19" y="96"/>
                    <a:pt x="19" y="96"/>
                    <a:pt x="19" y="96"/>
                  </a:cubicBezTo>
                  <a:cubicBezTo>
                    <a:pt x="18" y="96"/>
                    <a:pt x="18" y="96"/>
                    <a:pt x="18" y="96"/>
                  </a:cubicBezTo>
                  <a:cubicBezTo>
                    <a:pt x="18" y="96"/>
                    <a:pt x="18" y="96"/>
                    <a:pt x="18" y="96"/>
                  </a:cubicBezTo>
                  <a:cubicBezTo>
                    <a:pt x="19" y="97"/>
                    <a:pt x="19" y="97"/>
                    <a:pt x="19" y="97"/>
                  </a:cubicBezTo>
                  <a:cubicBezTo>
                    <a:pt x="21" y="97"/>
                    <a:pt x="21" y="97"/>
                    <a:pt x="21" y="97"/>
                  </a:cubicBezTo>
                  <a:cubicBezTo>
                    <a:pt x="21" y="98"/>
                    <a:pt x="21" y="98"/>
                    <a:pt x="21" y="98"/>
                  </a:cubicBezTo>
                  <a:cubicBezTo>
                    <a:pt x="21" y="98"/>
                    <a:pt x="21" y="98"/>
                    <a:pt x="21" y="98"/>
                  </a:cubicBezTo>
                  <a:cubicBezTo>
                    <a:pt x="21" y="99"/>
                    <a:pt x="21" y="99"/>
                    <a:pt x="21" y="99"/>
                  </a:cubicBezTo>
                  <a:cubicBezTo>
                    <a:pt x="20" y="98"/>
                    <a:pt x="20" y="98"/>
                    <a:pt x="20" y="98"/>
                  </a:cubicBezTo>
                  <a:cubicBezTo>
                    <a:pt x="20" y="98"/>
                    <a:pt x="20" y="98"/>
                    <a:pt x="20" y="98"/>
                  </a:cubicBezTo>
                  <a:cubicBezTo>
                    <a:pt x="18" y="98"/>
                    <a:pt x="18" y="98"/>
                    <a:pt x="18" y="98"/>
                  </a:cubicBezTo>
                  <a:cubicBezTo>
                    <a:pt x="17" y="97"/>
                    <a:pt x="17" y="97"/>
                    <a:pt x="17" y="97"/>
                  </a:cubicBezTo>
                  <a:cubicBezTo>
                    <a:pt x="17" y="96"/>
                    <a:pt x="17" y="96"/>
                    <a:pt x="17" y="96"/>
                  </a:cubicBezTo>
                  <a:cubicBezTo>
                    <a:pt x="17" y="96"/>
                    <a:pt x="17" y="96"/>
                    <a:pt x="17" y="96"/>
                  </a:cubicBezTo>
                  <a:cubicBezTo>
                    <a:pt x="16" y="97"/>
                    <a:pt x="16" y="97"/>
                    <a:pt x="16" y="97"/>
                  </a:cubicBezTo>
                  <a:cubicBezTo>
                    <a:pt x="18" y="98"/>
                    <a:pt x="18" y="98"/>
                    <a:pt x="18" y="98"/>
                  </a:cubicBezTo>
                  <a:cubicBezTo>
                    <a:pt x="19" y="99"/>
                    <a:pt x="19" y="99"/>
                    <a:pt x="19" y="99"/>
                  </a:cubicBezTo>
                  <a:cubicBezTo>
                    <a:pt x="20" y="99"/>
                    <a:pt x="20" y="99"/>
                    <a:pt x="20" y="99"/>
                  </a:cubicBezTo>
                  <a:cubicBezTo>
                    <a:pt x="20" y="100"/>
                    <a:pt x="20" y="100"/>
                    <a:pt x="20" y="100"/>
                  </a:cubicBezTo>
                  <a:cubicBezTo>
                    <a:pt x="19" y="100"/>
                    <a:pt x="19" y="100"/>
                    <a:pt x="19" y="100"/>
                  </a:cubicBezTo>
                  <a:cubicBezTo>
                    <a:pt x="17" y="99"/>
                    <a:pt x="17" y="99"/>
                    <a:pt x="17" y="99"/>
                  </a:cubicBezTo>
                  <a:cubicBezTo>
                    <a:pt x="16" y="97"/>
                    <a:pt x="16" y="97"/>
                    <a:pt x="16" y="97"/>
                  </a:cubicBezTo>
                  <a:cubicBezTo>
                    <a:pt x="15" y="98"/>
                    <a:pt x="15" y="98"/>
                    <a:pt x="15" y="98"/>
                  </a:cubicBezTo>
                  <a:cubicBezTo>
                    <a:pt x="14" y="97"/>
                    <a:pt x="14" y="97"/>
                    <a:pt x="14" y="97"/>
                  </a:cubicBezTo>
                  <a:cubicBezTo>
                    <a:pt x="13" y="97"/>
                    <a:pt x="13" y="97"/>
                    <a:pt x="13" y="97"/>
                  </a:cubicBezTo>
                  <a:cubicBezTo>
                    <a:pt x="12" y="97"/>
                    <a:pt x="12" y="97"/>
                    <a:pt x="12" y="97"/>
                  </a:cubicBezTo>
                  <a:cubicBezTo>
                    <a:pt x="12" y="97"/>
                    <a:pt x="12" y="97"/>
                    <a:pt x="12" y="97"/>
                  </a:cubicBezTo>
                  <a:cubicBezTo>
                    <a:pt x="12" y="98"/>
                    <a:pt x="12" y="98"/>
                    <a:pt x="12" y="98"/>
                  </a:cubicBezTo>
                  <a:cubicBezTo>
                    <a:pt x="11" y="99"/>
                    <a:pt x="11" y="99"/>
                    <a:pt x="11" y="99"/>
                  </a:cubicBezTo>
                  <a:cubicBezTo>
                    <a:pt x="12" y="100"/>
                    <a:pt x="12" y="100"/>
                    <a:pt x="12" y="100"/>
                  </a:cubicBezTo>
                  <a:cubicBezTo>
                    <a:pt x="14" y="99"/>
                    <a:pt x="14" y="99"/>
                    <a:pt x="14" y="99"/>
                  </a:cubicBezTo>
                  <a:cubicBezTo>
                    <a:pt x="15" y="100"/>
                    <a:pt x="15" y="100"/>
                    <a:pt x="15" y="100"/>
                  </a:cubicBezTo>
                  <a:cubicBezTo>
                    <a:pt x="14" y="100"/>
                    <a:pt x="14" y="100"/>
                    <a:pt x="14" y="100"/>
                  </a:cubicBezTo>
                  <a:cubicBezTo>
                    <a:pt x="14" y="100"/>
                    <a:pt x="14" y="100"/>
                    <a:pt x="14" y="100"/>
                  </a:cubicBezTo>
                  <a:cubicBezTo>
                    <a:pt x="16" y="100"/>
                    <a:pt x="16" y="100"/>
                    <a:pt x="16" y="100"/>
                  </a:cubicBezTo>
                  <a:cubicBezTo>
                    <a:pt x="16" y="100"/>
                    <a:pt x="16" y="100"/>
                    <a:pt x="16" y="100"/>
                  </a:cubicBezTo>
                  <a:cubicBezTo>
                    <a:pt x="16" y="100"/>
                    <a:pt x="16" y="100"/>
                    <a:pt x="16" y="100"/>
                  </a:cubicBezTo>
                  <a:cubicBezTo>
                    <a:pt x="14" y="101"/>
                    <a:pt x="14" y="101"/>
                    <a:pt x="14" y="101"/>
                  </a:cubicBezTo>
                  <a:cubicBezTo>
                    <a:pt x="14" y="102"/>
                    <a:pt x="14" y="102"/>
                    <a:pt x="14" y="102"/>
                  </a:cubicBezTo>
                  <a:cubicBezTo>
                    <a:pt x="12" y="102"/>
                    <a:pt x="12" y="102"/>
                    <a:pt x="12" y="102"/>
                  </a:cubicBezTo>
                  <a:cubicBezTo>
                    <a:pt x="11" y="100"/>
                    <a:pt x="11" y="100"/>
                    <a:pt x="11" y="100"/>
                  </a:cubicBezTo>
                  <a:cubicBezTo>
                    <a:pt x="11" y="100"/>
                    <a:pt x="11" y="100"/>
                    <a:pt x="11" y="100"/>
                  </a:cubicBezTo>
                  <a:cubicBezTo>
                    <a:pt x="10" y="101"/>
                    <a:pt x="10" y="101"/>
                    <a:pt x="10" y="101"/>
                  </a:cubicBezTo>
                  <a:cubicBezTo>
                    <a:pt x="9" y="100"/>
                    <a:pt x="9" y="100"/>
                    <a:pt x="9" y="100"/>
                  </a:cubicBezTo>
                  <a:cubicBezTo>
                    <a:pt x="8" y="101"/>
                    <a:pt x="8" y="101"/>
                    <a:pt x="8" y="101"/>
                  </a:cubicBezTo>
                  <a:cubicBezTo>
                    <a:pt x="8" y="100"/>
                    <a:pt x="8" y="100"/>
                    <a:pt x="8" y="100"/>
                  </a:cubicBezTo>
                  <a:cubicBezTo>
                    <a:pt x="7" y="101"/>
                    <a:pt x="7" y="101"/>
                    <a:pt x="7" y="101"/>
                  </a:cubicBezTo>
                  <a:cubicBezTo>
                    <a:pt x="7" y="101"/>
                    <a:pt x="7" y="101"/>
                    <a:pt x="7" y="101"/>
                  </a:cubicBezTo>
                  <a:cubicBezTo>
                    <a:pt x="9" y="102"/>
                    <a:pt x="9" y="102"/>
                    <a:pt x="9" y="102"/>
                  </a:cubicBezTo>
                  <a:cubicBezTo>
                    <a:pt x="10" y="102"/>
                    <a:pt x="10" y="102"/>
                    <a:pt x="10" y="102"/>
                  </a:cubicBezTo>
                  <a:cubicBezTo>
                    <a:pt x="12" y="103"/>
                    <a:pt x="12" y="103"/>
                    <a:pt x="12" y="103"/>
                  </a:cubicBezTo>
                  <a:cubicBezTo>
                    <a:pt x="12" y="104"/>
                    <a:pt x="12" y="104"/>
                    <a:pt x="12" y="104"/>
                  </a:cubicBezTo>
                  <a:cubicBezTo>
                    <a:pt x="12" y="105"/>
                    <a:pt x="12" y="105"/>
                    <a:pt x="12" y="105"/>
                  </a:cubicBezTo>
                  <a:cubicBezTo>
                    <a:pt x="11" y="106"/>
                    <a:pt x="11" y="106"/>
                    <a:pt x="11" y="106"/>
                  </a:cubicBezTo>
                  <a:cubicBezTo>
                    <a:pt x="11" y="105"/>
                    <a:pt x="11" y="105"/>
                    <a:pt x="11" y="105"/>
                  </a:cubicBezTo>
                  <a:cubicBezTo>
                    <a:pt x="11" y="103"/>
                    <a:pt x="11" y="103"/>
                    <a:pt x="11" y="103"/>
                  </a:cubicBezTo>
                  <a:cubicBezTo>
                    <a:pt x="10" y="103"/>
                    <a:pt x="10" y="103"/>
                    <a:pt x="10" y="103"/>
                  </a:cubicBezTo>
                  <a:cubicBezTo>
                    <a:pt x="9" y="103"/>
                    <a:pt x="9" y="103"/>
                    <a:pt x="9" y="103"/>
                  </a:cubicBezTo>
                  <a:cubicBezTo>
                    <a:pt x="9" y="104"/>
                    <a:pt x="9" y="104"/>
                    <a:pt x="9" y="104"/>
                  </a:cubicBezTo>
                  <a:cubicBezTo>
                    <a:pt x="9" y="105"/>
                    <a:pt x="9" y="105"/>
                    <a:pt x="9" y="105"/>
                  </a:cubicBezTo>
                  <a:cubicBezTo>
                    <a:pt x="7" y="104"/>
                    <a:pt x="7" y="104"/>
                    <a:pt x="7" y="104"/>
                  </a:cubicBezTo>
                  <a:cubicBezTo>
                    <a:pt x="6" y="105"/>
                    <a:pt x="6" y="105"/>
                    <a:pt x="6" y="105"/>
                  </a:cubicBezTo>
                  <a:cubicBezTo>
                    <a:pt x="7" y="106"/>
                    <a:pt x="7" y="106"/>
                    <a:pt x="7" y="106"/>
                  </a:cubicBezTo>
                  <a:cubicBezTo>
                    <a:pt x="6" y="106"/>
                    <a:pt x="6" y="106"/>
                    <a:pt x="6" y="106"/>
                  </a:cubicBezTo>
                  <a:cubicBezTo>
                    <a:pt x="6" y="106"/>
                    <a:pt x="6" y="106"/>
                    <a:pt x="6" y="106"/>
                  </a:cubicBezTo>
                  <a:cubicBezTo>
                    <a:pt x="5" y="105"/>
                    <a:pt x="5" y="105"/>
                    <a:pt x="5" y="105"/>
                  </a:cubicBezTo>
                  <a:cubicBezTo>
                    <a:pt x="4" y="105"/>
                    <a:pt x="4" y="105"/>
                    <a:pt x="4" y="105"/>
                  </a:cubicBezTo>
                  <a:cubicBezTo>
                    <a:pt x="4" y="106"/>
                    <a:pt x="4" y="106"/>
                    <a:pt x="4" y="106"/>
                  </a:cubicBezTo>
                  <a:cubicBezTo>
                    <a:pt x="4" y="107"/>
                    <a:pt x="4" y="107"/>
                    <a:pt x="4" y="107"/>
                  </a:cubicBezTo>
                  <a:cubicBezTo>
                    <a:pt x="3" y="106"/>
                    <a:pt x="3" y="106"/>
                    <a:pt x="3" y="106"/>
                  </a:cubicBezTo>
                  <a:cubicBezTo>
                    <a:pt x="2" y="105"/>
                    <a:pt x="2" y="105"/>
                    <a:pt x="2" y="105"/>
                  </a:cubicBezTo>
                  <a:cubicBezTo>
                    <a:pt x="2" y="105"/>
                    <a:pt x="2" y="105"/>
                    <a:pt x="2" y="105"/>
                  </a:cubicBezTo>
                  <a:cubicBezTo>
                    <a:pt x="2" y="106"/>
                    <a:pt x="2" y="106"/>
                    <a:pt x="2" y="106"/>
                  </a:cubicBezTo>
                  <a:cubicBezTo>
                    <a:pt x="3" y="107"/>
                    <a:pt x="3" y="107"/>
                    <a:pt x="3" y="107"/>
                  </a:cubicBezTo>
                  <a:cubicBezTo>
                    <a:pt x="2" y="107"/>
                    <a:pt x="2" y="107"/>
                    <a:pt x="2" y="107"/>
                  </a:cubicBezTo>
                  <a:cubicBezTo>
                    <a:pt x="3" y="108"/>
                    <a:pt x="3" y="108"/>
                    <a:pt x="3" y="108"/>
                  </a:cubicBezTo>
                  <a:cubicBezTo>
                    <a:pt x="4" y="107"/>
                    <a:pt x="4" y="107"/>
                    <a:pt x="4" y="107"/>
                  </a:cubicBezTo>
                  <a:cubicBezTo>
                    <a:pt x="6" y="108"/>
                    <a:pt x="6" y="108"/>
                    <a:pt x="6" y="108"/>
                  </a:cubicBezTo>
                  <a:cubicBezTo>
                    <a:pt x="7" y="109"/>
                    <a:pt x="7" y="109"/>
                    <a:pt x="7" y="109"/>
                  </a:cubicBezTo>
                  <a:cubicBezTo>
                    <a:pt x="9" y="109"/>
                    <a:pt x="9" y="109"/>
                    <a:pt x="9" y="109"/>
                  </a:cubicBezTo>
                  <a:cubicBezTo>
                    <a:pt x="10" y="108"/>
                    <a:pt x="10" y="108"/>
                    <a:pt x="10" y="108"/>
                  </a:cubicBezTo>
                  <a:cubicBezTo>
                    <a:pt x="11" y="108"/>
                    <a:pt x="11" y="108"/>
                    <a:pt x="11" y="108"/>
                  </a:cubicBezTo>
                  <a:cubicBezTo>
                    <a:pt x="9" y="109"/>
                    <a:pt x="9" y="109"/>
                    <a:pt x="9" y="109"/>
                  </a:cubicBezTo>
                  <a:cubicBezTo>
                    <a:pt x="8" y="109"/>
                    <a:pt x="8" y="109"/>
                    <a:pt x="8" y="109"/>
                  </a:cubicBezTo>
                  <a:cubicBezTo>
                    <a:pt x="7" y="109"/>
                    <a:pt x="7" y="109"/>
                    <a:pt x="7" y="109"/>
                  </a:cubicBezTo>
                  <a:cubicBezTo>
                    <a:pt x="5" y="108"/>
                    <a:pt x="5" y="108"/>
                    <a:pt x="5" y="108"/>
                  </a:cubicBezTo>
                  <a:cubicBezTo>
                    <a:pt x="4" y="109"/>
                    <a:pt x="4" y="109"/>
                    <a:pt x="4" y="109"/>
                  </a:cubicBezTo>
                  <a:cubicBezTo>
                    <a:pt x="3" y="108"/>
                    <a:pt x="3" y="108"/>
                    <a:pt x="3" y="108"/>
                  </a:cubicBezTo>
                  <a:cubicBezTo>
                    <a:pt x="2" y="109"/>
                    <a:pt x="2" y="109"/>
                    <a:pt x="2" y="109"/>
                  </a:cubicBezTo>
                  <a:cubicBezTo>
                    <a:pt x="1" y="109"/>
                    <a:pt x="1" y="109"/>
                    <a:pt x="1" y="109"/>
                  </a:cubicBezTo>
                  <a:cubicBezTo>
                    <a:pt x="1" y="110"/>
                    <a:pt x="1" y="110"/>
                    <a:pt x="1" y="110"/>
                  </a:cubicBezTo>
                  <a:cubicBezTo>
                    <a:pt x="3" y="111"/>
                    <a:pt x="3" y="111"/>
                    <a:pt x="3" y="111"/>
                  </a:cubicBezTo>
                  <a:cubicBezTo>
                    <a:pt x="2" y="112"/>
                    <a:pt x="2" y="112"/>
                    <a:pt x="2" y="112"/>
                  </a:cubicBezTo>
                  <a:cubicBezTo>
                    <a:pt x="3" y="112"/>
                    <a:pt x="3" y="112"/>
                    <a:pt x="3" y="112"/>
                  </a:cubicBezTo>
                  <a:cubicBezTo>
                    <a:pt x="4" y="112"/>
                    <a:pt x="4" y="112"/>
                    <a:pt x="4" y="112"/>
                  </a:cubicBezTo>
                  <a:cubicBezTo>
                    <a:pt x="6" y="112"/>
                    <a:pt x="6" y="112"/>
                    <a:pt x="6" y="112"/>
                  </a:cubicBezTo>
                  <a:cubicBezTo>
                    <a:pt x="4" y="112"/>
                    <a:pt x="4" y="112"/>
                    <a:pt x="4" y="112"/>
                  </a:cubicBezTo>
                  <a:cubicBezTo>
                    <a:pt x="3" y="112"/>
                    <a:pt x="3" y="112"/>
                    <a:pt x="3" y="112"/>
                  </a:cubicBezTo>
                  <a:cubicBezTo>
                    <a:pt x="2" y="113"/>
                    <a:pt x="2" y="113"/>
                    <a:pt x="2" y="113"/>
                  </a:cubicBezTo>
                  <a:cubicBezTo>
                    <a:pt x="2" y="112"/>
                    <a:pt x="2" y="112"/>
                    <a:pt x="2" y="112"/>
                  </a:cubicBezTo>
                  <a:cubicBezTo>
                    <a:pt x="2" y="113"/>
                    <a:pt x="2" y="113"/>
                    <a:pt x="2" y="113"/>
                  </a:cubicBezTo>
                  <a:cubicBezTo>
                    <a:pt x="3" y="113"/>
                    <a:pt x="3" y="113"/>
                    <a:pt x="3" y="113"/>
                  </a:cubicBezTo>
                  <a:cubicBezTo>
                    <a:pt x="3" y="113"/>
                    <a:pt x="3" y="113"/>
                    <a:pt x="3" y="113"/>
                  </a:cubicBezTo>
                  <a:cubicBezTo>
                    <a:pt x="2" y="114"/>
                    <a:pt x="2" y="114"/>
                    <a:pt x="2" y="114"/>
                  </a:cubicBezTo>
                  <a:cubicBezTo>
                    <a:pt x="2" y="114"/>
                    <a:pt x="2" y="114"/>
                    <a:pt x="2" y="114"/>
                  </a:cubicBezTo>
                  <a:cubicBezTo>
                    <a:pt x="2" y="115"/>
                    <a:pt x="2" y="115"/>
                    <a:pt x="2" y="115"/>
                  </a:cubicBezTo>
                  <a:cubicBezTo>
                    <a:pt x="2" y="115"/>
                    <a:pt x="2" y="115"/>
                    <a:pt x="2" y="115"/>
                  </a:cubicBezTo>
                  <a:cubicBezTo>
                    <a:pt x="3" y="116"/>
                    <a:pt x="3" y="116"/>
                    <a:pt x="3" y="116"/>
                  </a:cubicBezTo>
                  <a:cubicBezTo>
                    <a:pt x="4" y="116"/>
                    <a:pt x="4" y="116"/>
                    <a:pt x="4" y="116"/>
                  </a:cubicBezTo>
                  <a:cubicBezTo>
                    <a:pt x="5" y="115"/>
                    <a:pt x="5" y="115"/>
                    <a:pt x="5" y="115"/>
                  </a:cubicBezTo>
                  <a:cubicBezTo>
                    <a:pt x="7" y="115"/>
                    <a:pt x="7" y="115"/>
                    <a:pt x="7" y="115"/>
                  </a:cubicBezTo>
                  <a:cubicBezTo>
                    <a:pt x="8" y="115"/>
                    <a:pt x="8" y="115"/>
                    <a:pt x="8" y="115"/>
                  </a:cubicBezTo>
                  <a:cubicBezTo>
                    <a:pt x="9" y="115"/>
                    <a:pt x="9" y="115"/>
                    <a:pt x="9" y="115"/>
                  </a:cubicBezTo>
                  <a:cubicBezTo>
                    <a:pt x="9" y="115"/>
                    <a:pt x="9" y="115"/>
                    <a:pt x="9" y="115"/>
                  </a:cubicBezTo>
                  <a:cubicBezTo>
                    <a:pt x="9" y="114"/>
                    <a:pt x="9" y="114"/>
                    <a:pt x="9" y="114"/>
                  </a:cubicBezTo>
                  <a:cubicBezTo>
                    <a:pt x="10" y="114"/>
                    <a:pt x="10" y="114"/>
                    <a:pt x="10" y="114"/>
                  </a:cubicBezTo>
                  <a:cubicBezTo>
                    <a:pt x="11" y="115"/>
                    <a:pt x="11" y="115"/>
                    <a:pt x="11" y="115"/>
                  </a:cubicBezTo>
                  <a:cubicBezTo>
                    <a:pt x="12" y="115"/>
                    <a:pt x="12" y="115"/>
                    <a:pt x="12" y="115"/>
                  </a:cubicBezTo>
                  <a:cubicBezTo>
                    <a:pt x="13" y="114"/>
                    <a:pt x="13" y="114"/>
                    <a:pt x="13" y="114"/>
                  </a:cubicBezTo>
                  <a:cubicBezTo>
                    <a:pt x="13" y="114"/>
                    <a:pt x="13" y="114"/>
                    <a:pt x="13" y="114"/>
                  </a:cubicBezTo>
                  <a:cubicBezTo>
                    <a:pt x="13" y="114"/>
                    <a:pt x="13" y="114"/>
                    <a:pt x="13" y="114"/>
                  </a:cubicBezTo>
                  <a:cubicBezTo>
                    <a:pt x="13" y="115"/>
                    <a:pt x="13" y="115"/>
                    <a:pt x="13" y="115"/>
                  </a:cubicBezTo>
                  <a:cubicBezTo>
                    <a:pt x="14" y="115"/>
                    <a:pt x="14" y="115"/>
                    <a:pt x="14" y="115"/>
                  </a:cubicBezTo>
                  <a:cubicBezTo>
                    <a:pt x="14" y="114"/>
                    <a:pt x="14" y="114"/>
                    <a:pt x="14" y="114"/>
                  </a:cubicBezTo>
                  <a:cubicBezTo>
                    <a:pt x="14" y="114"/>
                    <a:pt x="14" y="114"/>
                    <a:pt x="14" y="114"/>
                  </a:cubicBezTo>
                  <a:cubicBezTo>
                    <a:pt x="15" y="112"/>
                    <a:pt x="15" y="112"/>
                    <a:pt x="15" y="112"/>
                  </a:cubicBezTo>
                  <a:cubicBezTo>
                    <a:pt x="15" y="113"/>
                    <a:pt x="15" y="113"/>
                    <a:pt x="15" y="113"/>
                  </a:cubicBezTo>
                  <a:cubicBezTo>
                    <a:pt x="16" y="115"/>
                    <a:pt x="16" y="115"/>
                    <a:pt x="16" y="115"/>
                  </a:cubicBezTo>
                  <a:cubicBezTo>
                    <a:pt x="15" y="116"/>
                    <a:pt x="15" y="116"/>
                    <a:pt x="15" y="116"/>
                  </a:cubicBezTo>
                  <a:cubicBezTo>
                    <a:pt x="13" y="116"/>
                    <a:pt x="13" y="116"/>
                    <a:pt x="13" y="116"/>
                  </a:cubicBezTo>
                  <a:cubicBezTo>
                    <a:pt x="13" y="117"/>
                    <a:pt x="13" y="117"/>
                    <a:pt x="13" y="117"/>
                  </a:cubicBezTo>
                  <a:cubicBezTo>
                    <a:pt x="13" y="117"/>
                    <a:pt x="13" y="117"/>
                    <a:pt x="13" y="117"/>
                  </a:cubicBezTo>
                  <a:cubicBezTo>
                    <a:pt x="12" y="118"/>
                    <a:pt x="12" y="118"/>
                    <a:pt x="12" y="118"/>
                  </a:cubicBezTo>
                  <a:cubicBezTo>
                    <a:pt x="11" y="118"/>
                    <a:pt x="11" y="118"/>
                    <a:pt x="11" y="118"/>
                  </a:cubicBezTo>
                  <a:cubicBezTo>
                    <a:pt x="11" y="117"/>
                    <a:pt x="11" y="117"/>
                    <a:pt x="11" y="117"/>
                  </a:cubicBezTo>
                  <a:cubicBezTo>
                    <a:pt x="12" y="117"/>
                    <a:pt x="12" y="117"/>
                    <a:pt x="12" y="117"/>
                  </a:cubicBezTo>
                  <a:cubicBezTo>
                    <a:pt x="12" y="116"/>
                    <a:pt x="12" y="116"/>
                    <a:pt x="12" y="116"/>
                  </a:cubicBezTo>
                  <a:cubicBezTo>
                    <a:pt x="10" y="116"/>
                    <a:pt x="10" y="116"/>
                    <a:pt x="10" y="116"/>
                  </a:cubicBezTo>
                  <a:cubicBezTo>
                    <a:pt x="9" y="117"/>
                    <a:pt x="9" y="117"/>
                    <a:pt x="9" y="117"/>
                  </a:cubicBezTo>
                  <a:cubicBezTo>
                    <a:pt x="9" y="117"/>
                    <a:pt x="9" y="117"/>
                    <a:pt x="9" y="117"/>
                  </a:cubicBezTo>
                  <a:cubicBezTo>
                    <a:pt x="8" y="116"/>
                    <a:pt x="8" y="116"/>
                    <a:pt x="8" y="116"/>
                  </a:cubicBezTo>
                  <a:cubicBezTo>
                    <a:pt x="7" y="116"/>
                    <a:pt x="7" y="116"/>
                    <a:pt x="7" y="116"/>
                  </a:cubicBezTo>
                  <a:cubicBezTo>
                    <a:pt x="6" y="116"/>
                    <a:pt x="6" y="116"/>
                    <a:pt x="6" y="116"/>
                  </a:cubicBezTo>
                  <a:cubicBezTo>
                    <a:pt x="5" y="116"/>
                    <a:pt x="5" y="116"/>
                    <a:pt x="5" y="116"/>
                  </a:cubicBezTo>
                  <a:cubicBezTo>
                    <a:pt x="3" y="117"/>
                    <a:pt x="3" y="117"/>
                    <a:pt x="3" y="117"/>
                  </a:cubicBezTo>
                  <a:cubicBezTo>
                    <a:pt x="3" y="117"/>
                    <a:pt x="3" y="117"/>
                    <a:pt x="3" y="117"/>
                  </a:cubicBezTo>
                  <a:cubicBezTo>
                    <a:pt x="2" y="116"/>
                    <a:pt x="2" y="116"/>
                    <a:pt x="2" y="116"/>
                  </a:cubicBezTo>
                  <a:cubicBezTo>
                    <a:pt x="1" y="116"/>
                    <a:pt x="1" y="116"/>
                    <a:pt x="1" y="116"/>
                  </a:cubicBezTo>
                  <a:cubicBezTo>
                    <a:pt x="2" y="118"/>
                    <a:pt x="2" y="118"/>
                    <a:pt x="2" y="118"/>
                  </a:cubicBezTo>
                  <a:cubicBezTo>
                    <a:pt x="1" y="118"/>
                    <a:pt x="1" y="118"/>
                    <a:pt x="1" y="118"/>
                  </a:cubicBezTo>
                  <a:cubicBezTo>
                    <a:pt x="2" y="119"/>
                    <a:pt x="2" y="119"/>
                    <a:pt x="2" y="119"/>
                  </a:cubicBezTo>
                  <a:cubicBezTo>
                    <a:pt x="3" y="118"/>
                    <a:pt x="3" y="118"/>
                    <a:pt x="3" y="118"/>
                  </a:cubicBezTo>
                  <a:cubicBezTo>
                    <a:pt x="3" y="118"/>
                    <a:pt x="3" y="118"/>
                    <a:pt x="3" y="118"/>
                  </a:cubicBezTo>
                  <a:cubicBezTo>
                    <a:pt x="4" y="118"/>
                    <a:pt x="4" y="118"/>
                    <a:pt x="4" y="118"/>
                  </a:cubicBezTo>
                  <a:cubicBezTo>
                    <a:pt x="3" y="119"/>
                    <a:pt x="3" y="119"/>
                    <a:pt x="3" y="119"/>
                  </a:cubicBezTo>
                  <a:cubicBezTo>
                    <a:pt x="3" y="120"/>
                    <a:pt x="3" y="120"/>
                    <a:pt x="3" y="120"/>
                  </a:cubicBezTo>
                  <a:cubicBezTo>
                    <a:pt x="3" y="120"/>
                    <a:pt x="3" y="120"/>
                    <a:pt x="3" y="120"/>
                  </a:cubicBezTo>
                  <a:cubicBezTo>
                    <a:pt x="2" y="120"/>
                    <a:pt x="2" y="120"/>
                    <a:pt x="2" y="120"/>
                  </a:cubicBezTo>
                  <a:cubicBezTo>
                    <a:pt x="2" y="121"/>
                    <a:pt x="2" y="121"/>
                    <a:pt x="2" y="121"/>
                  </a:cubicBezTo>
                  <a:cubicBezTo>
                    <a:pt x="3" y="122"/>
                    <a:pt x="3" y="122"/>
                    <a:pt x="3" y="122"/>
                  </a:cubicBezTo>
                  <a:cubicBezTo>
                    <a:pt x="5" y="120"/>
                    <a:pt x="5" y="120"/>
                    <a:pt x="5" y="120"/>
                  </a:cubicBezTo>
                  <a:cubicBezTo>
                    <a:pt x="6" y="120"/>
                    <a:pt x="6" y="120"/>
                    <a:pt x="6" y="120"/>
                  </a:cubicBezTo>
                  <a:cubicBezTo>
                    <a:pt x="6" y="121"/>
                    <a:pt x="6" y="121"/>
                    <a:pt x="6" y="121"/>
                  </a:cubicBezTo>
                  <a:cubicBezTo>
                    <a:pt x="6" y="122"/>
                    <a:pt x="6" y="122"/>
                    <a:pt x="6" y="122"/>
                  </a:cubicBezTo>
                  <a:cubicBezTo>
                    <a:pt x="4" y="123"/>
                    <a:pt x="4" y="123"/>
                    <a:pt x="4" y="123"/>
                  </a:cubicBezTo>
                  <a:cubicBezTo>
                    <a:pt x="5" y="123"/>
                    <a:pt x="5" y="123"/>
                    <a:pt x="5" y="123"/>
                  </a:cubicBezTo>
                  <a:cubicBezTo>
                    <a:pt x="5" y="123"/>
                    <a:pt x="5" y="123"/>
                    <a:pt x="5" y="123"/>
                  </a:cubicBezTo>
                  <a:cubicBezTo>
                    <a:pt x="5" y="124"/>
                    <a:pt x="5" y="124"/>
                    <a:pt x="5" y="124"/>
                  </a:cubicBezTo>
                  <a:cubicBezTo>
                    <a:pt x="6" y="125"/>
                    <a:pt x="6" y="125"/>
                    <a:pt x="6" y="125"/>
                  </a:cubicBezTo>
                  <a:cubicBezTo>
                    <a:pt x="5" y="126"/>
                    <a:pt x="5" y="126"/>
                    <a:pt x="5" y="126"/>
                  </a:cubicBezTo>
                  <a:cubicBezTo>
                    <a:pt x="6" y="126"/>
                    <a:pt x="6" y="126"/>
                    <a:pt x="6" y="126"/>
                  </a:cubicBezTo>
                  <a:cubicBezTo>
                    <a:pt x="7" y="125"/>
                    <a:pt x="7" y="125"/>
                    <a:pt x="7" y="125"/>
                  </a:cubicBezTo>
                  <a:cubicBezTo>
                    <a:pt x="7" y="124"/>
                    <a:pt x="7" y="124"/>
                    <a:pt x="7" y="124"/>
                  </a:cubicBezTo>
                  <a:cubicBezTo>
                    <a:pt x="8" y="123"/>
                    <a:pt x="8" y="123"/>
                    <a:pt x="8" y="123"/>
                  </a:cubicBezTo>
                  <a:cubicBezTo>
                    <a:pt x="10" y="122"/>
                    <a:pt x="10" y="122"/>
                    <a:pt x="10" y="122"/>
                  </a:cubicBezTo>
                  <a:cubicBezTo>
                    <a:pt x="11" y="122"/>
                    <a:pt x="11" y="122"/>
                    <a:pt x="11" y="122"/>
                  </a:cubicBezTo>
                  <a:cubicBezTo>
                    <a:pt x="12" y="122"/>
                    <a:pt x="12" y="122"/>
                    <a:pt x="12" y="122"/>
                  </a:cubicBezTo>
                  <a:cubicBezTo>
                    <a:pt x="11" y="122"/>
                    <a:pt x="11" y="122"/>
                    <a:pt x="11" y="122"/>
                  </a:cubicBezTo>
                  <a:cubicBezTo>
                    <a:pt x="10" y="123"/>
                    <a:pt x="10" y="123"/>
                    <a:pt x="10" y="123"/>
                  </a:cubicBezTo>
                  <a:cubicBezTo>
                    <a:pt x="10" y="125"/>
                    <a:pt x="10" y="125"/>
                    <a:pt x="10" y="125"/>
                  </a:cubicBezTo>
                  <a:cubicBezTo>
                    <a:pt x="10" y="125"/>
                    <a:pt x="10" y="125"/>
                    <a:pt x="10" y="125"/>
                  </a:cubicBezTo>
                  <a:cubicBezTo>
                    <a:pt x="10" y="125"/>
                    <a:pt x="10" y="125"/>
                    <a:pt x="10" y="125"/>
                  </a:cubicBezTo>
                  <a:cubicBezTo>
                    <a:pt x="9" y="123"/>
                    <a:pt x="9" y="123"/>
                    <a:pt x="9" y="123"/>
                  </a:cubicBezTo>
                  <a:cubicBezTo>
                    <a:pt x="9" y="123"/>
                    <a:pt x="9" y="123"/>
                    <a:pt x="9" y="123"/>
                  </a:cubicBezTo>
                  <a:cubicBezTo>
                    <a:pt x="8" y="125"/>
                    <a:pt x="8" y="125"/>
                    <a:pt x="8" y="125"/>
                  </a:cubicBezTo>
                  <a:cubicBezTo>
                    <a:pt x="7" y="125"/>
                    <a:pt x="7" y="125"/>
                    <a:pt x="7" y="125"/>
                  </a:cubicBezTo>
                  <a:cubicBezTo>
                    <a:pt x="8" y="125"/>
                    <a:pt x="8" y="125"/>
                    <a:pt x="8" y="125"/>
                  </a:cubicBezTo>
                  <a:cubicBezTo>
                    <a:pt x="7" y="127"/>
                    <a:pt x="7" y="127"/>
                    <a:pt x="7" y="127"/>
                  </a:cubicBezTo>
                  <a:cubicBezTo>
                    <a:pt x="7" y="127"/>
                    <a:pt x="7" y="127"/>
                    <a:pt x="7" y="127"/>
                  </a:cubicBezTo>
                  <a:cubicBezTo>
                    <a:pt x="6" y="128"/>
                    <a:pt x="6" y="128"/>
                    <a:pt x="6" y="128"/>
                  </a:cubicBezTo>
                  <a:cubicBezTo>
                    <a:pt x="7" y="128"/>
                    <a:pt x="7" y="128"/>
                    <a:pt x="7" y="128"/>
                  </a:cubicBezTo>
                  <a:cubicBezTo>
                    <a:pt x="9" y="128"/>
                    <a:pt x="9" y="128"/>
                    <a:pt x="9" y="128"/>
                  </a:cubicBezTo>
                  <a:cubicBezTo>
                    <a:pt x="9" y="129"/>
                    <a:pt x="9" y="129"/>
                    <a:pt x="9" y="129"/>
                  </a:cubicBezTo>
                  <a:cubicBezTo>
                    <a:pt x="8" y="129"/>
                    <a:pt x="8" y="129"/>
                    <a:pt x="8" y="129"/>
                  </a:cubicBezTo>
                  <a:cubicBezTo>
                    <a:pt x="7" y="129"/>
                    <a:pt x="7" y="129"/>
                    <a:pt x="7" y="129"/>
                  </a:cubicBezTo>
                  <a:cubicBezTo>
                    <a:pt x="7" y="130"/>
                    <a:pt x="7" y="130"/>
                    <a:pt x="7" y="130"/>
                  </a:cubicBezTo>
                  <a:cubicBezTo>
                    <a:pt x="6" y="129"/>
                    <a:pt x="6" y="129"/>
                    <a:pt x="6" y="129"/>
                  </a:cubicBezTo>
                  <a:cubicBezTo>
                    <a:pt x="5" y="130"/>
                    <a:pt x="5" y="130"/>
                    <a:pt x="5" y="130"/>
                  </a:cubicBezTo>
                  <a:cubicBezTo>
                    <a:pt x="5" y="131"/>
                    <a:pt x="5" y="131"/>
                    <a:pt x="5" y="131"/>
                  </a:cubicBezTo>
                  <a:cubicBezTo>
                    <a:pt x="5" y="130"/>
                    <a:pt x="5" y="130"/>
                    <a:pt x="5" y="130"/>
                  </a:cubicBezTo>
                  <a:cubicBezTo>
                    <a:pt x="4" y="130"/>
                    <a:pt x="4" y="130"/>
                    <a:pt x="4" y="130"/>
                  </a:cubicBezTo>
                  <a:cubicBezTo>
                    <a:pt x="3" y="132"/>
                    <a:pt x="3" y="132"/>
                    <a:pt x="3" y="132"/>
                  </a:cubicBezTo>
                  <a:cubicBezTo>
                    <a:pt x="3" y="133"/>
                    <a:pt x="3" y="133"/>
                    <a:pt x="3" y="133"/>
                  </a:cubicBezTo>
                  <a:cubicBezTo>
                    <a:pt x="5" y="134"/>
                    <a:pt x="5" y="134"/>
                    <a:pt x="5" y="134"/>
                  </a:cubicBezTo>
                  <a:cubicBezTo>
                    <a:pt x="5" y="133"/>
                    <a:pt x="5" y="133"/>
                    <a:pt x="5" y="133"/>
                  </a:cubicBezTo>
                  <a:cubicBezTo>
                    <a:pt x="6" y="134"/>
                    <a:pt x="6" y="134"/>
                    <a:pt x="6" y="134"/>
                  </a:cubicBezTo>
                  <a:cubicBezTo>
                    <a:pt x="7" y="133"/>
                    <a:pt x="7" y="133"/>
                    <a:pt x="7" y="133"/>
                  </a:cubicBezTo>
                  <a:cubicBezTo>
                    <a:pt x="6" y="133"/>
                    <a:pt x="6" y="133"/>
                    <a:pt x="6" y="133"/>
                  </a:cubicBezTo>
                  <a:cubicBezTo>
                    <a:pt x="7" y="132"/>
                    <a:pt x="7" y="132"/>
                    <a:pt x="7" y="132"/>
                  </a:cubicBezTo>
                  <a:cubicBezTo>
                    <a:pt x="8" y="133"/>
                    <a:pt x="8" y="133"/>
                    <a:pt x="8" y="133"/>
                  </a:cubicBezTo>
                  <a:cubicBezTo>
                    <a:pt x="8" y="133"/>
                    <a:pt x="8" y="133"/>
                    <a:pt x="8" y="133"/>
                  </a:cubicBezTo>
                  <a:cubicBezTo>
                    <a:pt x="8" y="134"/>
                    <a:pt x="8" y="134"/>
                    <a:pt x="8" y="134"/>
                  </a:cubicBezTo>
                  <a:cubicBezTo>
                    <a:pt x="8" y="135"/>
                    <a:pt x="8" y="135"/>
                    <a:pt x="8" y="135"/>
                  </a:cubicBezTo>
                  <a:cubicBezTo>
                    <a:pt x="7" y="135"/>
                    <a:pt x="7" y="135"/>
                    <a:pt x="7" y="135"/>
                  </a:cubicBezTo>
                  <a:cubicBezTo>
                    <a:pt x="8" y="137"/>
                    <a:pt x="8" y="137"/>
                    <a:pt x="8" y="137"/>
                  </a:cubicBezTo>
                  <a:cubicBezTo>
                    <a:pt x="9" y="137"/>
                    <a:pt x="9" y="137"/>
                    <a:pt x="9" y="137"/>
                  </a:cubicBezTo>
                  <a:cubicBezTo>
                    <a:pt x="10" y="136"/>
                    <a:pt x="10" y="136"/>
                    <a:pt x="10" y="136"/>
                  </a:cubicBezTo>
                  <a:cubicBezTo>
                    <a:pt x="11" y="137"/>
                    <a:pt x="11" y="137"/>
                    <a:pt x="11" y="137"/>
                  </a:cubicBezTo>
                  <a:cubicBezTo>
                    <a:pt x="9" y="137"/>
                    <a:pt x="9" y="137"/>
                    <a:pt x="9" y="137"/>
                  </a:cubicBezTo>
                  <a:cubicBezTo>
                    <a:pt x="9" y="138"/>
                    <a:pt x="9" y="138"/>
                    <a:pt x="9" y="138"/>
                  </a:cubicBezTo>
                  <a:cubicBezTo>
                    <a:pt x="9" y="139"/>
                    <a:pt x="9" y="139"/>
                    <a:pt x="9" y="139"/>
                  </a:cubicBezTo>
                  <a:cubicBezTo>
                    <a:pt x="9" y="139"/>
                    <a:pt x="9" y="139"/>
                    <a:pt x="9" y="139"/>
                  </a:cubicBezTo>
                  <a:cubicBezTo>
                    <a:pt x="7" y="137"/>
                    <a:pt x="7" y="137"/>
                    <a:pt x="7" y="137"/>
                  </a:cubicBezTo>
                  <a:cubicBezTo>
                    <a:pt x="6" y="138"/>
                    <a:pt x="6" y="138"/>
                    <a:pt x="6" y="138"/>
                  </a:cubicBezTo>
                  <a:cubicBezTo>
                    <a:pt x="6" y="137"/>
                    <a:pt x="6" y="137"/>
                    <a:pt x="6" y="137"/>
                  </a:cubicBezTo>
                  <a:cubicBezTo>
                    <a:pt x="5" y="137"/>
                    <a:pt x="5" y="137"/>
                    <a:pt x="5" y="137"/>
                  </a:cubicBezTo>
                  <a:cubicBezTo>
                    <a:pt x="5" y="138"/>
                    <a:pt x="5" y="138"/>
                    <a:pt x="5" y="138"/>
                  </a:cubicBezTo>
                  <a:cubicBezTo>
                    <a:pt x="4" y="139"/>
                    <a:pt x="4" y="139"/>
                    <a:pt x="4" y="139"/>
                  </a:cubicBezTo>
                  <a:cubicBezTo>
                    <a:pt x="6" y="141"/>
                    <a:pt x="6" y="141"/>
                    <a:pt x="6" y="141"/>
                  </a:cubicBezTo>
                  <a:cubicBezTo>
                    <a:pt x="7" y="142"/>
                    <a:pt x="7" y="142"/>
                    <a:pt x="7" y="142"/>
                  </a:cubicBezTo>
                  <a:cubicBezTo>
                    <a:pt x="9" y="143"/>
                    <a:pt x="9" y="143"/>
                    <a:pt x="9" y="143"/>
                  </a:cubicBezTo>
                  <a:cubicBezTo>
                    <a:pt x="11" y="144"/>
                    <a:pt x="11" y="144"/>
                    <a:pt x="11" y="144"/>
                  </a:cubicBezTo>
                  <a:cubicBezTo>
                    <a:pt x="11" y="145"/>
                    <a:pt x="11" y="145"/>
                    <a:pt x="11" y="145"/>
                  </a:cubicBezTo>
                  <a:cubicBezTo>
                    <a:pt x="11" y="145"/>
                    <a:pt x="11" y="145"/>
                    <a:pt x="11" y="145"/>
                  </a:cubicBezTo>
                  <a:cubicBezTo>
                    <a:pt x="12" y="146"/>
                    <a:pt x="12" y="146"/>
                    <a:pt x="12" y="146"/>
                  </a:cubicBezTo>
                  <a:cubicBezTo>
                    <a:pt x="12" y="146"/>
                    <a:pt x="12" y="146"/>
                    <a:pt x="12" y="146"/>
                  </a:cubicBezTo>
                  <a:cubicBezTo>
                    <a:pt x="12" y="144"/>
                    <a:pt x="12" y="144"/>
                    <a:pt x="12" y="144"/>
                  </a:cubicBezTo>
                  <a:cubicBezTo>
                    <a:pt x="13" y="144"/>
                    <a:pt x="13" y="144"/>
                    <a:pt x="13" y="144"/>
                  </a:cubicBezTo>
                  <a:cubicBezTo>
                    <a:pt x="14" y="145"/>
                    <a:pt x="14" y="145"/>
                    <a:pt x="14" y="145"/>
                  </a:cubicBezTo>
                  <a:cubicBezTo>
                    <a:pt x="13" y="145"/>
                    <a:pt x="13" y="145"/>
                    <a:pt x="13" y="145"/>
                  </a:cubicBezTo>
                  <a:cubicBezTo>
                    <a:pt x="15" y="147"/>
                    <a:pt x="15" y="147"/>
                    <a:pt x="15" y="147"/>
                  </a:cubicBezTo>
                  <a:cubicBezTo>
                    <a:pt x="15" y="146"/>
                    <a:pt x="15" y="146"/>
                    <a:pt x="15" y="146"/>
                  </a:cubicBezTo>
                  <a:cubicBezTo>
                    <a:pt x="16" y="146"/>
                    <a:pt x="16" y="146"/>
                    <a:pt x="16" y="146"/>
                  </a:cubicBezTo>
                  <a:cubicBezTo>
                    <a:pt x="17" y="146"/>
                    <a:pt x="17" y="146"/>
                    <a:pt x="17" y="146"/>
                  </a:cubicBezTo>
                  <a:cubicBezTo>
                    <a:pt x="18" y="145"/>
                    <a:pt x="18" y="145"/>
                    <a:pt x="18" y="145"/>
                  </a:cubicBezTo>
                  <a:cubicBezTo>
                    <a:pt x="19" y="145"/>
                    <a:pt x="19" y="145"/>
                    <a:pt x="19" y="145"/>
                  </a:cubicBezTo>
                  <a:cubicBezTo>
                    <a:pt x="19" y="144"/>
                    <a:pt x="19" y="144"/>
                    <a:pt x="19" y="144"/>
                  </a:cubicBezTo>
                  <a:cubicBezTo>
                    <a:pt x="19" y="144"/>
                    <a:pt x="19" y="144"/>
                    <a:pt x="19" y="144"/>
                  </a:cubicBezTo>
                  <a:cubicBezTo>
                    <a:pt x="20" y="145"/>
                    <a:pt x="20" y="145"/>
                    <a:pt x="20" y="145"/>
                  </a:cubicBezTo>
                  <a:cubicBezTo>
                    <a:pt x="21" y="145"/>
                    <a:pt x="21" y="145"/>
                    <a:pt x="21" y="145"/>
                  </a:cubicBezTo>
                  <a:cubicBezTo>
                    <a:pt x="23" y="143"/>
                    <a:pt x="23" y="143"/>
                    <a:pt x="23" y="143"/>
                  </a:cubicBezTo>
                  <a:cubicBezTo>
                    <a:pt x="23" y="142"/>
                    <a:pt x="23" y="142"/>
                    <a:pt x="23" y="142"/>
                  </a:cubicBezTo>
                  <a:cubicBezTo>
                    <a:pt x="22" y="141"/>
                    <a:pt x="22" y="141"/>
                    <a:pt x="22" y="141"/>
                  </a:cubicBezTo>
                  <a:cubicBezTo>
                    <a:pt x="23" y="142"/>
                    <a:pt x="23" y="142"/>
                    <a:pt x="23" y="142"/>
                  </a:cubicBezTo>
                  <a:cubicBezTo>
                    <a:pt x="25" y="141"/>
                    <a:pt x="25" y="141"/>
                    <a:pt x="25" y="141"/>
                  </a:cubicBezTo>
                  <a:cubicBezTo>
                    <a:pt x="24" y="140"/>
                    <a:pt x="24" y="140"/>
                    <a:pt x="24" y="140"/>
                  </a:cubicBezTo>
                  <a:cubicBezTo>
                    <a:pt x="25" y="140"/>
                    <a:pt x="25" y="140"/>
                    <a:pt x="25" y="140"/>
                  </a:cubicBezTo>
                  <a:cubicBezTo>
                    <a:pt x="25" y="139"/>
                    <a:pt x="25" y="139"/>
                    <a:pt x="25" y="139"/>
                  </a:cubicBezTo>
                  <a:cubicBezTo>
                    <a:pt x="26" y="138"/>
                    <a:pt x="26" y="138"/>
                    <a:pt x="26" y="138"/>
                  </a:cubicBezTo>
                  <a:cubicBezTo>
                    <a:pt x="27" y="138"/>
                    <a:pt x="27" y="138"/>
                    <a:pt x="27" y="138"/>
                  </a:cubicBezTo>
                  <a:cubicBezTo>
                    <a:pt x="27" y="137"/>
                    <a:pt x="27" y="137"/>
                    <a:pt x="27" y="137"/>
                  </a:cubicBezTo>
                  <a:cubicBezTo>
                    <a:pt x="26" y="136"/>
                    <a:pt x="26" y="136"/>
                    <a:pt x="26" y="136"/>
                  </a:cubicBezTo>
                  <a:cubicBezTo>
                    <a:pt x="27" y="135"/>
                    <a:pt x="27" y="135"/>
                    <a:pt x="27" y="135"/>
                  </a:cubicBezTo>
                  <a:cubicBezTo>
                    <a:pt x="26" y="134"/>
                    <a:pt x="26" y="134"/>
                    <a:pt x="26" y="134"/>
                  </a:cubicBezTo>
                  <a:cubicBezTo>
                    <a:pt x="25" y="133"/>
                    <a:pt x="25" y="133"/>
                    <a:pt x="25" y="133"/>
                  </a:cubicBezTo>
                  <a:cubicBezTo>
                    <a:pt x="25" y="132"/>
                    <a:pt x="25" y="132"/>
                    <a:pt x="25" y="132"/>
                  </a:cubicBezTo>
                  <a:cubicBezTo>
                    <a:pt x="25" y="133"/>
                    <a:pt x="25" y="133"/>
                    <a:pt x="25" y="133"/>
                  </a:cubicBezTo>
                  <a:cubicBezTo>
                    <a:pt x="26" y="134"/>
                    <a:pt x="26" y="134"/>
                    <a:pt x="26" y="134"/>
                  </a:cubicBezTo>
                  <a:cubicBezTo>
                    <a:pt x="27" y="136"/>
                    <a:pt x="27" y="136"/>
                    <a:pt x="27" y="136"/>
                  </a:cubicBezTo>
                  <a:cubicBezTo>
                    <a:pt x="27" y="136"/>
                    <a:pt x="27" y="136"/>
                    <a:pt x="27" y="136"/>
                  </a:cubicBezTo>
                  <a:cubicBezTo>
                    <a:pt x="28" y="136"/>
                    <a:pt x="28" y="136"/>
                    <a:pt x="28" y="136"/>
                  </a:cubicBezTo>
                  <a:cubicBezTo>
                    <a:pt x="28" y="137"/>
                    <a:pt x="28" y="137"/>
                    <a:pt x="28" y="137"/>
                  </a:cubicBezTo>
                  <a:cubicBezTo>
                    <a:pt x="28" y="138"/>
                    <a:pt x="28" y="138"/>
                    <a:pt x="28" y="138"/>
                  </a:cubicBezTo>
                  <a:cubicBezTo>
                    <a:pt x="30" y="137"/>
                    <a:pt x="30" y="137"/>
                    <a:pt x="30" y="137"/>
                  </a:cubicBezTo>
                  <a:cubicBezTo>
                    <a:pt x="29" y="136"/>
                    <a:pt x="29" y="136"/>
                    <a:pt x="29" y="136"/>
                  </a:cubicBezTo>
                  <a:cubicBezTo>
                    <a:pt x="29" y="136"/>
                    <a:pt x="29" y="136"/>
                    <a:pt x="29" y="136"/>
                  </a:cubicBezTo>
                  <a:cubicBezTo>
                    <a:pt x="29" y="135"/>
                    <a:pt x="29" y="135"/>
                    <a:pt x="29" y="135"/>
                  </a:cubicBezTo>
                  <a:cubicBezTo>
                    <a:pt x="30" y="136"/>
                    <a:pt x="30" y="136"/>
                    <a:pt x="30" y="136"/>
                  </a:cubicBezTo>
                  <a:cubicBezTo>
                    <a:pt x="30" y="137"/>
                    <a:pt x="30" y="137"/>
                    <a:pt x="30" y="137"/>
                  </a:cubicBezTo>
                  <a:cubicBezTo>
                    <a:pt x="32" y="135"/>
                    <a:pt x="32" y="135"/>
                    <a:pt x="32" y="135"/>
                  </a:cubicBezTo>
                  <a:cubicBezTo>
                    <a:pt x="32" y="134"/>
                    <a:pt x="32" y="134"/>
                    <a:pt x="32" y="134"/>
                  </a:cubicBezTo>
                  <a:cubicBezTo>
                    <a:pt x="32" y="132"/>
                    <a:pt x="32" y="132"/>
                    <a:pt x="32" y="132"/>
                  </a:cubicBezTo>
                  <a:cubicBezTo>
                    <a:pt x="31" y="132"/>
                    <a:pt x="31" y="132"/>
                    <a:pt x="31" y="132"/>
                  </a:cubicBezTo>
                  <a:cubicBezTo>
                    <a:pt x="31" y="131"/>
                    <a:pt x="31" y="131"/>
                    <a:pt x="31" y="131"/>
                  </a:cubicBezTo>
                  <a:cubicBezTo>
                    <a:pt x="31" y="131"/>
                    <a:pt x="31" y="131"/>
                    <a:pt x="31" y="131"/>
                  </a:cubicBezTo>
                  <a:cubicBezTo>
                    <a:pt x="31" y="131"/>
                    <a:pt x="31" y="131"/>
                    <a:pt x="31" y="131"/>
                  </a:cubicBezTo>
                  <a:cubicBezTo>
                    <a:pt x="32" y="130"/>
                    <a:pt x="32" y="130"/>
                    <a:pt x="32" y="130"/>
                  </a:cubicBezTo>
                  <a:cubicBezTo>
                    <a:pt x="32" y="130"/>
                    <a:pt x="32" y="130"/>
                    <a:pt x="32" y="130"/>
                  </a:cubicBezTo>
                  <a:cubicBezTo>
                    <a:pt x="32" y="129"/>
                    <a:pt x="32" y="129"/>
                    <a:pt x="32" y="129"/>
                  </a:cubicBezTo>
                  <a:cubicBezTo>
                    <a:pt x="32" y="128"/>
                    <a:pt x="32" y="128"/>
                    <a:pt x="32" y="128"/>
                  </a:cubicBezTo>
                  <a:cubicBezTo>
                    <a:pt x="33" y="127"/>
                    <a:pt x="33" y="127"/>
                    <a:pt x="33" y="127"/>
                  </a:cubicBezTo>
                  <a:cubicBezTo>
                    <a:pt x="34" y="128"/>
                    <a:pt x="34" y="128"/>
                    <a:pt x="34" y="128"/>
                  </a:cubicBezTo>
                  <a:cubicBezTo>
                    <a:pt x="33" y="129"/>
                    <a:pt x="33" y="129"/>
                    <a:pt x="33" y="129"/>
                  </a:cubicBezTo>
                  <a:cubicBezTo>
                    <a:pt x="33" y="131"/>
                    <a:pt x="33" y="131"/>
                    <a:pt x="33" y="131"/>
                  </a:cubicBezTo>
                  <a:cubicBezTo>
                    <a:pt x="33" y="132"/>
                    <a:pt x="33" y="132"/>
                    <a:pt x="33" y="132"/>
                  </a:cubicBezTo>
                  <a:cubicBezTo>
                    <a:pt x="34" y="133"/>
                    <a:pt x="34" y="133"/>
                    <a:pt x="34" y="133"/>
                  </a:cubicBezTo>
                  <a:cubicBezTo>
                    <a:pt x="34" y="134"/>
                    <a:pt x="34" y="134"/>
                    <a:pt x="34" y="134"/>
                  </a:cubicBezTo>
                  <a:cubicBezTo>
                    <a:pt x="35" y="135"/>
                    <a:pt x="35" y="135"/>
                    <a:pt x="35" y="135"/>
                  </a:cubicBezTo>
                  <a:cubicBezTo>
                    <a:pt x="37" y="135"/>
                    <a:pt x="37" y="135"/>
                    <a:pt x="37" y="135"/>
                  </a:cubicBezTo>
                  <a:cubicBezTo>
                    <a:pt x="37" y="135"/>
                    <a:pt x="37" y="135"/>
                    <a:pt x="37" y="135"/>
                  </a:cubicBezTo>
                  <a:cubicBezTo>
                    <a:pt x="37" y="136"/>
                    <a:pt x="37" y="136"/>
                    <a:pt x="37" y="136"/>
                  </a:cubicBezTo>
                  <a:cubicBezTo>
                    <a:pt x="38" y="137"/>
                    <a:pt x="38" y="137"/>
                    <a:pt x="38" y="137"/>
                  </a:cubicBezTo>
                  <a:cubicBezTo>
                    <a:pt x="38" y="138"/>
                    <a:pt x="38" y="138"/>
                    <a:pt x="38" y="138"/>
                  </a:cubicBezTo>
                  <a:cubicBezTo>
                    <a:pt x="39" y="137"/>
                    <a:pt x="39" y="137"/>
                    <a:pt x="39" y="137"/>
                  </a:cubicBezTo>
                  <a:cubicBezTo>
                    <a:pt x="39" y="133"/>
                    <a:pt x="39" y="133"/>
                    <a:pt x="39" y="133"/>
                  </a:cubicBezTo>
                  <a:cubicBezTo>
                    <a:pt x="38" y="131"/>
                    <a:pt x="38" y="131"/>
                    <a:pt x="38" y="131"/>
                  </a:cubicBezTo>
                  <a:cubicBezTo>
                    <a:pt x="38" y="130"/>
                    <a:pt x="38" y="130"/>
                    <a:pt x="38" y="130"/>
                  </a:cubicBezTo>
                  <a:cubicBezTo>
                    <a:pt x="39" y="129"/>
                    <a:pt x="39" y="129"/>
                    <a:pt x="39" y="129"/>
                  </a:cubicBezTo>
                  <a:cubicBezTo>
                    <a:pt x="39" y="128"/>
                    <a:pt x="39" y="128"/>
                    <a:pt x="39" y="128"/>
                  </a:cubicBezTo>
                  <a:cubicBezTo>
                    <a:pt x="39" y="127"/>
                    <a:pt x="39" y="127"/>
                    <a:pt x="39" y="127"/>
                  </a:cubicBezTo>
                  <a:cubicBezTo>
                    <a:pt x="41" y="127"/>
                    <a:pt x="41" y="127"/>
                    <a:pt x="41" y="127"/>
                  </a:cubicBezTo>
                  <a:cubicBezTo>
                    <a:pt x="41" y="126"/>
                    <a:pt x="41" y="126"/>
                    <a:pt x="41" y="126"/>
                  </a:cubicBezTo>
                  <a:cubicBezTo>
                    <a:pt x="41" y="125"/>
                    <a:pt x="41" y="125"/>
                    <a:pt x="41" y="125"/>
                  </a:cubicBezTo>
                  <a:cubicBezTo>
                    <a:pt x="42" y="123"/>
                    <a:pt x="42" y="123"/>
                    <a:pt x="42" y="123"/>
                  </a:cubicBezTo>
                  <a:cubicBezTo>
                    <a:pt x="41" y="122"/>
                    <a:pt x="41" y="122"/>
                    <a:pt x="41" y="122"/>
                  </a:cubicBezTo>
                  <a:cubicBezTo>
                    <a:pt x="41" y="119"/>
                    <a:pt x="41" y="119"/>
                    <a:pt x="41" y="119"/>
                  </a:cubicBezTo>
                  <a:cubicBezTo>
                    <a:pt x="40" y="117"/>
                    <a:pt x="40" y="117"/>
                    <a:pt x="40" y="117"/>
                  </a:cubicBezTo>
                  <a:cubicBezTo>
                    <a:pt x="40" y="116"/>
                    <a:pt x="40" y="116"/>
                    <a:pt x="40" y="116"/>
                  </a:cubicBezTo>
                  <a:cubicBezTo>
                    <a:pt x="43" y="115"/>
                    <a:pt x="43" y="115"/>
                    <a:pt x="43" y="115"/>
                  </a:cubicBezTo>
                  <a:cubicBezTo>
                    <a:pt x="43" y="113"/>
                    <a:pt x="43" y="113"/>
                    <a:pt x="43" y="113"/>
                  </a:cubicBezTo>
                  <a:cubicBezTo>
                    <a:pt x="43" y="111"/>
                    <a:pt x="43" y="111"/>
                    <a:pt x="43" y="111"/>
                  </a:cubicBezTo>
                  <a:cubicBezTo>
                    <a:pt x="41" y="109"/>
                    <a:pt x="41" y="109"/>
                    <a:pt x="41" y="109"/>
                  </a:cubicBezTo>
                  <a:cubicBezTo>
                    <a:pt x="39" y="108"/>
                    <a:pt x="39" y="108"/>
                    <a:pt x="39" y="108"/>
                  </a:cubicBezTo>
                  <a:cubicBezTo>
                    <a:pt x="39" y="106"/>
                    <a:pt x="39" y="106"/>
                    <a:pt x="39" y="106"/>
                  </a:cubicBezTo>
                  <a:cubicBezTo>
                    <a:pt x="40" y="103"/>
                    <a:pt x="40" y="103"/>
                    <a:pt x="40" y="103"/>
                  </a:cubicBezTo>
                  <a:cubicBezTo>
                    <a:pt x="39" y="101"/>
                    <a:pt x="39" y="101"/>
                    <a:pt x="39" y="101"/>
                  </a:cubicBezTo>
                  <a:cubicBezTo>
                    <a:pt x="39" y="99"/>
                    <a:pt x="39" y="99"/>
                    <a:pt x="39" y="99"/>
                  </a:cubicBezTo>
                  <a:cubicBezTo>
                    <a:pt x="39" y="97"/>
                    <a:pt x="39" y="97"/>
                    <a:pt x="39" y="97"/>
                  </a:cubicBezTo>
                  <a:cubicBezTo>
                    <a:pt x="39" y="94"/>
                    <a:pt x="39" y="94"/>
                    <a:pt x="39" y="94"/>
                  </a:cubicBezTo>
                  <a:cubicBezTo>
                    <a:pt x="38" y="91"/>
                    <a:pt x="38" y="91"/>
                    <a:pt x="38" y="91"/>
                  </a:cubicBezTo>
                  <a:cubicBezTo>
                    <a:pt x="39" y="88"/>
                    <a:pt x="39" y="88"/>
                    <a:pt x="39" y="88"/>
                  </a:cubicBezTo>
                  <a:cubicBezTo>
                    <a:pt x="40" y="85"/>
                    <a:pt x="40" y="85"/>
                    <a:pt x="40" y="85"/>
                  </a:cubicBezTo>
                  <a:cubicBezTo>
                    <a:pt x="41" y="84"/>
                    <a:pt x="41" y="84"/>
                    <a:pt x="41" y="84"/>
                  </a:cubicBezTo>
                  <a:cubicBezTo>
                    <a:pt x="43" y="85"/>
                    <a:pt x="43" y="85"/>
                    <a:pt x="43" y="85"/>
                  </a:cubicBezTo>
                  <a:cubicBezTo>
                    <a:pt x="45" y="85"/>
                    <a:pt x="45" y="85"/>
                    <a:pt x="45" y="85"/>
                  </a:cubicBezTo>
                  <a:cubicBezTo>
                    <a:pt x="46" y="83"/>
                    <a:pt x="46" y="83"/>
                    <a:pt x="46" y="83"/>
                  </a:cubicBezTo>
                  <a:cubicBezTo>
                    <a:pt x="46" y="81"/>
                    <a:pt x="46" y="81"/>
                    <a:pt x="46" y="81"/>
                  </a:cubicBezTo>
                  <a:cubicBezTo>
                    <a:pt x="46" y="80"/>
                    <a:pt x="46" y="80"/>
                    <a:pt x="46" y="80"/>
                  </a:cubicBezTo>
                  <a:cubicBezTo>
                    <a:pt x="46" y="79"/>
                    <a:pt x="46" y="79"/>
                    <a:pt x="46" y="79"/>
                  </a:cubicBezTo>
                  <a:cubicBezTo>
                    <a:pt x="48" y="73"/>
                    <a:pt x="48" y="73"/>
                    <a:pt x="48" y="73"/>
                  </a:cubicBezTo>
                  <a:cubicBezTo>
                    <a:pt x="48" y="70"/>
                    <a:pt x="48" y="70"/>
                    <a:pt x="48" y="70"/>
                  </a:cubicBezTo>
                  <a:cubicBezTo>
                    <a:pt x="48" y="68"/>
                    <a:pt x="48" y="68"/>
                    <a:pt x="48" y="68"/>
                  </a:cubicBezTo>
                  <a:cubicBezTo>
                    <a:pt x="49" y="66"/>
                    <a:pt x="49" y="66"/>
                    <a:pt x="49" y="66"/>
                  </a:cubicBezTo>
                  <a:cubicBezTo>
                    <a:pt x="49" y="64"/>
                    <a:pt x="49" y="64"/>
                    <a:pt x="49" y="64"/>
                  </a:cubicBezTo>
                  <a:cubicBezTo>
                    <a:pt x="48" y="63"/>
                    <a:pt x="48" y="63"/>
                    <a:pt x="48" y="63"/>
                  </a:cubicBezTo>
                  <a:cubicBezTo>
                    <a:pt x="48" y="62"/>
                    <a:pt x="48" y="62"/>
                    <a:pt x="48" y="62"/>
                  </a:cubicBezTo>
                  <a:cubicBezTo>
                    <a:pt x="50" y="61"/>
                    <a:pt x="50" y="61"/>
                    <a:pt x="50" y="61"/>
                  </a:cubicBezTo>
                  <a:cubicBezTo>
                    <a:pt x="52" y="60"/>
                    <a:pt x="52" y="60"/>
                    <a:pt x="52" y="60"/>
                  </a:cubicBezTo>
                  <a:cubicBezTo>
                    <a:pt x="53" y="59"/>
                    <a:pt x="53" y="59"/>
                    <a:pt x="53" y="59"/>
                  </a:cubicBezTo>
                  <a:cubicBezTo>
                    <a:pt x="53" y="58"/>
                    <a:pt x="53" y="58"/>
                    <a:pt x="53" y="58"/>
                  </a:cubicBezTo>
                  <a:cubicBezTo>
                    <a:pt x="55" y="55"/>
                    <a:pt x="55" y="55"/>
                    <a:pt x="55" y="55"/>
                  </a:cubicBezTo>
                  <a:cubicBezTo>
                    <a:pt x="57" y="53"/>
                    <a:pt x="57" y="53"/>
                    <a:pt x="57" y="53"/>
                  </a:cubicBezTo>
                  <a:cubicBezTo>
                    <a:pt x="57" y="51"/>
                    <a:pt x="57" y="51"/>
                    <a:pt x="57" y="51"/>
                  </a:cubicBezTo>
                  <a:cubicBezTo>
                    <a:pt x="57" y="49"/>
                    <a:pt x="57" y="49"/>
                    <a:pt x="57" y="49"/>
                  </a:cubicBezTo>
                  <a:cubicBezTo>
                    <a:pt x="56" y="49"/>
                    <a:pt x="56" y="49"/>
                    <a:pt x="56" y="49"/>
                  </a:cubicBezTo>
                  <a:cubicBezTo>
                    <a:pt x="56" y="46"/>
                    <a:pt x="56" y="46"/>
                    <a:pt x="56" y="46"/>
                  </a:cubicBezTo>
                  <a:cubicBezTo>
                    <a:pt x="57" y="45"/>
                    <a:pt x="57" y="45"/>
                    <a:pt x="57" y="45"/>
                  </a:cubicBezTo>
                  <a:cubicBezTo>
                    <a:pt x="58" y="44"/>
                    <a:pt x="58" y="44"/>
                    <a:pt x="58" y="44"/>
                  </a:cubicBezTo>
                  <a:cubicBezTo>
                    <a:pt x="58" y="43"/>
                    <a:pt x="58" y="43"/>
                    <a:pt x="58" y="43"/>
                  </a:cubicBezTo>
                  <a:cubicBezTo>
                    <a:pt x="59" y="42"/>
                    <a:pt x="59" y="42"/>
                    <a:pt x="59" y="42"/>
                  </a:cubicBezTo>
                  <a:cubicBezTo>
                    <a:pt x="60" y="40"/>
                    <a:pt x="60" y="40"/>
                    <a:pt x="60" y="40"/>
                  </a:cubicBezTo>
                  <a:cubicBezTo>
                    <a:pt x="61" y="39"/>
                    <a:pt x="61" y="39"/>
                    <a:pt x="61" y="39"/>
                  </a:cubicBezTo>
                  <a:cubicBezTo>
                    <a:pt x="63" y="40"/>
                    <a:pt x="63" y="40"/>
                    <a:pt x="63" y="40"/>
                  </a:cubicBezTo>
                  <a:cubicBezTo>
                    <a:pt x="63" y="41"/>
                    <a:pt x="63" y="41"/>
                    <a:pt x="63" y="41"/>
                  </a:cubicBezTo>
                  <a:cubicBezTo>
                    <a:pt x="64" y="40"/>
                    <a:pt x="64" y="40"/>
                    <a:pt x="64" y="40"/>
                  </a:cubicBezTo>
                  <a:cubicBezTo>
                    <a:pt x="65" y="40"/>
                    <a:pt x="65" y="40"/>
                    <a:pt x="65" y="40"/>
                  </a:cubicBezTo>
                  <a:cubicBezTo>
                    <a:pt x="64" y="38"/>
                    <a:pt x="64" y="38"/>
                    <a:pt x="64" y="38"/>
                  </a:cubicBezTo>
                  <a:cubicBezTo>
                    <a:pt x="65" y="38"/>
                    <a:pt x="65" y="38"/>
                    <a:pt x="65" y="38"/>
                  </a:cubicBezTo>
                  <a:cubicBezTo>
                    <a:pt x="65" y="37"/>
                    <a:pt x="65" y="37"/>
                    <a:pt x="65" y="37"/>
                  </a:cubicBezTo>
                  <a:cubicBezTo>
                    <a:pt x="65" y="36"/>
                    <a:pt x="65" y="36"/>
                    <a:pt x="65" y="36"/>
                  </a:cubicBezTo>
                  <a:cubicBezTo>
                    <a:pt x="64" y="35"/>
                    <a:pt x="64" y="35"/>
                    <a:pt x="64" y="35"/>
                  </a:cubicBezTo>
                  <a:cubicBezTo>
                    <a:pt x="65" y="34"/>
                    <a:pt x="65" y="34"/>
                    <a:pt x="65" y="34"/>
                  </a:cubicBezTo>
                  <a:cubicBezTo>
                    <a:pt x="67" y="34"/>
                    <a:pt x="67" y="34"/>
                    <a:pt x="67" y="34"/>
                  </a:cubicBezTo>
                  <a:cubicBezTo>
                    <a:pt x="68" y="33"/>
                    <a:pt x="68" y="33"/>
                    <a:pt x="68" y="33"/>
                  </a:cubicBezTo>
                  <a:cubicBezTo>
                    <a:pt x="70" y="34"/>
                    <a:pt x="70" y="34"/>
                    <a:pt x="70" y="34"/>
                  </a:cubicBezTo>
                  <a:cubicBezTo>
                    <a:pt x="71" y="35"/>
                    <a:pt x="71" y="35"/>
                    <a:pt x="71" y="35"/>
                  </a:cubicBezTo>
                  <a:cubicBezTo>
                    <a:pt x="73" y="35"/>
                    <a:pt x="73" y="35"/>
                    <a:pt x="73" y="35"/>
                  </a:cubicBezTo>
                  <a:cubicBezTo>
                    <a:pt x="74" y="36"/>
                    <a:pt x="74" y="36"/>
                    <a:pt x="74" y="36"/>
                  </a:cubicBezTo>
                  <a:cubicBezTo>
                    <a:pt x="74" y="35"/>
                    <a:pt x="74" y="35"/>
                    <a:pt x="74" y="35"/>
                  </a:cubicBezTo>
                  <a:cubicBezTo>
                    <a:pt x="75" y="36"/>
                    <a:pt x="75" y="36"/>
                    <a:pt x="75" y="36"/>
                  </a:cubicBezTo>
                  <a:cubicBezTo>
                    <a:pt x="75" y="34"/>
                    <a:pt x="75" y="34"/>
                    <a:pt x="75" y="34"/>
                  </a:cubicBezTo>
                  <a:cubicBezTo>
                    <a:pt x="74" y="33"/>
                    <a:pt x="74" y="33"/>
                    <a:pt x="74" y="33"/>
                  </a:cubicBezTo>
                  <a:cubicBezTo>
                    <a:pt x="74" y="31"/>
                    <a:pt x="74" y="31"/>
                    <a:pt x="74" y="31"/>
                  </a:cubicBezTo>
                  <a:cubicBezTo>
                    <a:pt x="75" y="31"/>
                    <a:pt x="75" y="31"/>
                    <a:pt x="75" y="31"/>
                  </a:cubicBezTo>
                  <a:cubicBezTo>
                    <a:pt x="75" y="30"/>
                    <a:pt x="75" y="30"/>
                    <a:pt x="75" y="30"/>
                  </a:cubicBezTo>
                  <a:cubicBezTo>
                    <a:pt x="74" y="29"/>
                    <a:pt x="74" y="29"/>
                    <a:pt x="74" y="29"/>
                  </a:cubicBezTo>
                  <a:cubicBezTo>
                    <a:pt x="74" y="28"/>
                    <a:pt x="74" y="28"/>
                    <a:pt x="74" y="28"/>
                  </a:cubicBezTo>
                  <a:cubicBezTo>
                    <a:pt x="75" y="28"/>
                    <a:pt x="75" y="28"/>
                    <a:pt x="75" y="28"/>
                  </a:cubicBezTo>
                  <a:cubicBezTo>
                    <a:pt x="77" y="28"/>
                    <a:pt x="77" y="28"/>
                    <a:pt x="77" y="28"/>
                  </a:cubicBezTo>
                  <a:cubicBezTo>
                    <a:pt x="77" y="28"/>
                    <a:pt x="77" y="28"/>
                    <a:pt x="77" y="28"/>
                  </a:cubicBezTo>
                  <a:cubicBezTo>
                    <a:pt x="77" y="28"/>
                    <a:pt x="77" y="28"/>
                    <a:pt x="77" y="28"/>
                  </a:cubicBezTo>
                  <a:cubicBezTo>
                    <a:pt x="77" y="27"/>
                    <a:pt x="77" y="27"/>
                    <a:pt x="77" y="27"/>
                  </a:cubicBezTo>
                  <a:cubicBezTo>
                    <a:pt x="78" y="28"/>
                    <a:pt x="78" y="28"/>
                    <a:pt x="78" y="28"/>
                  </a:cubicBezTo>
                  <a:cubicBezTo>
                    <a:pt x="78" y="27"/>
                    <a:pt x="78" y="27"/>
                    <a:pt x="78" y="27"/>
                  </a:cubicBezTo>
                  <a:cubicBezTo>
                    <a:pt x="78" y="26"/>
                    <a:pt x="78" y="26"/>
                    <a:pt x="78" y="26"/>
                  </a:cubicBezTo>
                  <a:cubicBezTo>
                    <a:pt x="78" y="25"/>
                    <a:pt x="78" y="25"/>
                    <a:pt x="78" y="25"/>
                  </a:cubicBezTo>
                  <a:cubicBezTo>
                    <a:pt x="79" y="24"/>
                    <a:pt x="79" y="24"/>
                    <a:pt x="79" y="24"/>
                  </a:cubicBezTo>
                  <a:cubicBezTo>
                    <a:pt x="80" y="25"/>
                    <a:pt x="80" y="25"/>
                    <a:pt x="80" y="25"/>
                  </a:cubicBezTo>
                  <a:cubicBezTo>
                    <a:pt x="81" y="26"/>
                    <a:pt x="81" y="26"/>
                    <a:pt x="81" y="26"/>
                  </a:cubicBezTo>
                  <a:cubicBezTo>
                    <a:pt x="84" y="28"/>
                    <a:pt x="84" y="28"/>
                    <a:pt x="84" y="28"/>
                  </a:cubicBezTo>
                  <a:cubicBezTo>
                    <a:pt x="84" y="30"/>
                    <a:pt x="84" y="30"/>
                    <a:pt x="84" y="30"/>
                  </a:cubicBezTo>
                  <a:cubicBezTo>
                    <a:pt x="85" y="31"/>
                    <a:pt x="85" y="31"/>
                    <a:pt x="85" y="31"/>
                  </a:cubicBezTo>
                  <a:cubicBezTo>
                    <a:pt x="87" y="32"/>
                    <a:pt x="87" y="32"/>
                    <a:pt x="87" y="32"/>
                  </a:cubicBezTo>
                  <a:cubicBezTo>
                    <a:pt x="90" y="32"/>
                    <a:pt x="90" y="32"/>
                    <a:pt x="90" y="32"/>
                  </a:cubicBezTo>
                  <a:cubicBezTo>
                    <a:pt x="92" y="30"/>
                    <a:pt x="92" y="30"/>
                    <a:pt x="92" y="30"/>
                  </a:cubicBezTo>
                  <a:cubicBezTo>
                    <a:pt x="93" y="29"/>
                    <a:pt x="93" y="29"/>
                    <a:pt x="93" y="29"/>
                  </a:cubicBezTo>
                  <a:cubicBezTo>
                    <a:pt x="94" y="29"/>
                    <a:pt x="94" y="29"/>
                    <a:pt x="94" y="29"/>
                  </a:cubicBezTo>
                  <a:cubicBezTo>
                    <a:pt x="96" y="31"/>
                    <a:pt x="96" y="31"/>
                    <a:pt x="96" y="31"/>
                  </a:cubicBezTo>
                  <a:cubicBezTo>
                    <a:pt x="97" y="31"/>
                    <a:pt x="97" y="31"/>
                    <a:pt x="97" y="31"/>
                  </a:cubicBezTo>
                  <a:cubicBezTo>
                    <a:pt x="98" y="30"/>
                    <a:pt x="98" y="30"/>
                    <a:pt x="98" y="30"/>
                  </a:cubicBezTo>
                  <a:cubicBezTo>
                    <a:pt x="99" y="29"/>
                    <a:pt x="99" y="29"/>
                    <a:pt x="99" y="29"/>
                  </a:cubicBezTo>
                  <a:cubicBezTo>
                    <a:pt x="100" y="28"/>
                    <a:pt x="100" y="28"/>
                    <a:pt x="100" y="28"/>
                  </a:cubicBezTo>
                  <a:cubicBezTo>
                    <a:pt x="101" y="28"/>
                    <a:pt x="101" y="28"/>
                    <a:pt x="101" y="28"/>
                  </a:cubicBezTo>
                  <a:cubicBezTo>
                    <a:pt x="102" y="28"/>
                    <a:pt x="102" y="28"/>
                    <a:pt x="102" y="28"/>
                  </a:cubicBezTo>
                  <a:cubicBezTo>
                    <a:pt x="102" y="27"/>
                    <a:pt x="102" y="27"/>
                    <a:pt x="102" y="27"/>
                  </a:cubicBezTo>
                  <a:cubicBezTo>
                    <a:pt x="102" y="26"/>
                    <a:pt x="102" y="26"/>
                    <a:pt x="102" y="26"/>
                  </a:cubicBezTo>
                  <a:cubicBezTo>
                    <a:pt x="101" y="24"/>
                    <a:pt x="101" y="24"/>
                    <a:pt x="101" y="24"/>
                  </a:cubicBezTo>
                  <a:cubicBezTo>
                    <a:pt x="102" y="21"/>
                    <a:pt x="102" y="21"/>
                    <a:pt x="102" y="21"/>
                  </a:cubicBezTo>
                  <a:cubicBezTo>
                    <a:pt x="102" y="20"/>
                    <a:pt x="102" y="20"/>
                    <a:pt x="102" y="20"/>
                  </a:cubicBezTo>
                  <a:cubicBezTo>
                    <a:pt x="102" y="19"/>
                    <a:pt x="102" y="19"/>
                    <a:pt x="102" y="19"/>
                  </a:cubicBezTo>
                  <a:cubicBezTo>
                    <a:pt x="102" y="18"/>
                    <a:pt x="102" y="18"/>
                    <a:pt x="102" y="18"/>
                  </a:cubicBezTo>
                  <a:cubicBezTo>
                    <a:pt x="103" y="17"/>
                    <a:pt x="103" y="17"/>
                    <a:pt x="103" y="17"/>
                  </a:cubicBezTo>
                  <a:cubicBezTo>
                    <a:pt x="103" y="16"/>
                    <a:pt x="103" y="16"/>
                    <a:pt x="103" y="16"/>
                  </a:cubicBezTo>
                  <a:cubicBezTo>
                    <a:pt x="104" y="16"/>
                    <a:pt x="104" y="16"/>
                    <a:pt x="104" y="16"/>
                  </a:cubicBezTo>
                  <a:cubicBezTo>
                    <a:pt x="106" y="16"/>
                    <a:pt x="106" y="16"/>
                    <a:pt x="106" y="16"/>
                  </a:cubicBezTo>
                  <a:cubicBezTo>
                    <a:pt x="107" y="16"/>
                    <a:pt x="107" y="16"/>
                    <a:pt x="107" y="16"/>
                  </a:cubicBezTo>
                  <a:cubicBezTo>
                    <a:pt x="107" y="15"/>
                    <a:pt x="107" y="15"/>
                    <a:pt x="107" y="15"/>
                  </a:cubicBezTo>
                  <a:cubicBezTo>
                    <a:pt x="108" y="14"/>
                    <a:pt x="108" y="14"/>
                    <a:pt x="108" y="14"/>
                  </a:cubicBezTo>
                  <a:cubicBezTo>
                    <a:pt x="111" y="14"/>
                    <a:pt x="111" y="14"/>
                    <a:pt x="111" y="14"/>
                  </a:cubicBezTo>
                  <a:cubicBezTo>
                    <a:pt x="112" y="15"/>
                    <a:pt x="112" y="15"/>
                    <a:pt x="112" y="15"/>
                  </a:cubicBezTo>
                  <a:cubicBezTo>
                    <a:pt x="113" y="17"/>
                    <a:pt x="113" y="17"/>
                    <a:pt x="113" y="17"/>
                  </a:cubicBezTo>
                  <a:cubicBezTo>
                    <a:pt x="114" y="18"/>
                    <a:pt x="114" y="18"/>
                    <a:pt x="114" y="18"/>
                  </a:cubicBezTo>
                  <a:cubicBezTo>
                    <a:pt x="116" y="18"/>
                    <a:pt x="116" y="18"/>
                    <a:pt x="116" y="18"/>
                  </a:cubicBezTo>
                  <a:cubicBezTo>
                    <a:pt x="118" y="18"/>
                    <a:pt x="118" y="18"/>
                    <a:pt x="118" y="18"/>
                  </a:cubicBezTo>
                  <a:cubicBezTo>
                    <a:pt x="118" y="19"/>
                    <a:pt x="118" y="19"/>
                    <a:pt x="118" y="19"/>
                  </a:cubicBezTo>
                  <a:cubicBezTo>
                    <a:pt x="119" y="21"/>
                    <a:pt x="119" y="21"/>
                    <a:pt x="119" y="21"/>
                  </a:cubicBezTo>
                  <a:cubicBezTo>
                    <a:pt x="119" y="22"/>
                    <a:pt x="119" y="22"/>
                    <a:pt x="119" y="22"/>
                  </a:cubicBezTo>
                  <a:cubicBezTo>
                    <a:pt x="118" y="24"/>
                    <a:pt x="118" y="24"/>
                    <a:pt x="118" y="24"/>
                  </a:cubicBezTo>
                  <a:cubicBezTo>
                    <a:pt x="118" y="26"/>
                    <a:pt x="118" y="26"/>
                    <a:pt x="118" y="26"/>
                  </a:cubicBezTo>
                  <a:close/>
                  <a:moveTo>
                    <a:pt x="5" y="135"/>
                  </a:moveTo>
                  <a:cubicBezTo>
                    <a:pt x="6" y="136"/>
                    <a:pt x="6" y="136"/>
                    <a:pt x="6" y="136"/>
                  </a:cubicBezTo>
                  <a:cubicBezTo>
                    <a:pt x="5" y="136"/>
                    <a:pt x="5" y="136"/>
                    <a:pt x="5" y="136"/>
                  </a:cubicBezTo>
                  <a:cubicBezTo>
                    <a:pt x="5" y="135"/>
                    <a:pt x="5" y="135"/>
                    <a:pt x="5" y="135"/>
                  </a:cubicBezTo>
                  <a:close/>
                  <a:moveTo>
                    <a:pt x="2" y="128"/>
                  </a:moveTo>
                  <a:cubicBezTo>
                    <a:pt x="3" y="128"/>
                    <a:pt x="3" y="128"/>
                    <a:pt x="3" y="128"/>
                  </a:cubicBezTo>
                  <a:cubicBezTo>
                    <a:pt x="4" y="129"/>
                    <a:pt x="4" y="129"/>
                    <a:pt x="4" y="129"/>
                  </a:cubicBezTo>
                  <a:cubicBezTo>
                    <a:pt x="3" y="130"/>
                    <a:pt x="3" y="130"/>
                    <a:pt x="3" y="130"/>
                  </a:cubicBezTo>
                  <a:cubicBezTo>
                    <a:pt x="2" y="128"/>
                    <a:pt x="2" y="128"/>
                    <a:pt x="2" y="128"/>
                  </a:cubicBezTo>
                  <a:close/>
                  <a:moveTo>
                    <a:pt x="5" y="126"/>
                  </a:moveTo>
                  <a:cubicBezTo>
                    <a:pt x="5" y="127"/>
                    <a:pt x="5" y="127"/>
                    <a:pt x="5" y="127"/>
                  </a:cubicBezTo>
                  <a:cubicBezTo>
                    <a:pt x="4" y="127"/>
                    <a:pt x="4" y="127"/>
                    <a:pt x="4" y="127"/>
                  </a:cubicBezTo>
                  <a:cubicBezTo>
                    <a:pt x="5" y="126"/>
                    <a:pt x="5" y="126"/>
                    <a:pt x="5" y="126"/>
                  </a:cubicBezTo>
                  <a:close/>
                  <a:moveTo>
                    <a:pt x="4" y="125"/>
                  </a:moveTo>
                  <a:cubicBezTo>
                    <a:pt x="3" y="126"/>
                    <a:pt x="3" y="126"/>
                    <a:pt x="3" y="126"/>
                  </a:cubicBezTo>
                  <a:cubicBezTo>
                    <a:pt x="2" y="126"/>
                    <a:pt x="2" y="126"/>
                    <a:pt x="2" y="126"/>
                  </a:cubicBezTo>
                  <a:cubicBezTo>
                    <a:pt x="4" y="125"/>
                    <a:pt x="4" y="125"/>
                    <a:pt x="4" y="125"/>
                  </a:cubicBezTo>
                  <a:close/>
                  <a:moveTo>
                    <a:pt x="1" y="120"/>
                  </a:moveTo>
                  <a:cubicBezTo>
                    <a:pt x="0" y="120"/>
                    <a:pt x="0" y="120"/>
                    <a:pt x="0" y="120"/>
                  </a:cubicBezTo>
                  <a:cubicBezTo>
                    <a:pt x="1" y="119"/>
                    <a:pt x="1" y="119"/>
                    <a:pt x="1" y="119"/>
                  </a:cubicBezTo>
                  <a:cubicBezTo>
                    <a:pt x="1" y="120"/>
                    <a:pt x="1" y="120"/>
                    <a:pt x="1" y="120"/>
                  </a:cubicBezTo>
                  <a:close/>
                  <a:moveTo>
                    <a:pt x="1" y="121"/>
                  </a:moveTo>
                  <a:cubicBezTo>
                    <a:pt x="2" y="121"/>
                    <a:pt x="2" y="121"/>
                    <a:pt x="2" y="121"/>
                  </a:cubicBezTo>
                  <a:cubicBezTo>
                    <a:pt x="1" y="122"/>
                    <a:pt x="1" y="122"/>
                    <a:pt x="1" y="122"/>
                  </a:cubicBezTo>
                  <a:cubicBezTo>
                    <a:pt x="1" y="121"/>
                    <a:pt x="1" y="121"/>
                    <a:pt x="1" y="121"/>
                  </a:cubicBezTo>
                  <a:close/>
                  <a:moveTo>
                    <a:pt x="3" y="123"/>
                  </a:moveTo>
                  <a:cubicBezTo>
                    <a:pt x="4" y="124"/>
                    <a:pt x="4" y="124"/>
                    <a:pt x="4" y="124"/>
                  </a:cubicBezTo>
                  <a:cubicBezTo>
                    <a:pt x="4" y="125"/>
                    <a:pt x="4" y="125"/>
                    <a:pt x="4" y="125"/>
                  </a:cubicBezTo>
                  <a:cubicBezTo>
                    <a:pt x="3" y="123"/>
                    <a:pt x="3" y="123"/>
                    <a:pt x="3" y="123"/>
                  </a:cubicBezTo>
                  <a:close/>
                  <a:moveTo>
                    <a:pt x="2" y="124"/>
                  </a:moveTo>
                  <a:cubicBezTo>
                    <a:pt x="1" y="123"/>
                    <a:pt x="1" y="123"/>
                    <a:pt x="1" y="123"/>
                  </a:cubicBezTo>
                  <a:cubicBezTo>
                    <a:pt x="2" y="123"/>
                    <a:pt x="2" y="123"/>
                    <a:pt x="2" y="123"/>
                  </a:cubicBezTo>
                  <a:cubicBezTo>
                    <a:pt x="2" y="124"/>
                    <a:pt x="2" y="124"/>
                    <a:pt x="2" y="124"/>
                  </a:cubicBezTo>
                  <a:close/>
                  <a:moveTo>
                    <a:pt x="1" y="117"/>
                  </a:moveTo>
                  <a:cubicBezTo>
                    <a:pt x="0" y="118"/>
                    <a:pt x="0" y="118"/>
                    <a:pt x="0" y="118"/>
                  </a:cubicBezTo>
                  <a:cubicBezTo>
                    <a:pt x="0" y="118"/>
                    <a:pt x="0" y="118"/>
                    <a:pt x="0" y="118"/>
                  </a:cubicBezTo>
                  <a:cubicBezTo>
                    <a:pt x="1" y="117"/>
                    <a:pt x="1" y="117"/>
                    <a:pt x="1" y="117"/>
                  </a:cubicBezTo>
                  <a:cubicBezTo>
                    <a:pt x="1" y="117"/>
                    <a:pt x="1" y="117"/>
                    <a:pt x="1" y="117"/>
                  </a:cubicBezTo>
                  <a:close/>
                  <a:moveTo>
                    <a:pt x="0" y="108"/>
                  </a:moveTo>
                  <a:cubicBezTo>
                    <a:pt x="2" y="109"/>
                    <a:pt x="2" y="109"/>
                    <a:pt x="2" y="109"/>
                  </a:cubicBezTo>
                  <a:cubicBezTo>
                    <a:pt x="1" y="109"/>
                    <a:pt x="1" y="109"/>
                    <a:pt x="1" y="109"/>
                  </a:cubicBezTo>
                  <a:cubicBezTo>
                    <a:pt x="0" y="108"/>
                    <a:pt x="0" y="108"/>
                    <a:pt x="0" y="108"/>
                  </a:cubicBezTo>
                  <a:close/>
                  <a:moveTo>
                    <a:pt x="1" y="106"/>
                  </a:moveTo>
                  <a:cubicBezTo>
                    <a:pt x="2" y="107"/>
                    <a:pt x="2" y="107"/>
                    <a:pt x="2" y="107"/>
                  </a:cubicBezTo>
                  <a:cubicBezTo>
                    <a:pt x="1" y="107"/>
                    <a:pt x="1" y="107"/>
                    <a:pt x="1" y="107"/>
                  </a:cubicBezTo>
                  <a:cubicBezTo>
                    <a:pt x="1" y="106"/>
                    <a:pt x="1" y="106"/>
                    <a:pt x="1" y="106"/>
                  </a:cubicBezTo>
                  <a:close/>
                  <a:moveTo>
                    <a:pt x="4" y="103"/>
                  </a:moveTo>
                  <a:cubicBezTo>
                    <a:pt x="5" y="104"/>
                    <a:pt x="5" y="104"/>
                    <a:pt x="5" y="104"/>
                  </a:cubicBezTo>
                  <a:cubicBezTo>
                    <a:pt x="3" y="104"/>
                    <a:pt x="3" y="104"/>
                    <a:pt x="3" y="104"/>
                  </a:cubicBezTo>
                  <a:cubicBezTo>
                    <a:pt x="4" y="103"/>
                    <a:pt x="4" y="103"/>
                    <a:pt x="4" y="103"/>
                  </a:cubicBezTo>
                  <a:close/>
                  <a:moveTo>
                    <a:pt x="5" y="103"/>
                  </a:moveTo>
                  <a:cubicBezTo>
                    <a:pt x="6" y="103"/>
                    <a:pt x="6" y="103"/>
                    <a:pt x="6" y="103"/>
                  </a:cubicBezTo>
                  <a:cubicBezTo>
                    <a:pt x="7" y="104"/>
                    <a:pt x="7" y="104"/>
                    <a:pt x="7" y="104"/>
                  </a:cubicBezTo>
                  <a:cubicBezTo>
                    <a:pt x="5" y="104"/>
                    <a:pt x="5" y="104"/>
                    <a:pt x="5" y="104"/>
                  </a:cubicBezTo>
                  <a:cubicBezTo>
                    <a:pt x="5" y="103"/>
                    <a:pt x="5" y="103"/>
                    <a:pt x="5" y="103"/>
                  </a:cubicBezTo>
                  <a:close/>
                  <a:moveTo>
                    <a:pt x="16" y="95"/>
                  </a:moveTo>
                  <a:cubicBezTo>
                    <a:pt x="18" y="94"/>
                    <a:pt x="18" y="94"/>
                    <a:pt x="18" y="94"/>
                  </a:cubicBezTo>
                  <a:cubicBezTo>
                    <a:pt x="18" y="95"/>
                    <a:pt x="18" y="95"/>
                    <a:pt x="18" y="95"/>
                  </a:cubicBezTo>
                  <a:cubicBezTo>
                    <a:pt x="17" y="95"/>
                    <a:pt x="17" y="95"/>
                    <a:pt x="17" y="95"/>
                  </a:cubicBezTo>
                  <a:cubicBezTo>
                    <a:pt x="16" y="95"/>
                    <a:pt x="16" y="95"/>
                    <a:pt x="16" y="95"/>
                  </a:cubicBezTo>
                  <a:close/>
                  <a:moveTo>
                    <a:pt x="17" y="93"/>
                  </a:moveTo>
                  <a:cubicBezTo>
                    <a:pt x="16" y="93"/>
                    <a:pt x="16" y="93"/>
                    <a:pt x="16" y="93"/>
                  </a:cubicBezTo>
                  <a:cubicBezTo>
                    <a:pt x="15" y="92"/>
                    <a:pt x="15" y="92"/>
                    <a:pt x="15" y="92"/>
                  </a:cubicBezTo>
                  <a:cubicBezTo>
                    <a:pt x="16" y="92"/>
                    <a:pt x="16" y="92"/>
                    <a:pt x="16" y="92"/>
                  </a:cubicBezTo>
                  <a:cubicBezTo>
                    <a:pt x="17" y="93"/>
                    <a:pt x="17" y="93"/>
                    <a:pt x="17" y="93"/>
                  </a:cubicBezTo>
                  <a:close/>
                  <a:moveTo>
                    <a:pt x="18" y="90"/>
                  </a:moveTo>
                  <a:cubicBezTo>
                    <a:pt x="20" y="88"/>
                    <a:pt x="20" y="88"/>
                    <a:pt x="20" y="88"/>
                  </a:cubicBezTo>
                  <a:cubicBezTo>
                    <a:pt x="21" y="89"/>
                    <a:pt x="21" y="89"/>
                    <a:pt x="21" y="89"/>
                  </a:cubicBezTo>
                  <a:cubicBezTo>
                    <a:pt x="20" y="90"/>
                    <a:pt x="20" y="90"/>
                    <a:pt x="20" y="90"/>
                  </a:cubicBezTo>
                  <a:cubicBezTo>
                    <a:pt x="18" y="90"/>
                    <a:pt x="18" y="90"/>
                    <a:pt x="18" y="90"/>
                  </a:cubicBezTo>
                  <a:close/>
                  <a:moveTo>
                    <a:pt x="18" y="92"/>
                  </a:moveTo>
                  <a:cubicBezTo>
                    <a:pt x="19" y="91"/>
                    <a:pt x="19" y="91"/>
                    <a:pt x="19" y="91"/>
                  </a:cubicBezTo>
                  <a:cubicBezTo>
                    <a:pt x="20" y="91"/>
                    <a:pt x="20" y="91"/>
                    <a:pt x="20" y="91"/>
                  </a:cubicBezTo>
                  <a:cubicBezTo>
                    <a:pt x="21" y="90"/>
                    <a:pt x="21" y="90"/>
                    <a:pt x="21" y="90"/>
                  </a:cubicBezTo>
                  <a:cubicBezTo>
                    <a:pt x="22" y="90"/>
                    <a:pt x="22" y="90"/>
                    <a:pt x="22" y="90"/>
                  </a:cubicBezTo>
                  <a:cubicBezTo>
                    <a:pt x="22" y="91"/>
                    <a:pt x="22" y="91"/>
                    <a:pt x="22" y="91"/>
                  </a:cubicBezTo>
                  <a:cubicBezTo>
                    <a:pt x="21" y="92"/>
                    <a:pt x="21" y="92"/>
                    <a:pt x="21" y="92"/>
                  </a:cubicBezTo>
                  <a:cubicBezTo>
                    <a:pt x="20" y="92"/>
                    <a:pt x="20" y="92"/>
                    <a:pt x="20" y="92"/>
                  </a:cubicBezTo>
                  <a:cubicBezTo>
                    <a:pt x="19" y="92"/>
                    <a:pt x="19" y="92"/>
                    <a:pt x="19" y="92"/>
                  </a:cubicBezTo>
                  <a:cubicBezTo>
                    <a:pt x="18" y="92"/>
                    <a:pt x="18" y="92"/>
                    <a:pt x="18" y="92"/>
                  </a:cubicBezTo>
                  <a:close/>
                  <a:moveTo>
                    <a:pt x="35" y="75"/>
                  </a:moveTo>
                  <a:cubicBezTo>
                    <a:pt x="35" y="74"/>
                    <a:pt x="35" y="74"/>
                    <a:pt x="35" y="74"/>
                  </a:cubicBezTo>
                  <a:cubicBezTo>
                    <a:pt x="37" y="73"/>
                    <a:pt x="37" y="73"/>
                    <a:pt x="37" y="73"/>
                  </a:cubicBezTo>
                  <a:cubicBezTo>
                    <a:pt x="35" y="75"/>
                    <a:pt x="35" y="75"/>
                    <a:pt x="35" y="75"/>
                  </a:cubicBezTo>
                  <a:cubicBezTo>
                    <a:pt x="35" y="75"/>
                    <a:pt x="35" y="75"/>
                    <a:pt x="35" y="75"/>
                  </a:cubicBezTo>
                  <a:close/>
                  <a:moveTo>
                    <a:pt x="33" y="78"/>
                  </a:moveTo>
                  <a:cubicBezTo>
                    <a:pt x="33" y="77"/>
                    <a:pt x="33" y="77"/>
                    <a:pt x="33" y="77"/>
                  </a:cubicBezTo>
                  <a:cubicBezTo>
                    <a:pt x="32" y="77"/>
                    <a:pt x="32" y="77"/>
                    <a:pt x="32" y="77"/>
                  </a:cubicBezTo>
                  <a:cubicBezTo>
                    <a:pt x="33" y="76"/>
                    <a:pt x="33" y="76"/>
                    <a:pt x="33" y="76"/>
                  </a:cubicBezTo>
                  <a:cubicBezTo>
                    <a:pt x="34" y="76"/>
                    <a:pt x="34" y="76"/>
                    <a:pt x="34" y="76"/>
                  </a:cubicBezTo>
                  <a:cubicBezTo>
                    <a:pt x="35" y="75"/>
                    <a:pt x="35" y="75"/>
                    <a:pt x="35" y="75"/>
                  </a:cubicBezTo>
                  <a:cubicBezTo>
                    <a:pt x="34" y="77"/>
                    <a:pt x="34" y="77"/>
                    <a:pt x="34" y="77"/>
                  </a:cubicBezTo>
                  <a:cubicBezTo>
                    <a:pt x="33" y="78"/>
                    <a:pt x="33" y="78"/>
                    <a:pt x="33" y="78"/>
                  </a:cubicBezTo>
                  <a:close/>
                  <a:moveTo>
                    <a:pt x="36" y="67"/>
                  </a:moveTo>
                  <a:cubicBezTo>
                    <a:pt x="37" y="67"/>
                    <a:pt x="37" y="67"/>
                    <a:pt x="37" y="67"/>
                  </a:cubicBezTo>
                  <a:cubicBezTo>
                    <a:pt x="37" y="68"/>
                    <a:pt x="37" y="68"/>
                    <a:pt x="37" y="68"/>
                  </a:cubicBezTo>
                  <a:cubicBezTo>
                    <a:pt x="36" y="69"/>
                    <a:pt x="36" y="69"/>
                    <a:pt x="36" y="69"/>
                  </a:cubicBezTo>
                  <a:cubicBezTo>
                    <a:pt x="36" y="68"/>
                    <a:pt x="36" y="68"/>
                    <a:pt x="36" y="68"/>
                  </a:cubicBezTo>
                  <a:cubicBezTo>
                    <a:pt x="36" y="67"/>
                    <a:pt x="36" y="67"/>
                    <a:pt x="36" y="67"/>
                  </a:cubicBezTo>
                  <a:close/>
                  <a:moveTo>
                    <a:pt x="39" y="65"/>
                  </a:moveTo>
                  <a:cubicBezTo>
                    <a:pt x="39" y="64"/>
                    <a:pt x="39" y="64"/>
                    <a:pt x="39" y="64"/>
                  </a:cubicBezTo>
                  <a:cubicBezTo>
                    <a:pt x="40" y="64"/>
                    <a:pt x="40" y="64"/>
                    <a:pt x="40" y="64"/>
                  </a:cubicBezTo>
                  <a:cubicBezTo>
                    <a:pt x="39" y="65"/>
                    <a:pt x="39" y="65"/>
                    <a:pt x="39" y="65"/>
                  </a:cubicBezTo>
                  <a:cubicBezTo>
                    <a:pt x="39" y="65"/>
                    <a:pt x="39" y="65"/>
                    <a:pt x="39" y="65"/>
                  </a:cubicBezTo>
                  <a:close/>
                  <a:moveTo>
                    <a:pt x="38" y="62"/>
                  </a:moveTo>
                  <a:cubicBezTo>
                    <a:pt x="39" y="61"/>
                    <a:pt x="39" y="61"/>
                    <a:pt x="39" y="61"/>
                  </a:cubicBezTo>
                  <a:cubicBezTo>
                    <a:pt x="39" y="62"/>
                    <a:pt x="39" y="62"/>
                    <a:pt x="39" y="62"/>
                  </a:cubicBezTo>
                  <a:cubicBezTo>
                    <a:pt x="38" y="64"/>
                    <a:pt x="38" y="64"/>
                    <a:pt x="38" y="64"/>
                  </a:cubicBezTo>
                  <a:cubicBezTo>
                    <a:pt x="38" y="62"/>
                    <a:pt x="38" y="62"/>
                    <a:pt x="38" y="62"/>
                  </a:cubicBezTo>
                  <a:close/>
                  <a:moveTo>
                    <a:pt x="46" y="51"/>
                  </a:moveTo>
                  <a:cubicBezTo>
                    <a:pt x="46" y="51"/>
                    <a:pt x="46" y="51"/>
                    <a:pt x="46" y="51"/>
                  </a:cubicBezTo>
                  <a:cubicBezTo>
                    <a:pt x="47" y="51"/>
                    <a:pt x="47" y="51"/>
                    <a:pt x="47" y="51"/>
                  </a:cubicBezTo>
                  <a:cubicBezTo>
                    <a:pt x="46" y="52"/>
                    <a:pt x="46" y="52"/>
                    <a:pt x="46" y="52"/>
                  </a:cubicBezTo>
                  <a:cubicBezTo>
                    <a:pt x="46" y="51"/>
                    <a:pt x="46" y="51"/>
                    <a:pt x="46" y="51"/>
                  </a:cubicBezTo>
                  <a:close/>
                  <a:moveTo>
                    <a:pt x="38" y="45"/>
                  </a:moveTo>
                  <a:cubicBezTo>
                    <a:pt x="39" y="45"/>
                    <a:pt x="39" y="45"/>
                    <a:pt x="39" y="45"/>
                  </a:cubicBezTo>
                  <a:cubicBezTo>
                    <a:pt x="38" y="46"/>
                    <a:pt x="38" y="46"/>
                    <a:pt x="38" y="46"/>
                  </a:cubicBezTo>
                  <a:cubicBezTo>
                    <a:pt x="38" y="46"/>
                    <a:pt x="38" y="46"/>
                    <a:pt x="38" y="46"/>
                  </a:cubicBezTo>
                  <a:cubicBezTo>
                    <a:pt x="38" y="45"/>
                    <a:pt x="38" y="45"/>
                    <a:pt x="38" y="45"/>
                  </a:cubicBezTo>
                  <a:close/>
                  <a:moveTo>
                    <a:pt x="40" y="42"/>
                  </a:moveTo>
                  <a:cubicBezTo>
                    <a:pt x="39" y="43"/>
                    <a:pt x="39" y="43"/>
                    <a:pt x="39" y="43"/>
                  </a:cubicBezTo>
                  <a:cubicBezTo>
                    <a:pt x="39" y="42"/>
                    <a:pt x="39" y="42"/>
                    <a:pt x="39" y="42"/>
                  </a:cubicBezTo>
                  <a:cubicBezTo>
                    <a:pt x="40" y="40"/>
                    <a:pt x="40" y="40"/>
                    <a:pt x="40" y="40"/>
                  </a:cubicBezTo>
                  <a:cubicBezTo>
                    <a:pt x="40" y="42"/>
                    <a:pt x="40" y="42"/>
                    <a:pt x="40" y="42"/>
                  </a:cubicBezTo>
                  <a:close/>
                  <a:moveTo>
                    <a:pt x="41" y="41"/>
                  </a:moveTo>
                  <a:cubicBezTo>
                    <a:pt x="41" y="40"/>
                    <a:pt x="41" y="40"/>
                    <a:pt x="41" y="40"/>
                  </a:cubicBezTo>
                  <a:cubicBezTo>
                    <a:pt x="41" y="39"/>
                    <a:pt x="41" y="39"/>
                    <a:pt x="41" y="39"/>
                  </a:cubicBezTo>
                  <a:cubicBezTo>
                    <a:pt x="42" y="40"/>
                    <a:pt x="42" y="40"/>
                    <a:pt x="42" y="40"/>
                  </a:cubicBezTo>
                  <a:cubicBezTo>
                    <a:pt x="41" y="41"/>
                    <a:pt x="41" y="41"/>
                    <a:pt x="41" y="41"/>
                  </a:cubicBezTo>
                  <a:close/>
                  <a:moveTo>
                    <a:pt x="45" y="38"/>
                  </a:moveTo>
                  <a:cubicBezTo>
                    <a:pt x="45" y="39"/>
                    <a:pt x="45" y="39"/>
                    <a:pt x="45" y="39"/>
                  </a:cubicBezTo>
                  <a:cubicBezTo>
                    <a:pt x="42" y="41"/>
                    <a:pt x="42" y="41"/>
                    <a:pt x="42" y="41"/>
                  </a:cubicBezTo>
                  <a:cubicBezTo>
                    <a:pt x="43" y="38"/>
                    <a:pt x="43" y="38"/>
                    <a:pt x="43" y="38"/>
                  </a:cubicBezTo>
                  <a:cubicBezTo>
                    <a:pt x="45" y="38"/>
                    <a:pt x="45" y="38"/>
                    <a:pt x="45" y="38"/>
                  </a:cubicBezTo>
                  <a:close/>
                  <a:moveTo>
                    <a:pt x="47" y="35"/>
                  </a:moveTo>
                  <a:cubicBezTo>
                    <a:pt x="48" y="34"/>
                    <a:pt x="48" y="34"/>
                    <a:pt x="48" y="34"/>
                  </a:cubicBezTo>
                  <a:cubicBezTo>
                    <a:pt x="49" y="35"/>
                    <a:pt x="49" y="35"/>
                    <a:pt x="49" y="35"/>
                  </a:cubicBezTo>
                  <a:cubicBezTo>
                    <a:pt x="47" y="35"/>
                    <a:pt x="47" y="35"/>
                    <a:pt x="47" y="35"/>
                  </a:cubicBezTo>
                  <a:close/>
                  <a:moveTo>
                    <a:pt x="48" y="36"/>
                  </a:moveTo>
                  <a:cubicBezTo>
                    <a:pt x="48" y="38"/>
                    <a:pt x="48" y="38"/>
                    <a:pt x="48" y="38"/>
                  </a:cubicBezTo>
                  <a:cubicBezTo>
                    <a:pt x="47" y="37"/>
                    <a:pt x="47" y="37"/>
                    <a:pt x="47" y="37"/>
                  </a:cubicBezTo>
                  <a:cubicBezTo>
                    <a:pt x="45" y="38"/>
                    <a:pt x="45" y="38"/>
                    <a:pt x="45" y="38"/>
                  </a:cubicBezTo>
                  <a:cubicBezTo>
                    <a:pt x="46" y="37"/>
                    <a:pt x="46" y="37"/>
                    <a:pt x="46" y="37"/>
                  </a:cubicBezTo>
                  <a:cubicBezTo>
                    <a:pt x="48" y="36"/>
                    <a:pt x="48" y="36"/>
                    <a:pt x="48" y="36"/>
                  </a:cubicBezTo>
                  <a:close/>
                  <a:moveTo>
                    <a:pt x="49" y="29"/>
                  </a:moveTo>
                  <a:cubicBezTo>
                    <a:pt x="50" y="31"/>
                    <a:pt x="50" y="31"/>
                    <a:pt x="50" y="31"/>
                  </a:cubicBezTo>
                  <a:cubicBezTo>
                    <a:pt x="50" y="33"/>
                    <a:pt x="50" y="33"/>
                    <a:pt x="50" y="33"/>
                  </a:cubicBezTo>
                  <a:cubicBezTo>
                    <a:pt x="48" y="34"/>
                    <a:pt x="48" y="34"/>
                    <a:pt x="48" y="34"/>
                  </a:cubicBezTo>
                  <a:cubicBezTo>
                    <a:pt x="47" y="33"/>
                    <a:pt x="47" y="33"/>
                    <a:pt x="47" y="33"/>
                  </a:cubicBezTo>
                  <a:cubicBezTo>
                    <a:pt x="49" y="32"/>
                    <a:pt x="49" y="32"/>
                    <a:pt x="49" y="32"/>
                  </a:cubicBezTo>
                  <a:cubicBezTo>
                    <a:pt x="48" y="32"/>
                    <a:pt x="48" y="32"/>
                    <a:pt x="48" y="32"/>
                  </a:cubicBezTo>
                  <a:cubicBezTo>
                    <a:pt x="46" y="33"/>
                    <a:pt x="46" y="33"/>
                    <a:pt x="46" y="33"/>
                  </a:cubicBezTo>
                  <a:cubicBezTo>
                    <a:pt x="46" y="32"/>
                    <a:pt x="46" y="32"/>
                    <a:pt x="46" y="32"/>
                  </a:cubicBezTo>
                  <a:cubicBezTo>
                    <a:pt x="46" y="31"/>
                    <a:pt x="46" y="31"/>
                    <a:pt x="46" y="31"/>
                  </a:cubicBezTo>
                  <a:cubicBezTo>
                    <a:pt x="48" y="31"/>
                    <a:pt x="48" y="31"/>
                    <a:pt x="48" y="31"/>
                  </a:cubicBezTo>
                  <a:cubicBezTo>
                    <a:pt x="49" y="30"/>
                    <a:pt x="49" y="30"/>
                    <a:pt x="49" y="30"/>
                  </a:cubicBezTo>
                  <a:cubicBezTo>
                    <a:pt x="48" y="30"/>
                    <a:pt x="48" y="30"/>
                    <a:pt x="48" y="30"/>
                  </a:cubicBezTo>
                  <a:cubicBezTo>
                    <a:pt x="49" y="29"/>
                    <a:pt x="49" y="29"/>
                    <a:pt x="49" y="29"/>
                  </a:cubicBezTo>
                  <a:close/>
                  <a:moveTo>
                    <a:pt x="51" y="30"/>
                  </a:moveTo>
                  <a:cubicBezTo>
                    <a:pt x="50" y="30"/>
                    <a:pt x="50" y="30"/>
                    <a:pt x="50" y="30"/>
                  </a:cubicBezTo>
                  <a:cubicBezTo>
                    <a:pt x="50" y="28"/>
                    <a:pt x="50" y="28"/>
                    <a:pt x="50" y="28"/>
                  </a:cubicBezTo>
                  <a:cubicBezTo>
                    <a:pt x="52" y="27"/>
                    <a:pt x="52" y="27"/>
                    <a:pt x="52" y="27"/>
                  </a:cubicBezTo>
                  <a:cubicBezTo>
                    <a:pt x="52" y="25"/>
                    <a:pt x="52" y="25"/>
                    <a:pt x="52" y="25"/>
                  </a:cubicBezTo>
                  <a:cubicBezTo>
                    <a:pt x="53" y="25"/>
                    <a:pt x="53" y="25"/>
                    <a:pt x="53" y="25"/>
                  </a:cubicBezTo>
                  <a:cubicBezTo>
                    <a:pt x="54" y="26"/>
                    <a:pt x="54" y="26"/>
                    <a:pt x="54" y="26"/>
                  </a:cubicBezTo>
                  <a:cubicBezTo>
                    <a:pt x="52" y="27"/>
                    <a:pt x="52" y="27"/>
                    <a:pt x="52" y="27"/>
                  </a:cubicBezTo>
                  <a:cubicBezTo>
                    <a:pt x="52" y="28"/>
                    <a:pt x="52" y="28"/>
                    <a:pt x="52" y="28"/>
                  </a:cubicBezTo>
                  <a:cubicBezTo>
                    <a:pt x="51" y="30"/>
                    <a:pt x="51" y="30"/>
                    <a:pt x="51" y="30"/>
                  </a:cubicBezTo>
                  <a:close/>
                  <a:moveTo>
                    <a:pt x="55" y="31"/>
                  </a:moveTo>
                  <a:cubicBezTo>
                    <a:pt x="56" y="32"/>
                    <a:pt x="56" y="32"/>
                    <a:pt x="56" y="32"/>
                  </a:cubicBezTo>
                  <a:cubicBezTo>
                    <a:pt x="54" y="35"/>
                    <a:pt x="54" y="35"/>
                    <a:pt x="54" y="35"/>
                  </a:cubicBezTo>
                  <a:cubicBezTo>
                    <a:pt x="53" y="36"/>
                    <a:pt x="53" y="36"/>
                    <a:pt x="53" y="36"/>
                  </a:cubicBezTo>
                  <a:cubicBezTo>
                    <a:pt x="52" y="37"/>
                    <a:pt x="52" y="37"/>
                    <a:pt x="52" y="37"/>
                  </a:cubicBezTo>
                  <a:cubicBezTo>
                    <a:pt x="51" y="36"/>
                    <a:pt x="51" y="36"/>
                    <a:pt x="51" y="36"/>
                  </a:cubicBezTo>
                  <a:cubicBezTo>
                    <a:pt x="51" y="35"/>
                    <a:pt x="51" y="35"/>
                    <a:pt x="51" y="35"/>
                  </a:cubicBezTo>
                  <a:cubicBezTo>
                    <a:pt x="50" y="37"/>
                    <a:pt x="50" y="37"/>
                    <a:pt x="50" y="37"/>
                  </a:cubicBezTo>
                  <a:cubicBezTo>
                    <a:pt x="49" y="37"/>
                    <a:pt x="49" y="37"/>
                    <a:pt x="49" y="37"/>
                  </a:cubicBezTo>
                  <a:cubicBezTo>
                    <a:pt x="50" y="35"/>
                    <a:pt x="50" y="35"/>
                    <a:pt x="50" y="35"/>
                  </a:cubicBezTo>
                  <a:cubicBezTo>
                    <a:pt x="50" y="35"/>
                    <a:pt x="50" y="35"/>
                    <a:pt x="50" y="35"/>
                  </a:cubicBezTo>
                  <a:cubicBezTo>
                    <a:pt x="50" y="34"/>
                    <a:pt x="50" y="34"/>
                    <a:pt x="50" y="34"/>
                  </a:cubicBezTo>
                  <a:cubicBezTo>
                    <a:pt x="51" y="33"/>
                    <a:pt x="51" y="33"/>
                    <a:pt x="51" y="33"/>
                  </a:cubicBezTo>
                  <a:cubicBezTo>
                    <a:pt x="51" y="32"/>
                    <a:pt x="51" y="32"/>
                    <a:pt x="51" y="32"/>
                  </a:cubicBezTo>
                  <a:cubicBezTo>
                    <a:pt x="52" y="29"/>
                    <a:pt x="52" y="29"/>
                    <a:pt x="52" y="29"/>
                  </a:cubicBezTo>
                  <a:cubicBezTo>
                    <a:pt x="52" y="33"/>
                    <a:pt x="52" y="33"/>
                    <a:pt x="52" y="33"/>
                  </a:cubicBezTo>
                  <a:cubicBezTo>
                    <a:pt x="52" y="34"/>
                    <a:pt x="52" y="34"/>
                    <a:pt x="52" y="34"/>
                  </a:cubicBezTo>
                  <a:cubicBezTo>
                    <a:pt x="53" y="32"/>
                    <a:pt x="53" y="32"/>
                    <a:pt x="53" y="32"/>
                  </a:cubicBezTo>
                  <a:cubicBezTo>
                    <a:pt x="55" y="32"/>
                    <a:pt x="55" y="32"/>
                    <a:pt x="55" y="32"/>
                  </a:cubicBezTo>
                  <a:cubicBezTo>
                    <a:pt x="54" y="31"/>
                    <a:pt x="54" y="31"/>
                    <a:pt x="54" y="31"/>
                  </a:cubicBezTo>
                  <a:cubicBezTo>
                    <a:pt x="54" y="30"/>
                    <a:pt x="54" y="30"/>
                    <a:pt x="54" y="30"/>
                  </a:cubicBezTo>
                  <a:cubicBezTo>
                    <a:pt x="55" y="31"/>
                    <a:pt x="55" y="31"/>
                    <a:pt x="55" y="31"/>
                  </a:cubicBezTo>
                  <a:close/>
                  <a:moveTo>
                    <a:pt x="55" y="29"/>
                  </a:moveTo>
                  <a:cubicBezTo>
                    <a:pt x="54" y="29"/>
                    <a:pt x="54" y="29"/>
                    <a:pt x="54" y="29"/>
                  </a:cubicBezTo>
                  <a:cubicBezTo>
                    <a:pt x="55" y="29"/>
                    <a:pt x="55" y="29"/>
                    <a:pt x="55" y="29"/>
                  </a:cubicBezTo>
                  <a:cubicBezTo>
                    <a:pt x="56" y="29"/>
                    <a:pt x="56" y="29"/>
                    <a:pt x="56" y="29"/>
                  </a:cubicBezTo>
                  <a:cubicBezTo>
                    <a:pt x="56" y="30"/>
                    <a:pt x="56" y="30"/>
                    <a:pt x="56" y="30"/>
                  </a:cubicBezTo>
                  <a:cubicBezTo>
                    <a:pt x="55" y="29"/>
                    <a:pt x="55" y="29"/>
                    <a:pt x="55" y="29"/>
                  </a:cubicBezTo>
                  <a:close/>
                  <a:moveTo>
                    <a:pt x="58" y="31"/>
                  </a:moveTo>
                  <a:cubicBezTo>
                    <a:pt x="58" y="30"/>
                    <a:pt x="58" y="30"/>
                    <a:pt x="58" y="30"/>
                  </a:cubicBezTo>
                  <a:cubicBezTo>
                    <a:pt x="59" y="31"/>
                    <a:pt x="59" y="31"/>
                    <a:pt x="59" y="31"/>
                  </a:cubicBezTo>
                  <a:cubicBezTo>
                    <a:pt x="58" y="31"/>
                    <a:pt x="58" y="31"/>
                    <a:pt x="58" y="31"/>
                  </a:cubicBezTo>
                  <a:close/>
                  <a:moveTo>
                    <a:pt x="62" y="25"/>
                  </a:moveTo>
                  <a:cubicBezTo>
                    <a:pt x="62" y="25"/>
                    <a:pt x="62" y="25"/>
                    <a:pt x="62" y="25"/>
                  </a:cubicBezTo>
                  <a:cubicBezTo>
                    <a:pt x="62" y="26"/>
                    <a:pt x="62" y="26"/>
                    <a:pt x="62" y="26"/>
                  </a:cubicBezTo>
                  <a:cubicBezTo>
                    <a:pt x="61" y="27"/>
                    <a:pt x="61" y="27"/>
                    <a:pt x="61" y="27"/>
                  </a:cubicBezTo>
                  <a:cubicBezTo>
                    <a:pt x="61" y="27"/>
                    <a:pt x="61" y="27"/>
                    <a:pt x="61" y="27"/>
                  </a:cubicBezTo>
                  <a:cubicBezTo>
                    <a:pt x="59" y="27"/>
                    <a:pt x="59" y="27"/>
                    <a:pt x="59" y="27"/>
                  </a:cubicBezTo>
                  <a:cubicBezTo>
                    <a:pt x="59" y="29"/>
                    <a:pt x="59" y="29"/>
                    <a:pt x="59" y="29"/>
                  </a:cubicBezTo>
                  <a:cubicBezTo>
                    <a:pt x="58" y="29"/>
                    <a:pt x="58" y="29"/>
                    <a:pt x="58" y="29"/>
                  </a:cubicBezTo>
                  <a:cubicBezTo>
                    <a:pt x="58" y="28"/>
                    <a:pt x="58" y="28"/>
                    <a:pt x="58" y="28"/>
                  </a:cubicBezTo>
                  <a:cubicBezTo>
                    <a:pt x="57" y="27"/>
                    <a:pt x="57" y="27"/>
                    <a:pt x="57" y="27"/>
                  </a:cubicBezTo>
                  <a:cubicBezTo>
                    <a:pt x="58" y="26"/>
                    <a:pt x="58" y="26"/>
                    <a:pt x="58" y="26"/>
                  </a:cubicBezTo>
                  <a:cubicBezTo>
                    <a:pt x="57" y="26"/>
                    <a:pt x="57" y="26"/>
                    <a:pt x="57" y="26"/>
                  </a:cubicBezTo>
                  <a:cubicBezTo>
                    <a:pt x="57" y="25"/>
                    <a:pt x="57" y="25"/>
                    <a:pt x="57" y="25"/>
                  </a:cubicBezTo>
                  <a:cubicBezTo>
                    <a:pt x="59" y="24"/>
                    <a:pt x="59" y="24"/>
                    <a:pt x="59" y="24"/>
                  </a:cubicBezTo>
                  <a:cubicBezTo>
                    <a:pt x="58" y="24"/>
                    <a:pt x="58" y="24"/>
                    <a:pt x="58" y="24"/>
                  </a:cubicBezTo>
                  <a:cubicBezTo>
                    <a:pt x="58" y="22"/>
                    <a:pt x="58" y="22"/>
                    <a:pt x="58" y="22"/>
                  </a:cubicBezTo>
                  <a:cubicBezTo>
                    <a:pt x="59" y="23"/>
                    <a:pt x="59" y="23"/>
                    <a:pt x="59" y="23"/>
                  </a:cubicBezTo>
                  <a:cubicBezTo>
                    <a:pt x="59" y="22"/>
                    <a:pt x="59" y="22"/>
                    <a:pt x="59" y="22"/>
                  </a:cubicBezTo>
                  <a:cubicBezTo>
                    <a:pt x="61" y="22"/>
                    <a:pt x="61" y="22"/>
                    <a:pt x="61" y="22"/>
                  </a:cubicBezTo>
                  <a:cubicBezTo>
                    <a:pt x="61" y="23"/>
                    <a:pt x="61" y="23"/>
                    <a:pt x="61" y="23"/>
                  </a:cubicBezTo>
                  <a:cubicBezTo>
                    <a:pt x="62" y="23"/>
                    <a:pt x="62" y="23"/>
                    <a:pt x="62" y="23"/>
                  </a:cubicBezTo>
                  <a:cubicBezTo>
                    <a:pt x="62" y="25"/>
                    <a:pt x="62" y="25"/>
                    <a:pt x="62" y="25"/>
                  </a:cubicBezTo>
                  <a:close/>
                  <a:moveTo>
                    <a:pt x="62" y="21"/>
                  </a:moveTo>
                  <a:cubicBezTo>
                    <a:pt x="64" y="21"/>
                    <a:pt x="64" y="21"/>
                    <a:pt x="64" y="21"/>
                  </a:cubicBezTo>
                  <a:cubicBezTo>
                    <a:pt x="64" y="20"/>
                    <a:pt x="64" y="20"/>
                    <a:pt x="64" y="20"/>
                  </a:cubicBezTo>
                  <a:cubicBezTo>
                    <a:pt x="66" y="20"/>
                    <a:pt x="66" y="20"/>
                    <a:pt x="66" y="20"/>
                  </a:cubicBezTo>
                  <a:cubicBezTo>
                    <a:pt x="66" y="19"/>
                    <a:pt x="66" y="19"/>
                    <a:pt x="66" y="19"/>
                  </a:cubicBezTo>
                  <a:cubicBezTo>
                    <a:pt x="67" y="20"/>
                    <a:pt x="67" y="20"/>
                    <a:pt x="67" y="20"/>
                  </a:cubicBezTo>
                  <a:cubicBezTo>
                    <a:pt x="66" y="21"/>
                    <a:pt x="66" y="21"/>
                    <a:pt x="66" y="21"/>
                  </a:cubicBezTo>
                  <a:cubicBezTo>
                    <a:pt x="66" y="22"/>
                    <a:pt x="66" y="22"/>
                    <a:pt x="66" y="22"/>
                  </a:cubicBezTo>
                  <a:cubicBezTo>
                    <a:pt x="65" y="22"/>
                    <a:pt x="65" y="22"/>
                    <a:pt x="65" y="22"/>
                  </a:cubicBezTo>
                  <a:cubicBezTo>
                    <a:pt x="64" y="23"/>
                    <a:pt x="64" y="23"/>
                    <a:pt x="64" y="23"/>
                  </a:cubicBezTo>
                  <a:cubicBezTo>
                    <a:pt x="62" y="21"/>
                    <a:pt x="62" y="21"/>
                    <a:pt x="62" y="21"/>
                  </a:cubicBezTo>
                  <a:close/>
                  <a:moveTo>
                    <a:pt x="67" y="14"/>
                  </a:moveTo>
                  <a:cubicBezTo>
                    <a:pt x="67" y="13"/>
                    <a:pt x="67" y="13"/>
                    <a:pt x="67" y="13"/>
                  </a:cubicBezTo>
                  <a:cubicBezTo>
                    <a:pt x="68" y="13"/>
                    <a:pt x="68" y="13"/>
                    <a:pt x="68" y="13"/>
                  </a:cubicBezTo>
                  <a:cubicBezTo>
                    <a:pt x="67" y="14"/>
                    <a:pt x="67" y="14"/>
                    <a:pt x="67" y="14"/>
                  </a:cubicBezTo>
                  <a:close/>
                  <a:moveTo>
                    <a:pt x="65" y="16"/>
                  </a:moveTo>
                  <a:cubicBezTo>
                    <a:pt x="65" y="15"/>
                    <a:pt x="65" y="15"/>
                    <a:pt x="65" y="15"/>
                  </a:cubicBezTo>
                  <a:cubicBezTo>
                    <a:pt x="67" y="14"/>
                    <a:pt x="67" y="14"/>
                    <a:pt x="67" y="14"/>
                  </a:cubicBezTo>
                  <a:cubicBezTo>
                    <a:pt x="67" y="15"/>
                    <a:pt x="67" y="15"/>
                    <a:pt x="67" y="15"/>
                  </a:cubicBezTo>
                  <a:cubicBezTo>
                    <a:pt x="65" y="16"/>
                    <a:pt x="65" y="16"/>
                    <a:pt x="65" y="16"/>
                  </a:cubicBezTo>
                  <a:close/>
                  <a:moveTo>
                    <a:pt x="69" y="19"/>
                  </a:moveTo>
                  <a:cubicBezTo>
                    <a:pt x="70" y="17"/>
                    <a:pt x="70" y="17"/>
                    <a:pt x="70" y="17"/>
                  </a:cubicBezTo>
                  <a:cubicBezTo>
                    <a:pt x="70" y="18"/>
                    <a:pt x="70" y="18"/>
                    <a:pt x="70" y="18"/>
                  </a:cubicBezTo>
                  <a:cubicBezTo>
                    <a:pt x="69" y="19"/>
                    <a:pt x="69" y="19"/>
                    <a:pt x="69" y="19"/>
                  </a:cubicBezTo>
                  <a:close/>
                  <a:moveTo>
                    <a:pt x="69" y="18"/>
                  </a:moveTo>
                  <a:cubicBezTo>
                    <a:pt x="68" y="19"/>
                    <a:pt x="68" y="19"/>
                    <a:pt x="68" y="19"/>
                  </a:cubicBezTo>
                  <a:cubicBezTo>
                    <a:pt x="67" y="19"/>
                    <a:pt x="67" y="19"/>
                    <a:pt x="67" y="19"/>
                  </a:cubicBezTo>
                  <a:cubicBezTo>
                    <a:pt x="66" y="17"/>
                    <a:pt x="66" y="17"/>
                    <a:pt x="66" y="17"/>
                  </a:cubicBezTo>
                  <a:cubicBezTo>
                    <a:pt x="68" y="16"/>
                    <a:pt x="68" y="16"/>
                    <a:pt x="68" y="16"/>
                  </a:cubicBezTo>
                  <a:cubicBezTo>
                    <a:pt x="68" y="16"/>
                    <a:pt x="68" y="16"/>
                    <a:pt x="68" y="16"/>
                  </a:cubicBezTo>
                  <a:cubicBezTo>
                    <a:pt x="69" y="16"/>
                    <a:pt x="69" y="16"/>
                    <a:pt x="69" y="16"/>
                  </a:cubicBezTo>
                  <a:cubicBezTo>
                    <a:pt x="70" y="16"/>
                    <a:pt x="70" y="16"/>
                    <a:pt x="70" y="16"/>
                  </a:cubicBezTo>
                  <a:cubicBezTo>
                    <a:pt x="69" y="17"/>
                    <a:pt x="69" y="17"/>
                    <a:pt x="69" y="17"/>
                  </a:cubicBezTo>
                  <a:cubicBezTo>
                    <a:pt x="69" y="18"/>
                    <a:pt x="69" y="18"/>
                    <a:pt x="69" y="18"/>
                  </a:cubicBezTo>
                  <a:close/>
                  <a:moveTo>
                    <a:pt x="72" y="15"/>
                  </a:moveTo>
                  <a:cubicBezTo>
                    <a:pt x="71" y="16"/>
                    <a:pt x="71" y="16"/>
                    <a:pt x="71" y="16"/>
                  </a:cubicBezTo>
                  <a:cubicBezTo>
                    <a:pt x="70" y="15"/>
                    <a:pt x="70" y="15"/>
                    <a:pt x="70" y="15"/>
                  </a:cubicBezTo>
                  <a:cubicBezTo>
                    <a:pt x="70" y="14"/>
                    <a:pt x="70" y="14"/>
                    <a:pt x="70" y="14"/>
                  </a:cubicBezTo>
                  <a:cubicBezTo>
                    <a:pt x="69" y="12"/>
                    <a:pt x="69" y="12"/>
                    <a:pt x="69" y="12"/>
                  </a:cubicBezTo>
                  <a:cubicBezTo>
                    <a:pt x="70" y="12"/>
                    <a:pt x="70" y="12"/>
                    <a:pt x="70" y="12"/>
                  </a:cubicBezTo>
                  <a:cubicBezTo>
                    <a:pt x="70" y="14"/>
                    <a:pt x="70" y="14"/>
                    <a:pt x="70" y="14"/>
                  </a:cubicBezTo>
                  <a:cubicBezTo>
                    <a:pt x="72" y="15"/>
                    <a:pt x="72" y="15"/>
                    <a:pt x="72" y="15"/>
                  </a:cubicBezTo>
                  <a:cubicBezTo>
                    <a:pt x="72" y="15"/>
                    <a:pt x="72" y="15"/>
                    <a:pt x="72" y="15"/>
                  </a:cubicBezTo>
                  <a:close/>
                  <a:moveTo>
                    <a:pt x="75" y="17"/>
                  </a:moveTo>
                  <a:cubicBezTo>
                    <a:pt x="75" y="16"/>
                    <a:pt x="75" y="16"/>
                    <a:pt x="75" y="16"/>
                  </a:cubicBezTo>
                  <a:cubicBezTo>
                    <a:pt x="74" y="16"/>
                    <a:pt x="74" y="16"/>
                    <a:pt x="74" y="16"/>
                  </a:cubicBezTo>
                  <a:cubicBezTo>
                    <a:pt x="74" y="14"/>
                    <a:pt x="74" y="14"/>
                    <a:pt x="74" y="14"/>
                  </a:cubicBezTo>
                  <a:cubicBezTo>
                    <a:pt x="74" y="13"/>
                    <a:pt x="74" y="13"/>
                    <a:pt x="74" y="13"/>
                  </a:cubicBezTo>
                  <a:cubicBezTo>
                    <a:pt x="76" y="14"/>
                    <a:pt x="76" y="14"/>
                    <a:pt x="76" y="14"/>
                  </a:cubicBezTo>
                  <a:cubicBezTo>
                    <a:pt x="75" y="15"/>
                    <a:pt x="75" y="15"/>
                    <a:pt x="75" y="15"/>
                  </a:cubicBezTo>
                  <a:cubicBezTo>
                    <a:pt x="76" y="16"/>
                    <a:pt x="76" y="16"/>
                    <a:pt x="76" y="16"/>
                  </a:cubicBezTo>
                  <a:cubicBezTo>
                    <a:pt x="75" y="17"/>
                    <a:pt x="75" y="17"/>
                    <a:pt x="75" y="17"/>
                  </a:cubicBezTo>
                  <a:close/>
                  <a:moveTo>
                    <a:pt x="85" y="12"/>
                  </a:moveTo>
                  <a:cubicBezTo>
                    <a:pt x="84" y="12"/>
                    <a:pt x="84" y="12"/>
                    <a:pt x="84" y="12"/>
                  </a:cubicBezTo>
                  <a:cubicBezTo>
                    <a:pt x="82" y="11"/>
                    <a:pt x="82" y="11"/>
                    <a:pt x="82" y="11"/>
                  </a:cubicBezTo>
                  <a:cubicBezTo>
                    <a:pt x="83" y="11"/>
                    <a:pt x="83" y="11"/>
                    <a:pt x="83" y="11"/>
                  </a:cubicBezTo>
                  <a:cubicBezTo>
                    <a:pt x="85" y="11"/>
                    <a:pt x="85" y="11"/>
                    <a:pt x="85" y="11"/>
                  </a:cubicBezTo>
                  <a:cubicBezTo>
                    <a:pt x="85" y="11"/>
                    <a:pt x="85" y="11"/>
                    <a:pt x="85" y="11"/>
                  </a:cubicBezTo>
                  <a:cubicBezTo>
                    <a:pt x="85" y="12"/>
                    <a:pt x="85" y="12"/>
                    <a:pt x="85" y="12"/>
                  </a:cubicBezTo>
                  <a:close/>
                  <a:moveTo>
                    <a:pt x="86" y="11"/>
                  </a:moveTo>
                  <a:cubicBezTo>
                    <a:pt x="85" y="10"/>
                    <a:pt x="85" y="10"/>
                    <a:pt x="85" y="10"/>
                  </a:cubicBezTo>
                  <a:cubicBezTo>
                    <a:pt x="87" y="8"/>
                    <a:pt x="87" y="8"/>
                    <a:pt x="87" y="8"/>
                  </a:cubicBezTo>
                  <a:cubicBezTo>
                    <a:pt x="88" y="9"/>
                    <a:pt x="88" y="9"/>
                    <a:pt x="88" y="9"/>
                  </a:cubicBezTo>
                  <a:cubicBezTo>
                    <a:pt x="87" y="10"/>
                    <a:pt x="87" y="10"/>
                    <a:pt x="87" y="10"/>
                  </a:cubicBezTo>
                  <a:cubicBezTo>
                    <a:pt x="86" y="11"/>
                    <a:pt x="86" y="11"/>
                    <a:pt x="86" y="11"/>
                  </a:cubicBezTo>
                  <a:close/>
                  <a:moveTo>
                    <a:pt x="84" y="9"/>
                  </a:moveTo>
                  <a:cubicBezTo>
                    <a:pt x="83" y="9"/>
                    <a:pt x="83" y="9"/>
                    <a:pt x="83" y="9"/>
                  </a:cubicBezTo>
                  <a:cubicBezTo>
                    <a:pt x="81" y="9"/>
                    <a:pt x="81" y="9"/>
                    <a:pt x="81" y="9"/>
                  </a:cubicBezTo>
                  <a:cubicBezTo>
                    <a:pt x="80" y="7"/>
                    <a:pt x="80" y="7"/>
                    <a:pt x="80" y="7"/>
                  </a:cubicBezTo>
                  <a:cubicBezTo>
                    <a:pt x="82" y="8"/>
                    <a:pt x="82" y="8"/>
                    <a:pt x="82" y="8"/>
                  </a:cubicBezTo>
                  <a:cubicBezTo>
                    <a:pt x="83" y="7"/>
                    <a:pt x="83" y="7"/>
                    <a:pt x="83" y="7"/>
                  </a:cubicBezTo>
                  <a:cubicBezTo>
                    <a:pt x="83" y="8"/>
                    <a:pt x="83" y="8"/>
                    <a:pt x="83" y="8"/>
                  </a:cubicBezTo>
                  <a:cubicBezTo>
                    <a:pt x="84" y="6"/>
                    <a:pt x="84" y="6"/>
                    <a:pt x="84" y="6"/>
                  </a:cubicBezTo>
                  <a:cubicBezTo>
                    <a:pt x="85" y="7"/>
                    <a:pt x="85" y="7"/>
                    <a:pt x="85" y="7"/>
                  </a:cubicBezTo>
                  <a:cubicBezTo>
                    <a:pt x="87" y="5"/>
                    <a:pt x="87" y="5"/>
                    <a:pt x="87" y="5"/>
                  </a:cubicBezTo>
                  <a:cubicBezTo>
                    <a:pt x="87" y="6"/>
                    <a:pt x="87" y="6"/>
                    <a:pt x="87" y="6"/>
                  </a:cubicBezTo>
                  <a:cubicBezTo>
                    <a:pt x="84" y="9"/>
                    <a:pt x="84" y="9"/>
                    <a:pt x="84" y="9"/>
                  </a:cubicBezTo>
                  <a:close/>
                  <a:moveTo>
                    <a:pt x="88" y="6"/>
                  </a:moveTo>
                  <a:cubicBezTo>
                    <a:pt x="89" y="6"/>
                    <a:pt x="89" y="6"/>
                    <a:pt x="89" y="6"/>
                  </a:cubicBezTo>
                  <a:cubicBezTo>
                    <a:pt x="91" y="7"/>
                    <a:pt x="91" y="7"/>
                    <a:pt x="91" y="7"/>
                  </a:cubicBezTo>
                  <a:cubicBezTo>
                    <a:pt x="90" y="8"/>
                    <a:pt x="90" y="8"/>
                    <a:pt x="90" y="8"/>
                  </a:cubicBezTo>
                  <a:cubicBezTo>
                    <a:pt x="89" y="9"/>
                    <a:pt x="89" y="9"/>
                    <a:pt x="89" y="9"/>
                  </a:cubicBezTo>
                  <a:cubicBezTo>
                    <a:pt x="89" y="7"/>
                    <a:pt x="89" y="7"/>
                    <a:pt x="89" y="7"/>
                  </a:cubicBezTo>
                  <a:cubicBezTo>
                    <a:pt x="88" y="6"/>
                    <a:pt x="88" y="6"/>
                    <a:pt x="88" y="6"/>
                  </a:cubicBezTo>
                  <a:close/>
                  <a:moveTo>
                    <a:pt x="91" y="3"/>
                  </a:moveTo>
                  <a:cubicBezTo>
                    <a:pt x="91" y="4"/>
                    <a:pt x="91" y="4"/>
                    <a:pt x="91" y="4"/>
                  </a:cubicBezTo>
                  <a:cubicBezTo>
                    <a:pt x="90" y="4"/>
                    <a:pt x="90" y="4"/>
                    <a:pt x="90" y="4"/>
                  </a:cubicBezTo>
                  <a:cubicBezTo>
                    <a:pt x="89" y="3"/>
                    <a:pt x="89" y="3"/>
                    <a:pt x="89" y="3"/>
                  </a:cubicBezTo>
                  <a:cubicBezTo>
                    <a:pt x="90" y="3"/>
                    <a:pt x="90" y="3"/>
                    <a:pt x="90" y="3"/>
                  </a:cubicBezTo>
                  <a:cubicBezTo>
                    <a:pt x="91" y="3"/>
                    <a:pt x="91" y="3"/>
                    <a:pt x="91" y="3"/>
                  </a:cubicBezTo>
                  <a:close/>
                  <a:moveTo>
                    <a:pt x="94" y="2"/>
                  </a:moveTo>
                  <a:cubicBezTo>
                    <a:pt x="93" y="1"/>
                    <a:pt x="93" y="1"/>
                    <a:pt x="93" y="1"/>
                  </a:cubicBezTo>
                  <a:cubicBezTo>
                    <a:pt x="93" y="1"/>
                    <a:pt x="93" y="1"/>
                    <a:pt x="93" y="1"/>
                  </a:cubicBezTo>
                  <a:cubicBezTo>
                    <a:pt x="94" y="1"/>
                    <a:pt x="94" y="1"/>
                    <a:pt x="94" y="1"/>
                  </a:cubicBezTo>
                  <a:cubicBezTo>
                    <a:pt x="94" y="2"/>
                    <a:pt x="94" y="2"/>
                    <a:pt x="94" y="2"/>
                  </a:cubicBezTo>
                  <a:close/>
                  <a:moveTo>
                    <a:pt x="96" y="2"/>
                  </a:moveTo>
                  <a:cubicBezTo>
                    <a:pt x="96" y="2"/>
                    <a:pt x="96" y="2"/>
                    <a:pt x="96" y="2"/>
                  </a:cubicBezTo>
                  <a:cubicBezTo>
                    <a:pt x="96" y="1"/>
                    <a:pt x="96" y="1"/>
                    <a:pt x="96" y="1"/>
                  </a:cubicBezTo>
                  <a:cubicBezTo>
                    <a:pt x="97" y="1"/>
                    <a:pt x="97" y="1"/>
                    <a:pt x="97" y="1"/>
                  </a:cubicBezTo>
                  <a:cubicBezTo>
                    <a:pt x="97" y="1"/>
                    <a:pt x="97" y="1"/>
                    <a:pt x="97" y="1"/>
                  </a:cubicBezTo>
                  <a:cubicBezTo>
                    <a:pt x="98" y="0"/>
                    <a:pt x="98" y="0"/>
                    <a:pt x="98" y="0"/>
                  </a:cubicBezTo>
                  <a:cubicBezTo>
                    <a:pt x="98" y="0"/>
                    <a:pt x="98" y="0"/>
                    <a:pt x="98" y="0"/>
                  </a:cubicBezTo>
                  <a:cubicBezTo>
                    <a:pt x="99" y="1"/>
                    <a:pt x="99" y="1"/>
                    <a:pt x="99" y="1"/>
                  </a:cubicBezTo>
                  <a:cubicBezTo>
                    <a:pt x="99" y="2"/>
                    <a:pt x="99" y="2"/>
                    <a:pt x="99" y="2"/>
                  </a:cubicBezTo>
                  <a:cubicBezTo>
                    <a:pt x="100" y="2"/>
                    <a:pt x="100" y="2"/>
                    <a:pt x="100" y="2"/>
                  </a:cubicBezTo>
                  <a:cubicBezTo>
                    <a:pt x="99" y="3"/>
                    <a:pt x="99" y="3"/>
                    <a:pt x="99" y="3"/>
                  </a:cubicBezTo>
                  <a:cubicBezTo>
                    <a:pt x="98" y="3"/>
                    <a:pt x="98" y="3"/>
                    <a:pt x="98" y="3"/>
                  </a:cubicBezTo>
                  <a:cubicBezTo>
                    <a:pt x="97" y="2"/>
                    <a:pt x="97" y="2"/>
                    <a:pt x="97" y="2"/>
                  </a:cubicBezTo>
                  <a:lnTo>
                    <a:pt x="96" y="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6" name="Freeform 44"/>
            <p:cNvSpPr>
              <a:spLocks noEditPoints="1"/>
            </p:cNvSpPr>
            <p:nvPr/>
          </p:nvSpPr>
          <p:spPr bwMode="auto">
            <a:xfrm>
              <a:off x="4701489" y="2438799"/>
              <a:ext cx="253889" cy="580316"/>
            </a:xfrm>
            <a:custGeom>
              <a:avLst/>
              <a:gdLst>
                <a:gd name="T0" fmla="*/ 3 w 105"/>
                <a:gd name="T1" fmla="*/ 174 h 240"/>
                <a:gd name="T2" fmla="*/ 10 w 105"/>
                <a:gd name="T3" fmla="*/ 162 h 240"/>
                <a:gd name="T4" fmla="*/ 12 w 105"/>
                <a:gd name="T5" fmla="*/ 142 h 240"/>
                <a:gd name="T6" fmla="*/ 5 w 105"/>
                <a:gd name="T7" fmla="*/ 118 h 240"/>
                <a:gd name="T8" fmla="*/ 15 w 105"/>
                <a:gd name="T9" fmla="*/ 97 h 240"/>
                <a:gd name="T10" fmla="*/ 20 w 105"/>
                <a:gd name="T11" fmla="*/ 69 h 240"/>
                <a:gd name="T12" fmla="*/ 29 w 105"/>
                <a:gd name="T13" fmla="*/ 53 h 240"/>
                <a:gd name="T14" fmla="*/ 34 w 105"/>
                <a:gd name="T15" fmla="*/ 31 h 240"/>
                <a:gd name="T16" fmla="*/ 46 w 105"/>
                <a:gd name="T17" fmla="*/ 21 h 240"/>
                <a:gd name="T18" fmla="*/ 49 w 105"/>
                <a:gd name="T19" fmla="*/ 14 h 240"/>
                <a:gd name="T20" fmla="*/ 63 w 105"/>
                <a:gd name="T21" fmla="*/ 12 h 240"/>
                <a:gd name="T22" fmla="*/ 66 w 105"/>
                <a:gd name="T23" fmla="*/ 6 h 240"/>
                <a:gd name="T24" fmla="*/ 71 w 105"/>
                <a:gd name="T25" fmla="*/ 2 h 240"/>
                <a:gd name="T26" fmla="*/ 90 w 105"/>
                <a:gd name="T27" fmla="*/ 14 h 240"/>
                <a:gd name="T28" fmla="*/ 97 w 105"/>
                <a:gd name="T29" fmla="*/ 23 h 240"/>
                <a:gd name="T30" fmla="*/ 98 w 105"/>
                <a:gd name="T31" fmla="*/ 36 h 240"/>
                <a:gd name="T32" fmla="*/ 102 w 105"/>
                <a:gd name="T33" fmla="*/ 55 h 240"/>
                <a:gd name="T34" fmla="*/ 102 w 105"/>
                <a:gd name="T35" fmla="*/ 63 h 240"/>
                <a:gd name="T36" fmla="*/ 92 w 105"/>
                <a:gd name="T37" fmla="*/ 63 h 240"/>
                <a:gd name="T38" fmla="*/ 85 w 105"/>
                <a:gd name="T39" fmla="*/ 65 h 240"/>
                <a:gd name="T40" fmla="*/ 85 w 105"/>
                <a:gd name="T41" fmla="*/ 74 h 240"/>
                <a:gd name="T42" fmla="*/ 85 w 105"/>
                <a:gd name="T43" fmla="*/ 75 h 240"/>
                <a:gd name="T44" fmla="*/ 85 w 105"/>
                <a:gd name="T45" fmla="*/ 86 h 240"/>
                <a:gd name="T46" fmla="*/ 81 w 105"/>
                <a:gd name="T47" fmla="*/ 96 h 240"/>
                <a:gd name="T48" fmla="*/ 73 w 105"/>
                <a:gd name="T49" fmla="*/ 106 h 240"/>
                <a:gd name="T50" fmla="*/ 66 w 105"/>
                <a:gd name="T51" fmla="*/ 113 h 240"/>
                <a:gd name="T52" fmla="*/ 59 w 105"/>
                <a:gd name="T53" fmla="*/ 114 h 240"/>
                <a:gd name="T54" fmla="*/ 54 w 105"/>
                <a:gd name="T55" fmla="*/ 125 h 240"/>
                <a:gd name="T56" fmla="*/ 52 w 105"/>
                <a:gd name="T57" fmla="*/ 137 h 240"/>
                <a:gd name="T58" fmla="*/ 52 w 105"/>
                <a:gd name="T59" fmla="*/ 145 h 240"/>
                <a:gd name="T60" fmla="*/ 54 w 105"/>
                <a:gd name="T61" fmla="*/ 155 h 240"/>
                <a:gd name="T62" fmla="*/ 64 w 105"/>
                <a:gd name="T63" fmla="*/ 162 h 240"/>
                <a:gd name="T64" fmla="*/ 64 w 105"/>
                <a:gd name="T65" fmla="*/ 177 h 240"/>
                <a:gd name="T66" fmla="*/ 54 w 105"/>
                <a:gd name="T67" fmla="*/ 174 h 240"/>
                <a:gd name="T68" fmla="*/ 46 w 105"/>
                <a:gd name="T69" fmla="*/ 176 h 240"/>
                <a:gd name="T70" fmla="*/ 52 w 105"/>
                <a:gd name="T71" fmla="*/ 177 h 240"/>
                <a:gd name="T72" fmla="*/ 64 w 105"/>
                <a:gd name="T73" fmla="*/ 181 h 240"/>
                <a:gd name="T74" fmla="*/ 59 w 105"/>
                <a:gd name="T75" fmla="*/ 182 h 240"/>
                <a:gd name="T76" fmla="*/ 52 w 105"/>
                <a:gd name="T77" fmla="*/ 189 h 240"/>
                <a:gd name="T78" fmla="*/ 49 w 105"/>
                <a:gd name="T79" fmla="*/ 194 h 240"/>
                <a:gd name="T80" fmla="*/ 51 w 105"/>
                <a:gd name="T81" fmla="*/ 203 h 240"/>
                <a:gd name="T82" fmla="*/ 51 w 105"/>
                <a:gd name="T83" fmla="*/ 217 h 240"/>
                <a:gd name="T84" fmla="*/ 42 w 105"/>
                <a:gd name="T85" fmla="*/ 228 h 240"/>
                <a:gd name="T86" fmla="*/ 30 w 105"/>
                <a:gd name="T87" fmla="*/ 237 h 240"/>
                <a:gd name="T88" fmla="*/ 19 w 105"/>
                <a:gd name="T89" fmla="*/ 239 h 240"/>
                <a:gd name="T90" fmla="*/ 19 w 105"/>
                <a:gd name="T91" fmla="*/ 225 h 240"/>
                <a:gd name="T92" fmla="*/ 8 w 105"/>
                <a:gd name="T93" fmla="*/ 211 h 240"/>
                <a:gd name="T94" fmla="*/ 5 w 105"/>
                <a:gd name="T95" fmla="*/ 201 h 240"/>
                <a:gd name="T96" fmla="*/ 3 w 105"/>
                <a:gd name="T97" fmla="*/ 196 h 240"/>
                <a:gd name="T98" fmla="*/ 0 w 105"/>
                <a:gd name="T99" fmla="*/ 189 h 240"/>
                <a:gd name="T100" fmla="*/ 66 w 105"/>
                <a:gd name="T101" fmla="*/ 181 h 240"/>
                <a:gd name="T102" fmla="*/ 64 w 105"/>
                <a:gd name="T103" fmla="*/ 177 h 240"/>
                <a:gd name="T104" fmla="*/ 3 w 105"/>
                <a:gd name="T105" fmla="*/ 199 h 240"/>
                <a:gd name="T106" fmla="*/ 73 w 105"/>
                <a:gd name="T107" fmla="*/ 193 h 240"/>
                <a:gd name="T108" fmla="*/ 75 w 105"/>
                <a:gd name="T109" fmla="*/ 201 h 240"/>
                <a:gd name="T110" fmla="*/ 69 w 105"/>
                <a:gd name="T111" fmla="*/ 217 h 240"/>
                <a:gd name="T112" fmla="*/ 73 w 105"/>
                <a:gd name="T113" fmla="*/ 206 h 240"/>
                <a:gd name="T114" fmla="*/ 66 w 105"/>
                <a:gd name="T115" fmla="*/ 208 h 240"/>
                <a:gd name="T116" fmla="*/ 66 w 105"/>
                <a:gd name="T117" fmla="*/ 218 h 240"/>
                <a:gd name="T118" fmla="*/ 52 w 105"/>
                <a:gd name="T119" fmla="*/ 230 h 240"/>
                <a:gd name="T120" fmla="*/ 52 w 105"/>
                <a:gd name="T121" fmla="*/ 215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 h="240">
                  <a:moveTo>
                    <a:pt x="2" y="184"/>
                  </a:moveTo>
                  <a:lnTo>
                    <a:pt x="3" y="186"/>
                  </a:lnTo>
                  <a:lnTo>
                    <a:pt x="3" y="188"/>
                  </a:lnTo>
                  <a:lnTo>
                    <a:pt x="5" y="186"/>
                  </a:lnTo>
                  <a:lnTo>
                    <a:pt x="5" y="179"/>
                  </a:lnTo>
                  <a:lnTo>
                    <a:pt x="3" y="176"/>
                  </a:lnTo>
                  <a:lnTo>
                    <a:pt x="3" y="174"/>
                  </a:lnTo>
                  <a:lnTo>
                    <a:pt x="5" y="172"/>
                  </a:lnTo>
                  <a:lnTo>
                    <a:pt x="5" y="171"/>
                  </a:lnTo>
                  <a:lnTo>
                    <a:pt x="5" y="169"/>
                  </a:lnTo>
                  <a:lnTo>
                    <a:pt x="8" y="169"/>
                  </a:lnTo>
                  <a:lnTo>
                    <a:pt x="8" y="167"/>
                  </a:lnTo>
                  <a:lnTo>
                    <a:pt x="8" y="165"/>
                  </a:lnTo>
                  <a:lnTo>
                    <a:pt x="10" y="162"/>
                  </a:lnTo>
                  <a:lnTo>
                    <a:pt x="8" y="160"/>
                  </a:lnTo>
                  <a:lnTo>
                    <a:pt x="8" y="155"/>
                  </a:lnTo>
                  <a:lnTo>
                    <a:pt x="7" y="152"/>
                  </a:lnTo>
                  <a:lnTo>
                    <a:pt x="7" y="150"/>
                  </a:lnTo>
                  <a:lnTo>
                    <a:pt x="12" y="148"/>
                  </a:lnTo>
                  <a:lnTo>
                    <a:pt x="12" y="145"/>
                  </a:lnTo>
                  <a:lnTo>
                    <a:pt x="12" y="142"/>
                  </a:lnTo>
                  <a:lnTo>
                    <a:pt x="8" y="138"/>
                  </a:lnTo>
                  <a:lnTo>
                    <a:pt x="5" y="137"/>
                  </a:lnTo>
                  <a:lnTo>
                    <a:pt x="5" y="133"/>
                  </a:lnTo>
                  <a:lnTo>
                    <a:pt x="7" y="128"/>
                  </a:lnTo>
                  <a:lnTo>
                    <a:pt x="5" y="125"/>
                  </a:lnTo>
                  <a:lnTo>
                    <a:pt x="5" y="121"/>
                  </a:lnTo>
                  <a:lnTo>
                    <a:pt x="5" y="118"/>
                  </a:lnTo>
                  <a:lnTo>
                    <a:pt x="5" y="113"/>
                  </a:lnTo>
                  <a:lnTo>
                    <a:pt x="3" y="108"/>
                  </a:lnTo>
                  <a:lnTo>
                    <a:pt x="5" y="103"/>
                  </a:lnTo>
                  <a:lnTo>
                    <a:pt x="7" y="97"/>
                  </a:lnTo>
                  <a:lnTo>
                    <a:pt x="8" y="96"/>
                  </a:lnTo>
                  <a:lnTo>
                    <a:pt x="12" y="97"/>
                  </a:lnTo>
                  <a:lnTo>
                    <a:pt x="15" y="97"/>
                  </a:lnTo>
                  <a:lnTo>
                    <a:pt x="17" y="94"/>
                  </a:lnTo>
                  <a:lnTo>
                    <a:pt x="17" y="91"/>
                  </a:lnTo>
                  <a:lnTo>
                    <a:pt x="17" y="89"/>
                  </a:lnTo>
                  <a:lnTo>
                    <a:pt x="17" y="87"/>
                  </a:lnTo>
                  <a:lnTo>
                    <a:pt x="20" y="77"/>
                  </a:lnTo>
                  <a:lnTo>
                    <a:pt x="20" y="72"/>
                  </a:lnTo>
                  <a:lnTo>
                    <a:pt x="20" y="69"/>
                  </a:lnTo>
                  <a:lnTo>
                    <a:pt x="22" y="65"/>
                  </a:lnTo>
                  <a:lnTo>
                    <a:pt x="22" y="62"/>
                  </a:lnTo>
                  <a:lnTo>
                    <a:pt x="20" y="60"/>
                  </a:lnTo>
                  <a:lnTo>
                    <a:pt x="20" y="58"/>
                  </a:lnTo>
                  <a:lnTo>
                    <a:pt x="24" y="57"/>
                  </a:lnTo>
                  <a:lnTo>
                    <a:pt x="27" y="55"/>
                  </a:lnTo>
                  <a:lnTo>
                    <a:pt x="29" y="53"/>
                  </a:lnTo>
                  <a:lnTo>
                    <a:pt x="29" y="52"/>
                  </a:lnTo>
                  <a:lnTo>
                    <a:pt x="32" y="46"/>
                  </a:lnTo>
                  <a:lnTo>
                    <a:pt x="35" y="43"/>
                  </a:lnTo>
                  <a:lnTo>
                    <a:pt x="35" y="40"/>
                  </a:lnTo>
                  <a:lnTo>
                    <a:pt x="35" y="36"/>
                  </a:lnTo>
                  <a:lnTo>
                    <a:pt x="34" y="36"/>
                  </a:lnTo>
                  <a:lnTo>
                    <a:pt x="34" y="31"/>
                  </a:lnTo>
                  <a:lnTo>
                    <a:pt x="35" y="29"/>
                  </a:lnTo>
                  <a:lnTo>
                    <a:pt x="37" y="28"/>
                  </a:lnTo>
                  <a:lnTo>
                    <a:pt x="37" y="26"/>
                  </a:lnTo>
                  <a:lnTo>
                    <a:pt x="39" y="24"/>
                  </a:lnTo>
                  <a:lnTo>
                    <a:pt x="41" y="21"/>
                  </a:lnTo>
                  <a:lnTo>
                    <a:pt x="42" y="19"/>
                  </a:lnTo>
                  <a:lnTo>
                    <a:pt x="46" y="21"/>
                  </a:lnTo>
                  <a:lnTo>
                    <a:pt x="46" y="23"/>
                  </a:lnTo>
                  <a:lnTo>
                    <a:pt x="47" y="21"/>
                  </a:lnTo>
                  <a:lnTo>
                    <a:pt x="49" y="21"/>
                  </a:lnTo>
                  <a:lnTo>
                    <a:pt x="47" y="17"/>
                  </a:lnTo>
                  <a:lnTo>
                    <a:pt x="49" y="17"/>
                  </a:lnTo>
                  <a:lnTo>
                    <a:pt x="49" y="16"/>
                  </a:lnTo>
                  <a:lnTo>
                    <a:pt x="49" y="14"/>
                  </a:lnTo>
                  <a:lnTo>
                    <a:pt x="47" y="12"/>
                  </a:lnTo>
                  <a:lnTo>
                    <a:pt x="49" y="11"/>
                  </a:lnTo>
                  <a:lnTo>
                    <a:pt x="52" y="11"/>
                  </a:lnTo>
                  <a:lnTo>
                    <a:pt x="54" y="9"/>
                  </a:lnTo>
                  <a:lnTo>
                    <a:pt x="58" y="11"/>
                  </a:lnTo>
                  <a:lnTo>
                    <a:pt x="59" y="12"/>
                  </a:lnTo>
                  <a:lnTo>
                    <a:pt x="63" y="12"/>
                  </a:lnTo>
                  <a:lnTo>
                    <a:pt x="64" y="14"/>
                  </a:lnTo>
                  <a:lnTo>
                    <a:pt x="64" y="12"/>
                  </a:lnTo>
                  <a:lnTo>
                    <a:pt x="66" y="14"/>
                  </a:lnTo>
                  <a:lnTo>
                    <a:pt x="66" y="11"/>
                  </a:lnTo>
                  <a:lnTo>
                    <a:pt x="64" y="9"/>
                  </a:lnTo>
                  <a:lnTo>
                    <a:pt x="64" y="6"/>
                  </a:lnTo>
                  <a:lnTo>
                    <a:pt x="66" y="6"/>
                  </a:lnTo>
                  <a:lnTo>
                    <a:pt x="66" y="4"/>
                  </a:lnTo>
                  <a:lnTo>
                    <a:pt x="64" y="2"/>
                  </a:lnTo>
                  <a:lnTo>
                    <a:pt x="64" y="0"/>
                  </a:lnTo>
                  <a:lnTo>
                    <a:pt x="66" y="0"/>
                  </a:lnTo>
                  <a:lnTo>
                    <a:pt x="69" y="0"/>
                  </a:lnTo>
                  <a:lnTo>
                    <a:pt x="69" y="0"/>
                  </a:lnTo>
                  <a:lnTo>
                    <a:pt x="71" y="2"/>
                  </a:lnTo>
                  <a:lnTo>
                    <a:pt x="75" y="4"/>
                  </a:lnTo>
                  <a:lnTo>
                    <a:pt x="78" y="7"/>
                  </a:lnTo>
                  <a:lnTo>
                    <a:pt x="81" y="9"/>
                  </a:lnTo>
                  <a:lnTo>
                    <a:pt x="85" y="11"/>
                  </a:lnTo>
                  <a:lnTo>
                    <a:pt x="86" y="11"/>
                  </a:lnTo>
                  <a:lnTo>
                    <a:pt x="88" y="11"/>
                  </a:lnTo>
                  <a:lnTo>
                    <a:pt x="90" y="14"/>
                  </a:lnTo>
                  <a:lnTo>
                    <a:pt x="92" y="16"/>
                  </a:lnTo>
                  <a:lnTo>
                    <a:pt x="92" y="16"/>
                  </a:lnTo>
                  <a:lnTo>
                    <a:pt x="93" y="16"/>
                  </a:lnTo>
                  <a:lnTo>
                    <a:pt x="95" y="19"/>
                  </a:lnTo>
                  <a:lnTo>
                    <a:pt x="97" y="19"/>
                  </a:lnTo>
                  <a:lnTo>
                    <a:pt x="97" y="21"/>
                  </a:lnTo>
                  <a:lnTo>
                    <a:pt x="97" y="23"/>
                  </a:lnTo>
                  <a:lnTo>
                    <a:pt x="97" y="24"/>
                  </a:lnTo>
                  <a:lnTo>
                    <a:pt x="95" y="28"/>
                  </a:lnTo>
                  <a:lnTo>
                    <a:pt x="97" y="29"/>
                  </a:lnTo>
                  <a:lnTo>
                    <a:pt x="98" y="29"/>
                  </a:lnTo>
                  <a:lnTo>
                    <a:pt x="100" y="33"/>
                  </a:lnTo>
                  <a:lnTo>
                    <a:pt x="98" y="35"/>
                  </a:lnTo>
                  <a:lnTo>
                    <a:pt x="98" y="36"/>
                  </a:lnTo>
                  <a:lnTo>
                    <a:pt x="100" y="38"/>
                  </a:lnTo>
                  <a:lnTo>
                    <a:pt x="100" y="43"/>
                  </a:lnTo>
                  <a:lnTo>
                    <a:pt x="100" y="45"/>
                  </a:lnTo>
                  <a:lnTo>
                    <a:pt x="100" y="46"/>
                  </a:lnTo>
                  <a:lnTo>
                    <a:pt x="100" y="50"/>
                  </a:lnTo>
                  <a:lnTo>
                    <a:pt x="100" y="52"/>
                  </a:lnTo>
                  <a:lnTo>
                    <a:pt x="102" y="55"/>
                  </a:lnTo>
                  <a:lnTo>
                    <a:pt x="103" y="55"/>
                  </a:lnTo>
                  <a:lnTo>
                    <a:pt x="105" y="58"/>
                  </a:lnTo>
                  <a:lnTo>
                    <a:pt x="105" y="60"/>
                  </a:lnTo>
                  <a:lnTo>
                    <a:pt x="105" y="63"/>
                  </a:lnTo>
                  <a:lnTo>
                    <a:pt x="105" y="63"/>
                  </a:lnTo>
                  <a:lnTo>
                    <a:pt x="105" y="63"/>
                  </a:lnTo>
                  <a:lnTo>
                    <a:pt x="102" y="63"/>
                  </a:lnTo>
                  <a:lnTo>
                    <a:pt x="102" y="62"/>
                  </a:lnTo>
                  <a:lnTo>
                    <a:pt x="98" y="63"/>
                  </a:lnTo>
                  <a:lnTo>
                    <a:pt x="97" y="63"/>
                  </a:lnTo>
                  <a:lnTo>
                    <a:pt x="97" y="65"/>
                  </a:lnTo>
                  <a:lnTo>
                    <a:pt x="95" y="63"/>
                  </a:lnTo>
                  <a:lnTo>
                    <a:pt x="93" y="62"/>
                  </a:lnTo>
                  <a:lnTo>
                    <a:pt x="92" y="63"/>
                  </a:lnTo>
                  <a:lnTo>
                    <a:pt x="90" y="62"/>
                  </a:lnTo>
                  <a:lnTo>
                    <a:pt x="90" y="63"/>
                  </a:lnTo>
                  <a:lnTo>
                    <a:pt x="90" y="65"/>
                  </a:lnTo>
                  <a:lnTo>
                    <a:pt x="88" y="67"/>
                  </a:lnTo>
                  <a:lnTo>
                    <a:pt x="86" y="67"/>
                  </a:lnTo>
                  <a:lnTo>
                    <a:pt x="86" y="65"/>
                  </a:lnTo>
                  <a:lnTo>
                    <a:pt x="85" y="65"/>
                  </a:lnTo>
                  <a:lnTo>
                    <a:pt x="86" y="67"/>
                  </a:lnTo>
                  <a:lnTo>
                    <a:pt x="86" y="69"/>
                  </a:lnTo>
                  <a:lnTo>
                    <a:pt x="85" y="70"/>
                  </a:lnTo>
                  <a:lnTo>
                    <a:pt x="83" y="70"/>
                  </a:lnTo>
                  <a:lnTo>
                    <a:pt x="81" y="70"/>
                  </a:lnTo>
                  <a:lnTo>
                    <a:pt x="85" y="72"/>
                  </a:lnTo>
                  <a:lnTo>
                    <a:pt x="85" y="74"/>
                  </a:lnTo>
                  <a:lnTo>
                    <a:pt x="83" y="74"/>
                  </a:lnTo>
                  <a:lnTo>
                    <a:pt x="83" y="72"/>
                  </a:lnTo>
                  <a:lnTo>
                    <a:pt x="81" y="72"/>
                  </a:lnTo>
                  <a:lnTo>
                    <a:pt x="81" y="72"/>
                  </a:lnTo>
                  <a:lnTo>
                    <a:pt x="81" y="74"/>
                  </a:lnTo>
                  <a:lnTo>
                    <a:pt x="83" y="74"/>
                  </a:lnTo>
                  <a:lnTo>
                    <a:pt x="85" y="75"/>
                  </a:lnTo>
                  <a:lnTo>
                    <a:pt x="83" y="77"/>
                  </a:lnTo>
                  <a:lnTo>
                    <a:pt x="81" y="80"/>
                  </a:lnTo>
                  <a:lnTo>
                    <a:pt x="83" y="82"/>
                  </a:lnTo>
                  <a:lnTo>
                    <a:pt x="80" y="82"/>
                  </a:lnTo>
                  <a:lnTo>
                    <a:pt x="81" y="84"/>
                  </a:lnTo>
                  <a:lnTo>
                    <a:pt x="83" y="84"/>
                  </a:lnTo>
                  <a:lnTo>
                    <a:pt x="85" y="86"/>
                  </a:lnTo>
                  <a:lnTo>
                    <a:pt x="83" y="86"/>
                  </a:lnTo>
                  <a:lnTo>
                    <a:pt x="85" y="87"/>
                  </a:lnTo>
                  <a:lnTo>
                    <a:pt x="86" y="87"/>
                  </a:lnTo>
                  <a:lnTo>
                    <a:pt x="83" y="91"/>
                  </a:lnTo>
                  <a:lnTo>
                    <a:pt x="83" y="91"/>
                  </a:lnTo>
                  <a:lnTo>
                    <a:pt x="81" y="92"/>
                  </a:lnTo>
                  <a:lnTo>
                    <a:pt x="81" y="96"/>
                  </a:lnTo>
                  <a:lnTo>
                    <a:pt x="80" y="99"/>
                  </a:lnTo>
                  <a:lnTo>
                    <a:pt x="78" y="99"/>
                  </a:lnTo>
                  <a:lnTo>
                    <a:pt x="76" y="103"/>
                  </a:lnTo>
                  <a:lnTo>
                    <a:pt x="75" y="101"/>
                  </a:lnTo>
                  <a:lnTo>
                    <a:pt x="75" y="103"/>
                  </a:lnTo>
                  <a:lnTo>
                    <a:pt x="75" y="104"/>
                  </a:lnTo>
                  <a:lnTo>
                    <a:pt x="73" y="106"/>
                  </a:lnTo>
                  <a:lnTo>
                    <a:pt x="71" y="108"/>
                  </a:lnTo>
                  <a:lnTo>
                    <a:pt x="69" y="108"/>
                  </a:lnTo>
                  <a:lnTo>
                    <a:pt x="69" y="106"/>
                  </a:lnTo>
                  <a:lnTo>
                    <a:pt x="68" y="106"/>
                  </a:lnTo>
                  <a:lnTo>
                    <a:pt x="68" y="108"/>
                  </a:lnTo>
                  <a:lnTo>
                    <a:pt x="68" y="111"/>
                  </a:lnTo>
                  <a:lnTo>
                    <a:pt x="66" y="113"/>
                  </a:lnTo>
                  <a:lnTo>
                    <a:pt x="64" y="111"/>
                  </a:lnTo>
                  <a:lnTo>
                    <a:pt x="64" y="111"/>
                  </a:lnTo>
                  <a:lnTo>
                    <a:pt x="63" y="113"/>
                  </a:lnTo>
                  <a:lnTo>
                    <a:pt x="63" y="113"/>
                  </a:lnTo>
                  <a:lnTo>
                    <a:pt x="61" y="113"/>
                  </a:lnTo>
                  <a:lnTo>
                    <a:pt x="59" y="113"/>
                  </a:lnTo>
                  <a:lnTo>
                    <a:pt x="59" y="114"/>
                  </a:lnTo>
                  <a:lnTo>
                    <a:pt x="61" y="116"/>
                  </a:lnTo>
                  <a:lnTo>
                    <a:pt x="61" y="116"/>
                  </a:lnTo>
                  <a:lnTo>
                    <a:pt x="58" y="120"/>
                  </a:lnTo>
                  <a:lnTo>
                    <a:pt x="56" y="120"/>
                  </a:lnTo>
                  <a:lnTo>
                    <a:pt x="56" y="120"/>
                  </a:lnTo>
                  <a:lnTo>
                    <a:pt x="56" y="121"/>
                  </a:lnTo>
                  <a:lnTo>
                    <a:pt x="54" y="125"/>
                  </a:lnTo>
                  <a:lnTo>
                    <a:pt x="51" y="125"/>
                  </a:lnTo>
                  <a:lnTo>
                    <a:pt x="49" y="125"/>
                  </a:lnTo>
                  <a:lnTo>
                    <a:pt x="52" y="128"/>
                  </a:lnTo>
                  <a:lnTo>
                    <a:pt x="52" y="130"/>
                  </a:lnTo>
                  <a:lnTo>
                    <a:pt x="52" y="131"/>
                  </a:lnTo>
                  <a:lnTo>
                    <a:pt x="52" y="133"/>
                  </a:lnTo>
                  <a:lnTo>
                    <a:pt x="52" y="137"/>
                  </a:lnTo>
                  <a:lnTo>
                    <a:pt x="52" y="138"/>
                  </a:lnTo>
                  <a:lnTo>
                    <a:pt x="52" y="140"/>
                  </a:lnTo>
                  <a:lnTo>
                    <a:pt x="52" y="138"/>
                  </a:lnTo>
                  <a:lnTo>
                    <a:pt x="51" y="140"/>
                  </a:lnTo>
                  <a:lnTo>
                    <a:pt x="52" y="143"/>
                  </a:lnTo>
                  <a:lnTo>
                    <a:pt x="51" y="145"/>
                  </a:lnTo>
                  <a:lnTo>
                    <a:pt x="52" y="145"/>
                  </a:lnTo>
                  <a:lnTo>
                    <a:pt x="52" y="147"/>
                  </a:lnTo>
                  <a:lnTo>
                    <a:pt x="51" y="147"/>
                  </a:lnTo>
                  <a:lnTo>
                    <a:pt x="52" y="150"/>
                  </a:lnTo>
                  <a:lnTo>
                    <a:pt x="51" y="152"/>
                  </a:lnTo>
                  <a:lnTo>
                    <a:pt x="52" y="154"/>
                  </a:lnTo>
                  <a:lnTo>
                    <a:pt x="52" y="154"/>
                  </a:lnTo>
                  <a:lnTo>
                    <a:pt x="54" y="155"/>
                  </a:lnTo>
                  <a:lnTo>
                    <a:pt x="54" y="157"/>
                  </a:lnTo>
                  <a:lnTo>
                    <a:pt x="56" y="155"/>
                  </a:lnTo>
                  <a:lnTo>
                    <a:pt x="56" y="159"/>
                  </a:lnTo>
                  <a:lnTo>
                    <a:pt x="58" y="155"/>
                  </a:lnTo>
                  <a:lnTo>
                    <a:pt x="59" y="157"/>
                  </a:lnTo>
                  <a:lnTo>
                    <a:pt x="61" y="159"/>
                  </a:lnTo>
                  <a:lnTo>
                    <a:pt x="64" y="162"/>
                  </a:lnTo>
                  <a:lnTo>
                    <a:pt x="63" y="164"/>
                  </a:lnTo>
                  <a:lnTo>
                    <a:pt x="66" y="165"/>
                  </a:lnTo>
                  <a:lnTo>
                    <a:pt x="66" y="167"/>
                  </a:lnTo>
                  <a:lnTo>
                    <a:pt x="69" y="169"/>
                  </a:lnTo>
                  <a:lnTo>
                    <a:pt x="68" y="172"/>
                  </a:lnTo>
                  <a:lnTo>
                    <a:pt x="64" y="174"/>
                  </a:lnTo>
                  <a:lnTo>
                    <a:pt x="64" y="177"/>
                  </a:lnTo>
                  <a:lnTo>
                    <a:pt x="61" y="177"/>
                  </a:lnTo>
                  <a:lnTo>
                    <a:pt x="59" y="176"/>
                  </a:lnTo>
                  <a:lnTo>
                    <a:pt x="59" y="176"/>
                  </a:lnTo>
                  <a:lnTo>
                    <a:pt x="58" y="174"/>
                  </a:lnTo>
                  <a:lnTo>
                    <a:pt x="56" y="174"/>
                  </a:lnTo>
                  <a:lnTo>
                    <a:pt x="56" y="174"/>
                  </a:lnTo>
                  <a:lnTo>
                    <a:pt x="54" y="174"/>
                  </a:lnTo>
                  <a:lnTo>
                    <a:pt x="54" y="174"/>
                  </a:lnTo>
                  <a:lnTo>
                    <a:pt x="52" y="174"/>
                  </a:lnTo>
                  <a:lnTo>
                    <a:pt x="51" y="174"/>
                  </a:lnTo>
                  <a:lnTo>
                    <a:pt x="49" y="176"/>
                  </a:lnTo>
                  <a:lnTo>
                    <a:pt x="49" y="174"/>
                  </a:lnTo>
                  <a:lnTo>
                    <a:pt x="47" y="176"/>
                  </a:lnTo>
                  <a:lnTo>
                    <a:pt x="46" y="176"/>
                  </a:lnTo>
                  <a:lnTo>
                    <a:pt x="44" y="176"/>
                  </a:lnTo>
                  <a:lnTo>
                    <a:pt x="44" y="177"/>
                  </a:lnTo>
                  <a:lnTo>
                    <a:pt x="47" y="177"/>
                  </a:lnTo>
                  <a:lnTo>
                    <a:pt x="47" y="177"/>
                  </a:lnTo>
                  <a:lnTo>
                    <a:pt x="47" y="177"/>
                  </a:lnTo>
                  <a:lnTo>
                    <a:pt x="51" y="177"/>
                  </a:lnTo>
                  <a:lnTo>
                    <a:pt x="52" y="177"/>
                  </a:lnTo>
                  <a:lnTo>
                    <a:pt x="54" y="177"/>
                  </a:lnTo>
                  <a:lnTo>
                    <a:pt x="56" y="179"/>
                  </a:lnTo>
                  <a:lnTo>
                    <a:pt x="58" y="179"/>
                  </a:lnTo>
                  <a:lnTo>
                    <a:pt x="59" y="179"/>
                  </a:lnTo>
                  <a:lnTo>
                    <a:pt x="61" y="177"/>
                  </a:lnTo>
                  <a:lnTo>
                    <a:pt x="63" y="179"/>
                  </a:lnTo>
                  <a:lnTo>
                    <a:pt x="64" y="181"/>
                  </a:lnTo>
                  <a:lnTo>
                    <a:pt x="64" y="182"/>
                  </a:lnTo>
                  <a:lnTo>
                    <a:pt x="63" y="182"/>
                  </a:lnTo>
                  <a:lnTo>
                    <a:pt x="63" y="182"/>
                  </a:lnTo>
                  <a:lnTo>
                    <a:pt x="59" y="186"/>
                  </a:lnTo>
                  <a:lnTo>
                    <a:pt x="59" y="186"/>
                  </a:lnTo>
                  <a:lnTo>
                    <a:pt x="59" y="184"/>
                  </a:lnTo>
                  <a:lnTo>
                    <a:pt x="59" y="182"/>
                  </a:lnTo>
                  <a:lnTo>
                    <a:pt x="58" y="184"/>
                  </a:lnTo>
                  <a:lnTo>
                    <a:pt x="58" y="186"/>
                  </a:lnTo>
                  <a:lnTo>
                    <a:pt x="56" y="186"/>
                  </a:lnTo>
                  <a:lnTo>
                    <a:pt x="56" y="188"/>
                  </a:lnTo>
                  <a:lnTo>
                    <a:pt x="54" y="189"/>
                  </a:lnTo>
                  <a:lnTo>
                    <a:pt x="52" y="188"/>
                  </a:lnTo>
                  <a:lnTo>
                    <a:pt x="52" y="189"/>
                  </a:lnTo>
                  <a:lnTo>
                    <a:pt x="52" y="191"/>
                  </a:lnTo>
                  <a:lnTo>
                    <a:pt x="51" y="191"/>
                  </a:lnTo>
                  <a:lnTo>
                    <a:pt x="51" y="191"/>
                  </a:lnTo>
                  <a:lnTo>
                    <a:pt x="49" y="191"/>
                  </a:lnTo>
                  <a:lnTo>
                    <a:pt x="51" y="193"/>
                  </a:lnTo>
                  <a:lnTo>
                    <a:pt x="52" y="194"/>
                  </a:lnTo>
                  <a:lnTo>
                    <a:pt x="49" y="194"/>
                  </a:lnTo>
                  <a:lnTo>
                    <a:pt x="52" y="196"/>
                  </a:lnTo>
                  <a:lnTo>
                    <a:pt x="52" y="196"/>
                  </a:lnTo>
                  <a:lnTo>
                    <a:pt x="51" y="199"/>
                  </a:lnTo>
                  <a:lnTo>
                    <a:pt x="54" y="201"/>
                  </a:lnTo>
                  <a:lnTo>
                    <a:pt x="51" y="201"/>
                  </a:lnTo>
                  <a:lnTo>
                    <a:pt x="49" y="201"/>
                  </a:lnTo>
                  <a:lnTo>
                    <a:pt x="51" y="203"/>
                  </a:lnTo>
                  <a:lnTo>
                    <a:pt x="49" y="205"/>
                  </a:lnTo>
                  <a:lnTo>
                    <a:pt x="51" y="206"/>
                  </a:lnTo>
                  <a:lnTo>
                    <a:pt x="49" y="208"/>
                  </a:lnTo>
                  <a:lnTo>
                    <a:pt x="51" y="210"/>
                  </a:lnTo>
                  <a:lnTo>
                    <a:pt x="49" y="211"/>
                  </a:lnTo>
                  <a:lnTo>
                    <a:pt x="49" y="215"/>
                  </a:lnTo>
                  <a:lnTo>
                    <a:pt x="51" y="217"/>
                  </a:lnTo>
                  <a:lnTo>
                    <a:pt x="51" y="218"/>
                  </a:lnTo>
                  <a:lnTo>
                    <a:pt x="49" y="223"/>
                  </a:lnTo>
                  <a:lnTo>
                    <a:pt x="47" y="225"/>
                  </a:lnTo>
                  <a:lnTo>
                    <a:pt x="47" y="228"/>
                  </a:lnTo>
                  <a:lnTo>
                    <a:pt x="46" y="232"/>
                  </a:lnTo>
                  <a:lnTo>
                    <a:pt x="44" y="230"/>
                  </a:lnTo>
                  <a:lnTo>
                    <a:pt x="42" y="228"/>
                  </a:lnTo>
                  <a:lnTo>
                    <a:pt x="39" y="230"/>
                  </a:lnTo>
                  <a:lnTo>
                    <a:pt x="35" y="230"/>
                  </a:lnTo>
                  <a:lnTo>
                    <a:pt x="35" y="228"/>
                  </a:lnTo>
                  <a:lnTo>
                    <a:pt x="34" y="232"/>
                  </a:lnTo>
                  <a:lnTo>
                    <a:pt x="30" y="232"/>
                  </a:lnTo>
                  <a:lnTo>
                    <a:pt x="30" y="235"/>
                  </a:lnTo>
                  <a:lnTo>
                    <a:pt x="30" y="237"/>
                  </a:lnTo>
                  <a:lnTo>
                    <a:pt x="30" y="239"/>
                  </a:lnTo>
                  <a:lnTo>
                    <a:pt x="29" y="240"/>
                  </a:lnTo>
                  <a:lnTo>
                    <a:pt x="27" y="239"/>
                  </a:lnTo>
                  <a:lnTo>
                    <a:pt x="20" y="240"/>
                  </a:lnTo>
                  <a:lnTo>
                    <a:pt x="19" y="240"/>
                  </a:lnTo>
                  <a:lnTo>
                    <a:pt x="17" y="240"/>
                  </a:lnTo>
                  <a:lnTo>
                    <a:pt x="19" y="239"/>
                  </a:lnTo>
                  <a:lnTo>
                    <a:pt x="19" y="234"/>
                  </a:lnTo>
                  <a:lnTo>
                    <a:pt x="15" y="232"/>
                  </a:lnTo>
                  <a:lnTo>
                    <a:pt x="15" y="230"/>
                  </a:lnTo>
                  <a:lnTo>
                    <a:pt x="13" y="230"/>
                  </a:lnTo>
                  <a:lnTo>
                    <a:pt x="13" y="228"/>
                  </a:lnTo>
                  <a:lnTo>
                    <a:pt x="17" y="228"/>
                  </a:lnTo>
                  <a:lnTo>
                    <a:pt x="19" y="225"/>
                  </a:lnTo>
                  <a:lnTo>
                    <a:pt x="19" y="222"/>
                  </a:lnTo>
                  <a:lnTo>
                    <a:pt x="15" y="223"/>
                  </a:lnTo>
                  <a:lnTo>
                    <a:pt x="13" y="222"/>
                  </a:lnTo>
                  <a:lnTo>
                    <a:pt x="13" y="220"/>
                  </a:lnTo>
                  <a:lnTo>
                    <a:pt x="10" y="218"/>
                  </a:lnTo>
                  <a:lnTo>
                    <a:pt x="10" y="217"/>
                  </a:lnTo>
                  <a:lnTo>
                    <a:pt x="8" y="211"/>
                  </a:lnTo>
                  <a:lnTo>
                    <a:pt x="8" y="211"/>
                  </a:lnTo>
                  <a:lnTo>
                    <a:pt x="7" y="208"/>
                  </a:lnTo>
                  <a:lnTo>
                    <a:pt x="5" y="208"/>
                  </a:lnTo>
                  <a:lnTo>
                    <a:pt x="3" y="206"/>
                  </a:lnTo>
                  <a:lnTo>
                    <a:pt x="5" y="205"/>
                  </a:lnTo>
                  <a:lnTo>
                    <a:pt x="5" y="203"/>
                  </a:lnTo>
                  <a:lnTo>
                    <a:pt x="5" y="201"/>
                  </a:lnTo>
                  <a:lnTo>
                    <a:pt x="5" y="199"/>
                  </a:lnTo>
                  <a:lnTo>
                    <a:pt x="7" y="198"/>
                  </a:lnTo>
                  <a:lnTo>
                    <a:pt x="7" y="196"/>
                  </a:lnTo>
                  <a:lnTo>
                    <a:pt x="5" y="196"/>
                  </a:lnTo>
                  <a:lnTo>
                    <a:pt x="5" y="194"/>
                  </a:lnTo>
                  <a:lnTo>
                    <a:pt x="3" y="194"/>
                  </a:lnTo>
                  <a:lnTo>
                    <a:pt x="3" y="196"/>
                  </a:lnTo>
                  <a:lnTo>
                    <a:pt x="5" y="198"/>
                  </a:lnTo>
                  <a:lnTo>
                    <a:pt x="3" y="198"/>
                  </a:lnTo>
                  <a:lnTo>
                    <a:pt x="3" y="196"/>
                  </a:lnTo>
                  <a:lnTo>
                    <a:pt x="3" y="196"/>
                  </a:lnTo>
                  <a:lnTo>
                    <a:pt x="2" y="194"/>
                  </a:lnTo>
                  <a:lnTo>
                    <a:pt x="2" y="191"/>
                  </a:lnTo>
                  <a:lnTo>
                    <a:pt x="0" y="189"/>
                  </a:lnTo>
                  <a:lnTo>
                    <a:pt x="0" y="186"/>
                  </a:lnTo>
                  <a:lnTo>
                    <a:pt x="2" y="184"/>
                  </a:lnTo>
                  <a:lnTo>
                    <a:pt x="2" y="184"/>
                  </a:lnTo>
                  <a:lnTo>
                    <a:pt x="2" y="184"/>
                  </a:lnTo>
                  <a:lnTo>
                    <a:pt x="2" y="184"/>
                  </a:lnTo>
                  <a:close/>
                  <a:moveTo>
                    <a:pt x="64" y="177"/>
                  </a:moveTo>
                  <a:lnTo>
                    <a:pt x="66" y="181"/>
                  </a:lnTo>
                  <a:lnTo>
                    <a:pt x="66" y="181"/>
                  </a:lnTo>
                  <a:lnTo>
                    <a:pt x="66" y="179"/>
                  </a:lnTo>
                  <a:lnTo>
                    <a:pt x="68" y="177"/>
                  </a:lnTo>
                  <a:lnTo>
                    <a:pt x="68" y="174"/>
                  </a:lnTo>
                  <a:lnTo>
                    <a:pt x="66" y="174"/>
                  </a:lnTo>
                  <a:lnTo>
                    <a:pt x="64" y="177"/>
                  </a:lnTo>
                  <a:lnTo>
                    <a:pt x="64" y="177"/>
                  </a:lnTo>
                  <a:lnTo>
                    <a:pt x="64" y="177"/>
                  </a:lnTo>
                  <a:close/>
                  <a:moveTo>
                    <a:pt x="3" y="199"/>
                  </a:moveTo>
                  <a:lnTo>
                    <a:pt x="2" y="201"/>
                  </a:lnTo>
                  <a:lnTo>
                    <a:pt x="3" y="201"/>
                  </a:lnTo>
                  <a:lnTo>
                    <a:pt x="3" y="199"/>
                  </a:lnTo>
                  <a:lnTo>
                    <a:pt x="3" y="199"/>
                  </a:lnTo>
                  <a:lnTo>
                    <a:pt x="3" y="199"/>
                  </a:lnTo>
                  <a:lnTo>
                    <a:pt x="3" y="199"/>
                  </a:lnTo>
                  <a:close/>
                  <a:moveTo>
                    <a:pt x="73" y="193"/>
                  </a:moveTo>
                  <a:lnTo>
                    <a:pt x="75" y="194"/>
                  </a:lnTo>
                  <a:lnTo>
                    <a:pt x="75" y="193"/>
                  </a:lnTo>
                  <a:lnTo>
                    <a:pt x="75" y="193"/>
                  </a:lnTo>
                  <a:lnTo>
                    <a:pt x="73" y="193"/>
                  </a:lnTo>
                  <a:lnTo>
                    <a:pt x="73" y="193"/>
                  </a:lnTo>
                  <a:lnTo>
                    <a:pt x="73" y="193"/>
                  </a:lnTo>
                  <a:close/>
                  <a:moveTo>
                    <a:pt x="75" y="203"/>
                  </a:moveTo>
                  <a:lnTo>
                    <a:pt x="75" y="203"/>
                  </a:lnTo>
                  <a:lnTo>
                    <a:pt x="76" y="203"/>
                  </a:lnTo>
                  <a:lnTo>
                    <a:pt x="78" y="201"/>
                  </a:lnTo>
                  <a:lnTo>
                    <a:pt x="78" y="201"/>
                  </a:lnTo>
                  <a:lnTo>
                    <a:pt x="75" y="201"/>
                  </a:lnTo>
                  <a:lnTo>
                    <a:pt x="75" y="203"/>
                  </a:lnTo>
                  <a:lnTo>
                    <a:pt x="75" y="203"/>
                  </a:lnTo>
                  <a:lnTo>
                    <a:pt x="75" y="203"/>
                  </a:lnTo>
                  <a:close/>
                  <a:moveTo>
                    <a:pt x="66" y="218"/>
                  </a:moveTo>
                  <a:lnTo>
                    <a:pt x="69" y="218"/>
                  </a:lnTo>
                  <a:lnTo>
                    <a:pt x="69" y="217"/>
                  </a:lnTo>
                  <a:lnTo>
                    <a:pt x="69" y="217"/>
                  </a:lnTo>
                  <a:lnTo>
                    <a:pt x="69" y="215"/>
                  </a:lnTo>
                  <a:lnTo>
                    <a:pt x="71" y="213"/>
                  </a:lnTo>
                  <a:lnTo>
                    <a:pt x="73" y="211"/>
                  </a:lnTo>
                  <a:lnTo>
                    <a:pt x="73" y="210"/>
                  </a:lnTo>
                  <a:lnTo>
                    <a:pt x="73" y="210"/>
                  </a:lnTo>
                  <a:lnTo>
                    <a:pt x="71" y="208"/>
                  </a:lnTo>
                  <a:lnTo>
                    <a:pt x="73" y="206"/>
                  </a:lnTo>
                  <a:lnTo>
                    <a:pt x="73" y="205"/>
                  </a:lnTo>
                  <a:lnTo>
                    <a:pt x="75" y="205"/>
                  </a:lnTo>
                  <a:lnTo>
                    <a:pt x="73" y="203"/>
                  </a:lnTo>
                  <a:lnTo>
                    <a:pt x="71" y="205"/>
                  </a:lnTo>
                  <a:lnTo>
                    <a:pt x="69" y="205"/>
                  </a:lnTo>
                  <a:lnTo>
                    <a:pt x="68" y="206"/>
                  </a:lnTo>
                  <a:lnTo>
                    <a:pt x="66" y="208"/>
                  </a:lnTo>
                  <a:lnTo>
                    <a:pt x="66" y="210"/>
                  </a:lnTo>
                  <a:lnTo>
                    <a:pt x="66" y="211"/>
                  </a:lnTo>
                  <a:lnTo>
                    <a:pt x="64" y="211"/>
                  </a:lnTo>
                  <a:lnTo>
                    <a:pt x="68" y="215"/>
                  </a:lnTo>
                  <a:lnTo>
                    <a:pt x="68" y="215"/>
                  </a:lnTo>
                  <a:lnTo>
                    <a:pt x="68" y="217"/>
                  </a:lnTo>
                  <a:lnTo>
                    <a:pt x="66" y="218"/>
                  </a:lnTo>
                  <a:lnTo>
                    <a:pt x="66" y="218"/>
                  </a:lnTo>
                  <a:lnTo>
                    <a:pt x="66" y="218"/>
                  </a:lnTo>
                  <a:lnTo>
                    <a:pt x="66" y="218"/>
                  </a:lnTo>
                  <a:close/>
                  <a:moveTo>
                    <a:pt x="51" y="225"/>
                  </a:moveTo>
                  <a:lnTo>
                    <a:pt x="51" y="227"/>
                  </a:lnTo>
                  <a:lnTo>
                    <a:pt x="51" y="228"/>
                  </a:lnTo>
                  <a:lnTo>
                    <a:pt x="52" y="230"/>
                  </a:lnTo>
                  <a:lnTo>
                    <a:pt x="52" y="228"/>
                  </a:lnTo>
                  <a:lnTo>
                    <a:pt x="54" y="225"/>
                  </a:lnTo>
                  <a:lnTo>
                    <a:pt x="54" y="220"/>
                  </a:lnTo>
                  <a:lnTo>
                    <a:pt x="56" y="217"/>
                  </a:lnTo>
                  <a:lnTo>
                    <a:pt x="56" y="215"/>
                  </a:lnTo>
                  <a:lnTo>
                    <a:pt x="54" y="213"/>
                  </a:lnTo>
                  <a:lnTo>
                    <a:pt x="52" y="215"/>
                  </a:lnTo>
                  <a:lnTo>
                    <a:pt x="54" y="217"/>
                  </a:lnTo>
                  <a:lnTo>
                    <a:pt x="52" y="218"/>
                  </a:lnTo>
                  <a:lnTo>
                    <a:pt x="51" y="220"/>
                  </a:lnTo>
                  <a:lnTo>
                    <a:pt x="51" y="225"/>
                  </a:lnTo>
                  <a:lnTo>
                    <a:pt x="51" y="22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7" name="Freeform 45"/>
            <p:cNvSpPr>
              <a:spLocks noEditPoints="1"/>
            </p:cNvSpPr>
            <p:nvPr/>
          </p:nvSpPr>
          <p:spPr bwMode="auto">
            <a:xfrm>
              <a:off x="4868331" y="2383186"/>
              <a:ext cx="261142" cy="464253"/>
            </a:xfrm>
            <a:custGeom>
              <a:avLst/>
              <a:gdLst>
                <a:gd name="T0" fmla="*/ 57 w 63"/>
                <a:gd name="T1" fmla="*/ 93 h 113"/>
                <a:gd name="T2" fmla="*/ 58 w 63"/>
                <a:gd name="T3" fmla="*/ 76 h 113"/>
                <a:gd name="T4" fmla="*/ 54 w 63"/>
                <a:gd name="T5" fmla="*/ 64 h 113"/>
                <a:gd name="T6" fmla="*/ 52 w 63"/>
                <a:gd name="T7" fmla="*/ 56 h 113"/>
                <a:gd name="T8" fmla="*/ 50 w 63"/>
                <a:gd name="T9" fmla="*/ 43 h 113"/>
                <a:gd name="T10" fmla="*/ 48 w 63"/>
                <a:gd name="T11" fmla="*/ 28 h 113"/>
                <a:gd name="T12" fmla="*/ 41 w 63"/>
                <a:gd name="T13" fmla="*/ 22 h 113"/>
                <a:gd name="T14" fmla="*/ 40 w 63"/>
                <a:gd name="T15" fmla="*/ 13 h 113"/>
                <a:gd name="T16" fmla="*/ 41 w 63"/>
                <a:gd name="T17" fmla="*/ 4 h 113"/>
                <a:gd name="T18" fmla="*/ 31 w 63"/>
                <a:gd name="T19" fmla="*/ 0 h 113"/>
                <a:gd name="T20" fmla="*/ 26 w 63"/>
                <a:gd name="T21" fmla="*/ 3 h 113"/>
                <a:gd name="T22" fmla="*/ 25 w 63"/>
                <a:gd name="T23" fmla="*/ 12 h 113"/>
                <a:gd name="T24" fmla="*/ 21 w 63"/>
                <a:gd name="T25" fmla="*/ 16 h 113"/>
                <a:gd name="T26" fmla="*/ 13 w 63"/>
                <a:gd name="T27" fmla="*/ 18 h 113"/>
                <a:gd name="T28" fmla="*/ 3 w 63"/>
                <a:gd name="T29" fmla="*/ 11 h 113"/>
                <a:gd name="T30" fmla="*/ 0 w 63"/>
                <a:gd name="T31" fmla="*/ 13 h 113"/>
                <a:gd name="T32" fmla="*/ 9 w 63"/>
                <a:gd name="T33" fmla="*/ 20 h 113"/>
                <a:gd name="T34" fmla="*/ 14 w 63"/>
                <a:gd name="T35" fmla="*/ 23 h 113"/>
                <a:gd name="T36" fmla="*/ 15 w 63"/>
                <a:gd name="T37" fmla="*/ 30 h 113"/>
                <a:gd name="T38" fmla="*/ 18 w 63"/>
                <a:gd name="T39" fmla="*/ 36 h 113"/>
                <a:gd name="T40" fmla="*/ 19 w 63"/>
                <a:gd name="T41" fmla="*/ 46 h 113"/>
                <a:gd name="T42" fmla="*/ 23 w 63"/>
                <a:gd name="T43" fmla="*/ 51 h 113"/>
                <a:gd name="T44" fmla="*/ 28 w 63"/>
                <a:gd name="T45" fmla="*/ 57 h 113"/>
                <a:gd name="T46" fmla="*/ 29 w 63"/>
                <a:gd name="T47" fmla="*/ 61 h 113"/>
                <a:gd name="T48" fmla="*/ 23 w 63"/>
                <a:gd name="T49" fmla="*/ 64 h 113"/>
                <a:gd name="T50" fmla="*/ 19 w 63"/>
                <a:gd name="T51" fmla="*/ 68 h 113"/>
                <a:gd name="T52" fmla="*/ 18 w 63"/>
                <a:gd name="T53" fmla="*/ 74 h 113"/>
                <a:gd name="T54" fmla="*/ 14 w 63"/>
                <a:gd name="T55" fmla="*/ 75 h 113"/>
                <a:gd name="T56" fmla="*/ 13 w 63"/>
                <a:gd name="T57" fmla="*/ 79 h 113"/>
                <a:gd name="T58" fmla="*/ 10 w 63"/>
                <a:gd name="T59" fmla="*/ 80 h 113"/>
                <a:gd name="T60" fmla="*/ 9 w 63"/>
                <a:gd name="T61" fmla="*/ 85 h 113"/>
                <a:gd name="T62" fmla="*/ 10 w 63"/>
                <a:gd name="T63" fmla="*/ 89 h 113"/>
                <a:gd name="T64" fmla="*/ 13 w 63"/>
                <a:gd name="T65" fmla="*/ 96 h 113"/>
                <a:gd name="T66" fmla="*/ 12 w 63"/>
                <a:gd name="T67" fmla="*/ 104 h 113"/>
                <a:gd name="T68" fmla="*/ 16 w 63"/>
                <a:gd name="T69" fmla="*/ 106 h 113"/>
                <a:gd name="T70" fmla="*/ 20 w 63"/>
                <a:gd name="T71" fmla="*/ 107 h 113"/>
                <a:gd name="T72" fmla="*/ 22 w 63"/>
                <a:gd name="T73" fmla="*/ 113 h 113"/>
                <a:gd name="T74" fmla="*/ 26 w 63"/>
                <a:gd name="T75" fmla="*/ 111 h 113"/>
                <a:gd name="T76" fmla="*/ 35 w 63"/>
                <a:gd name="T77" fmla="*/ 107 h 113"/>
                <a:gd name="T78" fmla="*/ 38 w 63"/>
                <a:gd name="T79" fmla="*/ 106 h 113"/>
                <a:gd name="T80" fmla="*/ 40 w 63"/>
                <a:gd name="T81" fmla="*/ 106 h 113"/>
                <a:gd name="T82" fmla="*/ 44 w 63"/>
                <a:gd name="T83" fmla="*/ 105 h 113"/>
                <a:gd name="T84" fmla="*/ 48 w 63"/>
                <a:gd name="T85" fmla="*/ 104 h 113"/>
                <a:gd name="T86" fmla="*/ 25 w 63"/>
                <a:gd name="T87" fmla="*/ 59 h 113"/>
                <a:gd name="T88" fmla="*/ 26 w 63"/>
                <a:gd name="T89" fmla="*/ 59 h 113"/>
                <a:gd name="T90" fmla="*/ 8 w 63"/>
                <a:gd name="T91" fmla="*/ 77 h 113"/>
                <a:gd name="T92" fmla="*/ 8 w 63"/>
                <a:gd name="T93" fmla="*/ 77 h 113"/>
                <a:gd name="T94" fmla="*/ 21 w 63"/>
                <a:gd name="T95" fmla="*/ 110 h 113"/>
                <a:gd name="T96" fmla="*/ 19 w 63"/>
                <a:gd name="T97" fmla="*/ 107 h 113"/>
                <a:gd name="T98" fmla="*/ 16 w 63"/>
                <a:gd name="T99" fmla="*/ 107 h 113"/>
                <a:gd name="T100" fmla="*/ 12 w 63"/>
                <a:gd name="T101" fmla="*/ 107 h 113"/>
                <a:gd name="T102" fmla="*/ 4 w 63"/>
                <a:gd name="T103" fmla="*/ 106 h 113"/>
                <a:gd name="T104" fmla="*/ 6 w 63"/>
                <a:gd name="T105" fmla="*/ 110 h 113"/>
                <a:gd name="T106" fmla="*/ 4 w 63"/>
                <a:gd name="T107" fmla="*/ 10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 h="113">
                  <a:moveTo>
                    <a:pt x="50" y="104"/>
                  </a:moveTo>
                  <a:cubicBezTo>
                    <a:pt x="50" y="103"/>
                    <a:pt x="50" y="103"/>
                    <a:pt x="50" y="103"/>
                  </a:cubicBezTo>
                  <a:cubicBezTo>
                    <a:pt x="53" y="100"/>
                    <a:pt x="53" y="100"/>
                    <a:pt x="53" y="100"/>
                  </a:cubicBezTo>
                  <a:cubicBezTo>
                    <a:pt x="54" y="99"/>
                    <a:pt x="54" y="99"/>
                    <a:pt x="54" y="99"/>
                  </a:cubicBezTo>
                  <a:cubicBezTo>
                    <a:pt x="56" y="96"/>
                    <a:pt x="56" y="96"/>
                    <a:pt x="56" y="96"/>
                  </a:cubicBezTo>
                  <a:cubicBezTo>
                    <a:pt x="57" y="93"/>
                    <a:pt x="57" y="93"/>
                    <a:pt x="57" y="93"/>
                  </a:cubicBezTo>
                  <a:cubicBezTo>
                    <a:pt x="59" y="90"/>
                    <a:pt x="59" y="90"/>
                    <a:pt x="59" y="90"/>
                  </a:cubicBezTo>
                  <a:cubicBezTo>
                    <a:pt x="61" y="86"/>
                    <a:pt x="61" y="86"/>
                    <a:pt x="61" y="86"/>
                  </a:cubicBezTo>
                  <a:cubicBezTo>
                    <a:pt x="63" y="82"/>
                    <a:pt x="63" y="82"/>
                    <a:pt x="63" y="82"/>
                  </a:cubicBezTo>
                  <a:cubicBezTo>
                    <a:pt x="63" y="80"/>
                    <a:pt x="63" y="80"/>
                    <a:pt x="63" y="80"/>
                  </a:cubicBezTo>
                  <a:cubicBezTo>
                    <a:pt x="60" y="77"/>
                    <a:pt x="60" y="77"/>
                    <a:pt x="60" y="77"/>
                  </a:cubicBezTo>
                  <a:cubicBezTo>
                    <a:pt x="58" y="76"/>
                    <a:pt x="58" y="76"/>
                    <a:pt x="58" y="76"/>
                  </a:cubicBezTo>
                  <a:cubicBezTo>
                    <a:pt x="55" y="72"/>
                    <a:pt x="55" y="72"/>
                    <a:pt x="55" y="72"/>
                  </a:cubicBezTo>
                  <a:cubicBezTo>
                    <a:pt x="56" y="70"/>
                    <a:pt x="56" y="70"/>
                    <a:pt x="56" y="70"/>
                  </a:cubicBezTo>
                  <a:cubicBezTo>
                    <a:pt x="57" y="68"/>
                    <a:pt x="57" y="68"/>
                    <a:pt x="57" y="68"/>
                  </a:cubicBezTo>
                  <a:cubicBezTo>
                    <a:pt x="57" y="67"/>
                    <a:pt x="57" y="67"/>
                    <a:pt x="57" y="67"/>
                  </a:cubicBezTo>
                  <a:cubicBezTo>
                    <a:pt x="55" y="65"/>
                    <a:pt x="55" y="65"/>
                    <a:pt x="55" y="65"/>
                  </a:cubicBezTo>
                  <a:cubicBezTo>
                    <a:pt x="54" y="64"/>
                    <a:pt x="54" y="64"/>
                    <a:pt x="54" y="64"/>
                  </a:cubicBezTo>
                  <a:cubicBezTo>
                    <a:pt x="54" y="62"/>
                    <a:pt x="54" y="62"/>
                    <a:pt x="54" y="62"/>
                  </a:cubicBezTo>
                  <a:cubicBezTo>
                    <a:pt x="55" y="61"/>
                    <a:pt x="55" y="61"/>
                    <a:pt x="55" y="61"/>
                  </a:cubicBezTo>
                  <a:cubicBezTo>
                    <a:pt x="54" y="60"/>
                    <a:pt x="54" y="60"/>
                    <a:pt x="54" y="60"/>
                  </a:cubicBezTo>
                  <a:cubicBezTo>
                    <a:pt x="53" y="59"/>
                    <a:pt x="53" y="59"/>
                    <a:pt x="53" y="59"/>
                  </a:cubicBezTo>
                  <a:cubicBezTo>
                    <a:pt x="52" y="58"/>
                    <a:pt x="52" y="58"/>
                    <a:pt x="52" y="58"/>
                  </a:cubicBezTo>
                  <a:cubicBezTo>
                    <a:pt x="52" y="56"/>
                    <a:pt x="52" y="56"/>
                    <a:pt x="52" y="56"/>
                  </a:cubicBezTo>
                  <a:cubicBezTo>
                    <a:pt x="53" y="55"/>
                    <a:pt x="53" y="55"/>
                    <a:pt x="53" y="55"/>
                  </a:cubicBezTo>
                  <a:cubicBezTo>
                    <a:pt x="52" y="55"/>
                    <a:pt x="52" y="55"/>
                    <a:pt x="52" y="55"/>
                  </a:cubicBezTo>
                  <a:cubicBezTo>
                    <a:pt x="52" y="54"/>
                    <a:pt x="52" y="54"/>
                    <a:pt x="52" y="54"/>
                  </a:cubicBezTo>
                  <a:cubicBezTo>
                    <a:pt x="52" y="50"/>
                    <a:pt x="52" y="50"/>
                    <a:pt x="52" y="50"/>
                  </a:cubicBezTo>
                  <a:cubicBezTo>
                    <a:pt x="53" y="49"/>
                    <a:pt x="53" y="49"/>
                    <a:pt x="53" y="49"/>
                  </a:cubicBezTo>
                  <a:cubicBezTo>
                    <a:pt x="50" y="43"/>
                    <a:pt x="50" y="43"/>
                    <a:pt x="50" y="43"/>
                  </a:cubicBezTo>
                  <a:cubicBezTo>
                    <a:pt x="48" y="38"/>
                    <a:pt x="48" y="38"/>
                    <a:pt x="48" y="38"/>
                  </a:cubicBezTo>
                  <a:cubicBezTo>
                    <a:pt x="47" y="36"/>
                    <a:pt x="47" y="36"/>
                    <a:pt x="47" y="36"/>
                  </a:cubicBezTo>
                  <a:cubicBezTo>
                    <a:pt x="46" y="35"/>
                    <a:pt x="46" y="35"/>
                    <a:pt x="46" y="35"/>
                  </a:cubicBezTo>
                  <a:cubicBezTo>
                    <a:pt x="47" y="32"/>
                    <a:pt x="47" y="32"/>
                    <a:pt x="47" y="32"/>
                  </a:cubicBezTo>
                  <a:cubicBezTo>
                    <a:pt x="48" y="30"/>
                    <a:pt x="48" y="30"/>
                    <a:pt x="48" y="30"/>
                  </a:cubicBezTo>
                  <a:cubicBezTo>
                    <a:pt x="48" y="28"/>
                    <a:pt x="48" y="28"/>
                    <a:pt x="48" y="28"/>
                  </a:cubicBezTo>
                  <a:cubicBezTo>
                    <a:pt x="48" y="27"/>
                    <a:pt x="48" y="27"/>
                    <a:pt x="48" y="27"/>
                  </a:cubicBezTo>
                  <a:cubicBezTo>
                    <a:pt x="45" y="25"/>
                    <a:pt x="45" y="25"/>
                    <a:pt x="45" y="25"/>
                  </a:cubicBezTo>
                  <a:cubicBezTo>
                    <a:pt x="44" y="24"/>
                    <a:pt x="44" y="24"/>
                    <a:pt x="44" y="24"/>
                  </a:cubicBezTo>
                  <a:cubicBezTo>
                    <a:pt x="43" y="23"/>
                    <a:pt x="43" y="23"/>
                    <a:pt x="43" y="23"/>
                  </a:cubicBezTo>
                  <a:cubicBezTo>
                    <a:pt x="42" y="22"/>
                    <a:pt x="42" y="22"/>
                    <a:pt x="42" y="22"/>
                  </a:cubicBezTo>
                  <a:cubicBezTo>
                    <a:pt x="41" y="22"/>
                    <a:pt x="41" y="22"/>
                    <a:pt x="41" y="22"/>
                  </a:cubicBezTo>
                  <a:cubicBezTo>
                    <a:pt x="40" y="19"/>
                    <a:pt x="40" y="19"/>
                    <a:pt x="40" y="19"/>
                  </a:cubicBezTo>
                  <a:cubicBezTo>
                    <a:pt x="39" y="18"/>
                    <a:pt x="39" y="18"/>
                    <a:pt x="39" y="18"/>
                  </a:cubicBezTo>
                  <a:cubicBezTo>
                    <a:pt x="39" y="16"/>
                    <a:pt x="39" y="16"/>
                    <a:pt x="39" y="16"/>
                  </a:cubicBezTo>
                  <a:cubicBezTo>
                    <a:pt x="40" y="14"/>
                    <a:pt x="40" y="14"/>
                    <a:pt x="40" y="14"/>
                  </a:cubicBezTo>
                  <a:cubicBezTo>
                    <a:pt x="39" y="14"/>
                    <a:pt x="39" y="14"/>
                    <a:pt x="39" y="14"/>
                  </a:cubicBezTo>
                  <a:cubicBezTo>
                    <a:pt x="40" y="13"/>
                    <a:pt x="40" y="13"/>
                    <a:pt x="40" y="13"/>
                  </a:cubicBezTo>
                  <a:cubicBezTo>
                    <a:pt x="41" y="12"/>
                    <a:pt x="41" y="12"/>
                    <a:pt x="41" y="12"/>
                  </a:cubicBezTo>
                  <a:cubicBezTo>
                    <a:pt x="41" y="10"/>
                    <a:pt x="41" y="10"/>
                    <a:pt x="41" y="10"/>
                  </a:cubicBezTo>
                  <a:cubicBezTo>
                    <a:pt x="42" y="8"/>
                    <a:pt x="42" y="8"/>
                    <a:pt x="42" y="8"/>
                  </a:cubicBezTo>
                  <a:cubicBezTo>
                    <a:pt x="42" y="7"/>
                    <a:pt x="42" y="7"/>
                    <a:pt x="42" y="7"/>
                  </a:cubicBezTo>
                  <a:cubicBezTo>
                    <a:pt x="41" y="5"/>
                    <a:pt x="41" y="5"/>
                    <a:pt x="41" y="5"/>
                  </a:cubicBezTo>
                  <a:cubicBezTo>
                    <a:pt x="41" y="4"/>
                    <a:pt x="41" y="4"/>
                    <a:pt x="41" y="4"/>
                  </a:cubicBezTo>
                  <a:cubicBezTo>
                    <a:pt x="39" y="4"/>
                    <a:pt x="39" y="4"/>
                    <a:pt x="39" y="4"/>
                  </a:cubicBezTo>
                  <a:cubicBezTo>
                    <a:pt x="37" y="4"/>
                    <a:pt x="37" y="4"/>
                    <a:pt x="37" y="4"/>
                  </a:cubicBezTo>
                  <a:cubicBezTo>
                    <a:pt x="36" y="3"/>
                    <a:pt x="36" y="3"/>
                    <a:pt x="36" y="3"/>
                  </a:cubicBezTo>
                  <a:cubicBezTo>
                    <a:pt x="35" y="1"/>
                    <a:pt x="35" y="1"/>
                    <a:pt x="35" y="1"/>
                  </a:cubicBezTo>
                  <a:cubicBezTo>
                    <a:pt x="34" y="0"/>
                    <a:pt x="34" y="0"/>
                    <a:pt x="34" y="0"/>
                  </a:cubicBezTo>
                  <a:cubicBezTo>
                    <a:pt x="31" y="0"/>
                    <a:pt x="31" y="0"/>
                    <a:pt x="31" y="0"/>
                  </a:cubicBezTo>
                  <a:cubicBezTo>
                    <a:pt x="30" y="1"/>
                    <a:pt x="30" y="1"/>
                    <a:pt x="30" y="1"/>
                  </a:cubicBezTo>
                  <a:cubicBezTo>
                    <a:pt x="30" y="2"/>
                    <a:pt x="30" y="2"/>
                    <a:pt x="30" y="2"/>
                  </a:cubicBezTo>
                  <a:cubicBezTo>
                    <a:pt x="29" y="2"/>
                    <a:pt x="29" y="2"/>
                    <a:pt x="29" y="2"/>
                  </a:cubicBezTo>
                  <a:cubicBezTo>
                    <a:pt x="27" y="2"/>
                    <a:pt x="27" y="2"/>
                    <a:pt x="27" y="2"/>
                  </a:cubicBezTo>
                  <a:cubicBezTo>
                    <a:pt x="26" y="2"/>
                    <a:pt x="26" y="2"/>
                    <a:pt x="26" y="2"/>
                  </a:cubicBezTo>
                  <a:cubicBezTo>
                    <a:pt x="26" y="3"/>
                    <a:pt x="26" y="3"/>
                    <a:pt x="26" y="3"/>
                  </a:cubicBezTo>
                  <a:cubicBezTo>
                    <a:pt x="25" y="4"/>
                    <a:pt x="25" y="4"/>
                    <a:pt x="25" y="4"/>
                  </a:cubicBezTo>
                  <a:cubicBezTo>
                    <a:pt x="25" y="5"/>
                    <a:pt x="25" y="5"/>
                    <a:pt x="25" y="5"/>
                  </a:cubicBezTo>
                  <a:cubicBezTo>
                    <a:pt x="25" y="6"/>
                    <a:pt x="25" y="6"/>
                    <a:pt x="25" y="6"/>
                  </a:cubicBezTo>
                  <a:cubicBezTo>
                    <a:pt x="25" y="7"/>
                    <a:pt x="25" y="7"/>
                    <a:pt x="25" y="7"/>
                  </a:cubicBezTo>
                  <a:cubicBezTo>
                    <a:pt x="24" y="10"/>
                    <a:pt x="24" y="10"/>
                    <a:pt x="24" y="10"/>
                  </a:cubicBezTo>
                  <a:cubicBezTo>
                    <a:pt x="25" y="12"/>
                    <a:pt x="25" y="12"/>
                    <a:pt x="25" y="12"/>
                  </a:cubicBezTo>
                  <a:cubicBezTo>
                    <a:pt x="25" y="13"/>
                    <a:pt x="25" y="13"/>
                    <a:pt x="25" y="13"/>
                  </a:cubicBezTo>
                  <a:cubicBezTo>
                    <a:pt x="25" y="14"/>
                    <a:pt x="25" y="14"/>
                    <a:pt x="25" y="14"/>
                  </a:cubicBezTo>
                  <a:cubicBezTo>
                    <a:pt x="24" y="14"/>
                    <a:pt x="24" y="14"/>
                    <a:pt x="24" y="14"/>
                  </a:cubicBezTo>
                  <a:cubicBezTo>
                    <a:pt x="23" y="14"/>
                    <a:pt x="23" y="14"/>
                    <a:pt x="23" y="14"/>
                  </a:cubicBezTo>
                  <a:cubicBezTo>
                    <a:pt x="22" y="15"/>
                    <a:pt x="22" y="15"/>
                    <a:pt x="22" y="15"/>
                  </a:cubicBezTo>
                  <a:cubicBezTo>
                    <a:pt x="21" y="16"/>
                    <a:pt x="21" y="16"/>
                    <a:pt x="21" y="16"/>
                  </a:cubicBezTo>
                  <a:cubicBezTo>
                    <a:pt x="20" y="17"/>
                    <a:pt x="20" y="17"/>
                    <a:pt x="20" y="17"/>
                  </a:cubicBezTo>
                  <a:cubicBezTo>
                    <a:pt x="19" y="17"/>
                    <a:pt x="19" y="17"/>
                    <a:pt x="19" y="17"/>
                  </a:cubicBezTo>
                  <a:cubicBezTo>
                    <a:pt x="17" y="15"/>
                    <a:pt x="17" y="15"/>
                    <a:pt x="17" y="15"/>
                  </a:cubicBezTo>
                  <a:cubicBezTo>
                    <a:pt x="16" y="15"/>
                    <a:pt x="16" y="15"/>
                    <a:pt x="16" y="15"/>
                  </a:cubicBezTo>
                  <a:cubicBezTo>
                    <a:pt x="15" y="16"/>
                    <a:pt x="15" y="16"/>
                    <a:pt x="15" y="16"/>
                  </a:cubicBezTo>
                  <a:cubicBezTo>
                    <a:pt x="13" y="18"/>
                    <a:pt x="13" y="18"/>
                    <a:pt x="13" y="18"/>
                  </a:cubicBezTo>
                  <a:cubicBezTo>
                    <a:pt x="10" y="18"/>
                    <a:pt x="10" y="18"/>
                    <a:pt x="10" y="18"/>
                  </a:cubicBezTo>
                  <a:cubicBezTo>
                    <a:pt x="8" y="17"/>
                    <a:pt x="8" y="17"/>
                    <a:pt x="8" y="17"/>
                  </a:cubicBezTo>
                  <a:cubicBezTo>
                    <a:pt x="7" y="16"/>
                    <a:pt x="7" y="16"/>
                    <a:pt x="7" y="16"/>
                  </a:cubicBezTo>
                  <a:cubicBezTo>
                    <a:pt x="7" y="14"/>
                    <a:pt x="7" y="14"/>
                    <a:pt x="7" y="14"/>
                  </a:cubicBezTo>
                  <a:cubicBezTo>
                    <a:pt x="4" y="12"/>
                    <a:pt x="4" y="12"/>
                    <a:pt x="4" y="12"/>
                  </a:cubicBezTo>
                  <a:cubicBezTo>
                    <a:pt x="3" y="11"/>
                    <a:pt x="3" y="11"/>
                    <a:pt x="3" y="11"/>
                  </a:cubicBezTo>
                  <a:cubicBezTo>
                    <a:pt x="2" y="10"/>
                    <a:pt x="2" y="10"/>
                    <a:pt x="2" y="10"/>
                  </a:cubicBezTo>
                  <a:cubicBezTo>
                    <a:pt x="1" y="11"/>
                    <a:pt x="1" y="11"/>
                    <a:pt x="1" y="11"/>
                  </a:cubicBezTo>
                  <a:cubicBezTo>
                    <a:pt x="1" y="12"/>
                    <a:pt x="1" y="12"/>
                    <a:pt x="1" y="12"/>
                  </a:cubicBezTo>
                  <a:cubicBezTo>
                    <a:pt x="1" y="13"/>
                    <a:pt x="1" y="13"/>
                    <a:pt x="1" y="13"/>
                  </a:cubicBezTo>
                  <a:cubicBezTo>
                    <a:pt x="1" y="14"/>
                    <a:pt x="1" y="14"/>
                    <a:pt x="1" y="14"/>
                  </a:cubicBezTo>
                  <a:cubicBezTo>
                    <a:pt x="0" y="13"/>
                    <a:pt x="0" y="13"/>
                    <a:pt x="0" y="13"/>
                  </a:cubicBezTo>
                  <a:cubicBezTo>
                    <a:pt x="0" y="14"/>
                    <a:pt x="0" y="14"/>
                    <a:pt x="0" y="14"/>
                  </a:cubicBezTo>
                  <a:cubicBezTo>
                    <a:pt x="1" y="15"/>
                    <a:pt x="1" y="15"/>
                    <a:pt x="1" y="15"/>
                  </a:cubicBezTo>
                  <a:cubicBezTo>
                    <a:pt x="3" y="16"/>
                    <a:pt x="3" y="16"/>
                    <a:pt x="3" y="16"/>
                  </a:cubicBezTo>
                  <a:cubicBezTo>
                    <a:pt x="5" y="18"/>
                    <a:pt x="5" y="18"/>
                    <a:pt x="5" y="18"/>
                  </a:cubicBezTo>
                  <a:cubicBezTo>
                    <a:pt x="7" y="19"/>
                    <a:pt x="7" y="19"/>
                    <a:pt x="7" y="19"/>
                  </a:cubicBezTo>
                  <a:cubicBezTo>
                    <a:pt x="9" y="20"/>
                    <a:pt x="9" y="20"/>
                    <a:pt x="9" y="20"/>
                  </a:cubicBezTo>
                  <a:cubicBezTo>
                    <a:pt x="10" y="20"/>
                    <a:pt x="10" y="20"/>
                    <a:pt x="10" y="20"/>
                  </a:cubicBezTo>
                  <a:cubicBezTo>
                    <a:pt x="11" y="20"/>
                    <a:pt x="11" y="20"/>
                    <a:pt x="11" y="20"/>
                  </a:cubicBezTo>
                  <a:cubicBezTo>
                    <a:pt x="12" y="22"/>
                    <a:pt x="12" y="22"/>
                    <a:pt x="12" y="22"/>
                  </a:cubicBezTo>
                  <a:cubicBezTo>
                    <a:pt x="13" y="23"/>
                    <a:pt x="13" y="23"/>
                    <a:pt x="13" y="23"/>
                  </a:cubicBezTo>
                  <a:cubicBezTo>
                    <a:pt x="13" y="23"/>
                    <a:pt x="13" y="23"/>
                    <a:pt x="13" y="23"/>
                  </a:cubicBezTo>
                  <a:cubicBezTo>
                    <a:pt x="14" y="23"/>
                    <a:pt x="14" y="23"/>
                    <a:pt x="14" y="23"/>
                  </a:cubicBezTo>
                  <a:cubicBezTo>
                    <a:pt x="15" y="25"/>
                    <a:pt x="15" y="25"/>
                    <a:pt x="15" y="25"/>
                  </a:cubicBezTo>
                  <a:cubicBezTo>
                    <a:pt x="16" y="25"/>
                    <a:pt x="16" y="25"/>
                    <a:pt x="16" y="25"/>
                  </a:cubicBezTo>
                  <a:cubicBezTo>
                    <a:pt x="16" y="26"/>
                    <a:pt x="16" y="26"/>
                    <a:pt x="16" y="26"/>
                  </a:cubicBezTo>
                  <a:cubicBezTo>
                    <a:pt x="16" y="27"/>
                    <a:pt x="16" y="27"/>
                    <a:pt x="16" y="27"/>
                  </a:cubicBezTo>
                  <a:cubicBezTo>
                    <a:pt x="16" y="28"/>
                    <a:pt x="16" y="28"/>
                    <a:pt x="16" y="28"/>
                  </a:cubicBezTo>
                  <a:cubicBezTo>
                    <a:pt x="15" y="30"/>
                    <a:pt x="15" y="30"/>
                    <a:pt x="15" y="30"/>
                  </a:cubicBezTo>
                  <a:cubicBezTo>
                    <a:pt x="16" y="31"/>
                    <a:pt x="16" y="31"/>
                    <a:pt x="16" y="31"/>
                  </a:cubicBezTo>
                  <a:cubicBezTo>
                    <a:pt x="17" y="31"/>
                    <a:pt x="17" y="31"/>
                    <a:pt x="17" y="31"/>
                  </a:cubicBezTo>
                  <a:cubicBezTo>
                    <a:pt x="18" y="33"/>
                    <a:pt x="18" y="33"/>
                    <a:pt x="18" y="33"/>
                  </a:cubicBezTo>
                  <a:cubicBezTo>
                    <a:pt x="17" y="34"/>
                    <a:pt x="17" y="34"/>
                    <a:pt x="17" y="34"/>
                  </a:cubicBezTo>
                  <a:cubicBezTo>
                    <a:pt x="17" y="35"/>
                    <a:pt x="17" y="35"/>
                    <a:pt x="17" y="35"/>
                  </a:cubicBezTo>
                  <a:cubicBezTo>
                    <a:pt x="18" y="36"/>
                    <a:pt x="18" y="36"/>
                    <a:pt x="18" y="36"/>
                  </a:cubicBezTo>
                  <a:cubicBezTo>
                    <a:pt x="18" y="39"/>
                    <a:pt x="18" y="39"/>
                    <a:pt x="18" y="39"/>
                  </a:cubicBezTo>
                  <a:cubicBezTo>
                    <a:pt x="18" y="40"/>
                    <a:pt x="18" y="40"/>
                    <a:pt x="18" y="40"/>
                  </a:cubicBezTo>
                  <a:cubicBezTo>
                    <a:pt x="18" y="41"/>
                    <a:pt x="18" y="41"/>
                    <a:pt x="18" y="41"/>
                  </a:cubicBezTo>
                  <a:cubicBezTo>
                    <a:pt x="18" y="43"/>
                    <a:pt x="18" y="43"/>
                    <a:pt x="18" y="43"/>
                  </a:cubicBezTo>
                  <a:cubicBezTo>
                    <a:pt x="18" y="44"/>
                    <a:pt x="18" y="44"/>
                    <a:pt x="18" y="44"/>
                  </a:cubicBezTo>
                  <a:cubicBezTo>
                    <a:pt x="19" y="46"/>
                    <a:pt x="19" y="46"/>
                    <a:pt x="19" y="46"/>
                  </a:cubicBezTo>
                  <a:cubicBezTo>
                    <a:pt x="20" y="46"/>
                    <a:pt x="20" y="46"/>
                    <a:pt x="20" y="46"/>
                  </a:cubicBezTo>
                  <a:cubicBezTo>
                    <a:pt x="21" y="48"/>
                    <a:pt x="21" y="48"/>
                    <a:pt x="21" y="48"/>
                  </a:cubicBezTo>
                  <a:cubicBezTo>
                    <a:pt x="21" y="49"/>
                    <a:pt x="21" y="49"/>
                    <a:pt x="21" y="49"/>
                  </a:cubicBezTo>
                  <a:cubicBezTo>
                    <a:pt x="21" y="51"/>
                    <a:pt x="21" y="51"/>
                    <a:pt x="21" y="51"/>
                  </a:cubicBezTo>
                  <a:cubicBezTo>
                    <a:pt x="22" y="51"/>
                    <a:pt x="22" y="51"/>
                    <a:pt x="22" y="51"/>
                  </a:cubicBezTo>
                  <a:cubicBezTo>
                    <a:pt x="23" y="51"/>
                    <a:pt x="23" y="51"/>
                    <a:pt x="23" y="51"/>
                  </a:cubicBezTo>
                  <a:cubicBezTo>
                    <a:pt x="24" y="52"/>
                    <a:pt x="24" y="52"/>
                    <a:pt x="24" y="52"/>
                  </a:cubicBezTo>
                  <a:cubicBezTo>
                    <a:pt x="27" y="52"/>
                    <a:pt x="27" y="52"/>
                    <a:pt x="27" y="52"/>
                  </a:cubicBezTo>
                  <a:cubicBezTo>
                    <a:pt x="28" y="54"/>
                    <a:pt x="28" y="54"/>
                    <a:pt x="28" y="54"/>
                  </a:cubicBezTo>
                  <a:cubicBezTo>
                    <a:pt x="27" y="54"/>
                    <a:pt x="27" y="54"/>
                    <a:pt x="27" y="54"/>
                  </a:cubicBezTo>
                  <a:cubicBezTo>
                    <a:pt x="28" y="55"/>
                    <a:pt x="28" y="55"/>
                    <a:pt x="28" y="55"/>
                  </a:cubicBezTo>
                  <a:cubicBezTo>
                    <a:pt x="28" y="57"/>
                    <a:pt x="28" y="57"/>
                    <a:pt x="28" y="57"/>
                  </a:cubicBezTo>
                  <a:cubicBezTo>
                    <a:pt x="28" y="57"/>
                    <a:pt x="28" y="57"/>
                    <a:pt x="28" y="57"/>
                  </a:cubicBezTo>
                  <a:cubicBezTo>
                    <a:pt x="29" y="59"/>
                    <a:pt x="29" y="59"/>
                    <a:pt x="29" y="59"/>
                  </a:cubicBezTo>
                  <a:cubicBezTo>
                    <a:pt x="28" y="59"/>
                    <a:pt x="28" y="59"/>
                    <a:pt x="28" y="59"/>
                  </a:cubicBezTo>
                  <a:cubicBezTo>
                    <a:pt x="28" y="59"/>
                    <a:pt x="28" y="59"/>
                    <a:pt x="28" y="59"/>
                  </a:cubicBezTo>
                  <a:cubicBezTo>
                    <a:pt x="29" y="60"/>
                    <a:pt x="29" y="60"/>
                    <a:pt x="29" y="60"/>
                  </a:cubicBezTo>
                  <a:cubicBezTo>
                    <a:pt x="29" y="61"/>
                    <a:pt x="29" y="61"/>
                    <a:pt x="29" y="61"/>
                  </a:cubicBezTo>
                  <a:cubicBezTo>
                    <a:pt x="27" y="60"/>
                    <a:pt x="27" y="60"/>
                    <a:pt x="27" y="60"/>
                  </a:cubicBezTo>
                  <a:cubicBezTo>
                    <a:pt x="26" y="60"/>
                    <a:pt x="26" y="60"/>
                    <a:pt x="26" y="60"/>
                  </a:cubicBezTo>
                  <a:cubicBezTo>
                    <a:pt x="24" y="61"/>
                    <a:pt x="24" y="61"/>
                    <a:pt x="24" y="61"/>
                  </a:cubicBezTo>
                  <a:cubicBezTo>
                    <a:pt x="24" y="62"/>
                    <a:pt x="24" y="62"/>
                    <a:pt x="24" y="62"/>
                  </a:cubicBezTo>
                  <a:cubicBezTo>
                    <a:pt x="23" y="63"/>
                    <a:pt x="23" y="63"/>
                    <a:pt x="23" y="63"/>
                  </a:cubicBezTo>
                  <a:cubicBezTo>
                    <a:pt x="23" y="64"/>
                    <a:pt x="23" y="64"/>
                    <a:pt x="23" y="64"/>
                  </a:cubicBezTo>
                  <a:cubicBezTo>
                    <a:pt x="22" y="65"/>
                    <a:pt x="22" y="65"/>
                    <a:pt x="22" y="65"/>
                  </a:cubicBezTo>
                  <a:cubicBezTo>
                    <a:pt x="21" y="67"/>
                    <a:pt x="21" y="67"/>
                    <a:pt x="21" y="67"/>
                  </a:cubicBezTo>
                  <a:cubicBezTo>
                    <a:pt x="20" y="69"/>
                    <a:pt x="20" y="69"/>
                    <a:pt x="20" y="69"/>
                  </a:cubicBezTo>
                  <a:cubicBezTo>
                    <a:pt x="20" y="69"/>
                    <a:pt x="20" y="69"/>
                    <a:pt x="20" y="69"/>
                  </a:cubicBezTo>
                  <a:cubicBezTo>
                    <a:pt x="19" y="68"/>
                    <a:pt x="19" y="68"/>
                    <a:pt x="19" y="68"/>
                  </a:cubicBezTo>
                  <a:cubicBezTo>
                    <a:pt x="19" y="68"/>
                    <a:pt x="19" y="68"/>
                    <a:pt x="19" y="68"/>
                  </a:cubicBezTo>
                  <a:cubicBezTo>
                    <a:pt x="19" y="70"/>
                    <a:pt x="19" y="70"/>
                    <a:pt x="19" y="70"/>
                  </a:cubicBezTo>
                  <a:cubicBezTo>
                    <a:pt x="19" y="71"/>
                    <a:pt x="19" y="71"/>
                    <a:pt x="19" y="71"/>
                  </a:cubicBezTo>
                  <a:cubicBezTo>
                    <a:pt x="18" y="71"/>
                    <a:pt x="18" y="71"/>
                    <a:pt x="18" y="71"/>
                  </a:cubicBezTo>
                  <a:cubicBezTo>
                    <a:pt x="17" y="72"/>
                    <a:pt x="17" y="72"/>
                    <a:pt x="17" y="72"/>
                  </a:cubicBezTo>
                  <a:cubicBezTo>
                    <a:pt x="17" y="73"/>
                    <a:pt x="17" y="73"/>
                    <a:pt x="17" y="73"/>
                  </a:cubicBezTo>
                  <a:cubicBezTo>
                    <a:pt x="18" y="74"/>
                    <a:pt x="18" y="74"/>
                    <a:pt x="18" y="74"/>
                  </a:cubicBezTo>
                  <a:cubicBezTo>
                    <a:pt x="17" y="74"/>
                    <a:pt x="17" y="74"/>
                    <a:pt x="17" y="74"/>
                  </a:cubicBezTo>
                  <a:cubicBezTo>
                    <a:pt x="16" y="73"/>
                    <a:pt x="16" y="73"/>
                    <a:pt x="16" y="73"/>
                  </a:cubicBezTo>
                  <a:cubicBezTo>
                    <a:pt x="15" y="73"/>
                    <a:pt x="15" y="73"/>
                    <a:pt x="15" y="73"/>
                  </a:cubicBezTo>
                  <a:cubicBezTo>
                    <a:pt x="15" y="75"/>
                    <a:pt x="15" y="75"/>
                    <a:pt x="15" y="75"/>
                  </a:cubicBezTo>
                  <a:cubicBezTo>
                    <a:pt x="15" y="75"/>
                    <a:pt x="15" y="75"/>
                    <a:pt x="15" y="75"/>
                  </a:cubicBezTo>
                  <a:cubicBezTo>
                    <a:pt x="14" y="75"/>
                    <a:pt x="14" y="75"/>
                    <a:pt x="14" y="75"/>
                  </a:cubicBezTo>
                  <a:cubicBezTo>
                    <a:pt x="14" y="75"/>
                    <a:pt x="14" y="75"/>
                    <a:pt x="14" y="75"/>
                  </a:cubicBezTo>
                  <a:cubicBezTo>
                    <a:pt x="15" y="76"/>
                    <a:pt x="15" y="76"/>
                    <a:pt x="15" y="76"/>
                  </a:cubicBezTo>
                  <a:cubicBezTo>
                    <a:pt x="15" y="77"/>
                    <a:pt x="15" y="77"/>
                    <a:pt x="15" y="77"/>
                  </a:cubicBezTo>
                  <a:cubicBezTo>
                    <a:pt x="14" y="78"/>
                    <a:pt x="14" y="78"/>
                    <a:pt x="14" y="78"/>
                  </a:cubicBezTo>
                  <a:cubicBezTo>
                    <a:pt x="14" y="78"/>
                    <a:pt x="14" y="78"/>
                    <a:pt x="14" y="78"/>
                  </a:cubicBezTo>
                  <a:cubicBezTo>
                    <a:pt x="13" y="79"/>
                    <a:pt x="13" y="79"/>
                    <a:pt x="13" y="79"/>
                  </a:cubicBezTo>
                  <a:cubicBezTo>
                    <a:pt x="12" y="79"/>
                    <a:pt x="12" y="79"/>
                    <a:pt x="12" y="79"/>
                  </a:cubicBezTo>
                  <a:cubicBezTo>
                    <a:pt x="12" y="78"/>
                    <a:pt x="12" y="78"/>
                    <a:pt x="12" y="78"/>
                  </a:cubicBezTo>
                  <a:cubicBezTo>
                    <a:pt x="11" y="78"/>
                    <a:pt x="11" y="78"/>
                    <a:pt x="11" y="78"/>
                  </a:cubicBezTo>
                  <a:cubicBezTo>
                    <a:pt x="10" y="78"/>
                    <a:pt x="10" y="78"/>
                    <a:pt x="10" y="78"/>
                  </a:cubicBezTo>
                  <a:cubicBezTo>
                    <a:pt x="10" y="79"/>
                    <a:pt x="10" y="79"/>
                    <a:pt x="10" y="79"/>
                  </a:cubicBezTo>
                  <a:cubicBezTo>
                    <a:pt x="10" y="80"/>
                    <a:pt x="10" y="80"/>
                    <a:pt x="10" y="80"/>
                  </a:cubicBezTo>
                  <a:cubicBezTo>
                    <a:pt x="10" y="81"/>
                    <a:pt x="10" y="81"/>
                    <a:pt x="10" y="81"/>
                  </a:cubicBezTo>
                  <a:cubicBezTo>
                    <a:pt x="10" y="82"/>
                    <a:pt x="10" y="82"/>
                    <a:pt x="10" y="82"/>
                  </a:cubicBezTo>
                  <a:cubicBezTo>
                    <a:pt x="9" y="82"/>
                    <a:pt x="9" y="82"/>
                    <a:pt x="9" y="82"/>
                  </a:cubicBezTo>
                  <a:cubicBezTo>
                    <a:pt x="9" y="83"/>
                    <a:pt x="9" y="83"/>
                    <a:pt x="9" y="83"/>
                  </a:cubicBezTo>
                  <a:cubicBezTo>
                    <a:pt x="9" y="85"/>
                    <a:pt x="9" y="85"/>
                    <a:pt x="9" y="85"/>
                  </a:cubicBezTo>
                  <a:cubicBezTo>
                    <a:pt x="9" y="85"/>
                    <a:pt x="9" y="85"/>
                    <a:pt x="9" y="85"/>
                  </a:cubicBezTo>
                  <a:cubicBezTo>
                    <a:pt x="9" y="86"/>
                    <a:pt x="9" y="86"/>
                    <a:pt x="9" y="86"/>
                  </a:cubicBezTo>
                  <a:cubicBezTo>
                    <a:pt x="9" y="87"/>
                    <a:pt x="9" y="87"/>
                    <a:pt x="9" y="87"/>
                  </a:cubicBezTo>
                  <a:cubicBezTo>
                    <a:pt x="10" y="87"/>
                    <a:pt x="10" y="87"/>
                    <a:pt x="10" y="87"/>
                  </a:cubicBezTo>
                  <a:cubicBezTo>
                    <a:pt x="11" y="87"/>
                    <a:pt x="11" y="87"/>
                    <a:pt x="11" y="87"/>
                  </a:cubicBezTo>
                  <a:cubicBezTo>
                    <a:pt x="10" y="89"/>
                    <a:pt x="10" y="89"/>
                    <a:pt x="10" y="89"/>
                  </a:cubicBezTo>
                  <a:cubicBezTo>
                    <a:pt x="10" y="89"/>
                    <a:pt x="10" y="89"/>
                    <a:pt x="10" y="89"/>
                  </a:cubicBezTo>
                  <a:cubicBezTo>
                    <a:pt x="11" y="91"/>
                    <a:pt x="11" y="91"/>
                    <a:pt x="11" y="91"/>
                  </a:cubicBezTo>
                  <a:cubicBezTo>
                    <a:pt x="10" y="91"/>
                    <a:pt x="10" y="91"/>
                    <a:pt x="10" y="91"/>
                  </a:cubicBezTo>
                  <a:cubicBezTo>
                    <a:pt x="12" y="93"/>
                    <a:pt x="12" y="93"/>
                    <a:pt x="12" y="93"/>
                  </a:cubicBezTo>
                  <a:cubicBezTo>
                    <a:pt x="12" y="94"/>
                    <a:pt x="12" y="94"/>
                    <a:pt x="12" y="94"/>
                  </a:cubicBezTo>
                  <a:cubicBezTo>
                    <a:pt x="12" y="94"/>
                    <a:pt x="12" y="94"/>
                    <a:pt x="12" y="94"/>
                  </a:cubicBezTo>
                  <a:cubicBezTo>
                    <a:pt x="13" y="96"/>
                    <a:pt x="13" y="96"/>
                    <a:pt x="13" y="96"/>
                  </a:cubicBezTo>
                  <a:cubicBezTo>
                    <a:pt x="12" y="96"/>
                    <a:pt x="12" y="96"/>
                    <a:pt x="12" y="96"/>
                  </a:cubicBezTo>
                  <a:cubicBezTo>
                    <a:pt x="12" y="98"/>
                    <a:pt x="12" y="98"/>
                    <a:pt x="12" y="98"/>
                  </a:cubicBezTo>
                  <a:cubicBezTo>
                    <a:pt x="12" y="99"/>
                    <a:pt x="12" y="99"/>
                    <a:pt x="12" y="99"/>
                  </a:cubicBezTo>
                  <a:cubicBezTo>
                    <a:pt x="11" y="102"/>
                    <a:pt x="11" y="102"/>
                    <a:pt x="11" y="102"/>
                  </a:cubicBezTo>
                  <a:cubicBezTo>
                    <a:pt x="12" y="102"/>
                    <a:pt x="12" y="102"/>
                    <a:pt x="12" y="102"/>
                  </a:cubicBezTo>
                  <a:cubicBezTo>
                    <a:pt x="12" y="104"/>
                    <a:pt x="12" y="104"/>
                    <a:pt x="12" y="104"/>
                  </a:cubicBezTo>
                  <a:cubicBezTo>
                    <a:pt x="12" y="105"/>
                    <a:pt x="12" y="105"/>
                    <a:pt x="12" y="105"/>
                  </a:cubicBezTo>
                  <a:cubicBezTo>
                    <a:pt x="12" y="105"/>
                    <a:pt x="12" y="105"/>
                    <a:pt x="12" y="105"/>
                  </a:cubicBezTo>
                  <a:cubicBezTo>
                    <a:pt x="14" y="105"/>
                    <a:pt x="14" y="105"/>
                    <a:pt x="14" y="105"/>
                  </a:cubicBezTo>
                  <a:cubicBezTo>
                    <a:pt x="14" y="105"/>
                    <a:pt x="14" y="105"/>
                    <a:pt x="14" y="105"/>
                  </a:cubicBezTo>
                  <a:cubicBezTo>
                    <a:pt x="15" y="104"/>
                    <a:pt x="15" y="104"/>
                    <a:pt x="15" y="104"/>
                  </a:cubicBezTo>
                  <a:cubicBezTo>
                    <a:pt x="16" y="106"/>
                    <a:pt x="16" y="106"/>
                    <a:pt x="16" y="106"/>
                  </a:cubicBezTo>
                  <a:cubicBezTo>
                    <a:pt x="17" y="106"/>
                    <a:pt x="17" y="106"/>
                    <a:pt x="17" y="106"/>
                  </a:cubicBezTo>
                  <a:cubicBezTo>
                    <a:pt x="18" y="107"/>
                    <a:pt x="18" y="107"/>
                    <a:pt x="18" y="107"/>
                  </a:cubicBezTo>
                  <a:cubicBezTo>
                    <a:pt x="19" y="106"/>
                    <a:pt x="19" y="106"/>
                    <a:pt x="19" y="106"/>
                  </a:cubicBezTo>
                  <a:cubicBezTo>
                    <a:pt x="20" y="107"/>
                    <a:pt x="20" y="107"/>
                    <a:pt x="20" y="107"/>
                  </a:cubicBezTo>
                  <a:cubicBezTo>
                    <a:pt x="20" y="107"/>
                    <a:pt x="20" y="107"/>
                    <a:pt x="20" y="107"/>
                  </a:cubicBezTo>
                  <a:cubicBezTo>
                    <a:pt x="20" y="107"/>
                    <a:pt x="20" y="107"/>
                    <a:pt x="20" y="107"/>
                  </a:cubicBezTo>
                  <a:cubicBezTo>
                    <a:pt x="22" y="106"/>
                    <a:pt x="22" y="106"/>
                    <a:pt x="22" y="106"/>
                  </a:cubicBezTo>
                  <a:cubicBezTo>
                    <a:pt x="22" y="107"/>
                    <a:pt x="22" y="107"/>
                    <a:pt x="22" y="107"/>
                  </a:cubicBezTo>
                  <a:cubicBezTo>
                    <a:pt x="21" y="108"/>
                    <a:pt x="21" y="108"/>
                    <a:pt x="21" y="108"/>
                  </a:cubicBezTo>
                  <a:cubicBezTo>
                    <a:pt x="23" y="111"/>
                    <a:pt x="23" y="111"/>
                    <a:pt x="23" y="111"/>
                  </a:cubicBezTo>
                  <a:cubicBezTo>
                    <a:pt x="23" y="111"/>
                    <a:pt x="23" y="111"/>
                    <a:pt x="23" y="111"/>
                  </a:cubicBezTo>
                  <a:cubicBezTo>
                    <a:pt x="22" y="113"/>
                    <a:pt x="22" y="113"/>
                    <a:pt x="22" y="113"/>
                  </a:cubicBezTo>
                  <a:cubicBezTo>
                    <a:pt x="23" y="113"/>
                    <a:pt x="23" y="113"/>
                    <a:pt x="23" y="113"/>
                  </a:cubicBezTo>
                  <a:cubicBezTo>
                    <a:pt x="24" y="111"/>
                    <a:pt x="24" y="111"/>
                    <a:pt x="24" y="111"/>
                  </a:cubicBezTo>
                  <a:cubicBezTo>
                    <a:pt x="24" y="111"/>
                    <a:pt x="24" y="111"/>
                    <a:pt x="24" y="111"/>
                  </a:cubicBezTo>
                  <a:cubicBezTo>
                    <a:pt x="24" y="111"/>
                    <a:pt x="24" y="111"/>
                    <a:pt x="24" y="111"/>
                  </a:cubicBezTo>
                  <a:cubicBezTo>
                    <a:pt x="26" y="111"/>
                    <a:pt x="26" y="111"/>
                    <a:pt x="26" y="111"/>
                  </a:cubicBezTo>
                  <a:cubicBezTo>
                    <a:pt x="26" y="111"/>
                    <a:pt x="26" y="111"/>
                    <a:pt x="26" y="111"/>
                  </a:cubicBezTo>
                  <a:cubicBezTo>
                    <a:pt x="28" y="109"/>
                    <a:pt x="28" y="109"/>
                    <a:pt x="28" y="109"/>
                  </a:cubicBezTo>
                  <a:cubicBezTo>
                    <a:pt x="30" y="109"/>
                    <a:pt x="30" y="109"/>
                    <a:pt x="30" y="109"/>
                  </a:cubicBezTo>
                  <a:cubicBezTo>
                    <a:pt x="32" y="108"/>
                    <a:pt x="32" y="108"/>
                    <a:pt x="32" y="108"/>
                  </a:cubicBezTo>
                  <a:cubicBezTo>
                    <a:pt x="32" y="107"/>
                    <a:pt x="32" y="107"/>
                    <a:pt x="32" y="107"/>
                  </a:cubicBezTo>
                  <a:cubicBezTo>
                    <a:pt x="34" y="108"/>
                    <a:pt x="34" y="108"/>
                    <a:pt x="34" y="108"/>
                  </a:cubicBezTo>
                  <a:cubicBezTo>
                    <a:pt x="35" y="107"/>
                    <a:pt x="35" y="107"/>
                    <a:pt x="35" y="107"/>
                  </a:cubicBezTo>
                  <a:cubicBezTo>
                    <a:pt x="36" y="106"/>
                    <a:pt x="36" y="106"/>
                    <a:pt x="36" y="106"/>
                  </a:cubicBezTo>
                  <a:cubicBezTo>
                    <a:pt x="36" y="106"/>
                    <a:pt x="36" y="106"/>
                    <a:pt x="36" y="106"/>
                  </a:cubicBezTo>
                  <a:cubicBezTo>
                    <a:pt x="36" y="107"/>
                    <a:pt x="36" y="107"/>
                    <a:pt x="36" y="107"/>
                  </a:cubicBezTo>
                  <a:cubicBezTo>
                    <a:pt x="36" y="108"/>
                    <a:pt x="36" y="108"/>
                    <a:pt x="36" y="108"/>
                  </a:cubicBezTo>
                  <a:cubicBezTo>
                    <a:pt x="37" y="106"/>
                    <a:pt x="37" y="106"/>
                    <a:pt x="37" y="106"/>
                  </a:cubicBezTo>
                  <a:cubicBezTo>
                    <a:pt x="38" y="106"/>
                    <a:pt x="38" y="106"/>
                    <a:pt x="38" y="106"/>
                  </a:cubicBezTo>
                  <a:cubicBezTo>
                    <a:pt x="37" y="105"/>
                    <a:pt x="37" y="105"/>
                    <a:pt x="37" y="105"/>
                  </a:cubicBezTo>
                  <a:cubicBezTo>
                    <a:pt x="38" y="105"/>
                    <a:pt x="38" y="105"/>
                    <a:pt x="38" y="105"/>
                  </a:cubicBezTo>
                  <a:cubicBezTo>
                    <a:pt x="38" y="106"/>
                    <a:pt x="38" y="106"/>
                    <a:pt x="38" y="106"/>
                  </a:cubicBezTo>
                  <a:cubicBezTo>
                    <a:pt x="39" y="106"/>
                    <a:pt x="39" y="106"/>
                    <a:pt x="39" y="106"/>
                  </a:cubicBezTo>
                  <a:cubicBezTo>
                    <a:pt x="39" y="105"/>
                    <a:pt x="39" y="105"/>
                    <a:pt x="39" y="105"/>
                  </a:cubicBezTo>
                  <a:cubicBezTo>
                    <a:pt x="40" y="106"/>
                    <a:pt x="40" y="106"/>
                    <a:pt x="40" y="106"/>
                  </a:cubicBezTo>
                  <a:cubicBezTo>
                    <a:pt x="41" y="106"/>
                    <a:pt x="41" y="106"/>
                    <a:pt x="41" y="106"/>
                  </a:cubicBezTo>
                  <a:cubicBezTo>
                    <a:pt x="41" y="105"/>
                    <a:pt x="41" y="105"/>
                    <a:pt x="41" y="105"/>
                  </a:cubicBezTo>
                  <a:cubicBezTo>
                    <a:pt x="41" y="105"/>
                    <a:pt x="41" y="105"/>
                    <a:pt x="41" y="105"/>
                  </a:cubicBezTo>
                  <a:cubicBezTo>
                    <a:pt x="42" y="106"/>
                    <a:pt x="42" y="106"/>
                    <a:pt x="42" y="106"/>
                  </a:cubicBezTo>
                  <a:cubicBezTo>
                    <a:pt x="42" y="105"/>
                    <a:pt x="42" y="105"/>
                    <a:pt x="42" y="105"/>
                  </a:cubicBezTo>
                  <a:cubicBezTo>
                    <a:pt x="44" y="105"/>
                    <a:pt x="44" y="105"/>
                    <a:pt x="44" y="105"/>
                  </a:cubicBezTo>
                  <a:cubicBezTo>
                    <a:pt x="45" y="106"/>
                    <a:pt x="45" y="106"/>
                    <a:pt x="45" y="106"/>
                  </a:cubicBezTo>
                  <a:cubicBezTo>
                    <a:pt x="47" y="106"/>
                    <a:pt x="47" y="106"/>
                    <a:pt x="47" y="106"/>
                  </a:cubicBezTo>
                  <a:cubicBezTo>
                    <a:pt x="47" y="105"/>
                    <a:pt x="47" y="105"/>
                    <a:pt x="47" y="105"/>
                  </a:cubicBezTo>
                  <a:cubicBezTo>
                    <a:pt x="47" y="104"/>
                    <a:pt x="47" y="104"/>
                    <a:pt x="47" y="104"/>
                  </a:cubicBezTo>
                  <a:cubicBezTo>
                    <a:pt x="47" y="104"/>
                    <a:pt x="47" y="104"/>
                    <a:pt x="47" y="104"/>
                  </a:cubicBezTo>
                  <a:cubicBezTo>
                    <a:pt x="48" y="104"/>
                    <a:pt x="48" y="104"/>
                    <a:pt x="48" y="104"/>
                  </a:cubicBezTo>
                  <a:cubicBezTo>
                    <a:pt x="48" y="105"/>
                    <a:pt x="48" y="105"/>
                    <a:pt x="48" y="105"/>
                  </a:cubicBezTo>
                  <a:cubicBezTo>
                    <a:pt x="49" y="105"/>
                    <a:pt x="49" y="105"/>
                    <a:pt x="49" y="105"/>
                  </a:cubicBezTo>
                  <a:cubicBezTo>
                    <a:pt x="49" y="105"/>
                    <a:pt x="50" y="105"/>
                    <a:pt x="50" y="104"/>
                  </a:cubicBezTo>
                  <a:close/>
                  <a:moveTo>
                    <a:pt x="26" y="59"/>
                  </a:moveTo>
                  <a:cubicBezTo>
                    <a:pt x="26" y="59"/>
                    <a:pt x="26" y="59"/>
                    <a:pt x="26" y="59"/>
                  </a:cubicBezTo>
                  <a:cubicBezTo>
                    <a:pt x="25" y="59"/>
                    <a:pt x="25" y="59"/>
                    <a:pt x="25" y="59"/>
                  </a:cubicBezTo>
                  <a:cubicBezTo>
                    <a:pt x="24" y="58"/>
                    <a:pt x="24" y="58"/>
                    <a:pt x="24" y="58"/>
                  </a:cubicBezTo>
                  <a:cubicBezTo>
                    <a:pt x="25" y="57"/>
                    <a:pt x="25" y="57"/>
                    <a:pt x="25" y="57"/>
                  </a:cubicBezTo>
                  <a:cubicBezTo>
                    <a:pt x="27" y="57"/>
                    <a:pt x="27" y="57"/>
                    <a:pt x="27" y="57"/>
                  </a:cubicBezTo>
                  <a:cubicBezTo>
                    <a:pt x="27" y="58"/>
                    <a:pt x="27" y="58"/>
                    <a:pt x="27" y="58"/>
                  </a:cubicBezTo>
                  <a:cubicBezTo>
                    <a:pt x="26" y="58"/>
                    <a:pt x="26" y="58"/>
                    <a:pt x="26" y="58"/>
                  </a:cubicBezTo>
                  <a:cubicBezTo>
                    <a:pt x="26" y="59"/>
                    <a:pt x="26" y="59"/>
                    <a:pt x="26" y="59"/>
                  </a:cubicBezTo>
                  <a:close/>
                  <a:moveTo>
                    <a:pt x="9" y="77"/>
                  </a:moveTo>
                  <a:cubicBezTo>
                    <a:pt x="9" y="76"/>
                    <a:pt x="9" y="76"/>
                    <a:pt x="9" y="76"/>
                  </a:cubicBezTo>
                  <a:cubicBezTo>
                    <a:pt x="10" y="76"/>
                    <a:pt x="10" y="76"/>
                    <a:pt x="10" y="76"/>
                  </a:cubicBezTo>
                  <a:cubicBezTo>
                    <a:pt x="9" y="77"/>
                    <a:pt x="9" y="77"/>
                    <a:pt x="9" y="77"/>
                  </a:cubicBezTo>
                  <a:cubicBezTo>
                    <a:pt x="9" y="77"/>
                    <a:pt x="9" y="77"/>
                    <a:pt x="9" y="77"/>
                  </a:cubicBezTo>
                  <a:close/>
                  <a:moveTo>
                    <a:pt x="8" y="77"/>
                  </a:moveTo>
                  <a:cubicBezTo>
                    <a:pt x="9" y="78"/>
                    <a:pt x="9" y="78"/>
                    <a:pt x="9" y="78"/>
                  </a:cubicBezTo>
                  <a:cubicBezTo>
                    <a:pt x="10" y="78"/>
                    <a:pt x="10" y="78"/>
                    <a:pt x="10" y="78"/>
                  </a:cubicBezTo>
                  <a:cubicBezTo>
                    <a:pt x="10" y="79"/>
                    <a:pt x="10" y="79"/>
                    <a:pt x="10" y="79"/>
                  </a:cubicBezTo>
                  <a:cubicBezTo>
                    <a:pt x="9" y="79"/>
                    <a:pt x="9" y="79"/>
                    <a:pt x="9" y="79"/>
                  </a:cubicBezTo>
                  <a:cubicBezTo>
                    <a:pt x="8" y="78"/>
                    <a:pt x="8" y="78"/>
                    <a:pt x="8" y="78"/>
                  </a:cubicBezTo>
                  <a:cubicBezTo>
                    <a:pt x="8" y="77"/>
                    <a:pt x="8" y="77"/>
                    <a:pt x="8" y="77"/>
                  </a:cubicBezTo>
                  <a:close/>
                  <a:moveTo>
                    <a:pt x="21" y="110"/>
                  </a:moveTo>
                  <a:cubicBezTo>
                    <a:pt x="21" y="111"/>
                    <a:pt x="21" y="111"/>
                    <a:pt x="21" y="111"/>
                  </a:cubicBezTo>
                  <a:cubicBezTo>
                    <a:pt x="21" y="112"/>
                    <a:pt x="21" y="112"/>
                    <a:pt x="21" y="112"/>
                  </a:cubicBezTo>
                  <a:cubicBezTo>
                    <a:pt x="20" y="111"/>
                    <a:pt x="20" y="111"/>
                    <a:pt x="20" y="111"/>
                  </a:cubicBezTo>
                  <a:cubicBezTo>
                    <a:pt x="21" y="111"/>
                    <a:pt x="21" y="111"/>
                    <a:pt x="21" y="111"/>
                  </a:cubicBezTo>
                  <a:cubicBezTo>
                    <a:pt x="21" y="110"/>
                    <a:pt x="21" y="110"/>
                    <a:pt x="21" y="110"/>
                  </a:cubicBezTo>
                  <a:close/>
                  <a:moveTo>
                    <a:pt x="20" y="109"/>
                  </a:moveTo>
                  <a:cubicBezTo>
                    <a:pt x="20" y="110"/>
                    <a:pt x="20" y="110"/>
                    <a:pt x="20" y="110"/>
                  </a:cubicBezTo>
                  <a:cubicBezTo>
                    <a:pt x="19" y="110"/>
                    <a:pt x="19" y="110"/>
                    <a:pt x="19" y="110"/>
                  </a:cubicBezTo>
                  <a:cubicBezTo>
                    <a:pt x="20" y="109"/>
                    <a:pt x="20" y="109"/>
                    <a:pt x="20" y="109"/>
                  </a:cubicBezTo>
                  <a:close/>
                  <a:moveTo>
                    <a:pt x="17" y="108"/>
                  </a:moveTo>
                  <a:cubicBezTo>
                    <a:pt x="19" y="107"/>
                    <a:pt x="19" y="107"/>
                    <a:pt x="19" y="107"/>
                  </a:cubicBezTo>
                  <a:cubicBezTo>
                    <a:pt x="19" y="108"/>
                    <a:pt x="19" y="108"/>
                    <a:pt x="19" y="108"/>
                  </a:cubicBezTo>
                  <a:cubicBezTo>
                    <a:pt x="18" y="109"/>
                    <a:pt x="18" y="109"/>
                    <a:pt x="18" y="109"/>
                  </a:cubicBezTo>
                  <a:cubicBezTo>
                    <a:pt x="17" y="108"/>
                    <a:pt x="17" y="108"/>
                    <a:pt x="17" y="108"/>
                  </a:cubicBezTo>
                  <a:cubicBezTo>
                    <a:pt x="17" y="108"/>
                    <a:pt x="17" y="108"/>
                    <a:pt x="17" y="108"/>
                  </a:cubicBezTo>
                  <a:close/>
                  <a:moveTo>
                    <a:pt x="14" y="106"/>
                  </a:moveTo>
                  <a:cubicBezTo>
                    <a:pt x="16" y="107"/>
                    <a:pt x="16" y="107"/>
                    <a:pt x="16" y="107"/>
                  </a:cubicBezTo>
                  <a:cubicBezTo>
                    <a:pt x="15" y="107"/>
                    <a:pt x="15" y="107"/>
                    <a:pt x="15" y="107"/>
                  </a:cubicBezTo>
                  <a:cubicBezTo>
                    <a:pt x="14" y="107"/>
                    <a:pt x="14" y="107"/>
                    <a:pt x="14" y="107"/>
                  </a:cubicBezTo>
                  <a:cubicBezTo>
                    <a:pt x="14" y="106"/>
                    <a:pt x="14" y="106"/>
                    <a:pt x="14" y="106"/>
                  </a:cubicBezTo>
                  <a:close/>
                  <a:moveTo>
                    <a:pt x="12" y="106"/>
                  </a:moveTo>
                  <a:cubicBezTo>
                    <a:pt x="13" y="106"/>
                    <a:pt x="13" y="106"/>
                    <a:pt x="13" y="106"/>
                  </a:cubicBezTo>
                  <a:cubicBezTo>
                    <a:pt x="12" y="107"/>
                    <a:pt x="12" y="107"/>
                    <a:pt x="12" y="107"/>
                  </a:cubicBezTo>
                  <a:cubicBezTo>
                    <a:pt x="12" y="106"/>
                    <a:pt x="12" y="106"/>
                    <a:pt x="12" y="106"/>
                  </a:cubicBezTo>
                  <a:close/>
                  <a:moveTo>
                    <a:pt x="3" y="108"/>
                  </a:moveTo>
                  <a:cubicBezTo>
                    <a:pt x="5" y="108"/>
                    <a:pt x="5" y="108"/>
                    <a:pt x="5" y="108"/>
                  </a:cubicBezTo>
                  <a:cubicBezTo>
                    <a:pt x="5" y="108"/>
                    <a:pt x="5" y="108"/>
                    <a:pt x="5" y="108"/>
                  </a:cubicBezTo>
                  <a:cubicBezTo>
                    <a:pt x="4" y="107"/>
                    <a:pt x="4" y="107"/>
                    <a:pt x="4" y="107"/>
                  </a:cubicBezTo>
                  <a:cubicBezTo>
                    <a:pt x="4" y="106"/>
                    <a:pt x="4" y="106"/>
                    <a:pt x="4" y="106"/>
                  </a:cubicBezTo>
                  <a:cubicBezTo>
                    <a:pt x="5" y="106"/>
                    <a:pt x="5" y="106"/>
                    <a:pt x="5" y="106"/>
                  </a:cubicBezTo>
                  <a:cubicBezTo>
                    <a:pt x="7" y="107"/>
                    <a:pt x="7" y="107"/>
                    <a:pt x="7" y="107"/>
                  </a:cubicBezTo>
                  <a:cubicBezTo>
                    <a:pt x="7" y="108"/>
                    <a:pt x="7" y="108"/>
                    <a:pt x="7" y="108"/>
                  </a:cubicBezTo>
                  <a:cubicBezTo>
                    <a:pt x="6" y="108"/>
                    <a:pt x="6" y="108"/>
                    <a:pt x="6" y="108"/>
                  </a:cubicBezTo>
                  <a:cubicBezTo>
                    <a:pt x="6" y="109"/>
                    <a:pt x="6" y="109"/>
                    <a:pt x="6" y="109"/>
                  </a:cubicBezTo>
                  <a:cubicBezTo>
                    <a:pt x="6" y="110"/>
                    <a:pt x="6" y="110"/>
                    <a:pt x="6" y="110"/>
                  </a:cubicBezTo>
                  <a:cubicBezTo>
                    <a:pt x="7" y="110"/>
                    <a:pt x="7" y="110"/>
                    <a:pt x="7" y="110"/>
                  </a:cubicBezTo>
                  <a:cubicBezTo>
                    <a:pt x="7" y="111"/>
                    <a:pt x="7" y="111"/>
                    <a:pt x="7" y="111"/>
                  </a:cubicBezTo>
                  <a:cubicBezTo>
                    <a:pt x="7" y="111"/>
                    <a:pt x="7" y="111"/>
                    <a:pt x="7" y="111"/>
                  </a:cubicBezTo>
                  <a:cubicBezTo>
                    <a:pt x="5" y="110"/>
                    <a:pt x="5" y="110"/>
                    <a:pt x="5" y="110"/>
                  </a:cubicBezTo>
                  <a:cubicBezTo>
                    <a:pt x="4" y="110"/>
                    <a:pt x="4" y="110"/>
                    <a:pt x="4" y="110"/>
                  </a:cubicBezTo>
                  <a:cubicBezTo>
                    <a:pt x="4" y="109"/>
                    <a:pt x="4" y="109"/>
                    <a:pt x="4" y="109"/>
                  </a:cubicBezTo>
                  <a:cubicBezTo>
                    <a:pt x="3" y="109"/>
                    <a:pt x="3" y="109"/>
                    <a:pt x="3" y="109"/>
                  </a:cubicBezTo>
                  <a:lnTo>
                    <a:pt x="3" y="10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8" name="Freeform 46"/>
            <p:cNvSpPr>
              <a:spLocks noEditPoints="1"/>
            </p:cNvSpPr>
            <p:nvPr/>
          </p:nvSpPr>
          <p:spPr bwMode="auto">
            <a:xfrm>
              <a:off x="4938451" y="2847439"/>
              <a:ext cx="140243" cy="94302"/>
            </a:xfrm>
            <a:custGeom>
              <a:avLst/>
              <a:gdLst>
                <a:gd name="T0" fmla="*/ 56 w 58"/>
                <a:gd name="T1" fmla="*/ 34 h 39"/>
                <a:gd name="T2" fmla="*/ 53 w 58"/>
                <a:gd name="T3" fmla="*/ 22 h 39"/>
                <a:gd name="T4" fmla="*/ 55 w 58"/>
                <a:gd name="T5" fmla="*/ 10 h 39"/>
                <a:gd name="T6" fmla="*/ 58 w 58"/>
                <a:gd name="T7" fmla="*/ 7 h 39"/>
                <a:gd name="T8" fmla="*/ 48 w 58"/>
                <a:gd name="T9" fmla="*/ 5 h 39"/>
                <a:gd name="T10" fmla="*/ 38 w 58"/>
                <a:gd name="T11" fmla="*/ 2 h 39"/>
                <a:gd name="T12" fmla="*/ 34 w 58"/>
                <a:gd name="T13" fmla="*/ 2 h 39"/>
                <a:gd name="T14" fmla="*/ 33 w 58"/>
                <a:gd name="T15" fmla="*/ 3 h 39"/>
                <a:gd name="T16" fmla="*/ 26 w 58"/>
                <a:gd name="T17" fmla="*/ 5 h 39"/>
                <a:gd name="T18" fmla="*/ 24 w 58"/>
                <a:gd name="T19" fmla="*/ 5 h 39"/>
                <a:gd name="T20" fmla="*/ 19 w 58"/>
                <a:gd name="T21" fmla="*/ 7 h 39"/>
                <a:gd name="T22" fmla="*/ 16 w 58"/>
                <a:gd name="T23" fmla="*/ 17 h 39"/>
                <a:gd name="T24" fmla="*/ 19 w 58"/>
                <a:gd name="T25" fmla="*/ 17 h 39"/>
                <a:gd name="T26" fmla="*/ 17 w 58"/>
                <a:gd name="T27" fmla="*/ 22 h 39"/>
                <a:gd name="T28" fmla="*/ 22 w 58"/>
                <a:gd name="T29" fmla="*/ 27 h 39"/>
                <a:gd name="T30" fmla="*/ 26 w 58"/>
                <a:gd name="T31" fmla="*/ 25 h 39"/>
                <a:gd name="T32" fmla="*/ 26 w 58"/>
                <a:gd name="T33" fmla="*/ 32 h 39"/>
                <a:gd name="T34" fmla="*/ 34 w 58"/>
                <a:gd name="T35" fmla="*/ 30 h 39"/>
                <a:gd name="T36" fmla="*/ 38 w 58"/>
                <a:gd name="T37" fmla="*/ 30 h 39"/>
                <a:gd name="T38" fmla="*/ 43 w 58"/>
                <a:gd name="T39" fmla="*/ 34 h 39"/>
                <a:gd name="T40" fmla="*/ 48 w 58"/>
                <a:gd name="T41" fmla="*/ 39 h 39"/>
                <a:gd name="T42" fmla="*/ 55 w 58"/>
                <a:gd name="T43" fmla="*/ 39 h 39"/>
                <a:gd name="T44" fmla="*/ 14 w 58"/>
                <a:gd name="T45" fmla="*/ 13 h 39"/>
                <a:gd name="T46" fmla="*/ 12 w 58"/>
                <a:gd name="T47" fmla="*/ 13 h 39"/>
                <a:gd name="T48" fmla="*/ 7 w 58"/>
                <a:gd name="T49" fmla="*/ 19 h 39"/>
                <a:gd name="T50" fmla="*/ 2 w 58"/>
                <a:gd name="T51" fmla="*/ 17 h 39"/>
                <a:gd name="T52" fmla="*/ 7 w 58"/>
                <a:gd name="T53" fmla="*/ 13 h 39"/>
                <a:gd name="T54" fmla="*/ 9 w 58"/>
                <a:gd name="T55" fmla="*/ 13 h 39"/>
                <a:gd name="T56" fmla="*/ 11 w 58"/>
                <a:gd name="T57" fmla="*/ 17 h 39"/>
                <a:gd name="T58" fmla="*/ 7 w 58"/>
                <a:gd name="T59" fmla="*/ 19 h 39"/>
                <a:gd name="T60" fmla="*/ 12 w 58"/>
                <a:gd name="T61" fmla="*/ 19 h 39"/>
                <a:gd name="T62" fmla="*/ 14 w 58"/>
                <a:gd name="T63" fmla="*/ 22 h 39"/>
                <a:gd name="T64" fmla="*/ 12 w 58"/>
                <a:gd name="T65" fmla="*/ 20 h 39"/>
                <a:gd name="T66" fmla="*/ 5 w 58"/>
                <a:gd name="T67" fmla="*/ 30 h 39"/>
                <a:gd name="T68" fmla="*/ 9 w 58"/>
                <a:gd name="T69" fmla="*/ 27 h 39"/>
                <a:gd name="T70" fmla="*/ 12 w 58"/>
                <a:gd name="T71" fmla="*/ 24 h 39"/>
                <a:gd name="T72" fmla="*/ 12 w 58"/>
                <a:gd name="T73" fmla="*/ 22 h 39"/>
                <a:gd name="T74" fmla="*/ 5 w 58"/>
                <a:gd name="T75" fmla="*/ 20 h 39"/>
                <a:gd name="T76" fmla="*/ 4 w 58"/>
                <a:gd name="T77" fmla="*/ 22 h 39"/>
                <a:gd name="T78" fmla="*/ 2 w 58"/>
                <a:gd name="T79" fmla="*/ 22 h 39"/>
                <a:gd name="T80" fmla="*/ 2 w 58"/>
                <a:gd name="T81" fmla="*/ 24 h 39"/>
                <a:gd name="T82" fmla="*/ 2 w 58"/>
                <a:gd name="T83" fmla="*/ 27 h 39"/>
                <a:gd name="T84" fmla="*/ 4 w 58"/>
                <a:gd name="T8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39">
                  <a:moveTo>
                    <a:pt x="55" y="39"/>
                  </a:moveTo>
                  <a:lnTo>
                    <a:pt x="56" y="36"/>
                  </a:lnTo>
                  <a:lnTo>
                    <a:pt x="56" y="34"/>
                  </a:lnTo>
                  <a:lnTo>
                    <a:pt x="58" y="32"/>
                  </a:lnTo>
                  <a:lnTo>
                    <a:pt x="58" y="30"/>
                  </a:lnTo>
                  <a:lnTo>
                    <a:pt x="53" y="22"/>
                  </a:lnTo>
                  <a:lnTo>
                    <a:pt x="53" y="13"/>
                  </a:lnTo>
                  <a:lnTo>
                    <a:pt x="55" y="13"/>
                  </a:lnTo>
                  <a:lnTo>
                    <a:pt x="55" y="10"/>
                  </a:lnTo>
                  <a:lnTo>
                    <a:pt x="56" y="7"/>
                  </a:lnTo>
                  <a:lnTo>
                    <a:pt x="58" y="7"/>
                  </a:lnTo>
                  <a:lnTo>
                    <a:pt x="58" y="7"/>
                  </a:lnTo>
                  <a:lnTo>
                    <a:pt x="56" y="5"/>
                  </a:lnTo>
                  <a:lnTo>
                    <a:pt x="56" y="5"/>
                  </a:lnTo>
                  <a:lnTo>
                    <a:pt x="48" y="5"/>
                  </a:lnTo>
                  <a:lnTo>
                    <a:pt x="45" y="3"/>
                  </a:lnTo>
                  <a:lnTo>
                    <a:pt x="39" y="3"/>
                  </a:lnTo>
                  <a:lnTo>
                    <a:pt x="38" y="2"/>
                  </a:lnTo>
                  <a:lnTo>
                    <a:pt x="36" y="3"/>
                  </a:lnTo>
                  <a:lnTo>
                    <a:pt x="34" y="0"/>
                  </a:lnTo>
                  <a:lnTo>
                    <a:pt x="34" y="2"/>
                  </a:lnTo>
                  <a:lnTo>
                    <a:pt x="33" y="2"/>
                  </a:lnTo>
                  <a:lnTo>
                    <a:pt x="33" y="3"/>
                  </a:lnTo>
                  <a:lnTo>
                    <a:pt x="33" y="3"/>
                  </a:lnTo>
                  <a:lnTo>
                    <a:pt x="31" y="5"/>
                  </a:lnTo>
                  <a:lnTo>
                    <a:pt x="31" y="5"/>
                  </a:lnTo>
                  <a:lnTo>
                    <a:pt x="26" y="5"/>
                  </a:lnTo>
                  <a:lnTo>
                    <a:pt x="26" y="3"/>
                  </a:lnTo>
                  <a:lnTo>
                    <a:pt x="26" y="5"/>
                  </a:lnTo>
                  <a:lnTo>
                    <a:pt x="24" y="5"/>
                  </a:lnTo>
                  <a:lnTo>
                    <a:pt x="21" y="5"/>
                  </a:lnTo>
                  <a:lnTo>
                    <a:pt x="21" y="8"/>
                  </a:lnTo>
                  <a:lnTo>
                    <a:pt x="19" y="7"/>
                  </a:lnTo>
                  <a:lnTo>
                    <a:pt x="16" y="8"/>
                  </a:lnTo>
                  <a:lnTo>
                    <a:pt x="16" y="10"/>
                  </a:lnTo>
                  <a:lnTo>
                    <a:pt x="16" y="17"/>
                  </a:lnTo>
                  <a:lnTo>
                    <a:pt x="17" y="19"/>
                  </a:lnTo>
                  <a:lnTo>
                    <a:pt x="17" y="17"/>
                  </a:lnTo>
                  <a:lnTo>
                    <a:pt x="19" y="17"/>
                  </a:lnTo>
                  <a:lnTo>
                    <a:pt x="19" y="19"/>
                  </a:lnTo>
                  <a:lnTo>
                    <a:pt x="17" y="19"/>
                  </a:lnTo>
                  <a:lnTo>
                    <a:pt x="17" y="22"/>
                  </a:lnTo>
                  <a:lnTo>
                    <a:pt x="19" y="24"/>
                  </a:lnTo>
                  <a:lnTo>
                    <a:pt x="22" y="27"/>
                  </a:lnTo>
                  <a:lnTo>
                    <a:pt x="22" y="27"/>
                  </a:lnTo>
                  <a:lnTo>
                    <a:pt x="22" y="25"/>
                  </a:lnTo>
                  <a:lnTo>
                    <a:pt x="24" y="24"/>
                  </a:lnTo>
                  <a:lnTo>
                    <a:pt x="26" y="25"/>
                  </a:lnTo>
                  <a:lnTo>
                    <a:pt x="24" y="30"/>
                  </a:lnTo>
                  <a:lnTo>
                    <a:pt x="24" y="32"/>
                  </a:lnTo>
                  <a:lnTo>
                    <a:pt x="26" y="32"/>
                  </a:lnTo>
                  <a:lnTo>
                    <a:pt x="29" y="29"/>
                  </a:lnTo>
                  <a:lnTo>
                    <a:pt x="31" y="29"/>
                  </a:lnTo>
                  <a:lnTo>
                    <a:pt x="34" y="30"/>
                  </a:lnTo>
                  <a:lnTo>
                    <a:pt x="36" y="30"/>
                  </a:lnTo>
                  <a:lnTo>
                    <a:pt x="36" y="29"/>
                  </a:lnTo>
                  <a:lnTo>
                    <a:pt x="38" y="30"/>
                  </a:lnTo>
                  <a:lnTo>
                    <a:pt x="38" y="32"/>
                  </a:lnTo>
                  <a:lnTo>
                    <a:pt x="39" y="32"/>
                  </a:lnTo>
                  <a:lnTo>
                    <a:pt x="43" y="34"/>
                  </a:lnTo>
                  <a:lnTo>
                    <a:pt x="45" y="36"/>
                  </a:lnTo>
                  <a:lnTo>
                    <a:pt x="46" y="37"/>
                  </a:lnTo>
                  <a:lnTo>
                    <a:pt x="48" y="39"/>
                  </a:lnTo>
                  <a:lnTo>
                    <a:pt x="51" y="37"/>
                  </a:lnTo>
                  <a:lnTo>
                    <a:pt x="55" y="39"/>
                  </a:lnTo>
                  <a:lnTo>
                    <a:pt x="55" y="39"/>
                  </a:lnTo>
                  <a:lnTo>
                    <a:pt x="55" y="39"/>
                  </a:lnTo>
                  <a:close/>
                  <a:moveTo>
                    <a:pt x="12" y="13"/>
                  </a:moveTo>
                  <a:lnTo>
                    <a:pt x="14" y="13"/>
                  </a:lnTo>
                  <a:lnTo>
                    <a:pt x="14" y="15"/>
                  </a:lnTo>
                  <a:lnTo>
                    <a:pt x="12" y="15"/>
                  </a:lnTo>
                  <a:lnTo>
                    <a:pt x="12" y="13"/>
                  </a:lnTo>
                  <a:lnTo>
                    <a:pt x="12" y="13"/>
                  </a:lnTo>
                  <a:lnTo>
                    <a:pt x="12" y="13"/>
                  </a:lnTo>
                  <a:close/>
                  <a:moveTo>
                    <a:pt x="7" y="19"/>
                  </a:moveTo>
                  <a:lnTo>
                    <a:pt x="7" y="17"/>
                  </a:lnTo>
                  <a:lnTo>
                    <a:pt x="5" y="17"/>
                  </a:lnTo>
                  <a:lnTo>
                    <a:pt x="2" y="17"/>
                  </a:lnTo>
                  <a:lnTo>
                    <a:pt x="2" y="17"/>
                  </a:lnTo>
                  <a:lnTo>
                    <a:pt x="5" y="15"/>
                  </a:lnTo>
                  <a:lnTo>
                    <a:pt x="7" y="13"/>
                  </a:lnTo>
                  <a:lnTo>
                    <a:pt x="7" y="13"/>
                  </a:lnTo>
                  <a:lnTo>
                    <a:pt x="7" y="13"/>
                  </a:lnTo>
                  <a:lnTo>
                    <a:pt x="9" y="13"/>
                  </a:lnTo>
                  <a:lnTo>
                    <a:pt x="11" y="15"/>
                  </a:lnTo>
                  <a:lnTo>
                    <a:pt x="12" y="17"/>
                  </a:lnTo>
                  <a:lnTo>
                    <a:pt x="11" y="17"/>
                  </a:lnTo>
                  <a:lnTo>
                    <a:pt x="9" y="17"/>
                  </a:lnTo>
                  <a:lnTo>
                    <a:pt x="7" y="19"/>
                  </a:lnTo>
                  <a:lnTo>
                    <a:pt x="7" y="19"/>
                  </a:lnTo>
                  <a:lnTo>
                    <a:pt x="7" y="19"/>
                  </a:lnTo>
                  <a:close/>
                  <a:moveTo>
                    <a:pt x="12" y="20"/>
                  </a:moveTo>
                  <a:lnTo>
                    <a:pt x="12" y="19"/>
                  </a:lnTo>
                  <a:lnTo>
                    <a:pt x="14" y="19"/>
                  </a:lnTo>
                  <a:lnTo>
                    <a:pt x="16" y="22"/>
                  </a:lnTo>
                  <a:lnTo>
                    <a:pt x="14" y="22"/>
                  </a:lnTo>
                  <a:lnTo>
                    <a:pt x="12" y="20"/>
                  </a:lnTo>
                  <a:lnTo>
                    <a:pt x="12" y="20"/>
                  </a:lnTo>
                  <a:lnTo>
                    <a:pt x="12" y="20"/>
                  </a:lnTo>
                  <a:close/>
                  <a:moveTo>
                    <a:pt x="2" y="32"/>
                  </a:moveTo>
                  <a:lnTo>
                    <a:pt x="4" y="32"/>
                  </a:lnTo>
                  <a:lnTo>
                    <a:pt x="5" y="30"/>
                  </a:lnTo>
                  <a:lnTo>
                    <a:pt x="5" y="30"/>
                  </a:lnTo>
                  <a:lnTo>
                    <a:pt x="5" y="27"/>
                  </a:lnTo>
                  <a:lnTo>
                    <a:pt x="9" y="27"/>
                  </a:lnTo>
                  <a:lnTo>
                    <a:pt x="11" y="25"/>
                  </a:lnTo>
                  <a:lnTo>
                    <a:pt x="12" y="24"/>
                  </a:lnTo>
                  <a:lnTo>
                    <a:pt x="12" y="24"/>
                  </a:lnTo>
                  <a:lnTo>
                    <a:pt x="14" y="24"/>
                  </a:lnTo>
                  <a:lnTo>
                    <a:pt x="12" y="22"/>
                  </a:lnTo>
                  <a:lnTo>
                    <a:pt x="12" y="22"/>
                  </a:lnTo>
                  <a:lnTo>
                    <a:pt x="11" y="20"/>
                  </a:lnTo>
                  <a:lnTo>
                    <a:pt x="7" y="20"/>
                  </a:lnTo>
                  <a:lnTo>
                    <a:pt x="5" y="20"/>
                  </a:lnTo>
                  <a:lnTo>
                    <a:pt x="5" y="22"/>
                  </a:lnTo>
                  <a:lnTo>
                    <a:pt x="4" y="22"/>
                  </a:lnTo>
                  <a:lnTo>
                    <a:pt x="4" y="22"/>
                  </a:lnTo>
                  <a:lnTo>
                    <a:pt x="4" y="22"/>
                  </a:lnTo>
                  <a:lnTo>
                    <a:pt x="2" y="22"/>
                  </a:lnTo>
                  <a:lnTo>
                    <a:pt x="2" y="22"/>
                  </a:lnTo>
                  <a:lnTo>
                    <a:pt x="0" y="22"/>
                  </a:lnTo>
                  <a:lnTo>
                    <a:pt x="2" y="24"/>
                  </a:lnTo>
                  <a:lnTo>
                    <a:pt x="2" y="24"/>
                  </a:lnTo>
                  <a:lnTo>
                    <a:pt x="0" y="25"/>
                  </a:lnTo>
                  <a:lnTo>
                    <a:pt x="0" y="25"/>
                  </a:lnTo>
                  <a:lnTo>
                    <a:pt x="2" y="27"/>
                  </a:lnTo>
                  <a:lnTo>
                    <a:pt x="4" y="29"/>
                  </a:lnTo>
                  <a:lnTo>
                    <a:pt x="4" y="30"/>
                  </a:lnTo>
                  <a:lnTo>
                    <a:pt x="4" y="30"/>
                  </a:lnTo>
                  <a:lnTo>
                    <a:pt x="2" y="32"/>
                  </a:lnTo>
                  <a:lnTo>
                    <a:pt x="2" y="3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9" name="Freeform 47"/>
            <p:cNvSpPr>
              <a:spLocks/>
            </p:cNvSpPr>
            <p:nvPr/>
          </p:nvSpPr>
          <p:spPr bwMode="auto">
            <a:xfrm>
              <a:off x="4926362" y="2917560"/>
              <a:ext cx="164423" cy="89466"/>
            </a:xfrm>
            <a:custGeom>
              <a:avLst/>
              <a:gdLst>
                <a:gd name="T0" fmla="*/ 68 w 68"/>
                <a:gd name="T1" fmla="*/ 25 h 37"/>
                <a:gd name="T2" fmla="*/ 65 w 68"/>
                <a:gd name="T3" fmla="*/ 20 h 37"/>
                <a:gd name="T4" fmla="*/ 63 w 68"/>
                <a:gd name="T5" fmla="*/ 17 h 37"/>
                <a:gd name="T6" fmla="*/ 63 w 68"/>
                <a:gd name="T7" fmla="*/ 13 h 37"/>
                <a:gd name="T8" fmla="*/ 61 w 68"/>
                <a:gd name="T9" fmla="*/ 12 h 37"/>
                <a:gd name="T10" fmla="*/ 56 w 68"/>
                <a:gd name="T11" fmla="*/ 8 h 37"/>
                <a:gd name="T12" fmla="*/ 51 w 68"/>
                <a:gd name="T13" fmla="*/ 8 h 37"/>
                <a:gd name="T14" fmla="*/ 48 w 68"/>
                <a:gd name="T15" fmla="*/ 5 h 37"/>
                <a:gd name="T16" fmla="*/ 43 w 68"/>
                <a:gd name="T17" fmla="*/ 3 h 37"/>
                <a:gd name="T18" fmla="*/ 41 w 68"/>
                <a:gd name="T19" fmla="*/ 0 h 37"/>
                <a:gd name="T20" fmla="*/ 39 w 68"/>
                <a:gd name="T21" fmla="*/ 1 h 37"/>
                <a:gd name="T22" fmla="*/ 34 w 68"/>
                <a:gd name="T23" fmla="*/ 0 h 37"/>
                <a:gd name="T24" fmla="*/ 29 w 68"/>
                <a:gd name="T25" fmla="*/ 3 h 37"/>
                <a:gd name="T26" fmla="*/ 31 w 68"/>
                <a:gd name="T27" fmla="*/ 10 h 37"/>
                <a:gd name="T28" fmla="*/ 26 w 68"/>
                <a:gd name="T29" fmla="*/ 17 h 37"/>
                <a:gd name="T30" fmla="*/ 21 w 68"/>
                <a:gd name="T31" fmla="*/ 15 h 37"/>
                <a:gd name="T32" fmla="*/ 16 w 68"/>
                <a:gd name="T33" fmla="*/ 8 h 37"/>
                <a:gd name="T34" fmla="*/ 14 w 68"/>
                <a:gd name="T35" fmla="*/ 5 h 37"/>
                <a:gd name="T36" fmla="*/ 10 w 68"/>
                <a:gd name="T37" fmla="*/ 8 h 37"/>
                <a:gd name="T38" fmla="*/ 7 w 68"/>
                <a:gd name="T39" fmla="*/ 8 h 37"/>
                <a:gd name="T40" fmla="*/ 5 w 68"/>
                <a:gd name="T41" fmla="*/ 13 h 37"/>
                <a:gd name="T42" fmla="*/ 4 w 68"/>
                <a:gd name="T43" fmla="*/ 17 h 37"/>
                <a:gd name="T44" fmla="*/ 2 w 68"/>
                <a:gd name="T45" fmla="*/ 22 h 37"/>
                <a:gd name="T46" fmla="*/ 0 w 68"/>
                <a:gd name="T47" fmla="*/ 25 h 37"/>
                <a:gd name="T48" fmla="*/ 2 w 68"/>
                <a:gd name="T49" fmla="*/ 32 h 37"/>
                <a:gd name="T50" fmla="*/ 4 w 68"/>
                <a:gd name="T51" fmla="*/ 32 h 37"/>
                <a:gd name="T52" fmla="*/ 9 w 68"/>
                <a:gd name="T53" fmla="*/ 27 h 37"/>
                <a:gd name="T54" fmla="*/ 17 w 68"/>
                <a:gd name="T55" fmla="*/ 25 h 37"/>
                <a:gd name="T56" fmla="*/ 21 w 68"/>
                <a:gd name="T57" fmla="*/ 27 h 37"/>
                <a:gd name="T58" fmla="*/ 24 w 68"/>
                <a:gd name="T59" fmla="*/ 25 h 37"/>
                <a:gd name="T60" fmla="*/ 27 w 68"/>
                <a:gd name="T61" fmla="*/ 27 h 37"/>
                <a:gd name="T62" fmla="*/ 33 w 68"/>
                <a:gd name="T63" fmla="*/ 29 h 37"/>
                <a:gd name="T64" fmla="*/ 36 w 68"/>
                <a:gd name="T65" fmla="*/ 27 h 37"/>
                <a:gd name="T66" fmla="*/ 44 w 68"/>
                <a:gd name="T67" fmla="*/ 29 h 37"/>
                <a:gd name="T68" fmla="*/ 50 w 68"/>
                <a:gd name="T69" fmla="*/ 32 h 37"/>
                <a:gd name="T70" fmla="*/ 55 w 68"/>
                <a:gd name="T71" fmla="*/ 36 h 37"/>
                <a:gd name="T72" fmla="*/ 55 w 68"/>
                <a:gd name="T73" fmla="*/ 37 h 37"/>
                <a:gd name="T74" fmla="*/ 63 w 68"/>
                <a:gd name="T75" fmla="*/ 34 h 37"/>
                <a:gd name="T76" fmla="*/ 65 w 68"/>
                <a:gd name="T77" fmla="*/ 30 h 37"/>
                <a:gd name="T78" fmla="*/ 68 w 68"/>
                <a:gd name="T79"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 h="37">
                  <a:moveTo>
                    <a:pt x="68" y="29"/>
                  </a:moveTo>
                  <a:lnTo>
                    <a:pt x="68" y="25"/>
                  </a:lnTo>
                  <a:lnTo>
                    <a:pt x="67" y="24"/>
                  </a:lnTo>
                  <a:lnTo>
                    <a:pt x="65" y="20"/>
                  </a:lnTo>
                  <a:lnTo>
                    <a:pt x="65" y="19"/>
                  </a:lnTo>
                  <a:lnTo>
                    <a:pt x="63" y="17"/>
                  </a:lnTo>
                  <a:lnTo>
                    <a:pt x="63" y="15"/>
                  </a:lnTo>
                  <a:lnTo>
                    <a:pt x="63" y="13"/>
                  </a:lnTo>
                  <a:lnTo>
                    <a:pt x="61" y="13"/>
                  </a:lnTo>
                  <a:lnTo>
                    <a:pt x="61" y="12"/>
                  </a:lnTo>
                  <a:lnTo>
                    <a:pt x="61" y="10"/>
                  </a:lnTo>
                  <a:lnTo>
                    <a:pt x="56" y="8"/>
                  </a:lnTo>
                  <a:lnTo>
                    <a:pt x="53" y="10"/>
                  </a:lnTo>
                  <a:lnTo>
                    <a:pt x="51" y="8"/>
                  </a:lnTo>
                  <a:lnTo>
                    <a:pt x="50" y="7"/>
                  </a:lnTo>
                  <a:lnTo>
                    <a:pt x="48" y="5"/>
                  </a:lnTo>
                  <a:lnTo>
                    <a:pt x="44" y="3"/>
                  </a:lnTo>
                  <a:lnTo>
                    <a:pt x="43" y="3"/>
                  </a:lnTo>
                  <a:lnTo>
                    <a:pt x="43" y="1"/>
                  </a:lnTo>
                  <a:lnTo>
                    <a:pt x="41" y="0"/>
                  </a:lnTo>
                  <a:lnTo>
                    <a:pt x="41" y="1"/>
                  </a:lnTo>
                  <a:lnTo>
                    <a:pt x="39" y="1"/>
                  </a:lnTo>
                  <a:lnTo>
                    <a:pt x="36" y="0"/>
                  </a:lnTo>
                  <a:lnTo>
                    <a:pt x="34" y="0"/>
                  </a:lnTo>
                  <a:lnTo>
                    <a:pt x="31" y="3"/>
                  </a:lnTo>
                  <a:lnTo>
                    <a:pt x="29" y="3"/>
                  </a:lnTo>
                  <a:lnTo>
                    <a:pt x="29" y="5"/>
                  </a:lnTo>
                  <a:lnTo>
                    <a:pt x="31" y="10"/>
                  </a:lnTo>
                  <a:lnTo>
                    <a:pt x="29" y="13"/>
                  </a:lnTo>
                  <a:lnTo>
                    <a:pt x="26" y="17"/>
                  </a:lnTo>
                  <a:lnTo>
                    <a:pt x="24" y="17"/>
                  </a:lnTo>
                  <a:lnTo>
                    <a:pt x="21" y="15"/>
                  </a:lnTo>
                  <a:lnTo>
                    <a:pt x="21" y="13"/>
                  </a:lnTo>
                  <a:lnTo>
                    <a:pt x="16" y="8"/>
                  </a:lnTo>
                  <a:lnTo>
                    <a:pt x="16" y="5"/>
                  </a:lnTo>
                  <a:lnTo>
                    <a:pt x="14" y="5"/>
                  </a:lnTo>
                  <a:lnTo>
                    <a:pt x="12" y="7"/>
                  </a:lnTo>
                  <a:lnTo>
                    <a:pt x="10" y="8"/>
                  </a:lnTo>
                  <a:lnTo>
                    <a:pt x="9" y="8"/>
                  </a:lnTo>
                  <a:lnTo>
                    <a:pt x="7" y="8"/>
                  </a:lnTo>
                  <a:lnTo>
                    <a:pt x="5" y="12"/>
                  </a:lnTo>
                  <a:lnTo>
                    <a:pt x="5" y="13"/>
                  </a:lnTo>
                  <a:lnTo>
                    <a:pt x="4" y="13"/>
                  </a:lnTo>
                  <a:lnTo>
                    <a:pt x="4" y="17"/>
                  </a:lnTo>
                  <a:lnTo>
                    <a:pt x="2" y="20"/>
                  </a:lnTo>
                  <a:lnTo>
                    <a:pt x="2" y="22"/>
                  </a:lnTo>
                  <a:lnTo>
                    <a:pt x="2" y="24"/>
                  </a:lnTo>
                  <a:lnTo>
                    <a:pt x="0" y="25"/>
                  </a:lnTo>
                  <a:lnTo>
                    <a:pt x="0" y="30"/>
                  </a:lnTo>
                  <a:lnTo>
                    <a:pt x="2" y="32"/>
                  </a:lnTo>
                  <a:lnTo>
                    <a:pt x="2" y="32"/>
                  </a:lnTo>
                  <a:lnTo>
                    <a:pt x="4" y="32"/>
                  </a:lnTo>
                  <a:lnTo>
                    <a:pt x="5" y="29"/>
                  </a:lnTo>
                  <a:lnTo>
                    <a:pt x="9" y="27"/>
                  </a:lnTo>
                  <a:lnTo>
                    <a:pt x="12" y="25"/>
                  </a:lnTo>
                  <a:lnTo>
                    <a:pt x="17" y="25"/>
                  </a:lnTo>
                  <a:lnTo>
                    <a:pt x="19" y="25"/>
                  </a:lnTo>
                  <a:lnTo>
                    <a:pt x="21" y="27"/>
                  </a:lnTo>
                  <a:lnTo>
                    <a:pt x="22" y="25"/>
                  </a:lnTo>
                  <a:lnTo>
                    <a:pt x="24" y="25"/>
                  </a:lnTo>
                  <a:lnTo>
                    <a:pt x="26" y="27"/>
                  </a:lnTo>
                  <a:lnTo>
                    <a:pt x="27" y="27"/>
                  </a:lnTo>
                  <a:lnTo>
                    <a:pt x="29" y="29"/>
                  </a:lnTo>
                  <a:lnTo>
                    <a:pt x="33" y="29"/>
                  </a:lnTo>
                  <a:lnTo>
                    <a:pt x="33" y="29"/>
                  </a:lnTo>
                  <a:lnTo>
                    <a:pt x="36" y="27"/>
                  </a:lnTo>
                  <a:lnTo>
                    <a:pt x="41" y="29"/>
                  </a:lnTo>
                  <a:lnTo>
                    <a:pt x="44" y="29"/>
                  </a:lnTo>
                  <a:lnTo>
                    <a:pt x="46" y="32"/>
                  </a:lnTo>
                  <a:lnTo>
                    <a:pt x="50" y="32"/>
                  </a:lnTo>
                  <a:lnTo>
                    <a:pt x="51" y="36"/>
                  </a:lnTo>
                  <a:lnTo>
                    <a:pt x="55" y="36"/>
                  </a:lnTo>
                  <a:lnTo>
                    <a:pt x="55" y="37"/>
                  </a:lnTo>
                  <a:lnTo>
                    <a:pt x="55" y="37"/>
                  </a:lnTo>
                  <a:lnTo>
                    <a:pt x="58" y="36"/>
                  </a:lnTo>
                  <a:lnTo>
                    <a:pt x="63" y="34"/>
                  </a:lnTo>
                  <a:lnTo>
                    <a:pt x="63" y="32"/>
                  </a:lnTo>
                  <a:lnTo>
                    <a:pt x="65" y="30"/>
                  </a:lnTo>
                  <a:lnTo>
                    <a:pt x="67" y="29"/>
                  </a:lnTo>
                  <a:lnTo>
                    <a:pt x="68" y="29"/>
                  </a:lnTo>
                  <a:lnTo>
                    <a:pt x="68" y="2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0" name="Freeform 48"/>
            <p:cNvSpPr>
              <a:spLocks/>
            </p:cNvSpPr>
            <p:nvPr/>
          </p:nvSpPr>
          <p:spPr bwMode="auto">
            <a:xfrm>
              <a:off x="4931198" y="2978010"/>
              <a:ext cx="128154" cy="94302"/>
            </a:xfrm>
            <a:custGeom>
              <a:avLst/>
              <a:gdLst>
                <a:gd name="T0" fmla="*/ 17 w 53"/>
                <a:gd name="T1" fmla="*/ 24 h 39"/>
                <a:gd name="T2" fmla="*/ 17 w 53"/>
                <a:gd name="T3" fmla="*/ 22 h 39"/>
                <a:gd name="T4" fmla="*/ 15 w 53"/>
                <a:gd name="T5" fmla="*/ 19 h 39"/>
                <a:gd name="T6" fmla="*/ 10 w 53"/>
                <a:gd name="T7" fmla="*/ 19 h 39"/>
                <a:gd name="T8" fmla="*/ 5 w 53"/>
                <a:gd name="T9" fmla="*/ 14 h 39"/>
                <a:gd name="T10" fmla="*/ 0 w 53"/>
                <a:gd name="T11" fmla="*/ 14 h 39"/>
                <a:gd name="T12" fmla="*/ 0 w 53"/>
                <a:gd name="T13" fmla="*/ 11 h 39"/>
                <a:gd name="T14" fmla="*/ 2 w 53"/>
                <a:gd name="T15" fmla="*/ 7 h 39"/>
                <a:gd name="T16" fmla="*/ 7 w 53"/>
                <a:gd name="T17" fmla="*/ 2 h 39"/>
                <a:gd name="T18" fmla="*/ 15 w 53"/>
                <a:gd name="T19" fmla="*/ 0 h 39"/>
                <a:gd name="T20" fmla="*/ 19 w 53"/>
                <a:gd name="T21" fmla="*/ 2 h 39"/>
                <a:gd name="T22" fmla="*/ 22 w 53"/>
                <a:gd name="T23" fmla="*/ 0 h 39"/>
                <a:gd name="T24" fmla="*/ 25 w 53"/>
                <a:gd name="T25" fmla="*/ 2 h 39"/>
                <a:gd name="T26" fmla="*/ 31 w 53"/>
                <a:gd name="T27" fmla="*/ 4 h 39"/>
                <a:gd name="T28" fmla="*/ 34 w 53"/>
                <a:gd name="T29" fmla="*/ 2 h 39"/>
                <a:gd name="T30" fmla="*/ 42 w 53"/>
                <a:gd name="T31" fmla="*/ 4 h 39"/>
                <a:gd name="T32" fmla="*/ 48 w 53"/>
                <a:gd name="T33" fmla="*/ 7 h 39"/>
                <a:gd name="T34" fmla="*/ 53 w 53"/>
                <a:gd name="T35" fmla="*/ 11 h 39"/>
                <a:gd name="T36" fmla="*/ 51 w 53"/>
                <a:gd name="T37" fmla="*/ 16 h 39"/>
                <a:gd name="T38" fmla="*/ 53 w 53"/>
                <a:gd name="T39" fmla="*/ 17 h 39"/>
                <a:gd name="T40" fmla="*/ 48 w 53"/>
                <a:gd name="T41" fmla="*/ 22 h 39"/>
                <a:gd name="T42" fmla="*/ 44 w 53"/>
                <a:gd name="T43" fmla="*/ 28 h 39"/>
                <a:gd name="T44" fmla="*/ 48 w 53"/>
                <a:gd name="T45" fmla="*/ 31 h 39"/>
                <a:gd name="T46" fmla="*/ 44 w 53"/>
                <a:gd name="T47" fmla="*/ 29 h 39"/>
                <a:gd name="T48" fmla="*/ 41 w 53"/>
                <a:gd name="T49" fmla="*/ 33 h 39"/>
                <a:gd name="T50" fmla="*/ 39 w 53"/>
                <a:gd name="T51" fmla="*/ 36 h 39"/>
                <a:gd name="T52" fmla="*/ 36 w 53"/>
                <a:gd name="T53" fmla="*/ 38 h 39"/>
                <a:gd name="T54" fmla="*/ 29 w 53"/>
                <a:gd name="T55" fmla="*/ 38 h 39"/>
                <a:gd name="T56" fmla="*/ 24 w 53"/>
                <a:gd name="T57" fmla="*/ 36 h 39"/>
                <a:gd name="T58" fmla="*/ 24 w 53"/>
                <a:gd name="T59" fmla="*/ 31 h 39"/>
                <a:gd name="T60" fmla="*/ 20 w 53"/>
                <a:gd name="T61" fmla="*/ 28 h 39"/>
                <a:gd name="T62" fmla="*/ 17 w 53"/>
                <a:gd name="T63"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39">
                  <a:moveTo>
                    <a:pt x="17" y="28"/>
                  </a:moveTo>
                  <a:lnTo>
                    <a:pt x="17" y="24"/>
                  </a:lnTo>
                  <a:lnTo>
                    <a:pt x="19" y="22"/>
                  </a:lnTo>
                  <a:lnTo>
                    <a:pt x="17" y="22"/>
                  </a:lnTo>
                  <a:lnTo>
                    <a:pt x="15" y="21"/>
                  </a:lnTo>
                  <a:lnTo>
                    <a:pt x="15" y="19"/>
                  </a:lnTo>
                  <a:lnTo>
                    <a:pt x="14" y="19"/>
                  </a:lnTo>
                  <a:lnTo>
                    <a:pt x="10" y="19"/>
                  </a:lnTo>
                  <a:lnTo>
                    <a:pt x="7" y="17"/>
                  </a:lnTo>
                  <a:lnTo>
                    <a:pt x="5" y="14"/>
                  </a:lnTo>
                  <a:lnTo>
                    <a:pt x="2" y="16"/>
                  </a:lnTo>
                  <a:lnTo>
                    <a:pt x="0" y="14"/>
                  </a:lnTo>
                  <a:lnTo>
                    <a:pt x="2" y="12"/>
                  </a:lnTo>
                  <a:lnTo>
                    <a:pt x="0" y="11"/>
                  </a:lnTo>
                  <a:lnTo>
                    <a:pt x="0" y="7"/>
                  </a:lnTo>
                  <a:lnTo>
                    <a:pt x="2" y="7"/>
                  </a:lnTo>
                  <a:lnTo>
                    <a:pt x="3" y="4"/>
                  </a:lnTo>
                  <a:lnTo>
                    <a:pt x="7" y="2"/>
                  </a:lnTo>
                  <a:lnTo>
                    <a:pt x="10" y="0"/>
                  </a:lnTo>
                  <a:lnTo>
                    <a:pt x="15" y="0"/>
                  </a:lnTo>
                  <a:lnTo>
                    <a:pt x="17" y="0"/>
                  </a:lnTo>
                  <a:lnTo>
                    <a:pt x="19" y="2"/>
                  </a:lnTo>
                  <a:lnTo>
                    <a:pt x="20" y="0"/>
                  </a:lnTo>
                  <a:lnTo>
                    <a:pt x="22" y="0"/>
                  </a:lnTo>
                  <a:lnTo>
                    <a:pt x="24" y="2"/>
                  </a:lnTo>
                  <a:lnTo>
                    <a:pt x="25" y="2"/>
                  </a:lnTo>
                  <a:lnTo>
                    <a:pt x="27" y="4"/>
                  </a:lnTo>
                  <a:lnTo>
                    <a:pt x="31" y="4"/>
                  </a:lnTo>
                  <a:lnTo>
                    <a:pt x="31" y="4"/>
                  </a:lnTo>
                  <a:lnTo>
                    <a:pt x="34" y="2"/>
                  </a:lnTo>
                  <a:lnTo>
                    <a:pt x="39" y="4"/>
                  </a:lnTo>
                  <a:lnTo>
                    <a:pt x="42" y="4"/>
                  </a:lnTo>
                  <a:lnTo>
                    <a:pt x="44" y="7"/>
                  </a:lnTo>
                  <a:lnTo>
                    <a:pt x="48" y="7"/>
                  </a:lnTo>
                  <a:lnTo>
                    <a:pt x="49" y="11"/>
                  </a:lnTo>
                  <a:lnTo>
                    <a:pt x="53" y="11"/>
                  </a:lnTo>
                  <a:lnTo>
                    <a:pt x="53" y="12"/>
                  </a:lnTo>
                  <a:lnTo>
                    <a:pt x="51" y="16"/>
                  </a:lnTo>
                  <a:lnTo>
                    <a:pt x="53" y="16"/>
                  </a:lnTo>
                  <a:lnTo>
                    <a:pt x="53" y="17"/>
                  </a:lnTo>
                  <a:lnTo>
                    <a:pt x="49" y="19"/>
                  </a:lnTo>
                  <a:lnTo>
                    <a:pt x="48" y="22"/>
                  </a:lnTo>
                  <a:lnTo>
                    <a:pt x="46" y="24"/>
                  </a:lnTo>
                  <a:lnTo>
                    <a:pt x="44" y="28"/>
                  </a:lnTo>
                  <a:lnTo>
                    <a:pt x="48" y="28"/>
                  </a:lnTo>
                  <a:lnTo>
                    <a:pt x="48" y="31"/>
                  </a:lnTo>
                  <a:lnTo>
                    <a:pt x="46" y="31"/>
                  </a:lnTo>
                  <a:lnTo>
                    <a:pt x="44" y="29"/>
                  </a:lnTo>
                  <a:lnTo>
                    <a:pt x="42" y="29"/>
                  </a:lnTo>
                  <a:lnTo>
                    <a:pt x="41" y="33"/>
                  </a:lnTo>
                  <a:lnTo>
                    <a:pt x="39" y="33"/>
                  </a:lnTo>
                  <a:lnTo>
                    <a:pt x="39" y="36"/>
                  </a:lnTo>
                  <a:lnTo>
                    <a:pt x="37" y="36"/>
                  </a:lnTo>
                  <a:lnTo>
                    <a:pt x="36" y="38"/>
                  </a:lnTo>
                  <a:lnTo>
                    <a:pt x="32" y="36"/>
                  </a:lnTo>
                  <a:lnTo>
                    <a:pt x="29" y="38"/>
                  </a:lnTo>
                  <a:lnTo>
                    <a:pt x="25" y="39"/>
                  </a:lnTo>
                  <a:lnTo>
                    <a:pt x="24" y="36"/>
                  </a:lnTo>
                  <a:lnTo>
                    <a:pt x="25" y="34"/>
                  </a:lnTo>
                  <a:lnTo>
                    <a:pt x="24" y="31"/>
                  </a:lnTo>
                  <a:lnTo>
                    <a:pt x="22" y="29"/>
                  </a:lnTo>
                  <a:lnTo>
                    <a:pt x="20" y="28"/>
                  </a:lnTo>
                  <a:lnTo>
                    <a:pt x="17" y="28"/>
                  </a:lnTo>
                  <a:lnTo>
                    <a:pt x="17" y="2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1" name="Freeform 49"/>
            <p:cNvSpPr>
              <a:spLocks/>
            </p:cNvSpPr>
            <p:nvPr/>
          </p:nvSpPr>
          <p:spPr bwMode="auto">
            <a:xfrm>
              <a:off x="4991647" y="2987682"/>
              <a:ext cx="220037" cy="164423"/>
            </a:xfrm>
            <a:custGeom>
              <a:avLst/>
              <a:gdLst>
                <a:gd name="T0" fmla="*/ 4 w 91"/>
                <a:gd name="T1" fmla="*/ 34 h 68"/>
                <a:gd name="T2" fmla="*/ 11 w 91"/>
                <a:gd name="T3" fmla="*/ 34 h 68"/>
                <a:gd name="T4" fmla="*/ 14 w 91"/>
                <a:gd name="T5" fmla="*/ 32 h 68"/>
                <a:gd name="T6" fmla="*/ 16 w 91"/>
                <a:gd name="T7" fmla="*/ 29 h 68"/>
                <a:gd name="T8" fmla="*/ 19 w 91"/>
                <a:gd name="T9" fmla="*/ 25 h 68"/>
                <a:gd name="T10" fmla="*/ 23 w 91"/>
                <a:gd name="T11" fmla="*/ 27 h 68"/>
                <a:gd name="T12" fmla="*/ 19 w 91"/>
                <a:gd name="T13" fmla="*/ 24 h 68"/>
                <a:gd name="T14" fmla="*/ 23 w 91"/>
                <a:gd name="T15" fmla="*/ 18 h 68"/>
                <a:gd name="T16" fmla="*/ 28 w 91"/>
                <a:gd name="T17" fmla="*/ 13 h 68"/>
                <a:gd name="T18" fmla="*/ 26 w 91"/>
                <a:gd name="T19" fmla="*/ 12 h 68"/>
                <a:gd name="T20" fmla="*/ 31 w 91"/>
                <a:gd name="T21" fmla="*/ 7 h 68"/>
                <a:gd name="T22" fmla="*/ 36 w 91"/>
                <a:gd name="T23" fmla="*/ 3 h 68"/>
                <a:gd name="T24" fmla="*/ 40 w 91"/>
                <a:gd name="T25" fmla="*/ 0 h 68"/>
                <a:gd name="T26" fmla="*/ 43 w 91"/>
                <a:gd name="T27" fmla="*/ 0 h 68"/>
                <a:gd name="T28" fmla="*/ 48 w 91"/>
                <a:gd name="T29" fmla="*/ 3 h 68"/>
                <a:gd name="T30" fmla="*/ 53 w 91"/>
                <a:gd name="T31" fmla="*/ 1 h 68"/>
                <a:gd name="T32" fmla="*/ 58 w 91"/>
                <a:gd name="T33" fmla="*/ 3 h 68"/>
                <a:gd name="T34" fmla="*/ 62 w 91"/>
                <a:gd name="T35" fmla="*/ 3 h 68"/>
                <a:gd name="T36" fmla="*/ 68 w 91"/>
                <a:gd name="T37" fmla="*/ 5 h 68"/>
                <a:gd name="T38" fmla="*/ 68 w 91"/>
                <a:gd name="T39" fmla="*/ 10 h 68"/>
                <a:gd name="T40" fmla="*/ 70 w 91"/>
                <a:gd name="T41" fmla="*/ 15 h 68"/>
                <a:gd name="T42" fmla="*/ 74 w 91"/>
                <a:gd name="T43" fmla="*/ 22 h 68"/>
                <a:gd name="T44" fmla="*/ 79 w 91"/>
                <a:gd name="T45" fmla="*/ 27 h 68"/>
                <a:gd name="T46" fmla="*/ 84 w 91"/>
                <a:gd name="T47" fmla="*/ 32 h 68"/>
                <a:gd name="T48" fmla="*/ 87 w 91"/>
                <a:gd name="T49" fmla="*/ 37 h 68"/>
                <a:gd name="T50" fmla="*/ 89 w 91"/>
                <a:gd name="T51" fmla="*/ 39 h 68"/>
                <a:gd name="T52" fmla="*/ 82 w 91"/>
                <a:gd name="T53" fmla="*/ 44 h 68"/>
                <a:gd name="T54" fmla="*/ 79 w 91"/>
                <a:gd name="T55" fmla="*/ 44 h 68"/>
                <a:gd name="T56" fmla="*/ 80 w 91"/>
                <a:gd name="T57" fmla="*/ 49 h 68"/>
                <a:gd name="T58" fmla="*/ 82 w 91"/>
                <a:gd name="T59" fmla="*/ 56 h 68"/>
                <a:gd name="T60" fmla="*/ 82 w 91"/>
                <a:gd name="T61" fmla="*/ 58 h 68"/>
                <a:gd name="T62" fmla="*/ 75 w 91"/>
                <a:gd name="T63" fmla="*/ 59 h 68"/>
                <a:gd name="T64" fmla="*/ 74 w 91"/>
                <a:gd name="T65" fmla="*/ 68 h 68"/>
                <a:gd name="T66" fmla="*/ 68 w 91"/>
                <a:gd name="T67" fmla="*/ 66 h 68"/>
                <a:gd name="T68" fmla="*/ 63 w 91"/>
                <a:gd name="T69" fmla="*/ 66 h 68"/>
                <a:gd name="T70" fmla="*/ 60 w 91"/>
                <a:gd name="T71" fmla="*/ 68 h 68"/>
                <a:gd name="T72" fmla="*/ 57 w 91"/>
                <a:gd name="T73" fmla="*/ 66 h 68"/>
                <a:gd name="T74" fmla="*/ 51 w 91"/>
                <a:gd name="T75" fmla="*/ 68 h 68"/>
                <a:gd name="T76" fmla="*/ 46 w 91"/>
                <a:gd name="T77" fmla="*/ 66 h 68"/>
                <a:gd name="T78" fmla="*/ 45 w 91"/>
                <a:gd name="T79" fmla="*/ 66 h 68"/>
                <a:gd name="T80" fmla="*/ 38 w 91"/>
                <a:gd name="T81" fmla="*/ 66 h 68"/>
                <a:gd name="T82" fmla="*/ 36 w 91"/>
                <a:gd name="T83" fmla="*/ 64 h 68"/>
                <a:gd name="T84" fmla="*/ 26 w 91"/>
                <a:gd name="T85" fmla="*/ 61 h 68"/>
                <a:gd name="T86" fmla="*/ 23 w 91"/>
                <a:gd name="T87" fmla="*/ 64 h 68"/>
                <a:gd name="T88" fmla="*/ 12 w 91"/>
                <a:gd name="T89" fmla="*/ 64 h 68"/>
                <a:gd name="T90" fmla="*/ 7 w 91"/>
                <a:gd name="T91" fmla="*/ 64 h 68"/>
                <a:gd name="T92" fmla="*/ 6 w 91"/>
                <a:gd name="T93" fmla="*/ 63 h 68"/>
                <a:gd name="T94" fmla="*/ 2 w 91"/>
                <a:gd name="T95" fmla="*/ 56 h 68"/>
                <a:gd name="T96" fmla="*/ 6 w 91"/>
                <a:gd name="T97" fmla="*/ 52 h 68"/>
                <a:gd name="T98" fmla="*/ 6 w 91"/>
                <a:gd name="T99" fmla="*/ 46 h 68"/>
                <a:gd name="T100" fmla="*/ 2 w 91"/>
                <a:gd name="T101" fmla="*/ 41 h 68"/>
                <a:gd name="T102" fmla="*/ 0 w 91"/>
                <a:gd name="T103" fmla="*/ 3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 h="68">
                  <a:moveTo>
                    <a:pt x="0" y="35"/>
                  </a:moveTo>
                  <a:lnTo>
                    <a:pt x="4" y="34"/>
                  </a:lnTo>
                  <a:lnTo>
                    <a:pt x="7" y="32"/>
                  </a:lnTo>
                  <a:lnTo>
                    <a:pt x="11" y="34"/>
                  </a:lnTo>
                  <a:lnTo>
                    <a:pt x="12" y="32"/>
                  </a:lnTo>
                  <a:lnTo>
                    <a:pt x="14" y="32"/>
                  </a:lnTo>
                  <a:lnTo>
                    <a:pt x="14" y="29"/>
                  </a:lnTo>
                  <a:lnTo>
                    <a:pt x="16" y="29"/>
                  </a:lnTo>
                  <a:lnTo>
                    <a:pt x="17" y="25"/>
                  </a:lnTo>
                  <a:lnTo>
                    <a:pt x="19" y="25"/>
                  </a:lnTo>
                  <a:lnTo>
                    <a:pt x="21" y="27"/>
                  </a:lnTo>
                  <a:lnTo>
                    <a:pt x="23" y="27"/>
                  </a:lnTo>
                  <a:lnTo>
                    <a:pt x="23" y="24"/>
                  </a:lnTo>
                  <a:lnTo>
                    <a:pt x="19" y="24"/>
                  </a:lnTo>
                  <a:lnTo>
                    <a:pt x="21" y="20"/>
                  </a:lnTo>
                  <a:lnTo>
                    <a:pt x="23" y="18"/>
                  </a:lnTo>
                  <a:lnTo>
                    <a:pt x="24" y="15"/>
                  </a:lnTo>
                  <a:lnTo>
                    <a:pt x="28" y="13"/>
                  </a:lnTo>
                  <a:lnTo>
                    <a:pt x="28" y="12"/>
                  </a:lnTo>
                  <a:lnTo>
                    <a:pt x="26" y="12"/>
                  </a:lnTo>
                  <a:lnTo>
                    <a:pt x="28" y="8"/>
                  </a:lnTo>
                  <a:lnTo>
                    <a:pt x="31" y="7"/>
                  </a:lnTo>
                  <a:lnTo>
                    <a:pt x="36" y="5"/>
                  </a:lnTo>
                  <a:lnTo>
                    <a:pt x="36" y="3"/>
                  </a:lnTo>
                  <a:lnTo>
                    <a:pt x="38" y="1"/>
                  </a:lnTo>
                  <a:lnTo>
                    <a:pt x="40" y="0"/>
                  </a:lnTo>
                  <a:lnTo>
                    <a:pt x="41" y="0"/>
                  </a:lnTo>
                  <a:lnTo>
                    <a:pt x="43" y="0"/>
                  </a:lnTo>
                  <a:lnTo>
                    <a:pt x="46" y="0"/>
                  </a:lnTo>
                  <a:lnTo>
                    <a:pt x="48" y="3"/>
                  </a:lnTo>
                  <a:lnTo>
                    <a:pt x="51" y="1"/>
                  </a:lnTo>
                  <a:lnTo>
                    <a:pt x="53" y="1"/>
                  </a:lnTo>
                  <a:lnTo>
                    <a:pt x="55" y="5"/>
                  </a:lnTo>
                  <a:lnTo>
                    <a:pt x="58" y="3"/>
                  </a:lnTo>
                  <a:lnTo>
                    <a:pt x="62" y="1"/>
                  </a:lnTo>
                  <a:lnTo>
                    <a:pt x="62" y="3"/>
                  </a:lnTo>
                  <a:lnTo>
                    <a:pt x="63" y="3"/>
                  </a:lnTo>
                  <a:lnTo>
                    <a:pt x="68" y="5"/>
                  </a:lnTo>
                  <a:lnTo>
                    <a:pt x="68" y="8"/>
                  </a:lnTo>
                  <a:lnTo>
                    <a:pt x="68" y="10"/>
                  </a:lnTo>
                  <a:lnTo>
                    <a:pt x="70" y="13"/>
                  </a:lnTo>
                  <a:lnTo>
                    <a:pt x="70" y="15"/>
                  </a:lnTo>
                  <a:lnTo>
                    <a:pt x="72" y="18"/>
                  </a:lnTo>
                  <a:lnTo>
                    <a:pt x="74" y="22"/>
                  </a:lnTo>
                  <a:lnTo>
                    <a:pt x="77" y="25"/>
                  </a:lnTo>
                  <a:lnTo>
                    <a:pt x="79" y="27"/>
                  </a:lnTo>
                  <a:lnTo>
                    <a:pt x="80" y="30"/>
                  </a:lnTo>
                  <a:lnTo>
                    <a:pt x="84" y="32"/>
                  </a:lnTo>
                  <a:lnTo>
                    <a:pt x="87" y="35"/>
                  </a:lnTo>
                  <a:lnTo>
                    <a:pt x="87" y="37"/>
                  </a:lnTo>
                  <a:lnTo>
                    <a:pt x="91" y="39"/>
                  </a:lnTo>
                  <a:lnTo>
                    <a:pt x="89" y="39"/>
                  </a:lnTo>
                  <a:lnTo>
                    <a:pt x="87" y="44"/>
                  </a:lnTo>
                  <a:lnTo>
                    <a:pt x="82" y="44"/>
                  </a:lnTo>
                  <a:lnTo>
                    <a:pt x="79" y="42"/>
                  </a:lnTo>
                  <a:lnTo>
                    <a:pt x="79" y="44"/>
                  </a:lnTo>
                  <a:lnTo>
                    <a:pt x="79" y="46"/>
                  </a:lnTo>
                  <a:lnTo>
                    <a:pt x="80" y="49"/>
                  </a:lnTo>
                  <a:lnTo>
                    <a:pt x="80" y="52"/>
                  </a:lnTo>
                  <a:lnTo>
                    <a:pt x="82" y="56"/>
                  </a:lnTo>
                  <a:lnTo>
                    <a:pt x="82" y="58"/>
                  </a:lnTo>
                  <a:lnTo>
                    <a:pt x="82" y="58"/>
                  </a:lnTo>
                  <a:lnTo>
                    <a:pt x="77" y="59"/>
                  </a:lnTo>
                  <a:lnTo>
                    <a:pt x="75" y="59"/>
                  </a:lnTo>
                  <a:lnTo>
                    <a:pt x="74" y="63"/>
                  </a:lnTo>
                  <a:lnTo>
                    <a:pt x="74" y="68"/>
                  </a:lnTo>
                  <a:lnTo>
                    <a:pt x="70" y="68"/>
                  </a:lnTo>
                  <a:lnTo>
                    <a:pt x="68" y="66"/>
                  </a:lnTo>
                  <a:lnTo>
                    <a:pt x="65" y="66"/>
                  </a:lnTo>
                  <a:lnTo>
                    <a:pt x="63" y="66"/>
                  </a:lnTo>
                  <a:lnTo>
                    <a:pt x="62" y="66"/>
                  </a:lnTo>
                  <a:lnTo>
                    <a:pt x="60" y="68"/>
                  </a:lnTo>
                  <a:lnTo>
                    <a:pt x="58" y="68"/>
                  </a:lnTo>
                  <a:lnTo>
                    <a:pt x="57" y="66"/>
                  </a:lnTo>
                  <a:lnTo>
                    <a:pt x="55" y="64"/>
                  </a:lnTo>
                  <a:lnTo>
                    <a:pt x="51" y="68"/>
                  </a:lnTo>
                  <a:lnTo>
                    <a:pt x="50" y="66"/>
                  </a:lnTo>
                  <a:lnTo>
                    <a:pt x="46" y="66"/>
                  </a:lnTo>
                  <a:lnTo>
                    <a:pt x="45" y="66"/>
                  </a:lnTo>
                  <a:lnTo>
                    <a:pt x="45" y="66"/>
                  </a:lnTo>
                  <a:lnTo>
                    <a:pt x="43" y="66"/>
                  </a:lnTo>
                  <a:lnTo>
                    <a:pt x="38" y="66"/>
                  </a:lnTo>
                  <a:lnTo>
                    <a:pt x="38" y="66"/>
                  </a:lnTo>
                  <a:lnTo>
                    <a:pt x="36" y="64"/>
                  </a:lnTo>
                  <a:lnTo>
                    <a:pt x="29" y="63"/>
                  </a:lnTo>
                  <a:lnTo>
                    <a:pt x="26" y="61"/>
                  </a:lnTo>
                  <a:lnTo>
                    <a:pt x="26" y="61"/>
                  </a:lnTo>
                  <a:lnTo>
                    <a:pt x="23" y="64"/>
                  </a:lnTo>
                  <a:lnTo>
                    <a:pt x="19" y="64"/>
                  </a:lnTo>
                  <a:lnTo>
                    <a:pt x="12" y="64"/>
                  </a:lnTo>
                  <a:lnTo>
                    <a:pt x="11" y="66"/>
                  </a:lnTo>
                  <a:lnTo>
                    <a:pt x="7" y="64"/>
                  </a:lnTo>
                  <a:lnTo>
                    <a:pt x="6" y="64"/>
                  </a:lnTo>
                  <a:lnTo>
                    <a:pt x="6" y="63"/>
                  </a:lnTo>
                  <a:lnTo>
                    <a:pt x="4" y="59"/>
                  </a:lnTo>
                  <a:lnTo>
                    <a:pt x="2" y="56"/>
                  </a:lnTo>
                  <a:lnTo>
                    <a:pt x="4" y="54"/>
                  </a:lnTo>
                  <a:lnTo>
                    <a:pt x="6" y="52"/>
                  </a:lnTo>
                  <a:lnTo>
                    <a:pt x="6" y="46"/>
                  </a:lnTo>
                  <a:lnTo>
                    <a:pt x="6" y="46"/>
                  </a:lnTo>
                  <a:lnTo>
                    <a:pt x="4" y="42"/>
                  </a:lnTo>
                  <a:lnTo>
                    <a:pt x="2" y="41"/>
                  </a:lnTo>
                  <a:lnTo>
                    <a:pt x="2" y="35"/>
                  </a:lnTo>
                  <a:lnTo>
                    <a:pt x="0" y="35"/>
                  </a:lnTo>
                  <a:lnTo>
                    <a:pt x="0" y="3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2" name="Freeform 50"/>
            <p:cNvSpPr>
              <a:spLocks/>
            </p:cNvSpPr>
            <p:nvPr/>
          </p:nvSpPr>
          <p:spPr bwMode="auto">
            <a:xfrm>
              <a:off x="4977139" y="3118253"/>
              <a:ext cx="425565" cy="263561"/>
            </a:xfrm>
            <a:custGeom>
              <a:avLst/>
              <a:gdLst>
                <a:gd name="T0" fmla="*/ 25 w 176"/>
                <a:gd name="T1" fmla="*/ 10 h 109"/>
                <a:gd name="T2" fmla="*/ 42 w 176"/>
                <a:gd name="T3" fmla="*/ 10 h 109"/>
                <a:gd name="T4" fmla="*/ 51 w 176"/>
                <a:gd name="T5" fmla="*/ 12 h 109"/>
                <a:gd name="T6" fmla="*/ 63 w 176"/>
                <a:gd name="T7" fmla="*/ 12 h 109"/>
                <a:gd name="T8" fmla="*/ 71 w 176"/>
                <a:gd name="T9" fmla="*/ 12 h 109"/>
                <a:gd name="T10" fmla="*/ 81 w 176"/>
                <a:gd name="T11" fmla="*/ 5 h 109"/>
                <a:gd name="T12" fmla="*/ 93 w 176"/>
                <a:gd name="T13" fmla="*/ 2 h 109"/>
                <a:gd name="T14" fmla="*/ 110 w 176"/>
                <a:gd name="T15" fmla="*/ 0 h 109"/>
                <a:gd name="T16" fmla="*/ 122 w 176"/>
                <a:gd name="T17" fmla="*/ 12 h 109"/>
                <a:gd name="T18" fmla="*/ 127 w 176"/>
                <a:gd name="T19" fmla="*/ 24 h 109"/>
                <a:gd name="T20" fmla="*/ 142 w 176"/>
                <a:gd name="T21" fmla="*/ 27 h 109"/>
                <a:gd name="T22" fmla="*/ 154 w 176"/>
                <a:gd name="T23" fmla="*/ 34 h 109"/>
                <a:gd name="T24" fmla="*/ 166 w 176"/>
                <a:gd name="T25" fmla="*/ 34 h 109"/>
                <a:gd name="T26" fmla="*/ 176 w 176"/>
                <a:gd name="T27" fmla="*/ 38 h 109"/>
                <a:gd name="T28" fmla="*/ 175 w 176"/>
                <a:gd name="T29" fmla="*/ 51 h 109"/>
                <a:gd name="T30" fmla="*/ 166 w 176"/>
                <a:gd name="T31" fmla="*/ 61 h 109"/>
                <a:gd name="T32" fmla="*/ 161 w 176"/>
                <a:gd name="T33" fmla="*/ 72 h 109"/>
                <a:gd name="T34" fmla="*/ 151 w 176"/>
                <a:gd name="T35" fmla="*/ 75 h 109"/>
                <a:gd name="T36" fmla="*/ 142 w 176"/>
                <a:gd name="T37" fmla="*/ 78 h 109"/>
                <a:gd name="T38" fmla="*/ 134 w 176"/>
                <a:gd name="T39" fmla="*/ 78 h 109"/>
                <a:gd name="T40" fmla="*/ 132 w 176"/>
                <a:gd name="T41" fmla="*/ 85 h 109"/>
                <a:gd name="T42" fmla="*/ 132 w 176"/>
                <a:gd name="T43" fmla="*/ 82 h 109"/>
                <a:gd name="T44" fmla="*/ 125 w 176"/>
                <a:gd name="T45" fmla="*/ 87 h 109"/>
                <a:gd name="T46" fmla="*/ 117 w 176"/>
                <a:gd name="T47" fmla="*/ 87 h 109"/>
                <a:gd name="T48" fmla="*/ 125 w 176"/>
                <a:gd name="T49" fmla="*/ 90 h 109"/>
                <a:gd name="T50" fmla="*/ 127 w 176"/>
                <a:gd name="T51" fmla="*/ 94 h 109"/>
                <a:gd name="T52" fmla="*/ 132 w 176"/>
                <a:gd name="T53" fmla="*/ 97 h 109"/>
                <a:gd name="T54" fmla="*/ 127 w 176"/>
                <a:gd name="T55" fmla="*/ 87 h 109"/>
                <a:gd name="T56" fmla="*/ 137 w 176"/>
                <a:gd name="T57" fmla="*/ 99 h 109"/>
                <a:gd name="T58" fmla="*/ 146 w 176"/>
                <a:gd name="T59" fmla="*/ 95 h 109"/>
                <a:gd name="T60" fmla="*/ 146 w 176"/>
                <a:gd name="T61" fmla="*/ 101 h 109"/>
                <a:gd name="T62" fmla="*/ 131 w 176"/>
                <a:gd name="T63" fmla="*/ 104 h 109"/>
                <a:gd name="T64" fmla="*/ 117 w 176"/>
                <a:gd name="T65" fmla="*/ 107 h 109"/>
                <a:gd name="T66" fmla="*/ 112 w 176"/>
                <a:gd name="T67" fmla="*/ 99 h 109"/>
                <a:gd name="T68" fmla="*/ 117 w 176"/>
                <a:gd name="T69" fmla="*/ 92 h 109"/>
                <a:gd name="T70" fmla="*/ 115 w 176"/>
                <a:gd name="T71" fmla="*/ 89 h 109"/>
                <a:gd name="T72" fmla="*/ 103 w 176"/>
                <a:gd name="T73" fmla="*/ 87 h 109"/>
                <a:gd name="T74" fmla="*/ 98 w 176"/>
                <a:gd name="T75" fmla="*/ 83 h 109"/>
                <a:gd name="T76" fmla="*/ 102 w 176"/>
                <a:gd name="T77" fmla="*/ 82 h 109"/>
                <a:gd name="T78" fmla="*/ 100 w 176"/>
                <a:gd name="T79" fmla="*/ 78 h 109"/>
                <a:gd name="T80" fmla="*/ 95 w 176"/>
                <a:gd name="T81" fmla="*/ 80 h 109"/>
                <a:gd name="T82" fmla="*/ 88 w 176"/>
                <a:gd name="T83" fmla="*/ 85 h 109"/>
                <a:gd name="T84" fmla="*/ 80 w 176"/>
                <a:gd name="T85" fmla="*/ 95 h 109"/>
                <a:gd name="T86" fmla="*/ 80 w 176"/>
                <a:gd name="T87" fmla="*/ 99 h 109"/>
                <a:gd name="T88" fmla="*/ 69 w 176"/>
                <a:gd name="T89" fmla="*/ 99 h 109"/>
                <a:gd name="T90" fmla="*/ 68 w 176"/>
                <a:gd name="T91" fmla="*/ 94 h 109"/>
                <a:gd name="T92" fmla="*/ 73 w 176"/>
                <a:gd name="T93" fmla="*/ 83 h 109"/>
                <a:gd name="T94" fmla="*/ 80 w 176"/>
                <a:gd name="T95" fmla="*/ 80 h 109"/>
                <a:gd name="T96" fmla="*/ 73 w 176"/>
                <a:gd name="T97" fmla="*/ 72 h 109"/>
                <a:gd name="T98" fmla="*/ 64 w 176"/>
                <a:gd name="T99" fmla="*/ 60 h 109"/>
                <a:gd name="T100" fmla="*/ 54 w 176"/>
                <a:gd name="T101" fmla="*/ 56 h 109"/>
                <a:gd name="T102" fmla="*/ 46 w 176"/>
                <a:gd name="T103" fmla="*/ 55 h 109"/>
                <a:gd name="T104" fmla="*/ 44 w 176"/>
                <a:gd name="T105" fmla="*/ 61 h 109"/>
                <a:gd name="T106" fmla="*/ 29 w 176"/>
                <a:gd name="T107" fmla="*/ 68 h 109"/>
                <a:gd name="T108" fmla="*/ 15 w 176"/>
                <a:gd name="T109" fmla="*/ 65 h 109"/>
                <a:gd name="T110" fmla="*/ 5 w 176"/>
                <a:gd name="T111" fmla="*/ 61 h 109"/>
                <a:gd name="T112" fmla="*/ 3 w 176"/>
                <a:gd name="T113" fmla="*/ 49 h 109"/>
                <a:gd name="T114" fmla="*/ 13 w 176"/>
                <a:gd name="T115" fmla="*/ 32 h 109"/>
                <a:gd name="T116" fmla="*/ 15 w 176"/>
                <a:gd name="T117" fmla="*/ 24 h 109"/>
                <a:gd name="T118" fmla="*/ 12 w 176"/>
                <a:gd name="T119" fmla="*/ 1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09">
                  <a:moveTo>
                    <a:pt x="12" y="10"/>
                  </a:moveTo>
                  <a:lnTo>
                    <a:pt x="13" y="10"/>
                  </a:lnTo>
                  <a:lnTo>
                    <a:pt x="17" y="12"/>
                  </a:lnTo>
                  <a:lnTo>
                    <a:pt x="18" y="10"/>
                  </a:lnTo>
                  <a:lnTo>
                    <a:pt x="25" y="10"/>
                  </a:lnTo>
                  <a:lnTo>
                    <a:pt x="29" y="10"/>
                  </a:lnTo>
                  <a:lnTo>
                    <a:pt x="32" y="7"/>
                  </a:lnTo>
                  <a:lnTo>
                    <a:pt x="32" y="7"/>
                  </a:lnTo>
                  <a:lnTo>
                    <a:pt x="35" y="9"/>
                  </a:lnTo>
                  <a:lnTo>
                    <a:pt x="42" y="10"/>
                  </a:lnTo>
                  <a:lnTo>
                    <a:pt x="44" y="12"/>
                  </a:lnTo>
                  <a:lnTo>
                    <a:pt x="44" y="12"/>
                  </a:lnTo>
                  <a:lnTo>
                    <a:pt x="49" y="12"/>
                  </a:lnTo>
                  <a:lnTo>
                    <a:pt x="51" y="12"/>
                  </a:lnTo>
                  <a:lnTo>
                    <a:pt x="51" y="12"/>
                  </a:lnTo>
                  <a:lnTo>
                    <a:pt x="52" y="12"/>
                  </a:lnTo>
                  <a:lnTo>
                    <a:pt x="56" y="12"/>
                  </a:lnTo>
                  <a:lnTo>
                    <a:pt x="57" y="14"/>
                  </a:lnTo>
                  <a:lnTo>
                    <a:pt x="61" y="10"/>
                  </a:lnTo>
                  <a:lnTo>
                    <a:pt x="63" y="12"/>
                  </a:lnTo>
                  <a:lnTo>
                    <a:pt x="64" y="14"/>
                  </a:lnTo>
                  <a:lnTo>
                    <a:pt x="66" y="14"/>
                  </a:lnTo>
                  <a:lnTo>
                    <a:pt x="68" y="12"/>
                  </a:lnTo>
                  <a:lnTo>
                    <a:pt x="69" y="12"/>
                  </a:lnTo>
                  <a:lnTo>
                    <a:pt x="71" y="12"/>
                  </a:lnTo>
                  <a:lnTo>
                    <a:pt x="74" y="12"/>
                  </a:lnTo>
                  <a:lnTo>
                    <a:pt x="76" y="14"/>
                  </a:lnTo>
                  <a:lnTo>
                    <a:pt x="80" y="14"/>
                  </a:lnTo>
                  <a:lnTo>
                    <a:pt x="80" y="9"/>
                  </a:lnTo>
                  <a:lnTo>
                    <a:pt x="81" y="5"/>
                  </a:lnTo>
                  <a:lnTo>
                    <a:pt x="83" y="5"/>
                  </a:lnTo>
                  <a:lnTo>
                    <a:pt x="88" y="4"/>
                  </a:lnTo>
                  <a:lnTo>
                    <a:pt x="90" y="4"/>
                  </a:lnTo>
                  <a:lnTo>
                    <a:pt x="93" y="4"/>
                  </a:lnTo>
                  <a:lnTo>
                    <a:pt x="93" y="2"/>
                  </a:lnTo>
                  <a:lnTo>
                    <a:pt x="95" y="0"/>
                  </a:lnTo>
                  <a:lnTo>
                    <a:pt x="100" y="2"/>
                  </a:lnTo>
                  <a:lnTo>
                    <a:pt x="105" y="2"/>
                  </a:lnTo>
                  <a:lnTo>
                    <a:pt x="107" y="0"/>
                  </a:lnTo>
                  <a:lnTo>
                    <a:pt x="110" y="0"/>
                  </a:lnTo>
                  <a:lnTo>
                    <a:pt x="112" y="5"/>
                  </a:lnTo>
                  <a:lnTo>
                    <a:pt x="114" y="7"/>
                  </a:lnTo>
                  <a:lnTo>
                    <a:pt x="112" y="10"/>
                  </a:lnTo>
                  <a:lnTo>
                    <a:pt x="115" y="14"/>
                  </a:lnTo>
                  <a:lnTo>
                    <a:pt x="122" y="12"/>
                  </a:lnTo>
                  <a:lnTo>
                    <a:pt x="124" y="14"/>
                  </a:lnTo>
                  <a:lnTo>
                    <a:pt x="124" y="17"/>
                  </a:lnTo>
                  <a:lnTo>
                    <a:pt x="125" y="17"/>
                  </a:lnTo>
                  <a:lnTo>
                    <a:pt x="125" y="21"/>
                  </a:lnTo>
                  <a:lnTo>
                    <a:pt x="127" y="24"/>
                  </a:lnTo>
                  <a:lnTo>
                    <a:pt x="132" y="27"/>
                  </a:lnTo>
                  <a:lnTo>
                    <a:pt x="134" y="26"/>
                  </a:lnTo>
                  <a:lnTo>
                    <a:pt x="137" y="27"/>
                  </a:lnTo>
                  <a:lnTo>
                    <a:pt x="139" y="27"/>
                  </a:lnTo>
                  <a:lnTo>
                    <a:pt x="142" y="27"/>
                  </a:lnTo>
                  <a:lnTo>
                    <a:pt x="146" y="24"/>
                  </a:lnTo>
                  <a:lnTo>
                    <a:pt x="148" y="24"/>
                  </a:lnTo>
                  <a:lnTo>
                    <a:pt x="149" y="29"/>
                  </a:lnTo>
                  <a:lnTo>
                    <a:pt x="153" y="32"/>
                  </a:lnTo>
                  <a:lnTo>
                    <a:pt x="154" y="34"/>
                  </a:lnTo>
                  <a:lnTo>
                    <a:pt x="154" y="32"/>
                  </a:lnTo>
                  <a:lnTo>
                    <a:pt x="159" y="32"/>
                  </a:lnTo>
                  <a:lnTo>
                    <a:pt x="161" y="32"/>
                  </a:lnTo>
                  <a:lnTo>
                    <a:pt x="165" y="34"/>
                  </a:lnTo>
                  <a:lnTo>
                    <a:pt x="166" y="34"/>
                  </a:lnTo>
                  <a:lnTo>
                    <a:pt x="170" y="36"/>
                  </a:lnTo>
                  <a:lnTo>
                    <a:pt x="171" y="36"/>
                  </a:lnTo>
                  <a:lnTo>
                    <a:pt x="173" y="34"/>
                  </a:lnTo>
                  <a:lnTo>
                    <a:pt x="175" y="38"/>
                  </a:lnTo>
                  <a:lnTo>
                    <a:pt x="176" y="38"/>
                  </a:lnTo>
                  <a:lnTo>
                    <a:pt x="176" y="41"/>
                  </a:lnTo>
                  <a:lnTo>
                    <a:pt x="175" y="43"/>
                  </a:lnTo>
                  <a:lnTo>
                    <a:pt x="171" y="44"/>
                  </a:lnTo>
                  <a:lnTo>
                    <a:pt x="171" y="48"/>
                  </a:lnTo>
                  <a:lnTo>
                    <a:pt x="175" y="51"/>
                  </a:lnTo>
                  <a:lnTo>
                    <a:pt x="175" y="53"/>
                  </a:lnTo>
                  <a:lnTo>
                    <a:pt x="173" y="58"/>
                  </a:lnTo>
                  <a:lnTo>
                    <a:pt x="175" y="60"/>
                  </a:lnTo>
                  <a:lnTo>
                    <a:pt x="171" y="61"/>
                  </a:lnTo>
                  <a:lnTo>
                    <a:pt x="166" y="61"/>
                  </a:lnTo>
                  <a:lnTo>
                    <a:pt x="165" y="66"/>
                  </a:lnTo>
                  <a:lnTo>
                    <a:pt x="163" y="66"/>
                  </a:lnTo>
                  <a:lnTo>
                    <a:pt x="163" y="72"/>
                  </a:lnTo>
                  <a:lnTo>
                    <a:pt x="161" y="72"/>
                  </a:lnTo>
                  <a:lnTo>
                    <a:pt x="161" y="72"/>
                  </a:lnTo>
                  <a:lnTo>
                    <a:pt x="159" y="72"/>
                  </a:lnTo>
                  <a:lnTo>
                    <a:pt x="156" y="72"/>
                  </a:lnTo>
                  <a:lnTo>
                    <a:pt x="154" y="72"/>
                  </a:lnTo>
                  <a:lnTo>
                    <a:pt x="153" y="73"/>
                  </a:lnTo>
                  <a:lnTo>
                    <a:pt x="151" y="75"/>
                  </a:lnTo>
                  <a:lnTo>
                    <a:pt x="149" y="75"/>
                  </a:lnTo>
                  <a:lnTo>
                    <a:pt x="148" y="77"/>
                  </a:lnTo>
                  <a:lnTo>
                    <a:pt x="146" y="78"/>
                  </a:lnTo>
                  <a:lnTo>
                    <a:pt x="146" y="78"/>
                  </a:lnTo>
                  <a:lnTo>
                    <a:pt x="142" y="78"/>
                  </a:lnTo>
                  <a:lnTo>
                    <a:pt x="141" y="80"/>
                  </a:lnTo>
                  <a:lnTo>
                    <a:pt x="139" y="80"/>
                  </a:lnTo>
                  <a:lnTo>
                    <a:pt x="136" y="80"/>
                  </a:lnTo>
                  <a:lnTo>
                    <a:pt x="136" y="80"/>
                  </a:lnTo>
                  <a:lnTo>
                    <a:pt x="134" y="78"/>
                  </a:lnTo>
                  <a:lnTo>
                    <a:pt x="132" y="78"/>
                  </a:lnTo>
                  <a:lnTo>
                    <a:pt x="134" y="80"/>
                  </a:lnTo>
                  <a:lnTo>
                    <a:pt x="134" y="82"/>
                  </a:lnTo>
                  <a:lnTo>
                    <a:pt x="134" y="82"/>
                  </a:lnTo>
                  <a:lnTo>
                    <a:pt x="132" y="85"/>
                  </a:lnTo>
                  <a:lnTo>
                    <a:pt x="131" y="87"/>
                  </a:lnTo>
                  <a:lnTo>
                    <a:pt x="131" y="85"/>
                  </a:lnTo>
                  <a:lnTo>
                    <a:pt x="131" y="85"/>
                  </a:lnTo>
                  <a:lnTo>
                    <a:pt x="132" y="82"/>
                  </a:lnTo>
                  <a:lnTo>
                    <a:pt x="132" y="82"/>
                  </a:lnTo>
                  <a:lnTo>
                    <a:pt x="131" y="82"/>
                  </a:lnTo>
                  <a:lnTo>
                    <a:pt x="131" y="82"/>
                  </a:lnTo>
                  <a:lnTo>
                    <a:pt x="127" y="85"/>
                  </a:lnTo>
                  <a:lnTo>
                    <a:pt x="125" y="85"/>
                  </a:lnTo>
                  <a:lnTo>
                    <a:pt x="125" y="87"/>
                  </a:lnTo>
                  <a:lnTo>
                    <a:pt x="124" y="87"/>
                  </a:lnTo>
                  <a:lnTo>
                    <a:pt x="122" y="87"/>
                  </a:lnTo>
                  <a:lnTo>
                    <a:pt x="120" y="87"/>
                  </a:lnTo>
                  <a:lnTo>
                    <a:pt x="119" y="87"/>
                  </a:lnTo>
                  <a:lnTo>
                    <a:pt x="117" y="87"/>
                  </a:lnTo>
                  <a:lnTo>
                    <a:pt x="119" y="89"/>
                  </a:lnTo>
                  <a:lnTo>
                    <a:pt x="122" y="89"/>
                  </a:lnTo>
                  <a:lnTo>
                    <a:pt x="124" y="90"/>
                  </a:lnTo>
                  <a:lnTo>
                    <a:pt x="125" y="90"/>
                  </a:lnTo>
                  <a:lnTo>
                    <a:pt x="125" y="90"/>
                  </a:lnTo>
                  <a:lnTo>
                    <a:pt x="127" y="92"/>
                  </a:lnTo>
                  <a:lnTo>
                    <a:pt x="125" y="92"/>
                  </a:lnTo>
                  <a:lnTo>
                    <a:pt x="125" y="94"/>
                  </a:lnTo>
                  <a:lnTo>
                    <a:pt x="127" y="94"/>
                  </a:lnTo>
                  <a:lnTo>
                    <a:pt x="127" y="94"/>
                  </a:lnTo>
                  <a:lnTo>
                    <a:pt x="127" y="95"/>
                  </a:lnTo>
                  <a:lnTo>
                    <a:pt x="129" y="94"/>
                  </a:lnTo>
                  <a:lnTo>
                    <a:pt x="131" y="94"/>
                  </a:lnTo>
                  <a:lnTo>
                    <a:pt x="131" y="97"/>
                  </a:lnTo>
                  <a:lnTo>
                    <a:pt x="132" y="97"/>
                  </a:lnTo>
                  <a:lnTo>
                    <a:pt x="134" y="99"/>
                  </a:lnTo>
                  <a:lnTo>
                    <a:pt x="136" y="99"/>
                  </a:lnTo>
                  <a:lnTo>
                    <a:pt x="132" y="95"/>
                  </a:lnTo>
                  <a:lnTo>
                    <a:pt x="127" y="90"/>
                  </a:lnTo>
                  <a:lnTo>
                    <a:pt x="127" y="87"/>
                  </a:lnTo>
                  <a:lnTo>
                    <a:pt x="127" y="87"/>
                  </a:lnTo>
                  <a:lnTo>
                    <a:pt x="129" y="89"/>
                  </a:lnTo>
                  <a:lnTo>
                    <a:pt x="131" y="92"/>
                  </a:lnTo>
                  <a:lnTo>
                    <a:pt x="136" y="97"/>
                  </a:lnTo>
                  <a:lnTo>
                    <a:pt x="137" y="99"/>
                  </a:lnTo>
                  <a:lnTo>
                    <a:pt x="139" y="95"/>
                  </a:lnTo>
                  <a:lnTo>
                    <a:pt x="139" y="95"/>
                  </a:lnTo>
                  <a:lnTo>
                    <a:pt x="141" y="97"/>
                  </a:lnTo>
                  <a:lnTo>
                    <a:pt x="142" y="95"/>
                  </a:lnTo>
                  <a:lnTo>
                    <a:pt x="146" y="95"/>
                  </a:lnTo>
                  <a:lnTo>
                    <a:pt x="149" y="95"/>
                  </a:lnTo>
                  <a:lnTo>
                    <a:pt x="148" y="97"/>
                  </a:lnTo>
                  <a:lnTo>
                    <a:pt x="148" y="97"/>
                  </a:lnTo>
                  <a:lnTo>
                    <a:pt x="148" y="99"/>
                  </a:lnTo>
                  <a:lnTo>
                    <a:pt x="146" y="101"/>
                  </a:lnTo>
                  <a:lnTo>
                    <a:pt x="142" y="101"/>
                  </a:lnTo>
                  <a:lnTo>
                    <a:pt x="139" y="101"/>
                  </a:lnTo>
                  <a:lnTo>
                    <a:pt x="136" y="102"/>
                  </a:lnTo>
                  <a:lnTo>
                    <a:pt x="134" y="104"/>
                  </a:lnTo>
                  <a:lnTo>
                    <a:pt x="131" y="104"/>
                  </a:lnTo>
                  <a:lnTo>
                    <a:pt x="125" y="107"/>
                  </a:lnTo>
                  <a:lnTo>
                    <a:pt x="122" y="109"/>
                  </a:lnTo>
                  <a:lnTo>
                    <a:pt x="119" y="109"/>
                  </a:lnTo>
                  <a:lnTo>
                    <a:pt x="117" y="107"/>
                  </a:lnTo>
                  <a:lnTo>
                    <a:pt x="117" y="107"/>
                  </a:lnTo>
                  <a:lnTo>
                    <a:pt x="119" y="104"/>
                  </a:lnTo>
                  <a:lnTo>
                    <a:pt x="119" y="102"/>
                  </a:lnTo>
                  <a:lnTo>
                    <a:pt x="115" y="99"/>
                  </a:lnTo>
                  <a:lnTo>
                    <a:pt x="114" y="99"/>
                  </a:lnTo>
                  <a:lnTo>
                    <a:pt x="112" y="99"/>
                  </a:lnTo>
                  <a:lnTo>
                    <a:pt x="110" y="99"/>
                  </a:lnTo>
                  <a:lnTo>
                    <a:pt x="108" y="99"/>
                  </a:lnTo>
                  <a:lnTo>
                    <a:pt x="110" y="95"/>
                  </a:lnTo>
                  <a:lnTo>
                    <a:pt x="114" y="94"/>
                  </a:lnTo>
                  <a:lnTo>
                    <a:pt x="117" y="92"/>
                  </a:lnTo>
                  <a:lnTo>
                    <a:pt x="119" y="92"/>
                  </a:lnTo>
                  <a:lnTo>
                    <a:pt x="117" y="90"/>
                  </a:lnTo>
                  <a:lnTo>
                    <a:pt x="117" y="87"/>
                  </a:lnTo>
                  <a:lnTo>
                    <a:pt x="115" y="87"/>
                  </a:lnTo>
                  <a:lnTo>
                    <a:pt x="115" y="89"/>
                  </a:lnTo>
                  <a:lnTo>
                    <a:pt x="114" y="89"/>
                  </a:lnTo>
                  <a:lnTo>
                    <a:pt x="110" y="87"/>
                  </a:lnTo>
                  <a:lnTo>
                    <a:pt x="108" y="87"/>
                  </a:lnTo>
                  <a:lnTo>
                    <a:pt x="105" y="89"/>
                  </a:lnTo>
                  <a:lnTo>
                    <a:pt x="103" y="87"/>
                  </a:lnTo>
                  <a:lnTo>
                    <a:pt x="102" y="87"/>
                  </a:lnTo>
                  <a:lnTo>
                    <a:pt x="100" y="85"/>
                  </a:lnTo>
                  <a:lnTo>
                    <a:pt x="102" y="85"/>
                  </a:lnTo>
                  <a:lnTo>
                    <a:pt x="102" y="83"/>
                  </a:lnTo>
                  <a:lnTo>
                    <a:pt x="98" y="83"/>
                  </a:lnTo>
                  <a:lnTo>
                    <a:pt x="95" y="83"/>
                  </a:lnTo>
                  <a:lnTo>
                    <a:pt x="95" y="82"/>
                  </a:lnTo>
                  <a:lnTo>
                    <a:pt x="97" y="82"/>
                  </a:lnTo>
                  <a:lnTo>
                    <a:pt x="100" y="82"/>
                  </a:lnTo>
                  <a:lnTo>
                    <a:pt x="102" y="82"/>
                  </a:lnTo>
                  <a:lnTo>
                    <a:pt x="103" y="82"/>
                  </a:lnTo>
                  <a:lnTo>
                    <a:pt x="105" y="80"/>
                  </a:lnTo>
                  <a:lnTo>
                    <a:pt x="103" y="80"/>
                  </a:lnTo>
                  <a:lnTo>
                    <a:pt x="102" y="80"/>
                  </a:lnTo>
                  <a:lnTo>
                    <a:pt x="100" y="78"/>
                  </a:lnTo>
                  <a:lnTo>
                    <a:pt x="98" y="78"/>
                  </a:lnTo>
                  <a:lnTo>
                    <a:pt x="98" y="80"/>
                  </a:lnTo>
                  <a:lnTo>
                    <a:pt x="97" y="80"/>
                  </a:lnTo>
                  <a:lnTo>
                    <a:pt x="95" y="80"/>
                  </a:lnTo>
                  <a:lnTo>
                    <a:pt x="95" y="80"/>
                  </a:lnTo>
                  <a:lnTo>
                    <a:pt x="95" y="78"/>
                  </a:lnTo>
                  <a:lnTo>
                    <a:pt x="91" y="82"/>
                  </a:lnTo>
                  <a:lnTo>
                    <a:pt x="90" y="82"/>
                  </a:lnTo>
                  <a:lnTo>
                    <a:pt x="88" y="83"/>
                  </a:lnTo>
                  <a:lnTo>
                    <a:pt x="88" y="85"/>
                  </a:lnTo>
                  <a:lnTo>
                    <a:pt x="86" y="89"/>
                  </a:lnTo>
                  <a:lnTo>
                    <a:pt x="85" y="89"/>
                  </a:lnTo>
                  <a:lnTo>
                    <a:pt x="85" y="90"/>
                  </a:lnTo>
                  <a:lnTo>
                    <a:pt x="81" y="95"/>
                  </a:lnTo>
                  <a:lnTo>
                    <a:pt x="80" y="95"/>
                  </a:lnTo>
                  <a:lnTo>
                    <a:pt x="80" y="94"/>
                  </a:lnTo>
                  <a:lnTo>
                    <a:pt x="80" y="95"/>
                  </a:lnTo>
                  <a:lnTo>
                    <a:pt x="78" y="95"/>
                  </a:lnTo>
                  <a:lnTo>
                    <a:pt x="80" y="97"/>
                  </a:lnTo>
                  <a:lnTo>
                    <a:pt x="80" y="99"/>
                  </a:lnTo>
                  <a:lnTo>
                    <a:pt x="80" y="99"/>
                  </a:lnTo>
                  <a:lnTo>
                    <a:pt x="78" y="97"/>
                  </a:lnTo>
                  <a:lnTo>
                    <a:pt x="74" y="99"/>
                  </a:lnTo>
                  <a:lnTo>
                    <a:pt x="73" y="99"/>
                  </a:lnTo>
                  <a:lnTo>
                    <a:pt x="69" y="99"/>
                  </a:lnTo>
                  <a:lnTo>
                    <a:pt x="66" y="99"/>
                  </a:lnTo>
                  <a:lnTo>
                    <a:pt x="64" y="95"/>
                  </a:lnTo>
                  <a:lnTo>
                    <a:pt x="66" y="94"/>
                  </a:lnTo>
                  <a:lnTo>
                    <a:pt x="68" y="95"/>
                  </a:lnTo>
                  <a:lnTo>
                    <a:pt x="68" y="94"/>
                  </a:lnTo>
                  <a:lnTo>
                    <a:pt x="69" y="90"/>
                  </a:lnTo>
                  <a:lnTo>
                    <a:pt x="71" y="90"/>
                  </a:lnTo>
                  <a:lnTo>
                    <a:pt x="71" y="87"/>
                  </a:lnTo>
                  <a:lnTo>
                    <a:pt x="71" y="83"/>
                  </a:lnTo>
                  <a:lnTo>
                    <a:pt x="73" y="83"/>
                  </a:lnTo>
                  <a:lnTo>
                    <a:pt x="76" y="82"/>
                  </a:lnTo>
                  <a:lnTo>
                    <a:pt x="78" y="83"/>
                  </a:lnTo>
                  <a:lnTo>
                    <a:pt x="80" y="83"/>
                  </a:lnTo>
                  <a:lnTo>
                    <a:pt x="81" y="82"/>
                  </a:lnTo>
                  <a:lnTo>
                    <a:pt x="80" y="80"/>
                  </a:lnTo>
                  <a:lnTo>
                    <a:pt x="80" y="78"/>
                  </a:lnTo>
                  <a:lnTo>
                    <a:pt x="80" y="77"/>
                  </a:lnTo>
                  <a:lnTo>
                    <a:pt x="76" y="75"/>
                  </a:lnTo>
                  <a:lnTo>
                    <a:pt x="74" y="73"/>
                  </a:lnTo>
                  <a:lnTo>
                    <a:pt x="73" y="72"/>
                  </a:lnTo>
                  <a:lnTo>
                    <a:pt x="71" y="70"/>
                  </a:lnTo>
                  <a:lnTo>
                    <a:pt x="71" y="68"/>
                  </a:lnTo>
                  <a:lnTo>
                    <a:pt x="71" y="63"/>
                  </a:lnTo>
                  <a:lnTo>
                    <a:pt x="68" y="63"/>
                  </a:lnTo>
                  <a:lnTo>
                    <a:pt x="64" y="60"/>
                  </a:lnTo>
                  <a:lnTo>
                    <a:pt x="64" y="60"/>
                  </a:lnTo>
                  <a:lnTo>
                    <a:pt x="63" y="60"/>
                  </a:lnTo>
                  <a:lnTo>
                    <a:pt x="59" y="60"/>
                  </a:lnTo>
                  <a:lnTo>
                    <a:pt x="56" y="56"/>
                  </a:lnTo>
                  <a:lnTo>
                    <a:pt x="54" y="56"/>
                  </a:lnTo>
                  <a:lnTo>
                    <a:pt x="52" y="55"/>
                  </a:lnTo>
                  <a:lnTo>
                    <a:pt x="51" y="55"/>
                  </a:lnTo>
                  <a:lnTo>
                    <a:pt x="49" y="55"/>
                  </a:lnTo>
                  <a:lnTo>
                    <a:pt x="47" y="56"/>
                  </a:lnTo>
                  <a:lnTo>
                    <a:pt x="46" y="55"/>
                  </a:lnTo>
                  <a:lnTo>
                    <a:pt x="46" y="56"/>
                  </a:lnTo>
                  <a:lnTo>
                    <a:pt x="44" y="55"/>
                  </a:lnTo>
                  <a:lnTo>
                    <a:pt x="44" y="58"/>
                  </a:lnTo>
                  <a:lnTo>
                    <a:pt x="44" y="60"/>
                  </a:lnTo>
                  <a:lnTo>
                    <a:pt x="44" y="61"/>
                  </a:lnTo>
                  <a:lnTo>
                    <a:pt x="42" y="63"/>
                  </a:lnTo>
                  <a:lnTo>
                    <a:pt x="39" y="63"/>
                  </a:lnTo>
                  <a:lnTo>
                    <a:pt x="32" y="65"/>
                  </a:lnTo>
                  <a:lnTo>
                    <a:pt x="30" y="66"/>
                  </a:lnTo>
                  <a:lnTo>
                    <a:pt x="29" y="68"/>
                  </a:lnTo>
                  <a:lnTo>
                    <a:pt x="25" y="68"/>
                  </a:lnTo>
                  <a:lnTo>
                    <a:pt x="22" y="68"/>
                  </a:lnTo>
                  <a:lnTo>
                    <a:pt x="22" y="66"/>
                  </a:lnTo>
                  <a:lnTo>
                    <a:pt x="18" y="65"/>
                  </a:lnTo>
                  <a:lnTo>
                    <a:pt x="15" y="65"/>
                  </a:lnTo>
                  <a:lnTo>
                    <a:pt x="12" y="61"/>
                  </a:lnTo>
                  <a:lnTo>
                    <a:pt x="10" y="61"/>
                  </a:lnTo>
                  <a:lnTo>
                    <a:pt x="8" y="63"/>
                  </a:lnTo>
                  <a:lnTo>
                    <a:pt x="6" y="63"/>
                  </a:lnTo>
                  <a:lnTo>
                    <a:pt x="5" y="61"/>
                  </a:lnTo>
                  <a:lnTo>
                    <a:pt x="3" y="60"/>
                  </a:lnTo>
                  <a:lnTo>
                    <a:pt x="0" y="58"/>
                  </a:lnTo>
                  <a:lnTo>
                    <a:pt x="1" y="56"/>
                  </a:lnTo>
                  <a:lnTo>
                    <a:pt x="1" y="53"/>
                  </a:lnTo>
                  <a:lnTo>
                    <a:pt x="3" y="49"/>
                  </a:lnTo>
                  <a:lnTo>
                    <a:pt x="5" y="49"/>
                  </a:lnTo>
                  <a:lnTo>
                    <a:pt x="6" y="46"/>
                  </a:lnTo>
                  <a:lnTo>
                    <a:pt x="5" y="43"/>
                  </a:lnTo>
                  <a:lnTo>
                    <a:pt x="12" y="36"/>
                  </a:lnTo>
                  <a:lnTo>
                    <a:pt x="13" y="32"/>
                  </a:lnTo>
                  <a:lnTo>
                    <a:pt x="15" y="31"/>
                  </a:lnTo>
                  <a:lnTo>
                    <a:pt x="17" y="31"/>
                  </a:lnTo>
                  <a:lnTo>
                    <a:pt x="17" y="27"/>
                  </a:lnTo>
                  <a:lnTo>
                    <a:pt x="17" y="26"/>
                  </a:lnTo>
                  <a:lnTo>
                    <a:pt x="15" y="24"/>
                  </a:lnTo>
                  <a:lnTo>
                    <a:pt x="17" y="22"/>
                  </a:lnTo>
                  <a:lnTo>
                    <a:pt x="13" y="22"/>
                  </a:lnTo>
                  <a:lnTo>
                    <a:pt x="13" y="19"/>
                  </a:lnTo>
                  <a:lnTo>
                    <a:pt x="12" y="17"/>
                  </a:lnTo>
                  <a:lnTo>
                    <a:pt x="12" y="12"/>
                  </a:lnTo>
                  <a:lnTo>
                    <a:pt x="12" y="10"/>
                  </a:lnTo>
                  <a:lnTo>
                    <a:pt x="12"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3" name="Freeform 51"/>
            <p:cNvSpPr>
              <a:spLocks/>
            </p:cNvSpPr>
            <p:nvPr/>
          </p:nvSpPr>
          <p:spPr bwMode="auto">
            <a:xfrm>
              <a:off x="5083530" y="3251242"/>
              <a:ext cx="89466" cy="96719"/>
            </a:xfrm>
            <a:custGeom>
              <a:avLst/>
              <a:gdLst>
                <a:gd name="T0" fmla="*/ 0 w 37"/>
                <a:gd name="T1" fmla="*/ 6 h 40"/>
                <a:gd name="T2" fmla="*/ 0 w 37"/>
                <a:gd name="T3" fmla="*/ 5 h 40"/>
                <a:gd name="T4" fmla="*/ 0 w 37"/>
                <a:gd name="T5" fmla="*/ 3 h 40"/>
                <a:gd name="T6" fmla="*/ 0 w 37"/>
                <a:gd name="T7" fmla="*/ 0 h 40"/>
                <a:gd name="T8" fmla="*/ 2 w 37"/>
                <a:gd name="T9" fmla="*/ 1 h 40"/>
                <a:gd name="T10" fmla="*/ 2 w 37"/>
                <a:gd name="T11" fmla="*/ 0 h 40"/>
                <a:gd name="T12" fmla="*/ 3 w 37"/>
                <a:gd name="T13" fmla="*/ 1 h 40"/>
                <a:gd name="T14" fmla="*/ 5 w 37"/>
                <a:gd name="T15" fmla="*/ 0 h 40"/>
                <a:gd name="T16" fmla="*/ 7 w 37"/>
                <a:gd name="T17" fmla="*/ 0 h 40"/>
                <a:gd name="T18" fmla="*/ 8 w 37"/>
                <a:gd name="T19" fmla="*/ 0 h 40"/>
                <a:gd name="T20" fmla="*/ 10 w 37"/>
                <a:gd name="T21" fmla="*/ 1 h 40"/>
                <a:gd name="T22" fmla="*/ 12 w 37"/>
                <a:gd name="T23" fmla="*/ 1 h 40"/>
                <a:gd name="T24" fmla="*/ 15 w 37"/>
                <a:gd name="T25" fmla="*/ 5 h 40"/>
                <a:gd name="T26" fmla="*/ 19 w 37"/>
                <a:gd name="T27" fmla="*/ 5 h 40"/>
                <a:gd name="T28" fmla="*/ 20 w 37"/>
                <a:gd name="T29" fmla="*/ 5 h 40"/>
                <a:gd name="T30" fmla="*/ 20 w 37"/>
                <a:gd name="T31" fmla="*/ 5 h 40"/>
                <a:gd name="T32" fmla="*/ 24 w 37"/>
                <a:gd name="T33" fmla="*/ 8 h 40"/>
                <a:gd name="T34" fmla="*/ 27 w 37"/>
                <a:gd name="T35" fmla="*/ 8 h 40"/>
                <a:gd name="T36" fmla="*/ 27 w 37"/>
                <a:gd name="T37" fmla="*/ 13 h 40"/>
                <a:gd name="T38" fmla="*/ 27 w 37"/>
                <a:gd name="T39" fmla="*/ 15 h 40"/>
                <a:gd name="T40" fmla="*/ 29 w 37"/>
                <a:gd name="T41" fmla="*/ 17 h 40"/>
                <a:gd name="T42" fmla="*/ 30 w 37"/>
                <a:gd name="T43" fmla="*/ 18 h 40"/>
                <a:gd name="T44" fmla="*/ 32 w 37"/>
                <a:gd name="T45" fmla="*/ 20 h 40"/>
                <a:gd name="T46" fmla="*/ 36 w 37"/>
                <a:gd name="T47" fmla="*/ 22 h 40"/>
                <a:gd name="T48" fmla="*/ 36 w 37"/>
                <a:gd name="T49" fmla="*/ 23 h 40"/>
                <a:gd name="T50" fmla="*/ 36 w 37"/>
                <a:gd name="T51" fmla="*/ 25 h 40"/>
                <a:gd name="T52" fmla="*/ 37 w 37"/>
                <a:gd name="T53" fmla="*/ 27 h 40"/>
                <a:gd name="T54" fmla="*/ 36 w 37"/>
                <a:gd name="T55" fmla="*/ 28 h 40"/>
                <a:gd name="T56" fmla="*/ 34 w 37"/>
                <a:gd name="T57" fmla="*/ 28 h 40"/>
                <a:gd name="T58" fmla="*/ 32 w 37"/>
                <a:gd name="T59" fmla="*/ 27 h 40"/>
                <a:gd name="T60" fmla="*/ 29 w 37"/>
                <a:gd name="T61" fmla="*/ 28 h 40"/>
                <a:gd name="T62" fmla="*/ 27 w 37"/>
                <a:gd name="T63" fmla="*/ 28 h 40"/>
                <a:gd name="T64" fmla="*/ 27 w 37"/>
                <a:gd name="T65" fmla="*/ 32 h 40"/>
                <a:gd name="T66" fmla="*/ 27 w 37"/>
                <a:gd name="T67" fmla="*/ 35 h 40"/>
                <a:gd name="T68" fmla="*/ 25 w 37"/>
                <a:gd name="T69" fmla="*/ 35 h 40"/>
                <a:gd name="T70" fmla="*/ 24 w 37"/>
                <a:gd name="T71" fmla="*/ 39 h 40"/>
                <a:gd name="T72" fmla="*/ 24 w 37"/>
                <a:gd name="T73" fmla="*/ 40 h 40"/>
                <a:gd name="T74" fmla="*/ 22 w 37"/>
                <a:gd name="T75" fmla="*/ 39 h 40"/>
                <a:gd name="T76" fmla="*/ 20 w 37"/>
                <a:gd name="T77" fmla="*/ 40 h 40"/>
                <a:gd name="T78" fmla="*/ 20 w 37"/>
                <a:gd name="T79" fmla="*/ 40 h 40"/>
                <a:gd name="T80" fmla="*/ 19 w 37"/>
                <a:gd name="T81" fmla="*/ 37 h 40"/>
                <a:gd name="T82" fmla="*/ 19 w 37"/>
                <a:gd name="T83" fmla="*/ 27 h 40"/>
                <a:gd name="T84" fmla="*/ 17 w 37"/>
                <a:gd name="T85" fmla="*/ 25 h 40"/>
                <a:gd name="T86" fmla="*/ 17 w 37"/>
                <a:gd name="T87" fmla="*/ 22 h 40"/>
                <a:gd name="T88" fmla="*/ 10 w 37"/>
                <a:gd name="T89" fmla="*/ 17 h 40"/>
                <a:gd name="T90" fmla="*/ 10 w 37"/>
                <a:gd name="T91" fmla="*/ 15 h 40"/>
                <a:gd name="T92" fmla="*/ 5 w 37"/>
                <a:gd name="T93" fmla="*/ 11 h 40"/>
                <a:gd name="T94" fmla="*/ 5 w 37"/>
                <a:gd name="T95" fmla="*/ 6 h 40"/>
                <a:gd name="T96" fmla="*/ 0 w 37"/>
                <a:gd name="T97" fmla="*/ 6 h 40"/>
                <a:gd name="T98" fmla="*/ 0 w 37"/>
                <a:gd name="T9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 h="40">
                  <a:moveTo>
                    <a:pt x="0" y="6"/>
                  </a:moveTo>
                  <a:lnTo>
                    <a:pt x="0" y="5"/>
                  </a:lnTo>
                  <a:lnTo>
                    <a:pt x="0" y="3"/>
                  </a:lnTo>
                  <a:lnTo>
                    <a:pt x="0" y="0"/>
                  </a:lnTo>
                  <a:lnTo>
                    <a:pt x="2" y="1"/>
                  </a:lnTo>
                  <a:lnTo>
                    <a:pt x="2" y="0"/>
                  </a:lnTo>
                  <a:lnTo>
                    <a:pt x="3" y="1"/>
                  </a:lnTo>
                  <a:lnTo>
                    <a:pt x="5" y="0"/>
                  </a:lnTo>
                  <a:lnTo>
                    <a:pt x="7" y="0"/>
                  </a:lnTo>
                  <a:lnTo>
                    <a:pt x="8" y="0"/>
                  </a:lnTo>
                  <a:lnTo>
                    <a:pt x="10" y="1"/>
                  </a:lnTo>
                  <a:lnTo>
                    <a:pt x="12" y="1"/>
                  </a:lnTo>
                  <a:lnTo>
                    <a:pt x="15" y="5"/>
                  </a:lnTo>
                  <a:lnTo>
                    <a:pt x="19" y="5"/>
                  </a:lnTo>
                  <a:lnTo>
                    <a:pt x="20" y="5"/>
                  </a:lnTo>
                  <a:lnTo>
                    <a:pt x="20" y="5"/>
                  </a:lnTo>
                  <a:lnTo>
                    <a:pt x="24" y="8"/>
                  </a:lnTo>
                  <a:lnTo>
                    <a:pt x="27" y="8"/>
                  </a:lnTo>
                  <a:lnTo>
                    <a:pt x="27" y="13"/>
                  </a:lnTo>
                  <a:lnTo>
                    <a:pt x="27" y="15"/>
                  </a:lnTo>
                  <a:lnTo>
                    <a:pt x="29" y="17"/>
                  </a:lnTo>
                  <a:lnTo>
                    <a:pt x="30" y="18"/>
                  </a:lnTo>
                  <a:lnTo>
                    <a:pt x="32" y="20"/>
                  </a:lnTo>
                  <a:lnTo>
                    <a:pt x="36" y="22"/>
                  </a:lnTo>
                  <a:lnTo>
                    <a:pt x="36" y="23"/>
                  </a:lnTo>
                  <a:lnTo>
                    <a:pt x="36" y="25"/>
                  </a:lnTo>
                  <a:lnTo>
                    <a:pt x="37" y="27"/>
                  </a:lnTo>
                  <a:lnTo>
                    <a:pt x="36" y="28"/>
                  </a:lnTo>
                  <a:lnTo>
                    <a:pt x="34" y="28"/>
                  </a:lnTo>
                  <a:lnTo>
                    <a:pt x="32" y="27"/>
                  </a:lnTo>
                  <a:lnTo>
                    <a:pt x="29" y="28"/>
                  </a:lnTo>
                  <a:lnTo>
                    <a:pt x="27" y="28"/>
                  </a:lnTo>
                  <a:lnTo>
                    <a:pt x="27" y="32"/>
                  </a:lnTo>
                  <a:lnTo>
                    <a:pt x="27" y="35"/>
                  </a:lnTo>
                  <a:lnTo>
                    <a:pt x="25" y="35"/>
                  </a:lnTo>
                  <a:lnTo>
                    <a:pt x="24" y="39"/>
                  </a:lnTo>
                  <a:lnTo>
                    <a:pt x="24" y="40"/>
                  </a:lnTo>
                  <a:lnTo>
                    <a:pt x="22" y="39"/>
                  </a:lnTo>
                  <a:lnTo>
                    <a:pt x="20" y="40"/>
                  </a:lnTo>
                  <a:lnTo>
                    <a:pt x="20" y="40"/>
                  </a:lnTo>
                  <a:lnTo>
                    <a:pt x="19" y="37"/>
                  </a:lnTo>
                  <a:lnTo>
                    <a:pt x="19" y="27"/>
                  </a:lnTo>
                  <a:lnTo>
                    <a:pt x="17" y="25"/>
                  </a:lnTo>
                  <a:lnTo>
                    <a:pt x="17" y="22"/>
                  </a:lnTo>
                  <a:lnTo>
                    <a:pt x="10" y="17"/>
                  </a:lnTo>
                  <a:lnTo>
                    <a:pt x="10" y="15"/>
                  </a:lnTo>
                  <a:lnTo>
                    <a:pt x="5" y="11"/>
                  </a:lnTo>
                  <a:lnTo>
                    <a:pt x="5" y="6"/>
                  </a:lnTo>
                  <a:lnTo>
                    <a:pt x="0" y="6"/>
                  </a:ln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4" name="Freeform 52"/>
            <p:cNvSpPr>
              <a:spLocks/>
            </p:cNvSpPr>
            <p:nvPr/>
          </p:nvSpPr>
          <p:spPr bwMode="auto">
            <a:xfrm>
              <a:off x="4938451" y="3265750"/>
              <a:ext cx="232126" cy="145079"/>
            </a:xfrm>
            <a:custGeom>
              <a:avLst/>
              <a:gdLst>
                <a:gd name="T0" fmla="*/ 24 w 96"/>
                <a:gd name="T1" fmla="*/ 2 h 60"/>
                <a:gd name="T2" fmla="*/ 28 w 96"/>
                <a:gd name="T3" fmla="*/ 0 h 60"/>
                <a:gd name="T4" fmla="*/ 34 w 96"/>
                <a:gd name="T5" fmla="*/ 4 h 60"/>
                <a:gd name="T6" fmla="*/ 38 w 96"/>
                <a:gd name="T7" fmla="*/ 7 h 60"/>
                <a:gd name="T8" fmla="*/ 45 w 96"/>
                <a:gd name="T9" fmla="*/ 7 h 60"/>
                <a:gd name="T10" fmla="*/ 48 w 96"/>
                <a:gd name="T11" fmla="*/ 4 h 60"/>
                <a:gd name="T12" fmla="*/ 58 w 96"/>
                <a:gd name="T13" fmla="*/ 2 h 60"/>
                <a:gd name="T14" fmla="*/ 65 w 96"/>
                <a:gd name="T15" fmla="*/ 5 h 60"/>
                <a:gd name="T16" fmla="*/ 70 w 96"/>
                <a:gd name="T17" fmla="*/ 11 h 60"/>
                <a:gd name="T18" fmla="*/ 77 w 96"/>
                <a:gd name="T19" fmla="*/ 19 h 60"/>
                <a:gd name="T20" fmla="*/ 79 w 96"/>
                <a:gd name="T21" fmla="*/ 31 h 60"/>
                <a:gd name="T22" fmla="*/ 82 w 96"/>
                <a:gd name="T23" fmla="*/ 38 h 60"/>
                <a:gd name="T24" fmla="*/ 89 w 96"/>
                <a:gd name="T25" fmla="*/ 38 h 60"/>
                <a:gd name="T26" fmla="*/ 94 w 96"/>
                <a:gd name="T27" fmla="*/ 36 h 60"/>
                <a:gd name="T28" fmla="*/ 94 w 96"/>
                <a:gd name="T29" fmla="*/ 40 h 60"/>
                <a:gd name="T30" fmla="*/ 96 w 96"/>
                <a:gd name="T31" fmla="*/ 41 h 60"/>
                <a:gd name="T32" fmla="*/ 92 w 96"/>
                <a:gd name="T33" fmla="*/ 45 h 60"/>
                <a:gd name="T34" fmla="*/ 87 w 96"/>
                <a:gd name="T35" fmla="*/ 48 h 60"/>
                <a:gd name="T36" fmla="*/ 87 w 96"/>
                <a:gd name="T37" fmla="*/ 51 h 60"/>
                <a:gd name="T38" fmla="*/ 85 w 96"/>
                <a:gd name="T39" fmla="*/ 55 h 60"/>
                <a:gd name="T40" fmla="*/ 84 w 96"/>
                <a:gd name="T41" fmla="*/ 58 h 60"/>
                <a:gd name="T42" fmla="*/ 80 w 96"/>
                <a:gd name="T43" fmla="*/ 57 h 60"/>
                <a:gd name="T44" fmla="*/ 77 w 96"/>
                <a:gd name="T45" fmla="*/ 55 h 60"/>
                <a:gd name="T46" fmla="*/ 70 w 96"/>
                <a:gd name="T47" fmla="*/ 53 h 60"/>
                <a:gd name="T48" fmla="*/ 62 w 96"/>
                <a:gd name="T49" fmla="*/ 57 h 60"/>
                <a:gd name="T50" fmla="*/ 58 w 96"/>
                <a:gd name="T51" fmla="*/ 60 h 60"/>
                <a:gd name="T52" fmla="*/ 53 w 96"/>
                <a:gd name="T53" fmla="*/ 60 h 60"/>
                <a:gd name="T54" fmla="*/ 48 w 96"/>
                <a:gd name="T55" fmla="*/ 58 h 60"/>
                <a:gd name="T56" fmla="*/ 45 w 96"/>
                <a:gd name="T57" fmla="*/ 60 h 60"/>
                <a:gd name="T58" fmla="*/ 38 w 96"/>
                <a:gd name="T59" fmla="*/ 60 h 60"/>
                <a:gd name="T60" fmla="*/ 36 w 96"/>
                <a:gd name="T61" fmla="*/ 58 h 60"/>
                <a:gd name="T62" fmla="*/ 31 w 96"/>
                <a:gd name="T63" fmla="*/ 60 h 60"/>
                <a:gd name="T64" fmla="*/ 29 w 96"/>
                <a:gd name="T65" fmla="*/ 57 h 60"/>
                <a:gd name="T66" fmla="*/ 29 w 96"/>
                <a:gd name="T67" fmla="*/ 55 h 60"/>
                <a:gd name="T68" fmla="*/ 26 w 96"/>
                <a:gd name="T69" fmla="*/ 51 h 60"/>
                <a:gd name="T70" fmla="*/ 26 w 96"/>
                <a:gd name="T71" fmla="*/ 48 h 60"/>
                <a:gd name="T72" fmla="*/ 21 w 96"/>
                <a:gd name="T73" fmla="*/ 50 h 60"/>
                <a:gd name="T74" fmla="*/ 17 w 96"/>
                <a:gd name="T75" fmla="*/ 48 h 60"/>
                <a:gd name="T76" fmla="*/ 12 w 96"/>
                <a:gd name="T77" fmla="*/ 46 h 60"/>
                <a:gd name="T78" fmla="*/ 14 w 96"/>
                <a:gd name="T79" fmla="*/ 43 h 60"/>
                <a:gd name="T80" fmla="*/ 7 w 96"/>
                <a:gd name="T81" fmla="*/ 38 h 60"/>
                <a:gd name="T82" fmla="*/ 4 w 96"/>
                <a:gd name="T83" fmla="*/ 33 h 60"/>
                <a:gd name="T84" fmla="*/ 0 w 96"/>
                <a:gd name="T85" fmla="*/ 31 h 60"/>
                <a:gd name="T86" fmla="*/ 5 w 96"/>
                <a:gd name="T87" fmla="*/ 28 h 60"/>
                <a:gd name="T88" fmla="*/ 9 w 96"/>
                <a:gd name="T89" fmla="*/ 26 h 60"/>
                <a:gd name="T90" fmla="*/ 11 w 96"/>
                <a:gd name="T91" fmla="*/ 22 h 60"/>
                <a:gd name="T92" fmla="*/ 17 w 96"/>
                <a:gd name="T93" fmla="*/ 11 h 60"/>
                <a:gd name="T94" fmla="*/ 21 w 96"/>
                <a:gd name="T95" fmla="*/ 5 h 60"/>
                <a:gd name="T96" fmla="*/ 22 w 96"/>
                <a:gd name="T97"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60">
                  <a:moveTo>
                    <a:pt x="22" y="2"/>
                  </a:moveTo>
                  <a:lnTo>
                    <a:pt x="24" y="2"/>
                  </a:lnTo>
                  <a:lnTo>
                    <a:pt x="26" y="0"/>
                  </a:lnTo>
                  <a:lnTo>
                    <a:pt x="28" y="0"/>
                  </a:lnTo>
                  <a:lnTo>
                    <a:pt x="31" y="4"/>
                  </a:lnTo>
                  <a:lnTo>
                    <a:pt x="34" y="4"/>
                  </a:lnTo>
                  <a:lnTo>
                    <a:pt x="38" y="5"/>
                  </a:lnTo>
                  <a:lnTo>
                    <a:pt x="38" y="7"/>
                  </a:lnTo>
                  <a:lnTo>
                    <a:pt x="41" y="7"/>
                  </a:lnTo>
                  <a:lnTo>
                    <a:pt x="45" y="7"/>
                  </a:lnTo>
                  <a:lnTo>
                    <a:pt x="46" y="5"/>
                  </a:lnTo>
                  <a:lnTo>
                    <a:pt x="48" y="4"/>
                  </a:lnTo>
                  <a:lnTo>
                    <a:pt x="55" y="2"/>
                  </a:lnTo>
                  <a:lnTo>
                    <a:pt x="58" y="2"/>
                  </a:lnTo>
                  <a:lnTo>
                    <a:pt x="65" y="0"/>
                  </a:lnTo>
                  <a:lnTo>
                    <a:pt x="65" y="5"/>
                  </a:lnTo>
                  <a:lnTo>
                    <a:pt x="70" y="9"/>
                  </a:lnTo>
                  <a:lnTo>
                    <a:pt x="70" y="11"/>
                  </a:lnTo>
                  <a:lnTo>
                    <a:pt x="77" y="16"/>
                  </a:lnTo>
                  <a:lnTo>
                    <a:pt x="77" y="19"/>
                  </a:lnTo>
                  <a:lnTo>
                    <a:pt x="79" y="21"/>
                  </a:lnTo>
                  <a:lnTo>
                    <a:pt x="79" y="31"/>
                  </a:lnTo>
                  <a:lnTo>
                    <a:pt x="80" y="34"/>
                  </a:lnTo>
                  <a:lnTo>
                    <a:pt x="82" y="38"/>
                  </a:lnTo>
                  <a:lnTo>
                    <a:pt x="85" y="38"/>
                  </a:lnTo>
                  <a:lnTo>
                    <a:pt x="89" y="38"/>
                  </a:lnTo>
                  <a:lnTo>
                    <a:pt x="90" y="38"/>
                  </a:lnTo>
                  <a:lnTo>
                    <a:pt x="94" y="36"/>
                  </a:lnTo>
                  <a:lnTo>
                    <a:pt x="96" y="38"/>
                  </a:lnTo>
                  <a:lnTo>
                    <a:pt x="94" y="40"/>
                  </a:lnTo>
                  <a:lnTo>
                    <a:pt x="96" y="40"/>
                  </a:lnTo>
                  <a:lnTo>
                    <a:pt x="96" y="41"/>
                  </a:lnTo>
                  <a:lnTo>
                    <a:pt x="94" y="45"/>
                  </a:lnTo>
                  <a:lnTo>
                    <a:pt x="92" y="45"/>
                  </a:lnTo>
                  <a:lnTo>
                    <a:pt x="87" y="45"/>
                  </a:lnTo>
                  <a:lnTo>
                    <a:pt x="87" y="48"/>
                  </a:lnTo>
                  <a:lnTo>
                    <a:pt x="85" y="50"/>
                  </a:lnTo>
                  <a:lnTo>
                    <a:pt x="87" y="51"/>
                  </a:lnTo>
                  <a:lnTo>
                    <a:pt x="87" y="53"/>
                  </a:lnTo>
                  <a:lnTo>
                    <a:pt x="85" y="55"/>
                  </a:lnTo>
                  <a:lnTo>
                    <a:pt x="87" y="58"/>
                  </a:lnTo>
                  <a:lnTo>
                    <a:pt x="84" y="58"/>
                  </a:lnTo>
                  <a:lnTo>
                    <a:pt x="84" y="57"/>
                  </a:lnTo>
                  <a:lnTo>
                    <a:pt x="80" y="57"/>
                  </a:lnTo>
                  <a:lnTo>
                    <a:pt x="79" y="57"/>
                  </a:lnTo>
                  <a:lnTo>
                    <a:pt x="77" y="55"/>
                  </a:lnTo>
                  <a:lnTo>
                    <a:pt x="73" y="53"/>
                  </a:lnTo>
                  <a:lnTo>
                    <a:pt x="70" y="53"/>
                  </a:lnTo>
                  <a:lnTo>
                    <a:pt x="68" y="55"/>
                  </a:lnTo>
                  <a:lnTo>
                    <a:pt x="62" y="57"/>
                  </a:lnTo>
                  <a:lnTo>
                    <a:pt x="60" y="58"/>
                  </a:lnTo>
                  <a:lnTo>
                    <a:pt x="58" y="60"/>
                  </a:lnTo>
                  <a:lnTo>
                    <a:pt x="56" y="60"/>
                  </a:lnTo>
                  <a:lnTo>
                    <a:pt x="53" y="60"/>
                  </a:lnTo>
                  <a:lnTo>
                    <a:pt x="51" y="60"/>
                  </a:lnTo>
                  <a:lnTo>
                    <a:pt x="48" y="58"/>
                  </a:lnTo>
                  <a:lnTo>
                    <a:pt x="46" y="60"/>
                  </a:lnTo>
                  <a:lnTo>
                    <a:pt x="45" y="60"/>
                  </a:lnTo>
                  <a:lnTo>
                    <a:pt x="41" y="60"/>
                  </a:lnTo>
                  <a:lnTo>
                    <a:pt x="38" y="60"/>
                  </a:lnTo>
                  <a:lnTo>
                    <a:pt x="36" y="60"/>
                  </a:lnTo>
                  <a:lnTo>
                    <a:pt x="36" y="58"/>
                  </a:lnTo>
                  <a:lnTo>
                    <a:pt x="33" y="58"/>
                  </a:lnTo>
                  <a:lnTo>
                    <a:pt x="31" y="60"/>
                  </a:lnTo>
                  <a:lnTo>
                    <a:pt x="29" y="58"/>
                  </a:lnTo>
                  <a:lnTo>
                    <a:pt x="29" y="57"/>
                  </a:lnTo>
                  <a:lnTo>
                    <a:pt x="29" y="55"/>
                  </a:lnTo>
                  <a:lnTo>
                    <a:pt x="29" y="55"/>
                  </a:lnTo>
                  <a:lnTo>
                    <a:pt x="26" y="53"/>
                  </a:lnTo>
                  <a:lnTo>
                    <a:pt x="26" y="51"/>
                  </a:lnTo>
                  <a:lnTo>
                    <a:pt x="24" y="50"/>
                  </a:lnTo>
                  <a:lnTo>
                    <a:pt x="26" y="48"/>
                  </a:lnTo>
                  <a:lnTo>
                    <a:pt x="22" y="46"/>
                  </a:lnTo>
                  <a:lnTo>
                    <a:pt x="21" y="50"/>
                  </a:lnTo>
                  <a:lnTo>
                    <a:pt x="19" y="48"/>
                  </a:lnTo>
                  <a:lnTo>
                    <a:pt x="17" y="48"/>
                  </a:lnTo>
                  <a:lnTo>
                    <a:pt x="16" y="46"/>
                  </a:lnTo>
                  <a:lnTo>
                    <a:pt x="12" y="46"/>
                  </a:lnTo>
                  <a:lnTo>
                    <a:pt x="12" y="45"/>
                  </a:lnTo>
                  <a:lnTo>
                    <a:pt x="14" y="43"/>
                  </a:lnTo>
                  <a:lnTo>
                    <a:pt x="11" y="40"/>
                  </a:lnTo>
                  <a:lnTo>
                    <a:pt x="7" y="38"/>
                  </a:lnTo>
                  <a:lnTo>
                    <a:pt x="7" y="36"/>
                  </a:lnTo>
                  <a:lnTo>
                    <a:pt x="4" y="33"/>
                  </a:lnTo>
                  <a:lnTo>
                    <a:pt x="4" y="31"/>
                  </a:lnTo>
                  <a:lnTo>
                    <a:pt x="0" y="31"/>
                  </a:lnTo>
                  <a:lnTo>
                    <a:pt x="4" y="28"/>
                  </a:lnTo>
                  <a:lnTo>
                    <a:pt x="5" y="28"/>
                  </a:lnTo>
                  <a:lnTo>
                    <a:pt x="5" y="26"/>
                  </a:lnTo>
                  <a:lnTo>
                    <a:pt x="9" y="26"/>
                  </a:lnTo>
                  <a:lnTo>
                    <a:pt x="11" y="24"/>
                  </a:lnTo>
                  <a:lnTo>
                    <a:pt x="11" y="22"/>
                  </a:lnTo>
                  <a:lnTo>
                    <a:pt x="14" y="17"/>
                  </a:lnTo>
                  <a:lnTo>
                    <a:pt x="17" y="11"/>
                  </a:lnTo>
                  <a:lnTo>
                    <a:pt x="19" y="5"/>
                  </a:lnTo>
                  <a:lnTo>
                    <a:pt x="21" y="5"/>
                  </a:lnTo>
                  <a:lnTo>
                    <a:pt x="22" y="4"/>
                  </a:lnTo>
                  <a:lnTo>
                    <a:pt x="22" y="2"/>
                  </a:lnTo>
                  <a:lnTo>
                    <a:pt x="22" y="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5" name="Freeform 53"/>
            <p:cNvSpPr>
              <a:spLocks/>
            </p:cNvSpPr>
            <p:nvPr/>
          </p:nvSpPr>
          <p:spPr bwMode="auto">
            <a:xfrm>
              <a:off x="4844151" y="3258497"/>
              <a:ext cx="147498" cy="94302"/>
            </a:xfrm>
            <a:custGeom>
              <a:avLst/>
              <a:gdLst>
                <a:gd name="T0" fmla="*/ 39 w 61"/>
                <a:gd name="T1" fmla="*/ 34 h 39"/>
                <a:gd name="T2" fmla="*/ 43 w 61"/>
                <a:gd name="T3" fmla="*/ 31 h 39"/>
                <a:gd name="T4" fmla="*/ 44 w 61"/>
                <a:gd name="T5" fmla="*/ 31 h 39"/>
                <a:gd name="T6" fmla="*/ 44 w 61"/>
                <a:gd name="T7" fmla="*/ 29 h 39"/>
                <a:gd name="T8" fmla="*/ 48 w 61"/>
                <a:gd name="T9" fmla="*/ 29 h 39"/>
                <a:gd name="T10" fmla="*/ 50 w 61"/>
                <a:gd name="T11" fmla="*/ 27 h 39"/>
                <a:gd name="T12" fmla="*/ 50 w 61"/>
                <a:gd name="T13" fmla="*/ 25 h 39"/>
                <a:gd name="T14" fmla="*/ 53 w 61"/>
                <a:gd name="T15" fmla="*/ 20 h 39"/>
                <a:gd name="T16" fmla="*/ 56 w 61"/>
                <a:gd name="T17" fmla="*/ 14 h 39"/>
                <a:gd name="T18" fmla="*/ 58 w 61"/>
                <a:gd name="T19" fmla="*/ 8 h 39"/>
                <a:gd name="T20" fmla="*/ 60 w 61"/>
                <a:gd name="T21" fmla="*/ 8 h 39"/>
                <a:gd name="T22" fmla="*/ 61 w 61"/>
                <a:gd name="T23" fmla="*/ 7 h 39"/>
                <a:gd name="T24" fmla="*/ 60 w 61"/>
                <a:gd name="T25" fmla="*/ 3 h 39"/>
                <a:gd name="T26" fmla="*/ 58 w 61"/>
                <a:gd name="T27" fmla="*/ 2 h 39"/>
                <a:gd name="T28" fmla="*/ 55 w 61"/>
                <a:gd name="T29" fmla="*/ 0 h 39"/>
                <a:gd name="T30" fmla="*/ 53 w 61"/>
                <a:gd name="T31" fmla="*/ 2 h 39"/>
                <a:gd name="T32" fmla="*/ 50 w 61"/>
                <a:gd name="T33" fmla="*/ 0 h 39"/>
                <a:gd name="T34" fmla="*/ 46 w 61"/>
                <a:gd name="T35" fmla="*/ 0 h 39"/>
                <a:gd name="T36" fmla="*/ 43 w 61"/>
                <a:gd name="T37" fmla="*/ 0 h 39"/>
                <a:gd name="T38" fmla="*/ 39 w 61"/>
                <a:gd name="T39" fmla="*/ 0 h 39"/>
                <a:gd name="T40" fmla="*/ 38 w 61"/>
                <a:gd name="T41" fmla="*/ 3 h 39"/>
                <a:gd name="T42" fmla="*/ 36 w 61"/>
                <a:gd name="T43" fmla="*/ 5 h 39"/>
                <a:gd name="T44" fmla="*/ 36 w 61"/>
                <a:gd name="T45" fmla="*/ 7 h 39"/>
                <a:gd name="T46" fmla="*/ 33 w 61"/>
                <a:gd name="T47" fmla="*/ 3 h 39"/>
                <a:gd name="T48" fmla="*/ 29 w 61"/>
                <a:gd name="T49" fmla="*/ 7 h 39"/>
                <a:gd name="T50" fmla="*/ 26 w 61"/>
                <a:gd name="T51" fmla="*/ 7 h 39"/>
                <a:gd name="T52" fmla="*/ 26 w 61"/>
                <a:gd name="T53" fmla="*/ 8 h 39"/>
                <a:gd name="T54" fmla="*/ 21 w 61"/>
                <a:gd name="T55" fmla="*/ 10 h 39"/>
                <a:gd name="T56" fmla="*/ 16 w 61"/>
                <a:gd name="T57" fmla="*/ 10 h 39"/>
                <a:gd name="T58" fmla="*/ 12 w 61"/>
                <a:gd name="T59" fmla="*/ 10 h 39"/>
                <a:gd name="T60" fmla="*/ 5 w 61"/>
                <a:gd name="T61" fmla="*/ 7 h 39"/>
                <a:gd name="T62" fmla="*/ 5 w 61"/>
                <a:gd name="T63" fmla="*/ 7 h 39"/>
                <a:gd name="T64" fmla="*/ 5 w 61"/>
                <a:gd name="T65" fmla="*/ 10 h 39"/>
                <a:gd name="T66" fmla="*/ 5 w 61"/>
                <a:gd name="T67" fmla="*/ 12 h 39"/>
                <a:gd name="T68" fmla="*/ 0 w 61"/>
                <a:gd name="T69" fmla="*/ 12 h 39"/>
                <a:gd name="T70" fmla="*/ 0 w 61"/>
                <a:gd name="T71" fmla="*/ 14 h 39"/>
                <a:gd name="T72" fmla="*/ 2 w 61"/>
                <a:gd name="T73" fmla="*/ 15 h 39"/>
                <a:gd name="T74" fmla="*/ 2 w 61"/>
                <a:gd name="T75" fmla="*/ 17 h 39"/>
                <a:gd name="T76" fmla="*/ 2 w 61"/>
                <a:gd name="T77" fmla="*/ 19 h 39"/>
                <a:gd name="T78" fmla="*/ 2 w 61"/>
                <a:gd name="T79" fmla="*/ 22 h 39"/>
                <a:gd name="T80" fmla="*/ 0 w 61"/>
                <a:gd name="T81" fmla="*/ 24 h 39"/>
                <a:gd name="T82" fmla="*/ 0 w 61"/>
                <a:gd name="T83" fmla="*/ 24 h 39"/>
                <a:gd name="T84" fmla="*/ 4 w 61"/>
                <a:gd name="T85" fmla="*/ 27 h 39"/>
                <a:gd name="T86" fmla="*/ 4 w 61"/>
                <a:gd name="T87" fmla="*/ 31 h 39"/>
                <a:gd name="T88" fmla="*/ 5 w 61"/>
                <a:gd name="T89" fmla="*/ 31 h 39"/>
                <a:gd name="T90" fmla="*/ 9 w 61"/>
                <a:gd name="T91" fmla="*/ 34 h 39"/>
                <a:gd name="T92" fmla="*/ 12 w 61"/>
                <a:gd name="T93" fmla="*/ 36 h 39"/>
                <a:gd name="T94" fmla="*/ 14 w 61"/>
                <a:gd name="T95" fmla="*/ 37 h 39"/>
                <a:gd name="T96" fmla="*/ 19 w 61"/>
                <a:gd name="T97" fmla="*/ 37 h 39"/>
                <a:gd name="T98" fmla="*/ 22 w 61"/>
                <a:gd name="T99" fmla="*/ 39 h 39"/>
                <a:gd name="T100" fmla="*/ 24 w 61"/>
                <a:gd name="T101" fmla="*/ 37 h 39"/>
                <a:gd name="T102" fmla="*/ 26 w 61"/>
                <a:gd name="T103" fmla="*/ 37 h 39"/>
                <a:gd name="T104" fmla="*/ 27 w 61"/>
                <a:gd name="T105" fmla="*/ 36 h 39"/>
                <a:gd name="T106" fmla="*/ 29 w 61"/>
                <a:gd name="T107" fmla="*/ 36 h 39"/>
                <a:gd name="T108" fmla="*/ 31 w 61"/>
                <a:gd name="T109" fmla="*/ 36 h 39"/>
                <a:gd name="T110" fmla="*/ 33 w 61"/>
                <a:gd name="T111" fmla="*/ 34 h 39"/>
                <a:gd name="T112" fmla="*/ 34 w 61"/>
                <a:gd name="T113" fmla="*/ 32 h 39"/>
                <a:gd name="T114" fmla="*/ 36 w 61"/>
                <a:gd name="T115" fmla="*/ 32 h 39"/>
                <a:gd name="T116" fmla="*/ 39 w 61"/>
                <a:gd name="T117" fmla="*/ 32 h 39"/>
                <a:gd name="T118" fmla="*/ 39 w 61"/>
                <a:gd name="T119" fmla="*/ 34 h 39"/>
                <a:gd name="T120" fmla="*/ 39 w 61"/>
                <a:gd name="T121"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 h="39">
                  <a:moveTo>
                    <a:pt x="39" y="34"/>
                  </a:moveTo>
                  <a:lnTo>
                    <a:pt x="43" y="31"/>
                  </a:lnTo>
                  <a:lnTo>
                    <a:pt x="44" y="31"/>
                  </a:lnTo>
                  <a:lnTo>
                    <a:pt x="44" y="29"/>
                  </a:lnTo>
                  <a:lnTo>
                    <a:pt x="48" y="29"/>
                  </a:lnTo>
                  <a:lnTo>
                    <a:pt x="50" y="27"/>
                  </a:lnTo>
                  <a:lnTo>
                    <a:pt x="50" y="25"/>
                  </a:lnTo>
                  <a:lnTo>
                    <a:pt x="53" y="20"/>
                  </a:lnTo>
                  <a:lnTo>
                    <a:pt x="56" y="14"/>
                  </a:lnTo>
                  <a:lnTo>
                    <a:pt x="58" y="8"/>
                  </a:lnTo>
                  <a:lnTo>
                    <a:pt x="60" y="8"/>
                  </a:lnTo>
                  <a:lnTo>
                    <a:pt x="61" y="7"/>
                  </a:lnTo>
                  <a:lnTo>
                    <a:pt x="60" y="3"/>
                  </a:lnTo>
                  <a:lnTo>
                    <a:pt x="58" y="2"/>
                  </a:lnTo>
                  <a:lnTo>
                    <a:pt x="55" y="0"/>
                  </a:lnTo>
                  <a:lnTo>
                    <a:pt x="53" y="2"/>
                  </a:lnTo>
                  <a:lnTo>
                    <a:pt x="50" y="0"/>
                  </a:lnTo>
                  <a:lnTo>
                    <a:pt x="46" y="0"/>
                  </a:lnTo>
                  <a:lnTo>
                    <a:pt x="43" y="0"/>
                  </a:lnTo>
                  <a:lnTo>
                    <a:pt x="39" y="0"/>
                  </a:lnTo>
                  <a:lnTo>
                    <a:pt x="38" y="3"/>
                  </a:lnTo>
                  <a:lnTo>
                    <a:pt x="36" y="5"/>
                  </a:lnTo>
                  <a:lnTo>
                    <a:pt x="36" y="7"/>
                  </a:lnTo>
                  <a:lnTo>
                    <a:pt x="33" y="3"/>
                  </a:lnTo>
                  <a:lnTo>
                    <a:pt x="29" y="7"/>
                  </a:lnTo>
                  <a:lnTo>
                    <a:pt x="26" y="7"/>
                  </a:lnTo>
                  <a:lnTo>
                    <a:pt x="26" y="8"/>
                  </a:lnTo>
                  <a:lnTo>
                    <a:pt x="21" y="10"/>
                  </a:lnTo>
                  <a:lnTo>
                    <a:pt x="16" y="10"/>
                  </a:lnTo>
                  <a:lnTo>
                    <a:pt x="12" y="10"/>
                  </a:lnTo>
                  <a:lnTo>
                    <a:pt x="5" y="7"/>
                  </a:lnTo>
                  <a:lnTo>
                    <a:pt x="5" y="7"/>
                  </a:lnTo>
                  <a:lnTo>
                    <a:pt x="5" y="10"/>
                  </a:lnTo>
                  <a:lnTo>
                    <a:pt x="5" y="12"/>
                  </a:lnTo>
                  <a:lnTo>
                    <a:pt x="0" y="12"/>
                  </a:lnTo>
                  <a:lnTo>
                    <a:pt x="0" y="14"/>
                  </a:lnTo>
                  <a:lnTo>
                    <a:pt x="2" y="15"/>
                  </a:lnTo>
                  <a:lnTo>
                    <a:pt x="2" y="17"/>
                  </a:lnTo>
                  <a:lnTo>
                    <a:pt x="2" y="19"/>
                  </a:lnTo>
                  <a:lnTo>
                    <a:pt x="2" y="22"/>
                  </a:lnTo>
                  <a:lnTo>
                    <a:pt x="0" y="24"/>
                  </a:lnTo>
                  <a:lnTo>
                    <a:pt x="0" y="24"/>
                  </a:lnTo>
                  <a:lnTo>
                    <a:pt x="4" y="27"/>
                  </a:lnTo>
                  <a:lnTo>
                    <a:pt x="4" y="31"/>
                  </a:lnTo>
                  <a:lnTo>
                    <a:pt x="5" y="31"/>
                  </a:lnTo>
                  <a:lnTo>
                    <a:pt x="9" y="34"/>
                  </a:lnTo>
                  <a:lnTo>
                    <a:pt x="12" y="36"/>
                  </a:lnTo>
                  <a:lnTo>
                    <a:pt x="14" y="37"/>
                  </a:lnTo>
                  <a:lnTo>
                    <a:pt x="19" y="37"/>
                  </a:lnTo>
                  <a:lnTo>
                    <a:pt x="22" y="39"/>
                  </a:lnTo>
                  <a:lnTo>
                    <a:pt x="24" y="37"/>
                  </a:lnTo>
                  <a:lnTo>
                    <a:pt x="26" y="37"/>
                  </a:lnTo>
                  <a:lnTo>
                    <a:pt x="27" y="36"/>
                  </a:lnTo>
                  <a:lnTo>
                    <a:pt x="29" y="36"/>
                  </a:lnTo>
                  <a:lnTo>
                    <a:pt x="31" y="36"/>
                  </a:lnTo>
                  <a:lnTo>
                    <a:pt x="33" y="34"/>
                  </a:lnTo>
                  <a:lnTo>
                    <a:pt x="34" y="32"/>
                  </a:lnTo>
                  <a:lnTo>
                    <a:pt x="36" y="32"/>
                  </a:lnTo>
                  <a:lnTo>
                    <a:pt x="39" y="32"/>
                  </a:lnTo>
                  <a:lnTo>
                    <a:pt x="39" y="34"/>
                  </a:lnTo>
                  <a:lnTo>
                    <a:pt x="39" y="3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6" name="Freeform 54"/>
            <p:cNvSpPr>
              <a:spLocks/>
            </p:cNvSpPr>
            <p:nvPr/>
          </p:nvSpPr>
          <p:spPr bwMode="auto">
            <a:xfrm>
              <a:off x="4856240" y="3229481"/>
              <a:ext cx="128154" cy="53196"/>
            </a:xfrm>
            <a:custGeom>
              <a:avLst/>
              <a:gdLst>
                <a:gd name="T0" fmla="*/ 0 w 53"/>
                <a:gd name="T1" fmla="*/ 19 h 22"/>
                <a:gd name="T2" fmla="*/ 7 w 53"/>
                <a:gd name="T3" fmla="*/ 22 h 22"/>
                <a:gd name="T4" fmla="*/ 11 w 53"/>
                <a:gd name="T5" fmla="*/ 22 h 22"/>
                <a:gd name="T6" fmla="*/ 16 w 53"/>
                <a:gd name="T7" fmla="*/ 22 h 22"/>
                <a:gd name="T8" fmla="*/ 21 w 53"/>
                <a:gd name="T9" fmla="*/ 20 h 22"/>
                <a:gd name="T10" fmla="*/ 21 w 53"/>
                <a:gd name="T11" fmla="*/ 19 h 22"/>
                <a:gd name="T12" fmla="*/ 24 w 53"/>
                <a:gd name="T13" fmla="*/ 19 h 22"/>
                <a:gd name="T14" fmla="*/ 28 w 53"/>
                <a:gd name="T15" fmla="*/ 15 h 22"/>
                <a:gd name="T16" fmla="*/ 31 w 53"/>
                <a:gd name="T17" fmla="*/ 19 h 22"/>
                <a:gd name="T18" fmla="*/ 31 w 53"/>
                <a:gd name="T19" fmla="*/ 17 h 22"/>
                <a:gd name="T20" fmla="*/ 33 w 53"/>
                <a:gd name="T21" fmla="*/ 15 h 22"/>
                <a:gd name="T22" fmla="*/ 34 w 53"/>
                <a:gd name="T23" fmla="*/ 12 h 22"/>
                <a:gd name="T24" fmla="*/ 38 w 53"/>
                <a:gd name="T25" fmla="*/ 12 h 22"/>
                <a:gd name="T26" fmla="*/ 41 w 53"/>
                <a:gd name="T27" fmla="*/ 12 h 22"/>
                <a:gd name="T28" fmla="*/ 45 w 53"/>
                <a:gd name="T29" fmla="*/ 12 h 22"/>
                <a:gd name="T30" fmla="*/ 48 w 53"/>
                <a:gd name="T31" fmla="*/ 14 h 22"/>
                <a:gd name="T32" fmla="*/ 51 w 53"/>
                <a:gd name="T33" fmla="*/ 10 h 22"/>
                <a:gd name="T34" fmla="*/ 51 w 53"/>
                <a:gd name="T35" fmla="*/ 7 h 22"/>
                <a:gd name="T36" fmla="*/ 53 w 53"/>
                <a:gd name="T37" fmla="*/ 3 h 22"/>
                <a:gd name="T38" fmla="*/ 53 w 53"/>
                <a:gd name="T39" fmla="*/ 3 h 22"/>
                <a:gd name="T40" fmla="*/ 48 w 53"/>
                <a:gd name="T41" fmla="*/ 0 h 22"/>
                <a:gd name="T42" fmla="*/ 45 w 53"/>
                <a:gd name="T43" fmla="*/ 0 h 22"/>
                <a:gd name="T44" fmla="*/ 43 w 53"/>
                <a:gd name="T45" fmla="*/ 0 h 22"/>
                <a:gd name="T46" fmla="*/ 41 w 53"/>
                <a:gd name="T47" fmla="*/ 0 h 22"/>
                <a:gd name="T48" fmla="*/ 39 w 53"/>
                <a:gd name="T49" fmla="*/ 0 h 22"/>
                <a:gd name="T50" fmla="*/ 39 w 53"/>
                <a:gd name="T51" fmla="*/ 2 h 22"/>
                <a:gd name="T52" fmla="*/ 38 w 53"/>
                <a:gd name="T53" fmla="*/ 0 h 22"/>
                <a:gd name="T54" fmla="*/ 34 w 53"/>
                <a:gd name="T55" fmla="*/ 0 h 22"/>
                <a:gd name="T56" fmla="*/ 33 w 53"/>
                <a:gd name="T57" fmla="*/ 0 h 22"/>
                <a:gd name="T58" fmla="*/ 31 w 53"/>
                <a:gd name="T59" fmla="*/ 0 h 22"/>
                <a:gd name="T60" fmla="*/ 29 w 53"/>
                <a:gd name="T61" fmla="*/ 3 h 22"/>
                <a:gd name="T62" fmla="*/ 28 w 53"/>
                <a:gd name="T63" fmla="*/ 3 h 22"/>
                <a:gd name="T64" fmla="*/ 28 w 53"/>
                <a:gd name="T65" fmla="*/ 2 h 22"/>
                <a:gd name="T66" fmla="*/ 28 w 53"/>
                <a:gd name="T67" fmla="*/ 2 h 22"/>
                <a:gd name="T68" fmla="*/ 22 w 53"/>
                <a:gd name="T69" fmla="*/ 2 h 22"/>
                <a:gd name="T70" fmla="*/ 21 w 53"/>
                <a:gd name="T71" fmla="*/ 3 h 22"/>
                <a:gd name="T72" fmla="*/ 17 w 53"/>
                <a:gd name="T73" fmla="*/ 5 h 22"/>
                <a:gd name="T74" fmla="*/ 14 w 53"/>
                <a:gd name="T75" fmla="*/ 7 h 22"/>
                <a:gd name="T76" fmla="*/ 11 w 53"/>
                <a:gd name="T77" fmla="*/ 9 h 22"/>
                <a:gd name="T78" fmla="*/ 7 w 53"/>
                <a:gd name="T79" fmla="*/ 10 h 22"/>
                <a:gd name="T80" fmla="*/ 5 w 53"/>
                <a:gd name="T81" fmla="*/ 9 h 22"/>
                <a:gd name="T82" fmla="*/ 4 w 53"/>
                <a:gd name="T83" fmla="*/ 9 h 22"/>
                <a:gd name="T84" fmla="*/ 0 w 53"/>
                <a:gd name="T85" fmla="*/ 10 h 22"/>
                <a:gd name="T86" fmla="*/ 0 w 53"/>
                <a:gd name="T87" fmla="*/ 10 h 22"/>
                <a:gd name="T88" fmla="*/ 0 w 53"/>
                <a:gd name="T89" fmla="*/ 14 h 22"/>
                <a:gd name="T90" fmla="*/ 0 w 53"/>
                <a:gd name="T91" fmla="*/ 19 h 22"/>
                <a:gd name="T92" fmla="*/ 0 w 53"/>
                <a:gd name="T9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22">
                  <a:moveTo>
                    <a:pt x="0" y="19"/>
                  </a:moveTo>
                  <a:lnTo>
                    <a:pt x="7" y="22"/>
                  </a:lnTo>
                  <a:lnTo>
                    <a:pt x="11" y="22"/>
                  </a:lnTo>
                  <a:lnTo>
                    <a:pt x="16" y="22"/>
                  </a:lnTo>
                  <a:lnTo>
                    <a:pt x="21" y="20"/>
                  </a:lnTo>
                  <a:lnTo>
                    <a:pt x="21" y="19"/>
                  </a:lnTo>
                  <a:lnTo>
                    <a:pt x="24" y="19"/>
                  </a:lnTo>
                  <a:lnTo>
                    <a:pt x="28" y="15"/>
                  </a:lnTo>
                  <a:lnTo>
                    <a:pt x="31" y="19"/>
                  </a:lnTo>
                  <a:lnTo>
                    <a:pt x="31" y="17"/>
                  </a:lnTo>
                  <a:lnTo>
                    <a:pt x="33" y="15"/>
                  </a:lnTo>
                  <a:lnTo>
                    <a:pt x="34" y="12"/>
                  </a:lnTo>
                  <a:lnTo>
                    <a:pt x="38" y="12"/>
                  </a:lnTo>
                  <a:lnTo>
                    <a:pt x="41" y="12"/>
                  </a:lnTo>
                  <a:lnTo>
                    <a:pt x="45" y="12"/>
                  </a:lnTo>
                  <a:lnTo>
                    <a:pt x="48" y="14"/>
                  </a:lnTo>
                  <a:lnTo>
                    <a:pt x="51" y="10"/>
                  </a:lnTo>
                  <a:lnTo>
                    <a:pt x="51" y="7"/>
                  </a:lnTo>
                  <a:lnTo>
                    <a:pt x="53" y="3"/>
                  </a:lnTo>
                  <a:lnTo>
                    <a:pt x="53" y="3"/>
                  </a:lnTo>
                  <a:lnTo>
                    <a:pt x="48" y="0"/>
                  </a:lnTo>
                  <a:lnTo>
                    <a:pt x="45" y="0"/>
                  </a:lnTo>
                  <a:lnTo>
                    <a:pt x="43" y="0"/>
                  </a:lnTo>
                  <a:lnTo>
                    <a:pt x="41" y="0"/>
                  </a:lnTo>
                  <a:lnTo>
                    <a:pt x="39" y="0"/>
                  </a:lnTo>
                  <a:lnTo>
                    <a:pt x="39" y="2"/>
                  </a:lnTo>
                  <a:lnTo>
                    <a:pt x="38" y="0"/>
                  </a:lnTo>
                  <a:lnTo>
                    <a:pt x="34" y="0"/>
                  </a:lnTo>
                  <a:lnTo>
                    <a:pt x="33" y="0"/>
                  </a:lnTo>
                  <a:lnTo>
                    <a:pt x="31" y="0"/>
                  </a:lnTo>
                  <a:lnTo>
                    <a:pt x="29" y="3"/>
                  </a:lnTo>
                  <a:lnTo>
                    <a:pt x="28" y="3"/>
                  </a:lnTo>
                  <a:lnTo>
                    <a:pt x="28" y="2"/>
                  </a:lnTo>
                  <a:lnTo>
                    <a:pt x="28" y="2"/>
                  </a:lnTo>
                  <a:lnTo>
                    <a:pt x="22" y="2"/>
                  </a:lnTo>
                  <a:lnTo>
                    <a:pt x="21" y="3"/>
                  </a:lnTo>
                  <a:lnTo>
                    <a:pt x="17" y="5"/>
                  </a:lnTo>
                  <a:lnTo>
                    <a:pt x="14" y="7"/>
                  </a:lnTo>
                  <a:lnTo>
                    <a:pt x="11" y="9"/>
                  </a:lnTo>
                  <a:lnTo>
                    <a:pt x="7" y="10"/>
                  </a:lnTo>
                  <a:lnTo>
                    <a:pt x="5" y="9"/>
                  </a:lnTo>
                  <a:lnTo>
                    <a:pt x="4" y="9"/>
                  </a:lnTo>
                  <a:lnTo>
                    <a:pt x="0" y="10"/>
                  </a:lnTo>
                  <a:lnTo>
                    <a:pt x="0" y="10"/>
                  </a:lnTo>
                  <a:lnTo>
                    <a:pt x="0" y="14"/>
                  </a:lnTo>
                  <a:lnTo>
                    <a:pt x="0" y="19"/>
                  </a:lnTo>
                  <a:lnTo>
                    <a:pt x="0" y="1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7" name="Freeform 55"/>
            <p:cNvSpPr>
              <a:spLocks/>
            </p:cNvSpPr>
            <p:nvPr/>
          </p:nvSpPr>
          <p:spPr bwMode="auto">
            <a:xfrm>
              <a:off x="4996483" y="3393904"/>
              <a:ext cx="152334" cy="94302"/>
            </a:xfrm>
            <a:custGeom>
              <a:avLst/>
              <a:gdLst>
                <a:gd name="T0" fmla="*/ 5 w 63"/>
                <a:gd name="T1" fmla="*/ 2 h 39"/>
                <a:gd name="T2" fmla="*/ 5 w 63"/>
                <a:gd name="T3" fmla="*/ 4 h 39"/>
                <a:gd name="T4" fmla="*/ 7 w 63"/>
                <a:gd name="T5" fmla="*/ 7 h 39"/>
                <a:gd name="T6" fmla="*/ 12 w 63"/>
                <a:gd name="T7" fmla="*/ 5 h 39"/>
                <a:gd name="T8" fmla="*/ 14 w 63"/>
                <a:gd name="T9" fmla="*/ 7 h 39"/>
                <a:gd name="T10" fmla="*/ 21 w 63"/>
                <a:gd name="T11" fmla="*/ 7 h 39"/>
                <a:gd name="T12" fmla="*/ 24 w 63"/>
                <a:gd name="T13" fmla="*/ 5 h 39"/>
                <a:gd name="T14" fmla="*/ 29 w 63"/>
                <a:gd name="T15" fmla="*/ 7 h 39"/>
                <a:gd name="T16" fmla="*/ 34 w 63"/>
                <a:gd name="T17" fmla="*/ 7 h 39"/>
                <a:gd name="T18" fmla="*/ 38 w 63"/>
                <a:gd name="T19" fmla="*/ 4 h 39"/>
                <a:gd name="T20" fmla="*/ 46 w 63"/>
                <a:gd name="T21" fmla="*/ 0 h 39"/>
                <a:gd name="T22" fmla="*/ 53 w 63"/>
                <a:gd name="T23" fmla="*/ 2 h 39"/>
                <a:gd name="T24" fmla="*/ 56 w 63"/>
                <a:gd name="T25" fmla="*/ 4 h 39"/>
                <a:gd name="T26" fmla="*/ 60 w 63"/>
                <a:gd name="T27" fmla="*/ 5 h 39"/>
                <a:gd name="T28" fmla="*/ 63 w 63"/>
                <a:gd name="T29" fmla="*/ 5 h 39"/>
                <a:gd name="T30" fmla="*/ 61 w 63"/>
                <a:gd name="T31" fmla="*/ 10 h 39"/>
                <a:gd name="T32" fmla="*/ 56 w 63"/>
                <a:gd name="T33" fmla="*/ 14 h 39"/>
                <a:gd name="T34" fmla="*/ 56 w 63"/>
                <a:gd name="T35" fmla="*/ 21 h 39"/>
                <a:gd name="T36" fmla="*/ 53 w 63"/>
                <a:gd name="T37" fmla="*/ 24 h 39"/>
                <a:gd name="T38" fmla="*/ 56 w 63"/>
                <a:gd name="T39" fmla="*/ 27 h 39"/>
                <a:gd name="T40" fmla="*/ 58 w 63"/>
                <a:gd name="T41" fmla="*/ 29 h 39"/>
                <a:gd name="T42" fmla="*/ 55 w 63"/>
                <a:gd name="T43" fmla="*/ 31 h 39"/>
                <a:gd name="T44" fmla="*/ 48 w 63"/>
                <a:gd name="T45" fmla="*/ 27 h 39"/>
                <a:gd name="T46" fmla="*/ 46 w 63"/>
                <a:gd name="T47" fmla="*/ 29 h 39"/>
                <a:gd name="T48" fmla="*/ 44 w 63"/>
                <a:gd name="T49" fmla="*/ 31 h 39"/>
                <a:gd name="T50" fmla="*/ 39 w 63"/>
                <a:gd name="T51" fmla="*/ 34 h 39"/>
                <a:gd name="T52" fmla="*/ 41 w 63"/>
                <a:gd name="T53" fmla="*/ 38 h 39"/>
                <a:gd name="T54" fmla="*/ 34 w 63"/>
                <a:gd name="T55" fmla="*/ 39 h 39"/>
                <a:gd name="T56" fmla="*/ 31 w 63"/>
                <a:gd name="T57" fmla="*/ 39 h 39"/>
                <a:gd name="T58" fmla="*/ 27 w 63"/>
                <a:gd name="T59" fmla="*/ 39 h 39"/>
                <a:gd name="T60" fmla="*/ 26 w 63"/>
                <a:gd name="T61" fmla="*/ 38 h 39"/>
                <a:gd name="T62" fmla="*/ 19 w 63"/>
                <a:gd name="T63" fmla="*/ 38 h 39"/>
                <a:gd name="T64" fmla="*/ 15 w 63"/>
                <a:gd name="T65" fmla="*/ 39 h 39"/>
                <a:gd name="T66" fmla="*/ 10 w 63"/>
                <a:gd name="T67" fmla="*/ 39 h 39"/>
                <a:gd name="T68" fmla="*/ 10 w 63"/>
                <a:gd name="T69" fmla="*/ 38 h 39"/>
                <a:gd name="T70" fmla="*/ 7 w 63"/>
                <a:gd name="T71" fmla="*/ 29 h 39"/>
                <a:gd name="T72" fmla="*/ 2 w 63"/>
                <a:gd name="T73" fmla="*/ 26 h 39"/>
                <a:gd name="T74" fmla="*/ 2 w 63"/>
                <a:gd name="T75" fmla="*/ 22 h 39"/>
                <a:gd name="T76" fmla="*/ 5 w 63"/>
                <a:gd name="T77" fmla="*/ 17 h 39"/>
                <a:gd name="T78" fmla="*/ 5 w 63"/>
                <a:gd name="T79" fmla="*/ 12 h 39"/>
                <a:gd name="T80" fmla="*/ 0 w 63"/>
                <a:gd name="T81" fmla="*/ 5 h 39"/>
                <a:gd name="T82" fmla="*/ 2 w 63"/>
                <a:gd name="T8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 h="39">
                  <a:moveTo>
                    <a:pt x="2" y="0"/>
                  </a:moveTo>
                  <a:lnTo>
                    <a:pt x="5" y="2"/>
                  </a:lnTo>
                  <a:lnTo>
                    <a:pt x="5" y="2"/>
                  </a:lnTo>
                  <a:lnTo>
                    <a:pt x="5" y="4"/>
                  </a:lnTo>
                  <a:lnTo>
                    <a:pt x="5" y="5"/>
                  </a:lnTo>
                  <a:lnTo>
                    <a:pt x="7" y="7"/>
                  </a:lnTo>
                  <a:lnTo>
                    <a:pt x="9" y="5"/>
                  </a:lnTo>
                  <a:lnTo>
                    <a:pt x="12" y="5"/>
                  </a:lnTo>
                  <a:lnTo>
                    <a:pt x="12" y="7"/>
                  </a:lnTo>
                  <a:lnTo>
                    <a:pt x="14" y="7"/>
                  </a:lnTo>
                  <a:lnTo>
                    <a:pt x="17" y="7"/>
                  </a:lnTo>
                  <a:lnTo>
                    <a:pt x="21" y="7"/>
                  </a:lnTo>
                  <a:lnTo>
                    <a:pt x="22" y="7"/>
                  </a:lnTo>
                  <a:lnTo>
                    <a:pt x="24" y="5"/>
                  </a:lnTo>
                  <a:lnTo>
                    <a:pt x="27" y="7"/>
                  </a:lnTo>
                  <a:lnTo>
                    <a:pt x="29" y="7"/>
                  </a:lnTo>
                  <a:lnTo>
                    <a:pt x="32" y="7"/>
                  </a:lnTo>
                  <a:lnTo>
                    <a:pt x="34" y="7"/>
                  </a:lnTo>
                  <a:lnTo>
                    <a:pt x="36" y="5"/>
                  </a:lnTo>
                  <a:lnTo>
                    <a:pt x="38" y="4"/>
                  </a:lnTo>
                  <a:lnTo>
                    <a:pt x="44" y="2"/>
                  </a:lnTo>
                  <a:lnTo>
                    <a:pt x="46" y="0"/>
                  </a:lnTo>
                  <a:lnTo>
                    <a:pt x="49" y="0"/>
                  </a:lnTo>
                  <a:lnTo>
                    <a:pt x="53" y="2"/>
                  </a:lnTo>
                  <a:lnTo>
                    <a:pt x="55" y="4"/>
                  </a:lnTo>
                  <a:lnTo>
                    <a:pt x="56" y="4"/>
                  </a:lnTo>
                  <a:lnTo>
                    <a:pt x="60" y="4"/>
                  </a:lnTo>
                  <a:lnTo>
                    <a:pt x="60" y="5"/>
                  </a:lnTo>
                  <a:lnTo>
                    <a:pt x="63" y="5"/>
                  </a:lnTo>
                  <a:lnTo>
                    <a:pt x="63" y="5"/>
                  </a:lnTo>
                  <a:lnTo>
                    <a:pt x="61" y="10"/>
                  </a:lnTo>
                  <a:lnTo>
                    <a:pt x="61" y="10"/>
                  </a:lnTo>
                  <a:lnTo>
                    <a:pt x="58" y="10"/>
                  </a:lnTo>
                  <a:lnTo>
                    <a:pt x="56" y="14"/>
                  </a:lnTo>
                  <a:lnTo>
                    <a:pt x="56" y="19"/>
                  </a:lnTo>
                  <a:lnTo>
                    <a:pt x="56" y="21"/>
                  </a:lnTo>
                  <a:lnTo>
                    <a:pt x="53" y="22"/>
                  </a:lnTo>
                  <a:lnTo>
                    <a:pt x="53" y="24"/>
                  </a:lnTo>
                  <a:lnTo>
                    <a:pt x="55" y="24"/>
                  </a:lnTo>
                  <a:lnTo>
                    <a:pt x="56" y="27"/>
                  </a:lnTo>
                  <a:lnTo>
                    <a:pt x="58" y="29"/>
                  </a:lnTo>
                  <a:lnTo>
                    <a:pt x="58" y="29"/>
                  </a:lnTo>
                  <a:lnTo>
                    <a:pt x="56" y="29"/>
                  </a:lnTo>
                  <a:lnTo>
                    <a:pt x="55" y="31"/>
                  </a:lnTo>
                  <a:lnTo>
                    <a:pt x="51" y="27"/>
                  </a:lnTo>
                  <a:lnTo>
                    <a:pt x="48" y="27"/>
                  </a:lnTo>
                  <a:lnTo>
                    <a:pt x="48" y="29"/>
                  </a:lnTo>
                  <a:lnTo>
                    <a:pt x="46" y="29"/>
                  </a:lnTo>
                  <a:lnTo>
                    <a:pt x="44" y="31"/>
                  </a:lnTo>
                  <a:lnTo>
                    <a:pt x="44" y="31"/>
                  </a:lnTo>
                  <a:lnTo>
                    <a:pt x="43" y="31"/>
                  </a:lnTo>
                  <a:lnTo>
                    <a:pt x="39" y="34"/>
                  </a:lnTo>
                  <a:lnTo>
                    <a:pt x="39" y="36"/>
                  </a:lnTo>
                  <a:lnTo>
                    <a:pt x="41" y="38"/>
                  </a:lnTo>
                  <a:lnTo>
                    <a:pt x="39" y="39"/>
                  </a:lnTo>
                  <a:lnTo>
                    <a:pt x="34" y="39"/>
                  </a:lnTo>
                  <a:lnTo>
                    <a:pt x="32" y="39"/>
                  </a:lnTo>
                  <a:lnTo>
                    <a:pt x="31" y="39"/>
                  </a:lnTo>
                  <a:lnTo>
                    <a:pt x="29" y="39"/>
                  </a:lnTo>
                  <a:lnTo>
                    <a:pt x="27" y="39"/>
                  </a:lnTo>
                  <a:lnTo>
                    <a:pt x="26" y="39"/>
                  </a:lnTo>
                  <a:lnTo>
                    <a:pt x="26" y="38"/>
                  </a:lnTo>
                  <a:lnTo>
                    <a:pt x="22" y="38"/>
                  </a:lnTo>
                  <a:lnTo>
                    <a:pt x="19" y="38"/>
                  </a:lnTo>
                  <a:lnTo>
                    <a:pt x="17" y="39"/>
                  </a:lnTo>
                  <a:lnTo>
                    <a:pt x="15" y="39"/>
                  </a:lnTo>
                  <a:lnTo>
                    <a:pt x="12" y="39"/>
                  </a:lnTo>
                  <a:lnTo>
                    <a:pt x="10" y="39"/>
                  </a:lnTo>
                  <a:lnTo>
                    <a:pt x="10" y="39"/>
                  </a:lnTo>
                  <a:lnTo>
                    <a:pt x="10" y="38"/>
                  </a:lnTo>
                  <a:lnTo>
                    <a:pt x="10" y="34"/>
                  </a:lnTo>
                  <a:lnTo>
                    <a:pt x="7" y="29"/>
                  </a:lnTo>
                  <a:lnTo>
                    <a:pt x="2" y="26"/>
                  </a:lnTo>
                  <a:lnTo>
                    <a:pt x="2" y="26"/>
                  </a:lnTo>
                  <a:lnTo>
                    <a:pt x="4" y="24"/>
                  </a:lnTo>
                  <a:lnTo>
                    <a:pt x="2" y="22"/>
                  </a:lnTo>
                  <a:lnTo>
                    <a:pt x="2" y="21"/>
                  </a:lnTo>
                  <a:lnTo>
                    <a:pt x="5" y="17"/>
                  </a:lnTo>
                  <a:lnTo>
                    <a:pt x="7" y="15"/>
                  </a:lnTo>
                  <a:lnTo>
                    <a:pt x="5" y="12"/>
                  </a:lnTo>
                  <a:lnTo>
                    <a:pt x="2" y="9"/>
                  </a:lnTo>
                  <a:lnTo>
                    <a:pt x="0" y="5"/>
                  </a:lnTo>
                  <a:lnTo>
                    <a:pt x="2" y="4"/>
                  </a:lnTo>
                  <a:lnTo>
                    <a:pt x="2" y="0"/>
                  </a:lnTo>
                  <a:lnTo>
                    <a:pt x="2"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8" name="Freeform 56"/>
            <p:cNvSpPr>
              <a:spLocks/>
            </p:cNvSpPr>
            <p:nvPr/>
          </p:nvSpPr>
          <p:spPr bwMode="auto">
            <a:xfrm>
              <a:off x="4955378" y="3456771"/>
              <a:ext cx="65286" cy="53196"/>
            </a:xfrm>
            <a:custGeom>
              <a:avLst/>
              <a:gdLst>
                <a:gd name="T0" fmla="*/ 19 w 27"/>
                <a:gd name="T1" fmla="*/ 0 h 22"/>
                <a:gd name="T2" fmla="*/ 24 w 27"/>
                <a:gd name="T3" fmla="*/ 3 h 22"/>
                <a:gd name="T4" fmla="*/ 27 w 27"/>
                <a:gd name="T5" fmla="*/ 8 h 22"/>
                <a:gd name="T6" fmla="*/ 27 w 27"/>
                <a:gd name="T7" fmla="*/ 12 h 22"/>
                <a:gd name="T8" fmla="*/ 27 w 27"/>
                <a:gd name="T9" fmla="*/ 13 h 22"/>
                <a:gd name="T10" fmla="*/ 26 w 27"/>
                <a:gd name="T11" fmla="*/ 15 h 22"/>
                <a:gd name="T12" fmla="*/ 24 w 27"/>
                <a:gd name="T13" fmla="*/ 15 h 22"/>
                <a:gd name="T14" fmla="*/ 22 w 27"/>
                <a:gd name="T15" fmla="*/ 17 h 22"/>
                <a:gd name="T16" fmla="*/ 17 w 27"/>
                <a:gd name="T17" fmla="*/ 17 h 22"/>
                <a:gd name="T18" fmla="*/ 14 w 27"/>
                <a:gd name="T19" fmla="*/ 17 h 22"/>
                <a:gd name="T20" fmla="*/ 14 w 27"/>
                <a:gd name="T21" fmla="*/ 18 h 22"/>
                <a:gd name="T22" fmla="*/ 10 w 27"/>
                <a:gd name="T23" fmla="*/ 18 h 22"/>
                <a:gd name="T24" fmla="*/ 7 w 27"/>
                <a:gd name="T25" fmla="*/ 22 h 22"/>
                <a:gd name="T26" fmla="*/ 7 w 27"/>
                <a:gd name="T27" fmla="*/ 22 h 22"/>
                <a:gd name="T28" fmla="*/ 5 w 27"/>
                <a:gd name="T29" fmla="*/ 20 h 22"/>
                <a:gd name="T30" fmla="*/ 4 w 27"/>
                <a:gd name="T31" fmla="*/ 18 h 22"/>
                <a:gd name="T32" fmla="*/ 2 w 27"/>
                <a:gd name="T33" fmla="*/ 15 h 22"/>
                <a:gd name="T34" fmla="*/ 0 w 27"/>
                <a:gd name="T35" fmla="*/ 12 h 22"/>
                <a:gd name="T36" fmla="*/ 2 w 27"/>
                <a:gd name="T37" fmla="*/ 6 h 22"/>
                <a:gd name="T38" fmla="*/ 2 w 27"/>
                <a:gd name="T39" fmla="*/ 8 h 22"/>
                <a:gd name="T40" fmla="*/ 2 w 27"/>
                <a:gd name="T41" fmla="*/ 6 h 22"/>
                <a:gd name="T42" fmla="*/ 2 w 27"/>
                <a:gd name="T43" fmla="*/ 5 h 22"/>
                <a:gd name="T44" fmla="*/ 5 w 27"/>
                <a:gd name="T45" fmla="*/ 3 h 22"/>
                <a:gd name="T46" fmla="*/ 7 w 27"/>
                <a:gd name="T47" fmla="*/ 3 h 22"/>
                <a:gd name="T48" fmla="*/ 9 w 27"/>
                <a:gd name="T49" fmla="*/ 1 h 22"/>
                <a:gd name="T50" fmla="*/ 14 w 27"/>
                <a:gd name="T51" fmla="*/ 1 h 22"/>
                <a:gd name="T52" fmla="*/ 15 w 27"/>
                <a:gd name="T53" fmla="*/ 1 h 22"/>
                <a:gd name="T54" fmla="*/ 17 w 27"/>
                <a:gd name="T55" fmla="*/ 0 h 22"/>
                <a:gd name="T56" fmla="*/ 19 w 27"/>
                <a:gd name="T57" fmla="*/ 0 h 22"/>
                <a:gd name="T58" fmla="*/ 19 w 27"/>
                <a:gd name="T5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2">
                  <a:moveTo>
                    <a:pt x="19" y="0"/>
                  </a:moveTo>
                  <a:lnTo>
                    <a:pt x="24" y="3"/>
                  </a:lnTo>
                  <a:lnTo>
                    <a:pt x="27" y="8"/>
                  </a:lnTo>
                  <a:lnTo>
                    <a:pt x="27" y="12"/>
                  </a:lnTo>
                  <a:lnTo>
                    <a:pt x="27" y="13"/>
                  </a:lnTo>
                  <a:lnTo>
                    <a:pt x="26" y="15"/>
                  </a:lnTo>
                  <a:lnTo>
                    <a:pt x="24" y="15"/>
                  </a:lnTo>
                  <a:lnTo>
                    <a:pt x="22" y="17"/>
                  </a:lnTo>
                  <a:lnTo>
                    <a:pt x="17" y="17"/>
                  </a:lnTo>
                  <a:lnTo>
                    <a:pt x="14" y="17"/>
                  </a:lnTo>
                  <a:lnTo>
                    <a:pt x="14" y="18"/>
                  </a:lnTo>
                  <a:lnTo>
                    <a:pt x="10" y="18"/>
                  </a:lnTo>
                  <a:lnTo>
                    <a:pt x="7" y="22"/>
                  </a:lnTo>
                  <a:lnTo>
                    <a:pt x="7" y="22"/>
                  </a:lnTo>
                  <a:lnTo>
                    <a:pt x="5" y="20"/>
                  </a:lnTo>
                  <a:lnTo>
                    <a:pt x="4" y="18"/>
                  </a:lnTo>
                  <a:lnTo>
                    <a:pt x="2" y="15"/>
                  </a:lnTo>
                  <a:lnTo>
                    <a:pt x="0" y="12"/>
                  </a:lnTo>
                  <a:lnTo>
                    <a:pt x="2" y="6"/>
                  </a:lnTo>
                  <a:lnTo>
                    <a:pt x="2" y="8"/>
                  </a:lnTo>
                  <a:lnTo>
                    <a:pt x="2" y="6"/>
                  </a:lnTo>
                  <a:lnTo>
                    <a:pt x="2" y="5"/>
                  </a:lnTo>
                  <a:lnTo>
                    <a:pt x="5" y="3"/>
                  </a:lnTo>
                  <a:lnTo>
                    <a:pt x="7" y="3"/>
                  </a:lnTo>
                  <a:lnTo>
                    <a:pt x="9" y="1"/>
                  </a:lnTo>
                  <a:lnTo>
                    <a:pt x="14" y="1"/>
                  </a:lnTo>
                  <a:lnTo>
                    <a:pt x="15" y="1"/>
                  </a:lnTo>
                  <a:lnTo>
                    <a:pt x="17" y="0"/>
                  </a:lnTo>
                  <a:lnTo>
                    <a:pt x="19" y="0"/>
                  </a:lnTo>
                  <a:lnTo>
                    <a:pt x="19"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9" name="Freeform 57"/>
            <p:cNvSpPr>
              <a:spLocks/>
            </p:cNvSpPr>
            <p:nvPr/>
          </p:nvSpPr>
          <p:spPr bwMode="auto">
            <a:xfrm>
              <a:off x="4923944" y="3447099"/>
              <a:ext cx="48360" cy="94302"/>
            </a:xfrm>
            <a:custGeom>
              <a:avLst/>
              <a:gdLst>
                <a:gd name="T0" fmla="*/ 15 w 20"/>
                <a:gd name="T1" fmla="*/ 10 h 39"/>
                <a:gd name="T2" fmla="*/ 13 w 20"/>
                <a:gd name="T3" fmla="*/ 16 h 39"/>
                <a:gd name="T4" fmla="*/ 15 w 20"/>
                <a:gd name="T5" fmla="*/ 19 h 39"/>
                <a:gd name="T6" fmla="*/ 17 w 20"/>
                <a:gd name="T7" fmla="*/ 22 h 39"/>
                <a:gd name="T8" fmla="*/ 18 w 20"/>
                <a:gd name="T9" fmla="*/ 24 h 39"/>
                <a:gd name="T10" fmla="*/ 20 w 20"/>
                <a:gd name="T11" fmla="*/ 26 h 39"/>
                <a:gd name="T12" fmla="*/ 20 w 20"/>
                <a:gd name="T13" fmla="*/ 29 h 39"/>
                <a:gd name="T14" fmla="*/ 18 w 20"/>
                <a:gd name="T15" fmla="*/ 33 h 39"/>
                <a:gd name="T16" fmla="*/ 13 w 20"/>
                <a:gd name="T17" fmla="*/ 33 h 39"/>
                <a:gd name="T18" fmla="*/ 13 w 20"/>
                <a:gd name="T19" fmla="*/ 36 h 39"/>
                <a:gd name="T20" fmla="*/ 11 w 20"/>
                <a:gd name="T21" fmla="*/ 39 h 39"/>
                <a:gd name="T22" fmla="*/ 10 w 20"/>
                <a:gd name="T23" fmla="*/ 39 h 39"/>
                <a:gd name="T24" fmla="*/ 8 w 20"/>
                <a:gd name="T25" fmla="*/ 38 h 39"/>
                <a:gd name="T26" fmla="*/ 6 w 20"/>
                <a:gd name="T27" fmla="*/ 33 h 39"/>
                <a:gd name="T28" fmla="*/ 3 w 20"/>
                <a:gd name="T29" fmla="*/ 33 h 39"/>
                <a:gd name="T30" fmla="*/ 1 w 20"/>
                <a:gd name="T31" fmla="*/ 31 h 39"/>
                <a:gd name="T32" fmla="*/ 3 w 20"/>
                <a:gd name="T33" fmla="*/ 29 h 39"/>
                <a:gd name="T34" fmla="*/ 1 w 20"/>
                <a:gd name="T35" fmla="*/ 27 h 39"/>
                <a:gd name="T36" fmla="*/ 1 w 20"/>
                <a:gd name="T37" fmla="*/ 24 h 39"/>
                <a:gd name="T38" fmla="*/ 3 w 20"/>
                <a:gd name="T39" fmla="*/ 22 h 39"/>
                <a:gd name="T40" fmla="*/ 1 w 20"/>
                <a:gd name="T41" fmla="*/ 19 h 39"/>
                <a:gd name="T42" fmla="*/ 1 w 20"/>
                <a:gd name="T43" fmla="*/ 14 h 39"/>
                <a:gd name="T44" fmla="*/ 3 w 20"/>
                <a:gd name="T45" fmla="*/ 14 h 39"/>
                <a:gd name="T46" fmla="*/ 3 w 20"/>
                <a:gd name="T47" fmla="*/ 12 h 39"/>
                <a:gd name="T48" fmla="*/ 0 w 20"/>
                <a:gd name="T49" fmla="*/ 10 h 39"/>
                <a:gd name="T50" fmla="*/ 0 w 20"/>
                <a:gd name="T51" fmla="*/ 7 h 39"/>
                <a:gd name="T52" fmla="*/ 1 w 20"/>
                <a:gd name="T53" fmla="*/ 4 h 39"/>
                <a:gd name="T54" fmla="*/ 5 w 20"/>
                <a:gd name="T55" fmla="*/ 0 h 39"/>
                <a:gd name="T56" fmla="*/ 5 w 20"/>
                <a:gd name="T57" fmla="*/ 2 h 39"/>
                <a:gd name="T58" fmla="*/ 6 w 20"/>
                <a:gd name="T59" fmla="*/ 4 h 39"/>
                <a:gd name="T60" fmla="*/ 8 w 20"/>
                <a:gd name="T61" fmla="*/ 0 h 39"/>
                <a:gd name="T62" fmla="*/ 8 w 20"/>
                <a:gd name="T63" fmla="*/ 0 h 39"/>
                <a:gd name="T64" fmla="*/ 8 w 20"/>
                <a:gd name="T65" fmla="*/ 2 h 39"/>
                <a:gd name="T66" fmla="*/ 10 w 20"/>
                <a:gd name="T67" fmla="*/ 4 h 39"/>
                <a:gd name="T68" fmla="*/ 11 w 20"/>
                <a:gd name="T69" fmla="*/ 4 h 39"/>
                <a:gd name="T70" fmla="*/ 13 w 20"/>
                <a:gd name="T71" fmla="*/ 5 h 39"/>
                <a:gd name="T72" fmla="*/ 13 w 20"/>
                <a:gd name="T73" fmla="*/ 7 h 39"/>
                <a:gd name="T74" fmla="*/ 13 w 20"/>
                <a:gd name="T75" fmla="*/ 10 h 39"/>
                <a:gd name="T76" fmla="*/ 15 w 20"/>
                <a:gd name="T77" fmla="*/ 10 h 39"/>
                <a:gd name="T78" fmla="*/ 15 w 20"/>
                <a:gd name="T79"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 h="39">
                  <a:moveTo>
                    <a:pt x="15" y="10"/>
                  </a:moveTo>
                  <a:lnTo>
                    <a:pt x="13" y="16"/>
                  </a:lnTo>
                  <a:lnTo>
                    <a:pt x="15" y="19"/>
                  </a:lnTo>
                  <a:lnTo>
                    <a:pt x="17" y="22"/>
                  </a:lnTo>
                  <a:lnTo>
                    <a:pt x="18" y="24"/>
                  </a:lnTo>
                  <a:lnTo>
                    <a:pt x="20" y="26"/>
                  </a:lnTo>
                  <a:lnTo>
                    <a:pt x="20" y="29"/>
                  </a:lnTo>
                  <a:lnTo>
                    <a:pt x="18" y="33"/>
                  </a:lnTo>
                  <a:lnTo>
                    <a:pt x="13" y="33"/>
                  </a:lnTo>
                  <a:lnTo>
                    <a:pt x="13" y="36"/>
                  </a:lnTo>
                  <a:lnTo>
                    <a:pt x="11" y="39"/>
                  </a:lnTo>
                  <a:lnTo>
                    <a:pt x="10" y="39"/>
                  </a:lnTo>
                  <a:lnTo>
                    <a:pt x="8" y="38"/>
                  </a:lnTo>
                  <a:lnTo>
                    <a:pt x="6" y="33"/>
                  </a:lnTo>
                  <a:lnTo>
                    <a:pt x="3" y="33"/>
                  </a:lnTo>
                  <a:lnTo>
                    <a:pt x="1" y="31"/>
                  </a:lnTo>
                  <a:lnTo>
                    <a:pt x="3" y="29"/>
                  </a:lnTo>
                  <a:lnTo>
                    <a:pt x="1" y="27"/>
                  </a:lnTo>
                  <a:lnTo>
                    <a:pt x="1" y="24"/>
                  </a:lnTo>
                  <a:lnTo>
                    <a:pt x="3" y="22"/>
                  </a:lnTo>
                  <a:lnTo>
                    <a:pt x="1" y="19"/>
                  </a:lnTo>
                  <a:lnTo>
                    <a:pt x="1" y="14"/>
                  </a:lnTo>
                  <a:lnTo>
                    <a:pt x="3" y="14"/>
                  </a:lnTo>
                  <a:lnTo>
                    <a:pt x="3" y="12"/>
                  </a:lnTo>
                  <a:lnTo>
                    <a:pt x="0" y="10"/>
                  </a:lnTo>
                  <a:lnTo>
                    <a:pt x="0" y="7"/>
                  </a:lnTo>
                  <a:lnTo>
                    <a:pt x="1" y="4"/>
                  </a:lnTo>
                  <a:lnTo>
                    <a:pt x="5" y="0"/>
                  </a:lnTo>
                  <a:lnTo>
                    <a:pt x="5" y="2"/>
                  </a:lnTo>
                  <a:lnTo>
                    <a:pt x="6" y="4"/>
                  </a:lnTo>
                  <a:lnTo>
                    <a:pt x="8" y="0"/>
                  </a:lnTo>
                  <a:lnTo>
                    <a:pt x="8" y="0"/>
                  </a:lnTo>
                  <a:lnTo>
                    <a:pt x="8" y="2"/>
                  </a:lnTo>
                  <a:lnTo>
                    <a:pt x="10" y="4"/>
                  </a:lnTo>
                  <a:lnTo>
                    <a:pt x="11" y="4"/>
                  </a:lnTo>
                  <a:lnTo>
                    <a:pt x="13" y="5"/>
                  </a:lnTo>
                  <a:lnTo>
                    <a:pt x="13" y="7"/>
                  </a:lnTo>
                  <a:lnTo>
                    <a:pt x="13" y="10"/>
                  </a:lnTo>
                  <a:lnTo>
                    <a:pt x="15" y="10"/>
                  </a:lnTo>
                  <a:lnTo>
                    <a:pt x="15"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0" name="Freeform 58"/>
            <p:cNvSpPr>
              <a:spLocks/>
            </p:cNvSpPr>
            <p:nvPr/>
          </p:nvSpPr>
          <p:spPr bwMode="auto">
            <a:xfrm>
              <a:off x="4907018" y="3335872"/>
              <a:ext cx="106391" cy="140243"/>
            </a:xfrm>
            <a:custGeom>
              <a:avLst/>
              <a:gdLst>
                <a:gd name="T0" fmla="*/ 1 w 44"/>
                <a:gd name="T1" fmla="*/ 4 h 58"/>
                <a:gd name="T2" fmla="*/ 5 w 44"/>
                <a:gd name="T3" fmla="*/ 4 h 58"/>
                <a:gd name="T4" fmla="*/ 8 w 44"/>
                <a:gd name="T5" fmla="*/ 0 h 58"/>
                <a:gd name="T6" fmla="*/ 13 w 44"/>
                <a:gd name="T7" fmla="*/ 0 h 58"/>
                <a:gd name="T8" fmla="*/ 17 w 44"/>
                <a:gd name="T9" fmla="*/ 4 h 58"/>
                <a:gd name="T10" fmla="*/ 20 w 44"/>
                <a:gd name="T11" fmla="*/ 9 h 58"/>
                <a:gd name="T12" fmla="*/ 27 w 44"/>
                <a:gd name="T13" fmla="*/ 14 h 58"/>
                <a:gd name="T14" fmla="*/ 25 w 44"/>
                <a:gd name="T15" fmla="*/ 17 h 58"/>
                <a:gd name="T16" fmla="*/ 30 w 44"/>
                <a:gd name="T17" fmla="*/ 19 h 58"/>
                <a:gd name="T18" fmla="*/ 34 w 44"/>
                <a:gd name="T19" fmla="*/ 21 h 58"/>
                <a:gd name="T20" fmla="*/ 39 w 44"/>
                <a:gd name="T21" fmla="*/ 19 h 58"/>
                <a:gd name="T22" fmla="*/ 39 w 44"/>
                <a:gd name="T23" fmla="*/ 22 h 58"/>
                <a:gd name="T24" fmla="*/ 37 w 44"/>
                <a:gd name="T25" fmla="*/ 29 h 58"/>
                <a:gd name="T26" fmla="*/ 42 w 44"/>
                <a:gd name="T27" fmla="*/ 36 h 58"/>
                <a:gd name="T28" fmla="*/ 42 w 44"/>
                <a:gd name="T29" fmla="*/ 41 h 58"/>
                <a:gd name="T30" fmla="*/ 39 w 44"/>
                <a:gd name="T31" fmla="*/ 46 h 58"/>
                <a:gd name="T32" fmla="*/ 39 w 44"/>
                <a:gd name="T33" fmla="*/ 50 h 58"/>
                <a:gd name="T34" fmla="*/ 35 w 44"/>
                <a:gd name="T35" fmla="*/ 51 h 58"/>
                <a:gd name="T36" fmla="*/ 29 w 44"/>
                <a:gd name="T37" fmla="*/ 51 h 58"/>
                <a:gd name="T38" fmla="*/ 25 w 44"/>
                <a:gd name="T39" fmla="*/ 53 h 58"/>
                <a:gd name="T40" fmla="*/ 22 w 44"/>
                <a:gd name="T41" fmla="*/ 56 h 58"/>
                <a:gd name="T42" fmla="*/ 20 w 44"/>
                <a:gd name="T43" fmla="*/ 56 h 58"/>
                <a:gd name="T44" fmla="*/ 20 w 44"/>
                <a:gd name="T45" fmla="*/ 51 h 58"/>
                <a:gd name="T46" fmla="*/ 17 w 44"/>
                <a:gd name="T47" fmla="*/ 50 h 58"/>
                <a:gd name="T48" fmla="*/ 15 w 44"/>
                <a:gd name="T49" fmla="*/ 46 h 58"/>
                <a:gd name="T50" fmla="*/ 17 w 44"/>
                <a:gd name="T51" fmla="*/ 45 h 58"/>
                <a:gd name="T52" fmla="*/ 13 w 44"/>
                <a:gd name="T53" fmla="*/ 41 h 58"/>
                <a:gd name="T54" fmla="*/ 10 w 44"/>
                <a:gd name="T55" fmla="*/ 39 h 58"/>
                <a:gd name="T56" fmla="*/ 8 w 44"/>
                <a:gd name="T57" fmla="*/ 38 h 58"/>
                <a:gd name="T58" fmla="*/ 7 w 44"/>
                <a:gd name="T59" fmla="*/ 34 h 58"/>
                <a:gd name="T60" fmla="*/ 5 w 44"/>
                <a:gd name="T61" fmla="*/ 29 h 58"/>
                <a:gd name="T62" fmla="*/ 8 w 44"/>
                <a:gd name="T63" fmla="*/ 29 h 58"/>
                <a:gd name="T64" fmla="*/ 7 w 44"/>
                <a:gd name="T65" fmla="*/ 28 h 58"/>
                <a:gd name="T66" fmla="*/ 3 w 44"/>
                <a:gd name="T67" fmla="*/ 24 h 58"/>
                <a:gd name="T68" fmla="*/ 5 w 44"/>
                <a:gd name="T69" fmla="*/ 19 h 58"/>
                <a:gd name="T70" fmla="*/ 3 w 44"/>
                <a:gd name="T71" fmla="*/ 17 h 58"/>
                <a:gd name="T72" fmla="*/ 1 w 44"/>
                <a:gd name="T73" fmla="*/ 17 h 58"/>
                <a:gd name="T74" fmla="*/ 5 w 44"/>
                <a:gd name="T75" fmla="*/ 14 h 58"/>
                <a:gd name="T76" fmla="*/ 5 w 44"/>
                <a:gd name="T77" fmla="*/ 14 h 58"/>
                <a:gd name="T78" fmla="*/ 1 w 44"/>
                <a:gd name="T79" fmla="*/ 12 h 58"/>
                <a:gd name="T80" fmla="*/ 0 w 44"/>
                <a:gd name="T81" fmla="*/ 5 h 58"/>
                <a:gd name="T82" fmla="*/ 0 w 44"/>
                <a:gd name="T83"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8">
                  <a:moveTo>
                    <a:pt x="0" y="5"/>
                  </a:moveTo>
                  <a:lnTo>
                    <a:pt x="1" y="4"/>
                  </a:lnTo>
                  <a:lnTo>
                    <a:pt x="3" y="4"/>
                  </a:lnTo>
                  <a:lnTo>
                    <a:pt x="5" y="4"/>
                  </a:lnTo>
                  <a:lnTo>
                    <a:pt x="7" y="2"/>
                  </a:lnTo>
                  <a:lnTo>
                    <a:pt x="8" y="0"/>
                  </a:lnTo>
                  <a:lnTo>
                    <a:pt x="10" y="0"/>
                  </a:lnTo>
                  <a:lnTo>
                    <a:pt x="13" y="0"/>
                  </a:lnTo>
                  <a:lnTo>
                    <a:pt x="17" y="2"/>
                  </a:lnTo>
                  <a:lnTo>
                    <a:pt x="17" y="4"/>
                  </a:lnTo>
                  <a:lnTo>
                    <a:pt x="20" y="7"/>
                  </a:lnTo>
                  <a:lnTo>
                    <a:pt x="20" y="9"/>
                  </a:lnTo>
                  <a:lnTo>
                    <a:pt x="24" y="11"/>
                  </a:lnTo>
                  <a:lnTo>
                    <a:pt x="27" y="14"/>
                  </a:lnTo>
                  <a:lnTo>
                    <a:pt x="25" y="16"/>
                  </a:lnTo>
                  <a:lnTo>
                    <a:pt x="25" y="17"/>
                  </a:lnTo>
                  <a:lnTo>
                    <a:pt x="29" y="17"/>
                  </a:lnTo>
                  <a:lnTo>
                    <a:pt x="30" y="19"/>
                  </a:lnTo>
                  <a:lnTo>
                    <a:pt x="32" y="19"/>
                  </a:lnTo>
                  <a:lnTo>
                    <a:pt x="34" y="21"/>
                  </a:lnTo>
                  <a:lnTo>
                    <a:pt x="35" y="17"/>
                  </a:lnTo>
                  <a:lnTo>
                    <a:pt x="39" y="19"/>
                  </a:lnTo>
                  <a:lnTo>
                    <a:pt x="37" y="21"/>
                  </a:lnTo>
                  <a:lnTo>
                    <a:pt x="39" y="22"/>
                  </a:lnTo>
                  <a:lnTo>
                    <a:pt x="39" y="28"/>
                  </a:lnTo>
                  <a:lnTo>
                    <a:pt x="37" y="29"/>
                  </a:lnTo>
                  <a:lnTo>
                    <a:pt x="39" y="33"/>
                  </a:lnTo>
                  <a:lnTo>
                    <a:pt x="42" y="36"/>
                  </a:lnTo>
                  <a:lnTo>
                    <a:pt x="44" y="39"/>
                  </a:lnTo>
                  <a:lnTo>
                    <a:pt x="42" y="41"/>
                  </a:lnTo>
                  <a:lnTo>
                    <a:pt x="39" y="45"/>
                  </a:lnTo>
                  <a:lnTo>
                    <a:pt x="39" y="46"/>
                  </a:lnTo>
                  <a:lnTo>
                    <a:pt x="41" y="48"/>
                  </a:lnTo>
                  <a:lnTo>
                    <a:pt x="39" y="50"/>
                  </a:lnTo>
                  <a:lnTo>
                    <a:pt x="37" y="50"/>
                  </a:lnTo>
                  <a:lnTo>
                    <a:pt x="35" y="51"/>
                  </a:lnTo>
                  <a:lnTo>
                    <a:pt x="34" y="51"/>
                  </a:lnTo>
                  <a:lnTo>
                    <a:pt x="29" y="51"/>
                  </a:lnTo>
                  <a:lnTo>
                    <a:pt x="27" y="53"/>
                  </a:lnTo>
                  <a:lnTo>
                    <a:pt x="25" y="53"/>
                  </a:lnTo>
                  <a:lnTo>
                    <a:pt x="22" y="55"/>
                  </a:lnTo>
                  <a:lnTo>
                    <a:pt x="22" y="56"/>
                  </a:lnTo>
                  <a:lnTo>
                    <a:pt x="22" y="58"/>
                  </a:lnTo>
                  <a:lnTo>
                    <a:pt x="20" y="56"/>
                  </a:lnTo>
                  <a:lnTo>
                    <a:pt x="20" y="53"/>
                  </a:lnTo>
                  <a:lnTo>
                    <a:pt x="20" y="51"/>
                  </a:lnTo>
                  <a:lnTo>
                    <a:pt x="18" y="50"/>
                  </a:lnTo>
                  <a:lnTo>
                    <a:pt x="17" y="50"/>
                  </a:lnTo>
                  <a:lnTo>
                    <a:pt x="15" y="48"/>
                  </a:lnTo>
                  <a:lnTo>
                    <a:pt x="15" y="46"/>
                  </a:lnTo>
                  <a:lnTo>
                    <a:pt x="15" y="46"/>
                  </a:lnTo>
                  <a:lnTo>
                    <a:pt x="17" y="45"/>
                  </a:lnTo>
                  <a:lnTo>
                    <a:pt x="17" y="41"/>
                  </a:lnTo>
                  <a:lnTo>
                    <a:pt x="13" y="41"/>
                  </a:lnTo>
                  <a:lnTo>
                    <a:pt x="12" y="39"/>
                  </a:lnTo>
                  <a:lnTo>
                    <a:pt x="10" y="39"/>
                  </a:lnTo>
                  <a:lnTo>
                    <a:pt x="8" y="39"/>
                  </a:lnTo>
                  <a:lnTo>
                    <a:pt x="8" y="38"/>
                  </a:lnTo>
                  <a:lnTo>
                    <a:pt x="7" y="34"/>
                  </a:lnTo>
                  <a:lnTo>
                    <a:pt x="7" y="34"/>
                  </a:lnTo>
                  <a:lnTo>
                    <a:pt x="5" y="31"/>
                  </a:lnTo>
                  <a:lnTo>
                    <a:pt x="5" y="29"/>
                  </a:lnTo>
                  <a:lnTo>
                    <a:pt x="7" y="28"/>
                  </a:lnTo>
                  <a:lnTo>
                    <a:pt x="8" y="29"/>
                  </a:lnTo>
                  <a:lnTo>
                    <a:pt x="8" y="28"/>
                  </a:lnTo>
                  <a:lnTo>
                    <a:pt x="7" y="28"/>
                  </a:lnTo>
                  <a:lnTo>
                    <a:pt x="7" y="26"/>
                  </a:lnTo>
                  <a:lnTo>
                    <a:pt x="3" y="24"/>
                  </a:lnTo>
                  <a:lnTo>
                    <a:pt x="3" y="22"/>
                  </a:lnTo>
                  <a:lnTo>
                    <a:pt x="5" y="19"/>
                  </a:lnTo>
                  <a:lnTo>
                    <a:pt x="5" y="17"/>
                  </a:lnTo>
                  <a:lnTo>
                    <a:pt x="3" y="17"/>
                  </a:lnTo>
                  <a:lnTo>
                    <a:pt x="3" y="17"/>
                  </a:lnTo>
                  <a:lnTo>
                    <a:pt x="1" y="17"/>
                  </a:lnTo>
                  <a:lnTo>
                    <a:pt x="1" y="16"/>
                  </a:lnTo>
                  <a:lnTo>
                    <a:pt x="5" y="14"/>
                  </a:lnTo>
                  <a:lnTo>
                    <a:pt x="5" y="14"/>
                  </a:lnTo>
                  <a:lnTo>
                    <a:pt x="5" y="14"/>
                  </a:lnTo>
                  <a:lnTo>
                    <a:pt x="3" y="12"/>
                  </a:lnTo>
                  <a:lnTo>
                    <a:pt x="1" y="12"/>
                  </a:lnTo>
                  <a:lnTo>
                    <a:pt x="1" y="9"/>
                  </a:lnTo>
                  <a:lnTo>
                    <a:pt x="0" y="5"/>
                  </a:lnTo>
                  <a:lnTo>
                    <a:pt x="0" y="5"/>
                  </a:lnTo>
                  <a:lnTo>
                    <a:pt x="0" y="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1" name="Freeform 59"/>
            <p:cNvSpPr>
              <a:spLocks/>
            </p:cNvSpPr>
            <p:nvPr/>
          </p:nvSpPr>
          <p:spPr bwMode="auto">
            <a:xfrm>
              <a:off x="4902182" y="3415665"/>
              <a:ext cx="45942" cy="55614"/>
            </a:xfrm>
            <a:custGeom>
              <a:avLst/>
              <a:gdLst>
                <a:gd name="T0" fmla="*/ 9 w 19"/>
                <a:gd name="T1" fmla="*/ 23 h 23"/>
                <a:gd name="T2" fmla="*/ 9 w 19"/>
                <a:gd name="T3" fmla="*/ 20 h 23"/>
                <a:gd name="T4" fmla="*/ 10 w 19"/>
                <a:gd name="T5" fmla="*/ 17 h 23"/>
                <a:gd name="T6" fmla="*/ 14 w 19"/>
                <a:gd name="T7" fmla="*/ 13 h 23"/>
                <a:gd name="T8" fmla="*/ 14 w 19"/>
                <a:gd name="T9" fmla="*/ 15 h 23"/>
                <a:gd name="T10" fmla="*/ 15 w 19"/>
                <a:gd name="T11" fmla="*/ 17 h 23"/>
                <a:gd name="T12" fmla="*/ 17 w 19"/>
                <a:gd name="T13" fmla="*/ 13 h 23"/>
                <a:gd name="T14" fmla="*/ 17 w 19"/>
                <a:gd name="T15" fmla="*/ 13 h 23"/>
                <a:gd name="T16" fmla="*/ 19 w 19"/>
                <a:gd name="T17" fmla="*/ 12 h 23"/>
                <a:gd name="T18" fmla="*/ 19 w 19"/>
                <a:gd name="T19" fmla="*/ 8 h 23"/>
                <a:gd name="T20" fmla="*/ 15 w 19"/>
                <a:gd name="T21" fmla="*/ 8 h 23"/>
                <a:gd name="T22" fmla="*/ 14 w 19"/>
                <a:gd name="T23" fmla="*/ 6 h 23"/>
                <a:gd name="T24" fmla="*/ 12 w 19"/>
                <a:gd name="T25" fmla="*/ 6 h 23"/>
                <a:gd name="T26" fmla="*/ 10 w 19"/>
                <a:gd name="T27" fmla="*/ 6 h 23"/>
                <a:gd name="T28" fmla="*/ 10 w 19"/>
                <a:gd name="T29" fmla="*/ 5 h 23"/>
                <a:gd name="T30" fmla="*/ 9 w 19"/>
                <a:gd name="T31" fmla="*/ 1 h 23"/>
                <a:gd name="T32" fmla="*/ 9 w 19"/>
                <a:gd name="T33" fmla="*/ 1 h 23"/>
                <a:gd name="T34" fmla="*/ 7 w 19"/>
                <a:gd name="T35" fmla="*/ 1 h 23"/>
                <a:gd name="T36" fmla="*/ 5 w 19"/>
                <a:gd name="T37" fmla="*/ 0 h 23"/>
                <a:gd name="T38" fmla="*/ 3 w 19"/>
                <a:gd name="T39" fmla="*/ 1 h 23"/>
                <a:gd name="T40" fmla="*/ 3 w 19"/>
                <a:gd name="T41" fmla="*/ 3 h 23"/>
                <a:gd name="T42" fmla="*/ 5 w 19"/>
                <a:gd name="T43" fmla="*/ 3 h 23"/>
                <a:gd name="T44" fmla="*/ 5 w 19"/>
                <a:gd name="T45" fmla="*/ 5 h 23"/>
                <a:gd name="T46" fmla="*/ 3 w 19"/>
                <a:gd name="T47" fmla="*/ 6 h 23"/>
                <a:gd name="T48" fmla="*/ 3 w 19"/>
                <a:gd name="T49" fmla="*/ 6 h 23"/>
                <a:gd name="T50" fmla="*/ 2 w 19"/>
                <a:gd name="T51" fmla="*/ 8 h 23"/>
                <a:gd name="T52" fmla="*/ 2 w 19"/>
                <a:gd name="T53" fmla="*/ 12 h 23"/>
                <a:gd name="T54" fmla="*/ 0 w 19"/>
                <a:gd name="T55" fmla="*/ 13 h 23"/>
                <a:gd name="T56" fmla="*/ 0 w 19"/>
                <a:gd name="T57" fmla="*/ 13 h 23"/>
                <a:gd name="T58" fmla="*/ 0 w 19"/>
                <a:gd name="T59" fmla="*/ 15 h 23"/>
                <a:gd name="T60" fmla="*/ 2 w 19"/>
                <a:gd name="T61" fmla="*/ 17 h 23"/>
                <a:gd name="T62" fmla="*/ 7 w 19"/>
                <a:gd name="T63" fmla="*/ 22 h 23"/>
                <a:gd name="T64" fmla="*/ 7 w 19"/>
                <a:gd name="T65" fmla="*/ 22 h 23"/>
                <a:gd name="T66" fmla="*/ 9 w 19"/>
                <a:gd name="T67" fmla="*/ 23 h 23"/>
                <a:gd name="T68" fmla="*/ 9 w 19"/>
                <a:gd name="T6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 h="23">
                  <a:moveTo>
                    <a:pt x="9" y="23"/>
                  </a:moveTo>
                  <a:lnTo>
                    <a:pt x="9" y="20"/>
                  </a:lnTo>
                  <a:lnTo>
                    <a:pt x="10" y="17"/>
                  </a:lnTo>
                  <a:lnTo>
                    <a:pt x="14" y="13"/>
                  </a:lnTo>
                  <a:lnTo>
                    <a:pt x="14" y="15"/>
                  </a:lnTo>
                  <a:lnTo>
                    <a:pt x="15" y="17"/>
                  </a:lnTo>
                  <a:lnTo>
                    <a:pt x="17" y="13"/>
                  </a:lnTo>
                  <a:lnTo>
                    <a:pt x="17" y="13"/>
                  </a:lnTo>
                  <a:lnTo>
                    <a:pt x="19" y="12"/>
                  </a:lnTo>
                  <a:lnTo>
                    <a:pt x="19" y="8"/>
                  </a:lnTo>
                  <a:lnTo>
                    <a:pt x="15" y="8"/>
                  </a:lnTo>
                  <a:lnTo>
                    <a:pt x="14" y="6"/>
                  </a:lnTo>
                  <a:lnTo>
                    <a:pt x="12" y="6"/>
                  </a:lnTo>
                  <a:lnTo>
                    <a:pt x="10" y="6"/>
                  </a:lnTo>
                  <a:lnTo>
                    <a:pt x="10" y="5"/>
                  </a:lnTo>
                  <a:lnTo>
                    <a:pt x="9" y="1"/>
                  </a:lnTo>
                  <a:lnTo>
                    <a:pt x="9" y="1"/>
                  </a:lnTo>
                  <a:lnTo>
                    <a:pt x="7" y="1"/>
                  </a:lnTo>
                  <a:lnTo>
                    <a:pt x="5" y="0"/>
                  </a:lnTo>
                  <a:lnTo>
                    <a:pt x="3" y="1"/>
                  </a:lnTo>
                  <a:lnTo>
                    <a:pt x="3" y="3"/>
                  </a:lnTo>
                  <a:lnTo>
                    <a:pt x="5" y="3"/>
                  </a:lnTo>
                  <a:lnTo>
                    <a:pt x="5" y="5"/>
                  </a:lnTo>
                  <a:lnTo>
                    <a:pt x="3" y="6"/>
                  </a:lnTo>
                  <a:lnTo>
                    <a:pt x="3" y="6"/>
                  </a:lnTo>
                  <a:lnTo>
                    <a:pt x="2" y="8"/>
                  </a:lnTo>
                  <a:lnTo>
                    <a:pt x="2" y="12"/>
                  </a:lnTo>
                  <a:lnTo>
                    <a:pt x="0" y="13"/>
                  </a:lnTo>
                  <a:lnTo>
                    <a:pt x="0" y="13"/>
                  </a:lnTo>
                  <a:lnTo>
                    <a:pt x="0" y="15"/>
                  </a:lnTo>
                  <a:lnTo>
                    <a:pt x="2" y="17"/>
                  </a:lnTo>
                  <a:lnTo>
                    <a:pt x="7" y="22"/>
                  </a:lnTo>
                  <a:lnTo>
                    <a:pt x="7" y="22"/>
                  </a:lnTo>
                  <a:lnTo>
                    <a:pt x="9" y="23"/>
                  </a:lnTo>
                  <a:lnTo>
                    <a:pt x="9" y="2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2" name="Freeform 60"/>
            <p:cNvSpPr>
              <a:spLocks noEditPoints="1"/>
            </p:cNvSpPr>
            <p:nvPr/>
          </p:nvSpPr>
          <p:spPr bwMode="auto">
            <a:xfrm>
              <a:off x="4778864" y="3333453"/>
              <a:ext cx="140243" cy="106391"/>
            </a:xfrm>
            <a:custGeom>
              <a:avLst/>
              <a:gdLst>
                <a:gd name="T0" fmla="*/ 34 w 34"/>
                <a:gd name="T1" fmla="*/ 9 h 26"/>
                <a:gd name="T2" fmla="*/ 33 w 34"/>
                <a:gd name="T3" fmla="*/ 8 h 26"/>
                <a:gd name="T4" fmla="*/ 31 w 34"/>
                <a:gd name="T5" fmla="*/ 4 h 26"/>
                <a:gd name="T6" fmla="*/ 27 w 34"/>
                <a:gd name="T7" fmla="*/ 4 h 26"/>
                <a:gd name="T8" fmla="*/ 21 w 34"/>
                <a:gd name="T9" fmla="*/ 2 h 26"/>
                <a:gd name="T10" fmla="*/ 18 w 34"/>
                <a:gd name="T11" fmla="*/ 0 h 26"/>
                <a:gd name="T12" fmla="*/ 11 w 34"/>
                <a:gd name="T13" fmla="*/ 4 h 26"/>
                <a:gd name="T14" fmla="*/ 7 w 34"/>
                <a:gd name="T15" fmla="*/ 7 h 26"/>
                <a:gd name="T16" fmla="*/ 2 w 34"/>
                <a:gd name="T17" fmla="*/ 7 h 26"/>
                <a:gd name="T18" fmla="*/ 0 w 34"/>
                <a:gd name="T19" fmla="*/ 10 h 26"/>
                <a:gd name="T20" fmla="*/ 2 w 34"/>
                <a:gd name="T21" fmla="*/ 12 h 26"/>
                <a:gd name="T22" fmla="*/ 5 w 34"/>
                <a:gd name="T23" fmla="*/ 8 h 26"/>
                <a:gd name="T24" fmla="*/ 8 w 34"/>
                <a:gd name="T25" fmla="*/ 10 h 26"/>
                <a:gd name="T26" fmla="*/ 11 w 34"/>
                <a:gd name="T27" fmla="*/ 15 h 26"/>
                <a:gd name="T28" fmla="*/ 12 w 34"/>
                <a:gd name="T29" fmla="*/ 16 h 26"/>
                <a:gd name="T30" fmla="*/ 11 w 34"/>
                <a:gd name="T31" fmla="*/ 18 h 26"/>
                <a:gd name="T32" fmla="*/ 15 w 34"/>
                <a:gd name="T33" fmla="*/ 20 h 26"/>
                <a:gd name="T34" fmla="*/ 17 w 34"/>
                <a:gd name="T35" fmla="*/ 22 h 26"/>
                <a:gd name="T36" fmla="*/ 25 w 34"/>
                <a:gd name="T37" fmla="*/ 26 h 26"/>
                <a:gd name="T38" fmla="*/ 23 w 34"/>
                <a:gd name="T39" fmla="*/ 26 h 26"/>
                <a:gd name="T40" fmla="*/ 25 w 34"/>
                <a:gd name="T41" fmla="*/ 25 h 26"/>
                <a:gd name="T42" fmla="*/ 15 w 34"/>
                <a:gd name="T43" fmla="*/ 15 h 26"/>
                <a:gd name="T44" fmla="*/ 15 w 34"/>
                <a:gd name="T45" fmla="*/ 13 h 26"/>
                <a:gd name="T46" fmla="*/ 13 w 34"/>
                <a:gd name="T47" fmla="*/ 10 h 26"/>
                <a:gd name="T48" fmla="*/ 14 w 34"/>
                <a:gd name="T49" fmla="*/ 8 h 26"/>
                <a:gd name="T50" fmla="*/ 16 w 34"/>
                <a:gd name="T51" fmla="*/ 10 h 26"/>
                <a:gd name="T52" fmla="*/ 18 w 34"/>
                <a:gd name="T53" fmla="*/ 9 h 26"/>
                <a:gd name="T54" fmla="*/ 21 w 34"/>
                <a:gd name="T55" fmla="*/ 8 h 26"/>
                <a:gd name="T56" fmla="*/ 23 w 34"/>
                <a:gd name="T57" fmla="*/ 9 h 26"/>
                <a:gd name="T58" fmla="*/ 26 w 34"/>
                <a:gd name="T59" fmla="*/ 9 h 26"/>
                <a:gd name="T60" fmla="*/ 29 w 34"/>
                <a:gd name="T61" fmla="*/ 9 h 26"/>
                <a:gd name="T62" fmla="*/ 32 w 34"/>
                <a:gd name="T63" fmla="*/ 11 h 26"/>
                <a:gd name="T64" fmla="*/ 22 w 34"/>
                <a:gd name="T65" fmla="*/ 26 h 26"/>
                <a:gd name="T66" fmla="*/ 18 w 34"/>
                <a:gd name="T67" fmla="*/ 24 h 26"/>
                <a:gd name="T68" fmla="*/ 18 w 34"/>
                <a:gd name="T69" fmla="*/ 24 h 26"/>
                <a:gd name="T70" fmla="*/ 21 w 34"/>
                <a:gd name="T71" fmla="*/ 23 h 26"/>
                <a:gd name="T72" fmla="*/ 18 w 34"/>
                <a:gd name="T73" fmla="*/ 23 h 26"/>
                <a:gd name="T74" fmla="*/ 11 w 34"/>
                <a:gd name="T75" fmla="*/ 16 h 26"/>
                <a:gd name="T76" fmla="*/ 8 w 34"/>
                <a:gd name="T77" fmla="*/ 13 h 26"/>
                <a:gd name="T78" fmla="*/ 8 w 34"/>
                <a:gd name="T79" fmla="*/ 13 h 26"/>
                <a:gd name="T80" fmla="*/ 10 w 34"/>
                <a:gd name="T81" fmla="*/ 19 h 26"/>
                <a:gd name="T82" fmla="*/ 8 w 34"/>
                <a:gd name="T83" fmla="*/ 15 h 26"/>
                <a:gd name="T84" fmla="*/ 5 w 34"/>
                <a:gd name="T85" fmla="*/ 11 h 26"/>
                <a:gd name="T86" fmla="*/ 6 w 34"/>
                <a:gd name="T87" fmla="*/ 14 h 26"/>
                <a:gd name="T88" fmla="*/ 5 w 34"/>
                <a:gd name="T89" fmla="*/ 11 h 26"/>
                <a:gd name="T90" fmla="*/ 6 w 34"/>
                <a:gd name="T91" fmla="*/ 12 h 26"/>
                <a:gd name="T92" fmla="*/ 5 w 34"/>
                <a:gd name="T93"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 h="26">
                  <a:moveTo>
                    <a:pt x="32" y="11"/>
                  </a:moveTo>
                  <a:cubicBezTo>
                    <a:pt x="32" y="10"/>
                    <a:pt x="32" y="10"/>
                    <a:pt x="32" y="10"/>
                  </a:cubicBezTo>
                  <a:cubicBezTo>
                    <a:pt x="34" y="9"/>
                    <a:pt x="34" y="9"/>
                    <a:pt x="34" y="9"/>
                  </a:cubicBezTo>
                  <a:cubicBezTo>
                    <a:pt x="34" y="9"/>
                    <a:pt x="34" y="9"/>
                    <a:pt x="34" y="9"/>
                  </a:cubicBezTo>
                  <a:cubicBezTo>
                    <a:pt x="34" y="9"/>
                    <a:pt x="34" y="9"/>
                    <a:pt x="34" y="9"/>
                  </a:cubicBezTo>
                  <a:cubicBezTo>
                    <a:pt x="33" y="8"/>
                    <a:pt x="33" y="8"/>
                    <a:pt x="33" y="8"/>
                  </a:cubicBezTo>
                  <a:cubicBezTo>
                    <a:pt x="32" y="8"/>
                    <a:pt x="32" y="8"/>
                    <a:pt x="32" y="8"/>
                  </a:cubicBezTo>
                  <a:cubicBezTo>
                    <a:pt x="32" y="6"/>
                    <a:pt x="32" y="6"/>
                    <a:pt x="32" y="6"/>
                  </a:cubicBezTo>
                  <a:cubicBezTo>
                    <a:pt x="31" y="4"/>
                    <a:pt x="31" y="4"/>
                    <a:pt x="31" y="4"/>
                  </a:cubicBezTo>
                  <a:cubicBezTo>
                    <a:pt x="30" y="4"/>
                    <a:pt x="30" y="4"/>
                    <a:pt x="30" y="4"/>
                  </a:cubicBezTo>
                  <a:cubicBezTo>
                    <a:pt x="29" y="5"/>
                    <a:pt x="29" y="5"/>
                    <a:pt x="29" y="5"/>
                  </a:cubicBezTo>
                  <a:cubicBezTo>
                    <a:pt x="27" y="4"/>
                    <a:pt x="27" y="4"/>
                    <a:pt x="27" y="4"/>
                  </a:cubicBezTo>
                  <a:cubicBezTo>
                    <a:pt x="24" y="4"/>
                    <a:pt x="24" y="4"/>
                    <a:pt x="24" y="4"/>
                  </a:cubicBezTo>
                  <a:cubicBezTo>
                    <a:pt x="23" y="3"/>
                    <a:pt x="23" y="3"/>
                    <a:pt x="23" y="3"/>
                  </a:cubicBezTo>
                  <a:cubicBezTo>
                    <a:pt x="21" y="2"/>
                    <a:pt x="21" y="2"/>
                    <a:pt x="21" y="2"/>
                  </a:cubicBezTo>
                  <a:cubicBezTo>
                    <a:pt x="19" y="0"/>
                    <a:pt x="19" y="0"/>
                    <a:pt x="19" y="0"/>
                  </a:cubicBezTo>
                  <a:cubicBezTo>
                    <a:pt x="18" y="0"/>
                    <a:pt x="18" y="0"/>
                    <a:pt x="18" y="0"/>
                  </a:cubicBezTo>
                  <a:cubicBezTo>
                    <a:pt x="18" y="0"/>
                    <a:pt x="18" y="0"/>
                    <a:pt x="18" y="0"/>
                  </a:cubicBezTo>
                  <a:cubicBezTo>
                    <a:pt x="15" y="0"/>
                    <a:pt x="15" y="0"/>
                    <a:pt x="15" y="0"/>
                  </a:cubicBezTo>
                  <a:cubicBezTo>
                    <a:pt x="11" y="2"/>
                    <a:pt x="11" y="2"/>
                    <a:pt x="11" y="2"/>
                  </a:cubicBezTo>
                  <a:cubicBezTo>
                    <a:pt x="11" y="4"/>
                    <a:pt x="11" y="4"/>
                    <a:pt x="11" y="4"/>
                  </a:cubicBezTo>
                  <a:cubicBezTo>
                    <a:pt x="9" y="5"/>
                    <a:pt x="9" y="5"/>
                    <a:pt x="9" y="5"/>
                  </a:cubicBezTo>
                  <a:cubicBezTo>
                    <a:pt x="9" y="7"/>
                    <a:pt x="9" y="7"/>
                    <a:pt x="9" y="7"/>
                  </a:cubicBezTo>
                  <a:cubicBezTo>
                    <a:pt x="7" y="7"/>
                    <a:pt x="7" y="7"/>
                    <a:pt x="7" y="7"/>
                  </a:cubicBezTo>
                  <a:cubicBezTo>
                    <a:pt x="5" y="6"/>
                    <a:pt x="5" y="6"/>
                    <a:pt x="5" y="6"/>
                  </a:cubicBezTo>
                  <a:cubicBezTo>
                    <a:pt x="4" y="6"/>
                    <a:pt x="4" y="6"/>
                    <a:pt x="4" y="6"/>
                  </a:cubicBezTo>
                  <a:cubicBezTo>
                    <a:pt x="2" y="7"/>
                    <a:pt x="2" y="7"/>
                    <a:pt x="2" y="7"/>
                  </a:cubicBezTo>
                  <a:cubicBezTo>
                    <a:pt x="0" y="8"/>
                    <a:pt x="0" y="8"/>
                    <a:pt x="0" y="8"/>
                  </a:cubicBezTo>
                  <a:cubicBezTo>
                    <a:pt x="0" y="8"/>
                    <a:pt x="0" y="8"/>
                    <a:pt x="0" y="8"/>
                  </a:cubicBezTo>
                  <a:cubicBezTo>
                    <a:pt x="0" y="10"/>
                    <a:pt x="0" y="10"/>
                    <a:pt x="0" y="10"/>
                  </a:cubicBezTo>
                  <a:cubicBezTo>
                    <a:pt x="2" y="12"/>
                    <a:pt x="2" y="12"/>
                    <a:pt x="2" y="12"/>
                  </a:cubicBezTo>
                  <a:cubicBezTo>
                    <a:pt x="2" y="12"/>
                    <a:pt x="2" y="12"/>
                    <a:pt x="2" y="12"/>
                  </a:cubicBezTo>
                  <a:cubicBezTo>
                    <a:pt x="2" y="12"/>
                    <a:pt x="2" y="12"/>
                    <a:pt x="2" y="12"/>
                  </a:cubicBezTo>
                  <a:cubicBezTo>
                    <a:pt x="4" y="10"/>
                    <a:pt x="4" y="10"/>
                    <a:pt x="4" y="10"/>
                  </a:cubicBezTo>
                  <a:cubicBezTo>
                    <a:pt x="4" y="9"/>
                    <a:pt x="4" y="9"/>
                    <a:pt x="4" y="9"/>
                  </a:cubicBezTo>
                  <a:cubicBezTo>
                    <a:pt x="5" y="8"/>
                    <a:pt x="5" y="8"/>
                    <a:pt x="5" y="8"/>
                  </a:cubicBezTo>
                  <a:cubicBezTo>
                    <a:pt x="6" y="8"/>
                    <a:pt x="6" y="8"/>
                    <a:pt x="6" y="8"/>
                  </a:cubicBezTo>
                  <a:cubicBezTo>
                    <a:pt x="7" y="9"/>
                    <a:pt x="7" y="9"/>
                    <a:pt x="7" y="9"/>
                  </a:cubicBezTo>
                  <a:cubicBezTo>
                    <a:pt x="8" y="10"/>
                    <a:pt x="8" y="10"/>
                    <a:pt x="8" y="10"/>
                  </a:cubicBezTo>
                  <a:cubicBezTo>
                    <a:pt x="8" y="12"/>
                    <a:pt x="8" y="12"/>
                    <a:pt x="8" y="12"/>
                  </a:cubicBezTo>
                  <a:cubicBezTo>
                    <a:pt x="9" y="13"/>
                    <a:pt x="9" y="13"/>
                    <a:pt x="9" y="13"/>
                  </a:cubicBezTo>
                  <a:cubicBezTo>
                    <a:pt x="11" y="15"/>
                    <a:pt x="11" y="15"/>
                    <a:pt x="11" y="15"/>
                  </a:cubicBezTo>
                  <a:cubicBezTo>
                    <a:pt x="12" y="15"/>
                    <a:pt x="12" y="15"/>
                    <a:pt x="12" y="15"/>
                  </a:cubicBezTo>
                  <a:cubicBezTo>
                    <a:pt x="13" y="16"/>
                    <a:pt x="13" y="16"/>
                    <a:pt x="13" y="16"/>
                  </a:cubicBezTo>
                  <a:cubicBezTo>
                    <a:pt x="12" y="16"/>
                    <a:pt x="12" y="16"/>
                    <a:pt x="12" y="16"/>
                  </a:cubicBezTo>
                  <a:cubicBezTo>
                    <a:pt x="11" y="16"/>
                    <a:pt x="11" y="16"/>
                    <a:pt x="11" y="16"/>
                  </a:cubicBezTo>
                  <a:cubicBezTo>
                    <a:pt x="10" y="17"/>
                    <a:pt x="10" y="17"/>
                    <a:pt x="10" y="17"/>
                  </a:cubicBezTo>
                  <a:cubicBezTo>
                    <a:pt x="11" y="18"/>
                    <a:pt x="11" y="18"/>
                    <a:pt x="11" y="18"/>
                  </a:cubicBezTo>
                  <a:cubicBezTo>
                    <a:pt x="12" y="18"/>
                    <a:pt x="12" y="18"/>
                    <a:pt x="12" y="18"/>
                  </a:cubicBezTo>
                  <a:cubicBezTo>
                    <a:pt x="14" y="20"/>
                    <a:pt x="14" y="20"/>
                    <a:pt x="14" y="20"/>
                  </a:cubicBezTo>
                  <a:cubicBezTo>
                    <a:pt x="15" y="20"/>
                    <a:pt x="15" y="20"/>
                    <a:pt x="15" y="20"/>
                  </a:cubicBezTo>
                  <a:cubicBezTo>
                    <a:pt x="15" y="21"/>
                    <a:pt x="15" y="21"/>
                    <a:pt x="15" y="21"/>
                  </a:cubicBezTo>
                  <a:cubicBezTo>
                    <a:pt x="16" y="22"/>
                    <a:pt x="16" y="22"/>
                    <a:pt x="16" y="22"/>
                  </a:cubicBezTo>
                  <a:cubicBezTo>
                    <a:pt x="17" y="22"/>
                    <a:pt x="17" y="22"/>
                    <a:pt x="17" y="22"/>
                  </a:cubicBezTo>
                  <a:cubicBezTo>
                    <a:pt x="20" y="22"/>
                    <a:pt x="20" y="22"/>
                    <a:pt x="20" y="22"/>
                  </a:cubicBezTo>
                  <a:cubicBezTo>
                    <a:pt x="22" y="23"/>
                    <a:pt x="22" y="23"/>
                    <a:pt x="22" y="23"/>
                  </a:cubicBezTo>
                  <a:cubicBezTo>
                    <a:pt x="25" y="26"/>
                    <a:pt x="25" y="26"/>
                    <a:pt x="25" y="26"/>
                  </a:cubicBezTo>
                  <a:cubicBezTo>
                    <a:pt x="24" y="26"/>
                    <a:pt x="24" y="26"/>
                    <a:pt x="24" y="26"/>
                  </a:cubicBezTo>
                  <a:cubicBezTo>
                    <a:pt x="22" y="25"/>
                    <a:pt x="22" y="25"/>
                    <a:pt x="22" y="25"/>
                  </a:cubicBezTo>
                  <a:cubicBezTo>
                    <a:pt x="23" y="26"/>
                    <a:pt x="23" y="26"/>
                    <a:pt x="23" y="26"/>
                  </a:cubicBezTo>
                  <a:cubicBezTo>
                    <a:pt x="25" y="26"/>
                    <a:pt x="25" y="26"/>
                    <a:pt x="25" y="26"/>
                  </a:cubicBezTo>
                  <a:cubicBezTo>
                    <a:pt x="25" y="26"/>
                    <a:pt x="25" y="26"/>
                    <a:pt x="25" y="26"/>
                  </a:cubicBezTo>
                  <a:cubicBezTo>
                    <a:pt x="25" y="25"/>
                    <a:pt x="25" y="25"/>
                    <a:pt x="25" y="25"/>
                  </a:cubicBezTo>
                  <a:cubicBezTo>
                    <a:pt x="21" y="20"/>
                    <a:pt x="21" y="20"/>
                    <a:pt x="21" y="20"/>
                  </a:cubicBezTo>
                  <a:cubicBezTo>
                    <a:pt x="16" y="16"/>
                    <a:pt x="16" y="16"/>
                    <a:pt x="16" y="16"/>
                  </a:cubicBezTo>
                  <a:cubicBezTo>
                    <a:pt x="15" y="15"/>
                    <a:pt x="15" y="15"/>
                    <a:pt x="15" y="15"/>
                  </a:cubicBezTo>
                  <a:cubicBezTo>
                    <a:pt x="16" y="15"/>
                    <a:pt x="16" y="15"/>
                    <a:pt x="16" y="15"/>
                  </a:cubicBezTo>
                  <a:cubicBezTo>
                    <a:pt x="15" y="14"/>
                    <a:pt x="15" y="14"/>
                    <a:pt x="15" y="14"/>
                  </a:cubicBezTo>
                  <a:cubicBezTo>
                    <a:pt x="15" y="13"/>
                    <a:pt x="15" y="13"/>
                    <a:pt x="15" y="13"/>
                  </a:cubicBezTo>
                  <a:cubicBezTo>
                    <a:pt x="13" y="11"/>
                    <a:pt x="13" y="11"/>
                    <a:pt x="13" y="11"/>
                  </a:cubicBezTo>
                  <a:cubicBezTo>
                    <a:pt x="13" y="11"/>
                    <a:pt x="13" y="11"/>
                    <a:pt x="13" y="11"/>
                  </a:cubicBezTo>
                  <a:cubicBezTo>
                    <a:pt x="13" y="10"/>
                    <a:pt x="13" y="10"/>
                    <a:pt x="13" y="10"/>
                  </a:cubicBezTo>
                  <a:cubicBezTo>
                    <a:pt x="13" y="10"/>
                    <a:pt x="13" y="10"/>
                    <a:pt x="13" y="10"/>
                  </a:cubicBezTo>
                  <a:cubicBezTo>
                    <a:pt x="13" y="8"/>
                    <a:pt x="13" y="8"/>
                    <a:pt x="13" y="8"/>
                  </a:cubicBezTo>
                  <a:cubicBezTo>
                    <a:pt x="14" y="8"/>
                    <a:pt x="14" y="8"/>
                    <a:pt x="14" y="8"/>
                  </a:cubicBezTo>
                  <a:cubicBezTo>
                    <a:pt x="15" y="9"/>
                    <a:pt x="15" y="9"/>
                    <a:pt x="15" y="9"/>
                  </a:cubicBezTo>
                  <a:cubicBezTo>
                    <a:pt x="16" y="10"/>
                    <a:pt x="16" y="10"/>
                    <a:pt x="16" y="10"/>
                  </a:cubicBezTo>
                  <a:cubicBezTo>
                    <a:pt x="16" y="10"/>
                    <a:pt x="16" y="10"/>
                    <a:pt x="16" y="10"/>
                  </a:cubicBezTo>
                  <a:cubicBezTo>
                    <a:pt x="16" y="9"/>
                    <a:pt x="16" y="9"/>
                    <a:pt x="16" y="9"/>
                  </a:cubicBezTo>
                  <a:cubicBezTo>
                    <a:pt x="18" y="8"/>
                    <a:pt x="18" y="8"/>
                    <a:pt x="18" y="8"/>
                  </a:cubicBezTo>
                  <a:cubicBezTo>
                    <a:pt x="18" y="9"/>
                    <a:pt x="18" y="9"/>
                    <a:pt x="18" y="9"/>
                  </a:cubicBezTo>
                  <a:cubicBezTo>
                    <a:pt x="19" y="8"/>
                    <a:pt x="19" y="8"/>
                    <a:pt x="19" y="8"/>
                  </a:cubicBezTo>
                  <a:cubicBezTo>
                    <a:pt x="20" y="8"/>
                    <a:pt x="20" y="8"/>
                    <a:pt x="20" y="8"/>
                  </a:cubicBezTo>
                  <a:cubicBezTo>
                    <a:pt x="21" y="8"/>
                    <a:pt x="21" y="8"/>
                    <a:pt x="21" y="8"/>
                  </a:cubicBezTo>
                  <a:cubicBezTo>
                    <a:pt x="22" y="8"/>
                    <a:pt x="22" y="8"/>
                    <a:pt x="22" y="8"/>
                  </a:cubicBezTo>
                  <a:cubicBezTo>
                    <a:pt x="22" y="9"/>
                    <a:pt x="22" y="9"/>
                    <a:pt x="22" y="9"/>
                  </a:cubicBezTo>
                  <a:cubicBezTo>
                    <a:pt x="23" y="9"/>
                    <a:pt x="23" y="9"/>
                    <a:pt x="23" y="9"/>
                  </a:cubicBezTo>
                  <a:cubicBezTo>
                    <a:pt x="24" y="9"/>
                    <a:pt x="24" y="9"/>
                    <a:pt x="24" y="9"/>
                  </a:cubicBezTo>
                  <a:cubicBezTo>
                    <a:pt x="25" y="9"/>
                    <a:pt x="25" y="9"/>
                    <a:pt x="25" y="9"/>
                  </a:cubicBezTo>
                  <a:cubicBezTo>
                    <a:pt x="26" y="9"/>
                    <a:pt x="26" y="9"/>
                    <a:pt x="26" y="9"/>
                  </a:cubicBezTo>
                  <a:cubicBezTo>
                    <a:pt x="27" y="9"/>
                    <a:pt x="27" y="9"/>
                    <a:pt x="27" y="9"/>
                  </a:cubicBezTo>
                  <a:cubicBezTo>
                    <a:pt x="28" y="9"/>
                    <a:pt x="28" y="9"/>
                    <a:pt x="28" y="9"/>
                  </a:cubicBezTo>
                  <a:cubicBezTo>
                    <a:pt x="29" y="9"/>
                    <a:pt x="29" y="9"/>
                    <a:pt x="29" y="9"/>
                  </a:cubicBezTo>
                  <a:cubicBezTo>
                    <a:pt x="31" y="10"/>
                    <a:pt x="31" y="10"/>
                    <a:pt x="31" y="10"/>
                  </a:cubicBezTo>
                  <a:cubicBezTo>
                    <a:pt x="32" y="10"/>
                    <a:pt x="32" y="10"/>
                    <a:pt x="32" y="10"/>
                  </a:cubicBezTo>
                  <a:cubicBezTo>
                    <a:pt x="32" y="11"/>
                    <a:pt x="32" y="11"/>
                    <a:pt x="32" y="11"/>
                  </a:cubicBezTo>
                  <a:close/>
                  <a:moveTo>
                    <a:pt x="19" y="25"/>
                  </a:moveTo>
                  <a:cubicBezTo>
                    <a:pt x="22" y="25"/>
                    <a:pt x="22" y="25"/>
                    <a:pt x="22" y="25"/>
                  </a:cubicBezTo>
                  <a:cubicBezTo>
                    <a:pt x="22" y="26"/>
                    <a:pt x="22" y="26"/>
                    <a:pt x="22" y="26"/>
                  </a:cubicBezTo>
                  <a:cubicBezTo>
                    <a:pt x="20" y="26"/>
                    <a:pt x="20" y="26"/>
                    <a:pt x="20" y="26"/>
                  </a:cubicBezTo>
                  <a:cubicBezTo>
                    <a:pt x="19" y="25"/>
                    <a:pt x="19" y="25"/>
                    <a:pt x="19" y="25"/>
                  </a:cubicBezTo>
                  <a:close/>
                  <a:moveTo>
                    <a:pt x="18" y="24"/>
                  </a:moveTo>
                  <a:cubicBezTo>
                    <a:pt x="21" y="24"/>
                    <a:pt x="21" y="24"/>
                    <a:pt x="21" y="24"/>
                  </a:cubicBezTo>
                  <a:cubicBezTo>
                    <a:pt x="20" y="25"/>
                    <a:pt x="20" y="25"/>
                    <a:pt x="20" y="25"/>
                  </a:cubicBezTo>
                  <a:cubicBezTo>
                    <a:pt x="18" y="24"/>
                    <a:pt x="18" y="24"/>
                    <a:pt x="18" y="24"/>
                  </a:cubicBezTo>
                  <a:close/>
                  <a:moveTo>
                    <a:pt x="18" y="23"/>
                  </a:moveTo>
                  <a:cubicBezTo>
                    <a:pt x="20" y="23"/>
                    <a:pt x="20" y="23"/>
                    <a:pt x="20" y="23"/>
                  </a:cubicBezTo>
                  <a:cubicBezTo>
                    <a:pt x="21" y="23"/>
                    <a:pt x="21" y="23"/>
                    <a:pt x="21" y="23"/>
                  </a:cubicBezTo>
                  <a:cubicBezTo>
                    <a:pt x="20" y="24"/>
                    <a:pt x="20" y="24"/>
                    <a:pt x="20" y="24"/>
                  </a:cubicBezTo>
                  <a:cubicBezTo>
                    <a:pt x="19" y="23"/>
                    <a:pt x="19" y="23"/>
                    <a:pt x="19" y="23"/>
                  </a:cubicBezTo>
                  <a:cubicBezTo>
                    <a:pt x="18" y="23"/>
                    <a:pt x="18" y="23"/>
                    <a:pt x="18" y="23"/>
                  </a:cubicBezTo>
                  <a:close/>
                  <a:moveTo>
                    <a:pt x="9" y="15"/>
                  </a:moveTo>
                  <a:cubicBezTo>
                    <a:pt x="10" y="15"/>
                    <a:pt x="10" y="15"/>
                    <a:pt x="10" y="15"/>
                  </a:cubicBezTo>
                  <a:cubicBezTo>
                    <a:pt x="11" y="16"/>
                    <a:pt x="11" y="16"/>
                    <a:pt x="11" y="16"/>
                  </a:cubicBezTo>
                  <a:cubicBezTo>
                    <a:pt x="10" y="16"/>
                    <a:pt x="10" y="16"/>
                    <a:pt x="10" y="16"/>
                  </a:cubicBezTo>
                  <a:cubicBezTo>
                    <a:pt x="9" y="15"/>
                    <a:pt x="9" y="15"/>
                    <a:pt x="9" y="15"/>
                  </a:cubicBezTo>
                  <a:close/>
                  <a:moveTo>
                    <a:pt x="8" y="13"/>
                  </a:moveTo>
                  <a:cubicBezTo>
                    <a:pt x="9" y="14"/>
                    <a:pt x="9" y="14"/>
                    <a:pt x="9" y="14"/>
                  </a:cubicBezTo>
                  <a:cubicBezTo>
                    <a:pt x="8" y="14"/>
                    <a:pt x="8" y="14"/>
                    <a:pt x="8" y="14"/>
                  </a:cubicBezTo>
                  <a:cubicBezTo>
                    <a:pt x="8" y="13"/>
                    <a:pt x="8" y="13"/>
                    <a:pt x="8" y="13"/>
                  </a:cubicBezTo>
                  <a:close/>
                  <a:moveTo>
                    <a:pt x="8" y="17"/>
                  </a:moveTo>
                  <a:cubicBezTo>
                    <a:pt x="10" y="18"/>
                    <a:pt x="10" y="18"/>
                    <a:pt x="10" y="18"/>
                  </a:cubicBezTo>
                  <a:cubicBezTo>
                    <a:pt x="10" y="19"/>
                    <a:pt x="10" y="19"/>
                    <a:pt x="10" y="19"/>
                  </a:cubicBezTo>
                  <a:cubicBezTo>
                    <a:pt x="8" y="17"/>
                    <a:pt x="8" y="17"/>
                    <a:pt x="8" y="17"/>
                  </a:cubicBezTo>
                  <a:close/>
                  <a:moveTo>
                    <a:pt x="7" y="15"/>
                  </a:moveTo>
                  <a:cubicBezTo>
                    <a:pt x="8" y="15"/>
                    <a:pt x="8" y="15"/>
                    <a:pt x="8" y="15"/>
                  </a:cubicBezTo>
                  <a:cubicBezTo>
                    <a:pt x="8" y="16"/>
                    <a:pt x="8" y="16"/>
                    <a:pt x="8" y="16"/>
                  </a:cubicBezTo>
                  <a:cubicBezTo>
                    <a:pt x="7" y="15"/>
                    <a:pt x="7" y="15"/>
                    <a:pt x="7" y="15"/>
                  </a:cubicBezTo>
                  <a:close/>
                  <a:moveTo>
                    <a:pt x="5" y="11"/>
                  </a:moveTo>
                  <a:cubicBezTo>
                    <a:pt x="6" y="12"/>
                    <a:pt x="6" y="12"/>
                    <a:pt x="6" y="12"/>
                  </a:cubicBezTo>
                  <a:cubicBezTo>
                    <a:pt x="7" y="14"/>
                    <a:pt x="7" y="14"/>
                    <a:pt x="7" y="14"/>
                  </a:cubicBezTo>
                  <a:cubicBezTo>
                    <a:pt x="6" y="14"/>
                    <a:pt x="6" y="14"/>
                    <a:pt x="6" y="14"/>
                  </a:cubicBezTo>
                  <a:cubicBezTo>
                    <a:pt x="5" y="13"/>
                    <a:pt x="5" y="13"/>
                    <a:pt x="5" y="13"/>
                  </a:cubicBezTo>
                  <a:cubicBezTo>
                    <a:pt x="5" y="13"/>
                    <a:pt x="5" y="13"/>
                    <a:pt x="5" y="13"/>
                  </a:cubicBezTo>
                  <a:cubicBezTo>
                    <a:pt x="5" y="11"/>
                    <a:pt x="5" y="11"/>
                    <a:pt x="5" y="11"/>
                  </a:cubicBezTo>
                  <a:close/>
                  <a:moveTo>
                    <a:pt x="6" y="9"/>
                  </a:moveTo>
                  <a:cubicBezTo>
                    <a:pt x="7" y="11"/>
                    <a:pt x="7" y="11"/>
                    <a:pt x="7" y="11"/>
                  </a:cubicBezTo>
                  <a:cubicBezTo>
                    <a:pt x="6" y="12"/>
                    <a:pt x="6" y="12"/>
                    <a:pt x="6" y="12"/>
                  </a:cubicBezTo>
                  <a:cubicBezTo>
                    <a:pt x="6" y="11"/>
                    <a:pt x="6" y="11"/>
                    <a:pt x="6" y="11"/>
                  </a:cubicBezTo>
                  <a:cubicBezTo>
                    <a:pt x="5" y="11"/>
                    <a:pt x="5" y="11"/>
                    <a:pt x="5" y="11"/>
                  </a:cubicBezTo>
                  <a:cubicBezTo>
                    <a:pt x="5" y="9"/>
                    <a:pt x="5" y="9"/>
                    <a:pt x="5" y="9"/>
                  </a:cubicBezTo>
                  <a:cubicBezTo>
                    <a:pt x="5" y="9"/>
                    <a:pt x="5" y="9"/>
                    <a:pt x="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3" name="Freeform 61"/>
            <p:cNvSpPr>
              <a:spLocks/>
            </p:cNvSpPr>
            <p:nvPr/>
          </p:nvSpPr>
          <p:spPr bwMode="auto">
            <a:xfrm>
              <a:off x="4832060" y="3364888"/>
              <a:ext cx="94302" cy="82211"/>
            </a:xfrm>
            <a:custGeom>
              <a:avLst/>
              <a:gdLst>
                <a:gd name="T0" fmla="*/ 21 w 39"/>
                <a:gd name="T1" fmla="*/ 29 h 34"/>
                <a:gd name="T2" fmla="*/ 5 w 39"/>
                <a:gd name="T3" fmla="*/ 14 h 34"/>
                <a:gd name="T4" fmla="*/ 5 w 39"/>
                <a:gd name="T5" fmla="*/ 12 h 34"/>
                <a:gd name="T6" fmla="*/ 4 w 39"/>
                <a:gd name="T7" fmla="*/ 9 h 34"/>
                <a:gd name="T8" fmla="*/ 0 w 39"/>
                <a:gd name="T9" fmla="*/ 5 h 34"/>
                <a:gd name="T10" fmla="*/ 0 w 39"/>
                <a:gd name="T11" fmla="*/ 4 h 34"/>
                <a:gd name="T12" fmla="*/ 2 w 39"/>
                <a:gd name="T13" fmla="*/ 0 h 34"/>
                <a:gd name="T14" fmla="*/ 5 w 39"/>
                <a:gd name="T15" fmla="*/ 4 h 34"/>
                <a:gd name="T16" fmla="*/ 5 w 39"/>
                <a:gd name="T17" fmla="*/ 2 h 34"/>
                <a:gd name="T18" fmla="*/ 9 w 39"/>
                <a:gd name="T19" fmla="*/ 2 h 34"/>
                <a:gd name="T20" fmla="*/ 12 w 39"/>
                <a:gd name="T21" fmla="*/ 0 h 34"/>
                <a:gd name="T22" fmla="*/ 15 w 39"/>
                <a:gd name="T23" fmla="*/ 0 h 34"/>
                <a:gd name="T24" fmla="*/ 17 w 39"/>
                <a:gd name="T25" fmla="*/ 2 h 34"/>
                <a:gd name="T26" fmla="*/ 21 w 39"/>
                <a:gd name="T27" fmla="*/ 2 h 34"/>
                <a:gd name="T28" fmla="*/ 24 w 39"/>
                <a:gd name="T29" fmla="*/ 2 h 34"/>
                <a:gd name="T30" fmla="*/ 27 w 39"/>
                <a:gd name="T31" fmla="*/ 2 h 34"/>
                <a:gd name="T32" fmla="*/ 32 w 39"/>
                <a:gd name="T33" fmla="*/ 4 h 34"/>
                <a:gd name="T34" fmla="*/ 34 w 39"/>
                <a:gd name="T35" fmla="*/ 5 h 34"/>
                <a:gd name="T36" fmla="*/ 36 w 39"/>
                <a:gd name="T37" fmla="*/ 7 h 34"/>
                <a:gd name="T38" fmla="*/ 34 w 39"/>
                <a:gd name="T39" fmla="*/ 12 h 34"/>
                <a:gd name="T40" fmla="*/ 38 w 39"/>
                <a:gd name="T41" fmla="*/ 16 h 34"/>
                <a:gd name="T42" fmla="*/ 39 w 39"/>
                <a:gd name="T43" fmla="*/ 17 h 34"/>
                <a:gd name="T44" fmla="*/ 36 w 39"/>
                <a:gd name="T45" fmla="*/ 17 h 34"/>
                <a:gd name="T46" fmla="*/ 38 w 39"/>
                <a:gd name="T47" fmla="*/ 22 h 34"/>
                <a:gd name="T48" fmla="*/ 36 w 39"/>
                <a:gd name="T49" fmla="*/ 22 h 34"/>
                <a:gd name="T50" fmla="*/ 32 w 39"/>
                <a:gd name="T51" fmla="*/ 22 h 34"/>
                <a:gd name="T52" fmla="*/ 34 w 39"/>
                <a:gd name="T53" fmla="*/ 24 h 34"/>
                <a:gd name="T54" fmla="*/ 32 w 39"/>
                <a:gd name="T55" fmla="*/ 27 h 34"/>
                <a:gd name="T56" fmla="*/ 31 w 39"/>
                <a:gd name="T57" fmla="*/ 29 h 34"/>
                <a:gd name="T58" fmla="*/ 29 w 39"/>
                <a:gd name="T59" fmla="*/ 34 h 34"/>
                <a:gd name="T60" fmla="*/ 26 w 39"/>
                <a:gd name="T61" fmla="*/ 33 h 34"/>
                <a:gd name="T62" fmla="*/ 21 w 39"/>
                <a:gd name="T63" fmla="*/ 33 h 34"/>
                <a:gd name="T64" fmla="*/ 21 w 39"/>
                <a:gd name="T65"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4">
                  <a:moveTo>
                    <a:pt x="21" y="31"/>
                  </a:moveTo>
                  <a:lnTo>
                    <a:pt x="21" y="29"/>
                  </a:lnTo>
                  <a:lnTo>
                    <a:pt x="14" y="21"/>
                  </a:lnTo>
                  <a:lnTo>
                    <a:pt x="5" y="14"/>
                  </a:lnTo>
                  <a:lnTo>
                    <a:pt x="4" y="12"/>
                  </a:lnTo>
                  <a:lnTo>
                    <a:pt x="5" y="12"/>
                  </a:lnTo>
                  <a:lnTo>
                    <a:pt x="4" y="10"/>
                  </a:lnTo>
                  <a:lnTo>
                    <a:pt x="4" y="9"/>
                  </a:lnTo>
                  <a:lnTo>
                    <a:pt x="0" y="5"/>
                  </a:lnTo>
                  <a:lnTo>
                    <a:pt x="0" y="5"/>
                  </a:lnTo>
                  <a:lnTo>
                    <a:pt x="0" y="4"/>
                  </a:lnTo>
                  <a:lnTo>
                    <a:pt x="0" y="4"/>
                  </a:lnTo>
                  <a:lnTo>
                    <a:pt x="0" y="0"/>
                  </a:lnTo>
                  <a:lnTo>
                    <a:pt x="2" y="0"/>
                  </a:lnTo>
                  <a:lnTo>
                    <a:pt x="4" y="2"/>
                  </a:lnTo>
                  <a:lnTo>
                    <a:pt x="5" y="4"/>
                  </a:lnTo>
                  <a:lnTo>
                    <a:pt x="5" y="4"/>
                  </a:lnTo>
                  <a:lnTo>
                    <a:pt x="5" y="2"/>
                  </a:lnTo>
                  <a:lnTo>
                    <a:pt x="9" y="0"/>
                  </a:lnTo>
                  <a:lnTo>
                    <a:pt x="9" y="2"/>
                  </a:lnTo>
                  <a:lnTo>
                    <a:pt x="10" y="0"/>
                  </a:lnTo>
                  <a:lnTo>
                    <a:pt x="12" y="0"/>
                  </a:lnTo>
                  <a:lnTo>
                    <a:pt x="14" y="0"/>
                  </a:lnTo>
                  <a:lnTo>
                    <a:pt x="15" y="0"/>
                  </a:lnTo>
                  <a:lnTo>
                    <a:pt x="15" y="2"/>
                  </a:lnTo>
                  <a:lnTo>
                    <a:pt x="17" y="2"/>
                  </a:lnTo>
                  <a:lnTo>
                    <a:pt x="19" y="2"/>
                  </a:lnTo>
                  <a:lnTo>
                    <a:pt x="21" y="2"/>
                  </a:lnTo>
                  <a:lnTo>
                    <a:pt x="22" y="2"/>
                  </a:lnTo>
                  <a:lnTo>
                    <a:pt x="24" y="2"/>
                  </a:lnTo>
                  <a:lnTo>
                    <a:pt x="26" y="2"/>
                  </a:lnTo>
                  <a:lnTo>
                    <a:pt x="27" y="2"/>
                  </a:lnTo>
                  <a:lnTo>
                    <a:pt x="31" y="4"/>
                  </a:lnTo>
                  <a:lnTo>
                    <a:pt x="32" y="4"/>
                  </a:lnTo>
                  <a:lnTo>
                    <a:pt x="34" y="5"/>
                  </a:lnTo>
                  <a:lnTo>
                    <a:pt x="34" y="5"/>
                  </a:lnTo>
                  <a:lnTo>
                    <a:pt x="36" y="5"/>
                  </a:lnTo>
                  <a:lnTo>
                    <a:pt x="36" y="7"/>
                  </a:lnTo>
                  <a:lnTo>
                    <a:pt x="34" y="10"/>
                  </a:lnTo>
                  <a:lnTo>
                    <a:pt x="34" y="12"/>
                  </a:lnTo>
                  <a:lnTo>
                    <a:pt x="38" y="14"/>
                  </a:lnTo>
                  <a:lnTo>
                    <a:pt x="38" y="16"/>
                  </a:lnTo>
                  <a:lnTo>
                    <a:pt x="39" y="16"/>
                  </a:lnTo>
                  <a:lnTo>
                    <a:pt x="39" y="17"/>
                  </a:lnTo>
                  <a:lnTo>
                    <a:pt x="38" y="16"/>
                  </a:lnTo>
                  <a:lnTo>
                    <a:pt x="36" y="17"/>
                  </a:lnTo>
                  <a:lnTo>
                    <a:pt x="36" y="19"/>
                  </a:lnTo>
                  <a:lnTo>
                    <a:pt x="38" y="22"/>
                  </a:lnTo>
                  <a:lnTo>
                    <a:pt x="38" y="22"/>
                  </a:lnTo>
                  <a:lnTo>
                    <a:pt x="36" y="22"/>
                  </a:lnTo>
                  <a:lnTo>
                    <a:pt x="34" y="21"/>
                  </a:lnTo>
                  <a:lnTo>
                    <a:pt x="32" y="22"/>
                  </a:lnTo>
                  <a:lnTo>
                    <a:pt x="32" y="24"/>
                  </a:lnTo>
                  <a:lnTo>
                    <a:pt x="34" y="24"/>
                  </a:lnTo>
                  <a:lnTo>
                    <a:pt x="34" y="26"/>
                  </a:lnTo>
                  <a:lnTo>
                    <a:pt x="32" y="27"/>
                  </a:lnTo>
                  <a:lnTo>
                    <a:pt x="32" y="27"/>
                  </a:lnTo>
                  <a:lnTo>
                    <a:pt x="31" y="29"/>
                  </a:lnTo>
                  <a:lnTo>
                    <a:pt x="31" y="33"/>
                  </a:lnTo>
                  <a:lnTo>
                    <a:pt x="29" y="34"/>
                  </a:lnTo>
                  <a:lnTo>
                    <a:pt x="29" y="34"/>
                  </a:lnTo>
                  <a:lnTo>
                    <a:pt x="26" y="33"/>
                  </a:lnTo>
                  <a:lnTo>
                    <a:pt x="26" y="33"/>
                  </a:lnTo>
                  <a:lnTo>
                    <a:pt x="21" y="33"/>
                  </a:lnTo>
                  <a:lnTo>
                    <a:pt x="21" y="31"/>
                  </a:lnTo>
                  <a:lnTo>
                    <a:pt x="21" y="31"/>
                  </a:lnTo>
                  <a:lnTo>
                    <a:pt x="21" y="3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4" name="Freeform 62"/>
            <p:cNvSpPr>
              <a:spLocks/>
            </p:cNvSpPr>
            <p:nvPr/>
          </p:nvSpPr>
          <p:spPr bwMode="auto">
            <a:xfrm>
              <a:off x="4774028" y="3316528"/>
              <a:ext cx="79794" cy="48360"/>
            </a:xfrm>
            <a:custGeom>
              <a:avLst/>
              <a:gdLst>
                <a:gd name="T0" fmla="*/ 2 w 33"/>
                <a:gd name="T1" fmla="*/ 20 h 20"/>
                <a:gd name="T2" fmla="*/ 5 w 33"/>
                <a:gd name="T3" fmla="*/ 19 h 20"/>
                <a:gd name="T4" fmla="*/ 9 w 33"/>
                <a:gd name="T5" fmla="*/ 17 h 20"/>
                <a:gd name="T6" fmla="*/ 11 w 33"/>
                <a:gd name="T7" fmla="*/ 17 h 20"/>
                <a:gd name="T8" fmla="*/ 14 w 33"/>
                <a:gd name="T9" fmla="*/ 19 h 20"/>
                <a:gd name="T10" fmla="*/ 17 w 33"/>
                <a:gd name="T11" fmla="*/ 19 h 20"/>
                <a:gd name="T12" fmla="*/ 17 w 33"/>
                <a:gd name="T13" fmla="*/ 15 h 20"/>
                <a:gd name="T14" fmla="*/ 21 w 33"/>
                <a:gd name="T15" fmla="*/ 13 h 20"/>
                <a:gd name="T16" fmla="*/ 21 w 33"/>
                <a:gd name="T17" fmla="*/ 10 h 20"/>
                <a:gd name="T18" fmla="*/ 28 w 33"/>
                <a:gd name="T19" fmla="*/ 7 h 20"/>
                <a:gd name="T20" fmla="*/ 33 w 33"/>
                <a:gd name="T21" fmla="*/ 7 h 20"/>
                <a:gd name="T22" fmla="*/ 33 w 33"/>
                <a:gd name="T23" fmla="*/ 3 h 20"/>
                <a:gd name="T24" fmla="*/ 29 w 33"/>
                <a:gd name="T25" fmla="*/ 0 h 20"/>
                <a:gd name="T26" fmla="*/ 26 w 33"/>
                <a:gd name="T27" fmla="*/ 0 h 20"/>
                <a:gd name="T28" fmla="*/ 22 w 33"/>
                <a:gd name="T29" fmla="*/ 3 h 20"/>
                <a:gd name="T30" fmla="*/ 21 w 33"/>
                <a:gd name="T31" fmla="*/ 3 h 20"/>
                <a:gd name="T32" fmla="*/ 19 w 33"/>
                <a:gd name="T33" fmla="*/ 3 h 20"/>
                <a:gd name="T34" fmla="*/ 17 w 33"/>
                <a:gd name="T35" fmla="*/ 5 h 20"/>
                <a:gd name="T36" fmla="*/ 14 w 33"/>
                <a:gd name="T37" fmla="*/ 5 h 20"/>
                <a:gd name="T38" fmla="*/ 12 w 33"/>
                <a:gd name="T39" fmla="*/ 5 h 20"/>
                <a:gd name="T40" fmla="*/ 11 w 33"/>
                <a:gd name="T41" fmla="*/ 3 h 20"/>
                <a:gd name="T42" fmla="*/ 5 w 33"/>
                <a:gd name="T43" fmla="*/ 3 h 20"/>
                <a:gd name="T44" fmla="*/ 4 w 33"/>
                <a:gd name="T45" fmla="*/ 3 h 20"/>
                <a:gd name="T46" fmla="*/ 2 w 33"/>
                <a:gd name="T47" fmla="*/ 7 h 20"/>
                <a:gd name="T48" fmla="*/ 2 w 33"/>
                <a:gd name="T49" fmla="*/ 8 h 20"/>
                <a:gd name="T50" fmla="*/ 0 w 33"/>
                <a:gd name="T51" fmla="*/ 12 h 20"/>
                <a:gd name="T52" fmla="*/ 2 w 33"/>
                <a:gd name="T53" fmla="*/ 15 h 20"/>
                <a:gd name="T54" fmla="*/ 2 w 33"/>
                <a:gd name="T55" fmla="*/ 15 h 20"/>
                <a:gd name="T56" fmla="*/ 4 w 33"/>
                <a:gd name="T57" fmla="*/ 15 h 20"/>
                <a:gd name="T58" fmla="*/ 4 w 33"/>
                <a:gd name="T59" fmla="*/ 17 h 20"/>
                <a:gd name="T60" fmla="*/ 2 w 33"/>
                <a:gd name="T61" fmla="*/ 17 h 20"/>
                <a:gd name="T62" fmla="*/ 2 w 33"/>
                <a:gd name="T63" fmla="*/ 20 h 20"/>
                <a:gd name="T64" fmla="*/ 2 w 33"/>
                <a:gd name="T6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2" y="20"/>
                  </a:moveTo>
                  <a:lnTo>
                    <a:pt x="5" y="19"/>
                  </a:lnTo>
                  <a:lnTo>
                    <a:pt x="9" y="17"/>
                  </a:lnTo>
                  <a:lnTo>
                    <a:pt x="11" y="17"/>
                  </a:lnTo>
                  <a:lnTo>
                    <a:pt x="14" y="19"/>
                  </a:lnTo>
                  <a:lnTo>
                    <a:pt x="17" y="19"/>
                  </a:lnTo>
                  <a:lnTo>
                    <a:pt x="17" y="15"/>
                  </a:lnTo>
                  <a:lnTo>
                    <a:pt x="21" y="13"/>
                  </a:lnTo>
                  <a:lnTo>
                    <a:pt x="21" y="10"/>
                  </a:lnTo>
                  <a:lnTo>
                    <a:pt x="28" y="7"/>
                  </a:lnTo>
                  <a:lnTo>
                    <a:pt x="33" y="7"/>
                  </a:lnTo>
                  <a:lnTo>
                    <a:pt x="33" y="3"/>
                  </a:lnTo>
                  <a:lnTo>
                    <a:pt x="29" y="0"/>
                  </a:lnTo>
                  <a:lnTo>
                    <a:pt x="26" y="0"/>
                  </a:lnTo>
                  <a:lnTo>
                    <a:pt x="22" y="3"/>
                  </a:lnTo>
                  <a:lnTo>
                    <a:pt x="21" y="3"/>
                  </a:lnTo>
                  <a:lnTo>
                    <a:pt x="19" y="3"/>
                  </a:lnTo>
                  <a:lnTo>
                    <a:pt x="17" y="5"/>
                  </a:lnTo>
                  <a:lnTo>
                    <a:pt x="14" y="5"/>
                  </a:lnTo>
                  <a:lnTo>
                    <a:pt x="12" y="5"/>
                  </a:lnTo>
                  <a:lnTo>
                    <a:pt x="11" y="3"/>
                  </a:lnTo>
                  <a:lnTo>
                    <a:pt x="5" y="3"/>
                  </a:lnTo>
                  <a:lnTo>
                    <a:pt x="4" y="3"/>
                  </a:lnTo>
                  <a:lnTo>
                    <a:pt x="2" y="7"/>
                  </a:lnTo>
                  <a:lnTo>
                    <a:pt x="2" y="8"/>
                  </a:lnTo>
                  <a:lnTo>
                    <a:pt x="0" y="12"/>
                  </a:lnTo>
                  <a:lnTo>
                    <a:pt x="2" y="15"/>
                  </a:lnTo>
                  <a:lnTo>
                    <a:pt x="2" y="15"/>
                  </a:lnTo>
                  <a:lnTo>
                    <a:pt x="4" y="15"/>
                  </a:lnTo>
                  <a:lnTo>
                    <a:pt x="4" y="17"/>
                  </a:lnTo>
                  <a:lnTo>
                    <a:pt x="2" y="17"/>
                  </a:lnTo>
                  <a:lnTo>
                    <a:pt x="2" y="20"/>
                  </a:lnTo>
                  <a:lnTo>
                    <a:pt x="2" y="2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5" name="Freeform 63"/>
            <p:cNvSpPr>
              <a:spLocks/>
            </p:cNvSpPr>
            <p:nvPr/>
          </p:nvSpPr>
          <p:spPr bwMode="auto">
            <a:xfrm>
              <a:off x="4679728" y="3241570"/>
              <a:ext cx="176514" cy="87047"/>
            </a:xfrm>
            <a:custGeom>
              <a:avLst/>
              <a:gdLst>
                <a:gd name="T0" fmla="*/ 44 w 73"/>
                <a:gd name="T1" fmla="*/ 34 h 36"/>
                <a:gd name="T2" fmla="*/ 51 w 73"/>
                <a:gd name="T3" fmla="*/ 36 h 36"/>
                <a:gd name="T4" fmla="*/ 56 w 73"/>
                <a:gd name="T5" fmla="*/ 36 h 36"/>
                <a:gd name="T6" fmla="*/ 60 w 73"/>
                <a:gd name="T7" fmla="*/ 34 h 36"/>
                <a:gd name="T8" fmla="*/ 65 w 73"/>
                <a:gd name="T9" fmla="*/ 31 h 36"/>
                <a:gd name="T10" fmla="*/ 70 w 73"/>
                <a:gd name="T11" fmla="*/ 29 h 36"/>
                <a:gd name="T12" fmla="*/ 70 w 73"/>
                <a:gd name="T13" fmla="*/ 24 h 36"/>
                <a:gd name="T14" fmla="*/ 68 w 73"/>
                <a:gd name="T15" fmla="*/ 21 h 36"/>
                <a:gd name="T16" fmla="*/ 73 w 73"/>
                <a:gd name="T17" fmla="*/ 19 h 36"/>
                <a:gd name="T18" fmla="*/ 73 w 73"/>
                <a:gd name="T19" fmla="*/ 14 h 36"/>
                <a:gd name="T20" fmla="*/ 73 w 73"/>
                <a:gd name="T21" fmla="*/ 5 h 36"/>
                <a:gd name="T22" fmla="*/ 67 w 73"/>
                <a:gd name="T23" fmla="*/ 4 h 36"/>
                <a:gd name="T24" fmla="*/ 61 w 73"/>
                <a:gd name="T25" fmla="*/ 4 h 36"/>
                <a:gd name="T26" fmla="*/ 55 w 73"/>
                <a:gd name="T27" fmla="*/ 2 h 36"/>
                <a:gd name="T28" fmla="*/ 51 w 73"/>
                <a:gd name="T29" fmla="*/ 2 h 36"/>
                <a:gd name="T30" fmla="*/ 50 w 73"/>
                <a:gd name="T31" fmla="*/ 5 h 36"/>
                <a:gd name="T32" fmla="*/ 46 w 73"/>
                <a:gd name="T33" fmla="*/ 7 h 36"/>
                <a:gd name="T34" fmla="*/ 39 w 73"/>
                <a:gd name="T35" fmla="*/ 4 h 36"/>
                <a:gd name="T36" fmla="*/ 39 w 73"/>
                <a:gd name="T37" fmla="*/ 7 h 36"/>
                <a:gd name="T38" fmla="*/ 36 w 73"/>
                <a:gd name="T39" fmla="*/ 9 h 36"/>
                <a:gd name="T40" fmla="*/ 31 w 73"/>
                <a:gd name="T41" fmla="*/ 14 h 36"/>
                <a:gd name="T42" fmla="*/ 34 w 73"/>
                <a:gd name="T43" fmla="*/ 17 h 36"/>
                <a:gd name="T44" fmla="*/ 33 w 73"/>
                <a:gd name="T45" fmla="*/ 19 h 36"/>
                <a:gd name="T46" fmla="*/ 28 w 73"/>
                <a:gd name="T47" fmla="*/ 19 h 36"/>
                <a:gd name="T48" fmla="*/ 24 w 73"/>
                <a:gd name="T49" fmla="*/ 19 h 36"/>
                <a:gd name="T50" fmla="*/ 19 w 73"/>
                <a:gd name="T51" fmla="*/ 21 h 36"/>
                <a:gd name="T52" fmla="*/ 16 w 73"/>
                <a:gd name="T53" fmla="*/ 21 h 36"/>
                <a:gd name="T54" fmla="*/ 11 w 73"/>
                <a:gd name="T55" fmla="*/ 19 h 36"/>
                <a:gd name="T56" fmla="*/ 9 w 73"/>
                <a:gd name="T57" fmla="*/ 22 h 36"/>
                <a:gd name="T58" fmla="*/ 5 w 73"/>
                <a:gd name="T59" fmla="*/ 22 h 36"/>
                <a:gd name="T60" fmla="*/ 2 w 73"/>
                <a:gd name="T61" fmla="*/ 21 h 36"/>
                <a:gd name="T62" fmla="*/ 0 w 73"/>
                <a:gd name="T63" fmla="*/ 21 h 36"/>
                <a:gd name="T64" fmla="*/ 0 w 73"/>
                <a:gd name="T65" fmla="*/ 24 h 36"/>
                <a:gd name="T66" fmla="*/ 2 w 73"/>
                <a:gd name="T67" fmla="*/ 27 h 36"/>
                <a:gd name="T68" fmla="*/ 5 w 73"/>
                <a:gd name="T69" fmla="*/ 26 h 36"/>
                <a:gd name="T70" fmla="*/ 9 w 73"/>
                <a:gd name="T71" fmla="*/ 27 h 36"/>
                <a:gd name="T72" fmla="*/ 12 w 73"/>
                <a:gd name="T73" fmla="*/ 29 h 36"/>
                <a:gd name="T74" fmla="*/ 16 w 73"/>
                <a:gd name="T75" fmla="*/ 29 h 36"/>
                <a:gd name="T76" fmla="*/ 22 w 73"/>
                <a:gd name="T77" fmla="*/ 27 h 36"/>
                <a:gd name="T78" fmla="*/ 26 w 73"/>
                <a:gd name="T79" fmla="*/ 29 h 36"/>
                <a:gd name="T80" fmla="*/ 38 w 73"/>
                <a:gd name="T81" fmla="*/ 34 h 36"/>
                <a:gd name="T82" fmla="*/ 43 w 73"/>
                <a:gd name="T83" fmla="*/ 34 h 36"/>
                <a:gd name="T84" fmla="*/ 43 w 73"/>
                <a:gd name="T85" fmla="*/ 3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3" h="36">
                  <a:moveTo>
                    <a:pt x="43" y="34"/>
                  </a:moveTo>
                  <a:lnTo>
                    <a:pt x="44" y="34"/>
                  </a:lnTo>
                  <a:lnTo>
                    <a:pt x="50" y="34"/>
                  </a:lnTo>
                  <a:lnTo>
                    <a:pt x="51" y="36"/>
                  </a:lnTo>
                  <a:lnTo>
                    <a:pt x="53" y="36"/>
                  </a:lnTo>
                  <a:lnTo>
                    <a:pt x="56" y="36"/>
                  </a:lnTo>
                  <a:lnTo>
                    <a:pt x="58" y="34"/>
                  </a:lnTo>
                  <a:lnTo>
                    <a:pt x="60" y="34"/>
                  </a:lnTo>
                  <a:lnTo>
                    <a:pt x="61" y="34"/>
                  </a:lnTo>
                  <a:lnTo>
                    <a:pt x="65" y="31"/>
                  </a:lnTo>
                  <a:lnTo>
                    <a:pt x="68" y="31"/>
                  </a:lnTo>
                  <a:lnTo>
                    <a:pt x="70" y="29"/>
                  </a:lnTo>
                  <a:lnTo>
                    <a:pt x="70" y="26"/>
                  </a:lnTo>
                  <a:lnTo>
                    <a:pt x="70" y="24"/>
                  </a:lnTo>
                  <a:lnTo>
                    <a:pt x="70" y="22"/>
                  </a:lnTo>
                  <a:lnTo>
                    <a:pt x="68" y="21"/>
                  </a:lnTo>
                  <a:lnTo>
                    <a:pt x="68" y="19"/>
                  </a:lnTo>
                  <a:lnTo>
                    <a:pt x="73" y="19"/>
                  </a:lnTo>
                  <a:lnTo>
                    <a:pt x="73" y="17"/>
                  </a:lnTo>
                  <a:lnTo>
                    <a:pt x="73" y="14"/>
                  </a:lnTo>
                  <a:lnTo>
                    <a:pt x="73" y="9"/>
                  </a:lnTo>
                  <a:lnTo>
                    <a:pt x="73" y="5"/>
                  </a:lnTo>
                  <a:lnTo>
                    <a:pt x="68" y="4"/>
                  </a:lnTo>
                  <a:lnTo>
                    <a:pt x="67" y="4"/>
                  </a:lnTo>
                  <a:lnTo>
                    <a:pt x="65" y="4"/>
                  </a:lnTo>
                  <a:lnTo>
                    <a:pt x="61" y="4"/>
                  </a:lnTo>
                  <a:lnTo>
                    <a:pt x="58" y="2"/>
                  </a:lnTo>
                  <a:lnTo>
                    <a:pt x="55" y="2"/>
                  </a:lnTo>
                  <a:lnTo>
                    <a:pt x="53" y="0"/>
                  </a:lnTo>
                  <a:lnTo>
                    <a:pt x="51" y="2"/>
                  </a:lnTo>
                  <a:lnTo>
                    <a:pt x="51" y="4"/>
                  </a:lnTo>
                  <a:lnTo>
                    <a:pt x="50" y="5"/>
                  </a:lnTo>
                  <a:lnTo>
                    <a:pt x="48" y="5"/>
                  </a:lnTo>
                  <a:lnTo>
                    <a:pt x="46" y="7"/>
                  </a:lnTo>
                  <a:lnTo>
                    <a:pt x="41" y="4"/>
                  </a:lnTo>
                  <a:lnTo>
                    <a:pt x="39" y="4"/>
                  </a:lnTo>
                  <a:lnTo>
                    <a:pt x="39" y="5"/>
                  </a:lnTo>
                  <a:lnTo>
                    <a:pt x="39" y="7"/>
                  </a:lnTo>
                  <a:lnTo>
                    <a:pt x="38" y="7"/>
                  </a:lnTo>
                  <a:lnTo>
                    <a:pt x="36" y="9"/>
                  </a:lnTo>
                  <a:lnTo>
                    <a:pt x="34" y="10"/>
                  </a:lnTo>
                  <a:lnTo>
                    <a:pt x="31" y="14"/>
                  </a:lnTo>
                  <a:lnTo>
                    <a:pt x="31" y="15"/>
                  </a:lnTo>
                  <a:lnTo>
                    <a:pt x="34" y="17"/>
                  </a:lnTo>
                  <a:lnTo>
                    <a:pt x="34" y="19"/>
                  </a:lnTo>
                  <a:lnTo>
                    <a:pt x="33" y="19"/>
                  </a:lnTo>
                  <a:lnTo>
                    <a:pt x="31" y="19"/>
                  </a:lnTo>
                  <a:lnTo>
                    <a:pt x="28" y="19"/>
                  </a:lnTo>
                  <a:lnTo>
                    <a:pt x="26" y="19"/>
                  </a:lnTo>
                  <a:lnTo>
                    <a:pt x="24" y="19"/>
                  </a:lnTo>
                  <a:lnTo>
                    <a:pt x="21" y="21"/>
                  </a:lnTo>
                  <a:lnTo>
                    <a:pt x="19" y="21"/>
                  </a:lnTo>
                  <a:lnTo>
                    <a:pt x="17" y="21"/>
                  </a:lnTo>
                  <a:lnTo>
                    <a:pt x="16" y="21"/>
                  </a:lnTo>
                  <a:lnTo>
                    <a:pt x="14" y="21"/>
                  </a:lnTo>
                  <a:lnTo>
                    <a:pt x="11" y="19"/>
                  </a:lnTo>
                  <a:lnTo>
                    <a:pt x="7" y="21"/>
                  </a:lnTo>
                  <a:lnTo>
                    <a:pt x="9" y="22"/>
                  </a:lnTo>
                  <a:lnTo>
                    <a:pt x="7" y="22"/>
                  </a:lnTo>
                  <a:lnTo>
                    <a:pt x="5" y="22"/>
                  </a:lnTo>
                  <a:lnTo>
                    <a:pt x="4" y="21"/>
                  </a:lnTo>
                  <a:lnTo>
                    <a:pt x="2" y="21"/>
                  </a:lnTo>
                  <a:lnTo>
                    <a:pt x="0" y="21"/>
                  </a:lnTo>
                  <a:lnTo>
                    <a:pt x="0" y="21"/>
                  </a:lnTo>
                  <a:lnTo>
                    <a:pt x="0" y="22"/>
                  </a:lnTo>
                  <a:lnTo>
                    <a:pt x="0" y="24"/>
                  </a:lnTo>
                  <a:lnTo>
                    <a:pt x="2" y="24"/>
                  </a:lnTo>
                  <a:lnTo>
                    <a:pt x="2" y="27"/>
                  </a:lnTo>
                  <a:lnTo>
                    <a:pt x="4" y="27"/>
                  </a:lnTo>
                  <a:lnTo>
                    <a:pt x="5" y="26"/>
                  </a:lnTo>
                  <a:lnTo>
                    <a:pt x="7" y="29"/>
                  </a:lnTo>
                  <a:lnTo>
                    <a:pt x="9" y="27"/>
                  </a:lnTo>
                  <a:lnTo>
                    <a:pt x="11" y="27"/>
                  </a:lnTo>
                  <a:lnTo>
                    <a:pt x="12" y="29"/>
                  </a:lnTo>
                  <a:lnTo>
                    <a:pt x="12" y="29"/>
                  </a:lnTo>
                  <a:lnTo>
                    <a:pt x="16" y="29"/>
                  </a:lnTo>
                  <a:lnTo>
                    <a:pt x="21" y="27"/>
                  </a:lnTo>
                  <a:lnTo>
                    <a:pt x="22" y="27"/>
                  </a:lnTo>
                  <a:lnTo>
                    <a:pt x="28" y="27"/>
                  </a:lnTo>
                  <a:lnTo>
                    <a:pt x="26" y="29"/>
                  </a:lnTo>
                  <a:lnTo>
                    <a:pt x="31" y="32"/>
                  </a:lnTo>
                  <a:lnTo>
                    <a:pt x="38" y="34"/>
                  </a:lnTo>
                  <a:lnTo>
                    <a:pt x="41" y="32"/>
                  </a:lnTo>
                  <a:lnTo>
                    <a:pt x="43" y="34"/>
                  </a:lnTo>
                  <a:lnTo>
                    <a:pt x="43" y="34"/>
                  </a:lnTo>
                  <a:lnTo>
                    <a:pt x="43" y="3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6" name="Freeform 64"/>
            <p:cNvSpPr>
              <a:spLocks/>
            </p:cNvSpPr>
            <p:nvPr/>
          </p:nvSpPr>
          <p:spPr bwMode="auto">
            <a:xfrm>
              <a:off x="4778864" y="3036042"/>
              <a:ext cx="239381" cy="200693"/>
            </a:xfrm>
            <a:custGeom>
              <a:avLst/>
              <a:gdLst>
                <a:gd name="T0" fmla="*/ 60 w 99"/>
                <a:gd name="T1" fmla="*/ 83 h 83"/>
                <a:gd name="T2" fmla="*/ 63 w 99"/>
                <a:gd name="T3" fmla="*/ 80 h 83"/>
                <a:gd name="T4" fmla="*/ 66 w 99"/>
                <a:gd name="T5" fmla="*/ 80 h 83"/>
                <a:gd name="T6" fmla="*/ 71 w 99"/>
                <a:gd name="T7" fmla="*/ 82 h 83"/>
                <a:gd name="T8" fmla="*/ 73 w 99"/>
                <a:gd name="T9" fmla="*/ 80 h 83"/>
                <a:gd name="T10" fmla="*/ 77 w 99"/>
                <a:gd name="T11" fmla="*/ 80 h 83"/>
                <a:gd name="T12" fmla="*/ 85 w 99"/>
                <a:gd name="T13" fmla="*/ 83 h 83"/>
                <a:gd name="T14" fmla="*/ 88 w 99"/>
                <a:gd name="T15" fmla="*/ 80 h 83"/>
                <a:gd name="T16" fmla="*/ 94 w 99"/>
                <a:gd name="T17" fmla="*/ 70 h 83"/>
                <a:gd name="T18" fmla="*/ 97 w 99"/>
                <a:gd name="T19" fmla="*/ 65 h 83"/>
                <a:gd name="T20" fmla="*/ 99 w 99"/>
                <a:gd name="T21" fmla="*/ 61 h 83"/>
                <a:gd name="T22" fmla="*/ 97 w 99"/>
                <a:gd name="T23" fmla="*/ 58 h 83"/>
                <a:gd name="T24" fmla="*/ 95 w 99"/>
                <a:gd name="T25" fmla="*/ 56 h 83"/>
                <a:gd name="T26" fmla="*/ 94 w 99"/>
                <a:gd name="T27" fmla="*/ 51 h 83"/>
                <a:gd name="T28" fmla="*/ 94 w 99"/>
                <a:gd name="T29" fmla="*/ 43 h 83"/>
                <a:gd name="T30" fmla="*/ 90 w 99"/>
                <a:gd name="T31" fmla="*/ 36 h 83"/>
                <a:gd name="T32" fmla="*/ 94 w 99"/>
                <a:gd name="T33" fmla="*/ 32 h 83"/>
                <a:gd name="T34" fmla="*/ 94 w 99"/>
                <a:gd name="T35" fmla="*/ 26 h 83"/>
                <a:gd name="T36" fmla="*/ 90 w 99"/>
                <a:gd name="T37" fmla="*/ 21 h 83"/>
                <a:gd name="T38" fmla="*/ 87 w 99"/>
                <a:gd name="T39" fmla="*/ 12 h 83"/>
                <a:gd name="T40" fmla="*/ 87 w 99"/>
                <a:gd name="T41" fmla="*/ 7 h 83"/>
                <a:gd name="T42" fmla="*/ 83 w 99"/>
                <a:gd name="T43" fmla="*/ 4 h 83"/>
                <a:gd name="T44" fmla="*/ 54 w 99"/>
                <a:gd name="T45" fmla="*/ 5 h 83"/>
                <a:gd name="T46" fmla="*/ 49 w 99"/>
                <a:gd name="T47" fmla="*/ 9 h 83"/>
                <a:gd name="T48" fmla="*/ 46 w 99"/>
                <a:gd name="T49" fmla="*/ 9 h 83"/>
                <a:gd name="T50" fmla="*/ 53 w 99"/>
                <a:gd name="T51" fmla="*/ 4 h 83"/>
                <a:gd name="T52" fmla="*/ 49 w 99"/>
                <a:gd name="T53" fmla="*/ 7 h 83"/>
                <a:gd name="T54" fmla="*/ 41 w 99"/>
                <a:gd name="T55" fmla="*/ 7 h 83"/>
                <a:gd name="T56" fmla="*/ 41 w 99"/>
                <a:gd name="T57" fmla="*/ 2 h 83"/>
                <a:gd name="T58" fmla="*/ 44 w 99"/>
                <a:gd name="T59" fmla="*/ 4 h 83"/>
                <a:gd name="T60" fmla="*/ 41 w 99"/>
                <a:gd name="T61" fmla="*/ 2 h 83"/>
                <a:gd name="T62" fmla="*/ 31 w 99"/>
                <a:gd name="T63" fmla="*/ 2 h 83"/>
                <a:gd name="T64" fmla="*/ 26 w 99"/>
                <a:gd name="T65" fmla="*/ 4 h 83"/>
                <a:gd name="T66" fmla="*/ 20 w 99"/>
                <a:gd name="T67" fmla="*/ 5 h 83"/>
                <a:gd name="T68" fmla="*/ 19 w 99"/>
                <a:gd name="T69" fmla="*/ 10 h 83"/>
                <a:gd name="T70" fmla="*/ 10 w 99"/>
                <a:gd name="T71" fmla="*/ 12 h 83"/>
                <a:gd name="T72" fmla="*/ 5 w 99"/>
                <a:gd name="T73" fmla="*/ 15 h 83"/>
                <a:gd name="T74" fmla="*/ 3 w 99"/>
                <a:gd name="T75" fmla="*/ 19 h 83"/>
                <a:gd name="T76" fmla="*/ 3 w 99"/>
                <a:gd name="T77" fmla="*/ 19 h 83"/>
                <a:gd name="T78" fmla="*/ 3 w 99"/>
                <a:gd name="T79" fmla="*/ 27 h 83"/>
                <a:gd name="T80" fmla="*/ 0 w 99"/>
                <a:gd name="T81" fmla="*/ 31 h 83"/>
                <a:gd name="T82" fmla="*/ 3 w 99"/>
                <a:gd name="T83" fmla="*/ 36 h 83"/>
                <a:gd name="T84" fmla="*/ 5 w 99"/>
                <a:gd name="T85" fmla="*/ 41 h 83"/>
                <a:gd name="T86" fmla="*/ 5 w 99"/>
                <a:gd name="T87" fmla="*/ 44 h 83"/>
                <a:gd name="T88" fmla="*/ 9 w 99"/>
                <a:gd name="T89" fmla="*/ 49 h 83"/>
                <a:gd name="T90" fmla="*/ 10 w 99"/>
                <a:gd name="T91" fmla="*/ 56 h 83"/>
                <a:gd name="T92" fmla="*/ 10 w 99"/>
                <a:gd name="T93" fmla="*/ 60 h 83"/>
                <a:gd name="T94" fmla="*/ 12 w 99"/>
                <a:gd name="T95" fmla="*/ 58 h 83"/>
                <a:gd name="T96" fmla="*/ 19 w 99"/>
                <a:gd name="T97" fmla="*/ 58 h 83"/>
                <a:gd name="T98" fmla="*/ 20 w 99"/>
                <a:gd name="T99" fmla="*/ 61 h 83"/>
                <a:gd name="T100" fmla="*/ 24 w 99"/>
                <a:gd name="T101" fmla="*/ 63 h 83"/>
                <a:gd name="T102" fmla="*/ 22 w 99"/>
                <a:gd name="T103" fmla="*/ 66 h 83"/>
                <a:gd name="T104" fmla="*/ 24 w 99"/>
                <a:gd name="T105" fmla="*/ 70 h 83"/>
                <a:gd name="T106" fmla="*/ 26 w 99"/>
                <a:gd name="T107" fmla="*/ 68 h 83"/>
                <a:gd name="T108" fmla="*/ 26 w 99"/>
                <a:gd name="T109" fmla="*/ 65 h 83"/>
                <a:gd name="T110" fmla="*/ 31 w 99"/>
                <a:gd name="T111" fmla="*/ 68 h 83"/>
                <a:gd name="T112" fmla="*/ 34 w 99"/>
                <a:gd name="T113" fmla="*/ 68 h 83"/>
                <a:gd name="T114" fmla="*/ 39 w 99"/>
                <a:gd name="T115" fmla="*/ 70 h 83"/>
                <a:gd name="T116" fmla="*/ 49 w 99"/>
                <a:gd name="T117" fmla="*/ 75 h 83"/>
                <a:gd name="T118" fmla="*/ 53 w 99"/>
                <a:gd name="T119" fmla="*/ 78 h 83"/>
                <a:gd name="T120" fmla="*/ 58 w 99"/>
                <a:gd name="T121" fmla="*/ 78 h 83"/>
                <a:gd name="T122" fmla="*/ 60 w 99"/>
                <a:gd name="T123"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 h="83">
                  <a:moveTo>
                    <a:pt x="60" y="82"/>
                  </a:moveTo>
                  <a:lnTo>
                    <a:pt x="60" y="83"/>
                  </a:lnTo>
                  <a:lnTo>
                    <a:pt x="61" y="83"/>
                  </a:lnTo>
                  <a:lnTo>
                    <a:pt x="63" y="80"/>
                  </a:lnTo>
                  <a:lnTo>
                    <a:pt x="65" y="80"/>
                  </a:lnTo>
                  <a:lnTo>
                    <a:pt x="66" y="80"/>
                  </a:lnTo>
                  <a:lnTo>
                    <a:pt x="70" y="80"/>
                  </a:lnTo>
                  <a:lnTo>
                    <a:pt x="71" y="82"/>
                  </a:lnTo>
                  <a:lnTo>
                    <a:pt x="71" y="80"/>
                  </a:lnTo>
                  <a:lnTo>
                    <a:pt x="73" y="80"/>
                  </a:lnTo>
                  <a:lnTo>
                    <a:pt x="75" y="80"/>
                  </a:lnTo>
                  <a:lnTo>
                    <a:pt x="77" y="80"/>
                  </a:lnTo>
                  <a:lnTo>
                    <a:pt x="80" y="80"/>
                  </a:lnTo>
                  <a:lnTo>
                    <a:pt x="85" y="83"/>
                  </a:lnTo>
                  <a:lnTo>
                    <a:pt x="87" y="83"/>
                  </a:lnTo>
                  <a:lnTo>
                    <a:pt x="88" y="80"/>
                  </a:lnTo>
                  <a:lnTo>
                    <a:pt x="87" y="77"/>
                  </a:lnTo>
                  <a:lnTo>
                    <a:pt x="94" y="70"/>
                  </a:lnTo>
                  <a:lnTo>
                    <a:pt x="95" y="66"/>
                  </a:lnTo>
                  <a:lnTo>
                    <a:pt x="97" y="65"/>
                  </a:lnTo>
                  <a:lnTo>
                    <a:pt x="99" y="65"/>
                  </a:lnTo>
                  <a:lnTo>
                    <a:pt x="99" y="61"/>
                  </a:lnTo>
                  <a:lnTo>
                    <a:pt x="99" y="60"/>
                  </a:lnTo>
                  <a:lnTo>
                    <a:pt x="97" y="58"/>
                  </a:lnTo>
                  <a:lnTo>
                    <a:pt x="99" y="56"/>
                  </a:lnTo>
                  <a:lnTo>
                    <a:pt x="95" y="56"/>
                  </a:lnTo>
                  <a:lnTo>
                    <a:pt x="95" y="53"/>
                  </a:lnTo>
                  <a:lnTo>
                    <a:pt x="94" y="51"/>
                  </a:lnTo>
                  <a:lnTo>
                    <a:pt x="94" y="46"/>
                  </a:lnTo>
                  <a:lnTo>
                    <a:pt x="94" y="43"/>
                  </a:lnTo>
                  <a:lnTo>
                    <a:pt x="92" y="39"/>
                  </a:lnTo>
                  <a:lnTo>
                    <a:pt x="90" y="36"/>
                  </a:lnTo>
                  <a:lnTo>
                    <a:pt x="92" y="34"/>
                  </a:lnTo>
                  <a:lnTo>
                    <a:pt x="94" y="32"/>
                  </a:lnTo>
                  <a:lnTo>
                    <a:pt x="94" y="26"/>
                  </a:lnTo>
                  <a:lnTo>
                    <a:pt x="94" y="26"/>
                  </a:lnTo>
                  <a:lnTo>
                    <a:pt x="92" y="22"/>
                  </a:lnTo>
                  <a:lnTo>
                    <a:pt x="90" y="21"/>
                  </a:lnTo>
                  <a:lnTo>
                    <a:pt x="90" y="15"/>
                  </a:lnTo>
                  <a:lnTo>
                    <a:pt x="87" y="12"/>
                  </a:lnTo>
                  <a:lnTo>
                    <a:pt x="88" y="10"/>
                  </a:lnTo>
                  <a:lnTo>
                    <a:pt x="87" y="7"/>
                  </a:lnTo>
                  <a:lnTo>
                    <a:pt x="85" y="5"/>
                  </a:lnTo>
                  <a:lnTo>
                    <a:pt x="83" y="4"/>
                  </a:lnTo>
                  <a:lnTo>
                    <a:pt x="68" y="5"/>
                  </a:lnTo>
                  <a:lnTo>
                    <a:pt x="54" y="5"/>
                  </a:lnTo>
                  <a:lnTo>
                    <a:pt x="54" y="5"/>
                  </a:lnTo>
                  <a:lnTo>
                    <a:pt x="49" y="9"/>
                  </a:lnTo>
                  <a:lnTo>
                    <a:pt x="48" y="9"/>
                  </a:lnTo>
                  <a:lnTo>
                    <a:pt x="46" y="9"/>
                  </a:lnTo>
                  <a:lnTo>
                    <a:pt x="49" y="7"/>
                  </a:lnTo>
                  <a:lnTo>
                    <a:pt x="53" y="4"/>
                  </a:lnTo>
                  <a:lnTo>
                    <a:pt x="51" y="4"/>
                  </a:lnTo>
                  <a:lnTo>
                    <a:pt x="49" y="7"/>
                  </a:lnTo>
                  <a:lnTo>
                    <a:pt x="44" y="9"/>
                  </a:lnTo>
                  <a:lnTo>
                    <a:pt x="41" y="7"/>
                  </a:lnTo>
                  <a:lnTo>
                    <a:pt x="39" y="4"/>
                  </a:lnTo>
                  <a:lnTo>
                    <a:pt x="41" y="2"/>
                  </a:lnTo>
                  <a:lnTo>
                    <a:pt x="43" y="4"/>
                  </a:lnTo>
                  <a:lnTo>
                    <a:pt x="44" y="4"/>
                  </a:lnTo>
                  <a:lnTo>
                    <a:pt x="44" y="4"/>
                  </a:lnTo>
                  <a:lnTo>
                    <a:pt x="41" y="2"/>
                  </a:lnTo>
                  <a:lnTo>
                    <a:pt x="36" y="0"/>
                  </a:lnTo>
                  <a:lnTo>
                    <a:pt x="31" y="2"/>
                  </a:lnTo>
                  <a:lnTo>
                    <a:pt x="29" y="2"/>
                  </a:lnTo>
                  <a:lnTo>
                    <a:pt x="26" y="4"/>
                  </a:lnTo>
                  <a:lnTo>
                    <a:pt x="24" y="5"/>
                  </a:lnTo>
                  <a:lnTo>
                    <a:pt x="20" y="5"/>
                  </a:lnTo>
                  <a:lnTo>
                    <a:pt x="19" y="9"/>
                  </a:lnTo>
                  <a:lnTo>
                    <a:pt x="19" y="10"/>
                  </a:lnTo>
                  <a:lnTo>
                    <a:pt x="15" y="10"/>
                  </a:lnTo>
                  <a:lnTo>
                    <a:pt x="10" y="12"/>
                  </a:lnTo>
                  <a:lnTo>
                    <a:pt x="7" y="12"/>
                  </a:lnTo>
                  <a:lnTo>
                    <a:pt x="5" y="15"/>
                  </a:lnTo>
                  <a:lnTo>
                    <a:pt x="3" y="17"/>
                  </a:lnTo>
                  <a:lnTo>
                    <a:pt x="3" y="19"/>
                  </a:lnTo>
                  <a:lnTo>
                    <a:pt x="3" y="19"/>
                  </a:lnTo>
                  <a:lnTo>
                    <a:pt x="3" y="19"/>
                  </a:lnTo>
                  <a:lnTo>
                    <a:pt x="3" y="24"/>
                  </a:lnTo>
                  <a:lnTo>
                    <a:pt x="3" y="27"/>
                  </a:lnTo>
                  <a:lnTo>
                    <a:pt x="0" y="29"/>
                  </a:lnTo>
                  <a:lnTo>
                    <a:pt x="0" y="31"/>
                  </a:lnTo>
                  <a:lnTo>
                    <a:pt x="3" y="34"/>
                  </a:lnTo>
                  <a:lnTo>
                    <a:pt x="3" y="36"/>
                  </a:lnTo>
                  <a:lnTo>
                    <a:pt x="5" y="39"/>
                  </a:lnTo>
                  <a:lnTo>
                    <a:pt x="5" y="41"/>
                  </a:lnTo>
                  <a:lnTo>
                    <a:pt x="5" y="43"/>
                  </a:lnTo>
                  <a:lnTo>
                    <a:pt x="5" y="44"/>
                  </a:lnTo>
                  <a:lnTo>
                    <a:pt x="7" y="48"/>
                  </a:lnTo>
                  <a:lnTo>
                    <a:pt x="9" y="49"/>
                  </a:lnTo>
                  <a:lnTo>
                    <a:pt x="10" y="51"/>
                  </a:lnTo>
                  <a:lnTo>
                    <a:pt x="10" y="56"/>
                  </a:lnTo>
                  <a:lnTo>
                    <a:pt x="9" y="58"/>
                  </a:lnTo>
                  <a:lnTo>
                    <a:pt x="10" y="60"/>
                  </a:lnTo>
                  <a:lnTo>
                    <a:pt x="10" y="58"/>
                  </a:lnTo>
                  <a:lnTo>
                    <a:pt x="12" y="58"/>
                  </a:lnTo>
                  <a:lnTo>
                    <a:pt x="14" y="58"/>
                  </a:lnTo>
                  <a:lnTo>
                    <a:pt x="19" y="58"/>
                  </a:lnTo>
                  <a:lnTo>
                    <a:pt x="19" y="60"/>
                  </a:lnTo>
                  <a:lnTo>
                    <a:pt x="20" y="61"/>
                  </a:lnTo>
                  <a:lnTo>
                    <a:pt x="22" y="61"/>
                  </a:lnTo>
                  <a:lnTo>
                    <a:pt x="24" y="63"/>
                  </a:lnTo>
                  <a:lnTo>
                    <a:pt x="22" y="65"/>
                  </a:lnTo>
                  <a:lnTo>
                    <a:pt x="22" y="66"/>
                  </a:lnTo>
                  <a:lnTo>
                    <a:pt x="24" y="66"/>
                  </a:lnTo>
                  <a:lnTo>
                    <a:pt x="24" y="70"/>
                  </a:lnTo>
                  <a:lnTo>
                    <a:pt x="26" y="70"/>
                  </a:lnTo>
                  <a:lnTo>
                    <a:pt x="26" y="68"/>
                  </a:lnTo>
                  <a:lnTo>
                    <a:pt x="27" y="68"/>
                  </a:lnTo>
                  <a:lnTo>
                    <a:pt x="26" y="65"/>
                  </a:lnTo>
                  <a:lnTo>
                    <a:pt x="26" y="65"/>
                  </a:lnTo>
                  <a:lnTo>
                    <a:pt x="31" y="68"/>
                  </a:lnTo>
                  <a:lnTo>
                    <a:pt x="34" y="66"/>
                  </a:lnTo>
                  <a:lnTo>
                    <a:pt x="34" y="68"/>
                  </a:lnTo>
                  <a:lnTo>
                    <a:pt x="36" y="72"/>
                  </a:lnTo>
                  <a:lnTo>
                    <a:pt x="39" y="70"/>
                  </a:lnTo>
                  <a:lnTo>
                    <a:pt x="43" y="72"/>
                  </a:lnTo>
                  <a:lnTo>
                    <a:pt x="49" y="75"/>
                  </a:lnTo>
                  <a:lnTo>
                    <a:pt x="51" y="78"/>
                  </a:lnTo>
                  <a:lnTo>
                    <a:pt x="53" y="78"/>
                  </a:lnTo>
                  <a:lnTo>
                    <a:pt x="54" y="78"/>
                  </a:lnTo>
                  <a:lnTo>
                    <a:pt x="58" y="78"/>
                  </a:lnTo>
                  <a:lnTo>
                    <a:pt x="60" y="80"/>
                  </a:lnTo>
                  <a:lnTo>
                    <a:pt x="60" y="82"/>
                  </a:lnTo>
                  <a:lnTo>
                    <a:pt x="60" y="8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7" name="Freeform 65"/>
            <p:cNvSpPr>
              <a:spLocks/>
            </p:cNvSpPr>
            <p:nvPr/>
          </p:nvSpPr>
          <p:spPr bwMode="auto">
            <a:xfrm>
              <a:off x="4732924" y="3176285"/>
              <a:ext cx="191022" cy="82211"/>
            </a:xfrm>
            <a:custGeom>
              <a:avLst/>
              <a:gdLst>
                <a:gd name="T0" fmla="*/ 29 w 79"/>
                <a:gd name="T1" fmla="*/ 2 h 34"/>
                <a:gd name="T2" fmla="*/ 31 w 79"/>
                <a:gd name="T3" fmla="*/ 0 h 34"/>
                <a:gd name="T4" fmla="*/ 38 w 79"/>
                <a:gd name="T5" fmla="*/ 0 h 34"/>
                <a:gd name="T6" fmla="*/ 39 w 79"/>
                <a:gd name="T7" fmla="*/ 3 h 34"/>
                <a:gd name="T8" fmla="*/ 43 w 79"/>
                <a:gd name="T9" fmla="*/ 5 h 34"/>
                <a:gd name="T10" fmla="*/ 41 w 79"/>
                <a:gd name="T11" fmla="*/ 8 h 34"/>
                <a:gd name="T12" fmla="*/ 43 w 79"/>
                <a:gd name="T13" fmla="*/ 12 h 34"/>
                <a:gd name="T14" fmla="*/ 45 w 79"/>
                <a:gd name="T15" fmla="*/ 10 h 34"/>
                <a:gd name="T16" fmla="*/ 45 w 79"/>
                <a:gd name="T17" fmla="*/ 7 h 34"/>
                <a:gd name="T18" fmla="*/ 50 w 79"/>
                <a:gd name="T19" fmla="*/ 10 h 34"/>
                <a:gd name="T20" fmla="*/ 53 w 79"/>
                <a:gd name="T21" fmla="*/ 10 h 34"/>
                <a:gd name="T22" fmla="*/ 58 w 79"/>
                <a:gd name="T23" fmla="*/ 12 h 34"/>
                <a:gd name="T24" fmla="*/ 68 w 79"/>
                <a:gd name="T25" fmla="*/ 17 h 34"/>
                <a:gd name="T26" fmla="*/ 72 w 79"/>
                <a:gd name="T27" fmla="*/ 20 h 34"/>
                <a:gd name="T28" fmla="*/ 77 w 79"/>
                <a:gd name="T29" fmla="*/ 20 h 34"/>
                <a:gd name="T30" fmla="*/ 79 w 79"/>
                <a:gd name="T31" fmla="*/ 24 h 34"/>
                <a:gd name="T32" fmla="*/ 72 w 79"/>
                <a:gd name="T33" fmla="*/ 25 h 34"/>
                <a:gd name="T34" fmla="*/ 65 w 79"/>
                <a:gd name="T35" fmla="*/ 29 h 34"/>
                <a:gd name="T36" fmla="*/ 58 w 79"/>
                <a:gd name="T37" fmla="*/ 32 h 34"/>
                <a:gd name="T38" fmla="*/ 55 w 79"/>
                <a:gd name="T39" fmla="*/ 31 h 34"/>
                <a:gd name="T40" fmla="*/ 46 w 79"/>
                <a:gd name="T41" fmla="*/ 31 h 34"/>
                <a:gd name="T42" fmla="*/ 43 w 79"/>
                <a:gd name="T43" fmla="*/ 31 h 34"/>
                <a:gd name="T44" fmla="*/ 36 w 79"/>
                <a:gd name="T45" fmla="*/ 29 h 34"/>
                <a:gd name="T46" fmla="*/ 31 w 79"/>
                <a:gd name="T47" fmla="*/ 27 h 34"/>
                <a:gd name="T48" fmla="*/ 29 w 79"/>
                <a:gd name="T49" fmla="*/ 31 h 34"/>
                <a:gd name="T50" fmla="*/ 26 w 79"/>
                <a:gd name="T51" fmla="*/ 32 h 34"/>
                <a:gd name="T52" fmla="*/ 19 w 79"/>
                <a:gd name="T53" fmla="*/ 31 h 34"/>
                <a:gd name="T54" fmla="*/ 17 w 79"/>
                <a:gd name="T55" fmla="*/ 31 h 34"/>
                <a:gd name="T56" fmla="*/ 11 w 79"/>
                <a:gd name="T57" fmla="*/ 24 h 34"/>
                <a:gd name="T58" fmla="*/ 6 w 79"/>
                <a:gd name="T59" fmla="*/ 20 h 34"/>
                <a:gd name="T60" fmla="*/ 6 w 79"/>
                <a:gd name="T61" fmla="*/ 15 h 34"/>
                <a:gd name="T62" fmla="*/ 0 w 79"/>
                <a:gd name="T63" fmla="*/ 10 h 34"/>
                <a:gd name="T64" fmla="*/ 0 w 79"/>
                <a:gd name="T65" fmla="*/ 8 h 34"/>
                <a:gd name="T66" fmla="*/ 4 w 79"/>
                <a:gd name="T67" fmla="*/ 10 h 34"/>
                <a:gd name="T68" fmla="*/ 9 w 79"/>
                <a:gd name="T69" fmla="*/ 7 h 34"/>
                <a:gd name="T70" fmla="*/ 14 w 79"/>
                <a:gd name="T71" fmla="*/ 3 h 34"/>
                <a:gd name="T72" fmla="*/ 19 w 79"/>
                <a:gd name="T73" fmla="*/ 2 h 34"/>
                <a:gd name="T74" fmla="*/ 21 w 79"/>
                <a:gd name="T75" fmla="*/ 2 h 34"/>
                <a:gd name="T76" fmla="*/ 24 w 79"/>
                <a:gd name="T77" fmla="*/ 0 h 34"/>
                <a:gd name="T78" fmla="*/ 28 w 79"/>
                <a:gd name="T79" fmla="*/ 0 h 34"/>
                <a:gd name="T80" fmla="*/ 28 w 79"/>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9" h="34">
                  <a:moveTo>
                    <a:pt x="28" y="0"/>
                  </a:moveTo>
                  <a:lnTo>
                    <a:pt x="29" y="2"/>
                  </a:lnTo>
                  <a:lnTo>
                    <a:pt x="29" y="0"/>
                  </a:lnTo>
                  <a:lnTo>
                    <a:pt x="31" y="0"/>
                  </a:lnTo>
                  <a:lnTo>
                    <a:pt x="33" y="0"/>
                  </a:lnTo>
                  <a:lnTo>
                    <a:pt x="38" y="0"/>
                  </a:lnTo>
                  <a:lnTo>
                    <a:pt x="38" y="2"/>
                  </a:lnTo>
                  <a:lnTo>
                    <a:pt x="39" y="3"/>
                  </a:lnTo>
                  <a:lnTo>
                    <a:pt x="41" y="3"/>
                  </a:lnTo>
                  <a:lnTo>
                    <a:pt x="43" y="5"/>
                  </a:lnTo>
                  <a:lnTo>
                    <a:pt x="41" y="7"/>
                  </a:lnTo>
                  <a:lnTo>
                    <a:pt x="41" y="8"/>
                  </a:lnTo>
                  <a:lnTo>
                    <a:pt x="43" y="8"/>
                  </a:lnTo>
                  <a:lnTo>
                    <a:pt x="43" y="12"/>
                  </a:lnTo>
                  <a:lnTo>
                    <a:pt x="45" y="12"/>
                  </a:lnTo>
                  <a:lnTo>
                    <a:pt x="45" y="10"/>
                  </a:lnTo>
                  <a:lnTo>
                    <a:pt x="46" y="10"/>
                  </a:lnTo>
                  <a:lnTo>
                    <a:pt x="45" y="7"/>
                  </a:lnTo>
                  <a:lnTo>
                    <a:pt x="45" y="7"/>
                  </a:lnTo>
                  <a:lnTo>
                    <a:pt x="50" y="10"/>
                  </a:lnTo>
                  <a:lnTo>
                    <a:pt x="53" y="8"/>
                  </a:lnTo>
                  <a:lnTo>
                    <a:pt x="53" y="10"/>
                  </a:lnTo>
                  <a:lnTo>
                    <a:pt x="55" y="14"/>
                  </a:lnTo>
                  <a:lnTo>
                    <a:pt x="58" y="12"/>
                  </a:lnTo>
                  <a:lnTo>
                    <a:pt x="62" y="14"/>
                  </a:lnTo>
                  <a:lnTo>
                    <a:pt x="68" y="17"/>
                  </a:lnTo>
                  <a:lnTo>
                    <a:pt x="70" y="20"/>
                  </a:lnTo>
                  <a:lnTo>
                    <a:pt x="72" y="20"/>
                  </a:lnTo>
                  <a:lnTo>
                    <a:pt x="73" y="20"/>
                  </a:lnTo>
                  <a:lnTo>
                    <a:pt x="77" y="20"/>
                  </a:lnTo>
                  <a:lnTo>
                    <a:pt x="79" y="22"/>
                  </a:lnTo>
                  <a:lnTo>
                    <a:pt x="79" y="24"/>
                  </a:lnTo>
                  <a:lnTo>
                    <a:pt x="73" y="24"/>
                  </a:lnTo>
                  <a:lnTo>
                    <a:pt x="72" y="25"/>
                  </a:lnTo>
                  <a:lnTo>
                    <a:pt x="68" y="27"/>
                  </a:lnTo>
                  <a:lnTo>
                    <a:pt x="65" y="29"/>
                  </a:lnTo>
                  <a:lnTo>
                    <a:pt x="62" y="31"/>
                  </a:lnTo>
                  <a:lnTo>
                    <a:pt x="58" y="32"/>
                  </a:lnTo>
                  <a:lnTo>
                    <a:pt x="56" y="31"/>
                  </a:lnTo>
                  <a:lnTo>
                    <a:pt x="55" y="31"/>
                  </a:lnTo>
                  <a:lnTo>
                    <a:pt x="51" y="32"/>
                  </a:lnTo>
                  <a:lnTo>
                    <a:pt x="46" y="31"/>
                  </a:lnTo>
                  <a:lnTo>
                    <a:pt x="45" y="31"/>
                  </a:lnTo>
                  <a:lnTo>
                    <a:pt x="43" y="31"/>
                  </a:lnTo>
                  <a:lnTo>
                    <a:pt x="39" y="31"/>
                  </a:lnTo>
                  <a:lnTo>
                    <a:pt x="36" y="29"/>
                  </a:lnTo>
                  <a:lnTo>
                    <a:pt x="33" y="29"/>
                  </a:lnTo>
                  <a:lnTo>
                    <a:pt x="31" y="27"/>
                  </a:lnTo>
                  <a:lnTo>
                    <a:pt x="29" y="29"/>
                  </a:lnTo>
                  <a:lnTo>
                    <a:pt x="29" y="31"/>
                  </a:lnTo>
                  <a:lnTo>
                    <a:pt x="28" y="32"/>
                  </a:lnTo>
                  <a:lnTo>
                    <a:pt x="26" y="32"/>
                  </a:lnTo>
                  <a:lnTo>
                    <a:pt x="24" y="34"/>
                  </a:lnTo>
                  <a:lnTo>
                    <a:pt x="19" y="31"/>
                  </a:lnTo>
                  <a:lnTo>
                    <a:pt x="17" y="31"/>
                  </a:lnTo>
                  <a:lnTo>
                    <a:pt x="17" y="31"/>
                  </a:lnTo>
                  <a:lnTo>
                    <a:pt x="14" y="25"/>
                  </a:lnTo>
                  <a:lnTo>
                    <a:pt x="11" y="24"/>
                  </a:lnTo>
                  <a:lnTo>
                    <a:pt x="7" y="22"/>
                  </a:lnTo>
                  <a:lnTo>
                    <a:pt x="6" y="20"/>
                  </a:lnTo>
                  <a:lnTo>
                    <a:pt x="6" y="19"/>
                  </a:lnTo>
                  <a:lnTo>
                    <a:pt x="6" y="15"/>
                  </a:lnTo>
                  <a:lnTo>
                    <a:pt x="2" y="12"/>
                  </a:lnTo>
                  <a:lnTo>
                    <a:pt x="0" y="10"/>
                  </a:lnTo>
                  <a:lnTo>
                    <a:pt x="0" y="8"/>
                  </a:lnTo>
                  <a:lnTo>
                    <a:pt x="0" y="8"/>
                  </a:lnTo>
                  <a:lnTo>
                    <a:pt x="2" y="10"/>
                  </a:lnTo>
                  <a:lnTo>
                    <a:pt x="4" y="10"/>
                  </a:lnTo>
                  <a:lnTo>
                    <a:pt x="7" y="7"/>
                  </a:lnTo>
                  <a:lnTo>
                    <a:pt x="9" y="7"/>
                  </a:lnTo>
                  <a:lnTo>
                    <a:pt x="11" y="3"/>
                  </a:lnTo>
                  <a:lnTo>
                    <a:pt x="14" y="3"/>
                  </a:lnTo>
                  <a:lnTo>
                    <a:pt x="14" y="2"/>
                  </a:lnTo>
                  <a:lnTo>
                    <a:pt x="19" y="2"/>
                  </a:lnTo>
                  <a:lnTo>
                    <a:pt x="19" y="3"/>
                  </a:lnTo>
                  <a:lnTo>
                    <a:pt x="21" y="2"/>
                  </a:lnTo>
                  <a:lnTo>
                    <a:pt x="21" y="0"/>
                  </a:lnTo>
                  <a:lnTo>
                    <a:pt x="24" y="0"/>
                  </a:lnTo>
                  <a:lnTo>
                    <a:pt x="26" y="0"/>
                  </a:lnTo>
                  <a:lnTo>
                    <a:pt x="28" y="0"/>
                  </a:lnTo>
                  <a:lnTo>
                    <a:pt x="28" y="0"/>
                  </a:lnTo>
                  <a:lnTo>
                    <a:pt x="28"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8" name="Freeform 66"/>
            <p:cNvSpPr>
              <a:spLocks/>
            </p:cNvSpPr>
            <p:nvPr/>
          </p:nvSpPr>
          <p:spPr bwMode="auto">
            <a:xfrm>
              <a:off x="4585426" y="3036042"/>
              <a:ext cx="217619" cy="258725"/>
            </a:xfrm>
            <a:custGeom>
              <a:avLst/>
              <a:gdLst>
                <a:gd name="T0" fmla="*/ 33 w 90"/>
                <a:gd name="T1" fmla="*/ 2 h 107"/>
                <a:gd name="T2" fmla="*/ 38 w 90"/>
                <a:gd name="T3" fmla="*/ 7 h 107"/>
                <a:gd name="T4" fmla="*/ 39 w 90"/>
                <a:gd name="T5" fmla="*/ 12 h 107"/>
                <a:gd name="T6" fmla="*/ 44 w 90"/>
                <a:gd name="T7" fmla="*/ 10 h 107"/>
                <a:gd name="T8" fmla="*/ 50 w 90"/>
                <a:gd name="T9" fmla="*/ 10 h 107"/>
                <a:gd name="T10" fmla="*/ 46 w 90"/>
                <a:gd name="T11" fmla="*/ 14 h 107"/>
                <a:gd name="T12" fmla="*/ 51 w 90"/>
                <a:gd name="T13" fmla="*/ 15 h 107"/>
                <a:gd name="T14" fmla="*/ 60 w 90"/>
                <a:gd name="T15" fmla="*/ 12 h 107"/>
                <a:gd name="T16" fmla="*/ 63 w 90"/>
                <a:gd name="T17" fmla="*/ 9 h 107"/>
                <a:gd name="T18" fmla="*/ 63 w 90"/>
                <a:gd name="T19" fmla="*/ 10 h 107"/>
                <a:gd name="T20" fmla="*/ 67 w 90"/>
                <a:gd name="T21" fmla="*/ 10 h 107"/>
                <a:gd name="T22" fmla="*/ 73 w 90"/>
                <a:gd name="T23" fmla="*/ 14 h 107"/>
                <a:gd name="T24" fmla="*/ 78 w 90"/>
                <a:gd name="T25" fmla="*/ 19 h 107"/>
                <a:gd name="T26" fmla="*/ 83 w 90"/>
                <a:gd name="T27" fmla="*/ 24 h 107"/>
                <a:gd name="T28" fmla="*/ 83 w 90"/>
                <a:gd name="T29" fmla="*/ 34 h 107"/>
                <a:gd name="T30" fmla="*/ 85 w 90"/>
                <a:gd name="T31" fmla="*/ 43 h 107"/>
                <a:gd name="T32" fmla="*/ 90 w 90"/>
                <a:gd name="T33" fmla="*/ 51 h 107"/>
                <a:gd name="T34" fmla="*/ 85 w 90"/>
                <a:gd name="T35" fmla="*/ 58 h 107"/>
                <a:gd name="T36" fmla="*/ 80 w 90"/>
                <a:gd name="T37" fmla="*/ 60 h 107"/>
                <a:gd name="T38" fmla="*/ 70 w 90"/>
                <a:gd name="T39" fmla="*/ 65 h 107"/>
                <a:gd name="T40" fmla="*/ 61 w 90"/>
                <a:gd name="T41" fmla="*/ 66 h 107"/>
                <a:gd name="T42" fmla="*/ 67 w 90"/>
                <a:gd name="T43" fmla="*/ 73 h 107"/>
                <a:gd name="T44" fmla="*/ 72 w 90"/>
                <a:gd name="T45" fmla="*/ 82 h 107"/>
                <a:gd name="T46" fmla="*/ 78 w 90"/>
                <a:gd name="T47" fmla="*/ 92 h 107"/>
                <a:gd name="T48" fmla="*/ 70 w 90"/>
                <a:gd name="T49" fmla="*/ 99 h 107"/>
                <a:gd name="T50" fmla="*/ 72 w 90"/>
                <a:gd name="T51" fmla="*/ 104 h 107"/>
                <a:gd name="T52" fmla="*/ 63 w 90"/>
                <a:gd name="T53" fmla="*/ 104 h 107"/>
                <a:gd name="T54" fmla="*/ 55 w 90"/>
                <a:gd name="T55" fmla="*/ 106 h 107"/>
                <a:gd name="T56" fmla="*/ 48 w 90"/>
                <a:gd name="T57" fmla="*/ 107 h 107"/>
                <a:gd name="T58" fmla="*/ 41 w 90"/>
                <a:gd name="T59" fmla="*/ 106 h 107"/>
                <a:gd name="T60" fmla="*/ 34 w 90"/>
                <a:gd name="T61" fmla="*/ 104 h 107"/>
                <a:gd name="T62" fmla="*/ 31 w 90"/>
                <a:gd name="T63" fmla="*/ 102 h 107"/>
                <a:gd name="T64" fmla="*/ 24 w 90"/>
                <a:gd name="T65" fmla="*/ 104 h 107"/>
                <a:gd name="T66" fmla="*/ 21 w 90"/>
                <a:gd name="T67" fmla="*/ 102 h 107"/>
                <a:gd name="T68" fmla="*/ 21 w 90"/>
                <a:gd name="T69" fmla="*/ 94 h 107"/>
                <a:gd name="T70" fmla="*/ 22 w 90"/>
                <a:gd name="T71" fmla="*/ 85 h 107"/>
                <a:gd name="T72" fmla="*/ 14 w 90"/>
                <a:gd name="T73" fmla="*/ 83 h 107"/>
                <a:gd name="T74" fmla="*/ 9 w 90"/>
                <a:gd name="T75" fmla="*/ 82 h 107"/>
                <a:gd name="T76" fmla="*/ 5 w 90"/>
                <a:gd name="T77" fmla="*/ 75 h 107"/>
                <a:gd name="T78" fmla="*/ 4 w 90"/>
                <a:gd name="T79" fmla="*/ 66 h 107"/>
                <a:gd name="T80" fmla="*/ 2 w 90"/>
                <a:gd name="T81" fmla="*/ 60 h 107"/>
                <a:gd name="T82" fmla="*/ 2 w 90"/>
                <a:gd name="T83" fmla="*/ 49 h 107"/>
                <a:gd name="T84" fmla="*/ 10 w 90"/>
                <a:gd name="T85" fmla="*/ 46 h 107"/>
                <a:gd name="T86" fmla="*/ 12 w 90"/>
                <a:gd name="T87" fmla="*/ 39 h 107"/>
                <a:gd name="T88" fmla="*/ 9 w 90"/>
                <a:gd name="T89" fmla="*/ 36 h 107"/>
                <a:gd name="T90" fmla="*/ 14 w 90"/>
                <a:gd name="T91" fmla="*/ 32 h 107"/>
                <a:gd name="T92" fmla="*/ 16 w 90"/>
                <a:gd name="T93" fmla="*/ 27 h 107"/>
                <a:gd name="T94" fmla="*/ 12 w 90"/>
                <a:gd name="T95" fmla="*/ 24 h 107"/>
                <a:gd name="T96" fmla="*/ 21 w 90"/>
                <a:gd name="T97" fmla="*/ 21 h 107"/>
                <a:gd name="T98" fmla="*/ 22 w 90"/>
                <a:gd name="T99" fmla="*/ 22 h 107"/>
                <a:gd name="T100" fmla="*/ 24 w 90"/>
                <a:gd name="T101" fmla="*/ 24 h 107"/>
                <a:gd name="T102" fmla="*/ 26 w 90"/>
                <a:gd name="T103" fmla="*/ 21 h 107"/>
                <a:gd name="T104" fmla="*/ 33 w 90"/>
                <a:gd name="T105" fmla="*/ 17 h 107"/>
                <a:gd name="T106" fmla="*/ 33 w 90"/>
                <a:gd name="T107" fmla="*/ 17 h 107"/>
                <a:gd name="T108" fmla="*/ 31 w 90"/>
                <a:gd name="T109" fmla="*/ 14 h 107"/>
                <a:gd name="T110" fmla="*/ 26 w 90"/>
                <a:gd name="T111" fmla="*/ 9 h 107"/>
                <a:gd name="T112" fmla="*/ 27 w 90"/>
                <a:gd name="T113" fmla="*/ 4 h 107"/>
                <a:gd name="T114" fmla="*/ 26 w 90"/>
                <a:gd name="T115"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107">
                  <a:moveTo>
                    <a:pt x="26" y="0"/>
                  </a:moveTo>
                  <a:lnTo>
                    <a:pt x="27" y="0"/>
                  </a:lnTo>
                  <a:lnTo>
                    <a:pt x="33" y="2"/>
                  </a:lnTo>
                  <a:lnTo>
                    <a:pt x="33" y="2"/>
                  </a:lnTo>
                  <a:lnTo>
                    <a:pt x="36" y="2"/>
                  </a:lnTo>
                  <a:lnTo>
                    <a:pt x="38" y="4"/>
                  </a:lnTo>
                  <a:lnTo>
                    <a:pt x="39" y="4"/>
                  </a:lnTo>
                  <a:lnTo>
                    <a:pt x="38" y="7"/>
                  </a:lnTo>
                  <a:lnTo>
                    <a:pt x="38" y="9"/>
                  </a:lnTo>
                  <a:lnTo>
                    <a:pt x="38" y="9"/>
                  </a:lnTo>
                  <a:lnTo>
                    <a:pt x="39" y="10"/>
                  </a:lnTo>
                  <a:lnTo>
                    <a:pt x="39" y="12"/>
                  </a:lnTo>
                  <a:lnTo>
                    <a:pt x="41" y="10"/>
                  </a:lnTo>
                  <a:lnTo>
                    <a:pt x="43" y="9"/>
                  </a:lnTo>
                  <a:lnTo>
                    <a:pt x="43" y="9"/>
                  </a:lnTo>
                  <a:lnTo>
                    <a:pt x="44" y="10"/>
                  </a:lnTo>
                  <a:lnTo>
                    <a:pt x="46" y="12"/>
                  </a:lnTo>
                  <a:lnTo>
                    <a:pt x="48" y="10"/>
                  </a:lnTo>
                  <a:lnTo>
                    <a:pt x="50" y="9"/>
                  </a:lnTo>
                  <a:lnTo>
                    <a:pt x="50" y="10"/>
                  </a:lnTo>
                  <a:lnTo>
                    <a:pt x="50" y="12"/>
                  </a:lnTo>
                  <a:lnTo>
                    <a:pt x="48" y="14"/>
                  </a:lnTo>
                  <a:lnTo>
                    <a:pt x="48" y="14"/>
                  </a:lnTo>
                  <a:lnTo>
                    <a:pt x="46" y="14"/>
                  </a:lnTo>
                  <a:lnTo>
                    <a:pt x="48" y="15"/>
                  </a:lnTo>
                  <a:lnTo>
                    <a:pt x="50" y="15"/>
                  </a:lnTo>
                  <a:lnTo>
                    <a:pt x="51" y="15"/>
                  </a:lnTo>
                  <a:lnTo>
                    <a:pt x="51" y="15"/>
                  </a:lnTo>
                  <a:lnTo>
                    <a:pt x="55" y="15"/>
                  </a:lnTo>
                  <a:lnTo>
                    <a:pt x="55" y="14"/>
                  </a:lnTo>
                  <a:lnTo>
                    <a:pt x="56" y="12"/>
                  </a:lnTo>
                  <a:lnTo>
                    <a:pt x="60" y="12"/>
                  </a:lnTo>
                  <a:lnTo>
                    <a:pt x="60" y="10"/>
                  </a:lnTo>
                  <a:lnTo>
                    <a:pt x="61" y="10"/>
                  </a:lnTo>
                  <a:lnTo>
                    <a:pt x="61" y="9"/>
                  </a:lnTo>
                  <a:lnTo>
                    <a:pt x="63" y="9"/>
                  </a:lnTo>
                  <a:lnTo>
                    <a:pt x="67" y="9"/>
                  </a:lnTo>
                  <a:lnTo>
                    <a:pt x="63" y="9"/>
                  </a:lnTo>
                  <a:lnTo>
                    <a:pt x="63" y="10"/>
                  </a:lnTo>
                  <a:lnTo>
                    <a:pt x="63" y="10"/>
                  </a:lnTo>
                  <a:lnTo>
                    <a:pt x="61" y="10"/>
                  </a:lnTo>
                  <a:lnTo>
                    <a:pt x="61" y="12"/>
                  </a:lnTo>
                  <a:lnTo>
                    <a:pt x="65" y="10"/>
                  </a:lnTo>
                  <a:lnTo>
                    <a:pt x="67" y="10"/>
                  </a:lnTo>
                  <a:lnTo>
                    <a:pt x="68" y="10"/>
                  </a:lnTo>
                  <a:lnTo>
                    <a:pt x="68" y="10"/>
                  </a:lnTo>
                  <a:lnTo>
                    <a:pt x="70" y="10"/>
                  </a:lnTo>
                  <a:lnTo>
                    <a:pt x="73" y="14"/>
                  </a:lnTo>
                  <a:lnTo>
                    <a:pt x="75" y="14"/>
                  </a:lnTo>
                  <a:lnTo>
                    <a:pt x="77" y="15"/>
                  </a:lnTo>
                  <a:lnTo>
                    <a:pt x="75" y="17"/>
                  </a:lnTo>
                  <a:lnTo>
                    <a:pt x="78" y="19"/>
                  </a:lnTo>
                  <a:lnTo>
                    <a:pt x="80" y="19"/>
                  </a:lnTo>
                  <a:lnTo>
                    <a:pt x="80" y="19"/>
                  </a:lnTo>
                  <a:lnTo>
                    <a:pt x="83" y="19"/>
                  </a:lnTo>
                  <a:lnTo>
                    <a:pt x="83" y="24"/>
                  </a:lnTo>
                  <a:lnTo>
                    <a:pt x="83" y="27"/>
                  </a:lnTo>
                  <a:lnTo>
                    <a:pt x="80" y="29"/>
                  </a:lnTo>
                  <a:lnTo>
                    <a:pt x="80" y="31"/>
                  </a:lnTo>
                  <a:lnTo>
                    <a:pt x="83" y="34"/>
                  </a:lnTo>
                  <a:lnTo>
                    <a:pt x="83" y="36"/>
                  </a:lnTo>
                  <a:lnTo>
                    <a:pt x="85" y="39"/>
                  </a:lnTo>
                  <a:lnTo>
                    <a:pt x="85" y="41"/>
                  </a:lnTo>
                  <a:lnTo>
                    <a:pt x="85" y="43"/>
                  </a:lnTo>
                  <a:lnTo>
                    <a:pt x="85" y="44"/>
                  </a:lnTo>
                  <a:lnTo>
                    <a:pt x="87" y="48"/>
                  </a:lnTo>
                  <a:lnTo>
                    <a:pt x="89" y="49"/>
                  </a:lnTo>
                  <a:lnTo>
                    <a:pt x="90" y="51"/>
                  </a:lnTo>
                  <a:lnTo>
                    <a:pt x="90" y="56"/>
                  </a:lnTo>
                  <a:lnTo>
                    <a:pt x="89" y="58"/>
                  </a:lnTo>
                  <a:lnTo>
                    <a:pt x="87" y="58"/>
                  </a:lnTo>
                  <a:lnTo>
                    <a:pt x="85" y="58"/>
                  </a:lnTo>
                  <a:lnTo>
                    <a:pt x="82" y="58"/>
                  </a:lnTo>
                  <a:lnTo>
                    <a:pt x="82" y="60"/>
                  </a:lnTo>
                  <a:lnTo>
                    <a:pt x="80" y="61"/>
                  </a:lnTo>
                  <a:lnTo>
                    <a:pt x="80" y="60"/>
                  </a:lnTo>
                  <a:lnTo>
                    <a:pt x="75" y="60"/>
                  </a:lnTo>
                  <a:lnTo>
                    <a:pt x="75" y="61"/>
                  </a:lnTo>
                  <a:lnTo>
                    <a:pt x="72" y="61"/>
                  </a:lnTo>
                  <a:lnTo>
                    <a:pt x="70" y="65"/>
                  </a:lnTo>
                  <a:lnTo>
                    <a:pt x="68" y="65"/>
                  </a:lnTo>
                  <a:lnTo>
                    <a:pt x="65" y="68"/>
                  </a:lnTo>
                  <a:lnTo>
                    <a:pt x="63" y="68"/>
                  </a:lnTo>
                  <a:lnTo>
                    <a:pt x="61" y="66"/>
                  </a:lnTo>
                  <a:lnTo>
                    <a:pt x="61" y="66"/>
                  </a:lnTo>
                  <a:lnTo>
                    <a:pt x="61" y="68"/>
                  </a:lnTo>
                  <a:lnTo>
                    <a:pt x="63" y="70"/>
                  </a:lnTo>
                  <a:lnTo>
                    <a:pt x="67" y="73"/>
                  </a:lnTo>
                  <a:lnTo>
                    <a:pt x="67" y="77"/>
                  </a:lnTo>
                  <a:lnTo>
                    <a:pt x="67" y="78"/>
                  </a:lnTo>
                  <a:lnTo>
                    <a:pt x="68" y="80"/>
                  </a:lnTo>
                  <a:lnTo>
                    <a:pt x="72" y="82"/>
                  </a:lnTo>
                  <a:lnTo>
                    <a:pt x="75" y="83"/>
                  </a:lnTo>
                  <a:lnTo>
                    <a:pt x="78" y="89"/>
                  </a:lnTo>
                  <a:lnTo>
                    <a:pt x="78" y="90"/>
                  </a:lnTo>
                  <a:lnTo>
                    <a:pt x="78" y="92"/>
                  </a:lnTo>
                  <a:lnTo>
                    <a:pt x="77" y="92"/>
                  </a:lnTo>
                  <a:lnTo>
                    <a:pt x="75" y="94"/>
                  </a:lnTo>
                  <a:lnTo>
                    <a:pt x="73" y="95"/>
                  </a:lnTo>
                  <a:lnTo>
                    <a:pt x="70" y="99"/>
                  </a:lnTo>
                  <a:lnTo>
                    <a:pt x="70" y="100"/>
                  </a:lnTo>
                  <a:lnTo>
                    <a:pt x="73" y="102"/>
                  </a:lnTo>
                  <a:lnTo>
                    <a:pt x="73" y="104"/>
                  </a:lnTo>
                  <a:lnTo>
                    <a:pt x="72" y="104"/>
                  </a:lnTo>
                  <a:lnTo>
                    <a:pt x="70" y="104"/>
                  </a:lnTo>
                  <a:lnTo>
                    <a:pt x="67" y="104"/>
                  </a:lnTo>
                  <a:lnTo>
                    <a:pt x="65" y="104"/>
                  </a:lnTo>
                  <a:lnTo>
                    <a:pt x="63" y="104"/>
                  </a:lnTo>
                  <a:lnTo>
                    <a:pt x="60" y="106"/>
                  </a:lnTo>
                  <a:lnTo>
                    <a:pt x="58" y="106"/>
                  </a:lnTo>
                  <a:lnTo>
                    <a:pt x="56" y="106"/>
                  </a:lnTo>
                  <a:lnTo>
                    <a:pt x="55" y="106"/>
                  </a:lnTo>
                  <a:lnTo>
                    <a:pt x="53" y="106"/>
                  </a:lnTo>
                  <a:lnTo>
                    <a:pt x="50" y="104"/>
                  </a:lnTo>
                  <a:lnTo>
                    <a:pt x="46" y="106"/>
                  </a:lnTo>
                  <a:lnTo>
                    <a:pt x="48" y="107"/>
                  </a:lnTo>
                  <a:lnTo>
                    <a:pt x="46" y="107"/>
                  </a:lnTo>
                  <a:lnTo>
                    <a:pt x="44" y="107"/>
                  </a:lnTo>
                  <a:lnTo>
                    <a:pt x="43" y="106"/>
                  </a:lnTo>
                  <a:lnTo>
                    <a:pt x="41" y="106"/>
                  </a:lnTo>
                  <a:lnTo>
                    <a:pt x="39" y="106"/>
                  </a:lnTo>
                  <a:lnTo>
                    <a:pt x="39" y="106"/>
                  </a:lnTo>
                  <a:lnTo>
                    <a:pt x="38" y="106"/>
                  </a:lnTo>
                  <a:lnTo>
                    <a:pt x="34" y="104"/>
                  </a:lnTo>
                  <a:lnTo>
                    <a:pt x="33" y="104"/>
                  </a:lnTo>
                  <a:lnTo>
                    <a:pt x="33" y="104"/>
                  </a:lnTo>
                  <a:lnTo>
                    <a:pt x="31" y="104"/>
                  </a:lnTo>
                  <a:lnTo>
                    <a:pt x="31" y="102"/>
                  </a:lnTo>
                  <a:lnTo>
                    <a:pt x="27" y="102"/>
                  </a:lnTo>
                  <a:lnTo>
                    <a:pt x="27" y="104"/>
                  </a:lnTo>
                  <a:lnTo>
                    <a:pt x="27" y="106"/>
                  </a:lnTo>
                  <a:lnTo>
                    <a:pt x="24" y="104"/>
                  </a:lnTo>
                  <a:lnTo>
                    <a:pt x="22" y="106"/>
                  </a:lnTo>
                  <a:lnTo>
                    <a:pt x="21" y="106"/>
                  </a:lnTo>
                  <a:lnTo>
                    <a:pt x="21" y="106"/>
                  </a:lnTo>
                  <a:lnTo>
                    <a:pt x="21" y="102"/>
                  </a:lnTo>
                  <a:lnTo>
                    <a:pt x="19" y="102"/>
                  </a:lnTo>
                  <a:lnTo>
                    <a:pt x="19" y="99"/>
                  </a:lnTo>
                  <a:lnTo>
                    <a:pt x="19" y="95"/>
                  </a:lnTo>
                  <a:lnTo>
                    <a:pt x="21" y="94"/>
                  </a:lnTo>
                  <a:lnTo>
                    <a:pt x="21" y="92"/>
                  </a:lnTo>
                  <a:lnTo>
                    <a:pt x="22" y="89"/>
                  </a:lnTo>
                  <a:lnTo>
                    <a:pt x="24" y="87"/>
                  </a:lnTo>
                  <a:lnTo>
                    <a:pt x="22" y="85"/>
                  </a:lnTo>
                  <a:lnTo>
                    <a:pt x="21" y="85"/>
                  </a:lnTo>
                  <a:lnTo>
                    <a:pt x="17" y="83"/>
                  </a:lnTo>
                  <a:lnTo>
                    <a:pt x="16" y="83"/>
                  </a:lnTo>
                  <a:lnTo>
                    <a:pt x="14" y="83"/>
                  </a:lnTo>
                  <a:lnTo>
                    <a:pt x="12" y="83"/>
                  </a:lnTo>
                  <a:lnTo>
                    <a:pt x="10" y="85"/>
                  </a:lnTo>
                  <a:lnTo>
                    <a:pt x="9" y="83"/>
                  </a:lnTo>
                  <a:lnTo>
                    <a:pt x="9" y="82"/>
                  </a:lnTo>
                  <a:lnTo>
                    <a:pt x="7" y="80"/>
                  </a:lnTo>
                  <a:lnTo>
                    <a:pt x="7" y="80"/>
                  </a:lnTo>
                  <a:lnTo>
                    <a:pt x="7" y="77"/>
                  </a:lnTo>
                  <a:lnTo>
                    <a:pt x="5" y="75"/>
                  </a:lnTo>
                  <a:lnTo>
                    <a:pt x="5" y="73"/>
                  </a:lnTo>
                  <a:lnTo>
                    <a:pt x="4" y="70"/>
                  </a:lnTo>
                  <a:lnTo>
                    <a:pt x="2" y="70"/>
                  </a:lnTo>
                  <a:lnTo>
                    <a:pt x="4" y="66"/>
                  </a:lnTo>
                  <a:lnTo>
                    <a:pt x="2" y="65"/>
                  </a:lnTo>
                  <a:lnTo>
                    <a:pt x="2" y="63"/>
                  </a:lnTo>
                  <a:lnTo>
                    <a:pt x="0" y="61"/>
                  </a:lnTo>
                  <a:lnTo>
                    <a:pt x="2" y="60"/>
                  </a:lnTo>
                  <a:lnTo>
                    <a:pt x="0" y="60"/>
                  </a:lnTo>
                  <a:lnTo>
                    <a:pt x="2" y="56"/>
                  </a:lnTo>
                  <a:lnTo>
                    <a:pt x="2" y="53"/>
                  </a:lnTo>
                  <a:lnTo>
                    <a:pt x="2" y="49"/>
                  </a:lnTo>
                  <a:lnTo>
                    <a:pt x="4" y="48"/>
                  </a:lnTo>
                  <a:lnTo>
                    <a:pt x="5" y="46"/>
                  </a:lnTo>
                  <a:lnTo>
                    <a:pt x="7" y="46"/>
                  </a:lnTo>
                  <a:lnTo>
                    <a:pt x="10" y="46"/>
                  </a:lnTo>
                  <a:lnTo>
                    <a:pt x="12" y="44"/>
                  </a:lnTo>
                  <a:lnTo>
                    <a:pt x="10" y="43"/>
                  </a:lnTo>
                  <a:lnTo>
                    <a:pt x="12" y="43"/>
                  </a:lnTo>
                  <a:lnTo>
                    <a:pt x="12" y="39"/>
                  </a:lnTo>
                  <a:lnTo>
                    <a:pt x="12" y="39"/>
                  </a:lnTo>
                  <a:lnTo>
                    <a:pt x="12" y="38"/>
                  </a:lnTo>
                  <a:lnTo>
                    <a:pt x="9" y="38"/>
                  </a:lnTo>
                  <a:lnTo>
                    <a:pt x="9" y="36"/>
                  </a:lnTo>
                  <a:lnTo>
                    <a:pt x="10" y="34"/>
                  </a:lnTo>
                  <a:lnTo>
                    <a:pt x="12" y="36"/>
                  </a:lnTo>
                  <a:lnTo>
                    <a:pt x="14" y="34"/>
                  </a:lnTo>
                  <a:lnTo>
                    <a:pt x="14" y="32"/>
                  </a:lnTo>
                  <a:lnTo>
                    <a:pt x="14" y="31"/>
                  </a:lnTo>
                  <a:lnTo>
                    <a:pt x="14" y="29"/>
                  </a:lnTo>
                  <a:lnTo>
                    <a:pt x="16" y="27"/>
                  </a:lnTo>
                  <a:lnTo>
                    <a:pt x="16" y="27"/>
                  </a:lnTo>
                  <a:lnTo>
                    <a:pt x="16" y="27"/>
                  </a:lnTo>
                  <a:lnTo>
                    <a:pt x="16" y="26"/>
                  </a:lnTo>
                  <a:lnTo>
                    <a:pt x="12" y="26"/>
                  </a:lnTo>
                  <a:lnTo>
                    <a:pt x="12" y="24"/>
                  </a:lnTo>
                  <a:lnTo>
                    <a:pt x="12" y="21"/>
                  </a:lnTo>
                  <a:lnTo>
                    <a:pt x="17" y="21"/>
                  </a:lnTo>
                  <a:lnTo>
                    <a:pt x="17" y="19"/>
                  </a:lnTo>
                  <a:lnTo>
                    <a:pt x="21" y="21"/>
                  </a:lnTo>
                  <a:lnTo>
                    <a:pt x="21" y="24"/>
                  </a:lnTo>
                  <a:lnTo>
                    <a:pt x="22" y="26"/>
                  </a:lnTo>
                  <a:lnTo>
                    <a:pt x="24" y="24"/>
                  </a:lnTo>
                  <a:lnTo>
                    <a:pt x="22" y="22"/>
                  </a:lnTo>
                  <a:lnTo>
                    <a:pt x="22" y="21"/>
                  </a:lnTo>
                  <a:lnTo>
                    <a:pt x="24" y="21"/>
                  </a:lnTo>
                  <a:lnTo>
                    <a:pt x="24" y="22"/>
                  </a:lnTo>
                  <a:lnTo>
                    <a:pt x="24" y="24"/>
                  </a:lnTo>
                  <a:lnTo>
                    <a:pt x="27" y="27"/>
                  </a:lnTo>
                  <a:lnTo>
                    <a:pt x="26" y="26"/>
                  </a:lnTo>
                  <a:lnTo>
                    <a:pt x="26" y="22"/>
                  </a:lnTo>
                  <a:lnTo>
                    <a:pt x="26" y="21"/>
                  </a:lnTo>
                  <a:lnTo>
                    <a:pt x="27" y="19"/>
                  </a:lnTo>
                  <a:lnTo>
                    <a:pt x="29" y="17"/>
                  </a:lnTo>
                  <a:lnTo>
                    <a:pt x="31" y="19"/>
                  </a:lnTo>
                  <a:lnTo>
                    <a:pt x="33" y="17"/>
                  </a:lnTo>
                  <a:lnTo>
                    <a:pt x="36" y="22"/>
                  </a:lnTo>
                  <a:lnTo>
                    <a:pt x="41" y="22"/>
                  </a:lnTo>
                  <a:lnTo>
                    <a:pt x="36" y="21"/>
                  </a:lnTo>
                  <a:lnTo>
                    <a:pt x="33" y="17"/>
                  </a:lnTo>
                  <a:lnTo>
                    <a:pt x="31" y="17"/>
                  </a:lnTo>
                  <a:lnTo>
                    <a:pt x="29" y="15"/>
                  </a:lnTo>
                  <a:lnTo>
                    <a:pt x="29" y="14"/>
                  </a:lnTo>
                  <a:lnTo>
                    <a:pt x="31" y="14"/>
                  </a:lnTo>
                  <a:lnTo>
                    <a:pt x="29" y="12"/>
                  </a:lnTo>
                  <a:lnTo>
                    <a:pt x="29" y="10"/>
                  </a:lnTo>
                  <a:lnTo>
                    <a:pt x="26" y="10"/>
                  </a:lnTo>
                  <a:lnTo>
                    <a:pt x="26" y="9"/>
                  </a:lnTo>
                  <a:lnTo>
                    <a:pt x="27" y="9"/>
                  </a:lnTo>
                  <a:lnTo>
                    <a:pt x="31" y="7"/>
                  </a:lnTo>
                  <a:lnTo>
                    <a:pt x="27" y="5"/>
                  </a:lnTo>
                  <a:lnTo>
                    <a:pt x="27" y="4"/>
                  </a:lnTo>
                  <a:lnTo>
                    <a:pt x="27" y="4"/>
                  </a:lnTo>
                  <a:lnTo>
                    <a:pt x="26" y="4"/>
                  </a:lnTo>
                  <a:lnTo>
                    <a:pt x="26" y="2"/>
                  </a:lnTo>
                  <a:lnTo>
                    <a:pt x="26" y="0"/>
                  </a:lnTo>
                  <a:lnTo>
                    <a:pt x="26"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79" name="Freeform 67"/>
            <p:cNvSpPr>
              <a:spLocks/>
            </p:cNvSpPr>
            <p:nvPr/>
          </p:nvSpPr>
          <p:spPr bwMode="auto">
            <a:xfrm>
              <a:off x="4679728" y="3299602"/>
              <a:ext cx="4836" cy="7255"/>
            </a:xfrm>
            <a:custGeom>
              <a:avLst/>
              <a:gdLst>
                <a:gd name="T0" fmla="*/ 0 w 2"/>
                <a:gd name="T1" fmla="*/ 0 h 3"/>
                <a:gd name="T2" fmla="*/ 2 w 2"/>
                <a:gd name="T3" fmla="*/ 0 h 3"/>
                <a:gd name="T4" fmla="*/ 2 w 2"/>
                <a:gd name="T5" fmla="*/ 3 h 3"/>
                <a:gd name="T6" fmla="*/ 0 w 2"/>
                <a:gd name="T7" fmla="*/ 3 h 3"/>
                <a:gd name="T8" fmla="*/ 0 w 2"/>
                <a:gd name="T9" fmla="*/ 2 h 3"/>
                <a:gd name="T10" fmla="*/ 0 w 2"/>
                <a:gd name="T11" fmla="*/ 0 h 3"/>
                <a:gd name="T12" fmla="*/ 0 w 2"/>
                <a:gd name="T13" fmla="*/ 0 h 3"/>
                <a:gd name="T14" fmla="*/ 0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0"/>
                  </a:moveTo>
                  <a:lnTo>
                    <a:pt x="2" y="0"/>
                  </a:lnTo>
                  <a:lnTo>
                    <a:pt x="2" y="3"/>
                  </a:lnTo>
                  <a:lnTo>
                    <a:pt x="0" y="3"/>
                  </a:lnTo>
                  <a:lnTo>
                    <a:pt x="0" y="2"/>
                  </a:lnTo>
                  <a:lnTo>
                    <a:pt x="0" y="0"/>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0" name="Freeform 68"/>
            <p:cNvSpPr>
              <a:spLocks/>
            </p:cNvSpPr>
            <p:nvPr/>
          </p:nvSpPr>
          <p:spPr bwMode="auto">
            <a:xfrm>
              <a:off x="4590262" y="3282676"/>
              <a:ext cx="118482" cy="65286"/>
            </a:xfrm>
            <a:custGeom>
              <a:avLst/>
              <a:gdLst>
                <a:gd name="T0" fmla="*/ 20 w 49"/>
                <a:gd name="T1" fmla="*/ 4 h 27"/>
                <a:gd name="T2" fmla="*/ 25 w 49"/>
                <a:gd name="T3" fmla="*/ 4 h 27"/>
                <a:gd name="T4" fmla="*/ 25 w 49"/>
                <a:gd name="T5" fmla="*/ 0 h 27"/>
                <a:gd name="T6" fmla="*/ 29 w 49"/>
                <a:gd name="T7" fmla="*/ 2 h 27"/>
                <a:gd name="T8" fmla="*/ 31 w 49"/>
                <a:gd name="T9" fmla="*/ 2 h 27"/>
                <a:gd name="T10" fmla="*/ 36 w 49"/>
                <a:gd name="T11" fmla="*/ 4 h 27"/>
                <a:gd name="T12" fmla="*/ 37 w 49"/>
                <a:gd name="T13" fmla="*/ 7 h 27"/>
                <a:gd name="T14" fmla="*/ 37 w 49"/>
                <a:gd name="T15" fmla="*/ 10 h 27"/>
                <a:gd name="T16" fmla="*/ 42 w 49"/>
                <a:gd name="T17" fmla="*/ 9 h 27"/>
                <a:gd name="T18" fmla="*/ 46 w 49"/>
                <a:gd name="T19" fmla="*/ 10 h 27"/>
                <a:gd name="T20" fmla="*/ 49 w 49"/>
                <a:gd name="T21" fmla="*/ 12 h 27"/>
                <a:gd name="T22" fmla="*/ 48 w 49"/>
                <a:gd name="T23" fmla="*/ 17 h 27"/>
                <a:gd name="T24" fmla="*/ 42 w 49"/>
                <a:gd name="T25" fmla="*/ 22 h 27"/>
                <a:gd name="T26" fmla="*/ 39 w 49"/>
                <a:gd name="T27" fmla="*/ 21 h 27"/>
                <a:gd name="T28" fmla="*/ 34 w 49"/>
                <a:gd name="T29" fmla="*/ 22 h 27"/>
                <a:gd name="T30" fmla="*/ 32 w 49"/>
                <a:gd name="T31" fmla="*/ 24 h 27"/>
                <a:gd name="T32" fmla="*/ 29 w 49"/>
                <a:gd name="T33" fmla="*/ 21 h 27"/>
                <a:gd name="T34" fmla="*/ 22 w 49"/>
                <a:gd name="T35" fmla="*/ 26 h 27"/>
                <a:gd name="T36" fmla="*/ 15 w 49"/>
                <a:gd name="T37" fmla="*/ 27 h 27"/>
                <a:gd name="T38" fmla="*/ 12 w 49"/>
                <a:gd name="T39" fmla="*/ 24 h 27"/>
                <a:gd name="T40" fmla="*/ 10 w 49"/>
                <a:gd name="T41" fmla="*/ 21 h 27"/>
                <a:gd name="T42" fmla="*/ 7 w 49"/>
                <a:gd name="T43" fmla="*/ 19 h 27"/>
                <a:gd name="T44" fmla="*/ 5 w 49"/>
                <a:gd name="T45" fmla="*/ 22 h 27"/>
                <a:gd name="T46" fmla="*/ 2 w 49"/>
                <a:gd name="T47" fmla="*/ 24 h 27"/>
                <a:gd name="T48" fmla="*/ 2 w 49"/>
                <a:gd name="T49" fmla="*/ 21 h 27"/>
                <a:gd name="T50" fmla="*/ 3 w 49"/>
                <a:gd name="T51" fmla="*/ 19 h 27"/>
                <a:gd name="T52" fmla="*/ 7 w 49"/>
                <a:gd name="T53" fmla="*/ 12 h 27"/>
                <a:gd name="T54" fmla="*/ 10 w 49"/>
                <a:gd name="T55" fmla="*/ 9 h 27"/>
                <a:gd name="T56" fmla="*/ 12 w 49"/>
                <a:gd name="T57" fmla="*/ 5 h 27"/>
                <a:gd name="T58" fmla="*/ 10 w 49"/>
                <a:gd name="T59" fmla="*/ 2 h 27"/>
                <a:gd name="T60" fmla="*/ 14 w 49"/>
                <a:gd name="T61" fmla="*/ 4 h 27"/>
                <a:gd name="T62" fmla="*/ 19 w 49"/>
                <a:gd name="T6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27">
                  <a:moveTo>
                    <a:pt x="19" y="4"/>
                  </a:moveTo>
                  <a:lnTo>
                    <a:pt x="20" y="4"/>
                  </a:lnTo>
                  <a:lnTo>
                    <a:pt x="22" y="2"/>
                  </a:lnTo>
                  <a:lnTo>
                    <a:pt x="25" y="4"/>
                  </a:lnTo>
                  <a:lnTo>
                    <a:pt x="25" y="2"/>
                  </a:lnTo>
                  <a:lnTo>
                    <a:pt x="25" y="0"/>
                  </a:lnTo>
                  <a:lnTo>
                    <a:pt x="29" y="0"/>
                  </a:lnTo>
                  <a:lnTo>
                    <a:pt x="29" y="2"/>
                  </a:lnTo>
                  <a:lnTo>
                    <a:pt x="31" y="2"/>
                  </a:lnTo>
                  <a:lnTo>
                    <a:pt x="31" y="2"/>
                  </a:lnTo>
                  <a:lnTo>
                    <a:pt x="32" y="2"/>
                  </a:lnTo>
                  <a:lnTo>
                    <a:pt x="36" y="4"/>
                  </a:lnTo>
                  <a:lnTo>
                    <a:pt x="37" y="5"/>
                  </a:lnTo>
                  <a:lnTo>
                    <a:pt x="37" y="7"/>
                  </a:lnTo>
                  <a:lnTo>
                    <a:pt x="37" y="9"/>
                  </a:lnTo>
                  <a:lnTo>
                    <a:pt x="37" y="10"/>
                  </a:lnTo>
                  <a:lnTo>
                    <a:pt x="41" y="10"/>
                  </a:lnTo>
                  <a:lnTo>
                    <a:pt x="42" y="9"/>
                  </a:lnTo>
                  <a:lnTo>
                    <a:pt x="44" y="12"/>
                  </a:lnTo>
                  <a:lnTo>
                    <a:pt x="46" y="10"/>
                  </a:lnTo>
                  <a:lnTo>
                    <a:pt x="48" y="10"/>
                  </a:lnTo>
                  <a:lnTo>
                    <a:pt x="49" y="12"/>
                  </a:lnTo>
                  <a:lnTo>
                    <a:pt x="46" y="14"/>
                  </a:lnTo>
                  <a:lnTo>
                    <a:pt x="48" y="17"/>
                  </a:lnTo>
                  <a:lnTo>
                    <a:pt x="44" y="19"/>
                  </a:lnTo>
                  <a:lnTo>
                    <a:pt x="42" y="22"/>
                  </a:lnTo>
                  <a:lnTo>
                    <a:pt x="41" y="21"/>
                  </a:lnTo>
                  <a:lnTo>
                    <a:pt x="39" y="21"/>
                  </a:lnTo>
                  <a:lnTo>
                    <a:pt x="34" y="19"/>
                  </a:lnTo>
                  <a:lnTo>
                    <a:pt x="34" y="22"/>
                  </a:lnTo>
                  <a:lnTo>
                    <a:pt x="32" y="26"/>
                  </a:lnTo>
                  <a:lnTo>
                    <a:pt x="32" y="24"/>
                  </a:lnTo>
                  <a:lnTo>
                    <a:pt x="29" y="22"/>
                  </a:lnTo>
                  <a:lnTo>
                    <a:pt x="29" y="21"/>
                  </a:lnTo>
                  <a:lnTo>
                    <a:pt x="25" y="19"/>
                  </a:lnTo>
                  <a:lnTo>
                    <a:pt x="22" y="26"/>
                  </a:lnTo>
                  <a:lnTo>
                    <a:pt x="19" y="24"/>
                  </a:lnTo>
                  <a:lnTo>
                    <a:pt x="15" y="27"/>
                  </a:lnTo>
                  <a:lnTo>
                    <a:pt x="14" y="26"/>
                  </a:lnTo>
                  <a:lnTo>
                    <a:pt x="12" y="24"/>
                  </a:lnTo>
                  <a:lnTo>
                    <a:pt x="12" y="24"/>
                  </a:lnTo>
                  <a:lnTo>
                    <a:pt x="10" y="21"/>
                  </a:lnTo>
                  <a:lnTo>
                    <a:pt x="10" y="19"/>
                  </a:lnTo>
                  <a:lnTo>
                    <a:pt x="7" y="19"/>
                  </a:lnTo>
                  <a:lnTo>
                    <a:pt x="5" y="21"/>
                  </a:lnTo>
                  <a:lnTo>
                    <a:pt x="5" y="22"/>
                  </a:lnTo>
                  <a:lnTo>
                    <a:pt x="3" y="24"/>
                  </a:lnTo>
                  <a:lnTo>
                    <a:pt x="2" y="24"/>
                  </a:lnTo>
                  <a:lnTo>
                    <a:pt x="0" y="22"/>
                  </a:lnTo>
                  <a:lnTo>
                    <a:pt x="2" y="21"/>
                  </a:lnTo>
                  <a:lnTo>
                    <a:pt x="3" y="21"/>
                  </a:lnTo>
                  <a:lnTo>
                    <a:pt x="3" y="19"/>
                  </a:lnTo>
                  <a:lnTo>
                    <a:pt x="3" y="15"/>
                  </a:lnTo>
                  <a:lnTo>
                    <a:pt x="7" y="12"/>
                  </a:lnTo>
                  <a:lnTo>
                    <a:pt x="8" y="10"/>
                  </a:lnTo>
                  <a:lnTo>
                    <a:pt x="10" y="9"/>
                  </a:lnTo>
                  <a:lnTo>
                    <a:pt x="12" y="7"/>
                  </a:lnTo>
                  <a:lnTo>
                    <a:pt x="12" y="5"/>
                  </a:lnTo>
                  <a:lnTo>
                    <a:pt x="10" y="4"/>
                  </a:lnTo>
                  <a:lnTo>
                    <a:pt x="10" y="2"/>
                  </a:lnTo>
                  <a:lnTo>
                    <a:pt x="14" y="2"/>
                  </a:lnTo>
                  <a:lnTo>
                    <a:pt x="14" y="4"/>
                  </a:lnTo>
                  <a:lnTo>
                    <a:pt x="15" y="4"/>
                  </a:lnTo>
                  <a:lnTo>
                    <a:pt x="19" y="4"/>
                  </a:lnTo>
                  <a:lnTo>
                    <a:pt x="19" y="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1" name="Freeform 69"/>
            <p:cNvSpPr>
              <a:spLocks noEditPoints="1"/>
            </p:cNvSpPr>
            <p:nvPr/>
          </p:nvSpPr>
          <p:spPr bwMode="auto">
            <a:xfrm>
              <a:off x="4527394" y="3094074"/>
              <a:ext cx="96719" cy="87047"/>
            </a:xfrm>
            <a:custGeom>
              <a:avLst/>
              <a:gdLst>
                <a:gd name="T0" fmla="*/ 26 w 40"/>
                <a:gd name="T1" fmla="*/ 32 h 36"/>
                <a:gd name="T2" fmla="*/ 26 w 40"/>
                <a:gd name="T3" fmla="*/ 25 h 36"/>
                <a:gd name="T4" fmla="*/ 29 w 40"/>
                <a:gd name="T5" fmla="*/ 22 h 36"/>
                <a:gd name="T6" fmla="*/ 34 w 40"/>
                <a:gd name="T7" fmla="*/ 22 h 36"/>
                <a:gd name="T8" fmla="*/ 34 w 40"/>
                <a:gd name="T9" fmla="*/ 19 h 36"/>
                <a:gd name="T10" fmla="*/ 36 w 40"/>
                <a:gd name="T11" fmla="*/ 15 h 36"/>
                <a:gd name="T12" fmla="*/ 36 w 40"/>
                <a:gd name="T13" fmla="*/ 14 h 36"/>
                <a:gd name="T14" fmla="*/ 33 w 40"/>
                <a:gd name="T15" fmla="*/ 12 h 36"/>
                <a:gd name="T16" fmla="*/ 36 w 40"/>
                <a:gd name="T17" fmla="*/ 12 h 36"/>
                <a:gd name="T18" fmla="*/ 38 w 40"/>
                <a:gd name="T19" fmla="*/ 8 h 36"/>
                <a:gd name="T20" fmla="*/ 38 w 40"/>
                <a:gd name="T21" fmla="*/ 5 h 36"/>
                <a:gd name="T22" fmla="*/ 40 w 40"/>
                <a:gd name="T23" fmla="*/ 3 h 36"/>
                <a:gd name="T24" fmla="*/ 36 w 40"/>
                <a:gd name="T25" fmla="*/ 2 h 36"/>
                <a:gd name="T26" fmla="*/ 29 w 40"/>
                <a:gd name="T27" fmla="*/ 0 h 36"/>
                <a:gd name="T28" fmla="*/ 26 w 40"/>
                <a:gd name="T29" fmla="*/ 2 h 36"/>
                <a:gd name="T30" fmla="*/ 23 w 40"/>
                <a:gd name="T31" fmla="*/ 2 h 36"/>
                <a:gd name="T32" fmla="*/ 16 w 40"/>
                <a:gd name="T33" fmla="*/ 7 h 36"/>
                <a:gd name="T34" fmla="*/ 12 w 40"/>
                <a:gd name="T35" fmla="*/ 7 h 36"/>
                <a:gd name="T36" fmla="*/ 11 w 40"/>
                <a:gd name="T37" fmla="*/ 12 h 36"/>
                <a:gd name="T38" fmla="*/ 11 w 40"/>
                <a:gd name="T39" fmla="*/ 17 h 36"/>
                <a:gd name="T40" fmla="*/ 9 w 40"/>
                <a:gd name="T41" fmla="*/ 19 h 36"/>
                <a:gd name="T42" fmla="*/ 7 w 40"/>
                <a:gd name="T43" fmla="*/ 22 h 36"/>
                <a:gd name="T44" fmla="*/ 12 w 40"/>
                <a:gd name="T45" fmla="*/ 25 h 36"/>
                <a:gd name="T46" fmla="*/ 9 w 40"/>
                <a:gd name="T47" fmla="*/ 25 h 36"/>
                <a:gd name="T48" fmla="*/ 9 w 40"/>
                <a:gd name="T49" fmla="*/ 27 h 36"/>
                <a:gd name="T50" fmla="*/ 11 w 40"/>
                <a:gd name="T51" fmla="*/ 29 h 36"/>
                <a:gd name="T52" fmla="*/ 6 w 40"/>
                <a:gd name="T53" fmla="*/ 27 h 36"/>
                <a:gd name="T54" fmla="*/ 2 w 40"/>
                <a:gd name="T55" fmla="*/ 27 h 36"/>
                <a:gd name="T56" fmla="*/ 6 w 40"/>
                <a:gd name="T57" fmla="*/ 29 h 36"/>
                <a:gd name="T58" fmla="*/ 7 w 40"/>
                <a:gd name="T59" fmla="*/ 29 h 36"/>
                <a:gd name="T60" fmla="*/ 7 w 40"/>
                <a:gd name="T61" fmla="*/ 31 h 36"/>
                <a:gd name="T62" fmla="*/ 4 w 40"/>
                <a:gd name="T63" fmla="*/ 29 h 36"/>
                <a:gd name="T64" fmla="*/ 0 w 40"/>
                <a:gd name="T65" fmla="*/ 29 h 36"/>
                <a:gd name="T66" fmla="*/ 4 w 40"/>
                <a:gd name="T67" fmla="*/ 32 h 36"/>
                <a:gd name="T68" fmla="*/ 6 w 40"/>
                <a:gd name="T69" fmla="*/ 32 h 36"/>
                <a:gd name="T70" fmla="*/ 9 w 40"/>
                <a:gd name="T71" fmla="*/ 31 h 36"/>
                <a:gd name="T72" fmla="*/ 11 w 40"/>
                <a:gd name="T73" fmla="*/ 31 h 36"/>
                <a:gd name="T74" fmla="*/ 16 w 40"/>
                <a:gd name="T75" fmla="*/ 29 h 36"/>
                <a:gd name="T76" fmla="*/ 19 w 40"/>
                <a:gd name="T77" fmla="*/ 31 h 36"/>
                <a:gd name="T78" fmla="*/ 23 w 40"/>
                <a:gd name="T79" fmla="*/ 31 h 36"/>
                <a:gd name="T80" fmla="*/ 23 w 40"/>
                <a:gd name="T81" fmla="*/ 34 h 36"/>
                <a:gd name="T82" fmla="*/ 24 w 40"/>
                <a:gd name="T83" fmla="*/ 36 h 36"/>
                <a:gd name="T84" fmla="*/ 4 w 40"/>
                <a:gd name="T85" fmla="*/ 25 h 36"/>
                <a:gd name="T86" fmla="*/ 7 w 40"/>
                <a:gd name="T87" fmla="*/ 25 h 36"/>
                <a:gd name="T88" fmla="*/ 6 w 40"/>
                <a:gd name="T89" fmla="*/ 25 h 36"/>
                <a:gd name="T90" fmla="*/ 4 w 40"/>
                <a:gd name="T91" fmla="*/ 25 h 36"/>
                <a:gd name="T92" fmla="*/ 6 w 40"/>
                <a:gd name="T93" fmla="*/ 24 h 36"/>
                <a:gd name="T94" fmla="*/ 9 w 40"/>
                <a:gd name="T95" fmla="*/ 24 h 36"/>
                <a:gd name="T96" fmla="*/ 7 w 40"/>
                <a:gd name="T97" fmla="*/ 25 h 36"/>
                <a:gd name="T98" fmla="*/ 6 w 40"/>
                <a:gd name="T99" fmla="*/ 24 h 36"/>
                <a:gd name="T100" fmla="*/ 6 w 40"/>
                <a:gd name="T101"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36">
                  <a:moveTo>
                    <a:pt x="24" y="36"/>
                  </a:moveTo>
                  <a:lnTo>
                    <a:pt x="26" y="32"/>
                  </a:lnTo>
                  <a:lnTo>
                    <a:pt x="26" y="29"/>
                  </a:lnTo>
                  <a:lnTo>
                    <a:pt x="26" y="25"/>
                  </a:lnTo>
                  <a:lnTo>
                    <a:pt x="28" y="24"/>
                  </a:lnTo>
                  <a:lnTo>
                    <a:pt x="29" y="22"/>
                  </a:lnTo>
                  <a:lnTo>
                    <a:pt x="31" y="22"/>
                  </a:lnTo>
                  <a:lnTo>
                    <a:pt x="34" y="22"/>
                  </a:lnTo>
                  <a:lnTo>
                    <a:pt x="36" y="20"/>
                  </a:lnTo>
                  <a:lnTo>
                    <a:pt x="34" y="19"/>
                  </a:lnTo>
                  <a:lnTo>
                    <a:pt x="36" y="19"/>
                  </a:lnTo>
                  <a:lnTo>
                    <a:pt x="36" y="15"/>
                  </a:lnTo>
                  <a:lnTo>
                    <a:pt x="36" y="15"/>
                  </a:lnTo>
                  <a:lnTo>
                    <a:pt x="36" y="14"/>
                  </a:lnTo>
                  <a:lnTo>
                    <a:pt x="33" y="14"/>
                  </a:lnTo>
                  <a:lnTo>
                    <a:pt x="33" y="12"/>
                  </a:lnTo>
                  <a:lnTo>
                    <a:pt x="34" y="10"/>
                  </a:lnTo>
                  <a:lnTo>
                    <a:pt x="36" y="12"/>
                  </a:lnTo>
                  <a:lnTo>
                    <a:pt x="38" y="10"/>
                  </a:lnTo>
                  <a:lnTo>
                    <a:pt x="38" y="8"/>
                  </a:lnTo>
                  <a:lnTo>
                    <a:pt x="38" y="7"/>
                  </a:lnTo>
                  <a:lnTo>
                    <a:pt x="38" y="5"/>
                  </a:lnTo>
                  <a:lnTo>
                    <a:pt x="40" y="3"/>
                  </a:lnTo>
                  <a:lnTo>
                    <a:pt x="40" y="3"/>
                  </a:lnTo>
                  <a:lnTo>
                    <a:pt x="38" y="3"/>
                  </a:lnTo>
                  <a:lnTo>
                    <a:pt x="36" y="2"/>
                  </a:lnTo>
                  <a:lnTo>
                    <a:pt x="33" y="0"/>
                  </a:lnTo>
                  <a:lnTo>
                    <a:pt x="29" y="0"/>
                  </a:lnTo>
                  <a:lnTo>
                    <a:pt x="28" y="2"/>
                  </a:lnTo>
                  <a:lnTo>
                    <a:pt x="26" y="2"/>
                  </a:lnTo>
                  <a:lnTo>
                    <a:pt x="24" y="2"/>
                  </a:lnTo>
                  <a:lnTo>
                    <a:pt x="23" y="2"/>
                  </a:lnTo>
                  <a:lnTo>
                    <a:pt x="19" y="5"/>
                  </a:lnTo>
                  <a:lnTo>
                    <a:pt x="16" y="7"/>
                  </a:lnTo>
                  <a:lnTo>
                    <a:pt x="14" y="7"/>
                  </a:lnTo>
                  <a:lnTo>
                    <a:pt x="12" y="7"/>
                  </a:lnTo>
                  <a:lnTo>
                    <a:pt x="12" y="10"/>
                  </a:lnTo>
                  <a:lnTo>
                    <a:pt x="11" y="12"/>
                  </a:lnTo>
                  <a:lnTo>
                    <a:pt x="11" y="14"/>
                  </a:lnTo>
                  <a:lnTo>
                    <a:pt x="11" y="17"/>
                  </a:lnTo>
                  <a:lnTo>
                    <a:pt x="9" y="19"/>
                  </a:lnTo>
                  <a:lnTo>
                    <a:pt x="9" y="19"/>
                  </a:lnTo>
                  <a:lnTo>
                    <a:pt x="7" y="20"/>
                  </a:lnTo>
                  <a:lnTo>
                    <a:pt x="7" y="22"/>
                  </a:lnTo>
                  <a:lnTo>
                    <a:pt x="11" y="24"/>
                  </a:lnTo>
                  <a:lnTo>
                    <a:pt x="12" y="25"/>
                  </a:lnTo>
                  <a:lnTo>
                    <a:pt x="9" y="25"/>
                  </a:lnTo>
                  <a:lnTo>
                    <a:pt x="9" y="25"/>
                  </a:lnTo>
                  <a:lnTo>
                    <a:pt x="7" y="27"/>
                  </a:lnTo>
                  <a:lnTo>
                    <a:pt x="9" y="27"/>
                  </a:lnTo>
                  <a:lnTo>
                    <a:pt x="11" y="29"/>
                  </a:lnTo>
                  <a:lnTo>
                    <a:pt x="11" y="29"/>
                  </a:lnTo>
                  <a:lnTo>
                    <a:pt x="7" y="29"/>
                  </a:lnTo>
                  <a:lnTo>
                    <a:pt x="6" y="27"/>
                  </a:lnTo>
                  <a:lnTo>
                    <a:pt x="4" y="27"/>
                  </a:lnTo>
                  <a:lnTo>
                    <a:pt x="2" y="27"/>
                  </a:lnTo>
                  <a:lnTo>
                    <a:pt x="4" y="29"/>
                  </a:lnTo>
                  <a:lnTo>
                    <a:pt x="6" y="29"/>
                  </a:lnTo>
                  <a:lnTo>
                    <a:pt x="7" y="31"/>
                  </a:lnTo>
                  <a:lnTo>
                    <a:pt x="7" y="29"/>
                  </a:lnTo>
                  <a:lnTo>
                    <a:pt x="9" y="31"/>
                  </a:lnTo>
                  <a:lnTo>
                    <a:pt x="7" y="31"/>
                  </a:lnTo>
                  <a:lnTo>
                    <a:pt x="6" y="31"/>
                  </a:lnTo>
                  <a:lnTo>
                    <a:pt x="4" y="29"/>
                  </a:lnTo>
                  <a:lnTo>
                    <a:pt x="0" y="29"/>
                  </a:lnTo>
                  <a:lnTo>
                    <a:pt x="0" y="29"/>
                  </a:lnTo>
                  <a:lnTo>
                    <a:pt x="2" y="31"/>
                  </a:lnTo>
                  <a:lnTo>
                    <a:pt x="4" y="32"/>
                  </a:lnTo>
                  <a:lnTo>
                    <a:pt x="6" y="32"/>
                  </a:lnTo>
                  <a:lnTo>
                    <a:pt x="6" y="32"/>
                  </a:lnTo>
                  <a:lnTo>
                    <a:pt x="7" y="32"/>
                  </a:lnTo>
                  <a:lnTo>
                    <a:pt x="9" y="31"/>
                  </a:lnTo>
                  <a:lnTo>
                    <a:pt x="9" y="31"/>
                  </a:lnTo>
                  <a:lnTo>
                    <a:pt x="11" y="31"/>
                  </a:lnTo>
                  <a:lnTo>
                    <a:pt x="12" y="29"/>
                  </a:lnTo>
                  <a:lnTo>
                    <a:pt x="16" y="29"/>
                  </a:lnTo>
                  <a:lnTo>
                    <a:pt x="17" y="31"/>
                  </a:lnTo>
                  <a:lnTo>
                    <a:pt x="19" y="31"/>
                  </a:lnTo>
                  <a:lnTo>
                    <a:pt x="19" y="32"/>
                  </a:lnTo>
                  <a:lnTo>
                    <a:pt x="23" y="31"/>
                  </a:lnTo>
                  <a:lnTo>
                    <a:pt x="23" y="32"/>
                  </a:lnTo>
                  <a:lnTo>
                    <a:pt x="23" y="34"/>
                  </a:lnTo>
                  <a:lnTo>
                    <a:pt x="24" y="36"/>
                  </a:lnTo>
                  <a:lnTo>
                    <a:pt x="24" y="36"/>
                  </a:lnTo>
                  <a:lnTo>
                    <a:pt x="24" y="36"/>
                  </a:lnTo>
                  <a:close/>
                  <a:moveTo>
                    <a:pt x="4" y="25"/>
                  </a:moveTo>
                  <a:lnTo>
                    <a:pt x="7" y="25"/>
                  </a:lnTo>
                  <a:lnTo>
                    <a:pt x="7" y="25"/>
                  </a:lnTo>
                  <a:lnTo>
                    <a:pt x="6" y="27"/>
                  </a:lnTo>
                  <a:lnTo>
                    <a:pt x="6" y="25"/>
                  </a:lnTo>
                  <a:lnTo>
                    <a:pt x="4" y="25"/>
                  </a:lnTo>
                  <a:lnTo>
                    <a:pt x="4" y="25"/>
                  </a:lnTo>
                  <a:lnTo>
                    <a:pt x="4" y="25"/>
                  </a:lnTo>
                  <a:close/>
                  <a:moveTo>
                    <a:pt x="6" y="24"/>
                  </a:moveTo>
                  <a:lnTo>
                    <a:pt x="7" y="24"/>
                  </a:lnTo>
                  <a:lnTo>
                    <a:pt x="9" y="24"/>
                  </a:lnTo>
                  <a:lnTo>
                    <a:pt x="9" y="25"/>
                  </a:lnTo>
                  <a:lnTo>
                    <a:pt x="7" y="25"/>
                  </a:lnTo>
                  <a:lnTo>
                    <a:pt x="7" y="24"/>
                  </a:lnTo>
                  <a:lnTo>
                    <a:pt x="6" y="24"/>
                  </a:lnTo>
                  <a:lnTo>
                    <a:pt x="6" y="24"/>
                  </a:lnTo>
                  <a:lnTo>
                    <a:pt x="6" y="2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2" name="Freeform 70"/>
            <p:cNvSpPr>
              <a:spLocks/>
            </p:cNvSpPr>
            <p:nvPr/>
          </p:nvSpPr>
          <p:spPr bwMode="auto">
            <a:xfrm>
              <a:off x="4520141" y="3164194"/>
              <a:ext cx="74958" cy="60450"/>
            </a:xfrm>
            <a:custGeom>
              <a:avLst/>
              <a:gdLst>
                <a:gd name="T0" fmla="*/ 29 w 31"/>
                <a:gd name="T1" fmla="*/ 17 h 25"/>
                <a:gd name="T2" fmla="*/ 31 w 31"/>
                <a:gd name="T3" fmla="*/ 13 h 25"/>
                <a:gd name="T4" fmla="*/ 29 w 31"/>
                <a:gd name="T5" fmla="*/ 12 h 25"/>
                <a:gd name="T6" fmla="*/ 29 w 31"/>
                <a:gd name="T7" fmla="*/ 10 h 25"/>
                <a:gd name="T8" fmla="*/ 27 w 31"/>
                <a:gd name="T9" fmla="*/ 8 h 25"/>
                <a:gd name="T10" fmla="*/ 29 w 31"/>
                <a:gd name="T11" fmla="*/ 7 h 25"/>
                <a:gd name="T12" fmla="*/ 26 w 31"/>
                <a:gd name="T13" fmla="*/ 5 h 25"/>
                <a:gd name="T14" fmla="*/ 26 w 31"/>
                <a:gd name="T15" fmla="*/ 3 h 25"/>
                <a:gd name="T16" fmla="*/ 26 w 31"/>
                <a:gd name="T17" fmla="*/ 2 h 25"/>
                <a:gd name="T18" fmla="*/ 22 w 31"/>
                <a:gd name="T19" fmla="*/ 3 h 25"/>
                <a:gd name="T20" fmla="*/ 22 w 31"/>
                <a:gd name="T21" fmla="*/ 2 h 25"/>
                <a:gd name="T22" fmla="*/ 20 w 31"/>
                <a:gd name="T23" fmla="*/ 2 h 25"/>
                <a:gd name="T24" fmla="*/ 19 w 31"/>
                <a:gd name="T25" fmla="*/ 0 h 25"/>
                <a:gd name="T26" fmla="*/ 15 w 31"/>
                <a:gd name="T27" fmla="*/ 0 h 25"/>
                <a:gd name="T28" fmla="*/ 14 w 31"/>
                <a:gd name="T29" fmla="*/ 2 h 25"/>
                <a:gd name="T30" fmla="*/ 12 w 31"/>
                <a:gd name="T31" fmla="*/ 2 h 25"/>
                <a:gd name="T32" fmla="*/ 12 w 31"/>
                <a:gd name="T33" fmla="*/ 2 h 25"/>
                <a:gd name="T34" fmla="*/ 10 w 31"/>
                <a:gd name="T35" fmla="*/ 3 h 25"/>
                <a:gd name="T36" fmla="*/ 9 w 31"/>
                <a:gd name="T37" fmla="*/ 3 h 25"/>
                <a:gd name="T38" fmla="*/ 9 w 31"/>
                <a:gd name="T39" fmla="*/ 3 h 25"/>
                <a:gd name="T40" fmla="*/ 7 w 31"/>
                <a:gd name="T41" fmla="*/ 3 h 25"/>
                <a:gd name="T42" fmla="*/ 5 w 31"/>
                <a:gd name="T43" fmla="*/ 2 h 25"/>
                <a:gd name="T44" fmla="*/ 3 w 31"/>
                <a:gd name="T45" fmla="*/ 0 h 25"/>
                <a:gd name="T46" fmla="*/ 2 w 31"/>
                <a:gd name="T47" fmla="*/ 2 h 25"/>
                <a:gd name="T48" fmla="*/ 0 w 31"/>
                <a:gd name="T49" fmla="*/ 5 h 25"/>
                <a:gd name="T50" fmla="*/ 2 w 31"/>
                <a:gd name="T51" fmla="*/ 5 h 25"/>
                <a:gd name="T52" fmla="*/ 2 w 31"/>
                <a:gd name="T53" fmla="*/ 10 h 25"/>
                <a:gd name="T54" fmla="*/ 5 w 31"/>
                <a:gd name="T55" fmla="*/ 10 h 25"/>
                <a:gd name="T56" fmla="*/ 5 w 31"/>
                <a:gd name="T57" fmla="*/ 12 h 25"/>
                <a:gd name="T58" fmla="*/ 9 w 31"/>
                <a:gd name="T59" fmla="*/ 15 h 25"/>
                <a:gd name="T60" fmla="*/ 9 w 31"/>
                <a:gd name="T61" fmla="*/ 15 h 25"/>
                <a:gd name="T62" fmla="*/ 10 w 31"/>
                <a:gd name="T63" fmla="*/ 15 h 25"/>
                <a:gd name="T64" fmla="*/ 12 w 31"/>
                <a:gd name="T65" fmla="*/ 17 h 25"/>
                <a:gd name="T66" fmla="*/ 12 w 31"/>
                <a:gd name="T67" fmla="*/ 19 h 25"/>
                <a:gd name="T68" fmla="*/ 14 w 31"/>
                <a:gd name="T69" fmla="*/ 20 h 25"/>
                <a:gd name="T70" fmla="*/ 15 w 31"/>
                <a:gd name="T71" fmla="*/ 20 h 25"/>
                <a:gd name="T72" fmla="*/ 17 w 31"/>
                <a:gd name="T73" fmla="*/ 20 h 25"/>
                <a:gd name="T74" fmla="*/ 17 w 31"/>
                <a:gd name="T75" fmla="*/ 20 h 25"/>
                <a:gd name="T76" fmla="*/ 19 w 31"/>
                <a:gd name="T77" fmla="*/ 20 h 25"/>
                <a:gd name="T78" fmla="*/ 22 w 31"/>
                <a:gd name="T79" fmla="*/ 24 h 25"/>
                <a:gd name="T80" fmla="*/ 24 w 31"/>
                <a:gd name="T81" fmla="*/ 24 h 25"/>
                <a:gd name="T82" fmla="*/ 26 w 31"/>
                <a:gd name="T83" fmla="*/ 25 h 25"/>
                <a:gd name="T84" fmla="*/ 27 w 31"/>
                <a:gd name="T85" fmla="*/ 25 h 25"/>
                <a:gd name="T86" fmla="*/ 29 w 31"/>
                <a:gd name="T87" fmla="*/ 25 h 25"/>
                <a:gd name="T88" fmla="*/ 29 w 31"/>
                <a:gd name="T89" fmla="*/ 24 h 25"/>
                <a:gd name="T90" fmla="*/ 27 w 31"/>
                <a:gd name="T91" fmla="*/ 24 h 25"/>
                <a:gd name="T92" fmla="*/ 27 w 31"/>
                <a:gd name="T93" fmla="*/ 22 h 25"/>
                <a:gd name="T94" fmla="*/ 27 w 31"/>
                <a:gd name="T95" fmla="*/ 20 h 25"/>
                <a:gd name="T96" fmla="*/ 27 w 31"/>
                <a:gd name="T97" fmla="*/ 19 h 25"/>
                <a:gd name="T98" fmla="*/ 29 w 31"/>
                <a:gd name="T99" fmla="*/ 17 h 25"/>
                <a:gd name="T100" fmla="*/ 29 w 31"/>
                <a:gd name="T101" fmla="*/ 17 h 25"/>
                <a:gd name="T102" fmla="*/ 29 w 31"/>
                <a:gd name="T103"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25">
                  <a:moveTo>
                    <a:pt x="29" y="17"/>
                  </a:moveTo>
                  <a:lnTo>
                    <a:pt x="31" y="13"/>
                  </a:lnTo>
                  <a:lnTo>
                    <a:pt x="29" y="12"/>
                  </a:lnTo>
                  <a:lnTo>
                    <a:pt x="29" y="10"/>
                  </a:lnTo>
                  <a:lnTo>
                    <a:pt x="27" y="8"/>
                  </a:lnTo>
                  <a:lnTo>
                    <a:pt x="29" y="7"/>
                  </a:lnTo>
                  <a:lnTo>
                    <a:pt x="26" y="5"/>
                  </a:lnTo>
                  <a:lnTo>
                    <a:pt x="26" y="3"/>
                  </a:lnTo>
                  <a:lnTo>
                    <a:pt x="26" y="2"/>
                  </a:lnTo>
                  <a:lnTo>
                    <a:pt x="22" y="3"/>
                  </a:lnTo>
                  <a:lnTo>
                    <a:pt x="22" y="2"/>
                  </a:lnTo>
                  <a:lnTo>
                    <a:pt x="20" y="2"/>
                  </a:lnTo>
                  <a:lnTo>
                    <a:pt x="19" y="0"/>
                  </a:lnTo>
                  <a:lnTo>
                    <a:pt x="15" y="0"/>
                  </a:lnTo>
                  <a:lnTo>
                    <a:pt x="14" y="2"/>
                  </a:lnTo>
                  <a:lnTo>
                    <a:pt x="12" y="2"/>
                  </a:lnTo>
                  <a:lnTo>
                    <a:pt x="12" y="2"/>
                  </a:lnTo>
                  <a:lnTo>
                    <a:pt x="10" y="3"/>
                  </a:lnTo>
                  <a:lnTo>
                    <a:pt x="9" y="3"/>
                  </a:lnTo>
                  <a:lnTo>
                    <a:pt x="9" y="3"/>
                  </a:lnTo>
                  <a:lnTo>
                    <a:pt x="7" y="3"/>
                  </a:lnTo>
                  <a:lnTo>
                    <a:pt x="5" y="2"/>
                  </a:lnTo>
                  <a:lnTo>
                    <a:pt x="3" y="0"/>
                  </a:lnTo>
                  <a:lnTo>
                    <a:pt x="2" y="2"/>
                  </a:lnTo>
                  <a:lnTo>
                    <a:pt x="0" y="5"/>
                  </a:lnTo>
                  <a:lnTo>
                    <a:pt x="2" y="5"/>
                  </a:lnTo>
                  <a:lnTo>
                    <a:pt x="2" y="10"/>
                  </a:lnTo>
                  <a:lnTo>
                    <a:pt x="5" y="10"/>
                  </a:lnTo>
                  <a:lnTo>
                    <a:pt x="5" y="12"/>
                  </a:lnTo>
                  <a:lnTo>
                    <a:pt x="9" y="15"/>
                  </a:lnTo>
                  <a:lnTo>
                    <a:pt x="9" y="15"/>
                  </a:lnTo>
                  <a:lnTo>
                    <a:pt x="10" y="15"/>
                  </a:lnTo>
                  <a:lnTo>
                    <a:pt x="12" y="17"/>
                  </a:lnTo>
                  <a:lnTo>
                    <a:pt x="12" y="19"/>
                  </a:lnTo>
                  <a:lnTo>
                    <a:pt x="14" y="20"/>
                  </a:lnTo>
                  <a:lnTo>
                    <a:pt x="15" y="20"/>
                  </a:lnTo>
                  <a:lnTo>
                    <a:pt x="17" y="20"/>
                  </a:lnTo>
                  <a:lnTo>
                    <a:pt x="17" y="20"/>
                  </a:lnTo>
                  <a:lnTo>
                    <a:pt x="19" y="20"/>
                  </a:lnTo>
                  <a:lnTo>
                    <a:pt x="22" y="24"/>
                  </a:lnTo>
                  <a:lnTo>
                    <a:pt x="24" y="24"/>
                  </a:lnTo>
                  <a:lnTo>
                    <a:pt x="26" y="25"/>
                  </a:lnTo>
                  <a:lnTo>
                    <a:pt x="27" y="25"/>
                  </a:lnTo>
                  <a:lnTo>
                    <a:pt x="29" y="25"/>
                  </a:lnTo>
                  <a:lnTo>
                    <a:pt x="29" y="24"/>
                  </a:lnTo>
                  <a:lnTo>
                    <a:pt x="27" y="24"/>
                  </a:lnTo>
                  <a:lnTo>
                    <a:pt x="27" y="22"/>
                  </a:lnTo>
                  <a:lnTo>
                    <a:pt x="27" y="20"/>
                  </a:lnTo>
                  <a:lnTo>
                    <a:pt x="27" y="19"/>
                  </a:lnTo>
                  <a:lnTo>
                    <a:pt x="29" y="17"/>
                  </a:lnTo>
                  <a:lnTo>
                    <a:pt x="29" y="17"/>
                  </a:lnTo>
                  <a:lnTo>
                    <a:pt x="29" y="1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3" name="Freeform 71"/>
            <p:cNvSpPr>
              <a:spLocks/>
            </p:cNvSpPr>
            <p:nvPr/>
          </p:nvSpPr>
          <p:spPr bwMode="auto">
            <a:xfrm>
              <a:off x="4585426" y="3205301"/>
              <a:ext cx="16927" cy="24180"/>
            </a:xfrm>
            <a:custGeom>
              <a:avLst/>
              <a:gdLst>
                <a:gd name="T0" fmla="*/ 2 w 7"/>
                <a:gd name="T1" fmla="*/ 8 h 10"/>
                <a:gd name="T2" fmla="*/ 2 w 7"/>
                <a:gd name="T3" fmla="*/ 7 h 10"/>
                <a:gd name="T4" fmla="*/ 0 w 7"/>
                <a:gd name="T5" fmla="*/ 7 h 10"/>
                <a:gd name="T6" fmla="*/ 0 w 7"/>
                <a:gd name="T7" fmla="*/ 5 h 10"/>
                <a:gd name="T8" fmla="*/ 0 w 7"/>
                <a:gd name="T9" fmla="*/ 3 h 10"/>
                <a:gd name="T10" fmla="*/ 0 w 7"/>
                <a:gd name="T11" fmla="*/ 2 h 10"/>
                <a:gd name="T12" fmla="*/ 2 w 7"/>
                <a:gd name="T13" fmla="*/ 0 h 10"/>
                <a:gd name="T14" fmla="*/ 4 w 7"/>
                <a:gd name="T15" fmla="*/ 0 h 10"/>
                <a:gd name="T16" fmla="*/ 5 w 7"/>
                <a:gd name="T17" fmla="*/ 3 h 10"/>
                <a:gd name="T18" fmla="*/ 5 w 7"/>
                <a:gd name="T19" fmla="*/ 5 h 10"/>
                <a:gd name="T20" fmla="*/ 7 w 7"/>
                <a:gd name="T21" fmla="*/ 7 h 10"/>
                <a:gd name="T22" fmla="*/ 7 w 7"/>
                <a:gd name="T23" fmla="*/ 10 h 10"/>
                <a:gd name="T24" fmla="*/ 5 w 7"/>
                <a:gd name="T25" fmla="*/ 10 h 10"/>
                <a:gd name="T26" fmla="*/ 2 w 7"/>
                <a:gd name="T27" fmla="*/ 10 h 10"/>
                <a:gd name="T28" fmla="*/ 2 w 7"/>
                <a:gd name="T29" fmla="*/ 8 h 10"/>
                <a:gd name="T30" fmla="*/ 2 w 7"/>
                <a:gd name="T31" fmla="*/ 8 h 10"/>
                <a:gd name="T32" fmla="*/ 2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2" y="8"/>
                  </a:moveTo>
                  <a:lnTo>
                    <a:pt x="2" y="7"/>
                  </a:lnTo>
                  <a:lnTo>
                    <a:pt x="0" y="7"/>
                  </a:lnTo>
                  <a:lnTo>
                    <a:pt x="0" y="5"/>
                  </a:lnTo>
                  <a:lnTo>
                    <a:pt x="0" y="3"/>
                  </a:lnTo>
                  <a:lnTo>
                    <a:pt x="0" y="2"/>
                  </a:lnTo>
                  <a:lnTo>
                    <a:pt x="2" y="0"/>
                  </a:lnTo>
                  <a:lnTo>
                    <a:pt x="4" y="0"/>
                  </a:lnTo>
                  <a:lnTo>
                    <a:pt x="5" y="3"/>
                  </a:lnTo>
                  <a:lnTo>
                    <a:pt x="5" y="5"/>
                  </a:lnTo>
                  <a:lnTo>
                    <a:pt x="7" y="7"/>
                  </a:lnTo>
                  <a:lnTo>
                    <a:pt x="7" y="10"/>
                  </a:lnTo>
                  <a:lnTo>
                    <a:pt x="5" y="10"/>
                  </a:lnTo>
                  <a:lnTo>
                    <a:pt x="2" y="10"/>
                  </a:lnTo>
                  <a:lnTo>
                    <a:pt x="2" y="8"/>
                  </a:lnTo>
                  <a:lnTo>
                    <a:pt x="2" y="8"/>
                  </a:lnTo>
                  <a:lnTo>
                    <a:pt x="2" y="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4" name="Freeform 72"/>
            <p:cNvSpPr>
              <a:spLocks noEditPoints="1"/>
            </p:cNvSpPr>
            <p:nvPr/>
          </p:nvSpPr>
          <p:spPr bwMode="auto">
            <a:xfrm>
              <a:off x="4297686" y="2748301"/>
              <a:ext cx="16927" cy="41106"/>
            </a:xfrm>
            <a:custGeom>
              <a:avLst/>
              <a:gdLst>
                <a:gd name="T0" fmla="*/ 2 w 4"/>
                <a:gd name="T1" fmla="*/ 8 h 10"/>
                <a:gd name="T2" fmla="*/ 3 w 4"/>
                <a:gd name="T3" fmla="*/ 10 h 10"/>
                <a:gd name="T4" fmla="*/ 3 w 4"/>
                <a:gd name="T5" fmla="*/ 9 h 10"/>
                <a:gd name="T6" fmla="*/ 3 w 4"/>
                <a:gd name="T7" fmla="*/ 8 h 10"/>
                <a:gd name="T8" fmla="*/ 2 w 4"/>
                <a:gd name="T9" fmla="*/ 8 h 10"/>
                <a:gd name="T10" fmla="*/ 3 w 4"/>
                <a:gd name="T11" fmla="*/ 5 h 10"/>
                <a:gd name="T12" fmla="*/ 2 w 4"/>
                <a:gd name="T13" fmla="*/ 5 h 10"/>
                <a:gd name="T14" fmla="*/ 3 w 4"/>
                <a:gd name="T15" fmla="*/ 6 h 10"/>
                <a:gd name="T16" fmla="*/ 3 w 4"/>
                <a:gd name="T17" fmla="*/ 5 h 10"/>
                <a:gd name="T18" fmla="*/ 3 w 4"/>
                <a:gd name="T19" fmla="*/ 5 h 10"/>
                <a:gd name="T20" fmla="*/ 0 w 4"/>
                <a:gd name="T21" fmla="*/ 1 h 10"/>
                <a:gd name="T22" fmla="*/ 0 w 4"/>
                <a:gd name="T23" fmla="*/ 2 h 10"/>
                <a:gd name="T24" fmla="*/ 1 w 4"/>
                <a:gd name="T25" fmla="*/ 3 h 10"/>
                <a:gd name="T26" fmla="*/ 0 w 4"/>
                <a:gd name="T27" fmla="*/ 1 h 10"/>
                <a:gd name="T28" fmla="*/ 3 w 4"/>
                <a:gd name="T29" fmla="*/ 0 h 10"/>
                <a:gd name="T30" fmla="*/ 4 w 4"/>
                <a:gd name="T31" fmla="*/ 1 h 10"/>
                <a:gd name="T32" fmla="*/ 4 w 4"/>
                <a:gd name="T33" fmla="*/ 0 h 10"/>
                <a:gd name="T34" fmla="*/ 3 w 4"/>
                <a:gd name="T35" fmla="*/ 0 h 10"/>
                <a:gd name="T36" fmla="*/ 1 w 4"/>
                <a:gd name="T37" fmla="*/ 0 h 10"/>
                <a:gd name="T38" fmla="*/ 2 w 4"/>
                <a:gd name="T39" fmla="*/ 0 h 10"/>
                <a:gd name="T40" fmla="*/ 3 w 4"/>
                <a:gd name="T41" fmla="*/ 1 h 10"/>
                <a:gd name="T42" fmla="*/ 3 w 4"/>
                <a:gd name="T43" fmla="*/ 2 h 10"/>
                <a:gd name="T44" fmla="*/ 2 w 4"/>
                <a:gd name="T45" fmla="*/ 1 h 10"/>
                <a:gd name="T46" fmla="*/ 1 w 4"/>
                <a:gd name="T47" fmla="*/ 0 h 10"/>
                <a:gd name="T48" fmla="*/ 1 w 4"/>
                <a:gd name="T49" fmla="*/ 0 h 10"/>
                <a:gd name="T50" fmla="*/ 3 w 4"/>
                <a:gd name="T51" fmla="*/ 3 h 10"/>
                <a:gd name="T52" fmla="*/ 4 w 4"/>
                <a:gd name="T53" fmla="*/ 4 h 10"/>
                <a:gd name="T54" fmla="*/ 3 w 4"/>
                <a:gd name="T55" fmla="*/ 4 h 10"/>
                <a:gd name="T56" fmla="*/ 1 w 4"/>
                <a:gd name="T57" fmla="*/ 2 h 10"/>
                <a:gd name="T58" fmla="*/ 1 w 4"/>
                <a:gd name="T59" fmla="*/ 1 h 10"/>
                <a:gd name="T60" fmla="*/ 1 w 4"/>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 h="10">
                  <a:moveTo>
                    <a:pt x="2" y="8"/>
                  </a:moveTo>
                  <a:cubicBezTo>
                    <a:pt x="3" y="10"/>
                    <a:pt x="3" y="10"/>
                    <a:pt x="3" y="10"/>
                  </a:cubicBezTo>
                  <a:cubicBezTo>
                    <a:pt x="3" y="9"/>
                    <a:pt x="3" y="9"/>
                    <a:pt x="3" y="9"/>
                  </a:cubicBezTo>
                  <a:cubicBezTo>
                    <a:pt x="3" y="8"/>
                    <a:pt x="3" y="8"/>
                    <a:pt x="3" y="8"/>
                  </a:cubicBezTo>
                  <a:cubicBezTo>
                    <a:pt x="2" y="8"/>
                    <a:pt x="2" y="8"/>
                    <a:pt x="2" y="8"/>
                  </a:cubicBezTo>
                  <a:close/>
                  <a:moveTo>
                    <a:pt x="3" y="5"/>
                  </a:moveTo>
                  <a:cubicBezTo>
                    <a:pt x="2" y="5"/>
                    <a:pt x="2" y="5"/>
                    <a:pt x="2" y="5"/>
                  </a:cubicBezTo>
                  <a:cubicBezTo>
                    <a:pt x="3" y="6"/>
                    <a:pt x="3" y="6"/>
                    <a:pt x="3" y="6"/>
                  </a:cubicBezTo>
                  <a:cubicBezTo>
                    <a:pt x="3" y="5"/>
                    <a:pt x="3" y="5"/>
                    <a:pt x="3" y="5"/>
                  </a:cubicBezTo>
                  <a:cubicBezTo>
                    <a:pt x="3" y="5"/>
                    <a:pt x="3" y="5"/>
                    <a:pt x="3" y="5"/>
                  </a:cubicBezTo>
                  <a:close/>
                  <a:moveTo>
                    <a:pt x="0" y="1"/>
                  </a:moveTo>
                  <a:cubicBezTo>
                    <a:pt x="0" y="2"/>
                    <a:pt x="0" y="2"/>
                    <a:pt x="0" y="2"/>
                  </a:cubicBezTo>
                  <a:cubicBezTo>
                    <a:pt x="1" y="3"/>
                    <a:pt x="1" y="3"/>
                    <a:pt x="1" y="3"/>
                  </a:cubicBezTo>
                  <a:cubicBezTo>
                    <a:pt x="0" y="1"/>
                    <a:pt x="0" y="1"/>
                    <a:pt x="0" y="1"/>
                  </a:cubicBezTo>
                  <a:close/>
                  <a:moveTo>
                    <a:pt x="3" y="0"/>
                  </a:moveTo>
                  <a:cubicBezTo>
                    <a:pt x="4" y="1"/>
                    <a:pt x="4" y="1"/>
                    <a:pt x="4" y="1"/>
                  </a:cubicBezTo>
                  <a:cubicBezTo>
                    <a:pt x="4" y="0"/>
                    <a:pt x="4" y="0"/>
                    <a:pt x="4" y="0"/>
                  </a:cubicBezTo>
                  <a:cubicBezTo>
                    <a:pt x="3" y="0"/>
                    <a:pt x="3" y="0"/>
                    <a:pt x="3" y="0"/>
                  </a:cubicBezTo>
                  <a:close/>
                  <a:moveTo>
                    <a:pt x="1" y="0"/>
                  </a:moveTo>
                  <a:cubicBezTo>
                    <a:pt x="2" y="0"/>
                    <a:pt x="2" y="0"/>
                    <a:pt x="2" y="0"/>
                  </a:cubicBezTo>
                  <a:cubicBezTo>
                    <a:pt x="3" y="1"/>
                    <a:pt x="3" y="1"/>
                    <a:pt x="3" y="1"/>
                  </a:cubicBezTo>
                  <a:cubicBezTo>
                    <a:pt x="3" y="2"/>
                    <a:pt x="3" y="2"/>
                    <a:pt x="3" y="2"/>
                  </a:cubicBezTo>
                  <a:cubicBezTo>
                    <a:pt x="2" y="1"/>
                    <a:pt x="2" y="1"/>
                    <a:pt x="2" y="1"/>
                  </a:cubicBezTo>
                  <a:cubicBezTo>
                    <a:pt x="1" y="0"/>
                    <a:pt x="1" y="0"/>
                    <a:pt x="1" y="0"/>
                  </a:cubicBezTo>
                  <a:close/>
                  <a:moveTo>
                    <a:pt x="1" y="0"/>
                  </a:moveTo>
                  <a:cubicBezTo>
                    <a:pt x="3" y="3"/>
                    <a:pt x="3" y="3"/>
                    <a:pt x="3" y="3"/>
                  </a:cubicBezTo>
                  <a:cubicBezTo>
                    <a:pt x="4" y="4"/>
                    <a:pt x="4" y="4"/>
                    <a:pt x="4" y="4"/>
                  </a:cubicBezTo>
                  <a:cubicBezTo>
                    <a:pt x="3" y="4"/>
                    <a:pt x="3" y="4"/>
                    <a:pt x="3" y="4"/>
                  </a:cubicBezTo>
                  <a:cubicBezTo>
                    <a:pt x="1" y="2"/>
                    <a:pt x="1" y="2"/>
                    <a:pt x="1" y="2"/>
                  </a:cubicBezTo>
                  <a:cubicBezTo>
                    <a:pt x="1" y="1"/>
                    <a:pt x="1" y="1"/>
                    <a:pt x="1" y="1"/>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5" name="Freeform 73"/>
            <p:cNvSpPr>
              <a:spLocks/>
            </p:cNvSpPr>
            <p:nvPr/>
          </p:nvSpPr>
          <p:spPr bwMode="auto">
            <a:xfrm>
              <a:off x="4215475" y="3019115"/>
              <a:ext cx="103974" cy="140243"/>
            </a:xfrm>
            <a:custGeom>
              <a:avLst/>
              <a:gdLst>
                <a:gd name="T0" fmla="*/ 19 w 43"/>
                <a:gd name="T1" fmla="*/ 56 h 58"/>
                <a:gd name="T2" fmla="*/ 22 w 43"/>
                <a:gd name="T3" fmla="*/ 53 h 58"/>
                <a:gd name="T4" fmla="*/ 26 w 43"/>
                <a:gd name="T5" fmla="*/ 51 h 58"/>
                <a:gd name="T6" fmla="*/ 33 w 43"/>
                <a:gd name="T7" fmla="*/ 50 h 58"/>
                <a:gd name="T8" fmla="*/ 36 w 43"/>
                <a:gd name="T9" fmla="*/ 48 h 58"/>
                <a:gd name="T10" fmla="*/ 38 w 43"/>
                <a:gd name="T11" fmla="*/ 46 h 58"/>
                <a:gd name="T12" fmla="*/ 41 w 43"/>
                <a:gd name="T13" fmla="*/ 41 h 58"/>
                <a:gd name="T14" fmla="*/ 43 w 43"/>
                <a:gd name="T15" fmla="*/ 33 h 58"/>
                <a:gd name="T16" fmla="*/ 43 w 43"/>
                <a:gd name="T17" fmla="*/ 29 h 58"/>
                <a:gd name="T18" fmla="*/ 39 w 43"/>
                <a:gd name="T19" fmla="*/ 22 h 58"/>
                <a:gd name="T20" fmla="*/ 39 w 43"/>
                <a:gd name="T21" fmla="*/ 21 h 58"/>
                <a:gd name="T22" fmla="*/ 33 w 43"/>
                <a:gd name="T23" fmla="*/ 14 h 58"/>
                <a:gd name="T24" fmla="*/ 29 w 43"/>
                <a:gd name="T25" fmla="*/ 19 h 58"/>
                <a:gd name="T26" fmla="*/ 29 w 43"/>
                <a:gd name="T27" fmla="*/ 9 h 58"/>
                <a:gd name="T28" fmla="*/ 33 w 43"/>
                <a:gd name="T29" fmla="*/ 5 h 58"/>
                <a:gd name="T30" fmla="*/ 36 w 43"/>
                <a:gd name="T31" fmla="*/ 4 h 58"/>
                <a:gd name="T32" fmla="*/ 33 w 43"/>
                <a:gd name="T33" fmla="*/ 2 h 58"/>
                <a:gd name="T34" fmla="*/ 29 w 43"/>
                <a:gd name="T35" fmla="*/ 7 h 58"/>
                <a:gd name="T36" fmla="*/ 29 w 43"/>
                <a:gd name="T37" fmla="*/ 2 h 58"/>
                <a:gd name="T38" fmla="*/ 27 w 43"/>
                <a:gd name="T39" fmla="*/ 4 h 58"/>
                <a:gd name="T40" fmla="*/ 24 w 43"/>
                <a:gd name="T41" fmla="*/ 5 h 58"/>
                <a:gd name="T42" fmla="*/ 24 w 43"/>
                <a:gd name="T43" fmla="*/ 7 h 58"/>
                <a:gd name="T44" fmla="*/ 22 w 43"/>
                <a:gd name="T45" fmla="*/ 9 h 58"/>
                <a:gd name="T46" fmla="*/ 22 w 43"/>
                <a:gd name="T47" fmla="*/ 12 h 58"/>
                <a:gd name="T48" fmla="*/ 26 w 43"/>
                <a:gd name="T49" fmla="*/ 12 h 58"/>
                <a:gd name="T50" fmla="*/ 21 w 43"/>
                <a:gd name="T51" fmla="*/ 16 h 58"/>
                <a:gd name="T52" fmla="*/ 16 w 43"/>
                <a:gd name="T53" fmla="*/ 17 h 58"/>
                <a:gd name="T54" fmla="*/ 9 w 43"/>
                <a:gd name="T55" fmla="*/ 16 h 58"/>
                <a:gd name="T56" fmla="*/ 7 w 43"/>
                <a:gd name="T57" fmla="*/ 17 h 58"/>
                <a:gd name="T58" fmla="*/ 9 w 43"/>
                <a:gd name="T59" fmla="*/ 21 h 58"/>
                <a:gd name="T60" fmla="*/ 5 w 43"/>
                <a:gd name="T61" fmla="*/ 19 h 58"/>
                <a:gd name="T62" fmla="*/ 10 w 43"/>
                <a:gd name="T63" fmla="*/ 22 h 58"/>
                <a:gd name="T64" fmla="*/ 9 w 43"/>
                <a:gd name="T65" fmla="*/ 26 h 58"/>
                <a:gd name="T66" fmla="*/ 5 w 43"/>
                <a:gd name="T67" fmla="*/ 28 h 58"/>
                <a:gd name="T68" fmla="*/ 7 w 43"/>
                <a:gd name="T69" fmla="*/ 29 h 58"/>
                <a:gd name="T70" fmla="*/ 16 w 43"/>
                <a:gd name="T71" fmla="*/ 31 h 58"/>
                <a:gd name="T72" fmla="*/ 10 w 43"/>
                <a:gd name="T73" fmla="*/ 36 h 58"/>
                <a:gd name="T74" fmla="*/ 5 w 43"/>
                <a:gd name="T75" fmla="*/ 41 h 58"/>
                <a:gd name="T76" fmla="*/ 10 w 43"/>
                <a:gd name="T77" fmla="*/ 41 h 58"/>
                <a:gd name="T78" fmla="*/ 16 w 43"/>
                <a:gd name="T79" fmla="*/ 39 h 58"/>
                <a:gd name="T80" fmla="*/ 9 w 43"/>
                <a:gd name="T81" fmla="*/ 41 h 58"/>
                <a:gd name="T82" fmla="*/ 7 w 43"/>
                <a:gd name="T83" fmla="*/ 45 h 58"/>
                <a:gd name="T84" fmla="*/ 5 w 43"/>
                <a:gd name="T85" fmla="*/ 46 h 58"/>
                <a:gd name="T86" fmla="*/ 4 w 43"/>
                <a:gd name="T87" fmla="*/ 45 h 58"/>
                <a:gd name="T88" fmla="*/ 7 w 43"/>
                <a:gd name="T89" fmla="*/ 48 h 58"/>
                <a:gd name="T90" fmla="*/ 2 w 43"/>
                <a:gd name="T91" fmla="*/ 51 h 58"/>
                <a:gd name="T92" fmla="*/ 9 w 43"/>
                <a:gd name="T93" fmla="*/ 51 h 58"/>
                <a:gd name="T94" fmla="*/ 5 w 43"/>
                <a:gd name="T95" fmla="*/ 55 h 58"/>
                <a:gd name="T96" fmla="*/ 5 w 43"/>
                <a:gd name="T97" fmla="*/ 56 h 58"/>
                <a:gd name="T98" fmla="*/ 10 w 43"/>
                <a:gd name="T99" fmla="*/ 5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 h="58">
                  <a:moveTo>
                    <a:pt x="10" y="58"/>
                  </a:moveTo>
                  <a:lnTo>
                    <a:pt x="16" y="56"/>
                  </a:lnTo>
                  <a:lnTo>
                    <a:pt x="19" y="56"/>
                  </a:lnTo>
                  <a:lnTo>
                    <a:pt x="21" y="55"/>
                  </a:lnTo>
                  <a:lnTo>
                    <a:pt x="21" y="51"/>
                  </a:lnTo>
                  <a:lnTo>
                    <a:pt x="22" y="53"/>
                  </a:lnTo>
                  <a:lnTo>
                    <a:pt x="21" y="53"/>
                  </a:lnTo>
                  <a:lnTo>
                    <a:pt x="24" y="53"/>
                  </a:lnTo>
                  <a:lnTo>
                    <a:pt x="26" y="51"/>
                  </a:lnTo>
                  <a:lnTo>
                    <a:pt x="27" y="51"/>
                  </a:lnTo>
                  <a:lnTo>
                    <a:pt x="27" y="50"/>
                  </a:lnTo>
                  <a:lnTo>
                    <a:pt x="33" y="50"/>
                  </a:lnTo>
                  <a:lnTo>
                    <a:pt x="34" y="48"/>
                  </a:lnTo>
                  <a:lnTo>
                    <a:pt x="34" y="50"/>
                  </a:lnTo>
                  <a:lnTo>
                    <a:pt x="36" y="48"/>
                  </a:lnTo>
                  <a:lnTo>
                    <a:pt x="38" y="48"/>
                  </a:lnTo>
                  <a:lnTo>
                    <a:pt x="41" y="48"/>
                  </a:lnTo>
                  <a:lnTo>
                    <a:pt x="38" y="46"/>
                  </a:lnTo>
                  <a:lnTo>
                    <a:pt x="39" y="45"/>
                  </a:lnTo>
                  <a:lnTo>
                    <a:pt x="41" y="43"/>
                  </a:lnTo>
                  <a:lnTo>
                    <a:pt x="41" y="41"/>
                  </a:lnTo>
                  <a:lnTo>
                    <a:pt x="43" y="39"/>
                  </a:lnTo>
                  <a:lnTo>
                    <a:pt x="43" y="38"/>
                  </a:lnTo>
                  <a:lnTo>
                    <a:pt x="43" y="33"/>
                  </a:lnTo>
                  <a:lnTo>
                    <a:pt x="41" y="31"/>
                  </a:lnTo>
                  <a:lnTo>
                    <a:pt x="43" y="31"/>
                  </a:lnTo>
                  <a:lnTo>
                    <a:pt x="43" y="29"/>
                  </a:lnTo>
                  <a:lnTo>
                    <a:pt x="41" y="26"/>
                  </a:lnTo>
                  <a:lnTo>
                    <a:pt x="41" y="24"/>
                  </a:lnTo>
                  <a:lnTo>
                    <a:pt x="39" y="22"/>
                  </a:lnTo>
                  <a:lnTo>
                    <a:pt x="41" y="22"/>
                  </a:lnTo>
                  <a:lnTo>
                    <a:pt x="43" y="22"/>
                  </a:lnTo>
                  <a:lnTo>
                    <a:pt x="39" y="21"/>
                  </a:lnTo>
                  <a:lnTo>
                    <a:pt x="38" y="21"/>
                  </a:lnTo>
                  <a:lnTo>
                    <a:pt x="36" y="16"/>
                  </a:lnTo>
                  <a:lnTo>
                    <a:pt x="33" y="14"/>
                  </a:lnTo>
                  <a:lnTo>
                    <a:pt x="33" y="16"/>
                  </a:lnTo>
                  <a:lnTo>
                    <a:pt x="31" y="19"/>
                  </a:lnTo>
                  <a:lnTo>
                    <a:pt x="29" y="19"/>
                  </a:lnTo>
                  <a:lnTo>
                    <a:pt x="26" y="14"/>
                  </a:lnTo>
                  <a:lnTo>
                    <a:pt x="27" y="11"/>
                  </a:lnTo>
                  <a:lnTo>
                    <a:pt x="29" y="9"/>
                  </a:lnTo>
                  <a:lnTo>
                    <a:pt x="31" y="7"/>
                  </a:lnTo>
                  <a:lnTo>
                    <a:pt x="33" y="7"/>
                  </a:lnTo>
                  <a:lnTo>
                    <a:pt x="33" y="5"/>
                  </a:lnTo>
                  <a:lnTo>
                    <a:pt x="33" y="5"/>
                  </a:lnTo>
                  <a:lnTo>
                    <a:pt x="34" y="4"/>
                  </a:lnTo>
                  <a:lnTo>
                    <a:pt x="36" y="4"/>
                  </a:lnTo>
                  <a:lnTo>
                    <a:pt x="34" y="2"/>
                  </a:lnTo>
                  <a:lnTo>
                    <a:pt x="33" y="0"/>
                  </a:lnTo>
                  <a:lnTo>
                    <a:pt x="33" y="2"/>
                  </a:lnTo>
                  <a:lnTo>
                    <a:pt x="31" y="2"/>
                  </a:lnTo>
                  <a:lnTo>
                    <a:pt x="31" y="4"/>
                  </a:lnTo>
                  <a:lnTo>
                    <a:pt x="29" y="7"/>
                  </a:lnTo>
                  <a:lnTo>
                    <a:pt x="29" y="5"/>
                  </a:lnTo>
                  <a:lnTo>
                    <a:pt x="31" y="4"/>
                  </a:lnTo>
                  <a:lnTo>
                    <a:pt x="29" y="2"/>
                  </a:lnTo>
                  <a:lnTo>
                    <a:pt x="27" y="2"/>
                  </a:lnTo>
                  <a:lnTo>
                    <a:pt x="29" y="4"/>
                  </a:lnTo>
                  <a:lnTo>
                    <a:pt x="27" y="4"/>
                  </a:lnTo>
                  <a:lnTo>
                    <a:pt x="26" y="4"/>
                  </a:lnTo>
                  <a:lnTo>
                    <a:pt x="24" y="4"/>
                  </a:lnTo>
                  <a:lnTo>
                    <a:pt x="24" y="5"/>
                  </a:lnTo>
                  <a:lnTo>
                    <a:pt x="22" y="5"/>
                  </a:lnTo>
                  <a:lnTo>
                    <a:pt x="22" y="7"/>
                  </a:lnTo>
                  <a:lnTo>
                    <a:pt x="24" y="7"/>
                  </a:lnTo>
                  <a:lnTo>
                    <a:pt x="22" y="9"/>
                  </a:lnTo>
                  <a:lnTo>
                    <a:pt x="21" y="9"/>
                  </a:lnTo>
                  <a:lnTo>
                    <a:pt x="22" y="9"/>
                  </a:lnTo>
                  <a:lnTo>
                    <a:pt x="19" y="11"/>
                  </a:lnTo>
                  <a:lnTo>
                    <a:pt x="21" y="12"/>
                  </a:lnTo>
                  <a:lnTo>
                    <a:pt x="22" y="12"/>
                  </a:lnTo>
                  <a:lnTo>
                    <a:pt x="22" y="12"/>
                  </a:lnTo>
                  <a:lnTo>
                    <a:pt x="24" y="12"/>
                  </a:lnTo>
                  <a:lnTo>
                    <a:pt x="26" y="12"/>
                  </a:lnTo>
                  <a:lnTo>
                    <a:pt x="22" y="14"/>
                  </a:lnTo>
                  <a:lnTo>
                    <a:pt x="19" y="16"/>
                  </a:lnTo>
                  <a:lnTo>
                    <a:pt x="21" y="16"/>
                  </a:lnTo>
                  <a:lnTo>
                    <a:pt x="17" y="17"/>
                  </a:lnTo>
                  <a:lnTo>
                    <a:pt x="16" y="16"/>
                  </a:lnTo>
                  <a:lnTo>
                    <a:pt x="16" y="17"/>
                  </a:lnTo>
                  <a:lnTo>
                    <a:pt x="14" y="16"/>
                  </a:lnTo>
                  <a:lnTo>
                    <a:pt x="9" y="16"/>
                  </a:lnTo>
                  <a:lnTo>
                    <a:pt x="9" y="16"/>
                  </a:lnTo>
                  <a:lnTo>
                    <a:pt x="7" y="16"/>
                  </a:lnTo>
                  <a:lnTo>
                    <a:pt x="5" y="17"/>
                  </a:lnTo>
                  <a:lnTo>
                    <a:pt x="7" y="17"/>
                  </a:lnTo>
                  <a:lnTo>
                    <a:pt x="7" y="19"/>
                  </a:lnTo>
                  <a:lnTo>
                    <a:pt x="9" y="19"/>
                  </a:lnTo>
                  <a:lnTo>
                    <a:pt x="9" y="21"/>
                  </a:lnTo>
                  <a:lnTo>
                    <a:pt x="7" y="21"/>
                  </a:lnTo>
                  <a:lnTo>
                    <a:pt x="7" y="19"/>
                  </a:lnTo>
                  <a:lnTo>
                    <a:pt x="5" y="19"/>
                  </a:lnTo>
                  <a:lnTo>
                    <a:pt x="9" y="22"/>
                  </a:lnTo>
                  <a:lnTo>
                    <a:pt x="10" y="21"/>
                  </a:lnTo>
                  <a:lnTo>
                    <a:pt x="10" y="22"/>
                  </a:lnTo>
                  <a:lnTo>
                    <a:pt x="9" y="24"/>
                  </a:lnTo>
                  <a:lnTo>
                    <a:pt x="7" y="24"/>
                  </a:lnTo>
                  <a:lnTo>
                    <a:pt x="9" y="26"/>
                  </a:lnTo>
                  <a:lnTo>
                    <a:pt x="5" y="26"/>
                  </a:lnTo>
                  <a:lnTo>
                    <a:pt x="5" y="28"/>
                  </a:lnTo>
                  <a:lnTo>
                    <a:pt x="5" y="28"/>
                  </a:lnTo>
                  <a:lnTo>
                    <a:pt x="7" y="29"/>
                  </a:lnTo>
                  <a:lnTo>
                    <a:pt x="9" y="29"/>
                  </a:lnTo>
                  <a:lnTo>
                    <a:pt x="7" y="29"/>
                  </a:lnTo>
                  <a:lnTo>
                    <a:pt x="10" y="29"/>
                  </a:lnTo>
                  <a:lnTo>
                    <a:pt x="10" y="31"/>
                  </a:lnTo>
                  <a:lnTo>
                    <a:pt x="16" y="31"/>
                  </a:lnTo>
                  <a:lnTo>
                    <a:pt x="14" y="34"/>
                  </a:lnTo>
                  <a:lnTo>
                    <a:pt x="12" y="33"/>
                  </a:lnTo>
                  <a:lnTo>
                    <a:pt x="10" y="36"/>
                  </a:lnTo>
                  <a:lnTo>
                    <a:pt x="12" y="36"/>
                  </a:lnTo>
                  <a:lnTo>
                    <a:pt x="10" y="39"/>
                  </a:lnTo>
                  <a:lnTo>
                    <a:pt x="5" y="41"/>
                  </a:lnTo>
                  <a:lnTo>
                    <a:pt x="7" y="41"/>
                  </a:lnTo>
                  <a:lnTo>
                    <a:pt x="10" y="39"/>
                  </a:lnTo>
                  <a:lnTo>
                    <a:pt x="10" y="41"/>
                  </a:lnTo>
                  <a:lnTo>
                    <a:pt x="14" y="41"/>
                  </a:lnTo>
                  <a:lnTo>
                    <a:pt x="16" y="39"/>
                  </a:lnTo>
                  <a:lnTo>
                    <a:pt x="16" y="39"/>
                  </a:lnTo>
                  <a:lnTo>
                    <a:pt x="17" y="39"/>
                  </a:lnTo>
                  <a:lnTo>
                    <a:pt x="12" y="41"/>
                  </a:lnTo>
                  <a:lnTo>
                    <a:pt x="9" y="41"/>
                  </a:lnTo>
                  <a:lnTo>
                    <a:pt x="9" y="43"/>
                  </a:lnTo>
                  <a:lnTo>
                    <a:pt x="5" y="43"/>
                  </a:lnTo>
                  <a:lnTo>
                    <a:pt x="7" y="45"/>
                  </a:lnTo>
                  <a:lnTo>
                    <a:pt x="7" y="46"/>
                  </a:lnTo>
                  <a:lnTo>
                    <a:pt x="7" y="46"/>
                  </a:lnTo>
                  <a:lnTo>
                    <a:pt x="5" y="46"/>
                  </a:lnTo>
                  <a:lnTo>
                    <a:pt x="4" y="45"/>
                  </a:lnTo>
                  <a:lnTo>
                    <a:pt x="4" y="46"/>
                  </a:lnTo>
                  <a:lnTo>
                    <a:pt x="4" y="45"/>
                  </a:lnTo>
                  <a:lnTo>
                    <a:pt x="0" y="46"/>
                  </a:lnTo>
                  <a:lnTo>
                    <a:pt x="0" y="48"/>
                  </a:lnTo>
                  <a:lnTo>
                    <a:pt x="7" y="48"/>
                  </a:lnTo>
                  <a:lnTo>
                    <a:pt x="5" y="50"/>
                  </a:lnTo>
                  <a:lnTo>
                    <a:pt x="2" y="50"/>
                  </a:lnTo>
                  <a:lnTo>
                    <a:pt x="2" y="51"/>
                  </a:lnTo>
                  <a:lnTo>
                    <a:pt x="4" y="51"/>
                  </a:lnTo>
                  <a:lnTo>
                    <a:pt x="4" y="53"/>
                  </a:lnTo>
                  <a:lnTo>
                    <a:pt x="9" y="51"/>
                  </a:lnTo>
                  <a:lnTo>
                    <a:pt x="5" y="55"/>
                  </a:lnTo>
                  <a:lnTo>
                    <a:pt x="4" y="55"/>
                  </a:lnTo>
                  <a:lnTo>
                    <a:pt x="5" y="55"/>
                  </a:lnTo>
                  <a:lnTo>
                    <a:pt x="9" y="53"/>
                  </a:lnTo>
                  <a:lnTo>
                    <a:pt x="9" y="55"/>
                  </a:lnTo>
                  <a:lnTo>
                    <a:pt x="5" y="56"/>
                  </a:lnTo>
                  <a:lnTo>
                    <a:pt x="7" y="56"/>
                  </a:lnTo>
                  <a:lnTo>
                    <a:pt x="7" y="56"/>
                  </a:lnTo>
                  <a:lnTo>
                    <a:pt x="10" y="56"/>
                  </a:lnTo>
                  <a:lnTo>
                    <a:pt x="10" y="58"/>
                  </a:lnTo>
                  <a:lnTo>
                    <a:pt x="10" y="5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6" name="Freeform 74"/>
            <p:cNvSpPr>
              <a:spLocks noEditPoints="1"/>
            </p:cNvSpPr>
            <p:nvPr/>
          </p:nvSpPr>
          <p:spPr bwMode="auto">
            <a:xfrm>
              <a:off x="4278342" y="2811169"/>
              <a:ext cx="222455" cy="406221"/>
            </a:xfrm>
            <a:custGeom>
              <a:avLst/>
              <a:gdLst>
                <a:gd name="T0" fmla="*/ 2 w 54"/>
                <a:gd name="T1" fmla="*/ 56 h 99"/>
                <a:gd name="T2" fmla="*/ 12 w 54"/>
                <a:gd name="T3" fmla="*/ 57 h 99"/>
                <a:gd name="T4" fmla="*/ 11 w 54"/>
                <a:gd name="T5" fmla="*/ 62 h 99"/>
                <a:gd name="T6" fmla="*/ 39 w 54"/>
                <a:gd name="T7" fmla="*/ 0 h 99"/>
                <a:gd name="T8" fmla="*/ 38 w 54"/>
                <a:gd name="T9" fmla="*/ 1 h 99"/>
                <a:gd name="T10" fmla="*/ 36 w 54"/>
                <a:gd name="T11" fmla="*/ 4 h 99"/>
                <a:gd name="T12" fmla="*/ 50 w 54"/>
                <a:gd name="T13" fmla="*/ 86 h 99"/>
                <a:gd name="T14" fmla="*/ 36 w 54"/>
                <a:gd name="T15" fmla="*/ 93 h 99"/>
                <a:gd name="T16" fmla="*/ 6 w 54"/>
                <a:gd name="T17" fmla="*/ 41 h 99"/>
                <a:gd name="T18" fmla="*/ 9 w 54"/>
                <a:gd name="T19" fmla="*/ 37 h 99"/>
                <a:gd name="T20" fmla="*/ 26 w 54"/>
                <a:gd name="T21" fmla="*/ 19 h 99"/>
                <a:gd name="T22" fmla="*/ 25 w 54"/>
                <a:gd name="T23" fmla="*/ 22 h 99"/>
                <a:gd name="T24" fmla="*/ 11 w 54"/>
                <a:gd name="T25" fmla="*/ 26 h 99"/>
                <a:gd name="T26" fmla="*/ 7 w 54"/>
                <a:gd name="T27" fmla="*/ 29 h 99"/>
                <a:gd name="T28" fmla="*/ 4 w 54"/>
                <a:gd name="T29" fmla="*/ 33 h 99"/>
                <a:gd name="T30" fmla="*/ 5 w 54"/>
                <a:gd name="T31" fmla="*/ 35 h 99"/>
                <a:gd name="T32" fmla="*/ 9 w 54"/>
                <a:gd name="T33" fmla="*/ 34 h 99"/>
                <a:gd name="T34" fmla="*/ 11 w 54"/>
                <a:gd name="T35" fmla="*/ 34 h 99"/>
                <a:gd name="T36" fmla="*/ 12 w 54"/>
                <a:gd name="T37" fmla="*/ 42 h 99"/>
                <a:gd name="T38" fmla="*/ 12 w 54"/>
                <a:gd name="T39" fmla="*/ 47 h 99"/>
                <a:gd name="T40" fmla="*/ 16 w 54"/>
                <a:gd name="T41" fmla="*/ 52 h 99"/>
                <a:gd name="T42" fmla="*/ 17 w 54"/>
                <a:gd name="T43" fmla="*/ 63 h 99"/>
                <a:gd name="T44" fmla="*/ 16 w 54"/>
                <a:gd name="T45" fmla="*/ 98 h 99"/>
                <a:gd name="T46" fmla="*/ 24 w 54"/>
                <a:gd name="T47" fmla="*/ 97 h 99"/>
                <a:gd name="T48" fmla="*/ 31 w 54"/>
                <a:gd name="T49" fmla="*/ 93 h 99"/>
                <a:gd name="T50" fmla="*/ 40 w 54"/>
                <a:gd name="T51" fmla="*/ 92 h 99"/>
                <a:gd name="T52" fmla="*/ 51 w 54"/>
                <a:gd name="T53" fmla="*/ 89 h 99"/>
                <a:gd name="T54" fmla="*/ 48 w 54"/>
                <a:gd name="T55" fmla="*/ 86 h 99"/>
                <a:gd name="T56" fmla="*/ 50 w 54"/>
                <a:gd name="T57" fmla="*/ 82 h 99"/>
                <a:gd name="T58" fmla="*/ 53 w 54"/>
                <a:gd name="T59" fmla="*/ 80 h 99"/>
                <a:gd name="T60" fmla="*/ 44 w 54"/>
                <a:gd name="T61" fmla="*/ 73 h 99"/>
                <a:gd name="T62" fmla="*/ 40 w 54"/>
                <a:gd name="T63" fmla="*/ 66 h 99"/>
                <a:gd name="T64" fmla="*/ 42 w 54"/>
                <a:gd name="T65" fmla="*/ 62 h 99"/>
                <a:gd name="T66" fmla="*/ 33 w 54"/>
                <a:gd name="T67" fmla="*/ 50 h 99"/>
                <a:gd name="T68" fmla="*/ 23 w 54"/>
                <a:gd name="T69" fmla="*/ 45 h 99"/>
                <a:gd name="T70" fmla="*/ 25 w 54"/>
                <a:gd name="T71" fmla="*/ 43 h 99"/>
                <a:gd name="T72" fmla="*/ 31 w 54"/>
                <a:gd name="T73" fmla="*/ 34 h 99"/>
                <a:gd name="T74" fmla="*/ 24 w 54"/>
                <a:gd name="T75" fmla="*/ 32 h 99"/>
                <a:gd name="T76" fmla="*/ 21 w 54"/>
                <a:gd name="T77" fmla="*/ 29 h 99"/>
                <a:gd name="T78" fmla="*/ 22 w 54"/>
                <a:gd name="T79" fmla="*/ 24 h 99"/>
                <a:gd name="T80" fmla="*/ 16 w 54"/>
                <a:gd name="T81" fmla="*/ 24 h 99"/>
                <a:gd name="T82" fmla="*/ 14 w 54"/>
                <a:gd name="T83" fmla="*/ 30 h 99"/>
                <a:gd name="T84" fmla="*/ 13 w 54"/>
                <a:gd name="T85" fmla="*/ 33 h 99"/>
                <a:gd name="T86" fmla="*/ 13 w 54"/>
                <a:gd name="T87" fmla="*/ 35 h 99"/>
                <a:gd name="T88" fmla="*/ 12 w 54"/>
                <a:gd name="T89" fmla="*/ 39 h 99"/>
                <a:gd name="T90" fmla="*/ 13 w 54"/>
                <a:gd name="T91" fmla="*/ 42 h 99"/>
                <a:gd name="T92" fmla="*/ 13 w 54"/>
                <a:gd name="T93" fmla="*/ 48 h 99"/>
                <a:gd name="T94" fmla="*/ 14 w 54"/>
                <a:gd name="T95" fmla="*/ 48 h 99"/>
                <a:gd name="T96" fmla="*/ 17 w 54"/>
                <a:gd name="T97" fmla="*/ 45 h 99"/>
                <a:gd name="T98" fmla="*/ 16 w 54"/>
                <a:gd name="T99" fmla="*/ 56 h 99"/>
                <a:gd name="T100" fmla="*/ 22 w 54"/>
                <a:gd name="T101" fmla="*/ 57 h 99"/>
                <a:gd name="T102" fmla="*/ 28 w 54"/>
                <a:gd name="T103" fmla="*/ 62 h 99"/>
                <a:gd name="T104" fmla="*/ 27 w 54"/>
                <a:gd name="T105" fmla="*/ 69 h 99"/>
                <a:gd name="T106" fmla="*/ 17 w 54"/>
                <a:gd name="T107" fmla="*/ 74 h 99"/>
                <a:gd name="T108" fmla="*/ 19 w 54"/>
                <a:gd name="T109" fmla="*/ 80 h 99"/>
                <a:gd name="T110" fmla="*/ 16 w 54"/>
                <a:gd name="T111" fmla="*/ 85 h 99"/>
                <a:gd name="T112" fmla="*/ 24 w 54"/>
                <a:gd name="T113" fmla="*/ 86 h 99"/>
                <a:gd name="T114" fmla="*/ 27 w 54"/>
                <a:gd name="T115" fmla="*/ 89 h 99"/>
                <a:gd name="T116" fmla="*/ 16 w 54"/>
                <a:gd name="T117" fmla="*/ 94 h 99"/>
                <a:gd name="T118" fmla="*/ 15 w 54"/>
                <a:gd name="T1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4" h="99">
                  <a:moveTo>
                    <a:pt x="10" y="64"/>
                  </a:moveTo>
                  <a:cubicBezTo>
                    <a:pt x="8" y="63"/>
                    <a:pt x="8" y="63"/>
                    <a:pt x="8" y="63"/>
                  </a:cubicBezTo>
                  <a:cubicBezTo>
                    <a:pt x="7" y="63"/>
                    <a:pt x="7" y="63"/>
                    <a:pt x="7" y="63"/>
                  </a:cubicBezTo>
                  <a:cubicBezTo>
                    <a:pt x="6" y="60"/>
                    <a:pt x="6" y="60"/>
                    <a:pt x="6" y="60"/>
                  </a:cubicBezTo>
                  <a:cubicBezTo>
                    <a:pt x="4" y="59"/>
                    <a:pt x="4" y="59"/>
                    <a:pt x="4" y="59"/>
                  </a:cubicBezTo>
                  <a:cubicBezTo>
                    <a:pt x="4" y="60"/>
                    <a:pt x="4" y="60"/>
                    <a:pt x="4" y="60"/>
                  </a:cubicBezTo>
                  <a:cubicBezTo>
                    <a:pt x="3" y="62"/>
                    <a:pt x="3" y="62"/>
                    <a:pt x="3" y="62"/>
                  </a:cubicBezTo>
                  <a:cubicBezTo>
                    <a:pt x="2" y="62"/>
                    <a:pt x="2" y="62"/>
                    <a:pt x="2" y="62"/>
                  </a:cubicBezTo>
                  <a:cubicBezTo>
                    <a:pt x="0" y="59"/>
                    <a:pt x="0" y="59"/>
                    <a:pt x="0" y="59"/>
                  </a:cubicBezTo>
                  <a:cubicBezTo>
                    <a:pt x="1" y="57"/>
                    <a:pt x="1" y="57"/>
                    <a:pt x="1" y="57"/>
                  </a:cubicBezTo>
                  <a:cubicBezTo>
                    <a:pt x="2" y="56"/>
                    <a:pt x="2" y="56"/>
                    <a:pt x="2" y="56"/>
                  </a:cubicBezTo>
                  <a:cubicBezTo>
                    <a:pt x="3" y="55"/>
                    <a:pt x="3" y="55"/>
                    <a:pt x="3" y="55"/>
                  </a:cubicBezTo>
                  <a:cubicBezTo>
                    <a:pt x="4" y="55"/>
                    <a:pt x="4" y="55"/>
                    <a:pt x="4" y="55"/>
                  </a:cubicBezTo>
                  <a:cubicBezTo>
                    <a:pt x="4" y="54"/>
                    <a:pt x="4" y="54"/>
                    <a:pt x="4" y="54"/>
                  </a:cubicBezTo>
                  <a:cubicBezTo>
                    <a:pt x="5" y="54"/>
                    <a:pt x="5" y="54"/>
                    <a:pt x="5" y="54"/>
                  </a:cubicBezTo>
                  <a:cubicBezTo>
                    <a:pt x="6" y="54"/>
                    <a:pt x="6" y="54"/>
                    <a:pt x="6" y="54"/>
                  </a:cubicBezTo>
                  <a:cubicBezTo>
                    <a:pt x="7" y="54"/>
                    <a:pt x="7" y="54"/>
                    <a:pt x="7" y="54"/>
                  </a:cubicBezTo>
                  <a:cubicBezTo>
                    <a:pt x="8" y="53"/>
                    <a:pt x="8" y="53"/>
                    <a:pt x="8" y="53"/>
                  </a:cubicBezTo>
                  <a:cubicBezTo>
                    <a:pt x="10" y="53"/>
                    <a:pt x="10" y="53"/>
                    <a:pt x="10" y="53"/>
                  </a:cubicBezTo>
                  <a:cubicBezTo>
                    <a:pt x="11" y="53"/>
                    <a:pt x="11" y="53"/>
                    <a:pt x="11" y="53"/>
                  </a:cubicBezTo>
                  <a:cubicBezTo>
                    <a:pt x="11" y="55"/>
                    <a:pt x="11" y="55"/>
                    <a:pt x="11" y="55"/>
                  </a:cubicBezTo>
                  <a:cubicBezTo>
                    <a:pt x="12" y="57"/>
                    <a:pt x="12" y="57"/>
                    <a:pt x="12" y="57"/>
                  </a:cubicBezTo>
                  <a:cubicBezTo>
                    <a:pt x="12" y="58"/>
                    <a:pt x="12" y="58"/>
                    <a:pt x="12" y="58"/>
                  </a:cubicBezTo>
                  <a:cubicBezTo>
                    <a:pt x="13" y="58"/>
                    <a:pt x="13" y="58"/>
                    <a:pt x="13" y="58"/>
                  </a:cubicBezTo>
                  <a:cubicBezTo>
                    <a:pt x="14" y="61"/>
                    <a:pt x="14" y="61"/>
                    <a:pt x="14" y="61"/>
                  </a:cubicBezTo>
                  <a:cubicBezTo>
                    <a:pt x="13" y="59"/>
                    <a:pt x="13" y="59"/>
                    <a:pt x="13" y="59"/>
                  </a:cubicBezTo>
                  <a:cubicBezTo>
                    <a:pt x="12" y="59"/>
                    <a:pt x="12" y="59"/>
                    <a:pt x="12" y="59"/>
                  </a:cubicBezTo>
                  <a:cubicBezTo>
                    <a:pt x="13" y="59"/>
                    <a:pt x="13" y="59"/>
                    <a:pt x="13" y="59"/>
                  </a:cubicBezTo>
                  <a:cubicBezTo>
                    <a:pt x="12" y="60"/>
                    <a:pt x="12" y="60"/>
                    <a:pt x="12" y="60"/>
                  </a:cubicBezTo>
                  <a:cubicBezTo>
                    <a:pt x="13" y="61"/>
                    <a:pt x="13" y="61"/>
                    <a:pt x="13" y="61"/>
                  </a:cubicBezTo>
                  <a:cubicBezTo>
                    <a:pt x="13" y="62"/>
                    <a:pt x="13" y="62"/>
                    <a:pt x="13" y="62"/>
                  </a:cubicBezTo>
                  <a:cubicBezTo>
                    <a:pt x="11" y="61"/>
                    <a:pt x="11" y="61"/>
                    <a:pt x="11" y="61"/>
                  </a:cubicBezTo>
                  <a:cubicBezTo>
                    <a:pt x="11" y="62"/>
                    <a:pt x="11" y="62"/>
                    <a:pt x="11" y="62"/>
                  </a:cubicBezTo>
                  <a:cubicBezTo>
                    <a:pt x="10" y="63"/>
                    <a:pt x="10" y="63"/>
                    <a:pt x="10" y="63"/>
                  </a:cubicBezTo>
                  <a:cubicBezTo>
                    <a:pt x="10" y="63"/>
                    <a:pt x="10" y="63"/>
                    <a:pt x="10" y="63"/>
                  </a:cubicBezTo>
                  <a:cubicBezTo>
                    <a:pt x="10" y="64"/>
                    <a:pt x="10" y="64"/>
                    <a:pt x="10" y="64"/>
                  </a:cubicBezTo>
                  <a:cubicBezTo>
                    <a:pt x="10" y="64"/>
                    <a:pt x="10" y="64"/>
                    <a:pt x="10" y="64"/>
                  </a:cubicBezTo>
                  <a:close/>
                  <a:moveTo>
                    <a:pt x="36" y="9"/>
                  </a:moveTo>
                  <a:cubicBezTo>
                    <a:pt x="37" y="8"/>
                    <a:pt x="37" y="8"/>
                    <a:pt x="37" y="8"/>
                  </a:cubicBezTo>
                  <a:cubicBezTo>
                    <a:pt x="37" y="8"/>
                    <a:pt x="37" y="8"/>
                    <a:pt x="37" y="8"/>
                  </a:cubicBezTo>
                  <a:cubicBezTo>
                    <a:pt x="36" y="9"/>
                    <a:pt x="36" y="9"/>
                    <a:pt x="36" y="9"/>
                  </a:cubicBezTo>
                  <a:close/>
                  <a:moveTo>
                    <a:pt x="38" y="1"/>
                  </a:moveTo>
                  <a:cubicBezTo>
                    <a:pt x="38" y="1"/>
                    <a:pt x="38" y="1"/>
                    <a:pt x="38" y="1"/>
                  </a:cubicBezTo>
                  <a:cubicBezTo>
                    <a:pt x="39" y="0"/>
                    <a:pt x="39" y="0"/>
                    <a:pt x="39" y="0"/>
                  </a:cubicBezTo>
                  <a:cubicBezTo>
                    <a:pt x="38" y="1"/>
                    <a:pt x="38" y="1"/>
                    <a:pt x="38" y="1"/>
                  </a:cubicBezTo>
                  <a:close/>
                  <a:moveTo>
                    <a:pt x="36" y="4"/>
                  </a:moveTo>
                  <a:cubicBezTo>
                    <a:pt x="36" y="3"/>
                    <a:pt x="36" y="3"/>
                    <a:pt x="36" y="3"/>
                  </a:cubicBezTo>
                  <a:cubicBezTo>
                    <a:pt x="35" y="3"/>
                    <a:pt x="35" y="3"/>
                    <a:pt x="35" y="3"/>
                  </a:cubicBezTo>
                  <a:cubicBezTo>
                    <a:pt x="35" y="4"/>
                    <a:pt x="35" y="4"/>
                    <a:pt x="35" y="4"/>
                  </a:cubicBezTo>
                  <a:cubicBezTo>
                    <a:pt x="36" y="4"/>
                    <a:pt x="36" y="4"/>
                    <a:pt x="36" y="4"/>
                  </a:cubicBezTo>
                  <a:close/>
                  <a:moveTo>
                    <a:pt x="37" y="3"/>
                  </a:moveTo>
                  <a:cubicBezTo>
                    <a:pt x="36" y="3"/>
                    <a:pt x="36" y="3"/>
                    <a:pt x="36" y="3"/>
                  </a:cubicBezTo>
                  <a:cubicBezTo>
                    <a:pt x="37" y="2"/>
                    <a:pt x="37" y="2"/>
                    <a:pt x="37" y="2"/>
                  </a:cubicBezTo>
                  <a:cubicBezTo>
                    <a:pt x="37" y="1"/>
                    <a:pt x="37" y="1"/>
                    <a:pt x="37" y="1"/>
                  </a:cubicBezTo>
                  <a:cubicBezTo>
                    <a:pt x="38" y="1"/>
                    <a:pt x="38" y="1"/>
                    <a:pt x="38" y="1"/>
                  </a:cubicBezTo>
                  <a:cubicBezTo>
                    <a:pt x="38" y="3"/>
                    <a:pt x="38" y="3"/>
                    <a:pt x="38" y="3"/>
                  </a:cubicBezTo>
                  <a:cubicBezTo>
                    <a:pt x="37" y="3"/>
                    <a:pt x="37" y="3"/>
                    <a:pt x="37" y="3"/>
                  </a:cubicBezTo>
                  <a:close/>
                  <a:moveTo>
                    <a:pt x="37" y="7"/>
                  </a:moveTo>
                  <a:cubicBezTo>
                    <a:pt x="36" y="6"/>
                    <a:pt x="36" y="6"/>
                    <a:pt x="36" y="6"/>
                  </a:cubicBezTo>
                  <a:cubicBezTo>
                    <a:pt x="35" y="6"/>
                    <a:pt x="35" y="6"/>
                    <a:pt x="35" y="6"/>
                  </a:cubicBezTo>
                  <a:cubicBezTo>
                    <a:pt x="34" y="5"/>
                    <a:pt x="34" y="5"/>
                    <a:pt x="34" y="5"/>
                  </a:cubicBezTo>
                  <a:cubicBezTo>
                    <a:pt x="35" y="5"/>
                    <a:pt x="35" y="5"/>
                    <a:pt x="35" y="5"/>
                  </a:cubicBezTo>
                  <a:cubicBezTo>
                    <a:pt x="36" y="5"/>
                    <a:pt x="36" y="5"/>
                    <a:pt x="36" y="5"/>
                  </a:cubicBezTo>
                  <a:cubicBezTo>
                    <a:pt x="36" y="5"/>
                    <a:pt x="36" y="5"/>
                    <a:pt x="36" y="5"/>
                  </a:cubicBezTo>
                  <a:cubicBezTo>
                    <a:pt x="36" y="4"/>
                    <a:pt x="36" y="4"/>
                    <a:pt x="36" y="4"/>
                  </a:cubicBezTo>
                  <a:cubicBezTo>
                    <a:pt x="36" y="4"/>
                    <a:pt x="36" y="4"/>
                    <a:pt x="36" y="4"/>
                  </a:cubicBezTo>
                  <a:cubicBezTo>
                    <a:pt x="37" y="4"/>
                    <a:pt x="37" y="4"/>
                    <a:pt x="37" y="4"/>
                  </a:cubicBezTo>
                  <a:cubicBezTo>
                    <a:pt x="38" y="4"/>
                    <a:pt x="38" y="4"/>
                    <a:pt x="38" y="4"/>
                  </a:cubicBezTo>
                  <a:cubicBezTo>
                    <a:pt x="37" y="5"/>
                    <a:pt x="37" y="5"/>
                    <a:pt x="37" y="5"/>
                  </a:cubicBezTo>
                  <a:cubicBezTo>
                    <a:pt x="38" y="6"/>
                    <a:pt x="38" y="6"/>
                    <a:pt x="38" y="6"/>
                  </a:cubicBezTo>
                  <a:cubicBezTo>
                    <a:pt x="37" y="6"/>
                    <a:pt x="37" y="6"/>
                    <a:pt x="37" y="6"/>
                  </a:cubicBezTo>
                  <a:cubicBezTo>
                    <a:pt x="37" y="7"/>
                    <a:pt x="37" y="7"/>
                    <a:pt x="37" y="7"/>
                  </a:cubicBezTo>
                  <a:cubicBezTo>
                    <a:pt x="37" y="7"/>
                    <a:pt x="37" y="7"/>
                    <a:pt x="37" y="7"/>
                  </a:cubicBezTo>
                  <a:close/>
                  <a:moveTo>
                    <a:pt x="49" y="86"/>
                  </a:moveTo>
                  <a:cubicBezTo>
                    <a:pt x="49" y="86"/>
                    <a:pt x="49" y="86"/>
                    <a:pt x="49" y="86"/>
                  </a:cubicBezTo>
                  <a:cubicBezTo>
                    <a:pt x="50" y="86"/>
                    <a:pt x="50" y="86"/>
                    <a:pt x="50" y="86"/>
                  </a:cubicBezTo>
                  <a:cubicBezTo>
                    <a:pt x="50" y="86"/>
                    <a:pt x="50" y="86"/>
                    <a:pt x="50" y="86"/>
                  </a:cubicBezTo>
                  <a:cubicBezTo>
                    <a:pt x="49" y="85"/>
                    <a:pt x="49" y="85"/>
                    <a:pt x="49" y="85"/>
                  </a:cubicBezTo>
                  <a:cubicBezTo>
                    <a:pt x="49" y="86"/>
                    <a:pt x="49" y="86"/>
                    <a:pt x="49" y="86"/>
                  </a:cubicBezTo>
                  <a:close/>
                  <a:moveTo>
                    <a:pt x="36" y="93"/>
                  </a:moveTo>
                  <a:cubicBezTo>
                    <a:pt x="37" y="92"/>
                    <a:pt x="37" y="92"/>
                    <a:pt x="37" y="92"/>
                  </a:cubicBezTo>
                  <a:cubicBezTo>
                    <a:pt x="38" y="92"/>
                    <a:pt x="38" y="92"/>
                    <a:pt x="38" y="92"/>
                  </a:cubicBezTo>
                  <a:cubicBezTo>
                    <a:pt x="39" y="92"/>
                    <a:pt x="39" y="92"/>
                    <a:pt x="39" y="92"/>
                  </a:cubicBezTo>
                  <a:cubicBezTo>
                    <a:pt x="38" y="93"/>
                    <a:pt x="38" y="93"/>
                    <a:pt x="38" y="93"/>
                  </a:cubicBezTo>
                  <a:cubicBezTo>
                    <a:pt x="38" y="94"/>
                    <a:pt x="38" y="94"/>
                    <a:pt x="38" y="94"/>
                  </a:cubicBezTo>
                  <a:cubicBezTo>
                    <a:pt x="37" y="94"/>
                    <a:pt x="37" y="94"/>
                    <a:pt x="37" y="94"/>
                  </a:cubicBezTo>
                  <a:cubicBezTo>
                    <a:pt x="37" y="93"/>
                    <a:pt x="37" y="93"/>
                    <a:pt x="37" y="93"/>
                  </a:cubicBezTo>
                  <a:cubicBezTo>
                    <a:pt x="36" y="93"/>
                    <a:pt x="36" y="93"/>
                    <a:pt x="36" y="93"/>
                  </a:cubicBezTo>
                  <a:close/>
                  <a:moveTo>
                    <a:pt x="16" y="47"/>
                  </a:moveTo>
                  <a:cubicBezTo>
                    <a:pt x="15" y="48"/>
                    <a:pt x="15" y="48"/>
                    <a:pt x="15" y="48"/>
                  </a:cubicBezTo>
                  <a:cubicBezTo>
                    <a:pt x="16" y="49"/>
                    <a:pt x="16" y="49"/>
                    <a:pt x="16" y="49"/>
                  </a:cubicBezTo>
                  <a:cubicBezTo>
                    <a:pt x="16" y="48"/>
                    <a:pt x="16" y="48"/>
                    <a:pt x="16" y="48"/>
                  </a:cubicBezTo>
                  <a:cubicBezTo>
                    <a:pt x="16" y="47"/>
                    <a:pt x="16" y="47"/>
                    <a:pt x="16" y="47"/>
                  </a:cubicBezTo>
                  <a:close/>
                  <a:moveTo>
                    <a:pt x="10" y="46"/>
                  </a:moveTo>
                  <a:cubicBezTo>
                    <a:pt x="10" y="45"/>
                    <a:pt x="10" y="45"/>
                    <a:pt x="10" y="45"/>
                  </a:cubicBezTo>
                  <a:cubicBezTo>
                    <a:pt x="10" y="46"/>
                    <a:pt x="10" y="46"/>
                    <a:pt x="10" y="46"/>
                  </a:cubicBezTo>
                  <a:cubicBezTo>
                    <a:pt x="10" y="46"/>
                    <a:pt x="10" y="46"/>
                    <a:pt x="10" y="46"/>
                  </a:cubicBezTo>
                  <a:close/>
                  <a:moveTo>
                    <a:pt x="6" y="42"/>
                  </a:moveTo>
                  <a:cubicBezTo>
                    <a:pt x="6" y="41"/>
                    <a:pt x="6" y="41"/>
                    <a:pt x="6" y="41"/>
                  </a:cubicBezTo>
                  <a:cubicBezTo>
                    <a:pt x="7" y="41"/>
                    <a:pt x="7" y="41"/>
                    <a:pt x="7" y="41"/>
                  </a:cubicBezTo>
                  <a:cubicBezTo>
                    <a:pt x="6" y="42"/>
                    <a:pt x="6" y="42"/>
                    <a:pt x="6" y="42"/>
                  </a:cubicBezTo>
                  <a:close/>
                  <a:moveTo>
                    <a:pt x="8" y="41"/>
                  </a:moveTo>
                  <a:cubicBezTo>
                    <a:pt x="9" y="40"/>
                    <a:pt x="9" y="40"/>
                    <a:pt x="9" y="40"/>
                  </a:cubicBezTo>
                  <a:cubicBezTo>
                    <a:pt x="9" y="41"/>
                    <a:pt x="9" y="41"/>
                    <a:pt x="9" y="41"/>
                  </a:cubicBezTo>
                  <a:cubicBezTo>
                    <a:pt x="8" y="41"/>
                    <a:pt x="8" y="41"/>
                    <a:pt x="8" y="41"/>
                  </a:cubicBezTo>
                  <a:close/>
                  <a:moveTo>
                    <a:pt x="10" y="39"/>
                  </a:moveTo>
                  <a:cubicBezTo>
                    <a:pt x="11" y="38"/>
                    <a:pt x="11" y="38"/>
                    <a:pt x="11" y="38"/>
                  </a:cubicBezTo>
                  <a:cubicBezTo>
                    <a:pt x="10" y="38"/>
                    <a:pt x="10" y="38"/>
                    <a:pt x="10" y="38"/>
                  </a:cubicBezTo>
                  <a:cubicBezTo>
                    <a:pt x="10" y="39"/>
                    <a:pt x="10" y="39"/>
                    <a:pt x="10" y="39"/>
                  </a:cubicBezTo>
                  <a:close/>
                  <a:moveTo>
                    <a:pt x="9" y="37"/>
                  </a:moveTo>
                  <a:cubicBezTo>
                    <a:pt x="10" y="38"/>
                    <a:pt x="10" y="38"/>
                    <a:pt x="10" y="38"/>
                  </a:cubicBezTo>
                  <a:cubicBezTo>
                    <a:pt x="10" y="38"/>
                    <a:pt x="10" y="38"/>
                    <a:pt x="10" y="38"/>
                  </a:cubicBezTo>
                  <a:cubicBezTo>
                    <a:pt x="10" y="37"/>
                    <a:pt x="10" y="37"/>
                    <a:pt x="10" y="37"/>
                  </a:cubicBezTo>
                  <a:cubicBezTo>
                    <a:pt x="9" y="37"/>
                    <a:pt x="9" y="37"/>
                    <a:pt x="9" y="37"/>
                  </a:cubicBezTo>
                  <a:close/>
                  <a:moveTo>
                    <a:pt x="25" y="18"/>
                  </a:moveTo>
                  <a:cubicBezTo>
                    <a:pt x="26" y="19"/>
                    <a:pt x="26" y="19"/>
                    <a:pt x="26" y="19"/>
                  </a:cubicBezTo>
                  <a:cubicBezTo>
                    <a:pt x="26" y="18"/>
                    <a:pt x="26" y="18"/>
                    <a:pt x="26" y="18"/>
                  </a:cubicBezTo>
                  <a:cubicBezTo>
                    <a:pt x="25" y="18"/>
                    <a:pt x="25" y="18"/>
                    <a:pt x="25" y="18"/>
                  </a:cubicBezTo>
                  <a:close/>
                  <a:moveTo>
                    <a:pt x="24" y="19"/>
                  </a:moveTo>
                  <a:cubicBezTo>
                    <a:pt x="25" y="19"/>
                    <a:pt x="25" y="19"/>
                    <a:pt x="25" y="19"/>
                  </a:cubicBezTo>
                  <a:cubicBezTo>
                    <a:pt x="26" y="19"/>
                    <a:pt x="26" y="19"/>
                    <a:pt x="26" y="19"/>
                  </a:cubicBezTo>
                  <a:cubicBezTo>
                    <a:pt x="25" y="20"/>
                    <a:pt x="25" y="20"/>
                    <a:pt x="25" y="20"/>
                  </a:cubicBezTo>
                  <a:cubicBezTo>
                    <a:pt x="27" y="20"/>
                    <a:pt x="27" y="20"/>
                    <a:pt x="27" y="20"/>
                  </a:cubicBezTo>
                  <a:cubicBezTo>
                    <a:pt x="27" y="21"/>
                    <a:pt x="27" y="21"/>
                    <a:pt x="27" y="21"/>
                  </a:cubicBezTo>
                  <a:cubicBezTo>
                    <a:pt x="26" y="20"/>
                    <a:pt x="26" y="20"/>
                    <a:pt x="26" y="20"/>
                  </a:cubicBezTo>
                  <a:cubicBezTo>
                    <a:pt x="25" y="20"/>
                    <a:pt x="25" y="20"/>
                    <a:pt x="25" y="20"/>
                  </a:cubicBezTo>
                  <a:cubicBezTo>
                    <a:pt x="25" y="20"/>
                    <a:pt x="25" y="20"/>
                    <a:pt x="25" y="20"/>
                  </a:cubicBezTo>
                  <a:cubicBezTo>
                    <a:pt x="25" y="20"/>
                    <a:pt x="25" y="20"/>
                    <a:pt x="25" y="20"/>
                  </a:cubicBezTo>
                  <a:cubicBezTo>
                    <a:pt x="24" y="20"/>
                    <a:pt x="24" y="20"/>
                    <a:pt x="24" y="20"/>
                  </a:cubicBezTo>
                  <a:cubicBezTo>
                    <a:pt x="24" y="19"/>
                    <a:pt x="24" y="19"/>
                    <a:pt x="24" y="19"/>
                  </a:cubicBezTo>
                  <a:close/>
                  <a:moveTo>
                    <a:pt x="24" y="21"/>
                  </a:moveTo>
                  <a:cubicBezTo>
                    <a:pt x="25" y="22"/>
                    <a:pt x="25" y="22"/>
                    <a:pt x="25" y="22"/>
                  </a:cubicBezTo>
                  <a:cubicBezTo>
                    <a:pt x="25" y="21"/>
                    <a:pt x="25" y="21"/>
                    <a:pt x="25" y="21"/>
                  </a:cubicBezTo>
                  <a:cubicBezTo>
                    <a:pt x="25" y="21"/>
                    <a:pt x="25" y="21"/>
                    <a:pt x="25" y="21"/>
                  </a:cubicBezTo>
                  <a:cubicBezTo>
                    <a:pt x="24" y="21"/>
                    <a:pt x="24" y="21"/>
                    <a:pt x="24" y="21"/>
                  </a:cubicBezTo>
                  <a:close/>
                  <a:moveTo>
                    <a:pt x="6" y="28"/>
                  </a:moveTo>
                  <a:cubicBezTo>
                    <a:pt x="7" y="28"/>
                    <a:pt x="7" y="28"/>
                    <a:pt x="7" y="28"/>
                  </a:cubicBezTo>
                  <a:cubicBezTo>
                    <a:pt x="6" y="27"/>
                    <a:pt x="6" y="27"/>
                    <a:pt x="6" y="27"/>
                  </a:cubicBezTo>
                  <a:cubicBezTo>
                    <a:pt x="7" y="26"/>
                    <a:pt x="7" y="26"/>
                    <a:pt x="7" y="26"/>
                  </a:cubicBezTo>
                  <a:cubicBezTo>
                    <a:pt x="8" y="27"/>
                    <a:pt x="8" y="27"/>
                    <a:pt x="8" y="27"/>
                  </a:cubicBezTo>
                  <a:cubicBezTo>
                    <a:pt x="8" y="26"/>
                    <a:pt x="8" y="26"/>
                    <a:pt x="8" y="26"/>
                  </a:cubicBezTo>
                  <a:cubicBezTo>
                    <a:pt x="10" y="24"/>
                    <a:pt x="10" y="24"/>
                    <a:pt x="10" y="24"/>
                  </a:cubicBezTo>
                  <a:cubicBezTo>
                    <a:pt x="11" y="26"/>
                    <a:pt x="11" y="26"/>
                    <a:pt x="11" y="26"/>
                  </a:cubicBezTo>
                  <a:cubicBezTo>
                    <a:pt x="10" y="27"/>
                    <a:pt x="10" y="27"/>
                    <a:pt x="10" y="27"/>
                  </a:cubicBezTo>
                  <a:cubicBezTo>
                    <a:pt x="9" y="28"/>
                    <a:pt x="9" y="28"/>
                    <a:pt x="9" y="28"/>
                  </a:cubicBezTo>
                  <a:cubicBezTo>
                    <a:pt x="10" y="28"/>
                    <a:pt x="10" y="28"/>
                    <a:pt x="10" y="28"/>
                  </a:cubicBezTo>
                  <a:cubicBezTo>
                    <a:pt x="9" y="29"/>
                    <a:pt x="9" y="29"/>
                    <a:pt x="9" y="29"/>
                  </a:cubicBezTo>
                  <a:cubicBezTo>
                    <a:pt x="8" y="29"/>
                    <a:pt x="8" y="29"/>
                    <a:pt x="8" y="29"/>
                  </a:cubicBezTo>
                  <a:cubicBezTo>
                    <a:pt x="7" y="29"/>
                    <a:pt x="7" y="29"/>
                    <a:pt x="7" y="29"/>
                  </a:cubicBezTo>
                  <a:cubicBezTo>
                    <a:pt x="6" y="28"/>
                    <a:pt x="6" y="28"/>
                    <a:pt x="6" y="28"/>
                  </a:cubicBezTo>
                  <a:close/>
                  <a:moveTo>
                    <a:pt x="6" y="30"/>
                  </a:moveTo>
                  <a:cubicBezTo>
                    <a:pt x="7" y="31"/>
                    <a:pt x="7" y="31"/>
                    <a:pt x="7" y="31"/>
                  </a:cubicBezTo>
                  <a:cubicBezTo>
                    <a:pt x="8" y="30"/>
                    <a:pt x="8" y="30"/>
                    <a:pt x="8" y="30"/>
                  </a:cubicBezTo>
                  <a:cubicBezTo>
                    <a:pt x="7" y="29"/>
                    <a:pt x="7" y="29"/>
                    <a:pt x="7" y="29"/>
                  </a:cubicBezTo>
                  <a:cubicBezTo>
                    <a:pt x="7" y="29"/>
                    <a:pt x="7" y="29"/>
                    <a:pt x="7" y="29"/>
                  </a:cubicBezTo>
                  <a:cubicBezTo>
                    <a:pt x="6" y="30"/>
                    <a:pt x="6" y="30"/>
                    <a:pt x="6" y="30"/>
                  </a:cubicBezTo>
                  <a:cubicBezTo>
                    <a:pt x="6" y="30"/>
                    <a:pt x="6" y="30"/>
                    <a:pt x="6" y="30"/>
                  </a:cubicBezTo>
                  <a:close/>
                  <a:moveTo>
                    <a:pt x="6" y="32"/>
                  </a:moveTo>
                  <a:cubicBezTo>
                    <a:pt x="5" y="32"/>
                    <a:pt x="5" y="32"/>
                    <a:pt x="5" y="32"/>
                  </a:cubicBezTo>
                  <a:cubicBezTo>
                    <a:pt x="4" y="32"/>
                    <a:pt x="4" y="32"/>
                    <a:pt x="4" y="32"/>
                  </a:cubicBezTo>
                  <a:cubicBezTo>
                    <a:pt x="4" y="31"/>
                    <a:pt x="4" y="31"/>
                    <a:pt x="4" y="31"/>
                  </a:cubicBezTo>
                  <a:cubicBezTo>
                    <a:pt x="6" y="31"/>
                    <a:pt x="6" y="31"/>
                    <a:pt x="6" y="31"/>
                  </a:cubicBezTo>
                  <a:cubicBezTo>
                    <a:pt x="6" y="32"/>
                    <a:pt x="6" y="32"/>
                    <a:pt x="6" y="32"/>
                  </a:cubicBezTo>
                  <a:close/>
                  <a:moveTo>
                    <a:pt x="5" y="34"/>
                  </a:moveTo>
                  <a:cubicBezTo>
                    <a:pt x="4" y="33"/>
                    <a:pt x="4" y="33"/>
                    <a:pt x="4" y="33"/>
                  </a:cubicBezTo>
                  <a:cubicBezTo>
                    <a:pt x="4" y="33"/>
                    <a:pt x="4" y="33"/>
                    <a:pt x="4" y="33"/>
                  </a:cubicBezTo>
                  <a:cubicBezTo>
                    <a:pt x="5" y="33"/>
                    <a:pt x="5" y="33"/>
                    <a:pt x="5" y="33"/>
                  </a:cubicBezTo>
                  <a:cubicBezTo>
                    <a:pt x="5" y="34"/>
                    <a:pt x="5" y="34"/>
                    <a:pt x="5" y="34"/>
                  </a:cubicBezTo>
                  <a:close/>
                  <a:moveTo>
                    <a:pt x="4" y="37"/>
                  </a:moveTo>
                  <a:cubicBezTo>
                    <a:pt x="4" y="37"/>
                    <a:pt x="4" y="37"/>
                    <a:pt x="4" y="37"/>
                  </a:cubicBezTo>
                  <a:cubicBezTo>
                    <a:pt x="3" y="38"/>
                    <a:pt x="3" y="38"/>
                    <a:pt x="3" y="38"/>
                  </a:cubicBezTo>
                  <a:cubicBezTo>
                    <a:pt x="3" y="37"/>
                    <a:pt x="3" y="37"/>
                    <a:pt x="3" y="37"/>
                  </a:cubicBezTo>
                  <a:cubicBezTo>
                    <a:pt x="4" y="37"/>
                    <a:pt x="4" y="37"/>
                    <a:pt x="4" y="37"/>
                  </a:cubicBezTo>
                  <a:close/>
                  <a:moveTo>
                    <a:pt x="5" y="36"/>
                  </a:moveTo>
                  <a:cubicBezTo>
                    <a:pt x="5" y="35"/>
                    <a:pt x="5" y="35"/>
                    <a:pt x="5" y="35"/>
                  </a:cubicBezTo>
                  <a:cubicBezTo>
                    <a:pt x="5" y="35"/>
                    <a:pt x="5" y="35"/>
                    <a:pt x="5" y="35"/>
                  </a:cubicBezTo>
                  <a:cubicBezTo>
                    <a:pt x="5" y="34"/>
                    <a:pt x="5" y="34"/>
                    <a:pt x="5" y="34"/>
                  </a:cubicBezTo>
                  <a:cubicBezTo>
                    <a:pt x="4" y="34"/>
                    <a:pt x="4" y="34"/>
                    <a:pt x="4" y="34"/>
                  </a:cubicBezTo>
                  <a:cubicBezTo>
                    <a:pt x="4" y="34"/>
                    <a:pt x="4" y="34"/>
                    <a:pt x="4" y="34"/>
                  </a:cubicBezTo>
                  <a:cubicBezTo>
                    <a:pt x="4" y="35"/>
                    <a:pt x="4" y="35"/>
                    <a:pt x="4" y="35"/>
                  </a:cubicBezTo>
                  <a:cubicBezTo>
                    <a:pt x="4" y="36"/>
                    <a:pt x="4" y="36"/>
                    <a:pt x="4" y="36"/>
                  </a:cubicBezTo>
                  <a:cubicBezTo>
                    <a:pt x="5" y="36"/>
                    <a:pt x="5" y="36"/>
                    <a:pt x="5" y="36"/>
                  </a:cubicBezTo>
                  <a:close/>
                  <a:moveTo>
                    <a:pt x="11" y="37"/>
                  </a:moveTo>
                  <a:cubicBezTo>
                    <a:pt x="11" y="36"/>
                    <a:pt x="11" y="36"/>
                    <a:pt x="11" y="36"/>
                  </a:cubicBezTo>
                  <a:cubicBezTo>
                    <a:pt x="10" y="36"/>
                    <a:pt x="10" y="36"/>
                    <a:pt x="10" y="36"/>
                  </a:cubicBezTo>
                  <a:cubicBezTo>
                    <a:pt x="9" y="34"/>
                    <a:pt x="9" y="34"/>
                    <a:pt x="9" y="34"/>
                  </a:cubicBezTo>
                  <a:cubicBezTo>
                    <a:pt x="9" y="34"/>
                    <a:pt x="9" y="34"/>
                    <a:pt x="9" y="34"/>
                  </a:cubicBezTo>
                  <a:cubicBezTo>
                    <a:pt x="9" y="34"/>
                    <a:pt x="9" y="34"/>
                    <a:pt x="9" y="34"/>
                  </a:cubicBezTo>
                  <a:cubicBezTo>
                    <a:pt x="9" y="34"/>
                    <a:pt x="9" y="34"/>
                    <a:pt x="9" y="34"/>
                  </a:cubicBezTo>
                  <a:cubicBezTo>
                    <a:pt x="7" y="33"/>
                    <a:pt x="7" y="33"/>
                    <a:pt x="7" y="33"/>
                  </a:cubicBezTo>
                  <a:cubicBezTo>
                    <a:pt x="8" y="33"/>
                    <a:pt x="8" y="33"/>
                    <a:pt x="8" y="33"/>
                  </a:cubicBezTo>
                  <a:cubicBezTo>
                    <a:pt x="8" y="33"/>
                    <a:pt x="8" y="33"/>
                    <a:pt x="8" y="33"/>
                  </a:cubicBezTo>
                  <a:cubicBezTo>
                    <a:pt x="8" y="32"/>
                    <a:pt x="8" y="32"/>
                    <a:pt x="8" y="32"/>
                  </a:cubicBezTo>
                  <a:cubicBezTo>
                    <a:pt x="10" y="33"/>
                    <a:pt x="10" y="33"/>
                    <a:pt x="10" y="33"/>
                  </a:cubicBezTo>
                  <a:cubicBezTo>
                    <a:pt x="9" y="32"/>
                    <a:pt x="9" y="32"/>
                    <a:pt x="9" y="32"/>
                  </a:cubicBezTo>
                  <a:cubicBezTo>
                    <a:pt x="10" y="31"/>
                    <a:pt x="10" y="31"/>
                    <a:pt x="10" y="31"/>
                  </a:cubicBezTo>
                  <a:cubicBezTo>
                    <a:pt x="11" y="32"/>
                    <a:pt x="11" y="32"/>
                    <a:pt x="11" y="32"/>
                  </a:cubicBezTo>
                  <a:cubicBezTo>
                    <a:pt x="11" y="34"/>
                    <a:pt x="11" y="34"/>
                    <a:pt x="11" y="34"/>
                  </a:cubicBezTo>
                  <a:cubicBezTo>
                    <a:pt x="12" y="35"/>
                    <a:pt x="12" y="35"/>
                    <a:pt x="12" y="35"/>
                  </a:cubicBezTo>
                  <a:cubicBezTo>
                    <a:pt x="12" y="35"/>
                    <a:pt x="12" y="35"/>
                    <a:pt x="12" y="35"/>
                  </a:cubicBezTo>
                  <a:cubicBezTo>
                    <a:pt x="13" y="35"/>
                    <a:pt x="13" y="35"/>
                    <a:pt x="13" y="35"/>
                  </a:cubicBezTo>
                  <a:cubicBezTo>
                    <a:pt x="12" y="36"/>
                    <a:pt x="12" y="36"/>
                    <a:pt x="12" y="36"/>
                  </a:cubicBezTo>
                  <a:cubicBezTo>
                    <a:pt x="12" y="37"/>
                    <a:pt x="12" y="37"/>
                    <a:pt x="12" y="37"/>
                  </a:cubicBezTo>
                  <a:cubicBezTo>
                    <a:pt x="11" y="37"/>
                    <a:pt x="11" y="37"/>
                    <a:pt x="11" y="37"/>
                  </a:cubicBezTo>
                  <a:close/>
                  <a:moveTo>
                    <a:pt x="9" y="44"/>
                  </a:moveTo>
                  <a:cubicBezTo>
                    <a:pt x="12" y="43"/>
                    <a:pt x="12" y="43"/>
                    <a:pt x="12" y="43"/>
                  </a:cubicBezTo>
                  <a:cubicBezTo>
                    <a:pt x="12" y="44"/>
                    <a:pt x="12" y="44"/>
                    <a:pt x="12" y="44"/>
                  </a:cubicBezTo>
                  <a:cubicBezTo>
                    <a:pt x="13" y="43"/>
                    <a:pt x="13" y="43"/>
                    <a:pt x="13" y="43"/>
                  </a:cubicBezTo>
                  <a:cubicBezTo>
                    <a:pt x="12" y="42"/>
                    <a:pt x="12" y="42"/>
                    <a:pt x="12" y="42"/>
                  </a:cubicBezTo>
                  <a:cubicBezTo>
                    <a:pt x="12" y="42"/>
                    <a:pt x="12" y="42"/>
                    <a:pt x="12" y="42"/>
                  </a:cubicBezTo>
                  <a:cubicBezTo>
                    <a:pt x="11" y="40"/>
                    <a:pt x="11" y="40"/>
                    <a:pt x="11" y="40"/>
                  </a:cubicBezTo>
                  <a:cubicBezTo>
                    <a:pt x="9" y="41"/>
                    <a:pt x="9" y="41"/>
                    <a:pt x="9" y="41"/>
                  </a:cubicBezTo>
                  <a:cubicBezTo>
                    <a:pt x="11" y="42"/>
                    <a:pt x="11" y="42"/>
                    <a:pt x="11" y="42"/>
                  </a:cubicBezTo>
                  <a:cubicBezTo>
                    <a:pt x="10" y="43"/>
                    <a:pt x="10" y="43"/>
                    <a:pt x="10" y="43"/>
                  </a:cubicBezTo>
                  <a:cubicBezTo>
                    <a:pt x="10" y="43"/>
                    <a:pt x="10" y="43"/>
                    <a:pt x="10" y="43"/>
                  </a:cubicBezTo>
                  <a:cubicBezTo>
                    <a:pt x="9" y="44"/>
                    <a:pt x="9" y="44"/>
                    <a:pt x="9" y="44"/>
                  </a:cubicBezTo>
                  <a:close/>
                  <a:moveTo>
                    <a:pt x="11" y="48"/>
                  </a:moveTo>
                  <a:cubicBezTo>
                    <a:pt x="11" y="47"/>
                    <a:pt x="11" y="47"/>
                    <a:pt x="11" y="47"/>
                  </a:cubicBezTo>
                  <a:cubicBezTo>
                    <a:pt x="13" y="45"/>
                    <a:pt x="13" y="45"/>
                    <a:pt x="13" y="45"/>
                  </a:cubicBezTo>
                  <a:cubicBezTo>
                    <a:pt x="12" y="47"/>
                    <a:pt x="12" y="47"/>
                    <a:pt x="12" y="47"/>
                  </a:cubicBezTo>
                  <a:cubicBezTo>
                    <a:pt x="11" y="48"/>
                    <a:pt x="11" y="48"/>
                    <a:pt x="11" y="48"/>
                  </a:cubicBezTo>
                  <a:close/>
                  <a:moveTo>
                    <a:pt x="9" y="50"/>
                  </a:moveTo>
                  <a:cubicBezTo>
                    <a:pt x="11" y="49"/>
                    <a:pt x="11" y="49"/>
                    <a:pt x="11" y="49"/>
                  </a:cubicBezTo>
                  <a:cubicBezTo>
                    <a:pt x="10" y="47"/>
                    <a:pt x="10" y="47"/>
                    <a:pt x="10" y="47"/>
                  </a:cubicBezTo>
                  <a:cubicBezTo>
                    <a:pt x="8" y="48"/>
                    <a:pt x="8" y="48"/>
                    <a:pt x="8" y="48"/>
                  </a:cubicBezTo>
                  <a:cubicBezTo>
                    <a:pt x="8" y="49"/>
                    <a:pt x="8" y="49"/>
                    <a:pt x="8" y="49"/>
                  </a:cubicBezTo>
                  <a:cubicBezTo>
                    <a:pt x="10" y="48"/>
                    <a:pt x="10" y="48"/>
                    <a:pt x="10" y="48"/>
                  </a:cubicBezTo>
                  <a:cubicBezTo>
                    <a:pt x="9" y="50"/>
                    <a:pt x="9" y="50"/>
                    <a:pt x="9" y="50"/>
                  </a:cubicBezTo>
                  <a:close/>
                  <a:moveTo>
                    <a:pt x="14" y="49"/>
                  </a:moveTo>
                  <a:cubicBezTo>
                    <a:pt x="14" y="51"/>
                    <a:pt x="14" y="51"/>
                    <a:pt x="14" y="51"/>
                  </a:cubicBezTo>
                  <a:cubicBezTo>
                    <a:pt x="16" y="52"/>
                    <a:pt x="16" y="52"/>
                    <a:pt x="16" y="52"/>
                  </a:cubicBezTo>
                  <a:cubicBezTo>
                    <a:pt x="16" y="50"/>
                    <a:pt x="16" y="50"/>
                    <a:pt x="16" y="50"/>
                  </a:cubicBezTo>
                  <a:cubicBezTo>
                    <a:pt x="15" y="49"/>
                    <a:pt x="15" y="49"/>
                    <a:pt x="15" y="49"/>
                  </a:cubicBezTo>
                  <a:cubicBezTo>
                    <a:pt x="14" y="49"/>
                    <a:pt x="14" y="49"/>
                    <a:pt x="14" y="49"/>
                  </a:cubicBezTo>
                  <a:close/>
                  <a:moveTo>
                    <a:pt x="18" y="70"/>
                  </a:moveTo>
                  <a:cubicBezTo>
                    <a:pt x="20" y="71"/>
                    <a:pt x="20" y="71"/>
                    <a:pt x="20" y="71"/>
                  </a:cubicBezTo>
                  <a:cubicBezTo>
                    <a:pt x="21" y="70"/>
                    <a:pt x="21" y="70"/>
                    <a:pt x="21" y="70"/>
                  </a:cubicBezTo>
                  <a:cubicBezTo>
                    <a:pt x="20" y="70"/>
                    <a:pt x="20" y="70"/>
                    <a:pt x="20" y="70"/>
                  </a:cubicBezTo>
                  <a:cubicBezTo>
                    <a:pt x="20" y="69"/>
                    <a:pt x="20" y="69"/>
                    <a:pt x="20" y="69"/>
                  </a:cubicBezTo>
                  <a:cubicBezTo>
                    <a:pt x="19" y="69"/>
                    <a:pt x="19" y="69"/>
                    <a:pt x="19" y="69"/>
                  </a:cubicBezTo>
                  <a:cubicBezTo>
                    <a:pt x="18" y="70"/>
                    <a:pt x="18" y="70"/>
                    <a:pt x="18" y="70"/>
                  </a:cubicBezTo>
                  <a:close/>
                  <a:moveTo>
                    <a:pt x="17" y="63"/>
                  </a:moveTo>
                  <a:cubicBezTo>
                    <a:pt x="17" y="62"/>
                    <a:pt x="17" y="62"/>
                    <a:pt x="17" y="62"/>
                  </a:cubicBezTo>
                  <a:cubicBezTo>
                    <a:pt x="20" y="60"/>
                    <a:pt x="20" y="60"/>
                    <a:pt x="20" y="60"/>
                  </a:cubicBezTo>
                  <a:cubicBezTo>
                    <a:pt x="19" y="61"/>
                    <a:pt x="19" y="61"/>
                    <a:pt x="19" y="61"/>
                  </a:cubicBezTo>
                  <a:cubicBezTo>
                    <a:pt x="20" y="62"/>
                    <a:pt x="20" y="62"/>
                    <a:pt x="20" y="62"/>
                  </a:cubicBezTo>
                  <a:cubicBezTo>
                    <a:pt x="18" y="63"/>
                    <a:pt x="18" y="63"/>
                    <a:pt x="18" y="63"/>
                  </a:cubicBezTo>
                  <a:cubicBezTo>
                    <a:pt x="17" y="63"/>
                    <a:pt x="17" y="63"/>
                    <a:pt x="17" y="63"/>
                  </a:cubicBezTo>
                  <a:close/>
                  <a:moveTo>
                    <a:pt x="15" y="99"/>
                  </a:moveTo>
                  <a:cubicBezTo>
                    <a:pt x="15" y="98"/>
                    <a:pt x="15" y="98"/>
                    <a:pt x="15" y="98"/>
                  </a:cubicBezTo>
                  <a:cubicBezTo>
                    <a:pt x="15" y="98"/>
                    <a:pt x="15" y="98"/>
                    <a:pt x="15" y="98"/>
                  </a:cubicBezTo>
                  <a:cubicBezTo>
                    <a:pt x="16" y="97"/>
                    <a:pt x="16" y="97"/>
                    <a:pt x="16" y="97"/>
                  </a:cubicBezTo>
                  <a:cubicBezTo>
                    <a:pt x="16" y="98"/>
                    <a:pt x="16" y="98"/>
                    <a:pt x="16" y="98"/>
                  </a:cubicBezTo>
                  <a:cubicBezTo>
                    <a:pt x="17" y="97"/>
                    <a:pt x="17" y="97"/>
                    <a:pt x="17" y="97"/>
                  </a:cubicBezTo>
                  <a:cubicBezTo>
                    <a:pt x="17" y="97"/>
                    <a:pt x="17" y="97"/>
                    <a:pt x="17" y="97"/>
                  </a:cubicBezTo>
                  <a:cubicBezTo>
                    <a:pt x="18" y="96"/>
                    <a:pt x="18" y="96"/>
                    <a:pt x="18" y="96"/>
                  </a:cubicBezTo>
                  <a:cubicBezTo>
                    <a:pt x="19" y="96"/>
                    <a:pt x="19" y="96"/>
                    <a:pt x="19" y="96"/>
                  </a:cubicBezTo>
                  <a:cubicBezTo>
                    <a:pt x="20" y="96"/>
                    <a:pt x="20" y="96"/>
                    <a:pt x="20" y="96"/>
                  </a:cubicBezTo>
                  <a:cubicBezTo>
                    <a:pt x="20" y="96"/>
                    <a:pt x="20" y="96"/>
                    <a:pt x="20" y="96"/>
                  </a:cubicBezTo>
                  <a:cubicBezTo>
                    <a:pt x="21" y="96"/>
                    <a:pt x="21" y="96"/>
                    <a:pt x="21" y="96"/>
                  </a:cubicBezTo>
                  <a:cubicBezTo>
                    <a:pt x="21" y="96"/>
                    <a:pt x="21" y="96"/>
                    <a:pt x="21" y="96"/>
                  </a:cubicBezTo>
                  <a:cubicBezTo>
                    <a:pt x="22" y="96"/>
                    <a:pt x="22" y="96"/>
                    <a:pt x="22" y="96"/>
                  </a:cubicBezTo>
                  <a:cubicBezTo>
                    <a:pt x="23" y="97"/>
                    <a:pt x="23" y="97"/>
                    <a:pt x="23" y="97"/>
                  </a:cubicBezTo>
                  <a:cubicBezTo>
                    <a:pt x="24" y="97"/>
                    <a:pt x="24" y="97"/>
                    <a:pt x="24" y="97"/>
                  </a:cubicBezTo>
                  <a:cubicBezTo>
                    <a:pt x="24" y="96"/>
                    <a:pt x="24" y="96"/>
                    <a:pt x="24" y="96"/>
                  </a:cubicBezTo>
                  <a:cubicBezTo>
                    <a:pt x="25" y="96"/>
                    <a:pt x="25" y="96"/>
                    <a:pt x="25" y="96"/>
                  </a:cubicBezTo>
                  <a:cubicBezTo>
                    <a:pt x="25" y="95"/>
                    <a:pt x="25" y="95"/>
                    <a:pt x="25" y="95"/>
                  </a:cubicBezTo>
                  <a:cubicBezTo>
                    <a:pt x="25" y="94"/>
                    <a:pt x="25" y="94"/>
                    <a:pt x="25" y="94"/>
                  </a:cubicBezTo>
                  <a:cubicBezTo>
                    <a:pt x="25" y="94"/>
                    <a:pt x="25" y="94"/>
                    <a:pt x="25" y="94"/>
                  </a:cubicBezTo>
                  <a:cubicBezTo>
                    <a:pt x="26" y="93"/>
                    <a:pt x="26" y="93"/>
                    <a:pt x="26" y="93"/>
                  </a:cubicBezTo>
                  <a:cubicBezTo>
                    <a:pt x="26" y="93"/>
                    <a:pt x="26" y="93"/>
                    <a:pt x="26" y="93"/>
                  </a:cubicBezTo>
                  <a:cubicBezTo>
                    <a:pt x="28" y="93"/>
                    <a:pt x="28" y="93"/>
                    <a:pt x="28" y="93"/>
                  </a:cubicBezTo>
                  <a:cubicBezTo>
                    <a:pt x="29" y="93"/>
                    <a:pt x="29" y="93"/>
                    <a:pt x="29" y="93"/>
                  </a:cubicBezTo>
                  <a:cubicBezTo>
                    <a:pt x="31" y="94"/>
                    <a:pt x="31" y="94"/>
                    <a:pt x="31" y="94"/>
                  </a:cubicBezTo>
                  <a:cubicBezTo>
                    <a:pt x="31" y="93"/>
                    <a:pt x="31" y="93"/>
                    <a:pt x="31" y="93"/>
                  </a:cubicBezTo>
                  <a:cubicBezTo>
                    <a:pt x="33" y="93"/>
                    <a:pt x="33" y="93"/>
                    <a:pt x="33" y="93"/>
                  </a:cubicBezTo>
                  <a:cubicBezTo>
                    <a:pt x="34" y="94"/>
                    <a:pt x="34" y="94"/>
                    <a:pt x="34" y="94"/>
                  </a:cubicBezTo>
                  <a:cubicBezTo>
                    <a:pt x="34" y="93"/>
                    <a:pt x="34" y="93"/>
                    <a:pt x="34" y="93"/>
                  </a:cubicBezTo>
                  <a:cubicBezTo>
                    <a:pt x="35" y="92"/>
                    <a:pt x="35" y="92"/>
                    <a:pt x="35" y="92"/>
                  </a:cubicBezTo>
                  <a:cubicBezTo>
                    <a:pt x="36" y="92"/>
                    <a:pt x="36" y="92"/>
                    <a:pt x="36" y="92"/>
                  </a:cubicBezTo>
                  <a:cubicBezTo>
                    <a:pt x="37" y="91"/>
                    <a:pt x="37" y="91"/>
                    <a:pt x="37" y="91"/>
                  </a:cubicBezTo>
                  <a:cubicBezTo>
                    <a:pt x="38" y="92"/>
                    <a:pt x="38" y="92"/>
                    <a:pt x="38" y="92"/>
                  </a:cubicBezTo>
                  <a:cubicBezTo>
                    <a:pt x="39" y="92"/>
                    <a:pt x="39" y="92"/>
                    <a:pt x="39" y="92"/>
                  </a:cubicBezTo>
                  <a:cubicBezTo>
                    <a:pt x="40" y="91"/>
                    <a:pt x="40" y="91"/>
                    <a:pt x="40" y="91"/>
                  </a:cubicBezTo>
                  <a:cubicBezTo>
                    <a:pt x="40" y="92"/>
                    <a:pt x="40" y="92"/>
                    <a:pt x="40" y="92"/>
                  </a:cubicBezTo>
                  <a:cubicBezTo>
                    <a:pt x="40" y="92"/>
                    <a:pt x="40" y="92"/>
                    <a:pt x="40" y="92"/>
                  </a:cubicBezTo>
                  <a:cubicBezTo>
                    <a:pt x="41" y="91"/>
                    <a:pt x="41" y="91"/>
                    <a:pt x="41" y="91"/>
                  </a:cubicBezTo>
                  <a:cubicBezTo>
                    <a:pt x="43" y="91"/>
                    <a:pt x="43" y="91"/>
                    <a:pt x="43" y="91"/>
                  </a:cubicBezTo>
                  <a:cubicBezTo>
                    <a:pt x="45" y="91"/>
                    <a:pt x="45" y="91"/>
                    <a:pt x="45" y="91"/>
                  </a:cubicBezTo>
                  <a:cubicBezTo>
                    <a:pt x="46" y="92"/>
                    <a:pt x="46" y="92"/>
                    <a:pt x="46" y="92"/>
                  </a:cubicBezTo>
                  <a:cubicBezTo>
                    <a:pt x="47" y="92"/>
                    <a:pt x="47" y="92"/>
                    <a:pt x="47" y="92"/>
                  </a:cubicBezTo>
                  <a:cubicBezTo>
                    <a:pt x="47" y="91"/>
                    <a:pt x="47" y="91"/>
                    <a:pt x="47" y="91"/>
                  </a:cubicBezTo>
                  <a:cubicBezTo>
                    <a:pt x="49" y="91"/>
                    <a:pt x="49" y="91"/>
                    <a:pt x="49" y="91"/>
                  </a:cubicBezTo>
                  <a:cubicBezTo>
                    <a:pt x="49" y="90"/>
                    <a:pt x="49" y="90"/>
                    <a:pt x="49" y="90"/>
                  </a:cubicBezTo>
                  <a:cubicBezTo>
                    <a:pt x="50" y="90"/>
                    <a:pt x="50" y="90"/>
                    <a:pt x="50" y="90"/>
                  </a:cubicBezTo>
                  <a:cubicBezTo>
                    <a:pt x="51" y="90"/>
                    <a:pt x="51" y="90"/>
                    <a:pt x="51" y="90"/>
                  </a:cubicBezTo>
                  <a:cubicBezTo>
                    <a:pt x="51" y="89"/>
                    <a:pt x="51" y="89"/>
                    <a:pt x="51" y="89"/>
                  </a:cubicBezTo>
                  <a:cubicBezTo>
                    <a:pt x="52" y="88"/>
                    <a:pt x="52" y="88"/>
                    <a:pt x="52" y="88"/>
                  </a:cubicBezTo>
                  <a:cubicBezTo>
                    <a:pt x="53" y="88"/>
                    <a:pt x="53" y="88"/>
                    <a:pt x="53" y="88"/>
                  </a:cubicBezTo>
                  <a:cubicBezTo>
                    <a:pt x="53" y="87"/>
                    <a:pt x="53" y="87"/>
                    <a:pt x="53" y="87"/>
                  </a:cubicBezTo>
                  <a:cubicBezTo>
                    <a:pt x="53" y="87"/>
                    <a:pt x="53" y="87"/>
                    <a:pt x="53" y="87"/>
                  </a:cubicBezTo>
                  <a:cubicBezTo>
                    <a:pt x="53" y="86"/>
                    <a:pt x="53" y="86"/>
                    <a:pt x="53" y="86"/>
                  </a:cubicBezTo>
                  <a:cubicBezTo>
                    <a:pt x="51" y="86"/>
                    <a:pt x="51" y="86"/>
                    <a:pt x="51" y="86"/>
                  </a:cubicBezTo>
                  <a:cubicBezTo>
                    <a:pt x="50" y="86"/>
                    <a:pt x="50" y="86"/>
                    <a:pt x="50" y="86"/>
                  </a:cubicBezTo>
                  <a:cubicBezTo>
                    <a:pt x="50" y="86"/>
                    <a:pt x="50" y="86"/>
                    <a:pt x="50" y="86"/>
                  </a:cubicBezTo>
                  <a:cubicBezTo>
                    <a:pt x="48" y="86"/>
                    <a:pt x="48" y="86"/>
                    <a:pt x="48" y="86"/>
                  </a:cubicBezTo>
                  <a:cubicBezTo>
                    <a:pt x="48" y="86"/>
                    <a:pt x="48" y="86"/>
                    <a:pt x="48" y="86"/>
                  </a:cubicBezTo>
                  <a:cubicBezTo>
                    <a:pt x="48" y="86"/>
                    <a:pt x="48" y="86"/>
                    <a:pt x="48" y="86"/>
                  </a:cubicBezTo>
                  <a:cubicBezTo>
                    <a:pt x="49" y="85"/>
                    <a:pt x="49" y="85"/>
                    <a:pt x="49" y="85"/>
                  </a:cubicBezTo>
                  <a:cubicBezTo>
                    <a:pt x="49" y="85"/>
                    <a:pt x="49" y="85"/>
                    <a:pt x="49" y="85"/>
                  </a:cubicBezTo>
                  <a:cubicBezTo>
                    <a:pt x="48" y="85"/>
                    <a:pt x="48" y="85"/>
                    <a:pt x="48" y="85"/>
                  </a:cubicBezTo>
                  <a:cubicBezTo>
                    <a:pt x="47" y="85"/>
                    <a:pt x="47" y="85"/>
                    <a:pt x="47" y="85"/>
                  </a:cubicBezTo>
                  <a:cubicBezTo>
                    <a:pt x="48" y="84"/>
                    <a:pt x="48" y="84"/>
                    <a:pt x="48" y="84"/>
                  </a:cubicBezTo>
                  <a:cubicBezTo>
                    <a:pt x="49" y="85"/>
                    <a:pt x="49" y="85"/>
                    <a:pt x="49" y="85"/>
                  </a:cubicBezTo>
                  <a:cubicBezTo>
                    <a:pt x="50" y="84"/>
                    <a:pt x="50" y="84"/>
                    <a:pt x="50" y="84"/>
                  </a:cubicBezTo>
                  <a:cubicBezTo>
                    <a:pt x="50" y="83"/>
                    <a:pt x="50" y="83"/>
                    <a:pt x="50" y="83"/>
                  </a:cubicBezTo>
                  <a:cubicBezTo>
                    <a:pt x="49" y="83"/>
                    <a:pt x="49" y="83"/>
                    <a:pt x="49" y="83"/>
                  </a:cubicBezTo>
                  <a:cubicBezTo>
                    <a:pt x="49" y="83"/>
                    <a:pt x="49" y="83"/>
                    <a:pt x="49" y="83"/>
                  </a:cubicBezTo>
                  <a:cubicBezTo>
                    <a:pt x="50" y="82"/>
                    <a:pt x="50" y="82"/>
                    <a:pt x="50" y="82"/>
                  </a:cubicBezTo>
                  <a:cubicBezTo>
                    <a:pt x="51" y="83"/>
                    <a:pt x="51" y="83"/>
                    <a:pt x="51" y="83"/>
                  </a:cubicBezTo>
                  <a:cubicBezTo>
                    <a:pt x="51" y="82"/>
                    <a:pt x="51" y="82"/>
                    <a:pt x="51" y="82"/>
                  </a:cubicBezTo>
                  <a:cubicBezTo>
                    <a:pt x="52" y="81"/>
                    <a:pt x="52" y="81"/>
                    <a:pt x="52" y="81"/>
                  </a:cubicBezTo>
                  <a:cubicBezTo>
                    <a:pt x="51" y="81"/>
                    <a:pt x="51" y="81"/>
                    <a:pt x="51" y="81"/>
                  </a:cubicBezTo>
                  <a:cubicBezTo>
                    <a:pt x="52" y="81"/>
                    <a:pt x="52" y="81"/>
                    <a:pt x="52" y="81"/>
                  </a:cubicBezTo>
                  <a:cubicBezTo>
                    <a:pt x="51" y="81"/>
                    <a:pt x="51" y="81"/>
                    <a:pt x="51" y="81"/>
                  </a:cubicBezTo>
                  <a:cubicBezTo>
                    <a:pt x="51" y="80"/>
                    <a:pt x="51" y="80"/>
                    <a:pt x="51" y="80"/>
                  </a:cubicBezTo>
                  <a:cubicBezTo>
                    <a:pt x="52" y="80"/>
                    <a:pt x="52" y="80"/>
                    <a:pt x="52" y="80"/>
                  </a:cubicBezTo>
                  <a:cubicBezTo>
                    <a:pt x="52" y="81"/>
                    <a:pt x="52" y="81"/>
                    <a:pt x="52" y="81"/>
                  </a:cubicBezTo>
                  <a:cubicBezTo>
                    <a:pt x="53" y="80"/>
                    <a:pt x="53" y="80"/>
                    <a:pt x="53" y="80"/>
                  </a:cubicBezTo>
                  <a:cubicBezTo>
                    <a:pt x="53" y="80"/>
                    <a:pt x="53" y="80"/>
                    <a:pt x="53" y="80"/>
                  </a:cubicBezTo>
                  <a:cubicBezTo>
                    <a:pt x="53" y="78"/>
                    <a:pt x="53" y="78"/>
                    <a:pt x="53" y="78"/>
                  </a:cubicBezTo>
                  <a:cubicBezTo>
                    <a:pt x="54" y="76"/>
                    <a:pt x="54" y="76"/>
                    <a:pt x="54" y="76"/>
                  </a:cubicBezTo>
                  <a:cubicBezTo>
                    <a:pt x="54" y="75"/>
                    <a:pt x="54" y="75"/>
                    <a:pt x="54" y="75"/>
                  </a:cubicBezTo>
                  <a:cubicBezTo>
                    <a:pt x="53" y="74"/>
                    <a:pt x="53" y="74"/>
                    <a:pt x="53" y="74"/>
                  </a:cubicBezTo>
                  <a:cubicBezTo>
                    <a:pt x="51" y="72"/>
                    <a:pt x="51" y="72"/>
                    <a:pt x="51" y="72"/>
                  </a:cubicBezTo>
                  <a:cubicBezTo>
                    <a:pt x="48" y="72"/>
                    <a:pt x="48" y="72"/>
                    <a:pt x="48" y="72"/>
                  </a:cubicBezTo>
                  <a:cubicBezTo>
                    <a:pt x="46" y="72"/>
                    <a:pt x="46" y="72"/>
                    <a:pt x="46" y="72"/>
                  </a:cubicBezTo>
                  <a:cubicBezTo>
                    <a:pt x="46" y="73"/>
                    <a:pt x="46" y="73"/>
                    <a:pt x="46" y="73"/>
                  </a:cubicBezTo>
                  <a:cubicBezTo>
                    <a:pt x="46" y="74"/>
                    <a:pt x="46" y="74"/>
                    <a:pt x="46" y="74"/>
                  </a:cubicBezTo>
                  <a:cubicBezTo>
                    <a:pt x="45" y="73"/>
                    <a:pt x="45" y="73"/>
                    <a:pt x="45" y="73"/>
                  </a:cubicBezTo>
                  <a:cubicBezTo>
                    <a:pt x="44" y="73"/>
                    <a:pt x="44" y="73"/>
                    <a:pt x="44" y="73"/>
                  </a:cubicBezTo>
                  <a:cubicBezTo>
                    <a:pt x="46" y="71"/>
                    <a:pt x="46" y="71"/>
                    <a:pt x="46" y="71"/>
                  </a:cubicBezTo>
                  <a:cubicBezTo>
                    <a:pt x="46" y="70"/>
                    <a:pt x="46" y="70"/>
                    <a:pt x="46" y="70"/>
                  </a:cubicBezTo>
                  <a:cubicBezTo>
                    <a:pt x="44" y="68"/>
                    <a:pt x="44" y="68"/>
                    <a:pt x="44" y="68"/>
                  </a:cubicBezTo>
                  <a:cubicBezTo>
                    <a:pt x="44" y="68"/>
                    <a:pt x="44" y="68"/>
                    <a:pt x="44" y="68"/>
                  </a:cubicBezTo>
                  <a:cubicBezTo>
                    <a:pt x="42" y="67"/>
                    <a:pt x="42" y="67"/>
                    <a:pt x="42" y="67"/>
                  </a:cubicBezTo>
                  <a:cubicBezTo>
                    <a:pt x="42" y="66"/>
                    <a:pt x="42" y="66"/>
                    <a:pt x="42" y="66"/>
                  </a:cubicBezTo>
                  <a:cubicBezTo>
                    <a:pt x="41" y="66"/>
                    <a:pt x="41" y="66"/>
                    <a:pt x="41" y="66"/>
                  </a:cubicBezTo>
                  <a:cubicBezTo>
                    <a:pt x="41" y="66"/>
                    <a:pt x="41" y="66"/>
                    <a:pt x="41" y="66"/>
                  </a:cubicBezTo>
                  <a:cubicBezTo>
                    <a:pt x="40" y="66"/>
                    <a:pt x="40" y="66"/>
                    <a:pt x="40" y="66"/>
                  </a:cubicBezTo>
                  <a:cubicBezTo>
                    <a:pt x="39" y="66"/>
                    <a:pt x="39" y="66"/>
                    <a:pt x="39" y="66"/>
                  </a:cubicBezTo>
                  <a:cubicBezTo>
                    <a:pt x="40" y="66"/>
                    <a:pt x="40" y="66"/>
                    <a:pt x="40" y="66"/>
                  </a:cubicBezTo>
                  <a:cubicBezTo>
                    <a:pt x="41" y="66"/>
                    <a:pt x="41" y="66"/>
                    <a:pt x="41" y="66"/>
                  </a:cubicBezTo>
                  <a:cubicBezTo>
                    <a:pt x="42" y="66"/>
                    <a:pt x="42" y="66"/>
                    <a:pt x="42" y="66"/>
                  </a:cubicBezTo>
                  <a:cubicBezTo>
                    <a:pt x="42" y="66"/>
                    <a:pt x="42" y="66"/>
                    <a:pt x="42" y="66"/>
                  </a:cubicBezTo>
                  <a:cubicBezTo>
                    <a:pt x="43" y="66"/>
                    <a:pt x="43" y="66"/>
                    <a:pt x="43" y="66"/>
                  </a:cubicBezTo>
                  <a:cubicBezTo>
                    <a:pt x="43" y="66"/>
                    <a:pt x="43" y="66"/>
                    <a:pt x="43" y="66"/>
                  </a:cubicBezTo>
                  <a:cubicBezTo>
                    <a:pt x="44" y="66"/>
                    <a:pt x="44" y="66"/>
                    <a:pt x="44" y="66"/>
                  </a:cubicBezTo>
                  <a:cubicBezTo>
                    <a:pt x="42" y="64"/>
                    <a:pt x="42" y="64"/>
                    <a:pt x="42" y="64"/>
                  </a:cubicBezTo>
                  <a:cubicBezTo>
                    <a:pt x="42" y="63"/>
                    <a:pt x="42" y="63"/>
                    <a:pt x="42" y="63"/>
                  </a:cubicBezTo>
                  <a:cubicBezTo>
                    <a:pt x="42" y="63"/>
                    <a:pt x="42" y="63"/>
                    <a:pt x="42" y="63"/>
                  </a:cubicBezTo>
                  <a:cubicBezTo>
                    <a:pt x="43" y="62"/>
                    <a:pt x="43" y="62"/>
                    <a:pt x="43" y="62"/>
                  </a:cubicBezTo>
                  <a:cubicBezTo>
                    <a:pt x="42" y="62"/>
                    <a:pt x="42" y="62"/>
                    <a:pt x="42" y="62"/>
                  </a:cubicBezTo>
                  <a:cubicBezTo>
                    <a:pt x="41" y="61"/>
                    <a:pt x="41" y="61"/>
                    <a:pt x="41" y="61"/>
                  </a:cubicBezTo>
                  <a:cubicBezTo>
                    <a:pt x="41" y="61"/>
                    <a:pt x="41" y="61"/>
                    <a:pt x="41" y="61"/>
                  </a:cubicBezTo>
                  <a:cubicBezTo>
                    <a:pt x="40" y="59"/>
                    <a:pt x="40" y="59"/>
                    <a:pt x="40" y="59"/>
                  </a:cubicBezTo>
                  <a:cubicBezTo>
                    <a:pt x="39" y="59"/>
                    <a:pt x="39" y="59"/>
                    <a:pt x="39" y="59"/>
                  </a:cubicBezTo>
                  <a:cubicBezTo>
                    <a:pt x="36" y="58"/>
                    <a:pt x="36" y="58"/>
                    <a:pt x="36" y="58"/>
                  </a:cubicBezTo>
                  <a:cubicBezTo>
                    <a:pt x="36" y="57"/>
                    <a:pt x="36" y="57"/>
                    <a:pt x="36" y="57"/>
                  </a:cubicBezTo>
                  <a:cubicBezTo>
                    <a:pt x="36" y="57"/>
                    <a:pt x="36" y="57"/>
                    <a:pt x="36" y="57"/>
                  </a:cubicBezTo>
                  <a:cubicBezTo>
                    <a:pt x="35" y="55"/>
                    <a:pt x="35" y="55"/>
                    <a:pt x="35" y="55"/>
                  </a:cubicBezTo>
                  <a:cubicBezTo>
                    <a:pt x="34" y="54"/>
                    <a:pt x="34" y="54"/>
                    <a:pt x="34" y="54"/>
                  </a:cubicBezTo>
                  <a:cubicBezTo>
                    <a:pt x="34" y="51"/>
                    <a:pt x="34" y="51"/>
                    <a:pt x="34" y="51"/>
                  </a:cubicBezTo>
                  <a:cubicBezTo>
                    <a:pt x="33" y="50"/>
                    <a:pt x="33" y="50"/>
                    <a:pt x="33" y="50"/>
                  </a:cubicBezTo>
                  <a:cubicBezTo>
                    <a:pt x="33" y="50"/>
                    <a:pt x="33" y="50"/>
                    <a:pt x="33" y="50"/>
                  </a:cubicBezTo>
                  <a:cubicBezTo>
                    <a:pt x="31" y="47"/>
                    <a:pt x="31" y="47"/>
                    <a:pt x="31" y="47"/>
                  </a:cubicBezTo>
                  <a:cubicBezTo>
                    <a:pt x="30" y="47"/>
                    <a:pt x="30" y="47"/>
                    <a:pt x="30" y="47"/>
                  </a:cubicBezTo>
                  <a:cubicBezTo>
                    <a:pt x="29" y="46"/>
                    <a:pt x="29" y="46"/>
                    <a:pt x="29" y="46"/>
                  </a:cubicBezTo>
                  <a:cubicBezTo>
                    <a:pt x="28" y="46"/>
                    <a:pt x="28" y="46"/>
                    <a:pt x="28" y="46"/>
                  </a:cubicBezTo>
                  <a:cubicBezTo>
                    <a:pt x="27" y="46"/>
                    <a:pt x="27" y="46"/>
                    <a:pt x="27" y="46"/>
                  </a:cubicBezTo>
                  <a:cubicBezTo>
                    <a:pt x="26" y="47"/>
                    <a:pt x="26" y="47"/>
                    <a:pt x="26" y="47"/>
                  </a:cubicBezTo>
                  <a:cubicBezTo>
                    <a:pt x="25" y="46"/>
                    <a:pt x="25" y="46"/>
                    <a:pt x="25" y="46"/>
                  </a:cubicBezTo>
                  <a:cubicBezTo>
                    <a:pt x="24" y="46"/>
                    <a:pt x="24" y="46"/>
                    <a:pt x="24" y="46"/>
                  </a:cubicBezTo>
                  <a:cubicBezTo>
                    <a:pt x="23" y="46"/>
                    <a:pt x="23" y="46"/>
                    <a:pt x="23" y="46"/>
                  </a:cubicBezTo>
                  <a:cubicBezTo>
                    <a:pt x="23" y="45"/>
                    <a:pt x="23" y="45"/>
                    <a:pt x="23" y="45"/>
                  </a:cubicBezTo>
                  <a:cubicBezTo>
                    <a:pt x="23" y="46"/>
                    <a:pt x="23" y="46"/>
                    <a:pt x="23" y="46"/>
                  </a:cubicBezTo>
                  <a:cubicBezTo>
                    <a:pt x="25" y="46"/>
                    <a:pt x="25" y="46"/>
                    <a:pt x="25" y="46"/>
                  </a:cubicBezTo>
                  <a:cubicBezTo>
                    <a:pt x="26" y="45"/>
                    <a:pt x="26" y="45"/>
                    <a:pt x="26" y="45"/>
                  </a:cubicBezTo>
                  <a:cubicBezTo>
                    <a:pt x="26" y="45"/>
                    <a:pt x="26" y="45"/>
                    <a:pt x="26" y="45"/>
                  </a:cubicBezTo>
                  <a:cubicBezTo>
                    <a:pt x="27" y="45"/>
                    <a:pt x="27" y="45"/>
                    <a:pt x="27" y="45"/>
                  </a:cubicBezTo>
                  <a:cubicBezTo>
                    <a:pt x="28" y="44"/>
                    <a:pt x="28" y="44"/>
                    <a:pt x="28" y="44"/>
                  </a:cubicBezTo>
                  <a:cubicBezTo>
                    <a:pt x="27" y="43"/>
                    <a:pt x="27" y="43"/>
                    <a:pt x="27" y="43"/>
                  </a:cubicBezTo>
                  <a:cubicBezTo>
                    <a:pt x="27" y="43"/>
                    <a:pt x="27" y="43"/>
                    <a:pt x="27" y="43"/>
                  </a:cubicBezTo>
                  <a:cubicBezTo>
                    <a:pt x="27" y="42"/>
                    <a:pt x="27" y="42"/>
                    <a:pt x="27" y="42"/>
                  </a:cubicBezTo>
                  <a:cubicBezTo>
                    <a:pt x="25" y="43"/>
                    <a:pt x="25" y="43"/>
                    <a:pt x="25" y="43"/>
                  </a:cubicBezTo>
                  <a:cubicBezTo>
                    <a:pt x="25" y="43"/>
                    <a:pt x="25" y="43"/>
                    <a:pt x="25" y="43"/>
                  </a:cubicBezTo>
                  <a:cubicBezTo>
                    <a:pt x="26" y="42"/>
                    <a:pt x="26" y="42"/>
                    <a:pt x="26" y="42"/>
                  </a:cubicBezTo>
                  <a:cubicBezTo>
                    <a:pt x="28" y="42"/>
                    <a:pt x="28" y="42"/>
                    <a:pt x="28" y="42"/>
                  </a:cubicBezTo>
                  <a:cubicBezTo>
                    <a:pt x="28" y="41"/>
                    <a:pt x="28" y="41"/>
                    <a:pt x="28" y="41"/>
                  </a:cubicBezTo>
                  <a:cubicBezTo>
                    <a:pt x="29" y="41"/>
                    <a:pt x="29" y="41"/>
                    <a:pt x="29" y="41"/>
                  </a:cubicBezTo>
                  <a:cubicBezTo>
                    <a:pt x="29" y="40"/>
                    <a:pt x="29" y="40"/>
                    <a:pt x="29" y="40"/>
                  </a:cubicBezTo>
                  <a:cubicBezTo>
                    <a:pt x="30" y="39"/>
                    <a:pt x="30" y="39"/>
                    <a:pt x="30" y="39"/>
                  </a:cubicBezTo>
                  <a:cubicBezTo>
                    <a:pt x="31" y="38"/>
                    <a:pt x="31" y="38"/>
                    <a:pt x="31" y="38"/>
                  </a:cubicBezTo>
                  <a:cubicBezTo>
                    <a:pt x="30" y="37"/>
                    <a:pt x="30" y="37"/>
                    <a:pt x="30" y="37"/>
                  </a:cubicBezTo>
                  <a:cubicBezTo>
                    <a:pt x="31" y="36"/>
                    <a:pt x="31" y="36"/>
                    <a:pt x="31" y="36"/>
                  </a:cubicBezTo>
                  <a:cubicBezTo>
                    <a:pt x="31" y="36"/>
                    <a:pt x="31" y="36"/>
                    <a:pt x="31" y="36"/>
                  </a:cubicBezTo>
                  <a:cubicBezTo>
                    <a:pt x="31" y="34"/>
                    <a:pt x="31" y="34"/>
                    <a:pt x="31" y="34"/>
                  </a:cubicBezTo>
                  <a:cubicBezTo>
                    <a:pt x="32" y="33"/>
                    <a:pt x="32" y="33"/>
                    <a:pt x="32" y="33"/>
                  </a:cubicBezTo>
                  <a:cubicBezTo>
                    <a:pt x="32" y="33"/>
                    <a:pt x="32" y="33"/>
                    <a:pt x="32" y="33"/>
                  </a:cubicBezTo>
                  <a:cubicBezTo>
                    <a:pt x="31" y="31"/>
                    <a:pt x="31" y="31"/>
                    <a:pt x="31" y="31"/>
                  </a:cubicBezTo>
                  <a:cubicBezTo>
                    <a:pt x="31" y="31"/>
                    <a:pt x="31" y="31"/>
                    <a:pt x="31" y="31"/>
                  </a:cubicBezTo>
                  <a:cubicBezTo>
                    <a:pt x="28" y="31"/>
                    <a:pt x="28" y="31"/>
                    <a:pt x="28" y="31"/>
                  </a:cubicBezTo>
                  <a:cubicBezTo>
                    <a:pt x="27" y="31"/>
                    <a:pt x="27" y="31"/>
                    <a:pt x="27" y="31"/>
                  </a:cubicBezTo>
                  <a:cubicBezTo>
                    <a:pt x="26" y="32"/>
                    <a:pt x="26" y="32"/>
                    <a:pt x="26" y="32"/>
                  </a:cubicBezTo>
                  <a:cubicBezTo>
                    <a:pt x="25" y="32"/>
                    <a:pt x="25" y="32"/>
                    <a:pt x="25" y="32"/>
                  </a:cubicBezTo>
                  <a:cubicBezTo>
                    <a:pt x="24" y="31"/>
                    <a:pt x="24" y="31"/>
                    <a:pt x="24" y="31"/>
                  </a:cubicBezTo>
                  <a:cubicBezTo>
                    <a:pt x="24" y="31"/>
                    <a:pt x="24" y="31"/>
                    <a:pt x="24" y="31"/>
                  </a:cubicBezTo>
                  <a:cubicBezTo>
                    <a:pt x="24" y="32"/>
                    <a:pt x="24" y="32"/>
                    <a:pt x="24" y="32"/>
                  </a:cubicBezTo>
                  <a:cubicBezTo>
                    <a:pt x="23" y="32"/>
                    <a:pt x="23" y="32"/>
                    <a:pt x="23" y="32"/>
                  </a:cubicBezTo>
                  <a:cubicBezTo>
                    <a:pt x="22" y="32"/>
                    <a:pt x="22" y="32"/>
                    <a:pt x="22" y="32"/>
                  </a:cubicBezTo>
                  <a:cubicBezTo>
                    <a:pt x="21" y="32"/>
                    <a:pt x="21" y="32"/>
                    <a:pt x="21" y="32"/>
                  </a:cubicBezTo>
                  <a:cubicBezTo>
                    <a:pt x="21" y="33"/>
                    <a:pt x="21" y="33"/>
                    <a:pt x="21" y="33"/>
                  </a:cubicBezTo>
                  <a:cubicBezTo>
                    <a:pt x="20" y="33"/>
                    <a:pt x="20" y="33"/>
                    <a:pt x="20" y="33"/>
                  </a:cubicBezTo>
                  <a:cubicBezTo>
                    <a:pt x="21" y="32"/>
                    <a:pt x="21" y="32"/>
                    <a:pt x="21" y="32"/>
                  </a:cubicBezTo>
                  <a:cubicBezTo>
                    <a:pt x="22" y="30"/>
                    <a:pt x="22" y="30"/>
                    <a:pt x="22" y="30"/>
                  </a:cubicBezTo>
                  <a:cubicBezTo>
                    <a:pt x="22" y="30"/>
                    <a:pt x="22" y="30"/>
                    <a:pt x="22" y="30"/>
                  </a:cubicBezTo>
                  <a:cubicBezTo>
                    <a:pt x="21" y="30"/>
                    <a:pt x="21" y="30"/>
                    <a:pt x="21" y="30"/>
                  </a:cubicBezTo>
                  <a:cubicBezTo>
                    <a:pt x="21" y="30"/>
                    <a:pt x="21" y="30"/>
                    <a:pt x="21" y="30"/>
                  </a:cubicBezTo>
                  <a:cubicBezTo>
                    <a:pt x="21" y="29"/>
                    <a:pt x="21" y="29"/>
                    <a:pt x="21" y="29"/>
                  </a:cubicBezTo>
                  <a:cubicBezTo>
                    <a:pt x="24" y="27"/>
                    <a:pt x="24" y="27"/>
                    <a:pt x="24" y="27"/>
                  </a:cubicBezTo>
                  <a:cubicBezTo>
                    <a:pt x="25" y="26"/>
                    <a:pt x="25" y="26"/>
                    <a:pt x="25" y="26"/>
                  </a:cubicBezTo>
                  <a:cubicBezTo>
                    <a:pt x="25" y="26"/>
                    <a:pt x="25" y="26"/>
                    <a:pt x="25" y="26"/>
                  </a:cubicBezTo>
                  <a:cubicBezTo>
                    <a:pt x="26" y="25"/>
                    <a:pt x="26" y="25"/>
                    <a:pt x="26" y="25"/>
                  </a:cubicBezTo>
                  <a:cubicBezTo>
                    <a:pt x="25" y="24"/>
                    <a:pt x="25" y="24"/>
                    <a:pt x="25" y="24"/>
                  </a:cubicBezTo>
                  <a:cubicBezTo>
                    <a:pt x="26" y="23"/>
                    <a:pt x="26" y="23"/>
                    <a:pt x="26" y="23"/>
                  </a:cubicBezTo>
                  <a:cubicBezTo>
                    <a:pt x="26" y="23"/>
                    <a:pt x="26" y="23"/>
                    <a:pt x="26" y="23"/>
                  </a:cubicBezTo>
                  <a:cubicBezTo>
                    <a:pt x="25" y="23"/>
                    <a:pt x="25" y="23"/>
                    <a:pt x="25" y="23"/>
                  </a:cubicBezTo>
                  <a:cubicBezTo>
                    <a:pt x="24" y="23"/>
                    <a:pt x="24" y="23"/>
                    <a:pt x="24" y="23"/>
                  </a:cubicBezTo>
                  <a:cubicBezTo>
                    <a:pt x="23" y="23"/>
                    <a:pt x="23" y="23"/>
                    <a:pt x="23" y="23"/>
                  </a:cubicBezTo>
                  <a:cubicBezTo>
                    <a:pt x="22" y="24"/>
                    <a:pt x="22" y="24"/>
                    <a:pt x="22" y="24"/>
                  </a:cubicBezTo>
                  <a:cubicBezTo>
                    <a:pt x="21" y="24"/>
                    <a:pt x="21" y="24"/>
                    <a:pt x="21" y="24"/>
                  </a:cubicBezTo>
                  <a:cubicBezTo>
                    <a:pt x="20" y="24"/>
                    <a:pt x="20" y="24"/>
                    <a:pt x="20" y="24"/>
                  </a:cubicBezTo>
                  <a:cubicBezTo>
                    <a:pt x="20" y="24"/>
                    <a:pt x="20" y="24"/>
                    <a:pt x="20" y="24"/>
                  </a:cubicBezTo>
                  <a:cubicBezTo>
                    <a:pt x="19" y="25"/>
                    <a:pt x="19" y="25"/>
                    <a:pt x="19" y="25"/>
                  </a:cubicBezTo>
                  <a:cubicBezTo>
                    <a:pt x="19" y="24"/>
                    <a:pt x="19" y="24"/>
                    <a:pt x="19" y="24"/>
                  </a:cubicBezTo>
                  <a:cubicBezTo>
                    <a:pt x="19" y="24"/>
                    <a:pt x="19" y="24"/>
                    <a:pt x="19" y="24"/>
                  </a:cubicBezTo>
                  <a:cubicBezTo>
                    <a:pt x="18" y="25"/>
                    <a:pt x="18" y="25"/>
                    <a:pt x="18" y="25"/>
                  </a:cubicBezTo>
                  <a:cubicBezTo>
                    <a:pt x="18" y="24"/>
                    <a:pt x="18" y="24"/>
                    <a:pt x="18" y="24"/>
                  </a:cubicBezTo>
                  <a:cubicBezTo>
                    <a:pt x="16" y="23"/>
                    <a:pt x="16" y="23"/>
                    <a:pt x="16" y="23"/>
                  </a:cubicBezTo>
                  <a:cubicBezTo>
                    <a:pt x="16" y="24"/>
                    <a:pt x="16" y="24"/>
                    <a:pt x="16" y="24"/>
                  </a:cubicBezTo>
                  <a:cubicBezTo>
                    <a:pt x="16" y="24"/>
                    <a:pt x="16" y="24"/>
                    <a:pt x="16" y="24"/>
                  </a:cubicBezTo>
                  <a:cubicBezTo>
                    <a:pt x="16" y="25"/>
                    <a:pt x="16" y="25"/>
                    <a:pt x="16" y="25"/>
                  </a:cubicBezTo>
                  <a:cubicBezTo>
                    <a:pt x="16" y="25"/>
                    <a:pt x="16" y="25"/>
                    <a:pt x="16" y="25"/>
                  </a:cubicBezTo>
                  <a:cubicBezTo>
                    <a:pt x="16" y="26"/>
                    <a:pt x="16" y="26"/>
                    <a:pt x="16" y="26"/>
                  </a:cubicBezTo>
                  <a:cubicBezTo>
                    <a:pt x="15" y="26"/>
                    <a:pt x="15" y="26"/>
                    <a:pt x="15" y="26"/>
                  </a:cubicBezTo>
                  <a:cubicBezTo>
                    <a:pt x="15" y="27"/>
                    <a:pt x="15" y="27"/>
                    <a:pt x="15" y="27"/>
                  </a:cubicBezTo>
                  <a:cubicBezTo>
                    <a:pt x="15" y="28"/>
                    <a:pt x="15" y="28"/>
                    <a:pt x="15" y="28"/>
                  </a:cubicBezTo>
                  <a:cubicBezTo>
                    <a:pt x="14" y="28"/>
                    <a:pt x="14" y="28"/>
                    <a:pt x="14" y="28"/>
                  </a:cubicBezTo>
                  <a:cubicBezTo>
                    <a:pt x="15" y="29"/>
                    <a:pt x="15" y="29"/>
                    <a:pt x="15" y="29"/>
                  </a:cubicBezTo>
                  <a:cubicBezTo>
                    <a:pt x="16" y="30"/>
                    <a:pt x="16" y="30"/>
                    <a:pt x="16" y="30"/>
                  </a:cubicBezTo>
                  <a:cubicBezTo>
                    <a:pt x="15" y="29"/>
                    <a:pt x="15" y="29"/>
                    <a:pt x="15" y="29"/>
                  </a:cubicBezTo>
                  <a:cubicBezTo>
                    <a:pt x="14" y="30"/>
                    <a:pt x="14" y="30"/>
                    <a:pt x="14" y="30"/>
                  </a:cubicBezTo>
                  <a:cubicBezTo>
                    <a:pt x="13" y="29"/>
                    <a:pt x="13" y="29"/>
                    <a:pt x="13" y="29"/>
                  </a:cubicBezTo>
                  <a:cubicBezTo>
                    <a:pt x="13" y="30"/>
                    <a:pt x="13" y="30"/>
                    <a:pt x="13" y="30"/>
                  </a:cubicBezTo>
                  <a:cubicBezTo>
                    <a:pt x="13" y="30"/>
                    <a:pt x="13" y="30"/>
                    <a:pt x="13" y="30"/>
                  </a:cubicBezTo>
                  <a:cubicBezTo>
                    <a:pt x="13" y="31"/>
                    <a:pt x="13" y="31"/>
                    <a:pt x="13" y="31"/>
                  </a:cubicBezTo>
                  <a:cubicBezTo>
                    <a:pt x="13" y="30"/>
                    <a:pt x="13" y="30"/>
                    <a:pt x="13" y="30"/>
                  </a:cubicBezTo>
                  <a:cubicBezTo>
                    <a:pt x="12" y="31"/>
                    <a:pt x="12" y="31"/>
                    <a:pt x="12" y="31"/>
                  </a:cubicBezTo>
                  <a:cubicBezTo>
                    <a:pt x="13" y="31"/>
                    <a:pt x="13" y="31"/>
                    <a:pt x="13" y="31"/>
                  </a:cubicBezTo>
                  <a:cubicBezTo>
                    <a:pt x="12" y="32"/>
                    <a:pt x="12" y="32"/>
                    <a:pt x="12" y="32"/>
                  </a:cubicBezTo>
                  <a:cubicBezTo>
                    <a:pt x="13" y="33"/>
                    <a:pt x="13" y="33"/>
                    <a:pt x="13" y="33"/>
                  </a:cubicBezTo>
                  <a:cubicBezTo>
                    <a:pt x="14" y="33"/>
                    <a:pt x="14" y="33"/>
                    <a:pt x="14" y="33"/>
                  </a:cubicBezTo>
                  <a:cubicBezTo>
                    <a:pt x="13" y="33"/>
                    <a:pt x="13" y="33"/>
                    <a:pt x="13" y="33"/>
                  </a:cubicBezTo>
                  <a:cubicBezTo>
                    <a:pt x="12" y="32"/>
                    <a:pt x="12" y="32"/>
                    <a:pt x="12" y="32"/>
                  </a:cubicBezTo>
                  <a:cubicBezTo>
                    <a:pt x="12" y="34"/>
                    <a:pt x="12" y="34"/>
                    <a:pt x="12" y="34"/>
                  </a:cubicBezTo>
                  <a:cubicBezTo>
                    <a:pt x="12" y="34"/>
                    <a:pt x="12" y="34"/>
                    <a:pt x="12" y="34"/>
                  </a:cubicBezTo>
                  <a:cubicBezTo>
                    <a:pt x="14" y="34"/>
                    <a:pt x="14" y="34"/>
                    <a:pt x="14" y="34"/>
                  </a:cubicBezTo>
                  <a:cubicBezTo>
                    <a:pt x="13" y="35"/>
                    <a:pt x="13" y="35"/>
                    <a:pt x="13" y="35"/>
                  </a:cubicBezTo>
                  <a:cubicBezTo>
                    <a:pt x="13" y="35"/>
                    <a:pt x="13" y="35"/>
                    <a:pt x="13" y="35"/>
                  </a:cubicBezTo>
                  <a:cubicBezTo>
                    <a:pt x="13" y="35"/>
                    <a:pt x="13" y="35"/>
                    <a:pt x="13" y="35"/>
                  </a:cubicBezTo>
                  <a:cubicBezTo>
                    <a:pt x="14" y="35"/>
                    <a:pt x="14" y="35"/>
                    <a:pt x="14" y="35"/>
                  </a:cubicBezTo>
                  <a:cubicBezTo>
                    <a:pt x="14" y="35"/>
                    <a:pt x="14" y="35"/>
                    <a:pt x="14" y="35"/>
                  </a:cubicBezTo>
                  <a:cubicBezTo>
                    <a:pt x="14" y="35"/>
                    <a:pt x="14" y="35"/>
                    <a:pt x="14" y="35"/>
                  </a:cubicBezTo>
                  <a:cubicBezTo>
                    <a:pt x="13" y="35"/>
                    <a:pt x="13" y="35"/>
                    <a:pt x="13" y="35"/>
                  </a:cubicBezTo>
                  <a:cubicBezTo>
                    <a:pt x="13" y="35"/>
                    <a:pt x="13" y="35"/>
                    <a:pt x="13" y="35"/>
                  </a:cubicBezTo>
                  <a:cubicBezTo>
                    <a:pt x="13" y="36"/>
                    <a:pt x="13" y="36"/>
                    <a:pt x="13" y="36"/>
                  </a:cubicBezTo>
                  <a:cubicBezTo>
                    <a:pt x="13" y="36"/>
                    <a:pt x="13" y="36"/>
                    <a:pt x="13" y="36"/>
                  </a:cubicBezTo>
                  <a:cubicBezTo>
                    <a:pt x="13" y="36"/>
                    <a:pt x="13" y="36"/>
                    <a:pt x="13" y="36"/>
                  </a:cubicBezTo>
                  <a:cubicBezTo>
                    <a:pt x="12" y="37"/>
                    <a:pt x="12" y="37"/>
                    <a:pt x="12" y="37"/>
                  </a:cubicBezTo>
                  <a:cubicBezTo>
                    <a:pt x="13" y="37"/>
                    <a:pt x="13" y="37"/>
                    <a:pt x="13" y="37"/>
                  </a:cubicBezTo>
                  <a:cubicBezTo>
                    <a:pt x="13" y="38"/>
                    <a:pt x="13" y="38"/>
                    <a:pt x="13" y="38"/>
                  </a:cubicBezTo>
                  <a:cubicBezTo>
                    <a:pt x="12" y="37"/>
                    <a:pt x="12" y="37"/>
                    <a:pt x="12" y="37"/>
                  </a:cubicBezTo>
                  <a:cubicBezTo>
                    <a:pt x="12" y="38"/>
                    <a:pt x="12" y="38"/>
                    <a:pt x="12" y="38"/>
                  </a:cubicBezTo>
                  <a:cubicBezTo>
                    <a:pt x="12" y="38"/>
                    <a:pt x="12" y="38"/>
                    <a:pt x="12" y="38"/>
                  </a:cubicBezTo>
                  <a:cubicBezTo>
                    <a:pt x="12" y="39"/>
                    <a:pt x="12" y="39"/>
                    <a:pt x="12" y="39"/>
                  </a:cubicBezTo>
                  <a:cubicBezTo>
                    <a:pt x="12" y="39"/>
                    <a:pt x="12" y="39"/>
                    <a:pt x="12" y="39"/>
                  </a:cubicBezTo>
                  <a:cubicBezTo>
                    <a:pt x="10" y="39"/>
                    <a:pt x="10" y="39"/>
                    <a:pt x="10" y="39"/>
                  </a:cubicBezTo>
                  <a:cubicBezTo>
                    <a:pt x="10" y="40"/>
                    <a:pt x="10" y="40"/>
                    <a:pt x="10" y="40"/>
                  </a:cubicBezTo>
                  <a:cubicBezTo>
                    <a:pt x="10" y="40"/>
                    <a:pt x="10" y="40"/>
                    <a:pt x="10" y="40"/>
                  </a:cubicBezTo>
                  <a:cubicBezTo>
                    <a:pt x="11" y="40"/>
                    <a:pt x="11" y="40"/>
                    <a:pt x="11" y="40"/>
                  </a:cubicBezTo>
                  <a:cubicBezTo>
                    <a:pt x="12" y="40"/>
                    <a:pt x="12" y="40"/>
                    <a:pt x="12" y="40"/>
                  </a:cubicBezTo>
                  <a:cubicBezTo>
                    <a:pt x="12" y="40"/>
                    <a:pt x="12" y="40"/>
                    <a:pt x="12" y="40"/>
                  </a:cubicBezTo>
                  <a:cubicBezTo>
                    <a:pt x="11" y="40"/>
                    <a:pt x="11" y="40"/>
                    <a:pt x="11" y="40"/>
                  </a:cubicBezTo>
                  <a:cubicBezTo>
                    <a:pt x="12" y="41"/>
                    <a:pt x="12" y="41"/>
                    <a:pt x="12" y="41"/>
                  </a:cubicBezTo>
                  <a:cubicBezTo>
                    <a:pt x="12" y="41"/>
                    <a:pt x="12" y="41"/>
                    <a:pt x="12" y="41"/>
                  </a:cubicBezTo>
                  <a:cubicBezTo>
                    <a:pt x="13" y="42"/>
                    <a:pt x="13" y="42"/>
                    <a:pt x="13" y="42"/>
                  </a:cubicBezTo>
                  <a:cubicBezTo>
                    <a:pt x="15" y="39"/>
                    <a:pt x="15" y="39"/>
                    <a:pt x="15" y="39"/>
                  </a:cubicBezTo>
                  <a:cubicBezTo>
                    <a:pt x="15" y="40"/>
                    <a:pt x="15" y="40"/>
                    <a:pt x="15" y="40"/>
                  </a:cubicBezTo>
                  <a:cubicBezTo>
                    <a:pt x="15" y="40"/>
                    <a:pt x="15" y="40"/>
                    <a:pt x="15" y="40"/>
                  </a:cubicBezTo>
                  <a:cubicBezTo>
                    <a:pt x="15" y="40"/>
                    <a:pt x="15" y="40"/>
                    <a:pt x="15" y="40"/>
                  </a:cubicBezTo>
                  <a:cubicBezTo>
                    <a:pt x="14" y="42"/>
                    <a:pt x="14" y="42"/>
                    <a:pt x="14" y="42"/>
                  </a:cubicBezTo>
                  <a:cubicBezTo>
                    <a:pt x="14" y="42"/>
                    <a:pt x="14" y="42"/>
                    <a:pt x="14" y="42"/>
                  </a:cubicBezTo>
                  <a:cubicBezTo>
                    <a:pt x="13" y="44"/>
                    <a:pt x="13" y="44"/>
                    <a:pt x="13" y="44"/>
                  </a:cubicBezTo>
                  <a:cubicBezTo>
                    <a:pt x="14" y="44"/>
                    <a:pt x="14" y="44"/>
                    <a:pt x="14" y="44"/>
                  </a:cubicBezTo>
                  <a:cubicBezTo>
                    <a:pt x="13" y="46"/>
                    <a:pt x="13" y="46"/>
                    <a:pt x="13" y="46"/>
                  </a:cubicBezTo>
                  <a:cubicBezTo>
                    <a:pt x="13" y="47"/>
                    <a:pt x="13" y="47"/>
                    <a:pt x="13" y="47"/>
                  </a:cubicBezTo>
                  <a:cubicBezTo>
                    <a:pt x="13" y="48"/>
                    <a:pt x="13" y="48"/>
                    <a:pt x="13" y="48"/>
                  </a:cubicBezTo>
                  <a:cubicBezTo>
                    <a:pt x="13" y="48"/>
                    <a:pt x="13" y="48"/>
                    <a:pt x="13" y="48"/>
                  </a:cubicBezTo>
                  <a:cubicBezTo>
                    <a:pt x="13" y="48"/>
                    <a:pt x="13" y="48"/>
                    <a:pt x="13" y="48"/>
                  </a:cubicBezTo>
                  <a:cubicBezTo>
                    <a:pt x="13" y="49"/>
                    <a:pt x="13" y="49"/>
                    <a:pt x="13" y="49"/>
                  </a:cubicBezTo>
                  <a:cubicBezTo>
                    <a:pt x="13" y="51"/>
                    <a:pt x="13" y="51"/>
                    <a:pt x="13" y="51"/>
                  </a:cubicBezTo>
                  <a:cubicBezTo>
                    <a:pt x="12" y="52"/>
                    <a:pt x="12" y="52"/>
                    <a:pt x="12" y="52"/>
                  </a:cubicBezTo>
                  <a:cubicBezTo>
                    <a:pt x="12" y="52"/>
                    <a:pt x="12" y="52"/>
                    <a:pt x="12" y="52"/>
                  </a:cubicBezTo>
                  <a:cubicBezTo>
                    <a:pt x="13" y="52"/>
                    <a:pt x="13" y="52"/>
                    <a:pt x="13" y="52"/>
                  </a:cubicBezTo>
                  <a:cubicBezTo>
                    <a:pt x="13" y="51"/>
                    <a:pt x="13" y="51"/>
                    <a:pt x="13" y="51"/>
                  </a:cubicBezTo>
                  <a:cubicBezTo>
                    <a:pt x="14" y="50"/>
                    <a:pt x="14" y="50"/>
                    <a:pt x="14" y="50"/>
                  </a:cubicBezTo>
                  <a:cubicBezTo>
                    <a:pt x="14" y="49"/>
                    <a:pt x="14" y="49"/>
                    <a:pt x="14" y="49"/>
                  </a:cubicBezTo>
                  <a:cubicBezTo>
                    <a:pt x="14" y="48"/>
                    <a:pt x="14" y="48"/>
                    <a:pt x="14" y="48"/>
                  </a:cubicBezTo>
                  <a:cubicBezTo>
                    <a:pt x="14" y="46"/>
                    <a:pt x="14" y="46"/>
                    <a:pt x="14" y="46"/>
                  </a:cubicBezTo>
                  <a:cubicBezTo>
                    <a:pt x="14" y="46"/>
                    <a:pt x="14" y="46"/>
                    <a:pt x="14" y="46"/>
                  </a:cubicBezTo>
                  <a:cubicBezTo>
                    <a:pt x="16" y="44"/>
                    <a:pt x="16" y="44"/>
                    <a:pt x="16" y="44"/>
                  </a:cubicBezTo>
                  <a:cubicBezTo>
                    <a:pt x="15" y="46"/>
                    <a:pt x="15" y="46"/>
                    <a:pt x="15" y="46"/>
                  </a:cubicBezTo>
                  <a:cubicBezTo>
                    <a:pt x="15" y="47"/>
                    <a:pt x="15" y="47"/>
                    <a:pt x="15" y="47"/>
                  </a:cubicBezTo>
                  <a:cubicBezTo>
                    <a:pt x="15" y="47"/>
                    <a:pt x="15" y="47"/>
                    <a:pt x="15" y="47"/>
                  </a:cubicBezTo>
                  <a:cubicBezTo>
                    <a:pt x="15" y="47"/>
                    <a:pt x="15" y="47"/>
                    <a:pt x="15" y="47"/>
                  </a:cubicBezTo>
                  <a:cubicBezTo>
                    <a:pt x="16" y="46"/>
                    <a:pt x="16" y="46"/>
                    <a:pt x="16" y="46"/>
                  </a:cubicBezTo>
                  <a:cubicBezTo>
                    <a:pt x="16" y="47"/>
                    <a:pt x="16" y="47"/>
                    <a:pt x="16" y="47"/>
                  </a:cubicBezTo>
                  <a:cubicBezTo>
                    <a:pt x="17" y="46"/>
                    <a:pt x="17" y="46"/>
                    <a:pt x="17" y="46"/>
                  </a:cubicBezTo>
                  <a:cubicBezTo>
                    <a:pt x="17" y="45"/>
                    <a:pt x="17" y="45"/>
                    <a:pt x="17" y="45"/>
                  </a:cubicBezTo>
                  <a:cubicBezTo>
                    <a:pt x="17" y="44"/>
                    <a:pt x="17" y="44"/>
                    <a:pt x="17" y="44"/>
                  </a:cubicBezTo>
                  <a:cubicBezTo>
                    <a:pt x="17" y="46"/>
                    <a:pt x="17" y="46"/>
                    <a:pt x="17" y="46"/>
                  </a:cubicBezTo>
                  <a:cubicBezTo>
                    <a:pt x="18" y="47"/>
                    <a:pt x="18" y="47"/>
                    <a:pt x="18" y="47"/>
                  </a:cubicBezTo>
                  <a:cubicBezTo>
                    <a:pt x="17" y="46"/>
                    <a:pt x="17" y="46"/>
                    <a:pt x="17" y="46"/>
                  </a:cubicBezTo>
                  <a:cubicBezTo>
                    <a:pt x="17" y="48"/>
                    <a:pt x="17" y="48"/>
                    <a:pt x="17" y="48"/>
                  </a:cubicBezTo>
                  <a:cubicBezTo>
                    <a:pt x="17" y="49"/>
                    <a:pt x="17" y="49"/>
                    <a:pt x="17" y="49"/>
                  </a:cubicBezTo>
                  <a:cubicBezTo>
                    <a:pt x="18" y="50"/>
                    <a:pt x="18" y="50"/>
                    <a:pt x="18" y="50"/>
                  </a:cubicBezTo>
                  <a:cubicBezTo>
                    <a:pt x="18" y="51"/>
                    <a:pt x="18" y="51"/>
                    <a:pt x="18" y="51"/>
                  </a:cubicBezTo>
                  <a:cubicBezTo>
                    <a:pt x="17" y="52"/>
                    <a:pt x="17" y="52"/>
                    <a:pt x="17" y="52"/>
                  </a:cubicBezTo>
                  <a:cubicBezTo>
                    <a:pt x="16" y="54"/>
                    <a:pt x="16" y="54"/>
                    <a:pt x="16" y="54"/>
                  </a:cubicBezTo>
                  <a:cubicBezTo>
                    <a:pt x="16" y="56"/>
                    <a:pt x="16" y="56"/>
                    <a:pt x="16" y="56"/>
                  </a:cubicBezTo>
                  <a:cubicBezTo>
                    <a:pt x="15" y="55"/>
                    <a:pt x="15" y="55"/>
                    <a:pt x="15" y="55"/>
                  </a:cubicBezTo>
                  <a:cubicBezTo>
                    <a:pt x="16" y="56"/>
                    <a:pt x="16" y="56"/>
                    <a:pt x="16" y="56"/>
                  </a:cubicBezTo>
                  <a:cubicBezTo>
                    <a:pt x="17" y="58"/>
                    <a:pt x="17" y="58"/>
                    <a:pt x="17" y="58"/>
                  </a:cubicBezTo>
                  <a:cubicBezTo>
                    <a:pt x="16" y="56"/>
                    <a:pt x="16" y="56"/>
                    <a:pt x="16" y="56"/>
                  </a:cubicBezTo>
                  <a:cubicBezTo>
                    <a:pt x="17" y="56"/>
                    <a:pt x="17" y="56"/>
                    <a:pt x="17" y="56"/>
                  </a:cubicBezTo>
                  <a:cubicBezTo>
                    <a:pt x="19" y="58"/>
                    <a:pt x="19" y="58"/>
                    <a:pt x="19" y="58"/>
                  </a:cubicBezTo>
                  <a:cubicBezTo>
                    <a:pt x="19" y="57"/>
                    <a:pt x="19" y="57"/>
                    <a:pt x="19" y="57"/>
                  </a:cubicBezTo>
                  <a:cubicBezTo>
                    <a:pt x="19" y="56"/>
                    <a:pt x="19" y="56"/>
                    <a:pt x="19" y="56"/>
                  </a:cubicBezTo>
                  <a:cubicBezTo>
                    <a:pt x="19" y="56"/>
                    <a:pt x="19" y="56"/>
                    <a:pt x="19" y="56"/>
                  </a:cubicBezTo>
                  <a:cubicBezTo>
                    <a:pt x="21" y="57"/>
                    <a:pt x="21" y="57"/>
                    <a:pt x="21" y="57"/>
                  </a:cubicBezTo>
                  <a:cubicBezTo>
                    <a:pt x="22" y="57"/>
                    <a:pt x="22" y="57"/>
                    <a:pt x="22" y="57"/>
                  </a:cubicBezTo>
                  <a:cubicBezTo>
                    <a:pt x="22" y="56"/>
                    <a:pt x="22" y="56"/>
                    <a:pt x="22" y="56"/>
                  </a:cubicBezTo>
                  <a:cubicBezTo>
                    <a:pt x="23" y="56"/>
                    <a:pt x="23" y="56"/>
                    <a:pt x="23" y="56"/>
                  </a:cubicBezTo>
                  <a:cubicBezTo>
                    <a:pt x="24" y="55"/>
                    <a:pt x="24" y="55"/>
                    <a:pt x="24" y="55"/>
                  </a:cubicBezTo>
                  <a:cubicBezTo>
                    <a:pt x="27" y="55"/>
                    <a:pt x="27" y="55"/>
                    <a:pt x="27" y="55"/>
                  </a:cubicBezTo>
                  <a:cubicBezTo>
                    <a:pt x="25" y="56"/>
                    <a:pt x="25" y="56"/>
                    <a:pt x="25" y="56"/>
                  </a:cubicBezTo>
                  <a:cubicBezTo>
                    <a:pt x="23" y="59"/>
                    <a:pt x="23" y="59"/>
                    <a:pt x="23" y="59"/>
                  </a:cubicBezTo>
                  <a:cubicBezTo>
                    <a:pt x="25" y="62"/>
                    <a:pt x="25" y="62"/>
                    <a:pt x="25" y="62"/>
                  </a:cubicBezTo>
                  <a:cubicBezTo>
                    <a:pt x="26" y="62"/>
                    <a:pt x="26" y="62"/>
                    <a:pt x="26" y="62"/>
                  </a:cubicBezTo>
                  <a:cubicBezTo>
                    <a:pt x="26" y="63"/>
                    <a:pt x="26" y="63"/>
                    <a:pt x="26" y="63"/>
                  </a:cubicBezTo>
                  <a:cubicBezTo>
                    <a:pt x="27" y="62"/>
                    <a:pt x="27" y="62"/>
                    <a:pt x="27" y="62"/>
                  </a:cubicBezTo>
                  <a:cubicBezTo>
                    <a:pt x="28" y="62"/>
                    <a:pt x="28" y="62"/>
                    <a:pt x="28" y="62"/>
                  </a:cubicBezTo>
                  <a:cubicBezTo>
                    <a:pt x="28" y="63"/>
                    <a:pt x="28" y="63"/>
                    <a:pt x="28" y="63"/>
                  </a:cubicBezTo>
                  <a:cubicBezTo>
                    <a:pt x="28" y="64"/>
                    <a:pt x="28" y="64"/>
                    <a:pt x="28" y="64"/>
                  </a:cubicBezTo>
                  <a:cubicBezTo>
                    <a:pt x="27" y="65"/>
                    <a:pt x="27" y="65"/>
                    <a:pt x="27" y="65"/>
                  </a:cubicBezTo>
                  <a:cubicBezTo>
                    <a:pt x="27" y="66"/>
                    <a:pt x="27" y="66"/>
                    <a:pt x="27" y="66"/>
                  </a:cubicBezTo>
                  <a:cubicBezTo>
                    <a:pt x="26" y="68"/>
                    <a:pt x="26" y="68"/>
                    <a:pt x="26" y="68"/>
                  </a:cubicBezTo>
                  <a:cubicBezTo>
                    <a:pt x="27" y="69"/>
                    <a:pt x="27" y="69"/>
                    <a:pt x="27" y="69"/>
                  </a:cubicBezTo>
                  <a:cubicBezTo>
                    <a:pt x="28" y="69"/>
                    <a:pt x="28" y="69"/>
                    <a:pt x="28" y="69"/>
                  </a:cubicBezTo>
                  <a:cubicBezTo>
                    <a:pt x="29" y="70"/>
                    <a:pt x="29" y="70"/>
                    <a:pt x="29" y="70"/>
                  </a:cubicBezTo>
                  <a:cubicBezTo>
                    <a:pt x="28" y="70"/>
                    <a:pt x="28" y="70"/>
                    <a:pt x="28" y="70"/>
                  </a:cubicBezTo>
                  <a:cubicBezTo>
                    <a:pt x="27" y="70"/>
                    <a:pt x="27" y="70"/>
                    <a:pt x="27" y="70"/>
                  </a:cubicBezTo>
                  <a:cubicBezTo>
                    <a:pt x="27" y="69"/>
                    <a:pt x="27" y="69"/>
                    <a:pt x="27" y="69"/>
                  </a:cubicBezTo>
                  <a:cubicBezTo>
                    <a:pt x="26" y="69"/>
                    <a:pt x="26" y="69"/>
                    <a:pt x="26" y="69"/>
                  </a:cubicBezTo>
                  <a:cubicBezTo>
                    <a:pt x="27" y="70"/>
                    <a:pt x="27" y="70"/>
                    <a:pt x="27" y="70"/>
                  </a:cubicBezTo>
                  <a:cubicBezTo>
                    <a:pt x="27" y="71"/>
                    <a:pt x="27" y="71"/>
                    <a:pt x="27" y="71"/>
                  </a:cubicBezTo>
                  <a:cubicBezTo>
                    <a:pt x="26" y="70"/>
                    <a:pt x="26" y="70"/>
                    <a:pt x="26" y="70"/>
                  </a:cubicBezTo>
                  <a:cubicBezTo>
                    <a:pt x="25" y="70"/>
                    <a:pt x="25" y="70"/>
                    <a:pt x="25" y="70"/>
                  </a:cubicBezTo>
                  <a:cubicBezTo>
                    <a:pt x="23" y="70"/>
                    <a:pt x="23" y="70"/>
                    <a:pt x="23" y="70"/>
                  </a:cubicBezTo>
                  <a:cubicBezTo>
                    <a:pt x="23" y="70"/>
                    <a:pt x="23" y="70"/>
                    <a:pt x="23" y="70"/>
                  </a:cubicBezTo>
                  <a:cubicBezTo>
                    <a:pt x="21" y="71"/>
                    <a:pt x="21" y="71"/>
                    <a:pt x="21" y="71"/>
                  </a:cubicBezTo>
                  <a:cubicBezTo>
                    <a:pt x="19" y="73"/>
                    <a:pt x="19" y="73"/>
                    <a:pt x="19" y="73"/>
                  </a:cubicBezTo>
                  <a:cubicBezTo>
                    <a:pt x="18" y="74"/>
                    <a:pt x="18" y="74"/>
                    <a:pt x="18" y="74"/>
                  </a:cubicBezTo>
                  <a:cubicBezTo>
                    <a:pt x="17" y="74"/>
                    <a:pt x="17" y="74"/>
                    <a:pt x="17" y="74"/>
                  </a:cubicBezTo>
                  <a:cubicBezTo>
                    <a:pt x="18" y="74"/>
                    <a:pt x="18" y="74"/>
                    <a:pt x="18" y="74"/>
                  </a:cubicBezTo>
                  <a:cubicBezTo>
                    <a:pt x="19" y="74"/>
                    <a:pt x="19" y="74"/>
                    <a:pt x="19" y="74"/>
                  </a:cubicBezTo>
                  <a:cubicBezTo>
                    <a:pt x="19" y="74"/>
                    <a:pt x="19" y="74"/>
                    <a:pt x="19" y="74"/>
                  </a:cubicBezTo>
                  <a:cubicBezTo>
                    <a:pt x="21" y="73"/>
                    <a:pt x="21" y="73"/>
                    <a:pt x="21" y="73"/>
                  </a:cubicBezTo>
                  <a:cubicBezTo>
                    <a:pt x="21" y="74"/>
                    <a:pt x="21" y="74"/>
                    <a:pt x="21" y="74"/>
                  </a:cubicBezTo>
                  <a:cubicBezTo>
                    <a:pt x="22" y="75"/>
                    <a:pt x="22" y="75"/>
                    <a:pt x="22" y="75"/>
                  </a:cubicBezTo>
                  <a:cubicBezTo>
                    <a:pt x="21" y="76"/>
                    <a:pt x="21" y="76"/>
                    <a:pt x="21" y="76"/>
                  </a:cubicBezTo>
                  <a:cubicBezTo>
                    <a:pt x="21" y="77"/>
                    <a:pt x="21" y="77"/>
                    <a:pt x="21" y="77"/>
                  </a:cubicBezTo>
                  <a:cubicBezTo>
                    <a:pt x="22" y="77"/>
                    <a:pt x="22" y="77"/>
                    <a:pt x="22" y="77"/>
                  </a:cubicBezTo>
                  <a:cubicBezTo>
                    <a:pt x="20" y="79"/>
                    <a:pt x="20" y="79"/>
                    <a:pt x="20" y="79"/>
                  </a:cubicBezTo>
                  <a:cubicBezTo>
                    <a:pt x="19" y="80"/>
                    <a:pt x="19" y="80"/>
                    <a:pt x="19" y="80"/>
                  </a:cubicBezTo>
                  <a:cubicBezTo>
                    <a:pt x="18" y="80"/>
                    <a:pt x="18" y="80"/>
                    <a:pt x="18" y="80"/>
                  </a:cubicBezTo>
                  <a:cubicBezTo>
                    <a:pt x="18" y="80"/>
                    <a:pt x="18" y="80"/>
                    <a:pt x="18" y="80"/>
                  </a:cubicBezTo>
                  <a:cubicBezTo>
                    <a:pt x="17" y="81"/>
                    <a:pt x="17" y="81"/>
                    <a:pt x="17" y="81"/>
                  </a:cubicBezTo>
                  <a:cubicBezTo>
                    <a:pt x="16" y="81"/>
                    <a:pt x="16" y="81"/>
                    <a:pt x="16" y="81"/>
                  </a:cubicBezTo>
                  <a:cubicBezTo>
                    <a:pt x="14" y="82"/>
                    <a:pt x="14" y="82"/>
                    <a:pt x="14" y="82"/>
                  </a:cubicBezTo>
                  <a:cubicBezTo>
                    <a:pt x="15" y="82"/>
                    <a:pt x="15" y="82"/>
                    <a:pt x="15" y="82"/>
                  </a:cubicBezTo>
                  <a:cubicBezTo>
                    <a:pt x="15" y="83"/>
                    <a:pt x="15" y="83"/>
                    <a:pt x="15" y="83"/>
                  </a:cubicBezTo>
                  <a:cubicBezTo>
                    <a:pt x="15" y="84"/>
                    <a:pt x="15" y="84"/>
                    <a:pt x="15" y="84"/>
                  </a:cubicBezTo>
                  <a:cubicBezTo>
                    <a:pt x="16" y="84"/>
                    <a:pt x="16" y="84"/>
                    <a:pt x="16" y="84"/>
                  </a:cubicBezTo>
                  <a:cubicBezTo>
                    <a:pt x="16" y="84"/>
                    <a:pt x="16" y="84"/>
                    <a:pt x="16" y="84"/>
                  </a:cubicBezTo>
                  <a:cubicBezTo>
                    <a:pt x="16" y="85"/>
                    <a:pt x="16" y="85"/>
                    <a:pt x="16" y="85"/>
                  </a:cubicBezTo>
                  <a:cubicBezTo>
                    <a:pt x="17" y="84"/>
                    <a:pt x="17" y="84"/>
                    <a:pt x="17" y="84"/>
                  </a:cubicBezTo>
                  <a:cubicBezTo>
                    <a:pt x="18" y="84"/>
                    <a:pt x="18" y="84"/>
                    <a:pt x="18" y="84"/>
                  </a:cubicBezTo>
                  <a:cubicBezTo>
                    <a:pt x="20" y="83"/>
                    <a:pt x="20" y="83"/>
                    <a:pt x="20" y="83"/>
                  </a:cubicBezTo>
                  <a:cubicBezTo>
                    <a:pt x="20" y="84"/>
                    <a:pt x="20" y="84"/>
                    <a:pt x="20" y="84"/>
                  </a:cubicBezTo>
                  <a:cubicBezTo>
                    <a:pt x="21" y="84"/>
                    <a:pt x="21" y="84"/>
                    <a:pt x="21" y="84"/>
                  </a:cubicBezTo>
                  <a:cubicBezTo>
                    <a:pt x="20" y="85"/>
                    <a:pt x="20" y="85"/>
                    <a:pt x="20" y="85"/>
                  </a:cubicBezTo>
                  <a:cubicBezTo>
                    <a:pt x="20" y="85"/>
                    <a:pt x="20" y="85"/>
                    <a:pt x="20" y="85"/>
                  </a:cubicBezTo>
                  <a:cubicBezTo>
                    <a:pt x="22" y="85"/>
                    <a:pt x="22" y="85"/>
                    <a:pt x="22" y="85"/>
                  </a:cubicBezTo>
                  <a:cubicBezTo>
                    <a:pt x="22" y="85"/>
                    <a:pt x="22" y="85"/>
                    <a:pt x="22" y="85"/>
                  </a:cubicBezTo>
                  <a:cubicBezTo>
                    <a:pt x="23" y="85"/>
                    <a:pt x="23" y="85"/>
                    <a:pt x="23" y="85"/>
                  </a:cubicBezTo>
                  <a:cubicBezTo>
                    <a:pt x="24" y="86"/>
                    <a:pt x="24" y="86"/>
                    <a:pt x="24" y="86"/>
                  </a:cubicBezTo>
                  <a:cubicBezTo>
                    <a:pt x="24" y="87"/>
                    <a:pt x="24" y="87"/>
                    <a:pt x="24" y="87"/>
                  </a:cubicBezTo>
                  <a:cubicBezTo>
                    <a:pt x="26" y="87"/>
                    <a:pt x="26" y="87"/>
                    <a:pt x="26" y="87"/>
                  </a:cubicBezTo>
                  <a:cubicBezTo>
                    <a:pt x="27" y="86"/>
                    <a:pt x="27" y="86"/>
                    <a:pt x="27" y="86"/>
                  </a:cubicBezTo>
                  <a:cubicBezTo>
                    <a:pt x="28" y="85"/>
                    <a:pt x="28" y="85"/>
                    <a:pt x="28" y="85"/>
                  </a:cubicBezTo>
                  <a:cubicBezTo>
                    <a:pt x="29" y="85"/>
                    <a:pt x="29" y="85"/>
                    <a:pt x="29" y="85"/>
                  </a:cubicBezTo>
                  <a:cubicBezTo>
                    <a:pt x="30" y="84"/>
                    <a:pt x="30" y="84"/>
                    <a:pt x="30" y="84"/>
                  </a:cubicBezTo>
                  <a:cubicBezTo>
                    <a:pt x="31" y="84"/>
                    <a:pt x="31" y="84"/>
                    <a:pt x="31" y="84"/>
                  </a:cubicBezTo>
                  <a:cubicBezTo>
                    <a:pt x="29" y="85"/>
                    <a:pt x="29" y="85"/>
                    <a:pt x="29" y="85"/>
                  </a:cubicBezTo>
                  <a:cubicBezTo>
                    <a:pt x="28" y="87"/>
                    <a:pt x="28" y="87"/>
                    <a:pt x="28" y="87"/>
                  </a:cubicBezTo>
                  <a:cubicBezTo>
                    <a:pt x="28" y="89"/>
                    <a:pt x="28" y="89"/>
                    <a:pt x="28" y="89"/>
                  </a:cubicBezTo>
                  <a:cubicBezTo>
                    <a:pt x="27" y="89"/>
                    <a:pt x="27" y="89"/>
                    <a:pt x="27" y="89"/>
                  </a:cubicBezTo>
                  <a:cubicBezTo>
                    <a:pt x="26" y="89"/>
                    <a:pt x="26" y="89"/>
                    <a:pt x="26" y="89"/>
                  </a:cubicBezTo>
                  <a:cubicBezTo>
                    <a:pt x="25" y="88"/>
                    <a:pt x="25" y="88"/>
                    <a:pt x="25" y="88"/>
                  </a:cubicBezTo>
                  <a:cubicBezTo>
                    <a:pt x="22" y="88"/>
                    <a:pt x="22" y="88"/>
                    <a:pt x="22" y="88"/>
                  </a:cubicBezTo>
                  <a:cubicBezTo>
                    <a:pt x="20" y="89"/>
                    <a:pt x="20" y="89"/>
                    <a:pt x="20" y="89"/>
                  </a:cubicBezTo>
                  <a:cubicBezTo>
                    <a:pt x="20" y="89"/>
                    <a:pt x="20" y="89"/>
                    <a:pt x="20" y="89"/>
                  </a:cubicBezTo>
                  <a:cubicBezTo>
                    <a:pt x="20" y="90"/>
                    <a:pt x="20" y="90"/>
                    <a:pt x="20" y="90"/>
                  </a:cubicBezTo>
                  <a:cubicBezTo>
                    <a:pt x="19" y="90"/>
                    <a:pt x="19" y="90"/>
                    <a:pt x="19" y="90"/>
                  </a:cubicBezTo>
                  <a:cubicBezTo>
                    <a:pt x="18" y="92"/>
                    <a:pt x="18" y="92"/>
                    <a:pt x="18" y="92"/>
                  </a:cubicBezTo>
                  <a:cubicBezTo>
                    <a:pt x="17" y="93"/>
                    <a:pt x="17" y="93"/>
                    <a:pt x="17" y="93"/>
                  </a:cubicBezTo>
                  <a:cubicBezTo>
                    <a:pt x="17" y="94"/>
                    <a:pt x="17" y="94"/>
                    <a:pt x="17" y="94"/>
                  </a:cubicBezTo>
                  <a:cubicBezTo>
                    <a:pt x="16" y="94"/>
                    <a:pt x="16" y="94"/>
                    <a:pt x="16" y="94"/>
                  </a:cubicBezTo>
                  <a:cubicBezTo>
                    <a:pt x="16" y="95"/>
                    <a:pt x="16" y="95"/>
                    <a:pt x="16" y="95"/>
                  </a:cubicBezTo>
                  <a:cubicBezTo>
                    <a:pt x="15" y="95"/>
                    <a:pt x="15" y="95"/>
                    <a:pt x="15" y="95"/>
                  </a:cubicBezTo>
                  <a:cubicBezTo>
                    <a:pt x="15" y="96"/>
                    <a:pt x="15" y="96"/>
                    <a:pt x="15" y="96"/>
                  </a:cubicBezTo>
                  <a:cubicBezTo>
                    <a:pt x="13" y="97"/>
                    <a:pt x="13" y="97"/>
                    <a:pt x="13" y="97"/>
                  </a:cubicBezTo>
                  <a:cubicBezTo>
                    <a:pt x="13" y="97"/>
                    <a:pt x="13" y="97"/>
                    <a:pt x="13" y="97"/>
                  </a:cubicBezTo>
                  <a:cubicBezTo>
                    <a:pt x="12" y="98"/>
                    <a:pt x="12" y="98"/>
                    <a:pt x="12" y="98"/>
                  </a:cubicBezTo>
                  <a:cubicBezTo>
                    <a:pt x="12" y="99"/>
                    <a:pt x="12" y="99"/>
                    <a:pt x="12" y="99"/>
                  </a:cubicBezTo>
                  <a:cubicBezTo>
                    <a:pt x="13" y="99"/>
                    <a:pt x="13" y="99"/>
                    <a:pt x="13" y="99"/>
                  </a:cubicBezTo>
                  <a:cubicBezTo>
                    <a:pt x="13" y="98"/>
                    <a:pt x="13" y="98"/>
                    <a:pt x="13" y="98"/>
                  </a:cubicBezTo>
                  <a:cubicBezTo>
                    <a:pt x="14" y="98"/>
                    <a:pt x="14" y="98"/>
                    <a:pt x="14" y="98"/>
                  </a:cubicBezTo>
                  <a:lnTo>
                    <a:pt x="15" y="9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7" name="Freeform 75"/>
            <p:cNvSpPr>
              <a:spLocks noEditPoints="1"/>
            </p:cNvSpPr>
            <p:nvPr/>
          </p:nvSpPr>
          <p:spPr bwMode="auto">
            <a:xfrm>
              <a:off x="4348463" y="3176285"/>
              <a:ext cx="336101" cy="311921"/>
            </a:xfrm>
            <a:custGeom>
              <a:avLst/>
              <a:gdLst>
                <a:gd name="T0" fmla="*/ 110 w 139"/>
                <a:gd name="T1" fmla="*/ 63 h 129"/>
                <a:gd name="T2" fmla="*/ 102 w 139"/>
                <a:gd name="T3" fmla="*/ 68 h 129"/>
                <a:gd name="T4" fmla="*/ 103 w 139"/>
                <a:gd name="T5" fmla="*/ 59 h 129"/>
                <a:gd name="T6" fmla="*/ 112 w 139"/>
                <a:gd name="T7" fmla="*/ 49 h 129"/>
                <a:gd name="T8" fmla="*/ 115 w 139"/>
                <a:gd name="T9" fmla="*/ 48 h 129"/>
                <a:gd name="T10" fmla="*/ 117 w 139"/>
                <a:gd name="T11" fmla="*/ 37 h 129"/>
                <a:gd name="T12" fmla="*/ 120 w 139"/>
                <a:gd name="T13" fmla="*/ 27 h 129"/>
                <a:gd name="T14" fmla="*/ 110 w 139"/>
                <a:gd name="T15" fmla="*/ 25 h 129"/>
                <a:gd name="T16" fmla="*/ 103 w 139"/>
                <a:gd name="T17" fmla="*/ 22 h 129"/>
                <a:gd name="T18" fmla="*/ 95 w 139"/>
                <a:gd name="T19" fmla="*/ 19 h 129"/>
                <a:gd name="T20" fmla="*/ 86 w 139"/>
                <a:gd name="T21" fmla="*/ 15 h 129"/>
                <a:gd name="T22" fmla="*/ 80 w 139"/>
                <a:gd name="T23" fmla="*/ 10 h 129"/>
                <a:gd name="T24" fmla="*/ 73 w 139"/>
                <a:gd name="T25" fmla="*/ 0 h 129"/>
                <a:gd name="T26" fmla="*/ 64 w 139"/>
                <a:gd name="T27" fmla="*/ 3 h 129"/>
                <a:gd name="T28" fmla="*/ 59 w 139"/>
                <a:gd name="T29" fmla="*/ 15 h 129"/>
                <a:gd name="T30" fmla="*/ 47 w 139"/>
                <a:gd name="T31" fmla="*/ 20 h 129"/>
                <a:gd name="T32" fmla="*/ 40 w 139"/>
                <a:gd name="T33" fmla="*/ 24 h 129"/>
                <a:gd name="T34" fmla="*/ 35 w 139"/>
                <a:gd name="T35" fmla="*/ 19 h 129"/>
                <a:gd name="T36" fmla="*/ 29 w 139"/>
                <a:gd name="T37" fmla="*/ 20 h 129"/>
                <a:gd name="T38" fmla="*/ 32 w 139"/>
                <a:gd name="T39" fmla="*/ 31 h 129"/>
                <a:gd name="T40" fmla="*/ 27 w 139"/>
                <a:gd name="T41" fmla="*/ 32 h 129"/>
                <a:gd name="T42" fmla="*/ 17 w 139"/>
                <a:gd name="T43" fmla="*/ 31 h 129"/>
                <a:gd name="T44" fmla="*/ 8 w 139"/>
                <a:gd name="T45" fmla="*/ 32 h 129"/>
                <a:gd name="T46" fmla="*/ 1 w 139"/>
                <a:gd name="T47" fmla="*/ 37 h 129"/>
                <a:gd name="T48" fmla="*/ 3 w 139"/>
                <a:gd name="T49" fmla="*/ 37 h 129"/>
                <a:gd name="T50" fmla="*/ 5 w 139"/>
                <a:gd name="T51" fmla="*/ 41 h 129"/>
                <a:gd name="T52" fmla="*/ 5 w 139"/>
                <a:gd name="T53" fmla="*/ 46 h 129"/>
                <a:gd name="T54" fmla="*/ 13 w 139"/>
                <a:gd name="T55" fmla="*/ 46 h 129"/>
                <a:gd name="T56" fmla="*/ 20 w 139"/>
                <a:gd name="T57" fmla="*/ 48 h 129"/>
                <a:gd name="T58" fmla="*/ 23 w 139"/>
                <a:gd name="T59" fmla="*/ 53 h 129"/>
                <a:gd name="T60" fmla="*/ 29 w 139"/>
                <a:gd name="T61" fmla="*/ 53 h 129"/>
                <a:gd name="T62" fmla="*/ 25 w 139"/>
                <a:gd name="T63" fmla="*/ 58 h 129"/>
                <a:gd name="T64" fmla="*/ 35 w 139"/>
                <a:gd name="T65" fmla="*/ 65 h 129"/>
                <a:gd name="T66" fmla="*/ 35 w 139"/>
                <a:gd name="T67" fmla="*/ 73 h 129"/>
                <a:gd name="T68" fmla="*/ 39 w 139"/>
                <a:gd name="T69" fmla="*/ 77 h 129"/>
                <a:gd name="T70" fmla="*/ 37 w 139"/>
                <a:gd name="T71" fmla="*/ 87 h 129"/>
                <a:gd name="T72" fmla="*/ 32 w 139"/>
                <a:gd name="T73" fmla="*/ 104 h 129"/>
                <a:gd name="T74" fmla="*/ 37 w 139"/>
                <a:gd name="T75" fmla="*/ 107 h 129"/>
                <a:gd name="T76" fmla="*/ 51 w 139"/>
                <a:gd name="T77" fmla="*/ 112 h 129"/>
                <a:gd name="T78" fmla="*/ 63 w 139"/>
                <a:gd name="T79" fmla="*/ 112 h 129"/>
                <a:gd name="T80" fmla="*/ 76 w 139"/>
                <a:gd name="T81" fmla="*/ 116 h 129"/>
                <a:gd name="T82" fmla="*/ 83 w 139"/>
                <a:gd name="T83" fmla="*/ 100 h 129"/>
                <a:gd name="T84" fmla="*/ 91 w 139"/>
                <a:gd name="T85" fmla="*/ 104 h 129"/>
                <a:gd name="T86" fmla="*/ 108 w 139"/>
                <a:gd name="T87" fmla="*/ 107 h 129"/>
                <a:gd name="T88" fmla="*/ 119 w 139"/>
                <a:gd name="T89" fmla="*/ 97 h 129"/>
                <a:gd name="T90" fmla="*/ 112 w 139"/>
                <a:gd name="T91" fmla="*/ 83 h 129"/>
                <a:gd name="T92" fmla="*/ 112 w 139"/>
                <a:gd name="T93" fmla="*/ 73 h 129"/>
                <a:gd name="T94" fmla="*/ 114 w 139"/>
                <a:gd name="T95" fmla="*/ 70 h 129"/>
                <a:gd name="T96" fmla="*/ 132 w 139"/>
                <a:gd name="T97" fmla="*/ 126 h 129"/>
                <a:gd name="T98" fmla="*/ 129 w 139"/>
                <a:gd name="T99" fmla="*/ 121 h 129"/>
                <a:gd name="T100" fmla="*/ 129 w 139"/>
                <a:gd name="T101" fmla="*/ 117 h 129"/>
                <a:gd name="T102" fmla="*/ 134 w 139"/>
                <a:gd name="T103" fmla="*/ 111 h 129"/>
                <a:gd name="T104" fmla="*/ 137 w 139"/>
                <a:gd name="T105" fmla="*/ 107 h 129"/>
                <a:gd name="T106" fmla="*/ 137 w 139"/>
                <a:gd name="T107" fmla="*/ 1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9" h="129">
                  <a:moveTo>
                    <a:pt x="114" y="70"/>
                  </a:moveTo>
                  <a:lnTo>
                    <a:pt x="112" y="68"/>
                  </a:lnTo>
                  <a:lnTo>
                    <a:pt x="112" y="68"/>
                  </a:lnTo>
                  <a:lnTo>
                    <a:pt x="110" y="65"/>
                  </a:lnTo>
                  <a:lnTo>
                    <a:pt x="110" y="63"/>
                  </a:lnTo>
                  <a:lnTo>
                    <a:pt x="107" y="63"/>
                  </a:lnTo>
                  <a:lnTo>
                    <a:pt x="105" y="65"/>
                  </a:lnTo>
                  <a:lnTo>
                    <a:pt x="105" y="66"/>
                  </a:lnTo>
                  <a:lnTo>
                    <a:pt x="103" y="68"/>
                  </a:lnTo>
                  <a:lnTo>
                    <a:pt x="102" y="68"/>
                  </a:lnTo>
                  <a:lnTo>
                    <a:pt x="100" y="66"/>
                  </a:lnTo>
                  <a:lnTo>
                    <a:pt x="102" y="65"/>
                  </a:lnTo>
                  <a:lnTo>
                    <a:pt x="103" y="65"/>
                  </a:lnTo>
                  <a:lnTo>
                    <a:pt x="103" y="63"/>
                  </a:lnTo>
                  <a:lnTo>
                    <a:pt x="103" y="59"/>
                  </a:lnTo>
                  <a:lnTo>
                    <a:pt x="107" y="56"/>
                  </a:lnTo>
                  <a:lnTo>
                    <a:pt x="108" y="54"/>
                  </a:lnTo>
                  <a:lnTo>
                    <a:pt x="110" y="53"/>
                  </a:lnTo>
                  <a:lnTo>
                    <a:pt x="112" y="51"/>
                  </a:lnTo>
                  <a:lnTo>
                    <a:pt x="112" y="49"/>
                  </a:lnTo>
                  <a:lnTo>
                    <a:pt x="110" y="48"/>
                  </a:lnTo>
                  <a:lnTo>
                    <a:pt x="110" y="46"/>
                  </a:lnTo>
                  <a:lnTo>
                    <a:pt x="114" y="46"/>
                  </a:lnTo>
                  <a:lnTo>
                    <a:pt x="114" y="48"/>
                  </a:lnTo>
                  <a:lnTo>
                    <a:pt x="115" y="48"/>
                  </a:lnTo>
                  <a:lnTo>
                    <a:pt x="119" y="48"/>
                  </a:lnTo>
                  <a:lnTo>
                    <a:pt x="119" y="44"/>
                  </a:lnTo>
                  <a:lnTo>
                    <a:pt x="117" y="44"/>
                  </a:lnTo>
                  <a:lnTo>
                    <a:pt x="117" y="41"/>
                  </a:lnTo>
                  <a:lnTo>
                    <a:pt x="117" y="37"/>
                  </a:lnTo>
                  <a:lnTo>
                    <a:pt x="119" y="36"/>
                  </a:lnTo>
                  <a:lnTo>
                    <a:pt x="119" y="34"/>
                  </a:lnTo>
                  <a:lnTo>
                    <a:pt x="120" y="31"/>
                  </a:lnTo>
                  <a:lnTo>
                    <a:pt x="122" y="29"/>
                  </a:lnTo>
                  <a:lnTo>
                    <a:pt x="120" y="27"/>
                  </a:lnTo>
                  <a:lnTo>
                    <a:pt x="119" y="27"/>
                  </a:lnTo>
                  <a:lnTo>
                    <a:pt x="115" y="25"/>
                  </a:lnTo>
                  <a:lnTo>
                    <a:pt x="114" y="25"/>
                  </a:lnTo>
                  <a:lnTo>
                    <a:pt x="112" y="25"/>
                  </a:lnTo>
                  <a:lnTo>
                    <a:pt x="110" y="25"/>
                  </a:lnTo>
                  <a:lnTo>
                    <a:pt x="108" y="27"/>
                  </a:lnTo>
                  <a:lnTo>
                    <a:pt x="107" y="25"/>
                  </a:lnTo>
                  <a:lnTo>
                    <a:pt x="107" y="24"/>
                  </a:lnTo>
                  <a:lnTo>
                    <a:pt x="105" y="22"/>
                  </a:lnTo>
                  <a:lnTo>
                    <a:pt x="103" y="22"/>
                  </a:lnTo>
                  <a:lnTo>
                    <a:pt x="100" y="22"/>
                  </a:lnTo>
                  <a:lnTo>
                    <a:pt x="100" y="20"/>
                  </a:lnTo>
                  <a:lnTo>
                    <a:pt x="98" y="20"/>
                  </a:lnTo>
                  <a:lnTo>
                    <a:pt x="97" y="20"/>
                  </a:lnTo>
                  <a:lnTo>
                    <a:pt x="95" y="19"/>
                  </a:lnTo>
                  <a:lnTo>
                    <a:pt x="93" y="19"/>
                  </a:lnTo>
                  <a:lnTo>
                    <a:pt x="90" y="15"/>
                  </a:lnTo>
                  <a:lnTo>
                    <a:pt x="88" y="15"/>
                  </a:lnTo>
                  <a:lnTo>
                    <a:pt x="88" y="15"/>
                  </a:lnTo>
                  <a:lnTo>
                    <a:pt x="86" y="15"/>
                  </a:lnTo>
                  <a:lnTo>
                    <a:pt x="85" y="15"/>
                  </a:lnTo>
                  <a:lnTo>
                    <a:pt x="83" y="14"/>
                  </a:lnTo>
                  <a:lnTo>
                    <a:pt x="83" y="12"/>
                  </a:lnTo>
                  <a:lnTo>
                    <a:pt x="81" y="10"/>
                  </a:lnTo>
                  <a:lnTo>
                    <a:pt x="80" y="10"/>
                  </a:lnTo>
                  <a:lnTo>
                    <a:pt x="80" y="10"/>
                  </a:lnTo>
                  <a:lnTo>
                    <a:pt x="76" y="7"/>
                  </a:lnTo>
                  <a:lnTo>
                    <a:pt x="76" y="5"/>
                  </a:lnTo>
                  <a:lnTo>
                    <a:pt x="73" y="5"/>
                  </a:lnTo>
                  <a:lnTo>
                    <a:pt x="73" y="0"/>
                  </a:lnTo>
                  <a:lnTo>
                    <a:pt x="71" y="0"/>
                  </a:lnTo>
                  <a:lnTo>
                    <a:pt x="71" y="0"/>
                  </a:lnTo>
                  <a:lnTo>
                    <a:pt x="68" y="2"/>
                  </a:lnTo>
                  <a:lnTo>
                    <a:pt x="66" y="2"/>
                  </a:lnTo>
                  <a:lnTo>
                    <a:pt x="64" y="3"/>
                  </a:lnTo>
                  <a:lnTo>
                    <a:pt x="63" y="5"/>
                  </a:lnTo>
                  <a:lnTo>
                    <a:pt x="63" y="7"/>
                  </a:lnTo>
                  <a:lnTo>
                    <a:pt x="63" y="12"/>
                  </a:lnTo>
                  <a:lnTo>
                    <a:pt x="59" y="14"/>
                  </a:lnTo>
                  <a:lnTo>
                    <a:pt x="59" y="15"/>
                  </a:lnTo>
                  <a:lnTo>
                    <a:pt x="56" y="17"/>
                  </a:lnTo>
                  <a:lnTo>
                    <a:pt x="54" y="17"/>
                  </a:lnTo>
                  <a:lnTo>
                    <a:pt x="52" y="15"/>
                  </a:lnTo>
                  <a:lnTo>
                    <a:pt x="49" y="19"/>
                  </a:lnTo>
                  <a:lnTo>
                    <a:pt x="47" y="20"/>
                  </a:lnTo>
                  <a:lnTo>
                    <a:pt x="47" y="20"/>
                  </a:lnTo>
                  <a:lnTo>
                    <a:pt x="51" y="22"/>
                  </a:lnTo>
                  <a:lnTo>
                    <a:pt x="47" y="24"/>
                  </a:lnTo>
                  <a:lnTo>
                    <a:pt x="44" y="24"/>
                  </a:lnTo>
                  <a:lnTo>
                    <a:pt x="40" y="24"/>
                  </a:lnTo>
                  <a:lnTo>
                    <a:pt x="39" y="22"/>
                  </a:lnTo>
                  <a:lnTo>
                    <a:pt x="37" y="24"/>
                  </a:lnTo>
                  <a:lnTo>
                    <a:pt x="35" y="22"/>
                  </a:lnTo>
                  <a:lnTo>
                    <a:pt x="35" y="20"/>
                  </a:lnTo>
                  <a:lnTo>
                    <a:pt x="35" y="19"/>
                  </a:lnTo>
                  <a:lnTo>
                    <a:pt x="34" y="19"/>
                  </a:lnTo>
                  <a:lnTo>
                    <a:pt x="32" y="19"/>
                  </a:lnTo>
                  <a:lnTo>
                    <a:pt x="30" y="19"/>
                  </a:lnTo>
                  <a:lnTo>
                    <a:pt x="29" y="19"/>
                  </a:lnTo>
                  <a:lnTo>
                    <a:pt x="29" y="20"/>
                  </a:lnTo>
                  <a:lnTo>
                    <a:pt x="29" y="22"/>
                  </a:lnTo>
                  <a:lnTo>
                    <a:pt x="32" y="25"/>
                  </a:lnTo>
                  <a:lnTo>
                    <a:pt x="32" y="27"/>
                  </a:lnTo>
                  <a:lnTo>
                    <a:pt x="32" y="29"/>
                  </a:lnTo>
                  <a:lnTo>
                    <a:pt x="32" y="31"/>
                  </a:lnTo>
                  <a:lnTo>
                    <a:pt x="32" y="31"/>
                  </a:lnTo>
                  <a:lnTo>
                    <a:pt x="34" y="32"/>
                  </a:lnTo>
                  <a:lnTo>
                    <a:pt x="29" y="32"/>
                  </a:lnTo>
                  <a:lnTo>
                    <a:pt x="27" y="34"/>
                  </a:lnTo>
                  <a:lnTo>
                    <a:pt x="27" y="32"/>
                  </a:lnTo>
                  <a:lnTo>
                    <a:pt x="23" y="34"/>
                  </a:lnTo>
                  <a:lnTo>
                    <a:pt x="23" y="32"/>
                  </a:lnTo>
                  <a:lnTo>
                    <a:pt x="22" y="34"/>
                  </a:lnTo>
                  <a:lnTo>
                    <a:pt x="18" y="31"/>
                  </a:lnTo>
                  <a:lnTo>
                    <a:pt x="17" y="31"/>
                  </a:lnTo>
                  <a:lnTo>
                    <a:pt x="13" y="31"/>
                  </a:lnTo>
                  <a:lnTo>
                    <a:pt x="12" y="32"/>
                  </a:lnTo>
                  <a:lnTo>
                    <a:pt x="12" y="32"/>
                  </a:lnTo>
                  <a:lnTo>
                    <a:pt x="10" y="32"/>
                  </a:lnTo>
                  <a:lnTo>
                    <a:pt x="8" y="32"/>
                  </a:lnTo>
                  <a:lnTo>
                    <a:pt x="6" y="32"/>
                  </a:lnTo>
                  <a:lnTo>
                    <a:pt x="5" y="34"/>
                  </a:lnTo>
                  <a:lnTo>
                    <a:pt x="1" y="34"/>
                  </a:lnTo>
                  <a:lnTo>
                    <a:pt x="0" y="36"/>
                  </a:lnTo>
                  <a:lnTo>
                    <a:pt x="1" y="37"/>
                  </a:lnTo>
                  <a:lnTo>
                    <a:pt x="3" y="36"/>
                  </a:lnTo>
                  <a:lnTo>
                    <a:pt x="5" y="37"/>
                  </a:lnTo>
                  <a:lnTo>
                    <a:pt x="5" y="37"/>
                  </a:lnTo>
                  <a:lnTo>
                    <a:pt x="3" y="37"/>
                  </a:lnTo>
                  <a:lnTo>
                    <a:pt x="3" y="37"/>
                  </a:lnTo>
                  <a:lnTo>
                    <a:pt x="3" y="39"/>
                  </a:lnTo>
                  <a:lnTo>
                    <a:pt x="3" y="37"/>
                  </a:lnTo>
                  <a:lnTo>
                    <a:pt x="5" y="39"/>
                  </a:lnTo>
                  <a:lnTo>
                    <a:pt x="5" y="39"/>
                  </a:lnTo>
                  <a:lnTo>
                    <a:pt x="5" y="41"/>
                  </a:lnTo>
                  <a:lnTo>
                    <a:pt x="1" y="41"/>
                  </a:lnTo>
                  <a:lnTo>
                    <a:pt x="1" y="41"/>
                  </a:lnTo>
                  <a:lnTo>
                    <a:pt x="5" y="41"/>
                  </a:lnTo>
                  <a:lnTo>
                    <a:pt x="5" y="44"/>
                  </a:lnTo>
                  <a:lnTo>
                    <a:pt x="5" y="46"/>
                  </a:lnTo>
                  <a:lnTo>
                    <a:pt x="6" y="44"/>
                  </a:lnTo>
                  <a:lnTo>
                    <a:pt x="8" y="44"/>
                  </a:lnTo>
                  <a:lnTo>
                    <a:pt x="10" y="44"/>
                  </a:lnTo>
                  <a:lnTo>
                    <a:pt x="13" y="46"/>
                  </a:lnTo>
                  <a:lnTo>
                    <a:pt x="13" y="46"/>
                  </a:lnTo>
                  <a:lnTo>
                    <a:pt x="15" y="46"/>
                  </a:lnTo>
                  <a:lnTo>
                    <a:pt x="17" y="48"/>
                  </a:lnTo>
                  <a:lnTo>
                    <a:pt x="18" y="46"/>
                  </a:lnTo>
                  <a:lnTo>
                    <a:pt x="20" y="46"/>
                  </a:lnTo>
                  <a:lnTo>
                    <a:pt x="20" y="48"/>
                  </a:lnTo>
                  <a:lnTo>
                    <a:pt x="20" y="49"/>
                  </a:lnTo>
                  <a:lnTo>
                    <a:pt x="22" y="48"/>
                  </a:lnTo>
                  <a:lnTo>
                    <a:pt x="23" y="49"/>
                  </a:lnTo>
                  <a:lnTo>
                    <a:pt x="22" y="51"/>
                  </a:lnTo>
                  <a:lnTo>
                    <a:pt x="23" y="53"/>
                  </a:lnTo>
                  <a:lnTo>
                    <a:pt x="25" y="53"/>
                  </a:lnTo>
                  <a:lnTo>
                    <a:pt x="27" y="51"/>
                  </a:lnTo>
                  <a:lnTo>
                    <a:pt x="29" y="51"/>
                  </a:lnTo>
                  <a:lnTo>
                    <a:pt x="30" y="53"/>
                  </a:lnTo>
                  <a:lnTo>
                    <a:pt x="29" y="53"/>
                  </a:lnTo>
                  <a:lnTo>
                    <a:pt x="27" y="53"/>
                  </a:lnTo>
                  <a:lnTo>
                    <a:pt x="25" y="54"/>
                  </a:lnTo>
                  <a:lnTo>
                    <a:pt x="27" y="54"/>
                  </a:lnTo>
                  <a:lnTo>
                    <a:pt x="27" y="56"/>
                  </a:lnTo>
                  <a:lnTo>
                    <a:pt x="25" y="58"/>
                  </a:lnTo>
                  <a:lnTo>
                    <a:pt x="27" y="59"/>
                  </a:lnTo>
                  <a:lnTo>
                    <a:pt x="29" y="59"/>
                  </a:lnTo>
                  <a:lnTo>
                    <a:pt x="30" y="63"/>
                  </a:lnTo>
                  <a:lnTo>
                    <a:pt x="34" y="63"/>
                  </a:lnTo>
                  <a:lnTo>
                    <a:pt x="35" y="65"/>
                  </a:lnTo>
                  <a:lnTo>
                    <a:pt x="35" y="66"/>
                  </a:lnTo>
                  <a:lnTo>
                    <a:pt x="37" y="68"/>
                  </a:lnTo>
                  <a:lnTo>
                    <a:pt x="35" y="71"/>
                  </a:lnTo>
                  <a:lnTo>
                    <a:pt x="35" y="71"/>
                  </a:lnTo>
                  <a:lnTo>
                    <a:pt x="35" y="73"/>
                  </a:lnTo>
                  <a:lnTo>
                    <a:pt x="37" y="73"/>
                  </a:lnTo>
                  <a:lnTo>
                    <a:pt x="40" y="75"/>
                  </a:lnTo>
                  <a:lnTo>
                    <a:pt x="42" y="82"/>
                  </a:lnTo>
                  <a:lnTo>
                    <a:pt x="40" y="78"/>
                  </a:lnTo>
                  <a:lnTo>
                    <a:pt x="39" y="77"/>
                  </a:lnTo>
                  <a:lnTo>
                    <a:pt x="37" y="75"/>
                  </a:lnTo>
                  <a:lnTo>
                    <a:pt x="35" y="77"/>
                  </a:lnTo>
                  <a:lnTo>
                    <a:pt x="35" y="82"/>
                  </a:lnTo>
                  <a:lnTo>
                    <a:pt x="35" y="85"/>
                  </a:lnTo>
                  <a:lnTo>
                    <a:pt x="37" y="87"/>
                  </a:lnTo>
                  <a:lnTo>
                    <a:pt x="35" y="87"/>
                  </a:lnTo>
                  <a:lnTo>
                    <a:pt x="34" y="95"/>
                  </a:lnTo>
                  <a:lnTo>
                    <a:pt x="32" y="100"/>
                  </a:lnTo>
                  <a:lnTo>
                    <a:pt x="30" y="102"/>
                  </a:lnTo>
                  <a:lnTo>
                    <a:pt x="32" y="104"/>
                  </a:lnTo>
                  <a:lnTo>
                    <a:pt x="32" y="104"/>
                  </a:lnTo>
                  <a:lnTo>
                    <a:pt x="34" y="104"/>
                  </a:lnTo>
                  <a:lnTo>
                    <a:pt x="34" y="107"/>
                  </a:lnTo>
                  <a:lnTo>
                    <a:pt x="34" y="109"/>
                  </a:lnTo>
                  <a:lnTo>
                    <a:pt x="37" y="107"/>
                  </a:lnTo>
                  <a:lnTo>
                    <a:pt x="40" y="109"/>
                  </a:lnTo>
                  <a:lnTo>
                    <a:pt x="42" y="112"/>
                  </a:lnTo>
                  <a:lnTo>
                    <a:pt x="46" y="111"/>
                  </a:lnTo>
                  <a:lnTo>
                    <a:pt x="47" y="114"/>
                  </a:lnTo>
                  <a:lnTo>
                    <a:pt x="51" y="112"/>
                  </a:lnTo>
                  <a:lnTo>
                    <a:pt x="52" y="114"/>
                  </a:lnTo>
                  <a:lnTo>
                    <a:pt x="54" y="112"/>
                  </a:lnTo>
                  <a:lnTo>
                    <a:pt x="59" y="112"/>
                  </a:lnTo>
                  <a:lnTo>
                    <a:pt x="61" y="112"/>
                  </a:lnTo>
                  <a:lnTo>
                    <a:pt x="63" y="112"/>
                  </a:lnTo>
                  <a:lnTo>
                    <a:pt x="66" y="114"/>
                  </a:lnTo>
                  <a:lnTo>
                    <a:pt x="71" y="114"/>
                  </a:lnTo>
                  <a:lnTo>
                    <a:pt x="74" y="116"/>
                  </a:lnTo>
                  <a:lnTo>
                    <a:pt x="76" y="116"/>
                  </a:lnTo>
                  <a:lnTo>
                    <a:pt x="76" y="116"/>
                  </a:lnTo>
                  <a:lnTo>
                    <a:pt x="76" y="112"/>
                  </a:lnTo>
                  <a:lnTo>
                    <a:pt x="76" y="109"/>
                  </a:lnTo>
                  <a:lnTo>
                    <a:pt x="76" y="107"/>
                  </a:lnTo>
                  <a:lnTo>
                    <a:pt x="80" y="104"/>
                  </a:lnTo>
                  <a:lnTo>
                    <a:pt x="83" y="100"/>
                  </a:lnTo>
                  <a:lnTo>
                    <a:pt x="83" y="100"/>
                  </a:lnTo>
                  <a:lnTo>
                    <a:pt x="85" y="102"/>
                  </a:lnTo>
                  <a:lnTo>
                    <a:pt x="88" y="102"/>
                  </a:lnTo>
                  <a:lnTo>
                    <a:pt x="90" y="104"/>
                  </a:lnTo>
                  <a:lnTo>
                    <a:pt x="91" y="104"/>
                  </a:lnTo>
                  <a:lnTo>
                    <a:pt x="93" y="102"/>
                  </a:lnTo>
                  <a:lnTo>
                    <a:pt x="95" y="102"/>
                  </a:lnTo>
                  <a:lnTo>
                    <a:pt x="102" y="105"/>
                  </a:lnTo>
                  <a:lnTo>
                    <a:pt x="103" y="107"/>
                  </a:lnTo>
                  <a:lnTo>
                    <a:pt x="108" y="107"/>
                  </a:lnTo>
                  <a:lnTo>
                    <a:pt x="110" y="105"/>
                  </a:lnTo>
                  <a:lnTo>
                    <a:pt x="110" y="105"/>
                  </a:lnTo>
                  <a:lnTo>
                    <a:pt x="112" y="102"/>
                  </a:lnTo>
                  <a:lnTo>
                    <a:pt x="119" y="97"/>
                  </a:lnTo>
                  <a:lnTo>
                    <a:pt x="119" y="97"/>
                  </a:lnTo>
                  <a:lnTo>
                    <a:pt x="117" y="95"/>
                  </a:lnTo>
                  <a:lnTo>
                    <a:pt x="119" y="92"/>
                  </a:lnTo>
                  <a:lnTo>
                    <a:pt x="115" y="92"/>
                  </a:lnTo>
                  <a:lnTo>
                    <a:pt x="112" y="90"/>
                  </a:lnTo>
                  <a:lnTo>
                    <a:pt x="112" y="83"/>
                  </a:lnTo>
                  <a:lnTo>
                    <a:pt x="110" y="82"/>
                  </a:lnTo>
                  <a:lnTo>
                    <a:pt x="110" y="80"/>
                  </a:lnTo>
                  <a:lnTo>
                    <a:pt x="114" y="80"/>
                  </a:lnTo>
                  <a:lnTo>
                    <a:pt x="114" y="77"/>
                  </a:lnTo>
                  <a:lnTo>
                    <a:pt x="112" y="73"/>
                  </a:lnTo>
                  <a:lnTo>
                    <a:pt x="112" y="71"/>
                  </a:lnTo>
                  <a:lnTo>
                    <a:pt x="112" y="70"/>
                  </a:lnTo>
                  <a:lnTo>
                    <a:pt x="114" y="70"/>
                  </a:lnTo>
                  <a:lnTo>
                    <a:pt x="114" y="70"/>
                  </a:lnTo>
                  <a:lnTo>
                    <a:pt x="114" y="70"/>
                  </a:lnTo>
                  <a:close/>
                  <a:moveTo>
                    <a:pt x="136" y="129"/>
                  </a:moveTo>
                  <a:lnTo>
                    <a:pt x="132" y="128"/>
                  </a:lnTo>
                  <a:lnTo>
                    <a:pt x="131" y="126"/>
                  </a:lnTo>
                  <a:lnTo>
                    <a:pt x="132" y="126"/>
                  </a:lnTo>
                  <a:lnTo>
                    <a:pt x="132" y="126"/>
                  </a:lnTo>
                  <a:lnTo>
                    <a:pt x="132" y="124"/>
                  </a:lnTo>
                  <a:lnTo>
                    <a:pt x="132" y="124"/>
                  </a:lnTo>
                  <a:lnTo>
                    <a:pt x="132" y="122"/>
                  </a:lnTo>
                  <a:lnTo>
                    <a:pt x="131" y="122"/>
                  </a:lnTo>
                  <a:lnTo>
                    <a:pt x="129" y="121"/>
                  </a:lnTo>
                  <a:lnTo>
                    <a:pt x="131" y="121"/>
                  </a:lnTo>
                  <a:lnTo>
                    <a:pt x="131" y="121"/>
                  </a:lnTo>
                  <a:lnTo>
                    <a:pt x="129" y="119"/>
                  </a:lnTo>
                  <a:lnTo>
                    <a:pt x="129" y="117"/>
                  </a:lnTo>
                  <a:lnTo>
                    <a:pt x="129" y="117"/>
                  </a:lnTo>
                  <a:lnTo>
                    <a:pt x="131" y="117"/>
                  </a:lnTo>
                  <a:lnTo>
                    <a:pt x="129" y="116"/>
                  </a:lnTo>
                  <a:lnTo>
                    <a:pt x="131" y="112"/>
                  </a:lnTo>
                  <a:lnTo>
                    <a:pt x="134" y="112"/>
                  </a:lnTo>
                  <a:lnTo>
                    <a:pt x="134" y="111"/>
                  </a:lnTo>
                  <a:lnTo>
                    <a:pt x="136" y="112"/>
                  </a:lnTo>
                  <a:lnTo>
                    <a:pt x="137" y="112"/>
                  </a:lnTo>
                  <a:lnTo>
                    <a:pt x="137" y="111"/>
                  </a:lnTo>
                  <a:lnTo>
                    <a:pt x="137" y="109"/>
                  </a:lnTo>
                  <a:lnTo>
                    <a:pt x="137" y="107"/>
                  </a:lnTo>
                  <a:lnTo>
                    <a:pt x="137" y="107"/>
                  </a:lnTo>
                  <a:lnTo>
                    <a:pt x="139" y="111"/>
                  </a:lnTo>
                  <a:lnTo>
                    <a:pt x="139" y="112"/>
                  </a:lnTo>
                  <a:lnTo>
                    <a:pt x="139" y="117"/>
                  </a:lnTo>
                  <a:lnTo>
                    <a:pt x="137" y="122"/>
                  </a:lnTo>
                  <a:lnTo>
                    <a:pt x="139" y="124"/>
                  </a:lnTo>
                  <a:lnTo>
                    <a:pt x="137" y="128"/>
                  </a:lnTo>
                  <a:lnTo>
                    <a:pt x="136" y="129"/>
                  </a:lnTo>
                  <a:lnTo>
                    <a:pt x="136" y="12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8" name="Freeform 76"/>
            <p:cNvSpPr>
              <a:spLocks/>
            </p:cNvSpPr>
            <p:nvPr/>
          </p:nvSpPr>
          <p:spPr bwMode="auto">
            <a:xfrm>
              <a:off x="4812716" y="3657463"/>
              <a:ext cx="7255" cy="7255"/>
            </a:xfrm>
            <a:custGeom>
              <a:avLst/>
              <a:gdLst>
                <a:gd name="T0" fmla="*/ 0 w 3"/>
                <a:gd name="T1" fmla="*/ 0 h 3"/>
                <a:gd name="T2" fmla="*/ 0 w 3"/>
                <a:gd name="T3" fmla="*/ 2 h 3"/>
                <a:gd name="T4" fmla="*/ 1 w 3"/>
                <a:gd name="T5" fmla="*/ 3 h 3"/>
                <a:gd name="T6" fmla="*/ 3 w 3"/>
                <a:gd name="T7" fmla="*/ 2 h 3"/>
                <a:gd name="T8" fmla="*/ 3 w 3"/>
                <a:gd name="T9" fmla="*/ 0 h 3"/>
                <a:gd name="T10" fmla="*/ 0 w 3"/>
                <a:gd name="T11" fmla="*/ 0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0" y="2"/>
                  </a:lnTo>
                  <a:lnTo>
                    <a:pt x="1" y="3"/>
                  </a:lnTo>
                  <a:lnTo>
                    <a:pt x="3" y="2"/>
                  </a:lnTo>
                  <a:lnTo>
                    <a:pt x="3" y="0"/>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9" name="Freeform 77"/>
            <p:cNvSpPr>
              <a:spLocks noEditPoints="1"/>
            </p:cNvSpPr>
            <p:nvPr/>
          </p:nvSpPr>
          <p:spPr bwMode="auto">
            <a:xfrm>
              <a:off x="4614442" y="3306856"/>
              <a:ext cx="292577" cy="328846"/>
            </a:xfrm>
            <a:custGeom>
              <a:avLst/>
              <a:gdLst>
                <a:gd name="T0" fmla="*/ 2 w 121"/>
                <a:gd name="T1" fmla="*/ 36 h 136"/>
                <a:gd name="T2" fmla="*/ 4 w 121"/>
                <a:gd name="T3" fmla="*/ 23 h 136"/>
                <a:gd name="T4" fmla="*/ 9 w 121"/>
                <a:gd name="T5" fmla="*/ 14 h 136"/>
                <a:gd name="T6" fmla="*/ 22 w 121"/>
                <a:gd name="T7" fmla="*/ 14 h 136"/>
                <a:gd name="T8" fmla="*/ 31 w 121"/>
                <a:gd name="T9" fmla="*/ 11 h 136"/>
                <a:gd name="T10" fmla="*/ 39 w 121"/>
                <a:gd name="T11" fmla="*/ 2 h 136"/>
                <a:gd name="T12" fmla="*/ 53 w 121"/>
                <a:gd name="T13" fmla="*/ 2 h 136"/>
                <a:gd name="T14" fmla="*/ 68 w 121"/>
                <a:gd name="T15" fmla="*/ 11 h 136"/>
                <a:gd name="T16" fmla="*/ 63 w 121"/>
                <a:gd name="T17" fmla="*/ 19 h 136"/>
                <a:gd name="T18" fmla="*/ 55 w 121"/>
                <a:gd name="T19" fmla="*/ 24 h 136"/>
                <a:gd name="T20" fmla="*/ 56 w 121"/>
                <a:gd name="T21" fmla="*/ 34 h 136"/>
                <a:gd name="T22" fmla="*/ 66 w 121"/>
                <a:gd name="T23" fmla="*/ 45 h 136"/>
                <a:gd name="T24" fmla="*/ 75 w 121"/>
                <a:gd name="T25" fmla="*/ 58 h 136"/>
                <a:gd name="T26" fmla="*/ 85 w 121"/>
                <a:gd name="T27" fmla="*/ 67 h 136"/>
                <a:gd name="T28" fmla="*/ 97 w 121"/>
                <a:gd name="T29" fmla="*/ 68 h 136"/>
                <a:gd name="T30" fmla="*/ 97 w 121"/>
                <a:gd name="T31" fmla="*/ 75 h 136"/>
                <a:gd name="T32" fmla="*/ 119 w 121"/>
                <a:gd name="T33" fmla="*/ 85 h 136"/>
                <a:gd name="T34" fmla="*/ 121 w 121"/>
                <a:gd name="T35" fmla="*/ 94 h 136"/>
                <a:gd name="T36" fmla="*/ 116 w 121"/>
                <a:gd name="T37" fmla="*/ 91 h 136"/>
                <a:gd name="T38" fmla="*/ 107 w 121"/>
                <a:gd name="T39" fmla="*/ 87 h 136"/>
                <a:gd name="T40" fmla="*/ 104 w 121"/>
                <a:gd name="T41" fmla="*/ 92 h 136"/>
                <a:gd name="T42" fmla="*/ 104 w 121"/>
                <a:gd name="T43" fmla="*/ 97 h 136"/>
                <a:gd name="T44" fmla="*/ 107 w 121"/>
                <a:gd name="T45" fmla="*/ 108 h 136"/>
                <a:gd name="T46" fmla="*/ 100 w 121"/>
                <a:gd name="T47" fmla="*/ 119 h 136"/>
                <a:gd name="T48" fmla="*/ 94 w 121"/>
                <a:gd name="T49" fmla="*/ 116 h 136"/>
                <a:gd name="T50" fmla="*/ 97 w 121"/>
                <a:gd name="T51" fmla="*/ 109 h 136"/>
                <a:gd name="T52" fmla="*/ 97 w 121"/>
                <a:gd name="T53" fmla="*/ 101 h 136"/>
                <a:gd name="T54" fmla="*/ 92 w 121"/>
                <a:gd name="T55" fmla="*/ 92 h 136"/>
                <a:gd name="T56" fmla="*/ 85 w 121"/>
                <a:gd name="T57" fmla="*/ 89 h 136"/>
                <a:gd name="T58" fmla="*/ 80 w 121"/>
                <a:gd name="T59" fmla="*/ 82 h 136"/>
                <a:gd name="T60" fmla="*/ 71 w 121"/>
                <a:gd name="T61" fmla="*/ 77 h 136"/>
                <a:gd name="T62" fmla="*/ 65 w 121"/>
                <a:gd name="T63" fmla="*/ 75 h 136"/>
                <a:gd name="T64" fmla="*/ 51 w 121"/>
                <a:gd name="T65" fmla="*/ 63 h 136"/>
                <a:gd name="T66" fmla="*/ 41 w 121"/>
                <a:gd name="T67" fmla="*/ 55 h 136"/>
                <a:gd name="T68" fmla="*/ 36 w 121"/>
                <a:gd name="T69" fmla="*/ 45 h 136"/>
                <a:gd name="T70" fmla="*/ 27 w 121"/>
                <a:gd name="T71" fmla="*/ 38 h 136"/>
                <a:gd name="T72" fmla="*/ 9 w 121"/>
                <a:gd name="T73" fmla="*/ 43 h 136"/>
                <a:gd name="T74" fmla="*/ 17 w 121"/>
                <a:gd name="T75" fmla="*/ 79 h 136"/>
                <a:gd name="T76" fmla="*/ 15 w 121"/>
                <a:gd name="T77" fmla="*/ 79 h 136"/>
                <a:gd name="T78" fmla="*/ 44 w 121"/>
                <a:gd name="T79" fmla="*/ 62 h 136"/>
                <a:gd name="T80" fmla="*/ 34 w 121"/>
                <a:gd name="T81" fmla="*/ 57 h 136"/>
                <a:gd name="T82" fmla="*/ 38 w 121"/>
                <a:gd name="T83" fmla="*/ 55 h 136"/>
                <a:gd name="T84" fmla="*/ 22 w 121"/>
                <a:gd name="T85" fmla="*/ 108 h 136"/>
                <a:gd name="T86" fmla="*/ 26 w 121"/>
                <a:gd name="T87" fmla="*/ 104 h 136"/>
                <a:gd name="T88" fmla="*/ 31 w 121"/>
                <a:gd name="T89" fmla="*/ 99 h 136"/>
                <a:gd name="T90" fmla="*/ 32 w 121"/>
                <a:gd name="T91" fmla="*/ 87 h 136"/>
                <a:gd name="T92" fmla="*/ 27 w 121"/>
                <a:gd name="T93" fmla="*/ 79 h 136"/>
                <a:gd name="T94" fmla="*/ 15 w 121"/>
                <a:gd name="T95" fmla="*/ 80 h 136"/>
                <a:gd name="T96" fmla="*/ 19 w 121"/>
                <a:gd name="T97" fmla="*/ 89 h 136"/>
                <a:gd name="T98" fmla="*/ 21 w 121"/>
                <a:gd name="T99" fmla="*/ 96 h 136"/>
                <a:gd name="T100" fmla="*/ 22 w 121"/>
                <a:gd name="T101" fmla="*/ 108 h 136"/>
                <a:gd name="T102" fmla="*/ 90 w 121"/>
                <a:gd name="T103" fmla="*/ 133 h 136"/>
                <a:gd name="T104" fmla="*/ 92 w 121"/>
                <a:gd name="T105" fmla="*/ 118 h 136"/>
                <a:gd name="T106" fmla="*/ 82 w 121"/>
                <a:gd name="T107" fmla="*/ 119 h 136"/>
                <a:gd name="T108" fmla="*/ 66 w 121"/>
                <a:gd name="T109" fmla="*/ 118 h 136"/>
                <a:gd name="T110" fmla="*/ 63 w 121"/>
                <a:gd name="T111" fmla="*/ 125 h 136"/>
                <a:gd name="T112" fmla="*/ 78 w 121"/>
                <a:gd name="T113" fmla="*/ 131 h 136"/>
                <a:gd name="T114" fmla="*/ 88 w 121"/>
                <a:gd name="T11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1" h="136">
                  <a:moveTo>
                    <a:pt x="9" y="43"/>
                  </a:moveTo>
                  <a:lnTo>
                    <a:pt x="7" y="41"/>
                  </a:lnTo>
                  <a:lnTo>
                    <a:pt x="9" y="38"/>
                  </a:lnTo>
                  <a:lnTo>
                    <a:pt x="5" y="38"/>
                  </a:lnTo>
                  <a:lnTo>
                    <a:pt x="2" y="36"/>
                  </a:lnTo>
                  <a:lnTo>
                    <a:pt x="2" y="29"/>
                  </a:lnTo>
                  <a:lnTo>
                    <a:pt x="0" y="28"/>
                  </a:lnTo>
                  <a:lnTo>
                    <a:pt x="0" y="26"/>
                  </a:lnTo>
                  <a:lnTo>
                    <a:pt x="4" y="26"/>
                  </a:lnTo>
                  <a:lnTo>
                    <a:pt x="4" y="23"/>
                  </a:lnTo>
                  <a:lnTo>
                    <a:pt x="2" y="19"/>
                  </a:lnTo>
                  <a:lnTo>
                    <a:pt x="2" y="17"/>
                  </a:lnTo>
                  <a:lnTo>
                    <a:pt x="2" y="16"/>
                  </a:lnTo>
                  <a:lnTo>
                    <a:pt x="5" y="17"/>
                  </a:lnTo>
                  <a:lnTo>
                    <a:pt x="9" y="14"/>
                  </a:lnTo>
                  <a:lnTo>
                    <a:pt x="12" y="16"/>
                  </a:lnTo>
                  <a:lnTo>
                    <a:pt x="15" y="9"/>
                  </a:lnTo>
                  <a:lnTo>
                    <a:pt x="19" y="11"/>
                  </a:lnTo>
                  <a:lnTo>
                    <a:pt x="19" y="12"/>
                  </a:lnTo>
                  <a:lnTo>
                    <a:pt x="22" y="14"/>
                  </a:lnTo>
                  <a:lnTo>
                    <a:pt x="22" y="16"/>
                  </a:lnTo>
                  <a:lnTo>
                    <a:pt x="24" y="12"/>
                  </a:lnTo>
                  <a:lnTo>
                    <a:pt x="24" y="9"/>
                  </a:lnTo>
                  <a:lnTo>
                    <a:pt x="29" y="11"/>
                  </a:lnTo>
                  <a:lnTo>
                    <a:pt x="31" y="11"/>
                  </a:lnTo>
                  <a:lnTo>
                    <a:pt x="32" y="12"/>
                  </a:lnTo>
                  <a:lnTo>
                    <a:pt x="34" y="9"/>
                  </a:lnTo>
                  <a:lnTo>
                    <a:pt x="38" y="7"/>
                  </a:lnTo>
                  <a:lnTo>
                    <a:pt x="36" y="4"/>
                  </a:lnTo>
                  <a:lnTo>
                    <a:pt x="39" y="2"/>
                  </a:lnTo>
                  <a:lnTo>
                    <a:pt x="43" y="2"/>
                  </a:lnTo>
                  <a:lnTo>
                    <a:pt x="48" y="0"/>
                  </a:lnTo>
                  <a:lnTo>
                    <a:pt x="49" y="0"/>
                  </a:lnTo>
                  <a:lnTo>
                    <a:pt x="55" y="0"/>
                  </a:lnTo>
                  <a:lnTo>
                    <a:pt x="53" y="2"/>
                  </a:lnTo>
                  <a:lnTo>
                    <a:pt x="58" y="5"/>
                  </a:lnTo>
                  <a:lnTo>
                    <a:pt x="65" y="7"/>
                  </a:lnTo>
                  <a:lnTo>
                    <a:pt x="68" y="5"/>
                  </a:lnTo>
                  <a:lnTo>
                    <a:pt x="70" y="7"/>
                  </a:lnTo>
                  <a:lnTo>
                    <a:pt x="68" y="11"/>
                  </a:lnTo>
                  <a:lnTo>
                    <a:pt x="68" y="12"/>
                  </a:lnTo>
                  <a:lnTo>
                    <a:pt x="66" y="16"/>
                  </a:lnTo>
                  <a:lnTo>
                    <a:pt x="68" y="19"/>
                  </a:lnTo>
                  <a:lnTo>
                    <a:pt x="65" y="17"/>
                  </a:lnTo>
                  <a:lnTo>
                    <a:pt x="63" y="19"/>
                  </a:lnTo>
                  <a:lnTo>
                    <a:pt x="63" y="21"/>
                  </a:lnTo>
                  <a:lnTo>
                    <a:pt x="60" y="21"/>
                  </a:lnTo>
                  <a:lnTo>
                    <a:pt x="58" y="23"/>
                  </a:lnTo>
                  <a:lnTo>
                    <a:pt x="56" y="23"/>
                  </a:lnTo>
                  <a:lnTo>
                    <a:pt x="55" y="24"/>
                  </a:lnTo>
                  <a:lnTo>
                    <a:pt x="56" y="26"/>
                  </a:lnTo>
                  <a:lnTo>
                    <a:pt x="58" y="28"/>
                  </a:lnTo>
                  <a:lnTo>
                    <a:pt x="56" y="31"/>
                  </a:lnTo>
                  <a:lnTo>
                    <a:pt x="55" y="31"/>
                  </a:lnTo>
                  <a:lnTo>
                    <a:pt x="56" y="34"/>
                  </a:lnTo>
                  <a:lnTo>
                    <a:pt x="56" y="38"/>
                  </a:lnTo>
                  <a:lnTo>
                    <a:pt x="58" y="40"/>
                  </a:lnTo>
                  <a:lnTo>
                    <a:pt x="61" y="41"/>
                  </a:lnTo>
                  <a:lnTo>
                    <a:pt x="65" y="43"/>
                  </a:lnTo>
                  <a:lnTo>
                    <a:pt x="66" y="45"/>
                  </a:lnTo>
                  <a:lnTo>
                    <a:pt x="73" y="51"/>
                  </a:lnTo>
                  <a:lnTo>
                    <a:pt x="73" y="53"/>
                  </a:lnTo>
                  <a:lnTo>
                    <a:pt x="73" y="53"/>
                  </a:lnTo>
                  <a:lnTo>
                    <a:pt x="73" y="57"/>
                  </a:lnTo>
                  <a:lnTo>
                    <a:pt x="75" y="58"/>
                  </a:lnTo>
                  <a:lnTo>
                    <a:pt x="77" y="60"/>
                  </a:lnTo>
                  <a:lnTo>
                    <a:pt x="78" y="63"/>
                  </a:lnTo>
                  <a:lnTo>
                    <a:pt x="82" y="65"/>
                  </a:lnTo>
                  <a:lnTo>
                    <a:pt x="83" y="67"/>
                  </a:lnTo>
                  <a:lnTo>
                    <a:pt x="85" y="67"/>
                  </a:lnTo>
                  <a:lnTo>
                    <a:pt x="87" y="68"/>
                  </a:lnTo>
                  <a:lnTo>
                    <a:pt x="90" y="68"/>
                  </a:lnTo>
                  <a:lnTo>
                    <a:pt x="92" y="68"/>
                  </a:lnTo>
                  <a:lnTo>
                    <a:pt x="95" y="68"/>
                  </a:lnTo>
                  <a:lnTo>
                    <a:pt x="97" y="68"/>
                  </a:lnTo>
                  <a:lnTo>
                    <a:pt x="97" y="70"/>
                  </a:lnTo>
                  <a:lnTo>
                    <a:pt x="94" y="72"/>
                  </a:lnTo>
                  <a:lnTo>
                    <a:pt x="94" y="74"/>
                  </a:lnTo>
                  <a:lnTo>
                    <a:pt x="95" y="75"/>
                  </a:lnTo>
                  <a:lnTo>
                    <a:pt x="97" y="75"/>
                  </a:lnTo>
                  <a:lnTo>
                    <a:pt x="100" y="75"/>
                  </a:lnTo>
                  <a:lnTo>
                    <a:pt x="109" y="80"/>
                  </a:lnTo>
                  <a:lnTo>
                    <a:pt x="112" y="82"/>
                  </a:lnTo>
                  <a:lnTo>
                    <a:pt x="116" y="85"/>
                  </a:lnTo>
                  <a:lnTo>
                    <a:pt x="119" y="85"/>
                  </a:lnTo>
                  <a:lnTo>
                    <a:pt x="121" y="87"/>
                  </a:lnTo>
                  <a:lnTo>
                    <a:pt x="121" y="89"/>
                  </a:lnTo>
                  <a:lnTo>
                    <a:pt x="121" y="91"/>
                  </a:lnTo>
                  <a:lnTo>
                    <a:pt x="119" y="92"/>
                  </a:lnTo>
                  <a:lnTo>
                    <a:pt x="121" y="94"/>
                  </a:lnTo>
                  <a:lnTo>
                    <a:pt x="119" y="94"/>
                  </a:lnTo>
                  <a:lnTo>
                    <a:pt x="119" y="96"/>
                  </a:lnTo>
                  <a:lnTo>
                    <a:pt x="117" y="94"/>
                  </a:lnTo>
                  <a:lnTo>
                    <a:pt x="116" y="92"/>
                  </a:lnTo>
                  <a:lnTo>
                    <a:pt x="116" y="91"/>
                  </a:lnTo>
                  <a:lnTo>
                    <a:pt x="116" y="89"/>
                  </a:lnTo>
                  <a:lnTo>
                    <a:pt x="114" y="89"/>
                  </a:lnTo>
                  <a:lnTo>
                    <a:pt x="111" y="89"/>
                  </a:lnTo>
                  <a:lnTo>
                    <a:pt x="111" y="87"/>
                  </a:lnTo>
                  <a:lnTo>
                    <a:pt x="107" y="87"/>
                  </a:lnTo>
                  <a:lnTo>
                    <a:pt x="107" y="87"/>
                  </a:lnTo>
                  <a:lnTo>
                    <a:pt x="105" y="87"/>
                  </a:lnTo>
                  <a:lnTo>
                    <a:pt x="105" y="91"/>
                  </a:lnTo>
                  <a:lnTo>
                    <a:pt x="104" y="91"/>
                  </a:lnTo>
                  <a:lnTo>
                    <a:pt x="104" y="92"/>
                  </a:lnTo>
                  <a:lnTo>
                    <a:pt x="104" y="94"/>
                  </a:lnTo>
                  <a:lnTo>
                    <a:pt x="102" y="96"/>
                  </a:lnTo>
                  <a:lnTo>
                    <a:pt x="102" y="97"/>
                  </a:lnTo>
                  <a:lnTo>
                    <a:pt x="102" y="97"/>
                  </a:lnTo>
                  <a:lnTo>
                    <a:pt x="104" y="97"/>
                  </a:lnTo>
                  <a:lnTo>
                    <a:pt x="107" y="101"/>
                  </a:lnTo>
                  <a:lnTo>
                    <a:pt x="107" y="102"/>
                  </a:lnTo>
                  <a:lnTo>
                    <a:pt x="107" y="104"/>
                  </a:lnTo>
                  <a:lnTo>
                    <a:pt x="109" y="106"/>
                  </a:lnTo>
                  <a:lnTo>
                    <a:pt x="107" y="108"/>
                  </a:lnTo>
                  <a:lnTo>
                    <a:pt x="105" y="108"/>
                  </a:lnTo>
                  <a:lnTo>
                    <a:pt x="104" y="109"/>
                  </a:lnTo>
                  <a:lnTo>
                    <a:pt x="104" y="114"/>
                  </a:lnTo>
                  <a:lnTo>
                    <a:pt x="100" y="116"/>
                  </a:lnTo>
                  <a:lnTo>
                    <a:pt x="100" y="119"/>
                  </a:lnTo>
                  <a:lnTo>
                    <a:pt x="99" y="121"/>
                  </a:lnTo>
                  <a:lnTo>
                    <a:pt x="95" y="121"/>
                  </a:lnTo>
                  <a:lnTo>
                    <a:pt x="94" y="119"/>
                  </a:lnTo>
                  <a:lnTo>
                    <a:pt x="94" y="118"/>
                  </a:lnTo>
                  <a:lnTo>
                    <a:pt x="94" y="116"/>
                  </a:lnTo>
                  <a:lnTo>
                    <a:pt x="95" y="116"/>
                  </a:lnTo>
                  <a:lnTo>
                    <a:pt x="97" y="114"/>
                  </a:lnTo>
                  <a:lnTo>
                    <a:pt x="97" y="113"/>
                  </a:lnTo>
                  <a:lnTo>
                    <a:pt x="97" y="111"/>
                  </a:lnTo>
                  <a:lnTo>
                    <a:pt x="97" y="109"/>
                  </a:lnTo>
                  <a:lnTo>
                    <a:pt x="97" y="109"/>
                  </a:lnTo>
                  <a:lnTo>
                    <a:pt x="99" y="109"/>
                  </a:lnTo>
                  <a:lnTo>
                    <a:pt x="99" y="106"/>
                  </a:lnTo>
                  <a:lnTo>
                    <a:pt x="97" y="104"/>
                  </a:lnTo>
                  <a:lnTo>
                    <a:pt x="97" y="101"/>
                  </a:lnTo>
                  <a:lnTo>
                    <a:pt x="95" y="99"/>
                  </a:lnTo>
                  <a:lnTo>
                    <a:pt x="95" y="96"/>
                  </a:lnTo>
                  <a:lnTo>
                    <a:pt x="94" y="92"/>
                  </a:lnTo>
                  <a:lnTo>
                    <a:pt x="92" y="92"/>
                  </a:lnTo>
                  <a:lnTo>
                    <a:pt x="92" y="92"/>
                  </a:lnTo>
                  <a:lnTo>
                    <a:pt x="88" y="92"/>
                  </a:lnTo>
                  <a:lnTo>
                    <a:pt x="88" y="91"/>
                  </a:lnTo>
                  <a:lnTo>
                    <a:pt x="85" y="91"/>
                  </a:lnTo>
                  <a:lnTo>
                    <a:pt x="85" y="89"/>
                  </a:lnTo>
                  <a:lnTo>
                    <a:pt x="85" y="89"/>
                  </a:lnTo>
                  <a:lnTo>
                    <a:pt x="85" y="85"/>
                  </a:lnTo>
                  <a:lnTo>
                    <a:pt x="83" y="84"/>
                  </a:lnTo>
                  <a:lnTo>
                    <a:pt x="82" y="84"/>
                  </a:lnTo>
                  <a:lnTo>
                    <a:pt x="80" y="84"/>
                  </a:lnTo>
                  <a:lnTo>
                    <a:pt x="80" y="82"/>
                  </a:lnTo>
                  <a:lnTo>
                    <a:pt x="78" y="82"/>
                  </a:lnTo>
                  <a:lnTo>
                    <a:pt x="77" y="82"/>
                  </a:lnTo>
                  <a:lnTo>
                    <a:pt x="77" y="82"/>
                  </a:lnTo>
                  <a:lnTo>
                    <a:pt x="73" y="77"/>
                  </a:lnTo>
                  <a:lnTo>
                    <a:pt x="71" y="77"/>
                  </a:lnTo>
                  <a:lnTo>
                    <a:pt x="70" y="77"/>
                  </a:lnTo>
                  <a:lnTo>
                    <a:pt x="68" y="79"/>
                  </a:lnTo>
                  <a:lnTo>
                    <a:pt x="66" y="79"/>
                  </a:lnTo>
                  <a:lnTo>
                    <a:pt x="66" y="75"/>
                  </a:lnTo>
                  <a:lnTo>
                    <a:pt x="65" y="75"/>
                  </a:lnTo>
                  <a:lnTo>
                    <a:pt x="61" y="75"/>
                  </a:lnTo>
                  <a:lnTo>
                    <a:pt x="58" y="72"/>
                  </a:lnTo>
                  <a:lnTo>
                    <a:pt x="53" y="65"/>
                  </a:lnTo>
                  <a:lnTo>
                    <a:pt x="53" y="65"/>
                  </a:lnTo>
                  <a:lnTo>
                    <a:pt x="51" y="63"/>
                  </a:lnTo>
                  <a:lnTo>
                    <a:pt x="49" y="62"/>
                  </a:lnTo>
                  <a:lnTo>
                    <a:pt x="46" y="62"/>
                  </a:lnTo>
                  <a:lnTo>
                    <a:pt x="46" y="58"/>
                  </a:lnTo>
                  <a:lnTo>
                    <a:pt x="43" y="57"/>
                  </a:lnTo>
                  <a:lnTo>
                    <a:pt x="41" y="55"/>
                  </a:lnTo>
                  <a:lnTo>
                    <a:pt x="39" y="53"/>
                  </a:lnTo>
                  <a:lnTo>
                    <a:pt x="39" y="50"/>
                  </a:lnTo>
                  <a:lnTo>
                    <a:pt x="38" y="50"/>
                  </a:lnTo>
                  <a:lnTo>
                    <a:pt x="38" y="46"/>
                  </a:lnTo>
                  <a:lnTo>
                    <a:pt x="36" y="45"/>
                  </a:lnTo>
                  <a:lnTo>
                    <a:pt x="34" y="43"/>
                  </a:lnTo>
                  <a:lnTo>
                    <a:pt x="34" y="41"/>
                  </a:lnTo>
                  <a:lnTo>
                    <a:pt x="34" y="40"/>
                  </a:lnTo>
                  <a:lnTo>
                    <a:pt x="31" y="38"/>
                  </a:lnTo>
                  <a:lnTo>
                    <a:pt x="27" y="38"/>
                  </a:lnTo>
                  <a:lnTo>
                    <a:pt x="21" y="36"/>
                  </a:lnTo>
                  <a:lnTo>
                    <a:pt x="15" y="38"/>
                  </a:lnTo>
                  <a:lnTo>
                    <a:pt x="15" y="40"/>
                  </a:lnTo>
                  <a:lnTo>
                    <a:pt x="14" y="43"/>
                  </a:lnTo>
                  <a:lnTo>
                    <a:pt x="9" y="43"/>
                  </a:lnTo>
                  <a:lnTo>
                    <a:pt x="9" y="43"/>
                  </a:lnTo>
                  <a:lnTo>
                    <a:pt x="9" y="43"/>
                  </a:lnTo>
                  <a:close/>
                  <a:moveTo>
                    <a:pt x="15" y="79"/>
                  </a:moveTo>
                  <a:lnTo>
                    <a:pt x="17" y="79"/>
                  </a:lnTo>
                  <a:lnTo>
                    <a:pt x="17" y="79"/>
                  </a:lnTo>
                  <a:lnTo>
                    <a:pt x="19" y="77"/>
                  </a:lnTo>
                  <a:lnTo>
                    <a:pt x="17" y="77"/>
                  </a:lnTo>
                  <a:lnTo>
                    <a:pt x="17" y="77"/>
                  </a:lnTo>
                  <a:lnTo>
                    <a:pt x="15" y="79"/>
                  </a:lnTo>
                  <a:lnTo>
                    <a:pt x="15" y="79"/>
                  </a:lnTo>
                  <a:lnTo>
                    <a:pt x="15" y="79"/>
                  </a:lnTo>
                  <a:lnTo>
                    <a:pt x="15" y="79"/>
                  </a:lnTo>
                  <a:close/>
                  <a:moveTo>
                    <a:pt x="43" y="62"/>
                  </a:moveTo>
                  <a:lnTo>
                    <a:pt x="44" y="63"/>
                  </a:lnTo>
                  <a:lnTo>
                    <a:pt x="44" y="62"/>
                  </a:lnTo>
                  <a:lnTo>
                    <a:pt x="43" y="62"/>
                  </a:lnTo>
                  <a:lnTo>
                    <a:pt x="43" y="62"/>
                  </a:lnTo>
                  <a:lnTo>
                    <a:pt x="43" y="62"/>
                  </a:lnTo>
                  <a:close/>
                  <a:moveTo>
                    <a:pt x="34" y="57"/>
                  </a:moveTo>
                  <a:lnTo>
                    <a:pt x="34" y="57"/>
                  </a:lnTo>
                  <a:lnTo>
                    <a:pt x="36" y="58"/>
                  </a:lnTo>
                  <a:lnTo>
                    <a:pt x="38" y="57"/>
                  </a:lnTo>
                  <a:lnTo>
                    <a:pt x="39" y="57"/>
                  </a:lnTo>
                  <a:lnTo>
                    <a:pt x="39" y="55"/>
                  </a:lnTo>
                  <a:lnTo>
                    <a:pt x="38" y="55"/>
                  </a:lnTo>
                  <a:lnTo>
                    <a:pt x="38" y="55"/>
                  </a:lnTo>
                  <a:lnTo>
                    <a:pt x="34" y="57"/>
                  </a:lnTo>
                  <a:lnTo>
                    <a:pt x="34" y="57"/>
                  </a:lnTo>
                  <a:lnTo>
                    <a:pt x="34" y="57"/>
                  </a:lnTo>
                  <a:close/>
                  <a:moveTo>
                    <a:pt x="22" y="108"/>
                  </a:moveTo>
                  <a:lnTo>
                    <a:pt x="22" y="108"/>
                  </a:lnTo>
                  <a:lnTo>
                    <a:pt x="24" y="108"/>
                  </a:lnTo>
                  <a:lnTo>
                    <a:pt x="26" y="108"/>
                  </a:lnTo>
                  <a:lnTo>
                    <a:pt x="26" y="106"/>
                  </a:lnTo>
                  <a:lnTo>
                    <a:pt x="26" y="104"/>
                  </a:lnTo>
                  <a:lnTo>
                    <a:pt x="27" y="104"/>
                  </a:lnTo>
                  <a:lnTo>
                    <a:pt x="29" y="106"/>
                  </a:lnTo>
                  <a:lnTo>
                    <a:pt x="31" y="106"/>
                  </a:lnTo>
                  <a:lnTo>
                    <a:pt x="31" y="104"/>
                  </a:lnTo>
                  <a:lnTo>
                    <a:pt x="31" y="99"/>
                  </a:lnTo>
                  <a:lnTo>
                    <a:pt x="32" y="99"/>
                  </a:lnTo>
                  <a:lnTo>
                    <a:pt x="31" y="94"/>
                  </a:lnTo>
                  <a:lnTo>
                    <a:pt x="32" y="91"/>
                  </a:lnTo>
                  <a:lnTo>
                    <a:pt x="29" y="87"/>
                  </a:lnTo>
                  <a:lnTo>
                    <a:pt x="32" y="87"/>
                  </a:lnTo>
                  <a:lnTo>
                    <a:pt x="32" y="85"/>
                  </a:lnTo>
                  <a:lnTo>
                    <a:pt x="31" y="82"/>
                  </a:lnTo>
                  <a:lnTo>
                    <a:pt x="31" y="80"/>
                  </a:lnTo>
                  <a:lnTo>
                    <a:pt x="29" y="79"/>
                  </a:lnTo>
                  <a:lnTo>
                    <a:pt x="27" y="79"/>
                  </a:lnTo>
                  <a:lnTo>
                    <a:pt x="26" y="77"/>
                  </a:lnTo>
                  <a:lnTo>
                    <a:pt x="24" y="77"/>
                  </a:lnTo>
                  <a:lnTo>
                    <a:pt x="21" y="82"/>
                  </a:lnTo>
                  <a:lnTo>
                    <a:pt x="19" y="82"/>
                  </a:lnTo>
                  <a:lnTo>
                    <a:pt x="15" y="80"/>
                  </a:lnTo>
                  <a:lnTo>
                    <a:pt x="15" y="84"/>
                  </a:lnTo>
                  <a:lnTo>
                    <a:pt x="15" y="84"/>
                  </a:lnTo>
                  <a:lnTo>
                    <a:pt x="17" y="85"/>
                  </a:lnTo>
                  <a:lnTo>
                    <a:pt x="17" y="87"/>
                  </a:lnTo>
                  <a:lnTo>
                    <a:pt x="19" y="89"/>
                  </a:lnTo>
                  <a:lnTo>
                    <a:pt x="19" y="92"/>
                  </a:lnTo>
                  <a:lnTo>
                    <a:pt x="17" y="94"/>
                  </a:lnTo>
                  <a:lnTo>
                    <a:pt x="19" y="94"/>
                  </a:lnTo>
                  <a:lnTo>
                    <a:pt x="21" y="94"/>
                  </a:lnTo>
                  <a:lnTo>
                    <a:pt x="21" y="96"/>
                  </a:lnTo>
                  <a:lnTo>
                    <a:pt x="19" y="97"/>
                  </a:lnTo>
                  <a:lnTo>
                    <a:pt x="19" y="101"/>
                  </a:lnTo>
                  <a:lnTo>
                    <a:pt x="19" y="102"/>
                  </a:lnTo>
                  <a:lnTo>
                    <a:pt x="21" y="106"/>
                  </a:lnTo>
                  <a:lnTo>
                    <a:pt x="22" y="108"/>
                  </a:lnTo>
                  <a:lnTo>
                    <a:pt x="22" y="108"/>
                  </a:lnTo>
                  <a:lnTo>
                    <a:pt x="22" y="108"/>
                  </a:lnTo>
                  <a:close/>
                  <a:moveTo>
                    <a:pt x="88" y="136"/>
                  </a:moveTo>
                  <a:lnTo>
                    <a:pt x="88" y="133"/>
                  </a:lnTo>
                  <a:lnTo>
                    <a:pt x="90" y="133"/>
                  </a:lnTo>
                  <a:lnTo>
                    <a:pt x="90" y="130"/>
                  </a:lnTo>
                  <a:lnTo>
                    <a:pt x="88" y="128"/>
                  </a:lnTo>
                  <a:lnTo>
                    <a:pt x="90" y="123"/>
                  </a:lnTo>
                  <a:lnTo>
                    <a:pt x="92" y="121"/>
                  </a:lnTo>
                  <a:lnTo>
                    <a:pt x="92" y="118"/>
                  </a:lnTo>
                  <a:lnTo>
                    <a:pt x="90" y="116"/>
                  </a:lnTo>
                  <a:lnTo>
                    <a:pt x="88" y="118"/>
                  </a:lnTo>
                  <a:lnTo>
                    <a:pt x="87" y="118"/>
                  </a:lnTo>
                  <a:lnTo>
                    <a:pt x="85" y="116"/>
                  </a:lnTo>
                  <a:lnTo>
                    <a:pt x="82" y="119"/>
                  </a:lnTo>
                  <a:lnTo>
                    <a:pt x="77" y="119"/>
                  </a:lnTo>
                  <a:lnTo>
                    <a:pt x="73" y="119"/>
                  </a:lnTo>
                  <a:lnTo>
                    <a:pt x="70" y="119"/>
                  </a:lnTo>
                  <a:lnTo>
                    <a:pt x="68" y="118"/>
                  </a:lnTo>
                  <a:lnTo>
                    <a:pt x="66" y="118"/>
                  </a:lnTo>
                  <a:lnTo>
                    <a:pt x="65" y="119"/>
                  </a:lnTo>
                  <a:lnTo>
                    <a:pt x="65" y="118"/>
                  </a:lnTo>
                  <a:lnTo>
                    <a:pt x="61" y="119"/>
                  </a:lnTo>
                  <a:lnTo>
                    <a:pt x="61" y="123"/>
                  </a:lnTo>
                  <a:lnTo>
                    <a:pt x="63" y="125"/>
                  </a:lnTo>
                  <a:lnTo>
                    <a:pt x="66" y="125"/>
                  </a:lnTo>
                  <a:lnTo>
                    <a:pt x="70" y="128"/>
                  </a:lnTo>
                  <a:lnTo>
                    <a:pt x="71" y="128"/>
                  </a:lnTo>
                  <a:lnTo>
                    <a:pt x="75" y="130"/>
                  </a:lnTo>
                  <a:lnTo>
                    <a:pt x="78" y="131"/>
                  </a:lnTo>
                  <a:lnTo>
                    <a:pt x="80" y="131"/>
                  </a:lnTo>
                  <a:lnTo>
                    <a:pt x="82" y="133"/>
                  </a:lnTo>
                  <a:lnTo>
                    <a:pt x="82" y="135"/>
                  </a:lnTo>
                  <a:lnTo>
                    <a:pt x="87" y="136"/>
                  </a:lnTo>
                  <a:lnTo>
                    <a:pt x="88" y="136"/>
                  </a:lnTo>
                  <a:lnTo>
                    <a:pt x="88" y="13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0" name="Freeform 78"/>
            <p:cNvSpPr>
              <a:spLocks noEditPoints="1"/>
            </p:cNvSpPr>
            <p:nvPr/>
          </p:nvSpPr>
          <p:spPr bwMode="auto">
            <a:xfrm>
              <a:off x="4239655" y="3410829"/>
              <a:ext cx="321593" cy="241798"/>
            </a:xfrm>
            <a:custGeom>
              <a:avLst/>
              <a:gdLst>
                <a:gd name="T0" fmla="*/ 45 w 78"/>
                <a:gd name="T1" fmla="*/ 4 h 59"/>
                <a:gd name="T2" fmla="*/ 46 w 78"/>
                <a:gd name="T3" fmla="*/ 7 h 59"/>
                <a:gd name="T4" fmla="*/ 51 w 78"/>
                <a:gd name="T5" fmla="*/ 9 h 59"/>
                <a:gd name="T6" fmla="*/ 56 w 78"/>
                <a:gd name="T7" fmla="*/ 9 h 59"/>
                <a:gd name="T8" fmla="*/ 61 w 78"/>
                <a:gd name="T9" fmla="*/ 9 h 59"/>
                <a:gd name="T10" fmla="*/ 65 w 78"/>
                <a:gd name="T11" fmla="*/ 10 h 59"/>
                <a:gd name="T12" fmla="*/ 71 w 78"/>
                <a:gd name="T13" fmla="*/ 11 h 59"/>
                <a:gd name="T14" fmla="*/ 70 w 78"/>
                <a:gd name="T15" fmla="*/ 15 h 59"/>
                <a:gd name="T16" fmla="*/ 67 w 78"/>
                <a:gd name="T17" fmla="*/ 19 h 59"/>
                <a:gd name="T18" fmla="*/ 62 w 78"/>
                <a:gd name="T19" fmla="*/ 21 h 59"/>
                <a:gd name="T20" fmla="*/ 60 w 78"/>
                <a:gd name="T21" fmla="*/ 23 h 59"/>
                <a:gd name="T22" fmla="*/ 58 w 78"/>
                <a:gd name="T23" fmla="*/ 25 h 59"/>
                <a:gd name="T24" fmla="*/ 56 w 78"/>
                <a:gd name="T25" fmla="*/ 28 h 59"/>
                <a:gd name="T26" fmla="*/ 52 w 78"/>
                <a:gd name="T27" fmla="*/ 33 h 59"/>
                <a:gd name="T28" fmla="*/ 54 w 78"/>
                <a:gd name="T29" fmla="*/ 37 h 59"/>
                <a:gd name="T30" fmla="*/ 52 w 78"/>
                <a:gd name="T31" fmla="*/ 41 h 59"/>
                <a:gd name="T32" fmla="*/ 50 w 78"/>
                <a:gd name="T33" fmla="*/ 47 h 59"/>
                <a:gd name="T34" fmla="*/ 48 w 78"/>
                <a:gd name="T35" fmla="*/ 49 h 59"/>
                <a:gd name="T36" fmla="*/ 42 w 78"/>
                <a:gd name="T37" fmla="*/ 54 h 59"/>
                <a:gd name="T38" fmla="*/ 39 w 78"/>
                <a:gd name="T39" fmla="*/ 53 h 59"/>
                <a:gd name="T40" fmla="*/ 36 w 78"/>
                <a:gd name="T41" fmla="*/ 53 h 59"/>
                <a:gd name="T42" fmla="*/ 31 w 78"/>
                <a:gd name="T43" fmla="*/ 53 h 59"/>
                <a:gd name="T44" fmla="*/ 26 w 78"/>
                <a:gd name="T45" fmla="*/ 56 h 59"/>
                <a:gd name="T46" fmla="*/ 23 w 78"/>
                <a:gd name="T47" fmla="*/ 58 h 59"/>
                <a:gd name="T48" fmla="*/ 17 w 78"/>
                <a:gd name="T49" fmla="*/ 57 h 59"/>
                <a:gd name="T50" fmla="*/ 13 w 78"/>
                <a:gd name="T51" fmla="*/ 51 h 59"/>
                <a:gd name="T52" fmla="*/ 10 w 78"/>
                <a:gd name="T53" fmla="*/ 49 h 59"/>
                <a:gd name="T54" fmla="*/ 13 w 78"/>
                <a:gd name="T55" fmla="*/ 43 h 59"/>
                <a:gd name="T56" fmla="*/ 10 w 78"/>
                <a:gd name="T57" fmla="*/ 40 h 59"/>
                <a:gd name="T58" fmla="*/ 11 w 78"/>
                <a:gd name="T59" fmla="*/ 35 h 59"/>
                <a:gd name="T60" fmla="*/ 12 w 78"/>
                <a:gd name="T61" fmla="*/ 32 h 59"/>
                <a:gd name="T62" fmla="*/ 14 w 78"/>
                <a:gd name="T63" fmla="*/ 27 h 59"/>
                <a:gd name="T64" fmla="*/ 16 w 78"/>
                <a:gd name="T65" fmla="*/ 19 h 59"/>
                <a:gd name="T66" fmla="*/ 16 w 78"/>
                <a:gd name="T67" fmla="*/ 16 h 59"/>
                <a:gd name="T68" fmla="*/ 12 w 78"/>
                <a:gd name="T69" fmla="*/ 15 h 59"/>
                <a:gd name="T70" fmla="*/ 6 w 78"/>
                <a:gd name="T71" fmla="*/ 15 h 59"/>
                <a:gd name="T72" fmla="*/ 2 w 78"/>
                <a:gd name="T73" fmla="*/ 13 h 59"/>
                <a:gd name="T74" fmla="*/ 2 w 78"/>
                <a:gd name="T75" fmla="*/ 12 h 59"/>
                <a:gd name="T76" fmla="*/ 3 w 78"/>
                <a:gd name="T77" fmla="*/ 9 h 59"/>
                <a:gd name="T78" fmla="*/ 2 w 78"/>
                <a:gd name="T79" fmla="*/ 8 h 59"/>
                <a:gd name="T80" fmla="*/ 0 w 78"/>
                <a:gd name="T81" fmla="*/ 7 h 59"/>
                <a:gd name="T82" fmla="*/ 3 w 78"/>
                <a:gd name="T83" fmla="*/ 4 h 59"/>
                <a:gd name="T84" fmla="*/ 7 w 78"/>
                <a:gd name="T85" fmla="*/ 3 h 59"/>
                <a:gd name="T86" fmla="*/ 8 w 78"/>
                <a:gd name="T87" fmla="*/ 1 h 59"/>
                <a:gd name="T88" fmla="*/ 11 w 78"/>
                <a:gd name="T89" fmla="*/ 1 h 59"/>
                <a:gd name="T90" fmla="*/ 15 w 78"/>
                <a:gd name="T91" fmla="*/ 1 h 59"/>
                <a:gd name="T92" fmla="*/ 20 w 78"/>
                <a:gd name="T93" fmla="*/ 1 h 59"/>
                <a:gd name="T94" fmla="*/ 26 w 78"/>
                <a:gd name="T95" fmla="*/ 3 h 59"/>
                <a:gd name="T96" fmla="*/ 34 w 78"/>
                <a:gd name="T97" fmla="*/ 2 h 59"/>
                <a:gd name="T98" fmla="*/ 37 w 78"/>
                <a:gd name="T99" fmla="*/ 3 h 59"/>
                <a:gd name="T100" fmla="*/ 42 w 78"/>
                <a:gd name="T101" fmla="*/ 4 h 59"/>
                <a:gd name="T102" fmla="*/ 74 w 78"/>
                <a:gd name="T103" fmla="*/ 31 h 59"/>
                <a:gd name="T104" fmla="*/ 78 w 78"/>
                <a:gd name="T105" fmla="*/ 31 h 59"/>
                <a:gd name="T106" fmla="*/ 74 w 78"/>
                <a:gd name="T107" fmla="*/ 31 h 59"/>
                <a:gd name="T108" fmla="*/ 73 w 78"/>
                <a:gd name="T109" fmla="*/ 32 h 59"/>
                <a:gd name="T110" fmla="*/ 69 w 78"/>
                <a:gd name="T111" fmla="*/ 33 h 59"/>
                <a:gd name="T112" fmla="*/ 71 w 78"/>
                <a:gd name="T113" fmla="*/ 35 h 59"/>
                <a:gd name="T114" fmla="*/ 64 w 78"/>
                <a:gd name="T115" fmla="*/ 37 h 59"/>
                <a:gd name="T116" fmla="*/ 62 w 78"/>
                <a:gd name="T117"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59">
                  <a:moveTo>
                    <a:pt x="44" y="3"/>
                  </a:moveTo>
                  <a:cubicBezTo>
                    <a:pt x="45" y="4"/>
                    <a:pt x="45" y="4"/>
                    <a:pt x="45" y="4"/>
                  </a:cubicBezTo>
                  <a:cubicBezTo>
                    <a:pt x="45" y="4"/>
                    <a:pt x="45" y="4"/>
                    <a:pt x="45" y="4"/>
                  </a:cubicBezTo>
                  <a:cubicBezTo>
                    <a:pt x="46" y="4"/>
                    <a:pt x="46" y="4"/>
                    <a:pt x="46" y="4"/>
                  </a:cubicBezTo>
                  <a:cubicBezTo>
                    <a:pt x="46" y="6"/>
                    <a:pt x="46" y="6"/>
                    <a:pt x="46" y="6"/>
                  </a:cubicBezTo>
                  <a:cubicBezTo>
                    <a:pt x="46" y="7"/>
                    <a:pt x="46" y="7"/>
                    <a:pt x="46" y="7"/>
                  </a:cubicBezTo>
                  <a:cubicBezTo>
                    <a:pt x="48" y="6"/>
                    <a:pt x="48" y="6"/>
                    <a:pt x="48" y="6"/>
                  </a:cubicBezTo>
                  <a:cubicBezTo>
                    <a:pt x="50" y="7"/>
                    <a:pt x="50" y="7"/>
                    <a:pt x="50" y="7"/>
                  </a:cubicBezTo>
                  <a:cubicBezTo>
                    <a:pt x="51" y="9"/>
                    <a:pt x="51" y="9"/>
                    <a:pt x="51" y="9"/>
                  </a:cubicBezTo>
                  <a:cubicBezTo>
                    <a:pt x="53" y="8"/>
                    <a:pt x="53" y="8"/>
                    <a:pt x="53" y="8"/>
                  </a:cubicBezTo>
                  <a:cubicBezTo>
                    <a:pt x="54" y="10"/>
                    <a:pt x="54" y="10"/>
                    <a:pt x="54" y="10"/>
                  </a:cubicBezTo>
                  <a:cubicBezTo>
                    <a:pt x="56" y="9"/>
                    <a:pt x="56" y="9"/>
                    <a:pt x="56" y="9"/>
                  </a:cubicBezTo>
                  <a:cubicBezTo>
                    <a:pt x="57" y="10"/>
                    <a:pt x="57" y="10"/>
                    <a:pt x="57" y="10"/>
                  </a:cubicBezTo>
                  <a:cubicBezTo>
                    <a:pt x="58" y="9"/>
                    <a:pt x="58" y="9"/>
                    <a:pt x="58" y="9"/>
                  </a:cubicBezTo>
                  <a:cubicBezTo>
                    <a:pt x="61" y="9"/>
                    <a:pt x="61" y="9"/>
                    <a:pt x="61" y="9"/>
                  </a:cubicBezTo>
                  <a:cubicBezTo>
                    <a:pt x="62" y="9"/>
                    <a:pt x="62" y="9"/>
                    <a:pt x="62" y="9"/>
                  </a:cubicBezTo>
                  <a:cubicBezTo>
                    <a:pt x="63" y="9"/>
                    <a:pt x="63" y="9"/>
                    <a:pt x="63" y="9"/>
                  </a:cubicBezTo>
                  <a:cubicBezTo>
                    <a:pt x="65" y="10"/>
                    <a:pt x="65" y="10"/>
                    <a:pt x="65" y="10"/>
                  </a:cubicBezTo>
                  <a:cubicBezTo>
                    <a:pt x="68" y="10"/>
                    <a:pt x="68" y="10"/>
                    <a:pt x="68" y="10"/>
                  </a:cubicBezTo>
                  <a:cubicBezTo>
                    <a:pt x="70" y="11"/>
                    <a:pt x="70" y="11"/>
                    <a:pt x="70" y="11"/>
                  </a:cubicBezTo>
                  <a:cubicBezTo>
                    <a:pt x="71" y="11"/>
                    <a:pt x="71" y="11"/>
                    <a:pt x="71" y="11"/>
                  </a:cubicBezTo>
                  <a:cubicBezTo>
                    <a:pt x="71" y="12"/>
                    <a:pt x="71" y="12"/>
                    <a:pt x="71" y="12"/>
                  </a:cubicBezTo>
                  <a:cubicBezTo>
                    <a:pt x="70" y="13"/>
                    <a:pt x="70" y="13"/>
                    <a:pt x="70" y="13"/>
                  </a:cubicBezTo>
                  <a:cubicBezTo>
                    <a:pt x="70" y="15"/>
                    <a:pt x="70" y="15"/>
                    <a:pt x="70" y="15"/>
                  </a:cubicBezTo>
                  <a:cubicBezTo>
                    <a:pt x="70" y="16"/>
                    <a:pt x="70" y="16"/>
                    <a:pt x="70" y="16"/>
                  </a:cubicBezTo>
                  <a:cubicBezTo>
                    <a:pt x="70" y="17"/>
                    <a:pt x="70" y="17"/>
                    <a:pt x="70" y="17"/>
                  </a:cubicBezTo>
                  <a:cubicBezTo>
                    <a:pt x="67" y="19"/>
                    <a:pt x="67" y="19"/>
                    <a:pt x="67" y="19"/>
                  </a:cubicBezTo>
                  <a:cubicBezTo>
                    <a:pt x="66" y="20"/>
                    <a:pt x="66" y="20"/>
                    <a:pt x="66" y="20"/>
                  </a:cubicBezTo>
                  <a:cubicBezTo>
                    <a:pt x="64" y="21"/>
                    <a:pt x="64" y="21"/>
                    <a:pt x="64" y="21"/>
                  </a:cubicBezTo>
                  <a:cubicBezTo>
                    <a:pt x="62" y="21"/>
                    <a:pt x="62" y="21"/>
                    <a:pt x="62" y="21"/>
                  </a:cubicBezTo>
                  <a:cubicBezTo>
                    <a:pt x="60" y="22"/>
                    <a:pt x="60" y="22"/>
                    <a:pt x="60" y="22"/>
                  </a:cubicBezTo>
                  <a:cubicBezTo>
                    <a:pt x="59" y="23"/>
                    <a:pt x="59" y="23"/>
                    <a:pt x="59" y="23"/>
                  </a:cubicBezTo>
                  <a:cubicBezTo>
                    <a:pt x="60" y="23"/>
                    <a:pt x="60" y="23"/>
                    <a:pt x="60" y="23"/>
                  </a:cubicBezTo>
                  <a:cubicBezTo>
                    <a:pt x="59" y="25"/>
                    <a:pt x="59" y="25"/>
                    <a:pt x="59" y="25"/>
                  </a:cubicBezTo>
                  <a:cubicBezTo>
                    <a:pt x="58" y="25"/>
                    <a:pt x="58" y="25"/>
                    <a:pt x="58" y="25"/>
                  </a:cubicBezTo>
                  <a:cubicBezTo>
                    <a:pt x="58" y="25"/>
                    <a:pt x="58" y="25"/>
                    <a:pt x="58" y="25"/>
                  </a:cubicBezTo>
                  <a:cubicBezTo>
                    <a:pt x="58" y="25"/>
                    <a:pt x="58" y="25"/>
                    <a:pt x="58" y="25"/>
                  </a:cubicBezTo>
                  <a:cubicBezTo>
                    <a:pt x="58" y="25"/>
                    <a:pt x="58" y="25"/>
                    <a:pt x="58" y="25"/>
                  </a:cubicBezTo>
                  <a:cubicBezTo>
                    <a:pt x="56" y="28"/>
                    <a:pt x="56" y="28"/>
                    <a:pt x="56" y="28"/>
                  </a:cubicBezTo>
                  <a:cubicBezTo>
                    <a:pt x="55" y="28"/>
                    <a:pt x="55" y="28"/>
                    <a:pt x="55" y="28"/>
                  </a:cubicBezTo>
                  <a:cubicBezTo>
                    <a:pt x="52" y="32"/>
                    <a:pt x="52" y="32"/>
                    <a:pt x="52" y="32"/>
                  </a:cubicBezTo>
                  <a:cubicBezTo>
                    <a:pt x="52" y="33"/>
                    <a:pt x="52" y="33"/>
                    <a:pt x="52" y="33"/>
                  </a:cubicBezTo>
                  <a:cubicBezTo>
                    <a:pt x="53" y="35"/>
                    <a:pt x="53" y="35"/>
                    <a:pt x="53" y="35"/>
                  </a:cubicBezTo>
                  <a:cubicBezTo>
                    <a:pt x="53" y="36"/>
                    <a:pt x="53" y="36"/>
                    <a:pt x="53" y="36"/>
                  </a:cubicBezTo>
                  <a:cubicBezTo>
                    <a:pt x="54" y="37"/>
                    <a:pt x="54" y="37"/>
                    <a:pt x="54" y="37"/>
                  </a:cubicBezTo>
                  <a:cubicBezTo>
                    <a:pt x="55" y="39"/>
                    <a:pt x="55" y="39"/>
                    <a:pt x="55" y="39"/>
                  </a:cubicBezTo>
                  <a:cubicBezTo>
                    <a:pt x="54" y="40"/>
                    <a:pt x="54" y="40"/>
                    <a:pt x="54" y="40"/>
                  </a:cubicBezTo>
                  <a:cubicBezTo>
                    <a:pt x="52" y="41"/>
                    <a:pt x="52" y="41"/>
                    <a:pt x="52" y="41"/>
                  </a:cubicBezTo>
                  <a:cubicBezTo>
                    <a:pt x="52" y="42"/>
                    <a:pt x="52" y="42"/>
                    <a:pt x="52" y="42"/>
                  </a:cubicBezTo>
                  <a:cubicBezTo>
                    <a:pt x="50" y="45"/>
                    <a:pt x="50" y="45"/>
                    <a:pt x="50" y="45"/>
                  </a:cubicBezTo>
                  <a:cubicBezTo>
                    <a:pt x="50" y="47"/>
                    <a:pt x="50" y="47"/>
                    <a:pt x="50" y="47"/>
                  </a:cubicBezTo>
                  <a:cubicBezTo>
                    <a:pt x="50" y="48"/>
                    <a:pt x="50" y="48"/>
                    <a:pt x="50" y="48"/>
                  </a:cubicBezTo>
                  <a:cubicBezTo>
                    <a:pt x="50" y="48"/>
                    <a:pt x="50" y="48"/>
                    <a:pt x="50" y="48"/>
                  </a:cubicBezTo>
                  <a:cubicBezTo>
                    <a:pt x="48" y="49"/>
                    <a:pt x="48" y="49"/>
                    <a:pt x="48" y="49"/>
                  </a:cubicBezTo>
                  <a:cubicBezTo>
                    <a:pt x="44" y="50"/>
                    <a:pt x="44" y="50"/>
                    <a:pt x="44" y="50"/>
                  </a:cubicBezTo>
                  <a:cubicBezTo>
                    <a:pt x="44" y="52"/>
                    <a:pt x="44" y="52"/>
                    <a:pt x="44" y="52"/>
                  </a:cubicBezTo>
                  <a:cubicBezTo>
                    <a:pt x="42" y="54"/>
                    <a:pt x="42" y="54"/>
                    <a:pt x="42" y="54"/>
                  </a:cubicBezTo>
                  <a:cubicBezTo>
                    <a:pt x="41" y="53"/>
                    <a:pt x="41" y="53"/>
                    <a:pt x="41" y="53"/>
                  </a:cubicBezTo>
                  <a:cubicBezTo>
                    <a:pt x="40" y="52"/>
                    <a:pt x="40" y="52"/>
                    <a:pt x="40" y="52"/>
                  </a:cubicBezTo>
                  <a:cubicBezTo>
                    <a:pt x="39" y="53"/>
                    <a:pt x="39" y="53"/>
                    <a:pt x="39" y="53"/>
                  </a:cubicBezTo>
                  <a:cubicBezTo>
                    <a:pt x="38" y="54"/>
                    <a:pt x="38" y="54"/>
                    <a:pt x="38" y="54"/>
                  </a:cubicBezTo>
                  <a:cubicBezTo>
                    <a:pt x="37" y="53"/>
                    <a:pt x="37" y="53"/>
                    <a:pt x="37" y="53"/>
                  </a:cubicBezTo>
                  <a:cubicBezTo>
                    <a:pt x="36" y="53"/>
                    <a:pt x="36" y="53"/>
                    <a:pt x="36" y="53"/>
                  </a:cubicBezTo>
                  <a:cubicBezTo>
                    <a:pt x="36" y="54"/>
                    <a:pt x="36" y="54"/>
                    <a:pt x="36" y="54"/>
                  </a:cubicBezTo>
                  <a:cubicBezTo>
                    <a:pt x="34" y="54"/>
                    <a:pt x="34" y="54"/>
                    <a:pt x="34" y="54"/>
                  </a:cubicBezTo>
                  <a:cubicBezTo>
                    <a:pt x="31" y="53"/>
                    <a:pt x="31" y="53"/>
                    <a:pt x="31" y="53"/>
                  </a:cubicBezTo>
                  <a:cubicBezTo>
                    <a:pt x="30" y="54"/>
                    <a:pt x="30" y="54"/>
                    <a:pt x="30" y="54"/>
                  </a:cubicBezTo>
                  <a:cubicBezTo>
                    <a:pt x="28" y="54"/>
                    <a:pt x="28" y="54"/>
                    <a:pt x="28" y="54"/>
                  </a:cubicBezTo>
                  <a:cubicBezTo>
                    <a:pt x="26" y="56"/>
                    <a:pt x="26" y="56"/>
                    <a:pt x="26" y="56"/>
                  </a:cubicBezTo>
                  <a:cubicBezTo>
                    <a:pt x="24" y="56"/>
                    <a:pt x="24" y="56"/>
                    <a:pt x="24" y="56"/>
                  </a:cubicBezTo>
                  <a:cubicBezTo>
                    <a:pt x="23" y="57"/>
                    <a:pt x="23" y="57"/>
                    <a:pt x="23" y="57"/>
                  </a:cubicBezTo>
                  <a:cubicBezTo>
                    <a:pt x="23" y="58"/>
                    <a:pt x="23" y="58"/>
                    <a:pt x="23" y="58"/>
                  </a:cubicBezTo>
                  <a:cubicBezTo>
                    <a:pt x="21" y="59"/>
                    <a:pt x="21" y="59"/>
                    <a:pt x="21" y="59"/>
                  </a:cubicBezTo>
                  <a:cubicBezTo>
                    <a:pt x="19" y="59"/>
                    <a:pt x="19" y="59"/>
                    <a:pt x="19" y="59"/>
                  </a:cubicBezTo>
                  <a:cubicBezTo>
                    <a:pt x="17" y="57"/>
                    <a:pt x="17" y="57"/>
                    <a:pt x="17" y="57"/>
                  </a:cubicBezTo>
                  <a:cubicBezTo>
                    <a:pt x="16" y="54"/>
                    <a:pt x="16" y="54"/>
                    <a:pt x="16" y="54"/>
                  </a:cubicBezTo>
                  <a:cubicBezTo>
                    <a:pt x="16" y="53"/>
                    <a:pt x="16" y="53"/>
                    <a:pt x="16" y="53"/>
                  </a:cubicBezTo>
                  <a:cubicBezTo>
                    <a:pt x="13" y="51"/>
                    <a:pt x="13" y="51"/>
                    <a:pt x="13" y="51"/>
                  </a:cubicBezTo>
                  <a:cubicBezTo>
                    <a:pt x="12" y="51"/>
                    <a:pt x="12" y="51"/>
                    <a:pt x="12" y="51"/>
                  </a:cubicBezTo>
                  <a:cubicBezTo>
                    <a:pt x="11" y="50"/>
                    <a:pt x="11" y="50"/>
                    <a:pt x="11" y="50"/>
                  </a:cubicBezTo>
                  <a:cubicBezTo>
                    <a:pt x="10" y="49"/>
                    <a:pt x="10" y="49"/>
                    <a:pt x="10" y="49"/>
                  </a:cubicBezTo>
                  <a:cubicBezTo>
                    <a:pt x="10" y="47"/>
                    <a:pt x="10" y="47"/>
                    <a:pt x="10" y="47"/>
                  </a:cubicBezTo>
                  <a:cubicBezTo>
                    <a:pt x="11" y="45"/>
                    <a:pt x="11" y="45"/>
                    <a:pt x="11" y="45"/>
                  </a:cubicBezTo>
                  <a:cubicBezTo>
                    <a:pt x="13" y="43"/>
                    <a:pt x="13" y="43"/>
                    <a:pt x="13" y="43"/>
                  </a:cubicBezTo>
                  <a:cubicBezTo>
                    <a:pt x="13" y="42"/>
                    <a:pt x="13" y="42"/>
                    <a:pt x="13" y="42"/>
                  </a:cubicBezTo>
                  <a:cubicBezTo>
                    <a:pt x="11" y="42"/>
                    <a:pt x="11" y="42"/>
                    <a:pt x="11" y="42"/>
                  </a:cubicBezTo>
                  <a:cubicBezTo>
                    <a:pt x="10" y="40"/>
                    <a:pt x="10" y="40"/>
                    <a:pt x="10" y="40"/>
                  </a:cubicBezTo>
                  <a:cubicBezTo>
                    <a:pt x="12" y="38"/>
                    <a:pt x="12" y="38"/>
                    <a:pt x="12" y="38"/>
                  </a:cubicBezTo>
                  <a:cubicBezTo>
                    <a:pt x="12" y="36"/>
                    <a:pt x="12" y="36"/>
                    <a:pt x="12" y="36"/>
                  </a:cubicBezTo>
                  <a:cubicBezTo>
                    <a:pt x="11" y="35"/>
                    <a:pt x="11" y="35"/>
                    <a:pt x="11" y="35"/>
                  </a:cubicBezTo>
                  <a:cubicBezTo>
                    <a:pt x="9" y="32"/>
                    <a:pt x="9" y="32"/>
                    <a:pt x="9" y="32"/>
                  </a:cubicBezTo>
                  <a:cubicBezTo>
                    <a:pt x="11" y="31"/>
                    <a:pt x="11" y="31"/>
                    <a:pt x="11" y="31"/>
                  </a:cubicBezTo>
                  <a:cubicBezTo>
                    <a:pt x="12" y="32"/>
                    <a:pt x="12" y="32"/>
                    <a:pt x="12" y="32"/>
                  </a:cubicBezTo>
                  <a:cubicBezTo>
                    <a:pt x="14" y="29"/>
                    <a:pt x="14" y="29"/>
                    <a:pt x="14" y="29"/>
                  </a:cubicBezTo>
                  <a:cubicBezTo>
                    <a:pt x="12" y="28"/>
                    <a:pt x="12" y="28"/>
                    <a:pt x="12" y="28"/>
                  </a:cubicBezTo>
                  <a:cubicBezTo>
                    <a:pt x="14" y="27"/>
                    <a:pt x="14" y="27"/>
                    <a:pt x="14" y="27"/>
                  </a:cubicBezTo>
                  <a:cubicBezTo>
                    <a:pt x="14" y="23"/>
                    <a:pt x="14" y="23"/>
                    <a:pt x="14" y="23"/>
                  </a:cubicBezTo>
                  <a:cubicBezTo>
                    <a:pt x="14" y="21"/>
                    <a:pt x="14" y="21"/>
                    <a:pt x="14" y="21"/>
                  </a:cubicBezTo>
                  <a:cubicBezTo>
                    <a:pt x="16" y="19"/>
                    <a:pt x="16" y="19"/>
                    <a:pt x="16" y="19"/>
                  </a:cubicBezTo>
                  <a:cubicBezTo>
                    <a:pt x="17" y="19"/>
                    <a:pt x="17" y="19"/>
                    <a:pt x="17" y="19"/>
                  </a:cubicBezTo>
                  <a:cubicBezTo>
                    <a:pt x="17" y="18"/>
                    <a:pt x="17" y="18"/>
                    <a:pt x="17" y="18"/>
                  </a:cubicBezTo>
                  <a:cubicBezTo>
                    <a:pt x="16" y="16"/>
                    <a:pt x="16" y="16"/>
                    <a:pt x="16" y="16"/>
                  </a:cubicBezTo>
                  <a:cubicBezTo>
                    <a:pt x="16" y="14"/>
                    <a:pt x="16" y="14"/>
                    <a:pt x="16" y="14"/>
                  </a:cubicBezTo>
                  <a:cubicBezTo>
                    <a:pt x="13" y="14"/>
                    <a:pt x="13" y="14"/>
                    <a:pt x="13" y="14"/>
                  </a:cubicBezTo>
                  <a:cubicBezTo>
                    <a:pt x="12" y="15"/>
                    <a:pt x="12" y="15"/>
                    <a:pt x="12" y="15"/>
                  </a:cubicBezTo>
                  <a:cubicBezTo>
                    <a:pt x="8" y="14"/>
                    <a:pt x="8" y="14"/>
                    <a:pt x="8" y="14"/>
                  </a:cubicBezTo>
                  <a:cubicBezTo>
                    <a:pt x="6" y="16"/>
                    <a:pt x="6" y="16"/>
                    <a:pt x="6" y="16"/>
                  </a:cubicBezTo>
                  <a:cubicBezTo>
                    <a:pt x="6" y="15"/>
                    <a:pt x="6" y="15"/>
                    <a:pt x="6" y="15"/>
                  </a:cubicBezTo>
                  <a:cubicBezTo>
                    <a:pt x="6" y="13"/>
                    <a:pt x="6" y="13"/>
                    <a:pt x="6" y="13"/>
                  </a:cubicBezTo>
                  <a:cubicBezTo>
                    <a:pt x="5" y="13"/>
                    <a:pt x="5" y="13"/>
                    <a:pt x="5" y="13"/>
                  </a:cubicBezTo>
                  <a:cubicBezTo>
                    <a:pt x="2" y="13"/>
                    <a:pt x="2" y="13"/>
                    <a:pt x="2" y="13"/>
                  </a:cubicBezTo>
                  <a:cubicBezTo>
                    <a:pt x="2" y="13"/>
                    <a:pt x="2" y="13"/>
                    <a:pt x="2" y="13"/>
                  </a:cubicBezTo>
                  <a:cubicBezTo>
                    <a:pt x="3" y="12"/>
                    <a:pt x="3" y="12"/>
                    <a:pt x="3" y="12"/>
                  </a:cubicBezTo>
                  <a:cubicBezTo>
                    <a:pt x="2" y="12"/>
                    <a:pt x="2" y="12"/>
                    <a:pt x="2" y="12"/>
                  </a:cubicBezTo>
                  <a:cubicBezTo>
                    <a:pt x="3" y="11"/>
                    <a:pt x="3" y="11"/>
                    <a:pt x="3" y="11"/>
                  </a:cubicBezTo>
                  <a:cubicBezTo>
                    <a:pt x="3" y="10"/>
                    <a:pt x="3" y="10"/>
                    <a:pt x="3" y="10"/>
                  </a:cubicBezTo>
                  <a:cubicBezTo>
                    <a:pt x="3" y="9"/>
                    <a:pt x="3" y="9"/>
                    <a:pt x="3" y="9"/>
                  </a:cubicBezTo>
                  <a:cubicBezTo>
                    <a:pt x="2" y="10"/>
                    <a:pt x="2" y="10"/>
                    <a:pt x="2" y="10"/>
                  </a:cubicBezTo>
                  <a:cubicBezTo>
                    <a:pt x="1" y="10"/>
                    <a:pt x="1" y="10"/>
                    <a:pt x="1" y="10"/>
                  </a:cubicBezTo>
                  <a:cubicBezTo>
                    <a:pt x="2" y="8"/>
                    <a:pt x="2" y="8"/>
                    <a:pt x="2" y="8"/>
                  </a:cubicBezTo>
                  <a:cubicBezTo>
                    <a:pt x="1" y="8"/>
                    <a:pt x="1" y="8"/>
                    <a:pt x="1" y="8"/>
                  </a:cubicBezTo>
                  <a:cubicBezTo>
                    <a:pt x="1" y="7"/>
                    <a:pt x="1" y="7"/>
                    <a:pt x="1" y="7"/>
                  </a:cubicBezTo>
                  <a:cubicBezTo>
                    <a:pt x="0" y="7"/>
                    <a:pt x="0" y="7"/>
                    <a:pt x="0" y="7"/>
                  </a:cubicBezTo>
                  <a:cubicBezTo>
                    <a:pt x="0" y="6"/>
                    <a:pt x="0" y="6"/>
                    <a:pt x="0" y="6"/>
                  </a:cubicBezTo>
                  <a:cubicBezTo>
                    <a:pt x="1" y="5"/>
                    <a:pt x="1" y="5"/>
                    <a:pt x="1" y="5"/>
                  </a:cubicBezTo>
                  <a:cubicBezTo>
                    <a:pt x="3" y="4"/>
                    <a:pt x="3" y="4"/>
                    <a:pt x="3" y="4"/>
                  </a:cubicBezTo>
                  <a:cubicBezTo>
                    <a:pt x="4" y="4"/>
                    <a:pt x="4" y="4"/>
                    <a:pt x="4" y="4"/>
                  </a:cubicBezTo>
                  <a:cubicBezTo>
                    <a:pt x="6" y="4"/>
                    <a:pt x="6" y="4"/>
                    <a:pt x="6" y="4"/>
                  </a:cubicBezTo>
                  <a:cubicBezTo>
                    <a:pt x="7" y="3"/>
                    <a:pt x="7" y="3"/>
                    <a:pt x="7" y="3"/>
                  </a:cubicBezTo>
                  <a:cubicBezTo>
                    <a:pt x="6" y="3"/>
                    <a:pt x="6" y="3"/>
                    <a:pt x="6" y="3"/>
                  </a:cubicBezTo>
                  <a:cubicBezTo>
                    <a:pt x="6" y="2"/>
                    <a:pt x="6" y="2"/>
                    <a:pt x="6" y="2"/>
                  </a:cubicBezTo>
                  <a:cubicBezTo>
                    <a:pt x="8" y="1"/>
                    <a:pt x="8" y="1"/>
                    <a:pt x="8" y="1"/>
                  </a:cubicBezTo>
                  <a:cubicBezTo>
                    <a:pt x="8" y="1"/>
                    <a:pt x="8" y="1"/>
                    <a:pt x="8" y="1"/>
                  </a:cubicBezTo>
                  <a:cubicBezTo>
                    <a:pt x="9" y="0"/>
                    <a:pt x="9" y="0"/>
                    <a:pt x="9" y="0"/>
                  </a:cubicBezTo>
                  <a:cubicBezTo>
                    <a:pt x="11" y="1"/>
                    <a:pt x="11" y="1"/>
                    <a:pt x="11" y="1"/>
                  </a:cubicBezTo>
                  <a:cubicBezTo>
                    <a:pt x="12" y="2"/>
                    <a:pt x="12" y="2"/>
                    <a:pt x="12" y="2"/>
                  </a:cubicBezTo>
                  <a:cubicBezTo>
                    <a:pt x="13" y="1"/>
                    <a:pt x="13" y="1"/>
                    <a:pt x="13" y="1"/>
                  </a:cubicBezTo>
                  <a:cubicBezTo>
                    <a:pt x="15" y="1"/>
                    <a:pt x="15" y="1"/>
                    <a:pt x="15" y="1"/>
                  </a:cubicBezTo>
                  <a:cubicBezTo>
                    <a:pt x="16" y="2"/>
                    <a:pt x="16" y="2"/>
                    <a:pt x="16" y="2"/>
                  </a:cubicBezTo>
                  <a:cubicBezTo>
                    <a:pt x="18" y="1"/>
                    <a:pt x="18" y="1"/>
                    <a:pt x="18" y="1"/>
                  </a:cubicBezTo>
                  <a:cubicBezTo>
                    <a:pt x="20" y="1"/>
                    <a:pt x="20" y="1"/>
                    <a:pt x="20" y="1"/>
                  </a:cubicBezTo>
                  <a:cubicBezTo>
                    <a:pt x="20" y="1"/>
                    <a:pt x="20" y="1"/>
                    <a:pt x="20" y="1"/>
                  </a:cubicBezTo>
                  <a:cubicBezTo>
                    <a:pt x="22" y="2"/>
                    <a:pt x="22" y="2"/>
                    <a:pt x="22" y="2"/>
                  </a:cubicBezTo>
                  <a:cubicBezTo>
                    <a:pt x="26" y="3"/>
                    <a:pt x="26" y="3"/>
                    <a:pt x="26" y="3"/>
                  </a:cubicBezTo>
                  <a:cubicBezTo>
                    <a:pt x="28" y="3"/>
                    <a:pt x="28" y="3"/>
                    <a:pt x="28" y="3"/>
                  </a:cubicBezTo>
                  <a:cubicBezTo>
                    <a:pt x="31" y="2"/>
                    <a:pt x="31" y="2"/>
                    <a:pt x="31" y="2"/>
                  </a:cubicBezTo>
                  <a:cubicBezTo>
                    <a:pt x="34" y="2"/>
                    <a:pt x="34" y="2"/>
                    <a:pt x="34" y="2"/>
                  </a:cubicBezTo>
                  <a:cubicBezTo>
                    <a:pt x="34" y="3"/>
                    <a:pt x="34" y="3"/>
                    <a:pt x="34" y="3"/>
                  </a:cubicBezTo>
                  <a:cubicBezTo>
                    <a:pt x="36" y="4"/>
                    <a:pt x="36" y="4"/>
                    <a:pt x="36" y="4"/>
                  </a:cubicBezTo>
                  <a:cubicBezTo>
                    <a:pt x="37" y="3"/>
                    <a:pt x="37" y="3"/>
                    <a:pt x="37" y="3"/>
                  </a:cubicBezTo>
                  <a:cubicBezTo>
                    <a:pt x="39" y="3"/>
                    <a:pt x="39" y="3"/>
                    <a:pt x="39" y="3"/>
                  </a:cubicBezTo>
                  <a:cubicBezTo>
                    <a:pt x="42" y="5"/>
                    <a:pt x="42" y="5"/>
                    <a:pt x="42" y="5"/>
                  </a:cubicBezTo>
                  <a:cubicBezTo>
                    <a:pt x="42" y="4"/>
                    <a:pt x="42" y="4"/>
                    <a:pt x="42" y="4"/>
                  </a:cubicBezTo>
                  <a:cubicBezTo>
                    <a:pt x="43" y="4"/>
                    <a:pt x="43" y="4"/>
                    <a:pt x="43" y="4"/>
                  </a:cubicBezTo>
                  <a:cubicBezTo>
                    <a:pt x="44" y="3"/>
                    <a:pt x="44" y="3"/>
                    <a:pt x="44" y="3"/>
                  </a:cubicBezTo>
                  <a:close/>
                  <a:moveTo>
                    <a:pt x="74" y="31"/>
                  </a:moveTo>
                  <a:cubicBezTo>
                    <a:pt x="76" y="31"/>
                    <a:pt x="76" y="31"/>
                    <a:pt x="76" y="31"/>
                  </a:cubicBezTo>
                  <a:cubicBezTo>
                    <a:pt x="77" y="31"/>
                    <a:pt x="77" y="31"/>
                    <a:pt x="77" y="31"/>
                  </a:cubicBezTo>
                  <a:cubicBezTo>
                    <a:pt x="78" y="31"/>
                    <a:pt x="78" y="31"/>
                    <a:pt x="78" y="31"/>
                  </a:cubicBezTo>
                  <a:cubicBezTo>
                    <a:pt x="76" y="30"/>
                    <a:pt x="76" y="30"/>
                    <a:pt x="76" y="30"/>
                  </a:cubicBezTo>
                  <a:cubicBezTo>
                    <a:pt x="74" y="30"/>
                    <a:pt x="74" y="30"/>
                    <a:pt x="74" y="30"/>
                  </a:cubicBezTo>
                  <a:cubicBezTo>
                    <a:pt x="74" y="31"/>
                    <a:pt x="74" y="31"/>
                    <a:pt x="74" y="31"/>
                  </a:cubicBezTo>
                  <a:close/>
                  <a:moveTo>
                    <a:pt x="71" y="35"/>
                  </a:moveTo>
                  <a:cubicBezTo>
                    <a:pt x="71" y="33"/>
                    <a:pt x="71" y="33"/>
                    <a:pt x="71" y="33"/>
                  </a:cubicBezTo>
                  <a:cubicBezTo>
                    <a:pt x="73" y="32"/>
                    <a:pt x="73" y="32"/>
                    <a:pt x="73" y="32"/>
                  </a:cubicBezTo>
                  <a:cubicBezTo>
                    <a:pt x="71" y="32"/>
                    <a:pt x="71" y="32"/>
                    <a:pt x="71" y="32"/>
                  </a:cubicBezTo>
                  <a:cubicBezTo>
                    <a:pt x="70" y="32"/>
                    <a:pt x="70" y="32"/>
                    <a:pt x="70" y="32"/>
                  </a:cubicBezTo>
                  <a:cubicBezTo>
                    <a:pt x="69" y="33"/>
                    <a:pt x="69" y="33"/>
                    <a:pt x="69" y="33"/>
                  </a:cubicBezTo>
                  <a:cubicBezTo>
                    <a:pt x="68" y="34"/>
                    <a:pt x="68" y="34"/>
                    <a:pt x="68" y="34"/>
                  </a:cubicBezTo>
                  <a:cubicBezTo>
                    <a:pt x="70" y="34"/>
                    <a:pt x="70" y="34"/>
                    <a:pt x="70" y="34"/>
                  </a:cubicBezTo>
                  <a:cubicBezTo>
                    <a:pt x="71" y="35"/>
                    <a:pt x="71" y="35"/>
                    <a:pt x="71" y="35"/>
                  </a:cubicBezTo>
                  <a:close/>
                  <a:moveTo>
                    <a:pt x="63" y="39"/>
                  </a:moveTo>
                  <a:cubicBezTo>
                    <a:pt x="64" y="38"/>
                    <a:pt x="64" y="38"/>
                    <a:pt x="64" y="38"/>
                  </a:cubicBezTo>
                  <a:cubicBezTo>
                    <a:pt x="64" y="37"/>
                    <a:pt x="64" y="37"/>
                    <a:pt x="64" y="37"/>
                  </a:cubicBezTo>
                  <a:cubicBezTo>
                    <a:pt x="64" y="37"/>
                    <a:pt x="64" y="37"/>
                    <a:pt x="64" y="37"/>
                  </a:cubicBezTo>
                  <a:cubicBezTo>
                    <a:pt x="62" y="37"/>
                    <a:pt x="62" y="37"/>
                    <a:pt x="62" y="37"/>
                  </a:cubicBezTo>
                  <a:cubicBezTo>
                    <a:pt x="62" y="38"/>
                    <a:pt x="62" y="38"/>
                    <a:pt x="62" y="38"/>
                  </a:cubicBezTo>
                  <a:lnTo>
                    <a:pt x="63" y="3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1" name="Freeform 79"/>
            <p:cNvSpPr>
              <a:spLocks/>
            </p:cNvSpPr>
            <p:nvPr/>
          </p:nvSpPr>
          <p:spPr bwMode="auto">
            <a:xfrm>
              <a:off x="4232400" y="3464024"/>
              <a:ext cx="77375" cy="159587"/>
            </a:xfrm>
            <a:custGeom>
              <a:avLst/>
              <a:gdLst>
                <a:gd name="T0" fmla="*/ 20 w 32"/>
                <a:gd name="T1" fmla="*/ 61 h 66"/>
                <a:gd name="T2" fmla="*/ 22 w 32"/>
                <a:gd name="T3" fmla="*/ 54 h 66"/>
                <a:gd name="T4" fmla="*/ 26 w 32"/>
                <a:gd name="T5" fmla="*/ 49 h 66"/>
                <a:gd name="T6" fmla="*/ 20 w 32"/>
                <a:gd name="T7" fmla="*/ 46 h 66"/>
                <a:gd name="T8" fmla="*/ 24 w 32"/>
                <a:gd name="T9" fmla="*/ 39 h 66"/>
                <a:gd name="T10" fmla="*/ 19 w 32"/>
                <a:gd name="T11" fmla="*/ 32 h 66"/>
                <a:gd name="T12" fmla="*/ 24 w 32"/>
                <a:gd name="T13" fmla="*/ 32 h 66"/>
                <a:gd name="T14" fmla="*/ 24 w 32"/>
                <a:gd name="T15" fmla="*/ 26 h 66"/>
                <a:gd name="T16" fmla="*/ 27 w 32"/>
                <a:gd name="T17" fmla="*/ 17 h 66"/>
                <a:gd name="T18" fmla="*/ 31 w 32"/>
                <a:gd name="T19" fmla="*/ 10 h 66"/>
                <a:gd name="T20" fmla="*/ 32 w 32"/>
                <a:gd name="T21" fmla="*/ 9 h 66"/>
                <a:gd name="T22" fmla="*/ 31 w 32"/>
                <a:gd name="T23" fmla="*/ 2 h 66"/>
                <a:gd name="T24" fmla="*/ 24 w 32"/>
                <a:gd name="T25" fmla="*/ 3 h 66"/>
                <a:gd name="T26" fmla="*/ 14 w 32"/>
                <a:gd name="T27" fmla="*/ 5 h 66"/>
                <a:gd name="T28" fmla="*/ 14 w 32"/>
                <a:gd name="T29" fmla="*/ 0 h 66"/>
                <a:gd name="T30" fmla="*/ 7 w 32"/>
                <a:gd name="T31" fmla="*/ 0 h 66"/>
                <a:gd name="T32" fmla="*/ 9 w 32"/>
                <a:gd name="T33" fmla="*/ 7 h 66"/>
                <a:gd name="T34" fmla="*/ 9 w 32"/>
                <a:gd name="T35" fmla="*/ 14 h 66"/>
                <a:gd name="T36" fmla="*/ 9 w 32"/>
                <a:gd name="T37" fmla="*/ 19 h 66"/>
                <a:gd name="T38" fmla="*/ 7 w 32"/>
                <a:gd name="T39" fmla="*/ 24 h 66"/>
                <a:gd name="T40" fmla="*/ 3 w 32"/>
                <a:gd name="T41" fmla="*/ 31 h 66"/>
                <a:gd name="T42" fmla="*/ 2 w 32"/>
                <a:gd name="T43" fmla="*/ 36 h 66"/>
                <a:gd name="T44" fmla="*/ 0 w 32"/>
                <a:gd name="T45" fmla="*/ 44 h 66"/>
                <a:gd name="T46" fmla="*/ 3 w 32"/>
                <a:gd name="T47" fmla="*/ 43 h 66"/>
                <a:gd name="T48" fmla="*/ 5 w 32"/>
                <a:gd name="T49" fmla="*/ 43 h 66"/>
                <a:gd name="T50" fmla="*/ 2 w 32"/>
                <a:gd name="T51" fmla="*/ 46 h 66"/>
                <a:gd name="T52" fmla="*/ 3 w 32"/>
                <a:gd name="T53" fmla="*/ 49 h 66"/>
                <a:gd name="T54" fmla="*/ 7 w 32"/>
                <a:gd name="T55" fmla="*/ 48 h 66"/>
                <a:gd name="T56" fmla="*/ 7 w 32"/>
                <a:gd name="T57" fmla="*/ 51 h 66"/>
                <a:gd name="T58" fmla="*/ 7 w 32"/>
                <a:gd name="T59" fmla="*/ 60 h 66"/>
                <a:gd name="T60" fmla="*/ 5 w 32"/>
                <a:gd name="T61" fmla="*/ 65 h 66"/>
                <a:gd name="T62" fmla="*/ 9 w 32"/>
                <a:gd name="T63" fmla="*/ 63 h 66"/>
                <a:gd name="T64" fmla="*/ 15 w 32"/>
                <a:gd name="T65" fmla="*/ 66 h 66"/>
                <a:gd name="T66" fmla="*/ 20 w 32"/>
                <a:gd name="T67" fmla="*/ 65 h 66"/>
                <a:gd name="T68" fmla="*/ 22 w 32"/>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66">
                  <a:moveTo>
                    <a:pt x="22" y="63"/>
                  </a:moveTo>
                  <a:lnTo>
                    <a:pt x="20" y="61"/>
                  </a:lnTo>
                  <a:lnTo>
                    <a:pt x="20" y="58"/>
                  </a:lnTo>
                  <a:lnTo>
                    <a:pt x="22" y="54"/>
                  </a:lnTo>
                  <a:lnTo>
                    <a:pt x="26" y="51"/>
                  </a:lnTo>
                  <a:lnTo>
                    <a:pt x="26" y="49"/>
                  </a:lnTo>
                  <a:lnTo>
                    <a:pt x="22" y="49"/>
                  </a:lnTo>
                  <a:lnTo>
                    <a:pt x="20" y="46"/>
                  </a:lnTo>
                  <a:lnTo>
                    <a:pt x="24" y="43"/>
                  </a:lnTo>
                  <a:lnTo>
                    <a:pt x="24" y="39"/>
                  </a:lnTo>
                  <a:lnTo>
                    <a:pt x="22" y="37"/>
                  </a:lnTo>
                  <a:lnTo>
                    <a:pt x="19" y="32"/>
                  </a:lnTo>
                  <a:lnTo>
                    <a:pt x="22" y="31"/>
                  </a:lnTo>
                  <a:lnTo>
                    <a:pt x="24" y="32"/>
                  </a:lnTo>
                  <a:lnTo>
                    <a:pt x="27" y="27"/>
                  </a:lnTo>
                  <a:lnTo>
                    <a:pt x="24" y="26"/>
                  </a:lnTo>
                  <a:lnTo>
                    <a:pt x="27" y="24"/>
                  </a:lnTo>
                  <a:lnTo>
                    <a:pt x="27" y="17"/>
                  </a:lnTo>
                  <a:lnTo>
                    <a:pt x="27" y="14"/>
                  </a:lnTo>
                  <a:lnTo>
                    <a:pt x="31" y="10"/>
                  </a:lnTo>
                  <a:lnTo>
                    <a:pt x="32" y="10"/>
                  </a:lnTo>
                  <a:lnTo>
                    <a:pt x="32" y="9"/>
                  </a:lnTo>
                  <a:lnTo>
                    <a:pt x="31" y="5"/>
                  </a:lnTo>
                  <a:lnTo>
                    <a:pt x="31" y="2"/>
                  </a:lnTo>
                  <a:lnTo>
                    <a:pt x="26" y="2"/>
                  </a:lnTo>
                  <a:lnTo>
                    <a:pt x="24" y="3"/>
                  </a:lnTo>
                  <a:lnTo>
                    <a:pt x="17" y="2"/>
                  </a:lnTo>
                  <a:lnTo>
                    <a:pt x="14" y="5"/>
                  </a:lnTo>
                  <a:lnTo>
                    <a:pt x="14" y="3"/>
                  </a:lnTo>
                  <a:lnTo>
                    <a:pt x="14" y="0"/>
                  </a:lnTo>
                  <a:lnTo>
                    <a:pt x="12" y="0"/>
                  </a:lnTo>
                  <a:lnTo>
                    <a:pt x="7" y="0"/>
                  </a:lnTo>
                  <a:lnTo>
                    <a:pt x="7" y="3"/>
                  </a:lnTo>
                  <a:lnTo>
                    <a:pt x="9" y="7"/>
                  </a:lnTo>
                  <a:lnTo>
                    <a:pt x="9" y="14"/>
                  </a:lnTo>
                  <a:lnTo>
                    <a:pt x="9" y="14"/>
                  </a:lnTo>
                  <a:lnTo>
                    <a:pt x="7" y="17"/>
                  </a:lnTo>
                  <a:lnTo>
                    <a:pt x="9" y="19"/>
                  </a:lnTo>
                  <a:lnTo>
                    <a:pt x="9" y="20"/>
                  </a:lnTo>
                  <a:lnTo>
                    <a:pt x="7" y="24"/>
                  </a:lnTo>
                  <a:lnTo>
                    <a:pt x="7" y="27"/>
                  </a:lnTo>
                  <a:lnTo>
                    <a:pt x="3" y="31"/>
                  </a:lnTo>
                  <a:lnTo>
                    <a:pt x="3" y="32"/>
                  </a:lnTo>
                  <a:lnTo>
                    <a:pt x="2" y="36"/>
                  </a:lnTo>
                  <a:lnTo>
                    <a:pt x="0" y="43"/>
                  </a:lnTo>
                  <a:lnTo>
                    <a:pt x="0" y="44"/>
                  </a:lnTo>
                  <a:lnTo>
                    <a:pt x="2" y="44"/>
                  </a:lnTo>
                  <a:lnTo>
                    <a:pt x="3" y="43"/>
                  </a:lnTo>
                  <a:lnTo>
                    <a:pt x="5" y="41"/>
                  </a:lnTo>
                  <a:lnTo>
                    <a:pt x="5" y="43"/>
                  </a:lnTo>
                  <a:lnTo>
                    <a:pt x="5" y="44"/>
                  </a:lnTo>
                  <a:lnTo>
                    <a:pt x="2" y="46"/>
                  </a:lnTo>
                  <a:lnTo>
                    <a:pt x="2" y="48"/>
                  </a:lnTo>
                  <a:lnTo>
                    <a:pt x="3" y="49"/>
                  </a:lnTo>
                  <a:lnTo>
                    <a:pt x="5" y="48"/>
                  </a:lnTo>
                  <a:lnTo>
                    <a:pt x="7" y="48"/>
                  </a:lnTo>
                  <a:lnTo>
                    <a:pt x="7" y="49"/>
                  </a:lnTo>
                  <a:lnTo>
                    <a:pt x="7" y="51"/>
                  </a:lnTo>
                  <a:lnTo>
                    <a:pt x="7" y="54"/>
                  </a:lnTo>
                  <a:lnTo>
                    <a:pt x="7" y="60"/>
                  </a:lnTo>
                  <a:lnTo>
                    <a:pt x="5" y="63"/>
                  </a:lnTo>
                  <a:lnTo>
                    <a:pt x="5" y="65"/>
                  </a:lnTo>
                  <a:lnTo>
                    <a:pt x="5" y="65"/>
                  </a:lnTo>
                  <a:lnTo>
                    <a:pt x="9" y="63"/>
                  </a:lnTo>
                  <a:lnTo>
                    <a:pt x="12" y="65"/>
                  </a:lnTo>
                  <a:lnTo>
                    <a:pt x="15" y="66"/>
                  </a:lnTo>
                  <a:lnTo>
                    <a:pt x="19" y="65"/>
                  </a:lnTo>
                  <a:lnTo>
                    <a:pt x="20" y="65"/>
                  </a:lnTo>
                  <a:lnTo>
                    <a:pt x="20" y="63"/>
                  </a:lnTo>
                  <a:lnTo>
                    <a:pt x="22" y="63"/>
                  </a:lnTo>
                  <a:lnTo>
                    <a:pt x="22" y="6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2" name="Freeform 80"/>
            <p:cNvSpPr>
              <a:spLocks noEditPoints="1"/>
            </p:cNvSpPr>
            <p:nvPr/>
          </p:nvSpPr>
          <p:spPr bwMode="auto">
            <a:xfrm>
              <a:off x="4936034" y="3468860"/>
              <a:ext cx="220037" cy="217619"/>
            </a:xfrm>
            <a:custGeom>
              <a:avLst/>
              <a:gdLst>
                <a:gd name="T0" fmla="*/ 33 w 54"/>
                <a:gd name="T1" fmla="*/ 5 h 53"/>
                <a:gd name="T2" fmla="*/ 22 w 54"/>
                <a:gd name="T3" fmla="*/ 5 h 53"/>
                <a:gd name="T4" fmla="*/ 9 w 54"/>
                <a:gd name="T5" fmla="*/ 10 h 53"/>
                <a:gd name="T6" fmla="*/ 6 w 54"/>
                <a:gd name="T7" fmla="*/ 22 h 53"/>
                <a:gd name="T8" fmla="*/ 14 w 54"/>
                <a:gd name="T9" fmla="*/ 29 h 53"/>
                <a:gd name="T10" fmla="*/ 20 w 54"/>
                <a:gd name="T11" fmla="*/ 31 h 53"/>
                <a:gd name="T12" fmla="*/ 10 w 54"/>
                <a:gd name="T13" fmla="*/ 31 h 53"/>
                <a:gd name="T14" fmla="*/ 16 w 54"/>
                <a:gd name="T15" fmla="*/ 40 h 53"/>
                <a:gd name="T16" fmla="*/ 19 w 54"/>
                <a:gd name="T17" fmla="*/ 41 h 53"/>
                <a:gd name="T18" fmla="*/ 20 w 54"/>
                <a:gd name="T19" fmla="*/ 35 h 53"/>
                <a:gd name="T20" fmla="*/ 24 w 54"/>
                <a:gd name="T21" fmla="*/ 35 h 53"/>
                <a:gd name="T22" fmla="*/ 26 w 54"/>
                <a:gd name="T23" fmla="*/ 32 h 53"/>
                <a:gd name="T24" fmla="*/ 22 w 54"/>
                <a:gd name="T25" fmla="*/ 26 h 53"/>
                <a:gd name="T26" fmla="*/ 20 w 54"/>
                <a:gd name="T27" fmla="*/ 21 h 53"/>
                <a:gd name="T28" fmla="*/ 20 w 54"/>
                <a:gd name="T29" fmla="*/ 18 h 53"/>
                <a:gd name="T30" fmla="*/ 19 w 54"/>
                <a:gd name="T31" fmla="*/ 12 h 53"/>
                <a:gd name="T32" fmla="*/ 24 w 54"/>
                <a:gd name="T33" fmla="*/ 14 h 53"/>
                <a:gd name="T34" fmla="*/ 28 w 54"/>
                <a:gd name="T35" fmla="*/ 13 h 53"/>
                <a:gd name="T36" fmla="*/ 30 w 54"/>
                <a:gd name="T37" fmla="*/ 9 h 53"/>
                <a:gd name="T38" fmla="*/ 40 w 54"/>
                <a:gd name="T39" fmla="*/ 7 h 53"/>
                <a:gd name="T40" fmla="*/ 26 w 54"/>
                <a:gd name="T41" fmla="*/ 50 h 53"/>
                <a:gd name="T42" fmla="*/ 35 w 54"/>
                <a:gd name="T43" fmla="*/ 53 h 53"/>
                <a:gd name="T44" fmla="*/ 42 w 54"/>
                <a:gd name="T45" fmla="*/ 50 h 53"/>
                <a:gd name="T46" fmla="*/ 37 w 54"/>
                <a:gd name="T47" fmla="*/ 49 h 53"/>
                <a:gd name="T48" fmla="*/ 29 w 54"/>
                <a:gd name="T49" fmla="*/ 48 h 53"/>
                <a:gd name="T50" fmla="*/ 27 w 54"/>
                <a:gd name="T51" fmla="*/ 49 h 53"/>
                <a:gd name="T52" fmla="*/ 1 w 54"/>
                <a:gd name="T53" fmla="*/ 19 h 53"/>
                <a:gd name="T54" fmla="*/ 7 w 54"/>
                <a:gd name="T55" fmla="*/ 25 h 53"/>
                <a:gd name="T56" fmla="*/ 7 w 54"/>
                <a:gd name="T57" fmla="*/ 29 h 53"/>
                <a:gd name="T58" fmla="*/ 6 w 54"/>
                <a:gd name="T59" fmla="*/ 30 h 53"/>
                <a:gd name="T60" fmla="*/ 8 w 54"/>
                <a:gd name="T61" fmla="*/ 34 h 53"/>
                <a:gd name="T62" fmla="*/ 48 w 54"/>
                <a:gd name="T63" fmla="*/ 46 h 53"/>
                <a:gd name="T64" fmla="*/ 48 w 54"/>
                <a:gd name="T65" fmla="*/ 50 h 53"/>
                <a:gd name="T66" fmla="*/ 54 w 54"/>
                <a:gd name="T67" fmla="*/ 42 h 53"/>
                <a:gd name="T68" fmla="*/ 51 w 54"/>
                <a:gd name="T69" fmla="*/ 46 h 53"/>
                <a:gd name="T70" fmla="*/ 43 w 54"/>
                <a:gd name="T71" fmla="*/ 32 h 53"/>
                <a:gd name="T72" fmla="*/ 43 w 54"/>
                <a:gd name="T73" fmla="*/ 33 h 53"/>
                <a:gd name="T74" fmla="*/ 39 w 54"/>
                <a:gd name="T75" fmla="*/ 28 h 53"/>
                <a:gd name="T76" fmla="*/ 38 w 54"/>
                <a:gd name="T77" fmla="*/ 22 h 53"/>
                <a:gd name="T78" fmla="*/ 42 w 54"/>
                <a:gd name="T79" fmla="*/ 23 h 53"/>
                <a:gd name="T80" fmla="*/ 39 w 54"/>
                <a:gd name="T81" fmla="*/ 23 h 53"/>
                <a:gd name="T82" fmla="*/ 33 w 54"/>
                <a:gd name="T83" fmla="*/ 15 h 53"/>
                <a:gd name="T84" fmla="*/ 33 w 54"/>
                <a:gd name="T85" fmla="*/ 16 h 53"/>
                <a:gd name="T86" fmla="*/ 29 w 54"/>
                <a:gd name="T87" fmla="*/ 10 h 53"/>
                <a:gd name="T88" fmla="*/ 23 w 54"/>
                <a:gd name="T89" fmla="*/ 22 h 53"/>
                <a:gd name="T90" fmla="*/ 31 w 54"/>
                <a:gd name="T91" fmla="*/ 25 h 53"/>
                <a:gd name="T92" fmla="*/ 40 w 54"/>
                <a:gd name="T93" fmla="*/ 35 h 53"/>
                <a:gd name="T94" fmla="*/ 31 w 54"/>
                <a:gd name="T95" fmla="*/ 38 h 53"/>
                <a:gd name="T96" fmla="*/ 30 w 54"/>
                <a:gd name="T97" fmla="*/ 34 h 53"/>
                <a:gd name="T98" fmla="*/ 37 w 54"/>
                <a:gd name="T99" fmla="*/ 39 h 53"/>
                <a:gd name="T100" fmla="*/ 37 w 54"/>
                <a:gd name="T101" fmla="*/ 35 h 53"/>
                <a:gd name="T102" fmla="*/ 32 w 54"/>
                <a:gd name="T103" fmla="*/ 32 h 53"/>
                <a:gd name="T104" fmla="*/ 21 w 54"/>
                <a:gd name="T105" fmla="*/ 23 h 53"/>
                <a:gd name="T106" fmla="*/ 29 w 54"/>
                <a:gd name="T107" fmla="*/ 28 h 53"/>
                <a:gd name="T108" fmla="*/ 30 w 54"/>
                <a:gd name="T109" fmla="*/ 32 h 53"/>
                <a:gd name="T110" fmla="*/ 24 w 54"/>
                <a:gd name="T111" fmla="*/ 26 h 53"/>
                <a:gd name="T112" fmla="*/ 22 w 54"/>
                <a:gd name="T113" fmla="*/ 42 h 53"/>
                <a:gd name="T114" fmla="*/ 22 w 54"/>
                <a:gd name="T115"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53">
                  <a:moveTo>
                    <a:pt x="41" y="0"/>
                  </a:moveTo>
                  <a:cubicBezTo>
                    <a:pt x="40" y="0"/>
                    <a:pt x="40" y="0"/>
                    <a:pt x="40" y="0"/>
                  </a:cubicBezTo>
                  <a:cubicBezTo>
                    <a:pt x="38" y="2"/>
                    <a:pt x="38" y="2"/>
                    <a:pt x="38" y="2"/>
                  </a:cubicBezTo>
                  <a:cubicBezTo>
                    <a:pt x="38" y="3"/>
                    <a:pt x="38" y="3"/>
                    <a:pt x="38" y="3"/>
                  </a:cubicBezTo>
                  <a:cubicBezTo>
                    <a:pt x="39" y="4"/>
                    <a:pt x="39" y="4"/>
                    <a:pt x="39" y="4"/>
                  </a:cubicBezTo>
                  <a:cubicBezTo>
                    <a:pt x="38" y="5"/>
                    <a:pt x="38" y="5"/>
                    <a:pt x="38" y="5"/>
                  </a:cubicBezTo>
                  <a:cubicBezTo>
                    <a:pt x="35" y="5"/>
                    <a:pt x="35" y="5"/>
                    <a:pt x="35" y="5"/>
                  </a:cubicBezTo>
                  <a:cubicBezTo>
                    <a:pt x="34" y="5"/>
                    <a:pt x="34" y="5"/>
                    <a:pt x="34" y="5"/>
                  </a:cubicBezTo>
                  <a:cubicBezTo>
                    <a:pt x="33" y="5"/>
                    <a:pt x="33" y="5"/>
                    <a:pt x="33" y="5"/>
                  </a:cubicBezTo>
                  <a:cubicBezTo>
                    <a:pt x="32" y="5"/>
                    <a:pt x="32" y="5"/>
                    <a:pt x="32" y="5"/>
                  </a:cubicBezTo>
                  <a:cubicBezTo>
                    <a:pt x="31" y="5"/>
                    <a:pt x="31" y="5"/>
                    <a:pt x="31" y="5"/>
                  </a:cubicBezTo>
                  <a:cubicBezTo>
                    <a:pt x="30" y="5"/>
                    <a:pt x="30" y="5"/>
                    <a:pt x="30" y="5"/>
                  </a:cubicBezTo>
                  <a:cubicBezTo>
                    <a:pt x="30" y="4"/>
                    <a:pt x="30" y="4"/>
                    <a:pt x="30" y="4"/>
                  </a:cubicBezTo>
                  <a:cubicBezTo>
                    <a:pt x="28" y="4"/>
                    <a:pt x="28" y="4"/>
                    <a:pt x="28" y="4"/>
                  </a:cubicBezTo>
                  <a:cubicBezTo>
                    <a:pt x="26" y="4"/>
                    <a:pt x="26" y="4"/>
                    <a:pt x="26" y="4"/>
                  </a:cubicBezTo>
                  <a:cubicBezTo>
                    <a:pt x="25" y="5"/>
                    <a:pt x="25" y="5"/>
                    <a:pt x="25" y="5"/>
                  </a:cubicBezTo>
                  <a:cubicBezTo>
                    <a:pt x="24" y="5"/>
                    <a:pt x="24" y="5"/>
                    <a:pt x="24" y="5"/>
                  </a:cubicBezTo>
                  <a:cubicBezTo>
                    <a:pt x="22" y="5"/>
                    <a:pt x="22" y="5"/>
                    <a:pt x="22" y="5"/>
                  </a:cubicBezTo>
                  <a:cubicBezTo>
                    <a:pt x="21" y="5"/>
                    <a:pt x="21" y="5"/>
                    <a:pt x="21" y="5"/>
                  </a:cubicBezTo>
                  <a:cubicBezTo>
                    <a:pt x="20" y="6"/>
                    <a:pt x="20" y="6"/>
                    <a:pt x="20" y="6"/>
                  </a:cubicBezTo>
                  <a:cubicBezTo>
                    <a:pt x="19" y="6"/>
                    <a:pt x="19" y="6"/>
                    <a:pt x="19" y="6"/>
                  </a:cubicBezTo>
                  <a:cubicBezTo>
                    <a:pt x="18" y="7"/>
                    <a:pt x="18" y="7"/>
                    <a:pt x="18" y="7"/>
                  </a:cubicBezTo>
                  <a:cubicBezTo>
                    <a:pt x="15" y="7"/>
                    <a:pt x="15" y="7"/>
                    <a:pt x="15" y="7"/>
                  </a:cubicBezTo>
                  <a:cubicBezTo>
                    <a:pt x="13" y="7"/>
                    <a:pt x="13" y="7"/>
                    <a:pt x="13" y="7"/>
                  </a:cubicBezTo>
                  <a:cubicBezTo>
                    <a:pt x="13" y="8"/>
                    <a:pt x="13" y="8"/>
                    <a:pt x="13" y="8"/>
                  </a:cubicBezTo>
                  <a:cubicBezTo>
                    <a:pt x="11" y="8"/>
                    <a:pt x="11" y="8"/>
                    <a:pt x="11" y="8"/>
                  </a:cubicBezTo>
                  <a:cubicBezTo>
                    <a:pt x="9" y="10"/>
                    <a:pt x="9" y="10"/>
                    <a:pt x="9" y="10"/>
                  </a:cubicBezTo>
                  <a:cubicBezTo>
                    <a:pt x="9" y="12"/>
                    <a:pt x="9" y="12"/>
                    <a:pt x="9" y="12"/>
                  </a:cubicBezTo>
                  <a:cubicBezTo>
                    <a:pt x="8" y="14"/>
                    <a:pt x="8" y="14"/>
                    <a:pt x="8" y="14"/>
                  </a:cubicBezTo>
                  <a:cubicBezTo>
                    <a:pt x="5" y="14"/>
                    <a:pt x="5" y="14"/>
                    <a:pt x="5" y="14"/>
                  </a:cubicBezTo>
                  <a:cubicBezTo>
                    <a:pt x="5" y="16"/>
                    <a:pt x="5" y="16"/>
                    <a:pt x="5" y="16"/>
                  </a:cubicBezTo>
                  <a:cubicBezTo>
                    <a:pt x="4" y="18"/>
                    <a:pt x="4" y="18"/>
                    <a:pt x="4" y="18"/>
                  </a:cubicBezTo>
                  <a:cubicBezTo>
                    <a:pt x="3" y="18"/>
                    <a:pt x="3" y="18"/>
                    <a:pt x="3" y="18"/>
                  </a:cubicBezTo>
                  <a:cubicBezTo>
                    <a:pt x="4" y="18"/>
                    <a:pt x="4" y="18"/>
                    <a:pt x="4" y="18"/>
                  </a:cubicBezTo>
                  <a:cubicBezTo>
                    <a:pt x="4" y="20"/>
                    <a:pt x="4" y="20"/>
                    <a:pt x="4" y="20"/>
                  </a:cubicBezTo>
                  <a:cubicBezTo>
                    <a:pt x="6" y="22"/>
                    <a:pt x="6" y="22"/>
                    <a:pt x="6" y="22"/>
                  </a:cubicBezTo>
                  <a:cubicBezTo>
                    <a:pt x="7" y="24"/>
                    <a:pt x="7" y="24"/>
                    <a:pt x="7" y="24"/>
                  </a:cubicBezTo>
                  <a:cubicBezTo>
                    <a:pt x="8" y="24"/>
                    <a:pt x="8" y="24"/>
                    <a:pt x="8" y="24"/>
                  </a:cubicBezTo>
                  <a:cubicBezTo>
                    <a:pt x="8" y="24"/>
                    <a:pt x="8" y="24"/>
                    <a:pt x="8" y="24"/>
                  </a:cubicBezTo>
                  <a:cubicBezTo>
                    <a:pt x="9" y="27"/>
                    <a:pt x="9" y="27"/>
                    <a:pt x="9" y="27"/>
                  </a:cubicBezTo>
                  <a:cubicBezTo>
                    <a:pt x="10" y="28"/>
                    <a:pt x="10" y="28"/>
                    <a:pt x="10" y="28"/>
                  </a:cubicBezTo>
                  <a:cubicBezTo>
                    <a:pt x="11" y="29"/>
                    <a:pt x="11" y="29"/>
                    <a:pt x="11" y="29"/>
                  </a:cubicBezTo>
                  <a:cubicBezTo>
                    <a:pt x="12" y="27"/>
                    <a:pt x="12" y="27"/>
                    <a:pt x="12" y="27"/>
                  </a:cubicBezTo>
                  <a:cubicBezTo>
                    <a:pt x="13" y="29"/>
                    <a:pt x="13" y="29"/>
                    <a:pt x="13" y="29"/>
                  </a:cubicBezTo>
                  <a:cubicBezTo>
                    <a:pt x="14" y="29"/>
                    <a:pt x="14" y="29"/>
                    <a:pt x="14" y="29"/>
                  </a:cubicBezTo>
                  <a:cubicBezTo>
                    <a:pt x="15" y="28"/>
                    <a:pt x="15" y="28"/>
                    <a:pt x="15" y="28"/>
                  </a:cubicBezTo>
                  <a:cubicBezTo>
                    <a:pt x="16" y="28"/>
                    <a:pt x="16" y="28"/>
                    <a:pt x="16" y="28"/>
                  </a:cubicBezTo>
                  <a:cubicBezTo>
                    <a:pt x="17" y="29"/>
                    <a:pt x="17" y="29"/>
                    <a:pt x="17" y="29"/>
                  </a:cubicBezTo>
                  <a:cubicBezTo>
                    <a:pt x="18" y="29"/>
                    <a:pt x="18" y="29"/>
                    <a:pt x="18" y="29"/>
                  </a:cubicBezTo>
                  <a:cubicBezTo>
                    <a:pt x="19" y="29"/>
                    <a:pt x="19" y="29"/>
                    <a:pt x="19" y="29"/>
                  </a:cubicBezTo>
                  <a:cubicBezTo>
                    <a:pt x="19" y="29"/>
                    <a:pt x="19" y="29"/>
                    <a:pt x="19" y="29"/>
                  </a:cubicBezTo>
                  <a:cubicBezTo>
                    <a:pt x="20" y="30"/>
                    <a:pt x="20" y="30"/>
                    <a:pt x="20" y="30"/>
                  </a:cubicBezTo>
                  <a:cubicBezTo>
                    <a:pt x="21" y="30"/>
                    <a:pt x="21" y="30"/>
                    <a:pt x="21" y="30"/>
                  </a:cubicBezTo>
                  <a:cubicBezTo>
                    <a:pt x="20" y="31"/>
                    <a:pt x="20" y="31"/>
                    <a:pt x="20" y="31"/>
                  </a:cubicBezTo>
                  <a:cubicBezTo>
                    <a:pt x="20" y="32"/>
                    <a:pt x="20" y="32"/>
                    <a:pt x="20" y="32"/>
                  </a:cubicBezTo>
                  <a:cubicBezTo>
                    <a:pt x="19" y="31"/>
                    <a:pt x="19" y="31"/>
                    <a:pt x="19" y="31"/>
                  </a:cubicBezTo>
                  <a:cubicBezTo>
                    <a:pt x="18" y="31"/>
                    <a:pt x="18" y="31"/>
                    <a:pt x="18" y="31"/>
                  </a:cubicBezTo>
                  <a:cubicBezTo>
                    <a:pt x="15" y="29"/>
                    <a:pt x="15" y="29"/>
                    <a:pt x="15" y="29"/>
                  </a:cubicBezTo>
                  <a:cubicBezTo>
                    <a:pt x="14" y="29"/>
                    <a:pt x="14" y="29"/>
                    <a:pt x="14" y="29"/>
                  </a:cubicBezTo>
                  <a:cubicBezTo>
                    <a:pt x="13" y="30"/>
                    <a:pt x="13" y="30"/>
                    <a:pt x="13" y="30"/>
                  </a:cubicBezTo>
                  <a:cubicBezTo>
                    <a:pt x="12" y="29"/>
                    <a:pt x="12" y="29"/>
                    <a:pt x="12" y="29"/>
                  </a:cubicBezTo>
                  <a:cubicBezTo>
                    <a:pt x="11" y="31"/>
                    <a:pt x="11" y="31"/>
                    <a:pt x="11" y="31"/>
                  </a:cubicBezTo>
                  <a:cubicBezTo>
                    <a:pt x="10" y="31"/>
                    <a:pt x="10" y="31"/>
                    <a:pt x="10" y="31"/>
                  </a:cubicBezTo>
                  <a:cubicBezTo>
                    <a:pt x="10" y="32"/>
                    <a:pt x="10" y="32"/>
                    <a:pt x="10" y="32"/>
                  </a:cubicBezTo>
                  <a:cubicBezTo>
                    <a:pt x="11" y="33"/>
                    <a:pt x="11" y="33"/>
                    <a:pt x="11" y="33"/>
                  </a:cubicBezTo>
                  <a:cubicBezTo>
                    <a:pt x="13" y="34"/>
                    <a:pt x="13" y="34"/>
                    <a:pt x="13" y="34"/>
                  </a:cubicBezTo>
                  <a:cubicBezTo>
                    <a:pt x="14" y="35"/>
                    <a:pt x="14" y="35"/>
                    <a:pt x="14" y="35"/>
                  </a:cubicBezTo>
                  <a:cubicBezTo>
                    <a:pt x="14" y="36"/>
                    <a:pt x="14" y="36"/>
                    <a:pt x="14" y="36"/>
                  </a:cubicBezTo>
                  <a:cubicBezTo>
                    <a:pt x="14" y="37"/>
                    <a:pt x="14" y="37"/>
                    <a:pt x="14" y="37"/>
                  </a:cubicBezTo>
                  <a:cubicBezTo>
                    <a:pt x="14" y="38"/>
                    <a:pt x="14" y="38"/>
                    <a:pt x="14" y="38"/>
                  </a:cubicBezTo>
                  <a:cubicBezTo>
                    <a:pt x="15" y="39"/>
                    <a:pt x="15" y="39"/>
                    <a:pt x="15" y="39"/>
                  </a:cubicBezTo>
                  <a:cubicBezTo>
                    <a:pt x="16" y="40"/>
                    <a:pt x="16" y="40"/>
                    <a:pt x="16" y="40"/>
                  </a:cubicBezTo>
                  <a:cubicBezTo>
                    <a:pt x="16" y="39"/>
                    <a:pt x="16" y="39"/>
                    <a:pt x="16" y="39"/>
                  </a:cubicBezTo>
                  <a:cubicBezTo>
                    <a:pt x="16" y="39"/>
                    <a:pt x="16" y="39"/>
                    <a:pt x="16" y="39"/>
                  </a:cubicBezTo>
                  <a:cubicBezTo>
                    <a:pt x="16" y="38"/>
                    <a:pt x="16" y="38"/>
                    <a:pt x="16" y="38"/>
                  </a:cubicBezTo>
                  <a:cubicBezTo>
                    <a:pt x="17" y="39"/>
                    <a:pt x="17" y="39"/>
                    <a:pt x="17" y="39"/>
                  </a:cubicBezTo>
                  <a:cubicBezTo>
                    <a:pt x="18" y="40"/>
                    <a:pt x="18" y="40"/>
                    <a:pt x="18" y="40"/>
                  </a:cubicBezTo>
                  <a:cubicBezTo>
                    <a:pt x="19" y="41"/>
                    <a:pt x="19" y="41"/>
                    <a:pt x="19" y="41"/>
                  </a:cubicBezTo>
                  <a:cubicBezTo>
                    <a:pt x="18" y="42"/>
                    <a:pt x="18" y="42"/>
                    <a:pt x="18" y="42"/>
                  </a:cubicBezTo>
                  <a:cubicBezTo>
                    <a:pt x="19" y="43"/>
                    <a:pt x="19" y="43"/>
                    <a:pt x="19" y="43"/>
                  </a:cubicBezTo>
                  <a:cubicBezTo>
                    <a:pt x="19" y="41"/>
                    <a:pt x="19" y="41"/>
                    <a:pt x="19" y="41"/>
                  </a:cubicBezTo>
                  <a:cubicBezTo>
                    <a:pt x="20" y="39"/>
                    <a:pt x="20" y="39"/>
                    <a:pt x="20" y="39"/>
                  </a:cubicBezTo>
                  <a:cubicBezTo>
                    <a:pt x="21" y="39"/>
                    <a:pt x="21" y="39"/>
                    <a:pt x="21" y="39"/>
                  </a:cubicBezTo>
                  <a:cubicBezTo>
                    <a:pt x="21" y="41"/>
                    <a:pt x="21" y="41"/>
                    <a:pt x="21" y="41"/>
                  </a:cubicBezTo>
                  <a:cubicBezTo>
                    <a:pt x="23" y="42"/>
                    <a:pt x="23" y="42"/>
                    <a:pt x="23" y="42"/>
                  </a:cubicBezTo>
                  <a:cubicBezTo>
                    <a:pt x="22" y="41"/>
                    <a:pt x="22" y="41"/>
                    <a:pt x="22" y="41"/>
                  </a:cubicBezTo>
                  <a:cubicBezTo>
                    <a:pt x="22" y="40"/>
                    <a:pt x="22" y="40"/>
                    <a:pt x="22" y="40"/>
                  </a:cubicBezTo>
                  <a:cubicBezTo>
                    <a:pt x="22" y="38"/>
                    <a:pt x="22" y="38"/>
                    <a:pt x="22" y="38"/>
                  </a:cubicBezTo>
                  <a:cubicBezTo>
                    <a:pt x="21" y="36"/>
                    <a:pt x="21" y="36"/>
                    <a:pt x="21" y="36"/>
                  </a:cubicBezTo>
                  <a:cubicBezTo>
                    <a:pt x="20" y="35"/>
                    <a:pt x="20" y="35"/>
                    <a:pt x="20" y="35"/>
                  </a:cubicBezTo>
                  <a:cubicBezTo>
                    <a:pt x="20" y="35"/>
                    <a:pt x="20" y="35"/>
                    <a:pt x="20" y="35"/>
                  </a:cubicBezTo>
                  <a:cubicBezTo>
                    <a:pt x="21" y="35"/>
                    <a:pt x="21" y="35"/>
                    <a:pt x="21" y="35"/>
                  </a:cubicBezTo>
                  <a:cubicBezTo>
                    <a:pt x="22" y="35"/>
                    <a:pt x="22" y="35"/>
                    <a:pt x="22" y="35"/>
                  </a:cubicBezTo>
                  <a:cubicBezTo>
                    <a:pt x="22" y="36"/>
                    <a:pt x="22" y="36"/>
                    <a:pt x="22" y="36"/>
                  </a:cubicBezTo>
                  <a:cubicBezTo>
                    <a:pt x="22" y="36"/>
                    <a:pt x="22" y="36"/>
                    <a:pt x="22" y="36"/>
                  </a:cubicBezTo>
                  <a:cubicBezTo>
                    <a:pt x="23" y="36"/>
                    <a:pt x="23" y="36"/>
                    <a:pt x="23" y="36"/>
                  </a:cubicBezTo>
                  <a:cubicBezTo>
                    <a:pt x="25" y="36"/>
                    <a:pt x="25" y="36"/>
                    <a:pt x="25" y="36"/>
                  </a:cubicBezTo>
                  <a:cubicBezTo>
                    <a:pt x="25" y="36"/>
                    <a:pt x="25" y="36"/>
                    <a:pt x="25" y="36"/>
                  </a:cubicBezTo>
                  <a:cubicBezTo>
                    <a:pt x="24" y="35"/>
                    <a:pt x="24" y="35"/>
                    <a:pt x="24" y="35"/>
                  </a:cubicBezTo>
                  <a:cubicBezTo>
                    <a:pt x="24" y="35"/>
                    <a:pt x="24" y="35"/>
                    <a:pt x="24" y="35"/>
                  </a:cubicBezTo>
                  <a:cubicBezTo>
                    <a:pt x="23" y="35"/>
                    <a:pt x="23" y="35"/>
                    <a:pt x="23" y="35"/>
                  </a:cubicBezTo>
                  <a:cubicBezTo>
                    <a:pt x="22" y="34"/>
                    <a:pt x="22" y="34"/>
                    <a:pt x="22" y="34"/>
                  </a:cubicBezTo>
                  <a:cubicBezTo>
                    <a:pt x="22" y="33"/>
                    <a:pt x="22" y="33"/>
                    <a:pt x="22" y="33"/>
                  </a:cubicBezTo>
                  <a:cubicBezTo>
                    <a:pt x="21" y="32"/>
                    <a:pt x="21" y="32"/>
                    <a:pt x="21" y="32"/>
                  </a:cubicBezTo>
                  <a:cubicBezTo>
                    <a:pt x="22" y="32"/>
                    <a:pt x="22" y="32"/>
                    <a:pt x="22" y="32"/>
                  </a:cubicBezTo>
                  <a:cubicBezTo>
                    <a:pt x="23" y="32"/>
                    <a:pt x="23" y="32"/>
                    <a:pt x="23" y="32"/>
                  </a:cubicBezTo>
                  <a:cubicBezTo>
                    <a:pt x="24" y="31"/>
                    <a:pt x="24" y="31"/>
                    <a:pt x="24" y="31"/>
                  </a:cubicBezTo>
                  <a:cubicBezTo>
                    <a:pt x="26" y="32"/>
                    <a:pt x="26" y="32"/>
                    <a:pt x="26" y="32"/>
                  </a:cubicBezTo>
                  <a:cubicBezTo>
                    <a:pt x="26" y="33"/>
                    <a:pt x="26" y="33"/>
                    <a:pt x="26" y="33"/>
                  </a:cubicBezTo>
                  <a:cubicBezTo>
                    <a:pt x="27" y="33"/>
                    <a:pt x="27" y="33"/>
                    <a:pt x="27" y="33"/>
                  </a:cubicBezTo>
                  <a:cubicBezTo>
                    <a:pt x="28" y="32"/>
                    <a:pt x="28" y="32"/>
                    <a:pt x="28" y="32"/>
                  </a:cubicBezTo>
                  <a:cubicBezTo>
                    <a:pt x="27" y="31"/>
                    <a:pt x="27" y="31"/>
                    <a:pt x="27" y="31"/>
                  </a:cubicBezTo>
                  <a:cubicBezTo>
                    <a:pt x="27" y="29"/>
                    <a:pt x="27" y="29"/>
                    <a:pt x="27" y="29"/>
                  </a:cubicBezTo>
                  <a:cubicBezTo>
                    <a:pt x="26" y="29"/>
                    <a:pt x="26" y="29"/>
                    <a:pt x="26" y="29"/>
                  </a:cubicBezTo>
                  <a:cubicBezTo>
                    <a:pt x="23" y="27"/>
                    <a:pt x="23" y="27"/>
                    <a:pt x="23" y="27"/>
                  </a:cubicBezTo>
                  <a:cubicBezTo>
                    <a:pt x="23" y="27"/>
                    <a:pt x="23" y="27"/>
                    <a:pt x="23" y="27"/>
                  </a:cubicBezTo>
                  <a:cubicBezTo>
                    <a:pt x="22" y="26"/>
                    <a:pt x="22" y="26"/>
                    <a:pt x="22" y="26"/>
                  </a:cubicBezTo>
                  <a:cubicBezTo>
                    <a:pt x="21" y="26"/>
                    <a:pt x="21" y="26"/>
                    <a:pt x="21" y="26"/>
                  </a:cubicBezTo>
                  <a:cubicBezTo>
                    <a:pt x="21" y="25"/>
                    <a:pt x="21" y="25"/>
                    <a:pt x="21" y="25"/>
                  </a:cubicBezTo>
                  <a:cubicBezTo>
                    <a:pt x="20" y="25"/>
                    <a:pt x="20" y="25"/>
                    <a:pt x="20" y="25"/>
                  </a:cubicBezTo>
                  <a:cubicBezTo>
                    <a:pt x="18" y="24"/>
                    <a:pt x="18" y="24"/>
                    <a:pt x="18" y="24"/>
                  </a:cubicBezTo>
                  <a:cubicBezTo>
                    <a:pt x="20" y="24"/>
                    <a:pt x="20" y="24"/>
                    <a:pt x="20" y="24"/>
                  </a:cubicBezTo>
                  <a:cubicBezTo>
                    <a:pt x="20" y="23"/>
                    <a:pt x="20" y="23"/>
                    <a:pt x="20" y="23"/>
                  </a:cubicBezTo>
                  <a:cubicBezTo>
                    <a:pt x="20" y="22"/>
                    <a:pt x="20" y="22"/>
                    <a:pt x="20" y="22"/>
                  </a:cubicBezTo>
                  <a:cubicBezTo>
                    <a:pt x="19" y="22"/>
                    <a:pt x="19" y="22"/>
                    <a:pt x="19" y="22"/>
                  </a:cubicBezTo>
                  <a:cubicBezTo>
                    <a:pt x="20" y="21"/>
                    <a:pt x="20" y="21"/>
                    <a:pt x="20" y="21"/>
                  </a:cubicBezTo>
                  <a:cubicBezTo>
                    <a:pt x="20" y="20"/>
                    <a:pt x="20" y="20"/>
                    <a:pt x="20" y="20"/>
                  </a:cubicBezTo>
                  <a:cubicBezTo>
                    <a:pt x="21" y="21"/>
                    <a:pt x="21" y="21"/>
                    <a:pt x="21" y="21"/>
                  </a:cubicBezTo>
                  <a:cubicBezTo>
                    <a:pt x="22" y="21"/>
                    <a:pt x="22" y="21"/>
                    <a:pt x="22" y="21"/>
                  </a:cubicBezTo>
                  <a:cubicBezTo>
                    <a:pt x="21" y="22"/>
                    <a:pt x="21" y="22"/>
                    <a:pt x="21" y="22"/>
                  </a:cubicBezTo>
                  <a:cubicBezTo>
                    <a:pt x="21" y="23"/>
                    <a:pt x="21" y="23"/>
                    <a:pt x="21" y="23"/>
                  </a:cubicBezTo>
                  <a:cubicBezTo>
                    <a:pt x="22" y="23"/>
                    <a:pt x="22" y="23"/>
                    <a:pt x="22" y="23"/>
                  </a:cubicBezTo>
                  <a:cubicBezTo>
                    <a:pt x="22" y="21"/>
                    <a:pt x="22" y="21"/>
                    <a:pt x="22" y="21"/>
                  </a:cubicBezTo>
                  <a:cubicBezTo>
                    <a:pt x="22" y="20"/>
                    <a:pt x="22" y="20"/>
                    <a:pt x="22" y="20"/>
                  </a:cubicBezTo>
                  <a:cubicBezTo>
                    <a:pt x="20" y="18"/>
                    <a:pt x="20" y="18"/>
                    <a:pt x="20" y="18"/>
                  </a:cubicBezTo>
                  <a:cubicBezTo>
                    <a:pt x="19" y="17"/>
                    <a:pt x="19" y="17"/>
                    <a:pt x="19" y="17"/>
                  </a:cubicBezTo>
                  <a:cubicBezTo>
                    <a:pt x="19" y="16"/>
                    <a:pt x="19" y="16"/>
                    <a:pt x="19" y="16"/>
                  </a:cubicBezTo>
                  <a:cubicBezTo>
                    <a:pt x="17" y="15"/>
                    <a:pt x="17" y="15"/>
                    <a:pt x="17" y="15"/>
                  </a:cubicBezTo>
                  <a:cubicBezTo>
                    <a:pt x="18" y="14"/>
                    <a:pt x="18" y="14"/>
                    <a:pt x="18" y="14"/>
                  </a:cubicBezTo>
                  <a:cubicBezTo>
                    <a:pt x="17" y="12"/>
                    <a:pt x="17" y="12"/>
                    <a:pt x="17" y="12"/>
                  </a:cubicBezTo>
                  <a:cubicBezTo>
                    <a:pt x="18" y="11"/>
                    <a:pt x="18" y="11"/>
                    <a:pt x="18" y="11"/>
                  </a:cubicBezTo>
                  <a:cubicBezTo>
                    <a:pt x="20" y="10"/>
                    <a:pt x="20" y="10"/>
                    <a:pt x="20" y="10"/>
                  </a:cubicBezTo>
                  <a:cubicBezTo>
                    <a:pt x="20" y="12"/>
                    <a:pt x="20" y="12"/>
                    <a:pt x="20" y="12"/>
                  </a:cubicBezTo>
                  <a:cubicBezTo>
                    <a:pt x="19" y="12"/>
                    <a:pt x="19" y="12"/>
                    <a:pt x="19" y="12"/>
                  </a:cubicBezTo>
                  <a:cubicBezTo>
                    <a:pt x="19" y="12"/>
                    <a:pt x="19" y="12"/>
                    <a:pt x="19" y="12"/>
                  </a:cubicBezTo>
                  <a:cubicBezTo>
                    <a:pt x="21" y="13"/>
                    <a:pt x="21" y="13"/>
                    <a:pt x="21" y="13"/>
                  </a:cubicBezTo>
                  <a:cubicBezTo>
                    <a:pt x="22" y="15"/>
                    <a:pt x="22" y="15"/>
                    <a:pt x="22" y="15"/>
                  </a:cubicBezTo>
                  <a:cubicBezTo>
                    <a:pt x="23" y="16"/>
                    <a:pt x="23" y="16"/>
                    <a:pt x="23" y="16"/>
                  </a:cubicBezTo>
                  <a:cubicBezTo>
                    <a:pt x="24" y="16"/>
                    <a:pt x="24" y="16"/>
                    <a:pt x="24" y="16"/>
                  </a:cubicBezTo>
                  <a:cubicBezTo>
                    <a:pt x="23" y="15"/>
                    <a:pt x="23" y="15"/>
                    <a:pt x="23" y="15"/>
                  </a:cubicBezTo>
                  <a:cubicBezTo>
                    <a:pt x="23" y="14"/>
                    <a:pt x="23" y="14"/>
                    <a:pt x="23" y="14"/>
                  </a:cubicBezTo>
                  <a:cubicBezTo>
                    <a:pt x="23" y="13"/>
                    <a:pt x="23" y="13"/>
                    <a:pt x="23" y="13"/>
                  </a:cubicBezTo>
                  <a:cubicBezTo>
                    <a:pt x="24" y="14"/>
                    <a:pt x="24" y="14"/>
                    <a:pt x="24" y="14"/>
                  </a:cubicBezTo>
                  <a:cubicBezTo>
                    <a:pt x="25" y="15"/>
                    <a:pt x="25" y="15"/>
                    <a:pt x="25" y="15"/>
                  </a:cubicBezTo>
                  <a:cubicBezTo>
                    <a:pt x="26" y="15"/>
                    <a:pt x="26" y="15"/>
                    <a:pt x="26" y="15"/>
                  </a:cubicBezTo>
                  <a:cubicBezTo>
                    <a:pt x="26" y="14"/>
                    <a:pt x="26" y="14"/>
                    <a:pt x="26" y="14"/>
                  </a:cubicBezTo>
                  <a:cubicBezTo>
                    <a:pt x="26" y="14"/>
                    <a:pt x="26" y="14"/>
                    <a:pt x="26" y="14"/>
                  </a:cubicBezTo>
                  <a:cubicBezTo>
                    <a:pt x="25" y="13"/>
                    <a:pt x="25" y="13"/>
                    <a:pt x="25" y="13"/>
                  </a:cubicBezTo>
                  <a:cubicBezTo>
                    <a:pt x="25" y="13"/>
                    <a:pt x="25" y="13"/>
                    <a:pt x="25" y="13"/>
                  </a:cubicBezTo>
                  <a:cubicBezTo>
                    <a:pt x="27" y="13"/>
                    <a:pt x="27" y="13"/>
                    <a:pt x="27" y="13"/>
                  </a:cubicBezTo>
                  <a:cubicBezTo>
                    <a:pt x="28" y="14"/>
                    <a:pt x="28" y="14"/>
                    <a:pt x="28" y="14"/>
                  </a:cubicBezTo>
                  <a:cubicBezTo>
                    <a:pt x="28" y="13"/>
                    <a:pt x="28" y="13"/>
                    <a:pt x="28" y="13"/>
                  </a:cubicBezTo>
                  <a:cubicBezTo>
                    <a:pt x="27" y="12"/>
                    <a:pt x="27" y="12"/>
                    <a:pt x="27" y="12"/>
                  </a:cubicBezTo>
                  <a:cubicBezTo>
                    <a:pt x="26" y="12"/>
                    <a:pt x="26" y="12"/>
                    <a:pt x="26" y="12"/>
                  </a:cubicBezTo>
                  <a:cubicBezTo>
                    <a:pt x="24" y="10"/>
                    <a:pt x="24" y="10"/>
                    <a:pt x="24" y="10"/>
                  </a:cubicBezTo>
                  <a:cubicBezTo>
                    <a:pt x="25" y="10"/>
                    <a:pt x="25" y="10"/>
                    <a:pt x="25" y="10"/>
                  </a:cubicBezTo>
                  <a:cubicBezTo>
                    <a:pt x="26" y="10"/>
                    <a:pt x="26" y="10"/>
                    <a:pt x="26" y="10"/>
                  </a:cubicBezTo>
                  <a:cubicBezTo>
                    <a:pt x="27" y="9"/>
                    <a:pt x="27" y="9"/>
                    <a:pt x="27" y="9"/>
                  </a:cubicBezTo>
                  <a:cubicBezTo>
                    <a:pt x="28" y="8"/>
                    <a:pt x="28" y="8"/>
                    <a:pt x="28" y="8"/>
                  </a:cubicBezTo>
                  <a:cubicBezTo>
                    <a:pt x="29" y="7"/>
                    <a:pt x="29" y="7"/>
                    <a:pt x="29" y="7"/>
                  </a:cubicBezTo>
                  <a:cubicBezTo>
                    <a:pt x="30" y="9"/>
                    <a:pt x="30" y="9"/>
                    <a:pt x="30" y="9"/>
                  </a:cubicBezTo>
                  <a:cubicBezTo>
                    <a:pt x="31" y="9"/>
                    <a:pt x="31" y="9"/>
                    <a:pt x="31" y="9"/>
                  </a:cubicBezTo>
                  <a:cubicBezTo>
                    <a:pt x="32" y="7"/>
                    <a:pt x="32" y="7"/>
                    <a:pt x="32" y="7"/>
                  </a:cubicBezTo>
                  <a:cubicBezTo>
                    <a:pt x="32" y="7"/>
                    <a:pt x="32" y="7"/>
                    <a:pt x="32" y="7"/>
                  </a:cubicBezTo>
                  <a:cubicBezTo>
                    <a:pt x="33" y="7"/>
                    <a:pt x="33" y="7"/>
                    <a:pt x="33" y="7"/>
                  </a:cubicBezTo>
                  <a:cubicBezTo>
                    <a:pt x="34" y="8"/>
                    <a:pt x="34" y="8"/>
                    <a:pt x="34" y="8"/>
                  </a:cubicBezTo>
                  <a:cubicBezTo>
                    <a:pt x="36" y="8"/>
                    <a:pt x="36" y="8"/>
                    <a:pt x="36" y="8"/>
                  </a:cubicBezTo>
                  <a:cubicBezTo>
                    <a:pt x="38" y="8"/>
                    <a:pt x="38" y="8"/>
                    <a:pt x="38" y="8"/>
                  </a:cubicBezTo>
                  <a:cubicBezTo>
                    <a:pt x="40" y="8"/>
                    <a:pt x="40" y="8"/>
                    <a:pt x="40" y="8"/>
                  </a:cubicBezTo>
                  <a:cubicBezTo>
                    <a:pt x="40" y="7"/>
                    <a:pt x="40" y="7"/>
                    <a:pt x="40" y="7"/>
                  </a:cubicBezTo>
                  <a:cubicBezTo>
                    <a:pt x="40" y="5"/>
                    <a:pt x="40" y="5"/>
                    <a:pt x="40" y="5"/>
                  </a:cubicBezTo>
                  <a:cubicBezTo>
                    <a:pt x="42" y="4"/>
                    <a:pt x="42" y="4"/>
                    <a:pt x="42" y="4"/>
                  </a:cubicBezTo>
                  <a:cubicBezTo>
                    <a:pt x="42" y="3"/>
                    <a:pt x="42" y="3"/>
                    <a:pt x="42" y="3"/>
                  </a:cubicBezTo>
                  <a:cubicBezTo>
                    <a:pt x="40" y="2"/>
                    <a:pt x="40" y="2"/>
                    <a:pt x="40" y="2"/>
                  </a:cubicBezTo>
                  <a:cubicBezTo>
                    <a:pt x="41" y="0"/>
                    <a:pt x="41" y="0"/>
                    <a:pt x="41" y="0"/>
                  </a:cubicBezTo>
                  <a:close/>
                  <a:moveTo>
                    <a:pt x="27" y="49"/>
                  </a:moveTo>
                  <a:cubicBezTo>
                    <a:pt x="26" y="48"/>
                    <a:pt x="26" y="48"/>
                    <a:pt x="26" y="48"/>
                  </a:cubicBezTo>
                  <a:cubicBezTo>
                    <a:pt x="26" y="49"/>
                    <a:pt x="26" y="49"/>
                    <a:pt x="26" y="49"/>
                  </a:cubicBezTo>
                  <a:cubicBezTo>
                    <a:pt x="26" y="50"/>
                    <a:pt x="26" y="50"/>
                    <a:pt x="26" y="50"/>
                  </a:cubicBezTo>
                  <a:cubicBezTo>
                    <a:pt x="26" y="51"/>
                    <a:pt x="26" y="51"/>
                    <a:pt x="26" y="51"/>
                  </a:cubicBezTo>
                  <a:cubicBezTo>
                    <a:pt x="27" y="51"/>
                    <a:pt x="27" y="51"/>
                    <a:pt x="27" y="51"/>
                  </a:cubicBezTo>
                  <a:cubicBezTo>
                    <a:pt x="29" y="51"/>
                    <a:pt x="29" y="51"/>
                    <a:pt x="29" y="51"/>
                  </a:cubicBezTo>
                  <a:cubicBezTo>
                    <a:pt x="30" y="51"/>
                    <a:pt x="30" y="51"/>
                    <a:pt x="30" y="51"/>
                  </a:cubicBezTo>
                  <a:cubicBezTo>
                    <a:pt x="31" y="51"/>
                    <a:pt x="31" y="51"/>
                    <a:pt x="31" y="51"/>
                  </a:cubicBezTo>
                  <a:cubicBezTo>
                    <a:pt x="32" y="51"/>
                    <a:pt x="32" y="51"/>
                    <a:pt x="32" y="51"/>
                  </a:cubicBezTo>
                  <a:cubicBezTo>
                    <a:pt x="33" y="52"/>
                    <a:pt x="33" y="52"/>
                    <a:pt x="33" y="52"/>
                  </a:cubicBezTo>
                  <a:cubicBezTo>
                    <a:pt x="33" y="53"/>
                    <a:pt x="33" y="53"/>
                    <a:pt x="33" y="53"/>
                  </a:cubicBezTo>
                  <a:cubicBezTo>
                    <a:pt x="35" y="53"/>
                    <a:pt x="35" y="53"/>
                    <a:pt x="35" y="53"/>
                  </a:cubicBezTo>
                  <a:cubicBezTo>
                    <a:pt x="36" y="52"/>
                    <a:pt x="36" y="52"/>
                    <a:pt x="36" y="52"/>
                  </a:cubicBezTo>
                  <a:cubicBezTo>
                    <a:pt x="38" y="52"/>
                    <a:pt x="38" y="52"/>
                    <a:pt x="38" y="52"/>
                  </a:cubicBezTo>
                  <a:cubicBezTo>
                    <a:pt x="40" y="52"/>
                    <a:pt x="40" y="52"/>
                    <a:pt x="40" y="52"/>
                  </a:cubicBezTo>
                  <a:cubicBezTo>
                    <a:pt x="42" y="52"/>
                    <a:pt x="42" y="52"/>
                    <a:pt x="42" y="52"/>
                  </a:cubicBezTo>
                  <a:cubicBezTo>
                    <a:pt x="43" y="52"/>
                    <a:pt x="43" y="52"/>
                    <a:pt x="43" y="52"/>
                  </a:cubicBezTo>
                  <a:cubicBezTo>
                    <a:pt x="43" y="51"/>
                    <a:pt x="43" y="51"/>
                    <a:pt x="43" y="51"/>
                  </a:cubicBezTo>
                  <a:cubicBezTo>
                    <a:pt x="43" y="50"/>
                    <a:pt x="43" y="50"/>
                    <a:pt x="43" y="50"/>
                  </a:cubicBezTo>
                  <a:cubicBezTo>
                    <a:pt x="43" y="49"/>
                    <a:pt x="43" y="49"/>
                    <a:pt x="43" y="49"/>
                  </a:cubicBezTo>
                  <a:cubicBezTo>
                    <a:pt x="42" y="50"/>
                    <a:pt x="42" y="50"/>
                    <a:pt x="42" y="50"/>
                  </a:cubicBezTo>
                  <a:cubicBezTo>
                    <a:pt x="42" y="51"/>
                    <a:pt x="42" y="51"/>
                    <a:pt x="42" y="51"/>
                  </a:cubicBezTo>
                  <a:cubicBezTo>
                    <a:pt x="42" y="51"/>
                    <a:pt x="42" y="51"/>
                    <a:pt x="42" y="51"/>
                  </a:cubicBezTo>
                  <a:cubicBezTo>
                    <a:pt x="41" y="51"/>
                    <a:pt x="41" y="51"/>
                    <a:pt x="41" y="51"/>
                  </a:cubicBezTo>
                  <a:cubicBezTo>
                    <a:pt x="40" y="51"/>
                    <a:pt x="40" y="51"/>
                    <a:pt x="40" y="51"/>
                  </a:cubicBezTo>
                  <a:cubicBezTo>
                    <a:pt x="40" y="51"/>
                    <a:pt x="40" y="51"/>
                    <a:pt x="40" y="51"/>
                  </a:cubicBezTo>
                  <a:cubicBezTo>
                    <a:pt x="40" y="50"/>
                    <a:pt x="40" y="50"/>
                    <a:pt x="40" y="50"/>
                  </a:cubicBezTo>
                  <a:cubicBezTo>
                    <a:pt x="39" y="49"/>
                    <a:pt x="39" y="49"/>
                    <a:pt x="39" y="49"/>
                  </a:cubicBezTo>
                  <a:cubicBezTo>
                    <a:pt x="39" y="49"/>
                    <a:pt x="39" y="49"/>
                    <a:pt x="39" y="49"/>
                  </a:cubicBezTo>
                  <a:cubicBezTo>
                    <a:pt x="37" y="49"/>
                    <a:pt x="37" y="49"/>
                    <a:pt x="37" y="49"/>
                  </a:cubicBezTo>
                  <a:cubicBezTo>
                    <a:pt x="36" y="49"/>
                    <a:pt x="36" y="49"/>
                    <a:pt x="36" y="49"/>
                  </a:cubicBezTo>
                  <a:cubicBezTo>
                    <a:pt x="34" y="49"/>
                    <a:pt x="34" y="49"/>
                    <a:pt x="34" y="49"/>
                  </a:cubicBezTo>
                  <a:cubicBezTo>
                    <a:pt x="33" y="50"/>
                    <a:pt x="33" y="50"/>
                    <a:pt x="33" y="50"/>
                  </a:cubicBezTo>
                  <a:cubicBezTo>
                    <a:pt x="31" y="50"/>
                    <a:pt x="31" y="50"/>
                    <a:pt x="31" y="50"/>
                  </a:cubicBezTo>
                  <a:cubicBezTo>
                    <a:pt x="31" y="49"/>
                    <a:pt x="31" y="49"/>
                    <a:pt x="31" y="49"/>
                  </a:cubicBezTo>
                  <a:cubicBezTo>
                    <a:pt x="30" y="49"/>
                    <a:pt x="30" y="49"/>
                    <a:pt x="30" y="49"/>
                  </a:cubicBezTo>
                  <a:cubicBezTo>
                    <a:pt x="29" y="49"/>
                    <a:pt x="29" y="49"/>
                    <a:pt x="29" y="49"/>
                  </a:cubicBezTo>
                  <a:cubicBezTo>
                    <a:pt x="30" y="49"/>
                    <a:pt x="30" y="49"/>
                    <a:pt x="30" y="49"/>
                  </a:cubicBezTo>
                  <a:cubicBezTo>
                    <a:pt x="29" y="48"/>
                    <a:pt x="29" y="48"/>
                    <a:pt x="29" y="48"/>
                  </a:cubicBezTo>
                  <a:cubicBezTo>
                    <a:pt x="28" y="48"/>
                    <a:pt x="28" y="48"/>
                    <a:pt x="28" y="48"/>
                  </a:cubicBezTo>
                  <a:cubicBezTo>
                    <a:pt x="29" y="48"/>
                    <a:pt x="29" y="48"/>
                    <a:pt x="29" y="48"/>
                  </a:cubicBezTo>
                  <a:cubicBezTo>
                    <a:pt x="29" y="48"/>
                    <a:pt x="29" y="48"/>
                    <a:pt x="29" y="48"/>
                  </a:cubicBezTo>
                  <a:cubicBezTo>
                    <a:pt x="29" y="49"/>
                    <a:pt x="29" y="49"/>
                    <a:pt x="29" y="49"/>
                  </a:cubicBezTo>
                  <a:cubicBezTo>
                    <a:pt x="28" y="49"/>
                    <a:pt x="28" y="49"/>
                    <a:pt x="28" y="49"/>
                  </a:cubicBezTo>
                  <a:cubicBezTo>
                    <a:pt x="27" y="48"/>
                    <a:pt x="27" y="48"/>
                    <a:pt x="27" y="48"/>
                  </a:cubicBezTo>
                  <a:cubicBezTo>
                    <a:pt x="27" y="48"/>
                    <a:pt x="27" y="48"/>
                    <a:pt x="27" y="48"/>
                  </a:cubicBezTo>
                  <a:cubicBezTo>
                    <a:pt x="27" y="48"/>
                    <a:pt x="27" y="48"/>
                    <a:pt x="27" y="48"/>
                  </a:cubicBezTo>
                  <a:cubicBezTo>
                    <a:pt x="27" y="49"/>
                    <a:pt x="27" y="49"/>
                    <a:pt x="27" y="49"/>
                  </a:cubicBezTo>
                  <a:cubicBezTo>
                    <a:pt x="27" y="49"/>
                    <a:pt x="27" y="49"/>
                    <a:pt x="27" y="49"/>
                  </a:cubicBezTo>
                  <a:close/>
                  <a:moveTo>
                    <a:pt x="2" y="17"/>
                  </a:moveTo>
                  <a:cubicBezTo>
                    <a:pt x="2" y="19"/>
                    <a:pt x="2" y="19"/>
                    <a:pt x="2" y="19"/>
                  </a:cubicBezTo>
                  <a:cubicBezTo>
                    <a:pt x="2" y="19"/>
                    <a:pt x="2" y="19"/>
                    <a:pt x="2" y="19"/>
                  </a:cubicBezTo>
                  <a:cubicBezTo>
                    <a:pt x="3" y="20"/>
                    <a:pt x="3" y="20"/>
                    <a:pt x="3" y="20"/>
                  </a:cubicBezTo>
                  <a:cubicBezTo>
                    <a:pt x="3" y="20"/>
                    <a:pt x="3" y="20"/>
                    <a:pt x="3" y="20"/>
                  </a:cubicBezTo>
                  <a:cubicBezTo>
                    <a:pt x="3" y="20"/>
                    <a:pt x="3" y="20"/>
                    <a:pt x="3" y="20"/>
                  </a:cubicBezTo>
                  <a:cubicBezTo>
                    <a:pt x="2" y="20"/>
                    <a:pt x="2" y="20"/>
                    <a:pt x="2" y="20"/>
                  </a:cubicBezTo>
                  <a:cubicBezTo>
                    <a:pt x="1" y="19"/>
                    <a:pt x="1" y="19"/>
                    <a:pt x="1" y="19"/>
                  </a:cubicBezTo>
                  <a:cubicBezTo>
                    <a:pt x="1" y="18"/>
                    <a:pt x="1" y="18"/>
                    <a:pt x="1" y="18"/>
                  </a:cubicBezTo>
                  <a:cubicBezTo>
                    <a:pt x="0" y="18"/>
                    <a:pt x="0" y="18"/>
                    <a:pt x="0" y="18"/>
                  </a:cubicBezTo>
                  <a:cubicBezTo>
                    <a:pt x="0" y="18"/>
                    <a:pt x="0" y="18"/>
                    <a:pt x="0" y="18"/>
                  </a:cubicBezTo>
                  <a:cubicBezTo>
                    <a:pt x="1" y="17"/>
                    <a:pt x="1" y="17"/>
                    <a:pt x="1" y="17"/>
                  </a:cubicBezTo>
                  <a:cubicBezTo>
                    <a:pt x="2" y="17"/>
                    <a:pt x="2" y="17"/>
                    <a:pt x="2" y="17"/>
                  </a:cubicBezTo>
                  <a:close/>
                  <a:moveTo>
                    <a:pt x="6" y="26"/>
                  </a:moveTo>
                  <a:cubicBezTo>
                    <a:pt x="6" y="26"/>
                    <a:pt x="6" y="26"/>
                    <a:pt x="6" y="26"/>
                  </a:cubicBezTo>
                  <a:cubicBezTo>
                    <a:pt x="7" y="25"/>
                    <a:pt x="7" y="25"/>
                    <a:pt x="7" y="25"/>
                  </a:cubicBezTo>
                  <a:cubicBezTo>
                    <a:pt x="7" y="25"/>
                    <a:pt x="7" y="25"/>
                    <a:pt x="7" y="25"/>
                  </a:cubicBezTo>
                  <a:cubicBezTo>
                    <a:pt x="8" y="26"/>
                    <a:pt x="8" y="26"/>
                    <a:pt x="8" y="26"/>
                  </a:cubicBezTo>
                  <a:cubicBezTo>
                    <a:pt x="7" y="26"/>
                    <a:pt x="7" y="26"/>
                    <a:pt x="7" y="26"/>
                  </a:cubicBezTo>
                  <a:cubicBezTo>
                    <a:pt x="7" y="27"/>
                    <a:pt x="7" y="27"/>
                    <a:pt x="7" y="27"/>
                  </a:cubicBezTo>
                  <a:cubicBezTo>
                    <a:pt x="6" y="26"/>
                    <a:pt x="6" y="26"/>
                    <a:pt x="6" y="26"/>
                  </a:cubicBezTo>
                  <a:close/>
                  <a:moveTo>
                    <a:pt x="7" y="28"/>
                  </a:moveTo>
                  <a:cubicBezTo>
                    <a:pt x="7" y="27"/>
                    <a:pt x="7" y="27"/>
                    <a:pt x="7" y="27"/>
                  </a:cubicBezTo>
                  <a:cubicBezTo>
                    <a:pt x="7" y="27"/>
                    <a:pt x="7" y="27"/>
                    <a:pt x="7" y="27"/>
                  </a:cubicBezTo>
                  <a:cubicBezTo>
                    <a:pt x="8" y="28"/>
                    <a:pt x="8" y="28"/>
                    <a:pt x="8" y="28"/>
                  </a:cubicBezTo>
                  <a:cubicBezTo>
                    <a:pt x="7" y="29"/>
                    <a:pt x="7" y="29"/>
                    <a:pt x="7" y="29"/>
                  </a:cubicBezTo>
                  <a:cubicBezTo>
                    <a:pt x="8" y="29"/>
                    <a:pt x="8" y="29"/>
                    <a:pt x="8" y="29"/>
                  </a:cubicBezTo>
                  <a:cubicBezTo>
                    <a:pt x="8" y="30"/>
                    <a:pt x="8" y="30"/>
                    <a:pt x="8" y="30"/>
                  </a:cubicBezTo>
                  <a:cubicBezTo>
                    <a:pt x="8" y="30"/>
                    <a:pt x="8" y="30"/>
                    <a:pt x="8" y="30"/>
                  </a:cubicBezTo>
                  <a:cubicBezTo>
                    <a:pt x="8" y="31"/>
                    <a:pt x="8" y="31"/>
                    <a:pt x="8" y="31"/>
                  </a:cubicBezTo>
                  <a:cubicBezTo>
                    <a:pt x="7" y="31"/>
                    <a:pt x="7" y="31"/>
                    <a:pt x="7" y="31"/>
                  </a:cubicBezTo>
                  <a:cubicBezTo>
                    <a:pt x="6" y="30"/>
                    <a:pt x="6" y="30"/>
                    <a:pt x="6" y="30"/>
                  </a:cubicBezTo>
                  <a:cubicBezTo>
                    <a:pt x="6" y="30"/>
                    <a:pt x="6" y="30"/>
                    <a:pt x="6" y="30"/>
                  </a:cubicBezTo>
                  <a:cubicBezTo>
                    <a:pt x="6" y="29"/>
                    <a:pt x="6" y="29"/>
                    <a:pt x="6" y="29"/>
                  </a:cubicBezTo>
                  <a:cubicBezTo>
                    <a:pt x="6" y="30"/>
                    <a:pt x="6" y="30"/>
                    <a:pt x="6" y="30"/>
                  </a:cubicBezTo>
                  <a:cubicBezTo>
                    <a:pt x="6" y="30"/>
                    <a:pt x="6" y="30"/>
                    <a:pt x="6" y="30"/>
                  </a:cubicBezTo>
                  <a:cubicBezTo>
                    <a:pt x="5" y="30"/>
                    <a:pt x="5" y="30"/>
                    <a:pt x="5" y="30"/>
                  </a:cubicBezTo>
                  <a:cubicBezTo>
                    <a:pt x="5" y="29"/>
                    <a:pt x="5" y="29"/>
                    <a:pt x="5" y="29"/>
                  </a:cubicBezTo>
                  <a:cubicBezTo>
                    <a:pt x="6" y="28"/>
                    <a:pt x="6" y="28"/>
                    <a:pt x="6" y="28"/>
                  </a:cubicBezTo>
                  <a:cubicBezTo>
                    <a:pt x="7" y="28"/>
                    <a:pt x="7" y="28"/>
                    <a:pt x="7" y="28"/>
                  </a:cubicBezTo>
                  <a:close/>
                  <a:moveTo>
                    <a:pt x="9" y="33"/>
                  </a:moveTo>
                  <a:cubicBezTo>
                    <a:pt x="9" y="33"/>
                    <a:pt x="9" y="33"/>
                    <a:pt x="9" y="33"/>
                  </a:cubicBezTo>
                  <a:cubicBezTo>
                    <a:pt x="9" y="33"/>
                    <a:pt x="9" y="33"/>
                    <a:pt x="9" y="33"/>
                  </a:cubicBezTo>
                  <a:cubicBezTo>
                    <a:pt x="8" y="34"/>
                    <a:pt x="8" y="34"/>
                    <a:pt x="8" y="34"/>
                  </a:cubicBezTo>
                  <a:cubicBezTo>
                    <a:pt x="8" y="34"/>
                    <a:pt x="8" y="34"/>
                    <a:pt x="8" y="34"/>
                  </a:cubicBezTo>
                  <a:cubicBezTo>
                    <a:pt x="7" y="33"/>
                    <a:pt x="7" y="33"/>
                    <a:pt x="7" y="33"/>
                  </a:cubicBezTo>
                  <a:cubicBezTo>
                    <a:pt x="7" y="32"/>
                    <a:pt x="7" y="32"/>
                    <a:pt x="7" y="32"/>
                  </a:cubicBezTo>
                  <a:cubicBezTo>
                    <a:pt x="7" y="32"/>
                    <a:pt x="7" y="32"/>
                    <a:pt x="7" y="32"/>
                  </a:cubicBezTo>
                  <a:cubicBezTo>
                    <a:pt x="8" y="32"/>
                    <a:pt x="8" y="32"/>
                    <a:pt x="8" y="32"/>
                  </a:cubicBezTo>
                  <a:cubicBezTo>
                    <a:pt x="9" y="33"/>
                    <a:pt x="9" y="33"/>
                    <a:pt x="9" y="33"/>
                  </a:cubicBezTo>
                  <a:close/>
                  <a:moveTo>
                    <a:pt x="48" y="47"/>
                  </a:moveTo>
                  <a:cubicBezTo>
                    <a:pt x="48" y="46"/>
                    <a:pt x="48" y="46"/>
                    <a:pt x="48" y="46"/>
                  </a:cubicBezTo>
                  <a:cubicBezTo>
                    <a:pt x="48" y="46"/>
                    <a:pt x="48" y="46"/>
                    <a:pt x="48" y="46"/>
                  </a:cubicBezTo>
                  <a:cubicBezTo>
                    <a:pt x="48" y="46"/>
                    <a:pt x="48" y="46"/>
                    <a:pt x="48" y="46"/>
                  </a:cubicBezTo>
                  <a:cubicBezTo>
                    <a:pt x="48" y="47"/>
                    <a:pt x="48" y="47"/>
                    <a:pt x="48" y="47"/>
                  </a:cubicBezTo>
                  <a:close/>
                  <a:moveTo>
                    <a:pt x="48" y="50"/>
                  </a:moveTo>
                  <a:cubicBezTo>
                    <a:pt x="47" y="49"/>
                    <a:pt x="47" y="49"/>
                    <a:pt x="47" y="49"/>
                  </a:cubicBezTo>
                  <a:cubicBezTo>
                    <a:pt x="47" y="48"/>
                    <a:pt x="47" y="48"/>
                    <a:pt x="47" y="48"/>
                  </a:cubicBezTo>
                  <a:cubicBezTo>
                    <a:pt x="48" y="47"/>
                    <a:pt x="48" y="47"/>
                    <a:pt x="48" y="47"/>
                  </a:cubicBezTo>
                  <a:cubicBezTo>
                    <a:pt x="48" y="48"/>
                    <a:pt x="48" y="48"/>
                    <a:pt x="48" y="48"/>
                  </a:cubicBezTo>
                  <a:cubicBezTo>
                    <a:pt x="48" y="48"/>
                    <a:pt x="48" y="48"/>
                    <a:pt x="48" y="48"/>
                  </a:cubicBezTo>
                  <a:cubicBezTo>
                    <a:pt x="48" y="50"/>
                    <a:pt x="48" y="50"/>
                    <a:pt x="48" y="50"/>
                  </a:cubicBezTo>
                  <a:cubicBezTo>
                    <a:pt x="48" y="50"/>
                    <a:pt x="48" y="50"/>
                    <a:pt x="48" y="50"/>
                  </a:cubicBezTo>
                  <a:close/>
                  <a:moveTo>
                    <a:pt x="51" y="46"/>
                  </a:moveTo>
                  <a:cubicBezTo>
                    <a:pt x="50" y="46"/>
                    <a:pt x="50" y="46"/>
                    <a:pt x="50" y="46"/>
                  </a:cubicBezTo>
                  <a:cubicBezTo>
                    <a:pt x="51" y="45"/>
                    <a:pt x="51" y="45"/>
                    <a:pt x="51" y="45"/>
                  </a:cubicBezTo>
                  <a:cubicBezTo>
                    <a:pt x="51" y="45"/>
                    <a:pt x="51" y="45"/>
                    <a:pt x="51" y="45"/>
                  </a:cubicBezTo>
                  <a:cubicBezTo>
                    <a:pt x="51" y="44"/>
                    <a:pt x="51" y="44"/>
                    <a:pt x="51" y="44"/>
                  </a:cubicBezTo>
                  <a:cubicBezTo>
                    <a:pt x="52" y="43"/>
                    <a:pt x="52" y="43"/>
                    <a:pt x="52" y="43"/>
                  </a:cubicBezTo>
                  <a:cubicBezTo>
                    <a:pt x="53" y="42"/>
                    <a:pt x="53" y="42"/>
                    <a:pt x="53" y="42"/>
                  </a:cubicBezTo>
                  <a:cubicBezTo>
                    <a:pt x="54" y="42"/>
                    <a:pt x="54" y="42"/>
                    <a:pt x="54" y="42"/>
                  </a:cubicBezTo>
                  <a:cubicBezTo>
                    <a:pt x="54" y="43"/>
                    <a:pt x="54" y="43"/>
                    <a:pt x="54" y="43"/>
                  </a:cubicBezTo>
                  <a:cubicBezTo>
                    <a:pt x="54" y="43"/>
                    <a:pt x="54" y="43"/>
                    <a:pt x="54" y="43"/>
                  </a:cubicBezTo>
                  <a:cubicBezTo>
                    <a:pt x="54" y="44"/>
                    <a:pt x="54" y="44"/>
                    <a:pt x="54" y="44"/>
                  </a:cubicBezTo>
                  <a:cubicBezTo>
                    <a:pt x="53" y="44"/>
                    <a:pt x="53" y="44"/>
                    <a:pt x="53" y="44"/>
                  </a:cubicBezTo>
                  <a:cubicBezTo>
                    <a:pt x="53" y="45"/>
                    <a:pt x="53" y="45"/>
                    <a:pt x="53" y="45"/>
                  </a:cubicBezTo>
                  <a:cubicBezTo>
                    <a:pt x="53" y="45"/>
                    <a:pt x="53" y="45"/>
                    <a:pt x="53" y="45"/>
                  </a:cubicBezTo>
                  <a:cubicBezTo>
                    <a:pt x="52" y="45"/>
                    <a:pt x="52" y="45"/>
                    <a:pt x="52" y="45"/>
                  </a:cubicBezTo>
                  <a:cubicBezTo>
                    <a:pt x="51" y="46"/>
                    <a:pt x="51" y="46"/>
                    <a:pt x="51" y="46"/>
                  </a:cubicBezTo>
                  <a:cubicBezTo>
                    <a:pt x="51" y="46"/>
                    <a:pt x="51" y="46"/>
                    <a:pt x="51" y="46"/>
                  </a:cubicBezTo>
                  <a:close/>
                  <a:moveTo>
                    <a:pt x="42" y="42"/>
                  </a:moveTo>
                  <a:cubicBezTo>
                    <a:pt x="42" y="42"/>
                    <a:pt x="42" y="42"/>
                    <a:pt x="42" y="42"/>
                  </a:cubicBezTo>
                  <a:cubicBezTo>
                    <a:pt x="42" y="41"/>
                    <a:pt x="42" y="41"/>
                    <a:pt x="42" y="41"/>
                  </a:cubicBezTo>
                  <a:cubicBezTo>
                    <a:pt x="43" y="41"/>
                    <a:pt x="43" y="41"/>
                    <a:pt x="43" y="41"/>
                  </a:cubicBezTo>
                  <a:cubicBezTo>
                    <a:pt x="44" y="41"/>
                    <a:pt x="44" y="41"/>
                    <a:pt x="44" y="41"/>
                  </a:cubicBezTo>
                  <a:cubicBezTo>
                    <a:pt x="43" y="42"/>
                    <a:pt x="43" y="42"/>
                    <a:pt x="43" y="42"/>
                  </a:cubicBezTo>
                  <a:cubicBezTo>
                    <a:pt x="42" y="42"/>
                    <a:pt x="42" y="42"/>
                    <a:pt x="42" y="42"/>
                  </a:cubicBezTo>
                  <a:close/>
                  <a:moveTo>
                    <a:pt x="42" y="33"/>
                  </a:moveTo>
                  <a:cubicBezTo>
                    <a:pt x="43" y="32"/>
                    <a:pt x="43" y="32"/>
                    <a:pt x="43" y="32"/>
                  </a:cubicBezTo>
                  <a:cubicBezTo>
                    <a:pt x="44" y="32"/>
                    <a:pt x="44" y="32"/>
                    <a:pt x="44" y="32"/>
                  </a:cubicBezTo>
                  <a:cubicBezTo>
                    <a:pt x="45" y="33"/>
                    <a:pt x="45" y="33"/>
                    <a:pt x="45" y="33"/>
                  </a:cubicBezTo>
                  <a:cubicBezTo>
                    <a:pt x="45" y="33"/>
                    <a:pt x="45" y="33"/>
                    <a:pt x="45" y="33"/>
                  </a:cubicBezTo>
                  <a:cubicBezTo>
                    <a:pt x="45" y="33"/>
                    <a:pt x="45" y="33"/>
                    <a:pt x="45" y="33"/>
                  </a:cubicBezTo>
                  <a:cubicBezTo>
                    <a:pt x="46" y="33"/>
                    <a:pt x="46" y="33"/>
                    <a:pt x="46" y="33"/>
                  </a:cubicBezTo>
                  <a:cubicBezTo>
                    <a:pt x="45" y="34"/>
                    <a:pt x="45" y="34"/>
                    <a:pt x="45" y="34"/>
                  </a:cubicBezTo>
                  <a:cubicBezTo>
                    <a:pt x="45" y="34"/>
                    <a:pt x="45" y="34"/>
                    <a:pt x="45" y="34"/>
                  </a:cubicBezTo>
                  <a:cubicBezTo>
                    <a:pt x="44" y="34"/>
                    <a:pt x="44" y="34"/>
                    <a:pt x="44" y="34"/>
                  </a:cubicBezTo>
                  <a:cubicBezTo>
                    <a:pt x="43" y="33"/>
                    <a:pt x="43" y="33"/>
                    <a:pt x="43" y="33"/>
                  </a:cubicBezTo>
                  <a:cubicBezTo>
                    <a:pt x="43" y="33"/>
                    <a:pt x="43" y="33"/>
                    <a:pt x="43" y="33"/>
                  </a:cubicBezTo>
                  <a:cubicBezTo>
                    <a:pt x="42" y="34"/>
                    <a:pt x="42" y="34"/>
                    <a:pt x="42" y="34"/>
                  </a:cubicBezTo>
                  <a:cubicBezTo>
                    <a:pt x="42" y="33"/>
                    <a:pt x="42" y="33"/>
                    <a:pt x="42" y="33"/>
                  </a:cubicBezTo>
                  <a:close/>
                  <a:moveTo>
                    <a:pt x="40" y="26"/>
                  </a:moveTo>
                  <a:cubicBezTo>
                    <a:pt x="40" y="28"/>
                    <a:pt x="40" y="28"/>
                    <a:pt x="40" y="28"/>
                  </a:cubicBezTo>
                  <a:cubicBezTo>
                    <a:pt x="40" y="29"/>
                    <a:pt x="40" y="29"/>
                    <a:pt x="40" y="29"/>
                  </a:cubicBezTo>
                  <a:cubicBezTo>
                    <a:pt x="39" y="29"/>
                    <a:pt x="39" y="29"/>
                    <a:pt x="39" y="29"/>
                  </a:cubicBezTo>
                  <a:cubicBezTo>
                    <a:pt x="39" y="29"/>
                    <a:pt x="39" y="29"/>
                    <a:pt x="39" y="29"/>
                  </a:cubicBezTo>
                  <a:cubicBezTo>
                    <a:pt x="39" y="28"/>
                    <a:pt x="39" y="28"/>
                    <a:pt x="39" y="28"/>
                  </a:cubicBezTo>
                  <a:cubicBezTo>
                    <a:pt x="39" y="28"/>
                    <a:pt x="39" y="28"/>
                    <a:pt x="39" y="28"/>
                  </a:cubicBezTo>
                  <a:cubicBezTo>
                    <a:pt x="39" y="27"/>
                    <a:pt x="39" y="27"/>
                    <a:pt x="39" y="27"/>
                  </a:cubicBezTo>
                  <a:cubicBezTo>
                    <a:pt x="38" y="27"/>
                    <a:pt x="38" y="27"/>
                    <a:pt x="38" y="27"/>
                  </a:cubicBezTo>
                  <a:cubicBezTo>
                    <a:pt x="38" y="26"/>
                    <a:pt x="38" y="26"/>
                    <a:pt x="38" y="26"/>
                  </a:cubicBezTo>
                  <a:cubicBezTo>
                    <a:pt x="39" y="26"/>
                    <a:pt x="39" y="26"/>
                    <a:pt x="39" y="26"/>
                  </a:cubicBezTo>
                  <a:cubicBezTo>
                    <a:pt x="40" y="26"/>
                    <a:pt x="40" y="26"/>
                    <a:pt x="40" y="26"/>
                  </a:cubicBezTo>
                  <a:cubicBezTo>
                    <a:pt x="40" y="26"/>
                    <a:pt x="40" y="26"/>
                    <a:pt x="40" y="26"/>
                  </a:cubicBezTo>
                  <a:close/>
                  <a:moveTo>
                    <a:pt x="39" y="23"/>
                  </a:moveTo>
                  <a:cubicBezTo>
                    <a:pt x="38" y="22"/>
                    <a:pt x="38" y="22"/>
                    <a:pt x="38" y="22"/>
                  </a:cubicBezTo>
                  <a:cubicBezTo>
                    <a:pt x="38" y="21"/>
                    <a:pt x="38" y="21"/>
                    <a:pt x="38" y="21"/>
                  </a:cubicBezTo>
                  <a:cubicBezTo>
                    <a:pt x="40" y="21"/>
                    <a:pt x="40" y="21"/>
                    <a:pt x="40" y="21"/>
                  </a:cubicBezTo>
                  <a:cubicBezTo>
                    <a:pt x="40" y="20"/>
                    <a:pt x="40" y="20"/>
                    <a:pt x="40" y="20"/>
                  </a:cubicBezTo>
                  <a:cubicBezTo>
                    <a:pt x="42" y="20"/>
                    <a:pt x="42" y="20"/>
                    <a:pt x="42" y="20"/>
                  </a:cubicBezTo>
                  <a:cubicBezTo>
                    <a:pt x="42" y="20"/>
                    <a:pt x="42" y="20"/>
                    <a:pt x="42" y="20"/>
                  </a:cubicBezTo>
                  <a:cubicBezTo>
                    <a:pt x="42" y="21"/>
                    <a:pt x="42" y="21"/>
                    <a:pt x="42" y="21"/>
                  </a:cubicBezTo>
                  <a:cubicBezTo>
                    <a:pt x="42" y="21"/>
                    <a:pt x="42" y="21"/>
                    <a:pt x="42" y="21"/>
                  </a:cubicBezTo>
                  <a:cubicBezTo>
                    <a:pt x="42" y="22"/>
                    <a:pt x="42" y="22"/>
                    <a:pt x="42" y="22"/>
                  </a:cubicBezTo>
                  <a:cubicBezTo>
                    <a:pt x="42" y="23"/>
                    <a:pt x="42" y="23"/>
                    <a:pt x="42" y="23"/>
                  </a:cubicBezTo>
                  <a:cubicBezTo>
                    <a:pt x="41" y="23"/>
                    <a:pt x="41" y="23"/>
                    <a:pt x="41" y="23"/>
                  </a:cubicBezTo>
                  <a:cubicBezTo>
                    <a:pt x="40" y="23"/>
                    <a:pt x="40" y="23"/>
                    <a:pt x="40" y="23"/>
                  </a:cubicBezTo>
                  <a:cubicBezTo>
                    <a:pt x="40" y="22"/>
                    <a:pt x="40" y="22"/>
                    <a:pt x="40" y="22"/>
                  </a:cubicBezTo>
                  <a:cubicBezTo>
                    <a:pt x="41" y="22"/>
                    <a:pt x="41" y="22"/>
                    <a:pt x="41" y="22"/>
                  </a:cubicBezTo>
                  <a:cubicBezTo>
                    <a:pt x="41" y="21"/>
                    <a:pt x="41" y="21"/>
                    <a:pt x="41" y="21"/>
                  </a:cubicBezTo>
                  <a:cubicBezTo>
                    <a:pt x="40" y="21"/>
                    <a:pt x="40" y="21"/>
                    <a:pt x="40" y="21"/>
                  </a:cubicBezTo>
                  <a:cubicBezTo>
                    <a:pt x="40" y="22"/>
                    <a:pt x="40" y="22"/>
                    <a:pt x="40" y="22"/>
                  </a:cubicBezTo>
                  <a:cubicBezTo>
                    <a:pt x="39" y="23"/>
                    <a:pt x="39" y="23"/>
                    <a:pt x="39" y="23"/>
                  </a:cubicBezTo>
                  <a:cubicBezTo>
                    <a:pt x="39" y="23"/>
                    <a:pt x="39" y="23"/>
                    <a:pt x="39" y="23"/>
                  </a:cubicBezTo>
                  <a:cubicBezTo>
                    <a:pt x="39" y="23"/>
                    <a:pt x="39" y="23"/>
                    <a:pt x="39" y="23"/>
                  </a:cubicBezTo>
                  <a:close/>
                  <a:moveTo>
                    <a:pt x="35" y="11"/>
                  </a:moveTo>
                  <a:cubicBezTo>
                    <a:pt x="36" y="11"/>
                    <a:pt x="36" y="11"/>
                    <a:pt x="36" y="11"/>
                  </a:cubicBezTo>
                  <a:cubicBezTo>
                    <a:pt x="36" y="11"/>
                    <a:pt x="36" y="11"/>
                    <a:pt x="36" y="11"/>
                  </a:cubicBezTo>
                  <a:cubicBezTo>
                    <a:pt x="37" y="11"/>
                    <a:pt x="37" y="11"/>
                    <a:pt x="37" y="11"/>
                  </a:cubicBezTo>
                  <a:cubicBezTo>
                    <a:pt x="37" y="12"/>
                    <a:pt x="37" y="12"/>
                    <a:pt x="37" y="12"/>
                  </a:cubicBezTo>
                  <a:cubicBezTo>
                    <a:pt x="37" y="12"/>
                    <a:pt x="37" y="12"/>
                    <a:pt x="37" y="12"/>
                  </a:cubicBezTo>
                  <a:cubicBezTo>
                    <a:pt x="35" y="11"/>
                    <a:pt x="35" y="11"/>
                    <a:pt x="35" y="11"/>
                  </a:cubicBezTo>
                  <a:close/>
                  <a:moveTo>
                    <a:pt x="33" y="15"/>
                  </a:moveTo>
                  <a:cubicBezTo>
                    <a:pt x="34" y="15"/>
                    <a:pt x="34" y="15"/>
                    <a:pt x="34" y="15"/>
                  </a:cubicBezTo>
                  <a:cubicBezTo>
                    <a:pt x="34" y="15"/>
                    <a:pt x="34" y="15"/>
                    <a:pt x="34" y="15"/>
                  </a:cubicBezTo>
                  <a:cubicBezTo>
                    <a:pt x="35" y="14"/>
                    <a:pt x="35" y="14"/>
                    <a:pt x="35" y="14"/>
                  </a:cubicBezTo>
                  <a:cubicBezTo>
                    <a:pt x="35" y="15"/>
                    <a:pt x="35" y="15"/>
                    <a:pt x="35" y="15"/>
                  </a:cubicBezTo>
                  <a:cubicBezTo>
                    <a:pt x="35" y="16"/>
                    <a:pt x="35" y="16"/>
                    <a:pt x="35" y="16"/>
                  </a:cubicBezTo>
                  <a:cubicBezTo>
                    <a:pt x="34" y="17"/>
                    <a:pt x="34" y="17"/>
                    <a:pt x="34" y="17"/>
                  </a:cubicBezTo>
                  <a:cubicBezTo>
                    <a:pt x="34" y="16"/>
                    <a:pt x="34" y="16"/>
                    <a:pt x="34" y="16"/>
                  </a:cubicBezTo>
                  <a:cubicBezTo>
                    <a:pt x="33" y="17"/>
                    <a:pt x="33" y="17"/>
                    <a:pt x="33" y="17"/>
                  </a:cubicBezTo>
                  <a:cubicBezTo>
                    <a:pt x="33" y="16"/>
                    <a:pt x="33" y="16"/>
                    <a:pt x="33" y="16"/>
                  </a:cubicBezTo>
                  <a:cubicBezTo>
                    <a:pt x="32" y="15"/>
                    <a:pt x="32" y="15"/>
                    <a:pt x="32" y="15"/>
                  </a:cubicBezTo>
                  <a:cubicBezTo>
                    <a:pt x="33" y="15"/>
                    <a:pt x="33" y="15"/>
                    <a:pt x="33" y="15"/>
                  </a:cubicBezTo>
                  <a:close/>
                  <a:moveTo>
                    <a:pt x="30" y="9"/>
                  </a:moveTo>
                  <a:cubicBezTo>
                    <a:pt x="30" y="9"/>
                    <a:pt x="30" y="9"/>
                    <a:pt x="30" y="9"/>
                  </a:cubicBezTo>
                  <a:cubicBezTo>
                    <a:pt x="31" y="9"/>
                    <a:pt x="31" y="9"/>
                    <a:pt x="31" y="9"/>
                  </a:cubicBezTo>
                  <a:cubicBezTo>
                    <a:pt x="31" y="10"/>
                    <a:pt x="31" y="10"/>
                    <a:pt x="31" y="10"/>
                  </a:cubicBezTo>
                  <a:cubicBezTo>
                    <a:pt x="30" y="11"/>
                    <a:pt x="30" y="11"/>
                    <a:pt x="30" y="11"/>
                  </a:cubicBezTo>
                  <a:cubicBezTo>
                    <a:pt x="30" y="10"/>
                    <a:pt x="30" y="10"/>
                    <a:pt x="30" y="10"/>
                  </a:cubicBezTo>
                  <a:cubicBezTo>
                    <a:pt x="29" y="10"/>
                    <a:pt x="29" y="10"/>
                    <a:pt x="29" y="10"/>
                  </a:cubicBezTo>
                  <a:cubicBezTo>
                    <a:pt x="30" y="9"/>
                    <a:pt x="30" y="9"/>
                    <a:pt x="30" y="9"/>
                  </a:cubicBezTo>
                  <a:close/>
                  <a:moveTo>
                    <a:pt x="24" y="22"/>
                  </a:moveTo>
                  <a:cubicBezTo>
                    <a:pt x="24" y="22"/>
                    <a:pt x="24" y="22"/>
                    <a:pt x="24" y="22"/>
                  </a:cubicBezTo>
                  <a:cubicBezTo>
                    <a:pt x="25" y="22"/>
                    <a:pt x="25" y="22"/>
                    <a:pt x="25" y="22"/>
                  </a:cubicBezTo>
                  <a:cubicBezTo>
                    <a:pt x="25" y="23"/>
                    <a:pt x="25" y="23"/>
                    <a:pt x="25" y="23"/>
                  </a:cubicBezTo>
                  <a:cubicBezTo>
                    <a:pt x="25" y="23"/>
                    <a:pt x="25" y="23"/>
                    <a:pt x="25" y="23"/>
                  </a:cubicBezTo>
                  <a:cubicBezTo>
                    <a:pt x="24" y="22"/>
                    <a:pt x="24" y="22"/>
                    <a:pt x="24" y="22"/>
                  </a:cubicBezTo>
                  <a:close/>
                  <a:moveTo>
                    <a:pt x="23" y="22"/>
                  </a:moveTo>
                  <a:cubicBezTo>
                    <a:pt x="23" y="22"/>
                    <a:pt x="23" y="22"/>
                    <a:pt x="23" y="22"/>
                  </a:cubicBezTo>
                  <a:cubicBezTo>
                    <a:pt x="24" y="22"/>
                    <a:pt x="24" y="22"/>
                    <a:pt x="24" y="22"/>
                  </a:cubicBezTo>
                  <a:cubicBezTo>
                    <a:pt x="23" y="22"/>
                    <a:pt x="23" y="22"/>
                    <a:pt x="23" y="22"/>
                  </a:cubicBezTo>
                  <a:cubicBezTo>
                    <a:pt x="23" y="22"/>
                    <a:pt x="23" y="22"/>
                    <a:pt x="23" y="22"/>
                  </a:cubicBezTo>
                  <a:close/>
                  <a:moveTo>
                    <a:pt x="30" y="23"/>
                  </a:moveTo>
                  <a:cubicBezTo>
                    <a:pt x="30" y="23"/>
                    <a:pt x="30" y="23"/>
                    <a:pt x="30" y="23"/>
                  </a:cubicBezTo>
                  <a:cubicBezTo>
                    <a:pt x="31" y="24"/>
                    <a:pt x="31" y="24"/>
                    <a:pt x="31" y="24"/>
                  </a:cubicBezTo>
                  <a:cubicBezTo>
                    <a:pt x="32" y="24"/>
                    <a:pt x="32" y="24"/>
                    <a:pt x="32" y="24"/>
                  </a:cubicBezTo>
                  <a:cubicBezTo>
                    <a:pt x="32" y="25"/>
                    <a:pt x="32" y="25"/>
                    <a:pt x="32" y="25"/>
                  </a:cubicBezTo>
                  <a:cubicBezTo>
                    <a:pt x="31" y="25"/>
                    <a:pt x="31" y="25"/>
                    <a:pt x="31" y="25"/>
                  </a:cubicBezTo>
                  <a:cubicBezTo>
                    <a:pt x="31" y="24"/>
                    <a:pt x="31" y="24"/>
                    <a:pt x="31" y="24"/>
                  </a:cubicBezTo>
                  <a:cubicBezTo>
                    <a:pt x="31" y="24"/>
                    <a:pt x="31" y="24"/>
                    <a:pt x="31" y="24"/>
                  </a:cubicBezTo>
                  <a:cubicBezTo>
                    <a:pt x="30" y="23"/>
                    <a:pt x="30" y="23"/>
                    <a:pt x="30" y="23"/>
                  </a:cubicBezTo>
                  <a:close/>
                  <a:moveTo>
                    <a:pt x="40" y="35"/>
                  </a:moveTo>
                  <a:cubicBezTo>
                    <a:pt x="40" y="35"/>
                    <a:pt x="40" y="35"/>
                    <a:pt x="40" y="35"/>
                  </a:cubicBezTo>
                  <a:cubicBezTo>
                    <a:pt x="40" y="34"/>
                    <a:pt x="40" y="34"/>
                    <a:pt x="40" y="34"/>
                  </a:cubicBezTo>
                  <a:cubicBezTo>
                    <a:pt x="41" y="34"/>
                    <a:pt x="41" y="34"/>
                    <a:pt x="41" y="34"/>
                  </a:cubicBezTo>
                  <a:cubicBezTo>
                    <a:pt x="41" y="34"/>
                    <a:pt x="41" y="34"/>
                    <a:pt x="41" y="34"/>
                  </a:cubicBezTo>
                  <a:cubicBezTo>
                    <a:pt x="40" y="35"/>
                    <a:pt x="40" y="35"/>
                    <a:pt x="40" y="35"/>
                  </a:cubicBezTo>
                  <a:close/>
                  <a:moveTo>
                    <a:pt x="30" y="42"/>
                  </a:moveTo>
                  <a:cubicBezTo>
                    <a:pt x="30" y="41"/>
                    <a:pt x="30" y="41"/>
                    <a:pt x="30" y="41"/>
                  </a:cubicBezTo>
                  <a:cubicBezTo>
                    <a:pt x="31" y="41"/>
                    <a:pt x="31" y="41"/>
                    <a:pt x="31" y="41"/>
                  </a:cubicBezTo>
                  <a:cubicBezTo>
                    <a:pt x="31" y="41"/>
                    <a:pt x="31" y="41"/>
                    <a:pt x="31" y="41"/>
                  </a:cubicBezTo>
                  <a:cubicBezTo>
                    <a:pt x="30" y="42"/>
                    <a:pt x="30" y="42"/>
                    <a:pt x="30" y="42"/>
                  </a:cubicBezTo>
                  <a:cubicBezTo>
                    <a:pt x="30" y="42"/>
                    <a:pt x="30" y="42"/>
                    <a:pt x="30" y="42"/>
                  </a:cubicBezTo>
                  <a:close/>
                  <a:moveTo>
                    <a:pt x="30" y="38"/>
                  </a:moveTo>
                  <a:cubicBezTo>
                    <a:pt x="31" y="37"/>
                    <a:pt x="31" y="37"/>
                    <a:pt x="31" y="37"/>
                  </a:cubicBezTo>
                  <a:cubicBezTo>
                    <a:pt x="31" y="38"/>
                    <a:pt x="31" y="38"/>
                    <a:pt x="31" y="38"/>
                  </a:cubicBezTo>
                  <a:cubicBezTo>
                    <a:pt x="30" y="38"/>
                    <a:pt x="30" y="38"/>
                    <a:pt x="30" y="38"/>
                  </a:cubicBezTo>
                  <a:close/>
                  <a:moveTo>
                    <a:pt x="30" y="37"/>
                  </a:moveTo>
                  <a:cubicBezTo>
                    <a:pt x="30" y="36"/>
                    <a:pt x="30" y="36"/>
                    <a:pt x="30" y="36"/>
                  </a:cubicBezTo>
                  <a:cubicBezTo>
                    <a:pt x="31" y="36"/>
                    <a:pt x="31" y="36"/>
                    <a:pt x="31" y="36"/>
                  </a:cubicBezTo>
                  <a:cubicBezTo>
                    <a:pt x="31" y="36"/>
                    <a:pt x="31" y="36"/>
                    <a:pt x="31" y="36"/>
                  </a:cubicBezTo>
                  <a:cubicBezTo>
                    <a:pt x="30" y="37"/>
                    <a:pt x="30" y="37"/>
                    <a:pt x="30" y="37"/>
                  </a:cubicBezTo>
                  <a:close/>
                  <a:moveTo>
                    <a:pt x="29" y="35"/>
                  </a:moveTo>
                  <a:cubicBezTo>
                    <a:pt x="29" y="35"/>
                    <a:pt x="29" y="35"/>
                    <a:pt x="29" y="35"/>
                  </a:cubicBezTo>
                  <a:cubicBezTo>
                    <a:pt x="30" y="34"/>
                    <a:pt x="30" y="34"/>
                    <a:pt x="30" y="34"/>
                  </a:cubicBezTo>
                  <a:cubicBezTo>
                    <a:pt x="30" y="35"/>
                    <a:pt x="30" y="35"/>
                    <a:pt x="30" y="35"/>
                  </a:cubicBezTo>
                  <a:cubicBezTo>
                    <a:pt x="29" y="35"/>
                    <a:pt x="29" y="35"/>
                    <a:pt x="29" y="35"/>
                  </a:cubicBezTo>
                  <a:close/>
                  <a:moveTo>
                    <a:pt x="35" y="39"/>
                  </a:moveTo>
                  <a:cubicBezTo>
                    <a:pt x="35" y="38"/>
                    <a:pt x="35" y="38"/>
                    <a:pt x="35" y="38"/>
                  </a:cubicBezTo>
                  <a:cubicBezTo>
                    <a:pt x="35" y="37"/>
                    <a:pt x="35" y="37"/>
                    <a:pt x="35" y="37"/>
                  </a:cubicBezTo>
                  <a:cubicBezTo>
                    <a:pt x="35" y="37"/>
                    <a:pt x="35" y="37"/>
                    <a:pt x="35" y="37"/>
                  </a:cubicBezTo>
                  <a:cubicBezTo>
                    <a:pt x="36" y="38"/>
                    <a:pt x="36" y="38"/>
                    <a:pt x="36" y="38"/>
                  </a:cubicBezTo>
                  <a:cubicBezTo>
                    <a:pt x="35" y="39"/>
                    <a:pt x="35" y="39"/>
                    <a:pt x="35" y="39"/>
                  </a:cubicBezTo>
                  <a:close/>
                  <a:moveTo>
                    <a:pt x="37" y="39"/>
                  </a:moveTo>
                  <a:cubicBezTo>
                    <a:pt x="36" y="38"/>
                    <a:pt x="36" y="38"/>
                    <a:pt x="36" y="38"/>
                  </a:cubicBezTo>
                  <a:cubicBezTo>
                    <a:pt x="37" y="37"/>
                    <a:pt x="37" y="37"/>
                    <a:pt x="37" y="37"/>
                  </a:cubicBezTo>
                  <a:cubicBezTo>
                    <a:pt x="38" y="37"/>
                    <a:pt x="38" y="37"/>
                    <a:pt x="38" y="37"/>
                  </a:cubicBezTo>
                  <a:cubicBezTo>
                    <a:pt x="38" y="38"/>
                    <a:pt x="38" y="38"/>
                    <a:pt x="38" y="38"/>
                  </a:cubicBezTo>
                  <a:cubicBezTo>
                    <a:pt x="37" y="39"/>
                    <a:pt x="37" y="39"/>
                    <a:pt x="37" y="39"/>
                  </a:cubicBezTo>
                  <a:cubicBezTo>
                    <a:pt x="37" y="39"/>
                    <a:pt x="37" y="39"/>
                    <a:pt x="37" y="39"/>
                  </a:cubicBezTo>
                  <a:close/>
                  <a:moveTo>
                    <a:pt x="36" y="36"/>
                  </a:moveTo>
                  <a:cubicBezTo>
                    <a:pt x="36" y="35"/>
                    <a:pt x="36" y="35"/>
                    <a:pt x="36" y="35"/>
                  </a:cubicBezTo>
                  <a:cubicBezTo>
                    <a:pt x="37" y="35"/>
                    <a:pt x="37" y="35"/>
                    <a:pt x="37" y="35"/>
                  </a:cubicBezTo>
                  <a:cubicBezTo>
                    <a:pt x="36" y="36"/>
                    <a:pt x="36" y="36"/>
                    <a:pt x="36" y="36"/>
                  </a:cubicBezTo>
                  <a:close/>
                  <a:moveTo>
                    <a:pt x="34" y="34"/>
                  </a:moveTo>
                  <a:cubicBezTo>
                    <a:pt x="35" y="34"/>
                    <a:pt x="35" y="34"/>
                    <a:pt x="35" y="34"/>
                  </a:cubicBezTo>
                  <a:cubicBezTo>
                    <a:pt x="36" y="35"/>
                    <a:pt x="36" y="35"/>
                    <a:pt x="36" y="35"/>
                  </a:cubicBezTo>
                  <a:cubicBezTo>
                    <a:pt x="36" y="35"/>
                    <a:pt x="36" y="35"/>
                    <a:pt x="36" y="35"/>
                  </a:cubicBezTo>
                  <a:cubicBezTo>
                    <a:pt x="35" y="35"/>
                    <a:pt x="35" y="35"/>
                    <a:pt x="35" y="35"/>
                  </a:cubicBezTo>
                  <a:cubicBezTo>
                    <a:pt x="34" y="34"/>
                    <a:pt x="34" y="34"/>
                    <a:pt x="34" y="34"/>
                  </a:cubicBezTo>
                  <a:close/>
                  <a:moveTo>
                    <a:pt x="32" y="32"/>
                  </a:moveTo>
                  <a:cubicBezTo>
                    <a:pt x="32" y="32"/>
                    <a:pt x="32" y="32"/>
                    <a:pt x="32" y="32"/>
                  </a:cubicBezTo>
                  <a:cubicBezTo>
                    <a:pt x="33" y="32"/>
                    <a:pt x="33" y="32"/>
                    <a:pt x="33" y="32"/>
                  </a:cubicBezTo>
                  <a:cubicBezTo>
                    <a:pt x="34" y="33"/>
                    <a:pt x="34" y="33"/>
                    <a:pt x="34" y="33"/>
                  </a:cubicBezTo>
                  <a:cubicBezTo>
                    <a:pt x="34" y="34"/>
                    <a:pt x="34" y="34"/>
                    <a:pt x="34" y="34"/>
                  </a:cubicBezTo>
                  <a:cubicBezTo>
                    <a:pt x="33" y="34"/>
                    <a:pt x="33" y="34"/>
                    <a:pt x="33" y="34"/>
                  </a:cubicBezTo>
                  <a:cubicBezTo>
                    <a:pt x="32" y="33"/>
                    <a:pt x="32" y="33"/>
                    <a:pt x="32" y="33"/>
                  </a:cubicBezTo>
                  <a:cubicBezTo>
                    <a:pt x="31" y="32"/>
                    <a:pt x="31" y="32"/>
                    <a:pt x="31" y="32"/>
                  </a:cubicBezTo>
                  <a:cubicBezTo>
                    <a:pt x="32" y="32"/>
                    <a:pt x="32" y="32"/>
                    <a:pt x="32" y="32"/>
                  </a:cubicBezTo>
                  <a:close/>
                  <a:moveTo>
                    <a:pt x="20" y="24"/>
                  </a:moveTo>
                  <a:cubicBezTo>
                    <a:pt x="21" y="23"/>
                    <a:pt x="21" y="23"/>
                    <a:pt x="21" y="23"/>
                  </a:cubicBezTo>
                  <a:cubicBezTo>
                    <a:pt x="22" y="23"/>
                    <a:pt x="22" y="23"/>
                    <a:pt x="22" y="23"/>
                  </a:cubicBezTo>
                  <a:cubicBezTo>
                    <a:pt x="23" y="24"/>
                    <a:pt x="23" y="24"/>
                    <a:pt x="23" y="24"/>
                  </a:cubicBezTo>
                  <a:cubicBezTo>
                    <a:pt x="25" y="25"/>
                    <a:pt x="25" y="25"/>
                    <a:pt x="25" y="25"/>
                  </a:cubicBezTo>
                  <a:cubicBezTo>
                    <a:pt x="26" y="25"/>
                    <a:pt x="26" y="25"/>
                    <a:pt x="26" y="25"/>
                  </a:cubicBezTo>
                  <a:cubicBezTo>
                    <a:pt x="26" y="25"/>
                    <a:pt x="26" y="25"/>
                    <a:pt x="26" y="25"/>
                  </a:cubicBezTo>
                  <a:cubicBezTo>
                    <a:pt x="27" y="25"/>
                    <a:pt x="27" y="25"/>
                    <a:pt x="27" y="25"/>
                  </a:cubicBezTo>
                  <a:cubicBezTo>
                    <a:pt x="27" y="25"/>
                    <a:pt x="27" y="25"/>
                    <a:pt x="27" y="25"/>
                  </a:cubicBezTo>
                  <a:cubicBezTo>
                    <a:pt x="28" y="27"/>
                    <a:pt x="28" y="27"/>
                    <a:pt x="28" y="27"/>
                  </a:cubicBezTo>
                  <a:cubicBezTo>
                    <a:pt x="29" y="28"/>
                    <a:pt x="29" y="28"/>
                    <a:pt x="29" y="28"/>
                  </a:cubicBezTo>
                  <a:cubicBezTo>
                    <a:pt x="29" y="28"/>
                    <a:pt x="29" y="28"/>
                    <a:pt x="29" y="28"/>
                  </a:cubicBezTo>
                  <a:cubicBezTo>
                    <a:pt x="29" y="29"/>
                    <a:pt x="29" y="29"/>
                    <a:pt x="29" y="29"/>
                  </a:cubicBezTo>
                  <a:cubicBezTo>
                    <a:pt x="29" y="30"/>
                    <a:pt x="29" y="30"/>
                    <a:pt x="29" y="30"/>
                  </a:cubicBezTo>
                  <a:cubicBezTo>
                    <a:pt x="30" y="31"/>
                    <a:pt x="30" y="31"/>
                    <a:pt x="30" y="31"/>
                  </a:cubicBezTo>
                  <a:cubicBezTo>
                    <a:pt x="30" y="30"/>
                    <a:pt x="30" y="30"/>
                    <a:pt x="30" y="30"/>
                  </a:cubicBezTo>
                  <a:cubicBezTo>
                    <a:pt x="31" y="30"/>
                    <a:pt x="31" y="30"/>
                    <a:pt x="31" y="30"/>
                  </a:cubicBezTo>
                  <a:cubicBezTo>
                    <a:pt x="31" y="32"/>
                    <a:pt x="31" y="32"/>
                    <a:pt x="31" y="32"/>
                  </a:cubicBezTo>
                  <a:cubicBezTo>
                    <a:pt x="30" y="31"/>
                    <a:pt x="30" y="31"/>
                    <a:pt x="30" y="31"/>
                  </a:cubicBezTo>
                  <a:cubicBezTo>
                    <a:pt x="30" y="32"/>
                    <a:pt x="30" y="32"/>
                    <a:pt x="30" y="32"/>
                  </a:cubicBezTo>
                  <a:cubicBezTo>
                    <a:pt x="29" y="31"/>
                    <a:pt x="29" y="31"/>
                    <a:pt x="29" y="31"/>
                  </a:cubicBezTo>
                  <a:cubicBezTo>
                    <a:pt x="28" y="30"/>
                    <a:pt x="28" y="30"/>
                    <a:pt x="28" y="30"/>
                  </a:cubicBezTo>
                  <a:cubicBezTo>
                    <a:pt x="28" y="30"/>
                    <a:pt x="28" y="30"/>
                    <a:pt x="28" y="30"/>
                  </a:cubicBezTo>
                  <a:cubicBezTo>
                    <a:pt x="28" y="29"/>
                    <a:pt x="28" y="29"/>
                    <a:pt x="28" y="29"/>
                  </a:cubicBezTo>
                  <a:cubicBezTo>
                    <a:pt x="27" y="28"/>
                    <a:pt x="27" y="28"/>
                    <a:pt x="27" y="28"/>
                  </a:cubicBezTo>
                  <a:cubicBezTo>
                    <a:pt x="27" y="28"/>
                    <a:pt x="27" y="28"/>
                    <a:pt x="27" y="28"/>
                  </a:cubicBezTo>
                  <a:cubicBezTo>
                    <a:pt x="26" y="28"/>
                    <a:pt x="26" y="28"/>
                    <a:pt x="26" y="28"/>
                  </a:cubicBezTo>
                  <a:cubicBezTo>
                    <a:pt x="25" y="27"/>
                    <a:pt x="25" y="27"/>
                    <a:pt x="25" y="27"/>
                  </a:cubicBezTo>
                  <a:cubicBezTo>
                    <a:pt x="24" y="26"/>
                    <a:pt x="24" y="26"/>
                    <a:pt x="24" y="26"/>
                  </a:cubicBezTo>
                  <a:cubicBezTo>
                    <a:pt x="24" y="26"/>
                    <a:pt x="24" y="26"/>
                    <a:pt x="24" y="26"/>
                  </a:cubicBezTo>
                  <a:cubicBezTo>
                    <a:pt x="23" y="25"/>
                    <a:pt x="23" y="25"/>
                    <a:pt x="23" y="25"/>
                  </a:cubicBezTo>
                  <a:cubicBezTo>
                    <a:pt x="22" y="25"/>
                    <a:pt x="22" y="25"/>
                    <a:pt x="22" y="25"/>
                  </a:cubicBezTo>
                  <a:cubicBezTo>
                    <a:pt x="22" y="25"/>
                    <a:pt x="22" y="25"/>
                    <a:pt x="22" y="25"/>
                  </a:cubicBezTo>
                  <a:cubicBezTo>
                    <a:pt x="22" y="24"/>
                    <a:pt x="22" y="24"/>
                    <a:pt x="22" y="24"/>
                  </a:cubicBezTo>
                  <a:cubicBezTo>
                    <a:pt x="21" y="24"/>
                    <a:pt x="21" y="24"/>
                    <a:pt x="21" y="24"/>
                  </a:cubicBezTo>
                  <a:cubicBezTo>
                    <a:pt x="20" y="24"/>
                    <a:pt x="20" y="24"/>
                    <a:pt x="20" y="24"/>
                  </a:cubicBezTo>
                  <a:close/>
                  <a:moveTo>
                    <a:pt x="22" y="43"/>
                  </a:moveTo>
                  <a:cubicBezTo>
                    <a:pt x="22" y="42"/>
                    <a:pt x="22" y="42"/>
                    <a:pt x="22" y="42"/>
                  </a:cubicBezTo>
                  <a:cubicBezTo>
                    <a:pt x="22" y="43"/>
                    <a:pt x="22" y="43"/>
                    <a:pt x="22" y="43"/>
                  </a:cubicBezTo>
                  <a:cubicBezTo>
                    <a:pt x="23" y="44"/>
                    <a:pt x="23" y="44"/>
                    <a:pt x="23" y="44"/>
                  </a:cubicBezTo>
                  <a:cubicBezTo>
                    <a:pt x="22" y="45"/>
                    <a:pt x="22" y="45"/>
                    <a:pt x="22" y="45"/>
                  </a:cubicBezTo>
                  <a:cubicBezTo>
                    <a:pt x="22" y="45"/>
                    <a:pt x="22" y="45"/>
                    <a:pt x="22" y="45"/>
                  </a:cubicBezTo>
                  <a:cubicBezTo>
                    <a:pt x="22" y="44"/>
                    <a:pt x="22" y="44"/>
                    <a:pt x="22" y="44"/>
                  </a:cubicBezTo>
                  <a:cubicBezTo>
                    <a:pt x="21" y="43"/>
                    <a:pt x="21" y="43"/>
                    <a:pt x="21" y="43"/>
                  </a:cubicBezTo>
                  <a:cubicBezTo>
                    <a:pt x="22" y="43"/>
                    <a:pt x="22" y="43"/>
                    <a:pt x="22" y="43"/>
                  </a:cubicBezTo>
                  <a:close/>
                  <a:moveTo>
                    <a:pt x="22" y="42"/>
                  </a:moveTo>
                  <a:cubicBezTo>
                    <a:pt x="22" y="42"/>
                    <a:pt x="22" y="42"/>
                    <a:pt x="22" y="42"/>
                  </a:cubicBezTo>
                  <a:cubicBezTo>
                    <a:pt x="22" y="42"/>
                    <a:pt x="22" y="42"/>
                    <a:pt x="22" y="4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3" name="Freeform 81"/>
            <p:cNvSpPr>
              <a:spLocks noEditPoints="1"/>
            </p:cNvSpPr>
            <p:nvPr/>
          </p:nvSpPr>
          <p:spPr bwMode="auto">
            <a:xfrm>
              <a:off x="5552619" y="3456771"/>
              <a:ext cx="137826" cy="118482"/>
            </a:xfrm>
            <a:custGeom>
              <a:avLst/>
              <a:gdLst>
                <a:gd name="T0" fmla="*/ 0 w 57"/>
                <a:gd name="T1" fmla="*/ 8 h 49"/>
                <a:gd name="T2" fmla="*/ 10 w 57"/>
                <a:gd name="T3" fmla="*/ 10 h 49"/>
                <a:gd name="T4" fmla="*/ 18 w 57"/>
                <a:gd name="T5" fmla="*/ 12 h 49"/>
                <a:gd name="T6" fmla="*/ 17 w 57"/>
                <a:gd name="T7" fmla="*/ 6 h 49"/>
                <a:gd name="T8" fmla="*/ 15 w 57"/>
                <a:gd name="T9" fmla="*/ 1 h 49"/>
                <a:gd name="T10" fmla="*/ 23 w 57"/>
                <a:gd name="T11" fmla="*/ 5 h 49"/>
                <a:gd name="T12" fmla="*/ 30 w 57"/>
                <a:gd name="T13" fmla="*/ 8 h 49"/>
                <a:gd name="T14" fmla="*/ 34 w 57"/>
                <a:gd name="T15" fmla="*/ 5 h 49"/>
                <a:gd name="T16" fmla="*/ 40 w 57"/>
                <a:gd name="T17" fmla="*/ 1 h 49"/>
                <a:gd name="T18" fmla="*/ 44 w 57"/>
                <a:gd name="T19" fmla="*/ 8 h 49"/>
                <a:gd name="T20" fmla="*/ 49 w 57"/>
                <a:gd name="T21" fmla="*/ 13 h 49"/>
                <a:gd name="T22" fmla="*/ 51 w 57"/>
                <a:gd name="T23" fmla="*/ 17 h 49"/>
                <a:gd name="T24" fmla="*/ 56 w 57"/>
                <a:gd name="T25" fmla="*/ 18 h 49"/>
                <a:gd name="T26" fmla="*/ 56 w 57"/>
                <a:gd name="T27" fmla="*/ 20 h 49"/>
                <a:gd name="T28" fmla="*/ 52 w 57"/>
                <a:gd name="T29" fmla="*/ 22 h 49"/>
                <a:gd name="T30" fmla="*/ 49 w 57"/>
                <a:gd name="T31" fmla="*/ 27 h 49"/>
                <a:gd name="T32" fmla="*/ 49 w 57"/>
                <a:gd name="T33" fmla="*/ 30 h 49"/>
                <a:gd name="T34" fmla="*/ 49 w 57"/>
                <a:gd name="T35" fmla="*/ 34 h 49"/>
                <a:gd name="T36" fmla="*/ 47 w 57"/>
                <a:gd name="T37" fmla="*/ 35 h 49"/>
                <a:gd name="T38" fmla="*/ 47 w 57"/>
                <a:gd name="T39" fmla="*/ 40 h 49"/>
                <a:gd name="T40" fmla="*/ 47 w 57"/>
                <a:gd name="T41" fmla="*/ 37 h 49"/>
                <a:gd name="T42" fmla="*/ 45 w 57"/>
                <a:gd name="T43" fmla="*/ 37 h 49"/>
                <a:gd name="T44" fmla="*/ 45 w 57"/>
                <a:gd name="T45" fmla="*/ 40 h 49"/>
                <a:gd name="T46" fmla="*/ 45 w 57"/>
                <a:gd name="T47" fmla="*/ 44 h 49"/>
                <a:gd name="T48" fmla="*/ 44 w 57"/>
                <a:gd name="T49" fmla="*/ 49 h 49"/>
                <a:gd name="T50" fmla="*/ 42 w 57"/>
                <a:gd name="T51" fmla="*/ 47 h 49"/>
                <a:gd name="T52" fmla="*/ 37 w 57"/>
                <a:gd name="T53" fmla="*/ 42 h 49"/>
                <a:gd name="T54" fmla="*/ 37 w 57"/>
                <a:gd name="T55" fmla="*/ 39 h 49"/>
                <a:gd name="T56" fmla="*/ 39 w 57"/>
                <a:gd name="T57" fmla="*/ 35 h 49"/>
                <a:gd name="T58" fmla="*/ 35 w 57"/>
                <a:gd name="T59" fmla="*/ 34 h 49"/>
                <a:gd name="T60" fmla="*/ 35 w 57"/>
                <a:gd name="T61" fmla="*/ 32 h 49"/>
                <a:gd name="T62" fmla="*/ 32 w 57"/>
                <a:gd name="T63" fmla="*/ 34 h 49"/>
                <a:gd name="T64" fmla="*/ 28 w 57"/>
                <a:gd name="T65" fmla="*/ 35 h 49"/>
                <a:gd name="T66" fmla="*/ 25 w 57"/>
                <a:gd name="T67" fmla="*/ 39 h 49"/>
                <a:gd name="T68" fmla="*/ 23 w 57"/>
                <a:gd name="T69" fmla="*/ 40 h 49"/>
                <a:gd name="T70" fmla="*/ 22 w 57"/>
                <a:gd name="T71" fmla="*/ 42 h 49"/>
                <a:gd name="T72" fmla="*/ 20 w 57"/>
                <a:gd name="T73" fmla="*/ 40 h 49"/>
                <a:gd name="T74" fmla="*/ 22 w 57"/>
                <a:gd name="T75" fmla="*/ 39 h 49"/>
                <a:gd name="T76" fmla="*/ 22 w 57"/>
                <a:gd name="T77" fmla="*/ 35 h 49"/>
                <a:gd name="T78" fmla="*/ 17 w 57"/>
                <a:gd name="T79" fmla="*/ 32 h 49"/>
                <a:gd name="T80" fmla="*/ 10 w 57"/>
                <a:gd name="T81" fmla="*/ 27 h 49"/>
                <a:gd name="T82" fmla="*/ 12 w 57"/>
                <a:gd name="T83" fmla="*/ 23 h 49"/>
                <a:gd name="T84" fmla="*/ 8 w 57"/>
                <a:gd name="T85" fmla="*/ 17 h 49"/>
                <a:gd name="T86" fmla="*/ 6 w 57"/>
                <a:gd name="T87" fmla="*/ 12 h 49"/>
                <a:gd name="T88" fmla="*/ 0 w 57"/>
                <a:gd name="T89" fmla="*/ 10 h 49"/>
                <a:gd name="T90" fmla="*/ 0 w 57"/>
                <a:gd name="T91" fmla="*/ 10 h 49"/>
                <a:gd name="T92" fmla="*/ 13 w 57"/>
                <a:gd name="T93" fmla="*/ 34 h 49"/>
                <a:gd name="T94" fmla="*/ 8 w 57"/>
                <a:gd name="T95" fmla="*/ 30 h 49"/>
                <a:gd name="T96" fmla="*/ 6 w 57"/>
                <a:gd name="T97" fmla="*/ 32 h 49"/>
                <a:gd name="T98" fmla="*/ 1 w 57"/>
                <a:gd name="T99" fmla="*/ 30 h 49"/>
                <a:gd name="T100" fmla="*/ 0 w 57"/>
                <a:gd name="T101" fmla="*/ 30 h 49"/>
                <a:gd name="T102" fmla="*/ 1 w 57"/>
                <a:gd name="T103" fmla="*/ 32 h 49"/>
                <a:gd name="T104" fmla="*/ 5 w 57"/>
                <a:gd name="T105" fmla="*/ 34 h 49"/>
                <a:gd name="T106" fmla="*/ 8 w 57"/>
                <a:gd name="T107" fmla="*/ 39 h 49"/>
                <a:gd name="T108" fmla="*/ 12 w 57"/>
                <a:gd name="T109" fmla="*/ 42 h 49"/>
                <a:gd name="T110" fmla="*/ 17 w 57"/>
                <a:gd name="T111" fmla="*/ 44 h 49"/>
                <a:gd name="T112" fmla="*/ 18 w 57"/>
                <a:gd name="T113" fmla="*/ 4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 h="49">
                  <a:moveTo>
                    <a:pt x="0" y="10"/>
                  </a:moveTo>
                  <a:lnTo>
                    <a:pt x="0" y="8"/>
                  </a:lnTo>
                  <a:lnTo>
                    <a:pt x="5" y="6"/>
                  </a:lnTo>
                  <a:lnTo>
                    <a:pt x="10" y="10"/>
                  </a:lnTo>
                  <a:lnTo>
                    <a:pt x="15" y="10"/>
                  </a:lnTo>
                  <a:lnTo>
                    <a:pt x="18" y="12"/>
                  </a:lnTo>
                  <a:lnTo>
                    <a:pt x="18" y="8"/>
                  </a:lnTo>
                  <a:lnTo>
                    <a:pt x="17" y="6"/>
                  </a:lnTo>
                  <a:lnTo>
                    <a:pt x="15" y="5"/>
                  </a:lnTo>
                  <a:lnTo>
                    <a:pt x="15" y="1"/>
                  </a:lnTo>
                  <a:lnTo>
                    <a:pt x="18" y="1"/>
                  </a:lnTo>
                  <a:lnTo>
                    <a:pt x="23" y="5"/>
                  </a:lnTo>
                  <a:lnTo>
                    <a:pt x="25" y="8"/>
                  </a:lnTo>
                  <a:lnTo>
                    <a:pt x="30" y="8"/>
                  </a:lnTo>
                  <a:lnTo>
                    <a:pt x="30" y="6"/>
                  </a:lnTo>
                  <a:lnTo>
                    <a:pt x="34" y="5"/>
                  </a:lnTo>
                  <a:lnTo>
                    <a:pt x="37" y="0"/>
                  </a:lnTo>
                  <a:lnTo>
                    <a:pt x="40" y="1"/>
                  </a:lnTo>
                  <a:lnTo>
                    <a:pt x="44" y="6"/>
                  </a:lnTo>
                  <a:lnTo>
                    <a:pt x="44" y="8"/>
                  </a:lnTo>
                  <a:lnTo>
                    <a:pt x="44" y="12"/>
                  </a:lnTo>
                  <a:lnTo>
                    <a:pt x="49" y="13"/>
                  </a:lnTo>
                  <a:lnTo>
                    <a:pt x="49" y="15"/>
                  </a:lnTo>
                  <a:lnTo>
                    <a:pt x="51" y="17"/>
                  </a:lnTo>
                  <a:lnTo>
                    <a:pt x="54" y="17"/>
                  </a:lnTo>
                  <a:lnTo>
                    <a:pt x="56" y="18"/>
                  </a:lnTo>
                  <a:lnTo>
                    <a:pt x="57" y="20"/>
                  </a:lnTo>
                  <a:lnTo>
                    <a:pt x="56" y="20"/>
                  </a:lnTo>
                  <a:lnTo>
                    <a:pt x="56" y="22"/>
                  </a:lnTo>
                  <a:lnTo>
                    <a:pt x="52" y="22"/>
                  </a:lnTo>
                  <a:lnTo>
                    <a:pt x="49" y="23"/>
                  </a:lnTo>
                  <a:lnTo>
                    <a:pt x="49" y="27"/>
                  </a:lnTo>
                  <a:lnTo>
                    <a:pt x="49" y="29"/>
                  </a:lnTo>
                  <a:lnTo>
                    <a:pt x="49" y="30"/>
                  </a:lnTo>
                  <a:lnTo>
                    <a:pt x="49" y="32"/>
                  </a:lnTo>
                  <a:lnTo>
                    <a:pt x="49" y="34"/>
                  </a:lnTo>
                  <a:lnTo>
                    <a:pt x="49" y="35"/>
                  </a:lnTo>
                  <a:lnTo>
                    <a:pt x="47" y="35"/>
                  </a:lnTo>
                  <a:lnTo>
                    <a:pt x="47" y="39"/>
                  </a:lnTo>
                  <a:lnTo>
                    <a:pt x="47" y="40"/>
                  </a:lnTo>
                  <a:lnTo>
                    <a:pt x="47" y="40"/>
                  </a:lnTo>
                  <a:lnTo>
                    <a:pt x="47" y="37"/>
                  </a:lnTo>
                  <a:lnTo>
                    <a:pt x="45" y="35"/>
                  </a:lnTo>
                  <a:lnTo>
                    <a:pt x="45" y="37"/>
                  </a:lnTo>
                  <a:lnTo>
                    <a:pt x="44" y="39"/>
                  </a:lnTo>
                  <a:lnTo>
                    <a:pt x="45" y="40"/>
                  </a:lnTo>
                  <a:lnTo>
                    <a:pt x="45" y="42"/>
                  </a:lnTo>
                  <a:lnTo>
                    <a:pt x="45" y="44"/>
                  </a:lnTo>
                  <a:lnTo>
                    <a:pt x="45" y="47"/>
                  </a:lnTo>
                  <a:lnTo>
                    <a:pt x="44" y="49"/>
                  </a:lnTo>
                  <a:lnTo>
                    <a:pt x="42" y="47"/>
                  </a:lnTo>
                  <a:lnTo>
                    <a:pt x="42" y="47"/>
                  </a:lnTo>
                  <a:lnTo>
                    <a:pt x="40" y="46"/>
                  </a:lnTo>
                  <a:lnTo>
                    <a:pt x="37" y="42"/>
                  </a:lnTo>
                  <a:lnTo>
                    <a:pt x="40" y="39"/>
                  </a:lnTo>
                  <a:lnTo>
                    <a:pt x="37" y="39"/>
                  </a:lnTo>
                  <a:lnTo>
                    <a:pt x="37" y="37"/>
                  </a:lnTo>
                  <a:lnTo>
                    <a:pt x="39" y="35"/>
                  </a:lnTo>
                  <a:lnTo>
                    <a:pt x="37" y="34"/>
                  </a:lnTo>
                  <a:lnTo>
                    <a:pt x="35" y="34"/>
                  </a:lnTo>
                  <a:lnTo>
                    <a:pt x="35" y="32"/>
                  </a:lnTo>
                  <a:lnTo>
                    <a:pt x="35" y="32"/>
                  </a:lnTo>
                  <a:lnTo>
                    <a:pt x="34" y="32"/>
                  </a:lnTo>
                  <a:lnTo>
                    <a:pt x="32" y="34"/>
                  </a:lnTo>
                  <a:lnTo>
                    <a:pt x="30" y="34"/>
                  </a:lnTo>
                  <a:lnTo>
                    <a:pt x="28" y="35"/>
                  </a:lnTo>
                  <a:lnTo>
                    <a:pt x="28" y="35"/>
                  </a:lnTo>
                  <a:lnTo>
                    <a:pt x="25" y="39"/>
                  </a:lnTo>
                  <a:lnTo>
                    <a:pt x="25" y="39"/>
                  </a:lnTo>
                  <a:lnTo>
                    <a:pt x="23" y="40"/>
                  </a:lnTo>
                  <a:lnTo>
                    <a:pt x="23" y="40"/>
                  </a:lnTo>
                  <a:lnTo>
                    <a:pt x="22" y="42"/>
                  </a:lnTo>
                  <a:lnTo>
                    <a:pt x="20" y="40"/>
                  </a:lnTo>
                  <a:lnTo>
                    <a:pt x="20" y="40"/>
                  </a:lnTo>
                  <a:lnTo>
                    <a:pt x="20" y="39"/>
                  </a:lnTo>
                  <a:lnTo>
                    <a:pt x="22" y="39"/>
                  </a:lnTo>
                  <a:lnTo>
                    <a:pt x="20" y="35"/>
                  </a:lnTo>
                  <a:lnTo>
                    <a:pt x="22" y="35"/>
                  </a:lnTo>
                  <a:lnTo>
                    <a:pt x="20" y="32"/>
                  </a:lnTo>
                  <a:lnTo>
                    <a:pt x="17" y="32"/>
                  </a:lnTo>
                  <a:lnTo>
                    <a:pt x="12" y="30"/>
                  </a:lnTo>
                  <a:lnTo>
                    <a:pt x="10" y="27"/>
                  </a:lnTo>
                  <a:lnTo>
                    <a:pt x="12" y="25"/>
                  </a:lnTo>
                  <a:lnTo>
                    <a:pt x="12" y="23"/>
                  </a:lnTo>
                  <a:lnTo>
                    <a:pt x="8" y="18"/>
                  </a:lnTo>
                  <a:lnTo>
                    <a:pt x="8" y="17"/>
                  </a:lnTo>
                  <a:lnTo>
                    <a:pt x="8" y="15"/>
                  </a:lnTo>
                  <a:lnTo>
                    <a:pt x="6" y="12"/>
                  </a:lnTo>
                  <a:lnTo>
                    <a:pt x="1" y="12"/>
                  </a:lnTo>
                  <a:lnTo>
                    <a:pt x="0" y="10"/>
                  </a:lnTo>
                  <a:lnTo>
                    <a:pt x="0" y="10"/>
                  </a:lnTo>
                  <a:lnTo>
                    <a:pt x="0" y="10"/>
                  </a:lnTo>
                  <a:close/>
                  <a:moveTo>
                    <a:pt x="18" y="42"/>
                  </a:moveTo>
                  <a:lnTo>
                    <a:pt x="13" y="34"/>
                  </a:lnTo>
                  <a:lnTo>
                    <a:pt x="10" y="34"/>
                  </a:lnTo>
                  <a:lnTo>
                    <a:pt x="8" y="30"/>
                  </a:lnTo>
                  <a:lnTo>
                    <a:pt x="6" y="30"/>
                  </a:lnTo>
                  <a:lnTo>
                    <a:pt x="6" y="32"/>
                  </a:lnTo>
                  <a:lnTo>
                    <a:pt x="3" y="29"/>
                  </a:lnTo>
                  <a:lnTo>
                    <a:pt x="1" y="30"/>
                  </a:lnTo>
                  <a:lnTo>
                    <a:pt x="0" y="30"/>
                  </a:lnTo>
                  <a:lnTo>
                    <a:pt x="0" y="30"/>
                  </a:lnTo>
                  <a:lnTo>
                    <a:pt x="0" y="30"/>
                  </a:lnTo>
                  <a:lnTo>
                    <a:pt x="1" y="32"/>
                  </a:lnTo>
                  <a:lnTo>
                    <a:pt x="3" y="32"/>
                  </a:lnTo>
                  <a:lnTo>
                    <a:pt x="5" y="34"/>
                  </a:lnTo>
                  <a:lnTo>
                    <a:pt x="3" y="35"/>
                  </a:lnTo>
                  <a:lnTo>
                    <a:pt x="8" y="39"/>
                  </a:lnTo>
                  <a:lnTo>
                    <a:pt x="8" y="40"/>
                  </a:lnTo>
                  <a:lnTo>
                    <a:pt x="12" y="42"/>
                  </a:lnTo>
                  <a:lnTo>
                    <a:pt x="15" y="42"/>
                  </a:lnTo>
                  <a:lnTo>
                    <a:pt x="17" y="44"/>
                  </a:lnTo>
                  <a:lnTo>
                    <a:pt x="18" y="42"/>
                  </a:lnTo>
                  <a:lnTo>
                    <a:pt x="18" y="4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4" name="Freeform 82"/>
            <p:cNvSpPr>
              <a:spLocks/>
            </p:cNvSpPr>
            <p:nvPr/>
          </p:nvSpPr>
          <p:spPr bwMode="auto">
            <a:xfrm>
              <a:off x="5540530" y="3529311"/>
              <a:ext cx="529539" cy="427984"/>
            </a:xfrm>
            <a:custGeom>
              <a:avLst/>
              <a:gdLst>
                <a:gd name="T0" fmla="*/ 10 w 219"/>
                <a:gd name="T1" fmla="*/ 4 h 177"/>
                <a:gd name="T2" fmla="*/ 20 w 219"/>
                <a:gd name="T3" fmla="*/ 12 h 177"/>
                <a:gd name="T4" fmla="*/ 27 w 219"/>
                <a:gd name="T5" fmla="*/ 12 h 177"/>
                <a:gd name="T6" fmla="*/ 33 w 219"/>
                <a:gd name="T7" fmla="*/ 5 h 177"/>
                <a:gd name="T8" fmla="*/ 40 w 219"/>
                <a:gd name="T9" fmla="*/ 2 h 177"/>
                <a:gd name="T10" fmla="*/ 42 w 219"/>
                <a:gd name="T11" fmla="*/ 7 h 177"/>
                <a:gd name="T12" fmla="*/ 47 w 219"/>
                <a:gd name="T13" fmla="*/ 17 h 177"/>
                <a:gd name="T14" fmla="*/ 52 w 219"/>
                <a:gd name="T15" fmla="*/ 21 h 177"/>
                <a:gd name="T16" fmla="*/ 56 w 219"/>
                <a:gd name="T17" fmla="*/ 29 h 177"/>
                <a:gd name="T18" fmla="*/ 67 w 219"/>
                <a:gd name="T19" fmla="*/ 31 h 177"/>
                <a:gd name="T20" fmla="*/ 83 w 219"/>
                <a:gd name="T21" fmla="*/ 39 h 177"/>
                <a:gd name="T22" fmla="*/ 108 w 219"/>
                <a:gd name="T23" fmla="*/ 38 h 177"/>
                <a:gd name="T24" fmla="*/ 113 w 219"/>
                <a:gd name="T25" fmla="*/ 27 h 177"/>
                <a:gd name="T26" fmla="*/ 127 w 219"/>
                <a:gd name="T27" fmla="*/ 19 h 177"/>
                <a:gd name="T28" fmla="*/ 137 w 219"/>
                <a:gd name="T29" fmla="*/ 17 h 177"/>
                <a:gd name="T30" fmla="*/ 154 w 219"/>
                <a:gd name="T31" fmla="*/ 24 h 177"/>
                <a:gd name="T32" fmla="*/ 164 w 219"/>
                <a:gd name="T33" fmla="*/ 29 h 177"/>
                <a:gd name="T34" fmla="*/ 181 w 219"/>
                <a:gd name="T35" fmla="*/ 41 h 177"/>
                <a:gd name="T36" fmla="*/ 183 w 219"/>
                <a:gd name="T37" fmla="*/ 51 h 177"/>
                <a:gd name="T38" fmla="*/ 183 w 219"/>
                <a:gd name="T39" fmla="*/ 58 h 177"/>
                <a:gd name="T40" fmla="*/ 180 w 219"/>
                <a:gd name="T41" fmla="*/ 67 h 177"/>
                <a:gd name="T42" fmla="*/ 185 w 219"/>
                <a:gd name="T43" fmla="*/ 73 h 177"/>
                <a:gd name="T44" fmla="*/ 185 w 219"/>
                <a:gd name="T45" fmla="*/ 92 h 177"/>
                <a:gd name="T46" fmla="*/ 197 w 219"/>
                <a:gd name="T47" fmla="*/ 106 h 177"/>
                <a:gd name="T48" fmla="*/ 197 w 219"/>
                <a:gd name="T49" fmla="*/ 131 h 177"/>
                <a:gd name="T50" fmla="*/ 209 w 219"/>
                <a:gd name="T51" fmla="*/ 138 h 177"/>
                <a:gd name="T52" fmla="*/ 212 w 219"/>
                <a:gd name="T53" fmla="*/ 148 h 177"/>
                <a:gd name="T54" fmla="*/ 217 w 219"/>
                <a:gd name="T55" fmla="*/ 158 h 177"/>
                <a:gd name="T56" fmla="*/ 203 w 219"/>
                <a:gd name="T57" fmla="*/ 162 h 177"/>
                <a:gd name="T58" fmla="*/ 203 w 219"/>
                <a:gd name="T59" fmla="*/ 175 h 177"/>
                <a:gd name="T60" fmla="*/ 193 w 219"/>
                <a:gd name="T61" fmla="*/ 174 h 177"/>
                <a:gd name="T62" fmla="*/ 188 w 219"/>
                <a:gd name="T63" fmla="*/ 174 h 177"/>
                <a:gd name="T64" fmla="*/ 173 w 219"/>
                <a:gd name="T65" fmla="*/ 172 h 177"/>
                <a:gd name="T66" fmla="*/ 161 w 219"/>
                <a:gd name="T67" fmla="*/ 170 h 177"/>
                <a:gd name="T68" fmla="*/ 152 w 219"/>
                <a:gd name="T69" fmla="*/ 162 h 177"/>
                <a:gd name="T70" fmla="*/ 147 w 219"/>
                <a:gd name="T71" fmla="*/ 153 h 177"/>
                <a:gd name="T72" fmla="*/ 137 w 219"/>
                <a:gd name="T73" fmla="*/ 153 h 177"/>
                <a:gd name="T74" fmla="*/ 120 w 219"/>
                <a:gd name="T75" fmla="*/ 157 h 177"/>
                <a:gd name="T76" fmla="*/ 110 w 219"/>
                <a:gd name="T77" fmla="*/ 153 h 177"/>
                <a:gd name="T78" fmla="*/ 103 w 219"/>
                <a:gd name="T79" fmla="*/ 148 h 177"/>
                <a:gd name="T80" fmla="*/ 91 w 219"/>
                <a:gd name="T81" fmla="*/ 145 h 177"/>
                <a:gd name="T82" fmla="*/ 83 w 219"/>
                <a:gd name="T83" fmla="*/ 133 h 177"/>
                <a:gd name="T84" fmla="*/ 83 w 219"/>
                <a:gd name="T85" fmla="*/ 131 h 177"/>
                <a:gd name="T86" fmla="*/ 74 w 219"/>
                <a:gd name="T87" fmla="*/ 118 h 177"/>
                <a:gd name="T88" fmla="*/ 67 w 219"/>
                <a:gd name="T89" fmla="*/ 118 h 177"/>
                <a:gd name="T90" fmla="*/ 62 w 219"/>
                <a:gd name="T91" fmla="*/ 116 h 177"/>
                <a:gd name="T92" fmla="*/ 61 w 219"/>
                <a:gd name="T93" fmla="*/ 119 h 177"/>
                <a:gd name="T94" fmla="*/ 56 w 219"/>
                <a:gd name="T95" fmla="*/ 116 h 177"/>
                <a:gd name="T96" fmla="*/ 49 w 219"/>
                <a:gd name="T97" fmla="*/ 102 h 177"/>
                <a:gd name="T98" fmla="*/ 44 w 219"/>
                <a:gd name="T99" fmla="*/ 89 h 177"/>
                <a:gd name="T100" fmla="*/ 28 w 219"/>
                <a:gd name="T101" fmla="*/ 84 h 177"/>
                <a:gd name="T102" fmla="*/ 27 w 219"/>
                <a:gd name="T103" fmla="*/ 77 h 177"/>
                <a:gd name="T104" fmla="*/ 23 w 219"/>
                <a:gd name="T105" fmla="*/ 72 h 177"/>
                <a:gd name="T106" fmla="*/ 25 w 219"/>
                <a:gd name="T107" fmla="*/ 61 h 177"/>
                <a:gd name="T108" fmla="*/ 27 w 219"/>
                <a:gd name="T109" fmla="*/ 53 h 177"/>
                <a:gd name="T110" fmla="*/ 28 w 219"/>
                <a:gd name="T111" fmla="*/ 50 h 177"/>
                <a:gd name="T112" fmla="*/ 17 w 219"/>
                <a:gd name="T113" fmla="*/ 46 h 177"/>
                <a:gd name="T114" fmla="*/ 11 w 219"/>
                <a:gd name="T115" fmla="*/ 38 h 177"/>
                <a:gd name="T116" fmla="*/ 8 w 219"/>
                <a:gd name="T117" fmla="*/ 31 h 177"/>
                <a:gd name="T118" fmla="*/ 5 w 219"/>
                <a:gd name="T119" fmla="*/ 19 h 177"/>
                <a:gd name="T120" fmla="*/ 1 w 219"/>
                <a:gd name="T121" fmla="*/ 7 h 177"/>
                <a:gd name="T122" fmla="*/ 5 w 219"/>
                <a:gd name="T12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 h="177">
                  <a:moveTo>
                    <a:pt x="5" y="0"/>
                  </a:moveTo>
                  <a:lnTo>
                    <a:pt x="5" y="0"/>
                  </a:lnTo>
                  <a:lnTo>
                    <a:pt x="6" y="2"/>
                  </a:lnTo>
                  <a:lnTo>
                    <a:pt x="8" y="2"/>
                  </a:lnTo>
                  <a:lnTo>
                    <a:pt x="10" y="4"/>
                  </a:lnTo>
                  <a:lnTo>
                    <a:pt x="8" y="5"/>
                  </a:lnTo>
                  <a:lnTo>
                    <a:pt x="13" y="9"/>
                  </a:lnTo>
                  <a:lnTo>
                    <a:pt x="13" y="10"/>
                  </a:lnTo>
                  <a:lnTo>
                    <a:pt x="17" y="12"/>
                  </a:lnTo>
                  <a:lnTo>
                    <a:pt x="20" y="12"/>
                  </a:lnTo>
                  <a:lnTo>
                    <a:pt x="22" y="14"/>
                  </a:lnTo>
                  <a:lnTo>
                    <a:pt x="23" y="12"/>
                  </a:lnTo>
                  <a:lnTo>
                    <a:pt x="23" y="12"/>
                  </a:lnTo>
                  <a:lnTo>
                    <a:pt x="25" y="10"/>
                  </a:lnTo>
                  <a:lnTo>
                    <a:pt x="27" y="12"/>
                  </a:lnTo>
                  <a:lnTo>
                    <a:pt x="28" y="10"/>
                  </a:lnTo>
                  <a:lnTo>
                    <a:pt x="28" y="10"/>
                  </a:lnTo>
                  <a:lnTo>
                    <a:pt x="30" y="9"/>
                  </a:lnTo>
                  <a:lnTo>
                    <a:pt x="30" y="9"/>
                  </a:lnTo>
                  <a:lnTo>
                    <a:pt x="33" y="5"/>
                  </a:lnTo>
                  <a:lnTo>
                    <a:pt x="33" y="5"/>
                  </a:lnTo>
                  <a:lnTo>
                    <a:pt x="35" y="4"/>
                  </a:lnTo>
                  <a:lnTo>
                    <a:pt x="37" y="4"/>
                  </a:lnTo>
                  <a:lnTo>
                    <a:pt x="39" y="2"/>
                  </a:lnTo>
                  <a:lnTo>
                    <a:pt x="40" y="2"/>
                  </a:lnTo>
                  <a:lnTo>
                    <a:pt x="40" y="2"/>
                  </a:lnTo>
                  <a:lnTo>
                    <a:pt x="40" y="4"/>
                  </a:lnTo>
                  <a:lnTo>
                    <a:pt x="42" y="4"/>
                  </a:lnTo>
                  <a:lnTo>
                    <a:pt x="44" y="5"/>
                  </a:lnTo>
                  <a:lnTo>
                    <a:pt x="42" y="7"/>
                  </a:lnTo>
                  <a:lnTo>
                    <a:pt x="42" y="9"/>
                  </a:lnTo>
                  <a:lnTo>
                    <a:pt x="45" y="9"/>
                  </a:lnTo>
                  <a:lnTo>
                    <a:pt x="42" y="12"/>
                  </a:lnTo>
                  <a:lnTo>
                    <a:pt x="45" y="16"/>
                  </a:lnTo>
                  <a:lnTo>
                    <a:pt x="47" y="17"/>
                  </a:lnTo>
                  <a:lnTo>
                    <a:pt x="47" y="17"/>
                  </a:lnTo>
                  <a:lnTo>
                    <a:pt x="49" y="19"/>
                  </a:lnTo>
                  <a:lnTo>
                    <a:pt x="50" y="17"/>
                  </a:lnTo>
                  <a:lnTo>
                    <a:pt x="50" y="19"/>
                  </a:lnTo>
                  <a:lnTo>
                    <a:pt x="52" y="21"/>
                  </a:lnTo>
                  <a:lnTo>
                    <a:pt x="52" y="22"/>
                  </a:lnTo>
                  <a:lnTo>
                    <a:pt x="52" y="26"/>
                  </a:lnTo>
                  <a:lnTo>
                    <a:pt x="52" y="26"/>
                  </a:lnTo>
                  <a:lnTo>
                    <a:pt x="54" y="27"/>
                  </a:lnTo>
                  <a:lnTo>
                    <a:pt x="56" y="29"/>
                  </a:lnTo>
                  <a:lnTo>
                    <a:pt x="59" y="29"/>
                  </a:lnTo>
                  <a:lnTo>
                    <a:pt x="61" y="29"/>
                  </a:lnTo>
                  <a:lnTo>
                    <a:pt x="62" y="29"/>
                  </a:lnTo>
                  <a:lnTo>
                    <a:pt x="66" y="31"/>
                  </a:lnTo>
                  <a:lnTo>
                    <a:pt x="67" y="31"/>
                  </a:lnTo>
                  <a:lnTo>
                    <a:pt x="67" y="33"/>
                  </a:lnTo>
                  <a:lnTo>
                    <a:pt x="69" y="34"/>
                  </a:lnTo>
                  <a:lnTo>
                    <a:pt x="74" y="38"/>
                  </a:lnTo>
                  <a:lnTo>
                    <a:pt x="78" y="38"/>
                  </a:lnTo>
                  <a:lnTo>
                    <a:pt x="83" y="39"/>
                  </a:lnTo>
                  <a:lnTo>
                    <a:pt x="86" y="39"/>
                  </a:lnTo>
                  <a:lnTo>
                    <a:pt x="93" y="38"/>
                  </a:lnTo>
                  <a:lnTo>
                    <a:pt x="100" y="36"/>
                  </a:lnTo>
                  <a:lnTo>
                    <a:pt x="105" y="36"/>
                  </a:lnTo>
                  <a:lnTo>
                    <a:pt x="108" y="38"/>
                  </a:lnTo>
                  <a:lnTo>
                    <a:pt x="108" y="34"/>
                  </a:lnTo>
                  <a:lnTo>
                    <a:pt x="107" y="33"/>
                  </a:lnTo>
                  <a:lnTo>
                    <a:pt x="107" y="29"/>
                  </a:lnTo>
                  <a:lnTo>
                    <a:pt x="108" y="27"/>
                  </a:lnTo>
                  <a:lnTo>
                    <a:pt x="113" y="27"/>
                  </a:lnTo>
                  <a:lnTo>
                    <a:pt x="113" y="24"/>
                  </a:lnTo>
                  <a:lnTo>
                    <a:pt x="115" y="22"/>
                  </a:lnTo>
                  <a:lnTo>
                    <a:pt x="117" y="22"/>
                  </a:lnTo>
                  <a:lnTo>
                    <a:pt x="122" y="19"/>
                  </a:lnTo>
                  <a:lnTo>
                    <a:pt x="127" y="19"/>
                  </a:lnTo>
                  <a:lnTo>
                    <a:pt x="130" y="19"/>
                  </a:lnTo>
                  <a:lnTo>
                    <a:pt x="130" y="17"/>
                  </a:lnTo>
                  <a:lnTo>
                    <a:pt x="134" y="16"/>
                  </a:lnTo>
                  <a:lnTo>
                    <a:pt x="135" y="17"/>
                  </a:lnTo>
                  <a:lnTo>
                    <a:pt x="137" y="17"/>
                  </a:lnTo>
                  <a:lnTo>
                    <a:pt x="142" y="21"/>
                  </a:lnTo>
                  <a:lnTo>
                    <a:pt x="144" y="21"/>
                  </a:lnTo>
                  <a:lnTo>
                    <a:pt x="151" y="24"/>
                  </a:lnTo>
                  <a:lnTo>
                    <a:pt x="152" y="24"/>
                  </a:lnTo>
                  <a:lnTo>
                    <a:pt x="154" y="24"/>
                  </a:lnTo>
                  <a:lnTo>
                    <a:pt x="159" y="26"/>
                  </a:lnTo>
                  <a:lnTo>
                    <a:pt x="161" y="26"/>
                  </a:lnTo>
                  <a:lnTo>
                    <a:pt x="161" y="29"/>
                  </a:lnTo>
                  <a:lnTo>
                    <a:pt x="163" y="29"/>
                  </a:lnTo>
                  <a:lnTo>
                    <a:pt x="164" y="29"/>
                  </a:lnTo>
                  <a:lnTo>
                    <a:pt x="169" y="31"/>
                  </a:lnTo>
                  <a:lnTo>
                    <a:pt x="173" y="36"/>
                  </a:lnTo>
                  <a:lnTo>
                    <a:pt x="178" y="36"/>
                  </a:lnTo>
                  <a:lnTo>
                    <a:pt x="180" y="38"/>
                  </a:lnTo>
                  <a:lnTo>
                    <a:pt x="181" y="41"/>
                  </a:lnTo>
                  <a:lnTo>
                    <a:pt x="181" y="43"/>
                  </a:lnTo>
                  <a:lnTo>
                    <a:pt x="183" y="44"/>
                  </a:lnTo>
                  <a:lnTo>
                    <a:pt x="183" y="46"/>
                  </a:lnTo>
                  <a:lnTo>
                    <a:pt x="183" y="48"/>
                  </a:lnTo>
                  <a:lnTo>
                    <a:pt x="183" y="51"/>
                  </a:lnTo>
                  <a:lnTo>
                    <a:pt x="183" y="53"/>
                  </a:lnTo>
                  <a:lnTo>
                    <a:pt x="183" y="55"/>
                  </a:lnTo>
                  <a:lnTo>
                    <a:pt x="185" y="56"/>
                  </a:lnTo>
                  <a:lnTo>
                    <a:pt x="183" y="56"/>
                  </a:lnTo>
                  <a:lnTo>
                    <a:pt x="183" y="58"/>
                  </a:lnTo>
                  <a:lnTo>
                    <a:pt x="181" y="60"/>
                  </a:lnTo>
                  <a:lnTo>
                    <a:pt x="178" y="61"/>
                  </a:lnTo>
                  <a:lnTo>
                    <a:pt x="180" y="61"/>
                  </a:lnTo>
                  <a:lnTo>
                    <a:pt x="181" y="63"/>
                  </a:lnTo>
                  <a:lnTo>
                    <a:pt x="180" y="67"/>
                  </a:lnTo>
                  <a:lnTo>
                    <a:pt x="180" y="67"/>
                  </a:lnTo>
                  <a:lnTo>
                    <a:pt x="180" y="70"/>
                  </a:lnTo>
                  <a:lnTo>
                    <a:pt x="180" y="73"/>
                  </a:lnTo>
                  <a:lnTo>
                    <a:pt x="185" y="73"/>
                  </a:lnTo>
                  <a:lnTo>
                    <a:pt x="185" y="73"/>
                  </a:lnTo>
                  <a:lnTo>
                    <a:pt x="181" y="78"/>
                  </a:lnTo>
                  <a:lnTo>
                    <a:pt x="181" y="80"/>
                  </a:lnTo>
                  <a:lnTo>
                    <a:pt x="185" y="85"/>
                  </a:lnTo>
                  <a:lnTo>
                    <a:pt x="185" y="90"/>
                  </a:lnTo>
                  <a:lnTo>
                    <a:pt x="185" y="92"/>
                  </a:lnTo>
                  <a:lnTo>
                    <a:pt x="186" y="94"/>
                  </a:lnTo>
                  <a:lnTo>
                    <a:pt x="186" y="99"/>
                  </a:lnTo>
                  <a:lnTo>
                    <a:pt x="195" y="99"/>
                  </a:lnTo>
                  <a:lnTo>
                    <a:pt x="197" y="102"/>
                  </a:lnTo>
                  <a:lnTo>
                    <a:pt x="197" y="106"/>
                  </a:lnTo>
                  <a:lnTo>
                    <a:pt x="198" y="109"/>
                  </a:lnTo>
                  <a:lnTo>
                    <a:pt x="197" y="111"/>
                  </a:lnTo>
                  <a:lnTo>
                    <a:pt x="190" y="121"/>
                  </a:lnTo>
                  <a:lnTo>
                    <a:pt x="195" y="130"/>
                  </a:lnTo>
                  <a:lnTo>
                    <a:pt x="197" y="131"/>
                  </a:lnTo>
                  <a:lnTo>
                    <a:pt x="198" y="135"/>
                  </a:lnTo>
                  <a:lnTo>
                    <a:pt x="202" y="136"/>
                  </a:lnTo>
                  <a:lnTo>
                    <a:pt x="202" y="136"/>
                  </a:lnTo>
                  <a:lnTo>
                    <a:pt x="205" y="136"/>
                  </a:lnTo>
                  <a:lnTo>
                    <a:pt x="209" y="138"/>
                  </a:lnTo>
                  <a:lnTo>
                    <a:pt x="209" y="140"/>
                  </a:lnTo>
                  <a:lnTo>
                    <a:pt x="210" y="140"/>
                  </a:lnTo>
                  <a:lnTo>
                    <a:pt x="210" y="143"/>
                  </a:lnTo>
                  <a:lnTo>
                    <a:pt x="212" y="145"/>
                  </a:lnTo>
                  <a:lnTo>
                    <a:pt x="212" y="148"/>
                  </a:lnTo>
                  <a:lnTo>
                    <a:pt x="212" y="150"/>
                  </a:lnTo>
                  <a:lnTo>
                    <a:pt x="215" y="150"/>
                  </a:lnTo>
                  <a:lnTo>
                    <a:pt x="219" y="152"/>
                  </a:lnTo>
                  <a:lnTo>
                    <a:pt x="219" y="157"/>
                  </a:lnTo>
                  <a:lnTo>
                    <a:pt x="217" y="158"/>
                  </a:lnTo>
                  <a:lnTo>
                    <a:pt x="214" y="157"/>
                  </a:lnTo>
                  <a:lnTo>
                    <a:pt x="209" y="158"/>
                  </a:lnTo>
                  <a:lnTo>
                    <a:pt x="209" y="158"/>
                  </a:lnTo>
                  <a:lnTo>
                    <a:pt x="205" y="160"/>
                  </a:lnTo>
                  <a:lnTo>
                    <a:pt x="203" y="162"/>
                  </a:lnTo>
                  <a:lnTo>
                    <a:pt x="203" y="165"/>
                  </a:lnTo>
                  <a:lnTo>
                    <a:pt x="202" y="167"/>
                  </a:lnTo>
                  <a:lnTo>
                    <a:pt x="203" y="169"/>
                  </a:lnTo>
                  <a:lnTo>
                    <a:pt x="203" y="174"/>
                  </a:lnTo>
                  <a:lnTo>
                    <a:pt x="203" y="175"/>
                  </a:lnTo>
                  <a:lnTo>
                    <a:pt x="202" y="175"/>
                  </a:lnTo>
                  <a:lnTo>
                    <a:pt x="202" y="175"/>
                  </a:lnTo>
                  <a:lnTo>
                    <a:pt x="200" y="177"/>
                  </a:lnTo>
                  <a:lnTo>
                    <a:pt x="197" y="175"/>
                  </a:lnTo>
                  <a:lnTo>
                    <a:pt x="193" y="174"/>
                  </a:lnTo>
                  <a:lnTo>
                    <a:pt x="193" y="172"/>
                  </a:lnTo>
                  <a:lnTo>
                    <a:pt x="192" y="172"/>
                  </a:lnTo>
                  <a:lnTo>
                    <a:pt x="192" y="174"/>
                  </a:lnTo>
                  <a:lnTo>
                    <a:pt x="190" y="175"/>
                  </a:lnTo>
                  <a:lnTo>
                    <a:pt x="188" y="174"/>
                  </a:lnTo>
                  <a:lnTo>
                    <a:pt x="188" y="174"/>
                  </a:lnTo>
                  <a:lnTo>
                    <a:pt x="186" y="174"/>
                  </a:lnTo>
                  <a:lnTo>
                    <a:pt x="181" y="172"/>
                  </a:lnTo>
                  <a:lnTo>
                    <a:pt x="178" y="172"/>
                  </a:lnTo>
                  <a:lnTo>
                    <a:pt x="173" y="172"/>
                  </a:lnTo>
                  <a:lnTo>
                    <a:pt x="169" y="169"/>
                  </a:lnTo>
                  <a:lnTo>
                    <a:pt x="168" y="169"/>
                  </a:lnTo>
                  <a:lnTo>
                    <a:pt x="166" y="172"/>
                  </a:lnTo>
                  <a:lnTo>
                    <a:pt x="164" y="170"/>
                  </a:lnTo>
                  <a:lnTo>
                    <a:pt x="161" y="170"/>
                  </a:lnTo>
                  <a:lnTo>
                    <a:pt x="156" y="170"/>
                  </a:lnTo>
                  <a:lnTo>
                    <a:pt x="156" y="169"/>
                  </a:lnTo>
                  <a:lnTo>
                    <a:pt x="154" y="169"/>
                  </a:lnTo>
                  <a:lnTo>
                    <a:pt x="154" y="165"/>
                  </a:lnTo>
                  <a:lnTo>
                    <a:pt x="152" y="162"/>
                  </a:lnTo>
                  <a:lnTo>
                    <a:pt x="151" y="157"/>
                  </a:lnTo>
                  <a:lnTo>
                    <a:pt x="149" y="155"/>
                  </a:lnTo>
                  <a:lnTo>
                    <a:pt x="149" y="153"/>
                  </a:lnTo>
                  <a:lnTo>
                    <a:pt x="147" y="153"/>
                  </a:lnTo>
                  <a:lnTo>
                    <a:pt x="147" y="153"/>
                  </a:lnTo>
                  <a:lnTo>
                    <a:pt x="144" y="152"/>
                  </a:lnTo>
                  <a:lnTo>
                    <a:pt x="142" y="153"/>
                  </a:lnTo>
                  <a:lnTo>
                    <a:pt x="139" y="155"/>
                  </a:lnTo>
                  <a:lnTo>
                    <a:pt x="137" y="155"/>
                  </a:lnTo>
                  <a:lnTo>
                    <a:pt x="137" y="153"/>
                  </a:lnTo>
                  <a:lnTo>
                    <a:pt x="137" y="155"/>
                  </a:lnTo>
                  <a:lnTo>
                    <a:pt x="132" y="158"/>
                  </a:lnTo>
                  <a:lnTo>
                    <a:pt x="129" y="162"/>
                  </a:lnTo>
                  <a:lnTo>
                    <a:pt x="124" y="158"/>
                  </a:lnTo>
                  <a:lnTo>
                    <a:pt x="120" y="157"/>
                  </a:lnTo>
                  <a:lnTo>
                    <a:pt x="118" y="158"/>
                  </a:lnTo>
                  <a:lnTo>
                    <a:pt x="117" y="158"/>
                  </a:lnTo>
                  <a:lnTo>
                    <a:pt x="113" y="155"/>
                  </a:lnTo>
                  <a:lnTo>
                    <a:pt x="112" y="155"/>
                  </a:lnTo>
                  <a:lnTo>
                    <a:pt x="110" y="153"/>
                  </a:lnTo>
                  <a:lnTo>
                    <a:pt x="108" y="153"/>
                  </a:lnTo>
                  <a:lnTo>
                    <a:pt x="105" y="150"/>
                  </a:lnTo>
                  <a:lnTo>
                    <a:pt x="105" y="148"/>
                  </a:lnTo>
                  <a:lnTo>
                    <a:pt x="105" y="148"/>
                  </a:lnTo>
                  <a:lnTo>
                    <a:pt x="103" y="148"/>
                  </a:lnTo>
                  <a:lnTo>
                    <a:pt x="103" y="147"/>
                  </a:lnTo>
                  <a:lnTo>
                    <a:pt x="100" y="147"/>
                  </a:lnTo>
                  <a:lnTo>
                    <a:pt x="98" y="145"/>
                  </a:lnTo>
                  <a:lnTo>
                    <a:pt x="95" y="145"/>
                  </a:lnTo>
                  <a:lnTo>
                    <a:pt x="91" y="145"/>
                  </a:lnTo>
                  <a:lnTo>
                    <a:pt x="90" y="143"/>
                  </a:lnTo>
                  <a:lnTo>
                    <a:pt x="86" y="136"/>
                  </a:lnTo>
                  <a:lnTo>
                    <a:pt x="86" y="135"/>
                  </a:lnTo>
                  <a:lnTo>
                    <a:pt x="84" y="135"/>
                  </a:lnTo>
                  <a:lnTo>
                    <a:pt x="83" y="133"/>
                  </a:lnTo>
                  <a:lnTo>
                    <a:pt x="83" y="133"/>
                  </a:lnTo>
                  <a:lnTo>
                    <a:pt x="84" y="133"/>
                  </a:lnTo>
                  <a:lnTo>
                    <a:pt x="84" y="133"/>
                  </a:lnTo>
                  <a:lnTo>
                    <a:pt x="84" y="131"/>
                  </a:lnTo>
                  <a:lnTo>
                    <a:pt x="83" y="131"/>
                  </a:lnTo>
                  <a:lnTo>
                    <a:pt x="81" y="131"/>
                  </a:lnTo>
                  <a:lnTo>
                    <a:pt x="81" y="128"/>
                  </a:lnTo>
                  <a:lnTo>
                    <a:pt x="78" y="123"/>
                  </a:lnTo>
                  <a:lnTo>
                    <a:pt x="76" y="121"/>
                  </a:lnTo>
                  <a:lnTo>
                    <a:pt x="74" y="118"/>
                  </a:lnTo>
                  <a:lnTo>
                    <a:pt x="73" y="118"/>
                  </a:lnTo>
                  <a:lnTo>
                    <a:pt x="69" y="119"/>
                  </a:lnTo>
                  <a:lnTo>
                    <a:pt x="69" y="119"/>
                  </a:lnTo>
                  <a:lnTo>
                    <a:pt x="67" y="118"/>
                  </a:lnTo>
                  <a:lnTo>
                    <a:pt x="67" y="118"/>
                  </a:lnTo>
                  <a:lnTo>
                    <a:pt x="64" y="118"/>
                  </a:lnTo>
                  <a:lnTo>
                    <a:pt x="64" y="116"/>
                  </a:lnTo>
                  <a:lnTo>
                    <a:pt x="66" y="114"/>
                  </a:lnTo>
                  <a:lnTo>
                    <a:pt x="64" y="116"/>
                  </a:lnTo>
                  <a:lnTo>
                    <a:pt x="62" y="116"/>
                  </a:lnTo>
                  <a:lnTo>
                    <a:pt x="62" y="116"/>
                  </a:lnTo>
                  <a:lnTo>
                    <a:pt x="64" y="116"/>
                  </a:lnTo>
                  <a:lnTo>
                    <a:pt x="64" y="119"/>
                  </a:lnTo>
                  <a:lnTo>
                    <a:pt x="62" y="119"/>
                  </a:lnTo>
                  <a:lnTo>
                    <a:pt x="61" y="119"/>
                  </a:lnTo>
                  <a:lnTo>
                    <a:pt x="59" y="118"/>
                  </a:lnTo>
                  <a:lnTo>
                    <a:pt x="59" y="118"/>
                  </a:lnTo>
                  <a:lnTo>
                    <a:pt x="59" y="118"/>
                  </a:lnTo>
                  <a:lnTo>
                    <a:pt x="57" y="118"/>
                  </a:lnTo>
                  <a:lnTo>
                    <a:pt x="56" y="116"/>
                  </a:lnTo>
                  <a:lnTo>
                    <a:pt x="54" y="114"/>
                  </a:lnTo>
                  <a:lnTo>
                    <a:pt x="52" y="107"/>
                  </a:lnTo>
                  <a:lnTo>
                    <a:pt x="49" y="107"/>
                  </a:lnTo>
                  <a:lnTo>
                    <a:pt x="49" y="106"/>
                  </a:lnTo>
                  <a:lnTo>
                    <a:pt x="49" y="102"/>
                  </a:lnTo>
                  <a:lnTo>
                    <a:pt x="50" y="101"/>
                  </a:lnTo>
                  <a:lnTo>
                    <a:pt x="49" y="95"/>
                  </a:lnTo>
                  <a:lnTo>
                    <a:pt x="47" y="94"/>
                  </a:lnTo>
                  <a:lnTo>
                    <a:pt x="45" y="90"/>
                  </a:lnTo>
                  <a:lnTo>
                    <a:pt x="44" y="89"/>
                  </a:lnTo>
                  <a:lnTo>
                    <a:pt x="42" y="90"/>
                  </a:lnTo>
                  <a:lnTo>
                    <a:pt x="33" y="85"/>
                  </a:lnTo>
                  <a:lnTo>
                    <a:pt x="32" y="85"/>
                  </a:lnTo>
                  <a:lnTo>
                    <a:pt x="32" y="85"/>
                  </a:lnTo>
                  <a:lnTo>
                    <a:pt x="28" y="84"/>
                  </a:lnTo>
                  <a:lnTo>
                    <a:pt x="30" y="82"/>
                  </a:lnTo>
                  <a:lnTo>
                    <a:pt x="28" y="82"/>
                  </a:lnTo>
                  <a:lnTo>
                    <a:pt x="30" y="80"/>
                  </a:lnTo>
                  <a:lnTo>
                    <a:pt x="28" y="78"/>
                  </a:lnTo>
                  <a:lnTo>
                    <a:pt x="27" y="77"/>
                  </a:lnTo>
                  <a:lnTo>
                    <a:pt x="25" y="75"/>
                  </a:lnTo>
                  <a:lnTo>
                    <a:pt x="23" y="73"/>
                  </a:lnTo>
                  <a:lnTo>
                    <a:pt x="22" y="73"/>
                  </a:lnTo>
                  <a:lnTo>
                    <a:pt x="22" y="73"/>
                  </a:lnTo>
                  <a:lnTo>
                    <a:pt x="23" y="72"/>
                  </a:lnTo>
                  <a:lnTo>
                    <a:pt x="22" y="70"/>
                  </a:lnTo>
                  <a:lnTo>
                    <a:pt x="23" y="68"/>
                  </a:lnTo>
                  <a:lnTo>
                    <a:pt x="23" y="65"/>
                  </a:lnTo>
                  <a:lnTo>
                    <a:pt x="25" y="63"/>
                  </a:lnTo>
                  <a:lnTo>
                    <a:pt x="25" y="61"/>
                  </a:lnTo>
                  <a:lnTo>
                    <a:pt x="27" y="61"/>
                  </a:lnTo>
                  <a:lnTo>
                    <a:pt x="27" y="60"/>
                  </a:lnTo>
                  <a:lnTo>
                    <a:pt x="27" y="56"/>
                  </a:lnTo>
                  <a:lnTo>
                    <a:pt x="27" y="56"/>
                  </a:lnTo>
                  <a:lnTo>
                    <a:pt x="27" y="53"/>
                  </a:lnTo>
                  <a:lnTo>
                    <a:pt x="27" y="53"/>
                  </a:lnTo>
                  <a:lnTo>
                    <a:pt x="30" y="51"/>
                  </a:lnTo>
                  <a:lnTo>
                    <a:pt x="30" y="51"/>
                  </a:lnTo>
                  <a:lnTo>
                    <a:pt x="30" y="51"/>
                  </a:lnTo>
                  <a:lnTo>
                    <a:pt x="28" y="50"/>
                  </a:lnTo>
                  <a:lnTo>
                    <a:pt x="25" y="51"/>
                  </a:lnTo>
                  <a:lnTo>
                    <a:pt x="23" y="50"/>
                  </a:lnTo>
                  <a:lnTo>
                    <a:pt x="20" y="48"/>
                  </a:lnTo>
                  <a:lnTo>
                    <a:pt x="18" y="48"/>
                  </a:lnTo>
                  <a:lnTo>
                    <a:pt x="17" y="46"/>
                  </a:lnTo>
                  <a:lnTo>
                    <a:pt x="17" y="44"/>
                  </a:lnTo>
                  <a:lnTo>
                    <a:pt x="15" y="43"/>
                  </a:lnTo>
                  <a:lnTo>
                    <a:pt x="13" y="43"/>
                  </a:lnTo>
                  <a:lnTo>
                    <a:pt x="11" y="39"/>
                  </a:lnTo>
                  <a:lnTo>
                    <a:pt x="11" y="38"/>
                  </a:lnTo>
                  <a:lnTo>
                    <a:pt x="11" y="36"/>
                  </a:lnTo>
                  <a:lnTo>
                    <a:pt x="10" y="36"/>
                  </a:lnTo>
                  <a:lnTo>
                    <a:pt x="10" y="36"/>
                  </a:lnTo>
                  <a:lnTo>
                    <a:pt x="10" y="34"/>
                  </a:lnTo>
                  <a:lnTo>
                    <a:pt x="8" y="31"/>
                  </a:lnTo>
                  <a:lnTo>
                    <a:pt x="6" y="27"/>
                  </a:lnTo>
                  <a:lnTo>
                    <a:pt x="3" y="26"/>
                  </a:lnTo>
                  <a:lnTo>
                    <a:pt x="3" y="24"/>
                  </a:lnTo>
                  <a:lnTo>
                    <a:pt x="3" y="21"/>
                  </a:lnTo>
                  <a:lnTo>
                    <a:pt x="5" y="19"/>
                  </a:lnTo>
                  <a:lnTo>
                    <a:pt x="5" y="17"/>
                  </a:lnTo>
                  <a:lnTo>
                    <a:pt x="1" y="17"/>
                  </a:lnTo>
                  <a:lnTo>
                    <a:pt x="1" y="14"/>
                  </a:lnTo>
                  <a:lnTo>
                    <a:pt x="1" y="12"/>
                  </a:lnTo>
                  <a:lnTo>
                    <a:pt x="1" y="7"/>
                  </a:lnTo>
                  <a:lnTo>
                    <a:pt x="0" y="5"/>
                  </a:lnTo>
                  <a:lnTo>
                    <a:pt x="0" y="5"/>
                  </a:lnTo>
                  <a:lnTo>
                    <a:pt x="3" y="4"/>
                  </a:lnTo>
                  <a:lnTo>
                    <a:pt x="3" y="2"/>
                  </a:lnTo>
                  <a:lnTo>
                    <a:pt x="5" y="0"/>
                  </a:lnTo>
                  <a:lnTo>
                    <a:pt x="5" y="0"/>
                  </a:ln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5" name="Freeform 83"/>
            <p:cNvSpPr>
              <a:spLocks/>
            </p:cNvSpPr>
            <p:nvPr/>
          </p:nvSpPr>
          <p:spPr bwMode="auto">
            <a:xfrm>
              <a:off x="5513932" y="3480951"/>
              <a:ext cx="91883" cy="77376"/>
            </a:xfrm>
            <a:custGeom>
              <a:avLst/>
              <a:gdLst>
                <a:gd name="T0" fmla="*/ 0 w 38"/>
                <a:gd name="T1" fmla="*/ 2 h 32"/>
                <a:gd name="T2" fmla="*/ 4 w 38"/>
                <a:gd name="T3" fmla="*/ 0 h 32"/>
                <a:gd name="T4" fmla="*/ 9 w 38"/>
                <a:gd name="T5" fmla="*/ 0 h 32"/>
                <a:gd name="T6" fmla="*/ 9 w 38"/>
                <a:gd name="T7" fmla="*/ 0 h 32"/>
                <a:gd name="T8" fmla="*/ 16 w 38"/>
                <a:gd name="T9" fmla="*/ 0 h 32"/>
                <a:gd name="T10" fmla="*/ 17 w 38"/>
                <a:gd name="T11" fmla="*/ 2 h 32"/>
                <a:gd name="T12" fmla="*/ 22 w 38"/>
                <a:gd name="T13" fmla="*/ 2 h 32"/>
                <a:gd name="T14" fmla="*/ 24 w 38"/>
                <a:gd name="T15" fmla="*/ 5 h 32"/>
                <a:gd name="T16" fmla="*/ 24 w 38"/>
                <a:gd name="T17" fmla="*/ 7 h 32"/>
                <a:gd name="T18" fmla="*/ 24 w 38"/>
                <a:gd name="T19" fmla="*/ 8 h 32"/>
                <a:gd name="T20" fmla="*/ 28 w 38"/>
                <a:gd name="T21" fmla="*/ 13 h 32"/>
                <a:gd name="T22" fmla="*/ 28 w 38"/>
                <a:gd name="T23" fmla="*/ 15 h 32"/>
                <a:gd name="T24" fmla="*/ 26 w 38"/>
                <a:gd name="T25" fmla="*/ 17 h 32"/>
                <a:gd name="T26" fmla="*/ 28 w 38"/>
                <a:gd name="T27" fmla="*/ 20 h 32"/>
                <a:gd name="T28" fmla="*/ 33 w 38"/>
                <a:gd name="T29" fmla="*/ 22 h 32"/>
                <a:gd name="T30" fmla="*/ 36 w 38"/>
                <a:gd name="T31" fmla="*/ 22 h 32"/>
                <a:gd name="T32" fmla="*/ 38 w 38"/>
                <a:gd name="T33" fmla="*/ 25 h 32"/>
                <a:gd name="T34" fmla="*/ 36 w 38"/>
                <a:gd name="T35" fmla="*/ 25 h 32"/>
                <a:gd name="T36" fmla="*/ 38 w 38"/>
                <a:gd name="T37" fmla="*/ 29 h 32"/>
                <a:gd name="T38" fmla="*/ 36 w 38"/>
                <a:gd name="T39" fmla="*/ 29 h 32"/>
                <a:gd name="T40" fmla="*/ 36 w 38"/>
                <a:gd name="T41" fmla="*/ 30 h 32"/>
                <a:gd name="T42" fmla="*/ 34 w 38"/>
                <a:gd name="T43" fmla="*/ 32 h 32"/>
                <a:gd name="T44" fmla="*/ 29 w 38"/>
                <a:gd name="T45" fmla="*/ 24 h 32"/>
                <a:gd name="T46" fmla="*/ 26 w 38"/>
                <a:gd name="T47" fmla="*/ 24 h 32"/>
                <a:gd name="T48" fmla="*/ 24 w 38"/>
                <a:gd name="T49" fmla="*/ 20 h 32"/>
                <a:gd name="T50" fmla="*/ 22 w 38"/>
                <a:gd name="T51" fmla="*/ 20 h 32"/>
                <a:gd name="T52" fmla="*/ 22 w 38"/>
                <a:gd name="T53" fmla="*/ 22 h 32"/>
                <a:gd name="T54" fmla="*/ 19 w 38"/>
                <a:gd name="T55" fmla="*/ 19 h 32"/>
                <a:gd name="T56" fmla="*/ 17 w 38"/>
                <a:gd name="T57" fmla="*/ 20 h 32"/>
                <a:gd name="T58" fmla="*/ 16 w 38"/>
                <a:gd name="T59" fmla="*/ 20 h 32"/>
                <a:gd name="T60" fmla="*/ 14 w 38"/>
                <a:gd name="T61" fmla="*/ 19 h 32"/>
                <a:gd name="T62" fmla="*/ 12 w 38"/>
                <a:gd name="T63" fmla="*/ 17 h 32"/>
                <a:gd name="T64" fmla="*/ 11 w 38"/>
                <a:gd name="T65" fmla="*/ 17 h 32"/>
                <a:gd name="T66" fmla="*/ 7 w 38"/>
                <a:gd name="T67" fmla="*/ 17 h 32"/>
                <a:gd name="T68" fmla="*/ 4 w 38"/>
                <a:gd name="T69" fmla="*/ 15 h 32"/>
                <a:gd name="T70" fmla="*/ 4 w 38"/>
                <a:gd name="T71" fmla="*/ 10 h 32"/>
                <a:gd name="T72" fmla="*/ 5 w 38"/>
                <a:gd name="T73" fmla="*/ 7 h 32"/>
                <a:gd name="T74" fmla="*/ 4 w 38"/>
                <a:gd name="T75" fmla="*/ 5 h 32"/>
                <a:gd name="T76" fmla="*/ 2 w 38"/>
                <a:gd name="T77" fmla="*/ 5 h 32"/>
                <a:gd name="T78" fmla="*/ 2 w 38"/>
                <a:gd name="T79" fmla="*/ 3 h 32"/>
                <a:gd name="T80" fmla="*/ 0 w 38"/>
                <a:gd name="T81" fmla="*/ 2 h 32"/>
                <a:gd name="T82" fmla="*/ 0 w 38"/>
                <a:gd name="T83"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2">
                  <a:moveTo>
                    <a:pt x="0" y="2"/>
                  </a:moveTo>
                  <a:lnTo>
                    <a:pt x="4" y="0"/>
                  </a:lnTo>
                  <a:lnTo>
                    <a:pt x="9" y="0"/>
                  </a:lnTo>
                  <a:lnTo>
                    <a:pt x="9" y="0"/>
                  </a:lnTo>
                  <a:lnTo>
                    <a:pt x="16" y="0"/>
                  </a:lnTo>
                  <a:lnTo>
                    <a:pt x="17" y="2"/>
                  </a:lnTo>
                  <a:lnTo>
                    <a:pt x="22" y="2"/>
                  </a:lnTo>
                  <a:lnTo>
                    <a:pt x="24" y="5"/>
                  </a:lnTo>
                  <a:lnTo>
                    <a:pt x="24" y="7"/>
                  </a:lnTo>
                  <a:lnTo>
                    <a:pt x="24" y="8"/>
                  </a:lnTo>
                  <a:lnTo>
                    <a:pt x="28" y="13"/>
                  </a:lnTo>
                  <a:lnTo>
                    <a:pt x="28" y="15"/>
                  </a:lnTo>
                  <a:lnTo>
                    <a:pt x="26" y="17"/>
                  </a:lnTo>
                  <a:lnTo>
                    <a:pt x="28" y="20"/>
                  </a:lnTo>
                  <a:lnTo>
                    <a:pt x="33" y="22"/>
                  </a:lnTo>
                  <a:lnTo>
                    <a:pt x="36" y="22"/>
                  </a:lnTo>
                  <a:lnTo>
                    <a:pt x="38" y="25"/>
                  </a:lnTo>
                  <a:lnTo>
                    <a:pt x="36" y="25"/>
                  </a:lnTo>
                  <a:lnTo>
                    <a:pt x="38" y="29"/>
                  </a:lnTo>
                  <a:lnTo>
                    <a:pt x="36" y="29"/>
                  </a:lnTo>
                  <a:lnTo>
                    <a:pt x="36" y="30"/>
                  </a:lnTo>
                  <a:lnTo>
                    <a:pt x="34" y="32"/>
                  </a:lnTo>
                  <a:lnTo>
                    <a:pt x="29" y="24"/>
                  </a:lnTo>
                  <a:lnTo>
                    <a:pt x="26" y="24"/>
                  </a:lnTo>
                  <a:lnTo>
                    <a:pt x="24" y="20"/>
                  </a:lnTo>
                  <a:lnTo>
                    <a:pt x="22" y="20"/>
                  </a:lnTo>
                  <a:lnTo>
                    <a:pt x="22" y="22"/>
                  </a:lnTo>
                  <a:lnTo>
                    <a:pt x="19" y="19"/>
                  </a:lnTo>
                  <a:lnTo>
                    <a:pt x="17" y="20"/>
                  </a:lnTo>
                  <a:lnTo>
                    <a:pt x="16" y="20"/>
                  </a:lnTo>
                  <a:lnTo>
                    <a:pt x="14" y="19"/>
                  </a:lnTo>
                  <a:lnTo>
                    <a:pt x="12" y="17"/>
                  </a:lnTo>
                  <a:lnTo>
                    <a:pt x="11" y="17"/>
                  </a:lnTo>
                  <a:lnTo>
                    <a:pt x="7" y="17"/>
                  </a:lnTo>
                  <a:lnTo>
                    <a:pt x="4" y="15"/>
                  </a:lnTo>
                  <a:lnTo>
                    <a:pt x="4" y="10"/>
                  </a:lnTo>
                  <a:lnTo>
                    <a:pt x="5" y="7"/>
                  </a:lnTo>
                  <a:lnTo>
                    <a:pt x="4" y="5"/>
                  </a:lnTo>
                  <a:lnTo>
                    <a:pt x="2" y="5"/>
                  </a:lnTo>
                  <a:lnTo>
                    <a:pt x="2" y="3"/>
                  </a:lnTo>
                  <a:lnTo>
                    <a:pt x="0" y="2"/>
                  </a:ln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6" name="Freeform 84"/>
            <p:cNvSpPr>
              <a:spLocks noEditPoints="1"/>
            </p:cNvSpPr>
            <p:nvPr/>
          </p:nvSpPr>
          <p:spPr bwMode="auto">
            <a:xfrm>
              <a:off x="5083530" y="3459188"/>
              <a:ext cx="481180" cy="193439"/>
            </a:xfrm>
            <a:custGeom>
              <a:avLst/>
              <a:gdLst>
                <a:gd name="T0" fmla="*/ 10 w 199"/>
                <a:gd name="T1" fmla="*/ 9 h 80"/>
                <a:gd name="T2" fmla="*/ 15 w 199"/>
                <a:gd name="T3" fmla="*/ 0 h 80"/>
                <a:gd name="T4" fmla="*/ 29 w 199"/>
                <a:gd name="T5" fmla="*/ 9 h 80"/>
                <a:gd name="T6" fmla="*/ 27 w 199"/>
                <a:gd name="T7" fmla="*/ 16 h 80"/>
                <a:gd name="T8" fmla="*/ 12 w 199"/>
                <a:gd name="T9" fmla="*/ 22 h 80"/>
                <a:gd name="T10" fmla="*/ 8 w 199"/>
                <a:gd name="T11" fmla="*/ 21 h 80"/>
                <a:gd name="T12" fmla="*/ 3 w 199"/>
                <a:gd name="T13" fmla="*/ 17 h 80"/>
                <a:gd name="T14" fmla="*/ 153 w 199"/>
                <a:gd name="T15" fmla="*/ 12 h 80"/>
                <a:gd name="T16" fmla="*/ 139 w 199"/>
                <a:gd name="T17" fmla="*/ 12 h 80"/>
                <a:gd name="T18" fmla="*/ 122 w 199"/>
                <a:gd name="T19" fmla="*/ 12 h 80"/>
                <a:gd name="T20" fmla="*/ 109 w 199"/>
                <a:gd name="T21" fmla="*/ 11 h 80"/>
                <a:gd name="T22" fmla="*/ 100 w 199"/>
                <a:gd name="T23" fmla="*/ 5 h 80"/>
                <a:gd name="T24" fmla="*/ 90 w 199"/>
                <a:gd name="T25" fmla="*/ 2 h 80"/>
                <a:gd name="T26" fmla="*/ 70 w 199"/>
                <a:gd name="T27" fmla="*/ 4 h 80"/>
                <a:gd name="T28" fmla="*/ 58 w 199"/>
                <a:gd name="T29" fmla="*/ 9 h 80"/>
                <a:gd name="T30" fmla="*/ 46 w 199"/>
                <a:gd name="T31" fmla="*/ 12 h 80"/>
                <a:gd name="T32" fmla="*/ 34 w 199"/>
                <a:gd name="T33" fmla="*/ 16 h 80"/>
                <a:gd name="T34" fmla="*/ 32 w 199"/>
                <a:gd name="T35" fmla="*/ 21 h 80"/>
                <a:gd name="T36" fmla="*/ 29 w 199"/>
                <a:gd name="T37" fmla="*/ 26 h 80"/>
                <a:gd name="T38" fmla="*/ 17 w 199"/>
                <a:gd name="T39" fmla="*/ 26 h 80"/>
                <a:gd name="T40" fmla="*/ 7 w 199"/>
                <a:gd name="T41" fmla="*/ 33 h 80"/>
                <a:gd name="T42" fmla="*/ 12 w 199"/>
                <a:gd name="T43" fmla="*/ 36 h 80"/>
                <a:gd name="T44" fmla="*/ 13 w 199"/>
                <a:gd name="T45" fmla="*/ 43 h 80"/>
                <a:gd name="T46" fmla="*/ 13 w 199"/>
                <a:gd name="T47" fmla="*/ 48 h 80"/>
                <a:gd name="T48" fmla="*/ 10 w 199"/>
                <a:gd name="T49" fmla="*/ 48 h 80"/>
                <a:gd name="T50" fmla="*/ 12 w 199"/>
                <a:gd name="T51" fmla="*/ 53 h 80"/>
                <a:gd name="T52" fmla="*/ 19 w 199"/>
                <a:gd name="T53" fmla="*/ 62 h 80"/>
                <a:gd name="T54" fmla="*/ 19 w 199"/>
                <a:gd name="T55" fmla="*/ 68 h 80"/>
                <a:gd name="T56" fmla="*/ 24 w 199"/>
                <a:gd name="T57" fmla="*/ 72 h 80"/>
                <a:gd name="T58" fmla="*/ 27 w 199"/>
                <a:gd name="T59" fmla="*/ 72 h 80"/>
                <a:gd name="T60" fmla="*/ 32 w 199"/>
                <a:gd name="T61" fmla="*/ 72 h 80"/>
                <a:gd name="T62" fmla="*/ 37 w 199"/>
                <a:gd name="T63" fmla="*/ 73 h 80"/>
                <a:gd name="T64" fmla="*/ 47 w 199"/>
                <a:gd name="T65" fmla="*/ 79 h 80"/>
                <a:gd name="T66" fmla="*/ 54 w 199"/>
                <a:gd name="T67" fmla="*/ 73 h 80"/>
                <a:gd name="T68" fmla="*/ 70 w 199"/>
                <a:gd name="T69" fmla="*/ 73 h 80"/>
                <a:gd name="T70" fmla="*/ 90 w 199"/>
                <a:gd name="T71" fmla="*/ 77 h 80"/>
                <a:gd name="T72" fmla="*/ 105 w 199"/>
                <a:gd name="T73" fmla="*/ 72 h 80"/>
                <a:gd name="T74" fmla="*/ 110 w 199"/>
                <a:gd name="T75" fmla="*/ 73 h 80"/>
                <a:gd name="T76" fmla="*/ 114 w 199"/>
                <a:gd name="T77" fmla="*/ 80 h 80"/>
                <a:gd name="T78" fmla="*/ 122 w 199"/>
                <a:gd name="T79" fmla="*/ 70 h 80"/>
                <a:gd name="T80" fmla="*/ 139 w 199"/>
                <a:gd name="T81" fmla="*/ 68 h 80"/>
                <a:gd name="T82" fmla="*/ 153 w 199"/>
                <a:gd name="T83" fmla="*/ 67 h 80"/>
                <a:gd name="T84" fmla="*/ 175 w 199"/>
                <a:gd name="T85" fmla="*/ 63 h 80"/>
                <a:gd name="T86" fmla="*/ 190 w 199"/>
                <a:gd name="T87" fmla="*/ 62 h 80"/>
                <a:gd name="T88" fmla="*/ 199 w 199"/>
                <a:gd name="T89" fmla="*/ 63 h 80"/>
                <a:gd name="T90" fmla="*/ 194 w 199"/>
                <a:gd name="T91" fmla="*/ 48 h 80"/>
                <a:gd name="T92" fmla="*/ 189 w 199"/>
                <a:gd name="T93" fmla="*/ 34 h 80"/>
                <a:gd name="T94" fmla="*/ 190 w 199"/>
                <a:gd name="T95" fmla="*/ 26 h 80"/>
                <a:gd name="T96" fmla="*/ 182 w 199"/>
                <a:gd name="T97" fmla="*/ 14 h 80"/>
                <a:gd name="T98" fmla="*/ 170 w 199"/>
                <a:gd name="T99" fmla="*/ 5 h 80"/>
                <a:gd name="T100" fmla="*/ 161 w 199"/>
                <a:gd name="T101" fmla="*/ 5 h 80"/>
                <a:gd name="T102" fmla="*/ 25 w 199"/>
                <a:gd name="T103" fmla="*/ 73 h 80"/>
                <a:gd name="T104" fmla="*/ 0 w 199"/>
                <a:gd name="T105" fmla="*/ 26 h 80"/>
                <a:gd name="T106" fmla="*/ 2 w 199"/>
                <a:gd name="T107"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9" h="80">
                  <a:moveTo>
                    <a:pt x="3" y="17"/>
                  </a:moveTo>
                  <a:lnTo>
                    <a:pt x="7" y="17"/>
                  </a:lnTo>
                  <a:lnTo>
                    <a:pt x="7" y="16"/>
                  </a:lnTo>
                  <a:lnTo>
                    <a:pt x="7" y="12"/>
                  </a:lnTo>
                  <a:lnTo>
                    <a:pt x="10" y="11"/>
                  </a:lnTo>
                  <a:lnTo>
                    <a:pt x="10" y="9"/>
                  </a:lnTo>
                  <a:lnTo>
                    <a:pt x="7" y="7"/>
                  </a:lnTo>
                  <a:lnTo>
                    <a:pt x="8" y="4"/>
                  </a:lnTo>
                  <a:lnTo>
                    <a:pt x="10" y="2"/>
                  </a:lnTo>
                  <a:lnTo>
                    <a:pt x="12" y="2"/>
                  </a:lnTo>
                  <a:lnTo>
                    <a:pt x="12" y="0"/>
                  </a:lnTo>
                  <a:lnTo>
                    <a:pt x="15" y="0"/>
                  </a:lnTo>
                  <a:lnTo>
                    <a:pt x="19" y="4"/>
                  </a:lnTo>
                  <a:lnTo>
                    <a:pt x="20" y="2"/>
                  </a:lnTo>
                  <a:lnTo>
                    <a:pt x="22" y="2"/>
                  </a:lnTo>
                  <a:lnTo>
                    <a:pt x="22" y="7"/>
                  </a:lnTo>
                  <a:lnTo>
                    <a:pt x="25" y="9"/>
                  </a:lnTo>
                  <a:lnTo>
                    <a:pt x="29" y="9"/>
                  </a:lnTo>
                  <a:lnTo>
                    <a:pt x="30" y="12"/>
                  </a:lnTo>
                  <a:lnTo>
                    <a:pt x="32" y="14"/>
                  </a:lnTo>
                  <a:lnTo>
                    <a:pt x="32" y="14"/>
                  </a:lnTo>
                  <a:lnTo>
                    <a:pt x="30" y="17"/>
                  </a:lnTo>
                  <a:lnTo>
                    <a:pt x="29" y="16"/>
                  </a:lnTo>
                  <a:lnTo>
                    <a:pt x="27" y="16"/>
                  </a:lnTo>
                  <a:lnTo>
                    <a:pt x="24" y="16"/>
                  </a:lnTo>
                  <a:lnTo>
                    <a:pt x="24" y="16"/>
                  </a:lnTo>
                  <a:lnTo>
                    <a:pt x="20" y="16"/>
                  </a:lnTo>
                  <a:lnTo>
                    <a:pt x="19" y="17"/>
                  </a:lnTo>
                  <a:lnTo>
                    <a:pt x="17" y="21"/>
                  </a:lnTo>
                  <a:lnTo>
                    <a:pt x="12" y="22"/>
                  </a:lnTo>
                  <a:lnTo>
                    <a:pt x="7" y="28"/>
                  </a:lnTo>
                  <a:lnTo>
                    <a:pt x="7" y="26"/>
                  </a:lnTo>
                  <a:lnTo>
                    <a:pt x="7" y="22"/>
                  </a:lnTo>
                  <a:lnTo>
                    <a:pt x="8" y="22"/>
                  </a:lnTo>
                  <a:lnTo>
                    <a:pt x="10" y="21"/>
                  </a:lnTo>
                  <a:lnTo>
                    <a:pt x="8" y="21"/>
                  </a:lnTo>
                  <a:lnTo>
                    <a:pt x="7" y="21"/>
                  </a:lnTo>
                  <a:lnTo>
                    <a:pt x="7" y="21"/>
                  </a:lnTo>
                  <a:lnTo>
                    <a:pt x="5" y="19"/>
                  </a:lnTo>
                  <a:lnTo>
                    <a:pt x="3" y="17"/>
                  </a:lnTo>
                  <a:lnTo>
                    <a:pt x="3" y="17"/>
                  </a:lnTo>
                  <a:lnTo>
                    <a:pt x="3" y="17"/>
                  </a:lnTo>
                  <a:lnTo>
                    <a:pt x="3" y="17"/>
                  </a:lnTo>
                  <a:close/>
                  <a:moveTo>
                    <a:pt x="160" y="5"/>
                  </a:moveTo>
                  <a:lnTo>
                    <a:pt x="160" y="5"/>
                  </a:lnTo>
                  <a:lnTo>
                    <a:pt x="158" y="9"/>
                  </a:lnTo>
                  <a:lnTo>
                    <a:pt x="156" y="11"/>
                  </a:lnTo>
                  <a:lnTo>
                    <a:pt x="153" y="12"/>
                  </a:lnTo>
                  <a:lnTo>
                    <a:pt x="151" y="14"/>
                  </a:lnTo>
                  <a:lnTo>
                    <a:pt x="148" y="14"/>
                  </a:lnTo>
                  <a:lnTo>
                    <a:pt x="146" y="14"/>
                  </a:lnTo>
                  <a:lnTo>
                    <a:pt x="143" y="14"/>
                  </a:lnTo>
                  <a:lnTo>
                    <a:pt x="141" y="12"/>
                  </a:lnTo>
                  <a:lnTo>
                    <a:pt x="139" y="12"/>
                  </a:lnTo>
                  <a:lnTo>
                    <a:pt x="139" y="12"/>
                  </a:lnTo>
                  <a:lnTo>
                    <a:pt x="138" y="12"/>
                  </a:lnTo>
                  <a:lnTo>
                    <a:pt x="132" y="14"/>
                  </a:lnTo>
                  <a:lnTo>
                    <a:pt x="129" y="16"/>
                  </a:lnTo>
                  <a:lnTo>
                    <a:pt x="126" y="14"/>
                  </a:lnTo>
                  <a:lnTo>
                    <a:pt x="122" y="12"/>
                  </a:lnTo>
                  <a:lnTo>
                    <a:pt x="121" y="14"/>
                  </a:lnTo>
                  <a:lnTo>
                    <a:pt x="117" y="12"/>
                  </a:lnTo>
                  <a:lnTo>
                    <a:pt x="115" y="11"/>
                  </a:lnTo>
                  <a:lnTo>
                    <a:pt x="110" y="9"/>
                  </a:lnTo>
                  <a:lnTo>
                    <a:pt x="110" y="9"/>
                  </a:lnTo>
                  <a:lnTo>
                    <a:pt x="109" y="11"/>
                  </a:lnTo>
                  <a:lnTo>
                    <a:pt x="107" y="11"/>
                  </a:lnTo>
                  <a:lnTo>
                    <a:pt x="105" y="7"/>
                  </a:lnTo>
                  <a:lnTo>
                    <a:pt x="105" y="5"/>
                  </a:lnTo>
                  <a:lnTo>
                    <a:pt x="104" y="4"/>
                  </a:lnTo>
                  <a:lnTo>
                    <a:pt x="102" y="4"/>
                  </a:lnTo>
                  <a:lnTo>
                    <a:pt x="100" y="5"/>
                  </a:lnTo>
                  <a:lnTo>
                    <a:pt x="98" y="5"/>
                  </a:lnTo>
                  <a:lnTo>
                    <a:pt x="98" y="5"/>
                  </a:lnTo>
                  <a:lnTo>
                    <a:pt x="93" y="2"/>
                  </a:lnTo>
                  <a:lnTo>
                    <a:pt x="93" y="0"/>
                  </a:lnTo>
                  <a:lnTo>
                    <a:pt x="93" y="0"/>
                  </a:lnTo>
                  <a:lnTo>
                    <a:pt x="90" y="2"/>
                  </a:lnTo>
                  <a:lnTo>
                    <a:pt x="87" y="2"/>
                  </a:lnTo>
                  <a:lnTo>
                    <a:pt x="85" y="0"/>
                  </a:lnTo>
                  <a:lnTo>
                    <a:pt x="83" y="2"/>
                  </a:lnTo>
                  <a:lnTo>
                    <a:pt x="78" y="2"/>
                  </a:lnTo>
                  <a:lnTo>
                    <a:pt x="75" y="2"/>
                  </a:lnTo>
                  <a:lnTo>
                    <a:pt x="70" y="4"/>
                  </a:lnTo>
                  <a:lnTo>
                    <a:pt x="68" y="4"/>
                  </a:lnTo>
                  <a:lnTo>
                    <a:pt x="64" y="5"/>
                  </a:lnTo>
                  <a:lnTo>
                    <a:pt x="63" y="7"/>
                  </a:lnTo>
                  <a:lnTo>
                    <a:pt x="61" y="7"/>
                  </a:lnTo>
                  <a:lnTo>
                    <a:pt x="59" y="9"/>
                  </a:lnTo>
                  <a:lnTo>
                    <a:pt x="58" y="9"/>
                  </a:lnTo>
                  <a:lnTo>
                    <a:pt x="58" y="12"/>
                  </a:lnTo>
                  <a:lnTo>
                    <a:pt x="56" y="12"/>
                  </a:lnTo>
                  <a:lnTo>
                    <a:pt x="56" y="14"/>
                  </a:lnTo>
                  <a:lnTo>
                    <a:pt x="53" y="14"/>
                  </a:lnTo>
                  <a:lnTo>
                    <a:pt x="47" y="12"/>
                  </a:lnTo>
                  <a:lnTo>
                    <a:pt x="46" y="12"/>
                  </a:lnTo>
                  <a:lnTo>
                    <a:pt x="44" y="12"/>
                  </a:lnTo>
                  <a:lnTo>
                    <a:pt x="42" y="12"/>
                  </a:lnTo>
                  <a:lnTo>
                    <a:pt x="39" y="14"/>
                  </a:lnTo>
                  <a:lnTo>
                    <a:pt x="37" y="12"/>
                  </a:lnTo>
                  <a:lnTo>
                    <a:pt x="34" y="14"/>
                  </a:lnTo>
                  <a:lnTo>
                    <a:pt x="34" y="16"/>
                  </a:lnTo>
                  <a:lnTo>
                    <a:pt x="36" y="19"/>
                  </a:lnTo>
                  <a:lnTo>
                    <a:pt x="39" y="19"/>
                  </a:lnTo>
                  <a:lnTo>
                    <a:pt x="41" y="19"/>
                  </a:lnTo>
                  <a:lnTo>
                    <a:pt x="41" y="19"/>
                  </a:lnTo>
                  <a:lnTo>
                    <a:pt x="36" y="21"/>
                  </a:lnTo>
                  <a:lnTo>
                    <a:pt x="32" y="21"/>
                  </a:lnTo>
                  <a:lnTo>
                    <a:pt x="30" y="22"/>
                  </a:lnTo>
                  <a:lnTo>
                    <a:pt x="32" y="24"/>
                  </a:lnTo>
                  <a:lnTo>
                    <a:pt x="34" y="22"/>
                  </a:lnTo>
                  <a:lnTo>
                    <a:pt x="36" y="24"/>
                  </a:lnTo>
                  <a:lnTo>
                    <a:pt x="34" y="26"/>
                  </a:lnTo>
                  <a:lnTo>
                    <a:pt x="29" y="26"/>
                  </a:lnTo>
                  <a:lnTo>
                    <a:pt x="25" y="24"/>
                  </a:lnTo>
                  <a:lnTo>
                    <a:pt x="24" y="26"/>
                  </a:lnTo>
                  <a:lnTo>
                    <a:pt x="22" y="24"/>
                  </a:lnTo>
                  <a:lnTo>
                    <a:pt x="20" y="24"/>
                  </a:lnTo>
                  <a:lnTo>
                    <a:pt x="19" y="26"/>
                  </a:lnTo>
                  <a:lnTo>
                    <a:pt x="17" y="26"/>
                  </a:lnTo>
                  <a:lnTo>
                    <a:pt x="15" y="24"/>
                  </a:lnTo>
                  <a:lnTo>
                    <a:pt x="12" y="24"/>
                  </a:lnTo>
                  <a:lnTo>
                    <a:pt x="7" y="28"/>
                  </a:lnTo>
                  <a:lnTo>
                    <a:pt x="7" y="29"/>
                  </a:lnTo>
                  <a:lnTo>
                    <a:pt x="7" y="31"/>
                  </a:lnTo>
                  <a:lnTo>
                    <a:pt x="7" y="33"/>
                  </a:lnTo>
                  <a:lnTo>
                    <a:pt x="7" y="34"/>
                  </a:lnTo>
                  <a:lnTo>
                    <a:pt x="7" y="36"/>
                  </a:lnTo>
                  <a:lnTo>
                    <a:pt x="7" y="36"/>
                  </a:lnTo>
                  <a:lnTo>
                    <a:pt x="10" y="36"/>
                  </a:lnTo>
                  <a:lnTo>
                    <a:pt x="10" y="36"/>
                  </a:lnTo>
                  <a:lnTo>
                    <a:pt x="12" y="36"/>
                  </a:lnTo>
                  <a:lnTo>
                    <a:pt x="15" y="36"/>
                  </a:lnTo>
                  <a:lnTo>
                    <a:pt x="12" y="38"/>
                  </a:lnTo>
                  <a:lnTo>
                    <a:pt x="13" y="39"/>
                  </a:lnTo>
                  <a:lnTo>
                    <a:pt x="13" y="41"/>
                  </a:lnTo>
                  <a:lnTo>
                    <a:pt x="13" y="43"/>
                  </a:lnTo>
                  <a:lnTo>
                    <a:pt x="13" y="43"/>
                  </a:lnTo>
                  <a:lnTo>
                    <a:pt x="13" y="45"/>
                  </a:lnTo>
                  <a:lnTo>
                    <a:pt x="17" y="43"/>
                  </a:lnTo>
                  <a:lnTo>
                    <a:pt x="17" y="45"/>
                  </a:lnTo>
                  <a:lnTo>
                    <a:pt x="15" y="45"/>
                  </a:lnTo>
                  <a:lnTo>
                    <a:pt x="12" y="46"/>
                  </a:lnTo>
                  <a:lnTo>
                    <a:pt x="13" y="48"/>
                  </a:lnTo>
                  <a:lnTo>
                    <a:pt x="15" y="48"/>
                  </a:lnTo>
                  <a:lnTo>
                    <a:pt x="13" y="48"/>
                  </a:lnTo>
                  <a:lnTo>
                    <a:pt x="12" y="50"/>
                  </a:lnTo>
                  <a:lnTo>
                    <a:pt x="12" y="50"/>
                  </a:lnTo>
                  <a:lnTo>
                    <a:pt x="10" y="48"/>
                  </a:lnTo>
                  <a:lnTo>
                    <a:pt x="10" y="48"/>
                  </a:lnTo>
                  <a:lnTo>
                    <a:pt x="8" y="50"/>
                  </a:lnTo>
                  <a:lnTo>
                    <a:pt x="10" y="51"/>
                  </a:lnTo>
                  <a:lnTo>
                    <a:pt x="8" y="51"/>
                  </a:lnTo>
                  <a:lnTo>
                    <a:pt x="8" y="53"/>
                  </a:lnTo>
                  <a:lnTo>
                    <a:pt x="10" y="55"/>
                  </a:lnTo>
                  <a:lnTo>
                    <a:pt x="12" y="53"/>
                  </a:lnTo>
                  <a:lnTo>
                    <a:pt x="13" y="55"/>
                  </a:lnTo>
                  <a:lnTo>
                    <a:pt x="15" y="55"/>
                  </a:lnTo>
                  <a:lnTo>
                    <a:pt x="17" y="56"/>
                  </a:lnTo>
                  <a:lnTo>
                    <a:pt x="19" y="60"/>
                  </a:lnTo>
                  <a:lnTo>
                    <a:pt x="17" y="62"/>
                  </a:lnTo>
                  <a:lnTo>
                    <a:pt x="19" y="62"/>
                  </a:lnTo>
                  <a:lnTo>
                    <a:pt x="19" y="63"/>
                  </a:lnTo>
                  <a:lnTo>
                    <a:pt x="19" y="63"/>
                  </a:lnTo>
                  <a:lnTo>
                    <a:pt x="22" y="67"/>
                  </a:lnTo>
                  <a:lnTo>
                    <a:pt x="20" y="68"/>
                  </a:lnTo>
                  <a:lnTo>
                    <a:pt x="19" y="67"/>
                  </a:lnTo>
                  <a:lnTo>
                    <a:pt x="19" y="68"/>
                  </a:lnTo>
                  <a:lnTo>
                    <a:pt x="20" y="68"/>
                  </a:lnTo>
                  <a:lnTo>
                    <a:pt x="24" y="68"/>
                  </a:lnTo>
                  <a:lnTo>
                    <a:pt x="27" y="68"/>
                  </a:lnTo>
                  <a:lnTo>
                    <a:pt x="27" y="68"/>
                  </a:lnTo>
                  <a:lnTo>
                    <a:pt x="27" y="70"/>
                  </a:lnTo>
                  <a:lnTo>
                    <a:pt x="24" y="72"/>
                  </a:lnTo>
                  <a:lnTo>
                    <a:pt x="20" y="72"/>
                  </a:lnTo>
                  <a:lnTo>
                    <a:pt x="20" y="72"/>
                  </a:lnTo>
                  <a:lnTo>
                    <a:pt x="22" y="73"/>
                  </a:lnTo>
                  <a:lnTo>
                    <a:pt x="24" y="72"/>
                  </a:lnTo>
                  <a:lnTo>
                    <a:pt x="25" y="72"/>
                  </a:lnTo>
                  <a:lnTo>
                    <a:pt x="27" y="72"/>
                  </a:lnTo>
                  <a:lnTo>
                    <a:pt x="27" y="73"/>
                  </a:lnTo>
                  <a:lnTo>
                    <a:pt x="27" y="73"/>
                  </a:lnTo>
                  <a:lnTo>
                    <a:pt x="29" y="72"/>
                  </a:lnTo>
                  <a:lnTo>
                    <a:pt x="30" y="70"/>
                  </a:lnTo>
                  <a:lnTo>
                    <a:pt x="32" y="70"/>
                  </a:lnTo>
                  <a:lnTo>
                    <a:pt x="32" y="72"/>
                  </a:lnTo>
                  <a:lnTo>
                    <a:pt x="34" y="72"/>
                  </a:lnTo>
                  <a:lnTo>
                    <a:pt x="36" y="73"/>
                  </a:lnTo>
                  <a:lnTo>
                    <a:pt x="37" y="72"/>
                  </a:lnTo>
                  <a:lnTo>
                    <a:pt x="39" y="72"/>
                  </a:lnTo>
                  <a:lnTo>
                    <a:pt x="39" y="73"/>
                  </a:lnTo>
                  <a:lnTo>
                    <a:pt x="37" y="73"/>
                  </a:lnTo>
                  <a:lnTo>
                    <a:pt x="39" y="75"/>
                  </a:lnTo>
                  <a:lnTo>
                    <a:pt x="39" y="77"/>
                  </a:lnTo>
                  <a:lnTo>
                    <a:pt x="41" y="79"/>
                  </a:lnTo>
                  <a:lnTo>
                    <a:pt x="42" y="77"/>
                  </a:lnTo>
                  <a:lnTo>
                    <a:pt x="44" y="79"/>
                  </a:lnTo>
                  <a:lnTo>
                    <a:pt x="47" y="79"/>
                  </a:lnTo>
                  <a:lnTo>
                    <a:pt x="47" y="77"/>
                  </a:lnTo>
                  <a:lnTo>
                    <a:pt x="49" y="77"/>
                  </a:lnTo>
                  <a:lnTo>
                    <a:pt x="51" y="77"/>
                  </a:lnTo>
                  <a:lnTo>
                    <a:pt x="53" y="77"/>
                  </a:lnTo>
                  <a:lnTo>
                    <a:pt x="54" y="77"/>
                  </a:lnTo>
                  <a:lnTo>
                    <a:pt x="54" y="73"/>
                  </a:lnTo>
                  <a:lnTo>
                    <a:pt x="54" y="72"/>
                  </a:lnTo>
                  <a:lnTo>
                    <a:pt x="54" y="70"/>
                  </a:lnTo>
                  <a:lnTo>
                    <a:pt x="59" y="70"/>
                  </a:lnTo>
                  <a:lnTo>
                    <a:pt x="63" y="70"/>
                  </a:lnTo>
                  <a:lnTo>
                    <a:pt x="68" y="73"/>
                  </a:lnTo>
                  <a:lnTo>
                    <a:pt x="70" y="73"/>
                  </a:lnTo>
                  <a:lnTo>
                    <a:pt x="73" y="77"/>
                  </a:lnTo>
                  <a:lnTo>
                    <a:pt x="76" y="79"/>
                  </a:lnTo>
                  <a:lnTo>
                    <a:pt x="85" y="79"/>
                  </a:lnTo>
                  <a:lnTo>
                    <a:pt x="88" y="77"/>
                  </a:lnTo>
                  <a:lnTo>
                    <a:pt x="90" y="77"/>
                  </a:lnTo>
                  <a:lnTo>
                    <a:pt x="90" y="77"/>
                  </a:lnTo>
                  <a:lnTo>
                    <a:pt x="92" y="77"/>
                  </a:lnTo>
                  <a:lnTo>
                    <a:pt x="92" y="75"/>
                  </a:lnTo>
                  <a:lnTo>
                    <a:pt x="97" y="68"/>
                  </a:lnTo>
                  <a:lnTo>
                    <a:pt x="97" y="68"/>
                  </a:lnTo>
                  <a:lnTo>
                    <a:pt x="102" y="70"/>
                  </a:lnTo>
                  <a:lnTo>
                    <a:pt x="105" y="72"/>
                  </a:lnTo>
                  <a:lnTo>
                    <a:pt x="107" y="72"/>
                  </a:lnTo>
                  <a:lnTo>
                    <a:pt x="109" y="70"/>
                  </a:lnTo>
                  <a:lnTo>
                    <a:pt x="110" y="68"/>
                  </a:lnTo>
                  <a:lnTo>
                    <a:pt x="112" y="68"/>
                  </a:lnTo>
                  <a:lnTo>
                    <a:pt x="112" y="70"/>
                  </a:lnTo>
                  <a:lnTo>
                    <a:pt x="110" y="73"/>
                  </a:lnTo>
                  <a:lnTo>
                    <a:pt x="109" y="75"/>
                  </a:lnTo>
                  <a:lnTo>
                    <a:pt x="109" y="75"/>
                  </a:lnTo>
                  <a:lnTo>
                    <a:pt x="110" y="79"/>
                  </a:lnTo>
                  <a:lnTo>
                    <a:pt x="110" y="80"/>
                  </a:lnTo>
                  <a:lnTo>
                    <a:pt x="112" y="80"/>
                  </a:lnTo>
                  <a:lnTo>
                    <a:pt x="114" y="80"/>
                  </a:lnTo>
                  <a:lnTo>
                    <a:pt x="117" y="79"/>
                  </a:lnTo>
                  <a:lnTo>
                    <a:pt x="117" y="77"/>
                  </a:lnTo>
                  <a:lnTo>
                    <a:pt x="117" y="75"/>
                  </a:lnTo>
                  <a:lnTo>
                    <a:pt x="117" y="72"/>
                  </a:lnTo>
                  <a:lnTo>
                    <a:pt x="119" y="70"/>
                  </a:lnTo>
                  <a:lnTo>
                    <a:pt x="122" y="70"/>
                  </a:lnTo>
                  <a:lnTo>
                    <a:pt x="124" y="72"/>
                  </a:lnTo>
                  <a:lnTo>
                    <a:pt x="129" y="68"/>
                  </a:lnTo>
                  <a:lnTo>
                    <a:pt x="129" y="68"/>
                  </a:lnTo>
                  <a:lnTo>
                    <a:pt x="131" y="68"/>
                  </a:lnTo>
                  <a:lnTo>
                    <a:pt x="138" y="67"/>
                  </a:lnTo>
                  <a:lnTo>
                    <a:pt x="139" y="68"/>
                  </a:lnTo>
                  <a:lnTo>
                    <a:pt x="139" y="68"/>
                  </a:lnTo>
                  <a:lnTo>
                    <a:pt x="143" y="70"/>
                  </a:lnTo>
                  <a:lnTo>
                    <a:pt x="148" y="70"/>
                  </a:lnTo>
                  <a:lnTo>
                    <a:pt x="149" y="68"/>
                  </a:lnTo>
                  <a:lnTo>
                    <a:pt x="151" y="68"/>
                  </a:lnTo>
                  <a:lnTo>
                    <a:pt x="153" y="67"/>
                  </a:lnTo>
                  <a:lnTo>
                    <a:pt x="156" y="65"/>
                  </a:lnTo>
                  <a:lnTo>
                    <a:pt x="160" y="65"/>
                  </a:lnTo>
                  <a:lnTo>
                    <a:pt x="161" y="65"/>
                  </a:lnTo>
                  <a:lnTo>
                    <a:pt x="166" y="65"/>
                  </a:lnTo>
                  <a:lnTo>
                    <a:pt x="172" y="63"/>
                  </a:lnTo>
                  <a:lnTo>
                    <a:pt x="175" y="63"/>
                  </a:lnTo>
                  <a:lnTo>
                    <a:pt x="175" y="65"/>
                  </a:lnTo>
                  <a:lnTo>
                    <a:pt x="178" y="62"/>
                  </a:lnTo>
                  <a:lnTo>
                    <a:pt x="180" y="62"/>
                  </a:lnTo>
                  <a:lnTo>
                    <a:pt x="182" y="62"/>
                  </a:lnTo>
                  <a:lnTo>
                    <a:pt x="185" y="62"/>
                  </a:lnTo>
                  <a:lnTo>
                    <a:pt x="190" y="62"/>
                  </a:lnTo>
                  <a:lnTo>
                    <a:pt x="192" y="62"/>
                  </a:lnTo>
                  <a:lnTo>
                    <a:pt x="194" y="62"/>
                  </a:lnTo>
                  <a:lnTo>
                    <a:pt x="194" y="65"/>
                  </a:lnTo>
                  <a:lnTo>
                    <a:pt x="195" y="65"/>
                  </a:lnTo>
                  <a:lnTo>
                    <a:pt x="199" y="65"/>
                  </a:lnTo>
                  <a:lnTo>
                    <a:pt x="199" y="63"/>
                  </a:lnTo>
                  <a:lnTo>
                    <a:pt x="197" y="60"/>
                  </a:lnTo>
                  <a:lnTo>
                    <a:pt x="195" y="56"/>
                  </a:lnTo>
                  <a:lnTo>
                    <a:pt x="192" y="55"/>
                  </a:lnTo>
                  <a:lnTo>
                    <a:pt x="192" y="53"/>
                  </a:lnTo>
                  <a:lnTo>
                    <a:pt x="192" y="50"/>
                  </a:lnTo>
                  <a:lnTo>
                    <a:pt x="194" y="48"/>
                  </a:lnTo>
                  <a:lnTo>
                    <a:pt x="194" y="46"/>
                  </a:lnTo>
                  <a:lnTo>
                    <a:pt x="190" y="46"/>
                  </a:lnTo>
                  <a:lnTo>
                    <a:pt x="190" y="43"/>
                  </a:lnTo>
                  <a:lnTo>
                    <a:pt x="190" y="41"/>
                  </a:lnTo>
                  <a:lnTo>
                    <a:pt x="190" y="36"/>
                  </a:lnTo>
                  <a:lnTo>
                    <a:pt x="189" y="34"/>
                  </a:lnTo>
                  <a:lnTo>
                    <a:pt x="189" y="34"/>
                  </a:lnTo>
                  <a:lnTo>
                    <a:pt x="192" y="33"/>
                  </a:lnTo>
                  <a:lnTo>
                    <a:pt x="192" y="31"/>
                  </a:lnTo>
                  <a:lnTo>
                    <a:pt x="194" y="29"/>
                  </a:lnTo>
                  <a:lnTo>
                    <a:pt x="192" y="28"/>
                  </a:lnTo>
                  <a:lnTo>
                    <a:pt x="190" y="26"/>
                  </a:lnTo>
                  <a:lnTo>
                    <a:pt x="189" y="26"/>
                  </a:lnTo>
                  <a:lnTo>
                    <a:pt x="185" y="26"/>
                  </a:lnTo>
                  <a:lnTo>
                    <a:pt x="182" y="24"/>
                  </a:lnTo>
                  <a:lnTo>
                    <a:pt x="182" y="19"/>
                  </a:lnTo>
                  <a:lnTo>
                    <a:pt x="183" y="16"/>
                  </a:lnTo>
                  <a:lnTo>
                    <a:pt x="182" y="14"/>
                  </a:lnTo>
                  <a:lnTo>
                    <a:pt x="180" y="14"/>
                  </a:lnTo>
                  <a:lnTo>
                    <a:pt x="180" y="12"/>
                  </a:lnTo>
                  <a:lnTo>
                    <a:pt x="178" y="11"/>
                  </a:lnTo>
                  <a:lnTo>
                    <a:pt x="177" y="11"/>
                  </a:lnTo>
                  <a:lnTo>
                    <a:pt x="172" y="5"/>
                  </a:lnTo>
                  <a:lnTo>
                    <a:pt x="170" y="5"/>
                  </a:lnTo>
                  <a:lnTo>
                    <a:pt x="168" y="7"/>
                  </a:lnTo>
                  <a:lnTo>
                    <a:pt x="166" y="7"/>
                  </a:lnTo>
                  <a:lnTo>
                    <a:pt x="165" y="5"/>
                  </a:lnTo>
                  <a:lnTo>
                    <a:pt x="163" y="7"/>
                  </a:lnTo>
                  <a:lnTo>
                    <a:pt x="161" y="7"/>
                  </a:lnTo>
                  <a:lnTo>
                    <a:pt x="161" y="5"/>
                  </a:lnTo>
                  <a:lnTo>
                    <a:pt x="160" y="5"/>
                  </a:lnTo>
                  <a:lnTo>
                    <a:pt x="160" y="5"/>
                  </a:lnTo>
                  <a:lnTo>
                    <a:pt x="160" y="5"/>
                  </a:lnTo>
                  <a:close/>
                  <a:moveTo>
                    <a:pt x="24" y="73"/>
                  </a:moveTo>
                  <a:lnTo>
                    <a:pt x="25" y="73"/>
                  </a:lnTo>
                  <a:lnTo>
                    <a:pt x="25" y="73"/>
                  </a:lnTo>
                  <a:lnTo>
                    <a:pt x="25" y="73"/>
                  </a:lnTo>
                  <a:lnTo>
                    <a:pt x="25" y="75"/>
                  </a:lnTo>
                  <a:lnTo>
                    <a:pt x="24" y="73"/>
                  </a:lnTo>
                  <a:lnTo>
                    <a:pt x="24" y="73"/>
                  </a:lnTo>
                  <a:lnTo>
                    <a:pt x="24" y="73"/>
                  </a:lnTo>
                  <a:close/>
                  <a:moveTo>
                    <a:pt x="0" y="26"/>
                  </a:moveTo>
                  <a:lnTo>
                    <a:pt x="2" y="28"/>
                  </a:lnTo>
                  <a:lnTo>
                    <a:pt x="5" y="26"/>
                  </a:lnTo>
                  <a:lnTo>
                    <a:pt x="5" y="26"/>
                  </a:lnTo>
                  <a:lnTo>
                    <a:pt x="3" y="24"/>
                  </a:lnTo>
                  <a:lnTo>
                    <a:pt x="3" y="26"/>
                  </a:lnTo>
                  <a:lnTo>
                    <a:pt x="2" y="26"/>
                  </a:lnTo>
                  <a:lnTo>
                    <a:pt x="0" y="26"/>
                  </a:lnTo>
                  <a:lnTo>
                    <a:pt x="0" y="2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7" name="Freeform 85"/>
            <p:cNvSpPr>
              <a:spLocks/>
            </p:cNvSpPr>
            <p:nvPr/>
          </p:nvSpPr>
          <p:spPr bwMode="auto">
            <a:xfrm>
              <a:off x="5431720" y="3609104"/>
              <a:ext cx="251470" cy="236962"/>
            </a:xfrm>
            <a:custGeom>
              <a:avLst/>
              <a:gdLst>
                <a:gd name="T0" fmla="*/ 102 w 104"/>
                <a:gd name="T1" fmla="*/ 85 h 98"/>
                <a:gd name="T2" fmla="*/ 99 w 104"/>
                <a:gd name="T3" fmla="*/ 81 h 98"/>
                <a:gd name="T4" fmla="*/ 94 w 104"/>
                <a:gd name="T5" fmla="*/ 74 h 98"/>
                <a:gd name="T6" fmla="*/ 94 w 104"/>
                <a:gd name="T7" fmla="*/ 69 h 98"/>
                <a:gd name="T8" fmla="*/ 94 w 104"/>
                <a:gd name="T9" fmla="*/ 62 h 98"/>
                <a:gd name="T10" fmla="*/ 90 w 104"/>
                <a:gd name="T11" fmla="*/ 57 h 98"/>
                <a:gd name="T12" fmla="*/ 87 w 104"/>
                <a:gd name="T13" fmla="*/ 57 h 98"/>
                <a:gd name="T14" fmla="*/ 77 w 104"/>
                <a:gd name="T15" fmla="*/ 52 h 98"/>
                <a:gd name="T16" fmla="*/ 73 w 104"/>
                <a:gd name="T17" fmla="*/ 51 h 98"/>
                <a:gd name="T18" fmla="*/ 73 w 104"/>
                <a:gd name="T19" fmla="*/ 49 h 98"/>
                <a:gd name="T20" fmla="*/ 73 w 104"/>
                <a:gd name="T21" fmla="*/ 45 h 98"/>
                <a:gd name="T22" fmla="*/ 70 w 104"/>
                <a:gd name="T23" fmla="*/ 42 h 98"/>
                <a:gd name="T24" fmla="*/ 67 w 104"/>
                <a:gd name="T25" fmla="*/ 40 h 98"/>
                <a:gd name="T26" fmla="*/ 68 w 104"/>
                <a:gd name="T27" fmla="*/ 39 h 98"/>
                <a:gd name="T28" fmla="*/ 68 w 104"/>
                <a:gd name="T29" fmla="*/ 35 h 98"/>
                <a:gd name="T30" fmla="*/ 70 w 104"/>
                <a:gd name="T31" fmla="*/ 30 h 98"/>
                <a:gd name="T32" fmla="*/ 72 w 104"/>
                <a:gd name="T33" fmla="*/ 28 h 98"/>
                <a:gd name="T34" fmla="*/ 72 w 104"/>
                <a:gd name="T35" fmla="*/ 23 h 98"/>
                <a:gd name="T36" fmla="*/ 72 w 104"/>
                <a:gd name="T37" fmla="*/ 20 h 98"/>
                <a:gd name="T38" fmla="*/ 75 w 104"/>
                <a:gd name="T39" fmla="*/ 18 h 98"/>
                <a:gd name="T40" fmla="*/ 75 w 104"/>
                <a:gd name="T41" fmla="*/ 18 h 98"/>
                <a:gd name="T42" fmla="*/ 70 w 104"/>
                <a:gd name="T43" fmla="*/ 18 h 98"/>
                <a:gd name="T44" fmla="*/ 65 w 104"/>
                <a:gd name="T45" fmla="*/ 15 h 98"/>
                <a:gd name="T46" fmla="*/ 62 w 104"/>
                <a:gd name="T47" fmla="*/ 13 h 98"/>
                <a:gd name="T48" fmla="*/ 60 w 104"/>
                <a:gd name="T49" fmla="*/ 10 h 98"/>
                <a:gd name="T50" fmla="*/ 56 w 104"/>
                <a:gd name="T51" fmla="*/ 6 h 98"/>
                <a:gd name="T52" fmla="*/ 56 w 104"/>
                <a:gd name="T53" fmla="*/ 3 h 98"/>
                <a:gd name="T54" fmla="*/ 51 w 104"/>
                <a:gd name="T55" fmla="*/ 3 h 98"/>
                <a:gd name="T56" fmla="*/ 50 w 104"/>
                <a:gd name="T57" fmla="*/ 0 h 98"/>
                <a:gd name="T58" fmla="*/ 46 w 104"/>
                <a:gd name="T59" fmla="*/ 0 h 98"/>
                <a:gd name="T60" fmla="*/ 38 w 104"/>
                <a:gd name="T61" fmla="*/ 0 h 98"/>
                <a:gd name="T62" fmla="*/ 34 w 104"/>
                <a:gd name="T63" fmla="*/ 0 h 98"/>
                <a:gd name="T64" fmla="*/ 31 w 104"/>
                <a:gd name="T65" fmla="*/ 3 h 98"/>
                <a:gd name="T66" fmla="*/ 29 w 104"/>
                <a:gd name="T67" fmla="*/ 5 h 98"/>
                <a:gd name="T68" fmla="*/ 22 w 104"/>
                <a:gd name="T69" fmla="*/ 8 h 98"/>
                <a:gd name="T70" fmla="*/ 21 w 104"/>
                <a:gd name="T71" fmla="*/ 15 h 98"/>
                <a:gd name="T72" fmla="*/ 22 w 104"/>
                <a:gd name="T73" fmla="*/ 22 h 98"/>
                <a:gd name="T74" fmla="*/ 21 w 104"/>
                <a:gd name="T75" fmla="*/ 27 h 98"/>
                <a:gd name="T76" fmla="*/ 19 w 104"/>
                <a:gd name="T77" fmla="*/ 34 h 98"/>
                <a:gd name="T78" fmla="*/ 0 w 104"/>
                <a:gd name="T79" fmla="*/ 49 h 98"/>
                <a:gd name="T80" fmla="*/ 0 w 104"/>
                <a:gd name="T81" fmla="*/ 49 h 98"/>
                <a:gd name="T82" fmla="*/ 14 w 104"/>
                <a:gd name="T83" fmla="*/ 62 h 98"/>
                <a:gd name="T84" fmla="*/ 85 w 104"/>
                <a:gd name="T85" fmla="*/ 98 h 98"/>
                <a:gd name="T86" fmla="*/ 89 w 104"/>
                <a:gd name="T87" fmla="*/ 88 h 98"/>
                <a:gd name="T88" fmla="*/ 97 w 104"/>
                <a:gd name="T89" fmla="*/ 88 h 98"/>
                <a:gd name="T90" fmla="*/ 101 w 104"/>
                <a:gd name="T91" fmla="*/ 88 h 98"/>
                <a:gd name="T92" fmla="*/ 104 w 104"/>
                <a:gd name="T93" fmla="*/ 8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98">
                  <a:moveTo>
                    <a:pt x="104" y="85"/>
                  </a:moveTo>
                  <a:lnTo>
                    <a:pt x="102" y="85"/>
                  </a:lnTo>
                  <a:lnTo>
                    <a:pt x="101" y="83"/>
                  </a:lnTo>
                  <a:lnTo>
                    <a:pt x="99" y="81"/>
                  </a:lnTo>
                  <a:lnTo>
                    <a:pt x="97" y="74"/>
                  </a:lnTo>
                  <a:lnTo>
                    <a:pt x="94" y="74"/>
                  </a:lnTo>
                  <a:lnTo>
                    <a:pt x="94" y="73"/>
                  </a:lnTo>
                  <a:lnTo>
                    <a:pt x="94" y="69"/>
                  </a:lnTo>
                  <a:lnTo>
                    <a:pt x="95" y="68"/>
                  </a:lnTo>
                  <a:lnTo>
                    <a:pt x="94" y="62"/>
                  </a:lnTo>
                  <a:lnTo>
                    <a:pt x="92" y="61"/>
                  </a:lnTo>
                  <a:lnTo>
                    <a:pt x="90" y="57"/>
                  </a:lnTo>
                  <a:lnTo>
                    <a:pt x="89" y="56"/>
                  </a:lnTo>
                  <a:lnTo>
                    <a:pt x="87" y="57"/>
                  </a:lnTo>
                  <a:lnTo>
                    <a:pt x="78" y="52"/>
                  </a:lnTo>
                  <a:lnTo>
                    <a:pt x="77" y="52"/>
                  </a:lnTo>
                  <a:lnTo>
                    <a:pt x="77" y="52"/>
                  </a:lnTo>
                  <a:lnTo>
                    <a:pt x="73" y="51"/>
                  </a:lnTo>
                  <a:lnTo>
                    <a:pt x="75" y="49"/>
                  </a:lnTo>
                  <a:lnTo>
                    <a:pt x="73" y="49"/>
                  </a:lnTo>
                  <a:lnTo>
                    <a:pt x="75" y="47"/>
                  </a:lnTo>
                  <a:lnTo>
                    <a:pt x="73" y="45"/>
                  </a:lnTo>
                  <a:lnTo>
                    <a:pt x="72" y="44"/>
                  </a:lnTo>
                  <a:lnTo>
                    <a:pt x="70" y="42"/>
                  </a:lnTo>
                  <a:lnTo>
                    <a:pt x="68" y="40"/>
                  </a:lnTo>
                  <a:lnTo>
                    <a:pt x="67" y="40"/>
                  </a:lnTo>
                  <a:lnTo>
                    <a:pt x="67" y="40"/>
                  </a:lnTo>
                  <a:lnTo>
                    <a:pt x="68" y="39"/>
                  </a:lnTo>
                  <a:lnTo>
                    <a:pt x="67" y="37"/>
                  </a:lnTo>
                  <a:lnTo>
                    <a:pt x="68" y="35"/>
                  </a:lnTo>
                  <a:lnTo>
                    <a:pt x="68" y="32"/>
                  </a:lnTo>
                  <a:lnTo>
                    <a:pt x="70" y="30"/>
                  </a:lnTo>
                  <a:lnTo>
                    <a:pt x="70" y="28"/>
                  </a:lnTo>
                  <a:lnTo>
                    <a:pt x="72" y="28"/>
                  </a:lnTo>
                  <a:lnTo>
                    <a:pt x="72" y="27"/>
                  </a:lnTo>
                  <a:lnTo>
                    <a:pt x="72" y="23"/>
                  </a:lnTo>
                  <a:lnTo>
                    <a:pt x="72" y="23"/>
                  </a:lnTo>
                  <a:lnTo>
                    <a:pt x="72" y="20"/>
                  </a:lnTo>
                  <a:lnTo>
                    <a:pt x="72" y="20"/>
                  </a:lnTo>
                  <a:lnTo>
                    <a:pt x="75" y="18"/>
                  </a:lnTo>
                  <a:lnTo>
                    <a:pt x="75" y="18"/>
                  </a:lnTo>
                  <a:lnTo>
                    <a:pt x="75" y="18"/>
                  </a:lnTo>
                  <a:lnTo>
                    <a:pt x="73" y="17"/>
                  </a:lnTo>
                  <a:lnTo>
                    <a:pt x="70" y="18"/>
                  </a:lnTo>
                  <a:lnTo>
                    <a:pt x="68" y="17"/>
                  </a:lnTo>
                  <a:lnTo>
                    <a:pt x="65" y="15"/>
                  </a:lnTo>
                  <a:lnTo>
                    <a:pt x="63" y="15"/>
                  </a:lnTo>
                  <a:lnTo>
                    <a:pt x="62" y="13"/>
                  </a:lnTo>
                  <a:lnTo>
                    <a:pt x="62" y="11"/>
                  </a:lnTo>
                  <a:lnTo>
                    <a:pt x="60" y="10"/>
                  </a:lnTo>
                  <a:lnTo>
                    <a:pt x="58" y="10"/>
                  </a:lnTo>
                  <a:lnTo>
                    <a:pt x="56" y="6"/>
                  </a:lnTo>
                  <a:lnTo>
                    <a:pt x="56" y="5"/>
                  </a:lnTo>
                  <a:lnTo>
                    <a:pt x="56" y="3"/>
                  </a:lnTo>
                  <a:lnTo>
                    <a:pt x="55" y="3"/>
                  </a:lnTo>
                  <a:lnTo>
                    <a:pt x="51" y="3"/>
                  </a:lnTo>
                  <a:lnTo>
                    <a:pt x="50" y="3"/>
                  </a:lnTo>
                  <a:lnTo>
                    <a:pt x="50" y="0"/>
                  </a:lnTo>
                  <a:lnTo>
                    <a:pt x="48" y="0"/>
                  </a:lnTo>
                  <a:lnTo>
                    <a:pt x="46" y="0"/>
                  </a:lnTo>
                  <a:lnTo>
                    <a:pt x="41" y="0"/>
                  </a:lnTo>
                  <a:lnTo>
                    <a:pt x="38" y="0"/>
                  </a:lnTo>
                  <a:lnTo>
                    <a:pt x="36" y="0"/>
                  </a:lnTo>
                  <a:lnTo>
                    <a:pt x="34" y="0"/>
                  </a:lnTo>
                  <a:lnTo>
                    <a:pt x="31" y="3"/>
                  </a:lnTo>
                  <a:lnTo>
                    <a:pt x="31" y="3"/>
                  </a:lnTo>
                  <a:lnTo>
                    <a:pt x="31" y="5"/>
                  </a:lnTo>
                  <a:lnTo>
                    <a:pt x="29" y="5"/>
                  </a:lnTo>
                  <a:lnTo>
                    <a:pt x="28" y="6"/>
                  </a:lnTo>
                  <a:lnTo>
                    <a:pt x="22" y="8"/>
                  </a:lnTo>
                  <a:lnTo>
                    <a:pt x="21" y="11"/>
                  </a:lnTo>
                  <a:lnTo>
                    <a:pt x="21" y="15"/>
                  </a:lnTo>
                  <a:lnTo>
                    <a:pt x="22" y="18"/>
                  </a:lnTo>
                  <a:lnTo>
                    <a:pt x="22" y="22"/>
                  </a:lnTo>
                  <a:lnTo>
                    <a:pt x="21" y="25"/>
                  </a:lnTo>
                  <a:lnTo>
                    <a:pt x="21" y="27"/>
                  </a:lnTo>
                  <a:lnTo>
                    <a:pt x="21" y="30"/>
                  </a:lnTo>
                  <a:lnTo>
                    <a:pt x="19" y="34"/>
                  </a:lnTo>
                  <a:lnTo>
                    <a:pt x="19" y="35"/>
                  </a:lnTo>
                  <a:lnTo>
                    <a:pt x="0" y="49"/>
                  </a:lnTo>
                  <a:lnTo>
                    <a:pt x="0" y="49"/>
                  </a:lnTo>
                  <a:lnTo>
                    <a:pt x="0" y="49"/>
                  </a:lnTo>
                  <a:lnTo>
                    <a:pt x="5" y="62"/>
                  </a:lnTo>
                  <a:lnTo>
                    <a:pt x="14" y="62"/>
                  </a:lnTo>
                  <a:lnTo>
                    <a:pt x="65" y="98"/>
                  </a:lnTo>
                  <a:lnTo>
                    <a:pt x="85" y="98"/>
                  </a:lnTo>
                  <a:lnTo>
                    <a:pt x="87" y="93"/>
                  </a:lnTo>
                  <a:lnTo>
                    <a:pt x="89" y="88"/>
                  </a:lnTo>
                  <a:lnTo>
                    <a:pt x="94" y="86"/>
                  </a:lnTo>
                  <a:lnTo>
                    <a:pt x="97" y="88"/>
                  </a:lnTo>
                  <a:lnTo>
                    <a:pt x="101" y="86"/>
                  </a:lnTo>
                  <a:lnTo>
                    <a:pt x="101" y="88"/>
                  </a:lnTo>
                  <a:lnTo>
                    <a:pt x="102" y="85"/>
                  </a:lnTo>
                  <a:lnTo>
                    <a:pt x="104" y="85"/>
                  </a:lnTo>
                  <a:lnTo>
                    <a:pt x="104" y="8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8" name="Freeform 86"/>
            <p:cNvSpPr>
              <a:spLocks/>
            </p:cNvSpPr>
            <p:nvPr/>
          </p:nvSpPr>
          <p:spPr bwMode="auto">
            <a:xfrm>
              <a:off x="5637250" y="3817050"/>
              <a:ext cx="41106" cy="45942"/>
            </a:xfrm>
            <a:custGeom>
              <a:avLst/>
              <a:gdLst>
                <a:gd name="T0" fmla="*/ 0 w 17"/>
                <a:gd name="T1" fmla="*/ 12 h 19"/>
                <a:gd name="T2" fmla="*/ 2 w 17"/>
                <a:gd name="T3" fmla="*/ 7 h 19"/>
                <a:gd name="T4" fmla="*/ 4 w 17"/>
                <a:gd name="T5" fmla="*/ 2 h 19"/>
                <a:gd name="T6" fmla="*/ 9 w 17"/>
                <a:gd name="T7" fmla="*/ 0 h 19"/>
                <a:gd name="T8" fmla="*/ 12 w 17"/>
                <a:gd name="T9" fmla="*/ 2 h 19"/>
                <a:gd name="T10" fmla="*/ 16 w 17"/>
                <a:gd name="T11" fmla="*/ 0 h 19"/>
                <a:gd name="T12" fmla="*/ 16 w 17"/>
                <a:gd name="T13" fmla="*/ 2 h 19"/>
                <a:gd name="T14" fmla="*/ 16 w 17"/>
                <a:gd name="T15" fmla="*/ 2 h 19"/>
                <a:gd name="T16" fmla="*/ 17 w 17"/>
                <a:gd name="T17" fmla="*/ 7 h 19"/>
                <a:gd name="T18" fmla="*/ 10 w 17"/>
                <a:gd name="T19" fmla="*/ 9 h 19"/>
                <a:gd name="T20" fmla="*/ 16 w 17"/>
                <a:gd name="T21" fmla="*/ 11 h 19"/>
                <a:gd name="T22" fmla="*/ 16 w 17"/>
                <a:gd name="T23" fmla="*/ 11 h 19"/>
                <a:gd name="T24" fmla="*/ 16 w 17"/>
                <a:gd name="T25" fmla="*/ 12 h 19"/>
                <a:gd name="T26" fmla="*/ 16 w 17"/>
                <a:gd name="T27" fmla="*/ 14 h 19"/>
                <a:gd name="T28" fmla="*/ 17 w 17"/>
                <a:gd name="T29" fmla="*/ 14 h 19"/>
                <a:gd name="T30" fmla="*/ 17 w 17"/>
                <a:gd name="T31" fmla="*/ 14 h 19"/>
                <a:gd name="T32" fmla="*/ 17 w 17"/>
                <a:gd name="T33" fmla="*/ 16 h 19"/>
                <a:gd name="T34" fmla="*/ 17 w 17"/>
                <a:gd name="T35" fmla="*/ 16 h 19"/>
                <a:gd name="T36" fmla="*/ 10 w 17"/>
                <a:gd name="T37" fmla="*/ 19 h 19"/>
                <a:gd name="T38" fmla="*/ 10 w 17"/>
                <a:gd name="T39" fmla="*/ 16 h 19"/>
                <a:gd name="T40" fmla="*/ 0 w 17"/>
                <a:gd name="T41" fmla="*/ 12 h 19"/>
                <a:gd name="T42" fmla="*/ 0 w 17"/>
                <a:gd name="T43" fmla="*/ 12 h 19"/>
                <a:gd name="T44" fmla="*/ 0 w 17"/>
                <a:gd name="T45"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9">
                  <a:moveTo>
                    <a:pt x="0" y="12"/>
                  </a:moveTo>
                  <a:lnTo>
                    <a:pt x="2" y="7"/>
                  </a:lnTo>
                  <a:lnTo>
                    <a:pt x="4" y="2"/>
                  </a:lnTo>
                  <a:lnTo>
                    <a:pt x="9" y="0"/>
                  </a:lnTo>
                  <a:lnTo>
                    <a:pt x="12" y="2"/>
                  </a:lnTo>
                  <a:lnTo>
                    <a:pt x="16" y="0"/>
                  </a:lnTo>
                  <a:lnTo>
                    <a:pt x="16" y="2"/>
                  </a:lnTo>
                  <a:lnTo>
                    <a:pt x="16" y="2"/>
                  </a:lnTo>
                  <a:lnTo>
                    <a:pt x="17" y="7"/>
                  </a:lnTo>
                  <a:lnTo>
                    <a:pt x="10" y="9"/>
                  </a:lnTo>
                  <a:lnTo>
                    <a:pt x="16" y="11"/>
                  </a:lnTo>
                  <a:lnTo>
                    <a:pt x="16" y="11"/>
                  </a:lnTo>
                  <a:lnTo>
                    <a:pt x="16" y="12"/>
                  </a:lnTo>
                  <a:lnTo>
                    <a:pt x="16" y="14"/>
                  </a:lnTo>
                  <a:lnTo>
                    <a:pt x="17" y="14"/>
                  </a:lnTo>
                  <a:lnTo>
                    <a:pt x="17" y="14"/>
                  </a:lnTo>
                  <a:lnTo>
                    <a:pt x="17" y="16"/>
                  </a:lnTo>
                  <a:lnTo>
                    <a:pt x="17" y="16"/>
                  </a:lnTo>
                  <a:lnTo>
                    <a:pt x="10" y="19"/>
                  </a:lnTo>
                  <a:lnTo>
                    <a:pt x="10" y="16"/>
                  </a:lnTo>
                  <a:lnTo>
                    <a:pt x="0" y="12"/>
                  </a:lnTo>
                  <a:lnTo>
                    <a:pt x="0" y="12"/>
                  </a:lnTo>
                  <a:lnTo>
                    <a:pt x="0" y="1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9" name="Freeform 87"/>
            <p:cNvSpPr>
              <a:spLocks/>
            </p:cNvSpPr>
            <p:nvPr/>
          </p:nvSpPr>
          <p:spPr bwMode="auto">
            <a:xfrm>
              <a:off x="5260044" y="3662299"/>
              <a:ext cx="58032" cy="31435"/>
            </a:xfrm>
            <a:custGeom>
              <a:avLst/>
              <a:gdLst>
                <a:gd name="T0" fmla="*/ 5 w 24"/>
                <a:gd name="T1" fmla="*/ 13 h 13"/>
                <a:gd name="T2" fmla="*/ 2 w 24"/>
                <a:gd name="T3" fmla="*/ 12 h 13"/>
                <a:gd name="T4" fmla="*/ 0 w 24"/>
                <a:gd name="T5" fmla="*/ 10 h 13"/>
                <a:gd name="T6" fmla="*/ 0 w 24"/>
                <a:gd name="T7" fmla="*/ 6 h 13"/>
                <a:gd name="T8" fmla="*/ 2 w 24"/>
                <a:gd name="T9" fmla="*/ 6 h 13"/>
                <a:gd name="T10" fmla="*/ 3 w 24"/>
                <a:gd name="T11" fmla="*/ 5 h 13"/>
                <a:gd name="T12" fmla="*/ 5 w 24"/>
                <a:gd name="T13" fmla="*/ 6 h 13"/>
                <a:gd name="T14" fmla="*/ 7 w 24"/>
                <a:gd name="T15" fmla="*/ 6 h 13"/>
                <a:gd name="T16" fmla="*/ 7 w 24"/>
                <a:gd name="T17" fmla="*/ 5 h 13"/>
                <a:gd name="T18" fmla="*/ 7 w 24"/>
                <a:gd name="T19" fmla="*/ 3 h 13"/>
                <a:gd name="T20" fmla="*/ 10 w 24"/>
                <a:gd name="T21" fmla="*/ 3 h 13"/>
                <a:gd name="T22" fmla="*/ 12 w 24"/>
                <a:gd name="T23" fmla="*/ 5 h 13"/>
                <a:gd name="T24" fmla="*/ 14 w 24"/>
                <a:gd name="T25" fmla="*/ 3 h 13"/>
                <a:gd name="T26" fmla="*/ 19 w 24"/>
                <a:gd name="T27" fmla="*/ 1 h 13"/>
                <a:gd name="T28" fmla="*/ 22 w 24"/>
                <a:gd name="T29" fmla="*/ 0 h 13"/>
                <a:gd name="T30" fmla="*/ 24 w 24"/>
                <a:gd name="T31" fmla="*/ 0 h 13"/>
                <a:gd name="T32" fmla="*/ 24 w 24"/>
                <a:gd name="T33" fmla="*/ 0 h 13"/>
                <a:gd name="T34" fmla="*/ 24 w 24"/>
                <a:gd name="T35" fmla="*/ 1 h 13"/>
                <a:gd name="T36" fmla="*/ 20 w 24"/>
                <a:gd name="T37" fmla="*/ 3 h 13"/>
                <a:gd name="T38" fmla="*/ 19 w 24"/>
                <a:gd name="T39" fmla="*/ 5 h 13"/>
                <a:gd name="T40" fmla="*/ 19 w 24"/>
                <a:gd name="T41" fmla="*/ 8 h 13"/>
                <a:gd name="T42" fmla="*/ 19 w 24"/>
                <a:gd name="T43" fmla="*/ 10 h 13"/>
                <a:gd name="T44" fmla="*/ 17 w 24"/>
                <a:gd name="T45" fmla="*/ 10 h 13"/>
                <a:gd name="T46" fmla="*/ 15 w 24"/>
                <a:gd name="T47" fmla="*/ 10 h 13"/>
                <a:gd name="T48" fmla="*/ 12 w 24"/>
                <a:gd name="T49" fmla="*/ 12 h 13"/>
                <a:gd name="T50" fmla="*/ 10 w 24"/>
                <a:gd name="T51" fmla="*/ 13 h 13"/>
                <a:gd name="T52" fmla="*/ 8 w 24"/>
                <a:gd name="T53" fmla="*/ 13 h 13"/>
                <a:gd name="T54" fmla="*/ 7 w 24"/>
                <a:gd name="T55" fmla="*/ 13 h 13"/>
                <a:gd name="T56" fmla="*/ 5 w 24"/>
                <a:gd name="T57" fmla="*/ 13 h 13"/>
                <a:gd name="T58" fmla="*/ 5 w 24"/>
                <a:gd name="T5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13">
                  <a:moveTo>
                    <a:pt x="5" y="13"/>
                  </a:moveTo>
                  <a:lnTo>
                    <a:pt x="2" y="12"/>
                  </a:lnTo>
                  <a:lnTo>
                    <a:pt x="0" y="10"/>
                  </a:lnTo>
                  <a:lnTo>
                    <a:pt x="0" y="6"/>
                  </a:lnTo>
                  <a:lnTo>
                    <a:pt x="2" y="6"/>
                  </a:lnTo>
                  <a:lnTo>
                    <a:pt x="3" y="5"/>
                  </a:lnTo>
                  <a:lnTo>
                    <a:pt x="5" y="6"/>
                  </a:lnTo>
                  <a:lnTo>
                    <a:pt x="7" y="6"/>
                  </a:lnTo>
                  <a:lnTo>
                    <a:pt x="7" y="5"/>
                  </a:lnTo>
                  <a:lnTo>
                    <a:pt x="7" y="3"/>
                  </a:lnTo>
                  <a:lnTo>
                    <a:pt x="10" y="3"/>
                  </a:lnTo>
                  <a:lnTo>
                    <a:pt x="12" y="5"/>
                  </a:lnTo>
                  <a:lnTo>
                    <a:pt x="14" y="3"/>
                  </a:lnTo>
                  <a:lnTo>
                    <a:pt x="19" y="1"/>
                  </a:lnTo>
                  <a:lnTo>
                    <a:pt x="22" y="0"/>
                  </a:lnTo>
                  <a:lnTo>
                    <a:pt x="24" y="0"/>
                  </a:lnTo>
                  <a:lnTo>
                    <a:pt x="24" y="0"/>
                  </a:lnTo>
                  <a:lnTo>
                    <a:pt x="24" y="1"/>
                  </a:lnTo>
                  <a:lnTo>
                    <a:pt x="20" y="3"/>
                  </a:lnTo>
                  <a:lnTo>
                    <a:pt x="19" y="5"/>
                  </a:lnTo>
                  <a:lnTo>
                    <a:pt x="19" y="8"/>
                  </a:lnTo>
                  <a:lnTo>
                    <a:pt x="19" y="10"/>
                  </a:lnTo>
                  <a:lnTo>
                    <a:pt x="17" y="10"/>
                  </a:lnTo>
                  <a:lnTo>
                    <a:pt x="15" y="10"/>
                  </a:lnTo>
                  <a:lnTo>
                    <a:pt x="12" y="12"/>
                  </a:lnTo>
                  <a:lnTo>
                    <a:pt x="10" y="13"/>
                  </a:lnTo>
                  <a:lnTo>
                    <a:pt x="8" y="13"/>
                  </a:lnTo>
                  <a:lnTo>
                    <a:pt x="7" y="13"/>
                  </a:lnTo>
                  <a:lnTo>
                    <a:pt x="5" y="13"/>
                  </a:lnTo>
                  <a:lnTo>
                    <a:pt x="5" y="1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0" name="Freeform 88"/>
            <p:cNvSpPr>
              <a:spLocks/>
            </p:cNvSpPr>
            <p:nvPr/>
          </p:nvSpPr>
          <p:spPr bwMode="auto">
            <a:xfrm>
              <a:off x="5347092" y="3611522"/>
              <a:ext cx="159587" cy="145079"/>
            </a:xfrm>
            <a:custGeom>
              <a:avLst/>
              <a:gdLst>
                <a:gd name="T0" fmla="*/ 54 w 66"/>
                <a:gd name="T1" fmla="*/ 34 h 60"/>
                <a:gd name="T2" fmla="*/ 56 w 66"/>
                <a:gd name="T3" fmla="*/ 29 h 60"/>
                <a:gd name="T4" fmla="*/ 56 w 66"/>
                <a:gd name="T5" fmla="*/ 24 h 60"/>
                <a:gd name="T6" fmla="*/ 57 w 66"/>
                <a:gd name="T7" fmla="*/ 17 h 60"/>
                <a:gd name="T8" fmla="*/ 56 w 66"/>
                <a:gd name="T9" fmla="*/ 10 h 60"/>
                <a:gd name="T10" fmla="*/ 63 w 66"/>
                <a:gd name="T11" fmla="*/ 5 h 60"/>
                <a:gd name="T12" fmla="*/ 66 w 66"/>
                <a:gd name="T13" fmla="*/ 4 h 60"/>
                <a:gd name="T14" fmla="*/ 66 w 66"/>
                <a:gd name="T15" fmla="*/ 0 h 60"/>
                <a:gd name="T16" fmla="*/ 57 w 66"/>
                <a:gd name="T17" fmla="*/ 2 h 60"/>
                <a:gd name="T18" fmla="*/ 51 w 66"/>
                <a:gd name="T19" fmla="*/ 2 h 60"/>
                <a:gd name="T20" fmla="*/ 44 w 66"/>
                <a:gd name="T21" fmla="*/ 4 h 60"/>
                <a:gd name="T22" fmla="*/ 40 w 66"/>
                <a:gd name="T23" fmla="*/ 5 h 60"/>
                <a:gd name="T24" fmla="*/ 34 w 66"/>
                <a:gd name="T25" fmla="*/ 7 h 60"/>
                <a:gd name="T26" fmla="*/ 30 w 66"/>
                <a:gd name="T27" fmla="*/ 5 h 60"/>
                <a:gd name="T28" fmla="*/ 22 w 66"/>
                <a:gd name="T29" fmla="*/ 5 h 60"/>
                <a:gd name="T30" fmla="*/ 20 w 66"/>
                <a:gd name="T31" fmla="*/ 5 h 60"/>
                <a:gd name="T32" fmla="*/ 13 w 66"/>
                <a:gd name="T33" fmla="*/ 7 h 60"/>
                <a:gd name="T34" fmla="*/ 8 w 66"/>
                <a:gd name="T35" fmla="*/ 9 h 60"/>
                <a:gd name="T36" fmla="*/ 8 w 66"/>
                <a:gd name="T37" fmla="*/ 14 h 60"/>
                <a:gd name="T38" fmla="*/ 5 w 66"/>
                <a:gd name="T39" fmla="*/ 17 h 60"/>
                <a:gd name="T40" fmla="*/ 1 w 66"/>
                <a:gd name="T41" fmla="*/ 17 h 60"/>
                <a:gd name="T42" fmla="*/ 0 w 66"/>
                <a:gd name="T43" fmla="*/ 17 h 60"/>
                <a:gd name="T44" fmla="*/ 1 w 66"/>
                <a:gd name="T45" fmla="*/ 24 h 60"/>
                <a:gd name="T46" fmla="*/ 1 w 66"/>
                <a:gd name="T47" fmla="*/ 29 h 60"/>
                <a:gd name="T48" fmla="*/ 6 w 66"/>
                <a:gd name="T49" fmla="*/ 34 h 60"/>
                <a:gd name="T50" fmla="*/ 10 w 66"/>
                <a:gd name="T51" fmla="*/ 36 h 60"/>
                <a:gd name="T52" fmla="*/ 10 w 66"/>
                <a:gd name="T53" fmla="*/ 41 h 60"/>
                <a:gd name="T54" fmla="*/ 8 w 66"/>
                <a:gd name="T55" fmla="*/ 43 h 60"/>
                <a:gd name="T56" fmla="*/ 5 w 66"/>
                <a:gd name="T57" fmla="*/ 46 h 60"/>
                <a:gd name="T58" fmla="*/ 3 w 66"/>
                <a:gd name="T59" fmla="*/ 48 h 60"/>
                <a:gd name="T60" fmla="*/ 5 w 66"/>
                <a:gd name="T61" fmla="*/ 51 h 60"/>
                <a:gd name="T62" fmla="*/ 5 w 66"/>
                <a:gd name="T63" fmla="*/ 56 h 60"/>
                <a:gd name="T64" fmla="*/ 10 w 66"/>
                <a:gd name="T65" fmla="*/ 58 h 60"/>
                <a:gd name="T66" fmla="*/ 12 w 66"/>
                <a:gd name="T67" fmla="*/ 60 h 60"/>
                <a:gd name="T68" fmla="*/ 35 w 66"/>
                <a:gd name="T69" fmla="*/ 48 h 60"/>
                <a:gd name="T70" fmla="*/ 35 w 66"/>
                <a:gd name="T71"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0">
                  <a:moveTo>
                    <a:pt x="35" y="48"/>
                  </a:moveTo>
                  <a:lnTo>
                    <a:pt x="54" y="34"/>
                  </a:lnTo>
                  <a:lnTo>
                    <a:pt x="54" y="33"/>
                  </a:lnTo>
                  <a:lnTo>
                    <a:pt x="56" y="29"/>
                  </a:lnTo>
                  <a:lnTo>
                    <a:pt x="56" y="26"/>
                  </a:lnTo>
                  <a:lnTo>
                    <a:pt x="56" y="24"/>
                  </a:lnTo>
                  <a:lnTo>
                    <a:pt x="57" y="21"/>
                  </a:lnTo>
                  <a:lnTo>
                    <a:pt x="57" y="17"/>
                  </a:lnTo>
                  <a:lnTo>
                    <a:pt x="56" y="14"/>
                  </a:lnTo>
                  <a:lnTo>
                    <a:pt x="56" y="10"/>
                  </a:lnTo>
                  <a:lnTo>
                    <a:pt x="57" y="7"/>
                  </a:lnTo>
                  <a:lnTo>
                    <a:pt x="63" y="5"/>
                  </a:lnTo>
                  <a:lnTo>
                    <a:pt x="64" y="4"/>
                  </a:lnTo>
                  <a:lnTo>
                    <a:pt x="66" y="4"/>
                  </a:lnTo>
                  <a:lnTo>
                    <a:pt x="66" y="2"/>
                  </a:lnTo>
                  <a:lnTo>
                    <a:pt x="66" y="0"/>
                  </a:lnTo>
                  <a:lnTo>
                    <a:pt x="63" y="0"/>
                  </a:lnTo>
                  <a:lnTo>
                    <a:pt x="57" y="2"/>
                  </a:lnTo>
                  <a:lnTo>
                    <a:pt x="52" y="2"/>
                  </a:lnTo>
                  <a:lnTo>
                    <a:pt x="51" y="2"/>
                  </a:lnTo>
                  <a:lnTo>
                    <a:pt x="47" y="2"/>
                  </a:lnTo>
                  <a:lnTo>
                    <a:pt x="44" y="4"/>
                  </a:lnTo>
                  <a:lnTo>
                    <a:pt x="42" y="5"/>
                  </a:lnTo>
                  <a:lnTo>
                    <a:pt x="40" y="5"/>
                  </a:lnTo>
                  <a:lnTo>
                    <a:pt x="39" y="7"/>
                  </a:lnTo>
                  <a:lnTo>
                    <a:pt x="34" y="7"/>
                  </a:lnTo>
                  <a:lnTo>
                    <a:pt x="30" y="5"/>
                  </a:lnTo>
                  <a:lnTo>
                    <a:pt x="30" y="5"/>
                  </a:lnTo>
                  <a:lnTo>
                    <a:pt x="29" y="4"/>
                  </a:lnTo>
                  <a:lnTo>
                    <a:pt x="22" y="5"/>
                  </a:lnTo>
                  <a:lnTo>
                    <a:pt x="20" y="5"/>
                  </a:lnTo>
                  <a:lnTo>
                    <a:pt x="20" y="5"/>
                  </a:lnTo>
                  <a:lnTo>
                    <a:pt x="15" y="9"/>
                  </a:lnTo>
                  <a:lnTo>
                    <a:pt x="13" y="7"/>
                  </a:lnTo>
                  <a:lnTo>
                    <a:pt x="10" y="7"/>
                  </a:lnTo>
                  <a:lnTo>
                    <a:pt x="8" y="9"/>
                  </a:lnTo>
                  <a:lnTo>
                    <a:pt x="8" y="12"/>
                  </a:lnTo>
                  <a:lnTo>
                    <a:pt x="8" y="14"/>
                  </a:lnTo>
                  <a:lnTo>
                    <a:pt x="8" y="16"/>
                  </a:lnTo>
                  <a:lnTo>
                    <a:pt x="5" y="17"/>
                  </a:lnTo>
                  <a:lnTo>
                    <a:pt x="3" y="17"/>
                  </a:lnTo>
                  <a:lnTo>
                    <a:pt x="1" y="17"/>
                  </a:lnTo>
                  <a:lnTo>
                    <a:pt x="1" y="17"/>
                  </a:lnTo>
                  <a:lnTo>
                    <a:pt x="0" y="17"/>
                  </a:lnTo>
                  <a:lnTo>
                    <a:pt x="0" y="21"/>
                  </a:lnTo>
                  <a:lnTo>
                    <a:pt x="1" y="24"/>
                  </a:lnTo>
                  <a:lnTo>
                    <a:pt x="3" y="27"/>
                  </a:lnTo>
                  <a:lnTo>
                    <a:pt x="1" y="29"/>
                  </a:lnTo>
                  <a:lnTo>
                    <a:pt x="1" y="33"/>
                  </a:lnTo>
                  <a:lnTo>
                    <a:pt x="6" y="34"/>
                  </a:lnTo>
                  <a:lnTo>
                    <a:pt x="8" y="36"/>
                  </a:lnTo>
                  <a:lnTo>
                    <a:pt x="10" y="36"/>
                  </a:lnTo>
                  <a:lnTo>
                    <a:pt x="10" y="39"/>
                  </a:lnTo>
                  <a:lnTo>
                    <a:pt x="10" y="41"/>
                  </a:lnTo>
                  <a:lnTo>
                    <a:pt x="8" y="43"/>
                  </a:lnTo>
                  <a:lnTo>
                    <a:pt x="8" y="43"/>
                  </a:lnTo>
                  <a:lnTo>
                    <a:pt x="5" y="43"/>
                  </a:lnTo>
                  <a:lnTo>
                    <a:pt x="5" y="46"/>
                  </a:lnTo>
                  <a:lnTo>
                    <a:pt x="3" y="48"/>
                  </a:lnTo>
                  <a:lnTo>
                    <a:pt x="3" y="48"/>
                  </a:lnTo>
                  <a:lnTo>
                    <a:pt x="3" y="50"/>
                  </a:lnTo>
                  <a:lnTo>
                    <a:pt x="5" y="51"/>
                  </a:lnTo>
                  <a:lnTo>
                    <a:pt x="5" y="55"/>
                  </a:lnTo>
                  <a:lnTo>
                    <a:pt x="5" y="56"/>
                  </a:lnTo>
                  <a:lnTo>
                    <a:pt x="6" y="56"/>
                  </a:lnTo>
                  <a:lnTo>
                    <a:pt x="10" y="58"/>
                  </a:lnTo>
                  <a:lnTo>
                    <a:pt x="12" y="60"/>
                  </a:lnTo>
                  <a:lnTo>
                    <a:pt x="12" y="60"/>
                  </a:lnTo>
                  <a:lnTo>
                    <a:pt x="13" y="60"/>
                  </a:lnTo>
                  <a:lnTo>
                    <a:pt x="35" y="48"/>
                  </a:lnTo>
                  <a:lnTo>
                    <a:pt x="35" y="48"/>
                  </a:lnTo>
                  <a:lnTo>
                    <a:pt x="35" y="4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1" name="Freeform 89"/>
            <p:cNvSpPr>
              <a:spLocks/>
            </p:cNvSpPr>
            <p:nvPr/>
          </p:nvSpPr>
          <p:spPr bwMode="auto">
            <a:xfrm>
              <a:off x="5313240" y="3727586"/>
              <a:ext cx="41106" cy="116063"/>
            </a:xfrm>
            <a:custGeom>
              <a:avLst/>
              <a:gdLst>
                <a:gd name="T0" fmla="*/ 10 w 17"/>
                <a:gd name="T1" fmla="*/ 48 h 48"/>
                <a:gd name="T2" fmla="*/ 12 w 17"/>
                <a:gd name="T3" fmla="*/ 46 h 48"/>
                <a:gd name="T4" fmla="*/ 12 w 17"/>
                <a:gd name="T5" fmla="*/ 46 h 48"/>
                <a:gd name="T6" fmla="*/ 12 w 17"/>
                <a:gd name="T7" fmla="*/ 44 h 48"/>
                <a:gd name="T8" fmla="*/ 14 w 17"/>
                <a:gd name="T9" fmla="*/ 42 h 48"/>
                <a:gd name="T10" fmla="*/ 14 w 17"/>
                <a:gd name="T11" fmla="*/ 41 h 48"/>
                <a:gd name="T12" fmla="*/ 14 w 17"/>
                <a:gd name="T13" fmla="*/ 37 h 48"/>
                <a:gd name="T14" fmla="*/ 14 w 17"/>
                <a:gd name="T15" fmla="*/ 34 h 48"/>
                <a:gd name="T16" fmla="*/ 14 w 17"/>
                <a:gd name="T17" fmla="*/ 34 h 48"/>
                <a:gd name="T18" fmla="*/ 14 w 17"/>
                <a:gd name="T19" fmla="*/ 32 h 48"/>
                <a:gd name="T20" fmla="*/ 15 w 17"/>
                <a:gd name="T21" fmla="*/ 29 h 48"/>
                <a:gd name="T22" fmla="*/ 15 w 17"/>
                <a:gd name="T23" fmla="*/ 27 h 48"/>
                <a:gd name="T24" fmla="*/ 15 w 17"/>
                <a:gd name="T25" fmla="*/ 24 h 48"/>
                <a:gd name="T26" fmla="*/ 14 w 17"/>
                <a:gd name="T27" fmla="*/ 24 h 48"/>
                <a:gd name="T28" fmla="*/ 14 w 17"/>
                <a:gd name="T29" fmla="*/ 24 h 48"/>
                <a:gd name="T30" fmla="*/ 12 w 17"/>
                <a:gd name="T31" fmla="*/ 24 h 48"/>
                <a:gd name="T32" fmla="*/ 10 w 17"/>
                <a:gd name="T33" fmla="*/ 24 h 48"/>
                <a:gd name="T34" fmla="*/ 10 w 17"/>
                <a:gd name="T35" fmla="*/ 20 h 48"/>
                <a:gd name="T36" fmla="*/ 10 w 17"/>
                <a:gd name="T37" fmla="*/ 15 h 48"/>
                <a:gd name="T38" fmla="*/ 10 w 17"/>
                <a:gd name="T39" fmla="*/ 13 h 48"/>
                <a:gd name="T40" fmla="*/ 10 w 17"/>
                <a:gd name="T41" fmla="*/ 10 h 48"/>
                <a:gd name="T42" fmla="*/ 14 w 17"/>
                <a:gd name="T43" fmla="*/ 10 h 48"/>
                <a:gd name="T44" fmla="*/ 14 w 17"/>
                <a:gd name="T45" fmla="*/ 12 h 48"/>
                <a:gd name="T46" fmla="*/ 14 w 17"/>
                <a:gd name="T47" fmla="*/ 13 h 48"/>
                <a:gd name="T48" fmla="*/ 15 w 17"/>
                <a:gd name="T49" fmla="*/ 12 h 48"/>
                <a:gd name="T50" fmla="*/ 15 w 17"/>
                <a:gd name="T51" fmla="*/ 10 h 48"/>
                <a:gd name="T52" fmla="*/ 15 w 17"/>
                <a:gd name="T53" fmla="*/ 10 h 48"/>
                <a:gd name="T54" fmla="*/ 15 w 17"/>
                <a:gd name="T55" fmla="*/ 10 h 48"/>
                <a:gd name="T56" fmla="*/ 15 w 17"/>
                <a:gd name="T57" fmla="*/ 8 h 48"/>
                <a:gd name="T58" fmla="*/ 15 w 17"/>
                <a:gd name="T59" fmla="*/ 5 h 48"/>
                <a:gd name="T60" fmla="*/ 15 w 17"/>
                <a:gd name="T61" fmla="*/ 2 h 48"/>
                <a:gd name="T62" fmla="*/ 17 w 17"/>
                <a:gd name="T63" fmla="*/ 0 h 48"/>
                <a:gd name="T64" fmla="*/ 15 w 17"/>
                <a:gd name="T65" fmla="*/ 0 h 48"/>
                <a:gd name="T66" fmla="*/ 15 w 17"/>
                <a:gd name="T67" fmla="*/ 3 h 48"/>
                <a:gd name="T68" fmla="*/ 12 w 17"/>
                <a:gd name="T69" fmla="*/ 3 h 48"/>
                <a:gd name="T70" fmla="*/ 10 w 17"/>
                <a:gd name="T71" fmla="*/ 3 h 48"/>
                <a:gd name="T72" fmla="*/ 7 w 17"/>
                <a:gd name="T73" fmla="*/ 5 h 48"/>
                <a:gd name="T74" fmla="*/ 7 w 17"/>
                <a:gd name="T75" fmla="*/ 13 h 48"/>
                <a:gd name="T76" fmla="*/ 3 w 17"/>
                <a:gd name="T77" fmla="*/ 19 h 48"/>
                <a:gd name="T78" fmla="*/ 0 w 17"/>
                <a:gd name="T79" fmla="*/ 24 h 48"/>
                <a:gd name="T80" fmla="*/ 2 w 17"/>
                <a:gd name="T81" fmla="*/ 24 h 48"/>
                <a:gd name="T82" fmla="*/ 3 w 17"/>
                <a:gd name="T83" fmla="*/ 27 h 48"/>
                <a:gd name="T84" fmla="*/ 5 w 17"/>
                <a:gd name="T85" fmla="*/ 31 h 48"/>
                <a:gd name="T86" fmla="*/ 9 w 17"/>
                <a:gd name="T87" fmla="*/ 36 h 48"/>
                <a:gd name="T88" fmla="*/ 10 w 17"/>
                <a:gd name="T89" fmla="*/ 41 h 48"/>
                <a:gd name="T90" fmla="*/ 9 w 17"/>
                <a:gd name="T91" fmla="*/ 44 h 48"/>
                <a:gd name="T92" fmla="*/ 10 w 17"/>
                <a:gd name="T93" fmla="*/ 48 h 48"/>
                <a:gd name="T94" fmla="*/ 10 w 17"/>
                <a:gd name="T9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 h="48">
                  <a:moveTo>
                    <a:pt x="10" y="48"/>
                  </a:moveTo>
                  <a:lnTo>
                    <a:pt x="12" y="46"/>
                  </a:lnTo>
                  <a:lnTo>
                    <a:pt x="12" y="46"/>
                  </a:lnTo>
                  <a:lnTo>
                    <a:pt x="12" y="44"/>
                  </a:lnTo>
                  <a:lnTo>
                    <a:pt x="14" y="42"/>
                  </a:lnTo>
                  <a:lnTo>
                    <a:pt x="14" y="41"/>
                  </a:lnTo>
                  <a:lnTo>
                    <a:pt x="14" y="37"/>
                  </a:lnTo>
                  <a:lnTo>
                    <a:pt x="14" y="34"/>
                  </a:lnTo>
                  <a:lnTo>
                    <a:pt x="14" y="34"/>
                  </a:lnTo>
                  <a:lnTo>
                    <a:pt x="14" y="32"/>
                  </a:lnTo>
                  <a:lnTo>
                    <a:pt x="15" y="29"/>
                  </a:lnTo>
                  <a:lnTo>
                    <a:pt x="15" y="27"/>
                  </a:lnTo>
                  <a:lnTo>
                    <a:pt x="15" y="24"/>
                  </a:lnTo>
                  <a:lnTo>
                    <a:pt x="14" y="24"/>
                  </a:lnTo>
                  <a:lnTo>
                    <a:pt x="14" y="24"/>
                  </a:lnTo>
                  <a:lnTo>
                    <a:pt x="12" y="24"/>
                  </a:lnTo>
                  <a:lnTo>
                    <a:pt x="10" y="24"/>
                  </a:lnTo>
                  <a:lnTo>
                    <a:pt x="10" y="20"/>
                  </a:lnTo>
                  <a:lnTo>
                    <a:pt x="10" y="15"/>
                  </a:lnTo>
                  <a:lnTo>
                    <a:pt x="10" y="13"/>
                  </a:lnTo>
                  <a:lnTo>
                    <a:pt x="10" y="10"/>
                  </a:lnTo>
                  <a:lnTo>
                    <a:pt x="14" y="10"/>
                  </a:lnTo>
                  <a:lnTo>
                    <a:pt x="14" y="12"/>
                  </a:lnTo>
                  <a:lnTo>
                    <a:pt x="14" y="13"/>
                  </a:lnTo>
                  <a:lnTo>
                    <a:pt x="15" y="12"/>
                  </a:lnTo>
                  <a:lnTo>
                    <a:pt x="15" y="10"/>
                  </a:lnTo>
                  <a:lnTo>
                    <a:pt x="15" y="10"/>
                  </a:lnTo>
                  <a:lnTo>
                    <a:pt x="15" y="10"/>
                  </a:lnTo>
                  <a:lnTo>
                    <a:pt x="15" y="8"/>
                  </a:lnTo>
                  <a:lnTo>
                    <a:pt x="15" y="5"/>
                  </a:lnTo>
                  <a:lnTo>
                    <a:pt x="15" y="2"/>
                  </a:lnTo>
                  <a:lnTo>
                    <a:pt x="17" y="0"/>
                  </a:lnTo>
                  <a:lnTo>
                    <a:pt x="15" y="0"/>
                  </a:lnTo>
                  <a:lnTo>
                    <a:pt x="15" y="3"/>
                  </a:lnTo>
                  <a:lnTo>
                    <a:pt x="12" y="3"/>
                  </a:lnTo>
                  <a:lnTo>
                    <a:pt x="10" y="3"/>
                  </a:lnTo>
                  <a:lnTo>
                    <a:pt x="7" y="5"/>
                  </a:lnTo>
                  <a:lnTo>
                    <a:pt x="7" y="13"/>
                  </a:lnTo>
                  <a:lnTo>
                    <a:pt x="3" y="19"/>
                  </a:lnTo>
                  <a:lnTo>
                    <a:pt x="0" y="24"/>
                  </a:lnTo>
                  <a:lnTo>
                    <a:pt x="2" y="24"/>
                  </a:lnTo>
                  <a:lnTo>
                    <a:pt x="3" y="27"/>
                  </a:lnTo>
                  <a:lnTo>
                    <a:pt x="5" y="31"/>
                  </a:lnTo>
                  <a:lnTo>
                    <a:pt x="9" y="36"/>
                  </a:lnTo>
                  <a:lnTo>
                    <a:pt x="10" y="41"/>
                  </a:lnTo>
                  <a:lnTo>
                    <a:pt x="9" y="44"/>
                  </a:lnTo>
                  <a:lnTo>
                    <a:pt x="10" y="48"/>
                  </a:lnTo>
                  <a:lnTo>
                    <a:pt x="10" y="4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2" name="Freeform 90"/>
            <p:cNvSpPr>
              <a:spLocks/>
            </p:cNvSpPr>
            <p:nvPr/>
          </p:nvSpPr>
          <p:spPr bwMode="auto">
            <a:xfrm>
              <a:off x="5349509" y="3727586"/>
              <a:ext cx="9672" cy="24180"/>
            </a:xfrm>
            <a:custGeom>
              <a:avLst/>
              <a:gdLst>
                <a:gd name="T0" fmla="*/ 0 w 4"/>
                <a:gd name="T1" fmla="*/ 10 h 10"/>
                <a:gd name="T2" fmla="*/ 0 w 4"/>
                <a:gd name="T3" fmla="*/ 10 h 10"/>
                <a:gd name="T4" fmla="*/ 0 w 4"/>
                <a:gd name="T5" fmla="*/ 8 h 10"/>
                <a:gd name="T6" fmla="*/ 0 w 4"/>
                <a:gd name="T7" fmla="*/ 5 h 10"/>
                <a:gd name="T8" fmla="*/ 0 w 4"/>
                <a:gd name="T9" fmla="*/ 2 h 10"/>
                <a:gd name="T10" fmla="*/ 2 w 4"/>
                <a:gd name="T11" fmla="*/ 0 h 10"/>
                <a:gd name="T12" fmla="*/ 2 w 4"/>
                <a:gd name="T13" fmla="*/ 0 h 10"/>
                <a:gd name="T14" fmla="*/ 2 w 4"/>
                <a:gd name="T15" fmla="*/ 2 h 10"/>
                <a:gd name="T16" fmla="*/ 4 w 4"/>
                <a:gd name="T17" fmla="*/ 3 h 10"/>
                <a:gd name="T18" fmla="*/ 4 w 4"/>
                <a:gd name="T19" fmla="*/ 7 h 10"/>
                <a:gd name="T20" fmla="*/ 4 w 4"/>
                <a:gd name="T21" fmla="*/ 8 h 10"/>
                <a:gd name="T22" fmla="*/ 4 w 4"/>
                <a:gd name="T23" fmla="*/ 8 h 10"/>
                <a:gd name="T24" fmla="*/ 2 w 4"/>
                <a:gd name="T25" fmla="*/ 10 h 10"/>
                <a:gd name="T26" fmla="*/ 2 w 4"/>
                <a:gd name="T27" fmla="*/ 10 h 10"/>
                <a:gd name="T28" fmla="*/ 0 w 4"/>
                <a:gd name="T29" fmla="*/ 10 h 10"/>
                <a:gd name="T30" fmla="*/ 0 w 4"/>
                <a:gd name="T3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10">
                  <a:moveTo>
                    <a:pt x="0" y="10"/>
                  </a:moveTo>
                  <a:lnTo>
                    <a:pt x="0" y="10"/>
                  </a:lnTo>
                  <a:lnTo>
                    <a:pt x="0" y="8"/>
                  </a:lnTo>
                  <a:lnTo>
                    <a:pt x="0" y="5"/>
                  </a:lnTo>
                  <a:lnTo>
                    <a:pt x="0" y="2"/>
                  </a:lnTo>
                  <a:lnTo>
                    <a:pt x="2" y="0"/>
                  </a:lnTo>
                  <a:lnTo>
                    <a:pt x="2" y="0"/>
                  </a:lnTo>
                  <a:lnTo>
                    <a:pt x="2" y="2"/>
                  </a:lnTo>
                  <a:lnTo>
                    <a:pt x="4" y="3"/>
                  </a:lnTo>
                  <a:lnTo>
                    <a:pt x="4" y="7"/>
                  </a:lnTo>
                  <a:lnTo>
                    <a:pt x="4" y="8"/>
                  </a:lnTo>
                  <a:lnTo>
                    <a:pt x="4" y="8"/>
                  </a:lnTo>
                  <a:lnTo>
                    <a:pt x="2" y="10"/>
                  </a:lnTo>
                  <a:lnTo>
                    <a:pt x="2" y="10"/>
                  </a:lnTo>
                  <a:lnTo>
                    <a:pt x="0" y="10"/>
                  </a:lnTo>
                  <a:lnTo>
                    <a:pt x="0"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3" name="Freeform 91"/>
            <p:cNvSpPr>
              <a:spLocks/>
            </p:cNvSpPr>
            <p:nvPr/>
          </p:nvSpPr>
          <p:spPr bwMode="auto">
            <a:xfrm>
              <a:off x="5337420" y="3751765"/>
              <a:ext cx="12091" cy="33852"/>
            </a:xfrm>
            <a:custGeom>
              <a:avLst/>
              <a:gdLst>
                <a:gd name="T0" fmla="*/ 4 w 5"/>
                <a:gd name="T1" fmla="*/ 14 h 14"/>
                <a:gd name="T2" fmla="*/ 4 w 5"/>
                <a:gd name="T3" fmla="*/ 14 h 14"/>
                <a:gd name="T4" fmla="*/ 2 w 5"/>
                <a:gd name="T5" fmla="*/ 14 h 14"/>
                <a:gd name="T6" fmla="*/ 0 w 5"/>
                <a:gd name="T7" fmla="*/ 14 h 14"/>
                <a:gd name="T8" fmla="*/ 0 w 5"/>
                <a:gd name="T9" fmla="*/ 10 h 14"/>
                <a:gd name="T10" fmla="*/ 0 w 5"/>
                <a:gd name="T11" fmla="*/ 5 h 14"/>
                <a:gd name="T12" fmla="*/ 0 w 5"/>
                <a:gd name="T13" fmla="*/ 3 h 14"/>
                <a:gd name="T14" fmla="*/ 0 w 5"/>
                <a:gd name="T15" fmla="*/ 0 h 14"/>
                <a:gd name="T16" fmla="*/ 4 w 5"/>
                <a:gd name="T17" fmla="*/ 0 h 14"/>
                <a:gd name="T18" fmla="*/ 4 w 5"/>
                <a:gd name="T19" fmla="*/ 2 h 14"/>
                <a:gd name="T20" fmla="*/ 4 w 5"/>
                <a:gd name="T21" fmla="*/ 3 h 14"/>
                <a:gd name="T22" fmla="*/ 5 w 5"/>
                <a:gd name="T23" fmla="*/ 2 h 14"/>
                <a:gd name="T24" fmla="*/ 5 w 5"/>
                <a:gd name="T25" fmla="*/ 2 h 14"/>
                <a:gd name="T26" fmla="*/ 5 w 5"/>
                <a:gd name="T27" fmla="*/ 3 h 14"/>
                <a:gd name="T28" fmla="*/ 5 w 5"/>
                <a:gd name="T29" fmla="*/ 5 h 14"/>
                <a:gd name="T30" fmla="*/ 5 w 5"/>
                <a:gd name="T31" fmla="*/ 7 h 14"/>
                <a:gd name="T32" fmla="*/ 5 w 5"/>
                <a:gd name="T33" fmla="*/ 9 h 14"/>
                <a:gd name="T34" fmla="*/ 5 w 5"/>
                <a:gd name="T35" fmla="*/ 14 h 14"/>
                <a:gd name="T36" fmla="*/ 4 w 5"/>
                <a:gd name="T37" fmla="*/ 14 h 14"/>
                <a:gd name="T38" fmla="*/ 4 w 5"/>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14">
                  <a:moveTo>
                    <a:pt x="4" y="14"/>
                  </a:moveTo>
                  <a:lnTo>
                    <a:pt x="4" y="14"/>
                  </a:lnTo>
                  <a:lnTo>
                    <a:pt x="2" y="14"/>
                  </a:lnTo>
                  <a:lnTo>
                    <a:pt x="0" y="14"/>
                  </a:lnTo>
                  <a:lnTo>
                    <a:pt x="0" y="10"/>
                  </a:lnTo>
                  <a:lnTo>
                    <a:pt x="0" y="5"/>
                  </a:lnTo>
                  <a:lnTo>
                    <a:pt x="0" y="3"/>
                  </a:lnTo>
                  <a:lnTo>
                    <a:pt x="0" y="0"/>
                  </a:lnTo>
                  <a:lnTo>
                    <a:pt x="4" y="0"/>
                  </a:lnTo>
                  <a:lnTo>
                    <a:pt x="4" y="2"/>
                  </a:lnTo>
                  <a:lnTo>
                    <a:pt x="4" y="3"/>
                  </a:lnTo>
                  <a:lnTo>
                    <a:pt x="5" y="2"/>
                  </a:lnTo>
                  <a:lnTo>
                    <a:pt x="5" y="2"/>
                  </a:lnTo>
                  <a:lnTo>
                    <a:pt x="5" y="3"/>
                  </a:lnTo>
                  <a:lnTo>
                    <a:pt x="5" y="5"/>
                  </a:lnTo>
                  <a:lnTo>
                    <a:pt x="5" y="7"/>
                  </a:lnTo>
                  <a:lnTo>
                    <a:pt x="5" y="9"/>
                  </a:lnTo>
                  <a:lnTo>
                    <a:pt x="5" y="14"/>
                  </a:lnTo>
                  <a:lnTo>
                    <a:pt x="4" y="14"/>
                  </a:lnTo>
                  <a:lnTo>
                    <a:pt x="4" y="1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4" name="Freeform 92"/>
            <p:cNvSpPr>
              <a:spLocks/>
            </p:cNvSpPr>
            <p:nvPr/>
          </p:nvSpPr>
          <p:spPr bwMode="auto">
            <a:xfrm>
              <a:off x="5337420" y="3691315"/>
              <a:ext cx="33852" cy="43524"/>
            </a:xfrm>
            <a:custGeom>
              <a:avLst/>
              <a:gdLst>
                <a:gd name="T0" fmla="*/ 0 w 14"/>
                <a:gd name="T1" fmla="*/ 18 h 18"/>
                <a:gd name="T2" fmla="*/ 2 w 14"/>
                <a:gd name="T3" fmla="*/ 18 h 18"/>
                <a:gd name="T4" fmla="*/ 5 w 14"/>
                <a:gd name="T5" fmla="*/ 18 h 18"/>
                <a:gd name="T6" fmla="*/ 5 w 14"/>
                <a:gd name="T7" fmla="*/ 15 h 18"/>
                <a:gd name="T8" fmla="*/ 7 w 14"/>
                <a:gd name="T9" fmla="*/ 15 h 18"/>
                <a:gd name="T10" fmla="*/ 9 w 14"/>
                <a:gd name="T11" fmla="*/ 13 h 18"/>
                <a:gd name="T12" fmla="*/ 9 w 14"/>
                <a:gd name="T13" fmla="*/ 10 h 18"/>
                <a:gd name="T14" fmla="*/ 12 w 14"/>
                <a:gd name="T15" fmla="*/ 10 h 18"/>
                <a:gd name="T16" fmla="*/ 12 w 14"/>
                <a:gd name="T17" fmla="*/ 10 h 18"/>
                <a:gd name="T18" fmla="*/ 14 w 14"/>
                <a:gd name="T19" fmla="*/ 8 h 18"/>
                <a:gd name="T20" fmla="*/ 14 w 14"/>
                <a:gd name="T21" fmla="*/ 6 h 18"/>
                <a:gd name="T22" fmla="*/ 14 w 14"/>
                <a:gd name="T23" fmla="*/ 3 h 18"/>
                <a:gd name="T24" fmla="*/ 12 w 14"/>
                <a:gd name="T25" fmla="*/ 3 h 18"/>
                <a:gd name="T26" fmla="*/ 10 w 14"/>
                <a:gd name="T27" fmla="*/ 1 h 18"/>
                <a:gd name="T28" fmla="*/ 5 w 14"/>
                <a:gd name="T29" fmla="*/ 0 h 18"/>
                <a:gd name="T30" fmla="*/ 5 w 14"/>
                <a:gd name="T31" fmla="*/ 1 h 18"/>
                <a:gd name="T32" fmla="*/ 4 w 14"/>
                <a:gd name="T33" fmla="*/ 1 h 18"/>
                <a:gd name="T34" fmla="*/ 4 w 14"/>
                <a:gd name="T35" fmla="*/ 8 h 18"/>
                <a:gd name="T36" fmla="*/ 2 w 14"/>
                <a:gd name="T37" fmla="*/ 11 h 18"/>
                <a:gd name="T38" fmla="*/ 0 w 14"/>
                <a:gd name="T39" fmla="*/ 15 h 18"/>
                <a:gd name="T40" fmla="*/ 0 w 14"/>
                <a:gd name="T41" fmla="*/ 17 h 18"/>
                <a:gd name="T42" fmla="*/ 0 w 14"/>
                <a:gd name="T43" fmla="*/ 18 h 18"/>
                <a:gd name="T44" fmla="*/ 0 w 14"/>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8">
                  <a:moveTo>
                    <a:pt x="0" y="18"/>
                  </a:moveTo>
                  <a:lnTo>
                    <a:pt x="2" y="18"/>
                  </a:lnTo>
                  <a:lnTo>
                    <a:pt x="5" y="18"/>
                  </a:lnTo>
                  <a:lnTo>
                    <a:pt x="5" y="15"/>
                  </a:lnTo>
                  <a:lnTo>
                    <a:pt x="7" y="15"/>
                  </a:lnTo>
                  <a:lnTo>
                    <a:pt x="9" y="13"/>
                  </a:lnTo>
                  <a:lnTo>
                    <a:pt x="9" y="10"/>
                  </a:lnTo>
                  <a:lnTo>
                    <a:pt x="12" y="10"/>
                  </a:lnTo>
                  <a:lnTo>
                    <a:pt x="12" y="10"/>
                  </a:lnTo>
                  <a:lnTo>
                    <a:pt x="14" y="8"/>
                  </a:lnTo>
                  <a:lnTo>
                    <a:pt x="14" y="6"/>
                  </a:lnTo>
                  <a:lnTo>
                    <a:pt x="14" y="3"/>
                  </a:lnTo>
                  <a:lnTo>
                    <a:pt x="12" y="3"/>
                  </a:lnTo>
                  <a:lnTo>
                    <a:pt x="10" y="1"/>
                  </a:lnTo>
                  <a:lnTo>
                    <a:pt x="5" y="0"/>
                  </a:lnTo>
                  <a:lnTo>
                    <a:pt x="5" y="1"/>
                  </a:lnTo>
                  <a:lnTo>
                    <a:pt x="4" y="1"/>
                  </a:lnTo>
                  <a:lnTo>
                    <a:pt x="4" y="8"/>
                  </a:lnTo>
                  <a:lnTo>
                    <a:pt x="2" y="11"/>
                  </a:lnTo>
                  <a:lnTo>
                    <a:pt x="0" y="15"/>
                  </a:lnTo>
                  <a:lnTo>
                    <a:pt x="0" y="17"/>
                  </a:lnTo>
                  <a:lnTo>
                    <a:pt x="0" y="18"/>
                  </a:lnTo>
                  <a:lnTo>
                    <a:pt x="0" y="1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5" name="Freeform 93"/>
            <p:cNvSpPr>
              <a:spLocks/>
            </p:cNvSpPr>
            <p:nvPr/>
          </p:nvSpPr>
          <p:spPr bwMode="auto">
            <a:xfrm>
              <a:off x="5337420" y="3727586"/>
              <a:ext cx="106391" cy="128154"/>
            </a:xfrm>
            <a:custGeom>
              <a:avLst/>
              <a:gdLst>
                <a:gd name="T0" fmla="*/ 2 w 44"/>
                <a:gd name="T1" fmla="*/ 46 h 53"/>
                <a:gd name="T2" fmla="*/ 2 w 44"/>
                <a:gd name="T3" fmla="*/ 46 h 53"/>
                <a:gd name="T4" fmla="*/ 2 w 44"/>
                <a:gd name="T5" fmla="*/ 44 h 53"/>
                <a:gd name="T6" fmla="*/ 4 w 44"/>
                <a:gd name="T7" fmla="*/ 42 h 53"/>
                <a:gd name="T8" fmla="*/ 4 w 44"/>
                <a:gd name="T9" fmla="*/ 41 h 53"/>
                <a:gd name="T10" fmla="*/ 4 w 44"/>
                <a:gd name="T11" fmla="*/ 37 h 53"/>
                <a:gd name="T12" fmla="*/ 4 w 44"/>
                <a:gd name="T13" fmla="*/ 34 h 53"/>
                <a:gd name="T14" fmla="*/ 4 w 44"/>
                <a:gd name="T15" fmla="*/ 34 h 53"/>
                <a:gd name="T16" fmla="*/ 4 w 44"/>
                <a:gd name="T17" fmla="*/ 32 h 53"/>
                <a:gd name="T18" fmla="*/ 5 w 44"/>
                <a:gd name="T19" fmla="*/ 29 h 53"/>
                <a:gd name="T20" fmla="*/ 5 w 44"/>
                <a:gd name="T21" fmla="*/ 27 h 53"/>
                <a:gd name="T22" fmla="*/ 5 w 44"/>
                <a:gd name="T23" fmla="*/ 19 h 53"/>
                <a:gd name="T24" fmla="*/ 5 w 44"/>
                <a:gd name="T25" fmla="*/ 17 h 53"/>
                <a:gd name="T26" fmla="*/ 5 w 44"/>
                <a:gd name="T27" fmla="*/ 15 h 53"/>
                <a:gd name="T28" fmla="*/ 5 w 44"/>
                <a:gd name="T29" fmla="*/ 13 h 53"/>
                <a:gd name="T30" fmla="*/ 5 w 44"/>
                <a:gd name="T31" fmla="*/ 12 h 53"/>
                <a:gd name="T32" fmla="*/ 5 w 44"/>
                <a:gd name="T33" fmla="*/ 10 h 53"/>
                <a:gd name="T34" fmla="*/ 7 w 44"/>
                <a:gd name="T35" fmla="*/ 10 h 53"/>
                <a:gd name="T36" fmla="*/ 7 w 44"/>
                <a:gd name="T37" fmla="*/ 10 h 53"/>
                <a:gd name="T38" fmla="*/ 9 w 44"/>
                <a:gd name="T39" fmla="*/ 8 h 53"/>
                <a:gd name="T40" fmla="*/ 10 w 44"/>
                <a:gd name="T41" fmla="*/ 8 h 53"/>
                <a:gd name="T42" fmla="*/ 14 w 44"/>
                <a:gd name="T43" fmla="*/ 10 h 53"/>
                <a:gd name="T44" fmla="*/ 16 w 44"/>
                <a:gd name="T45" fmla="*/ 12 h 53"/>
                <a:gd name="T46" fmla="*/ 16 w 44"/>
                <a:gd name="T47" fmla="*/ 12 h 53"/>
                <a:gd name="T48" fmla="*/ 17 w 44"/>
                <a:gd name="T49" fmla="*/ 12 h 53"/>
                <a:gd name="T50" fmla="*/ 39 w 44"/>
                <a:gd name="T51" fmla="*/ 0 h 53"/>
                <a:gd name="T52" fmla="*/ 44 w 44"/>
                <a:gd name="T53" fmla="*/ 13 h 53"/>
                <a:gd name="T54" fmla="*/ 43 w 44"/>
                <a:gd name="T55" fmla="*/ 13 h 53"/>
                <a:gd name="T56" fmla="*/ 39 w 44"/>
                <a:gd name="T57" fmla="*/ 17 h 53"/>
                <a:gd name="T58" fmla="*/ 24 w 44"/>
                <a:gd name="T59" fmla="*/ 22 h 53"/>
                <a:gd name="T60" fmla="*/ 36 w 44"/>
                <a:gd name="T61" fmla="*/ 36 h 53"/>
                <a:gd name="T62" fmla="*/ 31 w 44"/>
                <a:gd name="T63" fmla="*/ 41 h 53"/>
                <a:gd name="T64" fmla="*/ 31 w 44"/>
                <a:gd name="T65" fmla="*/ 44 h 53"/>
                <a:gd name="T66" fmla="*/ 22 w 44"/>
                <a:gd name="T67" fmla="*/ 44 h 53"/>
                <a:gd name="T68" fmla="*/ 16 w 44"/>
                <a:gd name="T69" fmla="*/ 53 h 53"/>
                <a:gd name="T70" fmla="*/ 4 w 44"/>
                <a:gd name="T71" fmla="*/ 49 h 53"/>
                <a:gd name="T72" fmla="*/ 0 w 44"/>
                <a:gd name="T73" fmla="*/ 49 h 53"/>
                <a:gd name="T74" fmla="*/ 2 w 44"/>
                <a:gd name="T75" fmla="*/ 49 h 53"/>
                <a:gd name="T76" fmla="*/ 2 w 44"/>
                <a:gd name="T77" fmla="*/ 46 h 53"/>
                <a:gd name="T78" fmla="*/ 2 w 44"/>
                <a:gd name="T79" fmla="*/ 46 h 53"/>
                <a:gd name="T80" fmla="*/ 2 w 44"/>
                <a:gd name="T81" fmla="*/ 46 h 53"/>
                <a:gd name="T82" fmla="*/ 2 w 44"/>
                <a:gd name="T83" fmla="*/ 4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3">
                  <a:moveTo>
                    <a:pt x="2" y="46"/>
                  </a:moveTo>
                  <a:lnTo>
                    <a:pt x="2" y="46"/>
                  </a:lnTo>
                  <a:lnTo>
                    <a:pt x="2" y="44"/>
                  </a:lnTo>
                  <a:lnTo>
                    <a:pt x="4" y="42"/>
                  </a:lnTo>
                  <a:lnTo>
                    <a:pt x="4" y="41"/>
                  </a:lnTo>
                  <a:lnTo>
                    <a:pt x="4" y="37"/>
                  </a:lnTo>
                  <a:lnTo>
                    <a:pt x="4" y="34"/>
                  </a:lnTo>
                  <a:lnTo>
                    <a:pt x="4" y="34"/>
                  </a:lnTo>
                  <a:lnTo>
                    <a:pt x="4" y="32"/>
                  </a:lnTo>
                  <a:lnTo>
                    <a:pt x="5" y="29"/>
                  </a:lnTo>
                  <a:lnTo>
                    <a:pt x="5" y="27"/>
                  </a:lnTo>
                  <a:lnTo>
                    <a:pt x="5" y="19"/>
                  </a:lnTo>
                  <a:lnTo>
                    <a:pt x="5" y="17"/>
                  </a:lnTo>
                  <a:lnTo>
                    <a:pt x="5" y="15"/>
                  </a:lnTo>
                  <a:lnTo>
                    <a:pt x="5" y="13"/>
                  </a:lnTo>
                  <a:lnTo>
                    <a:pt x="5" y="12"/>
                  </a:lnTo>
                  <a:lnTo>
                    <a:pt x="5" y="10"/>
                  </a:lnTo>
                  <a:lnTo>
                    <a:pt x="7" y="10"/>
                  </a:lnTo>
                  <a:lnTo>
                    <a:pt x="7" y="10"/>
                  </a:lnTo>
                  <a:lnTo>
                    <a:pt x="9" y="8"/>
                  </a:lnTo>
                  <a:lnTo>
                    <a:pt x="10" y="8"/>
                  </a:lnTo>
                  <a:lnTo>
                    <a:pt x="14" y="10"/>
                  </a:lnTo>
                  <a:lnTo>
                    <a:pt x="16" y="12"/>
                  </a:lnTo>
                  <a:lnTo>
                    <a:pt x="16" y="12"/>
                  </a:lnTo>
                  <a:lnTo>
                    <a:pt x="17" y="12"/>
                  </a:lnTo>
                  <a:lnTo>
                    <a:pt x="39" y="0"/>
                  </a:lnTo>
                  <a:lnTo>
                    <a:pt x="44" y="13"/>
                  </a:lnTo>
                  <a:lnTo>
                    <a:pt x="43" y="13"/>
                  </a:lnTo>
                  <a:lnTo>
                    <a:pt x="39" y="17"/>
                  </a:lnTo>
                  <a:lnTo>
                    <a:pt x="24" y="22"/>
                  </a:lnTo>
                  <a:lnTo>
                    <a:pt x="36" y="36"/>
                  </a:lnTo>
                  <a:lnTo>
                    <a:pt x="31" y="41"/>
                  </a:lnTo>
                  <a:lnTo>
                    <a:pt x="31" y="44"/>
                  </a:lnTo>
                  <a:lnTo>
                    <a:pt x="22" y="44"/>
                  </a:lnTo>
                  <a:lnTo>
                    <a:pt x="16" y="53"/>
                  </a:lnTo>
                  <a:lnTo>
                    <a:pt x="4" y="49"/>
                  </a:lnTo>
                  <a:lnTo>
                    <a:pt x="0" y="49"/>
                  </a:lnTo>
                  <a:lnTo>
                    <a:pt x="2" y="49"/>
                  </a:lnTo>
                  <a:lnTo>
                    <a:pt x="2" y="46"/>
                  </a:lnTo>
                  <a:lnTo>
                    <a:pt x="2" y="46"/>
                  </a:lnTo>
                  <a:lnTo>
                    <a:pt x="2" y="46"/>
                  </a:lnTo>
                  <a:lnTo>
                    <a:pt x="2" y="4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6" name="Freeform 94"/>
            <p:cNvSpPr>
              <a:spLocks/>
            </p:cNvSpPr>
            <p:nvPr/>
          </p:nvSpPr>
          <p:spPr bwMode="auto">
            <a:xfrm>
              <a:off x="5337420" y="3759019"/>
              <a:ext cx="534375" cy="454581"/>
            </a:xfrm>
            <a:custGeom>
              <a:avLst/>
              <a:gdLst>
                <a:gd name="T0" fmla="*/ 134 w 221"/>
                <a:gd name="T1" fmla="*/ 40 h 188"/>
                <a:gd name="T2" fmla="*/ 53 w 221"/>
                <a:gd name="T3" fmla="*/ 0 h 188"/>
                <a:gd name="T4" fmla="*/ 24 w 221"/>
                <a:gd name="T5" fmla="*/ 9 h 188"/>
                <a:gd name="T6" fmla="*/ 31 w 221"/>
                <a:gd name="T7" fmla="*/ 31 h 188"/>
                <a:gd name="T8" fmla="*/ 4 w 221"/>
                <a:gd name="T9" fmla="*/ 36 h 188"/>
                <a:gd name="T10" fmla="*/ 0 w 221"/>
                <a:gd name="T11" fmla="*/ 45 h 188"/>
                <a:gd name="T12" fmla="*/ 2 w 221"/>
                <a:gd name="T13" fmla="*/ 48 h 188"/>
                <a:gd name="T14" fmla="*/ 5 w 221"/>
                <a:gd name="T15" fmla="*/ 50 h 188"/>
                <a:gd name="T16" fmla="*/ 10 w 221"/>
                <a:gd name="T17" fmla="*/ 58 h 188"/>
                <a:gd name="T18" fmla="*/ 14 w 221"/>
                <a:gd name="T19" fmla="*/ 62 h 188"/>
                <a:gd name="T20" fmla="*/ 19 w 221"/>
                <a:gd name="T21" fmla="*/ 70 h 188"/>
                <a:gd name="T22" fmla="*/ 21 w 221"/>
                <a:gd name="T23" fmla="*/ 74 h 188"/>
                <a:gd name="T24" fmla="*/ 27 w 221"/>
                <a:gd name="T25" fmla="*/ 82 h 188"/>
                <a:gd name="T26" fmla="*/ 29 w 221"/>
                <a:gd name="T27" fmla="*/ 87 h 188"/>
                <a:gd name="T28" fmla="*/ 31 w 221"/>
                <a:gd name="T29" fmla="*/ 92 h 188"/>
                <a:gd name="T30" fmla="*/ 36 w 221"/>
                <a:gd name="T31" fmla="*/ 94 h 188"/>
                <a:gd name="T32" fmla="*/ 43 w 221"/>
                <a:gd name="T33" fmla="*/ 101 h 188"/>
                <a:gd name="T34" fmla="*/ 44 w 221"/>
                <a:gd name="T35" fmla="*/ 104 h 188"/>
                <a:gd name="T36" fmla="*/ 50 w 221"/>
                <a:gd name="T37" fmla="*/ 113 h 188"/>
                <a:gd name="T38" fmla="*/ 48 w 221"/>
                <a:gd name="T39" fmla="*/ 118 h 188"/>
                <a:gd name="T40" fmla="*/ 50 w 221"/>
                <a:gd name="T41" fmla="*/ 128 h 188"/>
                <a:gd name="T42" fmla="*/ 58 w 221"/>
                <a:gd name="T43" fmla="*/ 137 h 188"/>
                <a:gd name="T44" fmla="*/ 63 w 221"/>
                <a:gd name="T45" fmla="*/ 140 h 188"/>
                <a:gd name="T46" fmla="*/ 68 w 221"/>
                <a:gd name="T47" fmla="*/ 145 h 188"/>
                <a:gd name="T48" fmla="*/ 72 w 221"/>
                <a:gd name="T49" fmla="*/ 147 h 188"/>
                <a:gd name="T50" fmla="*/ 77 w 221"/>
                <a:gd name="T51" fmla="*/ 160 h 188"/>
                <a:gd name="T52" fmla="*/ 87 w 221"/>
                <a:gd name="T53" fmla="*/ 174 h 188"/>
                <a:gd name="T54" fmla="*/ 94 w 221"/>
                <a:gd name="T55" fmla="*/ 179 h 188"/>
                <a:gd name="T56" fmla="*/ 99 w 221"/>
                <a:gd name="T57" fmla="*/ 176 h 188"/>
                <a:gd name="T58" fmla="*/ 101 w 221"/>
                <a:gd name="T59" fmla="*/ 167 h 188"/>
                <a:gd name="T60" fmla="*/ 121 w 221"/>
                <a:gd name="T61" fmla="*/ 172 h 188"/>
                <a:gd name="T62" fmla="*/ 150 w 221"/>
                <a:gd name="T63" fmla="*/ 160 h 188"/>
                <a:gd name="T64" fmla="*/ 219 w 221"/>
                <a:gd name="T65" fmla="*/ 108 h 188"/>
                <a:gd name="T66" fmla="*/ 184 w 221"/>
                <a:gd name="T67" fmla="*/ 106 h 188"/>
                <a:gd name="T68" fmla="*/ 180 w 221"/>
                <a:gd name="T69" fmla="*/ 92 h 188"/>
                <a:gd name="T70" fmla="*/ 179 w 221"/>
                <a:gd name="T71" fmla="*/ 91 h 188"/>
                <a:gd name="T72" fmla="*/ 177 w 221"/>
                <a:gd name="T73" fmla="*/ 87 h 188"/>
                <a:gd name="T74" fmla="*/ 172 w 221"/>
                <a:gd name="T75" fmla="*/ 86 h 188"/>
                <a:gd name="T76" fmla="*/ 168 w 221"/>
                <a:gd name="T77" fmla="*/ 82 h 188"/>
                <a:gd name="T78" fmla="*/ 162 w 221"/>
                <a:gd name="T79" fmla="*/ 70 h 188"/>
                <a:gd name="T80" fmla="*/ 162 w 221"/>
                <a:gd name="T81" fmla="*/ 65 h 188"/>
                <a:gd name="T82" fmla="*/ 158 w 221"/>
                <a:gd name="T83" fmla="*/ 62 h 188"/>
                <a:gd name="T84" fmla="*/ 153 w 221"/>
                <a:gd name="T85" fmla="*/ 55 h 188"/>
                <a:gd name="T86" fmla="*/ 155 w 221"/>
                <a:gd name="T87" fmla="*/ 53 h 188"/>
                <a:gd name="T88" fmla="*/ 148 w 221"/>
                <a:gd name="T89" fmla="*/ 52 h 188"/>
                <a:gd name="T90" fmla="*/ 143 w 221"/>
                <a:gd name="T91" fmla="*/ 43 h 188"/>
                <a:gd name="T92" fmla="*/ 141 w 221"/>
                <a:gd name="T93" fmla="*/ 4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1" h="188">
                  <a:moveTo>
                    <a:pt x="141" y="40"/>
                  </a:moveTo>
                  <a:lnTo>
                    <a:pt x="134" y="43"/>
                  </a:lnTo>
                  <a:lnTo>
                    <a:pt x="134" y="40"/>
                  </a:lnTo>
                  <a:lnTo>
                    <a:pt x="124" y="36"/>
                  </a:lnTo>
                  <a:lnTo>
                    <a:pt x="104" y="36"/>
                  </a:lnTo>
                  <a:lnTo>
                    <a:pt x="53" y="0"/>
                  </a:lnTo>
                  <a:lnTo>
                    <a:pt x="43" y="0"/>
                  </a:lnTo>
                  <a:lnTo>
                    <a:pt x="39" y="4"/>
                  </a:lnTo>
                  <a:lnTo>
                    <a:pt x="24" y="9"/>
                  </a:lnTo>
                  <a:lnTo>
                    <a:pt x="36" y="23"/>
                  </a:lnTo>
                  <a:lnTo>
                    <a:pt x="31" y="28"/>
                  </a:lnTo>
                  <a:lnTo>
                    <a:pt x="31" y="31"/>
                  </a:lnTo>
                  <a:lnTo>
                    <a:pt x="22" y="31"/>
                  </a:lnTo>
                  <a:lnTo>
                    <a:pt x="16" y="40"/>
                  </a:lnTo>
                  <a:lnTo>
                    <a:pt x="4" y="36"/>
                  </a:lnTo>
                  <a:lnTo>
                    <a:pt x="0" y="36"/>
                  </a:lnTo>
                  <a:lnTo>
                    <a:pt x="0" y="40"/>
                  </a:lnTo>
                  <a:lnTo>
                    <a:pt x="0" y="45"/>
                  </a:lnTo>
                  <a:lnTo>
                    <a:pt x="0" y="48"/>
                  </a:lnTo>
                  <a:lnTo>
                    <a:pt x="0" y="50"/>
                  </a:lnTo>
                  <a:lnTo>
                    <a:pt x="2" y="48"/>
                  </a:lnTo>
                  <a:lnTo>
                    <a:pt x="2" y="50"/>
                  </a:lnTo>
                  <a:lnTo>
                    <a:pt x="4" y="48"/>
                  </a:lnTo>
                  <a:lnTo>
                    <a:pt x="5" y="50"/>
                  </a:lnTo>
                  <a:lnTo>
                    <a:pt x="5" y="50"/>
                  </a:lnTo>
                  <a:lnTo>
                    <a:pt x="10" y="55"/>
                  </a:lnTo>
                  <a:lnTo>
                    <a:pt x="10" y="58"/>
                  </a:lnTo>
                  <a:lnTo>
                    <a:pt x="12" y="58"/>
                  </a:lnTo>
                  <a:lnTo>
                    <a:pt x="12" y="60"/>
                  </a:lnTo>
                  <a:lnTo>
                    <a:pt x="14" y="62"/>
                  </a:lnTo>
                  <a:lnTo>
                    <a:pt x="16" y="62"/>
                  </a:lnTo>
                  <a:lnTo>
                    <a:pt x="19" y="69"/>
                  </a:lnTo>
                  <a:lnTo>
                    <a:pt x="19" y="70"/>
                  </a:lnTo>
                  <a:lnTo>
                    <a:pt x="19" y="72"/>
                  </a:lnTo>
                  <a:lnTo>
                    <a:pt x="21" y="72"/>
                  </a:lnTo>
                  <a:lnTo>
                    <a:pt x="21" y="74"/>
                  </a:lnTo>
                  <a:lnTo>
                    <a:pt x="22" y="75"/>
                  </a:lnTo>
                  <a:lnTo>
                    <a:pt x="26" y="77"/>
                  </a:lnTo>
                  <a:lnTo>
                    <a:pt x="27" y="82"/>
                  </a:lnTo>
                  <a:lnTo>
                    <a:pt x="29" y="82"/>
                  </a:lnTo>
                  <a:lnTo>
                    <a:pt x="29" y="86"/>
                  </a:lnTo>
                  <a:lnTo>
                    <a:pt x="29" y="87"/>
                  </a:lnTo>
                  <a:lnTo>
                    <a:pt x="29" y="89"/>
                  </a:lnTo>
                  <a:lnTo>
                    <a:pt x="31" y="91"/>
                  </a:lnTo>
                  <a:lnTo>
                    <a:pt x="31" y="92"/>
                  </a:lnTo>
                  <a:lnTo>
                    <a:pt x="33" y="94"/>
                  </a:lnTo>
                  <a:lnTo>
                    <a:pt x="34" y="92"/>
                  </a:lnTo>
                  <a:lnTo>
                    <a:pt x="36" y="94"/>
                  </a:lnTo>
                  <a:lnTo>
                    <a:pt x="39" y="96"/>
                  </a:lnTo>
                  <a:lnTo>
                    <a:pt x="43" y="97"/>
                  </a:lnTo>
                  <a:lnTo>
                    <a:pt x="43" y="101"/>
                  </a:lnTo>
                  <a:lnTo>
                    <a:pt x="44" y="101"/>
                  </a:lnTo>
                  <a:lnTo>
                    <a:pt x="44" y="103"/>
                  </a:lnTo>
                  <a:lnTo>
                    <a:pt x="44" y="104"/>
                  </a:lnTo>
                  <a:lnTo>
                    <a:pt x="46" y="108"/>
                  </a:lnTo>
                  <a:lnTo>
                    <a:pt x="48" y="109"/>
                  </a:lnTo>
                  <a:lnTo>
                    <a:pt x="50" y="113"/>
                  </a:lnTo>
                  <a:lnTo>
                    <a:pt x="50" y="114"/>
                  </a:lnTo>
                  <a:lnTo>
                    <a:pt x="48" y="118"/>
                  </a:lnTo>
                  <a:lnTo>
                    <a:pt x="48" y="118"/>
                  </a:lnTo>
                  <a:lnTo>
                    <a:pt x="48" y="120"/>
                  </a:lnTo>
                  <a:lnTo>
                    <a:pt x="50" y="125"/>
                  </a:lnTo>
                  <a:lnTo>
                    <a:pt x="50" y="128"/>
                  </a:lnTo>
                  <a:lnTo>
                    <a:pt x="51" y="130"/>
                  </a:lnTo>
                  <a:lnTo>
                    <a:pt x="53" y="131"/>
                  </a:lnTo>
                  <a:lnTo>
                    <a:pt x="58" y="137"/>
                  </a:lnTo>
                  <a:lnTo>
                    <a:pt x="60" y="138"/>
                  </a:lnTo>
                  <a:lnTo>
                    <a:pt x="61" y="138"/>
                  </a:lnTo>
                  <a:lnTo>
                    <a:pt x="63" y="140"/>
                  </a:lnTo>
                  <a:lnTo>
                    <a:pt x="65" y="140"/>
                  </a:lnTo>
                  <a:lnTo>
                    <a:pt x="67" y="143"/>
                  </a:lnTo>
                  <a:lnTo>
                    <a:pt x="68" y="145"/>
                  </a:lnTo>
                  <a:lnTo>
                    <a:pt x="70" y="145"/>
                  </a:lnTo>
                  <a:lnTo>
                    <a:pt x="70" y="147"/>
                  </a:lnTo>
                  <a:lnTo>
                    <a:pt x="72" y="147"/>
                  </a:lnTo>
                  <a:lnTo>
                    <a:pt x="73" y="157"/>
                  </a:lnTo>
                  <a:lnTo>
                    <a:pt x="77" y="157"/>
                  </a:lnTo>
                  <a:lnTo>
                    <a:pt x="77" y="160"/>
                  </a:lnTo>
                  <a:lnTo>
                    <a:pt x="84" y="169"/>
                  </a:lnTo>
                  <a:lnTo>
                    <a:pt x="85" y="169"/>
                  </a:lnTo>
                  <a:lnTo>
                    <a:pt x="87" y="174"/>
                  </a:lnTo>
                  <a:lnTo>
                    <a:pt x="90" y="174"/>
                  </a:lnTo>
                  <a:lnTo>
                    <a:pt x="92" y="179"/>
                  </a:lnTo>
                  <a:lnTo>
                    <a:pt x="94" y="179"/>
                  </a:lnTo>
                  <a:lnTo>
                    <a:pt x="95" y="181"/>
                  </a:lnTo>
                  <a:lnTo>
                    <a:pt x="95" y="179"/>
                  </a:lnTo>
                  <a:lnTo>
                    <a:pt x="99" y="176"/>
                  </a:lnTo>
                  <a:lnTo>
                    <a:pt x="97" y="172"/>
                  </a:lnTo>
                  <a:lnTo>
                    <a:pt x="99" y="167"/>
                  </a:lnTo>
                  <a:lnTo>
                    <a:pt x="101" y="167"/>
                  </a:lnTo>
                  <a:lnTo>
                    <a:pt x="104" y="169"/>
                  </a:lnTo>
                  <a:lnTo>
                    <a:pt x="111" y="169"/>
                  </a:lnTo>
                  <a:lnTo>
                    <a:pt x="121" y="172"/>
                  </a:lnTo>
                  <a:lnTo>
                    <a:pt x="129" y="177"/>
                  </a:lnTo>
                  <a:lnTo>
                    <a:pt x="129" y="188"/>
                  </a:lnTo>
                  <a:lnTo>
                    <a:pt x="150" y="160"/>
                  </a:lnTo>
                  <a:lnTo>
                    <a:pt x="219" y="140"/>
                  </a:lnTo>
                  <a:lnTo>
                    <a:pt x="221" y="116"/>
                  </a:lnTo>
                  <a:lnTo>
                    <a:pt x="219" y="108"/>
                  </a:lnTo>
                  <a:lnTo>
                    <a:pt x="219" y="108"/>
                  </a:lnTo>
                  <a:lnTo>
                    <a:pt x="216" y="111"/>
                  </a:lnTo>
                  <a:lnTo>
                    <a:pt x="184" y="106"/>
                  </a:lnTo>
                  <a:lnTo>
                    <a:pt x="182" y="97"/>
                  </a:lnTo>
                  <a:lnTo>
                    <a:pt x="180" y="96"/>
                  </a:lnTo>
                  <a:lnTo>
                    <a:pt x="180" y="92"/>
                  </a:lnTo>
                  <a:lnTo>
                    <a:pt x="180" y="92"/>
                  </a:lnTo>
                  <a:lnTo>
                    <a:pt x="179" y="92"/>
                  </a:lnTo>
                  <a:lnTo>
                    <a:pt x="179" y="91"/>
                  </a:lnTo>
                  <a:lnTo>
                    <a:pt x="179" y="89"/>
                  </a:lnTo>
                  <a:lnTo>
                    <a:pt x="179" y="87"/>
                  </a:lnTo>
                  <a:lnTo>
                    <a:pt x="177" y="87"/>
                  </a:lnTo>
                  <a:lnTo>
                    <a:pt x="177" y="87"/>
                  </a:lnTo>
                  <a:lnTo>
                    <a:pt x="175" y="87"/>
                  </a:lnTo>
                  <a:lnTo>
                    <a:pt x="172" y="86"/>
                  </a:lnTo>
                  <a:lnTo>
                    <a:pt x="172" y="84"/>
                  </a:lnTo>
                  <a:lnTo>
                    <a:pt x="170" y="86"/>
                  </a:lnTo>
                  <a:lnTo>
                    <a:pt x="168" y="82"/>
                  </a:lnTo>
                  <a:lnTo>
                    <a:pt x="168" y="80"/>
                  </a:lnTo>
                  <a:lnTo>
                    <a:pt x="163" y="74"/>
                  </a:lnTo>
                  <a:lnTo>
                    <a:pt x="162" y="70"/>
                  </a:lnTo>
                  <a:lnTo>
                    <a:pt x="163" y="70"/>
                  </a:lnTo>
                  <a:lnTo>
                    <a:pt x="163" y="70"/>
                  </a:lnTo>
                  <a:lnTo>
                    <a:pt x="162" y="65"/>
                  </a:lnTo>
                  <a:lnTo>
                    <a:pt x="162" y="63"/>
                  </a:lnTo>
                  <a:lnTo>
                    <a:pt x="160" y="62"/>
                  </a:lnTo>
                  <a:lnTo>
                    <a:pt x="158" y="62"/>
                  </a:lnTo>
                  <a:lnTo>
                    <a:pt x="155" y="57"/>
                  </a:lnTo>
                  <a:lnTo>
                    <a:pt x="153" y="57"/>
                  </a:lnTo>
                  <a:lnTo>
                    <a:pt x="153" y="55"/>
                  </a:lnTo>
                  <a:lnTo>
                    <a:pt x="153" y="53"/>
                  </a:lnTo>
                  <a:lnTo>
                    <a:pt x="153" y="53"/>
                  </a:lnTo>
                  <a:lnTo>
                    <a:pt x="155" y="53"/>
                  </a:lnTo>
                  <a:lnTo>
                    <a:pt x="153" y="53"/>
                  </a:lnTo>
                  <a:lnTo>
                    <a:pt x="151" y="52"/>
                  </a:lnTo>
                  <a:lnTo>
                    <a:pt x="148" y="52"/>
                  </a:lnTo>
                  <a:lnTo>
                    <a:pt x="146" y="46"/>
                  </a:lnTo>
                  <a:lnTo>
                    <a:pt x="145" y="43"/>
                  </a:lnTo>
                  <a:lnTo>
                    <a:pt x="143" y="43"/>
                  </a:lnTo>
                  <a:lnTo>
                    <a:pt x="143" y="41"/>
                  </a:lnTo>
                  <a:lnTo>
                    <a:pt x="143" y="41"/>
                  </a:lnTo>
                  <a:lnTo>
                    <a:pt x="141" y="40"/>
                  </a:lnTo>
                  <a:lnTo>
                    <a:pt x="141" y="4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7" name="Freeform 95"/>
            <p:cNvSpPr>
              <a:spLocks/>
            </p:cNvSpPr>
            <p:nvPr/>
          </p:nvSpPr>
          <p:spPr bwMode="auto">
            <a:xfrm>
              <a:off x="5748477" y="3928277"/>
              <a:ext cx="21763" cy="41106"/>
            </a:xfrm>
            <a:custGeom>
              <a:avLst/>
              <a:gdLst>
                <a:gd name="T0" fmla="*/ 7 w 9"/>
                <a:gd name="T1" fmla="*/ 17 h 17"/>
                <a:gd name="T2" fmla="*/ 5 w 9"/>
                <a:gd name="T3" fmla="*/ 17 h 17"/>
                <a:gd name="T4" fmla="*/ 2 w 9"/>
                <a:gd name="T5" fmla="*/ 16 h 17"/>
                <a:gd name="T6" fmla="*/ 2 w 9"/>
                <a:gd name="T7" fmla="*/ 14 h 17"/>
                <a:gd name="T8" fmla="*/ 2 w 9"/>
                <a:gd name="T9" fmla="*/ 14 h 17"/>
                <a:gd name="T10" fmla="*/ 2 w 9"/>
                <a:gd name="T11" fmla="*/ 12 h 17"/>
                <a:gd name="T12" fmla="*/ 2 w 9"/>
                <a:gd name="T13" fmla="*/ 10 h 17"/>
                <a:gd name="T14" fmla="*/ 0 w 9"/>
                <a:gd name="T15" fmla="*/ 10 h 17"/>
                <a:gd name="T16" fmla="*/ 2 w 9"/>
                <a:gd name="T17" fmla="*/ 7 h 17"/>
                <a:gd name="T18" fmla="*/ 2 w 9"/>
                <a:gd name="T19" fmla="*/ 7 h 17"/>
                <a:gd name="T20" fmla="*/ 2 w 9"/>
                <a:gd name="T21" fmla="*/ 7 h 17"/>
                <a:gd name="T22" fmla="*/ 2 w 9"/>
                <a:gd name="T23" fmla="*/ 4 h 17"/>
                <a:gd name="T24" fmla="*/ 2 w 9"/>
                <a:gd name="T25" fmla="*/ 4 h 17"/>
                <a:gd name="T26" fmla="*/ 2 w 9"/>
                <a:gd name="T27" fmla="*/ 2 h 17"/>
                <a:gd name="T28" fmla="*/ 4 w 9"/>
                <a:gd name="T29" fmla="*/ 2 h 17"/>
                <a:gd name="T30" fmla="*/ 4 w 9"/>
                <a:gd name="T31" fmla="*/ 0 h 17"/>
                <a:gd name="T32" fmla="*/ 4 w 9"/>
                <a:gd name="T33" fmla="*/ 0 h 17"/>
                <a:gd name="T34" fmla="*/ 4 w 9"/>
                <a:gd name="T35" fmla="*/ 0 h 17"/>
                <a:gd name="T36" fmla="*/ 5 w 9"/>
                <a:gd name="T37" fmla="*/ 0 h 17"/>
                <a:gd name="T38" fmla="*/ 7 w 9"/>
                <a:gd name="T39" fmla="*/ 0 h 17"/>
                <a:gd name="T40" fmla="*/ 7 w 9"/>
                <a:gd name="T41" fmla="*/ 2 h 17"/>
                <a:gd name="T42" fmla="*/ 7 w 9"/>
                <a:gd name="T43" fmla="*/ 2 h 17"/>
                <a:gd name="T44" fmla="*/ 9 w 9"/>
                <a:gd name="T45" fmla="*/ 2 h 17"/>
                <a:gd name="T46" fmla="*/ 7 w 9"/>
                <a:gd name="T47" fmla="*/ 7 h 17"/>
                <a:gd name="T48" fmla="*/ 7 w 9"/>
                <a:gd name="T49" fmla="*/ 7 h 17"/>
                <a:gd name="T50" fmla="*/ 7 w 9"/>
                <a:gd name="T51" fmla="*/ 10 h 17"/>
                <a:gd name="T52" fmla="*/ 9 w 9"/>
                <a:gd name="T53" fmla="*/ 10 h 17"/>
                <a:gd name="T54" fmla="*/ 9 w 9"/>
                <a:gd name="T55" fmla="*/ 12 h 17"/>
                <a:gd name="T56" fmla="*/ 9 w 9"/>
                <a:gd name="T57" fmla="*/ 17 h 17"/>
                <a:gd name="T58" fmla="*/ 7 w 9"/>
                <a:gd name="T59" fmla="*/ 17 h 17"/>
                <a:gd name="T60" fmla="*/ 7 w 9"/>
                <a:gd name="T61" fmla="*/ 17 h 17"/>
                <a:gd name="T62" fmla="*/ 7 w 9"/>
                <a:gd name="T6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 h="17">
                  <a:moveTo>
                    <a:pt x="7" y="17"/>
                  </a:moveTo>
                  <a:lnTo>
                    <a:pt x="5" y="17"/>
                  </a:lnTo>
                  <a:lnTo>
                    <a:pt x="2" y="16"/>
                  </a:lnTo>
                  <a:lnTo>
                    <a:pt x="2" y="14"/>
                  </a:lnTo>
                  <a:lnTo>
                    <a:pt x="2" y="14"/>
                  </a:lnTo>
                  <a:lnTo>
                    <a:pt x="2" y="12"/>
                  </a:lnTo>
                  <a:lnTo>
                    <a:pt x="2" y="10"/>
                  </a:lnTo>
                  <a:lnTo>
                    <a:pt x="0" y="10"/>
                  </a:lnTo>
                  <a:lnTo>
                    <a:pt x="2" y="7"/>
                  </a:lnTo>
                  <a:lnTo>
                    <a:pt x="2" y="7"/>
                  </a:lnTo>
                  <a:lnTo>
                    <a:pt x="2" y="7"/>
                  </a:lnTo>
                  <a:lnTo>
                    <a:pt x="2" y="4"/>
                  </a:lnTo>
                  <a:lnTo>
                    <a:pt x="2" y="4"/>
                  </a:lnTo>
                  <a:lnTo>
                    <a:pt x="2" y="2"/>
                  </a:lnTo>
                  <a:lnTo>
                    <a:pt x="4" y="2"/>
                  </a:lnTo>
                  <a:lnTo>
                    <a:pt x="4" y="0"/>
                  </a:lnTo>
                  <a:lnTo>
                    <a:pt x="4" y="0"/>
                  </a:lnTo>
                  <a:lnTo>
                    <a:pt x="4" y="0"/>
                  </a:lnTo>
                  <a:lnTo>
                    <a:pt x="5" y="0"/>
                  </a:lnTo>
                  <a:lnTo>
                    <a:pt x="7" y="0"/>
                  </a:lnTo>
                  <a:lnTo>
                    <a:pt x="7" y="2"/>
                  </a:lnTo>
                  <a:lnTo>
                    <a:pt x="7" y="2"/>
                  </a:lnTo>
                  <a:lnTo>
                    <a:pt x="9" y="2"/>
                  </a:lnTo>
                  <a:lnTo>
                    <a:pt x="7" y="7"/>
                  </a:lnTo>
                  <a:lnTo>
                    <a:pt x="7" y="7"/>
                  </a:lnTo>
                  <a:lnTo>
                    <a:pt x="7" y="10"/>
                  </a:lnTo>
                  <a:lnTo>
                    <a:pt x="9" y="10"/>
                  </a:lnTo>
                  <a:lnTo>
                    <a:pt x="9" y="12"/>
                  </a:lnTo>
                  <a:lnTo>
                    <a:pt x="9" y="17"/>
                  </a:lnTo>
                  <a:lnTo>
                    <a:pt x="7" y="17"/>
                  </a:lnTo>
                  <a:lnTo>
                    <a:pt x="7" y="17"/>
                  </a:lnTo>
                  <a:lnTo>
                    <a:pt x="7" y="1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8" name="Freeform 96"/>
            <p:cNvSpPr>
              <a:spLocks/>
            </p:cNvSpPr>
            <p:nvPr/>
          </p:nvSpPr>
          <p:spPr bwMode="auto">
            <a:xfrm>
              <a:off x="5772657" y="3928277"/>
              <a:ext cx="123318" cy="99138"/>
            </a:xfrm>
            <a:custGeom>
              <a:avLst/>
              <a:gdLst>
                <a:gd name="T0" fmla="*/ 0 w 51"/>
                <a:gd name="T1" fmla="*/ 22 h 41"/>
                <a:gd name="T2" fmla="*/ 0 w 51"/>
                <a:gd name="T3" fmla="*/ 26 h 41"/>
                <a:gd name="T4" fmla="*/ 2 w 51"/>
                <a:gd name="T5" fmla="*/ 27 h 41"/>
                <a:gd name="T6" fmla="*/ 4 w 51"/>
                <a:gd name="T7" fmla="*/ 36 h 41"/>
                <a:gd name="T8" fmla="*/ 36 w 51"/>
                <a:gd name="T9" fmla="*/ 41 h 41"/>
                <a:gd name="T10" fmla="*/ 39 w 51"/>
                <a:gd name="T11" fmla="*/ 38 h 41"/>
                <a:gd name="T12" fmla="*/ 48 w 51"/>
                <a:gd name="T13" fmla="*/ 10 h 41"/>
                <a:gd name="T14" fmla="*/ 51 w 51"/>
                <a:gd name="T15" fmla="*/ 10 h 41"/>
                <a:gd name="T16" fmla="*/ 50 w 51"/>
                <a:gd name="T17" fmla="*/ 7 h 41"/>
                <a:gd name="T18" fmla="*/ 50 w 51"/>
                <a:gd name="T19" fmla="*/ 5 h 41"/>
                <a:gd name="T20" fmla="*/ 50 w 51"/>
                <a:gd name="T21" fmla="*/ 5 h 41"/>
                <a:gd name="T22" fmla="*/ 48 w 51"/>
                <a:gd name="T23" fmla="*/ 5 h 41"/>
                <a:gd name="T24" fmla="*/ 48 w 51"/>
                <a:gd name="T25" fmla="*/ 5 h 41"/>
                <a:gd name="T26" fmla="*/ 48 w 51"/>
                <a:gd name="T27" fmla="*/ 5 h 41"/>
                <a:gd name="T28" fmla="*/ 48 w 51"/>
                <a:gd name="T29" fmla="*/ 2 h 41"/>
                <a:gd name="T30" fmla="*/ 46 w 51"/>
                <a:gd name="T31" fmla="*/ 0 h 41"/>
                <a:gd name="T32" fmla="*/ 46 w 51"/>
                <a:gd name="T33" fmla="*/ 2 h 41"/>
                <a:gd name="T34" fmla="*/ 45 w 51"/>
                <a:gd name="T35" fmla="*/ 4 h 41"/>
                <a:gd name="T36" fmla="*/ 38 w 51"/>
                <a:gd name="T37" fmla="*/ 7 h 41"/>
                <a:gd name="T38" fmla="*/ 38 w 51"/>
                <a:gd name="T39" fmla="*/ 10 h 41"/>
                <a:gd name="T40" fmla="*/ 33 w 51"/>
                <a:gd name="T41" fmla="*/ 16 h 41"/>
                <a:gd name="T42" fmla="*/ 31 w 51"/>
                <a:gd name="T43" fmla="*/ 17 h 41"/>
                <a:gd name="T44" fmla="*/ 33 w 51"/>
                <a:gd name="T45" fmla="*/ 17 h 41"/>
                <a:gd name="T46" fmla="*/ 33 w 51"/>
                <a:gd name="T47" fmla="*/ 19 h 41"/>
                <a:gd name="T48" fmla="*/ 31 w 51"/>
                <a:gd name="T49" fmla="*/ 22 h 41"/>
                <a:gd name="T50" fmla="*/ 29 w 51"/>
                <a:gd name="T51" fmla="*/ 21 h 41"/>
                <a:gd name="T52" fmla="*/ 28 w 51"/>
                <a:gd name="T53" fmla="*/ 21 h 41"/>
                <a:gd name="T54" fmla="*/ 28 w 51"/>
                <a:gd name="T55" fmla="*/ 21 h 41"/>
                <a:gd name="T56" fmla="*/ 28 w 51"/>
                <a:gd name="T57" fmla="*/ 22 h 41"/>
                <a:gd name="T58" fmla="*/ 26 w 51"/>
                <a:gd name="T59" fmla="*/ 22 h 41"/>
                <a:gd name="T60" fmla="*/ 26 w 51"/>
                <a:gd name="T61" fmla="*/ 24 h 41"/>
                <a:gd name="T62" fmla="*/ 22 w 51"/>
                <a:gd name="T63" fmla="*/ 24 h 41"/>
                <a:gd name="T64" fmla="*/ 21 w 51"/>
                <a:gd name="T65" fmla="*/ 24 h 41"/>
                <a:gd name="T66" fmla="*/ 19 w 51"/>
                <a:gd name="T67" fmla="*/ 24 h 41"/>
                <a:gd name="T68" fmla="*/ 17 w 51"/>
                <a:gd name="T69" fmla="*/ 24 h 41"/>
                <a:gd name="T70" fmla="*/ 17 w 51"/>
                <a:gd name="T71" fmla="*/ 22 h 41"/>
                <a:gd name="T72" fmla="*/ 16 w 51"/>
                <a:gd name="T73" fmla="*/ 24 h 41"/>
                <a:gd name="T74" fmla="*/ 12 w 51"/>
                <a:gd name="T75" fmla="*/ 22 h 41"/>
                <a:gd name="T76" fmla="*/ 7 w 51"/>
                <a:gd name="T77" fmla="*/ 26 h 41"/>
                <a:gd name="T78" fmla="*/ 5 w 51"/>
                <a:gd name="T79" fmla="*/ 26 h 41"/>
                <a:gd name="T80" fmla="*/ 4 w 51"/>
                <a:gd name="T81" fmla="*/ 26 h 41"/>
                <a:gd name="T82" fmla="*/ 2 w 51"/>
                <a:gd name="T83" fmla="*/ 26 h 41"/>
                <a:gd name="T84" fmla="*/ 2 w 51"/>
                <a:gd name="T85" fmla="*/ 21 h 41"/>
                <a:gd name="T86" fmla="*/ 0 w 51"/>
                <a:gd name="T87" fmla="*/ 22 h 41"/>
                <a:gd name="T88" fmla="*/ 0 w 51"/>
                <a:gd name="T89" fmla="*/ 22 h 41"/>
                <a:gd name="T90" fmla="*/ 0 w 51"/>
                <a:gd name="T91" fmla="*/ 2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 h="41">
                  <a:moveTo>
                    <a:pt x="0" y="22"/>
                  </a:moveTo>
                  <a:lnTo>
                    <a:pt x="0" y="26"/>
                  </a:lnTo>
                  <a:lnTo>
                    <a:pt x="2" y="27"/>
                  </a:lnTo>
                  <a:lnTo>
                    <a:pt x="4" y="36"/>
                  </a:lnTo>
                  <a:lnTo>
                    <a:pt x="36" y="41"/>
                  </a:lnTo>
                  <a:lnTo>
                    <a:pt x="39" y="38"/>
                  </a:lnTo>
                  <a:lnTo>
                    <a:pt x="48" y="10"/>
                  </a:lnTo>
                  <a:lnTo>
                    <a:pt x="51" y="10"/>
                  </a:lnTo>
                  <a:lnTo>
                    <a:pt x="50" y="7"/>
                  </a:lnTo>
                  <a:lnTo>
                    <a:pt x="50" y="5"/>
                  </a:lnTo>
                  <a:lnTo>
                    <a:pt x="50" y="5"/>
                  </a:lnTo>
                  <a:lnTo>
                    <a:pt x="48" y="5"/>
                  </a:lnTo>
                  <a:lnTo>
                    <a:pt x="48" y="5"/>
                  </a:lnTo>
                  <a:lnTo>
                    <a:pt x="48" y="5"/>
                  </a:lnTo>
                  <a:lnTo>
                    <a:pt x="48" y="2"/>
                  </a:lnTo>
                  <a:lnTo>
                    <a:pt x="46" y="0"/>
                  </a:lnTo>
                  <a:lnTo>
                    <a:pt x="46" y="2"/>
                  </a:lnTo>
                  <a:lnTo>
                    <a:pt x="45" y="4"/>
                  </a:lnTo>
                  <a:lnTo>
                    <a:pt x="38" y="7"/>
                  </a:lnTo>
                  <a:lnTo>
                    <a:pt x="38" y="10"/>
                  </a:lnTo>
                  <a:lnTo>
                    <a:pt x="33" y="16"/>
                  </a:lnTo>
                  <a:lnTo>
                    <a:pt x="31" y="17"/>
                  </a:lnTo>
                  <a:lnTo>
                    <a:pt x="33" y="17"/>
                  </a:lnTo>
                  <a:lnTo>
                    <a:pt x="33" y="19"/>
                  </a:lnTo>
                  <a:lnTo>
                    <a:pt x="31" y="22"/>
                  </a:lnTo>
                  <a:lnTo>
                    <a:pt x="29" y="21"/>
                  </a:lnTo>
                  <a:lnTo>
                    <a:pt x="28" y="21"/>
                  </a:lnTo>
                  <a:lnTo>
                    <a:pt x="28" y="21"/>
                  </a:lnTo>
                  <a:lnTo>
                    <a:pt x="28" y="22"/>
                  </a:lnTo>
                  <a:lnTo>
                    <a:pt x="26" y="22"/>
                  </a:lnTo>
                  <a:lnTo>
                    <a:pt x="26" y="24"/>
                  </a:lnTo>
                  <a:lnTo>
                    <a:pt x="22" y="24"/>
                  </a:lnTo>
                  <a:lnTo>
                    <a:pt x="21" y="24"/>
                  </a:lnTo>
                  <a:lnTo>
                    <a:pt x="19" y="24"/>
                  </a:lnTo>
                  <a:lnTo>
                    <a:pt x="17" y="24"/>
                  </a:lnTo>
                  <a:lnTo>
                    <a:pt x="17" y="22"/>
                  </a:lnTo>
                  <a:lnTo>
                    <a:pt x="16" y="24"/>
                  </a:lnTo>
                  <a:lnTo>
                    <a:pt x="12" y="22"/>
                  </a:lnTo>
                  <a:lnTo>
                    <a:pt x="7" y="26"/>
                  </a:lnTo>
                  <a:lnTo>
                    <a:pt x="5" y="26"/>
                  </a:lnTo>
                  <a:lnTo>
                    <a:pt x="4" y="26"/>
                  </a:lnTo>
                  <a:lnTo>
                    <a:pt x="2" y="26"/>
                  </a:lnTo>
                  <a:lnTo>
                    <a:pt x="2" y="21"/>
                  </a:lnTo>
                  <a:lnTo>
                    <a:pt x="0" y="22"/>
                  </a:lnTo>
                  <a:lnTo>
                    <a:pt x="0" y="22"/>
                  </a:lnTo>
                  <a:lnTo>
                    <a:pt x="0" y="2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9" name="Freeform 97"/>
            <p:cNvSpPr>
              <a:spLocks noEditPoints="1"/>
            </p:cNvSpPr>
            <p:nvPr/>
          </p:nvSpPr>
          <p:spPr bwMode="auto">
            <a:xfrm>
              <a:off x="3760894" y="3567999"/>
              <a:ext cx="77375" cy="31435"/>
            </a:xfrm>
            <a:custGeom>
              <a:avLst/>
              <a:gdLst>
                <a:gd name="T0" fmla="*/ 13 w 32"/>
                <a:gd name="T1" fmla="*/ 0 h 13"/>
                <a:gd name="T2" fmla="*/ 15 w 32"/>
                <a:gd name="T3" fmla="*/ 0 h 13"/>
                <a:gd name="T4" fmla="*/ 15 w 32"/>
                <a:gd name="T5" fmla="*/ 0 h 13"/>
                <a:gd name="T6" fmla="*/ 13 w 32"/>
                <a:gd name="T7" fmla="*/ 0 h 13"/>
                <a:gd name="T8" fmla="*/ 13 w 32"/>
                <a:gd name="T9" fmla="*/ 0 h 13"/>
                <a:gd name="T10" fmla="*/ 13 w 32"/>
                <a:gd name="T11" fmla="*/ 0 h 13"/>
                <a:gd name="T12" fmla="*/ 13 w 32"/>
                <a:gd name="T13" fmla="*/ 0 h 13"/>
                <a:gd name="T14" fmla="*/ 3 w 32"/>
                <a:gd name="T15" fmla="*/ 0 h 13"/>
                <a:gd name="T16" fmla="*/ 6 w 32"/>
                <a:gd name="T17" fmla="*/ 1 h 13"/>
                <a:gd name="T18" fmla="*/ 5 w 32"/>
                <a:gd name="T19" fmla="*/ 0 h 13"/>
                <a:gd name="T20" fmla="*/ 3 w 32"/>
                <a:gd name="T21" fmla="*/ 0 h 13"/>
                <a:gd name="T22" fmla="*/ 3 w 32"/>
                <a:gd name="T23" fmla="*/ 0 h 13"/>
                <a:gd name="T24" fmla="*/ 3 w 32"/>
                <a:gd name="T25" fmla="*/ 0 h 13"/>
                <a:gd name="T26" fmla="*/ 0 w 32"/>
                <a:gd name="T27" fmla="*/ 1 h 13"/>
                <a:gd name="T28" fmla="*/ 0 w 32"/>
                <a:gd name="T29" fmla="*/ 3 h 13"/>
                <a:gd name="T30" fmla="*/ 3 w 32"/>
                <a:gd name="T31" fmla="*/ 3 h 13"/>
                <a:gd name="T32" fmla="*/ 3 w 32"/>
                <a:gd name="T33" fmla="*/ 3 h 13"/>
                <a:gd name="T34" fmla="*/ 1 w 32"/>
                <a:gd name="T35" fmla="*/ 1 h 13"/>
                <a:gd name="T36" fmla="*/ 0 w 32"/>
                <a:gd name="T37" fmla="*/ 1 h 13"/>
                <a:gd name="T38" fmla="*/ 0 w 32"/>
                <a:gd name="T39" fmla="*/ 1 h 13"/>
                <a:gd name="T40" fmla="*/ 0 w 32"/>
                <a:gd name="T41" fmla="*/ 1 h 13"/>
                <a:gd name="T42" fmla="*/ 29 w 32"/>
                <a:gd name="T43" fmla="*/ 11 h 13"/>
                <a:gd name="T44" fmla="*/ 27 w 32"/>
                <a:gd name="T45" fmla="*/ 11 h 13"/>
                <a:gd name="T46" fmla="*/ 29 w 32"/>
                <a:gd name="T47" fmla="*/ 13 h 13"/>
                <a:gd name="T48" fmla="*/ 30 w 32"/>
                <a:gd name="T49" fmla="*/ 13 h 13"/>
                <a:gd name="T50" fmla="*/ 32 w 32"/>
                <a:gd name="T51" fmla="*/ 11 h 13"/>
                <a:gd name="T52" fmla="*/ 30 w 32"/>
                <a:gd name="T53" fmla="*/ 11 h 13"/>
                <a:gd name="T54" fmla="*/ 29 w 32"/>
                <a:gd name="T55" fmla="*/ 11 h 13"/>
                <a:gd name="T56" fmla="*/ 29 w 32"/>
                <a:gd name="T5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3">
                  <a:moveTo>
                    <a:pt x="13" y="0"/>
                  </a:moveTo>
                  <a:lnTo>
                    <a:pt x="15" y="0"/>
                  </a:lnTo>
                  <a:lnTo>
                    <a:pt x="15" y="0"/>
                  </a:lnTo>
                  <a:lnTo>
                    <a:pt x="13" y="0"/>
                  </a:lnTo>
                  <a:lnTo>
                    <a:pt x="13" y="0"/>
                  </a:lnTo>
                  <a:lnTo>
                    <a:pt x="13" y="0"/>
                  </a:lnTo>
                  <a:lnTo>
                    <a:pt x="13" y="0"/>
                  </a:lnTo>
                  <a:close/>
                  <a:moveTo>
                    <a:pt x="3" y="0"/>
                  </a:moveTo>
                  <a:lnTo>
                    <a:pt x="6" y="1"/>
                  </a:lnTo>
                  <a:lnTo>
                    <a:pt x="5" y="0"/>
                  </a:lnTo>
                  <a:lnTo>
                    <a:pt x="3" y="0"/>
                  </a:lnTo>
                  <a:lnTo>
                    <a:pt x="3" y="0"/>
                  </a:lnTo>
                  <a:lnTo>
                    <a:pt x="3" y="0"/>
                  </a:lnTo>
                  <a:close/>
                  <a:moveTo>
                    <a:pt x="0" y="1"/>
                  </a:moveTo>
                  <a:lnTo>
                    <a:pt x="0" y="3"/>
                  </a:lnTo>
                  <a:lnTo>
                    <a:pt x="3" y="3"/>
                  </a:lnTo>
                  <a:lnTo>
                    <a:pt x="3" y="3"/>
                  </a:lnTo>
                  <a:lnTo>
                    <a:pt x="1" y="1"/>
                  </a:lnTo>
                  <a:lnTo>
                    <a:pt x="0" y="1"/>
                  </a:lnTo>
                  <a:lnTo>
                    <a:pt x="0" y="1"/>
                  </a:lnTo>
                  <a:lnTo>
                    <a:pt x="0" y="1"/>
                  </a:lnTo>
                  <a:close/>
                  <a:moveTo>
                    <a:pt x="29" y="11"/>
                  </a:moveTo>
                  <a:lnTo>
                    <a:pt x="27" y="11"/>
                  </a:lnTo>
                  <a:lnTo>
                    <a:pt x="29" y="13"/>
                  </a:lnTo>
                  <a:lnTo>
                    <a:pt x="30" y="13"/>
                  </a:lnTo>
                  <a:lnTo>
                    <a:pt x="32" y="11"/>
                  </a:lnTo>
                  <a:lnTo>
                    <a:pt x="30" y="11"/>
                  </a:lnTo>
                  <a:lnTo>
                    <a:pt x="29" y="11"/>
                  </a:lnTo>
                  <a:lnTo>
                    <a:pt x="29" y="1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0" name="Freeform 98"/>
            <p:cNvSpPr>
              <a:spLocks/>
            </p:cNvSpPr>
            <p:nvPr/>
          </p:nvSpPr>
          <p:spPr bwMode="auto">
            <a:xfrm>
              <a:off x="4034125" y="3744511"/>
              <a:ext cx="14508" cy="7255"/>
            </a:xfrm>
            <a:custGeom>
              <a:avLst/>
              <a:gdLst>
                <a:gd name="T0" fmla="*/ 2 w 3"/>
                <a:gd name="T1" fmla="*/ 2 h 2"/>
                <a:gd name="T2" fmla="*/ 1 w 3"/>
                <a:gd name="T3" fmla="*/ 1 h 2"/>
                <a:gd name="T4" fmla="*/ 0 w 3"/>
                <a:gd name="T5" fmla="*/ 1 h 2"/>
                <a:gd name="T6" fmla="*/ 2 w 3"/>
                <a:gd name="T7" fmla="*/ 0 h 2"/>
                <a:gd name="T8" fmla="*/ 3 w 3"/>
                <a:gd name="T9" fmla="*/ 2 h 2"/>
                <a:gd name="T10" fmla="*/ 2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2" y="2"/>
                  </a:moveTo>
                  <a:cubicBezTo>
                    <a:pt x="1" y="1"/>
                    <a:pt x="1" y="1"/>
                    <a:pt x="1" y="1"/>
                  </a:cubicBezTo>
                  <a:cubicBezTo>
                    <a:pt x="0" y="1"/>
                    <a:pt x="0" y="1"/>
                    <a:pt x="0" y="1"/>
                  </a:cubicBezTo>
                  <a:cubicBezTo>
                    <a:pt x="2" y="0"/>
                    <a:pt x="2" y="0"/>
                    <a:pt x="2" y="0"/>
                  </a:cubicBezTo>
                  <a:cubicBezTo>
                    <a:pt x="3" y="2"/>
                    <a:pt x="3" y="2"/>
                    <a:pt x="3" y="2"/>
                  </a:cubicBezTo>
                  <a:cubicBezTo>
                    <a:pt x="2" y="2"/>
                    <a:pt x="2" y="2"/>
                    <a:pt x="2"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1" name="Freeform 99"/>
            <p:cNvSpPr>
              <a:spLocks noEditPoints="1"/>
            </p:cNvSpPr>
            <p:nvPr/>
          </p:nvSpPr>
          <p:spPr bwMode="auto">
            <a:xfrm>
              <a:off x="4009945" y="3855738"/>
              <a:ext cx="120899" cy="41106"/>
            </a:xfrm>
            <a:custGeom>
              <a:avLst/>
              <a:gdLst>
                <a:gd name="T0" fmla="*/ 5 w 29"/>
                <a:gd name="T1" fmla="*/ 7 h 10"/>
                <a:gd name="T2" fmla="*/ 5 w 29"/>
                <a:gd name="T3" fmla="*/ 7 h 10"/>
                <a:gd name="T4" fmla="*/ 5 w 29"/>
                <a:gd name="T5" fmla="*/ 6 h 10"/>
                <a:gd name="T6" fmla="*/ 5 w 29"/>
                <a:gd name="T7" fmla="*/ 6 h 10"/>
                <a:gd name="T8" fmla="*/ 5 w 29"/>
                <a:gd name="T9" fmla="*/ 7 h 10"/>
                <a:gd name="T10" fmla="*/ 5 w 29"/>
                <a:gd name="T11" fmla="*/ 7 h 10"/>
                <a:gd name="T12" fmla="*/ 1 w 29"/>
                <a:gd name="T13" fmla="*/ 10 h 10"/>
                <a:gd name="T14" fmla="*/ 0 w 29"/>
                <a:gd name="T15" fmla="*/ 9 h 10"/>
                <a:gd name="T16" fmla="*/ 1 w 29"/>
                <a:gd name="T17" fmla="*/ 9 h 10"/>
                <a:gd name="T18" fmla="*/ 1 w 29"/>
                <a:gd name="T19" fmla="*/ 9 h 10"/>
                <a:gd name="T20" fmla="*/ 1 w 29"/>
                <a:gd name="T21" fmla="*/ 9 h 10"/>
                <a:gd name="T22" fmla="*/ 1 w 29"/>
                <a:gd name="T23" fmla="*/ 10 h 10"/>
                <a:gd name="T24" fmla="*/ 1 w 29"/>
                <a:gd name="T25" fmla="*/ 10 h 10"/>
                <a:gd name="T26" fmla="*/ 2 w 29"/>
                <a:gd name="T27" fmla="*/ 4 h 10"/>
                <a:gd name="T28" fmla="*/ 2 w 29"/>
                <a:gd name="T29" fmla="*/ 3 h 10"/>
                <a:gd name="T30" fmla="*/ 1 w 29"/>
                <a:gd name="T31" fmla="*/ 2 h 10"/>
                <a:gd name="T32" fmla="*/ 2 w 29"/>
                <a:gd name="T33" fmla="*/ 1 h 10"/>
                <a:gd name="T34" fmla="*/ 3 w 29"/>
                <a:gd name="T35" fmla="*/ 2 h 10"/>
                <a:gd name="T36" fmla="*/ 3 w 29"/>
                <a:gd name="T37" fmla="*/ 4 h 10"/>
                <a:gd name="T38" fmla="*/ 2 w 29"/>
                <a:gd name="T39" fmla="*/ 4 h 10"/>
                <a:gd name="T40" fmla="*/ 12 w 29"/>
                <a:gd name="T41" fmla="*/ 6 h 10"/>
                <a:gd name="T42" fmla="*/ 10 w 29"/>
                <a:gd name="T43" fmla="*/ 6 h 10"/>
                <a:gd name="T44" fmla="*/ 8 w 29"/>
                <a:gd name="T45" fmla="*/ 7 h 10"/>
                <a:gd name="T46" fmla="*/ 7 w 29"/>
                <a:gd name="T47" fmla="*/ 7 h 10"/>
                <a:gd name="T48" fmla="*/ 7 w 29"/>
                <a:gd name="T49" fmla="*/ 6 h 10"/>
                <a:gd name="T50" fmla="*/ 8 w 29"/>
                <a:gd name="T51" fmla="*/ 5 h 10"/>
                <a:gd name="T52" fmla="*/ 9 w 29"/>
                <a:gd name="T53" fmla="*/ 5 h 10"/>
                <a:gd name="T54" fmla="*/ 10 w 29"/>
                <a:gd name="T55" fmla="*/ 5 h 10"/>
                <a:gd name="T56" fmla="*/ 11 w 29"/>
                <a:gd name="T57" fmla="*/ 4 h 10"/>
                <a:gd name="T58" fmla="*/ 12 w 29"/>
                <a:gd name="T59" fmla="*/ 4 h 10"/>
                <a:gd name="T60" fmla="*/ 12 w 29"/>
                <a:gd name="T61" fmla="*/ 6 h 10"/>
                <a:gd name="T62" fmla="*/ 14 w 29"/>
                <a:gd name="T63" fmla="*/ 6 h 10"/>
                <a:gd name="T64" fmla="*/ 14 w 29"/>
                <a:gd name="T65" fmla="*/ 8 h 10"/>
                <a:gd name="T66" fmla="*/ 15 w 29"/>
                <a:gd name="T67" fmla="*/ 9 h 10"/>
                <a:gd name="T68" fmla="*/ 16 w 29"/>
                <a:gd name="T69" fmla="*/ 8 h 10"/>
                <a:gd name="T70" fmla="*/ 17 w 29"/>
                <a:gd name="T71" fmla="*/ 8 h 10"/>
                <a:gd name="T72" fmla="*/ 16 w 29"/>
                <a:gd name="T73" fmla="*/ 7 h 10"/>
                <a:gd name="T74" fmla="*/ 15 w 29"/>
                <a:gd name="T75" fmla="*/ 6 h 10"/>
                <a:gd name="T76" fmla="*/ 14 w 29"/>
                <a:gd name="T77" fmla="*/ 6 h 10"/>
                <a:gd name="T78" fmla="*/ 26 w 29"/>
                <a:gd name="T79" fmla="*/ 2 h 10"/>
                <a:gd name="T80" fmla="*/ 27 w 29"/>
                <a:gd name="T81" fmla="*/ 0 h 10"/>
                <a:gd name="T82" fmla="*/ 28 w 29"/>
                <a:gd name="T83" fmla="*/ 0 h 10"/>
                <a:gd name="T84" fmla="*/ 29 w 29"/>
                <a:gd name="T85" fmla="*/ 1 h 10"/>
                <a:gd name="T86" fmla="*/ 27 w 29"/>
                <a:gd name="T87" fmla="*/ 1 h 10"/>
                <a:gd name="T88" fmla="*/ 26 w 29"/>
                <a:gd name="T89" fmla="*/ 2 h 10"/>
                <a:gd name="T90" fmla="*/ 22 w 29"/>
                <a:gd name="T91" fmla="*/ 7 h 10"/>
                <a:gd name="T92" fmla="*/ 24 w 29"/>
                <a:gd name="T93" fmla="*/ 5 h 10"/>
                <a:gd name="T94" fmla="*/ 24 w 29"/>
                <a:gd name="T95" fmla="*/ 4 h 10"/>
                <a:gd name="T96" fmla="*/ 26 w 29"/>
                <a:gd name="T97" fmla="*/ 3 h 10"/>
                <a:gd name="T98" fmla="*/ 26 w 29"/>
                <a:gd name="T99" fmla="*/ 5 h 10"/>
                <a:gd name="T100" fmla="*/ 24 w 29"/>
                <a:gd name="T101" fmla="*/ 7 h 10"/>
                <a:gd name="T102" fmla="*/ 23 w 29"/>
                <a:gd name="T103" fmla="*/ 7 h 10"/>
                <a:gd name="T104" fmla="*/ 22 w 29"/>
                <a:gd name="T105"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10">
                  <a:moveTo>
                    <a:pt x="5" y="7"/>
                  </a:moveTo>
                  <a:cubicBezTo>
                    <a:pt x="5" y="7"/>
                    <a:pt x="5" y="7"/>
                    <a:pt x="5" y="7"/>
                  </a:cubicBezTo>
                  <a:cubicBezTo>
                    <a:pt x="5" y="6"/>
                    <a:pt x="5" y="6"/>
                    <a:pt x="5" y="6"/>
                  </a:cubicBezTo>
                  <a:cubicBezTo>
                    <a:pt x="5" y="6"/>
                    <a:pt x="5" y="6"/>
                    <a:pt x="5" y="6"/>
                  </a:cubicBezTo>
                  <a:cubicBezTo>
                    <a:pt x="5" y="7"/>
                    <a:pt x="5" y="7"/>
                    <a:pt x="5" y="7"/>
                  </a:cubicBezTo>
                  <a:cubicBezTo>
                    <a:pt x="5" y="7"/>
                    <a:pt x="5" y="7"/>
                    <a:pt x="5" y="7"/>
                  </a:cubicBezTo>
                  <a:close/>
                  <a:moveTo>
                    <a:pt x="1" y="10"/>
                  </a:moveTo>
                  <a:cubicBezTo>
                    <a:pt x="0" y="9"/>
                    <a:pt x="0" y="9"/>
                    <a:pt x="0" y="9"/>
                  </a:cubicBezTo>
                  <a:cubicBezTo>
                    <a:pt x="1" y="9"/>
                    <a:pt x="1" y="9"/>
                    <a:pt x="1" y="9"/>
                  </a:cubicBezTo>
                  <a:cubicBezTo>
                    <a:pt x="1" y="9"/>
                    <a:pt x="1" y="9"/>
                    <a:pt x="1" y="9"/>
                  </a:cubicBezTo>
                  <a:cubicBezTo>
                    <a:pt x="1" y="9"/>
                    <a:pt x="1" y="9"/>
                    <a:pt x="1" y="9"/>
                  </a:cubicBezTo>
                  <a:cubicBezTo>
                    <a:pt x="1" y="10"/>
                    <a:pt x="1" y="10"/>
                    <a:pt x="1" y="10"/>
                  </a:cubicBezTo>
                  <a:cubicBezTo>
                    <a:pt x="1" y="10"/>
                    <a:pt x="1" y="10"/>
                    <a:pt x="1" y="10"/>
                  </a:cubicBezTo>
                  <a:close/>
                  <a:moveTo>
                    <a:pt x="2" y="4"/>
                  </a:moveTo>
                  <a:cubicBezTo>
                    <a:pt x="2" y="3"/>
                    <a:pt x="2" y="3"/>
                    <a:pt x="2" y="3"/>
                  </a:cubicBezTo>
                  <a:cubicBezTo>
                    <a:pt x="1" y="2"/>
                    <a:pt x="1" y="2"/>
                    <a:pt x="1" y="2"/>
                  </a:cubicBezTo>
                  <a:cubicBezTo>
                    <a:pt x="2" y="1"/>
                    <a:pt x="2" y="1"/>
                    <a:pt x="2" y="1"/>
                  </a:cubicBezTo>
                  <a:cubicBezTo>
                    <a:pt x="3" y="2"/>
                    <a:pt x="3" y="2"/>
                    <a:pt x="3" y="2"/>
                  </a:cubicBezTo>
                  <a:cubicBezTo>
                    <a:pt x="3" y="4"/>
                    <a:pt x="3" y="4"/>
                    <a:pt x="3" y="4"/>
                  </a:cubicBezTo>
                  <a:cubicBezTo>
                    <a:pt x="2" y="4"/>
                    <a:pt x="2" y="4"/>
                    <a:pt x="2" y="4"/>
                  </a:cubicBezTo>
                  <a:close/>
                  <a:moveTo>
                    <a:pt x="12" y="6"/>
                  </a:moveTo>
                  <a:cubicBezTo>
                    <a:pt x="10" y="6"/>
                    <a:pt x="10" y="6"/>
                    <a:pt x="10" y="6"/>
                  </a:cubicBezTo>
                  <a:cubicBezTo>
                    <a:pt x="8" y="7"/>
                    <a:pt x="8" y="7"/>
                    <a:pt x="8" y="7"/>
                  </a:cubicBezTo>
                  <a:cubicBezTo>
                    <a:pt x="7" y="7"/>
                    <a:pt x="7" y="7"/>
                    <a:pt x="7" y="7"/>
                  </a:cubicBezTo>
                  <a:cubicBezTo>
                    <a:pt x="7" y="6"/>
                    <a:pt x="7" y="6"/>
                    <a:pt x="7" y="6"/>
                  </a:cubicBezTo>
                  <a:cubicBezTo>
                    <a:pt x="8" y="5"/>
                    <a:pt x="8" y="5"/>
                    <a:pt x="8" y="5"/>
                  </a:cubicBezTo>
                  <a:cubicBezTo>
                    <a:pt x="9" y="5"/>
                    <a:pt x="9" y="5"/>
                    <a:pt x="9" y="5"/>
                  </a:cubicBezTo>
                  <a:cubicBezTo>
                    <a:pt x="10" y="5"/>
                    <a:pt x="10" y="5"/>
                    <a:pt x="10" y="5"/>
                  </a:cubicBezTo>
                  <a:cubicBezTo>
                    <a:pt x="11" y="4"/>
                    <a:pt x="11" y="4"/>
                    <a:pt x="11" y="4"/>
                  </a:cubicBezTo>
                  <a:cubicBezTo>
                    <a:pt x="12" y="4"/>
                    <a:pt x="12" y="4"/>
                    <a:pt x="12" y="4"/>
                  </a:cubicBezTo>
                  <a:cubicBezTo>
                    <a:pt x="12" y="6"/>
                    <a:pt x="12" y="6"/>
                    <a:pt x="12" y="6"/>
                  </a:cubicBezTo>
                  <a:close/>
                  <a:moveTo>
                    <a:pt x="14" y="6"/>
                  </a:moveTo>
                  <a:cubicBezTo>
                    <a:pt x="14" y="8"/>
                    <a:pt x="14" y="8"/>
                    <a:pt x="14" y="8"/>
                  </a:cubicBezTo>
                  <a:cubicBezTo>
                    <a:pt x="15" y="9"/>
                    <a:pt x="15" y="9"/>
                    <a:pt x="15" y="9"/>
                  </a:cubicBezTo>
                  <a:cubicBezTo>
                    <a:pt x="16" y="8"/>
                    <a:pt x="16" y="8"/>
                    <a:pt x="16" y="8"/>
                  </a:cubicBezTo>
                  <a:cubicBezTo>
                    <a:pt x="17" y="8"/>
                    <a:pt x="17" y="8"/>
                    <a:pt x="17" y="8"/>
                  </a:cubicBezTo>
                  <a:cubicBezTo>
                    <a:pt x="16" y="7"/>
                    <a:pt x="16" y="7"/>
                    <a:pt x="16" y="7"/>
                  </a:cubicBezTo>
                  <a:cubicBezTo>
                    <a:pt x="15" y="6"/>
                    <a:pt x="15" y="6"/>
                    <a:pt x="15" y="6"/>
                  </a:cubicBezTo>
                  <a:cubicBezTo>
                    <a:pt x="14" y="6"/>
                    <a:pt x="14" y="6"/>
                    <a:pt x="14" y="6"/>
                  </a:cubicBezTo>
                  <a:close/>
                  <a:moveTo>
                    <a:pt x="26" y="2"/>
                  </a:moveTo>
                  <a:cubicBezTo>
                    <a:pt x="27" y="0"/>
                    <a:pt x="27" y="0"/>
                    <a:pt x="27" y="0"/>
                  </a:cubicBezTo>
                  <a:cubicBezTo>
                    <a:pt x="28" y="0"/>
                    <a:pt x="28" y="0"/>
                    <a:pt x="28" y="0"/>
                  </a:cubicBezTo>
                  <a:cubicBezTo>
                    <a:pt x="29" y="1"/>
                    <a:pt x="29" y="1"/>
                    <a:pt x="29" y="1"/>
                  </a:cubicBezTo>
                  <a:cubicBezTo>
                    <a:pt x="27" y="1"/>
                    <a:pt x="27" y="1"/>
                    <a:pt x="27" y="1"/>
                  </a:cubicBezTo>
                  <a:cubicBezTo>
                    <a:pt x="26" y="2"/>
                    <a:pt x="26" y="2"/>
                    <a:pt x="26" y="2"/>
                  </a:cubicBezTo>
                  <a:close/>
                  <a:moveTo>
                    <a:pt x="22" y="7"/>
                  </a:moveTo>
                  <a:cubicBezTo>
                    <a:pt x="24" y="5"/>
                    <a:pt x="24" y="5"/>
                    <a:pt x="24" y="5"/>
                  </a:cubicBezTo>
                  <a:cubicBezTo>
                    <a:pt x="24" y="4"/>
                    <a:pt x="24" y="4"/>
                    <a:pt x="24" y="4"/>
                  </a:cubicBezTo>
                  <a:cubicBezTo>
                    <a:pt x="26" y="3"/>
                    <a:pt x="26" y="3"/>
                    <a:pt x="26" y="3"/>
                  </a:cubicBezTo>
                  <a:cubicBezTo>
                    <a:pt x="26" y="5"/>
                    <a:pt x="26" y="5"/>
                    <a:pt x="26" y="5"/>
                  </a:cubicBezTo>
                  <a:cubicBezTo>
                    <a:pt x="24" y="7"/>
                    <a:pt x="24" y="7"/>
                    <a:pt x="24" y="7"/>
                  </a:cubicBezTo>
                  <a:cubicBezTo>
                    <a:pt x="23" y="7"/>
                    <a:pt x="23" y="7"/>
                    <a:pt x="23" y="7"/>
                  </a:cubicBezTo>
                  <a:lnTo>
                    <a:pt x="22" y="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2" name="Freeform 100"/>
            <p:cNvSpPr>
              <a:spLocks noEditPoints="1"/>
            </p:cNvSpPr>
            <p:nvPr/>
          </p:nvSpPr>
          <p:spPr bwMode="auto">
            <a:xfrm>
              <a:off x="3816507" y="4174912"/>
              <a:ext cx="67704" cy="62868"/>
            </a:xfrm>
            <a:custGeom>
              <a:avLst/>
              <a:gdLst>
                <a:gd name="T0" fmla="*/ 2 w 16"/>
                <a:gd name="T1" fmla="*/ 1 h 15"/>
                <a:gd name="T2" fmla="*/ 3 w 16"/>
                <a:gd name="T3" fmla="*/ 0 h 15"/>
                <a:gd name="T4" fmla="*/ 3 w 16"/>
                <a:gd name="T5" fmla="*/ 0 h 15"/>
                <a:gd name="T6" fmla="*/ 2 w 16"/>
                <a:gd name="T7" fmla="*/ 0 h 15"/>
                <a:gd name="T8" fmla="*/ 1 w 16"/>
                <a:gd name="T9" fmla="*/ 0 h 15"/>
                <a:gd name="T10" fmla="*/ 0 w 16"/>
                <a:gd name="T11" fmla="*/ 0 h 15"/>
                <a:gd name="T12" fmla="*/ 1 w 16"/>
                <a:gd name="T13" fmla="*/ 1 h 15"/>
                <a:gd name="T14" fmla="*/ 2 w 16"/>
                <a:gd name="T15" fmla="*/ 1 h 15"/>
                <a:gd name="T16" fmla="*/ 3 w 16"/>
                <a:gd name="T17" fmla="*/ 2 h 15"/>
                <a:gd name="T18" fmla="*/ 3 w 16"/>
                <a:gd name="T19" fmla="*/ 1 h 15"/>
                <a:gd name="T20" fmla="*/ 3 w 16"/>
                <a:gd name="T21" fmla="*/ 1 h 15"/>
                <a:gd name="T22" fmla="*/ 4 w 16"/>
                <a:gd name="T23" fmla="*/ 1 h 15"/>
                <a:gd name="T24" fmla="*/ 4 w 16"/>
                <a:gd name="T25" fmla="*/ 2 h 15"/>
                <a:gd name="T26" fmla="*/ 3 w 16"/>
                <a:gd name="T27" fmla="*/ 2 h 15"/>
                <a:gd name="T28" fmla="*/ 8 w 16"/>
                <a:gd name="T29" fmla="*/ 4 h 15"/>
                <a:gd name="T30" fmla="*/ 8 w 16"/>
                <a:gd name="T31" fmla="*/ 4 h 15"/>
                <a:gd name="T32" fmla="*/ 7 w 16"/>
                <a:gd name="T33" fmla="*/ 4 h 15"/>
                <a:gd name="T34" fmla="*/ 7 w 16"/>
                <a:gd name="T35" fmla="*/ 3 h 15"/>
                <a:gd name="T36" fmla="*/ 7 w 16"/>
                <a:gd name="T37" fmla="*/ 3 h 15"/>
                <a:gd name="T38" fmla="*/ 8 w 16"/>
                <a:gd name="T39" fmla="*/ 3 h 15"/>
                <a:gd name="T40" fmla="*/ 8 w 16"/>
                <a:gd name="T41" fmla="*/ 3 h 15"/>
                <a:gd name="T42" fmla="*/ 8 w 16"/>
                <a:gd name="T43" fmla="*/ 4 h 15"/>
                <a:gd name="T44" fmla="*/ 8 w 16"/>
                <a:gd name="T45" fmla="*/ 4 h 15"/>
                <a:gd name="T46" fmla="*/ 10 w 16"/>
                <a:gd name="T47" fmla="*/ 4 h 15"/>
                <a:gd name="T48" fmla="*/ 9 w 16"/>
                <a:gd name="T49" fmla="*/ 4 h 15"/>
                <a:gd name="T50" fmla="*/ 9 w 16"/>
                <a:gd name="T51" fmla="*/ 3 h 15"/>
                <a:gd name="T52" fmla="*/ 9 w 16"/>
                <a:gd name="T53" fmla="*/ 3 h 15"/>
                <a:gd name="T54" fmla="*/ 10 w 16"/>
                <a:gd name="T55" fmla="*/ 4 h 15"/>
                <a:gd name="T56" fmla="*/ 15 w 16"/>
                <a:gd name="T57" fmla="*/ 3 h 15"/>
                <a:gd name="T58" fmla="*/ 15 w 16"/>
                <a:gd name="T59" fmla="*/ 2 h 15"/>
                <a:gd name="T60" fmla="*/ 16 w 16"/>
                <a:gd name="T61" fmla="*/ 1 h 15"/>
                <a:gd name="T62" fmla="*/ 16 w 16"/>
                <a:gd name="T63" fmla="*/ 3 h 15"/>
                <a:gd name="T64" fmla="*/ 15 w 16"/>
                <a:gd name="T65" fmla="*/ 3 h 15"/>
                <a:gd name="T66" fmla="*/ 15 w 16"/>
                <a:gd name="T67" fmla="*/ 7 h 15"/>
                <a:gd name="T68" fmla="*/ 14 w 16"/>
                <a:gd name="T69" fmla="*/ 6 h 15"/>
                <a:gd name="T70" fmla="*/ 15 w 16"/>
                <a:gd name="T71" fmla="*/ 6 h 15"/>
                <a:gd name="T72" fmla="*/ 16 w 16"/>
                <a:gd name="T73" fmla="*/ 6 h 15"/>
                <a:gd name="T74" fmla="*/ 16 w 16"/>
                <a:gd name="T75" fmla="*/ 7 h 15"/>
                <a:gd name="T76" fmla="*/ 16 w 16"/>
                <a:gd name="T77" fmla="*/ 7 h 15"/>
                <a:gd name="T78" fmla="*/ 15 w 16"/>
                <a:gd name="T79" fmla="*/ 7 h 15"/>
                <a:gd name="T80" fmla="*/ 14 w 16"/>
                <a:gd name="T81" fmla="*/ 13 h 15"/>
                <a:gd name="T82" fmla="*/ 13 w 16"/>
                <a:gd name="T83" fmla="*/ 12 h 15"/>
                <a:gd name="T84" fmla="*/ 14 w 16"/>
                <a:gd name="T85" fmla="*/ 12 h 15"/>
                <a:gd name="T86" fmla="*/ 14 w 16"/>
                <a:gd name="T87" fmla="*/ 13 h 15"/>
                <a:gd name="T88" fmla="*/ 14 w 16"/>
                <a:gd name="T89" fmla="*/ 13 h 15"/>
                <a:gd name="T90" fmla="*/ 10 w 16"/>
                <a:gd name="T91" fmla="*/ 14 h 15"/>
                <a:gd name="T92" fmla="*/ 10 w 16"/>
                <a:gd name="T93" fmla="*/ 13 h 15"/>
                <a:gd name="T94" fmla="*/ 10 w 16"/>
                <a:gd name="T95" fmla="*/ 12 h 15"/>
                <a:gd name="T96" fmla="*/ 11 w 16"/>
                <a:gd name="T97" fmla="*/ 12 h 15"/>
                <a:gd name="T98" fmla="*/ 12 w 16"/>
                <a:gd name="T99" fmla="*/ 14 h 15"/>
                <a:gd name="T100" fmla="*/ 12 w 16"/>
                <a:gd name="T101" fmla="*/ 15 h 15"/>
                <a:gd name="T102" fmla="*/ 10 w 16"/>
                <a:gd name="T103"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 h="15">
                  <a:moveTo>
                    <a:pt x="2" y="1"/>
                  </a:moveTo>
                  <a:cubicBezTo>
                    <a:pt x="3" y="0"/>
                    <a:pt x="3" y="0"/>
                    <a:pt x="3" y="0"/>
                  </a:cubicBezTo>
                  <a:cubicBezTo>
                    <a:pt x="3" y="0"/>
                    <a:pt x="3" y="0"/>
                    <a:pt x="3" y="0"/>
                  </a:cubicBezTo>
                  <a:cubicBezTo>
                    <a:pt x="2" y="0"/>
                    <a:pt x="2" y="0"/>
                    <a:pt x="2" y="0"/>
                  </a:cubicBezTo>
                  <a:cubicBezTo>
                    <a:pt x="1" y="0"/>
                    <a:pt x="1" y="0"/>
                    <a:pt x="1" y="0"/>
                  </a:cubicBezTo>
                  <a:cubicBezTo>
                    <a:pt x="0" y="0"/>
                    <a:pt x="0" y="0"/>
                    <a:pt x="0" y="0"/>
                  </a:cubicBezTo>
                  <a:cubicBezTo>
                    <a:pt x="1" y="1"/>
                    <a:pt x="1" y="1"/>
                    <a:pt x="1" y="1"/>
                  </a:cubicBezTo>
                  <a:cubicBezTo>
                    <a:pt x="1" y="1"/>
                    <a:pt x="1" y="1"/>
                    <a:pt x="2" y="1"/>
                  </a:cubicBezTo>
                  <a:close/>
                  <a:moveTo>
                    <a:pt x="3" y="2"/>
                  </a:moveTo>
                  <a:cubicBezTo>
                    <a:pt x="3" y="1"/>
                    <a:pt x="3" y="1"/>
                    <a:pt x="3" y="1"/>
                  </a:cubicBezTo>
                  <a:cubicBezTo>
                    <a:pt x="3" y="1"/>
                    <a:pt x="3" y="1"/>
                    <a:pt x="3" y="1"/>
                  </a:cubicBezTo>
                  <a:cubicBezTo>
                    <a:pt x="4" y="1"/>
                    <a:pt x="4" y="1"/>
                    <a:pt x="4" y="1"/>
                  </a:cubicBezTo>
                  <a:cubicBezTo>
                    <a:pt x="4" y="2"/>
                    <a:pt x="4" y="2"/>
                    <a:pt x="4" y="2"/>
                  </a:cubicBezTo>
                  <a:cubicBezTo>
                    <a:pt x="3" y="2"/>
                    <a:pt x="3" y="2"/>
                    <a:pt x="3" y="2"/>
                  </a:cubicBezTo>
                  <a:close/>
                  <a:moveTo>
                    <a:pt x="8" y="4"/>
                  </a:moveTo>
                  <a:cubicBezTo>
                    <a:pt x="8" y="4"/>
                    <a:pt x="8" y="4"/>
                    <a:pt x="8" y="4"/>
                  </a:cubicBezTo>
                  <a:cubicBezTo>
                    <a:pt x="7" y="4"/>
                    <a:pt x="7" y="4"/>
                    <a:pt x="7" y="4"/>
                  </a:cubicBezTo>
                  <a:cubicBezTo>
                    <a:pt x="7" y="3"/>
                    <a:pt x="7" y="3"/>
                    <a:pt x="7" y="3"/>
                  </a:cubicBezTo>
                  <a:cubicBezTo>
                    <a:pt x="7" y="3"/>
                    <a:pt x="7" y="3"/>
                    <a:pt x="7" y="3"/>
                  </a:cubicBezTo>
                  <a:cubicBezTo>
                    <a:pt x="8" y="3"/>
                    <a:pt x="8" y="3"/>
                    <a:pt x="8" y="3"/>
                  </a:cubicBezTo>
                  <a:cubicBezTo>
                    <a:pt x="8" y="3"/>
                    <a:pt x="8" y="3"/>
                    <a:pt x="8" y="3"/>
                  </a:cubicBezTo>
                  <a:cubicBezTo>
                    <a:pt x="8" y="4"/>
                    <a:pt x="8" y="4"/>
                    <a:pt x="8" y="4"/>
                  </a:cubicBezTo>
                  <a:cubicBezTo>
                    <a:pt x="8" y="4"/>
                    <a:pt x="8" y="4"/>
                    <a:pt x="8" y="4"/>
                  </a:cubicBezTo>
                  <a:close/>
                  <a:moveTo>
                    <a:pt x="10" y="4"/>
                  </a:moveTo>
                  <a:cubicBezTo>
                    <a:pt x="9" y="4"/>
                    <a:pt x="9" y="4"/>
                    <a:pt x="9" y="4"/>
                  </a:cubicBezTo>
                  <a:cubicBezTo>
                    <a:pt x="9" y="3"/>
                    <a:pt x="9" y="3"/>
                    <a:pt x="9" y="3"/>
                  </a:cubicBezTo>
                  <a:cubicBezTo>
                    <a:pt x="9" y="3"/>
                    <a:pt x="9" y="3"/>
                    <a:pt x="9" y="3"/>
                  </a:cubicBezTo>
                  <a:cubicBezTo>
                    <a:pt x="10" y="4"/>
                    <a:pt x="10" y="4"/>
                    <a:pt x="10" y="4"/>
                  </a:cubicBezTo>
                  <a:close/>
                  <a:moveTo>
                    <a:pt x="15" y="3"/>
                  </a:moveTo>
                  <a:cubicBezTo>
                    <a:pt x="15" y="2"/>
                    <a:pt x="15" y="2"/>
                    <a:pt x="15" y="2"/>
                  </a:cubicBezTo>
                  <a:cubicBezTo>
                    <a:pt x="16" y="1"/>
                    <a:pt x="16" y="1"/>
                    <a:pt x="16" y="1"/>
                  </a:cubicBezTo>
                  <a:cubicBezTo>
                    <a:pt x="16" y="3"/>
                    <a:pt x="16" y="3"/>
                    <a:pt x="16" y="3"/>
                  </a:cubicBezTo>
                  <a:cubicBezTo>
                    <a:pt x="15" y="3"/>
                    <a:pt x="15" y="3"/>
                    <a:pt x="15" y="3"/>
                  </a:cubicBezTo>
                  <a:close/>
                  <a:moveTo>
                    <a:pt x="15" y="7"/>
                  </a:moveTo>
                  <a:cubicBezTo>
                    <a:pt x="14" y="6"/>
                    <a:pt x="14" y="6"/>
                    <a:pt x="14" y="6"/>
                  </a:cubicBezTo>
                  <a:cubicBezTo>
                    <a:pt x="15" y="6"/>
                    <a:pt x="15" y="6"/>
                    <a:pt x="15" y="6"/>
                  </a:cubicBezTo>
                  <a:cubicBezTo>
                    <a:pt x="16" y="6"/>
                    <a:pt x="16" y="6"/>
                    <a:pt x="16" y="6"/>
                  </a:cubicBezTo>
                  <a:cubicBezTo>
                    <a:pt x="16" y="7"/>
                    <a:pt x="16" y="7"/>
                    <a:pt x="16" y="7"/>
                  </a:cubicBezTo>
                  <a:cubicBezTo>
                    <a:pt x="16" y="7"/>
                    <a:pt x="16" y="7"/>
                    <a:pt x="16" y="7"/>
                  </a:cubicBezTo>
                  <a:cubicBezTo>
                    <a:pt x="15" y="7"/>
                    <a:pt x="15" y="7"/>
                    <a:pt x="15" y="7"/>
                  </a:cubicBezTo>
                  <a:close/>
                  <a:moveTo>
                    <a:pt x="14" y="13"/>
                  </a:moveTo>
                  <a:cubicBezTo>
                    <a:pt x="13" y="12"/>
                    <a:pt x="13" y="12"/>
                    <a:pt x="13" y="12"/>
                  </a:cubicBezTo>
                  <a:cubicBezTo>
                    <a:pt x="14" y="12"/>
                    <a:pt x="14" y="12"/>
                    <a:pt x="14" y="12"/>
                  </a:cubicBezTo>
                  <a:cubicBezTo>
                    <a:pt x="14" y="13"/>
                    <a:pt x="14" y="13"/>
                    <a:pt x="14" y="13"/>
                  </a:cubicBezTo>
                  <a:cubicBezTo>
                    <a:pt x="14" y="13"/>
                    <a:pt x="14" y="13"/>
                    <a:pt x="14" y="13"/>
                  </a:cubicBezTo>
                  <a:close/>
                  <a:moveTo>
                    <a:pt x="10" y="14"/>
                  </a:moveTo>
                  <a:cubicBezTo>
                    <a:pt x="10" y="13"/>
                    <a:pt x="10" y="13"/>
                    <a:pt x="10" y="13"/>
                  </a:cubicBezTo>
                  <a:cubicBezTo>
                    <a:pt x="10" y="12"/>
                    <a:pt x="10" y="12"/>
                    <a:pt x="10" y="12"/>
                  </a:cubicBezTo>
                  <a:cubicBezTo>
                    <a:pt x="11" y="12"/>
                    <a:pt x="11" y="12"/>
                    <a:pt x="11" y="12"/>
                  </a:cubicBezTo>
                  <a:cubicBezTo>
                    <a:pt x="12" y="14"/>
                    <a:pt x="12" y="14"/>
                    <a:pt x="12" y="14"/>
                  </a:cubicBezTo>
                  <a:cubicBezTo>
                    <a:pt x="12" y="15"/>
                    <a:pt x="12" y="15"/>
                    <a:pt x="12" y="15"/>
                  </a:cubicBezTo>
                  <a:lnTo>
                    <a:pt x="10" y="1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3" name="Freeform 101"/>
            <p:cNvSpPr>
              <a:spLocks noEditPoints="1"/>
            </p:cNvSpPr>
            <p:nvPr/>
          </p:nvSpPr>
          <p:spPr bwMode="auto">
            <a:xfrm>
              <a:off x="5794418" y="3916188"/>
              <a:ext cx="193439" cy="275650"/>
            </a:xfrm>
            <a:custGeom>
              <a:avLst/>
              <a:gdLst>
                <a:gd name="T0" fmla="*/ 30 w 80"/>
                <a:gd name="T1" fmla="*/ 75 h 114"/>
                <a:gd name="T2" fmla="*/ 30 w 80"/>
                <a:gd name="T3" fmla="*/ 43 h 114"/>
                <a:gd name="T4" fmla="*/ 42 w 80"/>
                <a:gd name="T5" fmla="*/ 15 h 114"/>
                <a:gd name="T6" fmla="*/ 46 w 80"/>
                <a:gd name="T7" fmla="*/ 26 h 114"/>
                <a:gd name="T8" fmla="*/ 53 w 80"/>
                <a:gd name="T9" fmla="*/ 32 h 114"/>
                <a:gd name="T10" fmla="*/ 56 w 80"/>
                <a:gd name="T11" fmla="*/ 32 h 114"/>
                <a:gd name="T12" fmla="*/ 63 w 80"/>
                <a:gd name="T13" fmla="*/ 32 h 114"/>
                <a:gd name="T14" fmla="*/ 66 w 80"/>
                <a:gd name="T15" fmla="*/ 32 h 114"/>
                <a:gd name="T16" fmla="*/ 71 w 80"/>
                <a:gd name="T17" fmla="*/ 39 h 114"/>
                <a:gd name="T18" fmla="*/ 73 w 80"/>
                <a:gd name="T19" fmla="*/ 43 h 114"/>
                <a:gd name="T20" fmla="*/ 80 w 80"/>
                <a:gd name="T21" fmla="*/ 46 h 114"/>
                <a:gd name="T22" fmla="*/ 80 w 80"/>
                <a:gd name="T23" fmla="*/ 49 h 114"/>
                <a:gd name="T24" fmla="*/ 78 w 80"/>
                <a:gd name="T25" fmla="*/ 53 h 114"/>
                <a:gd name="T26" fmla="*/ 75 w 80"/>
                <a:gd name="T27" fmla="*/ 61 h 114"/>
                <a:gd name="T28" fmla="*/ 71 w 80"/>
                <a:gd name="T29" fmla="*/ 65 h 114"/>
                <a:gd name="T30" fmla="*/ 68 w 80"/>
                <a:gd name="T31" fmla="*/ 70 h 114"/>
                <a:gd name="T32" fmla="*/ 66 w 80"/>
                <a:gd name="T33" fmla="*/ 70 h 114"/>
                <a:gd name="T34" fmla="*/ 66 w 80"/>
                <a:gd name="T35" fmla="*/ 68 h 114"/>
                <a:gd name="T36" fmla="*/ 64 w 80"/>
                <a:gd name="T37" fmla="*/ 68 h 114"/>
                <a:gd name="T38" fmla="*/ 63 w 80"/>
                <a:gd name="T39" fmla="*/ 70 h 114"/>
                <a:gd name="T40" fmla="*/ 63 w 80"/>
                <a:gd name="T41" fmla="*/ 72 h 114"/>
                <a:gd name="T42" fmla="*/ 61 w 80"/>
                <a:gd name="T43" fmla="*/ 78 h 114"/>
                <a:gd name="T44" fmla="*/ 61 w 80"/>
                <a:gd name="T45" fmla="*/ 80 h 114"/>
                <a:gd name="T46" fmla="*/ 61 w 80"/>
                <a:gd name="T47" fmla="*/ 82 h 114"/>
                <a:gd name="T48" fmla="*/ 63 w 80"/>
                <a:gd name="T49" fmla="*/ 87 h 114"/>
                <a:gd name="T50" fmla="*/ 58 w 80"/>
                <a:gd name="T51" fmla="*/ 87 h 114"/>
                <a:gd name="T52" fmla="*/ 54 w 80"/>
                <a:gd name="T53" fmla="*/ 87 h 114"/>
                <a:gd name="T54" fmla="*/ 49 w 80"/>
                <a:gd name="T55" fmla="*/ 94 h 114"/>
                <a:gd name="T56" fmla="*/ 47 w 80"/>
                <a:gd name="T57" fmla="*/ 97 h 114"/>
                <a:gd name="T58" fmla="*/ 44 w 80"/>
                <a:gd name="T59" fmla="*/ 99 h 114"/>
                <a:gd name="T60" fmla="*/ 37 w 80"/>
                <a:gd name="T61" fmla="*/ 99 h 114"/>
                <a:gd name="T62" fmla="*/ 36 w 80"/>
                <a:gd name="T63" fmla="*/ 102 h 114"/>
                <a:gd name="T64" fmla="*/ 36 w 80"/>
                <a:gd name="T65" fmla="*/ 104 h 114"/>
                <a:gd name="T66" fmla="*/ 36 w 80"/>
                <a:gd name="T67" fmla="*/ 106 h 114"/>
                <a:gd name="T68" fmla="*/ 36 w 80"/>
                <a:gd name="T69" fmla="*/ 106 h 114"/>
                <a:gd name="T70" fmla="*/ 32 w 80"/>
                <a:gd name="T71" fmla="*/ 111 h 114"/>
                <a:gd name="T72" fmla="*/ 29 w 80"/>
                <a:gd name="T73" fmla="*/ 109 h 114"/>
                <a:gd name="T74" fmla="*/ 22 w 80"/>
                <a:gd name="T75" fmla="*/ 111 h 114"/>
                <a:gd name="T76" fmla="*/ 19 w 80"/>
                <a:gd name="T77" fmla="*/ 114 h 114"/>
                <a:gd name="T78" fmla="*/ 17 w 80"/>
                <a:gd name="T79" fmla="*/ 114 h 114"/>
                <a:gd name="T80" fmla="*/ 8 w 80"/>
                <a:gd name="T81" fmla="*/ 106 h 114"/>
                <a:gd name="T82" fmla="*/ 0 w 80"/>
                <a:gd name="T83" fmla="*/ 89 h 114"/>
                <a:gd name="T84" fmla="*/ 2 w 80"/>
                <a:gd name="T85" fmla="*/ 83 h 114"/>
                <a:gd name="T86" fmla="*/ 39 w 80"/>
                <a:gd name="T87" fmla="*/ 10 h 114"/>
                <a:gd name="T88" fmla="*/ 41 w 80"/>
                <a:gd name="T89" fmla="*/ 7 h 114"/>
                <a:gd name="T90" fmla="*/ 41 w 80"/>
                <a:gd name="T91" fmla="*/ 4 h 114"/>
                <a:gd name="T92" fmla="*/ 41 w 80"/>
                <a:gd name="T93" fmla="*/ 2 h 114"/>
                <a:gd name="T94" fmla="*/ 41 w 80"/>
                <a:gd name="T95" fmla="*/ 2 h 114"/>
                <a:gd name="T96" fmla="*/ 39 w 80"/>
                <a:gd name="T97" fmla="*/ 2 h 114"/>
                <a:gd name="T98" fmla="*/ 39 w 80"/>
                <a:gd name="T99" fmla="*/ 4 h 114"/>
                <a:gd name="T100" fmla="*/ 37 w 80"/>
                <a:gd name="T101" fmla="*/ 4 h 114"/>
                <a:gd name="T102" fmla="*/ 37 w 80"/>
                <a:gd name="T103" fmla="*/ 5 h 114"/>
                <a:gd name="T104" fmla="*/ 39 w 80"/>
                <a:gd name="T105" fmla="*/ 10 h 114"/>
                <a:gd name="T106" fmla="*/ 39 w 80"/>
                <a:gd name="T107" fmla="*/ 1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114">
                  <a:moveTo>
                    <a:pt x="2" y="83"/>
                  </a:moveTo>
                  <a:lnTo>
                    <a:pt x="30" y="75"/>
                  </a:lnTo>
                  <a:lnTo>
                    <a:pt x="32" y="51"/>
                  </a:lnTo>
                  <a:lnTo>
                    <a:pt x="30" y="43"/>
                  </a:lnTo>
                  <a:lnTo>
                    <a:pt x="39" y="15"/>
                  </a:lnTo>
                  <a:lnTo>
                    <a:pt x="42" y="15"/>
                  </a:lnTo>
                  <a:lnTo>
                    <a:pt x="42" y="21"/>
                  </a:lnTo>
                  <a:lnTo>
                    <a:pt x="46" y="26"/>
                  </a:lnTo>
                  <a:lnTo>
                    <a:pt x="46" y="27"/>
                  </a:lnTo>
                  <a:lnTo>
                    <a:pt x="53" y="32"/>
                  </a:lnTo>
                  <a:lnTo>
                    <a:pt x="54" y="32"/>
                  </a:lnTo>
                  <a:lnTo>
                    <a:pt x="56" y="32"/>
                  </a:lnTo>
                  <a:lnTo>
                    <a:pt x="58" y="32"/>
                  </a:lnTo>
                  <a:lnTo>
                    <a:pt x="63" y="32"/>
                  </a:lnTo>
                  <a:lnTo>
                    <a:pt x="66" y="32"/>
                  </a:lnTo>
                  <a:lnTo>
                    <a:pt x="66" y="32"/>
                  </a:lnTo>
                  <a:lnTo>
                    <a:pt x="70" y="36"/>
                  </a:lnTo>
                  <a:lnTo>
                    <a:pt x="71" y="39"/>
                  </a:lnTo>
                  <a:lnTo>
                    <a:pt x="73" y="41"/>
                  </a:lnTo>
                  <a:lnTo>
                    <a:pt x="73" y="43"/>
                  </a:lnTo>
                  <a:lnTo>
                    <a:pt x="78" y="46"/>
                  </a:lnTo>
                  <a:lnTo>
                    <a:pt x="80" y="46"/>
                  </a:lnTo>
                  <a:lnTo>
                    <a:pt x="80" y="48"/>
                  </a:lnTo>
                  <a:lnTo>
                    <a:pt x="80" y="49"/>
                  </a:lnTo>
                  <a:lnTo>
                    <a:pt x="78" y="51"/>
                  </a:lnTo>
                  <a:lnTo>
                    <a:pt x="78" y="53"/>
                  </a:lnTo>
                  <a:lnTo>
                    <a:pt x="78" y="55"/>
                  </a:lnTo>
                  <a:lnTo>
                    <a:pt x="75" y="61"/>
                  </a:lnTo>
                  <a:lnTo>
                    <a:pt x="71" y="63"/>
                  </a:lnTo>
                  <a:lnTo>
                    <a:pt x="71" y="65"/>
                  </a:lnTo>
                  <a:lnTo>
                    <a:pt x="70" y="66"/>
                  </a:lnTo>
                  <a:lnTo>
                    <a:pt x="68" y="70"/>
                  </a:lnTo>
                  <a:lnTo>
                    <a:pt x="68" y="70"/>
                  </a:lnTo>
                  <a:lnTo>
                    <a:pt x="66" y="70"/>
                  </a:lnTo>
                  <a:lnTo>
                    <a:pt x="66" y="68"/>
                  </a:lnTo>
                  <a:lnTo>
                    <a:pt x="66" y="68"/>
                  </a:lnTo>
                  <a:lnTo>
                    <a:pt x="66" y="66"/>
                  </a:lnTo>
                  <a:lnTo>
                    <a:pt x="64" y="68"/>
                  </a:lnTo>
                  <a:lnTo>
                    <a:pt x="63" y="70"/>
                  </a:lnTo>
                  <a:lnTo>
                    <a:pt x="63" y="70"/>
                  </a:lnTo>
                  <a:lnTo>
                    <a:pt x="64" y="72"/>
                  </a:lnTo>
                  <a:lnTo>
                    <a:pt x="63" y="72"/>
                  </a:lnTo>
                  <a:lnTo>
                    <a:pt x="61" y="75"/>
                  </a:lnTo>
                  <a:lnTo>
                    <a:pt x="61" y="78"/>
                  </a:lnTo>
                  <a:lnTo>
                    <a:pt x="59" y="80"/>
                  </a:lnTo>
                  <a:lnTo>
                    <a:pt x="61" y="80"/>
                  </a:lnTo>
                  <a:lnTo>
                    <a:pt x="61" y="82"/>
                  </a:lnTo>
                  <a:lnTo>
                    <a:pt x="61" y="82"/>
                  </a:lnTo>
                  <a:lnTo>
                    <a:pt x="63" y="85"/>
                  </a:lnTo>
                  <a:lnTo>
                    <a:pt x="63" y="87"/>
                  </a:lnTo>
                  <a:lnTo>
                    <a:pt x="63" y="87"/>
                  </a:lnTo>
                  <a:lnTo>
                    <a:pt x="58" y="87"/>
                  </a:lnTo>
                  <a:lnTo>
                    <a:pt x="56" y="89"/>
                  </a:lnTo>
                  <a:lnTo>
                    <a:pt x="54" y="87"/>
                  </a:lnTo>
                  <a:lnTo>
                    <a:pt x="53" y="89"/>
                  </a:lnTo>
                  <a:lnTo>
                    <a:pt x="49" y="94"/>
                  </a:lnTo>
                  <a:lnTo>
                    <a:pt x="49" y="97"/>
                  </a:lnTo>
                  <a:lnTo>
                    <a:pt x="47" y="97"/>
                  </a:lnTo>
                  <a:lnTo>
                    <a:pt x="46" y="99"/>
                  </a:lnTo>
                  <a:lnTo>
                    <a:pt x="44" y="99"/>
                  </a:lnTo>
                  <a:lnTo>
                    <a:pt x="41" y="99"/>
                  </a:lnTo>
                  <a:lnTo>
                    <a:pt x="37" y="99"/>
                  </a:lnTo>
                  <a:lnTo>
                    <a:pt x="37" y="100"/>
                  </a:lnTo>
                  <a:lnTo>
                    <a:pt x="36" y="102"/>
                  </a:lnTo>
                  <a:lnTo>
                    <a:pt x="36" y="102"/>
                  </a:lnTo>
                  <a:lnTo>
                    <a:pt x="36" y="104"/>
                  </a:lnTo>
                  <a:lnTo>
                    <a:pt x="36" y="104"/>
                  </a:lnTo>
                  <a:lnTo>
                    <a:pt x="36" y="106"/>
                  </a:lnTo>
                  <a:lnTo>
                    <a:pt x="36" y="106"/>
                  </a:lnTo>
                  <a:lnTo>
                    <a:pt x="36" y="106"/>
                  </a:lnTo>
                  <a:lnTo>
                    <a:pt x="34" y="111"/>
                  </a:lnTo>
                  <a:lnTo>
                    <a:pt x="32" y="111"/>
                  </a:lnTo>
                  <a:lnTo>
                    <a:pt x="30" y="109"/>
                  </a:lnTo>
                  <a:lnTo>
                    <a:pt x="29" y="109"/>
                  </a:lnTo>
                  <a:lnTo>
                    <a:pt x="27" y="109"/>
                  </a:lnTo>
                  <a:lnTo>
                    <a:pt x="22" y="111"/>
                  </a:lnTo>
                  <a:lnTo>
                    <a:pt x="20" y="111"/>
                  </a:lnTo>
                  <a:lnTo>
                    <a:pt x="19" y="114"/>
                  </a:lnTo>
                  <a:lnTo>
                    <a:pt x="17" y="114"/>
                  </a:lnTo>
                  <a:lnTo>
                    <a:pt x="17" y="114"/>
                  </a:lnTo>
                  <a:lnTo>
                    <a:pt x="15" y="114"/>
                  </a:lnTo>
                  <a:lnTo>
                    <a:pt x="8" y="106"/>
                  </a:lnTo>
                  <a:lnTo>
                    <a:pt x="10" y="102"/>
                  </a:lnTo>
                  <a:lnTo>
                    <a:pt x="0" y="89"/>
                  </a:lnTo>
                  <a:lnTo>
                    <a:pt x="2" y="83"/>
                  </a:lnTo>
                  <a:lnTo>
                    <a:pt x="2" y="83"/>
                  </a:lnTo>
                  <a:lnTo>
                    <a:pt x="2" y="83"/>
                  </a:lnTo>
                  <a:close/>
                  <a:moveTo>
                    <a:pt x="39" y="10"/>
                  </a:moveTo>
                  <a:lnTo>
                    <a:pt x="39" y="9"/>
                  </a:lnTo>
                  <a:lnTo>
                    <a:pt x="41" y="7"/>
                  </a:lnTo>
                  <a:lnTo>
                    <a:pt x="41" y="4"/>
                  </a:lnTo>
                  <a:lnTo>
                    <a:pt x="41" y="4"/>
                  </a:lnTo>
                  <a:lnTo>
                    <a:pt x="41" y="2"/>
                  </a:lnTo>
                  <a:lnTo>
                    <a:pt x="41" y="2"/>
                  </a:lnTo>
                  <a:lnTo>
                    <a:pt x="41" y="2"/>
                  </a:lnTo>
                  <a:lnTo>
                    <a:pt x="41" y="2"/>
                  </a:lnTo>
                  <a:lnTo>
                    <a:pt x="41" y="0"/>
                  </a:lnTo>
                  <a:lnTo>
                    <a:pt x="39" y="2"/>
                  </a:lnTo>
                  <a:lnTo>
                    <a:pt x="39" y="0"/>
                  </a:lnTo>
                  <a:lnTo>
                    <a:pt x="39" y="4"/>
                  </a:lnTo>
                  <a:lnTo>
                    <a:pt x="37" y="5"/>
                  </a:lnTo>
                  <a:lnTo>
                    <a:pt x="37" y="4"/>
                  </a:lnTo>
                  <a:lnTo>
                    <a:pt x="37" y="5"/>
                  </a:lnTo>
                  <a:lnTo>
                    <a:pt x="37" y="5"/>
                  </a:lnTo>
                  <a:lnTo>
                    <a:pt x="39" y="7"/>
                  </a:lnTo>
                  <a:lnTo>
                    <a:pt x="39" y="10"/>
                  </a:lnTo>
                  <a:lnTo>
                    <a:pt x="39" y="10"/>
                  </a:lnTo>
                  <a:lnTo>
                    <a:pt x="39"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4" name="Freeform 102"/>
            <p:cNvSpPr>
              <a:spLocks noEditPoints="1"/>
            </p:cNvSpPr>
            <p:nvPr/>
          </p:nvSpPr>
          <p:spPr bwMode="auto">
            <a:xfrm>
              <a:off x="5555038" y="4116880"/>
              <a:ext cx="311921" cy="193439"/>
            </a:xfrm>
            <a:custGeom>
              <a:avLst/>
              <a:gdLst>
                <a:gd name="T0" fmla="*/ 4 w 129"/>
                <a:gd name="T1" fmla="*/ 31 h 80"/>
                <a:gd name="T2" fmla="*/ 5 w 129"/>
                <a:gd name="T3" fmla="*/ 31 h 80"/>
                <a:gd name="T4" fmla="*/ 7 w 129"/>
                <a:gd name="T5" fmla="*/ 24 h 80"/>
                <a:gd name="T6" fmla="*/ 11 w 129"/>
                <a:gd name="T7" fmla="*/ 19 h 80"/>
                <a:gd name="T8" fmla="*/ 21 w 129"/>
                <a:gd name="T9" fmla="*/ 21 h 80"/>
                <a:gd name="T10" fmla="*/ 39 w 129"/>
                <a:gd name="T11" fmla="*/ 29 h 80"/>
                <a:gd name="T12" fmla="*/ 60 w 129"/>
                <a:gd name="T13" fmla="*/ 12 h 80"/>
                <a:gd name="T14" fmla="*/ 99 w 129"/>
                <a:gd name="T15" fmla="*/ 6 h 80"/>
                <a:gd name="T16" fmla="*/ 107 w 129"/>
                <a:gd name="T17" fmla="*/ 23 h 80"/>
                <a:gd name="T18" fmla="*/ 111 w 129"/>
                <a:gd name="T19" fmla="*/ 31 h 80"/>
                <a:gd name="T20" fmla="*/ 104 w 129"/>
                <a:gd name="T21" fmla="*/ 36 h 80"/>
                <a:gd name="T22" fmla="*/ 104 w 129"/>
                <a:gd name="T23" fmla="*/ 40 h 80"/>
                <a:gd name="T24" fmla="*/ 104 w 129"/>
                <a:gd name="T25" fmla="*/ 41 h 80"/>
                <a:gd name="T26" fmla="*/ 97 w 129"/>
                <a:gd name="T27" fmla="*/ 45 h 80"/>
                <a:gd name="T28" fmla="*/ 87 w 129"/>
                <a:gd name="T29" fmla="*/ 48 h 80"/>
                <a:gd name="T30" fmla="*/ 73 w 129"/>
                <a:gd name="T31" fmla="*/ 53 h 80"/>
                <a:gd name="T32" fmla="*/ 72 w 129"/>
                <a:gd name="T33" fmla="*/ 53 h 80"/>
                <a:gd name="T34" fmla="*/ 65 w 129"/>
                <a:gd name="T35" fmla="*/ 60 h 80"/>
                <a:gd name="T36" fmla="*/ 63 w 129"/>
                <a:gd name="T37" fmla="*/ 60 h 80"/>
                <a:gd name="T38" fmla="*/ 61 w 129"/>
                <a:gd name="T39" fmla="*/ 60 h 80"/>
                <a:gd name="T40" fmla="*/ 58 w 129"/>
                <a:gd name="T41" fmla="*/ 60 h 80"/>
                <a:gd name="T42" fmla="*/ 55 w 129"/>
                <a:gd name="T43" fmla="*/ 63 h 80"/>
                <a:gd name="T44" fmla="*/ 48 w 129"/>
                <a:gd name="T45" fmla="*/ 65 h 80"/>
                <a:gd name="T46" fmla="*/ 41 w 129"/>
                <a:gd name="T47" fmla="*/ 67 h 80"/>
                <a:gd name="T48" fmla="*/ 38 w 129"/>
                <a:gd name="T49" fmla="*/ 67 h 80"/>
                <a:gd name="T50" fmla="*/ 36 w 129"/>
                <a:gd name="T51" fmla="*/ 65 h 80"/>
                <a:gd name="T52" fmla="*/ 31 w 129"/>
                <a:gd name="T53" fmla="*/ 67 h 80"/>
                <a:gd name="T54" fmla="*/ 29 w 129"/>
                <a:gd name="T55" fmla="*/ 70 h 80"/>
                <a:gd name="T56" fmla="*/ 26 w 129"/>
                <a:gd name="T57" fmla="*/ 74 h 80"/>
                <a:gd name="T58" fmla="*/ 22 w 129"/>
                <a:gd name="T59" fmla="*/ 74 h 80"/>
                <a:gd name="T60" fmla="*/ 17 w 129"/>
                <a:gd name="T61" fmla="*/ 75 h 80"/>
                <a:gd name="T62" fmla="*/ 14 w 129"/>
                <a:gd name="T63" fmla="*/ 75 h 80"/>
                <a:gd name="T64" fmla="*/ 12 w 129"/>
                <a:gd name="T65" fmla="*/ 74 h 80"/>
                <a:gd name="T66" fmla="*/ 9 w 129"/>
                <a:gd name="T67" fmla="*/ 69 h 80"/>
                <a:gd name="T68" fmla="*/ 9 w 129"/>
                <a:gd name="T69" fmla="*/ 65 h 80"/>
                <a:gd name="T70" fmla="*/ 5 w 129"/>
                <a:gd name="T71" fmla="*/ 60 h 80"/>
                <a:gd name="T72" fmla="*/ 2 w 129"/>
                <a:gd name="T73" fmla="*/ 46 h 80"/>
                <a:gd name="T74" fmla="*/ 0 w 129"/>
                <a:gd name="T75" fmla="*/ 45 h 80"/>
                <a:gd name="T76" fmla="*/ 2 w 129"/>
                <a:gd name="T77" fmla="*/ 43 h 80"/>
                <a:gd name="T78" fmla="*/ 2 w 129"/>
                <a:gd name="T79" fmla="*/ 43 h 80"/>
                <a:gd name="T80" fmla="*/ 2 w 129"/>
                <a:gd name="T81" fmla="*/ 33 h 80"/>
                <a:gd name="T82" fmla="*/ 2 w 129"/>
                <a:gd name="T83" fmla="*/ 31 h 80"/>
                <a:gd name="T84" fmla="*/ 104 w 129"/>
                <a:gd name="T85" fmla="*/ 80 h 80"/>
                <a:gd name="T86" fmla="*/ 109 w 129"/>
                <a:gd name="T87" fmla="*/ 80 h 80"/>
                <a:gd name="T88" fmla="*/ 104 w 129"/>
                <a:gd name="T89" fmla="*/ 80 h 80"/>
                <a:gd name="T90" fmla="*/ 104 w 129"/>
                <a:gd name="T91" fmla="*/ 80 h 80"/>
                <a:gd name="T92" fmla="*/ 118 w 129"/>
                <a:gd name="T93" fmla="*/ 77 h 80"/>
                <a:gd name="T94" fmla="*/ 119 w 129"/>
                <a:gd name="T95" fmla="*/ 74 h 80"/>
                <a:gd name="T96" fmla="*/ 121 w 129"/>
                <a:gd name="T97" fmla="*/ 75 h 80"/>
                <a:gd name="T98" fmla="*/ 124 w 129"/>
                <a:gd name="T99" fmla="*/ 75 h 80"/>
                <a:gd name="T100" fmla="*/ 128 w 129"/>
                <a:gd name="T101" fmla="*/ 75 h 80"/>
                <a:gd name="T102" fmla="*/ 129 w 129"/>
                <a:gd name="T103" fmla="*/ 77 h 80"/>
                <a:gd name="T104" fmla="*/ 128 w 129"/>
                <a:gd name="T105" fmla="*/ 77 h 80"/>
                <a:gd name="T106" fmla="*/ 123 w 129"/>
                <a:gd name="T107" fmla="*/ 79 h 80"/>
                <a:gd name="T108" fmla="*/ 118 w 129"/>
                <a:gd name="T109" fmla="*/ 79 h 80"/>
                <a:gd name="T110" fmla="*/ 118 w 129"/>
                <a:gd name="T111" fmla="*/ 7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9" h="80">
                  <a:moveTo>
                    <a:pt x="2" y="31"/>
                  </a:moveTo>
                  <a:lnTo>
                    <a:pt x="4" y="31"/>
                  </a:lnTo>
                  <a:lnTo>
                    <a:pt x="5" y="33"/>
                  </a:lnTo>
                  <a:lnTo>
                    <a:pt x="5" y="31"/>
                  </a:lnTo>
                  <a:lnTo>
                    <a:pt x="9" y="28"/>
                  </a:lnTo>
                  <a:lnTo>
                    <a:pt x="7" y="24"/>
                  </a:lnTo>
                  <a:lnTo>
                    <a:pt x="9" y="19"/>
                  </a:lnTo>
                  <a:lnTo>
                    <a:pt x="11" y="19"/>
                  </a:lnTo>
                  <a:lnTo>
                    <a:pt x="14" y="21"/>
                  </a:lnTo>
                  <a:lnTo>
                    <a:pt x="21" y="21"/>
                  </a:lnTo>
                  <a:lnTo>
                    <a:pt x="31" y="24"/>
                  </a:lnTo>
                  <a:lnTo>
                    <a:pt x="39" y="29"/>
                  </a:lnTo>
                  <a:lnTo>
                    <a:pt x="39" y="40"/>
                  </a:lnTo>
                  <a:lnTo>
                    <a:pt x="60" y="12"/>
                  </a:lnTo>
                  <a:lnTo>
                    <a:pt x="101" y="0"/>
                  </a:lnTo>
                  <a:lnTo>
                    <a:pt x="99" y="6"/>
                  </a:lnTo>
                  <a:lnTo>
                    <a:pt x="109" y="19"/>
                  </a:lnTo>
                  <a:lnTo>
                    <a:pt x="107" y="23"/>
                  </a:lnTo>
                  <a:lnTo>
                    <a:pt x="114" y="31"/>
                  </a:lnTo>
                  <a:lnTo>
                    <a:pt x="111" y="31"/>
                  </a:lnTo>
                  <a:lnTo>
                    <a:pt x="107" y="33"/>
                  </a:lnTo>
                  <a:lnTo>
                    <a:pt x="104" y="36"/>
                  </a:lnTo>
                  <a:lnTo>
                    <a:pt x="104" y="40"/>
                  </a:lnTo>
                  <a:lnTo>
                    <a:pt x="104" y="40"/>
                  </a:lnTo>
                  <a:lnTo>
                    <a:pt x="104" y="41"/>
                  </a:lnTo>
                  <a:lnTo>
                    <a:pt x="104" y="41"/>
                  </a:lnTo>
                  <a:lnTo>
                    <a:pt x="99" y="43"/>
                  </a:lnTo>
                  <a:lnTo>
                    <a:pt x="97" y="45"/>
                  </a:lnTo>
                  <a:lnTo>
                    <a:pt x="94" y="46"/>
                  </a:lnTo>
                  <a:lnTo>
                    <a:pt x="87" y="48"/>
                  </a:lnTo>
                  <a:lnTo>
                    <a:pt x="85" y="50"/>
                  </a:lnTo>
                  <a:lnTo>
                    <a:pt x="73" y="53"/>
                  </a:lnTo>
                  <a:lnTo>
                    <a:pt x="73" y="53"/>
                  </a:lnTo>
                  <a:lnTo>
                    <a:pt x="72" y="53"/>
                  </a:lnTo>
                  <a:lnTo>
                    <a:pt x="68" y="57"/>
                  </a:lnTo>
                  <a:lnTo>
                    <a:pt x="65" y="60"/>
                  </a:lnTo>
                  <a:lnTo>
                    <a:pt x="65" y="60"/>
                  </a:lnTo>
                  <a:lnTo>
                    <a:pt x="63" y="60"/>
                  </a:lnTo>
                  <a:lnTo>
                    <a:pt x="63" y="60"/>
                  </a:lnTo>
                  <a:lnTo>
                    <a:pt x="61" y="60"/>
                  </a:lnTo>
                  <a:lnTo>
                    <a:pt x="60" y="60"/>
                  </a:lnTo>
                  <a:lnTo>
                    <a:pt x="58" y="60"/>
                  </a:lnTo>
                  <a:lnTo>
                    <a:pt x="55" y="62"/>
                  </a:lnTo>
                  <a:lnTo>
                    <a:pt x="55" y="63"/>
                  </a:lnTo>
                  <a:lnTo>
                    <a:pt x="53" y="65"/>
                  </a:lnTo>
                  <a:lnTo>
                    <a:pt x="48" y="65"/>
                  </a:lnTo>
                  <a:lnTo>
                    <a:pt x="43" y="67"/>
                  </a:lnTo>
                  <a:lnTo>
                    <a:pt x="41" y="67"/>
                  </a:lnTo>
                  <a:lnTo>
                    <a:pt x="41" y="65"/>
                  </a:lnTo>
                  <a:lnTo>
                    <a:pt x="38" y="67"/>
                  </a:lnTo>
                  <a:lnTo>
                    <a:pt x="38" y="65"/>
                  </a:lnTo>
                  <a:lnTo>
                    <a:pt x="36" y="65"/>
                  </a:lnTo>
                  <a:lnTo>
                    <a:pt x="34" y="65"/>
                  </a:lnTo>
                  <a:lnTo>
                    <a:pt x="31" y="67"/>
                  </a:lnTo>
                  <a:lnTo>
                    <a:pt x="31" y="70"/>
                  </a:lnTo>
                  <a:lnTo>
                    <a:pt x="29" y="70"/>
                  </a:lnTo>
                  <a:lnTo>
                    <a:pt x="27" y="74"/>
                  </a:lnTo>
                  <a:lnTo>
                    <a:pt x="26" y="74"/>
                  </a:lnTo>
                  <a:lnTo>
                    <a:pt x="24" y="74"/>
                  </a:lnTo>
                  <a:lnTo>
                    <a:pt x="22" y="74"/>
                  </a:lnTo>
                  <a:lnTo>
                    <a:pt x="19" y="75"/>
                  </a:lnTo>
                  <a:lnTo>
                    <a:pt x="17" y="75"/>
                  </a:lnTo>
                  <a:lnTo>
                    <a:pt x="16" y="74"/>
                  </a:lnTo>
                  <a:lnTo>
                    <a:pt x="14" y="75"/>
                  </a:lnTo>
                  <a:lnTo>
                    <a:pt x="12" y="75"/>
                  </a:lnTo>
                  <a:lnTo>
                    <a:pt x="12" y="74"/>
                  </a:lnTo>
                  <a:lnTo>
                    <a:pt x="11" y="70"/>
                  </a:lnTo>
                  <a:lnTo>
                    <a:pt x="9" y="69"/>
                  </a:lnTo>
                  <a:lnTo>
                    <a:pt x="7" y="65"/>
                  </a:lnTo>
                  <a:lnTo>
                    <a:pt x="9" y="65"/>
                  </a:lnTo>
                  <a:lnTo>
                    <a:pt x="9" y="62"/>
                  </a:lnTo>
                  <a:lnTo>
                    <a:pt x="5" y="60"/>
                  </a:lnTo>
                  <a:lnTo>
                    <a:pt x="4" y="50"/>
                  </a:lnTo>
                  <a:lnTo>
                    <a:pt x="2" y="46"/>
                  </a:lnTo>
                  <a:lnTo>
                    <a:pt x="2" y="45"/>
                  </a:lnTo>
                  <a:lnTo>
                    <a:pt x="0" y="45"/>
                  </a:lnTo>
                  <a:lnTo>
                    <a:pt x="0" y="43"/>
                  </a:lnTo>
                  <a:lnTo>
                    <a:pt x="2" y="43"/>
                  </a:lnTo>
                  <a:lnTo>
                    <a:pt x="2" y="43"/>
                  </a:lnTo>
                  <a:lnTo>
                    <a:pt x="2" y="43"/>
                  </a:lnTo>
                  <a:lnTo>
                    <a:pt x="4" y="40"/>
                  </a:lnTo>
                  <a:lnTo>
                    <a:pt x="2" y="33"/>
                  </a:lnTo>
                  <a:lnTo>
                    <a:pt x="2" y="31"/>
                  </a:lnTo>
                  <a:lnTo>
                    <a:pt x="2" y="31"/>
                  </a:lnTo>
                  <a:lnTo>
                    <a:pt x="2" y="31"/>
                  </a:lnTo>
                  <a:close/>
                  <a:moveTo>
                    <a:pt x="104" y="80"/>
                  </a:moveTo>
                  <a:lnTo>
                    <a:pt x="106" y="80"/>
                  </a:lnTo>
                  <a:lnTo>
                    <a:pt x="109" y="80"/>
                  </a:lnTo>
                  <a:lnTo>
                    <a:pt x="106" y="80"/>
                  </a:lnTo>
                  <a:lnTo>
                    <a:pt x="104" y="80"/>
                  </a:lnTo>
                  <a:lnTo>
                    <a:pt x="104" y="80"/>
                  </a:lnTo>
                  <a:lnTo>
                    <a:pt x="104" y="80"/>
                  </a:lnTo>
                  <a:close/>
                  <a:moveTo>
                    <a:pt x="118" y="77"/>
                  </a:moveTo>
                  <a:lnTo>
                    <a:pt x="118" y="77"/>
                  </a:lnTo>
                  <a:lnTo>
                    <a:pt x="118" y="75"/>
                  </a:lnTo>
                  <a:lnTo>
                    <a:pt x="119" y="74"/>
                  </a:lnTo>
                  <a:lnTo>
                    <a:pt x="121" y="74"/>
                  </a:lnTo>
                  <a:lnTo>
                    <a:pt x="121" y="75"/>
                  </a:lnTo>
                  <a:lnTo>
                    <a:pt x="123" y="75"/>
                  </a:lnTo>
                  <a:lnTo>
                    <a:pt x="124" y="75"/>
                  </a:lnTo>
                  <a:lnTo>
                    <a:pt x="126" y="75"/>
                  </a:lnTo>
                  <a:lnTo>
                    <a:pt x="128" y="75"/>
                  </a:lnTo>
                  <a:lnTo>
                    <a:pt x="129" y="75"/>
                  </a:lnTo>
                  <a:lnTo>
                    <a:pt x="129" y="77"/>
                  </a:lnTo>
                  <a:lnTo>
                    <a:pt x="129" y="77"/>
                  </a:lnTo>
                  <a:lnTo>
                    <a:pt x="128" y="77"/>
                  </a:lnTo>
                  <a:lnTo>
                    <a:pt x="124" y="79"/>
                  </a:lnTo>
                  <a:lnTo>
                    <a:pt x="123" y="79"/>
                  </a:lnTo>
                  <a:lnTo>
                    <a:pt x="119" y="79"/>
                  </a:lnTo>
                  <a:lnTo>
                    <a:pt x="118" y="79"/>
                  </a:lnTo>
                  <a:lnTo>
                    <a:pt x="118" y="77"/>
                  </a:lnTo>
                  <a:lnTo>
                    <a:pt x="118" y="7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5" name="Freeform 103"/>
            <p:cNvSpPr>
              <a:spLocks/>
            </p:cNvSpPr>
            <p:nvPr/>
          </p:nvSpPr>
          <p:spPr bwMode="auto">
            <a:xfrm>
              <a:off x="5078695" y="3775945"/>
              <a:ext cx="324010" cy="273233"/>
            </a:xfrm>
            <a:custGeom>
              <a:avLst/>
              <a:gdLst>
                <a:gd name="T0" fmla="*/ 107 w 134"/>
                <a:gd name="T1" fmla="*/ 21 h 113"/>
                <a:gd name="T2" fmla="*/ 100 w 134"/>
                <a:gd name="T3" fmla="*/ 7 h 113"/>
                <a:gd name="T4" fmla="*/ 95 w 134"/>
                <a:gd name="T5" fmla="*/ 5 h 113"/>
                <a:gd name="T6" fmla="*/ 82 w 134"/>
                <a:gd name="T7" fmla="*/ 7 h 113"/>
                <a:gd name="T8" fmla="*/ 78 w 134"/>
                <a:gd name="T9" fmla="*/ 9 h 113"/>
                <a:gd name="T10" fmla="*/ 75 w 134"/>
                <a:gd name="T11" fmla="*/ 5 h 113"/>
                <a:gd name="T12" fmla="*/ 73 w 134"/>
                <a:gd name="T13" fmla="*/ 2 h 113"/>
                <a:gd name="T14" fmla="*/ 66 w 134"/>
                <a:gd name="T15" fmla="*/ 2 h 113"/>
                <a:gd name="T16" fmla="*/ 68 w 134"/>
                <a:gd name="T17" fmla="*/ 4 h 113"/>
                <a:gd name="T18" fmla="*/ 61 w 134"/>
                <a:gd name="T19" fmla="*/ 4 h 113"/>
                <a:gd name="T20" fmla="*/ 63 w 134"/>
                <a:gd name="T21" fmla="*/ 2 h 113"/>
                <a:gd name="T22" fmla="*/ 60 w 134"/>
                <a:gd name="T23" fmla="*/ 2 h 113"/>
                <a:gd name="T24" fmla="*/ 55 w 134"/>
                <a:gd name="T25" fmla="*/ 5 h 113"/>
                <a:gd name="T26" fmla="*/ 48 w 134"/>
                <a:gd name="T27" fmla="*/ 9 h 113"/>
                <a:gd name="T28" fmla="*/ 39 w 134"/>
                <a:gd name="T29" fmla="*/ 7 h 113"/>
                <a:gd name="T30" fmla="*/ 31 w 134"/>
                <a:gd name="T31" fmla="*/ 5 h 113"/>
                <a:gd name="T32" fmla="*/ 22 w 134"/>
                <a:gd name="T33" fmla="*/ 4 h 113"/>
                <a:gd name="T34" fmla="*/ 5 w 134"/>
                <a:gd name="T35" fmla="*/ 2 h 113"/>
                <a:gd name="T36" fmla="*/ 4 w 134"/>
                <a:gd name="T37" fmla="*/ 4 h 113"/>
                <a:gd name="T38" fmla="*/ 4 w 134"/>
                <a:gd name="T39" fmla="*/ 14 h 113"/>
                <a:gd name="T40" fmla="*/ 2 w 134"/>
                <a:gd name="T41" fmla="*/ 22 h 113"/>
                <a:gd name="T42" fmla="*/ 134 w 134"/>
                <a:gd name="T43" fmla="*/ 113 h 113"/>
                <a:gd name="T44" fmla="*/ 131 w 134"/>
                <a:gd name="T45" fmla="*/ 109 h 113"/>
                <a:gd name="T46" fmla="*/ 126 w 134"/>
                <a:gd name="T47" fmla="*/ 104 h 113"/>
                <a:gd name="T48" fmla="*/ 119 w 134"/>
                <a:gd name="T49" fmla="*/ 102 h 113"/>
                <a:gd name="T50" fmla="*/ 117 w 134"/>
                <a:gd name="T51" fmla="*/ 92 h 113"/>
                <a:gd name="T52" fmla="*/ 119 w 134"/>
                <a:gd name="T53" fmla="*/ 90 h 113"/>
                <a:gd name="T54" fmla="*/ 119 w 134"/>
                <a:gd name="T55" fmla="*/ 90 h 113"/>
                <a:gd name="T56" fmla="*/ 117 w 134"/>
                <a:gd name="T57" fmla="*/ 87 h 113"/>
                <a:gd name="T58" fmla="*/ 111 w 134"/>
                <a:gd name="T59" fmla="*/ 77 h 113"/>
                <a:gd name="T60" fmla="*/ 102 w 134"/>
                <a:gd name="T61" fmla="*/ 63 h 113"/>
                <a:gd name="T62" fmla="*/ 100 w 134"/>
                <a:gd name="T63" fmla="*/ 55 h 113"/>
                <a:gd name="T64" fmla="*/ 95 w 134"/>
                <a:gd name="T65" fmla="*/ 48 h 113"/>
                <a:gd name="T66" fmla="*/ 94 w 134"/>
                <a:gd name="T67" fmla="*/ 43 h 113"/>
                <a:gd name="T68" fmla="*/ 83 w 134"/>
                <a:gd name="T69" fmla="*/ 31 h 113"/>
                <a:gd name="T70" fmla="*/ 82 w 134"/>
                <a:gd name="T71" fmla="*/ 24 h 113"/>
                <a:gd name="T72" fmla="*/ 82 w 134"/>
                <a:gd name="T73" fmla="*/ 22 h 113"/>
                <a:gd name="T74" fmla="*/ 85 w 134"/>
                <a:gd name="T75" fmla="*/ 28 h 113"/>
                <a:gd name="T76" fmla="*/ 90 w 134"/>
                <a:gd name="T77" fmla="*/ 34 h 113"/>
                <a:gd name="T78" fmla="*/ 94 w 134"/>
                <a:gd name="T79" fmla="*/ 39 h 113"/>
                <a:gd name="T80" fmla="*/ 102 w 134"/>
                <a:gd name="T81" fmla="*/ 46 h 113"/>
                <a:gd name="T82" fmla="*/ 106 w 134"/>
                <a:gd name="T83" fmla="*/ 41 h 113"/>
                <a:gd name="T84" fmla="*/ 106 w 134"/>
                <a:gd name="T85" fmla="*/ 34 h 113"/>
                <a:gd name="T86" fmla="*/ 107 w 134"/>
                <a:gd name="T87" fmla="*/ 2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13">
                  <a:moveTo>
                    <a:pt x="107" y="28"/>
                  </a:moveTo>
                  <a:lnTo>
                    <a:pt x="106" y="24"/>
                  </a:lnTo>
                  <a:lnTo>
                    <a:pt x="107" y="21"/>
                  </a:lnTo>
                  <a:lnTo>
                    <a:pt x="106" y="16"/>
                  </a:lnTo>
                  <a:lnTo>
                    <a:pt x="102" y="11"/>
                  </a:lnTo>
                  <a:lnTo>
                    <a:pt x="100" y="7"/>
                  </a:lnTo>
                  <a:lnTo>
                    <a:pt x="99" y="4"/>
                  </a:lnTo>
                  <a:lnTo>
                    <a:pt x="97" y="4"/>
                  </a:lnTo>
                  <a:lnTo>
                    <a:pt x="95" y="5"/>
                  </a:lnTo>
                  <a:lnTo>
                    <a:pt x="94" y="7"/>
                  </a:lnTo>
                  <a:lnTo>
                    <a:pt x="87" y="5"/>
                  </a:lnTo>
                  <a:lnTo>
                    <a:pt x="82" y="7"/>
                  </a:lnTo>
                  <a:lnTo>
                    <a:pt x="77" y="4"/>
                  </a:lnTo>
                  <a:lnTo>
                    <a:pt x="77" y="5"/>
                  </a:lnTo>
                  <a:lnTo>
                    <a:pt x="78" y="9"/>
                  </a:lnTo>
                  <a:lnTo>
                    <a:pt x="78" y="9"/>
                  </a:lnTo>
                  <a:lnTo>
                    <a:pt x="77" y="7"/>
                  </a:lnTo>
                  <a:lnTo>
                    <a:pt x="75" y="5"/>
                  </a:lnTo>
                  <a:lnTo>
                    <a:pt x="73" y="4"/>
                  </a:lnTo>
                  <a:lnTo>
                    <a:pt x="75" y="4"/>
                  </a:lnTo>
                  <a:lnTo>
                    <a:pt x="73" y="2"/>
                  </a:lnTo>
                  <a:lnTo>
                    <a:pt x="72" y="4"/>
                  </a:lnTo>
                  <a:lnTo>
                    <a:pt x="70" y="2"/>
                  </a:lnTo>
                  <a:lnTo>
                    <a:pt x="66" y="2"/>
                  </a:lnTo>
                  <a:lnTo>
                    <a:pt x="66" y="2"/>
                  </a:lnTo>
                  <a:lnTo>
                    <a:pt x="68" y="2"/>
                  </a:lnTo>
                  <a:lnTo>
                    <a:pt x="68" y="4"/>
                  </a:lnTo>
                  <a:lnTo>
                    <a:pt x="66" y="4"/>
                  </a:lnTo>
                  <a:lnTo>
                    <a:pt x="63" y="4"/>
                  </a:lnTo>
                  <a:lnTo>
                    <a:pt x="61" y="4"/>
                  </a:lnTo>
                  <a:lnTo>
                    <a:pt x="61" y="4"/>
                  </a:lnTo>
                  <a:lnTo>
                    <a:pt x="61" y="2"/>
                  </a:lnTo>
                  <a:lnTo>
                    <a:pt x="63" y="2"/>
                  </a:lnTo>
                  <a:lnTo>
                    <a:pt x="65" y="2"/>
                  </a:lnTo>
                  <a:lnTo>
                    <a:pt x="63" y="2"/>
                  </a:lnTo>
                  <a:lnTo>
                    <a:pt x="60" y="2"/>
                  </a:lnTo>
                  <a:lnTo>
                    <a:pt x="58" y="4"/>
                  </a:lnTo>
                  <a:lnTo>
                    <a:pt x="55" y="5"/>
                  </a:lnTo>
                  <a:lnTo>
                    <a:pt x="55" y="5"/>
                  </a:lnTo>
                  <a:lnTo>
                    <a:pt x="51" y="7"/>
                  </a:lnTo>
                  <a:lnTo>
                    <a:pt x="49" y="9"/>
                  </a:lnTo>
                  <a:lnTo>
                    <a:pt x="48" y="9"/>
                  </a:lnTo>
                  <a:lnTo>
                    <a:pt x="44" y="9"/>
                  </a:lnTo>
                  <a:lnTo>
                    <a:pt x="41" y="7"/>
                  </a:lnTo>
                  <a:lnTo>
                    <a:pt x="39" y="7"/>
                  </a:lnTo>
                  <a:lnTo>
                    <a:pt x="34" y="7"/>
                  </a:lnTo>
                  <a:lnTo>
                    <a:pt x="32" y="5"/>
                  </a:lnTo>
                  <a:lnTo>
                    <a:pt x="31" y="5"/>
                  </a:lnTo>
                  <a:lnTo>
                    <a:pt x="29" y="5"/>
                  </a:lnTo>
                  <a:lnTo>
                    <a:pt x="26" y="4"/>
                  </a:lnTo>
                  <a:lnTo>
                    <a:pt x="22" y="4"/>
                  </a:lnTo>
                  <a:lnTo>
                    <a:pt x="14" y="2"/>
                  </a:lnTo>
                  <a:lnTo>
                    <a:pt x="10" y="0"/>
                  </a:lnTo>
                  <a:lnTo>
                    <a:pt x="5" y="2"/>
                  </a:lnTo>
                  <a:lnTo>
                    <a:pt x="4" y="2"/>
                  </a:lnTo>
                  <a:lnTo>
                    <a:pt x="4" y="2"/>
                  </a:lnTo>
                  <a:lnTo>
                    <a:pt x="4" y="4"/>
                  </a:lnTo>
                  <a:lnTo>
                    <a:pt x="2" y="7"/>
                  </a:lnTo>
                  <a:lnTo>
                    <a:pt x="4" y="11"/>
                  </a:lnTo>
                  <a:lnTo>
                    <a:pt x="4" y="14"/>
                  </a:lnTo>
                  <a:lnTo>
                    <a:pt x="2" y="17"/>
                  </a:lnTo>
                  <a:lnTo>
                    <a:pt x="0" y="21"/>
                  </a:lnTo>
                  <a:lnTo>
                    <a:pt x="2" y="22"/>
                  </a:lnTo>
                  <a:lnTo>
                    <a:pt x="4" y="29"/>
                  </a:lnTo>
                  <a:lnTo>
                    <a:pt x="7" y="113"/>
                  </a:lnTo>
                  <a:lnTo>
                    <a:pt x="134" y="113"/>
                  </a:lnTo>
                  <a:lnTo>
                    <a:pt x="134" y="113"/>
                  </a:lnTo>
                  <a:lnTo>
                    <a:pt x="133" y="111"/>
                  </a:lnTo>
                  <a:lnTo>
                    <a:pt x="131" y="109"/>
                  </a:lnTo>
                  <a:lnTo>
                    <a:pt x="129" y="107"/>
                  </a:lnTo>
                  <a:lnTo>
                    <a:pt x="128" y="107"/>
                  </a:lnTo>
                  <a:lnTo>
                    <a:pt x="126" y="104"/>
                  </a:lnTo>
                  <a:lnTo>
                    <a:pt x="124" y="104"/>
                  </a:lnTo>
                  <a:lnTo>
                    <a:pt x="123" y="104"/>
                  </a:lnTo>
                  <a:lnTo>
                    <a:pt x="119" y="102"/>
                  </a:lnTo>
                  <a:lnTo>
                    <a:pt x="117" y="97"/>
                  </a:lnTo>
                  <a:lnTo>
                    <a:pt x="117" y="96"/>
                  </a:lnTo>
                  <a:lnTo>
                    <a:pt x="117" y="92"/>
                  </a:lnTo>
                  <a:lnTo>
                    <a:pt x="117" y="90"/>
                  </a:lnTo>
                  <a:lnTo>
                    <a:pt x="117" y="90"/>
                  </a:lnTo>
                  <a:lnTo>
                    <a:pt x="119" y="90"/>
                  </a:lnTo>
                  <a:lnTo>
                    <a:pt x="121" y="90"/>
                  </a:lnTo>
                  <a:lnTo>
                    <a:pt x="121" y="90"/>
                  </a:lnTo>
                  <a:lnTo>
                    <a:pt x="119" y="90"/>
                  </a:lnTo>
                  <a:lnTo>
                    <a:pt x="117" y="87"/>
                  </a:lnTo>
                  <a:lnTo>
                    <a:pt x="117" y="87"/>
                  </a:lnTo>
                  <a:lnTo>
                    <a:pt x="117" y="87"/>
                  </a:lnTo>
                  <a:lnTo>
                    <a:pt x="116" y="85"/>
                  </a:lnTo>
                  <a:lnTo>
                    <a:pt x="114" y="84"/>
                  </a:lnTo>
                  <a:lnTo>
                    <a:pt x="111" y="77"/>
                  </a:lnTo>
                  <a:lnTo>
                    <a:pt x="109" y="75"/>
                  </a:lnTo>
                  <a:lnTo>
                    <a:pt x="107" y="72"/>
                  </a:lnTo>
                  <a:lnTo>
                    <a:pt x="102" y="63"/>
                  </a:lnTo>
                  <a:lnTo>
                    <a:pt x="102" y="60"/>
                  </a:lnTo>
                  <a:lnTo>
                    <a:pt x="100" y="58"/>
                  </a:lnTo>
                  <a:lnTo>
                    <a:pt x="100" y="55"/>
                  </a:lnTo>
                  <a:lnTo>
                    <a:pt x="99" y="53"/>
                  </a:lnTo>
                  <a:lnTo>
                    <a:pt x="99" y="51"/>
                  </a:lnTo>
                  <a:lnTo>
                    <a:pt x="95" y="48"/>
                  </a:lnTo>
                  <a:lnTo>
                    <a:pt x="95" y="46"/>
                  </a:lnTo>
                  <a:lnTo>
                    <a:pt x="95" y="45"/>
                  </a:lnTo>
                  <a:lnTo>
                    <a:pt x="94" y="43"/>
                  </a:lnTo>
                  <a:lnTo>
                    <a:pt x="89" y="38"/>
                  </a:lnTo>
                  <a:lnTo>
                    <a:pt x="89" y="36"/>
                  </a:lnTo>
                  <a:lnTo>
                    <a:pt x="83" y="31"/>
                  </a:lnTo>
                  <a:lnTo>
                    <a:pt x="83" y="29"/>
                  </a:lnTo>
                  <a:lnTo>
                    <a:pt x="82" y="26"/>
                  </a:lnTo>
                  <a:lnTo>
                    <a:pt x="82" y="24"/>
                  </a:lnTo>
                  <a:lnTo>
                    <a:pt x="82" y="22"/>
                  </a:lnTo>
                  <a:lnTo>
                    <a:pt x="82" y="22"/>
                  </a:lnTo>
                  <a:lnTo>
                    <a:pt x="82" y="22"/>
                  </a:lnTo>
                  <a:lnTo>
                    <a:pt x="83" y="22"/>
                  </a:lnTo>
                  <a:lnTo>
                    <a:pt x="83" y="26"/>
                  </a:lnTo>
                  <a:lnTo>
                    <a:pt x="85" y="28"/>
                  </a:lnTo>
                  <a:lnTo>
                    <a:pt x="85" y="28"/>
                  </a:lnTo>
                  <a:lnTo>
                    <a:pt x="90" y="33"/>
                  </a:lnTo>
                  <a:lnTo>
                    <a:pt x="90" y="34"/>
                  </a:lnTo>
                  <a:lnTo>
                    <a:pt x="90" y="36"/>
                  </a:lnTo>
                  <a:lnTo>
                    <a:pt x="94" y="38"/>
                  </a:lnTo>
                  <a:lnTo>
                    <a:pt x="94" y="39"/>
                  </a:lnTo>
                  <a:lnTo>
                    <a:pt x="99" y="45"/>
                  </a:lnTo>
                  <a:lnTo>
                    <a:pt x="102" y="46"/>
                  </a:lnTo>
                  <a:lnTo>
                    <a:pt x="102" y="46"/>
                  </a:lnTo>
                  <a:lnTo>
                    <a:pt x="102" y="46"/>
                  </a:lnTo>
                  <a:lnTo>
                    <a:pt x="104" y="45"/>
                  </a:lnTo>
                  <a:lnTo>
                    <a:pt x="106" y="41"/>
                  </a:lnTo>
                  <a:lnTo>
                    <a:pt x="104" y="39"/>
                  </a:lnTo>
                  <a:lnTo>
                    <a:pt x="106" y="36"/>
                  </a:lnTo>
                  <a:lnTo>
                    <a:pt x="106" y="34"/>
                  </a:lnTo>
                  <a:lnTo>
                    <a:pt x="107" y="28"/>
                  </a:lnTo>
                  <a:lnTo>
                    <a:pt x="107" y="28"/>
                  </a:lnTo>
                  <a:lnTo>
                    <a:pt x="107" y="2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6" name="Freeform 104"/>
            <p:cNvSpPr>
              <a:spLocks/>
            </p:cNvSpPr>
            <p:nvPr/>
          </p:nvSpPr>
          <p:spPr bwMode="auto">
            <a:xfrm>
              <a:off x="5020663" y="4049177"/>
              <a:ext cx="427984" cy="488433"/>
            </a:xfrm>
            <a:custGeom>
              <a:avLst/>
              <a:gdLst>
                <a:gd name="T0" fmla="*/ 158 w 177"/>
                <a:gd name="T1" fmla="*/ 1 h 202"/>
                <a:gd name="T2" fmla="*/ 160 w 177"/>
                <a:gd name="T3" fmla="*/ 6 h 202"/>
                <a:gd name="T4" fmla="*/ 160 w 177"/>
                <a:gd name="T5" fmla="*/ 8 h 202"/>
                <a:gd name="T6" fmla="*/ 164 w 177"/>
                <a:gd name="T7" fmla="*/ 27 h 202"/>
                <a:gd name="T8" fmla="*/ 172 w 177"/>
                <a:gd name="T9" fmla="*/ 40 h 202"/>
                <a:gd name="T10" fmla="*/ 177 w 177"/>
                <a:gd name="T11" fmla="*/ 45 h 202"/>
                <a:gd name="T12" fmla="*/ 169 w 177"/>
                <a:gd name="T13" fmla="*/ 49 h 202"/>
                <a:gd name="T14" fmla="*/ 164 w 177"/>
                <a:gd name="T15" fmla="*/ 52 h 202"/>
                <a:gd name="T16" fmla="*/ 164 w 177"/>
                <a:gd name="T17" fmla="*/ 61 h 202"/>
                <a:gd name="T18" fmla="*/ 158 w 177"/>
                <a:gd name="T19" fmla="*/ 74 h 202"/>
                <a:gd name="T20" fmla="*/ 158 w 177"/>
                <a:gd name="T21" fmla="*/ 85 h 202"/>
                <a:gd name="T22" fmla="*/ 153 w 177"/>
                <a:gd name="T23" fmla="*/ 102 h 202"/>
                <a:gd name="T24" fmla="*/ 147 w 177"/>
                <a:gd name="T25" fmla="*/ 108 h 202"/>
                <a:gd name="T26" fmla="*/ 138 w 177"/>
                <a:gd name="T27" fmla="*/ 122 h 202"/>
                <a:gd name="T28" fmla="*/ 136 w 177"/>
                <a:gd name="T29" fmla="*/ 132 h 202"/>
                <a:gd name="T30" fmla="*/ 133 w 177"/>
                <a:gd name="T31" fmla="*/ 148 h 202"/>
                <a:gd name="T32" fmla="*/ 124 w 177"/>
                <a:gd name="T33" fmla="*/ 148 h 202"/>
                <a:gd name="T34" fmla="*/ 124 w 177"/>
                <a:gd name="T35" fmla="*/ 156 h 202"/>
                <a:gd name="T36" fmla="*/ 133 w 177"/>
                <a:gd name="T37" fmla="*/ 161 h 202"/>
                <a:gd name="T38" fmla="*/ 140 w 177"/>
                <a:gd name="T39" fmla="*/ 166 h 202"/>
                <a:gd name="T40" fmla="*/ 145 w 177"/>
                <a:gd name="T41" fmla="*/ 178 h 202"/>
                <a:gd name="T42" fmla="*/ 136 w 177"/>
                <a:gd name="T43" fmla="*/ 190 h 202"/>
                <a:gd name="T44" fmla="*/ 131 w 177"/>
                <a:gd name="T45" fmla="*/ 195 h 202"/>
                <a:gd name="T46" fmla="*/ 119 w 177"/>
                <a:gd name="T47" fmla="*/ 199 h 202"/>
                <a:gd name="T48" fmla="*/ 114 w 177"/>
                <a:gd name="T49" fmla="*/ 202 h 202"/>
                <a:gd name="T50" fmla="*/ 106 w 177"/>
                <a:gd name="T51" fmla="*/ 200 h 202"/>
                <a:gd name="T52" fmla="*/ 101 w 177"/>
                <a:gd name="T53" fmla="*/ 202 h 202"/>
                <a:gd name="T54" fmla="*/ 96 w 177"/>
                <a:gd name="T55" fmla="*/ 200 h 202"/>
                <a:gd name="T56" fmla="*/ 90 w 177"/>
                <a:gd name="T57" fmla="*/ 193 h 202"/>
                <a:gd name="T58" fmla="*/ 84 w 177"/>
                <a:gd name="T59" fmla="*/ 188 h 202"/>
                <a:gd name="T60" fmla="*/ 79 w 177"/>
                <a:gd name="T61" fmla="*/ 192 h 202"/>
                <a:gd name="T62" fmla="*/ 72 w 177"/>
                <a:gd name="T63" fmla="*/ 193 h 202"/>
                <a:gd name="T64" fmla="*/ 63 w 177"/>
                <a:gd name="T65" fmla="*/ 188 h 202"/>
                <a:gd name="T66" fmla="*/ 60 w 177"/>
                <a:gd name="T67" fmla="*/ 183 h 202"/>
                <a:gd name="T68" fmla="*/ 53 w 177"/>
                <a:gd name="T69" fmla="*/ 175 h 202"/>
                <a:gd name="T70" fmla="*/ 48 w 177"/>
                <a:gd name="T71" fmla="*/ 170 h 202"/>
                <a:gd name="T72" fmla="*/ 41 w 177"/>
                <a:gd name="T73" fmla="*/ 163 h 202"/>
                <a:gd name="T74" fmla="*/ 38 w 177"/>
                <a:gd name="T75" fmla="*/ 159 h 202"/>
                <a:gd name="T76" fmla="*/ 34 w 177"/>
                <a:gd name="T77" fmla="*/ 154 h 202"/>
                <a:gd name="T78" fmla="*/ 26 w 177"/>
                <a:gd name="T79" fmla="*/ 149 h 202"/>
                <a:gd name="T80" fmla="*/ 22 w 177"/>
                <a:gd name="T81" fmla="*/ 146 h 202"/>
                <a:gd name="T82" fmla="*/ 19 w 177"/>
                <a:gd name="T83" fmla="*/ 137 h 202"/>
                <a:gd name="T84" fmla="*/ 14 w 177"/>
                <a:gd name="T85" fmla="*/ 125 h 202"/>
                <a:gd name="T86" fmla="*/ 11 w 177"/>
                <a:gd name="T87" fmla="*/ 119 h 202"/>
                <a:gd name="T88" fmla="*/ 7 w 177"/>
                <a:gd name="T89" fmla="*/ 112 h 202"/>
                <a:gd name="T90" fmla="*/ 5 w 177"/>
                <a:gd name="T91" fmla="*/ 103 h 202"/>
                <a:gd name="T92" fmla="*/ 0 w 177"/>
                <a:gd name="T93" fmla="*/ 100 h 202"/>
                <a:gd name="T94" fmla="*/ 4 w 177"/>
                <a:gd name="T95" fmla="*/ 90 h 202"/>
                <a:gd name="T96" fmla="*/ 7 w 177"/>
                <a:gd name="T97" fmla="*/ 81 h 202"/>
                <a:gd name="T98" fmla="*/ 12 w 177"/>
                <a:gd name="T99" fmla="*/ 71 h 202"/>
                <a:gd name="T100" fmla="*/ 22 w 177"/>
                <a:gd name="T101" fmla="*/ 68 h 202"/>
                <a:gd name="T102" fmla="*/ 31 w 177"/>
                <a:gd name="T103"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02">
                  <a:moveTo>
                    <a:pt x="31" y="0"/>
                  </a:moveTo>
                  <a:lnTo>
                    <a:pt x="158" y="0"/>
                  </a:lnTo>
                  <a:lnTo>
                    <a:pt x="158" y="0"/>
                  </a:lnTo>
                  <a:lnTo>
                    <a:pt x="158" y="1"/>
                  </a:lnTo>
                  <a:lnTo>
                    <a:pt x="158" y="1"/>
                  </a:lnTo>
                  <a:lnTo>
                    <a:pt x="158" y="3"/>
                  </a:lnTo>
                  <a:lnTo>
                    <a:pt x="158" y="3"/>
                  </a:lnTo>
                  <a:lnTo>
                    <a:pt x="158" y="3"/>
                  </a:lnTo>
                  <a:lnTo>
                    <a:pt x="158" y="5"/>
                  </a:lnTo>
                  <a:lnTo>
                    <a:pt x="160" y="6"/>
                  </a:lnTo>
                  <a:lnTo>
                    <a:pt x="162" y="10"/>
                  </a:lnTo>
                  <a:lnTo>
                    <a:pt x="162" y="10"/>
                  </a:lnTo>
                  <a:lnTo>
                    <a:pt x="162" y="10"/>
                  </a:lnTo>
                  <a:lnTo>
                    <a:pt x="162" y="10"/>
                  </a:lnTo>
                  <a:lnTo>
                    <a:pt x="160" y="8"/>
                  </a:lnTo>
                  <a:lnTo>
                    <a:pt x="160" y="10"/>
                  </a:lnTo>
                  <a:lnTo>
                    <a:pt x="160" y="11"/>
                  </a:lnTo>
                  <a:lnTo>
                    <a:pt x="164" y="18"/>
                  </a:lnTo>
                  <a:lnTo>
                    <a:pt x="164" y="23"/>
                  </a:lnTo>
                  <a:lnTo>
                    <a:pt x="164" y="27"/>
                  </a:lnTo>
                  <a:lnTo>
                    <a:pt x="164" y="32"/>
                  </a:lnTo>
                  <a:lnTo>
                    <a:pt x="167" y="35"/>
                  </a:lnTo>
                  <a:lnTo>
                    <a:pt x="169" y="35"/>
                  </a:lnTo>
                  <a:lnTo>
                    <a:pt x="172" y="39"/>
                  </a:lnTo>
                  <a:lnTo>
                    <a:pt x="172" y="40"/>
                  </a:lnTo>
                  <a:lnTo>
                    <a:pt x="175" y="40"/>
                  </a:lnTo>
                  <a:lnTo>
                    <a:pt x="177" y="42"/>
                  </a:lnTo>
                  <a:lnTo>
                    <a:pt x="177" y="44"/>
                  </a:lnTo>
                  <a:lnTo>
                    <a:pt x="177" y="44"/>
                  </a:lnTo>
                  <a:lnTo>
                    <a:pt x="177" y="45"/>
                  </a:lnTo>
                  <a:lnTo>
                    <a:pt x="175" y="47"/>
                  </a:lnTo>
                  <a:lnTo>
                    <a:pt x="172" y="47"/>
                  </a:lnTo>
                  <a:lnTo>
                    <a:pt x="172" y="49"/>
                  </a:lnTo>
                  <a:lnTo>
                    <a:pt x="170" y="49"/>
                  </a:lnTo>
                  <a:lnTo>
                    <a:pt x="169" y="49"/>
                  </a:lnTo>
                  <a:lnTo>
                    <a:pt x="167" y="49"/>
                  </a:lnTo>
                  <a:lnTo>
                    <a:pt x="167" y="51"/>
                  </a:lnTo>
                  <a:lnTo>
                    <a:pt x="167" y="52"/>
                  </a:lnTo>
                  <a:lnTo>
                    <a:pt x="167" y="52"/>
                  </a:lnTo>
                  <a:lnTo>
                    <a:pt x="164" y="52"/>
                  </a:lnTo>
                  <a:lnTo>
                    <a:pt x="162" y="54"/>
                  </a:lnTo>
                  <a:lnTo>
                    <a:pt x="162" y="56"/>
                  </a:lnTo>
                  <a:lnTo>
                    <a:pt x="162" y="59"/>
                  </a:lnTo>
                  <a:lnTo>
                    <a:pt x="162" y="59"/>
                  </a:lnTo>
                  <a:lnTo>
                    <a:pt x="164" y="61"/>
                  </a:lnTo>
                  <a:lnTo>
                    <a:pt x="162" y="61"/>
                  </a:lnTo>
                  <a:lnTo>
                    <a:pt x="160" y="64"/>
                  </a:lnTo>
                  <a:lnTo>
                    <a:pt x="160" y="69"/>
                  </a:lnTo>
                  <a:lnTo>
                    <a:pt x="158" y="73"/>
                  </a:lnTo>
                  <a:lnTo>
                    <a:pt x="158" y="74"/>
                  </a:lnTo>
                  <a:lnTo>
                    <a:pt x="157" y="76"/>
                  </a:lnTo>
                  <a:lnTo>
                    <a:pt x="157" y="78"/>
                  </a:lnTo>
                  <a:lnTo>
                    <a:pt x="158" y="83"/>
                  </a:lnTo>
                  <a:lnTo>
                    <a:pt x="158" y="85"/>
                  </a:lnTo>
                  <a:lnTo>
                    <a:pt x="158" y="85"/>
                  </a:lnTo>
                  <a:lnTo>
                    <a:pt x="158" y="86"/>
                  </a:lnTo>
                  <a:lnTo>
                    <a:pt x="157" y="88"/>
                  </a:lnTo>
                  <a:lnTo>
                    <a:pt x="157" y="93"/>
                  </a:lnTo>
                  <a:lnTo>
                    <a:pt x="155" y="98"/>
                  </a:lnTo>
                  <a:lnTo>
                    <a:pt x="153" y="102"/>
                  </a:lnTo>
                  <a:lnTo>
                    <a:pt x="152" y="100"/>
                  </a:lnTo>
                  <a:lnTo>
                    <a:pt x="150" y="102"/>
                  </a:lnTo>
                  <a:lnTo>
                    <a:pt x="150" y="103"/>
                  </a:lnTo>
                  <a:lnTo>
                    <a:pt x="148" y="107"/>
                  </a:lnTo>
                  <a:lnTo>
                    <a:pt x="147" y="108"/>
                  </a:lnTo>
                  <a:lnTo>
                    <a:pt x="145" y="112"/>
                  </a:lnTo>
                  <a:lnTo>
                    <a:pt x="143" y="114"/>
                  </a:lnTo>
                  <a:lnTo>
                    <a:pt x="141" y="122"/>
                  </a:lnTo>
                  <a:lnTo>
                    <a:pt x="140" y="122"/>
                  </a:lnTo>
                  <a:lnTo>
                    <a:pt x="138" y="122"/>
                  </a:lnTo>
                  <a:lnTo>
                    <a:pt x="138" y="124"/>
                  </a:lnTo>
                  <a:lnTo>
                    <a:pt x="136" y="127"/>
                  </a:lnTo>
                  <a:lnTo>
                    <a:pt x="135" y="129"/>
                  </a:lnTo>
                  <a:lnTo>
                    <a:pt x="136" y="131"/>
                  </a:lnTo>
                  <a:lnTo>
                    <a:pt x="136" y="132"/>
                  </a:lnTo>
                  <a:lnTo>
                    <a:pt x="135" y="134"/>
                  </a:lnTo>
                  <a:lnTo>
                    <a:pt x="133" y="137"/>
                  </a:lnTo>
                  <a:lnTo>
                    <a:pt x="135" y="142"/>
                  </a:lnTo>
                  <a:lnTo>
                    <a:pt x="133" y="148"/>
                  </a:lnTo>
                  <a:lnTo>
                    <a:pt x="133" y="148"/>
                  </a:lnTo>
                  <a:lnTo>
                    <a:pt x="131" y="149"/>
                  </a:lnTo>
                  <a:lnTo>
                    <a:pt x="130" y="149"/>
                  </a:lnTo>
                  <a:lnTo>
                    <a:pt x="130" y="148"/>
                  </a:lnTo>
                  <a:lnTo>
                    <a:pt x="128" y="149"/>
                  </a:lnTo>
                  <a:lnTo>
                    <a:pt x="124" y="148"/>
                  </a:lnTo>
                  <a:lnTo>
                    <a:pt x="124" y="151"/>
                  </a:lnTo>
                  <a:lnTo>
                    <a:pt x="123" y="151"/>
                  </a:lnTo>
                  <a:lnTo>
                    <a:pt x="121" y="153"/>
                  </a:lnTo>
                  <a:lnTo>
                    <a:pt x="123" y="154"/>
                  </a:lnTo>
                  <a:lnTo>
                    <a:pt x="124" y="156"/>
                  </a:lnTo>
                  <a:lnTo>
                    <a:pt x="130" y="156"/>
                  </a:lnTo>
                  <a:lnTo>
                    <a:pt x="130" y="156"/>
                  </a:lnTo>
                  <a:lnTo>
                    <a:pt x="131" y="159"/>
                  </a:lnTo>
                  <a:lnTo>
                    <a:pt x="133" y="159"/>
                  </a:lnTo>
                  <a:lnTo>
                    <a:pt x="133" y="161"/>
                  </a:lnTo>
                  <a:lnTo>
                    <a:pt x="135" y="165"/>
                  </a:lnTo>
                  <a:lnTo>
                    <a:pt x="136" y="165"/>
                  </a:lnTo>
                  <a:lnTo>
                    <a:pt x="136" y="166"/>
                  </a:lnTo>
                  <a:lnTo>
                    <a:pt x="138" y="166"/>
                  </a:lnTo>
                  <a:lnTo>
                    <a:pt x="140" y="166"/>
                  </a:lnTo>
                  <a:lnTo>
                    <a:pt x="141" y="168"/>
                  </a:lnTo>
                  <a:lnTo>
                    <a:pt x="141" y="170"/>
                  </a:lnTo>
                  <a:lnTo>
                    <a:pt x="143" y="171"/>
                  </a:lnTo>
                  <a:lnTo>
                    <a:pt x="145" y="176"/>
                  </a:lnTo>
                  <a:lnTo>
                    <a:pt x="145" y="178"/>
                  </a:lnTo>
                  <a:lnTo>
                    <a:pt x="147" y="182"/>
                  </a:lnTo>
                  <a:lnTo>
                    <a:pt x="143" y="185"/>
                  </a:lnTo>
                  <a:lnTo>
                    <a:pt x="140" y="188"/>
                  </a:lnTo>
                  <a:lnTo>
                    <a:pt x="138" y="188"/>
                  </a:lnTo>
                  <a:lnTo>
                    <a:pt x="136" y="190"/>
                  </a:lnTo>
                  <a:lnTo>
                    <a:pt x="136" y="192"/>
                  </a:lnTo>
                  <a:lnTo>
                    <a:pt x="135" y="192"/>
                  </a:lnTo>
                  <a:lnTo>
                    <a:pt x="133" y="193"/>
                  </a:lnTo>
                  <a:lnTo>
                    <a:pt x="133" y="193"/>
                  </a:lnTo>
                  <a:lnTo>
                    <a:pt x="131" y="195"/>
                  </a:lnTo>
                  <a:lnTo>
                    <a:pt x="130" y="197"/>
                  </a:lnTo>
                  <a:lnTo>
                    <a:pt x="128" y="199"/>
                  </a:lnTo>
                  <a:lnTo>
                    <a:pt x="124" y="199"/>
                  </a:lnTo>
                  <a:lnTo>
                    <a:pt x="121" y="199"/>
                  </a:lnTo>
                  <a:lnTo>
                    <a:pt x="119" y="199"/>
                  </a:lnTo>
                  <a:lnTo>
                    <a:pt x="118" y="199"/>
                  </a:lnTo>
                  <a:lnTo>
                    <a:pt x="116" y="200"/>
                  </a:lnTo>
                  <a:lnTo>
                    <a:pt x="114" y="199"/>
                  </a:lnTo>
                  <a:lnTo>
                    <a:pt x="114" y="200"/>
                  </a:lnTo>
                  <a:lnTo>
                    <a:pt x="114" y="202"/>
                  </a:lnTo>
                  <a:lnTo>
                    <a:pt x="113" y="202"/>
                  </a:lnTo>
                  <a:lnTo>
                    <a:pt x="109" y="202"/>
                  </a:lnTo>
                  <a:lnTo>
                    <a:pt x="109" y="200"/>
                  </a:lnTo>
                  <a:lnTo>
                    <a:pt x="107" y="199"/>
                  </a:lnTo>
                  <a:lnTo>
                    <a:pt x="106" y="200"/>
                  </a:lnTo>
                  <a:lnTo>
                    <a:pt x="104" y="199"/>
                  </a:lnTo>
                  <a:lnTo>
                    <a:pt x="101" y="199"/>
                  </a:lnTo>
                  <a:lnTo>
                    <a:pt x="101" y="199"/>
                  </a:lnTo>
                  <a:lnTo>
                    <a:pt x="101" y="200"/>
                  </a:lnTo>
                  <a:lnTo>
                    <a:pt x="101" y="202"/>
                  </a:lnTo>
                  <a:lnTo>
                    <a:pt x="101" y="202"/>
                  </a:lnTo>
                  <a:lnTo>
                    <a:pt x="99" y="202"/>
                  </a:lnTo>
                  <a:lnTo>
                    <a:pt x="97" y="202"/>
                  </a:lnTo>
                  <a:lnTo>
                    <a:pt x="96" y="202"/>
                  </a:lnTo>
                  <a:lnTo>
                    <a:pt x="96" y="200"/>
                  </a:lnTo>
                  <a:lnTo>
                    <a:pt x="96" y="199"/>
                  </a:lnTo>
                  <a:lnTo>
                    <a:pt x="96" y="199"/>
                  </a:lnTo>
                  <a:lnTo>
                    <a:pt x="94" y="197"/>
                  </a:lnTo>
                  <a:lnTo>
                    <a:pt x="92" y="195"/>
                  </a:lnTo>
                  <a:lnTo>
                    <a:pt x="90" y="193"/>
                  </a:lnTo>
                  <a:lnTo>
                    <a:pt x="89" y="193"/>
                  </a:lnTo>
                  <a:lnTo>
                    <a:pt x="89" y="192"/>
                  </a:lnTo>
                  <a:lnTo>
                    <a:pt x="87" y="188"/>
                  </a:lnTo>
                  <a:lnTo>
                    <a:pt x="85" y="188"/>
                  </a:lnTo>
                  <a:lnTo>
                    <a:pt x="84" y="188"/>
                  </a:lnTo>
                  <a:lnTo>
                    <a:pt x="82" y="190"/>
                  </a:lnTo>
                  <a:lnTo>
                    <a:pt x="82" y="192"/>
                  </a:lnTo>
                  <a:lnTo>
                    <a:pt x="80" y="192"/>
                  </a:lnTo>
                  <a:lnTo>
                    <a:pt x="79" y="192"/>
                  </a:lnTo>
                  <a:lnTo>
                    <a:pt x="79" y="192"/>
                  </a:lnTo>
                  <a:lnTo>
                    <a:pt x="77" y="192"/>
                  </a:lnTo>
                  <a:lnTo>
                    <a:pt x="75" y="192"/>
                  </a:lnTo>
                  <a:lnTo>
                    <a:pt x="73" y="192"/>
                  </a:lnTo>
                  <a:lnTo>
                    <a:pt x="72" y="193"/>
                  </a:lnTo>
                  <a:lnTo>
                    <a:pt x="72" y="193"/>
                  </a:lnTo>
                  <a:lnTo>
                    <a:pt x="68" y="192"/>
                  </a:lnTo>
                  <a:lnTo>
                    <a:pt x="67" y="190"/>
                  </a:lnTo>
                  <a:lnTo>
                    <a:pt x="65" y="190"/>
                  </a:lnTo>
                  <a:lnTo>
                    <a:pt x="65" y="188"/>
                  </a:lnTo>
                  <a:lnTo>
                    <a:pt x="63" y="188"/>
                  </a:lnTo>
                  <a:lnTo>
                    <a:pt x="63" y="187"/>
                  </a:lnTo>
                  <a:lnTo>
                    <a:pt x="63" y="187"/>
                  </a:lnTo>
                  <a:lnTo>
                    <a:pt x="63" y="185"/>
                  </a:lnTo>
                  <a:lnTo>
                    <a:pt x="62" y="185"/>
                  </a:lnTo>
                  <a:lnTo>
                    <a:pt x="60" y="183"/>
                  </a:lnTo>
                  <a:lnTo>
                    <a:pt x="58" y="182"/>
                  </a:lnTo>
                  <a:lnTo>
                    <a:pt x="58" y="178"/>
                  </a:lnTo>
                  <a:lnTo>
                    <a:pt x="58" y="178"/>
                  </a:lnTo>
                  <a:lnTo>
                    <a:pt x="56" y="176"/>
                  </a:lnTo>
                  <a:lnTo>
                    <a:pt x="53" y="175"/>
                  </a:lnTo>
                  <a:lnTo>
                    <a:pt x="53" y="175"/>
                  </a:lnTo>
                  <a:lnTo>
                    <a:pt x="53" y="173"/>
                  </a:lnTo>
                  <a:lnTo>
                    <a:pt x="51" y="171"/>
                  </a:lnTo>
                  <a:lnTo>
                    <a:pt x="50" y="171"/>
                  </a:lnTo>
                  <a:lnTo>
                    <a:pt x="48" y="170"/>
                  </a:lnTo>
                  <a:lnTo>
                    <a:pt x="48" y="166"/>
                  </a:lnTo>
                  <a:lnTo>
                    <a:pt x="48" y="166"/>
                  </a:lnTo>
                  <a:lnTo>
                    <a:pt x="45" y="163"/>
                  </a:lnTo>
                  <a:lnTo>
                    <a:pt x="43" y="163"/>
                  </a:lnTo>
                  <a:lnTo>
                    <a:pt x="41" y="163"/>
                  </a:lnTo>
                  <a:lnTo>
                    <a:pt x="41" y="163"/>
                  </a:lnTo>
                  <a:lnTo>
                    <a:pt x="39" y="163"/>
                  </a:lnTo>
                  <a:lnTo>
                    <a:pt x="36" y="161"/>
                  </a:lnTo>
                  <a:lnTo>
                    <a:pt x="38" y="159"/>
                  </a:lnTo>
                  <a:lnTo>
                    <a:pt x="38" y="159"/>
                  </a:lnTo>
                  <a:lnTo>
                    <a:pt x="39" y="158"/>
                  </a:lnTo>
                  <a:lnTo>
                    <a:pt x="39" y="156"/>
                  </a:lnTo>
                  <a:lnTo>
                    <a:pt x="39" y="154"/>
                  </a:lnTo>
                  <a:lnTo>
                    <a:pt x="38" y="154"/>
                  </a:lnTo>
                  <a:lnTo>
                    <a:pt x="34" y="154"/>
                  </a:lnTo>
                  <a:lnTo>
                    <a:pt x="34" y="153"/>
                  </a:lnTo>
                  <a:lnTo>
                    <a:pt x="33" y="151"/>
                  </a:lnTo>
                  <a:lnTo>
                    <a:pt x="31" y="151"/>
                  </a:lnTo>
                  <a:lnTo>
                    <a:pt x="29" y="151"/>
                  </a:lnTo>
                  <a:lnTo>
                    <a:pt x="26" y="149"/>
                  </a:lnTo>
                  <a:lnTo>
                    <a:pt x="26" y="148"/>
                  </a:lnTo>
                  <a:lnTo>
                    <a:pt x="28" y="146"/>
                  </a:lnTo>
                  <a:lnTo>
                    <a:pt x="26" y="144"/>
                  </a:lnTo>
                  <a:lnTo>
                    <a:pt x="22" y="144"/>
                  </a:lnTo>
                  <a:lnTo>
                    <a:pt x="22" y="146"/>
                  </a:lnTo>
                  <a:lnTo>
                    <a:pt x="19" y="146"/>
                  </a:lnTo>
                  <a:lnTo>
                    <a:pt x="17" y="144"/>
                  </a:lnTo>
                  <a:lnTo>
                    <a:pt x="17" y="141"/>
                  </a:lnTo>
                  <a:lnTo>
                    <a:pt x="19" y="139"/>
                  </a:lnTo>
                  <a:lnTo>
                    <a:pt x="19" y="137"/>
                  </a:lnTo>
                  <a:lnTo>
                    <a:pt x="19" y="136"/>
                  </a:lnTo>
                  <a:lnTo>
                    <a:pt x="19" y="134"/>
                  </a:lnTo>
                  <a:lnTo>
                    <a:pt x="17" y="131"/>
                  </a:lnTo>
                  <a:lnTo>
                    <a:pt x="14" y="125"/>
                  </a:lnTo>
                  <a:lnTo>
                    <a:pt x="14" y="125"/>
                  </a:lnTo>
                  <a:lnTo>
                    <a:pt x="12" y="124"/>
                  </a:lnTo>
                  <a:lnTo>
                    <a:pt x="12" y="122"/>
                  </a:lnTo>
                  <a:lnTo>
                    <a:pt x="12" y="120"/>
                  </a:lnTo>
                  <a:lnTo>
                    <a:pt x="11" y="120"/>
                  </a:lnTo>
                  <a:lnTo>
                    <a:pt x="11" y="119"/>
                  </a:lnTo>
                  <a:lnTo>
                    <a:pt x="11" y="117"/>
                  </a:lnTo>
                  <a:lnTo>
                    <a:pt x="12" y="117"/>
                  </a:lnTo>
                  <a:lnTo>
                    <a:pt x="11" y="115"/>
                  </a:lnTo>
                  <a:lnTo>
                    <a:pt x="7" y="114"/>
                  </a:lnTo>
                  <a:lnTo>
                    <a:pt x="7" y="112"/>
                  </a:lnTo>
                  <a:lnTo>
                    <a:pt x="7" y="108"/>
                  </a:lnTo>
                  <a:lnTo>
                    <a:pt x="5" y="107"/>
                  </a:lnTo>
                  <a:lnTo>
                    <a:pt x="7" y="105"/>
                  </a:lnTo>
                  <a:lnTo>
                    <a:pt x="5" y="105"/>
                  </a:lnTo>
                  <a:lnTo>
                    <a:pt x="5" y="103"/>
                  </a:lnTo>
                  <a:lnTo>
                    <a:pt x="5" y="102"/>
                  </a:lnTo>
                  <a:lnTo>
                    <a:pt x="5" y="102"/>
                  </a:lnTo>
                  <a:lnTo>
                    <a:pt x="2" y="103"/>
                  </a:lnTo>
                  <a:lnTo>
                    <a:pt x="0" y="102"/>
                  </a:lnTo>
                  <a:lnTo>
                    <a:pt x="0" y="100"/>
                  </a:lnTo>
                  <a:lnTo>
                    <a:pt x="4" y="97"/>
                  </a:lnTo>
                  <a:lnTo>
                    <a:pt x="5" y="95"/>
                  </a:lnTo>
                  <a:lnTo>
                    <a:pt x="5" y="93"/>
                  </a:lnTo>
                  <a:lnTo>
                    <a:pt x="4" y="91"/>
                  </a:lnTo>
                  <a:lnTo>
                    <a:pt x="4" y="90"/>
                  </a:lnTo>
                  <a:lnTo>
                    <a:pt x="5" y="88"/>
                  </a:lnTo>
                  <a:lnTo>
                    <a:pt x="7" y="86"/>
                  </a:lnTo>
                  <a:lnTo>
                    <a:pt x="5" y="85"/>
                  </a:lnTo>
                  <a:lnTo>
                    <a:pt x="5" y="83"/>
                  </a:lnTo>
                  <a:lnTo>
                    <a:pt x="7" y="81"/>
                  </a:lnTo>
                  <a:lnTo>
                    <a:pt x="9" y="81"/>
                  </a:lnTo>
                  <a:lnTo>
                    <a:pt x="12" y="78"/>
                  </a:lnTo>
                  <a:lnTo>
                    <a:pt x="14" y="74"/>
                  </a:lnTo>
                  <a:lnTo>
                    <a:pt x="12" y="73"/>
                  </a:lnTo>
                  <a:lnTo>
                    <a:pt x="12" y="71"/>
                  </a:lnTo>
                  <a:lnTo>
                    <a:pt x="14" y="69"/>
                  </a:lnTo>
                  <a:lnTo>
                    <a:pt x="17" y="69"/>
                  </a:lnTo>
                  <a:lnTo>
                    <a:pt x="19" y="69"/>
                  </a:lnTo>
                  <a:lnTo>
                    <a:pt x="21" y="69"/>
                  </a:lnTo>
                  <a:lnTo>
                    <a:pt x="22" y="68"/>
                  </a:lnTo>
                  <a:lnTo>
                    <a:pt x="22" y="27"/>
                  </a:lnTo>
                  <a:lnTo>
                    <a:pt x="22" y="27"/>
                  </a:lnTo>
                  <a:lnTo>
                    <a:pt x="22" y="22"/>
                  </a:lnTo>
                  <a:lnTo>
                    <a:pt x="33" y="22"/>
                  </a:lnTo>
                  <a:lnTo>
                    <a:pt x="31" y="0"/>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7" name="Freeform 105"/>
            <p:cNvSpPr>
              <a:spLocks/>
            </p:cNvSpPr>
            <p:nvPr/>
          </p:nvSpPr>
          <p:spPr bwMode="auto">
            <a:xfrm>
              <a:off x="5313240" y="4237780"/>
              <a:ext cx="394132" cy="299830"/>
            </a:xfrm>
            <a:custGeom>
              <a:avLst/>
              <a:gdLst>
                <a:gd name="T0" fmla="*/ 24 w 163"/>
                <a:gd name="T1" fmla="*/ 98 h 124"/>
                <a:gd name="T2" fmla="*/ 20 w 163"/>
                <a:gd name="T3" fmla="*/ 90 h 124"/>
                <a:gd name="T4" fmla="*/ 15 w 163"/>
                <a:gd name="T5" fmla="*/ 88 h 124"/>
                <a:gd name="T6" fmla="*/ 12 w 163"/>
                <a:gd name="T7" fmla="*/ 83 h 124"/>
                <a:gd name="T8" fmla="*/ 9 w 163"/>
                <a:gd name="T9" fmla="*/ 78 h 124"/>
                <a:gd name="T10" fmla="*/ 2 w 163"/>
                <a:gd name="T11" fmla="*/ 76 h 124"/>
                <a:gd name="T12" fmla="*/ 3 w 163"/>
                <a:gd name="T13" fmla="*/ 73 h 124"/>
                <a:gd name="T14" fmla="*/ 9 w 163"/>
                <a:gd name="T15" fmla="*/ 70 h 124"/>
                <a:gd name="T16" fmla="*/ 12 w 163"/>
                <a:gd name="T17" fmla="*/ 70 h 124"/>
                <a:gd name="T18" fmla="*/ 12 w 163"/>
                <a:gd name="T19" fmla="*/ 59 h 124"/>
                <a:gd name="T20" fmla="*/ 15 w 163"/>
                <a:gd name="T21" fmla="*/ 53 h 124"/>
                <a:gd name="T22" fmla="*/ 17 w 163"/>
                <a:gd name="T23" fmla="*/ 46 h 124"/>
                <a:gd name="T24" fmla="*/ 20 w 163"/>
                <a:gd name="T25" fmla="*/ 44 h 124"/>
                <a:gd name="T26" fmla="*/ 26 w 163"/>
                <a:gd name="T27" fmla="*/ 30 h 124"/>
                <a:gd name="T28" fmla="*/ 29 w 163"/>
                <a:gd name="T29" fmla="*/ 24 h 124"/>
                <a:gd name="T30" fmla="*/ 34 w 163"/>
                <a:gd name="T31" fmla="*/ 20 h 124"/>
                <a:gd name="T32" fmla="*/ 37 w 163"/>
                <a:gd name="T33" fmla="*/ 8 h 124"/>
                <a:gd name="T34" fmla="*/ 43 w 163"/>
                <a:gd name="T35" fmla="*/ 7 h 124"/>
                <a:gd name="T36" fmla="*/ 48 w 163"/>
                <a:gd name="T37" fmla="*/ 0 h 124"/>
                <a:gd name="T38" fmla="*/ 53 w 163"/>
                <a:gd name="T39" fmla="*/ 3 h 124"/>
                <a:gd name="T40" fmla="*/ 60 w 163"/>
                <a:gd name="T41" fmla="*/ 2 h 124"/>
                <a:gd name="T42" fmla="*/ 63 w 163"/>
                <a:gd name="T43" fmla="*/ 2 h 124"/>
                <a:gd name="T44" fmla="*/ 68 w 163"/>
                <a:gd name="T45" fmla="*/ 3 h 124"/>
                <a:gd name="T46" fmla="*/ 75 w 163"/>
                <a:gd name="T47" fmla="*/ 7 h 124"/>
                <a:gd name="T48" fmla="*/ 82 w 163"/>
                <a:gd name="T49" fmla="*/ 12 h 124"/>
                <a:gd name="T50" fmla="*/ 85 w 163"/>
                <a:gd name="T51" fmla="*/ 13 h 124"/>
                <a:gd name="T52" fmla="*/ 94 w 163"/>
                <a:gd name="T53" fmla="*/ 19 h 124"/>
                <a:gd name="T54" fmla="*/ 95 w 163"/>
                <a:gd name="T55" fmla="*/ 25 h 124"/>
                <a:gd name="T56" fmla="*/ 99 w 163"/>
                <a:gd name="T57" fmla="*/ 29 h 124"/>
                <a:gd name="T58" fmla="*/ 97 w 163"/>
                <a:gd name="T59" fmla="*/ 37 h 124"/>
                <a:gd name="T60" fmla="*/ 94 w 163"/>
                <a:gd name="T61" fmla="*/ 42 h 124"/>
                <a:gd name="T62" fmla="*/ 102 w 163"/>
                <a:gd name="T63" fmla="*/ 42 h 124"/>
                <a:gd name="T64" fmla="*/ 105 w 163"/>
                <a:gd name="T65" fmla="*/ 44 h 124"/>
                <a:gd name="T66" fmla="*/ 111 w 163"/>
                <a:gd name="T67" fmla="*/ 56 h 124"/>
                <a:gd name="T68" fmla="*/ 116 w 163"/>
                <a:gd name="T69" fmla="*/ 63 h 124"/>
                <a:gd name="T70" fmla="*/ 163 w 163"/>
                <a:gd name="T71" fmla="*/ 75 h 124"/>
                <a:gd name="T72" fmla="*/ 117 w 163"/>
                <a:gd name="T73" fmla="*/ 107 h 124"/>
                <a:gd name="T74" fmla="*/ 111 w 163"/>
                <a:gd name="T75" fmla="*/ 110 h 124"/>
                <a:gd name="T76" fmla="*/ 105 w 163"/>
                <a:gd name="T77" fmla="*/ 115 h 124"/>
                <a:gd name="T78" fmla="*/ 97 w 163"/>
                <a:gd name="T79" fmla="*/ 119 h 124"/>
                <a:gd name="T80" fmla="*/ 90 w 163"/>
                <a:gd name="T81" fmla="*/ 119 h 124"/>
                <a:gd name="T82" fmla="*/ 85 w 163"/>
                <a:gd name="T83" fmla="*/ 115 h 124"/>
                <a:gd name="T84" fmla="*/ 78 w 163"/>
                <a:gd name="T85" fmla="*/ 117 h 124"/>
                <a:gd name="T86" fmla="*/ 71 w 163"/>
                <a:gd name="T87" fmla="*/ 124 h 124"/>
                <a:gd name="T88" fmla="*/ 66 w 163"/>
                <a:gd name="T89" fmla="*/ 122 h 124"/>
                <a:gd name="T90" fmla="*/ 58 w 163"/>
                <a:gd name="T91" fmla="*/ 122 h 124"/>
                <a:gd name="T92" fmla="*/ 51 w 163"/>
                <a:gd name="T93" fmla="*/ 117 h 124"/>
                <a:gd name="T94" fmla="*/ 39 w 163"/>
                <a:gd name="T95" fmla="*/ 112 h 124"/>
                <a:gd name="T96" fmla="*/ 32 w 163"/>
                <a:gd name="T97" fmla="*/ 112 h 124"/>
                <a:gd name="T98" fmla="*/ 29 w 163"/>
                <a:gd name="T99" fmla="*/ 104 h 124"/>
                <a:gd name="T100" fmla="*/ 26 w 163"/>
                <a:gd name="T101" fmla="*/ 10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3" h="124">
                  <a:moveTo>
                    <a:pt x="26" y="104"/>
                  </a:moveTo>
                  <a:lnTo>
                    <a:pt x="24" y="100"/>
                  </a:lnTo>
                  <a:lnTo>
                    <a:pt x="24" y="98"/>
                  </a:lnTo>
                  <a:lnTo>
                    <a:pt x="22" y="93"/>
                  </a:lnTo>
                  <a:lnTo>
                    <a:pt x="20" y="92"/>
                  </a:lnTo>
                  <a:lnTo>
                    <a:pt x="20" y="90"/>
                  </a:lnTo>
                  <a:lnTo>
                    <a:pt x="19" y="88"/>
                  </a:lnTo>
                  <a:lnTo>
                    <a:pt x="17" y="88"/>
                  </a:lnTo>
                  <a:lnTo>
                    <a:pt x="15" y="88"/>
                  </a:lnTo>
                  <a:lnTo>
                    <a:pt x="15" y="87"/>
                  </a:lnTo>
                  <a:lnTo>
                    <a:pt x="14" y="87"/>
                  </a:lnTo>
                  <a:lnTo>
                    <a:pt x="12" y="83"/>
                  </a:lnTo>
                  <a:lnTo>
                    <a:pt x="12" y="81"/>
                  </a:lnTo>
                  <a:lnTo>
                    <a:pt x="10" y="81"/>
                  </a:lnTo>
                  <a:lnTo>
                    <a:pt x="9" y="78"/>
                  </a:lnTo>
                  <a:lnTo>
                    <a:pt x="9" y="78"/>
                  </a:lnTo>
                  <a:lnTo>
                    <a:pt x="3" y="78"/>
                  </a:lnTo>
                  <a:lnTo>
                    <a:pt x="2" y="76"/>
                  </a:lnTo>
                  <a:lnTo>
                    <a:pt x="0" y="75"/>
                  </a:lnTo>
                  <a:lnTo>
                    <a:pt x="2" y="73"/>
                  </a:lnTo>
                  <a:lnTo>
                    <a:pt x="3" y="73"/>
                  </a:lnTo>
                  <a:lnTo>
                    <a:pt x="3" y="70"/>
                  </a:lnTo>
                  <a:lnTo>
                    <a:pt x="7" y="71"/>
                  </a:lnTo>
                  <a:lnTo>
                    <a:pt x="9" y="70"/>
                  </a:lnTo>
                  <a:lnTo>
                    <a:pt x="9" y="71"/>
                  </a:lnTo>
                  <a:lnTo>
                    <a:pt x="10" y="71"/>
                  </a:lnTo>
                  <a:lnTo>
                    <a:pt x="12" y="70"/>
                  </a:lnTo>
                  <a:lnTo>
                    <a:pt x="12" y="70"/>
                  </a:lnTo>
                  <a:lnTo>
                    <a:pt x="14" y="64"/>
                  </a:lnTo>
                  <a:lnTo>
                    <a:pt x="12" y="59"/>
                  </a:lnTo>
                  <a:lnTo>
                    <a:pt x="14" y="56"/>
                  </a:lnTo>
                  <a:lnTo>
                    <a:pt x="15" y="54"/>
                  </a:lnTo>
                  <a:lnTo>
                    <a:pt x="15" y="53"/>
                  </a:lnTo>
                  <a:lnTo>
                    <a:pt x="14" y="51"/>
                  </a:lnTo>
                  <a:lnTo>
                    <a:pt x="15" y="49"/>
                  </a:lnTo>
                  <a:lnTo>
                    <a:pt x="17" y="46"/>
                  </a:lnTo>
                  <a:lnTo>
                    <a:pt x="17" y="44"/>
                  </a:lnTo>
                  <a:lnTo>
                    <a:pt x="19" y="44"/>
                  </a:lnTo>
                  <a:lnTo>
                    <a:pt x="20" y="44"/>
                  </a:lnTo>
                  <a:lnTo>
                    <a:pt x="22" y="36"/>
                  </a:lnTo>
                  <a:lnTo>
                    <a:pt x="24" y="34"/>
                  </a:lnTo>
                  <a:lnTo>
                    <a:pt x="26" y="30"/>
                  </a:lnTo>
                  <a:lnTo>
                    <a:pt x="27" y="29"/>
                  </a:lnTo>
                  <a:lnTo>
                    <a:pt x="29" y="25"/>
                  </a:lnTo>
                  <a:lnTo>
                    <a:pt x="29" y="24"/>
                  </a:lnTo>
                  <a:lnTo>
                    <a:pt x="31" y="22"/>
                  </a:lnTo>
                  <a:lnTo>
                    <a:pt x="32" y="24"/>
                  </a:lnTo>
                  <a:lnTo>
                    <a:pt x="34" y="20"/>
                  </a:lnTo>
                  <a:lnTo>
                    <a:pt x="36" y="15"/>
                  </a:lnTo>
                  <a:lnTo>
                    <a:pt x="36" y="10"/>
                  </a:lnTo>
                  <a:lnTo>
                    <a:pt x="37" y="8"/>
                  </a:lnTo>
                  <a:lnTo>
                    <a:pt x="37" y="7"/>
                  </a:lnTo>
                  <a:lnTo>
                    <a:pt x="39" y="7"/>
                  </a:lnTo>
                  <a:lnTo>
                    <a:pt x="43" y="7"/>
                  </a:lnTo>
                  <a:lnTo>
                    <a:pt x="43" y="7"/>
                  </a:lnTo>
                  <a:lnTo>
                    <a:pt x="44" y="7"/>
                  </a:lnTo>
                  <a:lnTo>
                    <a:pt x="48" y="0"/>
                  </a:lnTo>
                  <a:lnTo>
                    <a:pt x="48" y="2"/>
                  </a:lnTo>
                  <a:lnTo>
                    <a:pt x="49" y="2"/>
                  </a:lnTo>
                  <a:lnTo>
                    <a:pt x="53" y="3"/>
                  </a:lnTo>
                  <a:lnTo>
                    <a:pt x="54" y="3"/>
                  </a:lnTo>
                  <a:lnTo>
                    <a:pt x="58" y="2"/>
                  </a:lnTo>
                  <a:lnTo>
                    <a:pt x="60" y="2"/>
                  </a:lnTo>
                  <a:lnTo>
                    <a:pt x="61" y="3"/>
                  </a:lnTo>
                  <a:lnTo>
                    <a:pt x="61" y="2"/>
                  </a:lnTo>
                  <a:lnTo>
                    <a:pt x="63" y="2"/>
                  </a:lnTo>
                  <a:lnTo>
                    <a:pt x="66" y="5"/>
                  </a:lnTo>
                  <a:lnTo>
                    <a:pt x="66" y="5"/>
                  </a:lnTo>
                  <a:lnTo>
                    <a:pt x="68" y="3"/>
                  </a:lnTo>
                  <a:lnTo>
                    <a:pt x="71" y="5"/>
                  </a:lnTo>
                  <a:lnTo>
                    <a:pt x="73" y="7"/>
                  </a:lnTo>
                  <a:lnTo>
                    <a:pt x="75" y="7"/>
                  </a:lnTo>
                  <a:lnTo>
                    <a:pt x="78" y="10"/>
                  </a:lnTo>
                  <a:lnTo>
                    <a:pt x="78" y="12"/>
                  </a:lnTo>
                  <a:lnTo>
                    <a:pt x="82" y="12"/>
                  </a:lnTo>
                  <a:lnTo>
                    <a:pt x="82" y="12"/>
                  </a:lnTo>
                  <a:lnTo>
                    <a:pt x="85" y="13"/>
                  </a:lnTo>
                  <a:lnTo>
                    <a:pt x="85" y="13"/>
                  </a:lnTo>
                  <a:lnTo>
                    <a:pt x="88" y="15"/>
                  </a:lnTo>
                  <a:lnTo>
                    <a:pt x="90" y="19"/>
                  </a:lnTo>
                  <a:lnTo>
                    <a:pt x="94" y="19"/>
                  </a:lnTo>
                  <a:lnTo>
                    <a:pt x="95" y="22"/>
                  </a:lnTo>
                  <a:lnTo>
                    <a:pt x="95" y="24"/>
                  </a:lnTo>
                  <a:lnTo>
                    <a:pt x="95" y="25"/>
                  </a:lnTo>
                  <a:lnTo>
                    <a:pt x="97" y="25"/>
                  </a:lnTo>
                  <a:lnTo>
                    <a:pt x="100" y="29"/>
                  </a:lnTo>
                  <a:lnTo>
                    <a:pt x="99" y="29"/>
                  </a:lnTo>
                  <a:lnTo>
                    <a:pt x="97" y="32"/>
                  </a:lnTo>
                  <a:lnTo>
                    <a:pt x="97" y="34"/>
                  </a:lnTo>
                  <a:lnTo>
                    <a:pt x="97" y="37"/>
                  </a:lnTo>
                  <a:lnTo>
                    <a:pt x="95" y="39"/>
                  </a:lnTo>
                  <a:lnTo>
                    <a:pt x="95" y="41"/>
                  </a:lnTo>
                  <a:lnTo>
                    <a:pt x="94" y="42"/>
                  </a:lnTo>
                  <a:lnTo>
                    <a:pt x="95" y="44"/>
                  </a:lnTo>
                  <a:lnTo>
                    <a:pt x="99" y="44"/>
                  </a:lnTo>
                  <a:lnTo>
                    <a:pt x="102" y="42"/>
                  </a:lnTo>
                  <a:lnTo>
                    <a:pt x="104" y="42"/>
                  </a:lnTo>
                  <a:lnTo>
                    <a:pt x="107" y="42"/>
                  </a:lnTo>
                  <a:lnTo>
                    <a:pt x="105" y="44"/>
                  </a:lnTo>
                  <a:lnTo>
                    <a:pt x="107" y="47"/>
                  </a:lnTo>
                  <a:lnTo>
                    <a:pt x="109" y="54"/>
                  </a:lnTo>
                  <a:lnTo>
                    <a:pt x="111" y="56"/>
                  </a:lnTo>
                  <a:lnTo>
                    <a:pt x="111" y="59"/>
                  </a:lnTo>
                  <a:lnTo>
                    <a:pt x="112" y="61"/>
                  </a:lnTo>
                  <a:lnTo>
                    <a:pt x="116" y="63"/>
                  </a:lnTo>
                  <a:lnTo>
                    <a:pt x="119" y="64"/>
                  </a:lnTo>
                  <a:lnTo>
                    <a:pt x="150" y="75"/>
                  </a:lnTo>
                  <a:lnTo>
                    <a:pt x="163" y="75"/>
                  </a:lnTo>
                  <a:lnTo>
                    <a:pt x="131" y="107"/>
                  </a:lnTo>
                  <a:lnTo>
                    <a:pt x="124" y="107"/>
                  </a:lnTo>
                  <a:lnTo>
                    <a:pt x="117" y="107"/>
                  </a:lnTo>
                  <a:lnTo>
                    <a:pt x="116" y="109"/>
                  </a:lnTo>
                  <a:lnTo>
                    <a:pt x="114" y="109"/>
                  </a:lnTo>
                  <a:lnTo>
                    <a:pt x="111" y="110"/>
                  </a:lnTo>
                  <a:lnTo>
                    <a:pt x="111" y="112"/>
                  </a:lnTo>
                  <a:lnTo>
                    <a:pt x="107" y="114"/>
                  </a:lnTo>
                  <a:lnTo>
                    <a:pt x="105" y="115"/>
                  </a:lnTo>
                  <a:lnTo>
                    <a:pt x="102" y="115"/>
                  </a:lnTo>
                  <a:lnTo>
                    <a:pt x="99" y="117"/>
                  </a:lnTo>
                  <a:lnTo>
                    <a:pt x="97" y="119"/>
                  </a:lnTo>
                  <a:lnTo>
                    <a:pt x="97" y="119"/>
                  </a:lnTo>
                  <a:lnTo>
                    <a:pt x="94" y="119"/>
                  </a:lnTo>
                  <a:lnTo>
                    <a:pt x="90" y="119"/>
                  </a:lnTo>
                  <a:lnTo>
                    <a:pt x="88" y="119"/>
                  </a:lnTo>
                  <a:lnTo>
                    <a:pt x="87" y="117"/>
                  </a:lnTo>
                  <a:lnTo>
                    <a:pt x="85" y="115"/>
                  </a:lnTo>
                  <a:lnTo>
                    <a:pt x="80" y="115"/>
                  </a:lnTo>
                  <a:lnTo>
                    <a:pt x="80" y="117"/>
                  </a:lnTo>
                  <a:lnTo>
                    <a:pt x="78" y="117"/>
                  </a:lnTo>
                  <a:lnTo>
                    <a:pt x="77" y="117"/>
                  </a:lnTo>
                  <a:lnTo>
                    <a:pt x="75" y="119"/>
                  </a:lnTo>
                  <a:lnTo>
                    <a:pt x="71" y="124"/>
                  </a:lnTo>
                  <a:lnTo>
                    <a:pt x="70" y="124"/>
                  </a:lnTo>
                  <a:lnTo>
                    <a:pt x="68" y="124"/>
                  </a:lnTo>
                  <a:lnTo>
                    <a:pt x="66" y="122"/>
                  </a:lnTo>
                  <a:lnTo>
                    <a:pt x="63" y="124"/>
                  </a:lnTo>
                  <a:lnTo>
                    <a:pt x="61" y="122"/>
                  </a:lnTo>
                  <a:lnTo>
                    <a:pt x="58" y="122"/>
                  </a:lnTo>
                  <a:lnTo>
                    <a:pt x="56" y="122"/>
                  </a:lnTo>
                  <a:lnTo>
                    <a:pt x="54" y="121"/>
                  </a:lnTo>
                  <a:lnTo>
                    <a:pt x="51" y="117"/>
                  </a:lnTo>
                  <a:lnTo>
                    <a:pt x="48" y="114"/>
                  </a:lnTo>
                  <a:lnTo>
                    <a:pt x="44" y="112"/>
                  </a:lnTo>
                  <a:lnTo>
                    <a:pt x="39" y="112"/>
                  </a:lnTo>
                  <a:lnTo>
                    <a:pt x="37" y="112"/>
                  </a:lnTo>
                  <a:lnTo>
                    <a:pt x="34" y="114"/>
                  </a:lnTo>
                  <a:lnTo>
                    <a:pt x="32" y="112"/>
                  </a:lnTo>
                  <a:lnTo>
                    <a:pt x="31" y="110"/>
                  </a:lnTo>
                  <a:lnTo>
                    <a:pt x="31" y="104"/>
                  </a:lnTo>
                  <a:lnTo>
                    <a:pt x="29" y="104"/>
                  </a:lnTo>
                  <a:lnTo>
                    <a:pt x="27" y="104"/>
                  </a:lnTo>
                  <a:lnTo>
                    <a:pt x="26" y="102"/>
                  </a:lnTo>
                  <a:lnTo>
                    <a:pt x="26" y="104"/>
                  </a:lnTo>
                  <a:lnTo>
                    <a:pt x="26" y="10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8" name="Freeform 106"/>
            <p:cNvSpPr>
              <a:spLocks/>
            </p:cNvSpPr>
            <p:nvPr/>
          </p:nvSpPr>
          <p:spPr bwMode="auto">
            <a:xfrm>
              <a:off x="5400287" y="4155568"/>
              <a:ext cx="171678" cy="152334"/>
            </a:xfrm>
            <a:custGeom>
              <a:avLst/>
              <a:gdLst>
                <a:gd name="T0" fmla="*/ 61 w 71"/>
                <a:gd name="T1" fmla="*/ 59 h 63"/>
                <a:gd name="T2" fmla="*/ 59 w 71"/>
                <a:gd name="T3" fmla="*/ 58 h 63"/>
                <a:gd name="T4" fmla="*/ 58 w 71"/>
                <a:gd name="T5" fmla="*/ 53 h 63"/>
                <a:gd name="T6" fmla="*/ 52 w 71"/>
                <a:gd name="T7" fmla="*/ 49 h 63"/>
                <a:gd name="T8" fmla="*/ 49 w 71"/>
                <a:gd name="T9" fmla="*/ 47 h 63"/>
                <a:gd name="T10" fmla="*/ 46 w 71"/>
                <a:gd name="T11" fmla="*/ 46 h 63"/>
                <a:gd name="T12" fmla="*/ 42 w 71"/>
                <a:gd name="T13" fmla="*/ 44 h 63"/>
                <a:gd name="T14" fmla="*/ 37 w 71"/>
                <a:gd name="T15" fmla="*/ 41 h 63"/>
                <a:gd name="T16" fmla="*/ 32 w 71"/>
                <a:gd name="T17" fmla="*/ 37 h 63"/>
                <a:gd name="T18" fmla="*/ 30 w 71"/>
                <a:gd name="T19" fmla="*/ 39 h 63"/>
                <a:gd name="T20" fmla="*/ 25 w 71"/>
                <a:gd name="T21" fmla="*/ 36 h 63"/>
                <a:gd name="T22" fmla="*/ 24 w 71"/>
                <a:gd name="T23" fmla="*/ 36 h 63"/>
                <a:gd name="T24" fmla="*/ 18 w 71"/>
                <a:gd name="T25" fmla="*/ 37 h 63"/>
                <a:gd name="T26" fmla="*/ 13 w 71"/>
                <a:gd name="T27" fmla="*/ 36 h 63"/>
                <a:gd name="T28" fmla="*/ 12 w 71"/>
                <a:gd name="T29" fmla="*/ 34 h 63"/>
                <a:gd name="T30" fmla="*/ 7 w 71"/>
                <a:gd name="T31" fmla="*/ 41 h 63"/>
                <a:gd name="T32" fmla="*/ 3 w 71"/>
                <a:gd name="T33" fmla="*/ 41 h 63"/>
                <a:gd name="T34" fmla="*/ 1 w 71"/>
                <a:gd name="T35" fmla="*/ 39 h 63"/>
                <a:gd name="T36" fmla="*/ 0 w 71"/>
                <a:gd name="T37" fmla="*/ 32 h 63"/>
                <a:gd name="T38" fmla="*/ 1 w 71"/>
                <a:gd name="T39" fmla="*/ 29 h 63"/>
                <a:gd name="T40" fmla="*/ 3 w 71"/>
                <a:gd name="T41" fmla="*/ 20 h 63"/>
                <a:gd name="T42" fmla="*/ 7 w 71"/>
                <a:gd name="T43" fmla="*/ 17 h 63"/>
                <a:gd name="T44" fmla="*/ 5 w 71"/>
                <a:gd name="T45" fmla="*/ 15 h 63"/>
                <a:gd name="T46" fmla="*/ 5 w 71"/>
                <a:gd name="T47" fmla="*/ 10 h 63"/>
                <a:gd name="T48" fmla="*/ 10 w 71"/>
                <a:gd name="T49" fmla="*/ 8 h 63"/>
                <a:gd name="T50" fmla="*/ 10 w 71"/>
                <a:gd name="T51" fmla="*/ 7 h 63"/>
                <a:gd name="T52" fmla="*/ 12 w 71"/>
                <a:gd name="T53" fmla="*/ 5 h 63"/>
                <a:gd name="T54" fmla="*/ 15 w 71"/>
                <a:gd name="T55" fmla="*/ 5 h 63"/>
                <a:gd name="T56" fmla="*/ 18 w 71"/>
                <a:gd name="T57" fmla="*/ 3 h 63"/>
                <a:gd name="T58" fmla="*/ 20 w 71"/>
                <a:gd name="T59" fmla="*/ 0 h 63"/>
                <a:gd name="T60" fmla="*/ 24 w 71"/>
                <a:gd name="T61" fmla="*/ 1 h 63"/>
                <a:gd name="T62" fmla="*/ 29 w 71"/>
                <a:gd name="T63" fmla="*/ 22 h 63"/>
                <a:gd name="T64" fmla="*/ 30 w 71"/>
                <a:gd name="T65" fmla="*/ 25 h 63"/>
                <a:gd name="T66" fmla="*/ 32 w 71"/>
                <a:gd name="T67" fmla="*/ 25 h 63"/>
                <a:gd name="T68" fmla="*/ 34 w 71"/>
                <a:gd name="T69" fmla="*/ 32 h 63"/>
                <a:gd name="T70" fmla="*/ 35 w 71"/>
                <a:gd name="T71" fmla="*/ 29 h 63"/>
                <a:gd name="T72" fmla="*/ 35 w 71"/>
                <a:gd name="T73" fmla="*/ 27 h 63"/>
                <a:gd name="T74" fmla="*/ 37 w 71"/>
                <a:gd name="T75" fmla="*/ 29 h 63"/>
                <a:gd name="T76" fmla="*/ 39 w 71"/>
                <a:gd name="T77" fmla="*/ 32 h 63"/>
                <a:gd name="T78" fmla="*/ 41 w 71"/>
                <a:gd name="T79" fmla="*/ 34 h 63"/>
                <a:gd name="T80" fmla="*/ 44 w 71"/>
                <a:gd name="T81" fmla="*/ 34 h 63"/>
                <a:gd name="T82" fmla="*/ 47 w 71"/>
                <a:gd name="T83" fmla="*/ 36 h 63"/>
                <a:gd name="T84" fmla="*/ 51 w 71"/>
                <a:gd name="T85" fmla="*/ 37 h 63"/>
                <a:gd name="T86" fmla="*/ 54 w 71"/>
                <a:gd name="T87" fmla="*/ 42 h 63"/>
                <a:gd name="T88" fmla="*/ 59 w 71"/>
                <a:gd name="T89" fmla="*/ 46 h 63"/>
                <a:gd name="T90" fmla="*/ 61 w 71"/>
                <a:gd name="T91" fmla="*/ 47 h 63"/>
                <a:gd name="T92" fmla="*/ 63 w 71"/>
                <a:gd name="T93" fmla="*/ 49 h 63"/>
                <a:gd name="T94" fmla="*/ 64 w 71"/>
                <a:gd name="T95" fmla="*/ 53 h 63"/>
                <a:gd name="T96" fmla="*/ 66 w 71"/>
                <a:gd name="T97" fmla="*/ 56 h 63"/>
                <a:gd name="T98" fmla="*/ 68 w 71"/>
                <a:gd name="T99" fmla="*/ 58 h 63"/>
                <a:gd name="T100" fmla="*/ 69 w 71"/>
                <a:gd name="T101" fmla="*/ 58 h 63"/>
                <a:gd name="T102" fmla="*/ 71 w 71"/>
                <a:gd name="T103" fmla="*/ 59 h 63"/>
                <a:gd name="T104" fmla="*/ 68 w 71"/>
                <a:gd name="T105" fmla="*/ 61 h 63"/>
                <a:gd name="T106" fmla="*/ 64 w 71"/>
                <a:gd name="T10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 h="63">
                  <a:moveTo>
                    <a:pt x="64" y="63"/>
                  </a:moveTo>
                  <a:lnTo>
                    <a:pt x="61" y="59"/>
                  </a:lnTo>
                  <a:lnTo>
                    <a:pt x="59" y="59"/>
                  </a:lnTo>
                  <a:lnTo>
                    <a:pt x="59" y="58"/>
                  </a:lnTo>
                  <a:lnTo>
                    <a:pt x="59" y="56"/>
                  </a:lnTo>
                  <a:lnTo>
                    <a:pt x="58" y="53"/>
                  </a:lnTo>
                  <a:lnTo>
                    <a:pt x="54" y="53"/>
                  </a:lnTo>
                  <a:lnTo>
                    <a:pt x="52" y="49"/>
                  </a:lnTo>
                  <a:lnTo>
                    <a:pt x="49" y="47"/>
                  </a:lnTo>
                  <a:lnTo>
                    <a:pt x="49" y="47"/>
                  </a:lnTo>
                  <a:lnTo>
                    <a:pt x="46" y="46"/>
                  </a:lnTo>
                  <a:lnTo>
                    <a:pt x="46" y="46"/>
                  </a:lnTo>
                  <a:lnTo>
                    <a:pt x="42" y="46"/>
                  </a:lnTo>
                  <a:lnTo>
                    <a:pt x="42" y="44"/>
                  </a:lnTo>
                  <a:lnTo>
                    <a:pt x="39" y="41"/>
                  </a:lnTo>
                  <a:lnTo>
                    <a:pt x="37" y="41"/>
                  </a:lnTo>
                  <a:lnTo>
                    <a:pt x="35" y="39"/>
                  </a:lnTo>
                  <a:lnTo>
                    <a:pt x="32" y="37"/>
                  </a:lnTo>
                  <a:lnTo>
                    <a:pt x="30" y="39"/>
                  </a:lnTo>
                  <a:lnTo>
                    <a:pt x="30" y="39"/>
                  </a:lnTo>
                  <a:lnTo>
                    <a:pt x="27" y="36"/>
                  </a:lnTo>
                  <a:lnTo>
                    <a:pt x="25" y="36"/>
                  </a:lnTo>
                  <a:lnTo>
                    <a:pt x="25" y="37"/>
                  </a:lnTo>
                  <a:lnTo>
                    <a:pt x="24" y="36"/>
                  </a:lnTo>
                  <a:lnTo>
                    <a:pt x="22" y="36"/>
                  </a:lnTo>
                  <a:lnTo>
                    <a:pt x="18" y="37"/>
                  </a:lnTo>
                  <a:lnTo>
                    <a:pt x="17" y="37"/>
                  </a:lnTo>
                  <a:lnTo>
                    <a:pt x="13" y="36"/>
                  </a:lnTo>
                  <a:lnTo>
                    <a:pt x="12" y="36"/>
                  </a:lnTo>
                  <a:lnTo>
                    <a:pt x="12" y="34"/>
                  </a:lnTo>
                  <a:lnTo>
                    <a:pt x="8" y="41"/>
                  </a:lnTo>
                  <a:lnTo>
                    <a:pt x="7" y="41"/>
                  </a:lnTo>
                  <a:lnTo>
                    <a:pt x="7" y="41"/>
                  </a:lnTo>
                  <a:lnTo>
                    <a:pt x="3" y="41"/>
                  </a:lnTo>
                  <a:lnTo>
                    <a:pt x="1" y="41"/>
                  </a:lnTo>
                  <a:lnTo>
                    <a:pt x="1" y="39"/>
                  </a:lnTo>
                  <a:lnTo>
                    <a:pt x="0" y="34"/>
                  </a:lnTo>
                  <a:lnTo>
                    <a:pt x="0" y="32"/>
                  </a:lnTo>
                  <a:lnTo>
                    <a:pt x="1" y="30"/>
                  </a:lnTo>
                  <a:lnTo>
                    <a:pt x="1" y="29"/>
                  </a:lnTo>
                  <a:lnTo>
                    <a:pt x="3" y="25"/>
                  </a:lnTo>
                  <a:lnTo>
                    <a:pt x="3" y="20"/>
                  </a:lnTo>
                  <a:lnTo>
                    <a:pt x="5" y="17"/>
                  </a:lnTo>
                  <a:lnTo>
                    <a:pt x="7" y="17"/>
                  </a:lnTo>
                  <a:lnTo>
                    <a:pt x="5" y="15"/>
                  </a:lnTo>
                  <a:lnTo>
                    <a:pt x="5" y="15"/>
                  </a:lnTo>
                  <a:lnTo>
                    <a:pt x="5" y="12"/>
                  </a:lnTo>
                  <a:lnTo>
                    <a:pt x="5" y="10"/>
                  </a:lnTo>
                  <a:lnTo>
                    <a:pt x="7" y="8"/>
                  </a:lnTo>
                  <a:lnTo>
                    <a:pt x="10" y="8"/>
                  </a:lnTo>
                  <a:lnTo>
                    <a:pt x="10" y="8"/>
                  </a:lnTo>
                  <a:lnTo>
                    <a:pt x="10" y="7"/>
                  </a:lnTo>
                  <a:lnTo>
                    <a:pt x="10" y="5"/>
                  </a:lnTo>
                  <a:lnTo>
                    <a:pt x="12" y="5"/>
                  </a:lnTo>
                  <a:lnTo>
                    <a:pt x="13" y="5"/>
                  </a:lnTo>
                  <a:lnTo>
                    <a:pt x="15" y="5"/>
                  </a:lnTo>
                  <a:lnTo>
                    <a:pt x="15" y="3"/>
                  </a:lnTo>
                  <a:lnTo>
                    <a:pt x="18" y="3"/>
                  </a:lnTo>
                  <a:lnTo>
                    <a:pt x="20" y="1"/>
                  </a:lnTo>
                  <a:lnTo>
                    <a:pt x="20" y="0"/>
                  </a:lnTo>
                  <a:lnTo>
                    <a:pt x="20" y="0"/>
                  </a:lnTo>
                  <a:lnTo>
                    <a:pt x="24" y="1"/>
                  </a:lnTo>
                  <a:lnTo>
                    <a:pt x="29" y="13"/>
                  </a:lnTo>
                  <a:lnTo>
                    <a:pt x="29" y="22"/>
                  </a:lnTo>
                  <a:lnTo>
                    <a:pt x="30" y="22"/>
                  </a:lnTo>
                  <a:lnTo>
                    <a:pt x="30" y="25"/>
                  </a:lnTo>
                  <a:lnTo>
                    <a:pt x="30" y="25"/>
                  </a:lnTo>
                  <a:lnTo>
                    <a:pt x="32" y="25"/>
                  </a:lnTo>
                  <a:lnTo>
                    <a:pt x="34" y="29"/>
                  </a:lnTo>
                  <a:lnTo>
                    <a:pt x="34" y="32"/>
                  </a:lnTo>
                  <a:lnTo>
                    <a:pt x="35" y="32"/>
                  </a:lnTo>
                  <a:lnTo>
                    <a:pt x="35" y="29"/>
                  </a:lnTo>
                  <a:lnTo>
                    <a:pt x="35" y="29"/>
                  </a:lnTo>
                  <a:lnTo>
                    <a:pt x="35" y="27"/>
                  </a:lnTo>
                  <a:lnTo>
                    <a:pt x="35" y="27"/>
                  </a:lnTo>
                  <a:lnTo>
                    <a:pt x="37" y="29"/>
                  </a:lnTo>
                  <a:lnTo>
                    <a:pt x="37" y="30"/>
                  </a:lnTo>
                  <a:lnTo>
                    <a:pt x="39" y="32"/>
                  </a:lnTo>
                  <a:lnTo>
                    <a:pt x="41" y="34"/>
                  </a:lnTo>
                  <a:lnTo>
                    <a:pt x="41" y="34"/>
                  </a:lnTo>
                  <a:lnTo>
                    <a:pt x="42" y="34"/>
                  </a:lnTo>
                  <a:lnTo>
                    <a:pt x="44" y="34"/>
                  </a:lnTo>
                  <a:lnTo>
                    <a:pt x="44" y="34"/>
                  </a:lnTo>
                  <a:lnTo>
                    <a:pt x="47" y="36"/>
                  </a:lnTo>
                  <a:lnTo>
                    <a:pt x="47" y="37"/>
                  </a:lnTo>
                  <a:lnTo>
                    <a:pt x="51" y="37"/>
                  </a:lnTo>
                  <a:lnTo>
                    <a:pt x="51" y="39"/>
                  </a:lnTo>
                  <a:lnTo>
                    <a:pt x="54" y="42"/>
                  </a:lnTo>
                  <a:lnTo>
                    <a:pt x="56" y="46"/>
                  </a:lnTo>
                  <a:lnTo>
                    <a:pt x="59" y="46"/>
                  </a:lnTo>
                  <a:lnTo>
                    <a:pt x="61" y="47"/>
                  </a:lnTo>
                  <a:lnTo>
                    <a:pt x="61" y="47"/>
                  </a:lnTo>
                  <a:lnTo>
                    <a:pt x="61" y="47"/>
                  </a:lnTo>
                  <a:lnTo>
                    <a:pt x="63" y="49"/>
                  </a:lnTo>
                  <a:lnTo>
                    <a:pt x="64" y="53"/>
                  </a:lnTo>
                  <a:lnTo>
                    <a:pt x="64" y="53"/>
                  </a:lnTo>
                  <a:lnTo>
                    <a:pt x="66" y="56"/>
                  </a:lnTo>
                  <a:lnTo>
                    <a:pt x="66" y="56"/>
                  </a:lnTo>
                  <a:lnTo>
                    <a:pt x="68" y="58"/>
                  </a:lnTo>
                  <a:lnTo>
                    <a:pt x="68" y="58"/>
                  </a:lnTo>
                  <a:lnTo>
                    <a:pt x="69" y="58"/>
                  </a:lnTo>
                  <a:lnTo>
                    <a:pt x="69" y="58"/>
                  </a:lnTo>
                  <a:lnTo>
                    <a:pt x="71" y="58"/>
                  </a:lnTo>
                  <a:lnTo>
                    <a:pt x="71" y="59"/>
                  </a:lnTo>
                  <a:lnTo>
                    <a:pt x="69" y="61"/>
                  </a:lnTo>
                  <a:lnTo>
                    <a:pt x="68" y="61"/>
                  </a:lnTo>
                  <a:lnTo>
                    <a:pt x="66" y="63"/>
                  </a:lnTo>
                  <a:lnTo>
                    <a:pt x="64" y="63"/>
                  </a:lnTo>
                  <a:lnTo>
                    <a:pt x="64" y="6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9" name="Freeform 107"/>
            <p:cNvSpPr>
              <a:spLocks/>
            </p:cNvSpPr>
            <p:nvPr/>
          </p:nvSpPr>
          <p:spPr bwMode="auto">
            <a:xfrm>
              <a:off x="5540530" y="4298230"/>
              <a:ext cx="41106" cy="45942"/>
            </a:xfrm>
            <a:custGeom>
              <a:avLst/>
              <a:gdLst>
                <a:gd name="T0" fmla="*/ 13 w 17"/>
                <a:gd name="T1" fmla="*/ 17 h 19"/>
                <a:gd name="T2" fmla="*/ 10 w 17"/>
                <a:gd name="T3" fmla="*/ 17 h 19"/>
                <a:gd name="T4" fmla="*/ 8 w 17"/>
                <a:gd name="T5" fmla="*/ 17 h 19"/>
                <a:gd name="T6" fmla="*/ 5 w 17"/>
                <a:gd name="T7" fmla="*/ 19 h 19"/>
                <a:gd name="T8" fmla="*/ 1 w 17"/>
                <a:gd name="T9" fmla="*/ 19 h 19"/>
                <a:gd name="T10" fmla="*/ 0 w 17"/>
                <a:gd name="T11" fmla="*/ 17 h 19"/>
                <a:gd name="T12" fmla="*/ 1 w 17"/>
                <a:gd name="T13" fmla="*/ 16 h 19"/>
                <a:gd name="T14" fmla="*/ 1 w 17"/>
                <a:gd name="T15" fmla="*/ 14 h 19"/>
                <a:gd name="T16" fmla="*/ 3 w 17"/>
                <a:gd name="T17" fmla="*/ 12 h 19"/>
                <a:gd name="T18" fmla="*/ 3 w 17"/>
                <a:gd name="T19" fmla="*/ 9 h 19"/>
                <a:gd name="T20" fmla="*/ 3 w 17"/>
                <a:gd name="T21" fmla="*/ 7 h 19"/>
                <a:gd name="T22" fmla="*/ 5 w 17"/>
                <a:gd name="T23" fmla="*/ 4 h 19"/>
                <a:gd name="T24" fmla="*/ 8 w 17"/>
                <a:gd name="T25" fmla="*/ 4 h 19"/>
                <a:gd name="T26" fmla="*/ 10 w 17"/>
                <a:gd name="T27" fmla="*/ 2 h 19"/>
                <a:gd name="T28" fmla="*/ 11 w 17"/>
                <a:gd name="T29" fmla="*/ 2 h 19"/>
                <a:gd name="T30" fmla="*/ 13 w 17"/>
                <a:gd name="T31" fmla="*/ 0 h 19"/>
                <a:gd name="T32" fmla="*/ 13 w 17"/>
                <a:gd name="T33" fmla="*/ 0 h 19"/>
                <a:gd name="T34" fmla="*/ 13 w 17"/>
                <a:gd name="T35" fmla="*/ 0 h 19"/>
                <a:gd name="T36" fmla="*/ 15 w 17"/>
                <a:gd name="T37" fmla="*/ 2 h 19"/>
                <a:gd name="T38" fmla="*/ 17 w 17"/>
                <a:gd name="T39" fmla="*/ 2 h 19"/>
                <a:gd name="T40" fmla="*/ 17 w 17"/>
                <a:gd name="T41" fmla="*/ 4 h 19"/>
                <a:gd name="T42" fmla="*/ 17 w 17"/>
                <a:gd name="T43" fmla="*/ 7 h 19"/>
                <a:gd name="T44" fmla="*/ 15 w 17"/>
                <a:gd name="T45" fmla="*/ 7 h 19"/>
                <a:gd name="T46" fmla="*/ 13 w 17"/>
                <a:gd name="T47" fmla="*/ 11 h 19"/>
                <a:gd name="T48" fmla="*/ 11 w 17"/>
                <a:gd name="T49" fmla="*/ 11 h 19"/>
                <a:gd name="T50" fmla="*/ 11 w 17"/>
                <a:gd name="T51" fmla="*/ 12 h 19"/>
                <a:gd name="T52" fmla="*/ 8 w 17"/>
                <a:gd name="T53" fmla="*/ 12 h 19"/>
                <a:gd name="T54" fmla="*/ 10 w 17"/>
                <a:gd name="T55" fmla="*/ 12 h 19"/>
                <a:gd name="T56" fmla="*/ 10 w 17"/>
                <a:gd name="T57" fmla="*/ 12 h 19"/>
                <a:gd name="T58" fmla="*/ 11 w 17"/>
                <a:gd name="T59" fmla="*/ 12 h 19"/>
                <a:gd name="T60" fmla="*/ 15 w 17"/>
                <a:gd name="T61" fmla="*/ 12 h 19"/>
                <a:gd name="T62" fmla="*/ 15 w 17"/>
                <a:gd name="T63" fmla="*/ 12 h 19"/>
                <a:gd name="T64" fmla="*/ 13 w 17"/>
                <a:gd name="T65" fmla="*/ 17 h 19"/>
                <a:gd name="T66" fmla="*/ 13 w 17"/>
                <a:gd name="T67" fmla="*/ 17 h 19"/>
                <a:gd name="T68" fmla="*/ 13 w 17"/>
                <a:gd name="T69"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19">
                  <a:moveTo>
                    <a:pt x="13" y="17"/>
                  </a:moveTo>
                  <a:lnTo>
                    <a:pt x="10" y="17"/>
                  </a:lnTo>
                  <a:lnTo>
                    <a:pt x="8" y="17"/>
                  </a:lnTo>
                  <a:lnTo>
                    <a:pt x="5" y="19"/>
                  </a:lnTo>
                  <a:lnTo>
                    <a:pt x="1" y="19"/>
                  </a:lnTo>
                  <a:lnTo>
                    <a:pt x="0" y="17"/>
                  </a:lnTo>
                  <a:lnTo>
                    <a:pt x="1" y="16"/>
                  </a:lnTo>
                  <a:lnTo>
                    <a:pt x="1" y="14"/>
                  </a:lnTo>
                  <a:lnTo>
                    <a:pt x="3" y="12"/>
                  </a:lnTo>
                  <a:lnTo>
                    <a:pt x="3" y="9"/>
                  </a:lnTo>
                  <a:lnTo>
                    <a:pt x="3" y="7"/>
                  </a:lnTo>
                  <a:lnTo>
                    <a:pt x="5" y="4"/>
                  </a:lnTo>
                  <a:lnTo>
                    <a:pt x="8" y="4"/>
                  </a:lnTo>
                  <a:lnTo>
                    <a:pt x="10" y="2"/>
                  </a:lnTo>
                  <a:lnTo>
                    <a:pt x="11" y="2"/>
                  </a:lnTo>
                  <a:lnTo>
                    <a:pt x="13" y="0"/>
                  </a:lnTo>
                  <a:lnTo>
                    <a:pt x="13" y="0"/>
                  </a:lnTo>
                  <a:lnTo>
                    <a:pt x="13" y="0"/>
                  </a:lnTo>
                  <a:lnTo>
                    <a:pt x="15" y="2"/>
                  </a:lnTo>
                  <a:lnTo>
                    <a:pt x="17" y="2"/>
                  </a:lnTo>
                  <a:lnTo>
                    <a:pt x="17" y="4"/>
                  </a:lnTo>
                  <a:lnTo>
                    <a:pt x="17" y="7"/>
                  </a:lnTo>
                  <a:lnTo>
                    <a:pt x="15" y="7"/>
                  </a:lnTo>
                  <a:lnTo>
                    <a:pt x="13" y="11"/>
                  </a:lnTo>
                  <a:lnTo>
                    <a:pt x="11" y="11"/>
                  </a:lnTo>
                  <a:lnTo>
                    <a:pt x="11" y="12"/>
                  </a:lnTo>
                  <a:lnTo>
                    <a:pt x="8" y="12"/>
                  </a:lnTo>
                  <a:lnTo>
                    <a:pt x="10" y="12"/>
                  </a:lnTo>
                  <a:lnTo>
                    <a:pt x="10" y="12"/>
                  </a:lnTo>
                  <a:lnTo>
                    <a:pt x="11" y="12"/>
                  </a:lnTo>
                  <a:lnTo>
                    <a:pt x="15" y="12"/>
                  </a:lnTo>
                  <a:lnTo>
                    <a:pt x="15" y="12"/>
                  </a:lnTo>
                  <a:lnTo>
                    <a:pt x="13" y="17"/>
                  </a:lnTo>
                  <a:lnTo>
                    <a:pt x="13" y="17"/>
                  </a:lnTo>
                  <a:lnTo>
                    <a:pt x="13" y="1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0" name="Freeform 108"/>
            <p:cNvSpPr>
              <a:spLocks/>
            </p:cNvSpPr>
            <p:nvPr/>
          </p:nvSpPr>
          <p:spPr bwMode="auto">
            <a:xfrm>
              <a:off x="5523604" y="4315155"/>
              <a:ext cx="265978" cy="353026"/>
            </a:xfrm>
            <a:custGeom>
              <a:avLst/>
              <a:gdLst>
                <a:gd name="T0" fmla="*/ 12 w 110"/>
                <a:gd name="T1" fmla="*/ 85 h 146"/>
                <a:gd name="T2" fmla="*/ 20 w 110"/>
                <a:gd name="T3" fmla="*/ 82 h 146"/>
                <a:gd name="T4" fmla="*/ 27 w 110"/>
                <a:gd name="T5" fmla="*/ 77 h 146"/>
                <a:gd name="T6" fmla="*/ 37 w 110"/>
                <a:gd name="T7" fmla="*/ 75 h 146"/>
                <a:gd name="T8" fmla="*/ 63 w 110"/>
                <a:gd name="T9" fmla="*/ 43 h 146"/>
                <a:gd name="T10" fmla="*/ 25 w 110"/>
                <a:gd name="T11" fmla="*/ 29 h 146"/>
                <a:gd name="T12" fmla="*/ 22 w 110"/>
                <a:gd name="T13" fmla="*/ 22 h 146"/>
                <a:gd name="T14" fmla="*/ 20 w 110"/>
                <a:gd name="T15" fmla="*/ 10 h 146"/>
                <a:gd name="T16" fmla="*/ 24 w 110"/>
                <a:gd name="T17" fmla="*/ 7 h 146"/>
                <a:gd name="T18" fmla="*/ 32 w 110"/>
                <a:gd name="T19" fmla="*/ 17 h 146"/>
                <a:gd name="T20" fmla="*/ 40 w 110"/>
                <a:gd name="T21" fmla="*/ 19 h 146"/>
                <a:gd name="T22" fmla="*/ 46 w 110"/>
                <a:gd name="T23" fmla="*/ 15 h 146"/>
                <a:gd name="T24" fmla="*/ 51 w 110"/>
                <a:gd name="T25" fmla="*/ 14 h 146"/>
                <a:gd name="T26" fmla="*/ 57 w 110"/>
                <a:gd name="T27" fmla="*/ 14 h 146"/>
                <a:gd name="T28" fmla="*/ 68 w 110"/>
                <a:gd name="T29" fmla="*/ 10 h 146"/>
                <a:gd name="T30" fmla="*/ 74 w 110"/>
                <a:gd name="T31" fmla="*/ 10 h 146"/>
                <a:gd name="T32" fmla="*/ 83 w 110"/>
                <a:gd name="T33" fmla="*/ 9 h 146"/>
                <a:gd name="T34" fmla="*/ 91 w 110"/>
                <a:gd name="T35" fmla="*/ 7 h 146"/>
                <a:gd name="T36" fmla="*/ 95 w 110"/>
                <a:gd name="T37" fmla="*/ 5 h 146"/>
                <a:gd name="T38" fmla="*/ 100 w 110"/>
                <a:gd name="T39" fmla="*/ 4 h 146"/>
                <a:gd name="T40" fmla="*/ 102 w 110"/>
                <a:gd name="T41" fmla="*/ 0 h 146"/>
                <a:gd name="T42" fmla="*/ 105 w 110"/>
                <a:gd name="T43" fmla="*/ 2 h 146"/>
                <a:gd name="T44" fmla="*/ 108 w 110"/>
                <a:gd name="T45" fmla="*/ 2 h 146"/>
                <a:gd name="T46" fmla="*/ 107 w 110"/>
                <a:gd name="T47" fmla="*/ 7 h 146"/>
                <a:gd name="T48" fmla="*/ 108 w 110"/>
                <a:gd name="T49" fmla="*/ 10 h 146"/>
                <a:gd name="T50" fmla="*/ 107 w 110"/>
                <a:gd name="T51" fmla="*/ 14 h 146"/>
                <a:gd name="T52" fmla="*/ 107 w 110"/>
                <a:gd name="T53" fmla="*/ 19 h 146"/>
                <a:gd name="T54" fmla="*/ 108 w 110"/>
                <a:gd name="T55" fmla="*/ 17 h 146"/>
                <a:gd name="T56" fmla="*/ 108 w 110"/>
                <a:gd name="T57" fmla="*/ 19 h 146"/>
                <a:gd name="T58" fmla="*/ 105 w 110"/>
                <a:gd name="T59" fmla="*/ 22 h 146"/>
                <a:gd name="T60" fmla="*/ 105 w 110"/>
                <a:gd name="T61" fmla="*/ 27 h 146"/>
                <a:gd name="T62" fmla="*/ 98 w 110"/>
                <a:gd name="T63" fmla="*/ 41 h 146"/>
                <a:gd name="T64" fmla="*/ 93 w 110"/>
                <a:gd name="T65" fmla="*/ 44 h 146"/>
                <a:gd name="T66" fmla="*/ 93 w 110"/>
                <a:gd name="T67" fmla="*/ 48 h 146"/>
                <a:gd name="T68" fmla="*/ 83 w 110"/>
                <a:gd name="T69" fmla="*/ 68 h 146"/>
                <a:gd name="T70" fmla="*/ 74 w 110"/>
                <a:gd name="T71" fmla="*/ 83 h 146"/>
                <a:gd name="T72" fmla="*/ 54 w 110"/>
                <a:gd name="T73" fmla="*/ 104 h 146"/>
                <a:gd name="T74" fmla="*/ 42 w 110"/>
                <a:gd name="T75" fmla="*/ 111 h 146"/>
                <a:gd name="T76" fmla="*/ 30 w 110"/>
                <a:gd name="T77" fmla="*/ 121 h 146"/>
                <a:gd name="T78" fmla="*/ 22 w 110"/>
                <a:gd name="T79" fmla="*/ 131 h 146"/>
                <a:gd name="T80" fmla="*/ 17 w 110"/>
                <a:gd name="T81" fmla="*/ 136 h 146"/>
                <a:gd name="T82" fmla="*/ 0 w 110"/>
                <a:gd name="T83" fmla="*/ 140 h 146"/>
                <a:gd name="T84" fmla="*/ 10 w 110"/>
                <a:gd name="T85"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 h="146">
                  <a:moveTo>
                    <a:pt x="10" y="87"/>
                  </a:moveTo>
                  <a:lnTo>
                    <a:pt x="10" y="87"/>
                  </a:lnTo>
                  <a:lnTo>
                    <a:pt x="12" y="85"/>
                  </a:lnTo>
                  <a:lnTo>
                    <a:pt x="15" y="83"/>
                  </a:lnTo>
                  <a:lnTo>
                    <a:pt x="18" y="83"/>
                  </a:lnTo>
                  <a:lnTo>
                    <a:pt x="20" y="82"/>
                  </a:lnTo>
                  <a:lnTo>
                    <a:pt x="24" y="80"/>
                  </a:lnTo>
                  <a:lnTo>
                    <a:pt x="24" y="78"/>
                  </a:lnTo>
                  <a:lnTo>
                    <a:pt x="27" y="77"/>
                  </a:lnTo>
                  <a:lnTo>
                    <a:pt x="29" y="77"/>
                  </a:lnTo>
                  <a:lnTo>
                    <a:pt x="30" y="75"/>
                  </a:lnTo>
                  <a:lnTo>
                    <a:pt x="37" y="75"/>
                  </a:lnTo>
                  <a:lnTo>
                    <a:pt x="44" y="75"/>
                  </a:lnTo>
                  <a:lnTo>
                    <a:pt x="76" y="43"/>
                  </a:lnTo>
                  <a:lnTo>
                    <a:pt x="63" y="43"/>
                  </a:lnTo>
                  <a:lnTo>
                    <a:pt x="32" y="32"/>
                  </a:lnTo>
                  <a:lnTo>
                    <a:pt x="29" y="31"/>
                  </a:lnTo>
                  <a:lnTo>
                    <a:pt x="25" y="29"/>
                  </a:lnTo>
                  <a:lnTo>
                    <a:pt x="24" y="27"/>
                  </a:lnTo>
                  <a:lnTo>
                    <a:pt x="24" y="24"/>
                  </a:lnTo>
                  <a:lnTo>
                    <a:pt x="22" y="22"/>
                  </a:lnTo>
                  <a:lnTo>
                    <a:pt x="20" y="15"/>
                  </a:lnTo>
                  <a:lnTo>
                    <a:pt x="18" y="12"/>
                  </a:lnTo>
                  <a:lnTo>
                    <a:pt x="20" y="10"/>
                  </a:lnTo>
                  <a:lnTo>
                    <a:pt x="22" y="5"/>
                  </a:lnTo>
                  <a:lnTo>
                    <a:pt x="24" y="7"/>
                  </a:lnTo>
                  <a:lnTo>
                    <a:pt x="24" y="7"/>
                  </a:lnTo>
                  <a:lnTo>
                    <a:pt x="30" y="15"/>
                  </a:lnTo>
                  <a:lnTo>
                    <a:pt x="30" y="15"/>
                  </a:lnTo>
                  <a:lnTo>
                    <a:pt x="32" y="17"/>
                  </a:lnTo>
                  <a:lnTo>
                    <a:pt x="34" y="19"/>
                  </a:lnTo>
                  <a:lnTo>
                    <a:pt x="37" y="19"/>
                  </a:lnTo>
                  <a:lnTo>
                    <a:pt x="40" y="19"/>
                  </a:lnTo>
                  <a:lnTo>
                    <a:pt x="40" y="19"/>
                  </a:lnTo>
                  <a:lnTo>
                    <a:pt x="44" y="17"/>
                  </a:lnTo>
                  <a:lnTo>
                    <a:pt x="46" y="15"/>
                  </a:lnTo>
                  <a:lnTo>
                    <a:pt x="49" y="14"/>
                  </a:lnTo>
                  <a:lnTo>
                    <a:pt x="51" y="14"/>
                  </a:lnTo>
                  <a:lnTo>
                    <a:pt x="51" y="14"/>
                  </a:lnTo>
                  <a:lnTo>
                    <a:pt x="54" y="14"/>
                  </a:lnTo>
                  <a:lnTo>
                    <a:pt x="54" y="14"/>
                  </a:lnTo>
                  <a:lnTo>
                    <a:pt x="57" y="14"/>
                  </a:lnTo>
                  <a:lnTo>
                    <a:pt x="59" y="14"/>
                  </a:lnTo>
                  <a:lnTo>
                    <a:pt x="66" y="10"/>
                  </a:lnTo>
                  <a:lnTo>
                    <a:pt x="68" y="10"/>
                  </a:lnTo>
                  <a:lnTo>
                    <a:pt x="71" y="10"/>
                  </a:lnTo>
                  <a:lnTo>
                    <a:pt x="73" y="10"/>
                  </a:lnTo>
                  <a:lnTo>
                    <a:pt x="74" y="10"/>
                  </a:lnTo>
                  <a:lnTo>
                    <a:pt x="78" y="9"/>
                  </a:lnTo>
                  <a:lnTo>
                    <a:pt x="81" y="9"/>
                  </a:lnTo>
                  <a:lnTo>
                    <a:pt x="83" y="9"/>
                  </a:lnTo>
                  <a:lnTo>
                    <a:pt x="83" y="9"/>
                  </a:lnTo>
                  <a:lnTo>
                    <a:pt x="88" y="9"/>
                  </a:lnTo>
                  <a:lnTo>
                    <a:pt x="91" y="7"/>
                  </a:lnTo>
                  <a:lnTo>
                    <a:pt x="93" y="7"/>
                  </a:lnTo>
                  <a:lnTo>
                    <a:pt x="95" y="7"/>
                  </a:lnTo>
                  <a:lnTo>
                    <a:pt x="95" y="5"/>
                  </a:lnTo>
                  <a:lnTo>
                    <a:pt x="98" y="5"/>
                  </a:lnTo>
                  <a:lnTo>
                    <a:pt x="100" y="4"/>
                  </a:lnTo>
                  <a:lnTo>
                    <a:pt x="100" y="4"/>
                  </a:lnTo>
                  <a:lnTo>
                    <a:pt x="102" y="2"/>
                  </a:lnTo>
                  <a:lnTo>
                    <a:pt x="102" y="2"/>
                  </a:lnTo>
                  <a:lnTo>
                    <a:pt x="102" y="0"/>
                  </a:lnTo>
                  <a:lnTo>
                    <a:pt x="103" y="2"/>
                  </a:lnTo>
                  <a:lnTo>
                    <a:pt x="103" y="0"/>
                  </a:lnTo>
                  <a:lnTo>
                    <a:pt x="105" y="2"/>
                  </a:lnTo>
                  <a:lnTo>
                    <a:pt x="107" y="2"/>
                  </a:lnTo>
                  <a:lnTo>
                    <a:pt x="108" y="2"/>
                  </a:lnTo>
                  <a:lnTo>
                    <a:pt x="108" y="2"/>
                  </a:lnTo>
                  <a:lnTo>
                    <a:pt x="108" y="4"/>
                  </a:lnTo>
                  <a:lnTo>
                    <a:pt x="107" y="5"/>
                  </a:lnTo>
                  <a:lnTo>
                    <a:pt x="107" y="7"/>
                  </a:lnTo>
                  <a:lnTo>
                    <a:pt x="107" y="9"/>
                  </a:lnTo>
                  <a:lnTo>
                    <a:pt x="107" y="10"/>
                  </a:lnTo>
                  <a:lnTo>
                    <a:pt x="108" y="10"/>
                  </a:lnTo>
                  <a:lnTo>
                    <a:pt x="108" y="10"/>
                  </a:lnTo>
                  <a:lnTo>
                    <a:pt x="107" y="12"/>
                  </a:lnTo>
                  <a:lnTo>
                    <a:pt x="107" y="14"/>
                  </a:lnTo>
                  <a:lnTo>
                    <a:pt x="107" y="15"/>
                  </a:lnTo>
                  <a:lnTo>
                    <a:pt x="108" y="17"/>
                  </a:lnTo>
                  <a:lnTo>
                    <a:pt x="107" y="19"/>
                  </a:lnTo>
                  <a:lnTo>
                    <a:pt x="108" y="19"/>
                  </a:lnTo>
                  <a:lnTo>
                    <a:pt x="108" y="17"/>
                  </a:lnTo>
                  <a:lnTo>
                    <a:pt x="108" y="17"/>
                  </a:lnTo>
                  <a:lnTo>
                    <a:pt x="110" y="19"/>
                  </a:lnTo>
                  <a:lnTo>
                    <a:pt x="108" y="19"/>
                  </a:lnTo>
                  <a:lnTo>
                    <a:pt x="108" y="19"/>
                  </a:lnTo>
                  <a:lnTo>
                    <a:pt x="107" y="19"/>
                  </a:lnTo>
                  <a:lnTo>
                    <a:pt x="107" y="19"/>
                  </a:lnTo>
                  <a:lnTo>
                    <a:pt x="105" y="22"/>
                  </a:lnTo>
                  <a:lnTo>
                    <a:pt x="105" y="24"/>
                  </a:lnTo>
                  <a:lnTo>
                    <a:pt x="105" y="26"/>
                  </a:lnTo>
                  <a:lnTo>
                    <a:pt x="105" y="27"/>
                  </a:lnTo>
                  <a:lnTo>
                    <a:pt x="105" y="29"/>
                  </a:lnTo>
                  <a:lnTo>
                    <a:pt x="102" y="34"/>
                  </a:lnTo>
                  <a:lnTo>
                    <a:pt x="98" y="41"/>
                  </a:lnTo>
                  <a:lnTo>
                    <a:pt x="97" y="43"/>
                  </a:lnTo>
                  <a:lnTo>
                    <a:pt x="97" y="43"/>
                  </a:lnTo>
                  <a:lnTo>
                    <a:pt x="93" y="44"/>
                  </a:lnTo>
                  <a:lnTo>
                    <a:pt x="93" y="46"/>
                  </a:lnTo>
                  <a:lnTo>
                    <a:pt x="95" y="48"/>
                  </a:lnTo>
                  <a:lnTo>
                    <a:pt x="93" y="48"/>
                  </a:lnTo>
                  <a:lnTo>
                    <a:pt x="86" y="60"/>
                  </a:lnTo>
                  <a:lnTo>
                    <a:pt x="86" y="63"/>
                  </a:lnTo>
                  <a:lnTo>
                    <a:pt x="83" y="68"/>
                  </a:lnTo>
                  <a:lnTo>
                    <a:pt x="83" y="70"/>
                  </a:lnTo>
                  <a:lnTo>
                    <a:pt x="76" y="80"/>
                  </a:lnTo>
                  <a:lnTo>
                    <a:pt x="74" y="83"/>
                  </a:lnTo>
                  <a:lnTo>
                    <a:pt x="71" y="87"/>
                  </a:lnTo>
                  <a:lnTo>
                    <a:pt x="66" y="94"/>
                  </a:lnTo>
                  <a:lnTo>
                    <a:pt x="54" y="104"/>
                  </a:lnTo>
                  <a:lnTo>
                    <a:pt x="49" y="107"/>
                  </a:lnTo>
                  <a:lnTo>
                    <a:pt x="46" y="109"/>
                  </a:lnTo>
                  <a:lnTo>
                    <a:pt x="42" y="111"/>
                  </a:lnTo>
                  <a:lnTo>
                    <a:pt x="39" y="114"/>
                  </a:lnTo>
                  <a:lnTo>
                    <a:pt x="32" y="121"/>
                  </a:lnTo>
                  <a:lnTo>
                    <a:pt x="30" y="121"/>
                  </a:lnTo>
                  <a:lnTo>
                    <a:pt x="24" y="128"/>
                  </a:lnTo>
                  <a:lnTo>
                    <a:pt x="24" y="129"/>
                  </a:lnTo>
                  <a:lnTo>
                    <a:pt x="22" y="131"/>
                  </a:lnTo>
                  <a:lnTo>
                    <a:pt x="20" y="131"/>
                  </a:lnTo>
                  <a:lnTo>
                    <a:pt x="17" y="133"/>
                  </a:lnTo>
                  <a:lnTo>
                    <a:pt x="17" y="136"/>
                  </a:lnTo>
                  <a:lnTo>
                    <a:pt x="8" y="145"/>
                  </a:lnTo>
                  <a:lnTo>
                    <a:pt x="8" y="146"/>
                  </a:lnTo>
                  <a:lnTo>
                    <a:pt x="0" y="140"/>
                  </a:lnTo>
                  <a:lnTo>
                    <a:pt x="0" y="97"/>
                  </a:lnTo>
                  <a:lnTo>
                    <a:pt x="10" y="87"/>
                  </a:lnTo>
                  <a:lnTo>
                    <a:pt x="10" y="87"/>
                  </a:lnTo>
                  <a:lnTo>
                    <a:pt x="10" y="8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1" name="Freeform 109"/>
            <p:cNvSpPr>
              <a:spLocks noEditPoints="1"/>
            </p:cNvSpPr>
            <p:nvPr/>
          </p:nvSpPr>
          <p:spPr bwMode="auto">
            <a:xfrm>
              <a:off x="5276969" y="4484414"/>
              <a:ext cx="270814" cy="263561"/>
            </a:xfrm>
            <a:custGeom>
              <a:avLst/>
              <a:gdLst>
                <a:gd name="T0" fmla="*/ 29 w 112"/>
                <a:gd name="T1" fmla="*/ 12 h 109"/>
                <a:gd name="T2" fmla="*/ 30 w 112"/>
                <a:gd name="T3" fmla="*/ 10 h 109"/>
                <a:gd name="T4" fmla="*/ 34 w 112"/>
                <a:gd name="T5" fmla="*/ 8 h 109"/>
                <a:gd name="T6" fmla="*/ 41 w 112"/>
                <a:gd name="T7" fmla="*/ 0 h 109"/>
                <a:gd name="T8" fmla="*/ 44 w 112"/>
                <a:gd name="T9" fmla="*/ 2 h 109"/>
                <a:gd name="T10" fmla="*/ 46 w 112"/>
                <a:gd name="T11" fmla="*/ 8 h 109"/>
                <a:gd name="T12" fmla="*/ 49 w 112"/>
                <a:gd name="T13" fmla="*/ 12 h 109"/>
                <a:gd name="T14" fmla="*/ 54 w 112"/>
                <a:gd name="T15" fmla="*/ 10 h 109"/>
                <a:gd name="T16" fmla="*/ 63 w 112"/>
                <a:gd name="T17" fmla="*/ 12 h 109"/>
                <a:gd name="T18" fmla="*/ 69 w 112"/>
                <a:gd name="T19" fmla="*/ 19 h 109"/>
                <a:gd name="T20" fmla="*/ 73 w 112"/>
                <a:gd name="T21" fmla="*/ 20 h 109"/>
                <a:gd name="T22" fmla="*/ 78 w 112"/>
                <a:gd name="T23" fmla="*/ 22 h 109"/>
                <a:gd name="T24" fmla="*/ 83 w 112"/>
                <a:gd name="T25" fmla="*/ 22 h 109"/>
                <a:gd name="T26" fmla="*/ 86 w 112"/>
                <a:gd name="T27" fmla="*/ 22 h 109"/>
                <a:gd name="T28" fmla="*/ 92 w 112"/>
                <a:gd name="T29" fmla="*/ 15 h 109"/>
                <a:gd name="T30" fmla="*/ 95 w 112"/>
                <a:gd name="T31" fmla="*/ 15 h 109"/>
                <a:gd name="T32" fmla="*/ 100 w 112"/>
                <a:gd name="T33" fmla="*/ 13 h 109"/>
                <a:gd name="T34" fmla="*/ 103 w 112"/>
                <a:gd name="T35" fmla="*/ 17 h 109"/>
                <a:gd name="T36" fmla="*/ 109 w 112"/>
                <a:gd name="T37" fmla="*/ 17 h 109"/>
                <a:gd name="T38" fmla="*/ 102 w 112"/>
                <a:gd name="T39" fmla="*/ 27 h 109"/>
                <a:gd name="T40" fmla="*/ 110 w 112"/>
                <a:gd name="T41" fmla="*/ 76 h 109"/>
                <a:gd name="T42" fmla="*/ 105 w 112"/>
                <a:gd name="T43" fmla="*/ 80 h 109"/>
                <a:gd name="T44" fmla="*/ 103 w 112"/>
                <a:gd name="T45" fmla="*/ 82 h 109"/>
                <a:gd name="T46" fmla="*/ 100 w 112"/>
                <a:gd name="T47" fmla="*/ 85 h 109"/>
                <a:gd name="T48" fmla="*/ 95 w 112"/>
                <a:gd name="T49" fmla="*/ 87 h 109"/>
                <a:gd name="T50" fmla="*/ 95 w 112"/>
                <a:gd name="T51" fmla="*/ 88 h 109"/>
                <a:gd name="T52" fmla="*/ 93 w 112"/>
                <a:gd name="T53" fmla="*/ 92 h 109"/>
                <a:gd name="T54" fmla="*/ 92 w 112"/>
                <a:gd name="T55" fmla="*/ 95 h 109"/>
                <a:gd name="T56" fmla="*/ 90 w 112"/>
                <a:gd name="T57" fmla="*/ 99 h 109"/>
                <a:gd name="T58" fmla="*/ 85 w 112"/>
                <a:gd name="T59" fmla="*/ 109 h 109"/>
                <a:gd name="T60" fmla="*/ 81 w 112"/>
                <a:gd name="T61" fmla="*/ 109 h 109"/>
                <a:gd name="T62" fmla="*/ 68 w 112"/>
                <a:gd name="T63" fmla="*/ 99 h 109"/>
                <a:gd name="T64" fmla="*/ 68 w 112"/>
                <a:gd name="T65" fmla="*/ 97 h 109"/>
                <a:gd name="T66" fmla="*/ 25 w 112"/>
                <a:gd name="T67" fmla="*/ 70 h 109"/>
                <a:gd name="T68" fmla="*/ 25 w 112"/>
                <a:gd name="T69" fmla="*/ 59 h 109"/>
                <a:gd name="T70" fmla="*/ 29 w 112"/>
                <a:gd name="T71" fmla="*/ 54 h 109"/>
                <a:gd name="T72" fmla="*/ 30 w 112"/>
                <a:gd name="T73" fmla="*/ 51 h 109"/>
                <a:gd name="T74" fmla="*/ 34 w 112"/>
                <a:gd name="T75" fmla="*/ 47 h 109"/>
                <a:gd name="T76" fmla="*/ 37 w 112"/>
                <a:gd name="T77" fmla="*/ 46 h 109"/>
                <a:gd name="T78" fmla="*/ 37 w 112"/>
                <a:gd name="T79" fmla="*/ 42 h 109"/>
                <a:gd name="T80" fmla="*/ 41 w 112"/>
                <a:gd name="T81" fmla="*/ 37 h 109"/>
                <a:gd name="T82" fmla="*/ 37 w 112"/>
                <a:gd name="T83" fmla="*/ 34 h 109"/>
                <a:gd name="T84" fmla="*/ 37 w 112"/>
                <a:gd name="T85" fmla="*/ 32 h 109"/>
                <a:gd name="T86" fmla="*/ 35 w 112"/>
                <a:gd name="T87" fmla="*/ 27 h 109"/>
                <a:gd name="T88" fmla="*/ 32 w 112"/>
                <a:gd name="T89" fmla="*/ 24 h 109"/>
                <a:gd name="T90" fmla="*/ 30 w 112"/>
                <a:gd name="T91" fmla="*/ 20 h 109"/>
                <a:gd name="T92" fmla="*/ 29 w 112"/>
                <a:gd name="T93" fmla="*/ 19 h 109"/>
                <a:gd name="T94" fmla="*/ 27 w 112"/>
                <a:gd name="T95" fmla="*/ 13 h 109"/>
                <a:gd name="T96" fmla="*/ 27 w 112"/>
                <a:gd name="T97" fmla="*/ 13 h 109"/>
                <a:gd name="T98" fmla="*/ 27 w 112"/>
                <a:gd name="T99" fmla="*/ 13 h 109"/>
                <a:gd name="T100" fmla="*/ 3 w 112"/>
                <a:gd name="T101" fmla="*/ 71 h 109"/>
                <a:gd name="T102" fmla="*/ 0 w 112"/>
                <a:gd name="T103" fmla="*/ 71 h 109"/>
                <a:gd name="T104" fmla="*/ 0 w 112"/>
                <a:gd name="T105" fmla="*/ 7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2" h="109">
                  <a:moveTo>
                    <a:pt x="27" y="13"/>
                  </a:moveTo>
                  <a:lnTo>
                    <a:pt x="29" y="12"/>
                  </a:lnTo>
                  <a:lnTo>
                    <a:pt x="30" y="12"/>
                  </a:lnTo>
                  <a:lnTo>
                    <a:pt x="30" y="10"/>
                  </a:lnTo>
                  <a:lnTo>
                    <a:pt x="32" y="8"/>
                  </a:lnTo>
                  <a:lnTo>
                    <a:pt x="34" y="8"/>
                  </a:lnTo>
                  <a:lnTo>
                    <a:pt x="37" y="5"/>
                  </a:lnTo>
                  <a:lnTo>
                    <a:pt x="41" y="0"/>
                  </a:lnTo>
                  <a:lnTo>
                    <a:pt x="42" y="2"/>
                  </a:lnTo>
                  <a:lnTo>
                    <a:pt x="44" y="2"/>
                  </a:lnTo>
                  <a:lnTo>
                    <a:pt x="46" y="2"/>
                  </a:lnTo>
                  <a:lnTo>
                    <a:pt x="46" y="8"/>
                  </a:lnTo>
                  <a:lnTo>
                    <a:pt x="47" y="10"/>
                  </a:lnTo>
                  <a:lnTo>
                    <a:pt x="49" y="12"/>
                  </a:lnTo>
                  <a:lnTo>
                    <a:pt x="52" y="10"/>
                  </a:lnTo>
                  <a:lnTo>
                    <a:pt x="54" y="10"/>
                  </a:lnTo>
                  <a:lnTo>
                    <a:pt x="59" y="10"/>
                  </a:lnTo>
                  <a:lnTo>
                    <a:pt x="63" y="12"/>
                  </a:lnTo>
                  <a:lnTo>
                    <a:pt x="66" y="15"/>
                  </a:lnTo>
                  <a:lnTo>
                    <a:pt x="69" y="19"/>
                  </a:lnTo>
                  <a:lnTo>
                    <a:pt x="71" y="20"/>
                  </a:lnTo>
                  <a:lnTo>
                    <a:pt x="73" y="20"/>
                  </a:lnTo>
                  <a:lnTo>
                    <a:pt x="76" y="20"/>
                  </a:lnTo>
                  <a:lnTo>
                    <a:pt x="78" y="22"/>
                  </a:lnTo>
                  <a:lnTo>
                    <a:pt x="81" y="20"/>
                  </a:lnTo>
                  <a:lnTo>
                    <a:pt x="83" y="22"/>
                  </a:lnTo>
                  <a:lnTo>
                    <a:pt x="85" y="22"/>
                  </a:lnTo>
                  <a:lnTo>
                    <a:pt x="86" y="22"/>
                  </a:lnTo>
                  <a:lnTo>
                    <a:pt x="90" y="17"/>
                  </a:lnTo>
                  <a:lnTo>
                    <a:pt x="92" y="15"/>
                  </a:lnTo>
                  <a:lnTo>
                    <a:pt x="93" y="15"/>
                  </a:lnTo>
                  <a:lnTo>
                    <a:pt x="95" y="15"/>
                  </a:lnTo>
                  <a:lnTo>
                    <a:pt x="95" y="13"/>
                  </a:lnTo>
                  <a:lnTo>
                    <a:pt x="100" y="13"/>
                  </a:lnTo>
                  <a:lnTo>
                    <a:pt x="102" y="15"/>
                  </a:lnTo>
                  <a:lnTo>
                    <a:pt x="103" y="17"/>
                  </a:lnTo>
                  <a:lnTo>
                    <a:pt x="105" y="17"/>
                  </a:lnTo>
                  <a:lnTo>
                    <a:pt x="109" y="17"/>
                  </a:lnTo>
                  <a:lnTo>
                    <a:pt x="112" y="17"/>
                  </a:lnTo>
                  <a:lnTo>
                    <a:pt x="102" y="27"/>
                  </a:lnTo>
                  <a:lnTo>
                    <a:pt x="102" y="70"/>
                  </a:lnTo>
                  <a:lnTo>
                    <a:pt x="110" y="76"/>
                  </a:lnTo>
                  <a:lnTo>
                    <a:pt x="110" y="76"/>
                  </a:lnTo>
                  <a:lnTo>
                    <a:pt x="105" y="80"/>
                  </a:lnTo>
                  <a:lnTo>
                    <a:pt x="105" y="82"/>
                  </a:lnTo>
                  <a:lnTo>
                    <a:pt x="103" y="82"/>
                  </a:lnTo>
                  <a:lnTo>
                    <a:pt x="105" y="83"/>
                  </a:lnTo>
                  <a:lnTo>
                    <a:pt x="100" y="85"/>
                  </a:lnTo>
                  <a:lnTo>
                    <a:pt x="98" y="87"/>
                  </a:lnTo>
                  <a:lnTo>
                    <a:pt x="95" y="87"/>
                  </a:lnTo>
                  <a:lnTo>
                    <a:pt x="95" y="88"/>
                  </a:lnTo>
                  <a:lnTo>
                    <a:pt x="95" y="88"/>
                  </a:lnTo>
                  <a:lnTo>
                    <a:pt x="93" y="90"/>
                  </a:lnTo>
                  <a:lnTo>
                    <a:pt x="93" y="92"/>
                  </a:lnTo>
                  <a:lnTo>
                    <a:pt x="93" y="92"/>
                  </a:lnTo>
                  <a:lnTo>
                    <a:pt x="92" y="95"/>
                  </a:lnTo>
                  <a:lnTo>
                    <a:pt x="90" y="97"/>
                  </a:lnTo>
                  <a:lnTo>
                    <a:pt x="90" y="99"/>
                  </a:lnTo>
                  <a:lnTo>
                    <a:pt x="88" y="102"/>
                  </a:lnTo>
                  <a:lnTo>
                    <a:pt x="85" y="109"/>
                  </a:lnTo>
                  <a:lnTo>
                    <a:pt x="81" y="109"/>
                  </a:lnTo>
                  <a:lnTo>
                    <a:pt x="81" y="109"/>
                  </a:lnTo>
                  <a:lnTo>
                    <a:pt x="68" y="100"/>
                  </a:lnTo>
                  <a:lnTo>
                    <a:pt x="68" y="99"/>
                  </a:lnTo>
                  <a:lnTo>
                    <a:pt x="66" y="97"/>
                  </a:lnTo>
                  <a:lnTo>
                    <a:pt x="68" y="97"/>
                  </a:lnTo>
                  <a:lnTo>
                    <a:pt x="64" y="93"/>
                  </a:lnTo>
                  <a:lnTo>
                    <a:pt x="25" y="70"/>
                  </a:lnTo>
                  <a:lnTo>
                    <a:pt x="24" y="70"/>
                  </a:lnTo>
                  <a:lnTo>
                    <a:pt x="25" y="59"/>
                  </a:lnTo>
                  <a:lnTo>
                    <a:pt x="25" y="56"/>
                  </a:lnTo>
                  <a:lnTo>
                    <a:pt x="29" y="54"/>
                  </a:lnTo>
                  <a:lnTo>
                    <a:pt x="29" y="53"/>
                  </a:lnTo>
                  <a:lnTo>
                    <a:pt x="30" y="51"/>
                  </a:lnTo>
                  <a:lnTo>
                    <a:pt x="32" y="49"/>
                  </a:lnTo>
                  <a:lnTo>
                    <a:pt x="34" y="47"/>
                  </a:lnTo>
                  <a:lnTo>
                    <a:pt x="32" y="46"/>
                  </a:lnTo>
                  <a:lnTo>
                    <a:pt x="37" y="46"/>
                  </a:lnTo>
                  <a:lnTo>
                    <a:pt x="37" y="44"/>
                  </a:lnTo>
                  <a:lnTo>
                    <a:pt x="37" y="42"/>
                  </a:lnTo>
                  <a:lnTo>
                    <a:pt x="41" y="39"/>
                  </a:lnTo>
                  <a:lnTo>
                    <a:pt x="41" y="37"/>
                  </a:lnTo>
                  <a:lnTo>
                    <a:pt x="39" y="36"/>
                  </a:lnTo>
                  <a:lnTo>
                    <a:pt x="37" y="34"/>
                  </a:lnTo>
                  <a:lnTo>
                    <a:pt x="39" y="32"/>
                  </a:lnTo>
                  <a:lnTo>
                    <a:pt x="37" y="32"/>
                  </a:lnTo>
                  <a:lnTo>
                    <a:pt x="35" y="30"/>
                  </a:lnTo>
                  <a:lnTo>
                    <a:pt x="35" y="27"/>
                  </a:lnTo>
                  <a:lnTo>
                    <a:pt x="32" y="25"/>
                  </a:lnTo>
                  <a:lnTo>
                    <a:pt x="32" y="24"/>
                  </a:lnTo>
                  <a:lnTo>
                    <a:pt x="32" y="20"/>
                  </a:lnTo>
                  <a:lnTo>
                    <a:pt x="30" y="20"/>
                  </a:lnTo>
                  <a:lnTo>
                    <a:pt x="30" y="19"/>
                  </a:lnTo>
                  <a:lnTo>
                    <a:pt x="29" y="19"/>
                  </a:lnTo>
                  <a:lnTo>
                    <a:pt x="29" y="15"/>
                  </a:lnTo>
                  <a:lnTo>
                    <a:pt x="27" y="13"/>
                  </a:lnTo>
                  <a:lnTo>
                    <a:pt x="27" y="13"/>
                  </a:lnTo>
                  <a:lnTo>
                    <a:pt x="27" y="13"/>
                  </a:lnTo>
                  <a:lnTo>
                    <a:pt x="27" y="13"/>
                  </a:lnTo>
                  <a:lnTo>
                    <a:pt x="27" y="13"/>
                  </a:lnTo>
                  <a:close/>
                  <a:moveTo>
                    <a:pt x="0" y="71"/>
                  </a:moveTo>
                  <a:lnTo>
                    <a:pt x="3" y="71"/>
                  </a:lnTo>
                  <a:lnTo>
                    <a:pt x="8" y="71"/>
                  </a:lnTo>
                  <a:lnTo>
                    <a:pt x="0" y="71"/>
                  </a:lnTo>
                  <a:lnTo>
                    <a:pt x="0" y="71"/>
                  </a:lnTo>
                  <a:lnTo>
                    <a:pt x="0" y="7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2" name="Freeform 110"/>
            <p:cNvSpPr>
              <a:spLocks/>
            </p:cNvSpPr>
            <p:nvPr/>
          </p:nvSpPr>
          <p:spPr bwMode="auto">
            <a:xfrm>
              <a:off x="5223774" y="4515849"/>
              <a:ext cx="152334" cy="149915"/>
            </a:xfrm>
            <a:custGeom>
              <a:avLst/>
              <a:gdLst>
                <a:gd name="T0" fmla="*/ 47 w 63"/>
                <a:gd name="T1" fmla="*/ 43 h 62"/>
                <a:gd name="T2" fmla="*/ 51 w 63"/>
                <a:gd name="T3" fmla="*/ 40 h 62"/>
                <a:gd name="T4" fmla="*/ 54 w 63"/>
                <a:gd name="T5" fmla="*/ 36 h 62"/>
                <a:gd name="T6" fmla="*/ 54 w 63"/>
                <a:gd name="T7" fmla="*/ 33 h 62"/>
                <a:gd name="T8" fmla="*/ 59 w 63"/>
                <a:gd name="T9" fmla="*/ 31 h 62"/>
                <a:gd name="T10" fmla="*/ 63 w 63"/>
                <a:gd name="T11" fmla="*/ 26 h 62"/>
                <a:gd name="T12" fmla="*/ 61 w 63"/>
                <a:gd name="T13" fmla="*/ 23 h 62"/>
                <a:gd name="T14" fmla="*/ 61 w 63"/>
                <a:gd name="T15" fmla="*/ 19 h 62"/>
                <a:gd name="T16" fmla="*/ 57 w 63"/>
                <a:gd name="T17" fmla="*/ 17 h 62"/>
                <a:gd name="T18" fmla="*/ 54 w 63"/>
                <a:gd name="T19" fmla="*/ 12 h 62"/>
                <a:gd name="T20" fmla="*/ 54 w 63"/>
                <a:gd name="T21" fmla="*/ 7 h 62"/>
                <a:gd name="T22" fmla="*/ 52 w 63"/>
                <a:gd name="T23" fmla="*/ 6 h 62"/>
                <a:gd name="T24" fmla="*/ 51 w 63"/>
                <a:gd name="T25" fmla="*/ 2 h 62"/>
                <a:gd name="T26" fmla="*/ 47 w 63"/>
                <a:gd name="T27" fmla="*/ 2 h 62"/>
                <a:gd name="T28" fmla="*/ 44 w 63"/>
                <a:gd name="T29" fmla="*/ 6 h 62"/>
                <a:gd name="T30" fmla="*/ 37 w 63"/>
                <a:gd name="T31" fmla="*/ 6 h 62"/>
                <a:gd name="T32" fmla="*/ 34 w 63"/>
                <a:gd name="T33" fmla="*/ 6 h 62"/>
                <a:gd name="T34" fmla="*/ 30 w 63"/>
                <a:gd name="T35" fmla="*/ 6 h 62"/>
                <a:gd name="T36" fmla="*/ 30 w 63"/>
                <a:gd name="T37" fmla="*/ 9 h 62"/>
                <a:gd name="T38" fmla="*/ 25 w 63"/>
                <a:gd name="T39" fmla="*/ 9 h 62"/>
                <a:gd name="T40" fmla="*/ 23 w 63"/>
                <a:gd name="T41" fmla="*/ 6 h 62"/>
                <a:gd name="T42" fmla="*/ 20 w 63"/>
                <a:gd name="T43" fmla="*/ 6 h 62"/>
                <a:gd name="T44" fmla="*/ 17 w 63"/>
                <a:gd name="T45" fmla="*/ 6 h 62"/>
                <a:gd name="T46" fmla="*/ 17 w 63"/>
                <a:gd name="T47" fmla="*/ 9 h 62"/>
                <a:gd name="T48" fmla="*/ 17 w 63"/>
                <a:gd name="T49" fmla="*/ 9 h 62"/>
                <a:gd name="T50" fmla="*/ 15 w 63"/>
                <a:gd name="T51" fmla="*/ 12 h 62"/>
                <a:gd name="T52" fmla="*/ 13 w 63"/>
                <a:gd name="T53" fmla="*/ 19 h 62"/>
                <a:gd name="T54" fmla="*/ 15 w 63"/>
                <a:gd name="T55" fmla="*/ 23 h 62"/>
                <a:gd name="T56" fmla="*/ 17 w 63"/>
                <a:gd name="T57" fmla="*/ 26 h 62"/>
                <a:gd name="T58" fmla="*/ 12 w 63"/>
                <a:gd name="T59" fmla="*/ 34 h 62"/>
                <a:gd name="T60" fmla="*/ 6 w 63"/>
                <a:gd name="T61" fmla="*/ 40 h 62"/>
                <a:gd name="T62" fmla="*/ 1 w 63"/>
                <a:gd name="T63" fmla="*/ 48 h 62"/>
                <a:gd name="T64" fmla="*/ 1 w 63"/>
                <a:gd name="T65" fmla="*/ 55 h 62"/>
                <a:gd name="T66" fmla="*/ 0 w 63"/>
                <a:gd name="T67" fmla="*/ 62 h 62"/>
                <a:gd name="T68" fmla="*/ 0 w 63"/>
                <a:gd name="T69" fmla="*/ 62 h 62"/>
                <a:gd name="T70" fmla="*/ 5 w 63"/>
                <a:gd name="T71" fmla="*/ 60 h 62"/>
                <a:gd name="T72" fmla="*/ 6 w 63"/>
                <a:gd name="T73" fmla="*/ 62 h 62"/>
                <a:gd name="T74" fmla="*/ 8 w 63"/>
                <a:gd name="T75" fmla="*/ 62 h 62"/>
                <a:gd name="T76" fmla="*/ 10 w 63"/>
                <a:gd name="T77" fmla="*/ 60 h 62"/>
                <a:gd name="T78" fmla="*/ 12 w 63"/>
                <a:gd name="T79" fmla="*/ 58 h 62"/>
                <a:gd name="T80" fmla="*/ 13 w 63"/>
                <a:gd name="T81" fmla="*/ 58 h 62"/>
                <a:gd name="T82" fmla="*/ 22 w 63"/>
                <a:gd name="T83" fmla="*/ 58 h 62"/>
                <a:gd name="T84" fmla="*/ 46 w 63"/>
                <a:gd name="T85" fmla="*/ 57 h 62"/>
                <a:gd name="T86" fmla="*/ 47 w 63"/>
                <a:gd name="T8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 h="62">
                  <a:moveTo>
                    <a:pt x="47" y="46"/>
                  </a:moveTo>
                  <a:lnTo>
                    <a:pt x="47" y="43"/>
                  </a:lnTo>
                  <a:lnTo>
                    <a:pt x="51" y="41"/>
                  </a:lnTo>
                  <a:lnTo>
                    <a:pt x="51" y="40"/>
                  </a:lnTo>
                  <a:lnTo>
                    <a:pt x="52" y="38"/>
                  </a:lnTo>
                  <a:lnTo>
                    <a:pt x="54" y="36"/>
                  </a:lnTo>
                  <a:lnTo>
                    <a:pt x="56" y="34"/>
                  </a:lnTo>
                  <a:lnTo>
                    <a:pt x="54" y="33"/>
                  </a:lnTo>
                  <a:lnTo>
                    <a:pt x="59" y="33"/>
                  </a:lnTo>
                  <a:lnTo>
                    <a:pt x="59" y="31"/>
                  </a:lnTo>
                  <a:lnTo>
                    <a:pt x="59" y="29"/>
                  </a:lnTo>
                  <a:lnTo>
                    <a:pt x="63" y="26"/>
                  </a:lnTo>
                  <a:lnTo>
                    <a:pt x="63" y="24"/>
                  </a:lnTo>
                  <a:lnTo>
                    <a:pt x="61" y="23"/>
                  </a:lnTo>
                  <a:lnTo>
                    <a:pt x="59" y="21"/>
                  </a:lnTo>
                  <a:lnTo>
                    <a:pt x="61" y="19"/>
                  </a:lnTo>
                  <a:lnTo>
                    <a:pt x="59" y="19"/>
                  </a:lnTo>
                  <a:lnTo>
                    <a:pt x="57" y="17"/>
                  </a:lnTo>
                  <a:lnTo>
                    <a:pt x="57" y="14"/>
                  </a:lnTo>
                  <a:lnTo>
                    <a:pt x="54" y="12"/>
                  </a:lnTo>
                  <a:lnTo>
                    <a:pt x="54" y="11"/>
                  </a:lnTo>
                  <a:lnTo>
                    <a:pt x="54" y="7"/>
                  </a:lnTo>
                  <a:lnTo>
                    <a:pt x="52" y="7"/>
                  </a:lnTo>
                  <a:lnTo>
                    <a:pt x="52" y="6"/>
                  </a:lnTo>
                  <a:lnTo>
                    <a:pt x="51" y="6"/>
                  </a:lnTo>
                  <a:lnTo>
                    <a:pt x="51" y="2"/>
                  </a:lnTo>
                  <a:lnTo>
                    <a:pt x="49" y="0"/>
                  </a:lnTo>
                  <a:lnTo>
                    <a:pt x="47" y="2"/>
                  </a:lnTo>
                  <a:lnTo>
                    <a:pt x="46" y="4"/>
                  </a:lnTo>
                  <a:lnTo>
                    <a:pt x="44" y="6"/>
                  </a:lnTo>
                  <a:lnTo>
                    <a:pt x="40" y="6"/>
                  </a:lnTo>
                  <a:lnTo>
                    <a:pt x="37" y="6"/>
                  </a:lnTo>
                  <a:lnTo>
                    <a:pt x="35" y="6"/>
                  </a:lnTo>
                  <a:lnTo>
                    <a:pt x="34" y="6"/>
                  </a:lnTo>
                  <a:lnTo>
                    <a:pt x="32" y="7"/>
                  </a:lnTo>
                  <a:lnTo>
                    <a:pt x="30" y="6"/>
                  </a:lnTo>
                  <a:lnTo>
                    <a:pt x="30" y="7"/>
                  </a:lnTo>
                  <a:lnTo>
                    <a:pt x="30" y="9"/>
                  </a:lnTo>
                  <a:lnTo>
                    <a:pt x="29" y="9"/>
                  </a:lnTo>
                  <a:lnTo>
                    <a:pt x="25" y="9"/>
                  </a:lnTo>
                  <a:lnTo>
                    <a:pt x="25" y="7"/>
                  </a:lnTo>
                  <a:lnTo>
                    <a:pt x="23" y="6"/>
                  </a:lnTo>
                  <a:lnTo>
                    <a:pt x="22" y="7"/>
                  </a:lnTo>
                  <a:lnTo>
                    <a:pt x="20" y="6"/>
                  </a:lnTo>
                  <a:lnTo>
                    <a:pt x="17" y="6"/>
                  </a:lnTo>
                  <a:lnTo>
                    <a:pt x="17" y="6"/>
                  </a:lnTo>
                  <a:lnTo>
                    <a:pt x="17" y="7"/>
                  </a:lnTo>
                  <a:lnTo>
                    <a:pt x="17" y="9"/>
                  </a:lnTo>
                  <a:lnTo>
                    <a:pt x="17" y="9"/>
                  </a:lnTo>
                  <a:lnTo>
                    <a:pt x="17" y="9"/>
                  </a:lnTo>
                  <a:lnTo>
                    <a:pt x="15" y="11"/>
                  </a:lnTo>
                  <a:lnTo>
                    <a:pt x="15" y="12"/>
                  </a:lnTo>
                  <a:lnTo>
                    <a:pt x="15" y="16"/>
                  </a:lnTo>
                  <a:lnTo>
                    <a:pt x="13" y="19"/>
                  </a:lnTo>
                  <a:lnTo>
                    <a:pt x="13" y="21"/>
                  </a:lnTo>
                  <a:lnTo>
                    <a:pt x="15" y="23"/>
                  </a:lnTo>
                  <a:lnTo>
                    <a:pt x="17" y="24"/>
                  </a:lnTo>
                  <a:lnTo>
                    <a:pt x="17" y="26"/>
                  </a:lnTo>
                  <a:lnTo>
                    <a:pt x="17" y="28"/>
                  </a:lnTo>
                  <a:lnTo>
                    <a:pt x="12" y="34"/>
                  </a:lnTo>
                  <a:lnTo>
                    <a:pt x="8" y="38"/>
                  </a:lnTo>
                  <a:lnTo>
                    <a:pt x="6" y="40"/>
                  </a:lnTo>
                  <a:lnTo>
                    <a:pt x="3" y="46"/>
                  </a:lnTo>
                  <a:lnTo>
                    <a:pt x="1" y="48"/>
                  </a:lnTo>
                  <a:lnTo>
                    <a:pt x="1" y="52"/>
                  </a:lnTo>
                  <a:lnTo>
                    <a:pt x="1" y="55"/>
                  </a:lnTo>
                  <a:lnTo>
                    <a:pt x="0" y="58"/>
                  </a:lnTo>
                  <a:lnTo>
                    <a:pt x="0" y="62"/>
                  </a:lnTo>
                  <a:lnTo>
                    <a:pt x="0" y="62"/>
                  </a:lnTo>
                  <a:lnTo>
                    <a:pt x="0" y="62"/>
                  </a:lnTo>
                  <a:lnTo>
                    <a:pt x="1" y="62"/>
                  </a:lnTo>
                  <a:lnTo>
                    <a:pt x="5" y="60"/>
                  </a:lnTo>
                  <a:lnTo>
                    <a:pt x="5" y="62"/>
                  </a:lnTo>
                  <a:lnTo>
                    <a:pt x="6" y="62"/>
                  </a:lnTo>
                  <a:lnTo>
                    <a:pt x="8" y="62"/>
                  </a:lnTo>
                  <a:lnTo>
                    <a:pt x="8" y="62"/>
                  </a:lnTo>
                  <a:lnTo>
                    <a:pt x="8" y="60"/>
                  </a:lnTo>
                  <a:lnTo>
                    <a:pt x="10" y="60"/>
                  </a:lnTo>
                  <a:lnTo>
                    <a:pt x="10" y="60"/>
                  </a:lnTo>
                  <a:lnTo>
                    <a:pt x="12" y="58"/>
                  </a:lnTo>
                  <a:lnTo>
                    <a:pt x="12" y="58"/>
                  </a:lnTo>
                  <a:lnTo>
                    <a:pt x="13" y="58"/>
                  </a:lnTo>
                  <a:lnTo>
                    <a:pt x="22" y="58"/>
                  </a:lnTo>
                  <a:lnTo>
                    <a:pt x="22" y="58"/>
                  </a:lnTo>
                  <a:lnTo>
                    <a:pt x="30" y="58"/>
                  </a:lnTo>
                  <a:lnTo>
                    <a:pt x="46" y="57"/>
                  </a:lnTo>
                  <a:lnTo>
                    <a:pt x="47" y="46"/>
                  </a:lnTo>
                  <a:lnTo>
                    <a:pt x="47" y="4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3" name="Freeform 111"/>
            <p:cNvSpPr>
              <a:spLocks/>
            </p:cNvSpPr>
            <p:nvPr/>
          </p:nvSpPr>
          <p:spPr bwMode="auto">
            <a:xfrm>
              <a:off x="4836896" y="4339335"/>
              <a:ext cx="336101" cy="227291"/>
            </a:xfrm>
            <a:custGeom>
              <a:avLst/>
              <a:gdLst>
                <a:gd name="T0" fmla="*/ 88 w 139"/>
                <a:gd name="T1" fmla="*/ 4 h 94"/>
                <a:gd name="T2" fmla="*/ 95 w 139"/>
                <a:gd name="T3" fmla="*/ 14 h 94"/>
                <a:gd name="T4" fmla="*/ 93 w 139"/>
                <a:gd name="T5" fmla="*/ 21 h 94"/>
                <a:gd name="T6" fmla="*/ 98 w 139"/>
                <a:gd name="T7" fmla="*/ 24 h 94"/>
                <a:gd name="T8" fmla="*/ 102 w 139"/>
                <a:gd name="T9" fmla="*/ 29 h 94"/>
                <a:gd name="T10" fmla="*/ 110 w 139"/>
                <a:gd name="T11" fmla="*/ 33 h 94"/>
                <a:gd name="T12" fmla="*/ 115 w 139"/>
                <a:gd name="T13" fmla="*/ 36 h 94"/>
                <a:gd name="T14" fmla="*/ 112 w 139"/>
                <a:gd name="T15" fmla="*/ 41 h 94"/>
                <a:gd name="T16" fmla="*/ 119 w 139"/>
                <a:gd name="T17" fmla="*/ 43 h 94"/>
                <a:gd name="T18" fmla="*/ 124 w 139"/>
                <a:gd name="T19" fmla="*/ 50 h 94"/>
                <a:gd name="T20" fmla="*/ 129 w 139"/>
                <a:gd name="T21" fmla="*/ 55 h 94"/>
                <a:gd name="T22" fmla="*/ 134 w 139"/>
                <a:gd name="T23" fmla="*/ 58 h 94"/>
                <a:gd name="T24" fmla="*/ 139 w 139"/>
                <a:gd name="T25" fmla="*/ 65 h 94"/>
                <a:gd name="T26" fmla="*/ 134 w 139"/>
                <a:gd name="T27" fmla="*/ 65 h 94"/>
                <a:gd name="T28" fmla="*/ 124 w 139"/>
                <a:gd name="T29" fmla="*/ 65 h 94"/>
                <a:gd name="T30" fmla="*/ 119 w 139"/>
                <a:gd name="T31" fmla="*/ 63 h 94"/>
                <a:gd name="T32" fmla="*/ 115 w 139"/>
                <a:gd name="T33" fmla="*/ 63 h 94"/>
                <a:gd name="T34" fmla="*/ 109 w 139"/>
                <a:gd name="T35" fmla="*/ 67 h 94"/>
                <a:gd name="T36" fmla="*/ 105 w 139"/>
                <a:gd name="T37" fmla="*/ 67 h 94"/>
                <a:gd name="T38" fmla="*/ 98 w 139"/>
                <a:gd name="T39" fmla="*/ 68 h 94"/>
                <a:gd name="T40" fmla="*/ 90 w 139"/>
                <a:gd name="T41" fmla="*/ 68 h 94"/>
                <a:gd name="T42" fmla="*/ 83 w 139"/>
                <a:gd name="T43" fmla="*/ 72 h 94"/>
                <a:gd name="T44" fmla="*/ 81 w 139"/>
                <a:gd name="T45" fmla="*/ 75 h 94"/>
                <a:gd name="T46" fmla="*/ 75 w 139"/>
                <a:gd name="T47" fmla="*/ 73 h 94"/>
                <a:gd name="T48" fmla="*/ 66 w 139"/>
                <a:gd name="T49" fmla="*/ 72 h 94"/>
                <a:gd name="T50" fmla="*/ 59 w 139"/>
                <a:gd name="T51" fmla="*/ 68 h 94"/>
                <a:gd name="T52" fmla="*/ 53 w 139"/>
                <a:gd name="T53" fmla="*/ 65 h 94"/>
                <a:gd name="T54" fmla="*/ 47 w 139"/>
                <a:gd name="T55" fmla="*/ 67 h 94"/>
                <a:gd name="T56" fmla="*/ 46 w 139"/>
                <a:gd name="T57" fmla="*/ 72 h 94"/>
                <a:gd name="T58" fmla="*/ 44 w 139"/>
                <a:gd name="T59" fmla="*/ 77 h 94"/>
                <a:gd name="T60" fmla="*/ 42 w 139"/>
                <a:gd name="T61" fmla="*/ 80 h 94"/>
                <a:gd name="T62" fmla="*/ 37 w 139"/>
                <a:gd name="T63" fmla="*/ 79 h 94"/>
                <a:gd name="T64" fmla="*/ 27 w 139"/>
                <a:gd name="T65" fmla="*/ 82 h 94"/>
                <a:gd name="T66" fmla="*/ 17 w 139"/>
                <a:gd name="T67" fmla="*/ 94 h 94"/>
                <a:gd name="T68" fmla="*/ 17 w 139"/>
                <a:gd name="T69" fmla="*/ 89 h 94"/>
                <a:gd name="T70" fmla="*/ 8 w 139"/>
                <a:gd name="T71" fmla="*/ 79 h 94"/>
                <a:gd name="T72" fmla="*/ 2 w 139"/>
                <a:gd name="T73" fmla="*/ 72 h 94"/>
                <a:gd name="T74" fmla="*/ 0 w 139"/>
                <a:gd name="T75" fmla="*/ 60 h 94"/>
                <a:gd name="T76" fmla="*/ 2 w 139"/>
                <a:gd name="T77" fmla="*/ 51 h 94"/>
                <a:gd name="T78" fmla="*/ 8 w 139"/>
                <a:gd name="T79" fmla="*/ 41 h 94"/>
                <a:gd name="T80" fmla="*/ 12 w 139"/>
                <a:gd name="T81" fmla="*/ 38 h 94"/>
                <a:gd name="T82" fmla="*/ 19 w 139"/>
                <a:gd name="T83" fmla="*/ 39 h 94"/>
                <a:gd name="T84" fmla="*/ 24 w 139"/>
                <a:gd name="T85" fmla="*/ 34 h 94"/>
                <a:gd name="T86" fmla="*/ 29 w 139"/>
                <a:gd name="T87" fmla="*/ 36 h 94"/>
                <a:gd name="T88" fmla="*/ 44 w 139"/>
                <a:gd name="T89" fmla="*/ 31 h 94"/>
                <a:gd name="T90" fmla="*/ 47 w 139"/>
                <a:gd name="T91" fmla="*/ 26 h 94"/>
                <a:gd name="T92" fmla="*/ 49 w 139"/>
                <a:gd name="T93" fmla="*/ 22 h 94"/>
                <a:gd name="T94" fmla="*/ 59 w 139"/>
                <a:gd name="T95" fmla="*/ 22 h 94"/>
                <a:gd name="T96" fmla="*/ 66 w 139"/>
                <a:gd name="T97" fmla="*/ 17 h 94"/>
                <a:gd name="T98" fmla="*/ 68 w 139"/>
                <a:gd name="T99" fmla="*/ 12 h 94"/>
                <a:gd name="T100" fmla="*/ 75 w 139"/>
                <a:gd name="T101" fmla="*/ 7 h 94"/>
                <a:gd name="T102" fmla="*/ 78 w 139"/>
                <a:gd name="T103" fmla="*/ 2 h 94"/>
                <a:gd name="T104" fmla="*/ 87 w 139"/>
                <a:gd name="T10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94">
                  <a:moveTo>
                    <a:pt x="87" y="0"/>
                  </a:moveTo>
                  <a:lnTo>
                    <a:pt x="88" y="0"/>
                  </a:lnTo>
                  <a:lnTo>
                    <a:pt x="88" y="2"/>
                  </a:lnTo>
                  <a:lnTo>
                    <a:pt x="88" y="4"/>
                  </a:lnTo>
                  <a:lnTo>
                    <a:pt x="90" y="5"/>
                  </a:lnTo>
                  <a:lnTo>
                    <a:pt x="90" y="5"/>
                  </a:lnTo>
                  <a:lnTo>
                    <a:pt x="93" y="11"/>
                  </a:lnTo>
                  <a:lnTo>
                    <a:pt x="95" y="14"/>
                  </a:lnTo>
                  <a:lnTo>
                    <a:pt x="95" y="16"/>
                  </a:lnTo>
                  <a:lnTo>
                    <a:pt x="95" y="17"/>
                  </a:lnTo>
                  <a:lnTo>
                    <a:pt x="95" y="19"/>
                  </a:lnTo>
                  <a:lnTo>
                    <a:pt x="93" y="21"/>
                  </a:lnTo>
                  <a:lnTo>
                    <a:pt x="93" y="24"/>
                  </a:lnTo>
                  <a:lnTo>
                    <a:pt x="95" y="26"/>
                  </a:lnTo>
                  <a:lnTo>
                    <a:pt x="98" y="26"/>
                  </a:lnTo>
                  <a:lnTo>
                    <a:pt x="98" y="24"/>
                  </a:lnTo>
                  <a:lnTo>
                    <a:pt x="102" y="24"/>
                  </a:lnTo>
                  <a:lnTo>
                    <a:pt x="104" y="26"/>
                  </a:lnTo>
                  <a:lnTo>
                    <a:pt x="102" y="28"/>
                  </a:lnTo>
                  <a:lnTo>
                    <a:pt x="102" y="29"/>
                  </a:lnTo>
                  <a:lnTo>
                    <a:pt x="105" y="31"/>
                  </a:lnTo>
                  <a:lnTo>
                    <a:pt x="107" y="31"/>
                  </a:lnTo>
                  <a:lnTo>
                    <a:pt x="109" y="31"/>
                  </a:lnTo>
                  <a:lnTo>
                    <a:pt x="110" y="33"/>
                  </a:lnTo>
                  <a:lnTo>
                    <a:pt x="110" y="34"/>
                  </a:lnTo>
                  <a:lnTo>
                    <a:pt x="114" y="34"/>
                  </a:lnTo>
                  <a:lnTo>
                    <a:pt x="115" y="34"/>
                  </a:lnTo>
                  <a:lnTo>
                    <a:pt x="115" y="36"/>
                  </a:lnTo>
                  <a:lnTo>
                    <a:pt x="115" y="38"/>
                  </a:lnTo>
                  <a:lnTo>
                    <a:pt x="114" y="39"/>
                  </a:lnTo>
                  <a:lnTo>
                    <a:pt x="114" y="39"/>
                  </a:lnTo>
                  <a:lnTo>
                    <a:pt x="112" y="41"/>
                  </a:lnTo>
                  <a:lnTo>
                    <a:pt x="115" y="43"/>
                  </a:lnTo>
                  <a:lnTo>
                    <a:pt x="117" y="43"/>
                  </a:lnTo>
                  <a:lnTo>
                    <a:pt x="117" y="43"/>
                  </a:lnTo>
                  <a:lnTo>
                    <a:pt x="119" y="43"/>
                  </a:lnTo>
                  <a:lnTo>
                    <a:pt x="121" y="43"/>
                  </a:lnTo>
                  <a:lnTo>
                    <a:pt x="124" y="46"/>
                  </a:lnTo>
                  <a:lnTo>
                    <a:pt x="124" y="46"/>
                  </a:lnTo>
                  <a:lnTo>
                    <a:pt x="124" y="50"/>
                  </a:lnTo>
                  <a:lnTo>
                    <a:pt x="126" y="51"/>
                  </a:lnTo>
                  <a:lnTo>
                    <a:pt x="127" y="51"/>
                  </a:lnTo>
                  <a:lnTo>
                    <a:pt x="129" y="53"/>
                  </a:lnTo>
                  <a:lnTo>
                    <a:pt x="129" y="55"/>
                  </a:lnTo>
                  <a:lnTo>
                    <a:pt x="129" y="55"/>
                  </a:lnTo>
                  <a:lnTo>
                    <a:pt x="132" y="56"/>
                  </a:lnTo>
                  <a:lnTo>
                    <a:pt x="134" y="58"/>
                  </a:lnTo>
                  <a:lnTo>
                    <a:pt x="134" y="58"/>
                  </a:lnTo>
                  <a:lnTo>
                    <a:pt x="134" y="62"/>
                  </a:lnTo>
                  <a:lnTo>
                    <a:pt x="136" y="63"/>
                  </a:lnTo>
                  <a:lnTo>
                    <a:pt x="138" y="65"/>
                  </a:lnTo>
                  <a:lnTo>
                    <a:pt x="139" y="65"/>
                  </a:lnTo>
                  <a:lnTo>
                    <a:pt x="139" y="67"/>
                  </a:lnTo>
                  <a:lnTo>
                    <a:pt x="138" y="65"/>
                  </a:lnTo>
                  <a:lnTo>
                    <a:pt x="136" y="65"/>
                  </a:lnTo>
                  <a:lnTo>
                    <a:pt x="134" y="65"/>
                  </a:lnTo>
                  <a:lnTo>
                    <a:pt x="131" y="67"/>
                  </a:lnTo>
                  <a:lnTo>
                    <a:pt x="129" y="65"/>
                  </a:lnTo>
                  <a:lnTo>
                    <a:pt x="126" y="65"/>
                  </a:lnTo>
                  <a:lnTo>
                    <a:pt x="124" y="65"/>
                  </a:lnTo>
                  <a:lnTo>
                    <a:pt x="122" y="65"/>
                  </a:lnTo>
                  <a:lnTo>
                    <a:pt x="122" y="63"/>
                  </a:lnTo>
                  <a:lnTo>
                    <a:pt x="121" y="63"/>
                  </a:lnTo>
                  <a:lnTo>
                    <a:pt x="119" y="63"/>
                  </a:lnTo>
                  <a:lnTo>
                    <a:pt x="117" y="62"/>
                  </a:lnTo>
                  <a:lnTo>
                    <a:pt x="115" y="63"/>
                  </a:lnTo>
                  <a:lnTo>
                    <a:pt x="115" y="63"/>
                  </a:lnTo>
                  <a:lnTo>
                    <a:pt x="115" y="63"/>
                  </a:lnTo>
                  <a:lnTo>
                    <a:pt x="114" y="67"/>
                  </a:lnTo>
                  <a:lnTo>
                    <a:pt x="114" y="67"/>
                  </a:lnTo>
                  <a:lnTo>
                    <a:pt x="112" y="67"/>
                  </a:lnTo>
                  <a:lnTo>
                    <a:pt x="109" y="67"/>
                  </a:lnTo>
                  <a:lnTo>
                    <a:pt x="109" y="67"/>
                  </a:lnTo>
                  <a:lnTo>
                    <a:pt x="107" y="67"/>
                  </a:lnTo>
                  <a:lnTo>
                    <a:pt x="107" y="67"/>
                  </a:lnTo>
                  <a:lnTo>
                    <a:pt x="105" y="67"/>
                  </a:lnTo>
                  <a:lnTo>
                    <a:pt x="105" y="65"/>
                  </a:lnTo>
                  <a:lnTo>
                    <a:pt x="104" y="65"/>
                  </a:lnTo>
                  <a:lnTo>
                    <a:pt x="100" y="67"/>
                  </a:lnTo>
                  <a:lnTo>
                    <a:pt x="98" y="68"/>
                  </a:lnTo>
                  <a:lnTo>
                    <a:pt x="97" y="68"/>
                  </a:lnTo>
                  <a:lnTo>
                    <a:pt x="93" y="70"/>
                  </a:lnTo>
                  <a:lnTo>
                    <a:pt x="92" y="70"/>
                  </a:lnTo>
                  <a:lnTo>
                    <a:pt x="90" y="68"/>
                  </a:lnTo>
                  <a:lnTo>
                    <a:pt x="88" y="68"/>
                  </a:lnTo>
                  <a:lnTo>
                    <a:pt x="87" y="68"/>
                  </a:lnTo>
                  <a:lnTo>
                    <a:pt x="85" y="70"/>
                  </a:lnTo>
                  <a:lnTo>
                    <a:pt x="83" y="72"/>
                  </a:lnTo>
                  <a:lnTo>
                    <a:pt x="83" y="73"/>
                  </a:lnTo>
                  <a:lnTo>
                    <a:pt x="83" y="73"/>
                  </a:lnTo>
                  <a:lnTo>
                    <a:pt x="83" y="75"/>
                  </a:lnTo>
                  <a:lnTo>
                    <a:pt x="81" y="75"/>
                  </a:lnTo>
                  <a:lnTo>
                    <a:pt x="80" y="75"/>
                  </a:lnTo>
                  <a:lnTo>
                    <a:pt x="78" y="73"/>
                  </a:lnTo>
                  <a:lnTo>
                    <a:pt x="76" y="73"/>
                  </a:lnTo>
                  <a:lnTo>
                    <a:pt x="75" y="73"/>
                  </a:lnTo>
                  <a:lnTo>
                    <a:pt x="73" y="73"/>
                  </a:lnTo>
                  <a:lnTo>
                    <a:pt x="71" y="73"/>
                  </a:lnTo>
                  <a:lnTo>
                    <a:pt x="70" y="73"/>
                  </a:lnTo>
                  <a:lnTo>
                    <a:pt x="66" y="72"/>
                  </a:lnTo>
                  <a:lnTo>
                    <a:pt x="64" y="72"/>
                  </a:lnTo>
                  <a:lnTo>
                    <a:pt x="64" y="72"/>
                  </a:lnTo>
                  <a:lnTo>
                    <a:pt x="61" y="70"/>
                  </a:lnTo>
                  <a:lnTo>
                    <a:pt x="59" y="68"/>
                  </a:lnTo>
                  <a:lnTo>
                    <a:pt x="56" y="67"/>
                  </a:lnTo>
                  <a:lnTo>
                    <a:pt x="54" y="67"/>
                  </a:lnTo>
                  <a:lnTo>
                    <a:pt x="53" y="65"/>
                  </a:lnTo>
                  <a:lnTo>
                    <a:pt x="53" y="65"/>
                  </a:lnTo>
                  <a:lnTo>
                    <a:pt x="53" y="67"/>
                  </a:lnTo>
                  <a:lnTo>
                    <a:pt x="51" y="65"/>
                  </a:lnTo>
                  <a:lnTo>
                    <a:pt x="49" y="67"/>
                  </a:lnTo>
                  <a:lnTo>
                    <a:pt x="47" y="67"/>
                  </a:lnTo>
                  <a:lnTo>
                    <a:pt x="46" y="68"/>
                  </a:lnTo>
                  <a:lnTo>
                    <a:pt x="46" y="70"/>
                  </a:lnTo>
                  <a:lnTo>
                    <a:pt x="46" y="70"/>
                  </a:lnTo>
                  <a:lnTo>
                    <a:pt x="46" y="72"/>
                  </a:lnTo>
                  <a:lnTo>
                    <a:pt x="44" y="72"/>
                  </a:lnTo>
                  <a:lnTo>
                    <a:pt x="42" y="73"/>
                  </a:lnTo>
                  <a:lnTo>
                    <a:pt x="42" y="73"/>
                  </a:lnTo>
                  <a:lnTo>
                    <a:pt x="44" y="77"/>
                  </a:lnTo>
                  <a:lnTo>
                    <a:pt x="44" y="77"/>
                  </a:lnTo>
                  <a:lnTo>
                    <a:pt x="44" y="79"/>
                  </a:lnTo>
                  <a:lnTo>
                    <a:pt x="44" y="80"/>
                  </a:lnTo>
                  <a:lnTo>
                    <a:pt x="42" y="80"/>
                  </a:lnTo>
                  <a:lnTo>
                    <a:pt x="41" y="80"/>
                  </a:lnTo>
                  <a:lnTo>
                    <a:pt x="39" y="80"/>
                  </a:lnTo>
                  <a:lnTo>
                    <a:pt x="39" y="79"/>
                  </a:lnTo>
                  <a:lnTo>
                    <a:pt x="37" y="79"/>
                  </a:lnTo>
                  <a:lnTo>
                    <a:pt x="36" y="79"/>
                  </a:lnTo>
                  <a:lnTo>
                    <a:pt x="34" y="80"/>
                  </a:lnTo>
                  <a:lnTo>
                    <a:pt x="32" y="80"/>
                  </a:lnTo>
                  <a:lnTo>
                    <a:pt x="27" y="82"/>
                  </a:lnTo>
                  <a:lnTo>
                    <a:pt x="27" y="82"/>
                  </a:lnTo>
                  <a:lnTo>
                    <a:pt x="25" y="84"/>
                  </a:lnTo>
                  <a:lnTo>
                    <a:pt x="22" y="85"/>
                  </a:lnTo>
                  <a:lnTo>
                    <a:pt x="17" y="94"/>
                  </a:lnTo>
                  <a:lnTo>
                    <a:pt x="17" y="94"/>
                  </a:lnTo>
                  <a:lnTo>
                    <a:pt x="17" y="92"/>
                  </a:lnTo>
                  <a:lnTo>
                    <a:pt x="17" y="90"/>
                  </a:lnTo>
                  <a:lnTo>
                    <a:pt x="17" y="89"/>
                  </a:lnTo>
                  <a:lnTo>
                    <a:pt x="13" y="85"/>
                  </a:lnTo>
                  <a:lnTo>
                    <a:pt x="12" y="85"/>
                  </a:lnTo>
                  <a:lnTo>
                    <a:pt x="10" y="82"/>
                  </a:lnTo>
                  <a:lnTo>
                    <a:pt x="8" y="79"/>
                  </a:lnTo>
                  <a:lnTo>
                    <a:pt x="7" y="75"/>
                  </a:lnTo>
                  <a:lnTo>
                    <a:pt x="5" y="73"/>
                  </a:lnTo>
                  <a:lnTo>
                    <a:pt x="2" y="72"/>
                  </a:lnTo>
                  <a:lnTo>
                    <a:pt x="2" y="72"/>
                  </a:lnTo>
                  <a:lnTo>
                    <a:pt x="2" y="67"/>
                  </a:lnTo>
                  <a:lnTo>
                    <a:pt x="2" y="65"/>
                  </a:lnTo>
                  <a:lnTo>
                    <a:pt x="0" y="62"/>
                  </a:lnTo>
                  <a:lnTo>
                    <a:pt x="0" y="60"/>
                  </a:lnTo>
                  <a:lnTo>
                    <a:pt x="0" y="56"/>
                  </a:lnTo>
                  <a:lnTo>
                    <a:pt x="0" y="55"/>
                  </a:lnTo>
                  <a:lnTo>
                    <a:pt x="0" y="53"/>
                  </a:lnTo>
                  <a:lnTo>
                    <a:pt x="2" y="51"/>
                  </a:lnTo>
                  <a:lnTo>
                    <a:pt x="3" y="50"/>
                  </a:lnTo>
                  <a:lnTo>
                    <a:pt x="5" y="46"/>
                  </a:lnTo>
                  <a:lnTo>
                    <a:pt x="7" y="43"/>
                  </a:lnTo>
                  <a:lnTo>
                    <a:pt x="8" y="41"/>
                  </a:lnTo>
                  <a:lnTo>
                    <a:pt x="10" y="39"/>
                  </a:lnTo>
                  <a:lnTo>
                    <a:pt x="12" y="38"/>
                  </a:lnTo>
                  <a:lnTo>
                    <a:pt x="12" y="36"/>
                  </a:lnTo>
                  <a:lnTo>
                    <a:pt x="12" y="38"/>
                  </a:lnTo>
                  <a:lnTo>
                    <a:pt x="13" y="39"/>
                  </a:lnTo>
                  <a:lnTo>
                    <a:pt x="15" y="39"/>
                  </a:lnTo>
                  <a:lnTo>
                    <a:pt x="17" y="39"/>
                  </a:lnTo>
                  <a:lnTo>
                    <a:pt x="19" y="39"/>
                  </a:lnTo>
                  <a:lnTo>
                    <a:pt x="20" y="38"/>
                  </a:lnTo>
                  <a:lnTo>
                    <a:pt x="20" y="34"/>
                  </a:lnTo>
                  <a:lnTo>
                    <a:pt x="22" y="34"/>
                  </a:lnTo>
                  <a:lnTo>
                    <a:pt x="24" y="34"/>
                  </a:lnTo>
                  <a:lnTo>
                    <a:pt x="24" y="38"/>
                  </a:lnTo>
                  <a:lnTo>
                    <a:pt x="25" y="38"/>
                  </a:lnTo>
                  <a:lnTo>
                    <a:pt x="27" y="38"/>
                  </a:lnTo>
                  <a:lnTo>
                    <a:pt x="29" y="36"/>
                  </a:lnTo>
                  <a:lnTo>
                    <a:pt x="32" y="34"/>
                  </a:lnTo>
                  <a:lnTo>
                    <a:pt x="36" y="33"/>
                  </a:lnTo>
                  <a:lnTo>
                    <a:pt x="41" y="31"/>
                  </a:lnTo>
                  <a:lnTo>
                    <a:pt x="44" y="31"/>
                  </a:lnTo>
                  <a:lnTo>
                    <a:pt x="46" y="29"/>
                  </a:lnTo>
                  <a:lnTo>
                    <a:pt x="49" y="28"/>
                  </a:lnTo>
                  <a:lnTo>
                    <a:pt x="49" y="26"/>
                  </a:lnTo>
                  <a:lnTo>
                    <a:pt x="47" y="26"/>
                  </a:lnTo>
                  <a:lnTo>
                    <a:pt x="46" y="24"/>
                  </a:lnTo>
                  <a:lnTo>
                    <a:pt x="46" y="22"/>
                  </a:lnTo>
                  <a:lnTo>
                    <a:pt x="47" y="21"/>
                  </a:lnTo>
                  <a:lnTo>
                    <a:pt x="49" y="22"/>
                  </a:lnTo>
                  <a:lnTo>
                    <a:pt x="51" y="21"/>
                  </a:lnTo>
                  <a:lnTo>
                    <a:pt x="53" y="22"/>
                  </a:lnTo>
                  <a:lnTo>
                    <a:pt x="56" y="22"/>
                  </a:lnTo>
                  <a:lnTo>
                    <a:pt x="59" y="22"/>
                  </a:lnTo>
                  <a:lnTo>
                    <a:pt x="63" y="22"/>
                  </a:lnTo>
                  <a:lnTo>
                    <a:pt x="64" y="21"/>
                  </a:lnTo>
                  <a:lnTo>
                    <a:pt x="66" y="19"/>
                  </a:lnTo>
                  <a:lnTo>
                    <a:pt x="66" y="17"/>
                  </a:lnTo>
                  <a:lnTo>
                    <a:pt x="66" y="16"/>
                  </a:lnTo>
                  <a:lnTo>
                    <a:pt x="66" y="14"/>
                  </a:lnTo>
                  <a:lnTo>
                    <a:pt x="68" y="14"/>
                  </a:lnTo>
                  <a:lnTo>
                    <a:pt x="68" y="12"/>
                  </a:lnTo>
                  <a:lnTo>
                    <a:pt x="70" y="11"/>
                  </a:lnTo>
                  <a:lnTo>
                    <a:pt x="71" y="11"/>
                  </a:lnTo>
                  <a:lnTo>
                    <a:pt x="71" y="11"/>
                  </a:lnTo>
                  <a:lnTo>
                    <a:pt x="75" y="7"/>
                  </a:lnTo>
                  <a:lnTo>
                    <a:pt x="75" y="7"/>
                  </a:lnTo>
                  <a:lnTo>
                    <a:pt x="75" y="5"/>
                  </a:lnTo>
                  <a:lnTo>
                    <a:pt x="75" y="4"/>
                  </a:lnTo>
                  <a:lnTo>
                    <a:pt x="78" y="2"/>
                  </a:lnTo>
                  <a:lnTo>
                    <a:pt x="80" y="0"/>
                  </a:lnTo>
                  <a:lnTo>
                    <a:pt x="83" y="0"/>
                  </a:lnTo>
                  <a:lnTo>
                    <a:pt x="83" y="2"/>
                  </a:lnTo>
                  <a:lnTo>
                    <a:pt x="87" y="0"/>
                  </a:lnTo>
                  <a:lnTo>
                    <a:pt x="87" y="0"/>
                  </a:lnTo>
                  <a:lnTo>
                    <a:pt x="87"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4" name="Freeform 112"/>
            <p:cNvSpPr>
              <a:spLocks/>
            </p:cNvSpPr>
            <p:nvPr/>
          </p:nvSpPr>
          <p:spPr bwMode="auto">
            <a:xfrm>
              <a:off x="4696653" y="3739675"/>
              <a:ext cx="403804" cy="374788"/>
            </a:xfrm>
            <a:custGeom>
              <a:avLst/>
              <a:gdLst>
                <a:gd name="T0" fmla="*/ 156 w 167"/>
                <a:gd name="T1" fmla="*/ 150 h 155"/>
                <a:gd name="T2" fmla="*/ 162 w 167"/>
                <a:gd name="T3" fmla="*/ 44 h 155"/>
                <a:gd name="T4" fmla="*/ 158 w 167"/>
                <a:gd name="T5" fmla="*/ 36 h 155"/>
                <a:gd name="T6" fmla="*/ 162 w 167"/>
                <a:gd name="T7" fmla="*/ 29 h 155"/>
                <a:gd name="T8" fmla="*/ 160 w 167"/>
                <a:gd name="T9" fmla="*/ 22 h 155"/>
                <a:gd name="T10" fmla="*/ 162 w 167"/>
                <a:gd name="T11" fmla="*/ 17 h 155"/>
                <a:gd name="T12" fmla="*/ 160 w 167"/>
                <a:gd name="T13" fmla="*/ 12 h 155"/>
                <a:gd name="T14" fmla="*/ 155 w 167"/>
                <a:gd name="T15" fmla="*/ 12 h 155"/>
                <a:gd name="T16" fmla="*/ 146 w 167"/>
                <a:gd name="T17" fmla="*/ 10 h 155"/>
                <a:gd name="T18" fmla="*/ 141 w 167"/>
                <a:gd name="T19" fmla="*/ 8 h 155"/>
                <a:gd name="T20" fmla="*/ 141 w 167"/>
                <a:gd name="T21" fmla="*/ 7 h 155"/>
                <a:gd name="T22" fmla="*/ 136 w 167"/>
                <a:gd name="T23" fmla="*/ 3 h 155"/>
                <a:gd name="T24" fmla="*/ 129 w 167"/>
                <a:gd name="T25" fmla="*/ 2 h 155"/>
                <a:gd name="T26" fmla="*/ 128 w 167"/>
                <a:gd name="T27" fmla="*/ 3 h 155"/>
                <a:gd name="T28" fmla="*/ 124 w 167"/>
                <a:gd name="T29" fmla="*/ 2 h 155"/>
                <a:gd name="T30" fmla="*/ 116 w 167"/>
                <a:gd name="T31" fmla="*/ 3 h 155"/>
                <a:gd name="T32" fmla="*/ 109 w 167"/>
                <a:gd name="T33" fmla="*/ 8 h 155"/>
                <a:gd name="T34" fmla="*/ 107 w 167"/>
                <a:gd name="T35" fmla="*/ 12 h 155"/>
                <a:gd name="T36" fmla="*/ 109 w 167"/>
                <a:gd name="T37" fmla="*/ 20 h 155"/>
                <a:gd name="T38" fmla="*/ 109 w 167"/>
                <a:gd name="T39" fmla="*/ 27 h 155"/>
                <a:gd name="T40" fmla="*/ 105 w 167"/>
                <a:gd name="T41" fmla="*/ 31 h 155"/>
                <a:gd name="T42" fmla="*/ 100 w 167"/>
                <a:gd name="T43" fmla="*/ 36 h 155"/>
                <a:gd name="T44" fmla="*/ 92 w 167"/>
                <a:gd name="T45" fmla="*/ 31 h 155"/>
                <a:gd name="T46" fmla="*/ 83 w 167"/>
                <a:gd name="T47" fmla="*/ 26 h 155"/>
                <a:gd name="T48" fmla="*/ 71 w 167"/>
                <a:gd name="T49" fmla="*/ 20 h 155"/>
                <a:gd name="T50" fmla="*/ 66 w 167"/>
                <a:gd name="T51" fmla="*/ 22 h 155"/>
                <a:gd name="T52" fmla="*/ 60 w 167"/>
                <a:gd name="T53" fmla="*/ 14 h 155"/>
                <a:gd name="T54" fmla="*/ 56 w 167"/>
                <a:gd name="T55" fmla="*/ 7 h 155"/>
                <a:gd name="T56" fmla="*/ 46 w 167"/>
                <a:gd name="T57" fmla="*/ 3 h 155"/>
                <a:gd name="T58" fmla="*/ 37 w 167"/>
                <a:gd name="T59" fmla="*/ 2 h 155"/>
                <a:gd name="T60" fmla="*/ 24 w 167"/>
                <a:gd name="T61" fmla="*/ 2 h 155"/>
                <a:gd name="T62" fmla="*/ 21 w 167"/>
                <a:gd name="T63" fmla="*/ 0 h 155"/>
                <a:gd name="T64" fmla="*/ 21 w 167"/>
                <a:gd name="T65" fmla="*/ 5 h 155"/>
                <a:gd name="T66" fmla="*/ 19 w 167"/>
                <a:gd name="T67" fmla="*/ 8 h 155"/>
                <a:gd name="T68" fmla="*/ 12 w 167"/>
                <a:gd name="T69" fmla="*/ 15 h 155"/>
                <a:gd name="T70" fmla="*/ 9 w 167"/>
                <a:gd name="T71" fmla="*/ 17 h 155"/>
                <a:gd name="T72" fmla="*/ 7 w 167"/>
                <a:gd name="T73" fmla="*/ 19 h 155"/>
                <a:gd name="T74" fmla="*/ 7 w 167"/>
                <a:gd name="T75" fmla="*/ 24 h 155"/>
                <a:gd name="T76" fmla="*/ 7 w 167"/>
                <a:gd name="T77" fmla="*/ 27 h 155"/>
                <a:gd name="T78" fmla="*/ 7 w 167"/>
                <a:gd name="T79" fmla="*/ 29 h 155"/>
                <a:gd name="T80" fmla="*/ 4 w 167"/>
                <a:gd name="T81" fmla="*/ 32 h 155"/>
                <a:gd name="T82" fmla="*/ 2 w 167"/>
                <a:gd name="T83" fmla="*/ 32 h 155"/>
                <a:gd name="T84" fmla="*/ 0 w 167"/>
                <a:gd name="T85" fmla="*/ 34 h 155"/>
                <a:gd name="T86" fmla="*/ 2 w 167"/>
                <a:gd name="T87" fmla="*/ 37 h 155"/>
                <a:gd name="T88" fmla="*/ 4 w 167"/>
                <a:gd name="T89" fmla="*/ 48 h 155"/>
                <a:gd name="T90" fmla="*/ 4 w 167"/>
                <a:gd name="T91" fmla="*/ 53 h 155"/>
                <a:gd name="T92" fmla="*/ 5 w 167"/>
                <a:gd name="T93" fmla="*/ 61 h 155"/>
                <a:gd name="T94" fmla="*/ 4 w 167"/>
                <a:gd name="T95" fmla="*/ 68 h 155"/>
                <a:gd name="T96" fmla="*/ 5 w 167"/>
                <a:gd name="T97" fmla="*/ 75 h 155"/>
                <a:gd name="T98" fmla="*/ 2 w 167"/>
                <a:gd name="T99" fmla="*/ 77 h 155"/>
                <a:gd name="T100" fmla="*/ 0 w 167"/>
                <a:gd name="T101" fmla="*/ 80 h 155"/>
                <a:gd name="T102" fmla="*/ 4 w 167"/>
                <a:gd name="T103" fmla="*/ 85 h 155"/>
                <a:gd name="T104" fmla="*/ 7 w 167"/>
                <a:gd name="T105" fmla="*/ 88 h 155"/>
                <a:gd name="T106" fmla="*/ 7 w 167"/>
                <a:gd name="T107" fmla="*/ 94 h 155"/>
                <a:gd name="T108" fmla="*/ 9 w 167"/>
                <a:gd name="T109" fmla="*/ 97 h 155"/>
                <a:gd name="T110" fmla="*/ 10 w 167"/>
                <a:gd name="T111" fmla="*/ 100 h 155"/>
                <a:gd name="T112" fmla="*/ 19 w 167"/>
                <a:gd name="T113" fmla="*/ 100 h 155"/>
                <a:gd name="T114" fmla="*/ 22 w 167"/>
                <a:gd name="T115" fmla="*/ 104 h 155"/>
                <a:gd name="T116" fmla="*/ 26 w 167"/>
                <a:gd name="T117" fmla="*/ 111 h 155"/>
                <a:gd name="T118" fmla="*/ 27 w 167"/>
                <a:gd name="T119" fmla="*/ 112 h 155"/>
                <a:gd name="T120" fmla="*/ 48 w 167"/>
                <a:gd name="T121" fmla="*/ 119 h 155"/>
                <a:gd name="T122" fmla="*/ 156 w 167"/>
                <a:gd name="T123" fmla="*/ 155 h 155"/>
                <a:gd name="T124" fmla="*/ 156 w 167"/>
                <a:gd name="T1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7" h="155">
                  <a:moveTo>
                    <a:pt x="156" y="155"/>
                  </a:moveTo>
                  <a:lnTo>
                    <a:pt x="156" y="150"/>
                  </a:lnTo>
                  <a:lnTo>
                    <a:pt x="167" y="150"/>
                  </a:lnTo>
                  <a:lnTo>
                    <a:pt x="162" y="44"/>
                  </a:lnTo>
                  <a:lnTo>
                    <a:pt x="160" y="37"/>
                  </a:lnTo>
                  <a:lnTo>
                    <a:pt x="158" y="36"/>
                  </a:lnTo>
                  <a:lnTo>
                    <a:pt x="160" y="32"/>
                  </a:lnTo>
                  <a:lnTo>
                    <a:pt x="162" y="29"/>
                  </a:lnTo>
                  <a:lnTo>
                    <a:pt x="162" y="26"/>
                  </a:lnTo>
                  <a:lnTo>
                    <a:pt x="160" y="22"/>
                  </a:lnTo>
                  <a:lnTo>
                    <a:pt x="162" y="19"/>
                  </a:lnTo>
                  <a:lnTo>
                    <a:pt x="162" y="17"/>
                  </a:lnTo>
                  <a:lnTo>
                    <a:pt x="162" y="14"/>
                  </a:lnTo>
                  <a:lnTo>
                    <a:pt x="160" y="12"/>
                  </a:lnTo>
                  <a:lnTo>
                    <a:pt x="158" y="12"/>
                  </a:lnTo>
                  <a:lnTo>
                    <a:pt x="155" y="12"/>
                  </a:lnTo>
                  <a:lnTo>
                    <a:pt x="148" y="10"/>
                  </a:lnTo>
                  <a:lnTo>
                    <a:pt x="146" y="10"/>
                  </a:lnTo>
                  <a:lnTo>
                    <a:pt x="145" y="10"/>
                  </a:lnTo>
                  <a:lnTo>
                    <a:pt x="141" y="8"/>
                  </a:lnTo>
                  <a:lnTo>
                    <a:pt x="139" y="7"/>
                  </a:lnTo>
                  <a:lnTo>
                    <a:pt x="141" y="7"/>
                  </a:lnTo>
                  <a:lnTo>
                    <a:pt x="139" y="5"/>
                  </a:lnTo>
                  <a:lnTo>
                    <a:pt x="136" y="3"/>
                  </a:lnTo>
                  <a:lnTo>
                    <a:pt x="133" y="3"/>
                  </a:lnTo>
                  <a:lnTo>
                    <a:pt x="129" y="2"/>
                  </a:lnTo>
                  <a:lnTo>
                    <a:pt x="129" y="2"/>
                  </a:lnTo>
                  <a:lnTo>
                    <a:pt x="128" y="3"/>
                  </a:lnTo>
                  <a:lnTo>
                    <a:pt x="126" y="2"/>
                  </a:lnTo>
                  <a:lnTo>
                    <a:pt x="124" y="2"/>
                  </a:lnTo>
                  <a:lnTo>
                    <a:pt x="121" y="3"/>
                  </a:lnTo>
                  <a:lnTo>
                    <a:pt x="116" y="3"/>
                  </a:lnTo>
                  <a:lnTo>
                    <a:pt x="112" y="5"/>
                  </a:lnTo>
                  <a:lnTo>
                    <a:pt x="109" y="8"/>
                  </a:lnTo>
                  <a:lnTo>
                    <a:pt x="109" y="12"/>
                  </a:lnTo>
                  <a:lnTo>
                    <a:pt x="107" y="12"/>
                  </a:lnTo>
                  <a:lnTo>
                    <a:pt x="107" y="17"/>
                  </a:lnTo>
                  <a:lnTo>
                    <a:pt x="109" y="20"/>
                  </a:lnTo>
                  <a:lnTo>
                    <a:pt x="111" y="26"/>
                  </a:lnTo>
                  <a:lnTo>
                    <a:pt x="109" y="27"/>
                  </a:lnTo>
                  <a:lnTo>
                    <a:pt x="105" y="31"/>
                  </a:lnTo>
                  <a:lnTo>
                    <a:pt x="105" y="31"/>
                  </a:lnTo>
                  <a:lnTo>
                    <a:pt x="102" y="34"/>
                  </a:lnTo>
                  <a:lnTo>
                    <a:pt x="100" y="36"/>
                  </a:lnTo>
                  <a:lnTo>
                    <a:pt x="95" y="34"/>
                  </a:lnTo>
                  <a:lnTo>
                    <a:pt x="92" y="31"/>
                  </a:lnTo>
                  <a:lnTo>
                    <a:pt x="88" y="27"/>
                  </a:lnTo>
                  <a:lnTo>
                    <a:pt x="83" y="26"/>
                  </a:lnTo>
                  <a:lnTo>
                    <a:pt x="75" y="22"/>
                  </a:lnTo>
                  <a:lnTo>
                    <a:pt x="71" y="20"/>
                  </a:lnTo>
                  <a:lnTo>
                    <a:pt x="70" y="22"/>
                  </a:lnTo>
                  <a:lnTo>
                    <a:pt x="66" y="22"/>
                  </a:lnTo>
                  <a:lnTo>
                    <a:pt x="63" y="20"/>
                  </a:lnTo>
                  <a:lnTo>
                    <a:pt x="60" y="14"/>
                  </a:lnTo>
                  <a:lnTo>
                    <a:pt x="60" y="10"/>
                  </a:lnTo>
                  <a:lnTo>
                    <a:pt x="56" y="7"/>
                  </a:lnTo>
                  <a:lnTo>
                    <a:pt x="49" y="5"/>
                  </a:lnTo>
                  <a:lnTo>
                    <a:pt x="46" y="3"/>
                  </a:lnTo>
                  <a:lnTo>
                    <a:pt x="41" y="3"/>
                  </a:lnTo>
                  <a:lnTo>
                    <a:pt x="37" y="2"/>
                  </a:lnTo>
                  <a:lnTo>
                    <a:pt x="29" y="3"/>
                  </a:lnTo>
                  <a:lnTo>
                    <a:pt x="24" y="2"/>
                  </a:lnTo>
                  <a:lnTo>
                    <a:pt x="22" y="0"/>
                  </a:lnTo>
                  <a:lnTo>
                    <a:pt x="21" y="0"/>
                  </a:lnTo>
                  <a:lnTo>
                    <a:pt x="21" y="0"/>
                  </a:lnTo>
                  <a:lnTo>
                    <a:pt x="21" y="5"/>
                  </a:lnTo>
                  <a:lnTo>
                    <a:pt x="21" y="5"/>
                  </a:lnTo>
                  <a:lnTo>
                    <a:pt x="19" y="8"/>
                  </a:lnTo>
                  <a:lnTo>
                    <a:pt x="12" y="14"/>
                  </a:lnTo>
                  <a:lnTo>
                    <a:pt x="12" y="15"/>
                  </a:lnTo>
                  <a:lnTo>
                    <a:pt x="10" y="17"/>
                  </a:lnTo>
                  <a:lnTo>
                    <a:pt x="9" y="17"/>
                  </a:lnTo>
                  <a:lnTo>
                    <a:pt x="7" y="19"/>
                  </a:lnTo>
                  <a:lnTo>
                    <a:pt x="7" y="19"/>
                  </a:lnTo>
                  <a:lnTo>
                    <a:pt x="7" y="20"/>
                  </a:lnTo>
                  <a:lnTo>
                    <a:pt x="7" y="24"/>
                  </a:lnTo>
                  <a:lnTo>
                    <a:pt x="7" y="27"/>
                  </a:lnTo>
                  <a:lnTo>
                    <a:pt x="7" y="27"/>
                  </a:lnTo>
                  <a:lnTo>
                    <a:pt x="7" y="29"/>
                  </a:lnTo>
                  <a:lnTo>
                    <a:pt x="7" y="29"/>
                  </a:lnTo>
                  <a:lnTo>
                    <a:pt x="5" y="31"/>
                  </a:lnTo>
                  <a:lnTo>
                    <a:pt x="4" y="32"/>
                  </a:lnTo>
                  <a:lnTo>
                    <a:pt x="4" y="32"/>
                  </a:lnTo>
                  <a:lnTo>
                    <a:pt x="2" y="32"/>
                  </a:lnTo>
                  <a:lnTo>
                    <a:pt x="2" y="32"/>
                  </a:lnTo>
                  <a:lnTo>
                    <a:pt x="0" y="34"/>
                  </a:lnTo>
                  <a:lnTo>
                    <a:pt x="0" y="37"/>
                  </a:lnTo>
                  <a:lnTo>
                    <a:pt x="2" y="37"/>
                  </a:lnTo>
                  <a:lnTo>
                    <a:pt x="4" y="41"/>
                  </a:lnTo>
                  <a:lnTo>
                    <a:pt x="4" y="48"/>
                  </a:lnTo>
                  <a:lnTo>
                    <a:pt x="4" y="51"/>
                  </a:lnTo>
                  <a:lnTo>
                    <a:pt x="4" y="53"/>
                  </a:lnTo>
                  <a:lnTo>
                    <a:pt x="4" y="58"/>
                  </a:lnTo>
                  <a:lnTo>
                    <a:pt x="5" y="61"/>
                  </a:lnTo>
                  <a:lnTo>
                    <a:pt x="4" y="66"/>
                  </a:lnTo>
                  <a:lnTo>
                    <a:pt x="4" y="68"/>
                  </a:lnTo>
                  <a:lnTo>
                    <a:pt x="5" y="70"/>
                  </a:lnTo>
                  <a:lnTo>
                    <a:pt x="5" y="75"/>
                  </a:lnTo>
                  <a:lnTo>
                    <a:pt x="4" y="75"/>
                  </a:lnTo>
                  <a:lnTo>
                    <a:pt x="2" y="77"/>
                  </a:lnTo>
                  <a:lnTo>
                    <a:pt x="0" y="78"/>
                  </a:lnTo>
                  <a:lnTo>
                    <a:pt x="0" y="80"/>
                  </a:lnTo>
                  <a:lnTo>
                    <a:pt x="2" y="82"/>
                  </a:lnTo>
                  <a:lnTo>
                    <a:pt x="4" y="85"/>
                  </a:lnTo>
                  <a:lnTo>
                    <a:pt x="7" y="88"/>
                  </a:lnTo>
                  <a:lnTo>
                    <a:pt x="7" y="88"/>
                  </a:lnTo>
                  <a:lnTo>
                    <a:pt x="7" y="92"/>
                  </a:lnTo>
                  <a:lnTo>
                    <a:pt x="7" y="94"/>
                  </a:lnTo>
                  <a:lnTo>
                    <a:pt x="7" y="95"/>
                  </a:lnTo>
                  <a:lnTo>
                    <a:pt x="9" y="97"/>
                  </a:lnTo>
                  <a:lnTo>
                    <a:pt x="9" y="99"/>
                  </a:lnTo>
                  <a:lnTo>
                    <a:pt x="10" y="100"/>
                  </a:lnTo>
                  <a:lnTo>
                    <a:pt x="14" y="100"/>
                  </a:lnTo>
                  <a:lnTo>
                    <a:pt x="19" y="100"/>
                  </a:lnTo>
                  <a:lnTo>
                    <a:pt x="21" y="102"/>
                  </a:lnTo>
                  <a:lnTo>
                    <a:pt x="22" y="104"/>
                  </a:lnTo>
                  <a:lnTo>
                    <a:pt x="24" y="109"/>
                  </a:lnTo>
                  <a:lnTo>
                    <a:pt x="26" y="111"/>
                  </a:lnTo>
                  <a:lnTo>
                    <a:pt x="26" y="112"/>
                  </a:lnTo>
                  <a:lnTo>
                    <a:pt x="27" y="112"/>
                  </a:lnTo>
                  <a:lnTo>
                    <a:pt x="46" y="117"/>
                  </a:lnTo>
                  <a:lnTo>
                    <a:pt x="48" y="119"/>
                  </a:lnTo>
                  <a:lnTo>
                    <a:pt x="70" y="111"/>
                  </a:lnTo>
                  <a:lnTo>
                    <a:pt x="156" y="155"/>
                  </a:lnTo>
                  <a:lnTo>
                    <a:pt x="156" y="155"/>
                  </a:lnTo>
                  <a:lnTo>
                    <a:pt x="156" y="155"/>
                  </a:lnTo>
                  <a:lnTo>
                    <a:pt x="156" y="15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5" name="Freeform 113"/>
            <p:cNvSpPr>
              <a:spLocks noEditPoints="1"/>
            </p:cNvSpPr>
            <p:nvPr/>
          </p:nvSpPr>
          <p:spPr bwMode="auto">
            <a:xfrm>
              <a:off x="4648293" y="3616358"/>
              <a:ext cx="99138" cy="200693"/>
            </a:xfrm>
            <a:custGeom>
              <a:avLst/>
              <a:gdLst>
                <a:gd name="T0" fmla="*/ 24 w 41"/>
                <a:gd name="T1" fmla="*/ 83 h 83"/>
                <a:gd name="T2" fmla="*/ 25 w 41"/>
                <a:gd name="T3" fmla="*/ 82 h 83"/>
                <a:gd name="T4" fmla="*/ 27 w 41"/>
                <a:gd name="T5" fmla="*/ 80 h 83"/>
                <a:gd name="T6" fmla="*/ 27 w 41"/>
                <a:gd name="T7" fmla="*/ 78 h 83"/>
                <a:gd name="T8" fmla="*/ 27 w 41"/>
                <a:gd name="T9" fmla="*/ 71 h 83"/>
                <a:gd name="T10" fmla="*/ 27 w 41"/>
                <a:gd name="T11" fmla="*/ 70 h 83"/>
                <a:gd name="T12" fmla="*/ 30 w 41"/>
                <a:gd name="T13" fmla="*/ 68 h 83"/>
                <a:gd name="T14" fmla="*/ 32 w 41"/>
                <a:gd name="T15" fmla="*/ 65 h 83"/>
                <a:gd name="T16" fmla="*/ 41 w 41"/>
                <a:gd name="T17" fmla="*/ 56 h 83"/>
                <a:gd name="T18" fmla="*/ 41 w 41"/>
                <a:gd name="T19" fmla="*/ 51 h 83"/>
                <a:gd name="T20" fmla="*/ 39 w 41"/>
                <a:gd name="T21" fmla="*/ 51 h 83"/>
                <a:gd name="T22" fmla="*/ 35 w 41"/>
                <a:gd name="T23" fmla="*/ 48 h 83"/>
                <a:gd name="T24" fmla="*/ 34 w 41"/>
                <a:gd name="T25" fmla="*/ 46 h 83"/>
                <a:gd name="T26" fmla="*/ 34 w 41"/>
                <a:gd name="T27" fmla="*/ 46 h 83"/>
                <a:gd name="T28" fmla="*/ 30 w 41"/>
                <a:gd name="T29" fmla="*/ 46 h 83"/>
                <a:gd name="T30" fmla="*/ 29 w 41"/>
                <a:gd name="T31" fmla="*/ 46 h 83"/>
                <a:gd name="T32" fmla="*/ 24 w 41"/>
                <a:gd name="T33" fmla="*/ 39 h 83"/>
                <a:gd name="T34" fmla="*/ 30 w 41"/>
                <a:gd name="T35" fmla="*/ 32 h 83"/>
                <a:gd name="T36" fmla="*/ 34 w 41"/>
                <a:gd name="T37" fmla="*/ 29 h 83"/>
                <a:gd name="T38" fmla="*/ 34 w 41"/>
                <a:gd name="T39" fmla="*/ 27 h 83"/>
                <a:gd name="T40" fmla="*/ 34 w 41"/>
                <a:gd name="T41" fmla="*/ 24 h 83"/>
                <a:gd name="T42" fmla="*/ 30 w 41"/>
                <a:gd name="T43" fmla="*/ 20 h 83"/>
                <a:gd name="T44" fmla="*/ 29 w 41"/>
                <a:gd name="T45" fmla="*/ 14 h 83"/>
                <a:gd name="T46" fmla="*/ 30 w 41"/>
                <a:gd name="T47" fmla="*/ 10 h 83"/>
                <a:gd name="T48" fmla="*/ 32 w 41"/>
                <a:gd name="T49" fmla="*/ 5 h 83"/>
                <a:gd name="T50" fmla="*/ 29 w 41"/>
                <a:gd name="T51" fmla="*/ 7 h 83"/>
                <a:gd name="T52" fmla="*/ 25 w 41"/>
                <a:gd name="T53" fmla="*/ 8 h 83"/>
                <a:gd name="T54" fmla="*/ 24 w 41"/>
                <a:gd name="T55" fmla="*/ 3 h 83"/>
                <a:gd name="T56" fmla="*/ 22 w 41"/>
                <a:gd name="T57" fmla="*/ 0 h 83"/>
                <a:gd name="T58" fmla="*/ 20 w 41"/>
                <a:gd name="T59" fmla="*/ 2 h 83"/>
                <a:gd name="T60" fmla="*/ 15 w 41"/>
                <a:gd name="T61" fmla="*/ 2 h 83"/>
                <a:gd name="T62" fmla="*/ 8 w 41"/>
                <a:gd name="T63" fmla="*/ 5 h 83"/>
                <a:gd name="T64" fmla="*/ 8 w 41"/>
                <a:gd name="T65" fmla="*/ 7 h 83"/>
                <a:gd name="T66" fmla="*/ 8 w 41"/>
                <a:gd name="T67" fmla="*/ 12 h 83"/>
                <a:gd name="T68" fmla="*/ 7 w 41"/>
                <a:gd name="T69" fmla="*/ 20 h 83"/>
                <a:gd name="T70" fmla="*/ 8 w 41"/>
                <a:gd name="T71" fmla="*/ 25 h 83"/>
                <a:gd name="T72" fmla="*/ 8 w 41"/>
                <a:gd name="T73" fmla="*/ 25 h 83"/>
                <a:gd name="T74" fmla="*/ 8 w 41"/>
                <a:gd name="T75" fmla="*/ 29 h 83"/>
                <a:gd name="T76" fmla="*/ 7 w 41"/>
                <a:gd name="T77" fmla="*/ 34 h 83"/>
                <a:gd name="T78" fmla="*/ 5 w 41"/>
                <a:gd name="T79" fmla="*/ 36 h 83"/>
                <a:gd name="T80" fmla="*/ 1 w 41"/>
                <a:gd name="T81" fmla="*/ 39 h 83"/>
                <a:gd name="T82" fmla="*/ 0 w 41"/>
                <a:gd name="T83" fmla="*/ 46 h 83"/>
                <a:gd name="T84" fmla="*/ 1 w 41"/>
                <a:gd name="T85" fmla="*/ 49 h 83"/>
                <a:gd name="T86" fmla="*/ 3 w 41"/>
                <a:gd name="T87" fmla="*/ 51 h 83"/>
                <a:gd name="T88" fmla="*/ 7 w 41"/>
                <a:gd name="T89" fmla="*/ 56 h 83"/>
                <a:gd name="T90" fmla="*/ 10 w 41"/>
                <a:gd name="T91" fmla="*/ 59 h 83"/>
                <a:gd name="T92" fmla="*/ 15 w 41"/>
                <a:gd name="T93" fmla="*/ 63 h 83"/>
                <a:gd name="T94" fmla="*/ 22 w 41"/>
                <a:gd name="T95" fmla="*/ 83 h 83"/>
                <a:gd name="T96" fmla="*/ 30 w 41"/>
                <a:gd name="T97" fmla="*/ 42 h 83"/>
                <a:gd name="T98" fmla="*/ 34 w 41"/>
                <a:gd name="T99" fmla="*/ 42 h 83"/>
                <a:gd name="T100" fmla="*/ 32 w 41"/>
                <a:gd name="T101" fmla="*/ 44 h 83"/>
                <a:gd name="T102" fmla="*/ 30 w 41"/>
                <a:gd name="T103" fmla="*/ 4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 h="83">
                  <a:moveTo>
                    <a:pt x="22" y="83"/>
                  </a:moveTo>
                  <a:lnTo>
                    <a:pt x="24" y="83"/>
                  </a:lnTo>
                  <a:lnTo>
                    <a:pt x="24" y="83"/>
                  </a:lnTo>
                  <a:lnTo>
                    <a:pt x="25" y="82"/>
                  </a:lnTo>
                  <a:lnTo>
                    <a:pt x="27" y="80"/>
                  </a:lnTo>
                  <a:lnTo>
                    <a:pt x="27" y="80"/>
                  </a:lnTo>
                  <a:lnTo>
                    <a:pt x="27" y="78"/>
                  </a:lnTo>
                  <a:lnTo>
                    <a:pt x="27" y="78"/>
                  </a:lnTo>
                  <a:lnTo>
                    <a:pt x="27" y="75"/>
                  </a:lnTo>
                  <a:lnTo>
                    <a:pt x="27" y="71"/>
                  </a:lnTo>
                  <a:lnTo>
                    <a:pt x="27" y="70"/>
                  </a:lnTo>
                  <a:lnTo>
                    <a:pt x="27" y="70"/>
                  </a:lnTo>
                  <a:lnTo>
                    <a:pt x="29" y="68"/>
                  </a:lnTo>
                  <a:lnTo>
                    <a:pt x="30" y="68"/>
                  </a:lnTo>
                  <a:lnTo>
                    <a:pt x="32" y="66"/>
                  </a:lnTo>
                  <a:lnTo>
                    <a:pt x="32" y="65"/>
                  </a:lnTo>
                  <a:lnTo>
                    <a:pt x="39" y="59"/>
                  </a:lnTo>
                  <a:lnTo>
                    <a:pt x="41" y="56"/>
                  </a:lnTo>
                  <a:lnTo>
                    <a:pt x="41" y="56"/>
                  </a:lnTo>
                  <a:lnTo>
                    <a:pt x="41" y="51"/>
                  </a:lnTo>
                  <a:lnTo>
                    <a:pt x="41" y="51"/>
                  </a:lnTo>
                  <a:lnTo>
                    <a:pt x="39" y="51"/>
                  </a:lnTo>
                  <a:lnTo>
                    <a:pt x="35" y="49"/>
                  </a:lnTo>
                  <a:lnTo>
                    <a:pt x="35" y="48"/>
                  </a:lnTo>
                  <a:lnTo>
                    <a:pt x="35" y="46"/>
                  </a:lnTo>
                  <a:lnTo>
                    <a:pt x="34" y="46"/>
                  </a:lnTo>
                  <a:lnTo>
                    <a:pt x="34" y="46"/>
                  </a:lnTo>
                  <a:lnTo>
                    <a:pt x="34" y="46"/>
                  </a:lnTo>
                  <a:lnTo>
                    <a:pt x="32" y="48"/>
                  </a:lnTo>
                  <a:lnTo>
                    <a:pt x="30" y="46"/>
                  </a:lnTo>
                  <a:lnTo>
                    <a:pt x="30" y="44"/>
                  </a:lnTo>
                  <a:lnTo>
                    <a:pt x="29" y="46"/>
                  </a:lnTo>
                  <a:lnTo>
                    <a:pt x="25" y="42"/>
                  </a:lnTo>
                  <a:lnTo>
                    <a:pt x="24" y="39"/>
                  </a:lnTo>
                  <a:lnTo>
                    <a:pt x="25" y="36"/>
                  </a:lnTo>
                  <a:lnTo>
                    <a:pt x="30" y="32"/>
                  </a:lnTo>
                  <a:lnTo>
                    <a:pt x="34" y="29"/>
                  </a:lnTo>
                  <a:lnTo>
                    <a:pt x="34" y="29"/>
                  </a:lnTo>
                  <a:lnTo>
                    <a:pt x="34" y="27"/>
                  </a:lnTo>
                  <a:lnTo>
                    <a:pt x="34" y="27"/>
                  </a:lnTo>
                  <a:lnTo>
                    <a:pt x="34" y="25"/>
                  </a:lnTo>
                  <a:lnTo>
                    <a:pt x="34" y="24"/>
                  </a:lnTo>
                  <a:lnTo>
                    <a:pt x="34" y="20"/>
                  </a:lnTo>
                  <a:lnTo>
                    <a:pt x="30" y="20"/>
                  </a:lnTo>
                  <a:lnTo>
                    <a:pt x="27" y="15"/>
                  </a:lnTo>
                  <a:lnTo>
                    <a:pt x="29" y="14"/>
                  </a:lnTo>
                  <a:lnTo>
                    <a:pt x="30" y="12"/>
                  </a:lnTo>
                  <a:lnTo>
                    <a:pt x="30" y="10"/>
                  </a:lnTo>
                  <a:lnTo>
                    <a:pt x="32" y="7"/>
                  </a:lnTo>
                  <a:lnTo>
                    <a:pt x="32" y="5"/>
                  </a:lnTo>
                  <a:lnTo>
                    <a:pt x="32" y="3"/>
                  </a:lnTo>
                  <a:lnTo>
                    <a:pt x="29" y="7"/>
                  </a:lnTo>
                  <a:lnTo>
                    <a:pt x="27" y="8"/>
                  </a:lnTo>
                  <a:lnTo>
                    <a:pt x="25" y="8"/>
                  </a:lnTo>
                  <a:lnTo>
                    <a:pt x="24" y="3"/>
                  </a:lnTo>
                  <a:lnTo>
                    <a:pt x="24" y="3"/>
                  </a:lnTo>
                  <a:lnTo>
                    <a:pt x="24" y="2"/>
                  </a:lnTo>
                  <a:lnTo>
                    <a:pt x="22" y="0"/>
                  </a:lnTo>
                  <a:lnTo>
                    <a:pt x="20" y="2"/>
                  </a:lnTo>
                  <a:lnTo>
                    <a:pt x="20" y="2"/>
                  </a:lnTo>
                  <a:lnTo>
                    <a:pt x="18" y="2"/>
                  </a:lnTo>
                  <a:lnTo>
                    <a:pt x="15" y="2"/>
                  </a:lnTo>
                  <a:lnTo>
                    <a:pt x="12" y="3"/>
                  </a:lnTo>
                  <a:lnTo>
                    <a:pt x="8" y="5"/>
                  </a:lnTo>
                  <a:lnTo>
                    <a:pt x="8" y="5"/>
                  </a:lnTo>
                  <a:lnTo>
                    <a:pt x="8" y="7"/>
                  </a:lnTo>
                  <a:lnTo>
                    <a:pt x="8" y="8"/>
                  </a:lnTo>
                  <a:lnTo>
                    <a:pt x="8" y="12"/>
                  </a:lnTo>
                  <a:lnTo>
                    <a:pt x="8" y="15"/>
                  </a:lnTo>
                  <a:lnTo>
                    <a:pt x="7" y="20"/>
                  </a:lnTo>
                  <a:lnTo>
                    <a:pt x="7" y="24"/>
                  </a:lnTo>
                  <a:lnTo>
                    <a:pt x="8" y="25"/>
                  </a:lnTo>
                  <a:lnTo>
                    <a:pt x="8" y="25"/>
                  </a:lnTo>
                  <a:lnTo>
                    <a:pt x="8" y="25"/>
                  </a:lnTo>
                  <a:lnTo>
                    <a:pt x="7" y="27"/>
                  </a:lnTo>
                  <a:lnTo>
                    <a:pt x="8" y="29"/>
                  </a:lnTo>
                  <a:lnTo>
                    <a:pt x="8" y="31"/>
                  </a:lnTo>
                  <a:lnTo>
                    <a:pt x="7" y="34"/>
                  </a:lnTo>
                  <a:lnTo>
                    <a:pt x="5" y="36"/>
                  </a:lnTo>
                  <a:lnTo>
                    <a:pt x="5" y="36"/>
                  </a:lnTo>
                  <a:lnTo>
                    <a:pt x="3" y="37"/>
                  </a:lnTo>
                  <a:lnTo>
                    <a:pt x="1" y="39"/>
                  </a:lnTo>
                  <a:lnTo>
                    <a:pt x="0" y="44"/>
                  </a:lnTo>
                  <a:lnTo>
                    <a:pt x="0" y="46"/>
                  </a:lnTo>
                  <a:lnTo>
                    <a:pt x="1" y="48"/>
                  </a:lnTo>
                  <a:lnTo>
                    <a:pt x="1" y="49"/>
                  </a:lnTo>
                  <a:lnTo>
                    <a:pt x="3" y="51"/>
                  </a:lnTo>
                  <a:lnTo>
                    <a:pt x="3" y="51"/>
                  </a:lnTo>
                  <a:lnTo>
                    <a:pt x="7" y="54"/>
                  </a:lnTo>
                  <a:lnTo>
                    <a:pt x="7" y="56"/>
                  </a:lnTo>
                  <a:lnTo>
                    <a:pt x="10" y="58"/>
                  </a:lnTo>
                  <a:lnTo>
                    <a:pt x="10" y="59"/>
                  </a:lnTo>
                  <a:lnTo>
                    <a:pt x="12" y="59"/>
                  </a:lnTo>
                  <a:lnTo>
                    <a:pt x="15" y="63"/>
                  </a:lnTo>
                  <a:lnTo>
                    <a:pt x="22" y="83"/>
                  </a:lnTo>
                  <a:lnTo>
                    <a:pt x="22" y="83"/>
                  </a:lnTo>
                  <a:lnTo>
                    <a:pt x="22" y="83"/>
                  </a:lnTo>
                  <a:close/>
                  <a:moveTo>
                    <a:pt x="30" y="42"/>
                  </a:moveTo>
                  <a:lnTo>
                    <a:pt x="32" y="42"/>
                  </a:lnTo>
                  <a:lnTo>
                    <a:pt x="34" y="42"/>
                  </a:lnTo>
                  <a:lnTo>
                    <a:pt x="34" y="44"/>
                  </a:lnTo>
                  <a:lnTo>
                    <a:pt x="32" y="44"/>
                  </a:lnTo>
                  <a:lnTo>
                    <a:pt x="30" y="42"/>
                  </a:lnTo>
                  <a:lnTo>
                    <a:pt x="30" y="4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6" name="Freeform 114"/>
            <p:cNvSpPr>
              <a:spLocks/>
            </p:cNvSpPr>
            <p:nvPr/>
          </p:nvSpPr>
          <p:spPr bwMode="auto">
            <a:xfrm>
              <a:off x="4244491" y="3623611"/>
              <a:ext cx="517449" cy="502941"/>
            </a:xfrm>
            <a:custGeom>
              <a:avLst/>
              <a:gdLst>
                <a:gd name="T0" fmla="*/ 213 w 214"/>
                <a:gd name="T1" fmla="*/ 159 h 208"/>
                <a:gd name="T2" fmla="*/ 208 w 214"/>
                <a:gd name="T3" fmla="*/ 150 h 208"/>
                <a:gd name="T4" fmla="*/ 197 w 214"/>
                <a:gd name="T5" fmla="*/ 148 h 208"/>
                <a:gd name="T6" fmla="*/ 194 w 214"/>
                <a:gd name="T7" fmla="*/ 143 h 208"/>
                <a:gd name="T8" fmla="*/ 194 w 214"/>
                <a:gd name="T9" fmla="*/ 136 h 208"/>
                <a:gd name="T10" fmla="*/ 189 w 214"/>
                <a:gd name="T11" fmla="*/ 130 h 208"/>
                <a:gd name="T12" fmla="*/ 189 w 214"/>
                <a:gd name="T13" fmla="*/ 125 h 208"/>
                <a:gd name="T14" fmla="*/ 192 w 214"/>
                <a:gd name="T15" fmla="*/ 118 h 208"/>
                <a:gd name="T16" fmla="*/ 192 w 214"/>
                <a:gd name="T17" fmla="*/ 109 h 208"/>
                <a:gd name="T18" fmla="*/ 191 w 214"/>
                <a:gd name="T19" fmla="*/ 99 h 208"/>
                <a:gd name="T20" fmla="*/ 189 w 214"/>
                <a:gd name="T21" fmla="*/ 85 h 208"/>
                <a:gd name="T22" fmla="*/ 189 w 214"/>
                <a:gd name="T23" fmla="*/ 80 h 208"/>
                <a:gd name="T24" fmla="*/ 177 w 214"/>
                <a:gd name="T25" fmla="*/ 56 h 208"/>
                <a:gd name="T26" fmla="*/ 174 w 214"/>
                <a:gd name="T27" fmla="*/ 51 h 208"/>
                <a:gd name="T28" fmla="*/ 168 w 214"/>
                <a:gd name="T29" fmla="*/ 46 h 208"/>
                <a:gd name="T30" fmla="*/ 167 w 214"/>
                <a:gd name="T31" fmla="*/ 41 h 208"/>
                <a:gd name="T32" fmla="*/ 172 w 214"/>
                <a:gd name="T33" fmla="*/ 33 h 208"/>
                <a:gd name="T34" fmla="*/ 175 w 214"/>
                <a:gd name="T35" fmla="*/ 28 h 208"/>
                <a:gd name="T36" fmla="*/ 175 w 214"/>
                <a:gd name="T37" fmla="*/ 22 h 208"/>
                <a:gd name="T38" fmla="*/ 174 w 214"/>
                <a:gd name="T39" fmla="*/ 21 h 208"/>
                <a:gd name="T40" fmla="*/ 175 w 214"/>
                <a:gd name="T41" fmla="*/ 9 h 208"/>
                <a:gd name="T42" fmla="*/ 175 w 214"/>
                <a:gd name="T43" fmla="*/ 2 h 208"/>
                <a:gd name="T44" fmla="*/ 170 w 214"/>
                <a:gd name="T45" fmla="*/ 2 h 208"/>
                <a:gd name="T46" fmla="*/ 162 w 214"/>
                <a:gd name="T47" fmla="*/ 0 h 208"/>
                <a:gd name="T48" fmla="*/ 155 w 214"/>
                <a:gd name="T49" fmla="*/ 4 h 208"/>
                <a:gd name="T50" fmla="*/ 151 w 214"/>
                <a:gd name="T51" fmla="*/ 0 h 208"/>
                <a:gd name="T52" fmla="*/ 148 w 214"/>
                <a:gd name="T53" fmla="*/ 4 h 208"/>
                <a:gd name="T54" fmla="*/ 143 w 214"/>
                <a:gd name="T55" fmla="*/ 5 h 208"/>
                <a:gd name="T56" fmla="*/ 136 w 214"/>
                <a:gd name="T57" fmla="*/ 4 h 208"/>
                <a:gd name="T58" fmla="*/ 129 w 214"/>
                <a:gd name="T59" fmla="*/ 4 h 208"/>
                <a:gd name="T60" fmla="*/ 126 w 214"/>
                <a:gd name="T61" fmla="*/ 2 h 208"/>
                <a:gd name="T62" fmla="*/ 119 w 214"/>
                <a:gd name="T63" fmla="*/ 4 h 208"/>
                <a:gd name="T64" fmla="*/ 112 w 214"/>
                <a:gd name="T65" fmla="*/ 5 h 208"/>
                <a:gd name="T66" fmla="*/ 104 w 214"/>
                <a:gd name="T67" fmla="*/ 5 h 208"/>
                <a:gd name="T68" fmla="*/ 95 w 214"/>
                <a:gd name="T69" fmla="*/ 11 h 208"/>
                <a:gd name="T70" fmla="*/ 90 w 214"/>
                <a:gd name="T71" fmla="*/ 16 h 208"/>
                <a:gd name="T72" fmla="*/ 87 w 214"/>
                <a:gd name="T73" fmla="*/ 16 h 208"/>
                <a:gd name="T74" fmla="*/ 82 w 214"/>
                <a:gd name="T75" fmla="*/ 17 h 208"/>
                <a:gd name="T76" fmla="*/ 78 w 214"/>
                <a:gd name="T77" fmla="*/ 21 h 208"/>
                <a:gd name="T78" fmla="*/ 70 w 214"/>
                <a:gd name="T79" fmla="*/ 24 h 208"/>
                <a:gd name="T80" fmla="*/ 73 w 214"/>
                <a:gd name="T81" fmla="*/ 28 h 208"/>
                <a:gd name="T82" fmla="*/ 73 w 214"/>
                <a:gd name="T83" fmla="*/ 34 h 208"/>
                <a:gd name="T84" fmla="*/ 75 w 214"/>
                <a:gd name="T85" fmla="*/ 48 h 208"/>
                <a:gd name="T86" fmla="*/ 78 w 214"/>
                <a:gd name="T87" fmla="*/ 53 h 208"/>
                <a:gd name="T88" fmla="*/ 82 w 214"/>
                <a:gd name="T89" fmla="*/ 55 h 208"/>
                <a:gd name="T90" fmla="*/ 78 w 214"/>
                <a:gd name="T91" fmla="*/ 62 h 208"/>
                <a:gd name="T92" fmla="*/ 61 w 214"/>
                <a:gd name="T93" fmla="*/ 65 h 208"/>
                <a:gd name="T94" fmla="*/ 58 w 214"/>
                <a:gd name="T95" fmla="*/ 74 h 208"/>
                <a:gd name="T96" fmla="*/ 39 w 214"/>
                <a:gd name="T97" fmla="*/ 87 h 208"/>
                <a:gd name="T98" fmla="*/ 22 w 214"/>
                <a:gd name="T99" fmla="*/ 94 h 208"/>
                <a:gd name="T100" fmla="*/ 10 w 214"/>
                <a:gd name="T101" fmla="*/ 96 h 208"/>
                <a:gd name="T102" fmla="*/ 0 w 214"/>
                <a:gd name="T103" fmla="*/ 104 h 208"/>
                <a:gd name="T104" fmla="*/ 0 w 214"/>
                <a:gd name="T105" fmla="*/ 116 h 208"/>
                <a:gd name="T106" fmla="*/ 39 w 214"/>
                <a:gd name="T107" fmla="*/ 142 h 208"/>
                <a:gd name="T108" fmla="*/ 111 w 214"/>
                <a:gd name="T109" fmla="*/ 193 h 208"/>
                <a:gd name="T110" fmla="*/ 119 w 214"/>
                <a:gd name="T111" fmla="*/ 196 h 208"/>
                <a:gd name="T112" fmla="*/ 126 w 214"/>
                <a:gd name="T113" fmla="*/ 201 h 208"/>
                <a:gd name="T114" fmla="*/ 126 w 214"/>
                <a:gd name="T115" fmla="*/ 208 h 208"/>
                <a:gd name="T116" fmla="*/ 138 w 214"/>
                <a:gd name="T117" fmla="*/ 206 h 208"/>
                <a:gd name="T118" fmla="*/ 153 w 214"/>
                <a:gd name="T119" fmla="*/ 203 h 208"/>
                <a:gd name="T120" fmla="*/ 214 w 214"/>
                <a:gd name="T121" fmla="*/ 16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208">
                  <a:moveTo>
                    <a:pt x="214" y="160"/>
                  </a:moveTo>
                  <a:lnTo>
                    <a:pt x="213" y="160"/>
                  </a:lnTo>
                  <a:lnTo>
                    <a:pt x="213" y="159"/>
                  </a:lnTo>
                  <a:lnTo>
                    <a:pt x="211" y="157"/>
                  </a:lnTo>
                  <a:lnTo>
                    <a:pt x="209" y="152"/>
                  </a:lnTo>
                  <a:lnTo>
                    <a:pt x="208" y="150"/>
                  </a:lnTo>
                  <a:lnTo>
                    <a:pt x="206" y="148"/>
                  </a:lnTo>
                  <a:lnTo>
                    <a:pt x="201" y="148"/>
                  </a:lnTo>
                  <a:lnTo>
                    <a:pt x="197" y="148"/>
                  </a:lnTo>
                  <a:lnTo>
                    <a:pt x="196" y="147"/>
                  </a:lnTo>
                  <a:lnTo>
                    <a:pt x="196" y="145"/>
                  </a:lnTo>
                  <a:lnTo>
                    <a:pt x="194" y="143"/>
                  </a:lnTo>
                  <a:lnTo>
                    <a:pt x="194" y="142"/>
                  </a:lnTo>
                  <a:lnTo>
                    <a:pt x="194" y="140"/>
                  </a:lnTo>
                  <a:lnTo>
                    <a:pt x="194" y="136"/>
                  </a:lnTo>
                  <a:lnTo>
                    <a:pt x="194" y="136"/>
                  </a:lnTo>
                  <a:lnTo>
                    <a:pt x="191" y="133"/>
                  </a:lnTo>
                  <a:lnTo>
                    <a:pt x="189" y="130"/>
                  </a:lnTo>
                  <a:lnTo>
                    <a:pt x="187" y="128"/>
                  </a:lnTo>
                  <a:lnTo>
                    <a:pt x="187" y="126"/>
                  </a:lnTo>
                  <a:lnTo>
                    <a:pt x="189" y="125"/>
                  </a:lnTo>
                  <a:lnTo>
                    <a:pt x="191" y="123"/>
                  </a:lnTo>
                  <a:lnTo>
                    <a:pt x="192" y="123"/>
                  </a:lnTo>
                  <a:lnTo>
                    <a:pt x="192" y="118"/>
                  </a:lnTo>
                  <a:lnTo>
                    <a:pt x="191" y="116"/>
                  </a:lnTo>
                  <a:lnTo>
                    <a:pt x="191" y="114"/>
                  </a:lnTo>
                  <a:lnTo>
                    <a:pt x="192" y="109"/>
                  </a:lnTo>
                  <a:lnTo>
                    <a:pt x="191" y="106"/>
                  </a:lnTo>
                  <a:lnTo>
                    <a:pt x="191" y="101"/>
                  </a:lnTo>
                  <a:lnTo>
                    <a:pt x="191" y="99"/>
                  </a:lnTo>
                  <a:lnTo>
                    <a:pt x="191" y="96"/>
                  </a:lnTo>
                  <a:lnTo>
                    <a:pt x="191" y="89"/>
                  </a:lnTo>
                  <a:lnTo>
                    <a:pt x="189" y="85"/>
                  </a:lnTo>
                  <a:lnTo>
                    <a:pt x="187" y="85"/>
                  </a:lnTo>
                  <a:lnTo>
                    <a:pt x="187" y="82"/>
                  </a:lnTo>
                  <a:lnTo>
                    <a:pt x="189" y="80"/>
                  </a:lnTo>
                  <a:lnTo>
                    <a:pt x="182" y="60"/>
                  </a:lnTo>
                  <a:lnTo>
                    <a:pt x="179" y="56"/>
                  </a:lnTo>
                  <a:lnTo>
                    <a:pt x="177" y="56"/>
                  </a:lnTo>
                  <a:lnTo>
                    <a:pt x="177" y="55"/>
                  </a:lnTo>
                  <a:lnTo>
                    <a:pt x="174" y="53"/>
                  </a:lnTo>
                  <a:lnTo>
                    <a:pt x="174" y="51"/>
                  </a:lnTo>
                  <a:lnTo>
                    <a:pt x="170" y="48"/>
                  </a:lnTo>
                  <a:lnTo>
                    <a:pt x="170" y="48"/>
                  </a:lnTo>
                  <a:lnTo>
                    <a:pt x="168" y="46"/>
                  </a:lnTo>
                  <a:lnTo>
                    <a:pt x="168" y="45"/>
                  </a:lnTo>
                  <a:lnTo>
                    <a:pt x="167" y="43"/>
                  </a:lnTo>
                  <a:lnTo>
                    <a:pt x="167" y="41"/>
                  </a:lnTo>
                  <a:lnTo>
                    <a:pt x="168" y="36"/>
                  </a:lnTo>
                  <a:lnTo>
                    <a:pt x="170" y="34"/>
                  </a:lnTo>
                  <a:lnTo>
                    <a:pt x="172" y="33"/>
                  </a:lnTo>
                  <a:lnTo>
                    <a:pt x="172" y="33"/>
                  </a:lnTo>
                  <a:lnTo>
                    <a:pt x="174" y="31"/>
                  </a:lnTo>
                  <a:lnTo>
                    <a:pt x="175" y="28"/>
                  </a:lnTo>
                  <a:lnTo>
                    <a:pt x="175" y="26"/>
                  </a:lnTo>
                  <a:lnTo>
                    <a:pt x="174" y="24"/>
                  </a:lnTo>
                  <a:lnTo>
                    <a:pt x="175" y="22"/>
                  </a:lnTo>
                  <a:lnTo>
                    <a:pt x="175" y="22"/>
                  </a:lnTo>
                  <a:lnTo>
                    <a:pt x="175" y="22"/>
                  </a:lnTo>
                  <a:lnTo>
                    <a:pt x="174" y="21"/>
                  </a:lnTo>
                  <a:lnTo>
                    <a:pt x="174" y="17"/>
                  </a:lnTo>
                  <a:lnTo>
                    <a:pt x="175" y="12"/>
                  </a:lnTo>
                  <a:lnTo>
                    <a:pt x="175" y="9"/>
                  </a:lnTo>
                  <a:lnTo>
                    <a:pt x="175" y="5"/>
                  </a:lnTo>
                  <a:lnTo>
                    <a:pt x="175" y="4"/>
                  </a:lnTo>
                  <a:lnTo>
                    <a:pt x="175" y="2"/>
                  </a:lnTo>
                  <a:lnTo>
                    <a:pt x="175" y="2"/>
                  </a:lnTo>
                  <a:lnTo>
                    <a:pt x="172" y="2"/>
                  </a:lnTo>
                  <a:lnTo>
                    <a:pt x="170" y="2"/>
                  </a:lnTo>
                  <a:lnTo>
                    <a:pt x="167" y="4"/>
                  </a:lnTo>
                  <a:lnTo>
                    <a:pt x="163" y="2"/>
                  </a:lnTo>
                  <a:lnTo>
                    <a:pt x="162" y="0"/>
                  </a:lnTo>
                  <a:lnTo>
                    <a:pt x="162" y="2"/>
                  </a:lnTo>
                  <a:lnTo>
                    <a:pt x="158" y="4"/>
                  </a:lnTo>
                  <a:lnTo>
                    <a:pt x="155" y="4"/>
                  </a:lnTo>
                  <a:lnTo>
                    <a:pt x="155" y="2"/>
                  </a:lnTo>
                  <a:lnTo>
                    <a:pt x="153" y="0"/>
                  </a:lnTo>
                  <a:lnTo>
                    <a:pt x="151" y="0"/>
                  </a:lnTo>
                  <a:lnTo>
                    <a:pt x="151" y="2"/>
                  </a:lnTo>
                  <a:lnTo>
                    <a:pt x="148" y="2"/>
                  </a:lnTo>
                  <a:lnTo>
                    <a:pt x="148" y="4"/>
                  </a:lnTo>
                  <a:lnTo>
                    <a:pt x="146" y="4"/>
                  </a:lnTo>
                  <a:lnTo>
                    <a:pt x="145" y="4"/>
                  </a:lnTo>
                  <a:lnTo>
                    <a:pt x="143" y="5"/>
                  </a:lnTo>
                  <a:lnTo>
                    <a:pt x="140" y="5"/>
                  </a:lnTo>
                  <a:lnTo>
                    <a:pt x="140" y="4"/>
                  </a:lnTo>
                  <a:lnTo>
                    <a:pt x="136" y="4"/>
                  </a:lnTo>
                  <a:lnTo>
                    <a:pt x="134" y="2"/>
                  </a:lnTo>
                  <a:lnTo>
                    <a:pt x="131" y="4"/>
                  </a:lnTo>
                  <a:lnTo>
                    <a:pt x="129" y="4"/>
                  </a:lnTo>
                  <a:lnTo>
                    <a:pt x="128" y="4"/>
                  </a:lnTo>
                  <a:lnTo>
                    <a:pt x="126" y="2"/>
                  </a:lnTo>
                  <a:lnTo>
                    <a:pt x="126" y="2"/>
                  </a:lnTo>
                  <a:lnTo>
                    <a:pt x="124" y="5"/>
                  </a:lnTo>
                  <a:lnTo>
                    <a:pt x="123" y="5"/>
                  </a:lnTo>
                  <a:lnTo>
                    <a:pt x="119" y="4"/>
                  </a:lnTo>
                  <a:lnTo>
                    <a:pt x="117" y="7"/>
                  </a:lnTo>
                  <a:lnTo>
                    <a:pt x="116" y="7"/>
                  </a:lnTo>
                  <a:lnTo>
                    <a:pt x="112" y="5"/>
                  </a:lnTo>
                  <a:lnTo>
                    <a:pt x="111" y="5"/>
                  </a:lnTo>
                  <a:lnTo>
                    <a:pt x="107" y="7"/>
                  </a:lnTo>
                  <a:lnTo>
                    <a:pt x="104" y="5"/>
                  </a:lnTo>
                  <a:lnTo>
                    <a:pt x="99" y="11"/>
                  </a:lnTo>
                  <a:lnTo>
                    <a:pt x="95" y="11"/>
                  </a:lnTo>
                  <a:lnTo>
                    <a:pt x="95" y="11"/>
                  </a:lnTo>
                  <a:lnTo>
                    <a:pt x="92" y="12"/>
                  </a:lnTo>
                  <a:lnTo>
                    <a:pt x="92" y="14"/>
                  </a:lnTo>
                  <a:lnTo>
                    <a:pt x="90" y="16"/>
                  </a:lnTo>
                  <a:lnTo>
                    <a:pt x="90" y="16"/>
                  </a:lnTo>
                  <a:lnTo>
                    <a:pt x="89" y="16"/>
                  </a:lnTo>
                  <a:lnTo>
                    <a:pt x="87" y="16"/>
                  </a:lnTo>
                  <a:lnTo>
                    <a:pt x="87" y="16"/>
                  </a:lnTo>
                  <a:lnTo>
                    <a:pt x="85" y="17"/>
                  </a:lnTo>
                  <a:lnTo>
                    <a:pt x="82" y="17"/>
                  </a:lnTo>
                  <a:lnTo>
                    <a:pt x="80" y="17"/>
                  </a:lnTo>
                  <a:lnTo>
                    <a:pt x="78" y="19"/>
                  </a:lnTo>
                  <a:lnTo>
                    <a:pt x="78" y="21"/>
                  </a:lnTo>
                  <a:lnTo>
                    <a:pt x="77" y="22"/>
                  </a:lnTo>
                  <a:lnTo>
                    <a:pt x="73" y="24"/>
                  </a:lnTo>
                  <a:lnTo>
                    <a:pt x="70" y="24"/>
                  </a:lnTo>
                  <a:lnTo>
                    <a:pt x="72" y="26"/>
                  </a:lnTo>
                  <a:lnTo>
                    <a:pt x="72" y="26"/>
                  </a:lnTo>
                  <a:lnTo>
                    <a:pt x="73" y="28"/>
                  </a:lnTo>
                  <a:lnTo>
                    <a:pt x="73" y="29"/>
                  </a:lnTo>
                  <a:lnTo>
                    <a:pt x="73" y="31"/>
                  </a:lnTo>
                  <a:lnTo>
                    <a:pt x="73" y="34"/>
                  </a:lnTo>
                  <a:lnTo>
                    <a:pt x="73" y="38"/>
                  </a:lnTo>
                  <a:lnTo>
                    <a:pt x="73" y="39"/>
                  </a:lnTo>
                  <a:lnTo>
                    <a:pt x="75" y="48"/>
                  </a:lnTo>
                  <a:lnTo>
                    <a:pt x="77" y="51"/>
                  </a:lnTo>
                  <a:lnTo>
                    <a:pt x="77" y="53"/>
                  </a:lnTo>
                  <a:lnTo>
                    <a:pt x="78" y="53"/>
                  </a:lnTo>
                  <a:lnTo>
                    <a:pt x="80" y="55"/>
                  </a:lnTo>
                  <a:lnTo>
                    <a:pt x="80" y="55"/>
                  </a:lnTo>
                  <a:lnTo>
                    <a:pt x="82" y="55"/>
                  </a:lnTo>
                  <a:lnTo>
                    <a:pt x="80" y="58"/>
                  </a:lnTo>
                  <a:lnTo>
                    <a:pt x="80" y="58"/>
                  </a:lnTo>
                  <a:lnTo>
                    <a:pt x="78" y="62"/>
                  </a:lnTo>
                  <a:lnTo>
                    <a:pt x="66" y="62"/>
                  </a:lnTo>
                  <a:lnTo>
                    <a:pt x="65" y="62"/>
                  </a:lnTo>
                  <a:lnTo>
                    <a:pt x="61" y="65"/>
                  </a:lnTo>
                  <a:lnTo>
                    <a:pt x="60" y="67"/>
                  </a:lnTo>
                  <a:lnTo>
                    <a:pt x="58" y="70"/>
                  </a:lnTo>
                  <a:lnTo>
                    <a:pt x="58" y="74"/>
                  </a:lnTo>
                  <a:lnTo>
                    <a:pt x="58" y="75"/>
                  </a:lnTo>
                  <a:lnTo>
                    <a:pt x="49" y="80"/>
                  </a:lnTo>
                  <a:lnTo>
                    <a:pt x="39" y="87"/>
                  </a:lnTo>
                  <a:lnTo>
                    <a:pt x="29" y="92"/>
                  </a:lnTo>
                  <a:lnTo>
                    <a:pt x="26" y="94"/>
                  </a:lnTo>
                  <a:lnTo>
                    <a:pt x="22" y="94"/>
                  </a:lnTo>
                  <a:lnTo>
                    <a:pt x="19" y="94"/>
                  </a:lnTo>
                  <a:lnTo>
                    <a:pt x="17" y="94"/>
                  </a:lnTo>
                  <a:lnTo>
                    <a:pt x="10" y="96"/>
                  </a:lnTo>
                  <a:lnTo>
                    <a:pt x="7" y="97"/>
                  </a:lnTo>
                  <a:lnTo>
                    <a:pt x="5" y="99"/>
                  </a:lnTo>
                  <a:lnTo>
                    <a:pt x="0" y="104"/>
                  </a:lnTo>
                  <a:lnTo>
                    <a:pt x="0" y="113"/>
                  </a:lnTo>
                  <a:lnTo>
                    <a:pt x="0" y="113"/>
                  </a:lnTo>
                  <a:lnTo>
                    <a:pt x="0" y="116"/>
                  </a:lnTo>
                  <a:lnTo>
                    <a:pt x="0" y="116"/>
                  </a:lnTo>
                  <a:lnTo>
                    <a:pt x="0" y="116"/>
                  </a:lnTo>
                  <a:lnTo>
                    <a:pt x="39" y="142"/>
                  </a:lnTo>
                  <a:lnTo>
                    <a:pt x="39" y="142"/>
                  </a:lnTo>
                  <a:lnTo>
                    <a:pt x="109" y="187"/>
                  </a:lnTo>
                  <a:lnTo>
                    <a:pt x="111" y="193"/>
                  </a:lnTo>
                  <a:lnTo>
                    <a:pt x="112" y="194"/>
                  </a:lnTo>
                  <a:lnTo>
                    <a:pt x="116" y="194"/>
                  </a:lnTo>
                  <a:lnTo>
                    <a:pt x="119" y="196"/>
                  </a:lnTo>
                  <a:lnTo>
                    <a:pt x="121" y="198"/>
                  </a:lnTo>
                  <a:lnTo>
                    <a:pt x="124" y="199"/>
                  </a:lnTo>
                  <a:lnTo>
                    <a:pt x="126" y="201"/>
                  </a:lnTo>
                  <a:lnTo>
                    <a:pt x="126" y="203"/>
                  </a:lnTo>
                  <a:lnTo>
                    <a:pt x="124" y="206"/>
                  </a:lnTo>
                  <a:lnTo>
                    <a:pt x="126" y="208"/>
                  </a:lnTo>
                  <a:lnTo>
                    <a:pt x="128" y="208"/>
                  </a:lnTo>
                  <a:lnTo>
                    <a:pt x="133" y="208"/>
                  </a:lnTo>
                  <a:lnTo>
                    <a:pt x="138" y="206"/>
                  </a:lnTo>
                  <a:lnTo>
                    <a:pt x="138" y="206"/>
                  </a:lnTo>
                  <a:lnTo>
                    <a:pt x="138" y="206"/>
                  </a:lnTo>
                  <a:lnTo>
                    <a:pt x="153" y="203"/>
                  </a:lnTo>
                  <a:lnTo>
                    <a:pt x="167" y="191"/>
                  </a:lnTo>
                  <a:lnTo>
                    <a:pt x="214" y="160"/>
                  </a:lnTo>
                  <a:lnTo>
                    <a:pt x="214" y="160"/>
                  </a:lnTo>
                  <a:lnTo>
                    <a:pt x="214" y="16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7" name="Freeform 115"/>
            <p:cNvSpPr>
              <a:spLocks/>
            </p:cNvSpPr>
            <p:nvPr/>
          </p:nvSpPr>
          <p:spPr bwMode="auto">
            <a:xfrm>
              <a:off x="4142935" y="3657463"/>
              <a:ext cx="299830" cy="239381"/>
            </a:xfrm>
            <a:custGeom>
              <a:avLst/>
              <a:gdLst>
                <a:gd name="T0" fmla="*/ 42 w 124"/>
                <a:gd name="T1" fmla="*/ 90 h 99"/>
                <a:gd name="T2" fmla="*/ 49 w 124"/>
                <a:gd name="T3" fmla="*/ 83 h 99"/>
                <a:gd name="T4" fmla="*/ 59 w 124"/>
                <a:gd name="T5" fmla="*/ 80 h 99"/>
                <a:gd name="T6" fmla="*/ 64 w 124"/>
                <a:gd name="T7" fmla="*/ 80 h 99"/>
                <a:gd name="T8" fmla="*/ 71 w 124"/>
                <a:gd name="T9" fmla="*/ 78 h 99"/>
                <a:gd name="T10" fmla="*/ 91 w 124"/>
                <a:gd name="T11" fmla="*/ 66 h 99"/>
                <a:gd name="T12" fmla="*/ 100 w 124"/>
                <a:gd name="T13" fmla="*/ 60 h 99"/>
                <a:gd name="T14" fmla="*/ 102 w 124"/>
                <a:gd name="T15" fmla="*/ 53 h 99"/>
                <a:gd name="T16" fmla="*/ 107 w 124"/>
                <a:gd name="T17" fmla="*/ 48 h 99"/>
                <a:gd name="T18" fmla="*/ 120 w 124"/>
                <a:gd name="T19" fmla="*/ 48 h 99"/>
                <a:gd name="T20" fmla="*/ 122 w 124"/>
                <a:gd name="T21" fmla="*/ 44 h 99"/>
                <a:gd name="T22" fmla="*/ 122 w 124"/>
                <a:gd name="T23" fmla="*/ 41 h 99"/>
                <a:gd name="T24" fmla="*/ 120 w 124"/>
                <a:gd name="T25" fmla="*/ 39 h 99"/>
                <a:gd name="T26" fmla="*/ 119 w 124"/>
                <a:gd name="T27" fmla="*/ 37 h 99"/>
                <a:gd name="T28" fmla="*/ 115 w 124"/>
                <a:gd name="T29" fmla="*/ 25 h 99"/>
                <a:gd name="T30" fmla="*/ 115 w 124"/>
                <a:gd name="T31" fmla="*/ 20 h 99"/>
                <a:gd name="T32" fmla="*/ 115 w 124"/>
                <a:gd name="T33" fmla="*/ 15 h 99"/>
                <a:gd name="T34" fmla="*/ 114 w 124"/>
                <a:gd name="T35" fmla="*/ 12 h 99"/>
                <a:gd name="T36" fmla="*/ 112 w 124"/>
                <a:gd name="T37" fmla="*/ 10 h 99"/>
                <a:gd name="T38" fmla="*/ 105 w 124"/>
                <a:gd name="T39" fmla="*/ 10 h 99"/>
                <a:gd name="T40" fmla="*/ 103 w 124"/>
                <a:gd name="T41" fmla="*/ 7 h 99"/>
                <a:gd name="T42" fmla="*/ 102 w 124"/>
                <a:gd name="T43" fmla="*/ 5 h 99"/>
                <a:gd name="T44" fmla="*/ 97 w 124"/>
                <a:gd name="T45" fmla="*/ 8 h 99"/>
                <a:gd name="T46" fmla="*/ 91 w 124"/>
                <a:gd name="T47" fmla="*/ 7 h 99"/>
                <a:gd name="T48" fmla="*/ 86 w 124"/>
                <a:gd name="T49" fmla="*/ 8 h 99"/>
                <a:gd name="T50" fmla="*/ 81 w 124"/>
                <a:gd name="T51" fmla="*/ 5 h 99"/>
                <a:gd name="T52" fmla="*/ 80 w 124"/>
                <a:gd name="T53" fmla="*/ 3 h 99"/>
                <a:gd name="T54" fmla="*/ 80 w 124"/>
                <a:gd name="T55" fmla="*/ 2 h 99"/>
                <a:gd name="T56" fmla="*/ 76 w 124"/>
                <a:gd name="T57" fmla="*/ 2 h 99"/>
                <a:gd name="T58" fmla="*/ 74 w 124"/>
                <a:gd name="T59" fmla="*/ 2 h 99"/>
                <a:gd name="T60" fmla="*/ 71 w 124"/>
                <a:gd name="T61" fmla="*/ 10 h 99"/>
                <a:gd name="T62" fmla="*/ 69 w 124"/>
                <a:gd name="T63" fmla="*/ 17 h 99"/>
                <a:gd name="T64" fmla="*/ 63 w 124"/>
                <a:gd name="T65" fmla="*/ 24 h 99"/>
                <a:gd name="T66" fmla="*/ 59 w 124"/>
                <a:gd name="T67" fmla="*/ 25 h 99"/>
                <a:gd name="T68" fmla="*/ 52 w 124"/>
                <a:gd name="T69" fmla="*/ 31 h 99"/>
                <a:gd name="T70" fmla="*/ 47 w 124"/>
                <a:gd name="T71" fmla="*/ 34 h 99"/>
                <a:gd name="T72" fmla="*/ 42 w 124"/>
                <a:gd name="T73" fmla="*/ 37 h 99"/>
                <a:gd name="T74" fmla="*/ 39 w 124"/>
                <a:gd name="T75" fmla="*/ 44 h 99"/>
                <a:gd name="T76" fmla="*/ 35 w 124"/>
                <a:gd name="T77" fmla="*/ 51 h 99"/>
                <a:gd name="T78" fmla="*/ 32 w 124"/>
                <a:gd name="T79" fmla="*/ 58 h 99"/>
                <a:gd name="T80" fmla="*/ 32 w 124"/>
                <a:gd name="T81" fmla="*/ 66 h 99"/>
                <a:gd name="T82" fmla="*/ 34 w 124"/>
                <a:gd name="T83" fmla="*/ 68 h 99"/>
                <a:gd name="T84" fmla="*/ 27 w 124"/>
                <a:gd name="T85" fmla="*/ 78 h 99"/>
                <a:gd name="T86" fmla="*/ 23 w 124"/>
                <a:gd name="T87" fmla="*/ 85 h 99"/>
                <a:gd name="T88" fmla="*/ 13 w 124"/>
                <a:gd name="T89" fmla="*/ 92 h 99"/>
                <a:gd name="T90" fmla="*/ 0 w 124"/>
                <a:gd name="T91" fmla="*/ 99 h 99"/>
                <a:gd name="T92" fmla="*/ 42 w 124"/>
                <a:gd name="T93" fmla="*/ 99 h 99"/>
                <a:gd name="T94" fmla="*/ 42 w 124"/>
                <a:gd name="T9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 h="99">
                  <a:moveTo>
                    <a:pt x="42" y="99"/>
                  </a:moveTo>
                  <a:lnTo>
                    <a:pt x="42" y="90"/>
                  </a:lnTo>
                  <a:lnTo>
                    <a:pt x="47" y="85"/>
                  </a:lnTo>
                  <a:lnTo>
                    <a:pt x="49" y="83"/>
                  </a:lnTo>
                  <a:lnTo>
                    <a:pt x="52" y="82"/>
                  </a:lnTo>
                  <a:lnTo>
                    <a:pt x="59" y="80"/>
                  </a:lnTo>
                  <a:lnTo>
                    <a:pt x="61" y="80"/>
                  </a:lnTo>
                  <a:lnTo>
                    <a:pt x="64" y="80"/>
                  </a:lnTo>
                  <a:lnTo>
                    <a:pt x="68" y="80"/>
                  </a:lnTo>
                  <a:lnTo>
                    <a:pt x="71" y="78"/>
                  </a:lnTo>
                  <a:lnTo>
                    <a:pt x="81" y="73"/>
                  </a:lnTo>
                  <a:lnTo>
                    <a:pt x="91" y="66"/>
                  </a:lnTo>
                  <a:lnTo>
                    <a:pt x="100" y="61"/>
                  </a:lnTo>
                  <a:lnTo>
                    <a:pt x="100" y="60"/>
                  </a:lnTo>
                  <a:lnTo>
                    <a:pt x="100" y="56"/>
                  </a:lnTo>
                  <a:lnTo>
                    <a:pt x="102" y="53"/>
                  </a:lnTo>
                  <a:lnTo>
                    <a:pt x="103" y="51"/>
                  </a:lnTo>
                  <a:lnTo>
                    <a:pt x="107" y="48"/>
                  </a:lnTo>
                  <a:lnTo>
                    <a:pt x="108" y="48"/>
                  </a:lnTo>
                  <a:lnTo>
                    <a:pt x="120" y="48"/>
                  </a:lnTo>
                  <a:lnTo>
                    <a:pt x="122" y="44"/>
                  </a:lnTo>
                  <a:lnTo>
                    <a:pt x="122" y="44"/>
                  </a:lnTo>
                  <a:lnTo>
                    <a:pt x="124" y="41"/>
                  </a:lnTo>
                  <a:lnTo>
                    <a:pt x="122" y="41"/>
                  </a:lnTo>
                  <a:lnTo>
                    <a:pt x="122" y="41"/>
                  </a:lnTo>
                  <a:lnTo>
                    <a:pt x="120" y="39"/>
                  </a:lnTo>
                  <a:lnTo>
                    <a:pt x="119" y="39"/>
                  </a:lnTo>
                  <a:lnTo>
                    <a:pt x="119" y="37"/>
                  </a:lnTo>
                  <a:lnTo>
                    <a:pt x="117" y="34"/>
                  </a:lnTo>
                  <a:lnTo>
                    <a:pt x="115" y="25"/>
                  </a:lnTo>
                  <a:lnTo>
                    <a:pt x="115" y="24"/>
                  </a:lnTo>
                  <a:lnTo>
                    <a:pt x="115" y="20"/>
                  </a:lnTo>
                  <a:lnTo>
                    <a:pt x="115" y="17"/>
                  </a:lnTo>
                  <a:lnTo>
                    <a:pt x="115" y="15"/>
                  </a:lnTo>
                  <a:lnTo>
                    <a:pt x="115" y="14"/>
                  </a:lnTo>
                  <a:lnTo>
                    <a:pt x="114" y="12"/>
                  </a:lnTo>
                  <a:lnTo>
                    <a:pt x="114" y="12"/>
                  </a:lnTo>
                  <a:lnTo>
                    <a:pt x="112" y="10"/>
                  </a:lnTo>
                  <a:lnTo>
                    <a:pt x="110" y="10"/>
                  </a:lnTo>
                  <a:lnTo>
                    <a:pt x="105" y="10"/>
                  </a:lnTo>
                  <a:lnTo>
                    <a:pt x="103" y="8"/>
                  </a:lnTo>
                  <a:lnTo>
                    <a:pt x="103" y="7"/>
                  </a:lnTo>
                  <a:lnTo>
                    <a:pt x="102" y="5"/>
                  </a:lnTo>
                  <a:lnTo>
                    <a:pt x="102" y="5"/>
                  </a:lnTo>
                  <a:lnTo>
                    <a:pt x="100" y="8"/>
                  </a:lnTo>
                  <a:lnTo>
                    <a:pt x="97" y="8"/>
                  </a:lnTo>
                  <a:lnTo>
                    <a:pt x="93" y="8"/>
                  </a:lnTo>
                  <a:lnTo>
                    <a:pt x="91" y="7"/>
                  </a:lnTo>
                  <a:lnTo>
                    <a:pt x="90" y="8"/>
                  </a:lnTo>
                  <a:lnTo>
                    <a:pt x="86" y="8"/>
                  </a:lnTo>
                  <a:lnTo>
                    <a:pt x="83" y="8"/>
                  </a:lnTo>
                  <a:lnTo>
                    <a:pt x="81" y="5"/>
                  </a:lnTo>
                  <a:lnTo>
                    <a:pt x="80" y="5"/>
                  </a:lnTo>
                  <a:lnTo>
                    <a:pt x="80" y="3"/>
                  </a:lnTo>
                  <a:lnTo>
                    <a:pt x="80" y="2"/>
                  </a:lnTo>
                  <a:lnTo>
                    <a:pt x="80" y="2"/>
                  </a:lnTo>
                  <a:lnTo>
                    <a:pt x="78" y="0"/>
                  </a:lnTo>
                  <a:lnTo>
                    <a:pt x="76" y="2"/>
                  </a:lnTo>
                  <a:lnTo>
                    <a:pt x="76" y="2"/>
                  </a:lnTo>
                  <a:lnTo>
                    <a:pt x="74" y="2"/>
                  </a:lnTo>
                  <a:lnTo>
                    <a:pt x="73" y="3"/>
                  </a:lnTo>
                  <a:lnTo>
                    <a:pt x="71" y="10"/>
                  </a:lnTo>
                  <a:lnTo>
                    <a:pt x="69" y="14"/>
                  </a:lnTo>
                  <a:lnTo>
                    <a:pt x="69" y="17"/>
                  </a:lnTo>
                  <a:lnTo>
                    <a:pt x="68" y="20"/>
                  </a:lnTo>
                  <a:lnTo>
                    <a:pt x="63" y="24"/>
                  </a:lnTo>
                  <a:lnTo>
                    <a:pt x="61" y="24"/>
                  </a:lnTo>
                  <a:lnTo>
                    <a:pt x="59" y="25"/>
                  </a:lnTo>
                  <a:lnTo>
                    <a:pt x="56" y="27"/>
                  </a:lnTo>
                  <a:lnTo>
                    <a:pt x="52" y="31"/>
                  </a:lnTo>
                  <a:lnTo>
                    <a:pt x="51" y="31"/>
                  </a:lnTo>
                  <a:lnTo>
                    <a:pt x="47" y="34"/>
                  </a:lnTo>
                  <a:lnTo>
                    <a:pt x="44" y="34"/>
                  </a:lnTo>
                  <a:lnTo>
                    <a:pt x="42" y="37"/>
                  </a:lnTo>
                  <a:lnTo>
                    <a:pt x="37" y="41"/>
                  </a:lnTo>
                  <a:lnTo>
                    <a:pt x="39" y="44"/>
                  </a:lnTo>
                  <a:lnTo>
                    <a:pt x="39" y="46"/>
                  </a:lnTo>
                  <a:lnTo>
                    <a:pt x="35" y="51"/>
                  </a:lnTo>
                  <a:lnTo>
                    <a:pt x="32" y="56"/>
                  </a:lnTo>
                  <a:lnTo>
                    <a:pt x="32" y="58"/>
                  </a:lnTo>
                  <a:lnTo>
                    <a:pt x="34" y="61"/>
                  </a:lnTo>
                  <a:lnTo>
                    <a:pt x="32" y="66"/>
                  </a:lnTo>
                  <a:lnTo>
                    <a:pt x="34" y="66"/>
                  </a:lnTo>
                  <a:lnTo>
                    <a:pt x="34" y="68"/>
                  </a:lnTo>
                  <a:lnTo>
                    <a:pt x="34" y="71"/>
                  </a:lnTo>
                  <a:lnTo>
                    <a:pt x="27" y="78"/>
                  </a:lnTo>
                  <a:lnTo>
                    <a:pt x="27" y="82"/>
                  </a:lnTo>
                  <a:lnTo>
                    <a:pt x="23" y="85"/>
                  </a:lnTo>
                  <a:lnTo>
                    <a:pt x="20" y="85"/>
                  </a:lnTo>
                  <a:lnTo>
                    <a:pt x="13" y="92"/>
                  </a:lnTo>
                  <a:lnTo>
                    <a:pt x="1" y="94"/>
                  </a:lnTo>
                  <a:lnTo>
                    <a:pt x="0" y="99"/>
                  </a:lnTo>
                  <a:lnTo>
                    <a:pt x="42" y="99"/>
                  </a:lnTo>
                  <a:lnTo>
                    <a:pt x="42" y="99"/>
                  </a:lnTo>
                  <a:lnTo>
                    <a:pt x="42" y="99"/>
                  </a:lnTo>
                  <a:lnTo>
                    <a:pt x="42" y="9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8" name="Freeform 116"/>
            <p:cNvSpPr>
              <a:spLocks/>
            </p:cNvSpPr>
            <p:nvPr/>
          </p:nvSpPr>
          <p:spPr bwMode="auto">
            <a:xfrm>
              <a:off x="4034125" y="3896844"/>
              <a:ext cx="210365" cy="166842"/>
            </a:xfrm>
            <a:custGeom>
              <a:avLst/>
              <a:gdLst>
                <a:gd name="T0" fmla="*/ 87 w 87"/>
                <a:gd name="T1" fmla="*/ 3 h 69"/>
                <a:gd name="T2" fmla="*/ 87 w 87"/>
                <a:gd name="T3" fmla="*/ 0 h 69"/>
                <a:gd name="T4" fmla="*/ 45 w 87"/>
                <a:gd name="T5" fmla="*/ 0 h 69"/>
                <a:gd name="T6" fmla="*/ 40 w 87"/>
                <a:gd name="T7" fmla="*/ 5 h 69"/>
                <a:gd name="T8" fmla="*/ 40 w 87"/>
                <a:gd name="T9" fmla="*/ 8 h 69"/>
                <a:gd name="T10" fmla="*/ 38 w 87"/>
                <a:gd name="T11" fmla="*/ 8 h 69"/>
                <a:gd name="T12" fmla="*/ 31 w 87"/>
                <a:gd name="T13" fmla="*/ 13 h 69"/>
                <a:gd name="T14" fmla="*/ 31 w 87"/>
                <a:gd name="T15" fmla="*/ 15 h 69"/>
                <a:gd name="T16" fmla="*/ 28 w 87"/>
                <a:gd name="T17" fmla="*/ 17 h 69"/>
                <a:gd name="T18" fmla="*/ 28 w 87"/>
                <a:gd name="T19" fmla="*/ 20 h 69"/>
                <a:gd name="T20" fmla="*/ 21 w 87"/>
                <a:gd name="T21" fmla="*/ 29 h 69"/>
                <a:gd name="T22" fmla="*/ 21 w 87"/>
                <a:gd name="T23" fmla="*/ 32 h 69"/>
                <a:gd name="T24" fmla="*/ 16 w 87"/>
                <a:gd name="T25" fmla="*/ 37 h 69"/>
                <a:gd name="T26" fmla="*/ 14 w 87"/>
                <a:gd name="T27" fmla="*/ 37 h 69"/>
                <a:gd name="T28" fmla="*/ 12 w 87"/>
                <a:gd name="T29" fmla="*/ 44 h 69"/>
                <a:gd name="T30" fmla="*/ 12 w 87"/>
                <a:gd name="T31" fmla="*/ 46 h 69"/>
                <a:gd name="T32" fmla="*/ 7 w 87"/>
                <a:gd name="T33" fmla="*/ 51 h 69"/>
                <a:gd name="T34" fmla="*/ 7 w 87"/>
                <a:gd name="T35" fmla="*/ 52 h 69"/>
                <a:gd name="T36" fmla="*/ 9 w 87"/>
                <a:gd name="T37" fmla="*/ 52 h 69"/>
                <a:gd name="T38" fmla="*/ 7 w 87"/>
                <a:gd name="T39" fmla="*/ 54 h 69"/>
                <a:gd name="T40" fmla="*/ 4 w 87"/>
                <a:gd name="T41" fmla="*/ 59 h 69"/>
                <a:gd name="T42" fmla="*/ 2 w 87"/>
                <a:gd name="T43" fmla="*/ 59 h 69"/>
                <a:gd name="T44" fmla="*/ 0 w 87"/>
                <a:gd name="T45" fmla="*/ 61 h 69"/>
                <a:gd name="T46" fmla="*/ 0 w 87"/>
                <a:gd name="T47" fmla="*/ 64 h 69"/>
                <a:gd name="T48" fmla="*/ 0 w 87"/>
                <a:gd name="T49" fmla="*/ 66 h 69"/>
                <a:gd name="T50" fmla="*/ 0 w 87"/>
                <a:gd name="T51" fmla="*/ 69 h 69"/>
                <a:gd name="T52" fmla="*/ 43 w 87"/>
                <a:gd name="T53" fmla="*/ 69 h 69"/>
                <a:gd name="T54" fmla="*/ 43 w 87"/>
                <a:gd name="T55" fmla="*/ 51 h 69"/>
                <a:gd name="T56" fmla="*/ 45 w 87"/>
                <a:gd name="T57" fmla="*/ 47 h 69"/>
                <a:gd name="T58" fmla="*/ 46 w 87"/>
                <a:gd name="T59" fmla="*/ 46 h 69"/>
                <a:gd name="T60" fmla="*/ 50 w 87"/>
                <a:gd name="T61" fmla="*/ 46 h 69"/>
                <a:gd name="T62" fmla="*/ 53 w 87"/>
                <a:gd name="T63" fmla="*/ 46 h 69"/>
                <a:gd name="T64" fmla="*/ 53 w 87"/>
                <a:gd name="T65" fmla="*/ 17 h 69"/>
                <a:gd name="T66" fmla="*/ 87 w 87"/>
                <a:gd name="T67" fmla="*/ 18 h 69"/>
                <a:gd name="T68" fmla="*/ 87 w 87"/>
                <a:gd name="T69" fmla="*/ 3 h 69"/>
                <a:gd name="T70" fmla="*/ 87 w 87"/>
                <a:gd name="T71" fmla="*/ 3 h 69"/>
                <a:gd name="T72" fmla="*/ 87 w 87"/>
                <a:gd name="T7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69">
                  <a:moveTo>
                    <a:pt x="87" y="3"/>
                  </a:moveTo>
                  <a:lnTo>
                    <a:pt x="87" y="0"/>
                  </a:lnTo>
                  <a:lnTo>
                    <a:pt x="45" y="0"/>
                  </a:lnTo>
                  <a:lnTo>
                    <a:pt x="40" y="5"/>
                  </a:lnTo>
                  <a:lnTo>
                    <a:pt x="40" y="8"/>
                  </a:lnTo>
                  <a:lnTo>
                    <a:pt x="38" y="8"/>
                  </a:lnTo>
                  <a:lnTo>
                    <a:pt x="31" y="13"/>
                  </a:lnTo>
                  <a:lnTo>
                    <a:pt x="31" y="15"/>
                  </a:lnTo>
                  <a:lnTo>
                    <a:pt x="28" y="17"/>
                  </a:lnTo>
                  <a:lnTo>
                    <a:pt x="28" y="20"/>
                  </a:lnTo>
                  <a:lnTo>
                    <a:pt x="21" y="29"/>
                  </a:lnTo>
                  <a:lnTo>
                    <a:pt x="21" y="32"/>
                  </a:lnTo>
                  <a:lnTo>
                    <a:pt x="16" y="37"/>
                  </a:lnTo>
                  <a:lnTo>
                    <a:pt x="14" y="37"/>
                  </a:lnTo>
                  <a:lnTo>
                    <a:pt x="12" y="44"/>
                  </a:lnTo>
                  <a:lnTo>
                    <a:pt x="12" y="46"/>
                  </a:lnTo>
                  <a:lnTo>
                    <a:pt x="7" y="51"/>
                  </a:lnTo>
                  <a:lnTo>
                    <a:pt x="7" y="52"/>
                  </a:lnTo>
                  <a:lnTo>
                    <a:pt x="9" y="52"/>
                  </a:lnTo>
                  <a:lnTo>
                    <a:pt x="7" y="54"/>
                  </a:lnTo>
                  <a:lnTo>
                    <a:pt x="4" y="59"/>
                  </a:lnTo>
                  <a:lnTo>
                    <a:pt x="2" y="59"/>
                  </a:lnTo>
                  <a:lnTo>
                    <a:pt x="0" y="61"/>
                  </a:lnTo>
                  <a:lnTo>
                    <a:pt x="0" y="64"/>
                  </a:lnTo>
                  <a:lnTo>
                    <a:pt x="0" y="66"/>
                  </a:lnTo>
                  <a:lnTo>
                    <a:pt x="0" y="69"/>
                  </a:lnTo>
                  <a:lnTo>
                    <a:pt x="43" y="69"/>
                  </a:lnTo>
                  <a:lnTo>
                    <a:pt x="43" y="51"/>
                  </a:lnTo>
                  <a:lnTo>
                    <a:pt x="45" y="47"/>
                  </a:lnTo>
                  <a:lnTo>
                    <a:pt x="46" y="46"/>
                  </a:lnTo>
                  <a:lnTo>
                    <a:pt x="50" y="46"/>
                  </a:lnTo>
                  <a:lnTo>
                    <a:pt x="53" y="46"/>
                  </a:lnTo>
                  <a:lnTo>
                    <a:pt x="53" y="17"/>
                  </a:lnTo>
                  <a:lnTo>
                    <a:pt x="87" y="18"/>
                  </a:lnTo>
                  <a:lnTo>
                    <a:pt x="87" y="3"/>
                  </a:lnTo>
                  <a:lnTo>
                    <a:pt x="87" y="3"/>
                  </a:lnTo>
                  <a:lnTo>
                    <a:pt x="87" y="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9" name="Freeform 117"/>
            <p:cNvSpPr>
              <a:spLocks/>
            </p:cNvSpPr>
            <p:nvPr/>
          </p:nvSpPr>
          <p:spPr bwMode="auto">
            <a:xfrm>
              <a:off x="4031708" y="3904098"/>
              <a:ext cx="307085" cy="333682"/>
            </a:xfrm>
            <a:custGeom>
              <a:avLst/>
              <a:gdLst>
                <a:gd name="T0" fmla="*/ 44 w 127"/>
                <a:gd name="T1" fmla="*/ 66 h 138"/>
                <a:gd name="T2" fmla="*/ 46 w 127"/>
                <a:gd name="T3" fmla="*/ 44 h 138"/>
                <a:gd name="T4" fmla="*/ 51 w 127"/>
                <a:gd name="T5" fmla="*/ 43 h 138"/>
                <a:gd name="T6" fmla="*/ 54 w 127"/>
                <a:gd name="T7" fmla="*/ 14 h 138"/>
                <a:gd name="T8" fmla="*/ 88 w 127"/>
                <a:gd name="T9" fmla="*/ 0 h 138"/>
                <a:gd name="T10" fmla="*/ 127 w 127"/>
                <a:gd name="T11" fmla="*/ 26 h 138"/>
                <a:gd name="T12" fmla="*/ 114 w 127"/>
                <a:gd name="T13" fmla="*/ 26 h 138"/>
                <a:gd name="T14" fmla="*/ 126 w 127"/>
                <a:gd name="T15" fmla="*/ 122 h 138"/>
                <a:gd name="T16" fmla="*/ 85 w 127"/>
                <a:gd name="T17" fmla="*/ 131 h 138"/>
                <a:gd name="T18" fmla="*/ 81 w 127"/>
                <a:gd name="T19" fmla="*/ 129 h 138"/>
                <a:gd name="T20" fmla="*/ 78 w 127"/>
                <a:gd name="T21" fmla="*/ 131 h 138"/>
                <a:gd name="T22" fmla="*/ 78 w 127"/>
                <a:gd name="T23" fmla="*/ 128 h 138"/>
                <a:gd name="T24" fmla="*/ 69 w 127"/>
                <a:gd name="T25" fmla="*/ 129 h 138"/>
                <a:gd name="T26" fmla="*/ 66 w 127"/>
                <a:gd name="T27" fmla="*/ 133 h 138"/>
                <a:gd name="T28" fmla="*/ 64 w 127"/>
                <a:gd name="T29" fmla="*/ 128 h 138"/>
                <a:gd name="T30" fmla="*/ 58 w 127"/>
                <a:gd name="T31" fmla="*/ 128 h 138"/>
                <a:gd name="T32" fmla="*/ 58 w 127"/>
                <a:gd name="T33" fmla="*/ 133 h 138"/>
                <a:gd name="T34" fmla="*/ 54 w 127"/>
                <a:gd name="T35" fmla="*/ 136 h 138"/>
                <a:gd name="T36" fmla="*/ 51 w 127"/>
                <a:gd name="T37" fmla="*/ 138 h 138"/>
                <a:gd name="T38" fmla="*/ 47 w 127"/>
                <a:gd name="T39" fmla="*/ 134 h 138"/>
                <a:gd name="T40" fmla="*/ 46 w 127"/>
                <a:gd name="T41" fmla="*/ 133 h 138"/>
                <a:gd name="T42" fmla="*/ 42 w 127"/>
                <a:gd name="T43" fmla="*/ 129 h 138"/>
                <a:gd name="T44" fmla="*/ 41 w 127"/>
                <a:gd name="T45" fmla="*/ 124 h 138"/>
                <a:gd name="T46" fmla="*/ 37 w 127"/>
                <a:gd name="T47" fmla="*/ 124 h 138"/>
                <a:gd name="T48" fmla="*/ 35 w 127"/>
                <a:gd name="T49" fmla="*/ 124 h 138"/>
                <a:gd name="T50" fmla="*/ 34 w 127"/>
                <a:gd name="T51" fmla="*/ 122 h 138"/>
                <a:gd name="T52" fmla="*/ 29 w 127"/>
                <a:gd name="T53" fmla="*/ 119 h 138"/>
                <a:gd name="T54" fmla="*/ 22 w 127"/>
                <a:gd name="T55" fmla="*/ 117 h 138"/>
                <a:gd name="T56" fmla="*/ 10 w 127"/>
                <a:gd name="T57" fmla="*/ 121 h 138"/>
                <a:gd name="T58" fmla="*/ 7 w 127"/>
                <a:gd name="T59" fmla="*/ 122 h 138"/>
                <a:gd name="T60" fmla="*/ 5 w 127"/>
                <a:gd name="T61" fmla="*/ 119 h 138"/>
                <a:gd name="T62" fmla="*/ 10 w 127"/>
                <a:gd name="T63" fmla="*/ 109 h 138"/>
                <a:gd name="T64" fmla="*/ 8 w 127"/>
                <a:gd name="T65" fmla="*/ 90 h 138"/>
                <a:gd name="T66" fmla="*/ 7 w 127"/>
                <a:gd name="T67" fmla="*/ 85 h 138"/>
                <a:gd name="T68" fmla="*/ 8 w 127"/>
                <a:gd name="T69" fmla="*/ 82 h 138"/>
                <a:gd name="T70" fmla="*/ 8 w 127"/>
                <a:gd name="T71" fmla="*/ 78 h 138"/>
                <a:gd name="T72" fmla="*/ 5 w 127"/>
                <a:gd name="T73" fmla="*/ 75 h 138"/>
                <a:gd name="T74" fmla="*/ 3 w 127"/>
                <a:gd name="T75" fmla="*/ 71 h 138"/>
                <a:gd name="T76" fmla="*/ 0 w 127"/>
                <a:gd name="T77" fmla="*/ 70 h 138"/>
                <a:gd name="T78" fmla="*/ 1 w 127"/>
                <a:gd name="T79" fmla="*/ 6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138">
                  <a:moveTo>
                    <a:pt x="1" y="66"/>
                  </a:moveTo>
                  <a:lnTo>
                    <a:pt x="44" y="66"/>
                  </a:lnTo>
                  <a:lnTo>
                    <a:pt x="44" y="48"/>
                  </a:lnTo>
                  <a:lnTo>
                    <a:pt x="46" y="44"/>
                  </a:lnTo>
                  <a:lnTo>
                    <a:pt x="47" y="43"/>
                  </a:lnTo>
                  <a:lnTo>
                    <a:pt x="51" y="43"/>
                  </a:lnTo>
                  <a:lnTo>
                    <a:pt x="54" y="43"/>
                  </a:lnTo>
                  <a:lnTo>
                    <a:pt x="54" y="14"/>
                  </a:lnTo>
                  <a:lnTo>
                    <a:pt x="88" y="15"/>
                  </a:lnTo>
                  <a:lnTo>
                    <a:pt x="88" y="0"/>
                  </a:lnTo>
                  <a:lnTo>
                    <a:pt x="127" y="26"/>
                  </a:lnTo>
                  <a:lnTo>
                    <a:pt x="127" y="26"/>
                  </a:lnTo>
                  <a:lnTo>
                    <a:pt x="127" y="26"/>
                  </a:lnTo>
                  <a:lnTo>
                    <a:pt x="114" y="26"/>
                  </a:lnTo>
                  <a:lnTo>
                    <a:pt x="122" y="119"/>
                  </a:lnTo>
                  <a:lnTo>
                    <a:pt x="126" y="122"/>
                  </a:lnTo>
                  <a:lnTo>
                    <a:pt x="122" y="131"/>
                  </a:lnTo>
                  <a:lnTo>
                    <a:pt x="85" y="131"/>
                  </a:lnTo>
                  <a:lnTo>
                    <a:pt x="83" y="131"/>
                  </a:lnTo>
                  <a:lnTo>
                    <a:pt x="81" y="129"/>
                  </a:lnTo>
                  <a:lnTo>
                    <a:pt x="80" y="129"/>
                  </a:lnTo>
                  <a:lnTo>
                    <a:pt x="78" y="131"/>
                  </a:lnTo>
                  <a:lnTo>
                    <a:pt x="78" y="131"/>
                  </a:lnTo>
                  <a:lnTo>
                    <a:pt x="78" y="128"/>
                  </a:lnTo>
                  <a:lnTo>
                    <a:pt x="75" y="126"/>
                  </a:lnTo>
                  <a:lnTo>
                    <a:pt x="69" y="129"/>
                  </a:lnTo>
                  <a:lnTo>
                    <a:pt x="66" y="134"/>
                  </a:lnTo>
                  <a:lnTo>
                    <a:pt x="66" y="133"/>
                  </a:lnTo>
                  <a:lnTo>
                    <a:pt x="64" y="129"/>
                  </a:lnTo>
                  <a:lnTo>
                    <a:pt x="64" y="128"/>
                  </a:lnTo>
                  <a:lnTo>
                    <a:pt x="61" y="128"/>
                  </a:lnTo>
                  <a:lnTo>
                    <a:pt x="58" y="128"/>
                  </a:lnTo>
                  <a:lnTo>
                    <a:pt x="58" y="133"/>
                  </a:lnTo>
                  <a:lnTo>
                    <a:pt x="58" y="133"/>
                  </a:lnTo>
                  <a:lnTo>
                    <a:pt x="56" y="136"/>
                  </a:lnTo>
                  <a:lnTo>
                    <a:pt x="54" y="136"/>
                  </a:lnTo>
                  <a:lnTo>
                    <a:pt x="51" y="138"/>
                  </a:lnTo>
                  <a:lnTo>
                    <a:pt x="51" y="138"/>
                  </a:lnTo>
                  <a:lnTo>
                    <a:pt x="51" y="136"/>
                  </a:lnTo>
                  <a:lnTo>
                    <a:pt x="47" y="134"/>
                  </a:lnTo>
                  <a:lnTo>
                    <a:pt x="46" y="134"/>
                  </a:lnTo>
                  <a:lnTo>
                    <a:pt x="46" y="133"/>
                  </a:lnTo>
                  <a:lnTo>
                    <a:pt x="42" y="131"/>
                  </a:lnTo>
                  <a:lnTo>
                    <a:pt x="42" y="129"/>
                  </a:lnTo>
                  <a:lnTo>
                    <a:pt x="41" y="128"/>
                  </a:lnTo>
                  <a:lnTo>
                    <a:pt x="41" y="124"/>
                  </a:lnTo>
                  <a:lnTo>
                    <a:pt x="39" y="124"/>
                  </a:lnTo>
                  <a:lnTo>
                    <a:pt x="37" y="124"/>
                  </a:lnTo>
                  <a:lnTo>
                    <a:pt x="37" y="124"/>
                  </a:lnTo>
                  <a:lnTo>
                    <a:pt x="35" y="124"/>
                  </a:lnTo>
                  <a:lnTo>
                    <a:pt x="34" y="124"/>
                  </a:lnTo>
                  <a:lnTo>
                    <a:pt x="34" y="122"/>
                  </a:lnTo>
                  <a:lnTo>
                    <a:pt x="30" y="119"/>
                  </a:lnTo>
                  <a:lnTo>
                    <a:pt x="29" y="119"/>
                  </a:lnTo>
                  <a:lnTo>
                    <a:pt x="24" y="117"/>
                  </a:lnTo>
                  <a:lnTo>
                    <a:pt x="22" y="117"/>
                  </a:lnTo>
                  <a:lnTo>
                    <a:pt x="15" y="119"/>
                  </a:lnTo>
                  <a:lnTo>
                    <a:pt x="10" y="121"/>
                  </a:lnTo>
                  <a:lnTo>
                    <a:pt x="8" y="122"/>
                  </a:lnTo>
                  <a:lnTo>
                    <a:pt x="7" y="122"/>
                  </a:lnTo>
                  <a:lnTo>
                    <a:pt x="5" y="124"/>
                  </a:lnTo>
                  <a:lnTo>
                    <a:pt x="5" y="119"/>
                  </a:lnTo>
                  <a:lnTo>
                    <a:pt x="7" y="112"/>
                  </a:lnTo>
                  <a:lnTo>
                    <a:pt x="10" y="109"/>
                  </a:lnTo>
                  <a:lnTo>
                    <a:pt x="10" y="102"/>
                  </a:lnTo>
                  <a:lnTo>
                    <a:pt x="8" y="90"/>
                  </a:lnTo>
                  <a:lnTo>
                    <a:pt x="5" y="85"/>
                  </a:lnTo>
                  <a:lnTo>
                    <a:pt x="7" y="85"/>
                  </a:lnTo>
                  <a:lnTo>
                    <a:pt x="8" y="85"/>
                  </a:lnTo>
                  <a:lnTo>
                    <a:pt x="8" y="82"/>
                  </a:lnTo>
                  <a:lnTo>
                    <a:pt x="8" y="78"/>
                  </a:lnTo>
                  <a:lnTo>
                    <a:pt x="8" y="78"/>
                  </a:lnTo>
                  <a:lnTo>
                    <a:pt x="7" y="73"/>
                  </a:lnTo>
                  <a:lnTo>
                    <a:pt x="5" y="75"/>
                  </a:lnTo>
                  <a:lnTo>
                    <a:pt x="3" y="73"/>
                  </a:lnTo>
                  <a:lnTo>
                    <a:pt x="3" y="71"/>
                  </a:lnTo>
                  <a:lnTo>
                    <a:pt x="0" y="73"/>
                  </a:lnTo>
                  <a:lnTo>
                    <a:pt x="0" y="70"/>
                  </a:lnTo>
                  <a:lnTo>
                    <a:pt x="1" y="68"/>
                  </a:lnTo>
                  <a:lnTo>
                    <a:pt x="1" y="66"/>
                  </a:lnTo>
                  <a:lnTo>
                    <a:pt x="1" y="6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0" name="Freeform 118"/>
            <p:cNvSpPr>
              <a:spLocks/>
            </p:cNvSpPr>
            <p:nvPr/>
          </p:nvSpPr>
          <p:spPr bwMode="auto">
            <a:xfrm>
              <a:off x="4155024" y="3966965"/>
              <a:ext cx="423148" cy="389296"/>
            </a:xfrm>
            <a:custGeom>
              <a:avLst/>
              <a:gdLst>
                <a:gd name="T0" fmla="*/ 5 w 175"/>
                <a:gd name="T1" fmla="*/ 110 h 161"/>
                <a:gd name="T2" fmla="*/ 7 w 175"/>
                <a:gd name="T3" fmla="*/ 102 h 161"/>
                <a:gd name="T4" fmla="*/ 13 w 175"/>
                <a:gd name="T5" fmla="*/ 103 h 161"/>
                <a:gd name="T6" fmla="*/ 18 w 175"/>
                <a:gd name="T7" fmla="*/ 103 h 161"/>
                <a:gd name="T8" fmla="*/ 27 w 175"/>
                <a:gd name="T9" fmla="*/ 105 h 161"/>
                <a:gd name="T10" fmla="*/ 30 w 175"/>
                <a:gd name="T11" fmla="*/ 103 h 161"/>
                <a:gd name="T12" fmla="*/ 71 w 175"/>
                <a:gd name="T13" fmla="*/ 105 h 161"/>
                <a:gd name="T14" fmla="*/ 63 w 175"/>
                <a:gd name="T15" fmla="*/ 0 h 161"/>
                <a:gd name="T16" fmla="*/ 148 w 175"/>
                <a:gd name="T17" fmla="*/ 51 h 161"/>
                <a:gd name="T18" fmla="*/ 156 w 175"/>
                <a:gd name="T19" fmla="*/ 54 h 161"/>
                <a:gd name="T20" fmla="*/ 163 w 175"/>
                <a:gd name="T21" fmla="*/ 59 h 161"/>
                <a:gd name="T22" fmla="*/ 163 w 175"/>
                <a:gd name="T23" fmla="*/ 66 h 161"/>
                <a:gd name="T24" fmla="*/ 175 w 175"/>
                <a:gd name="T25" fmla="*/ 64 h 161"/>
                <a:gd name="T26" fmla="*/ 173 w 175"/>
                <a:gd name="T27" fmla="*/ 95 h 161"/>
                <a:gd name="T28" fmla="*/ 170 w 175"/>
                <a:gd name="T29" fmla="*/ 102 h 161"/>
                <a:gd name="T30" fmla="*/ 158 w 175"/>
                <a:gd name="T31" fmla="*/ 107 h 161"/>
                <a:gd name="T32" fmla="*/ 149 w 175"/>
                <a:gd name="T33" fmla="*/ 108 h 161"/>
                <a:gd name="T34" fmla="*/ 136 w 175"/>
                <a:gd name="T35" fmla="*/ 110 h 161"/>
                <a:gd name="T36" fmla="*/ 132 w 175"/>
                <a:gd name="T37" fmla="*/ 110 h 161"/>
                <a:gd name="T38" fmla="*/ 126 w 175"/>
                <a:gd name="T39" fmla="*/ 108 h 161"/>
                <a:gd name="T40" fmla="*/ 114 w 175"/>
                <a:gd name="T41" fmla="*/ 114 h 161"/>
                <a:gd name="T42" fmla="*/ 98 w 175"/>
                <a:gd name="T43" fmla="*/ 124 h 161"/>
                <a:gd name="T44" fmla="*/ 88 w 175"/>
                <a:gd name="T45" fmla="*/ 125 h 161"/>
                <a:gd name="T46" fmla="*/ 85 w 175"/>
                <a:gd name="T47" fmla="*/ 132 h 161"/>
                <a:gd name="T48" fmla="*/ 80 w 175"/>
                <a:gd name="T49" fmla="*/ 142 h 161"/>
                <a:gd name="T50" fmla="*/ 75 w 175"/>
                <a:gd name="T51" fmla="*/ 148 h 161"/>
                <a:gd name="T52" fmla="*/ 73 w 175"/>
                <a:gd name="T53" fmla="*/ 153 h 161"/>
                <a:gd name="T54" fmla="*/ 73 w 175"/>
                <a:gd name="T55" fmla="*/ 158 h 161"/>
                <a:gd name="T56" fmla="*/ 66 w 175"/>
                <a:gd name="T57" fmla="*/ 159 h 161"/>
                <a:gd name="T58" fmla="*/ 61 w 175"/>
                <a:gd name="T59" fmla="*/ 159 h 161"/>
                <a:gd name="T60" fmla="*/ 56 w 175"/>
                <a:gd name="T61" fmla="*/ 159 h 161"/>
                <a:gd name="T62" fmla="*/ 47 w 175"/>
                <a:gd name="T63" fmla="*/ 161 h 161"/>
                <a:gd name="T64" fmla="*/ 44 w 175"/>
                <a:gd name="T65" fmla="*/ 158 h 161"/>
                <a:gd name="T66" fmla="*/ 44 w 175"/>
                <a:gd name="T67" fmla="*/ 154 h 161"/>
                <a:gd name="T68" fmla="*/ 39 w 175"/>
                <a:gd name="T69" fmla="*/ 156 h 161"/>
                <a:gd name="T70" fmla="*/ 42 w 175"/>
                <a:gd name="T71" fmla="*/ 149 h 161"/>
                <a:gd name="T72" fmla="*/ 39 w 175"/>
                <a:gd name="T73" fmla="*/ 144 h 161"/>
                <a:gd name="T74" fmla="*/ 35 w 175"/>
                <a:gd name="T75" fmla="*/ 139 h 161"/>
                <a:gd name="T76" fmla="*/ 30 w 175"/>
                <a:gd name="T77" fmla="*/ 139 h 161"/>
                <a:gd name="T78" fmla="*/ 24 w 175"/>
                <a:gd name="T79" fmla="*/ 142 h 161"/>
                <a:gd name="T80" fmla="*/ 17 w 175"/>
                <a:gd name="T81" fmla="*/ 142 h 161"/>
                <a:gd name="T82" fmla="*/ 12 w 175"/>
                <a:gd name="T83" fmla="*/ 142 h 161"/>
                <a:gd name="T84" fmla="*/ 13 w 175"/>
                <a:gd name="T85" fmla="*/ 139 h 161"/>
                <a:gd name="T86" fmla="*/ 10 w 175"/>
                <a:gd name="T87" fmla="*/ 134 h 161"/>
                <a:gd name="T88" fmla="*/ 8 w 175"/>
                <a:gd name="T89" fmla="*/ 131 h 161"/>
                <a:gd name="T90" fmla="*/ 5 w 175"/>
                <a:gd name="T91" fmla="*/ 129 h 161"/>
                <a:gd name="T92" fmla="*/ 1 w 175"/>
                <a:gd name="T93" fmla="*/ 122 h 161"/>
                <a:gd name="T94" fmla="*/ 1 w 175"/>
                <a:gd name="T95" fmla="*/ 11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5" h="161">
                  <a:moveTo>
                    <a:pt x="0" y="112"/>
                  </a:moveTo>
                  <a:lnTo>
                    <a:pt x="3" y="110"/>
                  </a:lnTo>
                  <a:lnTo>
                    <a:pt x="5" y="110"/>
                  </a:lnTo>
                  <a:lnTo>
                    <a:pt x="7" y="107"/>
                  </a:lnTo>
                  <a:lnTo>
                    <a:pt x="7" y="107"/>
                  </a:lnTo>
                  <a:lnTo>
                    <a:pt x="7" y="102"/>
                  </a:lnTo>
                  <a:lnTo>
                    <a:pt x="10" y="102"/>
                  </a:lnTo>
                  <a:lnTo>
                    <a:pt x="13" y="102"/>
                  </a:lnTo>
                  <a:lnTo>
                    <a:pt x="13" y="103"/>
                  </a:lnTo>
                  <a:lnTo>
                    <a:pt x="15" y="107"/>
                  </a:lnTo>
                  <a:lnTo>
                    <a:pt x="15" y="108"/>
                  </a:lnTo>
                  <a:lnTo>
                    <a:pt x="18" y="103"/>
                  </a:lnTo>
                  <a:lnTo>
                    <a:pt x="24" y="100"/>
                  </a:lnTo>
                  <a:lnTo>
                    <a:pt x="27" y="102"/>
                  </a:lnTo>
                  <a:lnTo>
                    <a:pt x="27" y="105"/>
                  </a:lnTo>
                  <a:lnTo>
                    <a:pt x="27" y="105"/>
                  </a:lnTo>
                  <a:lnTo>
                    <a:pt x="29" y="103"/>
                  </a:lnTo>
                  <a:lnTo>
                    <a:pt x="30" y="103"/>
                  </a:lnTo>
                  <a:lnTo>
                    <a:pt x="32" y="105"/>
                  </a:lnTo>
                  <a:lnTo>
                    <a:pt x="34" y="105"/>
                  </a:lnTo>
                  <a:lnTo>
                    <a:pt x="71" y="105"/>
                  </a:lnTo>
                  <a:lnTo>
                    <a:pt x="75" y="96"/>
                  </a:lnTo>
                  <a:lnTo>
                    <a:pt x="71" y="93"/>
                  </a:lnTo>
                  <a:lnTo>
                    <a:pt x="63" y="0"/>
                  </a:lnTo>
                  <a:lnTo>
                    <a:pt x="76" y="0"/>
                  </a:lnTo>
                  <a:lnTo>
                    <a:pt x="146" y="45"/>
                  </a:lnTo>
                  <a:lnTo>
                    <a:pt x="148" y="51"/>
                  </a:lnTo>
                  <a:lnTo>
                    <a:pt x="149" y="52"/>
                  </a:lnTo>
                  <a:lnTo>
                    <a:pt x="153" y="52"/>
                  </a:lnTo>
                  <a:lnTo>
                    <a:pt x="156" y="54"/>
                  </a:lnTo>
                  <a:lnTo>
                    <a:pt x="158" y="56"/>
                  </a:lnTo>
                  <a:lnTo>
                    <a:pt x="161" y="57"/>
                  </a:lnTo>
                  <a:lnTo>
                    <a:pt x="163" y="59"/>
                  </a:lnTo>
                  <a:lnTo>
                    <a:pt x="163" y="61"/>
                  </a:lnTo>
                  <a:lnTo>
                    <a:pt x="161" y="64"/>
                  </a:lnTo>
                  <a:lnTo>
                    <a:pt x="163" y="66"/>
                  </a:lnTo>
                  <a:lnTo>
                    <a:pt x="165" y="66"/>
                  </a:lnTo>
                  <a:lnTo>
                    <a:pt x="170" y="66"/>
                  </a:lnTo>
                  <a:lnTo>
                    <a:pt x="175" y="64"/>
                  </a:lnTo>
                  <a:lnTo>
                    <a:pt x="175" y="64"/>
                  </a:lnTo>
                  <a:lnTo>
                    <a:pt x="173" y="85"/>
                  </a:lnTo>
                  <a:lnTo>
                    <a:pt x="173" y="95"/>
                  </a:lnTo>
                  <a:lnTo>
                    <a:pt x="171" y="96"/>
                  </a:lnTo>
                  <a:lnTo>
                    <a:pt x="171" y="100"/>
                  </a:lnTo>
                  <a:lnTo>
                    <a:pt x="170" y="102"/>
                  </a:lnTo>
                  <a:lnTo>
                    <a:pt x="165" y="105"/>
                  </a:lnTo>
                  <a:lnTo>
                    <a:pt x="161" y="107"/>
                  </a:lnTo>
                  <a:lnTo>
                    <a:pt x="158" y="107"/>
                  </a:lnTo>
                  <a:lnTo>
                    <a:pt x="156" y="108"/>
                  </a:lnTo>
                  <a:lnTo>
                    <a:pt x="153" y="108"/>
                  </a:lnTo>
                  <a:lnTo>
                    <a:pt x="149" y="108"/>
                  </a:lnTo>
                  <a:lnTo>
                    <a:pt x="146" y="110"/>
                  </a:lnTo>
                  <a:lnTo>
                    <a:pt x="143" y="110"/>
                  </a:lnTo>
                  <a:lnTo>
                    <a:pt x="136" y="110"/>
                  </a:lnTo>
                  <a:lnTo>
                    <a:pt x="134" y="110"/>
                  </a:lnTo>
                  <a:lnTo>
                    <a:pt x="134" y="110"/>
                  </a:lnTo>
                  <a:lnTo>
                    <a:pt x="132" y="110"/>
                  </a:lnTo>
                  <a:lnTo>
                    <a:pt x="131" y="110"/>
                  </a:lnTo>
                  <a:lnTo>
                    <a:pt x="127" y="108"/>
                  </a:lnTo>
                  <a:lnTo>
                    <a:pt x="126" y="108"/>
                  </a:lnTo>
                  <a:lnTo>
                    <a:pt x="120" y="110"/>
                  </a:lnTo>
                  <a:lnTo>
                    <a:pt x="117" y="112"/>
                  </a:lnTo>
                  <a:lnTo>
                    <a:pt x="114" y="114"/>
                  </a:lnTo>
                  <a:lnTo>
                    <a:pt x="105" y="119"/>
                  </a:lnTo>
                  <a:lnTo>
                    <a:pt x="100" y="122"/>
                  </a:lnTo>
                  <a:lnTo>
                    <a:pt x="98" y="124"/>
                  </a:lnTo>
                  <a:lnTo>
                    <a:pt x="93" y="125"/>
                  </a:lnTo>
                  <a:lnTo>
                    <a:pt x="92" y="125"/>
                  </a:lnTo>
                  <a:lnTo>
                    <a:pt x="88" y="125"/>
                  </a:lnTo>
                  <a:lnTo>
                    <a:pt x="88" y="127"/>
                  </a:lnTo>
                  <a:lnTo>
                    <a:pt x="86" y="127"/>
                  </a:lnTo>
                  <a:lnTo>
                    <a:pt x="85" y="132"/>
                  </a:lnTo>
                  <a:lnTo>
                    <a:pt x="85" y="134"/>
                  </a:lnTo>
                  <a:lnTo>
                    <a:pt x="81" y="137"/>
                  </a:lnTo>
                  <a:lnTo>
                    <a:pt x="80" y="142"/>
                  </a:lnTo>
                  <a:lnTo>
                    <a:pt x="76" y="144"/>
                  </a:lnTo>
                  <a:lnTo>
                    <a:pt x="75" y="146"/>
                  </a:lnTo>
                  <a:lnTo>
                    <a:pt x="75" y="148"/>
                  </a:lnTo>
                  <a:lnTo>
                    <a:pt x="76" y="151"/>
                  </a:lnTo>
                  <a:lnTo>
                    <a:pt x="73" y="151"/>
                  </a:lnTo>
                  <a:lnTo>
                    <a:pt x="73" y="153"/>
                  </a:lnTo>
                  <a:lnTo>
                    <a:pt x="75" y="154"/>
                  </a:lnTo>
                  <a:lnTo>
                    <a:pt x="73" y="158"/>
                  </a:lnTo>
                  <a:lnTo>
                    <a:pt x="73" y="158"/>
                  </a:lnTo>
                  <a:lnTo>
                    <a:pt x="71" y="161"/>
                  </a:lnTo>
                  <a:lnTo>
                    <a:pt x="68" y="161"/>
                  </a:lnTo>
                  <a:lnTo>
                    <a:pt x="66" y="159"/>
                  </a:lnTo>
                  <a:lnTo>
                    <a:pt x="66" y="158"/>
                  </a:lnTo>
                  <a:lnTo>
                    <a:pt x="64" y="158"/>
                  </a:lnTo>
                  <a:lnTo>
                    <a:pt x="61" y="159"/>
                  </a:lnTo>
                  <a:lnTo>
                    <a:pt x="61" y="159"/>
                  </a:lnTo>
                  <a:lnTo>
                    <a:pt x="59" y="161"/>
                  </a:lnTo>
                  <a:lnTo>
                    <a:pt x="56" y="159"/>
                  </a:lnTo>
                  <a:lnTo>
                    <a:pt x="52" y="159"/>
                  </a:lnTo>
                  <a:lnTo>
                    <a:pt x="51" y="159"/>
                  </a:lnTo>
                  <a:lnTo>
                    <a:pt x="47" y="161"/>
                  </a:lnTo>
                  <a:lnTo>
                    <a:pt x="47" y="159"/>
                  </a:lnTo>
                  <a:lnTo>
                    <a:pt x="47" y="158"/>
                  </a:lnTo>
                  <a:lnTo>
                    <a:pt x="44" y="158"/>
                  </a:lnTo>
                  <a:lnTo>
                    <a:pt x="44" y="158"/>
                  </a:lnTo>
                  <a:lnTo>
                    <a:pt x="44" y="156"/>
                  </a:lnTo>
                  <a:lnTo>
                    <a:pt x="44" y="154"/>
                  </a:lnTo>
                  <a:lnTo>
                    <a:pt x="42" y="154"/>
                  </a:lnTo>
                  <a:lnTo>
                    <a:pt x="41" y="154"/>
                  </a:lnTo>
                  <a:lnTo>
                    <a:pt x="39" y="156"/>
                  </a:lnTo>
                  <a:lnTo>
                    <a:pt x="41" y="153"/>
                  </a:lnTo>
                  <a:lnTo>
                    <a:pt x="42" y="149"/>
                  </a:lnTo>
                  <a:lnTo>
                    <a:pt x="42" y="149"/>
                  </a:lnTo>
                  <a:lnTo>
                    <a:pt x="39" y="148"/>
                  </a:lnTo>
                  <a:lnTo>
                    <a:pt x="39" y="148"/>
                  </a:lnTo>
                  <a:lnTo>
                    <a:pt x="39" y="144"/>
                  </a:lnTo>
                  <a:lnTo>
                    <a:pt x="39" y="142"/>
                  </a:lnTo>
                  <a:lnTo>
                    <a:pt x="35" y="141"/>
                  </a:lnTo>
                  <a:lnTo>
                    <a:pt x="35" y="139"/>
                  </a:lnTo>
                  <a:lnTo>
                    <a:pt x="34" y="139"/>
                  </a:lnTo>
                  <a:lnTo>
                    <a:pt x="32" y="141"/>
                  </a:lnTo>
                  <a:lnTo>
                    <a:pt x="30" y="139"/>
                  </a:lnTo>
                  <a:lnTo>
                    <a:pt x="27" y="139"/>
                  </a:lnTo>
                  <a:lnTo>
                    <a:pt x="25" y="142"/>
                  </a:lnTo>
                  <a:lnTo>
                    <a:pt x="24" y="142"/>
                  </a:lnTo>
                  <a:lnTo>
                    <a:pt x="22" y="144"/>
                  </a:lnTo>
                  <a:lnTo>
                    <a:pt x="20" y="144"/>
                  </a:lnTo>
                  <a:lnTo>
                    <a:pt x="17" y="142"/>
                  </a:lnTo>
                  <a:lnTo>
                    <a:pt x="15" y="142"/>
                  </a:lnTo>
                  <a:lnTo>
                    <a:pt x="13" y="142"/>
                  </a:lnTo>
                  <a:lnTo>
                    <a:pt x="12" y="142"/>
                  </a:lnTo>
                  <a:lnTo>
                    <a:pt x="12" y="142"/>
                  </a:lnTo>
                  <a:lnTo>
                    <a:pt x="13" y="141"/>
                  </a:lnTo>
                  <a:lnTo>
                    <a:pt x="13" y="139"/>
                  </a:lnTo>
                  <a:lnTo>
                    <a:pt x="10" y="137"/>
                  </a:lnTo>
                  <a:lnTo>
                    <a:pt x="10" y="136"/>
                  </a:lnTo>
                  <a:lnTo>
                    <a:pt x="10" y="134"/>
                  </a:lnTo>
                  <a:lnTo>
                    <a:pt x="10" y="134"/>
                  </a:lnTo>
                  <a:lnTo>
                    <a:pt x="8" y="132"/>
                  </a:lnTo>
                  <a:lnTo>
                    <a:pt x="8" y="131"/>
                  </a:lnTo>
                  <a:lnTo>
                    <a:pt x="7" y="129"/>
                  </a:lnTo>
                  <a:lnTo>
                    <a:pt x="7" y="129"/>
                  </a:lnTo>
                  <a:lnTo>
                    <a:pt x="5" y="129"/>
                  </a:lnTo>
                  <a:lnTo>
                    <a:pt x="3" y="125"/>
                  </a:lnTo>
                  <a:lnTo>
                    <a:pt x="1" y="124"/>
                  </a:lnTo>
                  <a:lnTo>
                    <a:pt x="1" y="122"/>
                  </a:lnTo>
                  <a:lnTo>
                    <a:pt x="1" y="117"/>
                  </a:lnTo>
                  <a:lnTo>
                    <a:pt x="1" y="115"/>
                  </a:lnTo>
                  <a:lnTo>
                    <a:pt x="1" y="114"/>
                  </a:lnTo>
                  <a:lnTo>
                    <a:pt x="0" y="112"/>
                  </a:lnTo>
                  <a:lnTo>
                    <a:pt x="0" y="11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1" name="Freeform 119"/>
            <p:cNvSpPr>
              <a:spLocks/>
            </p:cNvSpPr>
            <p:nvPr/>
          </p:nvSpPr>
          <p:spPr bwMode="auto">
            <a:xfrm>
              <a:off x="4331538" y="4228108"/>
              <a:ext cx="195857" cy="145079"/>
            </a:xfrm>
            <a:custGeom>
              <a:avLst/>
              <a:gdLst>
                <a:gd name="T0" fmla="*/ 2 w 81"/>
                <a:gd name="T1" fmla="*/ 46 h 60"/>
                <a:gd name="T2" fmla="*/ 0 w 81"/>
                <a:gd name="T3" fmla="*/ 43 h 60"/>
                <a:gd name="T4" fmla="*/ 2 w 81"/>
                <a:gd name="T5" fmla="*/ 40 h 60"/>
                <a:gd name="T6" fmla="*/ 3 w 81"/>
                <a:gd name="T7" fmla="*/ 36 h 60"/>
                <a:gd name="T8" fmla="*/ 8 w 81"/>
                <a:gd name="T9" fmla="*/ 29 h 60"/>
                <a:gd name="T10" fmla="*/ 12 w 81"/>
                <a:gd name="T11" fmla="*/ 24 h 60"/>
                <a:gd name="T12" fmla="*/ 15 w 81"/>
                <a:gd name="T13" fmla="*/ 19 h 60"/>
                <a:gd name="T14" fmla="*/ 19 w 81"/>
                <a:gd name="T15" fmla="*/ 17 h 60"/>
                <a:gd name="T16" fmla="*/ 25 w 81"/>
                <a:gd name="T17" fmla="*/ 16 h 60"/>
                <a:gd name="T18" fmla="*/ 32 w 81"/>
                <a:gd name="T19" fmla="*/ 11 h 60"/>
                <a:gd name="T20" fmla="*/ 44 w 81"/>
                <a:gd name="T21" fmla="*/ 4 h 60"/>
                <a:gd name="T22" fmla="*/ 53 w 81"/>
                <a:gd name="T23" fmla="*/ 0 h 60"/>
                <a:gd name="T24" fmla="*/ 58 w 81"/>
                <a:gd name="T25" fmla="*/ 2 h 60"/>
                <a:gd name="T26" fmla="*/ 61 w 81"/>
                <a:gd name="T27" fmla="*/ 2 h 60"/>
                <a:gd name="T28" fmla="*/ 59 w 81"/>
                <a:gd name="T29" fmla="*/ 6 h 60"/>
                <a:gd name="T30" fmla="*/ 58 w 81"/>
                <a:gd name="T31" fmla="*/ 12 h 60"/>
                <a:gd name="T32" fmla="*/ 68 w 81"/>
                <a:gd name="T33" fmla="*/ 23 h 60"/>
                <a:gd name="T34" fmla="*/ 76 w 81"/>
                <a:gd name="T35" fmla="*/ 23 h 60"/>
                <a:gd name="T36" fmla="*/ 78 w 81"/>
                <a:gd name="T37" fmla="*/ 24 h 60"/>
                <a:gd name="T38" fmla="*/ 80 w 81"/>
                <a:gd name="T39" fmla="*/ 28 h 60"/>
                <a:gd name="T40" fmla="*/ 80 w 81"/>
                <a:gd name="T41" fmla="*/ 33 h 60"/>
                <a:gd name="T42" fmla="*/ 81 w 81"/>
                <a:gd name="T43" fmla="*/ 34 h 60"/>
                <a:gd name="T44" fmla="*/ 76 w 81"/>
                <a:gd name="T45" fmla="*/ 38 h 60"/>
                <a:gd name="T46" fmla="*/ 73 w 81"/>
                <a:gd name="T47" fmla="*/ 38 h 60"/>
                <a:gd name="T48" fmla="*/ 70 w 81"/>
                <a:gd name="T49" fmla="*/ 41 h 60"/>
                <a:gd name="T50" fmla="*/ 70 w 81"/>
                <a:gd name="T51" fmla="*/ 45 h 60"/>
                <a:gd name="T52" fmla="*/ 66 w 81"/>
                <a:gd name="T53" fmla="*/ 46 h 60"/>
                <a:gd name="T54" fmla="*/ 54 w 81"/>
                <a:gd name="T55" fmla="*/ 43 h 60"/>
                <a:gd name="T56" fmla="*/ 53 w 81"/>
                <a:gd name="T57" fmla="*/ 43 h 60"/>
                <a:gd name="T58" fmla="*/ 47 w 81"/>
                <a:gd name="T59" fmla="*/ 45 h 60"/>
                <a:gd name="T60" fmla="*/ 39 w 81"/>
                <a:gd name="T61" fmla="*/ 45 h 60"/>
                <a:gd name="T62" fmla="*/ 30 w 81"/>
                <a:gd name="T63" fmla="*/ 46 h 60"/>
                <a:gd name="T64" fmla="*/ 25 w 81"/>
                <a:gd name="T65" fmla="*/ 48 h 60"/>
                <a:gd name="T66" fmla="*/ 27 w 81"/>
                <a:gd name="T67" fmla="*/ 53 h 60"/>
                <a:gd name="T68" fmla="*/ 29 w 81"/>
                <a:gd name="T69" fmla="*/ 58 h 60"/>
                <a:gd name="T70" fmla="*/ 25 w 81"/>
                <a:gd name="T71" fmla="*/ 57 h 60"/>
                <a:gd name="T72" fmla="*/ 22 w 81"/>
                <a:gd name="T73" fmla="*/ 58 h 60"/>
                <a:gd name="T74" fmla="*/ 15 w 81"/>
                <a:gd name="T75" fmla="*/ 58 h 60"/>
                <a:gd name="T76" fmla="*/ 12 w 81"/>
                <a:gd name="T77" fmla="*/ 55 h 60"/>
                <a:gd name="T78" fmla="*/ 10 w 81"/>
                <a:gd name="T79" fmla="*/ 55 h 60"/>
                <a:gd name="T80" fmla="*/ 3 w 81"/>
                <a:gd name="T81" fmla="*/ 51 h 60"/>
                <a:gd name="T82" fmla="*/ 0 w 81"/>
                <a:gd name="T83"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 h="60">
                  <a:moveTo>
                    <a:pt x="0" y="50"/>
                  </a:moveTo>
                  <a:lnTo>
                    <a:pt x="2" y="46"/>
                  </a:lnTo>
                  <a:lnTo>
                    <a:pt x="0" y="45"/>
                  </a:lnTo>
                  <a:lnTo>
                    <a:pt x="0" y="43"/>
                  </a:lnTo>
                  <a:lnTo>
                    <a:pt x="3" y="43"/>
                  </a:lnTo>
                  <a:lnTo>
                    <a:pt x="2" y="40"/>
                  </a:lnTo>
                  <a:lnTo>
                    <a:pt x="2" y="38"/>
                  </a:lnTo>
                  <a:lnTo>
                    <a:pt x="3" y="36"/>
                  </a:lnTo>
                  <a:lnTo>
                    <a:pt x="7" y="34"/>
                  </a:lnTo>
                  <a:lnTo>
                    <a:pt x="8" y="29"/>
                  </a:lnTo>
                  <a:lnTo>
                    <a:pt x="12" y="26"/>
                  </a:lnTo>
                  <a:lnTo>
                    <a:pt x="12" y="24"/>
                  </a:lnTo>
                  <a:lnTo>
                    <a:pt x="13" y="19"/>
                  </a:lnTo>
                  <a:lnTo>
                    <a:pt x="15" y="19"/>
                  </a:lnTo>
                  <a:lnTo>
                    <a:pt x="15" y="17"/>
                  </a:lnTo>
                  <a:lnTo>
                    <a:pt x="19" y="17"/>
                  </a:lnTo>
                  <a:lnTo>
                    <a:pt x="20" y="17"/>
                  </a:lnTo>
                  <a:lnTo>
                    <a:pt x="25" y="16"/>
                  </a:lnTo>
                  <a:lnTo>
                    <a:pt x="27" y="14"/>
                  </a:lnTo>
                  <a:lnTo>
                    <a:pt x="32" y="11"/>
                  </a:lnTo>
                  <a:lnTo>
                    <a:pt x="41" y="6"/>
                  </a:lnTo>
                  <a:lnTo>
                    <a:pt x="44" y="4"/>
                  </a:lnTo>
                  <a:lnTo>
                    <a:pt x="47" y="2"/>
                  </a:lnTo>
                  <a:lnTo>
                    <a:pt x="53" y="0"/>
                  </a:lnTo>
                  <a:lnTo>
                    <a:pt x="54" y="0"/>
                  </a:lnTo>
                  <a:lnTo>
                    <a:pt x="58" y="2"/>
                  </a:lnTo>
                  <a:lnTo>
                    <a:pt x="59" y="2"/>
                  </a:lnTo>
                  <a:lnTo>
                    <a:pt x="61" y="2"/>
                  </a:lnTo>
                  <a:lnTo>
                    <a:pt x="59" y="4"/>
                  </a:lnTo>
                  <a:lnTo>
                    <a:pt x="59" y="6"/>
                  </a:lnTo>
                  <a:lnTo>
                    <a:pt x="58" y="9"/>
                  </a:lnTo>
                  <a:lnTo>
                    <a:pt x="58" y="12"/>
                  </a:lnTo>
                  <a:lnTo>
                    <a:pt x="68" y="19"/>
                  </a:lnTo>
                  <a:lnTo>
                    <a:pt x="68" y="23"/>
                  </a:lnTo>
                  <a:lnTo>
                    <a:pt x="73" y="26"/>
                  </a:lnTo>
                  <a:lnTo>
                    <a:pt x="76" y="23"/>
                  </a:lnTo>
                  <a:lnTo>
                    <a:pt x="78" y="24"/>
                  </a:lnTo>
                  <a:lnTo>
                    <a:pt x="78" y="24"/>
                  </a:lnTo>
                  <a:lnTo>
                    <a:pt x="80" y="26"/>
                  </a:lnTo>
                  <a:lnTo>
                    <a:pt x="80" y="28"/>
                  </a:lnTo>
                  <a:lnTo>
                    <a:pt x="78" y="29"/>
                  </a:lnTo>
                  <a:lnTo>
                    <a:pt x="80" y="33"/>
                  </a:lnTo>
                  <a:lnTo>
                    <a:pt x="81" y="33"/>
                  </a:lnTo>
                  <a:lnTo>
                    <a:pt x="81" y="34"/>
                  </a:lnTo>
                  <a:lnTo>
                    <a:pt x="78" y="36"/>
                  </a:lnTo>
                  <a:lnTo>
                    <a:pt x="76" y="38"/>
                  </a:lnTo>
                  <a:lnTo>
                    <a:pt x="73" y="40"/>
                  </a:lnTo>
                  <a:lnTo>
                    <a:pt x="73" y="38"/>
                  </a:lnTo>
                  <a:lnTo>
                    <a:pt x="70" y="40"/>
                  </a:lnTo>
                  <a:lnTo>
                    <a:pt x="70" y="41"/>
                  </a:lnTo>
                  <a:lnTo>
                    <a:pt x="68" y="43"/>
                  </a:lnTo>
                  <a:lnTo>
                    <a:pt x="70" y="45"/>
                  </a:lnTo>
                  <a:lnTo>
                    <a:pt x="66" y="45"/>
                  </a:lnTo>
                  <a:lnTo>
                    <a:pt x="66" y="46"/>
                  </a:lnTo>
                  <a:lnTo>
                    <a:pt x="54" y="43"/>
                  </a:lnTo>
                  <a:lnTo>
                    <a:pt x="54" y="43"/>
                  </a:lnTo>
                  <a:lnTo>
                    <a:pt x="54" y="43"/>
                  </a:lnTo>
                  <a:lnTo>
                    <a:pt x="53" y="43"/>
                  </a:lnTo>
                  <a:lnTo>
                    <a:pt x="51" y="45"/>
                  </a:lnTo>
                  <a:lnTo>
                    <a:pt x="47" y="45"/>
                  </a:lnTo>
                  <a:lnTo>
                    <a:pt x="44" y="45"/>
                  </a:lnTo>
                  <a:lnTo>
                    <a:pt x="39" y="45"/>
                  </a:lnTo>
                  <a:lnTo>
                    <a:pt x="37" y="46"/>
                  </a:lnTo>
                  <a:lnTo>
                    <a:pt x="30" y="46"/>
                  </a:lnTo>
                  <a:lnTo>
                    <a:pt x="25" y="46"/>
                  </a:lnTo>
                  <a:lnTo>
                    <a:pt x="25" y="48"/>
                  </a:lnTo>
                  <a:lnTo>
                    <a:pt x="27" y="51"/>
                  </a:lnTo>
                  <a:lnTo>
                    <a:pt x="27" y="53"/>
                  </a:lnTo>
                  <a:lnTo>
                    <a:pt x="29" y="55"/>
                  </a:lnTo>
                  <a:lnTo>
                    <a:pt x="29" y="58"/>
                  </a:lnTo>
                  <a:lnTo>
                    <a:pt x="27" y="58"/>
                  </a:lnTo>
                  <a:lnTo>
                    <a:pt x="25" y="57"/>
                  </a:lnTo>
                  <a:lnTo>
                    <a:pt x="24" y="57"/>
                  </a:lnTo>
                  <a:lnTo>
                    <a:pt x="22" y="58"/>
                  </a:lnTo>
                  <a:lnTo>
                    <a:pt x="19" y="60"/>
                  </a:lnTo>
                  <a:lnTo>
                    <a:pt x="15" y="58"/>
                  </a:lnTo>
                  <a:lnTo>
                    <a:pt x="15" y="57"/>
                  </a:lnTo>
                  <a:lnTo>
                    <a:pt x="12" y="55"/>
                  </a:lnTo>
                  <a:lnTo>
                    <a:pt x="10" y="55"/>
                  </a:lnTo>
                  <a:lnTo>
                    <a:pt x="10" y="55"/>
                  </a:lnTo>
                  <a:lnTo>
                    <a:pt x="8" y="55"/>
                  </a:lnTo>
                  <a:lnTo>
                    <a:pt x="3" y="51"/>
                  </a:lnTo>
                  <a:lnTo>
                    <a:pt x="2" y="50"/>
                  </a:lnTo>
                  <a:lnTo>
                    <a:pt x="0" y="50"/>
                  </a:lnTo>
                  <a:lnTo>
                    <a:pt x="0" y="5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2" name="Freeform 120"/>
            <p:cNvSpPr>
              <a:spLocks/>
            </p:cNvSpPr>
            <p:nvPr/>
          </p:nvSpPr>
          <p:spPr bwMode="auto">
            <a:xfrm>
              <a:off x="4019617" y="4187003"/>
              <a:ext cx="166842" cy="123318"/>
            </a:xfrm>
            <a:custGeom>
              <a:avLst/>
              <a:gdLst>
                <a:gd name="T0" fmla="*/ 12 w 69"/>
                <a:gd name="T1" fmla="*/ 5 h 51"/>
                <a:gd name="T2" fmla="*/ 15 w 69"/>
                <a:gd name="T3" fmla="*/ 4 h 51"/>
                <a:gd name="T4" fmla="*/ 27 w 69"/>
                <a:gd name="T5" fmla="*/ 0 h 51"/>
                <a:gd name="T6" fmla="*/ 34 w 69"/>
                <a:gd name="T7" fmla="*/ 2 h 51"/>
                <a:gd name="T8" fmla="*/ 39 w 69"/>
                <a:gd name="T9" fmla="*/ 5 h 51"/>
                <a:gd name="T10" fmla="*/ 40 w 69"/>
                <a:gd name="T11" fmla="*/ 7 h 51"/>
                <a:gd name="T12" fmla="*/ 42 w 69"/>
                <a:gd name="T13" fmla="*/ 7 h 51"/>
                <a:gd name="T14" fmla="*/ 46 w 69"/>
                <a:gd name="T15" fmla="*/ 7 h 51"/>
                <a:gd name="T16" fmla="*/ 47 w 69"/>
                <a:gd name="T17" fmla="*/ 12 h 51"/>
                <a:gd name="T18" fmla="*/ 51 w 69"/>
                <a:gd name="T19" fmla="*/ 16 h 51"/>
                <a:gd name="T20" fmla="*/ 52 w 69"/>
                <a:gd name="T21" fmla="*/ 17 h 51"/>
                <a:gd name="T22" fmla="*/ 56 w 69"/>
                <a:gd name="T23" fmla="*/ 21 h 51"/>
                <a:gd name="T24" fmla="*/ 57 w 69"/>
                <a:gd name="T25" fmla="*/ 24 h 51"/>
                <a:gd name="T26" fmla="*/ 57 w 69"/>
                <a:gd name="T27" fmla="*/ 31 h 51"/>
                <a:gd name="T28" fmla="*/ 59 w 69"/>
                <a:gd name="T29" fmla="*/ 34 h 51"/>
                <a:gd name="T30" fmla="*/ 63 w 69"/>
                <a:gd name="T31" fmla="*/ 38 h 51"/>
                <a:gd name="T32" fmla="*/ 64 w 69"/>
                <a:gd name="T33" fmla="*/ 40 h 51"/>
                <a:gd name="T34" fmla="*/ 66 w 69"/>
                <a:gd name="T35" fmla="*/ 43 h 51"/>
                <a:gd name="T36" fmla="*/ 66 w 69"/>
                <a:gd name="T37" fmla="*/ 45 h 51"/>
                <a:gd name="T38" fmla="*/ 69 w 69"/>
                <a:gd name="T39" fmla="*/ 48 h 51"/>
                <a:gd name="T40" fmla="*/ 68 w 69"/>
                <a:gd name="T41" fmla="*/ 51 h 51"/>
                <a:gd name="T42" fmla="*/ 66 w 69"/>
                <a:gd name="T43" fmla="*/ 50 h 51"/>
                <a:gd name="T44" fmla="*/ 63 w 69"/>
                <a:gd name="T45" fmla="*/ 48 h 51"/>
                <a:gd name="T46" fmla="*/ 57 w 69"/>
                <a:gd name="T47" fmla="*/ 48 h 51"/>
                <a:gd name="T48" fmla="*/ 52 w 69"/>
                <a:gd name="T49" fmla="*/ 46 h 51"/>
                <a:gd name="T50" fmla="*/ 40 w 69"/>
                <a:gd name="T51" fmla="*/ 45 h 51"/>
                <a:gd name="T52" fmla="*/ 39 w 69"/>
                <a:gd name="T53" fmla="*/ 45 h 51"/>
                <a:gd name="T54" fmla="*/ 27 w 69"/>
                <a:gd name="T55" fmla="*/ 43 h 51"/>
                <a:gd name="T56" fmla="*/ 22 w 69"/>
                <a:gd name="T57" fmla="*/ 48 h 51"/>
                <a:gd name="T58" fmla="*/ 10 w 69"/>
                <a:gd name="T59" fmla="*/ 48 h 51"/>
                <a:gd name="T60" fmla="*/ 8 w 69"/>
                <a:gd name="T61" fmla="*/ 46 h 51"/>
                <a:gd name="T62" fmla="*/ 8 w 69"/>
                <a:gd name="T63" fmla="*/ 46 h 51"/>
                <a:gd name="T64" fmla="*/ 12 w 69"/>
                <a:gd name="T65" fmla="*/ 45 h 51"/>
                <a:gd name="T66" fmla="*/ 6 w 69"/>
                <a:gd name="T67" fmla="*/ 45 h 51"/>
                <a:gd name="T68" fmla="*/ 6 w 69"/>
                <a:gd name="T69" fmla="*/ 43 h 51"/>
                <a:gd name="T70" fmla="*/ 8 w 69"/>
                <a:gd name="T71" fmla="*/ 40 h 51"/>
                <a:gd name="T72" fmla="*/ 17 w 69"/>
                <a:gd name="T73" fmla="*/ 38 h 51"/>
                <a:gd name="T74" fmla="*/ 20 w 69"/>
                <a:gd name="T75" fmla="*/ 34 h 51"/>
                <a:gd name="T76" fmla="*/ 22 w 69"/>
                <a:gd name="T77" fmla="*/ 36 h 51"/>
                <a:gd name="T78" fmla="*/ 25 w 69"/>
                <a:gd name="T79" fmla="*/ 34 h 51"/>
                <a:gd name="T80" fmla="*/ 30 w 69"/>
                <a:gd name="T81" fmla="*/ 36 h 51"/>
                <a:gd name="T82" fmla="*/ 35 w 69"/>
                <a:gd name="T83" fmla="*/ 38 h 51"/>
                <a:gd name="T84" fmla="*/ 39 w 69"/>
                <a:gd name="T85" fmla="*/ 36 h 51"/>
                <a:gd name="T86" fmla="*/ 37 w 69"/>
                <a:gd name="T87" fmla="*/ 36 h 51"/>
                <a:gd name="T88" fmla="*/ 30 w 69"/>
                <a:gd name="T89" fmla="*/ 33 h 51"/>
                <a:gd name="T90" fmla="*/ 25 w 69"/>
                <a:gd name="T91" fmla="*/ 31 h 51"/>
                <a:gd name="T92" fmla="*/ 20 w 69"/>
                <a:gd name="T93" fmla="*/ 31 h 51"/>
                <a:gd name="T94" fmla="*/ 15 w 69"/>
                <a:gd name="T95" fmla="*/ 34 h 51"/>
                <a:gd name="T96" fmla="*/ 8 w 69"/>
                <a:gd name="T97" fmla="*/ 34 h 51"/>
                <a:gd name="T98" fmla="*/ 10 w 69"/>
                <a:gd name="T99" fmla="*/ 33 h 51"/>
                <a:gd name="T100" fmla="*/ 8 w 69"/>
                <a:gd name="T101" fmla="*/ 31 h 51"/>
                <a:gd name="T102" fmla="*/ 6 w 69"/>
                <a:gd name="T103" fmla="*/ 29 h 51"/>
                <a:gd name="T104" fmla="*/ 0 w 69"/>
                <a:gd name="T105" fmla="*/ 21 h 51"/>
                <a:gd name="T106" fmla="*/ 10 w 69"/>
                <a:gd name="T107" fmla="*/ 11 h 51"/>
                <a:gd name="T108" fmla="*/ 10 w 69"/>
                <a:gd name="T10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51">
                  <a:moveTo>
                    <a:pt x="10" y="7"/>
                  </a:moveTo>
                  <a:lnTo>
                    <a:pt x="12" y="5"/>
                  </a:lnTo>
                  <a:lnTo>
                    <a:pt x="13" y="5"/>
                  </a:lnTo>
                  <a:lnTo>
                    <a:pt x="15" y="4"/>
                  </a:lnTo>
                  <a:lnTo>
                    <a:pt x="20" y="2"/>
                  </a:lnTo>
                  <a:lnTo>
                    <a:pt x="27" y="0"/>
                  </a:lnTo>
                  <a:lnTo>
                    <a:pt x="29" y="0"/>
                  </a:lnTo>
                  <a:lnTo>
                    <a:pt x="34" y="2"/>
                  </a:lnTo>
                  <a:lnTo>
                    <a:pt x="35" y="2"/>
                  </a:lnTo>
                  <a:lnTo>
                    <a:pt x="39" y="5"/>
                  </a:lnTo>
                  <a:lnTo>
                    <a:pt x="39" y="7"/>
                  </a:lnTo>
                  <a:lnTo>
                    <a:pt x="40" y="7"/>
                  </a:lnTo>
                  <a:lnTo>
                    <a:pt x="42" y="7"/>
                  </a:lnTo>
                  <a:lnTo>
                    <a:pt x="42" y="7"/>
                  </a:lnTo>
                  <a:lnTo>
                    <a:pt x="44" y="7"/>
                  </a:lnTo>
                  <a:lnTo>
                    <a:pt x="46" y="7"/>
                  </a:lnTo>
                  <a:lnTo>
                    <a:pt x="46" y="11"/>
                  </a:lnTo>
                  <a:lnTo>
                    <a:pt x="47" y="12"/>
                  </a:lnTo>
                  <a:lnTo>
                    <a:pt x="47" y="14"/>
                  </a:lnTo>
                  <a:lnTo>
                    <a:pt x="51" y="16"/>
                  </a:lnTo>
                  <a:lnTo>
                    <a:pt x="51" y="17"/>
                  </a:lnTo>
                  <a:lnTo>
                    <a:pt x="52" y="17"/>
                  </a:lnTo>
                  <a:lnTo>
                    <a:pt x="56" y="19"/>
                  </a:lnTo>
                  <a:lnTo>
                    <a:pt x="56" y="21"/>
                  </a:lnTo>
                  <a:lnTo>
                    <a:pt x="57" y="23"/>
                  </a:lnTo>
                  <a:lnTo>
                    <a:pt x="57" y="24"/>
                  </a:lnTo>
                  <a:lnTo>
                    <a:pt x="57" y="26"/>
                  </a:lnTo>
                  <a:lnTo>
                    <a:pt x="57" y="31"/>
                  </a:lnTo>
                  <a:lnTo>
                    <a:pt x="57" y="33"/>
                  </a:lnTo>
                  <a:lnTo>
                    <a:pt x="59" y="34"/>
                  </a:lnTo>
                  <a:lnTo>
                    <a:pt x="61" y="38"/>
                  </a:lnTo>
                  <a:lnTo>
                    <a:pt x="63" y="38"/>
                  </a:lnTo>
                  <a:lnTo>
                    <a:pt x="63" y="38"/>
                  </a:lnTo>
                  <a:lnTo>
                    <a:pt x="64" y="40"/>
                  </a:lnTo>
                  <a:lnTo>
                    <a:pt x="64" y="41"/>
                  </a:lnTo>
                  <a:lnTo>
                    <a:pt x="66" y="43"/>
                  </a:lnTo>
                  <a:lnTo>
                    <a:pt x="66" y="43"/>
                  </a:lnTo>
                  <a:lnTo>
                    <a:pt x="66" y="45"/>
                  </a:lnTo>
                  <a:lnTo>
                    <a:pt x="66" y="46"/>
                  </a:lnTo>
                  <a:lnTo>
                    <a:pt x="69" y="48"/>
                  </a:lnTo>
                  <a:lnTo>
                    <a:pt x="69" y="50"/>
                  </a:lnTo>
                  <a:lnTo>
                    <a:pt x="68" y="51"/>
                  </a:lnTo>
                  <a:lnTo>
                    <a:pt x="68" y="50"/>
                  </a:lnTo>
                  <a:lnTo>
                    <a:pt x="66" y="50"/>
                  </a:lnTo>
                  <a:lnTo>
                    <a:pt x="64" y="48"/>
                  </a:lnTo>
                  <a:lnTo>
                    <a:pt x="63" y="48"/>
                  </a:lnTo>
                  <a:lnTo>
                    <a:pt x="61" y="48"/>
                  </a:lnTo>
                  <a:lnTo>
                    <a:pt x="57" y="48"/>
                  </a:lnTo>
                  <a:lnTo>
                    <a:pt x="54" y="48"/>
                  </a:lnTo>
                  <a:lnTo>
                    <a:pt x="52" y="46"/>
                  </a:lnTo>
                  <a:lnTo>
                    <a:pt x="47" y="45"/>
                  </a:lnTo>
                  <a:lnTo>
                    <a:pt x="40" y="45"/>
                  </a:lnTo>
                  <a:lnTo>
                    <a:pt x="39" y="45"/>
                  </a:lnTo>
                  <a:lnTo>
                    <a:pt x="39" y="45"/>
                  </a:lnTo>
                  <a:lnTo>
                    <a:pt x="37" y="43"/>
                  </a:lnTo>
                  <a:lnTo>
                    <a:pt x="27" y="43"/>
                  </a:lnTo>
                  <a:lnTo>
                    <a:pt x="23" y="45"/>
                  </a:lnTo>
                  <a:lnTo>
                    <a:pt x="22" y="48"/>
                  </a:lnTo>
                  <a:lnTo>
                    <a:pt x="13" y="46"/>
                  </a:lnTo>
                  <a:lnTo>
                    <a:pt x="10" y="48"/>
                  </a:lnTo>
                  <a:lnTo>
                    <a:pt x="8" y="48"/>
                  </a:lnTo>
                  <a:lnTo>
                    <a:pt x="8" y="46"/>
                  </a:lnTo>
                  <a:lnTo>
                    <a:pt x="6" y="45"/>
                  </a:lnTo>
                  <a:lnTo>
                    <a:pt x="8" y="46"/>
                  </a:lnTo>
                  <a:lnTo>
                    <a:pt x="10" y="46"/>
                  </a:lnTo>
                  <a:lnTo>
                    <a:pt x="12" y="45"/>
                  </a:lnTo>
                  <a:lnTo>
                    <a:pt x="8" y="43"/>
                  </a:lnTo>
                  <a:lnTo>
                    <a:pt x="6" y="45"/>
                  </a:lnTo>
                  <a:lnTo>
                    <a:pt x="5" y="45"/>
                  </a:lnTo>
                  <a:lnTo>
                    <a:pt x="6" y="43"/>
                  </a:lnTo>
                  <a:lnTo>
                    <a:pt x="6" y="40"/>
                  </a:lnTo>
                  <a:lnTo>
                    <a:pt x="8" y="40"/>
                  </a:lnTo>
                  <a:lnTo>
                    <a:pt x="15" y="40"/>
                  </a:lnTo>
                  <a:lnTo>
                    <a:pt x="17" y="38"/>
                  </a:lnTo>
                  <a:lnTo>
                    <a:pt x="18" y="36"/>
                  </a:lnTo>
                  <a:lnTo>
                    <a:pt x="20" y="34"/>
                  </a:lnTo>
                  <a:lnTo>
                    <a:pt x="22" y="36"/>
                  </a:lnTo>
                  <a:lnTo>
                    <a:pt x="22" y="36"/>
                  </a:lnTo>
                  <a:lnTo>
                    <a:pt x="23" y="34"/>
                  </a:lnTo>
                  <a:lnTo>
                    <a:pt x="25" y="34"/>
                  </a:lnTo>
                  <a:lnTo>
                    <a:pt x="27" y="36"/>
                  </a:lnTo>
                  <a:lnTo>
                    <a:pt x="30" y="36"/>
                  </a:lnTo>
                  <a:lnTo>
                    <a:pt x="32" y="36"/>
                  </a:lnTo>
                  <a:lnTo>
                    <a:pt x="35" y="38"/>
                  </a:lnTo>
                  <a:lnTo>
                    <a:pt x="39" y="38"/>
                  </a:lnTo>
                  <a:lnTo>
                    <a:pt x="39" y="36"/>
                  </a:lnTo>
                  <a:lnTo>
                    <a:pt x="39" y="36"/>
                  </a:lnTo>
                  <a:lnTo>
                    <a:pt x="37" y="36"/>
                  </a:lnTo>
                  <a:lnTo>
                    <a:pt x="34" y="33"/>
                  </a:lnTo>
                  <a:lnTo>
                    <a:pt x="30" y="33"/>
                  </a:lnTo>
                  <a:lnTo>
                    <a:pt x="27" y="31"/>
                  </a:lnTo>
                  <a:lnTo>
                    <a:pt x="25" y="31"/>
                  </a:lnTo>
                  <a:lnTo>
                    <a:pt x="23" y="29"/>
                  </a:lnTo>
                  <a:lnTo>
                    <a:pt x="20" y="31"/>
                  </a:lnTo>
                  <a:lnTo>
                    <a:pt x="17" y="34"/>
                  </a:lnTo>
                  <a:lnTo>
                    <a:pt x="15" y="34"/>
                  </a:lnTo>
                  <a:lnTo>
                    <a:pt x="13" y="34"/>
                  </a:lnTo>
                  <a:lnTo>
                    <a:pt x="8" y="34"/>
                  </a:lnTo>
                  <a:lnTo>
                    <a:pt x="8" y="34"/>
                  </a:lnTo>
                  <a:lnTo>
                    <a:pt x="10" y="33"/>
                  </a:lnTo>
                  <a:lnTo>
                    <a:pt x="6" y="31"/>
                  </a:lnTo>
                  <a:lnTo>
                    <a:pt x="8" y="31"/>
                  </a:lnTo>
                  <a:lnTo>
                    <a:pt x="8" y="29"/>
                  </a:lnTo>
                  <a:lnTo>
                    <a:pt x="6" y="29"/>
                  </a:lnTo>
                  <a:lnTo>
                    <a:pt x="3" y="24"/>
                  </a:lnTo>
                  <a:lnTo>
                    <a:pt x="0" y="21"/>
                  </a:lnTo>
                  <a:lnTo>
                    <a:pt x="6" y="16"/>
                  </a:lnTo>
                  <a:lnTo>
                    <a:pt x="10" y="11"/>
                  </a:lnTo>
                  <a:lnTo>
                    <a:pt x="10" y="7"/>
                  </a:lnTo>
                  <a:lnTo>
                    <a:pt x="10" y="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3" name="Freeform 121"/>
            <p:cNvSpPr>
              <a:spLocks/>
            </p:cNvSpPr>
            <p:nvPr/>
          </p:nvSpPr>
          <p:spPr bwMode="auto">
            <a:xfrm>
              <a:off x="4031708" y="4257123"/>
              <a:ext cx="82211" cy="26599"/>
            </a:xfrm>
            <a:custGeom>
              <a:avLst/>
              <a:gdLst>
                <a:gd name="T0" fmla="*/ 1 w 34"/>
                <a:gd name="T1" fmla="*/ 11 h 11"/>
                <a:gd name="T2" fmla="*/ 3 w 34"/>
                <a:gd name="T3" fmla="*/ 11 h 11"/>
                <a:gd name="T4" fmla="*/ 10 w 34"/>
                <a:gd name="T5" fmla="*/ 11 h 11"/>
                <a:gd name="T6" fmla="*/ 12 w 34"/>
                <a:gd name="T7" fmla="*/ 9 h 11"/>
                <a:gd name="T8" fmla="*/ 13 w 34"/>
                <a:gd name="T9" fmla="*/ 7 h 11"/>
                <a:gd name="T10" fmla="*/ 15 w 34"/>
                <a:gd name="T11" fmla="*/ 5 h 11"/>
                <a:gd name="T12" fmla="*/ 17 w 34"/>
                <a:gd name="T13" fmla="*/ 7 h 11"/>
                <a:gd name="T14" fmla="*/ 17 w 34"/>
                <a:gd name="T15" fmla="*/ 7 h 11"/>
                <a:gd name="T16" fmla="*/ 18 w 34"/>
                <a:gd name="T17" fmla="*/ 5 h 11"/>
                <a:gd name="T18" fmla="*/ 20 w 34"/>
                <a:gd name="T19" fmla="*/ 5 h 11"/>
                <a:gd name="T20" fmla="*/ 22 w 34"/>
                <a:gd name="T21" fmla="*/ 7 h 11"/>
                <a:gd name="T22" fmla="*/ 25 w 34"/>
                <a:gd name="T23" fmla="*/ 7 h 11"/>
                <a:gd name="T24" fmla="*/ 27 w 34"/>
                <a:gd name="T25" fmla="*/ 7 h 11"/>
                <a:gd name="T26" fmla="*/ 30 w 34"/>
                <a:gd name="T27" fmla="*/ 9 h 11"/>
                <a:gd name="T28" fmla="*/ 34 w 34"/>
                <a:gd name="T29" fmla="*/ 9 h 11"/>
                <a:gd name="T30" fmla="*/ 34 w 34"/>
                <a:gd name="T31" fmla="*/ 7 h 11"/>
                <a:gd name="T32" fmla="*/ 34 w 34"/>
                <a:gd name="T33" fmla="*/ 7 h 11"/>
                <a:gd name="T34" fmla="*/ 32 w 34"/>
                <a:gd name="T35" fmla="*/ 7 h 11"/>
                <a:gd name="T36" fmla="*/ 29 w 34"/>
                <a:gd name="T37" fmla="*/ 4 h 11"/>
                <a:gd name="T38" fmla="*/ 25 w 34"/>
                <a:gd name="T39" fmla="*/ 4 h 11"/>
                <a:gd name="T40" fmla="*/ 22 w 34"/>
                <a:gd name="T41" fmla="*/ 2 h 11"/>
                <a:gd name="T42" fmla="*/ 20 w 34"/>
                <a:gd name="T43" fmla="*/ 2 h 11"/>
                <a:gd name="T44" fmla="*/ 18 w 34"/>
                <a:gd name="T45" fmla="*/ 0 h 11"/>
                <a:gd name="T46" fmla="*/ 15 w 34"/>
                <a:gd name="T47" fmla="*/ 2 h 11"/>
                <a:gd name="T48" fmla="*/ 12 w 34"/>
                <a:gd name="T49" fmla="*/ 5 h 11"/>
                <a:gd name="T50" fmla="*/ 10 w 34"/>
                <a:gd name="T51" fmla="*/ 5 h 11"/>
                <a:gd name="T52" fmla="*/ 8 w 34"/>
                <a:gd name="T53" fmla="*/ 5 h 11"/>
                <a:gd name="T54" fmla="*/ 3 w 34"/>
                <a:gd name="T55" fmla="*/ 5 h 11"/>
                <a:gd name="T56" fmla="*/ 3 w 34"/>
                <a:gd name="T57" fmla="*/ 7 h 11"/>
                <a:gd name="T58" fmla="*/ 7 w 34"/>
                <a:gd name="T59" fmla="*/ 9 h 11"/>
                <a:gd name="T60" fmla="*/ 8 w 34"/>
                <a:gd name="T61" fmla="*/ 9 h 11"/>
                <a:gd name="T62" fmla="*/ 7 w 34"/>
                <a:gd name="T63" fmla="*/ 11 h 11"/>
                <a:gd name="T64" fmla="*/ 5 w 34"/>
                <a:gd name="T65" fmla="*/ 11 h 11"/>
                <a:gd name="T66" fmla="*/ 1 w 34"/>
                <a:gd name="T67" fmla="*/ 7 h 11"/>
                <a:gd name="T68" fmla="*/ 0 w 34"/>
                <a:gd name="T69" fmla="*/ 9 h 11"/>
                <a:gd name="T70" fmla="*/ 1 w 34"/>
                <a:gd name="T71" fmla="*/ 11 h 11"/>
                <a:gd name="T72" fmla="*/ 1 w 34"/>
                <a:gd name="T73" fmla="*/ 11 h 11"/>
                <a:gd name="T74" fmla="*/ 1 w 34"/>
                <a:gd name="T7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 h="11">
                  <a:moveTo>
                    <a:pt x="1" y="11"/>
                  </a:moveTo>
                  <a:lnTo>
                    <a:pt x="3" y="11"/>
                  </a:lnTo>
                  <a:lnTo>
                    <a:pt x="10" y="11"/>
                  </a:lnTo>
                  <a:lnTo>
                    <a:pt x="12" y="9"/>
                  </a:lnTo>
                  <a:lnTo>
                    <a:pt x="13" y="7"/>
                  </a:lnTo>
                  <a:lnTo>
                    <a:pt x="15" y="5"/>
                  </a:lnTo>
                  <a:lnTo>
                    <a:pt x="17" y="7"/>
                  </a:lnTo>
                  <a:lnTo>
                    <a:pt x="17" y="7"/>
                  </a:lnTo>
                  <a:lnTo>
                    <a:pt x="18" y="5"/>
                  </a:lnTo>
                  <a:lnTo>
                    <a:pt x="20" y="5"/>
                  </a:lnTo>
                  <a:lnTo>
                    <a:pt x="22" y="7"/>
                  </a:lnTo>
                  <a:lnTo>
                    <a:pt x="25" y="7"/>
                  </a:lnTo>
                  <a:lnTo>
                    <a:pt x="27" y="7"/>
                  </a:lnTo>
                  <a:lnTo>
                    <a:pt x="30" y="9"/>
                  </a:lnTo>
                  <a:lnTo>
                    <a:pt x="34" y="9"/>
                  </a:lnTo>
                  <a:lnTo>
                    <a:pt x="34" y="7"/>
                  </a:lnTo>
                  <a:lnTo>
                    <a:pt x="34" y="7"/>
                  </a:lnTo>
                  <a:lnTo>
                    <a:pt x="32" y="7"/>
                  </a:lnTo>
                  <a:lnTo>
                    <a:pt x="29" y="4"/>
                  </a:lnTo>
                  <a:lnTo>
                    <a:pt x="25" y="4"/>
                  </a:lnTo>
                  <a:lnTo>
                    <a:pt x="22" y="2"/>
                  </a:lnTo>
                  <a:lnTo>
                    <a:pt x="20" y="2"/>
                  </a:lnTo>
                  <a:lnTo>
                    <a:pt x="18" y="0"/>
                  </a:lnTo>
                  <a:lnTo>
                    <a:pt x="15" y="2"/>
                  </a:lnTo>
                  <a:lnTo>
                    <a:pt x="12" y="5"/>
                  </a:lnTo>
                  <a:lnTo>
                    <a:pt x="10" y="5"/>
                  </a:lnTo>
                  <a:lnTo>
                    <a:pt x="8" y="5"/>
                  </a:lnTo>
                  <a:lnTo>
                    <a:pt x="3" y="5"/>
                  </a:lnTo>
                  <a:lnTo>
                    <a:pt x="3" y="7"/>
                  </a:lnTo>
                  <a:lnTo>
                    <a:pt x="7" y="9"/>
                  </a:lnTo>
                  <a:lnTo>
                    <a:pt x="8" y="9"/>
                  </a:lnTo>
                  <a:lnTo>
                    <a:pt x="7" y="11"/>
                  </a:lnTo>
                  <a:lnTo>
                    <a:pt x="5" y="11"/>
                  </a:lnTo>
                  <a:lnTo>
                    <a:pt x="1" y="7"/>
                  </a:lnTo>
                  <a:lnTo>
                    <a:pt x="0" y="9"/>
                  </a:lnTo>
                  <a:lnTo>
                    <a:pt x="1" y="11"/>
                  </a:lnTo>
                  <a:lnTo>
                    <a:pt x="1" y="11"/>
                  </a:lnTo>
                  <a:lnTo>
                    <a:pt x="1" y="1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4" name="Freeform 122"/>
            <p:cNvSpPr>
              <a:spLocks/>
            </p:cNvSpPr>
            <p:nvPr/>
          </p:nvSpPr>
          <p:spPr bwMode="auto">
            <a:xfrm>
              <a:off x="4038961" y="4290975"/>
              <a:ext cx="77375" cy="48360"/>
            </a:xfrm>
            <a:custGeom>
              <a:avLst/>
              <a:gdLst>
                <a:gd name="T0" fmla="*/ 0 w 32"/>
                <a:gd name="T1" fmla="*/ 5 h 20"/>
                <a:gd name="T2" fmla="*/ 2 w 32"/>
                <a:gd name="T3" fmla="*/ 5 h 20"/>
                <a:gd name="T4" fmla="*/ 5 w 32"/>
                <a:gd name="T5" fmla="*/ 3 h 20"/>
                <a:gd name="T6" fmla="*/ 14 w 32"/>
                <a:gd name="T7" fmla="*/ 5 h 20"/>
                <a:gd name="T8" fmla="*/ 15 w 32"/>
                <a:gd name="T9" fmla="*/ 2 h 20"/>
                <a:gd name="T10" fmla="*/ 19 w 32"/>
                <a:gd name="T11" fmla="*/ 0 h 20"/>
                <a:gd name="T12" fmla="*/ 29 w 32"/>
                <a:gd name="T13" fmla="*/ 0 h 20"/>
                <a:gd name="T14" fmla="*/ 31 w 32"/>
                <a:gd name="T15" fmla="*/ 2 h 20"/>
                <a:gd name="T16" fmla="*/ 31 w 32"/>
                <a:gd name="T17" fmla="*/ 5 h 20"/>
                <a:gd name="T18" fmla="*/ 31 w 32"/>
                <a:gd name="T19" fmla="*/ 7 h 20"/>
                <a:gd name="T20" fmla="*/ 31 w 32"/>
                <a:gd name="T21" fmla="*/ 10 h 20"/>
                <a:gd name="T22" fmla="*/ 32 w 32"/>
                <a:gd name="T23" fmla="*/ 12 h 20"/>
                <a:gd name="T24" fmla="*/ 32 w 32"/>
                <a:gd name="T25" fmla="*/ 14 h 20"/>
                <a:gd name="T26" fmla="*/ 31 w 32"/>
                <a:gd name="T27" fmla="*/ 15 h 20"/>
                <a:gd name="T28" fmla="*/ 27 w 32"/>
                <a:gd name="T29" fmla="*/ 15 h 20"/>
                <a:gd name="T30" fmla="*/ 24 w 32"/>
                <a:gd name="T31" fmla="*/ 17 h 20"/>
                <a:gd name="T32" fmla="*/ 22 w 32"/>
                <a:gd name="T33" fmla="*/ 17 h 20"/>
                <a:gd name="T34" fmla="*/ 21 w 32"/>
                <a:gd name="T35" fmla="*/ 20 h 20"/>
                <a:gd name="T36" fmla="*/ 17 w 32"/>
                <a:gd name="T37" fmla="*/ 20 h 20"/>
                <a:gd name="T38" fmla="*/ 17 w 32"/>
                <a:gd name="T39" fmla="*/ 20 h 20"/>
                <a:gd name="T40" fmla="*/ 17 w 32"/>
                <a:gd name="T41" fmla="*/ 19 h 20"/>
                <a:gd name="T42" fmla="*/ 14 w 32"/>
                <a:gd name="T43" fmla="*/ 19 h 20"/>
                <a:gd name="T44" fmla="*/ 15 w 32"/>
                <a:gd name="T45" fmla="*/ 15 h 20"/>
                <a:gd name="T46" fmla="*/ 14 w 32"/>
                <a:gd name="T47" fmla="*/ 15 h 20"/>
                <a:gd name="T48" fmla="*/ 15 w 32"/>
                <a:gd name="T49" fmla="*/ 15 h 20"/>
                <a:gd name="T50" fmla="*/ 14 w 32"/>
                <a:gd name="T51" fmla="*/ 14 h 20"/>
                <a:gd name="T52" fmla="*/ 12 w 32"/>
                <a:gd name="T53" fmla="*/ 14 h 20"/>
                <a:gd name="T54" fmla="*/ 12 w 32"/>
                <a:gd name="T55" fmla="*/ 14 h 20"/>
                <a:gd name="T56" fmla="*/ 17 w 32"/>
                <a:gd name="T57" fmla="*/ 12 h 20"/>
                <a:gd name="T58" fmla="*/ 17 w 32"/>
                <a:gd name="T59" fmla="*/ 12 h 20"/>
                <a:gd name="T60" fmla="*/ 15 w 32"/>
                <a:gd name="T61" fmla="*/ 10 h 20"/>
                <a:gd name="T62" fmla="*/ 12 w 32"/>
                <a:gd name="T63" fmla="*/ 10 h 20"/>
                <a:gd name="T64" fmla="*/ 10 w 32"/>
                <a:gd name="T65" fmla="*/ 12 h 20"/>
                <a:gd name="T66" fmla="*/ 9 w 32"/>
                <a:gd name="T67" fmla="*/ 12 h 20"/>
                <a:gd name="T68" fmla="*/ 7 w 32"/>
                <a:gd name="T69" fmla="*/ 10 h 20"/>
                <a:gd name="T70" fmla="*/ 5 w 32"/>
                <a:gd name="T71" fmla="*/ 10 h 20"/>
                <a:gd name="T72" fmla="*/ 4 w 32"/>
                <a:gd name="T73" fmla="*/ 8 h 20"/>
                <a:gd name="T74" fmla="*/ 5 w 32"/>
                <a:gd name="T75" fmla="*/ 7 h 20"/>
                <a:gd name="T76" fmla="*/ 4 w 32"/>
                <a:gd name="T77" fmla="*/ 7 h 20"/>
                <a:gd name="T78" fmla="*/ 0 w 32"/>
                <a:gd name="T79" fmla="*/ 7 h 20"/>
                <a:gd name="T80" fmla="*/ 0 w 32"/>
                <a:gd name="T81" fmla="*/ 5 h 20"/>
                <a:gd name="T82" fmla="*/ 0 w 32"/>
                <a:gd name="T83" fmla="*/ 5 h 20"/>
                <a:gd name="T84" fmla="*/ 0 w 32"/>
                <a:gd name="T85"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 h="20">
                  <a:moveTo>
                    <a:pt x="0" y="5"/>
                  </a:moveTo>
                  <a:lnTo>
                    <a:pt x="2" y="5"/>
                  </a:lnTo>
                  <a:lnTo>
                    <a:pt x="5" y="3"/>
                  </a:lnTo>
                  <a:lnTo>
                    <a:pt x="14" y="5"/>
                  </a:lnTo>
                  <a:lnTo>
                    <a:pt x="15" y="2"/>
                  </a:lnTo>
                  <a:lnTo>
                    <a:pt x="19" y="0"/>
                  </a:lnTo>
                  <a:lnTo>
                    <a:pt x="29" y="0"/>
                  </a:lnTo>
                  <a:lnTo>
                    <a:pt x="31" y="2"/>
                  </a:lnTo>
                  <a:lnTo>
                    <a:pt x="31" y="5"/>
                  </a:lnTo>
                  <a:lnTo>
                    <a:pt x="31" y="7"/>
                  </a:lnTo>
                  <a:lnTo>
                    <a:pt x="31" y="10"/>
                  </a:lnTo>
                  <a:lnTo>
                    <a:pt x="32" y="12"/>
                  </a:lnTo>
                  <a:lnTo>
                    <a:pt x="32" y="14"/>
                  </a:lnTo>
                  <a:lnTo>
                    <a:pt x="31" y="15"/>
                  </a:lnTo>
                  <a:lnTo>
                    <a:pt x="27" y="15"/>
                  </a:lnTo>
                  <a:lnTo>
                    <a:pt x="24" y="17"/>
                  </a:lnTo>
                  <a:lnTo>
                    <a:pt x="22" y="17"/>
                  </a:lnTo>
                  <a:lnTo>
                    <a:pt x="21" y="20"/>
                  </a:lnTo>
                  <a:lnTo>
                    <a:pt x="17" y="20"/>
                  </a:lnTo>
                  <a:lnTo>
                    <a:pt x="17" y="20"/>
                  </a:lnTo>
                  <a:lnTo>
                    <a:pt x="17" y="19"/>
                  </a:lnTo>
                  <a:lnTo>
                    <a:pt x="14" y="19"/>
                  </a:lnTo>
                  <a:lnTo>
                    <a:pt x="15" y="15"/>
                  </a:lnTo>
                  <a:lnTo>
                    <a:pt x="14" y="15"/>
                  </a:lnTo>
                  <a:lnTo>
                    <a:pt x="15" y="15"/>
                  </a:lnTo>
                  <a:lnTo>
                    <a:pt x="14" y="14"/>
                  </a:lnTo>
                  <a:lnTo>
                    <a:pt x="12" y="14"/>
                  </a:lnTo>
                  <a:lnTo>
                    <a:pt x="12" y="14"/>
                  </a:lnTo>
                  <a:lnTo>
                    <a:pt x="17" y="12"/>
                  </a:lnTo>
                  <a:lnTo>
                    <a:pt x="17" y="12"/>
                  </a:lnTo>
                  <a:lnTo>
                    <a:pt x="15" y="10"/>
                  </a:lnTo>
                  <a:lnTo>
                    <a:pt x="12" y="10"/>
                  </a:lnTo>
                  <a:lnTo>
                    <a:pt x="10" y="12"/>
                  </a:lnTo>
                  <a:lnTo>
                    <a:pt x="9" y="12"/>
                  </a:lnTo>
                  <a:lnTo>
                    <a:pt x="7" y="10"/>
                  </a:lnTo>
                  <a:lnTo>
                    <a:pt x="5" y="10"/>
                  </a:lnTo>
                  <a:lnTo>
                    <a:pt x="4" y="8"/>
                  </a:lnTo>
                  <a:lnTo>
                    <a:pt x="5" y="7"/>
                  </a:lnTo>
                  <a:lnTo>
                    <a:pt x="4" y="7"/>
                  </a:lnTo>
                  <a:lnTo>
                    <a:pt x="0" y="7"/>
                  </a:lnTo>
                  <a:lnTo>
                    <a:pt x="0" y="5"/>
                  </a:lnTo>
                  <a:lnTo>
                    <a:pt x="0" y="5"/>
                  </a:lnTo>
                  <a:lnTo>
                    <a:pt x="0" y="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5" name="Freeform 123"/>
            <p:cNvSpPr>
              <a:spLocks/>
            </p:cNvSpPr>
            <p:nvPr/>
          </p:nvSpPr>
          <p:spPr bwMode="auto">
            <a:xfrm>
              <a:off x="4089740" y="4295811"/>
              <a:ext cx="178931" cy="178931"/>
            </a:xfrm>
            <a:custGeom>
              <a:avLst/>
              <a:gdLst>
                <a:gd name="T0" fmla="*/ 1 w 74"/>
                <a:gd name="T1" fmla="*/ 15 h 74"/>
                <a:gd name="T2" fmla="*/ 6 w 74"/>
                <a:gd name="T3" fmla="*/ 13 h 74"/>
                <a:gd name="T4" fmla="*/ 11 w 74"/>
                <a:gd name="T5" fmla="*/ 12 h 74"/>
                <a:gd name="T6" fmla="*/ 10 w 74"/>
                <a:gd name="T7" fmla="*/ 8 h 74"/>
                <a:gd name="T8" fmla="*/ 10 w 74"/>
                <a:gd name="T9" fmla="*/ 3 h 74"/>
                <a:gd name="T10" fmla="*/ 11 w 74"/>
                <a:gd name="T11" fmla="*/ 0 h 74"/>
                <a:gd name="T12" fmla="*/ 23 w 74"/>
                <a:gd name="T13" fmla="*/ 1 h 74"/>
                <a:gd name="T14" fmla="*/ 28 w 74"/>
                <a:gd name="T15" fmla="*/ 3 h 74"/>
                <a:gd name="T16" fmla="*/ 34 w 74"/>
                <a:gd name="T17" fmla="*/ 3 h 74"/>
                <a:gd name="T18" fmla="*/ 37 w 74"/>
                <a:gd name="T19" fmla="*/ 5 h 74"/>
                <a:gd name="T20" fmla="*/ 39 w 74"/>
                <a:gd name="T21" fmla="*/ 6 h 74"/>
                <a:gd name="T22" fmla="*/ 42 w 74"/>
                <a:gd name="T23" fmla="*/ 6 h 74"/>
                <a:gd name="T24" fmla="*/ 47 w 74"/>
                <a:gd name="T25" fmla="*/ 8 h 74"/>
                <a:gd name="T26" fmla="*/ 51 w 74"/>
                <a:gd name="T27" fmla="*/ 6 h 74"/>
                <a:gd name="T28" fmla="*/ 54 w 74"/>
                <a:gd name="T29" fmla="*/ 3 h 74"/>
                <a:gd name="T30" fmla="*/ 59 w 74"/>
                <a:gd name="T31" fmla="*/ 5 h 74"/>
                <a:gd name="T32" fmla="*/ 62 w 74"/>
                <a:gd name="T33" fmla="*/ 3 h 74"/>
                <a:gd name="T34" fmla="*/ 66 w 74"/>
                <a:gd name="T35" fmla="*/ 6 h 74"/>
                <a:gd name="T36" fmla="*/ 66 w 74"/>
                <a:gd name="T37" fmla="*/ 12 h 74"/>
                <a:gd name="T38" fmla="*/ 69 w 74"/>
                <a:gd name="T39" fmla="*/ 13 h 74"/>
                <a:gd name="T40" fmla="*/ 68 w 74"/>
                <a:gd name="T41" fmla="*/ 17 h 74"/>
                <a:gd name="T42" fmla="*/ 68 w 74"/>
                <a:gd name="T43" fmla="*/ 18 h 74"/>
                <a:gd name="T44" fmla="*/ 71 w 74"/>
                <a:gd name="T45" fmla="*/ 18 h 74"/>
                <a:gd name="T46" fmla="*/ 71 w 74"/>
                <a:gd name="T47" fmla="*/ 22 h 74"/>
                <a:gd name="T48" fmla="*/ 74 w 74"/>
                <a:gd name="T49" fmla="*/ 22 h 74"/>
                <a:gd name="T50" fmla="*/ 74 w 74"/>
                <a:gd name="T51" fmla="*/ 25 h 74"/>
                <a:gd name="T52" fmla="*/ 71 w 74"/>
                <a:gd name="T53" fmla="*/ 27 h 74"/>
                <a:gd name="T54" fmla="*/ 71 w 74"/>
                <a:gd name="T55" fmla="*/ 30 h 74"/>
                <a:gd name="T56" fmla="*/ 71 w 74"/>
                <a:gd name="T57" fmla="*/ 35 h 74"/>
                <a:gd name="T58" fmla="*/ 73 w 74"/>
                <a:gd name="T59" fmla="*/ 40 h 74"/>
                <a:gd name="T60" fmla="*/ 73 w 74"/>
                <a:gd name="T61" fmla="*/ 44 h 74"/>
                <a:gd name="T62" fmla="*/ 71 w 74"/>
                <a:gd name="T63" fmla="*/ 44 h 74"/>
                <a:gd name="T64" fmla="*/ 73 w 74"/>
                <a:gd name="T65" fmla="*/ 49 h 74"/>
                <a:gd name="T66" fmla="*/ 73 w 74"/>
                <a:gd name="T67" fmla="*/ 52 h 74"/>
                <a:gd name="T68" fmla="*/ 68 w 74"/>
                <a:gd name="T69" fmla="*/ 59 h 74"/>
                <a:gd name="T70" fmla="*/ 68 w 74"/>
                <a:gd name="T71" fmla="*/ 63 h 74"/>
                <a:gd name="T72" fmla="*/ 66 w 74"/>
                <a:gd name="T73" fmla="*/ 68 h 74"/>
                <a:gd name="T74" fmla="*/ 49 w 74"/>
                <a:gd name="T75" fmla="*/ 74 h 74"/>
                <a:gd name="T76" fmla="*/ 44 w 74"/>
                <a:gd name="T77" fmla="*/ 71 h 74"/>
                <a:gd name="T78" fmla="*/ 39 w 74"/>
                <a:gd name="T79" fmla="*/ 66 h 74"/>
                <a:gd name="T80" fmla="*/ 39 w 74"/>
                <a:gd name="T81" fmla="*/ 64 h 74"/>
                <a:gd name="T82" fmla="*/ 45 w 74"/>
                <a:gd name="T83" fmla="*/ 47 h 74"/>
                <a:gd name="T84" fmla="*/ 44 w 74"/>
                <a:gd name="T85" fmla="*/ 46 h 74"/>
                <a:gd name="T86" fmla="*/ 45 w 74"/>
                <a:gd name="T87" fmla="*/ 42 h 74"/>
                <a:gd name="T88" fmla="*/ 44 w 74"/>
                <a:gd name="T89" fmla="*/ 39 h 74"/>
                <a:gd name="T90" fmla="*/ 40 w 74"/>
                <a:gd name="T91" fmla="*/ 32 h 74"/>
                <a:gd name="T92" fmla="*/ 39 w 74"/>
                <a:gd name="T93" fmla="*/ 29 h 74"/>
                <a:gd name="T94" fmla="*/ 27 w 74"/>
                <a:gd name="T95" fmla="*/ 29 h 74"/>
                <a:gd name="T96" fmla="*/ 22 w 74"/>
                <a:gd name="T97" fmla="*/ 34 h 74"/>
                <a:gd name="T98" fmla="*/ 18 w 74"/>
                <a:gd name="T99" fmla="*/ 37 h 74"/>
                <a:gd name="T100" fmla="*/ 15 w 74"/>
                <a:gd name="T101" fmla="*/ 35 h 74"/>
                <a:gd name="T102" fmla="*/ 11 w 74"/>
                <a:gd name="T103" fmla="*/ 30 h 74"/>
                <a:gd name="T104" fmla="*/ 8 w 74"/>
                <a:gd name="T105" fmla="*/ 30 h 74"/>
                <a:gd name="T106" fmla="*/ 10 w 74"/>
                <a:gd name="T107" fmla="*/ 27 h 74"/>
                <a:gd name="T108" fmla="*/ 6 w 74"/>
                <a:gd name="T109" fmla="*/ 29 h 74"/>
                <a:gd name="T110" fmla="*/ 3 w 74"/>
                <a:gd name="T111" fmla="*/ 27 h 74"/>
                <a:gd name="T112" fmla="*/ 1 w 74"/>
                <a:gd name="T113" fmla="*/ 20 h 74"/>
                <a:gd name="T114" fmla="*/ 0 w 74"/>
                <a:gd name="T115"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74">
                  <a:moveTo>
                    <a:pt x="0" y="18"/>
                  </a:moveTo>
                  <a:lnTo>
                    <a:pt x="1" y="15"/>
                  </a:lnTo>
                  <a:lnTo>
                    <a:pt x="3" y="15"/>
                  </a:lnTo>
                  <a:lnTo>
                    <a:pt x="6" y="13"/>
                  </a:lnTo>
                  <a:lnTo>
                    <a:pt x="10" y="13"/>
                  </a:lnTo>
                  <a:lnTo>
                    <a:pt x="11" y="12"/>
                  </a:lnTo>
                  <a:lnTo>
                    <a:pt x="11" y="10"/>
                  </a:lnTo>
                  <a:lnTo>
                    <a:pt x="10" y="8"/>
                  </a:lnTo>
                  <a:lnTo>
                    <a:pt x="10" y="5"/>
                  </a:lnTo>
                  <a:lnTo>
                    <a:pt x="10" y="3"/>
                  </a:lnTo>
                  <a:lnTo>
                    <a:pt x="10" y="0"/>
                  </a:lnTo>
                  <a:lnTo>
                    <a:pt x="11" y="0"/>
                  </a:lnTo>
                  <a:lnTo>
                    <a:pt x="18" y="0"/>
                  </a:lnTo>
                  <a:lnTo>
                    <a:pt x="23" y="1"/>
                  </a:lnTo>
                  <a:lnTo>
                    <a:pt x="25" y="3"/>
                  </a:lnTo>
                  <a:lnTo>
                    <a:pt x="28" y="3"/>
                  </a:lnTo>
                  <a:lnTo>
                    <a:pt x="32" y="3"/>
                  </a:lnTo>
                  <a:lnTo>
                    <a:pt x="34" y="3"/>
                  </a:lnTo>
                  <a:lnTo>
                    <a:pt x="35" y="3"/>
                  </a:lnTo>
                  <a:lnTo>
                    <a:pt x="37" y="5"/>
                  </a:lnTo>
                  <a:lnTo>
                    <a:pt x="39" y="5"/>
                  </a:lnTo>
                  <a:lnTo>
                    <a:pt x="39" y="6"/>
                  </a:lnTo>
                  <a:lnTo>
                    <a:pt x="40" y="6"/>
                  </a:lnTo>
                  <a:lnTo>
                    <a:pt x="42" y="6"/>
                  </a:lnTo>
                  <a:lnTo>
                    <a:pt x="44" y="6"/>
                  </a:lnTo>
                  <a:lnTo>
                    <a:pt x="47" y="8"/>
                  </a:lnTo>
                  <a:lnTo>
                    <a:pt x="49" y="8"/>
                  </a:lnTo>
                  <a:lnTo>
                    <a:pt x="51" y="6"/>
                  </a:lnTo>
                  <a:lnTo>
                    <a:pt x="52" y="6"/>
                  </a:lnTo>
                  <a:lnTo>
                    <a:pt x="54" y="3"/>
                  </a:lnTo>
                  <a:lnTo>
                    <a:pt x="57" y="3"/>
                  </a:lnTo>
                  <a:lnTo>
                    <a:pt x="59" y="5"/>
                  </a:lnTo>
                  <a:lnTo>
                    <a:pt x="61" y="3"/>
                  </a:lnTo>
                  <a:lnTo>
                    <a:pt x="62" y="3"/>
                  </a:lnTo>
                  <a:lnTo>
                    <a:pt x="62" y="5"/>
                  </a:lnTo>
                  <a:lnTo>
                    <a:pt x="66" y="6"/>
                  </a:lnTo>
                  <a:lnTo>
                    <a:pt x="66" y="8"/>
                  </a:lnTo>
                  <a:lnTo>
                    <a:pt x="66" y="12"/>
                  </a:lnTo>
                  <a:lnTo>
                    <a:pt x="66" y="12"/>
                  </a:lnTo>
                  <a:lnTo>
                    <a:pt x="69" y="13"/>
                  </a:lnTo>
                  <a:lnTo>
                    <a:pt x="69" y="13"/>
                  </a:lnTo>
                  <a:lnTo>
                    <a:pt x="68" y="17"/>
                  </a:lnTo>
                  <a:lnTo>
                    <a:pt x="66" y="20"/>
                  </a:lnTo>
                  <a:lnTo>
                    <a:pt x="68" y="18"/>
                  </a:lnTo>
                  <a:lnTo>
                    <a:pt x="69" y="18"/>
                  </a:lnTo>
                  <a:lnTo>
                    <a:pt x="71" y="18"/>
                  </a:lnTo>
                  <a:lnTo>
                    <a:pt x="71" y="20"/>
                  </a:lnTo>
                  <a:lnTo>
                    <a:pt x="71" y="22"/>
                  </a:lnTo>
                  <a:lnTo>
                    <a:pt x="71" y="22"/>
                  </a:lnTo>
                  <a:lnTo>
                    <a:pt x="74" y="22"/>
                  </a:lnTo>
                  <a:lnTo>
                    <a:pt x="74" y="23"/>
                  </a:lnTo>
                  <a:lnTo>
                    <a:pt x="74" y="25"/>
                  </a:lnTo>
                  <a:lnTo>
                    <a:pt x="74" y="25"/>
                  </a:lnTo>
                  <a:lnTo>
                    <a:pt x="71" y="27"/>
                  </a:lnTo>
                  <a:lnTo>
                    <a:pt x="71" y="29"/>
                  </a:lnTo>
                  <a:lnTo>
                    <a:pt x="71" y="30"/>
                  </a:lnTo>
                  <a:lnTo>
                    <a:pt x="71" y="34"/>
                  </a:lnTo>
                  <a:lnTo>
                    <a:pt x="71" y="35"/>
                  </a:lnTo>
                  <a:lnTo>
                    <a:pt x="71" y="40"/>
                  </a:lnTo>
                  <a:lnTo>
                    <a:pt x="73" y="40"/>
                  </a:lnTo>
                  <a:lnTo>
                    <a:pt x="74" y="42"/>
                  </a:lnTo>
                  <a:lnTo>
                    <a:pt x="73" y="44"/>
                  </a:lnTo>
                  <a:lnTo>
                    <a:pt x="71" y="44"/>
                  </a:lnTo>
                  <a:lnTo>
                    <a:pt x="71" y="44"/>
                  </a:lnTo>
                  <a:lnTo>
                    <a:pt x="71" y="46"/>
                  </a:lnTo>
                  <a:lnTo>
                    <a:pt x="73" y="49"/>
                  </a:lnTo>
                  <a:lnTo>
                    <a:pt x="73" y="49"/>
                  </a:lnTo>
                  <a:lnTo>
                    <a:pt x="73" y="52"/>
                  </a:lnTo>
                  <a:lnTo>
                    <a:pt x="69" y="57"/>
                  </a:lnTo>
                  <a:lnTo>
                    <a:pt x="68" y="59"/>
                  </a:lnTo>
                  <a:lnTo>
                    <a:pt x="68" y="59"/>
                  </a:lnTo>
                  <a:lnTo>
                    <a:pt x="68" y="63"/>
                  </a:lnTo>
                  <a:lnTo>
                    <a:pt x="66" y="66"/>
                  </a:lnTo>
                  <a:lnTo>
                    <a:pt x="66" y="68"/>
                  </a:lnTo>
                  <a:lnTo>
                    <a:pt x="66" y="68"/>
                  </a:lnTo>
                  <a:lnTo>
                    <a:pt x="49" y="74"/>
                  </a:lnTo>
                  <a:lnTo>
                    <a:pt x="45" y="71"/>
                  </a:lnTo>
                  <a:lnTo>
                    <a:pt x="44" y="71"/>
                  </a:lnTo>
                  <a:lnTo>
                    <a:pt x="40" y="68"/>
                  </a:lnTo>
                  <a:lnTo>
                    <a:pt x="39" y="66"/>
                  </a:lnTo>
                  <a:lnTo>
                    <a:pt x="40" y="64"/>
                  </a:lnTo>
                  <a:lnTo>
                    <a:pt x="39" y="64"/>
                  </a:lnTo>
                  <a:lnTo>
                    <a:pt x="44" y="61"/>
                  </a:lnTo>
                  <a:lnTo>
                    <a:pt x="45" y="47"/>
                  </a:lnTo>
                  <a:lnTo>
                    <a:pt x="45" y="46"/>
                  </a:lnTo>
                  <a:lnTo>
                    <a:pt x="44" y="46"/>
                  </a:lnTo>
                  <a:lnTo>
                    <a:pt x="44" y="44"/>
                  </a:lnTo>
                  <a:lnTo>
                    <a:pt x="45" y="42"/>
                  </a:lnTo>
                  <a:lnTo>
                    <a:pt x="45" y="40"/>
                  </a:lnTo>
                  <a:lnTo>
                    <a:pt x="44" y="39"/>
                  </a:lnTo>
                  <a:lnTo>
                    <a:pt x="44" y="37"/>
                  </a:lnTo>
                  <a:lnTo>
                    <a:pt x="40" y="32"/>
                  </a:lnTo>
                  <a:lnTo>
                    <a:pt x="40" y="30"/>
                  </a:lnTo>
                  <a:lnTo>
                    <a:pt x="39" y="29"/>
                  </a:lnTo>
                  <a:lnTo>
                    <a:pt x="30" y="29"/>
                  </a:lnTo>
                  <a:lnTo>
                    <a:pt x="27" y="29"/>
                  </a:lnTo>
                  <a:lnTo>
                    <a:pt x="25" y="30"/>
                  </a:lnTo>
                  <a:lnTo>
                    <a:pt x="22" y="34"/>
                  </a:lnTo>
                  <a:lnTo>
                    <a:pt x="22" y="35"/>
                  </a:lnTo>
                  <a:lnTo>
                    <a:pt x="18" y="37"/>
                  </a:lnTo>
                  <a:lnTo>
                    <a:pt x="17" y="37"/>
                  </a:lnTo>
                  <a:lnTo>
                    <a:pt x="15" y="35"/>
                  </a:lnTo>
                  <a:lnTo>
                    <a:pt x="13" y="34"/>
                  </a:lnTo>
                  <a:lnTo>
                    <a:pt x="11" y="30"/>
                  </a:lnTo>
                  <a:lnTo>
                    <a:pt x="10" y="30"/>
                  </a:lnTo>
                  <a:lnTo>
                    <a:pt x="8" y="30"/>
                  </a:lnTo>
                  <a:lnTo>
                    <a:pt x="8" y="29"/>
                  </a:lnTo>
                  <a:lnTo>
                    <a:pt x="10" y="27"/>
                  </a:lnTo>
                  <a:lnTo>
                    <a:pt x="8" y="27"/>
                  </a:lnTo>
                  <a:lnTo>
                    <a:pt x="6" y="29"/>
                  </a:lnTo>
                  <a:lnTo>
                    <a:pt x="5" y="27"/>
                  </a:lnTo>
                  <a:lnTo>
                    <a:pt x="3" y="27"/>
                  </a:lnTo>
                  <a:lnTo>
                    <a:pt x="0" y="23"/>
                  </a:lnTo>
                  <a:lnTo>
                    <a:pt x="1" y="20"/>
                  </a:lnTo>
                  <a:lnTo>
                    <a:pt x="0" y="18"/>
                  </a:lnTo>
                  <a:lnTo>
                    <a:pt x="0" y="18"/>
                  </a:lnTo>
                  <a:lnTo>
                    <a:pt x="0" y="1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6" name="Freeform 124"/>
            <p:cNvSpPr>
              <a:spLocks noEditPoints="1"/>
            </p:cNvSpPr>
            <p:nvPr/>
          </p:nvSpPr>
          <p:spPr bwMode="auto">
            <a:xfrm>
              <a:off x="4130845" y="4365933"/>
              <a:ext cx="67704" cy="84630"/>
            </a:xfrm>
            <a:custGeom>
              <a:avLst/>
              <a:gdLst>
                <a:gd name="T0" fmla="*/ 6 w 28"/>
                <a:gd name="T1" fmla="*/ 30 h 35"/>
                <a:gd name="T2" fmla="*/ 6 w 28"/>
                <a:gd name="T3" fmla="*/ 28 h 35"/>
                <a:gd name="T4" fmla="*/ 6 w 28"/>
                <a:gd name="T5" fmla="*/ 28 h 35"/>
                <a:gd name="T6" fmla="*/ 5 w 28"/>
                <a:gd name="T7" fmla="*/ 27 h 35"/>
                <a:gd name="T8" fmla="*/ 5 w 28"/>
                <a:gd name="T9" fmla="*/ 28 h 35"/>
                <a:gd name="T10" fmla="*/ 5 w 28"/>
                <a:gd name="T11" fmla="*/ 28 h 35"/>
                <a:gd name="T12" fmla="*/ 6 w 28"/>
                <a:gd name="T13" fmla="*/ 30 h 35"/>
                <a:gd name="T14" fmla="*/ 6 w 28"/>
                <a:gd name="T15" fmla="*/ 30 h 35"/>
                <a:gd name="T16" fmla="*/ 6 w 28"/>
                <a:gd name="T17" fmla="*/ 30 h 35"/>
                <a:gd name="T18" fmla="*/ 6 w 28"/>
                <a:gd name="T19" fmla="*/ 30 h 35"/>
                <a:gd name="T20" fmla="*/ 0 w 28"/>
                <a:gd name="T21" fmla="*/ 8 h 35"/>
                <a:gd name="T22" fmla="*/ 1 w 28"/>
                <a:gd name="T23" fmla="*/ 8 h 35"/>
                <a:gd name="T24" fmla="*/ 5 w 28"/>
                <a:gd name="T25" fmla="*/ 6 h 35"/>
                <a:gd name="T26" fmla="*/ 5 w 28"/>
                <a:gd name="T27" fmla="*/ 5 h 35"/>
                <a:gd name="T28" fmla="*/ 8 w 28"/>
                <a:gd name="T29" fmla="*/ 1 h 35"/>
                <a:gd name="T30" fmla="*/ 10 w 28"/>
                <a:gd name="T31" fmla="*/ 0 h 35"/>
                <a:gd name="T32" fmla="*/ 13 w 28"/>
                <a:gd name="T33" fmla="*/ 0 h 35"/>
                <a:gd name="T34" fmla="*/ 22 w 28"/>
                <a:gd name="T35" fmla="*/ 0 h 35"/>
                <a:gd name="T36" fmla="*/ 23 w 28"/>
                <a:gd name="T37" fmla="*/ 1 h 35"/>
                <a:gd name="T38" fmla="*/ 23 w 28"/>
                <a:gd name="T39" fmla="*/ 3 h 35"/>
                <a:gd name="T40" fmla="*/ 27 w 28"/>
                <a:gd name="T41" fmla="*/ 8 h 35"/>
                <a:gd name="T42" fmla="*/ 27 w 28"/>
                <a:gd name="T43" fmla="*/ 10 h 35"/>
                <a:gd name="T44" fmla="*/ 28 w 28"/>
                <a:gd name="T45" fmla="*/ 11 h 35"/>
                <a:gd name="T46" fmla="*/ 28 w 28"/>
                <a:gd name="T47" fmla="*/ 13 h 35"/>
                <a:gd name="T48" fmla="*/ 27 w 28"/>
                <a:gd name="T49" fmla="*/ 15 h 35"/>
                <a:gd name="T50" fmla="*/ 27 w 28"/>
                <a:gd name="T51" fmla="*/ 17 h 35"/>
                <a:gd name="T52" fmla="*/ 28 w 28"/>
                <a:gd name="T53" fmla="*/ 17 h 35"/>
                <a:gd name="T54" fmla="*/ 28 w 28"/>
                <a:gd name="T55" fmla="*/ 18 h 35"/>
                <a:gd name="T56" fmla="*/ 27 w 28"/>
                <a:gd name="T57" fmla="*/ 32 h 35"/>
                <a:gd name="T58" fmla="*/ 22 w 28"/>
                <a:gd name="T59" fmla="*/ 35 h 35"/>
                <a:gd name="T60" fmla="*/ 22 w 28"/>
                <a:gd name="T61" fmla="*/ 35 h 35"/>
                <a:gd name="T62" fmla="*/ 17 w 28"/>
                <a:gd name="T63" fmla="*/ 35 h 35"/>
                <a:gd name="T64" fmla="*/ 11 w 28"/>
                <a:gd name="T65" fmla="*/ 32 h 35"/>
                <a:gd name="T66" fmla="*/ 10 w 28"/>
                <a:gd name="T67" fmla="*/ 32 h 35"/>
                <a:gd name="T68" fmla="*/ 10 w 28"/>
                <a:gd name="T69" fmla="*/ 30 h 35"/>
                <a:gd name="T70" fmla="*/ 8 w 28"/>
                <a:gd name="T71" fmla="*/ 28 h 35"/>
                <a:gd name="T72" fmla="*/ 6 w 28"/>
                <a:gd name="T73" fmla="*/ 27 h 35"/>
                <a:gd name="T74" fmla="*/ 8 w 28"/>
                <a:gd name="T75" fmla="*/ 25 h 35"/>
                <a:gd name="T76" fmla="*/ 8 w 28"/>
                <a:gd name="T77" fmla="*/ 25 h 35"/>
                <a:gd name="T78" fmla="*/ 5 w 28"/>
                <a:gd name="T79" fmla="*/ 25 h 35"/>
                <a:gd name="T80" fmla="*/ 3 w 28"/>
                <a:gd name="T81" fmla="*/ 23 h 35"/>
                <a:gd name="T82" fmla="*/ 3 w 28"/>
                <a:gd name="T83" fmla="*/ 20 h 35"/>
                <a:gd name="T84" fmla="*/ 1 w 28"/>
                <a:gd name="T85" fmla="*/ 17 h 35"/>
                <a:gd name="T86" fmla="*/ 0 w 28"/>
                <a:gd name="T87" fmla="*/ 17 h 35"/>
                <a:gd name="T88" fmla="*/ 0 w 28"/>
                <a:gd name="T89" fmla="*/ 15 h 35"/>
                <a:gd name="T90" fmla="*/ 1 w 28"/>
                <a:gd name="T91" fmla="*/ 13 h 35"/>
                <a:gd name="T92" fmla="*/ 0 w 28"/>
                <a:gd name="T93" fmla="*/ 11 h 35"/>
                <a:gd name="T94" fmla="*/ 0 w 28"/>
                <a:gd name="T95" fmla="*/ 10 h 35"/>
                <a:gd name="T96" fmla="*/ 0 w 28"/>
                <a:gd name="T97" fmla="*/ 8 h 35"/>
                <a:gd name="T98" fmla="*/ 0 w 28"/>
                <a:gd name="T99" fmla="*/ 8 h 35"/>
                <a:gd name="T100" fmla="*/ 0 w 28"/>
                <a:gd name="T101"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 h="35">
                  <a:moveTo>
                    <a:pt x="6" y="30"/>
                  </a:moveTo>
                  <a:lnTo>
                    <a:pt x="6" y="28"/>
                  </a:lnTo>
                  <a:lnTo>
                    <a:pt x="6" y="28"/>
                  </a:lnTo>
                  <a:lnTo>
                    <a:pt x="5" y="27"/>
                  </a:lnTo>
                  <a:lnTo>
                    <a:pt x="5" y="28"/>
                  </a:lnTo>
                  <a:lnTo>
                    <a:pt x="5" y="28"/>
                  </a:lnTo>
                  <a:lnTo>
                    <a:pt x="6" y="30"/>
                  </a:lnTo>
                  <a:lnTo>
                    <a:pt x="6" y="30"/>
                  </a:lnTo>
                  <a:lnTo>
                    <a:pt x="6" y="30"/>
                  </a:lnTo>
                  <a:lnTo>
                    <a:pt x="6" y="30"/>
                  </a:lnTo>
                  <a:close/>
                  <a:moveTo>
                    <a:pt x="0" y="8"/>
                  </a:moveTo>
                  <a:lnTo>
                    <a:pt x="1" y="8"/>
                  </a:lnTo>
                  <a:lnTo>
                    <a:pt x="5" y="6"/>
                  </a:lnTo>
                  <a:lnTo>
                    <a:pt x="5" y="5"/>
                  </a:lnTo>
                  <a:lnTo>
                    <a:pt x="8" y="1"/>
                  </a:lnTo>
                  <a:lnTo>
                    <a:pt x="10" y="0"/>
                  </a:lnTo>
                  <a:lnTo>
                    <a:pt x="13" y="0"/>
                  </a:lnTo>
                  <a:lnTo>
                    <a:pt x="22" y="0"/>
                  </a:lnTo>
                  <a:lnTo>
                    <a:pt x="23" y="1"/>
                  </a:lnTo>
                  <a:lnTo>
                    <a:pt x="23" y="3"/>
                  </a:lnTo>
                  <a:lnTo>
                    <a:pt x="27" y="8"/>
                  </a:lnTo>
                  <a:lnTo>
                    <a:pt x="27" y="10"/>
                  </a:lnTo>
                  <a:lnTo>
                    <a:pt x="28" y="11"/>
                  </a:lnTo>
                  <a:lnTo>
                    <a:pt x="28" y="13"/>
                  </a:lnTo>
                  <a:lnTo>
                    <a:pt x="27" y="15"/>
                  </a:lnTo>
                  <a:lnTo>
                    <a:pt x="27" y="17"/>
                  </a:lnTo>
                  <a:lnTo>
                    <a:pt x="28" y="17"/>
                  </a:lnTo>
                  <a:lnTo>
                    <a:pt x="28" y="18"/>
                  </a:lnTo>
                  <a:lnTo>
                    <a:pt x="27" y="32"/>
                  </a:lnTo>
                  <a:lnTo>
                    <a:pt x="22" y="35"/>
                  </a:lnTo>
                  <a:lnTo>
                    <a:pt x="22" y="35"/>
                  </a:lnTo>
                  <a:lnTo>
                    <a:pt x="17" y="35"/>
                  </a:lnTo>
                  <a:lnTo>
                    <a:pt x="11" y="32"/>
                  </a:lnTo>
                  <a:lnTo>
                    <a:pt x="10" y="32"/>
                  </a:lnTo>
                  <a:lnTo>
                    <a:pt x="10" y="30"/>
                  </a:lnTo>
                  <a:lnTo>
                    <a:pt x="8" y="28"/>
                  </a:lnTo>
                  <a:lnTo>
                    <a:pt x="6" y="27"/>
                  </a:lnTo>
                  <a:lnTo>
                    <a:pt x="8" y="25"/>
                  </a:lnTo>
                  <a:lnTo>
                    <a:pt x="8" y="25"/>
                  </a:lnTo>
                  <a:lnTo>
                    <a:pt x="5" y="25"/>
                  </a:lnTo>
                  <a:lnTo>
                    <a:pt x="3" y="23"/>
                  </a:lnTo>
                  <a:lnTo>
                    <a:pt x="3" y="20"/>
                  </a:lnTo>
                  <a:lnTo>
                    <a:pt x="1" y="17"/>
                  </a:lnTo>
                  <a:lnTo>
                    <a:pt x="0" y="17"/>
                  </a:lnTo>
                  <a:lnTo>
                    <a:pt x="0" y="15"/>
                  </a:lnTo>
                  <a:lnTo>
                    <a:pt x="1" y="13"/>
                  </a:lnTo>
                  <a:lnTo>
                    <a:pt x="0" y="11"/>
                  </a:lnTo>
                  <a:lnTo>
                    <a:pt x="0" y="10"/>
                  </a:lnTo>
                  <a:lnTo>
                    <a:pt x="0" y="8"/>
                  </a:lnTo>
                  <a:lnTo>
                    <a:pt x="0" y="8"/>
                  </a:lnTo>
                  <a:lnTo>
                    <a:pt x="0" y="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7" name="Freeform 125"/>
            <p:cNvSpPr>
              <a:spLocks/>
            </p:cNvSpPr>
            <p:nvPr/>
          </p:nvSpPr>
          <p:spPr bwMode="auto">
            <a:xfrm>
              <a:off x="4174368" y="4402202"/>
              <a:ext cx="103974" cy="113646"/>
            </a:xfrm>
            <a:custGeom>
              <a:avLst/>
              <a:gdLst>
                <a:gd name="T0" fmla="*/ 0 w 43"/>
                <a:gd name="T1" fmla="*/ 20 h 47"/>
                <a:gd name="T2" fmla="*/ 0 w 43"/>
                <a:gd name="T3" fmla="*/ 19 h 47"/>
                <a:gd name="T4" fmla="*/ 2 w 43"/>
                <a:gd name="T5" fmla="*/ 15 h 47"/>
                <a:gd name="T6" fmla="*/ 4 w 43"/>
                <a:gd name="T7" fmla="*/ 13 h 47"/>
                <a:gd name="T8" fmla="*/ 7 w 43"/>
                <a:gd name="T9" fmla="*/ 12 h 47"/>
                <a:gd name="T10" fmla="*/ 7 w 43"/>
                <a:gd name="T11" fmla="*/ 10 h 47"/>
                <a:gd name="T12" fmla="*/ 7 w 43"/>
                <a:gd name="T13" fmla="*/ 7 h 47"/>
                <a:gd name="T14" fmla="*/ 9 w 43"/>
                <a:gd name="T15" fmla="*/ 7 h 47"/>
                <a:gd name="T16" fmla="*/ 9 w 43"/>
                <a:gd name="T17" fmla="*/ 5 h 47"/>
                <a:gd name="T18" fmla="*/ 9 w 43"/>
                <a:gd name="T19" fmla="*/ 3 h 47"/>
                <a:gd name="T20" fmla="*/ 12 w 43"/>
                <a:gd name="T21" fmla="*/ 2 h 47"/>
                <a:gd name="T22" fmla="*/ 14 w 43"/>
                <a:gd name="T23" fmla="*/ 2 h 47"/>
                <a:gd name="T24" fmla="*/ 17 w 43"/>
                <a:gd name="T25" fmla="*/ 0 h 47"/>
                <a:gd name="T26" fmla="*/ 19 w 43"/>
                <a:gd name="T27" fmla="*/ 2 h 47"/>
                <a:gd name="T28" fmla="*/ 21 w 43"/>
                <a:gd name="T29" fmla="*/ 3 h 47"/>
                <a:gd name="T30" fmla="*/ 22 w 43"/>
                <a:gd name="T31" fmla="*/ 5 h 47"/>
                <a:gd name="T32" fmla="*/ 22 w 43"/>
                <a:gd name="T33" fmla="*/ 8 h 47"/>
                <a:gd name="T34" fmla="*/ 22 w 43"/>
                <a:gd name="T35" fmla="*/ 12 h 47"/>
                <a:gd name="T36" fmla="*/ 26 w 43"/>
                <a:gd name="T37" fmla="*/ 15 h 47"/>
                <a:gd name="T38" fmla="*/ 26 w 43"/>
                <a:gd name="T39" fmla="*/ 13 h 47"/>
                <a:gd name="T40" fmla="*/ 29 w 43"/>
                <a:gd name="T41" fmla="*/ 12 h 47"/>
                <a:gd name="T42" fmla="*/ 31 w 43"/>
                <a:gd name="T43" fmla="*/ 12 h 47"/>
                <a:gd name="T44" fmla="*/ 33 w 43"/>
                <a:gd name="T45" fmla="*/ 13 h 47"/>
                <a:gd name="T46" fmla="*/ 33 w 43"/>
                <a:gd name="T47" fmla="*/ 15 h 47"/>
                <a:gd name="T48" fmla="*/ 33 w 43"/>
                <a:gd name="T49" fmla="*/ 15 h 47"/>
                <a:gd name="T50" fmla="*/ 33 w 43"/>
                <a:gd name="T51" fmla="*/ 19 h 47"/>
                <a:gd name="T52" fmla="*/ 31 w 43"/>
                <a:gd name="T53" fmla="*/ 22 h 47"/>
                <a:gd name="T54" fmla="*/ 31 w 43"/>
                <a:gd name="T55" fmla="*/ 24 h 47"/>
                <a:gd name="T56" fmla="*/ 31 w 43"/>
                <a:gd name="T57" fmla="*/ 25 h 47"/>
                <a:gd name="T58" fmla="*/ 33 w 43"/>
                <a:gd name="T59" fmla="*/ 25 h 47"/>
                <a:gd name="T60" fmla="*/ 33 w 43"/>
                <a:gd name="T61" fmla="*/ 25 h 47"/>
                <a:gd name="T62" fmla="*/ 34 w 43"/>
                <a:gd name="T63" fmla="*/ 25 h 47"/>
                <a:gd name="T64" fmla="*/ 36 w 43"/>
                <a:gd name="T65" fmla="*/ 27 h 47"/>
                <a:gd name="T66" fmla="*/ 38 w 43"/>
                <a:gd name="T67" fmla="*/ 27 h 47"/>
                <a:gd name="T68" fmla="*/ 39 w 43"/>
                <a:gd name="T69" fmla="*/ 27 h 47"/>
                <a:gd name="T70" fmla="*/ 39 w 43"/>
                <a:gd name="T71" fmla="*/ 29 h 47"/>
                <a:gd name="T72" fmla="*/ 41 w 43"/>
                <a:gd name="T73" fmla="*/ 30 h 47"/>
                <a:gd name="T74" fmla="*/ 43 w 43"/>
                <a:gd name="T75" fmla="*/ 30 h 47"/>
                <a:gd name="T76" fmla="*/ 43 w 43"/>
                <a:gd name="T77" fmla="*/ 32 h 47"/>
                <a:gd name="T78" fmla="*/ 41 w 43"/>
                <a:gd name="T79" fmla="*/ 34 h 47"/>
                <a:gd name="T80" fmla="*/ 43 w 43"/>
                <a:gd name="T81" fmla="*/ 36 h 47"/>
                <a:gd name="T82" fmla="*/ 41 w 43"/>
                <a:gd name="T83" fmla="*/ 37 h 47"/>
                <a:gd name="T84" fmla="*/ 41 w 43"/>
                <a:gd name="T85" fmla="*/ 39 h 47"/>
                <a:gd name="T86" fmla="*/ 41 w 43"/>
                <a:gd name="T87" fmla="*/ 41 h 47"/>
                <a:gd name="T88" fmla="*/ 41 w 43"/>
                <a:gd name="T89" fmla="*/ 42 h 47"/>
                <a:gd name="T90" fmla="*/ 43 w 43"/>
                <a:gd name="T91" fmla="*/ 44 h 47"/>
                <a:gd name="T92" fmla="*/ 43 w 43"/>
                <a:gd name="T93" fmla="*/ 47 h 47"/>
                <a:gd name="T94" fmla="*/ 31 w 43"/>
                <a:gd name="T95" fmla="*/ 42 h 47"/>
                <a:gd name="T96" fmla="*/ 24 w 43"/>
                <a:gd name="T97" fmla="*/ 37 h 47"/>
                <a:gd name="T98" fmla="*/ 21 w 43"/>
                <a:gd name="T99" fmla="*/ 37 h 47"/>
                <a:gd name="T100" fmla="*/ 14 w 43"/>
                <a:gd name="T101" fmla="*/ 30 h 47"/>
                <a:gd name="T102" fmla="*/ 10 w 43"/>
                <a:gd name="T103" fmla="*/ 27 h 47"/>
                <a:gd name="T104" fmla="*/ 9 w 43"/>
                <a:gd name="T105" fmla="*/ 27 h 47"/>
                <a:gd name="T106" fmla="*/ 5 w 43"/>
                <a:gd name="T107" fmla="*/ 24 h 47"/>
                <a:gd name="T108" fmla="*/ 4 w 43"/>
                <a:gd name="T109" fmla="*/ 22 h 47"/>
                <a:gd name="T110" fmla="*/ 5 w 43"/>
                <a:gd name="T111" fmla="*/ 20 h 47"/>
                <a:gd name="T112" fmla="*/ 4 w 43"/>
                <a:gd name="T113" fmla="*/ 20 h 47"/>
                <a:gd name="T114" fmla="*/ 0 w 43"/>
                <a:gd name="T115" fmla="*/ 20 h 47"/>
                <a:gd name="T116" fmla="*/ 0 w 43"/>
                <a:gd name="T11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47">
                  <a:moveTo>
                    <a:pt x="0" y="20"/>
                  </a:moveTo>
                  <a:lnTo>
                    <a:pt x="0" y="19"/>
                  </a:lnTo>
                  <a:lnTo>
                    <a:pt x="2" y="15"/>
                  </a:lnTo>
                  <a:lnTo>
                    <a:pt x="4" y="13"/>
                  </a:lnTo>
                  <a:lnTo>
                    <a:pt x="7" y="12"/>
                  </a:lnTo>
                  <a:lnTo>
                    <a:pt x="7" y="10"/>
                  </a:lnTo>
                  <a:lnTo>
                    <a:pt x="7" y="7"/>
                  </a:lnTo>
                  <a:lnTo>
                    <a:pt x="9" y="7"/>
                  </a:lnTo>
                  <a:lnTo>
                    <a:pt x="9" y="5"/>
                  </a:lnTo>
                  <a:lnTo>
                    <a:pt x="9" y="3"/>
                  </a:lnTo>
                  <a:lnTo>
                    <a:pt x="12" y="2"/>
                  </a:lnTo>
                  <a:lnTo>
                    <a:pt x="14" y="2"/>
                  </a:lnTo>
                  <a:lnTo>
                    <a:pt x="17" y="0"/>
                  </a:lnTo>
                  <a:lnTo>
                    <a:pt x="19" y="2"/>
                  </a:lnTo>
                  <a:lnTo>
                    <a:pt x="21" y="3"/>
                  </a:lnTo>
                  <a:lnTo>
                    <a:pt x="22" y="5"/>
                  </a:lnTo>
                  <a:lnTo>
                    <a:pt x="22" y="8"/>
                  </a:lnTo>
                  <a:lnTo>
                    <a:pt x="22" y="12"/>
                  </a:lnTo>
                  <a:lnTo>
                    <a:pt x="26" y="15"/>
                  </a:lnTo>
                  <a:lnTo>
                    <a:pt x="26" y="13"/>
                  </a:lnTo>
                  <a:lnTo>
                    <a:pt x="29" y="12"/>
                  </a:lnTo>
                  <a:lnTo>
                    <a:pt x="31" y="12"/>
                  </a:lnTo>
                  <a:lnTo>
                    <a:pt x="33" y="13"/>
                  </a:lnTo>
                  <a:lnTo>
                    <a:pt x="33" y="15"/>
                  </a:lnTo>
                  <a:lnTo>
                    <a:pt x="33" y="15"/>
                  </a:lnTo>
                  <a:lnTo>
                    <a:pt x="33" y="19"/>
                  </a:lnTo>
                  <a:lnTo>
                    <a:pt x="31" y="22"/>
                  </a:lnTo>
                  <a:lnTo>
                    <a:pt x="31" y="24"/>
                  </a:lnTo>
                  <a:lnTo>
                    <a:pt x="31" y="25"/>
                  </a:lnTo>
                  <a:lnTo>
                    <a:pt x="33" y="25"/>
                  </a:lnTo>
                  <a:lnTo>
                    <a:pt x="33" y="25"/>
                  </a:lnTo>
                  <a:lnTo>
                    <a:pt x="34" y="25"/>
                  </a:lnTo>
                  <a:lnTo>
                    <a:pt x="36" y="27"/>
                  </a:lnTo>
                  <a:lnTo>
                    <a:pt x="38" y="27"/>
                  </a:lnTo>
                  <a:lnTo>
                    <a:pt x="39" y="27"/>
                  </a:lnTo>
                  <a:lnTo>
                    <a:pt x="39" y="29"/>
                  </a:lnTo>
                  <a:lnTo>
                    <a:pt x="41" y="30"/>
                  </a:lnTo>
                  <a:lnTo>
                    <a:pt x="43" y="30"/>
                  </a:lnTo>
                  <a:lnTo>
                    <a:pt x="43" y="32"/>
                  </a:lnTo>
                  <a:lnTo>
                    <a:pt x="41" y="34"/>
                  </a:lnTo>
                  <a:lnTo>
                    <a:pt x="43" y="36"/>
                  </a:lnTo>
                  <a:lnTo>
                    <a:pt x="41" y="37"/>
                  </a:lnTo>
                  <a:lnTo>
                    <a:pt x="41" y="39"/>
                  </a:lnTo>
                  <a:lnTo>
                    <a:pt x="41" y="41"/>
                  </a:lnTo>
                  <a:lnTo>
                    <a:pt x="41" y="42"/>
                  </a:lnTo>
                  <a:lnTo>
                    <a:pt x="43" y="44"/>
                  </a:lnTo>
                  <a:lnTo>
                    <a:pt x="43" y="47"/>
                  </a:lnTo>
                  <a:lnTo>
                    <a:pt x="31" y="42"/>
                  </a:lnTo>
                  <a:lnTo>
                    <a:pt x="24" y="37"/>
                  </a:lnTo>
                  <a:lnTo>
                    <a:pt x="21" y="37"/>
                  </a:lnTo>
                  <a:lnTo>
                    <a:pt x="14" y="30"/>
                  </a:lnTo>
                  <a:lnTo>
                    <a:pt x="10" y="27"/>
                  </a:lnTo>
                  <a:lnTo>
                    <a:pt x="9" y="27"/>
                  </a:lnTo>
                  <a:lnTo>
                    <a:pt x="5" y="24"/>
                  </a:lnTo>
                  <a:lnTo>
                    <a:pt x="4" y="22"/>
                  </a:lnTo>
                  <a:lnTo>
                    <a:pt x="5" y="20"/>
                  </a:lnTo>
                  <a:lnTo>
                    <a:pt x="4" y="20"/>
                  </a:lnTo>
                  <a:lnTo>
                    <a:pt x="0" y="20"/>
                  </a:lnTo>
                  <a:lnTo>
                    <a:pt x="0" y="2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8" name="Freeform 126"/>
            <p:cNvSpPr>
              <a:spLocks/>
            </p:cNvSpPr>
            <p:nvPr/>
          </p:nvSpPr>
          <p:spPr bwMode="auto">
            <a:xfrm>
              <a:off x="4249327" y="4349007"/>
              <a:ext cx="159587" cy="166842"/>
            </a:xfrm>
            <a:custGeom>
              <a:avLst/>
              <a:gdLst>
                <a:gd name="T0" fmla="*/ 12 w 66"/>
                <a:gd name="T1" fmla="*/ 66 h 69"/>
                <a:gd name="T2" fmla="*/ 10 w 66"/>
                <a:gd name="T3" fmla="*/ 63 h 69"/>
                <a:gd name="T4" fmla="*/ 10 w 66"/>
                <a:gd name="T5" fmla="*/ 59 h 69"/>
                <a:gd name="T6" fmla="*/ 10 w 66"/>
                <a:gd name="T7" fmla="*/ 56 h 69"/>
                <a:gd name="T8" fmla="*/ 12 w 66"/>
                <a:gd name="T9" fmla="*/ 52 h 69"/>
                <a:gd name="T10" fmla="*/ 8 w 66"/>
                <a:gd name="T11" fmla="*/ 51 h 69"/>
                <a:gd name="T12" fmla="*/ 7 w 66"/>
                <a:gd name="T13" fmla="*/ 49 h 69"/>
                <a:gd name="T14" fmla="*/ 3 w 66"/>
                <a:gd name="T15" fmla="*/ 47 h 69"/>
                <a:gd name="T16" fmla="*/ 2 w 66"/>
                <a:gd name="T17" fmla="*/ 47 h 69"/>
                <a:gd name="T18" fmla="*/ 0 w 66"/>
                <a:gd name="T19" fmla="*/ 46 h 69"/>
                <a:gd name="T20" fmla="*/ 2 w 66"/>
                <a:gd name="T21" fmla="*/ 41 h 69"/>
                <a:gd name="T22" fmla="*/ 2 w 66"/>
                <a:gd name="T23" fmla="*/ 37 h 69"/>
                <a:gd name="T24" fmla="*/ 7 w 66"/>
                <a:gd name="T25" fmla="*/ 30 h 69"/>
                <a:gd name="T26" fmla="*/ 7 w 66"/>
                <a:gd name="T27" fmla="*/ 27 h 69"/>
                <a:gd name="T28" fmla="*/ 5 w 66"/>
                <a:gd name="T29" fmla="*/ 22 h 69"/>
                <a:gd name="T30" fmla="*/ 7 w 66"/>
                <a:gd name="T31" fmla="*/ 22 h 69"/>
                <a:gd name="T32" fmla="*/ 7 w 66"/>
                <a:gd name="T33" fmla="*/ 18 h 69"/>
                <a:gd name="T34" fmla="*/ 5 w 66"/>
                <a:gd name="T35" fmla="*/ 13 h 69"/>
                <a:gd name="T36" fmla="*/ 5 w 66"/>
                <a:gd name="T37" fmla="*/ 8 h 69"/>
                <a:gd name="T38" fmla="*/ 5 w 66"/>
                <a:gd name="T39" fmla="*/ 5 h 69"/>
                <a:gd name="T40" fmla="*/ 12 w 66"/>
                <a:gd name="T41" fmla="*/ 1 h 69"/>
                <a:gd name="T42" fmla="*/ 17 w 66"/>
                <a:gd name="T43" fmla="*/ 1 h 69"/>
                <a:gd name="T44" fmla="*/ 22 w 66"/>
                <a:gd name="T45" fmla="*/ 1 h 69"/>
                <a:gd name="T46" fmla="*/ 25 w 66"/>
                <a:gd name="T47" fmla="*/ 0 h 69"/>
                <a:gd name="T48" fmla="*/ 27 w 66"/>
                <a:gd name="T49" fmla="*/ 1 h 69"/>
                <a:gd name="T50" fmla="*/ 32 w 66"/>
                <a:gd name="T51" fmla="*/ 3 h 69"/>
                <a:gd name="T52" fmla="*/ 36 w 66"/>
                <a:gd name="T53" fmla="*/ 0 h 69"/>
                <a:gd name="T54" fmla="*/ 42 w 66"/>
                <a:gd name="T55" fmla="*/ 5 h 69"/>
                <a:gd name="T56" fmla="*/ 44 w 66"/>
                <a:gd name="T57" fmla="*/ 5 h 69"/>
                <a:gd name="T58" fmla="*/ 49 w 66"/>
                <a:gd name="T59" fmla="*/ 7 h 69"/>
                <a:gd name="T60" fmla="*/ 53 w 66"/>
                <a:gd name="T61" fmla="*/ 10 h 69"/>
                <a:gd name="T62" fmla="*/ 58 w 66"/>
                <a:gd name="T63" fmla="*/ 7 h 69"/>
                <a:gd name="T64" fmla="*/ 61 w 66"/>
                <a:gd name="T65" fmla="*/ 8 h 69"/>
                <a:gd name="T66" fmla="*/ 63 w 66"/>
                <a:gd name="T67" fmla="*/ 10 h 69"/>
                <a:gd name="T68" fmla="*/ 63 w 66"/>
                <a:gd name="T69" fmla="*/ 15 h 69"/>
                <a:gd name="T70" fmla="*/ 64 w 66"/>
                <a:gd name="T71" fmla="*/ 18 h 69"/>
                <a:gd name="T72" fmla="*/ 64 w 66"/>
                <a:gd name="T73" fmla="*/ 24 h 69"/>
                <a:gd name="T74" fmla="*/ 63 w 66"/>
                <a:gd name="T75" fmla="*/ 27 h 69"/>
                <a:gd name="T76" fmla="*/ 59 w 66"/>
                <a:gd name="T77" fmla="*/ 34 h 69"/>
                <a:gd name="T78" fmla="*/ 58 w 66"/>
                <a:gd name="T79" fmla="*/ 39 h 69"/>
                <a:gd name="T80" fmla="*/ 58 w 66"/>
                <a:gd name="T81" fmla="*/ 44 h 69"/>
                <a:gd name="T82" fmla="*/ 56 w 66"/>
                <a:gd name="T83" fmla="*/ 46 h 69"/>
                <a:gd name="T84" fmla="*/ 59 w 66"/>
                <a:gd name="T85" fmla="*/ 51 h 69"/>
                <a:gd name="T86" fmla="*/ 63 w 66"/>
                <a:gd name="T87" fmla="*/ 54 h 69"/>
                <a:gd name="T88" fmla="*/ 63 w 66"/>
                <a:gd name="T89" fmla="*/ 59 h 69"/>
                <a:gd name="T90" fmla="*/ 59 w 66"/>
                <a:gd name="T91" fmla="*/ 59 h 69"/>
                <a:gd name="T92" fmla="*/ 58 w 66"/>
                <a:gd name="T93" fmla="*/ 58 h 69"/>
                <a:gd name="T94" fmla="*/ 54 w 66"/>
                <a:gd name="T95" fmla="*/ 61 h 69"/>
                <a:gd name="T96" fmla="*/ 44 w 66"/>
                <a:gd name="T97" fmla="*/ 61 h 69"/>
                <a:gd name="T98" fmla="*/ 27 w 66"/>
                <a:gd name="T99" fmla="*/ 61 h 69"/>
                <a:gd name="T100" fmla="*/ 19 w 66"/>
                <a:gd name="T101" fmla="*/ 64 h 69"/>
                <a:gd name="T102" fmla="*/ 15 w 66"/>
                <a:gd name="T103" fmla="*/ 66 h 69"/>
                <a:gd name="T104" fmla="*/ 12 w 66"/>
                <a:gd name="T105"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6" h="69">
                  <a:moveTo>
                    <a:pt x="12" y="69"/>
                  </a:moveTo>
                  <a:lnTo>
                    <a:pt x="12" y="66"/>
                  </a:lnTo>
                  <a:lnTo>
                    <a:pt x="10" y="64"/>
                  </a:lnTo>
                  <a:lnTo>
                    <a:pt x="10" y="63"/>
                  </a:lnTo>
                  <a:lnTo>
                    <a:pt x="10" y="61"/>
                  </a:lnTo>
                  <a:lnTo>
                    <a:pt x="10" y="59"/>
                  </a:lnTo>
                  <a:lnTo>
                    <a:pt x="12" y="58"/>
                  </a:lnTo>
                  <a:lnTo>
                    <a:pt x="10" y="56"/>
                  </a:lnTo>
                  <a:lnTo>
                    <a:pt x="12" y="54"/>
                  </a:lnTo>
                  <a:lnTo>
                    <a:pt x="12" y="52"/>
                  </a:lnTo>
                  <a:lnTo>
                    <a:pt x="10" y="52"/>
                  </a:lnTo>
                  <a:lnTo>
                    <a:pt x="8" y="51"/>
                  </a:lnTo>
                  <a:lnTo>
                    <a:pt x="8" y="49"/>
                  </a:lnTo>
                  <a:lnTo>
                    <a:pt x="7" y="49"/>
                  </a:lnTo>
                  <a:lnTo>
                    <a:pt x="5" y="49"/>
                  </a:lnTo>
                  <a:lnTo>
                    <a:pt x="3" y="47"/>
                  </a:lnTo>
                  <a:lnTo>
                    <a:pt x="2" y="47"/>
                  </a:lnTo>
                  <a:lnTo>
                    <a:pt x="2" y="47"/>
                  </a:lnTo>
                  <a:lnTo>
                    <a:pt x="0" y="47"/>
                  </a:lnTo>
                  <a:lnTo>
                    <a:pt x="0" y="46"/>
                  </a:lnTo>
                  <a:lnTo>
                    <a:pt x="0" y="44"/>
                  </a:lnTo>
                  <a:lnTo>
                    <a:pt x="2" y="41"/>
                  </a:lnTo>
                  <a:lnTo>
                    <a:pt x="2" y="37"/>
                  </a:lnTo>
                  <a:lnTo>
                    <a:pt x="2" y="37"/>
                  </a:lnTo>
                  <a:lnTo>
                    <a:pt x="3" y="35"/>
                  </a:lnTo>
                  <a:lnTo>
                    <a:pt x="7" y="30"/>
                  </a:lnTo>
                  <a:lnTo>
                    <a:pt x="7" y="27"/>
                  </a:lnTo>
                  <a:lnTo>
                    <a:pt x="7" y="27"/>
                  </a:lnTo>
                  <a:lnTo>
                    <a:pt x="5" y="24"/>
                  </a:lnTo>
                  <a:lnTo>
                    <a:pt x="5" y="22"/>
                  </a:lnTo>
                  <a:lnTo>
                    <a:pt x="5" y="22"/>
                  </a:lnTo>
                  <a:lnTo>
                    <a:pt x="7" y="22"/>
                  </a:lnTo>
                  <a:lnTo>
                    <a:pt x="8" y="20"/>
                  </a:lnTo>
                  <a:lnTo>
                    <a:pt x="7" y="18"/>
                  </a:lnTo>
                  <a:lnTo>
                    <a:pt x="5" y="18"/>
                  </a:lnTo>
                  <a:lnTo>
                    <a:pt x="5" y="13"/>
                  </a:lnTo>
                  <a:lnTo>
                    <a:pt x="5" y="12"/>
                  </a:lnTo>
                  <a:lnTo>
                    <a:pt x="5" y="8"/>
                  </a:lnTo>
                  <a:lnTo>
                    <a:pt x="5" y="7"/>
                  </a:lnTo>
                  <a:lnTo>
                    <a:pt x="5" y="5"/>
                  </a:lnTo>
                  <a:lnTo>
                    <a:pt x="8" y="3"/>
                  </a:lnTo>
                  <a:lnTo>
                    <a:pt x="12" y="1"/>
                  </a:lnTo>
                  <a:lnTo>
                    <a:pt x="13" y="1"/>
                  </a:lnTo>
                  <a:lnTo>
                    <a:pt x="17" y="1"/>
                  </a:lnTo>
                  <a:lnTo>
                    <a:pt x="20" y="3"/>
                  </a:lnTo>
                  <a:lnTo>
                    <a:pt x="22" y="1"/>
                  </a:lnTo>
                  <a:lnTo>
                    <a:pt x="22" y="1"/>
                  </a:lnTo>
                  <a:lnTo>
                    <a:pt x="25" y="0"/>
                  </a:lnTo>
                  <a:lnTo>
                    <a:pt x="27" y="0"/>
                  </a:lnTo>
                  <a:lnTo>
                    <a:pt x="27" y="1"/>
                  </a:lnTo>
                  <a:lnTo>
                    <a:pt x="29" y="3"/>
                  </a:lnTo>
                  <a:lnTo>
                    <a:pt x="32" y="3"/>
                  </a:lnTo>
                  <a:lnTo>
                    <a:pt x="34" y="0"/>
                  </a:lnTo>
                  <a:lnTo>
                    <a:pt x="36" y="0"/>
                  </a:lnTo>
                  <a:lnTo>
                    <a:pt x="37" y="1"/>
                  </a:lnTo>
                  <a:lnTo>
                    <a:pt x="42" y="5"/>
                  </a:lnTo>
                  <a:lnTo>
                    <a:pt x="44" y="5"/>
                  </a:lnTo>
                  <a:lnTo>
                    <a:pt x="44" y="5"/>
                  </a:lnTo>
                  <a:lnTo>
                    <a:pt x="46" y="5"/>
                  </a:lnTo>
                  <a:lnTo>
                    <a:pt x="49" y="7"/>
                  </a:lnTo>
                  <a:lnTo>
                    <a:pt x="49" y="8"/>
                  </a:lnTo>
                  <a:lnTo>
                    <a:pt x="53" y="10"/>
                  </a:lnTo>
                  <a:lnTo>
                    <a:pt x="56" y="8"/>
                  </a:lnTo>
                  <a:lnTo>
                    <a:pt x="58" y="7"/>
                  </a:lnTo>
                  <a:lnTo>
                    <a:pt x="59" y="7"/>
                  </a:lnTo>
                  <a:lnTo>
                    <a:pt x="61" y="8"/>
                  </a:lnTo>
                  <a:lnTo>
                    <a:pt x="63" y="8"/>
                  </a:lnTo>
                  <a:lnTo>
                    <a:pt x="63" y="10"/>
                  </a:lnTo>
                  <a:lnTo>
                    <a:pt x="63" y="13"/>
                  </a:lnTo>
                  <a:lnTo>
                    <a:pt x="63" y="15"/>
                  </a:lnTo>
                  <a:lnTo>
                    <a:pt x="63" y="17"/>
                  </a:lnTo>
                  <a:lnTo>
                    <a:pt x="64" y="18"/>
                  </a:lnTo>
                  <a:lnTo>
                    <a:pt x="66" y="22"/>
                  </a:lnTo>
                  <a:lnTo>
                    <a:pt x="64" y="24"/>
                  </a:lnTo>
                  <a:lnTo>
                    <a:pt x="64" y="25"/>
                  </a:lnTo>
                  <a:lnTo>
                    <a:pt x="63" y="27"/>
                  </a:lnTo>
                  <a:lnTo>
                    <a:pt x="59" y="32"/>
                  </a:lnTo>
                  <a:lnTo>
                    <a:pt x="59" y="34"/>
                  </a:lnTo>
                  <a:lnTo>
                    <a:pt x="59" y="35"/>
                  </a:lnTo>
                  <a:lnTo>
                    <a:pt x="58" y="39"/>
                  </a:lnTo>
                  <a:lnTo>
                    <a:pt x="58" y="41"/>
                  </a:lnTo>
                  <a:lnTo>
                    <a:pt x="58" y="44"/>
                  </a:lnTo>
                  <a:lnTo>
                    <a:pt x="56" y="46"/>
                  </a:lnTo>
                  <a:lnTo>
                    <a:pt x="56" y="46"/>
                  </a:lnTo>
                  <a:lnTo>
                    <a:pt x="58" y="47"/>
                  </a:lnTo>
                  <a:lnTo>
                    <a:pt x="59" y="51"/>
                  </a:lnTo>
                  <a:lnTo>
                    <a:pt x="59" y="54"/>
                  </a:lnTo>
                  <a:lnTo>
                    <a:pt x="63" y="54"/>
                  </a:lnTo>
                  <a:lnTo>
                    <a:pt x="63" y="56"/>
                  </a:lnTo>
                  <a:lnTo>
                    <a:pt x="63" y="59"/>
                  </a:lnTo>
                  <a:lnTo>
                    <a:pt x="61" y="59"/>
                  </a:lnTo>
                  <a:lnTo>
                    <a:pt x="59" y="59"/>
                  </a:lnTo>
                  <a:lnTo>
                    <a:pt x="59" y="61"/>
                  </a:lnTo>
                  <a:lnTo>
                    <a:pt x="58" y="58"/>
                  </a:lnTo>
                  <a:lnTo>
                    <a:pt x="56" y="59"/>
                  </a:lnTo>
                  <a:lnTo>
                    <a:pt x="54" y="61"/>
                  </a:lnTo>
                  <a:lnTo>
                    <a:pt x="49" y="59"/>
                  </a:lnTo>
                  <a:lnTo>
                    <a:pt x="44" y="61"/>
                  </a:lnTo>
                  <a:lnTo>
                    <a:pt x="30" y="61"/>
                  </a:lnTo>
                  <a:lnTo>
                    <a:pt x="27" y="61"/>
                  </a:lnTo>
                  <a:lnTo>
                    <a:pt x="27" y="63"/>
                  </a:lnTo>
                  <a:lnTo>
                    <a:pt x="19" y="64"/>
                  </a:lnTo>
                  <a:lnTo>
                    <a:pt x="19" y="66"/>
                  </a:lnTo>
                  <a:lnTo>
                    <a:pt x="15" y="66"/>
                  </a:lnTo>
                  <a:lnTo>
                    <a:pt x="12" y="69"/>
                  </a:lnTo>
                  <a:lnTo>
                    <a:pt x="12" y="69"/>
                  </a:lnTo>
                  <a:lnTo>
                    <a:pt x="12" y="6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9" name="Freeform 127"/>
            <p:cNvSpPr>
              <a:spLocks/>
            </p:cNvSpPr>
            <p:nvPr/>
          </p:nvSpPr>
          <p:spPr bwMode="auto">
            <a:xfrm>
              <a:off x="4384734" y="4332082"/>
              <a:ext cx="111227" cy="171678"/>
            </a:xfrm>
            <a:custGeom>
              <a:avLst/>
              <a:gdLst>
                <a:gd name="T0" fmla="*/ 3 w 46"/>
                <a:gd name="T1" fmla="*/ 66 h 71"/>
                <a:gd name="T2" fmla="*/ 7 w 46"/>
                <a:gd name="T3" fmla="*/ 66 h 71"/>
                <a:gd name="T4" fmla="*/ 7 w 46"/>
                <a:gd name="T5" fmla="*/ 61 h 71"/>
                <a:gd name="T6" fmla="*/ 3 w 46"/>
                <a:gd name="T7" fmla="*/ 58 h 71"/>
                <a:gd name="T8" fmla="*/ 0 w 46"/>
                <a:gd name="T9" fmla="*/ 53 h 71"/>
                <a:gd name="T10" fmla="*/ 2 w 46"/>
                <a:gd name="T11" fmla="*/ 51 h 71"/>
                <a:gd name="T12" fmla="*/ 2 w 46"/>
                <a:gd name="T13" fmla="*/ 46 h 71"/>
                <a:gd name="T14" fmla="*/ 3 w 46"/>
                <a:gd name="T15" fmla="*/ 41 h 71"/>
                <a:gd name="T16" fmla="*/ 7 w 46"/>
                <a:gd name="T17" fmla="*/ 34 h 71"/>
                <a:gd name="T18" fmla="*/ 8 w 46"/>
                <a:gd name="T19" fmla="*/ 31 h 71"/>
                <a:gd name="T20" fmla="*/ 8 w 46"/>
                <a:gd name="T21" fmla="*/ 25 h 71"/>
                <a:gd name="T22" fmla="*/ 7 w 46"/>
                <a:gd name="T23" fmla="*/ 22 h 71"/>
                <a:gd name="T24" fmla="*/ 7 w 46"/>
                <a:gd name="T25" fmla="*/ 17 h 71"/>
                <a:gd name="T26" fmla="*/ 5 w 46"/>
                <a:gd name="T27" fmla="*/ 10 h 71"/>
                <a:gd name="T28" fmla="*/ 3 w 46"/>
                <a:gd name="T29" fmla="*/ 5 h 71"/>
                <a:gd name="T30" fmla="*/ 8 w 46"/>
                <a:gd name="T31" fmla="*/ 3 h 71"/>
                <a:gd name="T32" fmla="*/ 17 w 46"/>
                <a:gd name="T33" fmla="*/ 2 h 71"/>
                <a:gd name="T34" fmla="*/ 25 w 46"/>
                <a:gd name="T35" fmla="*/ 2 h 71"/>
                <a:gd name="T36" fmla="*/ 31 w 46"/>
                <a:gd name="T37" fmla="*/ 0 h 71"/>
                <a:gd name="T38" fmla="*/ 32 w 46"/>
                <a:gd name="T39" fmla="*/ 3 h 71"/>
                <a:gd name="T40" fmla="*/ 34 w 46"/>
                <a:gd name="T41" fmla="*/ 7 h 71"/>
                <a:gd name="T42" fmla="*/ 37 w 46"/>
                <a:gd name="T43" fmla="*/ 10 h 71"/>
                <a:gd name="T44" fmla="*/ 39 w 46"/>
                <a:gd name="T45" fmla="*/ 14 h 71"/>
                <a:gd name="T46" fmla="*/ 41 w 46"/>
                <a:gd name="T47" fmla="*/ 19 h 71"/>
                <a:gd name="T48" fmla="*/ 41 w 46"/>
                <a:gd name="T49" fmla="*/ 22 h 71"/>
                <a:gd name="T50" fmla="*/ 41 w 46"/>
                <a:gd name="T51" fmla="*/ 25 h 71"/>
                <a:gd name="T52" fmla="*/ 41 w 46"/>
                <a:gd name="T53" fmla="*/ 29 h 71"/>
                <a:gd name="T54" fmla="*/ 41 w 46"/>
                <a:gd name="T55" fmla="*/ 32 h 71"/>
                <a:gd name="T56" fmla="*/ 42 w 46"/>
                <a:gd name="T57" fmla="*/ 37 h 71"/>
                <a:gd name="T58" fmla="*/ 41 w 46"/>
                <a:gd name="T59" fmla="*/ 46 h 71"/>
                <a:gd name="T60" fmla="*/ 41 w 46"/>
                <a:gd name="T61" fmla="*/ 49 h 71"/>
                <a:gd name="T62" fmla="*/ 42 w 46"/>
                <a:gd name="T63" fmla="*/ 54 h 71"/>
                <a:gd name="T64" fmla="*/ 44 w 46"/>
                <a:gd name="T65" fmla="*/ 56 h 71"/>
                <a:gd name="T66" fmla="*/ 39 w 46"/>
                <a:gd name="T67" fmla="*/ 59 h 71"/>
                <a:gd name="T68" fmla="*/ 29 w 46"/>
                <a:gd name="T69" fmla="*/ 66 h 71"/>
                <a:gd name="T70" fmla="*/ 14 w 46"/>
                <a:gd name="T71" fmla="*/ 71 h 71"/>
                <a:gd name="T72" fmla="*/ 3 w 46"/>
                <a:gd name="T73" fmla="*/ 68 h 71"/>
                <a:gd name="T74" fmla="*/ 3 w 46"/>
                <a:gd name="T75" fmla="*/ 6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71">
                  <a:moveTo>
                    <a:pt x="3" y="68"/>
                  </a:moveTo>
                  <a:lnTo>
                    <a:pt x="3" y="66"/>
                  </a:lnTo>
                  <a:lnTo>
                    <a:pt x="5" y="66"/>
                  </a:lnTo>
                  <a:lnTo>
                    <a:pt x="7" y="66"/>
                  </a:lnTo>
                  <a:lnTo>
                    <a:pt x="7" y="63"/>
                  </a:lnTo>
                  <a:lnTo>
                    <a:pt x="7" y="61"/>
                  </a:lnTo>
                  <a:lnTo>
                    <a:pt x="3" y="61"/>
                  </a:lnTo>
                  <a:lnTo>
                    <a:pt x="3" y="58"/>
                  </a:lnTo>
                  <a:lnTo>
                    <a:pt x="2" y="54"/>
                  </a:lnTo>
                  <a:lnTo>
                    <a:pt x="0" y="53"/>
                  </a:lnTo>
                  <a:lnTo>
                    <a:pt x="0" y="53"/>
                  </a:lnTo>
                  <a:lnTo>
                    <a:pt x="2" y="51"/>
                  </a:lnTo>
                  <a:lnTo>
                    <a:pt x="2" y="48"/>
                  </a:lnTo>
                  <a:lnTo>
                    <a:pt x="2" y="46"/>
                  </a:lnTo>
                  <a:lnTo>
                    <a:pt x="3" y="42"/>
                  </a:lnTo>
                  <a:lnTo>
                    <a:pt x="3" y="41"/>
                  </a:lnTo>
                  <a:lnTo>
                    <a:pt x="3" y="39"/>
                  </a:lnTo>
                  <a:lnTo>
                    <a:pt x="7" y="34"/>
                  </a:lnTo>
                  <a:lnTo>
                    <a:pt x="8" y="32"/>
                  </a:lnTo>
                  <a:lnTo>
                    <a:pt x="8" y="31"/>
                  </a:lnTo>
                  <a:lnTo>
                    <a:pt x="10" y="29"/>
                  </a:lnTo>
                  <a:lnTo>
                    <a:pt x="8" y="25"/>
                  </a:lnTo>
                  <a:lnTo>
                    <a:pt x="7" y="24"/>
                  </a:lnTo>
                  <a:lnTo>
                    <a:pt x="7" y="22"/>
                  </a:lnTo>
                  <a:lnTo>
                    <a:pt x="7" y="20"/>
                  </a:lnTo>
                  <a:lnTo>
                    <a:pt x="7" y="17"/>
                  </a:lnTo>
                  <a:lnTo>
                    <a:pt x="7" y="12"/>
                  </a:lnTo>
                  <a:lnTo>
                    <a:pt x="5" y="10"/>
                  </a:lnTo>
                  <a:lnTo>
                    <a:pt x="5" y="8"/>
                  </a:lnTo>
                  <a:lnTo>
                    <a:pt x="3" y="5"/>
                  </a:lnTo>
                  <a:lnTo>
                    <a:pt x="3" y="3"/>
                  </a:lnTo>
                  <a:lnTo>
                    <a:pt x="8" y="3"/>
                  </a:lnTo>
                  <a:lnTo>
                    <a:pt x="15" y="3"/>
                  </a:lnTo>
                  <a:lnTo>
                    <a:pt x="17" y="2"/>
                  </a:lnTo>
                  <a:lnTo>
                    <a:pt x="22" y="2"/>
                  </a:lnTo>
                  <a:lnTo>
                    <a:pt x="25" y="2"/>
                  </a:lnTo>
                  <a:lnTo>
                    <a:pt x="29" y="2"/>
                  </a:lnTo>
                  <a:lnTo>
                    <a:pt x="31" y="0"/>
                  </a:lnTo>
                  <a:lnTo>
                    <a:pt x="32" y="0"/>
                  </a:lnTo>
                  <a:lnTo>
                    <a:pt x="32" y="3"/>
                  </a:lnTo>
                  <a:lnTo>
                    <a:pt x="34" y="5"/>
                  </a:lnTo>
                  <a:lnTo>
                    <a:pt x="34" y="7"/>
                  </a:lnTo>
                  <a:lnTo>
                    <a:pt x="36" y="8"/>
                  </a:lnTo>
                  <a:lnTo>
                    <a:pt x="37" y="10"/>
                  </a:lnTo>
                  <a:lnTo>
                    <a:pt x="39" y="12"/>
                  </a:lnTo>
                  <a:lnTo>
                    <a:pt x="39" y="14"/>
                  </a:lnTo>
                  <a:lnTo>
                    <a:pt x="39" y="19"/>
                  </a:lnTo>
                  <a:lnTo>
                    <a:pt x="41" y="19"/>
                  </a:lnTo>
                  <a:lnTo>
                    <a:pt x="41" y="19"/>
                  </a:lnTo>
                  <a:lnTo>
                    <a:pt x="41" y="22"/>
                  </a:lnTo>
                  <a:lnTo>
                    <a:pt x="41" y="24"/>
                  </a:lnTo>
                  <a:lnTo>
                    <a:pt x="41" y="25"/>
                  </a:lnTo>
                  <a:lnTo>
                    <a:pt x="41" y="27"/>
                  </a:lnTo>
                  <a:lnTo>
                    <a:pt x="41" y="29"/>
                  </a:lnTo>
                  <a:lnTo>
                    <a:pt x="41" y="31"/>
                  </a:lnTo>
                  <a:lnTo>
                    <a:pt x="41" y="32"/>
                  </a:lnTo>
                  <a:lnTo>
                    <a:pt x="41" y="36"/>
                  </a:lnTo>
                  <a:lnTo>
                    <a:pt x="42" y="37"/>
                  </a:lnTo>
                  <a:lnTo>
                    <a:pt x="42" y="44"/>
                  </a:lnTo>
                  <a:lnTo>
                    <a:pt x="41" y="46"/>
                  </a:lnTo>
                  <a:lnTo>
                    <a:pt x="41" y="48"/>
                  </a:lnTo>
                  <a:lnTo>
                    <a:pt x="41" y="49"/>
                  </a:lnTo>
                  <a:lnTo>
                    <a:pt x="41" y="53"/>
                  </a:lnTo>
                  <a:lnTo>
                    <a:pt x="42" y="54"/>
                  </a:lnTo>
                  <a:lnTo>
                    <a:pt x="42" y="56"/>
                  </a:lnTo>
                  <a:lnTo>
                    <a:pt x="44" y="56"/>
                  </a:lnTo>
                  <a:lnTo>
                    <a:pt x="46" y="58"/>
                  </a:lnTo>
                  <a:lnTo>
                    <a:pt x="39" y="59"/>
                  </a:lnTo>
                  <a:lnTo>
                    <a:pt x="34" y="61"/>
                  </a:lnTo>
                  <a:lnTo>
                    <a:pt x="29" y="66"/>
                  </a:lnTo>
                  <a:lnTo>
                    <a:pt x="22" y="66"/>
                  </a:lnTo>
                  <a:lnTo>
                    <a:pt x="14" y="71"/>
                  </a:lnTo>
                  <a:lnTo>
                    <a:pt x="8" y="70"/>
                  </a:lnTo>
                  <a:lnTo>
                    <a:pt x="3" y="68"/>
                  </a:lnTo>
                  <a:lnTo>
                    <a:pt x="3" y="68"/>
                  </a:lnTo>
                  <a:lnTo>
                    <a:pt x="3" y="6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0" name="Freeform 128"/>
            <p:cNvSpPr>
              <a:spLocks/>
            </p:cNvSpPr>
            <p:nvPr/>
          </p:nvSpPr>
          <p:spPr bwMode="auto">
            <a:xfrm>
              <a:off x="4462109" y="4332082"/>
              <a:ext cx="50778" cy="140243"/>
            </a:xfrm>
            <a:custGeom>
              <a:avLst/>
              <a:gdLst>
                <a:gd name="T0" fmla="*/ 12 w 21"/>
                <a:gd name="T1" fmla="*/ 3 h 58"/>
                <a:gd name="T2" fmla="*/ 0 w 21"/>
                <a:gd name="T3" fmla="*/ 0 h 58"/>
                <a:gd name="T4" fmla="*/ 0 w 21"/>
                <a:gd name="T5" fmla="*/ 0 h 58"/>
                <a:gd name="T6" fmla="*/ 0 w 21"/>
                <a:gd name="T7" fmla="*/ 3 h 58"/>
                <a:gd name="T8" fmla="*/ 2 w 21"/>
                <a:gd name="T9" fmla="*/ 5 h 58"/>
                <a:gd name="T10" fmla="*/ 2 w 21"/>
                <a:gd name="T11" fmla="*/ 7 h 58"/>
                <a:gd name="T12" fmla="*/ 4 w 21"/>
                <a:gd name="T13" fmla="*/ 8 h 58"/>
                <a:gd name="T14" fmla="*/ 5 w 21"/>
                <a:gd name="T15" fmla="*/ 10 h 58"/>
                <a:gd name="T16" fmla="*/ 7 w 21"/>
                <a:gd name="T17" fmla="*/ 12 h 58"/>
                <a:gd name="T18" fmla="*/ 7 w 21"/>
                <a:gd name="T19" fmla="*/ 14 h 58"/>
                <a:gd name="T20" fmla="*/ 7 w 21"/>
                <a:gd name="T21" fmla="*/ 19 h 58"/>
                <a:gd name="T22" fmla="*/ 9 w 21"/>
                <a:gd name="T23" fmla="*/ 19 h 58"/>
                <a:gd name="T24" fmla="*/ 9 w 21"/>
                <a:gd name="T25" fmla="*/ 19 h 58"/>
                <a:gd name="T26" fmla="*/ 9 w 21"/>
                <a:gd name="T27" fmla="*/ 22 h 58"/>
                <a:gd name="T28" fmla="*/ 9 w 21"/>
                <a:gd name="T29" fmla="*/ 24 h 58"/>
                <a:gd name="T30" fmla="*/ 9 w 21"/>
                <a:gd name="T31" fmla="*/ 25 h 58"/>
                <a:gd name="T32" fmla="*/ 9 w 21"/>
                <a:gd name="T33" fmla="*/ 27 h 58"/>
                <a:gd name="T34" fmla="*/ 9 w 21"/>
                <a:gd name="T35" fmla="*/ 29 h 58"/>
                <a:gd name="T36" fmla="*/ 9 w 21"/>
                <a:gd name="T37" fmla="*/ 31 h 58"/>
                <a:gd name="T38" fmla="*/ 9 w 21"/>
                <a:gd name="T39" fmla="*/ 32 h 58"/>
                <a:gd name="T40" fmla="*/ 9 w 21"/>
                <a:gd name="T41" fmla="*/ 36 h 58"/>
                <a:gd name="T42" fmla="*/ 10 w 21"/>
                <a:gd name="T43" fmla="*/ 37 h 58"/>
                <a:gd name="T44" fmla="*/ 10 w 21"/>
                <a:gd name="T45" fmla="*/ 44 h 58"/>
                <a:gd name="T46" fmla="*/ 9 w 21"/>
                <a:gd name="T47" fmla="*/ 46 h 58"/>
                <a:gd name="T48" fmla="*/ 9 w 21"/>
                <a:gd name="T49" fmla="*/ 48 h 58"/>
                <a:gd name="T50" fmla="*/ 9 w 21"/>
                <a:gd name="T51" fmla="*/ 49 h 58"/>
                <a:gd name="T52" fmla="*/ 9 w 21"/>
                <a:gd name="T53" fmla="*/ 53 h 58"/>
                <a:gd name="T54" fmla="*/ 10 w 21"/>
                <a:gd name="T55" fmla="*/ 54 h 58"/>
                <a:gd name="T56" fmla="*/ 10 w 21"/>
                <a:gd name="T57" fmla="*/ 56 h 58"/>
                <a:gd name="T58" fmla="*/ 12 w 21"/>
                <a:gd name="T59" fmla="*/ 56 h 58"/>
                <a:gd name="T60" fmla="*/ 14 w 21"/>
                <a:gd name="T61" fmla="*/ 58 h 58"/>
                <a:gd name="T62" fmla="*/ 14 w 21"/>
                <a:gd name="T63" fmla="*/ 58 h 58"/>
                <a:gd name="T64" fmla="*/ 21 w 21"/>
                <a:gd name="T65" fmla="*/ 54 h 58"/>
                <a:gd name="T66" fmla="*/ 21 w 21"/>
                <a:gd name="T67" fmla="*/ 54 h 58"/>
                <a:gd name="T68" fmla="*/ 21 w 21"/>
                <a:gd name="T69" fmla="*/ 53 h 58"/>
                <a:gd name="T70" fmla="*/ 21 w 21"/>
                <a:gd name="T71" fmla="*/ 51 h 58"/>
                <a:gd name="T72" fmla="*/ 21 w 21"/>
                <a:gd name="T73" fmla="*/ 48 h 58"/>
                <a:gd name="T74" fmla="*/ 19 w 21"/>
                <a:gd name="T75" fmla="*/ 44 h 58"/>
                <a:gd name="T76" fmla="*/ 19 w 21"/>
                <a:gd name="T77" fmla="*/ 32 h 58"/>
                <a:gd name="T78" fmla="*/ 19 w 21"/>
                <a:gd name="T79" fmla="*/ 31 h 58"/>
                <a:gd name="T80" fmla="*/ 21 w 21"/>
                <a:gd name="T81" fmla="*/ 29 h 58"/>
                <a:gd name="T82" fmla="*/ 21 w 21"/>
                <a:gd name="T83" fmla="*/ 25 h 58"/>
                <a:gd name="T84" fmla="*/ 21 w 21"/>
                <a:gd name="T85" fmla="*/ 24 h 58"/>
                <a:gd name="T86" fmla="*/ 21 w 21"/>
                <a:gd name="T87" fmla="*/ 22 h 58"/>
                <a:gd name="T88" fmla="*/ 19 w 21"/>
                <a:gd name="T89" fmla="*/ 17 h 58"/>
                <a:gd name="T90" fmla="*/ 17 w 21"/>
                <a:gd name="T91" fmla="*/ 12 h 58"/>
                <a:gd name="T92" fmla="*/ 16 w 21"/>
                <a:gd name="T93" fmla="*/ 10 h 58"/>
                <a:gd name="T94" fmla="*/ 14 w 21"/>
                <a:gd name="T95" fmla="*/ 8 h 58"/>
                <a:gd name="T96" fmla="*/ 12 w 21"/>
                <a:gd name="T97" fmla="*/ 8 h 58"/>
                <a:gd name="T98" fmla="*/ 10 w 21"/>
                <a:gd name="T99" fmla="*/ 5 h 58"/>
                <a:gd name="T100" fmla="*/ 12 w 21"/>
                <a:gd name="T101" fmla="*/ 3 h 58"/>
                <a:gd name="T102" fmla="*/ 12 w 21"/>
                <a:gd name="T10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 h="58">
                  <a:moveTo>
                    <a:pt x="12" y="3"/>
                  </a:moveTo>
                  <a:lnTo>
                    <a:pt x="0" y="0"/>
                  </a:lnTo>
                  <a:lnTo>
                    <a:pt x="0" y="0"/>
                  </a:lnTo>
                  <a:lnTo>
                    <a:pt x="0" y="3"/>
                  </a:lnTo>
                  <a:lnTo>
                    <a:pt x="2" y="5"/>
                  </a:lnTo>
                  <a:lnTo>
                    <a:pt x="2" y="7"/>
                  </a:lnTo>
                  <a:lnTo>
                    <a:pt x="4" y="8"/>
                  </a:lnTo>
                  <a:lnTo>
                    <a:pt x="5" y="10"/>
                  </a:lnTo>
                  <a:lnTo>
                    <a:pt x="7" y="12"/>
                  </a:lnTo>
                  <a:lnTo>
                    <a:pt x="7" y="14"/>
                  </a:lnTo>
                  <a:lnTo>
                    <a:pt x="7" y="19"/>
                  </a:lnTo>
                  <a:lnTo>
                    <a:pt x="9" y="19"/>
                  </a:lnTo>
                  <a:lnTo>
                    <a:pt x="9" y="19"/>
                  </a:lnTo>
                  <a:lnTo>
                    <a:pt x="9" y="22"/>
                  </a:lnTo>
                  <a:lnTo>
                    <a:pt x="9" y="24"/>
                  </a:lnTo>
                  <a:lnTo>
                    <a:pt x="9" y="25"/>
                  </a:lnTo>
                  <a:lnTo>
                    <a:pt x="9" y="27"/>
                  </a:lnTo>
                  <a:lnTo>
                    <a:pt x="9" y="29"/>
                  </a:lnTo>
                  <a:lnTo>
                    <a:pt x="9" y="31"/>
                  </a:lnTo>
                  <a:lnTo>
                    <a:pt x="9" y="32"/>
                  </a:lnTo>
                  <a:lnTo>
                    <a:pt x="9" y="36"/>
                  </a:lnTo>
                  <a:lnTo>
                    <a:pt x="10" y="37"/>
                  </a:lnTo>
                  <a:lnTo>
                    <a:pt x="10" y="44"/>
                  </a:lnTo>
                  <a:lnTo>
                    <a:pt x="9" y="46"/>
                  </a:lnTo>
                  <a:lnTo>
                    <a:pt x="9" y="48"/>
                  </a:lnTo>
                  <a:lnTo>
                    <a:pt x="9" y="49"/>
                  </a:lnTo>
                  <a:lnTo>
                    <a:pt x="9" y="53"/>
                  </a:lnTo>
                  <a:lnTo>
                    <a:pt x="10" y="54"/>
                  </a:lnTo>
                  <a:lnTo>
                    <a:pt x="10" y="56"/>
                  </a:lnTo>
                  <a:lnTo>
                    <a:pt x="12" y="56"/>
                  </a:lnTo>
                  <a:lnTo>
                    <a:pt x="14" y="58"/>
                  </a:lnTo>
                  <a:lnTo>
                    <a:pt x="14" y="58"/>
                  </a:lnTo>
                  <a:lnTo>
                    <a:pt x="21" y="54"/>
                  </a:lnTo>
                  <a:lnTo>
                    <a:pt x="21" y="54"/>
                  </a:lnTo>
                  <a:lnTo>
                    <a:pt x="21" y="53"/>
                  </a:lnTo>
                  <a:lnTo>
                    <a:pt x="21" y="51"/>
                  </a:lnTo>
                  <a:lnTo>
                    <a:pt x="21" y="48"/>
                  </a:lnTo>
                  <a:lnTo>
                    <a:pt x="19" y="44"/>
                  </a:lnTo>
                  <a:lnTo>
                    <a:pt x="19" y="32"/>
                  </a:lnTo>
                  <a:lnTo>
                    <a:pt x="19" y="31"/>
                  </a:lnTo>
                  <a:lnTo>
                    <a:pt x="21" y="29"/>
                  </a:lnTo>
                  <a:lnTo>
                    <a:pt x="21" y="25"/>
                  </a:lnTo>
                  <a:lnTo>
                    <a:pt x="21" y="24"/>
                  </a:lnTo>
                  <a:lnTo>
                    <a:pt x="21" y="22"/>
                  </a:lnTo>
                  <a:lnTo>
                    <a:pt x="19" y="17"/>
                  </a:lnTo>
                  <a:lnTo>
                    <a:pt x="17" y="12"/>
                  </a:lnTo>
                  <a:lnTo>
                    <a:pt x="16" y="10"/>
                  </a:lnTo>
                  <a:lnTo>
                    <a:pt x="14" y="8"/>
                  </a:lnTo>
                  <a:lnTo>
                    <a:pt x="12" y="8"/>
                  </a:lnTo>
                  <a:lnTo>
                    <a:pt x="10" y="5"/>
                  </a:lnTo>
                  <a:lnTo>
                    <a:pt x="12" y="3"/>
                  </a:lnTo>
                  <a:lnTo>
                    <a:pt x="12" y="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1" name="Freeform 129"/>
            <p:cNvSpPr>
              <a:spLocks/>
            </p:cNvSpPr>
            <p:nvPr/>
          </p:nvSpPr>
          <p:spPr bwMode="auto">
            <a:xfrm>
              <a:off x="4486289" y="4298230"/>
              <a:ext cx="82211" cy="169259"/>
            </a:xfrm>
            <a:custGeom>
              <a:avLst/>
              <a:gdLst>
                <a:gd name="T0" fmla="*/ 17 w 34"/>
                <a:gd name="T1" fmla="*/ 5 h 70"/>
                <a:gd name="T2" fmla="*/ 12 w 34"/>
                <a:gd name="T3" fmla="*/ 9 h 70"/>
                <a:gd name="T4" fmla="*/ 9 w 34"/>
                <a:gd name="T5" fmla="*/ 9 h 70"/>
                <a:gd name="T6" fmla="*/ 6 w 34"/>
                <a:gd name="T7" fmla="*/ 12 h 70"/>
                <a:gd name="T8" fmla="*/ 6 w 34"/>
                <a:gd name="T9" fmla="*/ 16 h 70"/>
                <a:gd name="T10" fmla="*/ 0 w 34"/>
                <a:gd name="T11" fmla="*/ 19 h 70"/>
                <a:gd name="T12" fmla="*/ 4 w 34"/>
                <a:gd name="T13" fmla="*/ 22 h 70"/>
                <a:gd name="T14" fmla="*/ 7 w 34"/>
                <a:gd name="T15" fmla="*/ 26 h 70"/>
                <a:gd name="T16" fmla="*/ 11 w 34"/>
                <a:gd name="T17" fmla="*/ 36 h 70"/>
                <a:gd name="T18" fmla="*/ 11 w 34"/>
                <a:gd name="T19" fmla="*/ 39 h 70"/>
                <a:gd name="T20" fmla="*/ 9 w 34"/>
                <a:gd name="T21" fmla="*/ 45 h 70"/>
                <a:gd name="T22" fmla="*/ 9 w 34"/>
                <a:gd name="T23" fmla="*/ 58 h 70"/>
                <a:gd name="T24" fmla="*/ 11 w 34"/>
                <a:gd name="T25" fmla="*/ 65 h 70"/>
                <a:gd name="T26" fmla="*/ 11 w 34"/>
                <a:gd name="T27" fmla="*/ 68 h 70"/>
                <a:gd name="T28" fmla="*/ 23 w 34"/>
                <a:gd name="T29" fmla="*/ 67 h 70"/>
                <a:gd name="T30" fmla="*/ 23 w 34"/>
                <a:gd name="T31" fmla="*/ 65 h 70"/>
                <a:gd name="T32" fmla="*/ 23 w 34"/>
                <a:gd name="T33" fmla="*/ 58 h 70"/>
                <a:gd name="T34" fmla="*/ 23 w 34"/>
                <a:gd name="T35" fmla="*/ 51 h 70"/>
                <a:gd name="T36" fmla="*/ 23 w 34"/>
                <a:gd name="T37" fmla="*/ 50 h 70"/>
                <a:gd name="T38" fmla="*/ 23 w 34"/>
                <a:gd name="T39" fmla="*/ 48 h 70"/>
                <a:gd name="T40" fmla="*/ 23 w 34"/>
                <a:gd name="T41" fmla="*/ 45 h 70"/>
                <a:gd name="T42" fmla="*/ 23 w 34"/>
                <a:gd name="T43" fmla="*/ 41 h 70"/>
                <a:gd name="T44" fmla="*/ 23 w 34"/>
                <a:gd name="T45" fmla="*/ 38 h 70"/>
                <a:gd name="T46" fmla="*/ 26 w 34"/>
                <a:gd name="T47" fmla="*/ 36 h 70"/>
                <a:gd name="T48" fmla="*/ 28 w 34"/>
                <a:gd name="T49" fmla="*/ 34 h 70"/>
                <a:gd name="T50" fmla="*/ 29 w 34"/>
                <a:gd name="T51" fmla="*/ 29 h 70"/>
                <a:gd name="T52" fmla="*/ 33 w 34"/>
                <a:gd name="T53" fmla="*/ 29 h 70"/>
                <a:gd name="T54" fmla="*/ 31 w 34"/>
                <a:gd name="T55" fmla="*/ 26 h 70"/>
                <a:gd name="T56" fmla="*/ 33 w 34"/>
                <a:gd name="T57" fmla="*/ 22 h 70"/>
                <a:gd name="T58" fmla="*/ 34 w 34"/>
                <a:gd name="T59" fmla="*/ 21 h 70"/>
                <a:gd name="T60" fmla="*/ 34 w 34"/>
                <a:gd name="T61" fmla="*/ 16 h 70"/>
                <a:gd name="T62" fmla="*/ 31 w 34"/>
                <a:gd name="T63" fmla="*/ 11 h 70"/>
                <a:gd name="T64" fmla="*/ 31 w 34"/>
                <a:gd name="T65" fmla="*/ 9 h 70"/>
                <a:gd name="T66" fmla="*/ 26 w 34"/>
                <a:gd name="T67" fmla="*/ 5 h 70"/>
                <a:gd name="T68" fmla="*/ 21 w 34"/>
                <a:gd name="T69" fmla="*/ 0 h 70"/>
                <a:gd name="T70" fmla="*/ 21 w 34"/>
                <a:gd name="T71" fmla="*/ 2 h 70"/>
                <a:gd name="T72" fmla="*/ 17 w 34"/>
                <a:gd name="T73" fmla="*/ 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70">
                  <a:moveTo>
                    <a:pt x="17" y="4"/>
                  </a:moveTo>
                  <a:lnTo>
                    <a:pt x="17" y="5"/>
                  </a:lnTo>
                  <a:lnTo>
                    <a:pt x="14" y="7"/>
                  </a:lnTo>
                  <a:lnTo>
                    <a:pt x="12" y="9"/>
                  </a:lnTo>
                  <a:lnTo>
                    <a:pt x="9" y="11"/>
                  </a:lnTo>
                  <a:lnTo>
                    <a:pt x="9" y="9"/>
                  </a:lnTo>
                  <a:lnTo>
                    <a:pt x="6" y="11"/>
                  </a:lnTo>
                  <a:lnTo>
                    <a:pt x="6" y="12"/>
                  </a:lnTo>
                  <a:lnTo>
                    <a:pt x="4" y="14"/>
                  </a:lnTo>
                  <a:lnTo>
                    <a:pt x="6" y="16"/>
                  </a:lnTo>
                  <a:lnTo>
                    <a:pt x="2" y="16"/>
                  </a:lnTo>
                  <a:lnTo>
                    <a:pt x="0" y="19"/>
                  </a:lnTo>
                  <a:lnTo>
                    <a:pt x="2" y="22"/>
                  </a:lnTo>
                  <a:lnTo>
                    <a:pt x="4" y="22"/>
                  </a:lnTo>
                  <a:lnTo>
                    <a:pt x="6" y="24"/>
                  </a:lnTo>
                  <a:lnTo>
                    <a:pt x="7" y="26"/>
                  </a:lnTo>
                  <a:lnTo>
                    <a:pt x="9" y="31"/>
                  </a:lnTo>
                  <a:lnTo>
                    <a:pt x="11" y="36"/>
                  </a:lnTo>
                  <a:lnTo>
                    <a:pt x="11" y="38"/>
                  </a:lnTo>
                  <a:lnTo>
                    <a:pt x="11" y="39"/>
                  </a:lnTo>
                  <a:lnTo>
                    <a:pt x="11" y="43"/>
                  </a:lnTo>
                  <a:lnTo>
                    <a:pt x="9" y="45"/>
                  </a:lnTo>
                  <a:lnTo>
                    <a:pt x="9" y="46"/>
                  </a:lnTo>
                  <a:lnTo>
                    <a:pt x="9" y="58"/>
                  </a:lnTo>
                  <a:lnTo>
                    <a:pt x="11" y="62"/>
                  </a:lnTo>
                  <a:lnTo>
                    <a:pt x="11" y="65"/>
                  </a:lnTo>
                  <a:lnTo>
                    <a:pt x="11" y="67"/>
                  </a:lnTo>
                  <a:lnTo>
                    <a:pt x="11" y="68"/>
                  </a:lnTo>
                  <a:lnTo>
                    <a:pt x="16" y="70"/>
                  </a:lnTo>
                  <a:lnTo>
                    <a:pt x="23" y="67"/>
                  </a:lnTo>
                  <a:lnTo>
                    <a:pt x="23" y="67"/>
                  </a:lnTo>
                  <a:lnTo>
                    <a:pt x="23" y="65"/>
                  </a:lnTo>
                  <a:lnTo>
                    <a:pt x="23" y="60"/>
                  </a:lnTo>
                  <a:lnTo>
                    <a:pt x="23" y="58"/>
                  </a:lnTo>
                  <a:lnTo>
                    <a:pt x="23" y="56"/>
                  </a:lnTo>
                  <a:lnTo>
                    <a:pt x="23" y="51"/>
                  </a:lnTo>
                  <a:lnTo>
                    <a:pt x="23" y="50"/>
                  </a:lnTo>
                  <a:lnTo>
                    <a:pt x="23" y="50"/>
                  </a:lnTo>
                  <a:lnTo>
                    <a:pt x="23" y="48"/>
                  </a:lnTo>
                  <a:lnTo>
                    <a:pt x="23" y="48"/>
                  </a:lnTo>
                  <a:lnTo>
                    <a:pt x="23" y="46"/>
                  </a:lnTo>
                  <a:lnTo>
                    <a:pt x="23" y="45"/>
                  </a:lnTo>
                  <a:lnTo>
                    <a:pt x="23" y="43"/>
                  </a:lnTo>
                  <a:lnTo>
                    <a:pt x="23" y="41"/>
                  </a:lnTo>
                  <a:lnTo>
                    <a:pt x="23" y="39"/>
                  </a:lnTo>
                  <a:lnTo>
                    <a:pt x="23" y="38"/>
                  </a:lnTo>
                  <a:lnTo>
                    <a:pt x="24" y="38"/>
                  </a:lnTo>
                  <a:lnTo>
                    <a:pt x="26" y="36"/>
                  </a:lnTo>
                  <a:lnTo>
                    <a:pt x="28" y="36"/>
                  </a:lnTo>
                  <a:lnTo>
                    <a:pt x="28" y="34"/>
                  </a:lnTo>
                  <a:lnTo>
                    <a:pt x="29" y="31"/>
                  </a:lnTo>
                  <a:lnTo>
                    <a:pt x="29" y="29"/>
                  </a:lnTo>
                  <a:lnTo>
                    <a:pt x="31" y="29"/>
                  </a:lnTo>
                  <a:lnTo>
                    <a:pt x="33" y="29"/>
                  </a:lnTo>
                  <a:lnTo>
                    <a:pt x="33" y="28"/>
                  </a:lnTo>
                  <a:lnTo>
                    <a:pt x="31" y="26"/>
                  </a:lnTo>
                  <a:lnTo>
                    <a:pt x="31" y="24"/>
                  </a:lnTo>
                  <a:lnTo>
                    <a:pt x="33" y="22"/>
                  </a:lnTo>
                  <a:lnTo>
                    <a:pt x="34" y="22"/>
                  </a:lnTo>
                  <a:lnTo>
                    <a:pt x="34" y="21"/>
                  </a:lnTo>
                  <a:lnTo>
                    <a:pt x="34" y="17"/>
                  </a:lnTo>
                  <a:lnTo>
                    <a:pt x="34" y="16"/>
                  </a:lnTo>
                  <a:lnTo>
                    <a:pt x="31" y="12"/>
                  </a:lnTo>
                  <a:lnTo>
                    <a:pt x="31" y="11"/>
                  </a:lnTo>
                  <a:lnTo>
                    <a:pt x="31" y="9"/>
                  </a:lnTo>
                  <a:lnTo>
                    <a:pt x="31" y="9"/>
                  </a:lnTo>
                  <a:lnTo>
                    <a:pt x="29" y="5"/>
                  </a:lnTo>
                  <a:lnTo>
                    <a:pt x="26" y="5"/>
                  </a:lnTo>
                  <a:lnTo>
                    <a:pt x="24" y="2"/>
                  </a:lnTo>
                  <a:lnTo>
                    <a:pt x="21" y="0"/>
                  </a:lnTo>
                  <a:lnTo>
                    <a:pt x="19" y="2"/>
                  </a:lnTo>
                  <a:lnTo>
                    <a:pt x="21" y="2"/>
                  </a:lnTo>
                  <a:lnTo>
                    <a:pt x="17" y="4"/>
                  </a:lnTo>
                  <a:lnTo>
                    <a:pt x="17" y="4"/>
                  </a:lnTo>
                  <a:lnTo>
                    <a:pt x="17" y="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2" name="Freeform 130"/>
            <p:cNvSpPr>
              <a:spLocks noEditPoints="1"/>
            </p:cNvSpPr>
            <p:nvPr/>
          </p:nvSpPr>
          <p:spPr bwMode="auto">
            <a:xfrm>
              <a:off x="4774028" y="4008072"/>
              <a:ext cx="299830" cy="425565"/>
            </a:xfrm>
            <a:custGeom>
              <a:avLst/>
              <a:gdLst>
                <a:gd name="T0" fmla="*/ 124 w 124"/>
                <a:gd name="T1" fmla="*/ 44 h 176"/>
                <a:gd name="T2" fmla="*/ 121 w 124"/>
                <a:gd name="T3" fmla="*/ 86 h 176"/>
                <a:gd name="T4" fmla="*/ 114 w 124"/>
                <a:gd name="T5" fmla="*/ 88 h 176"/>
                <a:gd name="T6" fmla="*/ 114 w 124"/>
                <a:gd name="T7" fmla="*/ 95 h 176"/>
                <a:gd name="T8" fmla="*/ 107 w 124"/>
                <a:gd name="T9" fmla="*/ 100 h 176"/>
                <a:gd name="T10" fmla="*/ 107 w 124"/>
                <a:gd name="T11" fmla="*/ 105 h 176"/>
                <a:gd name="T12" fmla="*/ 107 w 124"/>
                <a:gd name="T13" fmla="*/ 110 h 176"/>
                <a:gd name="T14" fmla="*/ 102 w 124"/>
                <a:gd name="T15" fmla="*/ 117 h 176"/>
                <a:gd name="T16" fmla="*/ 107 w 124"/>
                <a:gd name="T17" fmla="*/ 119 h 176"/>
                <a:gd name="T18" fmla="*/ 107 w 124"/>
                <a:gd name="T19" fmla="*/ 122 h 176"/>
                <a:gd name="T20" fmla="*/ 109 w 124"/>
                <a:gd name="T21" fmla="*/ 125 h 176"/>
                <a:gd name="T22" fmla="*/ 113 w 124"/>
                <a:gd name="T23" fmla="*/ 132 h 176"/>
                <a:gd name="T24" fmla="*/ 113 w 124"/>
                <a:gd name="T25" fmla="*/ 136 h 176"/>
                <a:gd name="T26" fmla="*/ 109 w 124"/>
                <a:gd name="T27" fmla="*/ 137 h 176"/>
                <a:gd name="T28" fmla="*/ 101 w 124"/>
                <a:gd name="T29" fmla="*/ 141 h 176"/>
                <a:gd name="T30" fmla="*/ 101 w 124"/>
                <a:gd name="T31" fmla="*/ 144 h 176"/>
                <a:gd name="T32" fmla="*/ 96 w 124"/>
                <a:gd name="T33" fmla="*/ 148 h 176"/>
                <a:gd name="T34" fmla="*/ 92 w 124"/>
                <a:gd name="T35" fmla="*/ 151 h 176"/>
                <a:gd name="T36" fmla="*/ 92 w 124"/>
                <a:gd name="T37" fmla="*/ 156 h 176"/>
                <a:gd name="T38" fmla="*/ 85 w 124"/>
                <a:gd name="T39" fmla="*/ 159 h 176"/>
                <a:gd name="T40" fmla="*/ 77 w 124"/>
                <a:gd name="T41" fmla="*/ 158 h 176"/>
                <a:gd name="T42" fmla="*/ 72 w 124"/>
                <a:gd name="T43" fmla="*/ 159 h 176"/>
                <a:gd name="T44" fmla="*/ 75 w 124"/>
                <a:gd name="T45" fmla="*/ 163 h 176"/>
                <a:gd name="T46" fmla="*/ 70 w 124"/>
                <a:gd name="T47" fmla="*/ 168 h 176"/>
                <a:gd name="T48" fmla="*/ 58 w 124"/>
                <a:gd name="T49" fmla="*/ 171 h 176"/>
                <a:gd name="T50" fmla="*/ 51 w 124"/>
                <a:gd name="T51" fmla="*/ 175 h 176"/>
                <a:gd name="T52" fmla="*/ 48 w 124"/>
                <a:gd name="T53" fmla="*/ 171 h 176"/>
                <a:gd name="T54" fmla="*/ 45 w 124"/>
                <a:gd name="T55" fmla="*/ 176 h 176"/>
                <a:gd name="T56" fmla="*/ 39 w 124"/>
                <a:gd name="T57" fmla="*/ 176 h 176"/>
                <a:gd name="T58" fmla="*/ 38 w 124"/>
                <a:gd name="T59" fmla="*/ 171 h 176"/>
                <a:gd name="T60" fmla="*/ 33 w 124"/>
                <a:gd name="T61" fmla="*/ 165 h 176"/>
                <a:gd name="T62" fmla="*/ 22 w 124"/>
                <a:gd name="T63" fmla="*/ 156 h 176"/>
                <a:gd name="T64" fmla="*/ 21 w 124"/>
                <a:gd name="T65" fmla="*/ 154 h 176"/>
                <a:gd name="T66" fmla="*/ 21 w 124"/>
                <a:gd name="T67" fmla="*/ 149 h 176"/>
                <a:gd name="T68" fmla="*/ 26 w 124"/>
                <a:gd name="T69" fmla="*/ 149 h 176"/>
                <a:gd name="T70" fmla="*/ 31 w 124"/>
                <a:gd name="T71" fmla="*/ 149 h 176"/>
                <a:gd name="T72" fmla="*/ 36 w 124"/>
                <a:gd name="T73" fmla="*/ 149 h 176"/>
                <a:gd name="T74" fmla="*/ 33 w 124"/>
                <a:gd name="T75" fmla="*/ 146 h 176"/>
                <a:gd name="T76" fmla="*/ 29 w 124"/>
                <a:gd name="T77" fmla="*/ 141 h 176"/>
                <a:gd name="T78" fmla="*/ 31 w 124"/>
                <a:gd name="T79" fmla="*/ 134 h 176"/>
                <a:gd name="T80" fmla="*/ 31 w 124"/>
                <a:gd name="T81" fmla="*/ 131 h 176"/>
                <a:gd name="T82" fmla="*/ 29 w 124"/>
                <a:gd name="T83" fmla="*/ 125 h 176"/>
                <a:gd name="T84" fmla="*/ 24 w 124"/>
                <a:gd name="T85" fmla="*/ 119 h 176"/>
                <a:gd name="T86" fmla="*/ 17 w 124"/>
                <a:gd name="T87" fmla="*/ 114 h 176"/>
                <a:gd name="T88" fmla="*/ 12 w 124"/>
                <a:gd name="T89" fmla="*/ 95 h 176"/>
                <a:gd name="T90" fmla="*/ 16 w 124"/>
                <a:gd name="T91" fmla="*/ 93 h 176"/>
                <a:gd name="T92" fmla="*/ 33 w 124"/>
                <a:gd name="T93" fmla="*/ 59 h 176"/>
                <a:gd name="T94" fmla="*/ 38 w 124"/>
                <a:gd name="T95" fmla="*/ 34 h 176"/>
                <a:gd name="T96" fmla="*/ 33 w 124"/>
                <a:gd name="T97" fmla="*/ 20 h 176"/>
                <a:gd name="T98" fmla="*/ 26 w 124"/>
                <a:gd name="T99" fmla="*/ 5 h 176"/>
                <a:gd name="T100" fmla="*/ 2 w 124"/>
                <a:gd name="T101" fmla="*/ 115 h 176"/>
                <a:gd name="T102" fmla="*/ 4 w 124"/>
                <a:gd name="T103" fmla="*/ 11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76">
                  <a:moveTo>
                    <a:pt x="26" y="5"/>
                  </a:moveTo>
                  <a:lnTo>
                    <a:pt x="38" y="0"/>
                  </a:lnTo>
                  <a:lnTo>
                    <a:pt x="124" y="44"/>
                  </a:lnTo>
                  <a:lnTo>
                    <a:pt x="124" y="85"/>
                  </a:lnTo>
                  <a:lnTo>
                    <a:pt x="123" y="86"/>
                  </a:lnTo>
                  <a:lnTo>
                    <a:pt x="121" y="86"/>
                  </a:lnTo>
                  <a:lnTo>
                    <a:pt x="119" y="86"/>
                  </a:lnTo>
                  <a:lnTo>
                    <a:pt x="116" y="86"/>
                  </a:lnTo>
                  <a:lnTo>
                    <a:pt x="114" y="88"/>
                  </a:lnTo>
                  <a:lnTo>
                    <a:pt x="114" y="90"/>
                  </a:lnTo>
                  <a:lnTo>
                    <a:pt x="116" y="91"/>
                  </a:lnTo>
                  <a:lnTo>
                    <a:pt x="114" y="95"/>
                  </a:lnTo>
                  <a:lnTo>
                    <a:pt x="111" y="98"/>
                  </a:lnTo>
                  <a:lnTo>
                    <a:pt x="109" y="98"/>
                  </a:lnTo>
                  <a:lnTo>
                    <a:pt x="107" y="100"/>
                  </a:lnTo>
                  <a:lnTo>
                    <a:pt x="107" y="102"/>
                  </a:lnTo>
                  <a:lnTo>
                    <a:pt x="109" y="103"/>
                  </a:lnTo>
                  <a:lnTo>
                    <a:pt x="107" y="105"/>
                  </a:lnTo>
                  <a:lnTo>
                    <a:pt x="106" y="107"/>
                  </a:lnTo>
                  <a:lnTo>
                    <a:pt x="106" y="108"/>
                  </a:lnTo>
                  <a:lnTo>
                    <a:pt x="107" y="110"/>
                  </a:lnTo>
                  <a:lnTo>
                    <a:pt x="107" y="112"/>
                  </a:lnTo>
                  <a:lnTo>
                    <a:pt x="106" y="114"/>
                  </a:lnTo>
                  <a:lnTo>
                    <a:pt x="102" y="117"/>
                  </a:lnTo>
                  <a:lnTo>
                    <a:pt x="102" y="119"/>
                  </a:lnTo>
                  <a:lnTo>
                    <a:pt x="104" y="120"/>
                  </a:lnTo>
                  <a:lnTo>
                    <a:pt x="107" y="119"/>
                  </a:lnTo>
                  <a:lnTo>
                    <a:pt x="107" y="119"/>
                  </a:lnTo>
                  <a:lnTo>
                    <a:pt x="107" y="120"/>
                  </a:lnTo>
                  <a:lnTo>
                    <a:pt x="107" y="122"/>
                  </a:lnTo>
                  <a:lnTo>
                    <a:pt x="109" y="122"/>
                  </a:lnTo>
                  <a:lnTo>
                    <a:pt x="107" y="124"/>
                  </a:lnTo>
                  <a:lnTo>
                    <a:pt x="109" y="125"/>
                  </a:lnTo>
                  <a:lnTo>
                    <a:pt x="109" y="129"/>
                  </a:lnTo>
                  <a:lnTo>
                    <a:pt x="109" y="131"/>
                  </a:lnTo>
                  <a:lnTo>
                    <a:pt x="113" y="132"/>
                  </a:lnTo>
                  <a:lnTo>
                    <a:pt x="114" y="134"/>
                  </a:lnTo>
                  <a:lnTo>
                    <a:pt x="113" y="134"/>
                  </a:lnTo>
                  <a:lnTo>
                    <a:pt x="113" y="136"/>
                  </a:lnTo>
                  <a:lnTo>
                    <a:pt x="113" y="137"/>
                  </a:lnTo>
                  <a:lnTo>
                    <a:pt x="109" y="139"/>
                  </a:lnTo>
                  <a:lnTo>
                    <a:pt x="109" y="137"/>
                  </a:lnTo>
                  <a:lnTo>
                    <a:pt x="106" y="137"/>
                  </a:lnTo>
                  <a:lnTo>
                    <a:pt x="104" y="139"/>
                  </a:lnTo>
                  <a:lnTo>
                    <a:pt x="101" y="141"/>
                  </a:lnTo>
                  <a:lnTo>
                    <a:pt x="101" y="142"/>
                  </a:lnTo>
                  <a:lnTo>
                    <a:pt x="101" y="144"/>
                  </a:lnTo>
                  <a:lnTo>
                    <a:pt x="101" y="144"/>
                  </a:lnTo>
                  <a:lnTo>
                    <a:pt x="97" y="148"/>
                  </a:lnTo>
                  <a:lnTo>
                    <a:pt x="97" y="148"/>
                  </a:lnTo>
                  <a:lnTo>
                    <a:pt x="96" y="148"/>
                  </a:lnTo>
                  <a:lnTo>
                    <a:pt x="94" y="149"/>
                  </a:lnTo>
                  <a:lnTo>
                    <a:pt x="94" y="151"/>
                  </a:lnTo>
                  <a:lnTo>
                    <a:pt x="92" y="151"/>
                  </a:lnTo>
                  <a:lnTo>
                    <a:pt x="92" y="153"/>
                  </a:lnTo>
                  <a:lnTo>
                    <a:pt x="92" y="154"/>
                  </a:lnTo>
                  <a:lnTo>
                    <a:pt x="92" y="156"/>
                  </a:lnTo>
                  <a:lnTo>
                    <a:pt x="90" y="158"/>
                  </a:lnTo>
                  <a:lnTo>
                    <a:pt x="89" y="159"/>
                  </a:lnTo>
                  <a:lnTo>
                    <a:pt x="85" y="159"/>
                  </a:lnTo>
                  <a:lnTo>
                    <a:pt x="82" y="159"/>
                  </a:lnTo>
                  <a:lnTo>
                    <a:pt x="79" y="159"/>
                  </a:lnTo>
                  <a:lnTo>
                    <a:pt x="77" y="158"/>
                  </a:lnTo>
                  <a:lnTo>
                    <a:pt x="75" y="159"/>
                  </a:lnTo>
                  <a:lnTo>
                    <a:pt x="73" y="158"/>
                  </a:lnTo>
                  <a:lnTo>
                    <a:pt x="72" y="159"/>
                  </a:lnTo>
                  <a:lnTo>
                    <a:pt x="72" y="161"/>
                  </a:lnTo>
                  <a:lnTo>
                    <a:pt x="73" y="163"/>
                  </a:lnTo>
                  <a:lnTo>
                    <a:pt x="75" y="163"/>
                  </a:lnTo>
                  <a:lnTo>
                    <a:pt x="75" y="165"/>
                  </a:lnTo>
                  <a:lnTo>
                    <a:pt x="72" y="166"/>
                  </a:lnTo>
                  <a:lnTo>
                    <a:pt x="70" y="168"/>
                  </a:lnTo>
                  <a:lnTo>
                    <a:pt x="67" y="168"/>
                  </a:lnTo>
                  <a:lnTo>
                    <a:pt x="62" y="170"/>
                  </a:lnTo>
                  <a:lnTo>
                    <a:pt x="58" y="171"/>
                  </a:lnTo>
                  <a:lnTo>
                    <a:pt x="55" y="173"/>
                  </a:lnTo>
                  <a:lnTo>
                    <a:pt x="53" y="175"/>
                  </a:lnTo>
                  <a:lnTo>
                    <a:pt x="51" y="175"/>
                  </a:lnTo>
                  <a:lnTo>
                    <a:pt x="50" y="175"/>
                  </a:lnTo>
                  <a:lnTo>
                    <a:pt x="50" y="171"/>
                  </a:lnTo>
                  <a:lnTo>
                    <a:pt x="48" y="171"/>
                  </a:lnTo>
                  <a:lnTo>
                    <a:pt x="46" y="171"/>
                  </a:lnTo>
                  <a:lnTo>
                    <a:pt x="46" y="175"/>
                  </a:lnTo>
                  <a:lnTo>
                    <a:pt x="45" y="176"/>
                  </a:lnTo>
                  <a:lnTo>
                    <a:pt x="43" y="176"/>
                  </a:lnTo>
                  <a:lnTo>
                    <a:pt x="41" y="176"/>
                  </a:lnTo>
                  <a:lnTo>
                    <a:pt x="39" y="176"/>
                  </a:lnTo>
                  <a:lnTo>
                    <a:pt x="38" y="175"/>
                  </a:lnTo>
                  <a:lnTo>
                    <a:pt x="38" y="173"/>
                  </a:lnTo>
                  <a:lnTo>
                    <a:pt x="38" y="171"/>
                  </a:lnTo>
                  <a:lnTo>
                    <a:pt x="36" y="170"/>
                  </a:lnTo>
                  <a:lnTo>
                    <a:pt x="34" y="166"/>
                  </a:lnTo>
                  <a:lnTo>
                    <a:pt x="33" y="165"/>
                  </a:lnTo>
                  <a:lnTo>
                    <a:pt x="28" y="161"/>
                  </a:lnTo>
                  <a:lnTo>
                    <a:pt x="24" y="158"/>
                  </a:lnTo>
                  <a:lnTo>
                    <a:pt x="22" y="156"/>
                  </a:lnTo>
                  <a:lnTo>
                    <a:pt x="22" y="156"/>
                  </a:lnTo>
                  <a:lnTo>
                    <a:pt x="21" y="154"/>
                  </a:lnTo>
                  <a:lnTo>
                    <a:pt x="21" y="154"/>
                  </a:lnTo>
                  <a:lnTo>
                    <a:pt x="21" y="151"/>
                  </a:lnTo>
                  <a:lnTo>
                    <a:pt x="21" y="151"/>
                  </a:lnTo>
                  <a:lnTo>
                    <a:pt x="21" y="149"/>
                  </a:lnTo>
                  <a:lnTo>
                    <a:pt x="22" y="149"/>
                  </a:lnTo>
                  <a:lnTo>
                    <a:pt x="24" y="149"/>
                  </a:lnTo>
                  <a:lnTo>
                    <a:pt x="26" y="149"/>
                  </a:lnTo>
                  <a:lnTo>
                    <a:pt x="28" y="149"/>
                  </a:lnTo>
                  <a:lnTo>
                    <a:pt x="29" y="149"/>
                  </a:lnTo>
                  <a:lnTo>
                    <a:pt x="31" y="149"/>
                  </a:lnTo>
                  <a:lnTo>
                    <a:pt x="33" y="149"/>
                  </a:lnTo>
                  <a:lnTo>
                    <a:pt x="34" y="149"/>
                  </a:lnTo>
                  <a:lnTo>
                    <a:pt x="36" y="149"/>
                  </a:lnTo>
                  <a:lnTo>
                    <a:pt x="36" y="149"/>
                  </a:lnTo>
                  <a:lnTo>
                    <a:pt x="36" y="149"/>
                  </a:lnTo>
                  <a:lnTo>
                    <a:pt x="33" y="146"/>
                  </a:lnTo>
                  <a:lnTo>
                    <a:pt x="33" y="144"/>
                  </a:lnTo>
                  <a:lnTo>
                    <a:pt x="31" y="144"/>
                  </a:lnTo>
                  <a:lnTo>
                    <a:pt x="29" y="141"/>
                  </a:lnTo>
                  <a:lnTo>
                    <a:pt x="29" y="139"/>
                  </a:lnTo>
                  <a:lnTo>
                    <a:pt x="31" y="137"/>
                  </a:lnTo>
                  <a:lnTo>
                    <a:pt x="31" y="134"/>
                  </a:lnTo>
                  <a:lnTo>
                    <a:pt x="29" y="134"/>
                  </a:lnTo>
                  <a:lnTo>
                    <a:pt x="29" y="132"/>
                  </a:lnTo>
                  <a:lnTo>
                    <a:pt x="31" y="131"/>
                  </a:lnTo>
                  <a:lnTo>
                    <a:pt x="31" y="129"/>
                  </a:lnTo>
                  <a:lnTo>
                    <a:pt x="29" y="127"/>
                  </a:lnTo>
                  <a:lnTo>
                    <a:pt x="29" y="125"/>
                  </a:lnTo>
                  <a:lnTo>
                    <a:pt x="28" y="124"/>
                  </a:lnTo>
                  <a:lnTo>
                    <a:pt x="28" y="120"/>
                  </a:lnTo>
                  <a:lnTo>
                    <a:pt x="24" y="119"/>
                  </a:lnTo>
                  <a:lnTo>
                    <a:pt x="19" y="115"/>
                  </a:lnTo>
                  <a:lnTo>
                    <a:pt x="19" y="115"/>
                  </a:lnTo>
                  <a:lnTo>
                    <a:pt x="17" y="114"/>
                  </a:lnTo>
                  <a:lnTo>
                    <a:pt x="16" y="110"/>
                  </a:lnTo>
                  <a:lnTo>
                    <a:pt x="14" y="108"/>
                  </a:lnTo>
                  <a:lnTo>
                    <a:pt x="12" y="95"/>
                  </a:lnTo>
                  <a:lnTo>
                    <a:pt x="14" y="95"/>
                  </a:lnTo>
                  <a:lnTo>
                    <a:pt x="14" y="95"/>
                  </a:lnTo>
                  <a:lnTo>
                    <a:pt x="16" y="93"/>
                  </a:lnTo>
                  <a:lnTo>
                    <a:pt x="16" y="93"/>
                  </a:lnTo>
                  <a:lnTo>
                    <a:pt x="34" y="74"/>
                  </a:lnTo>
                  <a:lnTo>
                    <a:pt x="33" y="59"/>
                  </a:lnTo>
                  <a:lnTo>
                    <a:pt x="36" y="39"/>
                  </a:lnTo>
                  <a:lnTo>
                    <a:pt x="38" y="37"/>
                  </a:lnTo>
                  <a:lnTo>
                    <a:pt x="38" y="34"/>
                  </a:lnTo>
                  <a:lnTo>
                    <a:pt x="31" y="25"/>
                  </a:lnTo>
                  <a:lnTo>
                    <a:pt x="31" y="23"/>
                  </a:lnTo>
                  <a:lnTo>
                    <a:pt x="33" y="20"/>
                  </a:lnTo>
                  <a:lnTo>
                    <a:pt x="26" y="6"/>
                  </a:lnTo>
                  <a:lnTo>
                    <a:pt x="26" y="5"/>
                  </a:lnTo>
                  <a:lnTo>
                    <a:pt x="26" y="5"/>
                  </a:lnTo>
                  <a:lnTo>
                    <a:pt x="26" y="5"/>
                  </a:lnTo>
                  <a:close/>
                  <a:moveTo>
                    <a:pt x="4" y="114"/>
                  </a:moveTo>
                  <a:lnTo>
                    <a:pt x="2" y="115"/>
                  </a:lnTo>
                  <a:lnTo>
                    <a:pt x="0" y="117"/>
                  </a:lnTo>
                  <a:lnTo>
                    <a:pt x="0" y="115"/>
                  </a:lnTo>
                  <a:lnTo>
                    <a:pt x="4" y="114"/>
                  </a:lnTo>
                  <a:lnTo>
                    <a:pt x="4" y="11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3" name="Freeform 131"/>
            <p:cNvSpPr>
              <a:spLocks/>
            </p:cNvSpPr>
            <p:nvPr/>
          </p:nvSpPr>
          <p:spPr bwMode="auto">
            <a:xfrm>
              <a:off x="4471781" y="4010489"/>
              <a:ext cx="394132" cy="309502"/>
            </a:xfrm>
            <a:custGeom>
              <a:avLst/>
              <a:gdLst>
                <a:gd name="T0" fmla="*/ 35 w 163"/>
                <a:gd name="T1" fmla="*/ 124 h 128"/>
                <a:gd name="T2" fmla="*/ 30 w 163"/>
                <a:gd name="T3" fmla="*/ 121 h 128"/>
                <a:gd name="T4" fmla="*/ 25 w 163"/>
                <a:gd name="T5" fmla="*/ 121 h 128"/>
                <a:gd name="T6" fmla="*/ 23 w 163"/>
                <a:gd name="T7" fmla="*/ 123 h 128"/>
                <a:gd name="T8" fmla="*/ 20 w 163"/>
                <a:gd name="T9" fmla="*/ 119 h 128"/>
                <a:gd name="T10" fmla="*/ 22 w 163"/>
                <a:gd name="T11" fmla="*/ 116 h 128"/>
                <a:gd name="T12" fmla="*/ 20 w 163"/>
                <a:gd name="T13" fmla="*/ 114 h 128"/>
                <a:gd name="T14" fmla="*/ 15 w 163"/>
                <a:gd name="T15" fmla="*/ 116 h 128"/>
                <a:gd name="T16" fmla="*/ 10 w 163"/>
                <a:gd name="T17" fmla="*/ 109 h 128"/>
                <a:gd name="T18" fmla="*/ 0 w 163"/>
                <a:gd name="T19" fmla="*/ 99 h 128"/>
                <a:gd name="T20" fmla="*/ 1 w 163"/>
                <a:gd name="T21" fmla="*/ 94 h 128"/>
                <a:gd name="T22" fmla="*/ 5 w 163"/>
                <a:gd name="T23" fmla="*/ 92 h 128"/>
                <a:gd name="T24" fmla="*/ 15 w 163"/>
                <a:gd name="T25" fmla="*/ 92 h 128"/>
                <a:gd name="T26" fmla="*/ 22 w 163"/>
                <a:gd name="T27" fmla="*/ 90 h 128"/>
                <a:gd name="T28" fmla="*/ 27 w 163"/>
                <a:gd name="T29" fmla="*/ 89 h 128"/>
                <a:gd name="T30" fmla="*/ 34 w 163"/>
                <a:gd name="T31" fmla="*/ 87 h 128"/>
                <a:gd name="T32" fmla="*/ 40 w 163"/>
                <a:gd name="T33" fmla="*/ 82 h 128"/>
                <a:gd name="T34" fmla="*/ 42 w 163"/>
                <a:gd name="T35" fmla="*/ 77 h 128"/>
                <a:gd name="T36" fmla="*/ 44 w 163"/>
                <a:gd name="T37" fmla="*/ 46 h 128"/>
                <a:gd name="T38" fmla="*/ 73 w 163"/>
                <a:gd name="T39" fmla="*/ 31 h 128"/>
                <a:gd name="T40" fmla="*/ 139 w 163"/>
                <a:gd name="T41" fmla="*/ 5 h 128"/>
                <a:gd name="T42" fmla="*/ 151 w 163"/>
                <a:gd name="T43" fmla="*/ 4 h 128"/>
                <a:gd name="T44" fmla="*/ 158 w 163"/>
                <a:gd name="T45" fmla="*/ 19 h 128"/>
                <a:gd name="T46" fmla="*/ 156 w 163"/>
                <a:gd name="T47" fmla="*/ 24 h 128"/>
                <a:gd name="T48" fmla="*/ 163 w 163"/>
                <a:gd name="T49" fmla="*/ 36 h 128"/>
                <a:gd name="T50" fmla="*/ 158 w 163"/>
                <a:gd name="T51" fmla="*/ 58 h 128"/>
                <a:gd name="T52" fmla="*/ 141 w 163"/>
                <a:gd name="T53" fmla="*/ 92 h 128"/>
                <a:gd name="T54" fmla="*/ 139 w 163"/>
                <a:gd name="T55" fmla="*/ 94 h 128"/>
                <a:gd name="T56" fmla="*/ 137 w 163"/>
                <a:gd name="T57" fmla="*/ 94 h 128"/>
                <a:gd name="T58" fmla="*/ 137 w 163"/>
                <a:gd name="T59" fmla="*/ 107 h 128"/>
                <a:gd name="T60" fmla="*/ 136 w 163"/>
                <a:gd name="T61" fmla="*/ 111 h 128"/>
                <a:gd name="T62" fmla="*/ 132 w 163"/>
                <a:gd name="T63" fmla="*/ 111 h 128"/>
                <a:gd name="T64" fmla="*/ 130 w 163"/>
                <a:gd name="T65" fmla="*/ 113 h 128"/>
                <a:gd name="T66" fmla="*/ 129 w 163"/>
                <a:gd name="T67" fmla="*/ 113 h 128"/>
                <a:gd name="T68" fmla="*/ 124 w 163"/>
                <a:gd name="T69" fmla="*/ 114 h 128"/>
                <a:gd name="T70" fmla="*/ 117 w 163"/>
                <a:gd name="T71" fmla="*/ 113 h 128"/>
                <a:gd name="T72" fmla="*/ 110 w 163"/>
                <a:gd name="T73" fmla="*/ 113 h 128"/>
                <a:gd name="T74" fmla="*/ 102 w 163"/>
                <a:gd name="T75" fmla="*/ 113 h 128"/>
                <a:gd name="T76" fmla="*/ 97 w 163"/>
                <a:gd name="T77" fmla="*/ 118 h 128"/>
                <a:gd name="T78" fmla="*/ 91 w 163"/>
                <a:gd name="T79" fmla="*/ 116 h 128"/>
                <a:gd name="T80" fmla="*/ 85 w 163"/>
                <a:gd name="T81" fmla="*/ 114 h 128"/>
                <a:gd name="T82" fmla="*/ 83 w 163"/>
                <a:gd name="T83" fmla="*/ 113 h 128"/>
                <a:gd name="T84" fmla="*/ 80 w 163"/>
                <a:gd name="T85" fmla="*/ 111 h 128"/>
                <a:gd name="T86" fmla="*/ 76 w 163"/>
                <a:gd name="T87" fmla="*/ 113 h 128"/>
                <a:gd name="T88" fmla="*/ 73 w 163"/>
                <a:gd name="T89" fmla="*/ 113 h 128"/>
                <a:gd name="T90" fmla="*/ 71 w 163"/>
                <a:gd name="T91" fmla="*/ 114 h 128"/>
                <a:gd name="T92" fmla="*/ 66 w 163"/>
                <a:gd name="T93" fmla="*/ 109 h 128"/>
                <a:gd name="T94" fmla="*/ 63 w 163"/>
                <a:gd name="T95" fmla="*/ 107 h 128"/>
                <a:gd name="T96" fmla="*/ 59 w 163"/>
                <a:gd name="T97" fmla="*/ 106 h 128"/>
                <a:gd name="T98" fmla="*/ 54 w 163"/>
                <a:gd name="T99" fmla="*/ 106 h 128"/>
                <a:gd name="T100" fmla="*/ 52 w 163"/>
                <a:gd name="T101" fmla="*/ 106 h 128"/>
                <a:gd name="T102" fmla="*/ 47 w 163"/>
                <a:gd name="T103" fmla="*/ 106 h 128"/>
                <a:gd name="T104" fmla="*/ 44 w 163"/>
                <a:gd name="T105" fmla="*/ 107 h 128"/>
                <a:gd name="T106" fmla="*/ 42 w 163"/>
                <a:gd name="T107" fmla="*/ 107 h 128"/>
                <a:gd name="T108" fmla="*/ 39 w 163"/>
                <a:gd name="T109" fmla="*/ 111 h 128"/>
                <a:gd name="T110" fmla="*/ 39 w 163"/>
                <a:gd name="T111" fmla="*/ 113 h 128"/>
                <a:gd name="T112" fmla="*/ 40 w 163"/>
                <a:gd name="T113" fmla="*/ 116 h 128"/>
                <a:gd name="T114" fmla="*/ 40 w 163"/>
                <a:gd name="T115" fmla="*/ 118 h 128"/>
                <a:gd name="T116" fmla="*/ 37 w 163"/>
                <a:gd name="T117" fmla="*/ 119 h 128"/>
                <a:gd name="T118" fmla="*/ 35 w 163"/>
                <a:gd name="T119" fmla="*/ 123 h 128"/>
                <a:gd name="T120" fmla="*/ 39 w 163"/>
                <a:gd name="T121" fmla="*/ 124 h 128"/>
                <a:gd name="T122" fmla="*/ 37 w 163"/>
                <a:gd name="T123"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 h="128">
                  <a:moveTo>
                    <a:pt x="37" y="128"/>
                  </a:moveTo>
                  <a:lnTo>
                    <a:pt x="35" y="124"/>
                  </a:lnTo>
                  <a:lnTo>
                    <a:pt x="32" y="124"/>
                  </a:lnTo>
                  <a:lnTo>
                    <a:pt x="30" y="121"/>
                  </a:lnTo>
                  <a:lnTo>
                    <a:pt x="27" y="119"/>
                  </a:lnTo>
                  <a:lnTo>
                    <a:pt x="25" y="121"/>
                  </a:lnTo>
                  <a:lnTo>
                    <a:pt x="27" y="121"/>
                  </a:lnTo>
                  <a:lnTo>
                    <a:pt x="23" y="123"/>
                  </a:lnTo>
                  <a:lnTo>
                    <a:pt x="22" y="123"/>
                  </a:lnTo>
                  <a:lnTo>
                    <a:pt x="20" y="119"/>
                  </a:lnTo>
                  <a:lnTo>
                    <a:pt x="22" y="118"/>
                  </a:lnTo>
                  <a:lnTo>
                    <a:pt x="22" y="116"/>
                  </a:lnTo>
                  <a:lnTo>
                    <a:pt x="20" y="114"/>
                  </a:lnTo>
                  <a:lnTo>
                    <a:pt x="20" y="114"/>
                  </a:lnTo>
                  <a:lnTo>
                    <a:pt x="18" y="113"/>
                  </a:lnTo>
                  <a:lnTo>
                    <a:pt x="15" y="116"/>
                  </a:lnTo>
                  <a:lnTo>
                    <a:pt x="10" y="113"/>
                  </a:lnTo>
                  <a:lnTo>
                    <a:pt x="10" y="109"/>
                  </a:lnTo>
                  <a:lnTo>
                    <a:pt x="0" y="102"/>
                  </a:lnTo>
                  <a:lnTo>
                    <a:pt x="0" y="99"/>
                  </a:lnTo>
                  <a:lnTo>
                    <a:pt x="1" y="96"/>
                  </a:lnTo>
                  <a:lnTo>
                    <a:pt x="1" y="94"/>
                  </a:lnTo>
                  <a:lnTo>
                    <a:pt x="3" y="92"/>
                  </a:lnTo>
                  <a:lnTo>
                    <a:pt x="5" y="92"/>
                  </a:lnTo>
                  <a:lnTo>
                    <a:pt x="12" y="92"/>
                  </a:lnTo>
                  <a:lnTo>
                    <a:pt x="15" y="92"/>
                  </a:lnTo>
                  <a:lnTo>
                    <a:pt x="18" y="90"/>
                  </a:lnTo>
                  <a:lnTo>
                    <a:pt x="22" y="90"/>
                  </a:lnTo>
                  <a:lnTo>
                    <a:pt x="25" y="90"/>
                  </a:lnTo>
                  <a:lnTo>
                    <a:pt x="27" y="89"/>
                  </a:lnTo>
                  <a:lnTo>
                    <a:pt x="30" y="89"/>
                  </a:lnTo>
                  <a:lnTo>
                    <a:pt x="34" y="87"/>
                  </a:lnTo>
                  <a:lnTo>
                    <a:pt x="39" y="84"/>
                  </a:lnTo>
                  <a:lnTo>
                    <a:pt x="40" y="82"/>
                  </a:lnTo>
                  <a:lnTo>
                    <a:pt x="40" y="78"/>
                  </a:lnTo>
                  <a:lnTo>
                    <a:pt x="42" y="77"/>
                  </a:lnTo>
                  <a:lnTo>
                    <a:pt x="42" y="67"/>
                  </a:lnTo>
                  <a:lnTo>
                    <a:pt x="44" y="46"/>
                  </a:lnTo>
                  <a:lnTo>
                    <a:pt x="59" y="43"/>
                  </a:lnTo>
                  <a:lnTo>
                    <a:pt x="73" y="31"/>
                  </a:lnTo>
                  <a:lnTo>
                    <a:pt x="120" y="0"/>
                  </a:lnTo>
                  <a:lnTo>
                    <a:pt x="139" y="5"/>
                  </a:lnTo>
                  <a:lnTo>
                    <a:pt x="141" y="7"/>
                  </a:lnTo>
                  <a:lnTo>
                    <a:pt x="151" y="4"/>
                  </a:lnTo>
                  <a:lnTo>
                    <a:pt x="151" y="5"/>
                  </a:lnTo>
                  <a:lnTo>
                    <a:pt x="158" y="19"/>
                  </a:lnTo>
                  <a:lnTo>
                    <a:pt x="156" y="22"/>
                  </a:lnTo>
                  <a:lnTo>
                    <a:pt x="156" y="24"/>
                  </a:lnTo>
                  <a:lnTo>
                    <a:pt x="163" y="33"/>
                  </a:lnTo>
                  <a:lnTo>
                    <a:pt x="163" y="36"/>
                  </a:lnTo>
                  <a:lnTo>
                    <a:pt x="161" y="38"/>
                  </a:lnTo>
                  <a:lnTo>
                    <a:pt x="158" y="58"/>
                  </a:lnTo>
                  <a:lnTo>
                    <a:pt x="159" y="73"/>
                  </a:lnTo>
                  <a:lnTo>
                    <a:pt x="141" y="92"/>
                  </a:lnTo>
                  <a:lnTo>
                    <a:pt x="141" y="92"/>
                  </a:lnTo>
                  <a:lnTo>
                    <a:pt x="139" y="94"/>
                  </a:lnTo>
                  <a:lnTo>
                    <a:pt x="139" y="94"/>
                  </a:lnTo>
                  <a:lnTo>
                    <a:pt x="137" y="94"/>
                  </a:lnTo>
                  <a:lnTo>
                    <a:pt x="139" y="107"/>
                  </a:lnTo>
                  <a:lnTo>
                    <a:pt x="137" y="107"/>
                  </a:lnTo>
                  <a:lnTo>
                    <a:pt x="136" y="109"/>
                  </a:lnTo>
                  <a:lnTo>
                    <a:pt x="136" y="111"/>
                  </a:lnTo>
                  <a:lnTo>
                    <a:pt x="134" y="111"/>
                  </a:lnTo>
                  <a:lnTo>
                    <a:pt x="132" y="111"/>
                  </a:lnTo>
                  <a:lnTo>
                    <a:pt x="130" y="111"/>
                  </a:lnTo>
                  <a:lnTo>
                    <a:pt x="130" y="113"/>
                  </a:lnTo>
                  <a:lnTo>
                    <a:pt x="129" y="113"/>
                  </a:lnTo>
                  <a:lnTo>
                    <a:pt x="129" y="113"/>
                  </a:lnTo>
                  <a:lnTo>
                    <a:pt x="125" y="114"/>
                  </a:lnTo>
                  <a:lnTo>
                    <a:pt x="124" y="114"/>
                  </a:lnTo>
                  <a:lnTo>
                    <a:pt x="120" y="114"/>
                  </a:lnTo>
                  <a:lnTo>
                    <a:pt x="117" y="113"/>
                  </a:lnTo>
                  <a:lnTo>
                    <a:pt x="112" y="111"/>
                  </a:lnTo>
                  <a:lnTo>
                    <a:pt x="110" y="113"/>
                  </a:lnTo>
                  <a:lnTo>
                    <a:pt x="105" y="113"/>
                  </a:lnTo>
                  <a:lnTo>
                    <a:pt x="102" y="113"/>
                  </a:lnTo>
                  <a:lnTo>
                    <a:pt x="100" y="116"/>
                  </a:lnTo>
                  <a:lnTo>
                    <a:pt x="97" y="118"/>
                  </a:lnTo>
                  <a:lnTo>
                    <a:pt x="95" y="118"/>
                  </a:lnTo>
                  <a:lnTo>
                    <a:pt x="91" y="116"/>
                  </a:lnTo>
                  <a:lnTo>
                    <a:pt x="88" y="116"/>
                  </a:lnTo>
                  <a:lnTo>
                    <a:pt x="85" y="114"/>
                  </a:lnTo>
                  <a:lnTo>
                    <a:pt x="83" y="113"/>
                  </a:lnTo>
                  <a:lnTo>
                    <a:pt x="83" y="113"/>
                  </a:lnTo>
                  <a:lnTo>
                    <a:pt x="81" y="111"/>
                  </a:lnTo>
                  <a:lnTo>
                    <a:pt x="80" y="111"/>
                  </a:lnTo>
                  <a:lnTo>
                    <a:pt x="80" y="111"/>
                  </a:lnTo>
                  <a:lnTo>
                    <a:pt x="76" y="113"/>
                  </a:lnTo>
                  <a:lnTo>
                    <a:pt x="74" y="113"/>
                  </a:lnTo>
                  <a:lnTo>
                    <a:pt x="73" y="113"/>
                  </a:lnTo>
                  <a:lnTo>
                    <a:pt x="71" y="114"/>
                  </a:lnTo>
                  <a:lnTo>
                    <a:pt x="71" y="114"/>
                  </a:lnTo>
                  <a:lnTo>
                    <a:pt x="68" y="113"/>
                  </a:lnTo>
                  <a:lnTo>
                    <a:pt x="66" y="109"/>
                  </a:lnTo>
                  <a:lnTo>
                    <a:pt x="64" y="109"/>
                  </a:lnTo>
                  <a:lnTo>
                    <a:pt x="63" y="107"/>
                  </a:lnTo>
                  <a:lnTo>
                    <a:pt x="61" y="107"/>
                  </a:lnTo>
                  <a:lnTo>
                    <a:pt x="59" y="106"/>
                  </a:lnTo>
                  <a:lnTo>
                    <a:pt x="56" y="106"/>
                  </a:lnTo>
                  <a:lnTo>
                    <a:pt x="54" y="106"/>
                  </a:lnTo>
                  <a:lnTo>
                    <a:pt x="52" y="106"/>
                  </a:lnTo>
                  <a:lnTo>
                    <a:pt x="52" y="106"/>
                  </a:lnTo>
                  <a:lnTo>
                    <a:pt x="49" y="106"/>
                  </a:lnTo>
                  <a:lnTo>
                    <a:pt x="47" y="106"/>
                  </a:lnTo>
                  <a:lnTo>
                    <a:pt x="46" y="106"/>
                  </a:lnTo>
                  <a:lnTo>
                    <a:pt x="44" y="107"/>
                  </a:lnTo>
                  <a:lnTo>
                    <a:pt x="44" y="107"/>
                  </a:lnTo>
                  <a:lnTo>
                    <a:pt x="42" y="107"/>
                  </a:lnTo>
                  <a:lnTo>
                    <a:pt x="40" y="109"/>
                  </a:lnTo>
                  <a:lnTo>
                    <a:pt x="39" y="111"/>
                  </a:lnTo>
                  <a:lnTo>
                    <a:pt x="40" y="113"/>
                  </a:lnTo>
                  <a:lnTo>
                    <a:pt x="39" y="113"/>
                  </a:lnTo>
                  <a:lnTo>
                    <a:pt x="39" y="113"/>
                  </a:lnTo>
                  <a:lnTo>
                    <a:pt x="40" y="116"/>
                  </a:lnTo>
                  <a:lnTo>
                    <a:pt x="40" y="116"/>
                  </a:lnTo>
                  <a:lnTo>
                    <a:pt x="40" y="118"/>
                  </a:lnTo>
                  <a:lnTo>
                    <a:pt x="39" y="118"/>
                  </a:lnTo>
                  <a:lnTo>
                    <a:pt x="37" y="119"/>
                  </a:lnTo>
                  <a:lnTo>
                    <a:pt x="37" y="121"/>
                  </a:lnTo>
                  <a:lnTo>
                    <a:pt x="35" y="123"/>
                  </a:lnTo>
                  <a:lnTo>
                    <a:pt x="37" y="124"/>
                  </a:lnTo>
                  <a:lnTo>
                    <a:pt x="39" y="124"/>
                  </a:lnTo>
                  <a:lnTo>
                    <a:pt x="39" y="126"/>
                  </a:lnTo>
                  <a:lnTo>
                    <a:pt x="37" y="128"/>
                  </a:lnTo>
                  <a:lnTo>
                    <a:pt x="37" y="12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4" name="Freeform 132"/>
            <p:cNvSpPr>
              <a:spLocks/>
            </p:cNvSpPr>
            <p:nvPr/>
          </p:nvSpPr>
          <p:spPr bwMode="auto">
            <a:xfrm>
              <a:off x="4541902" y="4266795"/>
              <a:ext cx="294994" cy="253889"/>
            </a:xfrm>
            <a:custGeom>
              <a:avLst/>
              <a:gdLst>
                <a:gd name="T0" fmla="*/ 113 w 122"/>
                <a:gd name="T1" fmla="*/ 7 h 105"/>
                <a:gd name="T2" fmla="*/ 107 w 122"/>
                <a:gd name="T3" fmla="*/ 3 h 105"/>
                <a:gd name="T4" fmla="*/ 103 w 122"/>
                <a:gd name="T5" fmla="*/ 5 h 105"/>
                <a:gd name="T6" fmla="*/ 100 w 122"/>
                <a:gd name="T7" fmla="*/ 7 h 105"/>
                <a:gd name="T8" fmla="*/ 95 w 122"/>
                <a:gd name="T9" fmla="*/ 8 h 105"/>
                <a:gd name="T10" fmla="*/ 83 w 122"/>
                <a:gd name="T11" fmla="*/ 5 h 105"/>
                <a:gd name="T12" fmla="*/ 73 w 122"/>
                <a:gd name="T13" fmla="*/ 7 h 105"/>
                <a:gd name="T14" fmla="*/ 66 w 122"/>
                <a:gd name="T15" fmla="*/ 12 h 105"/>
                <a:gd name="T16" fmla="*/ 56 w 122"/>
                <a:gd name="T17" fmla="*/ 8 h 105"/>
                <a:gd name="T18" fmla="*/ 52 w 122"/>
                <a:gd name="T19" fmla="*/ 5 h 105"/>
                <a:gd name="T20" fmla="*/ 47 w 122"/>
                <a:gd name="T21" fmla="*/ 7 h 105"/>
                <a:gd name="T22" fmla="*/ 42 w 122"/>
                <a:gd name="T23" fmla="*/ 8 h 105"/>
                <a:gd name="T24" fmla="*/ 37 w 122"/>
                <a:gd name="T25" fmla="*/ 3 h 105"/>
                <a:gd name="T26" fmla="*/ 32 w 122"/>
                <a:gd name="T27" fmla="*/ 1 h 105"/>
                <a:gd name="T28" fmla="*/ 25 w 122"/>
                <a:gd name="T29" fmla="*/ 0 h 105"/>
                <a:gd name="T30" fmla="*/ 20 w 122"/>
                <a:gd name="T31" fmla="*/ 0 h 105"/>
                <a:gd name="T32" fmla="*/ 15 w 122"/>
                <a:gd name="T33" fmla="*/ 1 h 105"/>
                <a:gd name="T34" fmla="*/ 11 w 122"/>
                <a:gd name="T35" fmla="*/ 3 h 105"/>
                <a:gd name="T36" fmla="*/ 10 w 122"/>
                <a:gd name="T37" fmla="*/ 7 h 105"/>
                <a:gd name="T38" fmla="*/ 11 w 122"/>
                <a:gd name="T39" fmla="*/ 10 h 105"/>
                <a:gd name="T40" fmla="*/ 8 w 122"/>
                <a:gd name="T41" fmla="*/ 13 h 105"/>
                <a:gd name="T42" fmla="*/ 8 w 122"/>
                <a:gd name="T43" fmla="*/ 18 h 105"/>
                <a:gd name="T44" fmla="*/ 8 w 122"/>
                <a:gd name="T45" fmla="*/ 22 h 105"/>
                <a:gd name="T46" fmla="*/ 11 w 122"/>
                <a:gd name="T47" fmla="*/ 29 h 105"/>
                <a:gd name="T48" fmla="*/ 11 w 122"/>
                <a:gd name="T49" fmla="*/ 35 h 105"/>
                <a:gd name="T50" fmla="*/ 8 w 122"/>
                <a:gd name="T51" fmla="*/ 39 h 105"/>
                <a:gd name="T52" fmla="*/ 8 w 122"/>
                <a:gd name="T53" fmla="*/ 42 h 105"/>
                <a:gd name="T54" fmla="*/ 5 w 122"/>
                <a:gd name="T55" fmla="*/ 47 h 105"/>
                <a:gd name="T56" fmla="*/ 1 w 122"/>
                <a:gd name="T57" fmla="*/ 51 h 105"/>
                <a:gd name="T58" fmla="*/ 0 w 122"/>
                <a:gd name="T59" fmla="*/ 54 h 105"/>
                <a:gd name="T60" fmla="*/ 0 w 122"/>
                <a:gd name="T61" fmla="*/ 59 h 105"/>
                <a:gd name="T62" fmla="*/ 0 w 122"/>
                <a:gd name="T63" fmla="*/ 63 h 105"/>
                <a:gd name="T64" fmla="*/ 0 w 122"/>
                <a:gd name="T65" fmla="*/ 69 h 105"/>
                <a:gd name="T66" fmla="*/ 0 w 122"/>
                <a:gd name="T67" fmla="*/ 78 h 105"/>
                <a:gd name="T68" fmla="*/ 8 w 122"/>
                <a:gd name="T69" fmla="*/ 80 h 105"/>
                <a:gd name="T70" fmla="*/ 22 w 122"/>
                <a:gd name="T71" fmla="*/ 93 h 105"/>
                <a:gd name="T72" fmla="*/ 25 w 122"/>
                <a:gd name="T73" fmla="*/ 102 h 105"/>
                <a:gd name="T74" fmla="*/ 42 w 122"/>
                <a:gd name="T75" fmla="*/ 103 h 105"/>
                <a:gd name="T76" fmla="*/ 51 w 122"/>
                <a:gd name="T77" fmla="*/ 102 h 105"/>
                <a:gd name="T78" fmla="*/ 56 w 122"/>
                <a:gd name="T79" fmla="*/ 98 h 105"/>
                <a:gd name="T80" fmla="*/ 59 w 122"/>
                <a:gd name="T81" fmla="*/ 100 h 105"/>
                <a:gd name="T82" fmla="*/ 62 w 122"/>
                <a:gd name="T83" fmla="*/ 93 h 105"/>
                <a:gd name="T84" fmla="*/ 62 w 122"/>
                <a:gd name="T85" fmla="*/ 88 h 105"/>
                <a:gd name="T86" fmla="*/ 68 w 122"/>
                <a:gd name="T87" fmla="*/ 83 h 105"/>
                <a:gd name="T88" fmla="*/ 71 w 122"/>
                <a:gd name="T89" fmla="*/ 78 h 105"/>
                <a:gd name="T90" fmla="*/ 74 w 122"/>
                <a:gd name="T91" fmla="*/ 75 h 105"/>
                <a:gd name="T92" fmla="*/ 79 w 122"/>
                <a:gd name="T93" fmla="*/ 76 h 105"/>
                <a:gd name="T94" fmla="*/ 85 w 122"/>
                <a:gd name="T95" fmla="*/ 81 h 105"/>
                <a:gd name="T96" fmla="*/ 90 w 122"/>
                <a:gd name="T97" fmla="*/ 78 h 105"/>
                <a:gd name="T98" fmla="*/ 91 w 122"/>
                <a:gd name="T99" fmla="*/ 75 h 105"/>
                <a:gd name="T100" fmla="*/ 93 w 122"/>
                <a:gd name="T101" fmla="*/ 69 h 105"/>
                <a:gd name="T102" fmla="*/ 96 w 122"/>
                <a:gd name="T103" fmla="*/ 63 h 105"/>
                <a:gd name="T104" fmla="*/ 103 w 122"/>
                <a:gd name="T105" fmla="*/ 56 h 105"/>
                <a:gd name="T106" fmla="*/ 103 w 122"/>
                <a:gd name="T107" fmla="*/ 49 h 105"/>
                <a:gd name="T108" fmla="*/ 110 w 122"/>
                <a:gd name="T109" fmla="*/ 44 h 105"/>
                <a:gd name="T110" fmla="*/ 110 w 122"/>
                <a:gd name="T111" fmla="*/ 37 h 105"/>
                <a:gd name="T112" fmla="*/ 113 w 122"/>
                <a:gd name="T113" fmla="*/ 30 h 105"/>
                <a:gd name="T114" fmla="*/ 117 w 122"/>
                <a:gd name="T115" fmla="*/ 29 h 105"/>
                <a:gd name="T116" fmla="*/ 122 w 122"/>
                <a:gd name="T117" fmla="*/ 25 h 105"/>
                <a:gd name="T118" fmla="*/ 120 w 122"/>
                <a:gd name="T119" fmla="*/ 18 h 105"/>
                <a:gd name="T120" fmla="*/ 117 w 122"/>
                <a:gd name="T121" fmla="*/ 13 h 105"/>
                <a:gd name="T122" fmla="*/ 115 w 122"/>
                <a:gd name="T123" fmla="*/ 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105">
                  <a:moveTo>
                    <a:pt x="115" y="8"/>
                  </a:moveTo>
                  <a:lnTo>
                    <a:pt x="115" y="8"/>
                  </a:lnTo>
                  <a:lnTo>
                    <a:pt x="113" y="7"/>
                  </a:lnTo>
                  <a:lnTo>
                    <a:pt x="112" y="3"/>
                  </a:lnTo>
                  <a:lnTo>
                    <a:pt x="108" y="1"/>
                  </a:lnTo>
                  <a:lnTo>
                    <a:pt x="107" y="3"/>
                  </a:lnTo>
                  <a:lnTo>
                    <a:pt x="107" y="5"/>
                  </a:lnTo>
                  <a:lnTo>
                    <a:pt x="105" y="5"/>
                  </a:lnTo>
                  <a:lnTo>
                    <a:pt x="103" y="5"/>
                  </a:lnTo>
                  <a:lnTo>
                    <a:pt x="101" y="5"/>
                  </a:lnTo>
                  <a:lnTo>
                    <a:pt x="101" y="7"/>
                  </a:lnTo>
                  <a:lnTo>
                    <a:pt x="100" y="7"/>
                  </a:lnTo>
                  <a:lnTo>
                    <a:pt x="98" y="8"/>
                  </a:lnTo>
                  <a:lnTo>
                    <a:pt x="96" y="10"/>
                  </a:lnTo>
                  <a:lnTo>
                    <a:pt x="95" y="8"/>
                  </a:lnTo>
                  <a:lnTo>
                    <a:pt x="91" y="8"/>
                  </a:lnTo>
                  <a:lnTo>
                    <a:pt x="88" y="7"/>
                  </a:lnTo>
                  <a:lnTo>
                    <a:pt x="83" y="5"/>
                  </a:lnTo>
                  <a:lnTo>
                    <a:pt x="81" y="7"/>
                  </a:lnTo>
                  <a:lnTo>
                    <a:pt x="76" y="7"/>
                  </a:lnTo>
                  <a:lnTo>
                    <a:pt x="73" y="7"/>
                  </a:lnTo>
                  <a:lnTo>
                    <a:pt x="71" y="10"/>
                  </a:lnTo>
                  <a:lnTo>
                    <a:pt x="68" y="12"/>
                  </a:lnTo>
                  <a:lnTo>
                    <a:pt x="66" y="12"/>
                  </a:lnTo>
                  <a:lnTo>
                    <a:pt x="62" y="10"/>
                  </a:lnTo>
                  <a:lnTo>
                    <a:pt x="59" y="10"/>
                  </a:lnTo>
                  <a:lnTo>
                    <a:pt x="56" y="8"/>
                  </a:lnTo>
                  <a:lnTo>
                    <a:pt x="54" y="7"/>
                  </a:lnTo>
                  <a:lnTo>
                    <a:pt x="54" y="7"/>
                  </a:lnTo>
                  <a:lnTo>
                    <a:pt x="52" y="5"/>
                  </a:lnTo>
                  <a:lnTo>
                    <a:pt x="51" y="5"/>
                  </a:lnTo>
                  <a:lnTo>
                    <a:pt x="51" y="5"/>
                  </a:lnTo>
                  <a:lnTo>
                    <a:pt x="47" y="7"/>
                  </a:lnTo>
                  <a:lnTo>
                    <a:pt x="45" y="7"/>
                  </a:lnTo>
                  <a:lnTo>
                    <a:pt x="44" y="7"/>
                  </a:lnTo>
                  <a:lnTo>
                    <a:pt x="42" y="8"/>
                  </a:lnTo>
                  <a:lnTo>
                    <a:pt x="42" y="8"/>
                  </a:lnTo>
                  <a:lnTo>
                    <a:pt x="39" y="7"/>
                  </a:lnTo>
                  <a:lnTo>
                    <a:pt x="37" y="3"/>
                  </a:lnTo>
                  <a:lnTo>
                    <a:pt x="35" y="3"/>
                  </a:lnTo>
                  <a:lnTo>
                    <a:pt x="34" y="1"/>
                  </a:lnTo>
                  <a:lnTo>
                    <a:pt x="32" y="1"/>
                  </a:lnTo>
                  <a:lnTo>
                    <a:pt x="30" y="0"/>
                  </a:lnTo>
                  <a:lnTo>
                    <a:pt x="27" y="0"/>
                  </a:lnTo>
                  <a:lnTo>
                    <a:pt x="25" y="0"/>
                  </a:lnTo>
                  <a:lnTo>
                    <a:pt x="23" y="0"/>
                  </a:lnTo>
                  <a:lnTo>
                    <a:pt x="23" y="0"/>
                  </a:lnTo>
                  <a:lnTo>
                    <a:pt x="20" y="0"/>
                  </a:lnTo>
                  <a:lnTo>
                    <a:pt x="18" y="0"/>
                  </a:lnTo>
                  <a:lnTo>
                    <a:pt x="17" y="0"/>
                  </a:lnTo>
                  <a:lnTo>
                    <a:pt x="15" y="1"/>
                  </a:lnTo>
                  <a:lnTo>
                    <a:pt x="15" y="1"/>
                  </a:lnTo>
                  <a:lnTo>
                    <a:pt x="13" y="1"/>
                  </a:lnTo>
                  <a:lnTo>
                    <a:pt x="11" y="3"/>
                  </a:lnTo>
                  <a:lnTo>
                    <a:pt x="10" y="5"/>
                  </a:lnTo>
                  <a:lnTo>
                    <a:pt x="11" y="7"/>
                  </a:lnTo>
                  <a:lnTo>
                    <a:pt x="10" y="7"/>
                  </a:lnTo>
                  <a:lnTo>
                    <a:pt x="10" y="7"/>
                  </a:lnTo>
                  <a:lnTo>
                    <a:pt x="11" y="10"/>
                  </a:lnTo>
                  <a:lnTo>
                    <a:pt x="11" y="10"/>
                  </a:lnTo>
                  <a:lnTo>
                    <a:pt x="11" y="12"/>
                  </a:lnTo>
                  <a:lnTo>
                    <a:pt x="10" y="12"/>
                  </a:lnTo>
                  <a:lnTo>
                    <a:pt x="8" y="13"/>
                  </a:lnTo>
                  <a:lnTo>
                    <a:pt x="8" y="15"/>
                  </a:lnTo>
                  <a:lnTo>
                    <a:pt x="6" y="17"/>
                  </a:lnTo>
                  <a:lnTo>
                    <a:pt x="8" y="18"/>
                  </a:lnTo>
                  <a:lnTo>
                    <a:pt x="10" y="18"/>
                  </a:lnTo>
                  <a:lnTo>
                    <a:pt x="10" y="20"/>
                  </a:lnTo>
                  <a:lnTo>
                    <a:pt x="8" y="22"/>
                  </a:lnTo>
                  <a:lnTo>
                    <a:pt x="8" y="24"/>
                  </a:lnTo>
                  <a:lnTo>
                    <a:pt x="8" y="25"/>
                  </a:lnTo>
                  <a:lnTo>
                    <a:pt x="11" y="29"/>
                  </a:lnTo>
                  <a:lnTo>
                    <a:pt x="11" y="30"/>
                  </a:lnTo>
                  <a:lnTo>
                    <a:pt x="11" y="34"/>
                  </a:lnTo>
                  <a:lnTo>
                    <a:pt x="11" y="35"/>
                  </a:lnTo>
                  <a:lnTo>
                    <a:pt x="10" y="35"/>
                  </a:lnTo>
                  <a:lnTo>
                    <a:pt x="8" y="37"/>
                  </a:lnTo>
                  <a:lnTo>
                    <a:pt x="8" y="39"/>
                  </a:lnTo>
                  <a:lnTo>
                    <a:pt x="10" y="41"/>
                  </a:lnTo>
                  <a:lnTo>
                    <a:pt x="10" y="42"/>
                  </a:lnTo>
                  <a:lnTo>
                    <a:pt x="8" y="42"/>
                  </a:lnTo>
                  <a:lnTo>
                    <a:pt x="6" y="42"/>
                  </a:lnTo>
                  <a:lnTo>
                    <a:pt x="6" y="44"/>
                  </a:lnTo>
                  <a:lnTo>
                    <a:pt x="5" y="47"/>
                  </a:lnTo>
                  <a:lnTo>
                    <a:pt x="5" y="49"/>
                  </a:lnTo>
                  <a:lnTo>
                    <a:pt x="3" y="49"/>
                  </a:lnTo>
                  <a:lnTo>
                    <a:pt x="1" y="51"/>
                  </a:lnTo>
                  <a:lnTo>
                    <a:pt x="0" y="51"/>
                  </a:lnTo>
                  <a:lnTo>
                    <a:pt x="0" y="52"/>
                  </a:lnTo>
                  <a:lnTo>
                    <a:pt x="0" y="54"/>
                  </a:lnTo>
                  <a:lnTo>
                    <a:pt x="0" y="56"/>
                  </a:lnTo>
                  <a:lnTo>
                    <a:pt x="0" y="58"/>
                  </a:lnTo>
                  <a:lnTo>
                    <a:pt x="0" y="59"/>
                  </a:lnTo>
                  <a:lnTo>
                    <a:pt x="0" y="61"/>
                  </a:lnTo>
                  <a:lnTo>
                    <a:pt x="0" y="61"/>
                  </a:lnTo>
                  <a:lnTo>
                    <a:pt x="0" y="63"/>
                  </a:lnTo>
                  <a:lnTo>
                    <a:pt x="0" y="63"/>
                  </a:lnTo>
                  <a:lnTo>
                    <a:pt x="0" y="64"/>
                  </a:lnTo>
                  <a:lnTo>
                    <a:pt x="0" y="69"/>
                  </a:lnTo>
                  <a:lnTo>
                    <a:pt x="0" y="71"/>
                  </a:lnTo>
                  <a:lnTo>
                    <a:pt x="0" y="73"/>
                  </a:lnTo>
                  <a:lnTo>
                    <a:pt x="0" y="78"/>
                  </a:lnTo>
                  <a:lnTo>
                    <a:pt x="0" y="80"/>
                  </a:lnTo>
                  <a:lnTo>
                    <a:pt x="5" y="81"/>
                  </a:lnTo>
                  <a:lnTo>
                    <a:pt x="8" y="80"/>
                  </a:lnTo>
                  <a:lnTo>
                    <a:pt x="15" y="83"/>
                  </a:lnTo>
                  <a:lnTo>
                    <a:pt x="20" y="88"/>
                  </a:lnTo>
                  <a:lnTo>
                    <a:pt x="22" y="93"/>
                  </a:lnTo>
                  <a:lnTo>
                    <a:pt x="22" y="97"/>
                  </a:lnTo>
                  <a:lnTo>
                    <a:pt x="23" y="97"/>
                  </a:lnTo>
                  <a:lnTo>
                    <a:pt x="25" y="102"/>
                  </a:lnTo>
                  <a:lnTo>
                    <a:pt x="27" y="103"/>
                  </a:lnTo>
                  <a:lnTo>
                    <a:pt x="32" y="105"/>
                  </a:lnTo>
                  <a:lnTo>
                    <a:pt x="42" y="103"/>
                  </a:lnTo>
                  <a:lnTo>
                    <a:pt x="44" y="103"/>
                  </a:lnTo>
                  <a:lnTo>
                    <a:pt x="45" y="103"/>
                  </a:lnTo>
                  <a:lnTo>
                    <a:pt x="51" y="102"/>
                  </a:lnTo>
                  <a:lnTo>
                    <a:pt x="52" y="102"/>
                  </a:lnTo>
                  <a:lnTo>
                    <a:pt x="54" y="102"/>
                  </a:lnTo>
                  <a:lnTo>
                    <a:pt x="56" y="98"/>
                  </a:lnTo>
                  <a:lnTo>
                    <a:pt x="57" y="100"/>
                  </a:lnTo>
                  <a:lnTo>
                    <a:pt x="59" y="100"/>
                  </a:lnTo>
                  <a:lnTo>
                    <a:pt x="59" y="100"/>
                  </a:lnTo>
                  <a:lnTo>
                    <a:pt x="59" y="98"/>
                  </a:lnTo>
                  <a:lnTo>
                    <a:pt x="61" y="95"/>
                  </a:lnTo>
                  <a:lnTo>
                    <a:pt x="62" y="93"/>
                  </a:lnTo>
                  <a:lnTo>
                    <a:pt x="62" y="90"/>
                  </a:lnTo>
                  <a:lnTo>
                    <a:pt x="62" y="88"/>
                  </a:lnTo>
                  <a:lnTo>
                    <a:pt x="62" y="88"/>
                  </a:lnTo>
                  <a:lnTo>
                    <a:pt x="62" y="86"/>
                  </a:lnTo>
                  <a:lnTo>
                    <a:pt x="64" y="85"/>
                  </a:lnTo>
                  <a:lnTo>
                    <a:pt x="68" y="83"/>
                  </a:lnTo>
                  <a:lnTo>
                    <a:pt x="68" y="81"/>
                  </a:lnTo>
                  <a:lnTo>
                    <a:pt x="71" y="80"/>
                  </a:lnTo>
                  <a:lnTo>
                    <a:pt x="71" y="78"/>
                  </a:lnTo>
                  <a:lnTo>
                    <a:pt x="71" y="76"/>
                  </a:lnTo>
                  <a:lnTo>
                    <a:pt x="74" y="76"/>
                  </a:lnTo>
                  <a:lnTo>
                    <a:pt x="74" y="75"/>
                  </a:lnTo>
                  <a:lnTo>
                    <a:pt x="74" y="75"/>
                  </a:lnTo>
                  <a:lnTo>
                    <a:pt x="78" y="76"/>
                  </a:lnTo>
                  <a:lnTo>
                    <a:pt x="79" y="76"/>
                  </a:lnTo>
                  <a:lnTo>
                    <a:pt x="81" y="78"/>
                  </a:lnTo>
                  <a:lnTo>
                    <a:pt x="83" y="80"/>
                  </a:lnTo>
                  <a:lnTo>
                    <a:pt x="85" y="81"/>
                  </a:lnTo>
                  <a:lnTo>
                    <a:pt x="85" y="81"/>
                  </a:lnTo>
                  <a:lnTo>
                    <a:pt x="88" y="80"/>
                  </a:lnTo>
                  <a:lnTo>
                    <a:pt x="90" y="78"/>
                  </a:lnTo>
                  <a:lnTo>
                    <a:pt x="90" y="76"/>
                  </a:lnTo>
                  <a:lnTo>
                    <a:pt x="90" y="75"/>
                  </a:lnTo>
                  <a:lnTo>
                    <a:pt x="91" y="75"/>
                  </a:lnTo>
                  <a:lnTo>
                    <a:pt x="93" y="73"/>
                  </a:lnTo>
                  <a:lnTo>
                    <a:pt x="93" y="71"/>
                  </a:lnTo>
                  <a:lnTo>
                    <a:pt x="93" y="69"/>
                  </a:lnTo>
                  <a:lnTo>
                    <a:pt x="96" y="66"/>
                  </a:lnTo>
                  <a:lnTo>
                    <a:pt x="96" y="64"/>
                  </a:lnTo>
                  <a:lnTo>
                    <a:pt x="96" y="63"/>
                  </a:lnTo>
                  <a:lnTo>
                    <a:pt x="98" y="61"/>
                  </a:lnTo>
                  <a:lnTo>
                    <a:pt x="100" y="58"/>
                  </a:lnTo>
                  <a:lnTo>
                    <a:pt x="103" y="56"/>
                  </a:lnTo>
                  <a:lnTo>
                    <a:pt x="103" y="54"/>
                  </a:lnTo>
                  <a:lnTo>
                    <a:pt x="103" y="52"/>
                  </a:lnTo>
                  <a:lnTo>
                    <a:pt x="103" y="49"/>
                  </a:lnTo>
                  <a:lnTo>
                    <a:pt x="105" y="47"/>
                  </a:lnTo>
                  <a:lnTo>
                    <a:pt x="108" y="47"/>
                  </a:lnTo>
                  <a:lnTo>
                    <a:pt x="110" y="44"/>
                  </a:lnTo>
                  <a:lnTo>
                    <a:pt x="110" y="42"/>
                  </a:lnTo>
                  <a:lnTo>
                    <a:pt x="110" y="39"/>
                  </a:lnTo>
                  <a:lnTo>
                    <a:pt x="110" y="37"/>
                  </a:lnTo>
                  <a:lnTo>
                    <a:pt x="110" y="35"/>
                  </a:lnTo>
                  <a:lnTo>
                    <a:pt x="112" y="32"/>
                  </a:lnTo>
                  <a:lnTo>
                    <a:pt x="113" y="30"/>
                  </a:lnTo>
                  <a:lnTo>
                    <a:pt x="113" y="30"/>
                  </a:lnTo>
                  <a:lnTo>
                    <a:pt x="115" y="29"/>
                  </a:lnTo>
                  <a:lnTo>
                    <a:pt x="117" y="29"/>
                  </a:lnTo>
                  <a:lnTo>
                    <a:pt x="118" y="27"/>
                  </a:lnTo>
                  <a:lnTo>
                    <a:pt x="120" y="25"/>
                  </a:lnTo>
                  <a:lnTo>
                    <a:pt x="122" y="25"/>
                  </a:lnTo>
                  <a:lnTo>
                    <a:pt x="120" y="22"/>
                  </a:lnTo>
                  <a:lnTo>
                    <a:pt x="120" y="20"/>
                  </a:lnTo>
                  <a:lnTo>
                    <a:pt x="120" y="18"/>
                  </a:lnTo>
                  <a:lnTo>
                    <a:pt x="118" y="18"/>
                  </a:lnTo>
                  <a:lnTo>
                    <a:pt x="117" y="17"/>
                  </a:lnTo>
                  <a:lnTo>
                    <a:pt x="117" y="13"/>
                  </a:lnTo>
                  <a:lnTo>
                    <a:pt x="117" y="12"/>
                  </a:lnTo>
                  <a:lnTo>
                    <a:pt x="115" y="8"/>
                  </a:lnTo>
                  <a:lnTo>
                    <a:pt x="115" y="8"/>
                  </a:lnTo>
                  <a:lnTo>
                    <a:pt x="115" y="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5" name="Freeform 133"/>
            <p:cNvSpPr>
              <a:spLocks/>
            </p:cNvSpPr>
            <p:nvPr/>
          </p:nvSpPr>
          <p:spPr bwMode="auto">
            <a:xfrm>
              <a:off x="4626532" y="4619821"/>
              <a:ext cx="9672" cy="7255"/>
            </a:xfrm>
            <a:custGeom>
              <a:avLst/>
              <a:gdLst>
                <a:gd name="T0" fmla="*/ 0 w 4"/>
                <a:gd name="T1" fmla="*/ 3 h 3"/>
                <a:gd name="T2" fmla="*/ 0 w 4"/>
                <a:gd name="T3" fmla="*/ 2 h 3"/>
                <a:gd name="T4" fmla="*/ 2 w 4"/>
                <a:gd name="T5" fmla="*/ 0 h 3"/>
                <a:gd name="T6" fmla="*/ 4 w 4"/>
                <a:gd name="T7" fmla="*/ 2 h 3"/>
                <a:gd name="T8" fmla="*/ 2 w 4"/>
                <a:gd name="T9" fmla="*/ 3 h 3"/>
                <a:gd name="T10" fmla="*/ 2 w 4"/>
                <a:gd name="T11" fmla="*/ 3 h 3"/>
                <a:gd name="T12" fmla="*/ 0 w 4"/>
                <a:gd name="T13" fmla="*/ 3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lnTo>
                    <a:pt x="0" y="2"/>
                  </a:lnTo>
                  <a:lnTo>
                    <a:pt x="2" y="0"/>
                  </a:lnTo>
                  <a:lnTo>
                    <a:pt x="4" y="2"/>
                  </a:lnTo>
                  <a:lnTo>
                    <a:pt x="2" y="3"/>
                  </a:lnTo>
                  <a:lnTo>
                    <a:pt x="2" y="3"/>
                  </a:lnTo>
                  <a:lnTo>
                    <a:pt x="0" y="3"/>
                  </a:ln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6" name="Freeform 134"/>
            <p:cNvSpPr>
              <a:spLocks/>
            </p:cNvSpPr>
            <p:nvPr/>
          </p:nvSpPr>
          <p:spPr bwMode="auto">
            <a:xfrm>
              <a:off x="4677309" y="4530356"/>
              <a:ext cx="12091" cy="19344"/>
            </a:xfrm>
            <a:custGeom>
              <a:avLst/>
              <a:gdLst>
                <a:gd name="T0" fmla="*/ 0 w 5"/>
                <a:gd name="T1" fmla="*/ 6 h 8"/>
                <a:gd name="T2" fmla="*/ 0 w 5"/>
                <a:gd name="T3" fmla="*/ 5 h 8"/>
                <a:gd name="T4" fmla="*/ 1 w 5"/>
                <a:gd name="T5" fmla="*/ 5 h 8"/>
                <a:gd name="T6" fmla="*/ 1 w 5"/>
                <a:gd name="T7" fmla="*/ 1 h 8"/>
                <a:gd name="T8" fmla="*/ 5 w 5"/>
                <a:gd name="T9" fmla="*/ 0 h 8"/>
                <a:gd name="T10" fmla="*/ 5 w 5"/>
                <a:gd name="T11" fmla="*/ 0 h 8"/>
                <a:gd name="T12" fmla="*/ 5 w 5"/>
                <a:gd name="T13" fmla="*/ 3 h 8"/>
                <a:gd name="T14" fmla="*/ 3 w 5"/>
                <a:gd name="T15" fmla="*/ 8 h 8"/>
                <a:gd name="T16" fmla="*/ 1 w 5"/>
                <a:gd name="T17" fmla="*/ 6 h 8"/>
                <a:gd name="T18" fmla="*/ 0 w 5"/>
                <a:gd name="T19" fmla="*/ 6 h 8"/>
                <a:gd name="T20" fmla="*/ 0 w 5"/>
                <a:gd name="T2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0" y="6"/>
                  </a:moveTo>
                  <a:lnTo>
                    <a:pt x="0" y="5"/>
                  </a:lnTo>
                  <a:lnTo>
                    <a:pt x="1" y="5"/>
                  </a:lnTo>
                  <a:lnTo>
                    <a:pt x="1" y="1"/>
                  </a:lnTo>
                  <a:lnTo>
                    <a:pt x="5" y="0"/>
                  </a:lnTo>
                  <a:lnTo>
                    <a:pt x="5" y="0"/>
                  </a:lnTo>
                  <a:lnTo>
                    <a:pt x="5" y="3"/>
                  </a:lnTo>
                  <a:lnTo>
                    <a:pt x="3" y="8"/>
                  </a:lnTo>
                  <a:lnTo>
                    <a:pt x="1" y="6"/>
                  </a:lnTo>
                  <a:lnTo>
                    <a:pt x="0" y="6"/>
                  </a:ln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7" name="Freeform 135"/>
            <p:cNvSpPr>
              <a:spLocks/>
            </p:cNvSpPr>
            <p:nvPr/>
          </p:nvSpPr>
          <p:spPr bwMode="auto">
            <a:xfrm>
              <a:off x="4684564" y="4286139"/>
              <a:ext cx="193439" cy="297413"/>
            </a:xfrm>
            <a:custGeom>
              <a:avLst/>
              <a:gdLst>
                <a:gd name="T0" fmla="*/ 2 w 80"/>
                <a:gd name="T1" fmla="*/ 87 h 123"/>
                <a:gd name="T2" fmla="*/ 3 w 80"/>
                <a:gd name="T3" fmla="*/ 80 h 123"/>
                <a:gd name="T4" fmla="*/ 5 w 80"/>
                <a:gd name="T5" fmla="*/ 77 h 123"/>
                <a:gd name="T6" fmla="*/ 12 w 80"/>
                <a:gd name="T7" fmla="*/ 72 h 123"/>
                <a:gd name="T8" fmla="*/ 15 w 80"/>
                <a:gd name="T9" fmla="*/ 68 h 123"/>
                <a:gd name="T10" fmla="*/ 19 w 80"/>
                <a:gd name="T11" fmla="*/ 68 h 123"/>
                <a:gd name="T12" fmla="*/ 24 w 80"/>
                <a:gd name="T13" fmla="*/ 72 h 123"/>
                <a:gd name="T14" fmla="*/ 29 w 80"/>
                <a:gd name="T15" fmla="*/ 72 h 123"/>
                <a:gd name="T16" fmla="*/ 31 w 80"/>
                <a:gd name="T17" fmla="*/ 67 h 123"/>
                <a:gd name="T18" fmla="*/ 34 w 80"/>
                <a:gd name="T19" fmla="*/ 63 h 123"/>
                <a:gd name="T20" fmla="*/ 37 w 80"/>
                <a:gd name="T21" fmla="*/ 56 h 123"/>
                <a:gd name="T22" fmla="*/ 41 w 80"/>
                <a:gd name="T23" fmla="*/ 50 h 123"/>
                <a:gd name="T24" fmla="*/ 44 w 80"/>
                <a:gd name="T25" fmla="*/ 44 h 123"/>
                <a:gd name="T26" fmla="*/ 49 w 80"/>
                <a:gd name="T27" fmla="*/ 39 h 123"/>
                <a:gd name="T28" fmla="*/ 51 w 80"/>
                <a:gd name="T29" fmla="*/ 31 h 123"/>
                <a:gd name="T30" fmla="*/ 53 w 80"/>
                <a:gd name="T31" fmla="*/ 24 h 123"/>
                <a:gd name="T32" fmla="*/ 56 w 80"/>
                <a:gd name="T33" fmla="*/ 21 h 123"/>
                <a:gd name="T34" fmla="*/ 61 w 80"/>
                <a:gd name="T35" fmla="*/ 17 h 123"/>
                <a:gd name="T36" fmla="*/ 61 w 80"/>
                <a:gd name="T37" fmla="*/ 12 h 123"/>
                <a:gd name="T38" fmla="*/ 58 w 80"/>
                <a:gd name="T39" fmla="*/ 9 h 123"/>
                <a:gd name="T40" fmla="*/ 56 w 80"/>
                <a:gd name="T41" fmla="*/ 0 h 123"/>
                <a:gd name="T42" fmla="*/ 65 w 80"/>
                <a:gd name="T43" fmla="*/ 9 h 123"/>
                <a:gd name="T44" fmla="*/ 68 w 80"/>
                <a:gd name="T45" fmla="*/ 14 h 123"/>
                <a:gd name="T46" fmla="*/ 66 w 80"/>
                <a:gd name="T47" fmla="*/ 19 h 123"/>
                <a:gd name="T48" fmla="*/ 66 w 80"/>
                <a:gd name="T49" fmla="*/ 24 h 123"/>
                <a:gd name="T50" fmla="*/ 70 w 80"/>
                <a:gd name="T51" fmla="*/ 29 h 123"/>
                <a:gd name="T52" fmla="*/ 73 w 80"/>
                <a:gd name="T53" fmla="*/ 34 h 123"/>
                <a:gd name="T54" fmla="*/ 70 w 80"/>
                <a:gd name="T55" fmla="*/ 34 h 123"/>
                <a:gd name="T56" fmla="*/ 65 w 80"/>
                <a:gd name="T57" fmla="*/ 34 h 123"/>
                <a:gd name="T58" fmla="*/ 59 w 80"/>
                <a:gd name="T59" fmla="*/ 34 h 123"/>
                <a:gd name="T60" fmla="*/ 58 w 80"/>
                <a:gd name="T61" fmla="*/ 36 h 123"/>
                <a:gd name="T62" fmla="*/ 59 w 80"/>
                <a:gd name="T63" fmla="*/ 41 h 123"/>
                <a:gd name="T64" fmla="*/ 65 w 80"/>
                <a:gd name="T65" fmla="*/ 46 h 123"/>
                <a:gd name="T66" fmla="*/ 73 w 80"/>
                <a:gd name="T67" fmla="*/ 55 h 123"/>
                <a:gd name="T68" fmla="*/ 73 w 80"/>
                <a:gd name="T69" fmla="*/ 61 h 123"/>
                <a:gd name="T70" fmla="*/ 68 w 80"/>
                <a:gd name="T71" fmla="*/ 68 h 123"/>
                <a:gd name="T72" fmla="*/ 63 w 80"/>
                <a:gd name="T73" fmla="*/ 75 h 123"/>
                <a:gd name="T74" fmla="*/ 63 w 80"/>
                <a:gd name="T75" fmla="*/ 82 h 123"/>
                <a:gd name="T76" fmla="*/ 65 w 80"/>
                <a:gd name="T77" fmla="*/ 89 h 123"/>
                <a:gd name="T78" fmla="*/ 68 w 80"/>
                <a:gd name="T79" fmla="*/ 95 h 123"/>
                <a:gd name="T80" fmla="*/ 73 w 80"/>
                <a:gd name="T81" fmla="*/ 104 h 123"/>
                <a:gd name="T82" fmla="*/ 80 w 80"/>
                <a:gd name="T83" fmla="*/ 111 h 123"/>
                <a:gd name="T84" fmla="*/ 80 w 80"/>
                <a:gd name="T85" fmla="*/ 116 h 123"/>
                <a:gd name="T86" fmla="*/ 80 w 80"/>
                <a:gd name="T87" fmla="*/ 118 h 123"/>
                <a:gd name="T88" fmla="*/ 78 w 80"/>
                <a:gd name="T89" fmla="*/ 123 h 123"/>
                <a:gd name="T90" fmla="*/ 76 w 80"/>
                <a:gd name="T91" fmla="*/ 123 h 123"/>
                <a:gd name="T92" fmla="*/ 75 w 80"/>
                <a:gd name="T93" fmla="*/ 123 h 123"/>
                <a:gd name="T94" fmla="*/ 70 w 80"/>
                <a:gd name="T95" fmla="*/ 121 h 123"/>
                <a:gd name="T96" fmla="*/ 68 w 80"/>
                <a:gd name="T97" fmla="*/ 121 h 123"/>
                <a:gd name="T98" fmla="*/ 65 w 80"/>
                <a:gd name="T99" fmla="*/ 121 h 123"/>
                <a:gd name="T100" fmla="*/ 63 w 80"/>
                <a:gd name="T101" fmla="*/ 121 h 123"/>
                <a:gd name="T102" fmla="*/ 46 w 80"/>
                <a:gd name="T103" fmla="*/ 119 h 123"/>
                <a:gd name="T104" fmla="*/ 42 w 80"/>
                <a:gd name="T105" fmla="*/ 119 h 123"/>
                <a:gd name="T106" fmla="*/ 39 w 80"/>
                <a:gd name="T107" fmla="*/ 119 h 123"/>
                <a:gd name="T108" fmla="*/ 34 w 80"/>
                <a:gd name="T109" fmla="*/ 118 h 123"/>
                <a:gd name="T110" fmla="*/ 29 w 80"/>
                <a:gd name="T111" fmla="*/ 119 h 123"/>
                <a:gd name="T112" fmla="*/ 27 w 80"/>
                <a:gd name="T113" fmla="*/ 119 h 123"/>
                <a:gd name="T114" fmla="*/ 14 w 80"/>
                <a:gd name="T115" fmla="*/ 119 h 123"/>
                <a:gd name="T116" fmla="*/ 12 w 80"/>
                <a:gd name="T117" fmla="*/ 116 h 123"/>
                <a:gd name="T118" fmla="*/ 10 w 80"/>
                <a:gd name="T119" fmla="*/ 106 h 123"/>
                <a:gd name="T120" fmla="*/ 10 w 80"/>
                <a:gd name="T121" fmla="*/ 99 h 123"/>
                <a:gd name="T122" fmla="*/ 3 w 80"/>
                <a:gd name="T123" fmla="*/ 99 h 123"/>
                <a:gd name="T124" fmla="*/ 0 w 80"/>
                <a:gd name="T12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123">
                  <a:moveTo>
                    <a:pt x="0" y="92"/>
                  </a:moveTo>
                  <a:lnTo>
                    <a:pt x="0" y="90"/>
                  </a:lnTo>
                  <a:lnTo>
                    <a:pt x="2" y="87"/>
                  </a:lnTo>
                  <a:lnTo>
                    <a:pt x="3" y="85"/>
                  </a:lnTo>
                  <a:lnTo>
                    <a:pt x="3" y="82"/>
                  </a:lnTo>
                  <a:lnTo>
                    <a:pt x="3" y="80"/>
                  </a:lnTo>
                  <a:lnTo>
                    <a:pt x="3" y="80"/>
                  </a:lnTo>
                  <a:lnTo>
                    <a:pt x="3" y="78"/>
                  </a:lnTo>
                  <a:lnTo>
                    <a:pt x="5" y="77"/>
                  </a:lnTo>
                  <a:lnTo>
                    <a:pt x="9" y="75"/>
                  </a:lnTo>
                  <a:lnTo>
                    <a:pt x="9" y="73"/>
                  </a:lnTo>
                  <a:lnTo>
                    <a:pt x="12" y="72"/>
                  </a:lnTo>
                  <a:lnTo>
                    <a:pt x="12" y="70"/>
                  </a:lnTo>
                  <a:lnTo>
                    <a:pt x="12" y="68"/>
                  </a:lnTo>
                  <a:lnTo>
                    <a:pt x="15" y="68"/>
                  </a:lnTo>
                  <a:lnTo>
                    <a:pt x="15" y="67"/>
                  </a:lnTo>
                  <a:lnTo>
                    <a:pt x="15" y="67"/>
                  </a:lnTo>
                  <a:lnTo>
                    <a:pt x="19" y="68"/>
                  </a:lnTo>
                  <a:lnTo>
                    <a:pt x="20" y="68"/>
                  </a:lnTo>
                  <a:lnTo>
                    <a:pt x="22" y="70"/>
                  </a:lnTo>
                  <a:lnTo>
                    <a:pt x="24" y="72"/>
                  </a:lnTo>
                  <a:lnTo>
                    <a:pt x="26" y="73"/>
                  </a:lnTo>
                  <a:lnTo>
                    <a:pt x="26" y="73"/>
                  </a:lnTo>
                  <a:lnTo>
                    <a:pt x="29" y="72"/>
                  </a:lnTo>
                  <a:lnTo>
                    <a:pt x="31" y="70"/>
                  </a:lnTo>
                  <a:lnTo>
                    <a:pt x="31" y="68"/>
                  </a:lnTo>
                  <a:lnTo>
                    <a:pt x="31" y="67"/>
                  </a:lnTo>
                  <a:lnTo>
                    <a:pt x="32" y="67"/>
                  </a:lnTo>
                  <a:lnTo>
                    <a:pt x="34" y="65"/>
                  </a:lnTo>
                  <a:lnTo>
                    <a:pt x="34" y="63"/>
                  </a:lnTo>
                  <a:lnTo>
                    <a:pt x="34" y="61"/>
                  </a:lnTo>
                  <a:lnTo>
                    <a:pt x="37" y="58"/>
                  </a:lnTo>
                  <a:lnTo>
                    <a:pt x="37" y="56"/>
                  </a:lnTo>
                  <a:lnTo>
                    <a:pt x="37" y="55"/>
                  </a:lnTo>
                  <a:lnTo>
                    <a:pt x="39" y="53"/>
                  </a:lnTo>
                  <a:lnTo>
                    <a:pt x="41" y="50"/>
                  </a:lnTo>
                  <a:lnTo>
                    <a:pt x="44" y="48"/>
                  </a:lnTo>
                  <a:lnTo>
                    <a:pt x="44" y="46"/>
                  </a:lnTo>
                  <a:lnTo>
                    <a:pt x="44" y="44"/>
                  </a:lnTo>
                  <a:lnTo>
                    <a:pt x="44" y="41"/>
                  </a:lnTo>
                  <a:lnTo>
                    <a:pt x="46" y="39"/>
                  </a:lnTo>
                  <a:lnTo>
                    <a:pt x="49" y="39"/>
                  </a:lnTo>
                  <a:lnTo>
                    <a:pt x="51" y="36"/>
                  </a:lnTo>
                  <a:lnTo>
                    <a:pt x="51" y="34"/>
                  </a:lnTo>
                  <a:lnTo>
                    <a:pt x="51" y="31"/>
                  </a:lnTo>
                  <a:lnTo>
                    <a:pt x="51" y="29"/>
                  </a:lnTo>
                  <a:lnTo>
                    <a:pt x="51" y="27"/>
                  </a:lnTo>
                  <a:lnTo>
                    <a:pt x="53" y="24"/>
                  </a:lnTo>
                  <a:lnTo>
                    <a:pt x="54" y="22"/>
                  </a:lnTo>
                  <a:lnTo>
                    <a:pt x="54" y="22"/>
                  </a:lnTo>
                  <a:lnTo>
                    <a:pt x="56" y="21"/>
                  </a:lnTo>
                  <a:lnTo>
                    <a:pt x="58" y="21"/>
                  </a:lnTo>
                  <a:lnTo>
                    <a:pt x="59" y="19"/>
                  </a:lnTo>
                  <a:lnTo>
                    <a:pt x="61" y="17"/>
                  </a:lnTo>
                  <a:lnTo>
                    <a:pt x="63" y="17"/>
                  </a:lnTo>
                  <a:lnTo>
                    <a:pt x="61" y="14"/>
                  </a:lnTo>
                  <a:lnTo>
                    <a:pt x="61" y="12"/>
                  </a:lnTo>
                  <a:lnTo>
                    <a:pt x="61" y="10"/>
                  </a:lnTo>
                  <a:lnTo>
                    <a:pt x="59" y="10"/>
                  </a:lnTo>
                  <a:lnTo>
                    <a:pt x="58" y="9"/>
                  </a:lnTo>
                  <a:lnTo>
                    <a:pt x="58" y="5"/>
                  </a:lnTo>
                  <a:lnTo>
                    <a:pt x="58" y="4"/>
                  </a:lnTo>
                  <a:lnTo>
                    <a:pt x="56" y="0"/>
                  </a:lnTo>
                  <a:lnTo>
                    <a:pt x="61" y="4"/>
                  </a:lnTo>
                  <a:lnTo>
                    <a:pt x="65" y="5"/>
                  </a:lnTo>
                  <a:lnTo>
                    <a:pt x="65" y="9"/>
                  </a:lnTo>
                  <a:lnTo>
                    <a:pt x="66" y="10"/>
                  </a:lnTo>
                  <a:lnTo>
                    <a:pt x="66" y="12"/>
                  </a:lnTo>
                  <a:lnTo>
                    <a:pt x="68" y="14"/>
                  </a:lnTo>
                  <a:lnTo>
                    <a:pt x="68" y="16"/>
                  </a:lnTo>
                  <a:lnTo>
                    <a:pt x="66" y="17"/>
                  </a:lnTo>
                  <a:lnTo>
                    <a:pt x="66" y="19"/>
                  </a:lnTo>
                  <a:lnTo>
                    <a:pt x="68" y="19"/>
                  </a:lnTo>
                  <a:lnTo>
                    <a:pt x="68" y="22"/>
                  </a:lnTo>
                  <a:lnTo>
                    <a:pt x="66" y="24"/>
                  </a:lnTo>
                  <a:lnTo>
                    <a:pt x="66" y="26"/>
                  </a:lnTo>
                  <a:lnTo>
                    <a:pt x="68" y="29"/>
                  </a:lnTo>
                  <a:lnTo>
                    <a:pt x="70" y="29"/>
                  </a:lnTo>
                  <a:lnTo>
                    <a:pt x="70" y="31"/>
                  </a:lnTo>
                  <a:lnTo>
                    <a:pt x="73" y="34"/>
                  </a:lnTo>
                  <a:lnTo>
                    <a:pt x="73" y="34"/>
                  </a:lnTo>
                  <a:lnTo>
                    <a:pt x="73" y="34"/>
                  </a:lnTo>
                  <a:lnTo>
                    <a:pt x="71" y="34"/>
                  </a:lnTo>
                  <a:lnTo>
                    <a:pt x="70" y="34"/>
                  </a:lnTo>
                  <a:lnTo>
                    <a:pt x="68" y="34"/>
                  </a:lnTo>
                  <a:lnTo>
                    <a:pt x="66" y="34"/>
                  </a:lnTo>
                  <a:lnTo>
                    <a:pt x="65" y="34"/>
                  </a:lnTo>
                  <a:lnTo>
                    <a:pt x="63" y="34"/>
                  </a:lnTo>
                  <a:lnTo>
                    <a:pt x="61" y="34"/>
                  </a:lnTo>
                  <a:lnTo>
                    <a:pt x="59" y="34"/>
                  </a:lnTo>
                  <a:lnTo>
                    <a:pt x="58" y="34"/>
                  </a:lnTo>
                  <a:lnTo>
                    <a:pt x="58" y="36"/>
                  </a:lnTo>
                  <a:lnTo>
                    <a:pt x="58" y="36"/>
                  </a:lnTo>
                  <a:lnTo>
                    <a:pt x="58" y="39"/>
                  </a:lnTo>
                  <a:lnTo>
                    <a:pt x="58" y="39"/>
                  </a:lnTo>
                  <a:lnTo>
                    <a:pt x="59" y="41"/>
                  </a:lnTo>
                  <a:lnTo>
                    <a:pt x="59" y="41"/>
                  </a:lnTo>
                  <a:lnTo>
                    <a:pt x="61" y="43"/>
                  </a:lnTo>
                  <a:lnTo>
                    <a:pt x="65" y="46"/>
                  </a:lnTo>
                  <a:lnTo>
                    <a:pt x="70" y="50"/>
                  </a:lnTo>
                  <a:lnTo>
                    <a:pt x="71" y="51"/>
                  </a:lnTo>
                  <a:lnTo>
                    <a:pt x="73" y="55"/>
                  </a:lnTo>
                  <a:lnTo>
                    <a:pt x="75" y="56"/>
                  </a:lnTo>
                  <a:lnTo>
                    <a:pt x="75" y="60"/>
                  </a:lnTo>
                  <a:lnTo>
                    <a:pt x="73" y="61"/>
                  </a:lnTo>
                  <a:lnTo>
                    <a:pt x="71" y="63"/>
                  </a:lnTo>
                  <a:lnTo>
                    <a:pt x="70" y="65"/>
                  </a:lnTo>
                  <a:lnTo>
                    <a:pt x="68" y="68"/>
                  </a:lnTo>
                  <a:lnTo>
                    <a:pt x="66" y="72"/>
                  </a:lnTo>
                  <a:lnTo>
                    <a:pt x="65" y="73"/>
                  </a:lnTo>
                  <a:lnTo>
                    <a:pt x="63" y="75"/>
                  </a:lnTo>
                  <a:lnTo>
                    <a:pt x="63" y="77"/>
                  </a:lnTo>
                  <a:lnTo>
                    <a:pt x="63" y="78"/>
                  </a:lnTo>
                  <a:lnTo>
                    <a:pt x="63" y="82"/>
                  </a:lnTo>
                  <a:lnTo>
                    <a:pt x="63" y="84"/>
                  </a:lnTo>
                  <a:lnTo>
                    <a:pt x="65" y="87"/>
                  </a:lnTo>
                  <a:lnTo>
                    <a:pt x="65" y="89"/>
                  </a:lnTo>
                  <a:lnTo>
                    <a:pt x="65" y="94"/>
                  </a:lnTo>
                  <a:lnTo>
                    <a:pt x="65" y="94"/>
                  </a:lnTo>
                  <a:lnTo>
                    <a:pt x="68" y="95"/>
                  </a:lnTo>
                  <a:lnTo>
                    <a:pt x="70" y="97"/>
                  </a:lnTo>
                  <a:lnTo>
                    <a:pt x="71" y="101"/>
                  </a:lnTo>
                  <a:lnTo>
                    <a:pt x="73" y="104"/>
                  </a:lnTo>
                  <a:lnTo>
                    <a:pt x="75" y="107"/>
                  </a:lnTo>
                  <a:lnTo>
                    <a:pt x="76" y="107"/>
                  </a:lnTo>
                  <a:lnTo>
                    <a:pt x="80" y="111"/>
                  </a:lnTo>
                  <a:lnTo>
                    <a:pt x="80" y="112"/>
                  </a:lnTo>
                  <a:lnTo>
                    <a:pt x="80" y="114"/>
                  </a:lnTo>
                  <a:lnTo>
                    <a:pt x="80" y="116"/>
                  </a:lnTo>
                  <a:lnTo>
                    <a:pt x="80" y="116"/>
                  </a:lnTo>
                  <a:lnTo>
                    <a:pt x="80" y="116"/>
                  </a:lnTo>
                  <a:lnTo>
                    <a:pt x="80" y="118"/>
                  </a:lnTo>
                  <a:lnTo>
                    <a:pt x="78" y="119"/>
                  </a:lnTo>
                  <a:lnTo>
                    <a:pt x="78" y="119"/>
                  </a:lnTo>
                  <a:lnTo>
                    <a:pt x="78" y="123"/>
                  </a:lnTo>
                  <a:lnTo>
                    <a:pt x="78" y="123"/>
                  </a:lnTo>
                  <a:lnTo>
                    <a:pt x="78" y="123"/>
                  </a:lnTo>
                  <a:lnTo>
                    <a:pt x="76" y="123"/>
                  </a:lnTo>
                  <a:lnTo>
                    <a:pt x="76" y="123"/>
                  </a:lnTo>
                  <a:lnTo>
                    <a:pt x="75" y="123"/>
                  </a:lnTo>
                  <a:lnTo>
                    <a:pt x="75" y="123"/>
                  </a:lnTo>
                  <a:lnTo>
                    <a:pt x="73" y="123"/>
                  </a:lnTo>
                  <a:lnTo>
                    <a:pt x="71" y="123"/>
                  </a:lnTo>
                  <a:lnTo>
                    <a:pt x="70" y="121"/>
                  </a:lnTo>
                  <a:lnTo>
                    <a:pt x="70" y="121"/>
                  </a:lnTo>
                  <a:lnTo>
                    <a:pt x="68" y="121"/>
                  </a:lnTo>
                  <a:lnTo>
                    <a:pt x="68" y="121"/>
                  </a:lnTo>
                  <a:lnTo>
                    <a:pt x="66" y="121"/>
                  </a:lnTo>
                  <a:lnTo>
                    <a:pt x="66" y="121"/>
                  </a:lnTo>
                  <a:lnTo>
                    <a:pt x="65" y="121"/>
                  </a:lnTo>
                  <a:lnTo>
                    <a:pt x="63" y="119"/>
                  </a:lnTo>
                  <a:lnTo>
                    <a:pt x="63" y="119"/>
                  </a:lnTo>
                  <a:lnTo>
                    <a:pt x="63" y="121"/>
                  </a:lnTo>
                  <a:lnTo>
                    <a:pt x="61" y="119"/>
                  </a:lnTo>
                  <a:lnTo>
                    <a:pt x="48" y="119"/>
                  </a:lnTo>
                  <a:lnTo>
                    <a:pt x="46" y="119"/>
                  </a:lnTo>
                  <a:lnTo>
                    <a:pt x="46" y="119"/>
                  </a:lnTo>
                  <a:lnTo>
                    <a:pt x="46" y="119"/>
                  </a:lnTo>
                  <a:lnTo>
                    <a:pt x="42" y="119"/>
                  </a:lnTo>
                  <a:lnTo>
                    <a:pt x="42" y="118"/>
                  </a:lnTo>
                  <a:lnTo>
                    <a:pt x="41" y="118"/>
                  </a:lnTo>
                  <a:lnTo>
                    <a:pt x="39" y="119"/>
                  </a:lnTo>
                  <a:lnTo>
                    <a:pt x="37" y="118"/>
                  </a:lnTo>
                  <a:lnTo>
                    <a:pt x="34" y="118"/>
                  </a:lnTo>
                  <a:lnTo>
                    <a:pt x="34" y="118"/>
                  </a:lnTo>
                  <a:lnTo>
                    <a:pt x="31" y="118"/>
                  </a:lnTo>
                  <a:lnTo>
                    <a:pt x="31" y="119"/>
                  </a:lnTo>
                  <a:lnTo>
                    <a:pt x="29" y="119"/>
                  </a:lnTo>
                  <a:lnTo>
                    <a:pt x="27" y="119"/>
                  </a:lnTo>
                  <a:lnTo>
                    <a:pt x="27" y="119"/>
                  </a:lnTo>
                  <a:lnTo>
                    <a:pt x="27" y="119"/>
                  </a:lnTo>
                  <a:lnTo>
                    <a:pt x="15" y="119"/>
                  </a:lnTo>
                  <a:lnTo>
                    <a:pt x="14" y="119"/>
                  </a:lnTo>
                  <a:lnTo>
                    <a:pt x="14" y="119"/>
                  </a:lnTo>
                  <a:lnTo>
                    <a:pt x="12" y="119"/>
                  </a:lnTo>
                  <a:lnTo>
                    <a:pt x="14" y="118"/>
                  </a:lnTo>
                  <a:lnTo>
                    <a:pt x="12" y="116"/>
                  </a:lnTo>
                  <a:lnTo>
                    <a:pt x="14" y="112"/>
                  </a:lnTo>
                  <a:lnTo>
                    <a:pt x="12" y="109"/>
                  </a:lnTo>
                  <a:lnTo>
                    <a:pt x="10" y="106"/>
                  </a:lnTo>
                  <a:lnTo>
                    <a:pt x="10" y="102"/>
                  </a:lnTo>
                  <a:lnTo>
                    <a:pt x="12" y="101"/>
                  </a:lnTo>
                  <a:lnTo>
                    <a:pt x="10" y="99"/>
                  </a:lnTo>
                  <a:lnTo>
                    <a:pt x="7" y="101"/>
                  </a:lnTo>
                  <a:lnTo>
                    <a:pt x="5" y="99"/>
                  </a:lnTo>
                  <a:lnTo>
                    <a:pt x="3" y="99"/>
                  </a:lnTo>
                  <a:lnTo>
                    <a:pt x="3" y="92"/>
                  </a:lnTo>
                  <a:lnTo>
                    <a:pt x="2" y="94"/>
                  </a:lnTo>
                  <a:lnTo>
                    <a:pt x="0" y="92"/>
                  </a:lnTo>
                  <a:lnTo>
                    <a:pt x="0" y="9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8" name="Freeform 136"/>
            <p:cNvSpPr>
              <a:spLocks/>
            </p:cNvSpPr>
            <p:nvPr/>
          </p:nvSpPr>
          <p:spPr bwMode="auto">
            <a:xfrm>
              <a:off x="4684564" y="4571461"/>
              <a:ext cx="147498" cy="159587"/>
            </a:xfrm>
            <a:custGeom>
              <a:avLst/>
              <a:gdLst>
                <a:gd name="T0" fmla="*/ 27 w 61"/>
                <a:gd name="T1" fmla="*/ 1 h 66"/>
                <a:gd name="T2" fmla="*/ 31 w 61"/>
                <a:gd name="T3" fmla="*/ 1 h 66"/>
                <a:gd name="T4" fmla="*/ 34 w 61"/>
                <a:gd name="T5" fmla="*/ 0 h 66"/>
                <a:gd name="T6" fmla="*/ 37 w 61"/>
                <a:gd name="T7" fmla="*/ 0 h 66"/>
                <a:gd name="T8" fmla="*/ 41 w 61"/>
                <a:gd name="T9" fmla="*/ 0 h 66"/>
                <a:gd name="T10" fmla="*/ 42 w 61"/>
                <a:gd name="T11" fmla="*/ 1 h 66"/>
                <a:gd name="T12" fmla="*/ 46 w 61"/>
                <a:gd name="T13" fmla="*/ 1 h 66"/>
                <a:gd name="T14" fmla="*/ 48 w 61"/>
                <a:gd name="T15" fmla="*/ 1 h 66"/>
                <a:gd name="T16" fmla="*/ 46 w 61"/>
                <a:gd name="T17" fmla="*/ 3 h 66"/>
                <a:gd name="T18" fmla="*/ 48 w 61"/>
                <a:gd name="T19" fmla="*/ 8 h 66"/>
                <a:gd name="T20" fmla="*/ 48 w 61"/>
                <a:gd name="T21" fmla="*/ 11 h 66"/>
                <a:gd name="T22" fmla="*/ 49 w 61"/>
                <a:gd name="T23" fmla="*/ 11 h 66"/>
                <a:gd name="T24" fmla="*/ 54 w 61"/>
                <a:gd name="T25" fmla="*/ 11 h 66"/>
                <a:gd name="T26" fmla="*/ 59 w 61"/>
                <a:gd name="T27" fmla="*/ 10 h 66"/>
                <a:gd name="T28" fmla="*/ 61 w 61"/>
                <a:gd name="T29" fmla="*/ 13 h 66"/>
                <a:gd name="T30" fmla="*/ 61 w 61"/>
                <a:gd name="T31" fmla="*/ 17 h 66"/>
                <a:gd name="T32" fmla="*/ 59 w 61"/>
                <a:gd name="T33" fmla="*/ 18 h 66"/>
                <a:gd name="T34" fmla="*/ 56 w 61"/>
                <a:gd name="T35" fmla="*/ 22 h 66"/>
                <a:gd name="T36" fmla="*/ 58 w 61"/>
                <a:gd name="T37" fmla="*/ 23 h 66"/>
                <a:gd name="T38" fmla="*/ 56 w 61"/>
                <a:gd name="T39" fmla="*/ 25 h 66"/>
                <a:gd name="T40" fmla="*/ 54 w 61"/>
                <a:gd name="T41" fmla="*/ 25 h 66"/>
                <a:gd name="T42" fmla="*/ 56 w 61"/>
                <a:gd name="T43" fmla="*/ 27 h 66"/>
                <a:gd name="T44" fmla="*/ 58 w 61"/>
                <a:gd name="T45" fmla="*/ 29 h 66"/>
                <a:gd name="T46" fmla="*/ 59 w 61"/>
                <a:gd name="T47" fmla="*/ 32 h 66"/>
                <a:gd name="T48" fmla="*/ 61 w 61"/>
                <a:gd name="T49" fmla="*/ 35 h 66"/>
                <a:gd name="T50" fmla="*/ 58 w 61"/>
                <a:gd name="T51" fmla="*/ 47 h 66"/>
                <a:gd name="T52" fmla="*/ 58 w 61"/>
                <a:gd name="T53" fmla="*/ 51 h 66"/>
                <a:gd name="T54" fmla="*/ 56 w 61"/>
                <a:gd name="T55" fmla="*/ 49 h 66"/>
                <a:gd name="T56" fmla="*/ 51 w 61"/>
                <a:gd name="T57" fmla="*/ 49 h 66"/>
                <a:gd name="T58" fmla="*/ 49 w 61"/>
                <a:gd name="T59" fmla="*/ 49 h 66"/>
                <a:gd name="T60" fmla="*/ 44 w 61"/>
                <a:gd name="T61" fmla="*/ 49 h 66"/>
                <a:gd name="T62" fmla="*/ 41 w 61"/>
                <a:gd name="T63" fmla="*/ 44 h 66"/>
                <a:gd name="T64" fmla="*/ 41 w 61"/>
                <a:gd name="T65" fmla="*/ 47 h 66"/>
                <a:gd name="T66" fmla="*/ 36 w 61"/>
                <a:gd name="T67" fmla="*/ 49 h 66"/>
                <a:gd name="T68" fmla="*/ 34 w 61"/>
                <a:gd name="T69" fmla="*/ 51 h 66"/>
                <a:gd name="T70" fmla="*/ 31 w 61"/>
                <a:gd name="T71" fmla="*/ 51 h 66"/>
                <a:gd name="T72" fmla="*/ 27 w 61"/>
                <a:gd name="T73" fmla="*/ 52 h 66"/>
                <a:gd name="T74" fmla="*/ 29 w 61"/>
                <a:gd name="T75" fmla="*/ 56 h 66"/>
                <a:gd name="T76" fmla="*/ 32 w 61"/>
                <a:gd name="T77" fmla="*/ 54 h 66"/>
                <a:gd name="T78" fmla="*/ 34 w 61"/>
                <a:gd name="T79" fmla="*/ 56 h 66"/>
                <a:gd name="T80" fmla="*/ 34 w 61"/>
                <a:gd name="T81" fmla="*/ 64 h 66"/>
                <a:gd name="T82" fmla="*/ 31 w 61"/>
                <a:gd name="T83" fmla="*/ 61 h 66"/>
                <a:gd name="T84" fmla="*/ 29 w 61"/>
                <a:gd name="T85" fmla="*/ 63 h 66"/>
                <a:gd name="T86" fmla="*/ 27 w 61"/>
                <a:gd name="T87" fmla="*/ 64 h 66"/>
                <a:gd name="T88" fmla="*/ 26 w 61"/>
                <a:gd name="T89" fmla="*/ 66 h 66"/>
                <a:gd name="T90" fmla="*/ 22 w 61"/>
                <a:gd name="T91" fmla="*/ 64 h 66"/>
                <a:gd name="T92" fmla="*/ 17 w 61"/>
                <a:gd name="T93" fmla="*/ 59 h 66"/>
                <a:gd name="T94" fmla="*/ 10 w 61"/>
                <a:gd name="T95" fmla="*/ 52 h 66"/>
                <a:gd name="T96" fmla="*/ 9 w 61"/>
                <a:gd name="T97" fmla="*/ 49 h 66"/>
                <a:gd name="T98" fmla="*/ 5 w 61"/>
                <a:gd name="T99" fmla="*/ 46 h 66"/>
                <a:gd name="T100" fmla="*/ 3 w 61"/>
                <a:gd name="T101" fmla="*/ 40 h 66"/>
                <a:gd name="T102" fmla="*/ 2 w 61"/>
                <a:gd name="T103" fmla="*/ 37 h 66"/>
                <a:gd name="T104" fmla="*/ 0 w 61"/>
                <a:gd name="T105" fmla="*/ 32 h 66"/>
                <a:gd name="T106" fmla="*/ 5 w 61"/>
                <a:gd name="T107" fmla="*/ 30 h 66"/>
                <a:gd name="T108" fmla="*/ 5 w 61"/>
                <a:gd name="T109" fmla="*/ 22 h 66"/>
                <a:gd name="T110" fmla="*/ 12 w 61"/>
                <a:gd name="T111" fmla="*/ 22 h 66"/>
                <a:gd name="T112" fmla="*/ 7 w 61"/>
                <a:gd name="T113" fmla="*/ 18 h 66"/>
                <a:gd name="T114" fmla="*/ 9 w 61"/>
                <a:gd name="T115" fmla="*/ 15 h 66"/>
                <a:gd name="T116" fmla="*/ 10 w 61"/>
                <a:gd name="T117" fmla="*/ 13 h 66"/>
                <a:gd name="T118" fmla="*/ 14 w 61"/>
                <a:gd name="T119" fmla="*/ 15 h 66"/>
                <a:gd name="T120" fmla="*/ 27 w 61"/>
                <a:gd name="T1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 h="66">
                  <a:moveTo>
                    <a:pt x="27" y="1"/>
                  </a:moveTo>
                  <a:lnTo>
                    <a:pt x="27" y="1"/>
                  </a:lnTo>
                  <a:lnTo>
                    <a:pt x="29" y="1"/>
                  </a:lnTo>
                  <a:lnTo>
                    <a:pt x="31" y="1"/>
                  </a:lnTo>
                  <a:lnTo>
                    <a:pt x="31" y="0"/>
                  </a:lnTo>
                  <a:lnTo>
                    <a:pt x="34" y="0"/>
                  </a:lnTo>
                  <a:lnTo>
                    <a:pt x="34" y="0"/>
                  </a:lnTo>
                  <a:lnTo>
                    <a:pt x="37" y="0"/>
                  </a:lnTo>
                  <a:lnTo>
                    <a:pt x="39" y="1"/>
                  </a:lnTo>
                  <a:lnTo>
                    <a:pt x="41" y="0"/>
                  </a:lnTo>
                  <a:lnTo>
                    <a:pt x="42" y="0"/>
                  </a:lnTo>
                  <a:lnTo>
                    <a:pt x="42" y="1"/>
                  </a:lnTo>
                  <a:lnTo>
                    <a:pt x="46" y="1"/>
                  </a:lnTo>
                  <a:lnTo>
                    <a:pt x="46" y="1"/>
                  </a:lnTo>
                  <a:lnTo>
                    <a:pt x="46" y="1"/>
                  </a:lnTo>
                  <a:lnTo>
                    <a:pt x="48" y="1"/>
                  </a:lnTo>
                  <a:lnTo>
                    <a:pt x="48" y="1"/>
                  </a:lnTo>
                  <a:lnTo>
                    <a:pt x="46" y="3"/>
                  </a:lnTo>
                  <a:lnTo>
                    <a:pt x="48" y="6"/>
                  </a:lnTo>
                  <a:lnTo>
                    <a:pt x="48" y="8"/>
                  </a:lnTo>
                  <a:lnTo>
                    <a:pt x="48" y="10"/>
                  </a:lnTo>
                  <a:lnTo>
                    <a:pt x="48" y="11"/>
                  </a:lnTo>
                  <a:lnTo>
                    <a:pt x="48" y="11"/>
                  </a:lnTo>
                  <a:lnTo>
                    <a:pt x="49" y="11"/>
                  </a:lnTo>
                  <a:lnTo>
                    <a:pt x="51" y="11"/>
                  </a:lnTo>
                  <a:lnTo>
                    <a:pt x="54" y="11"/>
                  </a:lnTo>
                  <a:lnTo>
                    <a:pt x="56" y="10"/>
                  </a:lnTo>
                  <a:lnTo>
                    <a:pt x="59" y="10"/>
                  </a:lnTo>
                  <a:lnTo>
                    <a:pt x="61" y="11"/>
                  </a:lnTo>
                  <a:lnTo>
                    <a:pt x="61" y="13"/>
                  </a:lnTo>
                  <a:lnTo>
                    <a:pt x="59" y="15"/>
                  </a:lnTo>
                  <a:lnTo>
                    <a:pt x="61" y="17"/>
                  </a:lnTo>
                  <a:lnTo>
                    <a:pt x="61" y="18"/>
                  </a:lnTo>
                  <a:lnTo>
                    <a:pt x="59" y="18"/>
                  </a:lnTo>
                  <a:lnTo>
                    <a:pt x="56" y="20"/>
                  </a:lnTo>
                  <a:lnTo>
                    <a:pt x="56" y="22"/>
                  </a:lnTo>
                  <a:lnTo>
                    <a:pt x="56" y="22"/>
                  </a:lnTo>
                  <a:lnTo>
                    <a:pt x="58" y="23"/>
                  </a:lnTo>
                  <a:lnTo>
                    <a:pt x="56" y="23"/>
                  </a:lnTo>
                  <a:lnTo>
                    <a:pt x="56" y="25"/>
                  </a:lnTo>
                  <a:lnTo>
                    <a:pt x="54" y="25"/>
                  </a:lnTo>
                  <a:lnTo>
                    <a:pt x="54" y="25"/>
                  </a:lnTo>
                  <a:lnTo>
                    <a:pt x="56" y="27"/>
                  </a:lnTo>
                  <a:lnTo>
                    <a:pt x="56" y="27"/>
                  </a:lnTo>
                  <a:lnTo>
                    <a:pt x="58" y="29"/>
                  </a:lnTo>
                  <a:lnTo>
                    <a:pt x="58" y="29"/>
                  </a:lnTo>
                  <a:lnTo>
                    <a:pt x="59" y="30"/>
                  </a:lnTo>
                  <a:lnTo>
                    <a:pt x="59" y="32"/>
                  </a:lnTo>
                  <a:lnTo>
                    <a:pt x="61" y="34"/>
                  </a:lnTo>
                  <a:lnTo>
                    <a:pt x="61" y="35"/>
                  </a:lnTo>
                  <a:lnTo>
                    <a:pt x="59" y="39"/>
                  </a:lnTo>
                  <a:lnTo>
                    <a:pt x="58" y="47"/>
                  </a:lnTo>
                  <a:lnTo>
                    <a:pt x="58" y="49"/>
                  </a:lnTo>
                  <a:lnTo>
                    <a:pt x="58" y="51"/>
                  </a:lnTo>
                  <a:lnTo>
                    <a:pt x="56" y="51"/>
                  </a:lnTo>
                  <a:lnTo>
                    <a:pt x="56" y="49"/>
                  </a:lnTo>
                  <a:lnTo>
                    <a:pt x="54" y="49"/>
                  </a:lnTo>
                  <a:lnTo>
                    <a:pt x="51" y="49"/>
                  </a:lnTo>
                  <a:lnTo>
                    <a:pt x="51" y="49"/>
                  </a:lnTo>
                  <a:lnTo>
                    <a:pt x="49" y="49"/>
                  </a:lnTo>
                  <a:lnTo>
                    <a:pt x="46" y="51"/>
                  </a:lnTo>
                  <a:lnTo>
                    <a:pt x="44" y="49"/>
                  </a:lnTo>
                  <a:lnTo>
                    <a:pt x="42" y="44"/>
                  </a:lnTo>
                  <a:lnTo>
                    <a:pt x="41" y="44"/>
                  </a:lnTo>
                  <a:lnTo>
                    <a:pt x="41" y="46"/>
                  </a:lnTo>
                  <a:lnTo>
                    <a:pt x="41" y="47"/>
                  </a:lnTo>
                  <a:lnTo>
                    <a:pt x="41" y="49"/>
                  </a:lnTo>
                  <a:lnTo>
                    <a:pt x="36" y="49"/>
                  </a:lnTo>
                  <a:lnTo>
                    <a:pt x="34" y="49"/>
                  </a:lnTo>
                  <a:lnTo>
                    <a:pt x="34" y="51"/>
                  </a:lnTo>
                  <a:lnTo>
                    <a:pt x="32" y="51"/>
                  </a:lnTo>
                  <a:lnTo>
                    <a:pt x="31" y="51"/>
                  </a:lnTo>
                  <a:lnTo>
                    <a:pt x="29" y="51"/>
                  </a:lnTo>
                  <a:lnTo>
                    <a:pt x="27" y="52"/>
                  </a:lnTo>
                  <a:lnTo>
                    <a:pt x="29" y="52"/>
                  </a:lnTo>
                  <a:lnTo>
                    <a:pt x="29" y="56"/>
                  </a:lnTo>
                  <a:lnTo>
                    <a:pt x="31" y="54"/>
                  </a:lnTo>
                  <a:lnTo>
                    <a:pt x="32" y="54"/>
                  </a:lnTo>
                  <a:lnTo>
                    <a:pt x="32" y="56"/>
                  </a:lnTo>
                  <a:lnTo>
                    <a:pt x="34" y="56"/>
                  </a:lnTo>
                  <a:lnTo>
                    <a:pt x="34" y="63"/>
                  </a:lnTo>
                  <a:lnTo>
                    <a:pt x="34" y="64"/>
                  </a:lnTo>
                  <a:lnTo>
                    <a:pt x="32" y="61"/>
                  </a:lnTo>
                  <a:lnTo>
                    <a:pt x="31" y="61"/>
                  </a:lnTo>
                  <a:lnTo>
                    <a:pt x="31" y="63"/>
                  </a:lnTo>
                  <a:lnTo>
                    <a:pt x="29" y="63"/>
                  </a:lnTo>
                  <a:lnTo>
                    <a:pt x="27" y="63"/>
                  </a:lnTo>
                  <a:lnTo>
                    <a:pt x="27" y="64"/>
                  </a:lnTo>
                  <a:lnTo>
                    <a:pt x="26" y="66"/>
                  </a:lnTo>
                  <a:lnTo>
                    <a:pt x="26" y="66"/>
                  </a:lnTo>
                  <a:lnTo>
                    <a:pt x="24" y="66"/>
                  </a:lnTo>
                  <a:lnTo>
                    <a:pt x="22" y="64"/>
                  </a:lnTo>
                  <a:lnTo>
                    <a:pt x="19" y="63"/>
                  </a:lnTo>
                  <a:lnTo>
                    <a:pt x="17" y="59"/>
                  </a:lnTo>
                  <a:lnTo>
                    <a:pt x="14" y="56"/>
                  </a:lnTo>
                  <a:lnTo>
                    <a:pt x="10" y="52"/>
                  </a:lnTo>
                  <a:lnTo>
                    <a:pt x="10" y="52"/>
                  </a:lnTo>
                  <a:lnTo>
                    <a:pt x="9" y="49"/>
                  </a:lnTo>
                  <a:lnTo>
                    <a:pt x="7" y="47"/>
                  </a:lnTo>
                  <a:lnTo>
                    <a:pt x="5" y="46"/>
                  </a:lnTo>
                  <a:lnTo>
                    <a:pt x="5" y="42"/>
                  </a:lnTo>
                  <a:lnTo>
                    <a:pt x="3" y="40"/>
                  </a:lnTo>
                  <a:lnTo>
                    <a:pt x="3" y="39"/>
                  </a:lnTo>
                  <a:lnTo>
                    <a:pt x="2" y="37"/>
                  </a:lnTo>
                  <a:lnTo>
                    <a:pt x="0" y="32"/>
                  </a:lnTo>
                  <a:lnTo>
                    <a:pt x="0" y="32"/>
                  </a:lnTo>
                  <a:lnTo>
                    <a:pt x="3" y="32"/>
                  </a:lnTo>
                  <a:lnTo>
                    <a:pt x="5" y="30"/>
                  </a:lnTo>
                  <a:lnTo>
                    <a:pt x="5" y="25"/>
                  </a:lnTo>
                  <a:lnTo>
                    <a:pt x="5" y="22"/>
                  </a:lnTo>
                  <a:lnTo>
                    <a:pt x="7" y="23"/>
                  </a:lnTo>
                  <a:lnTo>
                    <a:pt x="12" y="22"/>
                  </a:lnTo>
                  <a:lnTo>
                    <a:pt x="9" y="22"/>
                  </a:lnTo>
                  <a:lnTo>
                    <a:pt x="7" y="18"/>
                  </a:lnTo>
                  <a:lnTo>
                    <a:pt x="9" y="17"/>
                  </a:lnTo>
                  <a:lnTo>
                    <a:pt x="9" y="15"/>
                  </a:lnTo>
                  <a:lnTo>
                    <a:pt x="10" y="15"/>
                  </a:lnTo>
                  <a:lnTo>
                    <a:pt x="10" y="13"/>
                  </a:lnTo>
                  <a:lnTo>
                    <a:pt x="12" y="13"/>
                  </a:lnTo>
                  <a:lnTo>
                    <a:pt x="14" y="15"/>
                  </a:lnTo>
                  <a:lnTo>
                    <a:pt x="27" y="15"/>
                  </a:lnTo>
                  <a:lnTo>
                    <a:pt x="27" y="1"/>
                  </a:lnTo>
                  <a:lnTo>
                    <a:pt x="27" y="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9" name="Freeform 137"/>
            <p:cNvSpPr>
              <a:spLocks/>
            </p:cNvSpPr>
            <p:nvPr/>
          </p:nvSpPr>
          <p:spPr bwMode="auto">
            <a:xfrm>
              <a:off x="4696653" y="4573880"/>
              <a:ext cx="53196" cy="33852"/>
            </a:xfrm>
            <a:custGeom>
              <a:avLst/>
              <a:gdLst>
                <a:gd name="T0" fmla="*/ 4 w 22"/>
                <a:gd name="T1" fmla="*/ 14 h 14"/>
                <a:gd name="T2" fmla="*/ 5 w 22"/>
                <a:gd name="T3" fmla="*/ 14 h 14"/>
                <a:gd name="T4" fmla="*/ 5 w 22"/>
                <a:gd name="T5" fmla="*/ 12 h 14"/>
                <a:gd name="T6" fmla="*/ 7 w 22"/>
                <a:gd name="T7" fmla="*/ 12 h 14"/>
                <a:gd name="T8" fmla="*/ 9 w 22"/>
                <a:gd name="T9" fmla="*/ 14 h 14"/>
                <a:gd name="T10" fmla="*/ 22 w 22"/>
                <a:gd name="T11" fmla="*/ 14 h 14"/>
                <a:gd name="T12" fmla="*/ 22 w 22"/>
                <a:gd name="T13" fmla="*/ 0 h 14"/>
                <a:gd name="T14" fmla="*/ 10 w 22"/>
                <a:gd name="T15" fmla="*/ 0 h 14"/>
                <a:gd name="T16" fmla="*/ 9 w 22"/>
                <a:gd name="T17" fmla="*/ 0 h 14"/>
                <a:gd name="T18" fmla="*/ 9 w 22"/>
                <a:gd name="T19" fmla="*/ 0 h 14"/>
                <a:gd name="T20" fmla="*/ 7 w 22"/>
                <a:gd name="T21" fmla="*/ 0 h 14"/>
                <a:gd name="T22" fmla="*/ 5 w 22"/>
                <a:gd name="T23" fmla="*/ 0 h 14"/>
                <a:gd name="T24" fmla="*/ 7 w 22"/>
                <a:gd name="T25" fmla="*/ 2 h 14"/>
                <a:gd name="T26" fmla="*/ 4 w 22"/>
                <a:gd name="T27" fmla="*/ 7 h 14"/>
                <a:gd name="T28" fmla="*/ 0 w 22"/>
                <a:gd name="T29" fmla="*/ 12 h 14"/>
                <a:gd name="T30" fmla="*/ 4 w 22"/>
                <a:gd name="T31" fmla="*/ 12 h 14"/>
                <a:gd name="T32" fmla="*/ 4 w 22"/>
                <a:gd name="T33" fmla="*/ 14 h 14"/>
                <a:gd name="T34" fmla="*/ 4 w 22"/>
                <a:gd name="T3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14">
                  <a:moveTo>
                    <a:pt x="4" y="14"/>
                  </a:moveTo>
                  <a:lnTo>
                    <a:pt x="5" y="14"/>
                  </a:lnTo>
                  <a:lnTo>
                    <a:pt x="5" y="12"/>
                  </a:lnTo>
                  <a:lnTo>
                    <a:pt x="7" y="12"/>
                  </a:lnTo>
                  <a:lnTo>
                    <a:pt x="9" y="14"/>
                  </a:lnTo>
                  <a:lnTo>
                    <a:pt x="22" y="14"/>
                  </a:lnTo>
                  <a:lnTo>
                    <a:pt x="22" y="0"/>
                  </a:lnTo>
                  <a:lnTo>
                    <a:pt x="10" y="0"/>
                  </a:lnTo>
                  <a:lnTo>
                    <a:pt x="9" y="0"/>
                  </a:lnTo>
                  <a:lnTo>
                    <a:pt x="9" y="0"/>
                  </a:lnTo>
                  <a:lnTo>
                    <a:pt x="7" y="0"/>
                  </a:lnTo>
                  <a:lnTo>
                    <a:pt x="5" y="0"/>
                  </a:lnTo>
                  <a:lnTo>
                    <a:pt x="7" y="2"/>
                  </a:lnTo>
                  <a:lnTo>
                    <a:pt x="4" y="7"/>
                  </a:lnTo>
                  <a:lnTo>
                    <a:pt x="0" y="12"/>
                  </a:lnTo>
                  <a:lnTo>
                    <a:pt x="4" y="12"/>
                  </a:lnTo>
                  <a:lnTo>
                    <a:pt x="4" y="14"/>
                  </a:lnTo>
                  <a:lnTo>
                    <a:pt x="4" y="1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0" name="Freeform 138"/>
            <p:cNvSpPr>
              <a:spLocks/>
            </p:cNvSpPr>
            <p:nvPr/>
          </p:nvSpPr>
          <p:spPr bwMode="auto">
            <a:xfrm>
              <a:off x="4747431" y="4530356"/>
              <a:ext cx="195857" cy="234545"/>
            </a:xfrm>
            <a:custGeom>
              <a:avLst/>
              <a:gdLst>
                <a:gd name="T0" fmla="*/ 1 w 81"/>
                <a:gd name="T1" fmla="*/ 80 h 97"/>
                <a:gd name="T2" fmla="*/ 5 w 81"/>
                <a:gd name="T3" fmla="*/ 78 h 97"/>
                <a:gd name="T4" fmla="*/ 8 w 81"/>
                <a:gd name="T5" fmla="*/ 80 h 97"/>
                <a:gd name="T6" fmla="*/ 6 w 81"/>
                <a:gd name="T7" fmla="*/ 71 h 97"/>
                <a:gd name="T8" fmla="*/ 3 w 81"/>
                <a:gd name="T9" fmla="*/ 69 h 97"/>
                <a:gd name="T10" fmla="*/ 5 w 81"/>
                <a:gd name="T11" fmla="*/ 68 h 97"/>
                <a:gd name="T12" fmla="*/ 8 w 81"/>
                <a:gd name="T13" fmla="*/ 66 h 97"/>
                <a:gd name="T14" fmla="*/ 15 w 81"/>
                <a:gd name="T15" fmla="*/ 64 h 97"/>
                <a:gd name="T16" fmla="*/ 16 w 81"/>
                <a:gd name="T17" fmla="*/ 61 h 97"/>
                <a:gd name="T18" fmla="*/ 23 w 81"/>
                <a:gd name="T19" fmla="*/ 66 h 97"/>
                <a:gd name="T20" fmla="*/ 28 w 81"/>
                <a:gd name="T21" fmla="*/ 66 h 97"/>
                <a:gd name="T22" fmla="*/ 32 w 81"/>
                <a:gd name="T23" fmla="*/ 68 h 97"/>
                <a:gd name="T24" fmla="*/ 33 w 81"/>
                <a:gd name="T25" fmla="*/ 56 h 97"/>
                <a:gd name="T26" fmla="*/ 33 w 81"/>
                <a:gd name="T27" fmla="*/ 49 h 97"/>
                <a:gd name="T28" fmla="*/ 32 w 81"/>
                <a:gd name="T29" fmla="*/ 46 h 97"/>
                <a:gd name="T30" fmla="*/ 28 w 81"/>
                <a:gd name="T31" fmla="*/ 42 h 97"/>
                <a:gd name="T32" fmla="*/ 30 w 81"/>
                <a:gd name="T33" fmla="*/ 40 h 97"/>
                <a:gd name="T34" fmla="*/ 30 w 81"/>
                <a:gd name="T35" fmla="*/ 39 h 97"/>
                <a:gd name="T36" fmla="*/ 35 w 81"/>
                <a:gd name="T37" fmla="*/ 35 h 97"/>
                <a:gd name="T38" fmla="*/ 35 w 81"/>
                <a:gd name="T39" fmla="*/ 30 h 97"/>
                <a:gd name="T40" fmla="*/ 30 w 81"/>
                <a:gd name="T41" fmla="*/ 27 h 97"/>
                <a:gd name="T42" fmla="*/ 23 w 81"/>
                <a:gd name="T43" fmla="*/ 28 h 97"/>
                <a:gd name="T44" fmla="*/ 22 w 81"/>
                <a:gd name="T45" fmla="*/ 27 h 97"/>
                <a:gd name="T46" fmla="*/ 20 w 81"/>
                <a:gd name="T47" fmla="*/ 20 h 97"/>
                <a:gd name="T48" fmla="*/ 37 w 81"/>
                <a:gd name="T49" fmla="*/ 20 h 97"/>
                <a:gd name="T50" fmla="*/ 39 w 81"/>
                <a:gd name="T51" fmla="*/ 20 h 97"/>
                <a:gd name="T52" fmla="*/ 42 w 81"/>
                <a:gd name="T53" fmla="*/ 20 h 97"/>
                <a:gd name="T54" fmla="*/ 44 w 81"/>
                <a:gd name="T55" fmla="*/ 20 h 97"/>
                <a:gd name="T56" fmla="*/ 49 w 81"/>
                <a:gd name="T57" fmla="*/ 22 h 97"/>
                <a:gd name="T58" fmla="*/ 50 w 81"/>
                <a:gd name="T59" fmla="*/ 22 h 97"/>
                <a:gd name="T60" fmla="*/ 52 w 81"/>
                <a:gd name="T61" fmla="*/ 22 h 97"/>
                <a:gd name="T62" fmla="*/ 54 w 81"/>
                <a:gd name="T63" fmla="*/ 17 h 97"/>
                <a:gd name="T64" fmla="*/ 62 w 81"/>
                <a:gd name="T65" fmla="*/ 5 h 97"/>
                <a:gd name="T66" fmla="*/ 69 w 81"/>
                <a:gd name="T67" fmla="*/ 1 h 97"/>
                <a:gd name="T68" fmla="*/ 74 w 81"/>
                <a:gd name="T69" fmla="*/ 0 h 97"/>
                <a:gd name="T70" fmla="*/ 78 w 81"/>
                <a:gd name="T71" fmla="*/ 1 h 97"/>
                <a:gd name="T72" fmla="*/ 79 w 81"/>
                <a:gd name="T73" fmla="*/ 1 h 97"/>
                <a:gd name="T74" fmla="*/ 79 w 81"/>
                <a:gd name="T75" fmla="*/ 10 h 97"/>
                <a:gd name="T76" fmla="*/ 74 w 81"/>
                <a:gd name="T77" fmla="*/ 22 h 97"/>
                <a:gd name="T78" fmla="*/ 73 w 81"/>
                <a:gd name="T79" fmla="*/ 27 h 97"/>
                <a:gd name="T80" fmla="*/ 73 w 81"/>
                <a:gd name="T81" fmla="*/ 35 h 97"/>
                <a:gd name="T82" fmla="*/ 71 w 81"/>
                <a:gd name="T83" fmla="*/ 40 h 97"/>
                <a:gd name="T84" fmla="*/ 66 w 81"/>
                <a:gd name="T85" fmla="*/ 52 h 97"/>
                <a:gd name="T86" fmla="*/ 61 w 81"/>
                <a:gd name="T87" fmla="*/ 54 h 97"/>
                <a:gd name="T88" fmla="*/ 57 w 81"/>
                <a:gd name="T89" fmla="*/ 61 h 97"/>
                <a:gd name="T90" fmla="*/ 52 w 81"/>
                <a:gd name="T91" fmla="*/ 69 h 97"/>
                <a:gd name="T92" fmla="*/ 52 w 81"/>
                <a:gd name="T93" fmla="*/ 80 h 97"/>
                <a:gd name="T94" fmla="*/ 49 w 81"/>
                <a:gd name="T95" fmla="*/ 85 h 97"/>
                <a:gd name="T96" fmla="*/ 42 w 81"/>
                <a:gd name="T97" fmla="*/ 91 h 97"/>
                <a:gd name="T98" fmla="*/ 35 w 81"/>
                <a:gd name="T99" fmla="*/ 93 h 97"/>
                <a:gd name="T100" fmla="*/ 35 w 81"/>
                <a:gd name="T101" fmla="*/ 88 h 97"/>
                <a:gd name="T102" fmla="*/ 30 w 81"/>
                <a:gd name="T103" fmla="*/ 90 h 97"/>
                <a:gd name="T104" fmla="*/ 27 w 81"/>
                <a:gd name="T105" fmla="*/ 93 h 97"/>
                <a:gd name="T106" fmla="*/ 23 w 81"/>
                <a:gd name="T107" fmla="*/ 93 h 97"/>
                <a:gd name="T108" fmla="*/ 20 w 81"/>
                <a:gd name="T109" fmla="*/ 93 h 97"/>
                <a:gd name="T110" fmla="*/ 18 w 81"/>
                <a:gd name="T111" fmla="*/ 90 h 97"/>
                <a:gd name="T112" fmla="*/ 15 w 81"/>
                <a:gd name="T113" fmla="*/ 90 h 97"/>
                <a:gd name="T114" fmla="*/ 11 w 81"/>
                <a:gd name="T115" fmla="*/ 93 h 97"/>
                <a:gd name="T116" fmla="*/ 8 w 81"/>
                <a:gd name="T117" fmla="*/ 97 h 97"/>
                <a:gd name="T118" fmla="*/ 6 w 81"/>
                <a:gd name="T119" fmla="*/ 91 h 97"/>
                <a:gd name="T120" fmla="*/ 1 w 81"/>
                <a:gd name="T121" fmla="*/ 8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 h="97">
                  <a:moveTo>
                    <a:pt x="0" y="83"/>
                  </a:moveTo>
                  <a:lnTo>
                    <a:pt x="1" y="81"/>
                  </a:lnTo>
                  <a:lnTo>
                    <a:pt x="1" y="80"/>
                  </a:lnTo>
                  <a:lnTo>
                    <a:pt x="3" y="80"/>
                  </a:lnTo>
                  <a:lnTo>
                    <a:pt x="5" y="80"/>
                  </a:lnTo>
                  <a:lnTo>
                    <a:pt x="5" y="78"/>
                  </a:lnTo>
                  <a:lnTo>
                    <a:pt x="6" y="78"/>
                  </a:lnTo>
                  <a:lnTo>
                    <a:pt x="8" y="81"/>
                  </a:lnTo>
                  <a:lnTo>
                    <a:pt x="8" y="80"/>
                  </a:lnTo>
                  <a:lnTo>
                    <a:pt x="8" y="73"/>
                  </a:lnTo>
                  <a:lnTo>
                    <a:pt x="6" y="73"/>
                  </a:lnTo>
                  <a:lnTo>
                    <a:pt x="6" y="71"/>
                  </a:lnTo>
                  <a:lnTo>
                    <a:pt x="5" y="71"/>
                  </a:lnTo>
                  <a:lnTo>
                    <a:pt x="3" y="73"/>
                  </a:lnTo>
                  <a:lnTo>
                    <a:pt x="3" y="69"/>
                  </a:lnTo>
                  <a:lnTo>
                    <a:pt x="1" y="69"/>
                  </a:lnTo>
                  <a:lnTo>
                    <a:pt x="3" y="68"/>
                  </a:lnTo>
                  <a:lnTo>
                    <a:pt x="5" y="68"/>
                  </a:lnTo>
                  <a:lnTo>
                    <a:pt x="6" y="68"/>
                  </a:lnTo>
                  <a:lnTo>
                    <a:pt x="8" y="68"/>
                  </a:lnTo>
                  <a:lnTo>
                    <a:pt x="8" y="66"/>
                  </a:lnTo>
                  <a:lnTo>
                    <a:pt x="10" y="66"/>
                  </a:lnTo>
                  <a:lnTo>
                    <a:pt x="15" y="66"/>
                  </a:lnTo>
                  <a:lnTo>
                    <a:pt x="15" y="64"/>
                  </a:lnTo>
                  <a:lnTo>
                    <a:pt x="15" y="63"/>
                  </a:lnTo>
                  <a:lnTo>
                    <a:pt x="15" y="61"/>
                  </a:lnTo>
                  <a:lnTo>
                    <a:pt x="16" y="61"/>
                  </a:lnTo>
                  <a:lnTo>
                    <a:pt x="18" y="66"/>
                  </a:lnTo>
                  <a:lnTo>
                    <a:pt x="20" y="68"/>
                  </a:lnTo>
                  <a:lnTo>
                    <a:pt x="23" y="66"/>
                  </a:lnTo>
                  <a:lnTo>
                    <a:pt x="25" y="66"/>
                  </a:lnTo>
                  <a:lnTo>
                    <a:pt x="25" y="66"/>
                  </a:lnTo>
                  <a:lnTo>
                    <a:pt x="28" y="66"/>
                  </a:lnTo>
                  <a:lnTo>
                    <a:pt x="30" y="66"/>
                  </a:lnTo>
                  <a:lnTo>
                    <a:pt x="30" y="68"/>
                  </a:lnTo>
                  <a:lnTo>
                    <a:pt x="32" y="68"/>
                  </a:lnTo>
                  <a:lnTo>
                    <a:pt x="32" y="66"/>
                  </a:lnTo>
                  <a:lnTo>
                    <a:pt x="32" y="64"/>
                  </a:lnTo>
                  <a:lnTo>
                    <a:pt x="33" y="56"/>
                  </a:lnTo>
                  <a:lnTo>
                    <a:pt x="35" y="52"/>
                  </a:lnTo>
                  <a:lnTo>
                    <a:pt x="35" y="51"/>
                  </a:lnTo>
                  <a:lnTo>
                    <a:pt x="33" y="49"/>
                  </a:lnTo>
                  <a:lnTo>
                    <a:pt x="33" y="47"/>
                  </a:lnTo>
                  <a:lnTo>
                    <a:pt x="32" y="46"/>
                  </a:lnTo>
                  <a:lnTo>
                    <a:pt x="32" y="46"/>
                  </a:lnTo>
                  <a:lnTo>
                    <a:pt x="30" y="44"/>
                  </a:lnTo>
                  <a:lnTo>
                    <a:pt x="30" y="44"/>
                  </a:lnTo>
                  <a:lnTo>
                    <a:pt x="28" y="42"/>
                  </a:lnTo>
                  <a:lnTo>
                    <a:pt x="28" y="42"/>
                  </a:lnTo>
                  <a:lnTo>
                    <a:pt x="30" y="42"/>
                  </a:lnTo>
                  <a:lnTo>
                    <a:pt x="30" y="40"/>
                  </a:lnTo>
                  <a:lnTo>
                    <a:pt x="32" y="40"/>
                  </a:lnTo>
                  <a:lnTo>
                    <a:pt x="30" y="39"/>
                  </a:lnTo>
                  <a:lnTo>
                    <a:pt x="30" y="39"/>
                  </a:lnTo>
                  <a:lnTo>
                    <a:pt x="30" y="37"/>
                  </a:lnTo>
                  <a:lnTo>
                    <a:pt x="33" y="35"/>
                  </a:lnTo>
                  <a:lnTo>
                    <a:pt x="35" y="35"/>
                  </a:lnTo>
                  <a:lnTo>
                    <a:pt x="35" y="34"/>
                  </a:lnTo>
                  <a:lnTo>
                    <a:pt x="33" y="32"/>
                  </a:lnTo>
                  <a:lnTo>
                    <a:pt x="35" y="30"/>
                  </a:lnTo>
                  <a:lnTo>
                    <a:pt x="35" y="28"/>
                  </a:lnTo>
                  <a:lnTo>
                    <a:pt x="33" y="27"/>
                  </a:lnTo>
                  <a:lnTo>
                    <a:pt x="30" y="27"/>
                  </a:lnTo>
                  <a:lnTo>
                    <a:pt x="28" y="28"/>
                  </a:lnTo>
                  <a:lnTo>
                    <a:pt x="25" y="28"/>
                  </a:lnTo>
                  <a:lnTo>
                    <a:pt x="23" y="28"/>
                  </a:lnTo>
                  <a:lnTo>
                    <a:pt x="22" y="28"/>
                  </a:lnTo>
                  <a:lnTo>
                    <a:pt x="22" y="28"/>
                  </a:lnTo>
                  <a:lnTo>
                    <a:pt x="22" y="27"/>
                  </a:lnTo>
                  <a:lnTo>
                    <a:pt x="22" y="25"/>
                  </a:lnTo>
                  <a:lnTo>
                    <a:pt x="22" y="23"/>
                  </a:lnTo>
                  <a:lnTo>
                    <a:pt x="20" y="20"/>
                  </a:lnTo>
                  <a:lnTo>
                    <a:pt x="22" y="18"/>
                  </a:lnTo>
                  <a:lnTo>
                    <a:pt x="35" y="18"/>
                  </a:lnTo>
                  <a:lnTo>
                    <a:pt x="37" y="20"/>
                  </a:lnTo>
                  <a:lnTo>
                    <a:pt x="37" y="18"/>
                  </a:lnTo>
                  <a:lnTo>
                    <a:pt x="37" y="18"/>
                  </a:lnTo>
                  <a:lnTo>
                    <a:pt x="39" y="20"/>
                  </a:lnTo>
                  <a:lnTo>
                    <a:pt x="40" y="20"/>
                  </a:lnTo>
                  <a:lnTo>
                    <a:pt x="40" y="20"/>
                  </a:lnTo>
                  <a:lnTo>
                    <a:pt x="42" y="20"/>
                  </a:lnTo>
                  <a:lnTo>
                    <a:pt x="42" y="20"/>
                  </a:lnTo>
                  <a:lnTo>
                    <a:pt x="44" y="20"/>
                  </a:lnTo>
                  <a:lnTo>
                    <a:pt x="44" y="20"/>
                  </a:lnTo>
                  <a:lnTo>
                    <a:pt x="45" y="22"/>
                  </a:lnTo>
                  <a:lnTo>
                    <a:pt x="47" y="22"/>
                  </a:lnTo>
                  <a:lnTo>
                    <a:pt x="49" y="22"/>
                  </a:lnTo>
                  <a:lnTo>
                    <a:pt x="49" y="22"/>
                  </a:lnTo>
                  <a:lnTo>
                    <a:pt x="50" y="22"/>
                  </a:lnTo>
                  <a:lnTo>
                    <a:pt x="50" y="22"/>
                  </a:lnTo>
                  <a:lnTo>
                    <a:pt x="52" y="22"/>
                  </a:lnTo>
                  <a:lnTo>
                    <a:pt x="52" y="22"/>
                  </a:lnTo>
                  <a:lnTo>
                    <a:pt x="52" y="22"/>
                  </a:lnTo>
                  <a:lnTo>
                    <a:pt x="52" y="18"/>
                  </a:lnTo>
                  <a:lnTo>
                    <a:pt x="52" y="18"/>
                  </a:lnTo>
                  <a:lnTo>
                    <a:pt x="54" y="17"/>
                  </a:lnTo>
                  <a:lnTo>
                    <a:pt x="54" y="15"/>
                  </a:lnTo>
                  <a:lnTo>
                    <a:pt x="59" y="6"/>
                  </a:lnTo>
                  <a:lnTo>
                    <a:pt x="62" y="5"/>
                  </a:lnTo>
                  <a:lnTo>
                    <a:pt x="64" y="3"/>
                  </a:lnTo>
                  <a:lnTo>
                    <a:pt x="64" y="3"/>
                  </a:lnTo>
                  <a:lnTo>
                    <a:pt x="69" y="1"/>
                  </a:lnTo>
                  <a:lnTo>
                    <a:pt x="71" y="1"/>
                  </a:lnTo>
                  <a:lnTo>
                    <a:pt x="73" y="0"/>
                  </a:lnTo>
                  <a:lnTo>
                    <a:pt x="74" y="0"/>
                  </a:lnTo>
                  <a:lnTo>
                    <a:pt x="76" y="0"/>
                  </a:lnTo>
                  <a:lnTo>
                    <a:pt x="76" y="1"/>
                  </a:lnTo>
                  <a:lnTo>
                    <a:pt x="78" y="1"/>
                  </a:lnTo>
                  <a:lnTo>
                    <a:pt x="79" y="1"/>
                  </a:lnTo>
                  <a:lnTo>
                    <a:pt x="81" y="1"/>
                  </a:lnTo>
                  <a:lnTo>
                    <a:pt x="79" y="1"/>
                  </a:lnTo>
                  <a:lnTo>
                    <a:pt x="81" y="5"/>
                  </a:lnTo>
                  <a:lnTo>
                    <a:pt x="81" y="8"/>
                  </a:lnTo>
                  <a:lnTo>
                    <a:pt x="79" y="10"/>
                  </a:lnTo>
                  <a:lnTo>
                    <a:pt x="79" y="11"/>
                  </a:lnTo>
                  <a:lnTo>
                    <a:pt x="74" y="17"/>
                  </a:lnTo>
                  <a:lnTo>
                    <a:pt x="74" y="22"/>
                  </a:lnTo>
                  <a:lnTo>
                    <a:pt x="74" y="23"/>
                  </a:lnTo>
                  <a:lnTo>
                    <a:pt x="74" y="25"/>
                  </a:lnTo>
                  <a:lnTo>
                    <a:pt x="73" y="27"/>
                  </a:lnTo>
                  <a:lnTo>
                    <a:pt x="73" y="30"/>
                  </a:lnTo>
                  <a:lnTo>
                    <a:pt x="73" y="32"/>
                  </a:lnTo>
                  <a:lnTo>
                    <a:pt x="73" y="35"/>
                  </a:lnTo>
                  <a:lnTo>
                    <a:pt x="73" y="35"/>
                  </a:lnTo>
                  <a:lnTo>
                    <a:pt x="73" y="39"/>
                  </a:lnTo>
                  <a:lnTo>
                    <a:pt x="71" y="40"/>
                  </a:lnTo>
                  <a:lnTo>
                    <a:pt x="69" y="44"/>
                  </a:lnTo>
                  <a:lnTo>
                    <a:pt x="69" y="47"/>
                  </a:lnTo>
                  <a:lnTo>
                    <a:pt x="66" y="52"/>
                  </a:lnTo>
                  <a:lnTo>
                    <a:pt x="64" y="52"/>
                  </a:lnTo>
                  <a:lnTo>
                    <a:pt x="62" y="54"/>
                  </a:lnTo>
                  <a:lnTo>
                    <a:pt x="61" y="54"/>
                  </a:lnTo>
                  <a:lnTo>
                    <a:pt x="59" y="56"/>
                  </a:lnTo>
                  <a:lnTo>
                    <a:pt x="57" y="57"/>
                  </a:lnTo>
                  <a:lnTo>
                    <a:pt x="57" y="61"/>
                  </a:lnTo>
                  <a:lnTo>
                    <a:pt x="54" y="64"/>
                  </a:lnTo>
                  <a:lnTo>
                    <a:pt x="52" y="66"/>
                  </a:lnTo>
                  <a:lnTo>
                    <a:pt x="52" y="69"/>
                  </a:lnTo>
                  <a:lnTo>
                    <a:pt x="54" y="69"/>
                  </a:lnTo>
                  <a:lnTo>
                    <a:pt x="52" y="76"/>
                  </a:lnTo>
                  <a:lnTo>
                    <a:pt x="52" y="80"/>
                  </a:lnTo>
                  <a:lnTo>
                    <a:pt x="52" y="81"/>
                  </a:lnTo>
                  <a:lnTo>
                    <a:pt x="50" y="83"/>
                  </a:lnTo>
                  <a:lnTo>
                    <a:pt x="49" y="85"/>
                  </a:lnTo>
                  <a:lnTo>
                    <a:pt x="47" y="85"/>
                  </a:lnTo>
                  <a:lnTo>
                    <a:pt x="45" y="86"/>
                  </a:lnTo>
                  <a:lnTo>
                    <a:pt x="42" y="91"/>
                  </a:lnTo>
                  <a:lnTo>
                    <a:pt x="40" y="93"/>
                  </a:lnTo>
                  <a:lnTo>
                    <a:pt x="37" y="95"/>
                  </a:lnTo>
                  <a:lnTo>
                    <a:pt x="35" y="93"/>
                  </a:lnTo>
                  <a:lnTo>
                    <a:pt x="35" y="91"/>
                  </a:lnTo>
                  <a:lnTo>
                    <a:pt x="33" y="91"/>
                  </a:lnTo>
                  <a:lnTo>
                    <a:pt x="35" y="88"/>
                  </a:lnTo>
                  <a:lnTo>
                    <a:pt x="35" y="88"/>
                  </a:lnTo>
                  <a:lnTo>
                    <a:pt x="32" y="88"/>
                  </a:lnTo>
                  <a:lnTo>
                    <a:pt x="30" y="90"/>
                  </a:lnTo>
                  <a:lnTo>
                    <a:pt x="28" y="90"/>
                  </a:lnTo>
                  <a:lnTo>
                    <a:pt x="27" y="90"/>
                  </a:lnTo>
                  <a:lnTo>
                    <a:pt x="27" y="93"/>
                  </a:lnTo>
                  <a:lnTo>
                    <a:pt x="25" y="93"/>
                  </a:lnTo>
                  <a:lnTo>
                    <a:pt x="23" y="93"/>
                  </a:lnTo>
                  <a:lnTo>
                    <a:pt x="23" y="93"/>
                  </a:lnTo>
                  <a:lnTo>
                    <a:pt x="23" y="91"/>
                  </a:lnTo>
                  <a:lnTo>
                    <a:pt x="22" y="93"/>
                  </a:lnTo>
                  <a:lnTo>
                    <a:pt x="20" y="93"/>
                  </a:lnTo>
                  <a:lnTo>
                    <a:pt x="20" y="93"/>
                  </a:lnTo>
                  <a:lnTo>
                    <a:pt x="20" y="91"/>
                  </a:lnTo>
                  <a:lnTo>
                    <a:pt x="18" y="90"/>
                  </a:lnTo>
                  <a:lnTo>
                    <a:pt x="18" y="88"/>
                  </a:lnTo>
                  <a:lnTo>
                    <a:pt x="16" y="88"/>
                  </a:lnTo>
                  <a:lnTo>
                    <a:pt x="15" y="90"/>
                  </a:lnTo>
                  <a:lnTo>
                    <a:pt x="13" y="90"/>
                  </a:lnTo>
                  <a:lnTo>
                    <a:pt x="13" y="91"/>
                  </a:lnTo>
                  <a:lnTo>
                    <a:pt x="11" y="93"/>
                  </a:lnTo>
                  <a:lnTo>
                    <a:pt x="10" y="93"/>
                  </a:lnTo>
                  <a:lnTo>
                    <a:pt x="10" y="95"/>
                  </a:lnTo>
                  <a:lnTo>
                    <a:pt x="8" y="97"/>
                  </a:lnTo>
                  <a:lnTo>
                    <a:pt x="6" y="95"/>
                  </a:lnTo>
                  <a:lnTo>
                    <a:pt x="8" y="93"/>
                  </a:lnTo>
                  <a:lnTo>
                    <a:pt x="6" y="91"/>
                  </a:lnTo>
                  <a:lnTo>
                    <a:pt x="5" y="90"/>
                  </a:lnTo>
                  <a:lnTo>
                    <a:pt x="3" y="86"/>
                  </a:lnTo>
                  <a:lnTo>
                    <a:pt x="1" y="86"/>
                  </a:lnTo>
                  <a:lnTo>
                    <a:pt x="0" y="83"/>
                  </a:lnTo>
                  <a:lnTo>
                    <a:pt x="0" y="8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1" name="Freeform 139"/>
            <p:cNvSpPr>
              <a:spLocks/>
            </p:cNvSpPr>
            <p:nvPr/>
          </p:nvSpPr>
          <p:spPr bwMode="auto">
            <a:xfrm>
              <a:off x="4766775" y="4743139"/>
              <a:ext cx="29016" cy="41106"/>
            </a:xfrm>
            <a:custGeom>
              <a:avLst/>
              <a:gdLst>
                <a:gd name="T0" fmla="*/ 12 w 12"/>
                <a:gd name="T1" fmla="*/ 5 h 17"/>
                <a:gd name="T2" fmla="*/ 12 w 12"/>
                <a:gd name="T3" fmla="*/ 3 h 17"/>
                <a:gd name="T4" fmla="*/ 10 w 12"/>
                <a:gd name="T5" fmla="*/ 2 h 17"/>
                <a:gd name="T6" fmla="*/ 10 w 12"/>
                <a:gd name="T7" fmla="*/ 0 h 17"/>
                <a:gd name="T8" fmla="*/ 8 w 12"/>
                <a:gd name="T9" fmla="*/ 0 h 17"/>
                <a:gd name="T10" fmla="*/ 7 w 12"/>
                <a:gd name="T11" fmla="*/ 2 h 17"/>
                <a:gd name="T12" fmla="*/ 5 w 12"/>
                <a:gd name="T13" fmla="*/ 2 h 17"/>
                <a:gd name="T14" fmla="*/ 5 w 12"/>
                <a:gd name="T15" fmla="*/ 3 h 17"/>
                <a:gd name="T16" fmla="*/ 3 w 12"/>
                <a:gd name="T17" fmla="*/ 5 h 17"/>
                <a:gd name="T18" fmla="*/ 2 w 12"/>
                <a:gd name="T19" fmla="*/ 5 h 17"/>
                <a:gd name="T20" fmla="*/ 2 w 12"/>
                <a:gd name="T21" fmla="*/ 7 h 17"/>
                <a:gd name="T22" fmla="*/ 0 w 12"/>
                <a:gd name="T23" fmla="*/ 9 h 17"/>
                <a:gd name="T24" fmla="*/ 2 w 12"/>
                <a:gd name="T25" fmla="*/ 10 h 17"/>
                <a:gd name="T26" fmla="*/ 2 w 12"/>
                <a:gd name="T27" fmla="*/ 12 h 17"/>
                <a:gd name="T28" fmla="*/ 2 w 12"/>
                <a:gd name="T29" fmla="*/ 15 h 17"/>
                <a:gd name="T30" fmla="*/ 2 w 12"/>
                <a:gd name="T31" fmla="*/ 17 h 17"/>
                <a:gd name="T32" fmla="*/ 3 w 12"/>
                <a:gd name="T33" fmla="*/ 15 h 17"/>
                <a:gd name="T34" fmla="*/ 5 w 12"/>
                <a:gd name="T35" fmla="*/ 15 h 17"/>
                <a:gd name="T36" fmla="*/ 7 w 12"/>
                <a:gd name="T37" fmla="*/ 14 h 17"/>
                <a:gd name="T38" fmla="*/ 7 w 12"/>
                <a:gd name="T39" fmla="*/ 10 h 17"/>
                <a:gd name="T40" fmla="*/ 7 w 12"/>
                <a:gd name="T41" fmla="*/ 9 h 17"/>
                <a:gd name="T42" fmla="*/ 10 w 12"/>
                <a:gd name="T43" fmla="*/ 7 h 17"/>
                <a:gd name="T44" fmla="*/ 12 w 12"/>
                <a:gd name="T45" fmla="*/ 5 h 17"/>
                <a:gd name="T46" fmla="*/ 12 w 12"/>
                <a:gd name="T47"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7">
                  <a:moveTo>
                    <a:pt x="12" y="5"/>
                  </a:moveTo>
                  <a:lnTo>
                    <a:pt x="12" y="3"/>
                  </a:lnTo>
                  <a:lnTo>
                    <a:pt x="10" y="2"/>
                  </a:lnTo>
                  <a:lnTo>
                    <a:pt x="10" y="0"/>
                  </a:lnTo>
                  <a:lnTo>
                    <a:pt x="8" y="0"/>
                  </a:lnTo>
                  <a:lnTo>
                    <a:pt x="7" y="2"/>
                  </a:lnTo>
                  <a:lnTo>
                    <a:pt x="5" y="2"/>
                  </a:lnTo>
                  <a:lnTo>
                    <a:pt x="5" y="3"/>
                  </a:lnTo>
                  <a:lnTo>
                    <a:pt x="3" y="5"/>
                  </a:lnTo>
                  <a:lnTo>
                    <a:pt x="2" y="5"/>
                  </a:lnTo>
                  <a:lnTo>
                    <a:pt x="2" y="7"/>
                  </a:lnTo>
                  <a:lnTo>
                    <a:pt x="0" y="9"/>
                  </a:lnTo>
                  <a:lnTo>
                    <a:pt x="2" y="10"/>
                  </a:lnTo>
                  <a:lnTo>
                    <a:pt x="2" y="12"/>
                  </a:lnTo>
                  <a:lnTo>
                    <a:pt x="2" y="15"/>
                  </a:lnTo>
                  <a:lnTo>
                    <a:pt x="2" y="17"/>
                  </a:lnTo>
                  <a:lnTo>
                    <a:pt x="3" y="15"/>
                  </a:lnTo>
                  <a:lnTo>
                    <a:pt x="5" y="15"/>
                  </a:lnTo>
                  <a:lnTo>
                    <a:pt x="7" y="14"/>
                  </a:lnTo>
                  <a:lnTo>
                    <a:pt x="7" y="10"/>
                  </a:lnTo>
                  <a:lnTo>
                    <a:pt x="7" y="9"/>
                  </a:lnTo>
                  <a:lnTo>
                    <a:pt x="10" y="7"/>
                  </a:lnTo>
                  <a:lnTo>
                    <a:pt x="12" y="5"/>
                  </a:lnTo>
                  <a:lnTo>
                    <a:pt x="12" y="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2" name="Freeform 140"/>
            <p:cNvSpPr>
              <a:spLocks/>
            </p:cNvSpPr>
            <p:nvPr/>
          </p:nvSpPr>
          <p:spPr bwMode="auto">
            <a:xfrm>
              <a:off x="5214102" y="4653673"/>
              <a:ext cx="292577" cy="294994"/>
            </a:xfrm>
            <a:custGeom>
              <a:avLst/>
              <a:gdLst>
                <a:gd name="T0" fmla="*/ 16 w 121"/>
                <a:gd name="T1" fmla="*/ 1 h 122"/>
                <a:gd name="T2" fmla="*/ 51 w 121"/>
                <a:gd name="T3" fmla="*/ 0 h 122"/>
                <a:gd name="T4" fmla="*/ 92 w 121"/>
                <a:gd name="T5" fmla="*/ 27 h 122"/>
                <a:gd name="T6" fmla="*/ 107 w 121"/>
                <a:gd name="T7" fmla="*/ 39 h 122"/>
                <a:gd name="T8" fmla="*/ 107 w 121"/>
                <a:gd name="T9" fmla="*/ 42 h 122"/>
                <a:gd name="T10" fmla="*/ 102 w 121"/>
                <a:gd name="T11" fmla="*/ 54 h 122"/>
                <a:gd name="T12" fmla="*/ 107 w 121"/>
                <a:gd name="T13" fmla="*/ 63 h 122"/>
                <a:gd name="T14" fmla="*/ 111 w 121"/>
                <a:gd name="T15" fmla="*/ 66 h 122"/>
                <a:gd name="T16" fmla="*/ 107 w 121"/>
                <a:gd name="T17" fmla="*/ 69 h 122"/>
                <a:gd name="T18" fmla="*/ 109 w 121"/>
                <a:gd name="T19" fmla="*/ 78 h 122"/>
                <a:gd name="T20" fmla="*/ 109 w 121"/>
                <a:gd name="T21" fmla="*/ 85 h 122"/>
                <a:gd name="T22" fmla="*/ 109 w 121"/>
                <a:gd name="T23" fmla="*/ 88 h 122"/>
                <a:gd name="T24" fmla="*/ 111 w 121"/>
                <a:gd name="T25" fmla="*/ 91 h 122"/>
                <a:gd name="T26" fmla="*/ 116 w 121"/>
                <a:gd name="T27" fmla="*/ 100 h 122"/>
                <a:gd name="T28" fmla="*/ 121 w 121"/>
                <a:gd name="T29" fmla="*/ 103 h 122"/>
                <a:gd name="T30" fmla="*/ 119 w 121"/>
                <a:gd name="T31" fmla="*/ 105 h 122"/>
                <a:gd name="T32" fmla="*/ 114 w 121"/>
                <a:gd name="T33" fmla="*/ 107 h 122"/>
                <a:gd name="T34" fmla="*/ 109 w 121"/>
                <a:gd name="T35" fmla="*/ 110 h 122"/>
                <a:gd name="T36" fmla="*/ 104 w 121"/>
                <a:gd name="T37" fmla="*/ 110 h 122"/>
                <a:gd name="T38" fmla="*/ 97 w 121"/>
                <a:gd name="T39" fmla="*/ 114 h 122"/>
                <a:gd name="T40" fmla="*/ 92 w 121"/>
                <a:gd name="T41" fmla="*/ 112 h 122"/>
                <a:gd name="T42" fmla="*/ 92 w 121"/>
                <a:gd name="T43" fmla="*/ 115 h 122"/>
                <a:gd name="T44" fmla="*/ 85 w 121"/>
                <a:gd name="T45" fmla="*/ 115 h 122"/>
                <a:gd name="T46" fmla="*/ 82 w 121"/>
                <a:gd name="T47" fmla="*/ 114 h 122"/>
                <a:gd name="T48" fmla="*/ 78 w 121"/>
                <a:gd name="T49" fmla="*/ 117 h 122"/>
                <a:gd name="T50" fmla="*/ 73 w 121"/>
                <a:gd name="T51" fmla="*/ 115 h 122"/>
                <a:gd name="T52" fmla="*/ 70 w 121"/>
                <a:gd name="T53" fmla="*/ 114 h 122"/>
                <a:gd name="T54" fmla="*/ 68 w 121"/>
                <a:gd name="T55" fmla="*/ 114 h 122"/>
                <a:gd name="T56" fmla="*/ 55 w 121"/>
                <a:gd name="T57" fmla="*/ 122 h 122"/>
                <a:gd name="T58" fmla="*/ 50 w 121"/>
                <a:gd name="T59" fmla="*/ 97 h 122"/>
                <a:gd name="T60" fmla="*/ 48 w 121"/>
                <a:gd name="T61" fmla="*/ 93 h 122"/>
                <a:gd name="T62" fmla="*/ 44 w 121"/>
                <a:gd name="T63" fmla="*/ 93 h 122"/>
                <a:gd name="T64" fmla="*/ 43 w 121"/>
                <a:gd name="T65" fmla="*/ 93 h 122"/>
                <a:gd name="T66" fmla="*/ 39 w 121"/>
                <a:gd name="T67" fmla="*/ 91 h 122"/>
                <a:gd name="T68" fmla="*/ 38 w 121"/>
                <a:gd name="T69" fmla="*/ 90 h 122"/>
                <a:gd name="T70" fmla="*/ 34 w 121"/>
                <a:gd name="T71" fmla="*/ 86 h 122"/>
                <a:gd name="T72" fmla="*/ 26 w 121"/>
                <a:gd name="T73" fmla="*/ 85 h 122"/>
                <a:gd name="T74" fmla="*/ 22 w 121"/>
                <a:gd name="T75" fmla="*/ 81 h 122"/>
                <a:gd name="T76" fmla="*/ 19 w 121"/>
                <a:gd name="T77" fmla="*/ 81 h 122"/>
                <a:gd name="T78" fmla="*/ 5 w 121"/>
                <a:gd name="T79" fmla="*/ 61 h 122"/>
                <a:gd name="T80" fmla="*/ 7 w 121"/>
                <a:gd name="T81" fmla="*/ 39 h 122"/>
                <a:gd name="T82" fmla="*/ 14 w 121"/>
                <a:gd name="T83" fmla="*/ 32 h 122"/>
                <a:gd name="T84" fmla="*/ 19 w 121"/>
                <a:gd name="T85" fmla="*/ 29 h 122"/>
                <a:gd name="T86" fmla="*/ 17 w 121"/>
                <a:gd name="T87" fmla="*/ 23 h 122"/>
                <a:gd name="T88" fmla="*/ 16 w 121"/>
                <a:gd name="T89" fmla="*/ 20 h 122"/>
                <a:gd name="T90" fmla="*/ 16 w 121"/>
                <a:gd name="T91" fmla="*/ 18 h 122"/>
                <a:gd name="T92" fmla="*/ 19 w 121"/>
                <a:gd name="T93" fmla="*/ 17 h 122"/>
                <a:gd name="T94" fmla="*/ 19 w 121"/>
                <a:gd name="T95" fmla="*/ 12 h 122"/>
                <a:gd name="T96" fmla="*/ 17 w 121"/>
                <a:gd name="T97" fmla="*/ 6 h 122"/>
                <a:gd name="T98" fmla="*/ 14 w 121"/>
                <a:gd name="T99" fmla="*/ 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 h="122">
                  <a:moveTo>
                    <a:pt x="14" y="3"/>
                  </a:moveTo>
                  <a:lnTo>
                    <a:pt x="16" y="1"/>
                  </a:lnTo>
                  <a:lnTo>
                    <a:pt x="16" y="1"/>
                  </a:lnTo>
                  <a:lnTo>
                    <a:pt x="17" y="1"/>
                  </a:lnTo>
                  <a:lnTo>
                    <a:pt x="29" y="1"/>
                  </a:lnTo>
                  <a:lnTo>
                    <a:pt x="51" y="0"/>
                  </a:lnTo>
                  <a:lnTo>
                    <a:pt x="90" y="23"/>
                  </a:lnTo>
                  <a:lnTo>
                    <a:pt x="94" y="27"/>
                  </a:lnTo>
                  <a:lnTo>
                    <a:pt x="92" y="27"/>
                  </a:lnTo>
                  <a:lnTo>
                    <a:pt x="94" y="29"/>
                  </a:lnTo>
                  <a:lnTo>
                    <a:pt x="94" y="30"/>
                  </a:lnTo>
                  <a:lnTo>
                    <a:pt x="107" y="39"/>
                  </a:lnTo>
                  <a:lnTo>
                    <a:pt x="107" y="39"/>
                  </a:lnTo>
                  <a:lnTo>
                    <a:pt x="107" y="40"/>
                  </a:lnTo>
                  <a:lnTo>
                    <a:pt x="107" y="42"/>
                  </a:lnTo>
                  <a:lnTo>
                    <a:pt x="107" y="42"/>
                  </a:lnTo>
                  <a:lnTo>
                    <a:pt x="104" y="49"/>
                  </a:lnTo>
                  <a:lnTo>
                    <a:pt x="102" y="54"/>
                  </a:lnTo>
                  <a:lnTo>
                    <a:pt x="102" y="56"/>
                  </a:lnTo>
                  <a:lnTo>
                    <a:pt x="106" y="59"/>
                  </a:lnTo>
                  <a:lnTo>
                    <a:pt x="107" y="63"/>
                  </a:lnTo>
                  <a:lnTo>
                    <a:pt x="109" y="61"/>
                  </a:lnTo>
                  <a:lnTo>
                    <a:pt x="111" y="66"/>
                  </a:lnTo>
                  <a:lnTo>
                    <a:pt x="111" y="66"/>
                  </a:lnTo>
                  <a:lnTo>
                    <a:pt x="109" y="66"/>
                  </a:lnTo>
                  <a:lnTo>
                    <a:pt x="107" y="68"/>
                  </a:lnTo>
                  <a:lnTo>
                    <a:pt x="107" y="69"/>
                  </a:lnTo>
                  <a:lnTo>
                    <a:pt x="107" y="74"/>
                  </a:lnTo>
                  <a:lnTo>
                    <a:pt x="109" y="76"/>
                  </a:lnTo>
                  <a:lnTo>
                    <a:pt x="109" y="78"/>
                  </a:lnTo>
                  <a:lnTo>
                    <a:pt x="107" y="80"/>
                  </a:lnTo>
                  <a:lnTo>
                    <a:pt x="107" y="81"/>
                  </a:lnTo>
                  <a:lnTo>
                    <a:pt x="109" y="85"/>
                  </a:lnTo>
                  <a:lnTo>
                    <a:pt x="109" y="85"/>
                  </a:lnTo>
                  <a:lnTo>
                    <a:pt x="109" y="86"/>
                  </a:lnTo>
                  <a:lnTo>
                    <a:pt x="109" y="88"/>
                  </a:lnTo>
                  <a:lnTo>
                    <a:pt x="111" y="88"/>
                  </a:lnTo>
                  <a:lnTo>
                    <a:pt x="109" y="91"/>
                  </a:lnTo>
                  <a:lnTo>
                    <a:pt x="111" y="91"/>
                  </a:lnTo>
                  <a:lnTo>
                    <a:pt x="112" y="95"/>
                  </a:lnTo>
                  <a:lnTo>
                    <a:pt x="111" y="97"/>
                  </a:lnTo>
                  <a:lnTo>
                    <a:pt x="116" y="100"/>
                  </a:lnTo>
                  <a:lnTo>
                    <a:pt x="118" y="100"/>
                  </a:lnTo>
                  <a:lnTo>
                    <a:pt x="121" y="103"/>
                  </a:lnTo>
                  <a:lnTo>
                    <a:pt x="121" y="103"/>
                  </a:lnTo>
                  <a:lnTo>
                    <a:pt x="121" y="103"/>
                  </a:lnTo>
                  <a:lnTo>
                    <a:pt x="121" y="103"/>
                  </a:lnTo>
                  <a:lnTo>
                    <a:pt x="119" y="105"/>
                  </a:lnTo>
                  <a:lnTo>
                    <a:pt x="118" y="105"/>
                  </a:lnTo>
                  <a:lnTo>
                    <a:pt x="116" y="107"/>
                  </a:lnTo>
                  <a:lnTo>
                    <a:pt x="114" y="107"/>
                  </a:lnTo>
                  <a:lnTo>
                    <a:pt x="112" y="108"/>
                  </a:lnTo>
                  <a:lnTo>
                    <a:pt x="111" y="110"/>
                  </a:lnTo>
                  <a:lnTo>
                    <a:pt x="109" y="110"/>
                  </a:lnTo>
                  <a:lnTo>
                    <a:pt x="107" y="110"/>
                  </a:lnTo>
                  <a:lnTo>
                    <a:pt x="106" y="112"/>
                  </a:lnTo>
                  <a:lnTo>
                    <a:pt x="104" y="110"/>
                  </a:lnTo>
                  <a:lnTo>
                    <a:pt x="101" y="112"/>
                  </a:lnTo>
                  <a:lnTo>
                    <a:pt x="99" y="112"/>
                  </a:lnTo>
                  <a:lnTo>
                    <a:pt x="97" y="114"/>
                  </a:lnTo>
                  <a:lnTo>
                    <a:pt x="95" y="112"/>
                  </a:lnTo>
                  <a:lnTo>
                    <a:pt x="94" y="112"/>
                  </a:lnTo>
                  <a:lnTo>
                    <a:pt x="92" y="112"/>
                  </a:lnTo>
                  <a:lnTo>
                    <a:pt x="92" y="112"/>
                  </a:lnTo>
                  <a:lnTo>
                    <a:pt x="92" y="114"/>
                  </a:lnTo>
                  <a:lnTo>
                    <a:pt x="92" y="115"/>
                  </a:lnTo>
                  <a:lnTo>
                    <a:pt x="89" y="115"/>
                  </a:lnTo>
                  <a:lnTo>
                    <a:pt x="87" y="115"/>
                  </a:lnTo>
                  <a:lnTo>
                    <a:pt x="85" y="115"/>
                  </a:lnTo>
                  <a:lnTo>
                    <a:pt x="84" y="115"/>
                  </a:lnTo>
                  <a:lnTo>
                    <a:pt x="84" y="115"/>
                  </a:lnTo>
                  <a:lnTo>
                    <a:pt x="82" y="114"/>
                  </a:lnTo>
                  <a:lnTo>
                    <a:pt x="82" y="115"/>
                  </a:lnTo>
                  <a:lnTo>
                    <a:pt x="80" y="115"/>
                  </a:lnTo>
                  <a:lnTo>
                    <a:pt x="78" y="117"/>
                  </a:lnTo>
                  <a:lnTo>
                    <a:pt x="75" y="117"/>
                  </a:lnTo>
                  <a:lnTo>
                    <a:pt x="75" y="117"/>
                  </a:lnTo>
                  <a:lnTo>
                    <a:pt x="73" y="115"/>
                  </a:lnTo>
                  <a:lnTo>
                    <a:pt x="73" y="115"/>
                  </a:lnTo>
                  <a:lnTo>
                    <a:pt x="72" y="114"/>
                  </a:lnTo>
                  <a:lnTo>
                    <a:pt x="70" y="114"/>
                  </a:lnTo>
                  <a:lnTo>
                    <a:pt x="70" y="114"/>
                  </a:lnTo>
                  <a:lnTo>
                    <a:pt x="68" y="114"/>
                  </a:lnTo>
                  <a:lnTo>
                    <a:pt x="68" y="114"/>
                  </a:lnTo>
                  <a:lnTo>
                    <a:pt x="67" y="115"/>
                  </a:lnTo>
                  <a:lnTo>
                    <a:pt x="56" y="115"/>
                  </a:lnTo>
                  <a:lnTo>
                    <a:pt x="55" y="122"/>
                  </a:lnTo>
                  <a:lnTo>
                    <a:pt x="55" y="105"/>
                  </a:lnTo>
                  <a:lnTo>
                    <a:pt x="53" y="100"/>
                  </a:lnTo>
                  <a:lnTo>
                    <a:pt x="50" y="97"/>
                  </a:lnTo>
                  <a:lnTo>
                    <a:pt x="50" y="95"/>
                  </a:lnTo>
                  <a:lnTo>
                    <a:pt x="48" y="95"/>
                  </a:lnTo>
                  <a:lnTo>
                    <a:pt x="48" y="93"/>
                  </a:lnTo>
                  <a:lnTo>
                    <a:pt x="46" y="93"/>
                  </a:lnTo>
                  <a:lnTo>
                    <a:pt x="46" y="93"/>
                  </a:lnTo>
                  <a:lnTo>
                    <a:pt x="44" y="93"/>
                  </a:lnTo>
                  <a:lnTo>
                    <a:pt x="44" y="93"/>
                  </a:lnTo>
                  <a:lnTo>
                    <a:pt x="43" y="93"/>
                  </a:lnTo>
                  <a:lnTo>
                    <a:pt x="43" y="93"/>
                  </a:lnTo>
                  <a:lnTo>
                    <a:pt x="41" y="91"/>
                  </a:lnTo>
                  <a:lnTo>
                    <a:pt x="41" y="91"/>
                  </a:lnTo>
                  <a:lnTo>
                    <a:pt x="39" y="91"/>
                  </a:lnTo>
                  <a:lnTo>
                    <a:pt x="39" y="91"/>
                  </a:lnTo>
                  <a:lnTo>
                    <a:pt x="39" y="91"/>
                  </a:lnTo>
                  <a:lnTo>
                    <a:pt x="38" y="90"/>
                  </a:lnTo>
                  <a:lnTo>
                    <a:pt x="36" y="88"/>
                  </a:lnTo>
                  <a:lnTo>
                    <a:pt x="34" y="88"/>
                  </a:lnTo>
                  <a:lnTo>
                    <a:pt x="34" y="86"/>
                  </a:lnTo>
                  <a:lnTo>
                    <a:pt x="33" y="86"/>
                  </a:lnTo>
                  <a:lnTo>
                    <a:pt x="27" y="85"/>
                  </a:lnTo>
                  <a:lnTo>
                    <a:pt x="26" y="85"/>
                  </a:lnTo>
                  <a:lnTo>
                    <a:pt x="24" y="83"/>
                  </a:lnTo>
                  <a:lnTo>
                    <a:pt x="24" y="83"/>
                  </a:lnTo>
                  <a:lnTo>
                    <a:pt x="22" y="81"/>
                  </a:lnTo>
                  <a:lnTo>
                    <a:pt x="22" y="81"/>
                  </a:lnTo>
                  <a:lnTo>
                    <a:pt x="21" y="81"/>
                  </a:lnTo>
                  <a:lnTo>
                    <a:pt x="19" y="81"/>
                  </a:lnTo>
                  <a:lnTo>
                    <a:pt x="16" y="80"/>
                  </a:lnTo>
                  <a:lnTo>
                    <a:pt x="12" y="71"/>
                  </a:lnTo>
                  <a:lnTo>
                    <a:pt x="5" y="61"/>
                  </a:lnTo>
                  <a:lnTo>
                    <a:pt x="2" y="47"/>
                  </a:lnTo>
                  <a:lnTo>
                    <a:pt x="0" y="39"/>
                  </a:lnTo>
                  <a:lnTo>
                    <a:pt x="7" y="39"/>
                  </a:lnTo>
                  <a:lnTo>
                    <a:pt x="10" y="37"/>
                  </a:lnTo>
                  <a:lnTo>
                    <a:pt x="12" y="35"/>
                  </a:lnTo>
                  <a:lnTo>
                    <a:pt x="14" y="32"/>
                  </a:lnTo>
                  <a:lnTo>
                    <a:pt x="16" y="30"/>
                  </a:lnTo>
                  <a:lnTo>
                    <a:pt x="17" y="30"/>
                  </a:lnTo>
                  <a:lnTo>
                    <a:pt x="19" y="29"/>
                  </a:lnTo>
                  <a:lnTo>
                    <a:pt x="19" y="27"/>
                  </a:lnTo>
                  <a:lnTo>
                    <a:pt x="19" y="23"/>
                  </a:lnTo>
                  <a:lnTo>
                    <a:pt x="17" y="23"/>
                  </a:lnTo>
                  <a:lnTo>
                    <a:pt x="17" y="22"/>
                  </a:lnTo>
                  <a:lnTo>
                    <a:pt x="16" y="20"/>
                  </a:lnTo>
                  <a:lnTo>
                    <a:pt x="16" y="20"/>
                  </a:lnTo>
                  <a:lnTo>
                    <a:pt x="16" y="18"/>
                  </a:lnTo>
                  <a:lnTo>
                    <a:pt x="16" y="17"/>
                  </a:lnTo>
                  <a:lnTo>
                    <a:pt x="16" y="18"/>
                  </a:lnTo>
                  <a:lnTo>
                    <a:pt x="16" y="18"/>
                  </a:lnTo>
                  <a:lnTo>
                    <a:pt x="17" y="17"/>
                  </a:lnTo>
                  <a:lnTo>
                    <a:pt x="19" y="17"/>
                  </a:lnTo>
                  <a:lnTo>
                    <a:pt x="19" y="15"/>
                  </a:lnTo>
                  <a:lnTo>
                    <a:pt x="19" y="13"/>
                  </a:lnTo>
                  <a:lnTo>
                    <a:pt x="19" y="12"/>
                  </a:lnTo>
                  <a:lnTo>
                    <a:pt x="19" y="8"/>
                  </a:lnTo>
                  <a:lnTo>
                    <a:pt x="17" y="6"/>
                  </a:lnTo>
                  <a:lnTo>
                    <a:pt x="17" y="6"/>
                  </a:lnTo>
                  <a:lnTo>
                    <a:pt x="16" y="5"/>
                  </a:lnTo>
                  <a:lnTo>
                    <a:pt x="14" y="3"/>
                  </a:lnTo>
                  <a:lnTo>
                    <a:pt x="14" y="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3" name="Freeform 141"/>
            <p:cNvSpPr>
              <a:spLocks/>
            </p:cNvSpPr>
            <p:nvPr/>
          </p:nvSpPr>
          <p:spPr bwMode="auto">
            <a:xfrm>
              <a:off x="5211684" y="4660928"/>
              <a:ext cx="48360" cy="41106"/>
            </a:xfrm>
            <a:custGeom>
              <a:avLst/>
              <a:gdLst>
                <a:gd name="T0" fmla="*/ 5 w 20"/>
                <a:gd name="T1" fmla="*/ 2 h 17"/>
                <a:gd name="T2" fmla="*/ 5 w 20"/>
                <a:gd name="T3" fmla="*/ 2 h 17"/>
                <a:gd name="T4" fmla="*/ 6 w 20"/>
                <a:gd name="T5" fmla="*/ 2 h 17"/>
                <a:gd name="T6" fmla="*/ 10 w 20"/>
                <a:gd name="T7" fmla="*/ 0 h 17"/>
                <a:gd name="T8" fmla="*/ 10 w 20"/>
                <a:gd name="T9" fmla="*/ 2 h 17"/>
                <a:gd name="T10" fmla="*/ 11 w 20"/>
                <a:gd name="T11" fmla="*/ 2 h 17"/>
                <a:gd name="T12" fmla="*/ 13 w 20"/>
                <a:gd name="T13" fmla="*/ 2 h 17"/>
                <a:gd name="T14" fmla="*/ 13 w 20"/>
                <a:gd name="T15" fmla="*/ 2 h 17"/>
                <a:gd name="T16" fmla="*/ 13 w 20"/>
                <a:gd name="T17" fmla="*/ 0 h 17"/>
                <a:gd name="T18" fmla="*/ 15 w 20"/>
                <a:gd name="T19" fmla="*/ 0 h 17"/>
                <a:gd name="T20" fmla="*/ 17 w 20"/>
                <a:gd name="T21" fmla="*/ 2 h 17"/>
                <a:gd name="T22" fmla="*/ 18 w 20"/>
                <a:gd name="T23" fmla="*/ 3 h 17"/>
                <a:gd name="T24" fmla="*/ 18 w 20"/>
                <a:gd name="T25" fmla="*/ 3 h 17"/>
                <a:gd name="T26" fmla="*/ 20 w 20"/>
                <a:gd name="T27" fmla="*/ 5 h 17"/>
                <a:gd name="T28" fmla="*/ 20 w 20"/>
                <a:gd name="T29" fmla="*/ 9 h 17"/>
                <a:gd name="T30" fmla="*/ 20 w 20"/>
                <a:gd name="T31" fmla="*/ 10 h 17"/>
                <a:gd name="T32" fmla="*/ 20 w 20"/>
                <a:gd name="T33" fmla="*/ 12 h 17"/>
                <a:gd name="T34" fmla="*/ 20 w 20"/>
                <a:gd name="T35" fmla="*/ 14 h 17"/>
                <a:gd name="T36" fmla="*/ 18 w 20"/>
                <a:gd name="T37" fmla="*/ 14 h 17"/>
                <a:gd name="T38" fmla="*/ 17 w 20"/>
                <a:gd name="T39" fmla="*/ 15 h 17"/>
                <a:gd name="T40" fmla="*/ 17 w 20"/>
                <a:gd name="T41" fmla="*/ 15 h 17"/>
                <a:gd name="T42" fmla="*/ 17 w 20"/>
                <a:gd name="T43" fmla="*/ 14 h 17"/>
                <a:gd name="T44" fmla="*/ 17 w 20"/>
                <a:gd name="T45" fmla="*/ 14 h 17"/>
                <a:gd name="T46" fmla="*/ 15 w 20"/>
                <a:gd name="T47" fmla="*/ 14 h 17"/>
                <a:gd name="T48" fmla="*/ 15 w 20"/>
                <a:gd name="T49" fmla="*/ 12 h 17"/>
                <a:gd name="T50" fmla="*/ 13 w 20"/>
                <a:gd name="T51" fmla="*/ 12 h 17"/>
                <a:gd name="T52" fmla="*/ 11 w 20"/>
                <a:gd name="T53" fmla="*/ 10 h 17"/>
                <a:gd name="T54" fmla="*/ 11 w 20"/>
                <a:gd name="T55" fmla="*/ 10 h 17"/>
                <a:gd name="T56" fmla="*/ 11 w 20"/>
                <a:gd name="T57" fmla="*/ 12 h 17"/>
                <a:gd name="T58" fmla="*/ 10 w 20"/>
                <a:gd name="T59" fmla="*/ 15 h 17"/>
                <a:gd name="T60" fmla="*/ 10 w 20"/>
                <a:gd name="T61" fmla="*/ 17 h 17"/>
                <a:gd name="T62" fmla="*/ 8 w 20"/>
                <a:gd name="T63" fmla="*/ 17 h 17"/>
                <a:gd name="T64" fmla="*/ 6 w 20"/>
                <a:gd name="T65" fmla="*/ 17 h 17"/>
                <a:gd name="T66" fmla="*/ 6 w 20"/>
                <a:gd name="T67" fmla="*/ 17 h 17"/>
                <a:gd name="T68" fmla="*/ 5 w 20"/>
                <a:gd name="T69" fmla="*/ 17 h 17"/>
                <a:gd name="T70" fmla="*/ 3 w 20"/>
                <a:gd name="T71" fmla="*/ 17 h 17"/>
                <a:gd name="T72" fmla="*/ 3 w 20"/>
                <a:gd name="T73" fmla="*/ 15 h 17"/>
                <a:gd name="T74" fmla="*/ 1 w 20"/>
                <a:gd name="T75" fmla="*/ 14 h 17"/>
                <a:gd name="T76" fmla="*/ 0 w 20"/>
                <a:gd name="T77" fmla="*/ 14 h 17"/>
                <a:gd name="T78" fmla="*/ 0 w 20"/>
                <a:gd name="T79" fmla="*/ 15 h 17"/>
                <a:gd name="T80" fmla="*/ 0 w 20"/>
                <a:gd name="T81" fmla="*/ 14 h 17"/>
                <a:gd name="T82" fmla="*/ 1 w 20"/>
                <a:gd name="T83" fmla="*/ 7 h 17"/>
                <a:gd name="T84" fmla="*/ 3 w 20"/>
                <a:gd name="T85" fmla="*/ 3 h 17"/>
                <a:gd name="T86" fmla="*/ 5 w 20"/>
                <a:gd name="T87" fmla="*/ 2 h 17"/>
                <a:gd name="T88" fmla="*/ 5 w 20"/>
                <a:gd name="T89"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7">
                  <a:moveTo>
                    <a:pt x="5" y="2"/>
                  </a:moveTo>
                  <a:lnTo>
                    <a:pt x="5" y="2"/>
                  </a:lnTo>
                  <a:lnTo>
                    <a:pt x="6" y="2"/>
                  </a:lnTo>
                  <a:lnTo>
                    <a:pt x="10" y="0"/>
                  </a:lnTo>
                  <a:lnTo>
                    <a:pt x="10" y="2"/>
                  </a:lnTo>
                  <a:lnTo>
                    <a:pt x="11" y="2"/>
                  </a:lnTo>
                  <a:lnTo>
                    <a:pt x="13" y="2"/>
                  </a:lnTo>
                  <a:lnTo>
                    <a:pt x="13" y="2"/>
                  </a:lnTo>
                  <a:lnTo>
                    <a:pt x="13" y="0"/>
                  </a:lnTo>
                  <a:lnTo>
                    <a:pt x="15" y="0"/>
                  </a:lnTo>
                  <a:lnTo>
                    <a:pt x="17" y="2"/>
                  </a:lnTo>
                  <a:lnTo>
                    <a:pt x="18" y="3"/>
                  </a:lnTo>
                  <a:lnTo>
                    <a:pt x="18" y="3"/>
                  </a:lnTo>
                  <a:lnTo>
                    <a:pt x="20" y="5"/>
                  </a:lnTo>
                  <a:lnTo>
                    <a:pt x="20" y="9"/>
                  </a:lnTo>
                  <a:lnTo>
                    <a:pt x="20" y="10"/>
                  </a:lnTo>
                  <a:lnTo>
                    <a:pt x="20" y="12"/>
                  </a:lnTo>
                  <a:lnTo>
                    <a:pt x="20" y="14"/>
                  </a:lnTo>
                  <a:lnTo>
                    <a:pt x="18" y="14"/>
                  </a:lnTo>
                  <a:lnTo>
                    <a:pt x="17" y="15"/>
                  </a:lnTo>
                  <a:lnTo>
                    <a:pt x="17" y="15"/>
                  </a:lnTo>
                  <a:lnTo>
                    <a:pt x="17" y="14"/>
                  </a:lnTo>
                  <a:lnTo>
                    <a:pt x="17" y="14"/>
                  </a:lnTo>
                  <a:lnTo>
                    <a:pt x="15" y="14"/>
                  </a:lnTo>
                  <a:lnTo>
                    <a:pt x="15" y="12"/>
                  </a:lnTo>
                  <a:lnTo>
                    <a:pt x="13" y="12"/>
                  </a:lnTo>
                  <a:lnTo>
                    <a:pt x="11" y="10"/>
                  </a:lnTo>
                  <a:lnTo>
                    <a:pt x="11" y="10"/>
                  </a:lnTo>
                  <a:lnTo>
                    <a:pt x="11" y="12"/>
                  </a:lnTo>
                  <a:lnTo>
                    <a:pt x="10" y="15"/>
                  </a:lnTo>
                  <a:lnTo>
                    <a:pt x="10" y="17"/>
                  </a:lnTo>
                  <a:lnTo>
                    <a:pt x="8" y="17"/>
                  </a:lnTo>
                  <a:lnTo>
                    <a:pt x="6" y="17"/>
                  </a:lnTo>
                  <a:lnTo>
                    <a:pt x="6" y="17"/>
                  </a:lnTo>
                  <a:lnTo>
                    <a:pt x="5" y="17"/>
                  </a:lnTo>
                  <a:lnTo>
                    <a:pt x="3" y="17"/>
                  </a:lnTo>
                  <a:lnTo>
                    <a:pt x="3" y="15"/>
                  </a:lnTo>
                  <a:lnTo>
                    <a:pt x="1" y="14"/>
                  </a:lnTo>
                  <a:lnTo>
                    <a:pt x="0" y="14"/>
                  </a:lnTo>
                  <a:lnTo>
                    <a:pt x="0" y="15"/>
                  </a:lnTo>
                  <a:lnTo>
                    <a:pt x="0" y="14"/>
                  </a:lnTo>
                  <a:lnTo>
                    <a:pt x="1" y="7"/>
                  </a:lnTo>
                  <a:lnTo>
                    <a:pt x="3" y="3"/>
                  </a:lnTo>
                  <a:lnTo>
                    <a:pt x="5" y="2"/>
                  </a:lnTo>
                  <a:lnTo>
                    <a:pt x="5" y="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4" name="Freeform 142"/>
            <p:cNvSpPr>
              <a:spLocks/>
            </p:cNvSpPr>
            <p:nvPr/>
          </p:nvSpPr>
          <p:spPr bwMode="auto">
            <a:xfrm>
              <a:off x="5206848" y="4685107"/>
              <a:ext cx="53196" cy="62868"/>
            </a:xfrm>
            <a:custGeom>
              <a:avLst/>
              <a:gdLst>
                <a:gd name="T0" fmla="*/ 3 w 22"/>
                <a:gd name="T1" fmla="*/ 26 h 26"/>
                <a:gd name="T2" fmla="*/ 10 w 22"/>
                <a:gd name="T3" fmla="*/ 26 h 26"/>
                <a:gd name="T4" fmla="*/ 13 w 22"/>
                <a:gd name="T5" fmla="*/ 24 h 26"/>
                <a:gd name="T6" fmla="*/ 15 w 22"/>
                <a:gd name="T7" fmla="*/ 22 h 26"/>
                <a:gd name="T8" fmla="*/ 17 w 22"/>
                <a:gd name="T9" fmla="*/ 19 h 26"/>
                <a:gd name="T10" fmla="*/ 19 w 22"/>
                <a:gd name="T11" fmla="*/ 17 h 26"/>
                <a:gd name="T12" fmla="*/ 20 w 22"/>
                <a:gd name="T13" fmla="*/ 17 h 26"/>
                <a:gd name="T14" fmla="*/ 22 w 22"/>
                <a:gd name="T15" fmla="*/ 16 h 26"/>
                <a:gd name="T16" fmla="*/ 22 w 22"/>
                <a:gd name="T17" fmla="*/ 14 h 26"/>
                <a:gd name="T18" fmla="*/ 22 w 22"/>
                <a:gd name="T19" fmla="*/ 10 h 26"/>
                <a:gd name="T20" fmla="*/ 20 w 22"/>
                <a:gd name="T21" fmla="*/ 10 h 26"/>
                <a:gd name="T22" fmla="*/ 20 w 22"/>
                <a:gd name="T23" fmla="*/ 9 h 26"/>
                <a:gd name="T24" fmla="*/ 19 w 22"/>
                <a:gd name="T25" fmla="*/ 7 h 26"/>
                <a:gd name="T26" fmla="*/ 19 w 22"/>
                <a:gd name="T27" fmla="*/ 7 h 26"/>
                <a:gd name="T28" fmla="*/ 19 w 22"/>
                <a:gd name="T29" fmla="*/ 5 h 26"/>
                <a:gd name="T30" fmla="*/ 19 w 22"/>
                <a:gd name="T31" fmla="*/ 4 h 26"/>
                <a:gd name="T32" fmla="*/ 17 w 22"/>
                <a:gd name="T33" fmla="*/ 4 h 26"/>
                <a:gd name="T34" fmla="*/ 17 w 22"/>
                <a:gd name="T35" fmla="*/ 2 h 26"/>
                <a:gd name="T36" fmla="*/ 15 w 22"/>
                <a:gd name="T37" fmla="*/ 2 h 26"/>
                <a:gd name="T38" fmla="*/ 13 w 22"/>
                <a:gd name="T39" fmla="*/ 0 h 26"/>
                <a:gd name="T40" fmla="*/ 13 w 22"/>
                <a:gd name="T41" fmla="*/ 0 h 26"/>
                <a:gd name="T42" fmla="*/ 13 w 22"/>
                <a:gd name="T43" fmla="*/ 2 h 26"/>
                <a:gd name="T44" fmla="*/ 12 w 22"/>
                <a:gd name="T45" fmla="*/ 5 h 26"/>
                <a:gd name="T46" fmla="*/ 12 w 22"/>
                <a:gd name="T47" fmla="*/ 7 h 26"/>
                <a:gd name="T48" fmla="*/ 10 w 22"/>
                <a:gd name="T49" fmla="*/ 7 h 26"/>
                <a:gd name="T50" fmla="*/ 8 w 22"/>
                <a:gd name="T51" fmla="*/ 7 h 26"/>
                <a:gd name="T52" fmla="*/ 8 w 22"/>
                <a:gd name="T53" fmla="*/ 7 h 26"/>
                <a:gd name="T54" fmla="*/ 7 w 22"/>
                <a:gd name="T55" fmla="*/ 7 h 26"/>
                <a:gd name="T56" fmla="*/ 5 w 22"/>
                <a:gd name="T57" fmla="*/ 7 h 26"/>
                <a:gd name="T58" fmla="*/ 5 w 22"/>
                <a:gd name="T59" fmla="*/ 5 h 26"/>
                <a:gd name="T60" fmla="*/ 3 w 22"/>
                <a:gd name="T61" fmla="*/ 4 h 26"/>
                <a:gd name="T62" fmla="*/ 2 w 22"/>
                <a:gd name="T63" fmla="*/ 4 h 26"/>
                <a:gd name="T64" fmla="*/ 2 w 22"/>
                <a:gd name="T65" fmla="*/ 5 h 26"/>
                <a:gd name="T66" fmla="*/ 0 w 22"/>
                <a:gd name="T67" fmla="*/ 5 h 26"/>
                <a:gd name="T68" fmla="*/ 2 w 22"/>
                <a:gd name="T69" fmla="*/ 9 h 26"/>
                <a:gd name="T70" fmla="*/ 2 w 22"/>
                <a:gd name="T71" fmla="*/ 10 h 26"/>
                <a:gd name="T72" fmla="*/ 2 w 22"/>
                <a:gd name="T73" fmla="*/ 14 h 26"/>
                <a:gd name="T74" fmla="*/ 3 w 22"/>
                <a:gd name="T75" fmla="*/ 26 h 26"/>
                <a:gd name="T76" fmla="*/ 3 w 22"/>
                <a:gd name="T7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 h="26">
                  <a:moveTo>
                    <a:pt x="3" y="26"/>
                  </a:moveTo>
                  <a:lnTo>
                    <a:pt x="10" y="26"/>
                  </a:lnTo>
                  <a:lnTo>
                    <a:pt x="13" y="24"/>
                  </a:lnTo>
                  <a:lnTo>
                    <a:pt x="15" y="22"/>
                  </a:lnTo>
                  <a:lnTo>
                    <a:pt x="17" y="19"/>
                  </a:lnTo>
                  <a:lnTo>
                    <a:pt x="19" y="17"/>
                  </a:lnTo>
                  <a:lnTo>
                    <a:pt x="20" y="17"/>
                  </a:lnTo>
                  <a:lnTo>
                    <a:pt x="22" y="16"/>
                  </a:lnTo>
                  <a:lnTo>
                    <a:pt x="22" y="14"/>
                  </a:lnTo>
                  <a:lnTo>
                    <a:pt x="22" y="10"/>
                  </a:lnTo>
                  <a:lnTo>
                    <a:pt x="20" y="10"/>
                  </a:lnTo>
                  <a:lnTo>
                    <a:pt x="20" y="9"/>
                  </a:lnTo>
                  <a:lnTo>
                    <a:pt x="19" y="7"/>
                  </a:lnTo>
                  <a:lnTo>
                    <a:pt x="19" y="7"/>
                  </a:lnTo>
                  <a:lnTo>
                    <a:pt x="19" y="5"/>
                  </a:lnTo>
                  <a:lnTo>
                    <a:pt x="19" y="4"/>
                  </a:lnTo>
                  <a:lnTo>
                    <a:pt x="17" y="4"/>
                  </a:lnTo>
                  <a:lnTo>
                    <a:pt x="17" y="2"/>
                  </a:lnTo>
                  <a:lnTo>
                    <a:pt x="15" y="2"/>
                  </a:lnTo>
                  <a:lnTo>
                    <a:pt x="13" y="0"/>
                  </a:lnTo>
                  <a:lnTo>
                    <a:pt x="13" y="0"/>
                  </a:lnTo>
                  <a:lnTo>
                    <a:pt x="13" y="2"/>
                  </a:lnTo>
                  <a:lnTo>
                    <a:pt x="12" y="5"/>
                  </a:lnTo>
                  <a:lnTo>
                    <a:pt x="12" y="7"/>
                  </a:lnTo>
                  <a:lnTo>
                    <a:pt x="10" y="7"/>
                  </a:lnTo>
                  <a:lnTo>
                    <a:pt x="8" y="7"/>
                  </a:lnTo>
                  <a:lnTo>
                    <a:pt x="8" y="7"/>
                  </a:lnTo>
                  <a:lnTo>
                    <a:pt x="7" y="7"/>
                  </a:lnTo>
                  <a:lnTo>
                    <a:pt x="5" y="7"/>
                  </a:lnTo>
                  <a:lnTo>
                    <a:pt x="5" y="5"/>
                  </a:lnTo>
                  <a:lnTo>
                    <a:pt x="3" y="4"/>
                  </a:lnTo>
                  <a:lnTo>
                    <a:pt x="2" y="4"/>
                  </a:lnTo>
                  <a:lnTo>
                    <a:pt x="2" y="5"/>
                  </a:lnTo>
                  <a:lnTo>
                    <a:pt x="0" y="5"/>
                  </a:lnTo>
                  <a:lnTo>
                    <a:pt x="2" y="9"/>
                  </a:lnTo>
                  <a:lnTo>
                    <a:pt x="2" y="10"/>
                  </a:lnTo>
                  <a:lnTo>
                    <a:pt x="2" y="14"/>
                  </a:lnTo>
                  <a:lnTo>
                    <a:pt x="3" y="26"/>
                  </a:lnTo>
                  <a:lnTo>
                    <a:pt x="3" y="2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5" name="Freeform 143"/>
            <p:cNvSpPr>
              <a:spLocks/>
            </p:cNvSpPr>
            <p:nvPr/>
          </p:nvSpPr>
          <p:spPr bwMode="auto">
            <a:xfrm>
              <a:off x="4771611" y="4489250"/>
              <a:ext cx="493269" cy="493269"/>
            </a:xfrm>
            <a:custGeom>
              <a:avLst/>
              <a:gdLst>
                <a:gd name="T0" fmla="*/ 5 w 204"/>
                <a:gd name="T1" fmla="*/ 114 h 204"/>
                <a:gd name="T2" fmla="*/ 13 w 204"/>
                <a:gd name="T3" fmla="*/ 110 h 204"/>
                <a:gd name="T4" fmla="*/ 22 w 204"/>
                <a:gd name="T5" fmla="*/ 105 h 204"/>
                <a:gd name="T6" fmla="*/ 27 w 204"/>
                <a:gd name="T7" fmla="*/ 112 h 204"/>
                <a:gd name="T8" fmla="*/ 40 w 204"/>
                <a:gd name="T9" fmla="*/ 100 h 204"/>
                <a:gd name="T10" fmla="*/ 42 w 204"/>
                <a:gd name="T11" fmla="*/ 83 h 204"/>
                <a:gd name="T12" fmla="*/ 52 w 204"/>
                <a:gd name="T13" fmla="*/ 71 h 204"/>
                <a:gd name="T14" fmla="*/ 63 w 204"/>
                <a:gd name="T15" fmla="*/ 56 h 204"/>
                <a:gd name="T16" fmla="*/ 64 w 204"/>
                <a:gd name="T17" fmla="*/ 42 h 204"/>
                <a:gd name="T18" fmla="*/ 71 w 204"/>
                <a:gd name="T19" fmla="*/ 25 h 204"/>
                <a:gd name="T20" fmla="*/ 69 w 204"/>
                <a:gd name="T21" fmla="*/ 11 h 204"/>
                <a:gd name="T22" fmla="*/ 73 w 204"/>
                <a:gd name="T23" fmla="*/ 6 h 204"/>
                <a:gd name="T24" fmla="*/ 80 w 204"/>
                <a:gd name="T25" fmla="*/ 3 h 204"/>
                <a:gd name="T26" fmla="*/ 91 w 204"/>
                <a:gd name="T27" fmla="*/ 10 h 204"/>
                <a:gd name="T28" fmla="*/ 103 w 204"/>
                <a:gd name="T29" fmla="*/ 11 h 204"/>
                <a:gd name="T30" fmla="*/ 110 w 204"/>
                <a:gd name="T31" fmla="*/ 11 h 204"/>
                <a:gd name="T32" fmla="*/ 119 w 204"/>
                <a:gd name="T33" fmla="*/ 8 h 204"/>
                <a:gd name="T34" fmla="*/ 132 w 204"/>
                <a:gd name="T35" fmla="*/ 3 h 204"/>
                <a:gd name="T36" fmla="*/ 139 w 204"/>
                <a:gd name="T37" fmla="*/ 5 h 204"/>
                <a:gd name="T38" fmla="*/ 144 w 204"/>
                <a:gd name="T39" fmla="*/ 0 h 204"/>
                <a:gd name="T40" fmla="*/ 153 w 204"/>
                <a:gd name="T41" fmla="*/ 3 h 204"/>
                <a:gd name="T42" fmla="*/ 166 w 204"/>
                <a:gd name="T43" fmla="*/ 5 h 204"/>
                <a:gd name="T44" fmla="*/ 175 w 204"/>
                <a:gd name="T45" fmla="*/ 11 h 204"/>
                <a:gd name="T46" fmla="*/ 182 w 204"/>
                <a:gd name="T47" fmla="*/ 10 h 204"/>
                <a:gd name="T48" fmla="*/ 190 w 204"/>
                <a:gd name="T49" fmla="*/ 6 h 204"/>
                <a:gd name="T50" fmla="*/ 199 w 204"/>
                <a:gd name="T51" fmla="*/ 17 h 204"/>
                <a:gd name="T52" fmla="*/ 204 w 204"/>
                <a:gd name="T53" fmla="*/ 20 h 204"/>
                <a:gd name="T54" fmla="*/ 202 w 204"/>
                <a:gd name="T55" fmla="*/ 34 h 204"/>
                <a:gd name="T56" fmla="*/ 193 w 204"/>
                <a:gd name="T57" fmla="*/ 51 h 204"/>
                <a:gd name="T58" fmla="*/ 187 w 204"/>
                <a:gd name="T59" fmla="*/ 73 h 204"/>
                <a:gd name="T60" fmla="*/ 182 w 204"/>
                <a:gd name="T61" fmla="*/ 91 h 204"/>
                <a:gd name="T62" fmla="*/ 197 w 204"/>
                <a:gd name="T63" fmla="*/ 146 h 204"/>
                <a:gd name="T64" fmla="*/ 178 w 204"/>
                <a:gd name="T65" fmla="*/ 165 h 204"/>
                <a:gd name="T66" fmla="*/ 176 w 204"/>
                <a:gd name="T67" fmla="*/ 171 h 204"/>
                <a:gd name="T68" fmla="*/ 173 w 204"/>
                <a:gd name="T69" fmla="*/ 187 h 204"/>
                <a:gd name="T70" fmla="*/ 185 w 204"/>
                <a:gd name="T71" fmla="*/ 193 h 204"/>
                <a:gd name="T72" fmla="*/ 187 w 204"/>
                <a:gd name="T73" fmla="*/ 204 h 204"/>
                <a:gd name="T74" fmla="*/ 180 w 204"/>
                <a:gd name="T75" fmla="*/ 204 h 204"/>
                <a:gd name="T76" fmla="*/ 165 w 204"/>
                <a:gd name="T77" fmla="*/ 192 h 204"/>
                <a:gd name="T78" fmla="*/ 159 w 204"/>
                <a:gd name="T79" fmla="*/ 183 h 204"/>
                <a:gd name="T80" fmla="*/ 151 w 204"/>
                <a:gd name="T81" fmla="*/ 188 h 204"/>
                <a:gd name="T82" fmla="*/ 141 w 204"/>
                <a:gd name="T83" fmla="*/ 185 h 204"/>
                <a:gd name="T84" fmla="*/ 136 w 204"/>
                <a:gd name="T85" fmla="*/ 180 h 204"/>
                <a:gd name="T86" fmla="*/ 131 w 204"/>
                <a:gd name="T87" fmla="*/ 182 h 204"/>
                <a:gd name="T88" fmla="*/ 125 w 204"/>
                <a:gd name="T89" fmla="*/ 178 h 204"/>
                <a:gd name="T90" fmla="*/ 117 w 204"/>
                <a:gd name="T91" fmla="*/ 180 h 204"/>
                <a:gd name="T92" fmla="*/ 108 w 204"/>
                <a:gd name="T93" fmla="*/ 178 h 204"/>
                <a:gd name="T94" fmla="*/ 107 w 204"/>
                <a:gd name="T95" fmla="*/ 175 h 204"/>
                <a:gd name="T96" fmla="*/ 105 w 204"/>
                <a:gd name="T97" fmla="*/ 168 h 204"/>
                <a:gd name="T98" fmla="*/ 103 w 204"/>
                <a:gd name="T99" fmla="*/ 161 h 204"/>
                <a:gd name="T100" fmla="*/ 103 w 204"/>
                <a:gd name="T101" fmla="*/ 151 h 204"/>
                <a:gd name="T102" fmla="*/ 102 w 204"/>
                <a:gd name="T103" fmla="*/ 144 h 204"/>
                <a:gd name="T104" fmla="*/ 90 w 204"/>
                <a:gd name="T105" fmla="*/ 136 h 204"/>
                <a:gd name="T106" fmla="*/ 76 w 204"/>
                <a:gd name="T107" fmla="*/ 137 h 204"/>
                <a:gd name="T108" fmla="*/ 66 w 204"/>
                <a:gd name="T109" fmla="*/ 146 h 204"/>
                <a:gd name="T110" fmla="*/ 54 w 204"/>
                <a:gd name="T111" fmla="*/ 141 h 204"/>
                <a:gd name="T112" fmla="*/ 51 w 204"/>
                <a:gd name="T113" fmla="*/ 132 h 204"/>
                <a:gd name="T114" fmla="*/ 49 w 204"/>
                <a:gd name="T115" fmla="*/ 124 h 204"/>
                <a:gd name="T116" fmla="*/ 23 w 204"/>
                <a:gd name="T117" fmla="*/ 122 h 204"/>
                <a:gd name="T118" fmla="*/ 10 w 204"/>
                <a:gd name="T119" fmla="*/ 122 h 204"/>
                <a:gd name="T120" fmla="*/ 5 w 204"/>
                <a:gd name="T121" fmla="*/ 124 h 204"/>
                <a:gd name="T122" fmla="*/ 0 w 204"/>
                <a:gd name="T123" fmla="*/ 12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 h="204">
                  <a:moveTo>
                    <a:pt x="0" y="122"/>
                  </a:moveTo>
                  <a:lnTo>
                    <a:pt x="1" y="120"/>
                  </a:lnTo>
                  <a:lnTo>
                    <a:pt x="3" y="120"/>
                  </a:lnTo>
                  <a:lnTo>
                    <a:pt x="5" y="119"/>
                  </a:lnTo>
                  <a:lnTo>
                    <a:pt x="5" y="115"/>
                  </a:lnTo>
                  <a:lnTo>
                    <a:pt x="5" y="114"/>
                  </a:lnTo>
                  <a:lnTo>
                    <a:pt x="8" y="112"/>
                  </a:lnTo>
                  <a:lnTo>
                    <a:pt x="10" y="110"/>
                  </a:lnTo>
                  <a:lnTo>
                    <a:pt x="12" y="110"/>
                  </a:lnTo>
                  <a:lnTo>
                    <a:pt x="13" y="108"/>
                  </a:lnTo>
                  <a:lnTo>
                    <a:pt x="13" y="110"/>
                  </a:lnTo>
                  <a:lnTo>
                    <a:pt x="13" y="110"/>
                  </a:lnTo>
                  <a:lnTo>
                    <a:pt x="15" y="110"/>
                  </a:lnTo>
                  <a:lnTo>
                    <a:pt x="17" y="110"/>
                  </a:lnTo>
                  <a:lnTo>
                    <a:pt x="17" y="107"/>
                  </a:lnTo>
                  <a:lnTo>
                    <a:pt x="18" y="107"/>
                  </a:lnTo>
                  <a:lnTo>
                    <a:pt x="20" y="107"/>
                  </a:lnTo>
                  <a:lnTo>
                    <a:pt x="22" y="105"/>
                  </a:lnTo>
                  <a:lnTo>
                    <a:pt x="25" y="105"/>
                  </a:lnTo>
                  <a:lnTo>
                    <a:pt x="25" y="105"/>
                  </a:lnTo>
                  <a:lnTo>
                    <a:pt x="23" y="108"/>
                  </a:lnTo>
                  <a:lnTo>
                    <a:pt x="25" y="108"/>
                  </a:lnTo>
                  <a:lnTo>
                    <a:pt x="25" y="110"/>
                  </a:lnTo>
                  <a:lnTo>
                    <a:pt x="27" y="112"/>
                  </a:lnTo>
                  <a:lnTo>
                    <a:pt x="30" y="110"/>
                  </a:lnTo>
                  <a:lnTo>
                    <a:pt x="32" y="108"/>
                  </a:lnTo>
                  <a:lnTo>
                    <a:pt x="35" y="103"/>
                  </a:lnTo>
                  <a:lnTo>
                    <a:pt x="37" y="102"/>
                  </a:lnTo>
                  <a:lnTo>
                    <a:pt x="39" y="102"/>
                  </a:lnTo>
                  <a:lnTo>
                    <a:pt x="40" y="100"/>
                  </a:lnTo>
                  <a:lnTo>
                    <a:pt x="42" y="98"/>
                  </a:lnTo>
                  <a:lnTo>
                    <a:pt x="42" y="97"/>
                  </a:lnTo>
                  <a:lnTo>
                    <a:pt x="42" y="93"/>
                  </a:lnTo>
                  <a:lnTo>
                    <a:pt x="44" y="86"/>
                  </a:lnTo>
                  <a:lnTo>
                    <a:pt x="42" y="86"/>
                  </a:lnTo>
                  <a:lnTo>
                    <a:pt x="42" y="83"/>
                  </a:lnTo>
                  <a:lnTo>
                    <a:pt x="44" y="81"/>
                  </a:lnTo>
                  <a:lnTo>
                    <a:pt x="47" y="78"/>
                  </a:lnTo>
                  <a:lnTo>
                    <a:pt x="47" y="74"/>
                  </a:lnTo>
                  <a:lnTo>
                    <a:pt x="49" y="73"/>
                  </a:lnTo>
                  <a:lnTo>
                    <a:pt x="51" y="71"/>
                  </a:lnTo>
                  <a:lnTo>
                    <a:pt x="52" y="71"/>
                  </a:lnTo>
                  <a:lnTo>
                    <a:pt x="54" y="69"/>
                  </a:lnTo>
                  <a:lnTo>
                    <a:pt x="56" y="69"/>
                  </a:lnTo>
                  <a:lnTo>
                    <a:pt x="59" y="64"/>
                  </a:lnTo>
                  <a:lnTo>
                    <a:pt x="59" y="61"/>
                  </a:lnTo>
                  <a:lnTo>
                    <a:pt x="61" y="57"/>
                  </a:lnTo>
                  <a:lnTo>
                    <a:pt x="63" y="56"/>
                  </a:lnTo>
                  <a:lnTo>
                    <a:pt x="63" y="52"/>
                  </a:lnTo>
                  <a:lnTo>
                    <a:pt x="63" y="52"/>
                  </a:lnTo>
                  <a:lnTo>
                    <a:pt x="63" y="49"/>
                  </a:lnTo>
                  <a:lnTo>
                    <a:pt x="63" y="47"/>
                  </a:lnTo>
                  <a:lnTo>
                    <a:pt x="63" y="44"/>
                  </a:lnTo>
                  <a:lnTo>
                    <a:pt x="64" y="42"/>
                  </a:lnTo>
                  <a:lnTo>
                    <a:pt x="64" y="40"/>
                  </a:lnTo>
                  <a:lnTo>
                    <a:pt x="64" y="39"/>
                  </a:lnTo>
                  <a:lnTo>
                    <a:pt x="64" y="34"/>
                  </a:lnTo>
                  <a:lnTo>
                    <a:pt x="69" y="28"/>
                  </a:lnTo>
                  <a:lnTo>
                    <a:pt x="69" y="27"/>
                  </a:lnTo>
                  <a:lnTo>
                    <a:pt x="71" y="25"/>
                  </a:lnTo>
                  <a:lnTo>
                    <a:pt x="71" y="22"/>
                  </a:lnTo>
                  <a:lnTo>
                    <a:pt x="69" y="18"/>
                  </a:lnTo>
                  <a:lnTo>
                    <a:pt x="71" y="17"/>
                  </a:lnTo>
                  <a:lnTo>
                    <a:pt x="71" y="15"/>
                  </a:lnTo>
                  <a:lnTo>
                    <a:pt x="71" y="15"/>
                  </a:lnTo>
                  <a:lnTo>
                    <a:pt x="69" y="11"/>
                  </a:lnTo>
                  <a:lnTo>
                    <a:pt x="69" y="11"/>
                  </a:lnTo>
                  <a:lnTo>
                    <a:pt x="71" y="10"/>
                  </a:lnTo>
                  <a:lnTo>
                    <a:pt x="73" y="10"/>
                  </a:lnTo>
                  <a:lnTo>
                    <a:pt x="73" y="8"/>
                  </a:lnTo>
                  <a:lnTo>
                    <a:pt x="73" y="8"/>
                  </a:lnTo>
                  <a:lnTo>
                    <a:pt x="73" y="6"/>
                  </a:lnTo>
                  <a:lnTo>
                    <a:pt x="74" y="5"/>
                  </a:lnTo>
                  <a:lnTo>
                    <a:pt x="76" y="5"/>
                  </a:lnTo>
                  <a:lnTo>
                    <a:pt x="78" y="3"/>
                  </a:lnTo>
                  <a:lnTo>
                    <a:pt x="80" y="5"/>
                  </a:lnTo>
                  <a:lnTo>
                    <a:pt x="80" y="3"/>
                  </a:lnTo>
                  <a:lnTo>
                    <a:pt x="80" y="3"/>
                  </a:lnTo>
                  <a:lnTo>
                    <a:pt x="81" y="5"/>
                  </a:lnTo>
                  <a:lnTo>
                    <a:pt x="83" y="5"/>
                  </a:lnTo>
                  <a:lnTo>
                    <a:pt x="86" y="6"/>
                  </a:lnTo>
                  <a:lnTo>
                    <a:pt x="88" y="8"/>
                  </a:lnTo>
                  <a:lnTo>
                    <a:pt x="91" y="10"/>
                  </a:lnTo>
                  <a:lnTo>
                    <a:pt x="91" y="10"/>
                  </a:lnTo>
                  <a:lnTo>
                    <a:pt x="93" y="10"/>
                  </a:lnTo>
                  <a:lnTo>
                    <a:pt x="97" y="11"/>
                  </a:lnTo>
                  <a:lnTo>
                    <a:pt x="98" y="11"/>
                  </a:lnTo>
                  <a:lnTo>
                    <a:pt x="100" y="11"/>
                  </a:lnTo>
                  <a:lnTo>
                    <a:pt x="102" y="11"/>
                  </a:lnTo>
                  <a:lnTo>
                    <a:pt x="103" y="11"/>
                  </a:lnTo>
                  <a:lnTo>
                    <a:pt x="105" y="11"/>
                  </a:lnTo>
                  <a:lnTo>
                    <a:pt x="107" y="13"/>
                  </a:lnTo>
                  <a:lnTo>
                    <a:pt x="108" y="13"/>
                  </a:lnTo>
                  <a:lnTo>
                    <a:pt x="110" y="13"/>
                  </a:lnTo>
                  <a:lnTo>
                    <a:pt x="110" y="11"/>
                  </a:lnTo>
                  <a:lnTo>
                    <a:pt x="110" y="11"/>
                  </a:lnTo>
                  <a:lnTo>
                    <a:pt x="110" y="10"/>
                  </a:lnTo>
                  <a:lnTo>
                    <a:pt x="112" y="8"/>
                  </a:lnTo>
                  <a:lnTo>
                    <a:pt x="114" y="6"/>
                  </a:lnTo>
                  <a:lnTo>
                    <a:pt x="115" y="6"/>
                  </a:lnTo>
                  <a:lnTo>
                    <a:pt x="117" y="6"/>
                  </a:lnTo>
                  <a:lnTo>
                    <a:pt x="119" y="8"/>
                  </a:lnTo>
                  <a:lnTo>
                    <a:pt x="120" y="8"/>
                  </a:lnTo>
                  <a:lnTo>
                    <a:pt x="124" y="6"/>
                  </a:lnTo>
                  <a:lnTo>
                    <a:pt x="125" y="6"/>
                  </a:lnTo>
                  <a:lnTo>
                    <a:pt x="127" y="5"/>
                  </a:lnTo>
                  <a:lnTo>
                    <a:pt x="131" y="3"/>
                  </a:lnTo>
                  <a:lnTo>
                    <a:pt x="132" y="3"/>
                  </a:lnTo>
                  <a:lnTo>
                    <a:pt x="132" y="5"/>
                  </a:lnTo>
                  <a:lnTo>
                    <a:pt x="134" y="5"/>
                  </a:lnTo>
                  <a:lnTo>
                    <a:pt x="134" y="5"/>
                  </a:lnTo>
                  <a:lnTo>
                    <a:pt x="136" y="5"/>
                  </a:lnTo>
                  <a:lnTo>
                    <a:pt x="136" y="5"/>
                  </a:lnTo>
                  <a:lnTo>
                    <a:pt x="139" y="5"/>
                  </a:lnTo>
                  <a:lnTo>
                    <a:pt x="141" y="5"/>
                  </a:lnTo>
                  <a:lnTo>
                    <a:pt x="141" y="5"/>
                  </a:lnTo>
                  <a:lnTo>
                    <a:pt x="142" y="1"/>
                  </a:lnTo>
                  <a:lnTo>
                    <a:pt x="142" y="1"/>
                  </a:lnTo>
                  <a:lnTo>
                    <a:pt x="142" y="1"/>
                  </a:lnTo>
                  <a:lnTo>
                    <a:pt x="144" y="0"/>
                  </a:lnTo>
                  <a:lnTo>
                    <a:pt x="146" y="1"/>
                  </a:lnTo>
                  <a:lnTo>
                    <a:pt x="148" y="1"/>
                  </a:lnTo>
                  <a:lnTo>
                    <a:pt x="149" y="1"/>
                  </a:lnTo>
                  <a:lnTo>
                    <a:pt x="149" y="3"/>
                  </a:lnTo>
                  <a:lnTo>
                    <a:pt x="151" y="3"/>
                  </a:lnTo>
                  <a:lnTo>
                    <a:pt x="153" y="3"/>
                  </a:lnTo>
                  <a:lnTo>
                    <a:pt x="156" y="3"/>
                  </a:lnTo>
                  <a:lnTo>
                    <a:pt x="158" y="5"/>
                  </a:lnTo>
                  <a:lnTo>
                    <a:pt x="161" y="3"/>
                  </a:lnTo>
                  <a:lnTo>
                    <a:pt x="163" y="3"/>
                  </a:lnTo>
                  <a:lnTo>
                    <a:pt x="165" y="3"/>
                  </a:lnTo>
                  <a:lnTo>
                    <a:pt x="166" y="5"/>
                  </a:lnTo>
                  <a:lnTo>
                    <a:pt x="166" y="6"/>
                  </a:lnTo>
                  <a:lnTo>
                    <a:pt x="168" y="6"/>
                  </a:lnTo>
                  <a:lnTo>
                    <a:pt x="168" y="8"/>
                  </a:lnTo>
                  <a:lnTo>
                    <a:pt x="170" y="8"/>
                  </a:lnTo>
                  <a:lnTo>
                    <a:pt x="171" y="10"/>
                  </a:lnTo>
                  <a:lnTo>
                    <a:pt x="175" y="11"/>
                  </a:lnTo>
                  <a:lnTo>
                    <a:pt x="175" y="11"/>
                  </a:lnTo>
                  <a:lnTo>
                    <a:pt x="176" y="10"/>
                  </a:lnTo>
                  <a:lnTo>
                    <a:pt x="178" y="10"/>
                  </a:lnTo>
                  <a:lnTo>
                    <a:pt x="180" y="10"/>
                  </a:lnTo>
                  <a:lnTo>
                    <a:pt x="182" y="10"/>
                  </a:lnTo>
                  <a:lnTo>
                    <a:pt x="182" y="10"/>
                  </a:lnTo>
                  <a:lnTo>
                    <a:pt x="183" y="10"/>
                  </a:lnTo>
                  <a:lnTo>
                    <a:pt x="185" y="10"/>
                  </a:lnTo>
                  <a:lnTo>
                    <a:pt x="185" y="8"/>
                  </a:lnTo>
                  <a:lnTo>
                    <a:pt x="187" y="6"/>
                  </a:lnTo>
                  <a:lnTo>
                    <a:pt x="188" y="6"/>
                  </a:lnTo>
                  <a:lnTo>
                    <a:pt x="190" y="6"/>
                  </a:lnTo>
                  <a:lnTo>
                    <a:pt x="192" y="10"/>
                  </a:lnTo>
                  <a:lnTo>
                    <a:pt x="192" y="11"/>
                  </a:lnTo>
                  <a:lnTo>
                    <a:pt x="193" y="11"/>
                  </a:lnTo>
                  <a:lnTo>
                    <a:pt x="195" y="13"/>
                  </a:lnTo>
                  <a:lnTo>
                    <a:pt x="197" y="15"/>
                  </a:lnTo>
                  <a:lnTo>
                    <a:pt x="199" y="17"/>
                  </a:lnTo>
                  <a:lnTo>
                    <a:pt x="199" y="17"/>
                  </a:lnTo>
                  <a:lnTo>
                    <a:pt x="199" y="18"/>
                  </a:lnTo>
                  <a:lnTo>
                    <a:pt x="199" y="20"/>
                  </a:lnTo>
                  <a:lnTo>
                    <a:pt x="200" y="20"/>
                  </a:lnTo>
                  <a:lnTo>
                    <a:pt x="202" y="20"/>
                  </a:lnTo>
                  <a:lnTo>
                    <a:pt x="204" y="20"/>
                  </a:lnTo>
                  <a:lnTo>
                    <a:pt x="202" y="22"/>
                  </a:lnTo>
                  <a:lnTo>
                    <a:pt x="202" y="23"/>
                  </a:lnTo>
                  <a:lnTo>
                    <a:pt x="202" y="27"/>
                  </a:lnTo>
                  <a:lnTo>
                    <a:pt x="200" y="30"/>
                  </a:lnTo>
                  <a:lnTo>
                    <a:pt x="200" y="32"/>
                  </a:lnTo>
                  <a:lnTo>
                    <a:pt x="202" y="34"/>
                  </a:lnTo>
                  <a:lnTo>
                    <a:pt x="204" y="35"/>
                  </a:lnTo>
                  <a:lnTo>
                    <a:pt x="204" y="37"/>
                  </a:lnTo>
                  <a:lnTo>
                    <a:pt x="204" y="39"/>
                  </a:lnTo>
                  <a:lnTo>
                    <a:pt x="199" y="45"/>
                  </a:lnTo>
                  <a:lnTo>
                    <a:pt x="195" y="49"/>
                  </a:lnTo>
                  <a:lnTo>
                    <a:pt x="193" y="51"/>
                  </a:lnTo>
                  <a:lnTo>
                    <a:pt x="190" y="57"/>
                  </a:lnTo>
                  <a:lnTo>
                    <a:pt x="188" y="59"/>
                  </a:lnTo>
                  <a:lnTo>
                    <a:pt x="188" y="63"/>
                  </a:lnTo>
                  <a:lnTo>
                    <a:pt x="188" y="66"/>
                  </a:lnTo>
                  <a:lnTo>
                    <a:pt x="187" y="69"/>
                  </a:lnTo>
                  <a:lnTo>
                    <a:pt x="187" y="73"/>
                  </a:lnTo>
                  <a:lnTo>
                    <a:pt x="185" y="74"/>
                  </a:lnTo>
                  <a:lnTo>
                    <a:pt x="183" y="78"/>
                  </a:lnTo>
                  <a:lnTo>
                    <a:pt x="182" y="85"/>
                  </a:lnTo>
                  <a:lnTo>
                    <a:pt x="180" y="86"/>
                  </a:lnTo>
                  <a:lnTo>
                    <a:pt x="182" y="90"/>
                  </a:lnTo>
                  <a:lnTo>
                    <a:pt x="182" y="91"/>
                  </a:lnTo>
                  <a:lnTo>
                    <a:pt x="182" y="95"/>
                  </a:lnTo>
                  <a:lnTo>
                    <a:pt x="185" y="115"/>
                  </a:lnTo>
                  <a:lnTo>
                    <a:pt x="188" y="129"/>
                  </a:lnTo>
                  <a:lnTo>
                    <a:pt x="195" y="139"/>
                  </a:lnTo>
                  <a:lnTo>
                    <a:pt x="199" y="148"/>
                  </a:lnTo>
                  <a:lnTo>
                    <a:pt x="197" y="146"/>
                  </a:lnTo>
                  <a:lnTo>
                    <a:pt x="180" y="151"/>
                  </a:lnTo>
                  <a:lnTo>
                    <a:pt x="175" y="159"/>
                  </a:lnTo>
                  <a:lnTo>
                    <a:pt x="175" y="161"/>
                  </a:lnTo>
                  <a:lnTo>
                    <a:pt x="176" y="163"/>
                  </a:lnTo>
                  <a:lnTo>
                    <a:pt x="178" y="163"/>
                  </a:lnTo>
                  <a:lnTo>
                    <a:pt x="178" y="165"/>
                  </a:lnTo>
                  <a:lnTo>
                    <a:pt x="176" y="165"/>
                  </a:lnTo>
                  <a:lnTo>
                    <a:pt x="176" y="166"/>
                  </a:lnTo>
                  <a:lnTo>
                    <a:pt x="176" y="168"/>
                  </a:lnTo>
                  <a:lnTo>
                    <a:pt x="176" y="170"/>
                  </a:lnTo>
                  <a:lnTo>
                    <a:pt x="176" y="171"/>
                  </a:lnTo>
                  <a:lnTo>
                    <a:pt x="176" y="171"/>
                  </a:lnTo>
                  <a:lnTo>
                    <a:pt x="176" y="173"/>
                  </a:lnTo>
                  <a:lnTo>
                    <a:pt x="176" y="173"/>
                  </a:lnTo>
                  <a:lnTo>
                    <a:pt x="173" y="176"/>
                  </a:lnTo>
                  <a:lnTo>
                    <a:pt x="173" y="176"/>
                  </a:lnTo>
                  <a:lnTo>
                    <a:pt x="173" y="183"/>
                  </a:lnTo>
                  <a:lnTo>
                    <a:pt x="173" y="187"/>
                  </a:lnTo>
                  <a:lnTo>
                    <a:pt x="175" y="187"/>
                  </a:lnTo>
                  <a:lnTo>
                    <a:pt x="178" y="190"/>
                  </a:lnTo>
                  <a:lnTo>
                    <a:pt x="178" y="192"/>
                  </a:lnTo>
                  <a:lnTo>
                    <a:pt x="180" y="193"/>
                  </a:lnTo>
                  <a:lnTo>
                    <a:pt x="183" y="193"/>
                  </a:lnTo>
                  <a:lnTo>
                    <a:pt x="185" y="193"/>
                  </a:lnTo>
                  <a:lnTo>
                    <a:pt x="183" y="192"/>
                  </a:lnTo>
                  <a:lnTo>
                    <a:pt x="183" y="190"/>
                  </a:lnTo>
                  <a:lnTo>
                    <a:pt x="187" y="190"/>
                  </a:lnTo>
                  <a:lnTo>
                    <a:pt x="187" y="190"/>
                  </a:lnTo>
                  <a:lnTo>
                    <a:pt x="188" y="202"/>
                  </a:lnTo>
                  <a:lnTo>
                    <a:pt x="187" y="204"/>
                  </a:lnTo>
                  <a:lnTo>
                    <a:pt x="185" y="202"/>
                  </a:lnTo>
                  <a:lnTo>
                    <a:pt x="185" y="202"/>
                  </a:lnTo>
                  <a:lnTo>
                    <a:pt x="185" y="202"/>
                  </a:lnTo>
                  <a:lnTo>
                    <a:pt x="183" y="202"/>
                  </a:lnTo>
                  <a:lnTo>
                    <a:pt x="182" y="204"/>
                  </a:lnTo>
                  <a:lnTo>
                    <a:pt x="180" y="204"/>
                  </a:lnTo>
                  <a:lnTo>
                    <a:pt x="178" y="200"/>
                  </a:lnTo>
                  <a:lnTo>
                    <a:pt x="175" y="199"/>
                  </a:lnTo>
                  <a:lnTo>
                    <a:pt x="173" y="197"/>
                  </a:lnTo>
                  <a:lnTo>
                    <a:pt x="171" y="193"/>
                  </a:lnTo>
                  <a:lnTo>
                    <a:pt x="170" y="192"/>
                  </a:lnTo>
                  <a:lnTo>
                    <a:pt x="165" y="192"/>
                  </a:lnTo>
                  <a:lnTo>
                    <a:pt x="163" y="190"/>
                  </a:lnTo>
                  <a:lnTo>
                    <a:pt x="163" y="188"/>
                  </a:lnTo>
                  <a:lnTo>
                    <a:pt x="161" y="187"/>
                  </a:lnTo>
                  <a:lnTo>
                    <a:pt x="161" y="183"/>
                  </a:lnTo>
                  <a:lnTo>
                    <a:pt x="159" y="183"/>
                  </a:lnTo>
                  <a:lnTo>
                    <a:pt x="159" y="183"/>
                  </a:lnTo>
                  <a:lnTo>
                    <a:pt x="158" y="183"/>
                  </a:lnTo>
                  <a:lnTo>
                    <a:pt x="156" y="187"/>
                  </a:lnTo>
                  <a:lnTo>
                    <a:pt x="156" y="188"/>
                  </a:lnTo>
                  <a:lnTo>
                    <a:pt x="153" y="188"/>
                  </a:lnTo>
                  <a:lnTo>
                    <a:pt x="151" y="188"/>
                  </a:lnTo>
                  <a:lnTo>
                    <a:pt x="151" y="188"/>
                  </a:lnTo>
                  <a:lnTo>
                    <a:pt x="149" y="188"/>
                  </a:lnTo>
                  <a:lnTo>
                    <a:pt x="146" y="187"/>
                  </a:lnTo>
                  <a:lnTo>
                    <a:pt x="144" y="185"/>
                  </a:lnTo>
                  <a:lnTo>
                    <a:pt x="142" y="185"/>
                  </a:lnTo>
                  <a:lnTo>
                    <a:pt x="141" y="185"/>
                  </a:lnTo>
                  <a:lnTo>
                    <a:pt x="141" y="185"/>
                  </a:lnTo>
                  <a:lnTo>
                    <a:pt x="141" y="183"/>
                  </a:lnTo>
                  <a:lnTo>
                    <a:pt x="141" y="182"/>
                  </a:lnTo>
                  <a:lnTo>
                    <a:pt x="139" y="182"/>
                  </a:lnTo>
                  <a:lnTo>
                    <a:pt x="139" y="180"/>
                  </a:lnTo>
                  <a:lnTo>
                    <a:pt x="139" y="178"/>
                  </a:lnTo>
                  <a:lnTo>
                    <a:pt x="136" y="180"/>
                  </a:lnTo>
                  <a:lnTo>
                    <a:pt x="136" y="180"/>
                  </a:lnTo>
                  <a:lnTo>
                    <a:pt x="134" y="180"/>
                  </a:lnTo>
                  <a:lnTo>
                    <a:pt x="132" y="182"/>
                  </a:lnTo>
                  <a:lnTo>
                    <a:pt x="131" y="182"/>
                  </a:lnTo>
                  <a:lnTo>
                    <a:pt x="131" y="182"/>
                  </a:lnTo>
                  <a:lnTo>
                    <a:pt x="131" y="182"/>
                  </a:lnTo>
                  <a:lnTo>
                    <a:pt x="131" y="180"/>
                  </a:lnTo>
                  <a:lnTo>
                    <a:pt x="129" y="178"/>
                  </a:lnTo>
                  <a:lnTo>
                    <a:pt x="127" y="178"/>
                  </a:lnTo>
                  <a:lnTo>
                    <a:pt x="127" y="178"/>
                  </a:lnTo>
                  <a:lnTo>
                    <a:pt x="125" y="178"/>
                  </a:lnTo>
                  <a:lnTo>
                    <a:pt x="125" y="178"/>
                  </a:lnTo>
                  <a:lnTo>
                    <a:pt x="124" y="178"/>
                  </a:lnTo>
                  <a:lnTo>
                    <a:pt x="122" y="178"/>
                  </a:lnTo>
                  <a:lnTo>
                    <a:pt x="120" y="180"/>
                  </a:lnTo>
                  <a:lnTo>
                    <a:pt x="119" y="180"/>
                  </a:lnTo>
                  <a:lnTo>
                    <a:pt x="119" y="180"/>
                  </a:lnTo>
                  <a:lnTo>
                    <a:pt x="117" y="180"/>
                  </a:lnTo>
                  <a:lnTo>
                    <a:pt x="114" y="180"/>
                  </a:lnTo>
                  <a:lnTo>
                    <a:pt x="114" y="180"/>
                  </a:lnTo>
                  <a:lnTo>
                    <a:pt x="112" y="178"/>
                  </a:lnTo>
                  <a:lnTo>
                    <a:pt x="110" y="178"/>
                  </a:lnTo>
                  <a:lnTo>
                    <a:pt x="110" y="178"/>
                  </a:lnTo>
                  <a:lnTo>
                    <a:pt x="108" y="178"/>
                  </a:lnTo>
                  <a:lnTo>
                    <a:pt x="108" y="180"/>
                  </a:lnTo>
                  <a:lnTo>
                    <a:pt x="107" y="180"/>
                  </a:lnTo>
                  <a:lnTo>
                    <a:pt x="107" y="178"/>
                  </a:lnTo>
                  <a:lnTo>
                    <a:pt x="107" y="176"/>
                  </a:lnTo>
                  <a:lnTo>
                    <a:pt x="107" y="176"/>
                  </a:lnTo>
                  <a:lnTo>
                    <a:pt x="107" y="175"/>
                  </a:lnTo>
                  <a:lnTo>
                    <a:pt x="108" y="175"/>
                  </a:lnTo>
                  <a:lnTo>
                    <a:pt x="107" y="173"/>
                  </a:lnTo>
                  <a:lnTo>
                    <a:pt x="107" y="171"/>
                  </a:lnTo>
                  <a:lnTo>
                    <a:pt x="107" y="170"/>
                  </a:lnTo>
                  <a:lnTo>
                    <a:pt x="107" y="170"/>
                  </a:lnTo>
                  <a:lnTo>
                    <a:pt x="105" y="168"/>
                  </a:lnTo>
                  <a:lnTo>
                    <a:pt x="105" y="166"/>
                  </a:lnTo>
                  <a:lnTo>
                    <a:pt x="107" y="165"/>
                  </a:lnTo>
                  <a:lnTo>
                    <a:pt x="105" y="165"/>
                  </a:lnTo>
                  <a:lnTo>
                    <a:pt x="105" y="163"/>
                  </a:lnTo>
                  <a:lnTo>
                    <a:pt x="105" y="163"/>
                  </a:lnTo>
                  <a:lnTo>
                    <a:pt x="103" y="161"/>
                  </a:lnTo>
                  <a:lnTo>
                    <a:pt x="103" y="161"/>
                  </a:lnTo>
                  <a:lnTo>
                    <a:pt x="103" y="159"/>
                  </a:lnTo>
                  <a:lnTo>
                    <a:pt x="103" y="158"/>
                  </a:lnTo>
                  <a:lnTo>
                    <a:pt x="102" y="158"/>
                  </a:lnTo>
                  <a:lnTo>
                    <a:pt x="103" y="156"/>
                  </a:lnTo>
                  <a:lnTo>
                    <a:pt x="103" y="151"/>
                  </a:lnTo>
                  <a:lnTo>
                    <a:pt x="102" y="149"/>
                  </a:lnTo>
                  <a:lnTo>
                    <a:pt x="102" y="149"/>
                  </a:lnTo>
                  <a:lnTo>
                    <a:pt x="103" y="149"/>
                  </a:lnTo>
                  <a:lnTo>
                    <a:pt x="103" y="148"/>
                  </a:lnTo>
                  <a:lnTo>
                    <a:pt x="102" y="146"/>
                  </a:lnTo>
                  <a:lnTo>
                    <a:pt x="102" y="144"/>
                  </a:lnTo>
                  <a:lnTo>
                    <a:pt x="103" y="142"/>
                  </a:lnTo>
                  <a:lnTo>
                    <a:pt x="103" y="141"/>
                  </a:lnTo>
                  <a:lnTo>
                    <a:pt x="103" y="139"/>
                  </a:lnTo>
                  <a:lnTo>
                    <a:pt x="103" y="137"/>
                  </a:lnTo>
                  <a:lnTo>
                    <a:pt x="90" y="136"/>
                  </a:lnTo>
                  <a:lnTo>
                    <a:pt x="90" y="136"/>
                  </a:lnTo>
                  <a:lnTo>
                    <a:pt x="91" y="134"/>
                  </a:lnTo>
                  <a:lnTo>
                    <a:pt x="91" y="132"/>
                  </a:lnTo>
                  <a:lnTo>
                    <a:pt x="88" y="132"/>
                  </a:lnTo>
                  <a:lnTo>
                    <a:pt x="88" y="134"/>
                  </a:lnTo>
                  <a:lnTo>
                    <a:pt x="78" y="134"/>
                  </a:lnTo>
                  <a:lnTo>
                    <a:pt x="76" y="137"/>
                  </a:lnTo>
                  <a:lnTo>
                    <a:pt x="76" y="139"/>
                  </a:lnTo>
                  <a:lnTo>
                    <a:pt x="74" y="139"/>
                  </a:lnTo>
                  <a:lnTo>
                    <a:pt x="76" y="141"/>
                  </a:lnTo>
                  <a:lnTo>
                    <a:pt x="76" y="144"/>
                  </a:lnTo>
                  <a:lnTo>
                    <a:pt x="68" y="144"/>
                  </a:lnTo>
                  <a:lnTo>
                    <a:pt x="66" y="146"/>
                  </a:lnTo>
                  <a:lnTo>
                    <a:pt x="63" y="146"/>
                  </a:lnTo>
                  <a:lnTo>
                    <a:pt x="61" y="144"/>
                  </a:lnTo>
                  <a:lnTo>
                    <a:pt x="59" y="146"/>
                  </a:lnTo>
                  <a:lnTo>
                    <a:pt x="56" y="146"/>
                  </a:lnTo>
                  <a:lnTo>
                    <a:pt x="56" y="144"/>
                  </a:lnTo>
                  <a:lnTo>
                    <a:pt x="54" y="141"/>
                  </a:lnTo>
                  <a:lnTo>
                    <a:pt x="54" y="139"/>
                  </a:lnTo>
                  <a:lnTo>
                    <a:pt x="52" y="137"/>
                  </a:lnTo>
                  <a:lnTo>
                    <a:pt x="51" y="137"/>
                  </a:lnTo>
                  <a:lnTo>
                    <a:pt x="51" y="136"/>
                  </a:lnTo>
                  <a:lnTo>
                    <a:pt x="51" y="134"/>
                  </a:lnTo>
                  <a:lnTo>
                    <a:pt x="51" y="132"/>
                  </a:lnTo>
                  <a:lnTo>
                    <a:pt x="49" y="131"/>
                  </a:lnTo>
                  <a:lnTo>
                    <a:pt x="49" y="129"/>
                  </a:lnTo>
                  <a:lnTo>
                    <a:pt x="51" y="127"/>
                  </a:lnTo>
                  <a:lnTo>
                    <a:pt x="49" y="125"/>
                  </a:lnTo>
                  <a:lnTo>
                    <a:pt x="49" y="125"/>
                  </a:lnTo>
                  <a:lnTo>
                    <a:pt x="49" y="124"/>
                  </a:lnTo>
                  <a:lnTo>
                    <a:pt x="49" y="124"/>
                  </a:lnTo>
                  <a:lnTo>
                    <a:pt x="49" y="122"/>
                  </a:lnTo>
                  <a:lnTo>
                    <a:pt x="37" y="122"/>
                  </a:lnTo>
                  <a:lnTo>
                    <a:pt x="30" y="122"/>
                  </a:lnTo>
                  <a:lnTo>
                    <a:pt x="27" y="122"/>
                  </a:lnTo>
                  <a:lnTo>
                    <a:pt x="23" y="122"/>
                  </a:lnTo>
                  <a:lnTo>
                    <a:pt x="22" y="122"/>
                  </a:lnTo>
                  <a:lnTo>
                    <a:pt x="18" y="122"/>
                  </a:lnTo>
                  <a:lnTo>
                    <a:pt x="15" y="122"/>
                  </a:lnTo>
                  <a:lnTo>
                    <a:pt x="13" y="122"/>
                  </a:lnTo>
                  <a:lnTo>
                    <a:pt x="12" y="122"/>
                  </a:lnTo>
                  <a:lnTo>
                    <a:pt x="10" y="122"/>
                  </a:lnTo>
                  <a:lnTo>
                    <a:pt x="8" y="122"/>
                  </a:lnTo>
                  <a:lnTo>
                    <a:pt x="6" y="122"/>
                  </a:lnTo>
                  <a:lnTo>
                    <a:pt x="6" y="124"/>
                  </a:lnTo>
                  <a:lnTo>
                    <a:pt x="5" y="124"/>
                  </a:lnTo>
                  <a:lnTo>
                    <a:pt x="5" y="124"/>
                  </a:lnTo>
                  <a:lnTo>
                    <a:pt x="5" y="124"/>
                  </a:lnTo>
                  <a:lnTo>
                    <a:pt x="5" y="124"/>
                  </a:lnTo>
                  <a:lnTo>
                    <a:pt x="5" y="124"/>
                  </a:lnTo>
                  <a:lnTo>
                    <a:pt x="3" y="122"/>
                  </a:lnTo>
                  <a:lnTo>
                    <a:pt x="0" y="122"/>
                  </a:lnTo>
                  <a:lnTo>
                    <a:pt x="0" y="122"/>
                  </a:lnTo>
                  <a:lnTo>
                    <a:pt x="0" y="12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6" name="Freeform 144"/>
            <p:cNvSpPr>
              <a:spLocks/>
            </p:cNvSpPr>
            <p:nvPr/>
          </p:nvSpPr>
          <p:spPr bwMode="auto">
            <a:xfrm>
              <a:off x="5301149" y="4873710"/>
              <a:ext cx="82211" cy="207947"/>
            </a:xfrm>
            <a:custGeom>
              <a:avLst/>
              <a:gdLst>
                <a:gd name="T0" fmla="*/ 5 w 34"/>
                <a:gd name="T1" fmla="*/ 0 h 86"/>
                <a:gd name="T2" fmla="*/ 7 w 34"/>
                <a:gd name="T3" fmla="*/ 2 h 86"/>
                <a:gd name="T4" fmla="*/ 8 w 34"/>
                <a:gd name="T5" fmla="*/ 2 h 86"/>
                <a:gd name="T6" fmla="*/ 10 w 34"/>
                <a:gd name="T7" fmla="*/ 2 h 86"/>
                <a:gd name="T8" fmla="*/ 12 w 34"/>
                <a:gd name="T9" fmla="*/ 2 h 86"/>
                <a:gd name="T10" fmla="*/ 14 w 34"/>
                <a:gd name="T11" fmla="*/ 4 h 86"/>
                <a:gd name="T12" fmla="*/ 17 w 34"/>
                <a:gd name="T13" fmla="*/ 9 h 86"/>
                <a:gd name="T14" fmla="*/ 19 w 34"/>
                <a:gd name="T15" fmla="*/ 31 h 86"/>
                <a:gd name="T16" fmla="*/ 19 w 34"/>
                <a:gd name="T17" fmla="*/ 43 h 86"/>
                <a:gd name="T18" fmla="*/ 24 w 34"/>
                <a:gd name="T19" fmla="*/ 46 h 86"/>
                <a:gd name="T20" fmla="*/ 25 w 34"/>
                <a:gd name="T21" fmla="*/ 48 h 86"/>
                <a:gd name="T22" fmla="*/ 31 w 34"/>
                <a:gd name="T23" fmla="*/ 53 h 86"/>
                <a:gd name="T24" fmla="*/ 34 w 34"/>
                <a:gd name="T25" fmla="*/ 58 h 86"/>
                <a:gd name="T26" fmla="*/ 34 w 34"/>
                <a:gd name="T27" fmla="*/ 62 h 86"/>
                <a:gd name="T28" fmla="*/ 32 w 34"/>
                <a:gd name="T29" fmla="*/ 63 h 86"/>
                <a:gd name="T30" fmla="*/ 31 w 34"/>
                <a:gd name="T31" fmla="*/ 63 h 86"/>
                <a:gd name="T32" fmla="*/ 31 w 34"/>
                <a:gd name="T33" fmla="*/ 65 h 86"/>
                <a:gd name="T34" fmla="*/ 32 w 34"/>
                <a:gd name="T35" fmla="*/ 70 h 86"/>
                <a:gd name="T36" fmla="*/ 31 w 34"/>
                <a:gd name="T37" fmla="*/ 74 h 86"/>
                <a:gd name="T38" fmla="*/ 27 w 34"/>
                <a:gd name="T39" fmla="*/ 77 h 86"/>
                <a:gd name="T40" fmla="*/ 25 w 34"/>
                <a:gd name="T41" fmla="*/ 80 h 86"/>
                <a:gd name="T42" fmla="*/ 25 w 34"/>
                <a:gd name="T43" fmla="*/ 86 h 86"/>
                <a:gd name="T44" fmla="*/ 24 w 34"/>
                <a:gd name="T45" fmla="*/ 86 h 86"/>
                <a:gd name="T46" fmla="*/ 22 w 34"/>
                <a:gd name="T47" fmla="*/ 82 h 86"/>
                <a:gd name="T48" fmla="*/ 20 w 34"/>
                <a:gd name="T49" fmla="*/ 80 h 86"/>
                <a:gd name="T50" fmla="*/ 17 w 34"/>
                <a:gd name="T51" fmla="*/ 75 h 86"/>
                <a:gd name="T52" fmla="*/ 15 w 34"/>
                <a:gd name="T53" fmla="*/ 72 h 86"/>
                <a:gd name="T54" fmla="*/ 17 w 34"/>
                <a:gd name="T55" fmla="*/ 68 h 86"/>
                <a:gd name="T56" fmla="*/ 19 w 34"/>
                <a:gd name="T57" fmla="*/ 63 h 86"/>
                <a:gd name="T58" fmla="*/ 19 w 34"/>
                <a:gd name="T59" fmla="*/ 58 h 86"/>
                <a:gd name="T60" fmla="*/ 15 w 34"/>
                <a:gd name="T61" fmla="*/ 55 h 86"/>
                <a:gd name="T62" fmla="*/ 12 w 34"/>
                <a:gd name="T63" fmla="*/ 57 h 86"/>
                <a:gd name="T64" fmla="*/ 10 w 34"/>
                <a:gd name="T65" fmla="*/ 57 h 86"/>
                <a:gd name="T66" fmla="*/ 8 w 34"/>
                <a:gd name="T67" fmla="*/ 55 h 86"/>
                <a:gd name="T68" fmla="*/ 7 w 34"/>
                <a:gd name="T69" fmla="*/ 53 h 86"/>
                <a:gd name="T70" fmla="*/ 3 w 34"/>
                <a:gd name="T71" fmla="*/ 51 h 86"/>
                <a:gd name="T72" fmla="*/ 2 w 34"/>
                <a:gd name="T73" fmla="*/ 48 h 86"/>
                <a:gd name="T74" fmla="*/ 0 w 34"/>
                <a:gd name="T75" fmla="*/ 46 h 86"/>
                <a:gd name="T76" fmla="*/ 3 w 34"/>
                <a:gd name="T77" fmla="*/ 43 h 86"/>
                <a:gd name="T78" fmla="*/ 3 w 34"/>
                <a:gd name="T79" fmla="*/ 41 h 86"/>
                <a:gd name="T80" fmla="*/ 3 w 34"/>
                <a:gd name="T81" fmla="*/ 38 h 86"/>
                <a:gd name="T82" fmla="*/ 5 w 34"/>
                <a:gd name="T83" fmla="*/ 36 h 86"/>
                <a:gd name="T84" fmla="*/ 8 w 34"/>
                <a:gd name="T85" fmla="*/ 34 h 86"/>
                <a:gd name="T86" fmla="*/ 8 w 34"/>
                <a:gd name="T87" fmla="*/ 33 h 86"/>
                <a:gd name="T88" fmla="*/ 7 w 34"/>
                <a:gd name="T89" fmla="*/ 31 h 86"/>
                <a:gd name="T90" fmla="*/ 7 w 34"/>
                <a:gd name="T91" fmla="*/ 29 h 86"/>
                <a:gd name="T92" fmla="*/ 7 w 34"/>
                <a:gd name="T93" fmla="*/ 26 h 86"/>
                <a:gd name="T94" fmla="*/ 7 w 34"/>
                <a:gd name="T95" fmla="*/ 24 h 86"/>
                <a:gd name="T96" fmla="*/ 7 w 34"/>
                <a:gd name="T97" fmla="*/ 21 h 86"/>
                <a:gd name="T98" fmla="*/ 10 w 34"/>
                <a:gd name="T99" fmla="*/ 16 h 86"/>
                <a:gd name="T100" fmla="*/ 10 w 34"/>
                <a:gd name="T101" fmla="*/ 16 h 86"/>
                <a:gd name="T102" fmla="*/ 8 w 34"/>
                <a:gd name="T103" fmla="*/ 11 h 86"/>
                <a:gd name="T104" fmla="*/ 7 w 34"/>
                <a:gd name="T105" fmla="*/ 9 h 86"/>
                <a:gd name="T106" fmla="*/ 8 w 34"/>
                <a:gd name="T107" fmla="*/ 6 h 86"/>
                <a:gd name="T108" fmla="*/ 5 w 34"/>
                <a:gd name="T109" fmla="*/ 4 h 86"/>
                <a:gd name="T110" fmla="*/ 5 w 34"/>
                <a:gd name="T111" fmla="*/ 2 h 86"/>
                <a:gd name="T112" fmla="*/ 3 w 34"/>
                <a:gd name="T11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 h="86">
                  <a:moveTo>
                    <a:pt x="3" y="0"/>
                  </a:moveTo>
                  <a:lnTo>
                    <a:pt x="5" y="0"/>
                  </a:lnTo>
                  <a:lnTo>
                    <a:pt x="5" y="0"/>
                  </a:lnTo>
                  <a:lnTo>
                    <a:pt x="7" y="2"/>
                  </a:lnTo>
                  <a:lnTo>
                    <a:pt x="7" y="2"/>
                  </a:lnTo>
                  <a:lnTo>
                    <a:pt x="8" y="2"/>
                  </a:lnTo>
                  <a:lnTo>
                    <a:pt x="8" y="2"/>
                  </a:lnTo>
                  <a:lnTo>
                    <a:pt x="10" y="2"/>
                  </a:lnTo>
                  <a:lnTo>
                    <a:pt x="10" y="2"/>
                  </a:lnTo>
                  <a:lnTo>
                    <a:pt x="12" y="2"/>
                  </a:lnTo>
                  <a:lnTo>
                    <a:pt x="12" y="4"/>
                  </a:lnTo>
                  <a:lnTo>
                    <a:pt x="14" y="4"/>
                  </a:lnTo>
                  <a:lnTo>
                    <a:pt x="14" y="6"/>
                  </a:lnTo>
                  <a:lnTo>
                    <a:pt x="17" y="9"/>
                  </a:lnTo>
                  <a:lnTo>
                    <a:pt x="19" y="14"/>
                  </a:lnTo>
                  <a:lnTo>
                    <a:pt x="19" y="31"/>
                  </a:lnTo>
                  <a:lnTo>
                    <a:pt x="17" y="33"/>
                  </a:lnTo>
                  <a:lnTo>
                    <a:pt x="19" y="43"/>
                  </a:lnTo>
                  <a:lnTo>
                    <a:pt x="22" y="45"/>
                  </a:lnTo>
                  <a:lnTo>
                    <a:pt x="24" y="46"/>
                  </a:lnTo>
                  <a:lnTo>
                    <a:pt x="25" y="48"/>
                  </a:lnTo>
                  <a:lnTo>
                    <a:pt x="25" y="48"/>
                  </a:lnTo>
                  <a:lnTo>
                    <a:pt x="29" y="51"/>
                  </a:lnTo>
                  <a:lnTo>
                    <a:pt x="31" y="53"/>
                  </a:lnTo>
                  <a:lnTo>
                    <a:pt x="32" y="57"/>
                  </a:lnTo>
                  <a:lnTo>
                    <a:pt x="34" y="58"/>
                  </a:lnTo>
                  <a:lnTo>
                    <a:pt x="34" y="60"/>
                  </a:lnTo>
                  <a:lnTo>
                    <a:pt x="34" y="62"/>
                  </a:lnTo>
                  <a:lnTo>
                    <a:pt x="32" y="62"/>
                  </a:lnTo>
                  <a:lnTo>
                    <a:pt x="32" y="63"/>
                  </a:lnTo>
                  <a:lnTo>
                    <a:pt x="31" y="63"/>
                  </a:lnTo>
                  <a:lnTo>
                    <a:pt x="31" y="63"/>
                  </a:lnTo>
                  <a:lnTo>
                    <a:pt x="32" y="65"/>
                  </a:lnTo>
                  <a:lnTo>
                    <a:pt x="31" y="65"/>
                  </a:lnTo>
                  <a:lnTo>
                    <a:pt x="32" y="67"/>
                  </a:lnTo>
                  <a:lnTo>
                    <a:pt x="32" y="70"/>
                  </a:lnTo>
                  <a:lnTo>
                    <a:pt x="32" y="72"/>
                  </a:lnTo>
                  <a:lnTo>
                    <a:pt x="31" y="74"/>
                  </a:lnTo>
                  <a:lnTo>
                    <a:pt x="27" y="74"/>
                  </a:lnTo>
                  <a:lnTo>
                    <a:pt x="27" y="77"/>
                  </a:lnTo>
                  <a:lnTo>
                    <a:pt x="27" y="79"/>
                  </a:lnTo>
                  <a:lnTo>
                    <a:pt x="25" y="80"/>
                  </a:lnTo>
                  <a:lnTo>
                    <a:pt x="25" y="84"/>
                  </a:lnTo>
                  <a:lnTo>
                    <a:pt x="25" y="86"/>
                  </a:lnTo>
                  <a:lnTo>
                    <a:pt x="24" y="86"/>
                  </a:lnTo>
                  <a:lnTo>
                    <a:pt x="24" y="86"/>
                  </a:lnTo>
                  <a:lnTo>
                    <a:pt x="24" y="84"/>
                  </a:lnTo>
                  <a:lnTo>
                    <a:pt x="22" y="82"/>
                  </a:lnTo>
                  <a:lnTo>
                    <a:pt x="22" y="80"/>
                  </a:lnTo>
                  <a:lnTo>
                    <a:pt x="20" y="80"/>
                  </a:lnTo>
                  <a:lnTo>
                    <a:pt x="19" y="79"/>
                  </a:lnTo>
                  <a:lnTo>
                    <a:pt x="17" y="75"/>
                  </a:lnTo>
                  <a:lnTo>
                    <a:pt x="15" y="74"/>
                  </a:lnTo>
                  <a:lnTo>
                    <a:pt x="15" y="72"/>
                  </a:lnTo>
                  <a:lnTo>
                    <a:pt x="15" y="70"/>
                  </a:lnTo>
                  <a:lnTo>
                    <a:pt x="17" y="68"/>
                  </a:lnTo>
                  <a:lnTo>
                    <a:pt x="17" y="65"/>
                  </a:lnTo>
                  <a:lnTo>
                    <a:pt x="19" y="63"/>
                  </a:lnTo>
                  <a:lnTo>
                    <a:pt x="19" y="60"/>
                  </a:lnTo>
                  <a:lnTo>
                    <a:pt x="19" y="58"/>
                  </a:lnTo>
                  <a:lnTo>
                    <a:pt x="19" y="57"/>
                  </a:lnTo>
                  <a:lnTo>
                    <a:pt x="15" y="55"/>
                  </a:lnTo>
                  <a:lnTo>
                    <a:pt x="14" y="55"/>
                  </a:lnTo>
                  <a:lnTo>
                    <a:pt x="12" y="57"/>
                  </a:lnTo>
                  <a:lnTo>
                    <a:pt x="10" y="57"/>
                  </a:lnTo>
                  <a:lnTo>
                    <a:pt x="10" y="57"/>
                  </a:lnTo>
                  <a:lnTo>
                    <a:pt x="8" y="57"/>
                  </a:lnTo>
                  <a:lnTo>
                    <a:pt x="8" y="55"/>
                  </a:lnTo>
                  <a:lnTo>
                    <a:pt x="7" y="53"/>
                  </a:lnTo>
                  <a:lnTo>
                    <a:pt x="7" y="53"/>
                  </a:lnTo>
                  <a:lnTo>
                    <a:pt x="7" y="51"/>
                  </a:lnTo>
                  <a:lnTo>
                    <a:pt x="3" y="51"/>
                  </a:lnTo>
                  <a:lnTo>
                    <a:pt x="3" y="51"/>
                  </a:lnTo>
                  <a:lnTo>
                    <a:pt x="2" y="48"/>
                  </a:lnTo>
                  <a:lnTo>
                    <a:pt x="0" y="46"/>
                  </a:lnTo>
                  <a:lnTo>
                    <a:pt x="0" y="46"/>
                  </a:lnTo>
                  <a:lnTo>
                    <a:pt x="2" y="45"/>
                  </a:lnTo>
                  <a:lnTo>
                    <a:pt x="3" y="43"/>
                  </a:lnTo>
                  <a:lnTo>
                    <a:pt x="3" y="41"/>
                  </a:lnTo>
                  <a:lnTo>
                    <a:pt x="3" y="41"/>
                  </a:lnTo>
                  <a:lnTo>
                    <a:pt x="3" y="40"/>
                  </a:lnTo>
                  <a:lnTo>
                    <a:pt x="3" y="38"/>
                  </a:lnTo>
                  <a:lnTo>
                    <a:pt x="3" y="38"/>
                  </a:lnTo>
                  <a:lnTo>
                    <a:pt x="5" y="36"/>
                  </a:lnTo>
                  <a:lnTo>
                    <a:pt x="7" y="34"/>
                  </a:lnTo>
                  <a:lnTo>
                    <a:pt x="8" y="34"/>
                  </a:lnTo>
                  <a:lnTo>
                    <a:pt x="8" y="34"/>
                  </a:lnTo>
                  <a:lnTo>
                    <a:pt x="8" y="33"/>
                  </a:lnTo>
                  <a:lnTo>
                    <a:pt x="8" y="33"/>
                  </a:lnTo>
                  <a:lnTo>
                    <a:pt x="7" y="31"/>
                  </a:lnTo>
                  <a:lnTo>
                    <a:pt x="7" y="29"/>
                  </a:lnTo>
                  <a:lnTo>
                    <a:pt x="7" y="29"/>
                  </a:lnTo>
                  <a:lnTo>
                    <a:pt x="8" y="28"/>
                  </a:lnTo>
                  <a:lnTo>
                    <a:pt x="7" y="26"/>
                  </a:lnTo>
                  <a:lnTo>
                    <a:pt x="8" y="26"/>
                  </a:lnTo>
                  <a:lnTo>
                    <a:pt x="7" y="24"/>
                  </a:lnTo>
                  <a:lnTo>
                    <a:pt x="7" y="23"/>
                  </a:lnTo>
                  <a:lnTo>
                    <a:pt x="7" y="21"/>
                  </a:lnTo>
                  <a:lnTo>
                    <a:pt x="7" y="19"/>
                  </a:lnTo>
                  <a:lnTo>
                    <a:pt x="10" y="16"/>
                  </a:lnTo>
                  <a:lnTo>
                    <a:pt x="10" y="16"/>
                  </a:lnTo>
                  <a:lnTo>
                    <a:pt x="10" y="16"/>
                  </a:lnTo>
                  <a:lnTo>
                    <a:pt x="10" y="12"/>
                  </a:lnTo>
                  <a:lnTo>
                    <a:pt x="8" y="11"/>
                  </a:lnTo>
                  <a:lnTo>
                    <a:pt x="7" y="11"/>
                  </a:lnTo>
                  <a:lnTo>
                    <a:pt x="7" y="9"/>
                  </a:lnTo>
                  <a:lnTo>
                    <a:pt x="8" y="6"/>
                  </a:lnTo>
                  <a:lnTo>
                    <a:pt x="8" y="6"/>
                  </a:lnTo>
                  <a:lnTo>
                    <a:pt x="7" y="6"/>
                  </a:lnTo>
                  <a:lnTo>
                    <a:pt x="5" y="4"/>
                  </a:lnTo>
                  <a:lnTo>
                    <a:pt x="5" y="2"/>
                  </a:lnTo>
                  <a:lnTo>
                    <a:pt x="5" y="2"/>
                  </a:lnTo>
                  <a:lnTo>
                    <a:pt x="3" y="0"/>
                  </a:ln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7" name="Freeform 145"/>
            <p:cNvSpPr>
              <a:spLocks/>
            </p:cNvSpPr>
            <p:nvPr/>
          </p:nvSpPr>
          <p:spPr bwMode="auto">
            <a:xfrm>
              <a:off x="5018246" y="4842276"/>
              <a:ext cx="307085" cy="263561"/>
            </a:xfrm>
            <a:custGeom>
              <a:avLst/>
              <a:gdLst>
                <a:gd name="T0" fmla="*/ 27 w 127"/>
                <a:gd name="T1" fmla="*/ 32 h 109"/>
                <a:gd name="T2" fmla="*/ 29 w 127"/>
                <a:gd name="T3" fmla="*/ 36 h 109"/>
                <a:gd name="T4" fmla="*/ 34 w 127"/>
                <a:gd name="T5" fmla="*/ 34 h 109"/>
                <a:gd name="T6" fmla="*/ 39 w 127"/>
                <a:gd name="T7" fmla="*/ 36 h 109"/>
                <a:gd name="T8" fmla="*/ 40 w 127"/>
                <a:gd name="T9" fmla="*/ 39 h 109"/>
                <a:gd name="T10" fmla="*/ 49 w 127"/>
                <a:gd name="T11" fmla="*/ 42 h 109"/>
                <a:gd name="T12" fmla="*/ 54 w 127"/>
                <a:gd name="T13" fmla="*/ 41 h 109"/>
                <a:gd name="T14" fmla="*/ 59 w 127"/>
                <a:gd name="T15" fmla="*/ 37 h 109"/>
                <a:gd name="T16" fmla="*/ 63 w 127"/>
                <a:gd name="T17" fmla="*/ 46 h 109"/>
                <a:gd name="T18" fmla="*/ 73 w 127"/>
                <a:gd name="T19" fmla="*/ 53 h 109"/>
                <a:gd name="T20" fmla="*/ 81 w 127"/>
                <a:gd name="T21" fmla="*/ 56 h 109"/>
                <a:gd name="T22" fmla="*/ 85 w 127"/>
                <a:gd name="T23" fmla="*/ 58 h 109"/>
                <a:gd name="T24" fmla="*/ 81 w 127"/>
                <a:gd name="T25" fmla="*/ 44 h 109"/>
                <a:gd name="T26" fmla="*/ 78 w 127"/>
                <a:gd name="T27" fmla="*/ 47 h 109"/>
                <a:gd name="T28" fmla="*/ 71 w 127"/>
                <a:gd name="T29" fmla="*/ 41 h 109"/>
                <a:gd name="T30" fmla="*/ 74 w 127"/>
                <a:gd name="T31" fmla="*/ 27 h 109"/>
                <a:gd name="T32" fmla="*/ 74 w 127"/>
                <a:gd name="T33" fmla="*/ 24 h 109"/>
                <a:gd name="T34" fmla="*/ 76 w 127"/>
                <a:gd name="T35" fmla="*/ 19 h 109"/>
                <a:gd name="T36" fmla="*/ 73 w 127"/>
                <a:gd name="T37" fmla="*/ 13 h 109"/>
                <a:gd name="T38" fmla="*/ 102 w 127"/>
                <a:gd name="T39" fmla="*/ 3 h 109"/>
                <a:gd name="T40" fmla="*/ 105 w 127"/>
                <a:gd name="T41" fmla="*/ 5 h 109"/>
                <a:gd name="T42" fmla="*/ 115 w 127"/>
                <a:gd name="T43" fmla="*/ 8 h 109"/>
                <a:gd name="T44" fmla="*/ 120 w 127"/>
                <a:gd name="T45" fmla="*/ 13 h 109"/>
                <a:gd name="T46" fmla="*/ 122 w 127"/>
                <a:gd name="T47" fmla="*/ 17 h 109"/>
                <a:gd name="T48" fmla="*/ 124 w 127"/>
                <a:gd name="T49" fmla="*/ 22 h 109"/>
                <a:gd name="T50" fmla="*/ 127 w 127"/>
                <a:gd name="T51" fmla="*/ 29 h 109"/>
                <a:gd name="T52" fmla="*/ 124 w 127"/>
                <a:gd name="T53" fmla="*/ 34 h 109"/>
                <a:gd name="T54" fmla="*/ 124 w 127"/>
                <a:gd name="T55" fmla="*/ 39 h 109"/>
                <a:gd name="T56" fmla="*/ 124 w 127"/>
                <a:gd name="T57" fmla="*/ 44 h 109"/>
                <a:gd name="T58" fmla="*/ 125 w 127"/>
                <a:gd name="T59" fmla="*/ 47 h 109"/>
                <a:gd name="T60" fmla="*/ 120 w 127"/>
                <a:gd name="T61" fmla="*/ 51 h 109"/>
                <a:gd name="T62" fmla="*/ 120 w 127"/>
                <a:gd name="T63" fmla="*/ 56 h 109"/>
                <a:gd name="T64" fmla="*/ 119 w 127"/>
                <a:gd name="T65" fmla="*/ 61 h 109"/>
                <a:gd name="T66" fmla="*/ 117 w 127"/>
                <a:gd name="T67" fmla="*/ 66 h 109"/>
                <a:gd name="T68" fmla="*/ 97 w 127"/>
                <a:gd name="T69" fmla="*/ 73 h 109"/>
                <a:gd name="T70" fmla="*/ 91 w 127"/>
                <a:gd name="T71" fmla="*/ 81 h 109"/>
                <a:gd name="T72" fmla="*/ 86 w 127"/>
                <a:gd name="T73" fmla="*/ 81 h 109"/>
                <a:gd name="T74" fmla="*/ 80 w 127"/>
                <a:gd name="T75" fmla="*/ 83 h 109"/>
                <a:gd name="T76" fmla="*/ 74 w 127"/>
                <a:gd name="T77" fmla="*/ 87 h 109"/>
                <a:gd name="T78" fmla="*/ 73 w 127"/>
                <a:gd name="T79" fmla="*/ 90 h 109"/>
                <a:gd name="T80" fmla="*/ 56 w 127"/>
                <a:gd name="T81" fmla="*/ 107 h 109"/>
                <a:gd name="T82" fmla="*/ 49 w 127"/>
                <a:gd name="T83" fmla="*/ 105 h 109"/>
                <a:gd name="T84" fmla="*/ 44 w 127"/>
                <a:gd name="T85" fmla="*/ 105 h 109"/>
                <a:gd name="T86" fmla="*/ 39 w 127"/>
                <a:gd name="T87" fmla="*/ 105 h 109"/>
                <a:gd name="T88" fmla="*/ 32 w 127"/>
                <a:gd name="T89" fmla="*/ 102 h 109"/>
                <a:gd name="T90" fmla="*/ 29 w 127"/>
                <a:gd name="T91" fmla="*/ 102 h 109"/>
                <a:gd name="T92" fmla="*/ 15 w 127"/>
                <a:gd name="T93" fmla="*/ 104 h 109"/>
                <a:gd name="T94" fmla="*/ 12 w 127"/>
                <a:gd name="T95" fmla="*/ 99 h 109"/>
                <a:gd name="T96" fmla="*/ 5 w 127"/>
                <a:gd name="T97" fmla="*/ 93 h 109"/>
                <a:gd name="T98" fmla="*/ 0 w 127"/>
                <a:gd name="T99" fmla="*/ 88 h 109"/>
                <a:gd name="T100" fmla="*/ 23 w 127"/>
                <a:gd name="T101" fmla="*/ 49 h 109"/>
                <a:gd name="T102" fmla="*/ 23 w 127"/>
                <a:gd name="T103" fmla="*/ 42 h 109"/>
                <a:gd name="T104" fmla="*/ 23 w 127"/>
                <a:gd name="T105" fmla="*/ 3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 h="109">
                  <a:moveTo>
                    <a:pt x="23" y="32"/>
                  </a:moveTo>
                  <a:lnTo>
                    <a:pt x="25" y="32"/>
                  </a:lnTo>
                  <a:lnTo>
                    <a:pt x="25" y="32"/>
                  </a:lnTo>
                  <a:lnTo>
                    <a:pt x="27" y="32"/>
                  </a:lnTo>
                  <a:lnTo>
                    <a:pt x="29" y="34"/>
                  </a:lnTo>
                  <a:lnTo>
                    <a:pt x="29" y="36"/>
                  </a:lnTo>
                  <a:lnTo>
                    <a:pt x="29" y="36"/>
                  </a:lnTo>
                  <a:lnTo>
                    <a:pt x="29" y="36"/>
                  </a:lnTo>
                  <a:lnTo>
                    <a:pt x="30" y="36"/>
                  </a:lnTo>
                  <a:lnTo>
                    <a:pt x="32" y="34"/>
                  </a:lnTo>
                  <a:lnTo>
                    <a:pt x="34" y="34"/>
                  </a:lnTo>
                  <a:lnTo>
                    <a:pt x="34" y="34"/>
                  </a:lnTo>
                  <a:lnTo>
                    <a:pt x="37" y="32"/>
                  </a:lnTo>
                  <a:lnTo>
                    <a:pt x="37" y="34"/>
                  </a:lnTo>
                  <a:lnTo>
                    <a:pt x="37" y="36"/>
                  </a:lnTo>
                  <a:lnTo>
                    <a:pt x="39" y="36"/>
                  </a:lnTo>
                  <a:lnTo>
                    <a:pt x="39" y="37"/>
                  </a:lnTo>
                  <a:lnTo>
                    <a:pt x="39" y="39"/>
                  </a:lnTo>
                  <a:lnTo>
                    <a:pt x="39" y="39"/>
                  </a:lnTo>
                  <a:lnTo>
                    <a:pt x="40" y="39"/>
                  </a:lnTo>
                  <a:lnTo>
                    <a:pt x="42" y="39"/>
                  </a:lnTo>
                  <a:lnTo>
                    <a:pt x="44" y="41"/>
                  </a:lnTo>
                  <a:lnTo>
                    <a:pt x="47" y="42"/>
                  </a:lnTo>
                  <a:lnTo>
                    <a:pt x="49" y="42"/>
                  </a:lnTo>
                  <a:lnTo>
                    <a:pt x="49" y="42"/>
                  </a:lnTo>
                  <a:lnTo>
                    <a:pt x="51" y="42"/>
                  </a:lnTo>
                  <a:lnTo>
                    <a:pt x="54" y="42"/>
                  </a:lnTo>
                  <a:lnTo>
                    <a:pt x="54" y="41"/>
                  </a:lnTo>
                  <a:lnTo>
                    <a:pt x="56" y="37"/>
                  </a:lnTo>
                  <a:lnTo>
                    <a:pt x="57" y="37"/>
                  </a:lnTo>
                  <a:lnTo>
                    <a:pt x="57" y="37"/>
                  </a:lnTo>
                  <a:lnTo>
                    <a:pt x="59" y="37"/>
                  </a:lnTo>
                  <a:lnTo>
                    <a:pt x="59" y="41"/>
                  </a:lnTo>
                  <a:lnTo>
                    <a:pt x="61" y="42"/>
                  </a:lnTo>
                  <a:lnTo>
                    <a:pt x="61" y="44"/>
                  </a:lnTo>
                  <a:lnTo>
                    <a:pt x="63" y="46"/>
                  </a:lnTo>
                  <a:lnTo>
                    <a:pt x="68" y="46"/>
                  </a:lnTo>
                  <a:lnTo>
                    <a:pt x="69" y="47"/>
                  </a:lnTo>
                  <a:lnTo>
                    <a:pt x="71" y="51"/>
                  </a:lnTo>
                  <a:lnTo>
                    <a:pt x="73" y="53"/>
                  </a:lnTo>
                  <a:lnTo>
                    <a:pt x="76" y="54"/>
                  </a:lnTo>
                  <a:lnTo>
                    <a:pt x="78" y="58"/>
                  </a:lnTo>
                  <a:lnTo>
                    <a:pt x="80" y="58"/>
                  </a:lnTo>
                  <a:lnTo>
                    <a:pt x="81" y="56"/>
                  </a:lnTo>
                  <a:lnTo>
                    <a:pt x="83" y="56"/>
                  </a:lnTo>
                  <a:lnTo>
                    <a:pt x="83" y="56"/>
                  </a:lnTo>
                  <a:lnTo>
                    <a:pt x="83" y="56"/>
                  </a:lnTo>
                  <a:lnTo>
                    <a:pt x="85" y="58"/>
                  </a:lnTo>
                  <a:lnTo>
                    <a:pt x="86" y="56"/>
                  </a:lnTo>
                  <a:lnTo>
                    <a:pt x="85" y="44"/>
                  </a:lnTo>
                  <a:lnTo>
                    <a:pt x="85" y="44"/>
                  </a:lnTo>
                  <a:lnTo>
                    <a:pt x="81" y="44"/>
                  </a:lnTo>
                  <a:lnTo>
                    <a:pt x="81" y="46"/>
                  </a:lnTo>
                  <a:lnTo>
                    <a:pt x="83" y="47"/>
                  </a:lnTo>
                  <a:lnTo>
                    <a:pt x="81" y="47"/>
                  </a:lnTo>
                  <a:lnTo>
                    <a:pt x="78" y="47"/>
                  </a:lnTo>
                  <a:lnTo>
                    <a:pt x="76" y="46"/>
                  </a:lnTo>
                  <a:lnTo>
                    <a:pt x="76" y="44"/>
                  </a:lnTo>
                  <a:lnTo>
                    <a:pt x="73" y="41"/>
                  </a:lnTo>
                  <a:lnTo>
                    <a:pt x="71" y="41"/>
                  </a:lnTo>
                  <a:lnTo>
                    <a:pt x="71" y="37"/>
                  </a:lnTo>
                  <a:lnTo>
                    <a:pt x="71" y="30"/>
                  </a:lnTo>
                  <a:lnTo>
                    <a:pt x="71" y="30"/>
                  </a:lnTo>
                  <a:lnTo>
                    <a:pt x="74" y="27"/>
                  </a:lnTo>
                  <a:lnTo>
                    <a:pt x="74" y="27"/>
                  </a:lnTo>
                  <a:lnTo>
                    <a:pt x="74" y="25"/>
                  </a:lnTo>
                  <a:lnTo>
                    <a:pt x="74" y="25"/>
                  </a:lnTo>
                  <a:lnTo>
                    <a:pt x="74" y="24"/>
                  </a:lnTo>
                  <a:lnTo>
                    <a:pt x="74" y="22"/>
                  </a:lnTo>
                  <a:lnTo>
                    <a:pt x="74" y="20"/>
                  </a:lnTo>
                  <a:lnTo>
                    <a:pt x="74" y="19"/>
                  </a:lnTo>
                  <a:lnTo>
                    <a:pt x="76" y="19"/>
                  </a:lnTo>
                  <a:lnTo>
                    <a:pt x="76" y="17"/>
                  </a:lnTo>
                  <a:lnTo>
                    <a:pt x="74" y="17"/>
                  </a:lnTo>
                  <a:lnTo>
                    <a:pt x="73" y="15"/>
                  </a:lnTo>
                  <a:lnTo>
                    <a:pt x="73" y="13"/>
                  </a:lnTo>
                  <a:lnTo>
                    <a:pt x="78" y="5"/>
                  </a:lnTo>
                  <a:lnTo>
                    <a:pt x="95" y="0"/>
                  </a:lnTo>
                  <a:lnTo>
                    <a:pt x="100" y="3"/>
                  </a:lnTo>
                  <a:lnTo>
                    <a:pt x="102" y="3"/>
                  </a:lnTo>
                  <a:lnTo>
                    <a:pt x="103" y="3"/>
                  </a:lnTo>
                  <a:lnTo>
                    <a:pt x="103" y="3"/>
                  </a:lnTo>
                  <a:lnTo>
                    <a:pt x="105" y="5"/>
                  </a:lnTo>
                  <a:lnTo>
                    <a:pt x="105" y="5"/>
                  </a:lnTo>
                  <a:lnTo>
                    <a:pt x="107" y="7"/>
                  </a:lnTo>
                  <a:lnTo>
                    <a:pt x="108" y="7"/>
                  </a:lnTo>
                  <a:lnTo>
                    <a:pt x="114" y="8"/>
                  </a:lnTo>
                  <a:lnTo>
                    <a:pt x="115" y="8"/>
                  </a:lnTo>
                  <a:lnTo>
                    <a:pt x="115" y="10"/>
                  </a:lnTo>
                  <a:lnTo>
                    <a:pt x="117" y="10"/>
                  </a:lnTo>
                  <a:lnTo>
                    <a:pt x="119" y="12"/>
                  </a:lnTo>
                  <a:lnTo>
                    <a:pt x="120" y="13"/>
                  </a:lnTo>
                  <a:lnTo>
                    <a:pt x="120" y="13"/>
                  </a:lnTo>
                  <a:lnTo>
                    <a:pt x="122" y="15"/>
                  </a:lnTo>
                  <a:lnTo>
                    <a:pt x="122" y="15"/>
                  </a:lnTo>
                  <a:lnTo>
                    <a:pt x="122" y="17"/>
                  </a:lnTo>
                  <a:lnTo>
                    <a:pt x="124" y="19"/>
                  </a:lnTo>
                  <a:lnTo>
                    <a:pt x="125" y="19"/>
                  </a:lnTo>
                  <a:lnTo>
                    <a:pt x="125" y="19"/>
                  </a:lnTo>
                  <a:lnTo>
                    <a:pt x="124" y="22"/>
                  </a:lnTo>
                  <a:lnTo>
                    <a:pt x="124" y="24"/>
                  </a:lnTo>
                  <a:lnTo>
                    <a:pt x="125" y="24"/>
                  </a:lnTo>
                  <a:lnTo>
                    <a:pt x="127" y="25"/>
                  </a:lnTo>
                  <a:lnTo>
                    <a:pt x="127" y="29"/>
                  </a:lnTo>
                  <a:lnTo>
                    <a:pt x="127" y="29"/>
                  </a:lnTo>
                  <a:lnTo>
                    <a:pt x="127" y="29"/>
                  </a:lnTo>
                  <a:lnTo>
                    <a:pt x="124" y="32"/>
                  </a:lnTo>
                  <a:lnTo>
                    <a:pt x="124" y="34"/>
                  </a:lnTo>
                  <a:lnTo>
                    <a:pt x="124" y="36"/>
                  </a:lnTo>
                  <a:lnTo>
                    <a:pt x="124" y="37"/>
                  </a:lnTo>
                  <a:lnTo>
                    <a:pt x="125" y="39"/>
                  </a:lnTo>
                  <a:lnTo>
                    <a:pt x="124" y="39"/>
                  </a:lnTo>
                  <a:lnTo>
                    <a:pt x="125" y="41"/>
                  </a:lnTo>
                  <a:lnTo>
                    <a:pt x="124" y="42"/>
                  </a:lnTo>
                  <a:lnTo>
                    <a:pt x="124" y="42"/>
                  </a:lnTo>
                  <a:lnTo>
                    <a:pt x="124" y="44"/>
                  </a:lnTo>
                  <a:lnTo>
                    <a:pt x="125" y="46"/>
                  </a:lnTo>
                  <a:lnTo>
                    <a:pt x="125" y="46"/>
                  </a:lnTo>
                  <a:lnTo>
                    <a:pt x="125" y="47"/>
                  </a:lnTo>
                  <a:lnTo>
                    <a:pt x="125" y="47"/>
                  </a:lnTo>
                  <a:lnTo>
                    <a:pt x="124" y="47"/>
                  </a:lnTo>
                  <a:lnTo>
                    <a:pt x="122" y="49"/>
                  </a:lnTo>
                  <a:lnTo>
                    <a:pt x="120" y="51"/>
                  </a:lnTo>
                  <a:lnTo>
                    <a:pt x="120" y="51"/>
                  </a:lnTo>
                  <a:lnTo>
                    <a:pt x="120" y="53"/>
                  </a:lnTo>
                  <a:lnTo>
                    <a:pt x="120" y="54"/>
                  </a:lnTo>
                  <a:lnTo>
                    <a:pt x="120" y="54"/>
                  </a:lnTo>
                  <a:lnTo>
                    <a:pt x="120" y="56"/>
                  </a:lnTo>
                  <a:lnTo>
                    <a:pt x="119" y="58"/>
                  </a:lnTo>
                  <a:lnTo>
                    <a:pt x="117" y="59"/>
                  </a:lnTo>
                  <a:lnTo>
                    <a:pt x="117" y="59"/>
                  </a:lnTo>
                  <a:lnTo>
                    <a:pt x="119" y="61"/>
                  </a:lnTo>
                  <a:lnTo>
                    <a:pt x="120" y="64"/>
                  </a:lnTo>
                  <a:lnTo>
                    <a:pt x="120" y="64"/>
                  </a:lnTo>
                  <a:lnTo>
                    <a:pt x="120" y="64"/>
                  </a:lnTo>
                  <a:lnTo>
                    <a:pt x="117" y="66"/>
                  </a:lnTo>
                  <a:lnTo>
                    <a:pt x="110" y="68"/>
                  </a:lnTo>
                  <a:lnTo>
                    <a:pt x="108" y="70"/>
                  </a:lnTo>
                  <a:lnTo>
                    <a:pt x="98" y="73"/>
                  </a:lnTo>
                  <a:lnTo>
                    <a:pt x="97" y="73"/>
                  </a:lnTo>
                  <a:lnTo>
                    <a:pt x="91" y="76"/>
                  </a:lnTo>
                  <a:lnTo>
                    <a:pt x="91" y="78"/>
                  </a:lnTo>
                  <a:lnTo>
                    <a:pt x="91" y="80"/>
                  </a:lnTo>
                  <a:lnTo>
                    <a:pt x="91" y="81"/>
                  </a:lnTo>
                  <a:lnTo>
                    <a:pt x="91" y="81"/>
                  </a:lnTo>
                  <a:lnTo>
                    <a:pt x="90" y="81"/>
                  </a:lnTo>
                  <a:lnTo>
                    <a:pt x="88" y="81"/>
                  </a:lnTo>
                  <a:lnTo>
                    <a:pt x="86" y="81"/>
                  </a:lnTo>
                  <a:lnTo>
                    <a:pt x="86" y="81"/>
                  </a:lnTo>
                  <a:lnTo>
                    <a:pt x="83" y="81"/>
                  </a:lnTo>
                  <a:lnTo>
                    <a:pt x="81" y="81"/>
                  </a:lnTo>
                  <a:lnTo>
                    <a:pt x="80" y="83"/>
                  </a:lnTo>
                  <a:lnTo>
                    <a:pt x="78" y="83"/>
                  </a:lnTo>
                  <a:lnTo>
                    <a:pt x="74" y="85"/>
                  </a:lnTo>
                  <a:lnTo>
                    <a:pt x="74" y="87"/>
                  </a:lnTo>
                  <a:lnTo>
                    <a:pt x="74" y="87"/>
                  </a:lnTo>
                  <a:lnTo>
                    <a:pt x="74" y="88"/>
                  </a:lnTo>
                  <a:lnTo>
                    <a:pt x="74" y="90"/>
                  </a:lnTo>
                  <a:lnTo>
                    <a:pt x="74" y="90"/>
                  </a:lnTo>
                  <a:lnTo>
                    <a:pt x="73" y="90"/>
                  </a:lnTo>
                  <a:lnTo>
                    <a:pt x="69" y="92"/>
                  </a:lnTo>
                  <a:lnTo>
                    <a:pt x="63" y="97"/>
                  </a:lnTo>
                  <a:lnTo>
                    <a:pt x="59" y="102"/>
                  </a:lnTo>
                  <a:lnTo>
                    <a:pt x="56" y="107"/>
                  </a:lnTo>
                  <a:lnTo>
                    <a:pt x="52" y="109"/>
                  </a:lnTo>
                  <a:lnTo>
                    <a:pt x="51" y="107"/>
                  </a:lnTo>
                  <a:lnTo>
                    <a:pt x="49" y="107"/>
                  </a:lnTo>
                  <a:lnTo>
                    <a:pt x="49" y="105"/>
                  </a:lnTo>
                  <a:lnTo>
                    <a:pt x="47" y="105"/>
                  </a:lnTo>
                  <a:lnTo>
                    <a:pt x="47" y="105"/>
                  </a:lnTo>
                  <a:lnTo>
                    <a:pt x="46" y="105"/>
                  </a:lnTo>
                  <a:lnTo>
                    <a:pt x="44" y="105"/>
                  </a:lnTo>
                  <a:lnTo>
                    <a:pt x="42" y="107"/>
                  </a:lnTo>
                  <a:lnTo>
                    <a:pt x="40" y="107"/>
                  </a:lnTo>
                  <a:lnTo>
                    <a:pt x="40" y="105"/>
                  </a:lnTo>
                  <a:lnTo>
                    <a:pt x="39" y="105"/>
                  </a:lnTo>
                  <a:lnTo>
                    <a:pt x="35" y="105"/>
                  </a:lnTo>
                  <a:lnTo>
                    <a:pt x="34" y="105"/>
                  </a:lnTo>
                  <a:lnTo>
                    <a:pt x="32" y="104"/>
                  </a:lnTo>
                  <a:lnTo>
                    <a:pt x="32" y="102"/>
                  </a:lnTo>
                  <a:lnTo>
                    <a:pt x="32" y="102"/>
                  </a:lnTo>
                  <a:lnTo>
                    <a:pt x="30" y="102"/>
                  </a:lnTo>
                  <a:lnTo>
                    <a:pt x="30" y="102"/>
                  </a:lnTo>
                  <a:lnTo>
                    <a:pt x="29" y="102"/>
                  </a:lnTo>
                  <a:lnTo>
                    <a:pt x="29" y="102"/>
                  </a:lnTo>
                  <a:lnTo>
                    <a:pt x="27" y="102"/>
                  </a:lnTo>
                  <a:lnTo>
                    <a:pt x="25" y="102"/>
                  </a:lnTo>
                  <a:lnTo>
                    <a:pt x="15" y="104"/>
                  </a:lnTo>
                  <a:lnTo>
                    <a:pt x="15" y="102"/>
                  </a:lnTo>
                  <a:lnTo>
                    <a:pt x="13" y="102"/>
                  </a:lnTo>
                  <a:lnTo>
                    <a:pt x="12" y="100"/>
                  </a:lnTo>
                  <a:lnTo>
                    <a:pt x="12" y="99"/>
                  </a:lnTo>
                  <a:lnTo>
                    <a:pt x="10" y="99"/>
                  </a:lnTo>
                  <a:lnTo>
                    <a:pt x="8" y="97"/>
                  </a:lnTo>
                  <a:lnTo>
                    <a:pt x="6" y="95"/>
                  </a:lnTo>
                  <a:lnTo>
                    <a:pt x="5" y="93"/>
                  </a:lnTo>
                  <a:lnTo>
                    <a:pt x="3" y="93"/>
                  </a:lnTo>
                  <a:lnTo>
                    <a:pt x="3" y="92"/>
                  </a:lnTo>
                  <a:lnTo>
                    <a:pt x="1" y="90"/>
                  </a:lnTo>
                  <a:lnTo>
                    <a:pt x="0" y="88"/>
                  </a:lnTo>
                  <a:lnTo>
                    <a:pt x="1" y="53"/>
                  </a:lnTo>
                  <a:lnTo>
                    <a:pt x="23" y="53"/>
                  </a:lnTo>
                  <a:lnTo>
                    <a:pt x="23" y="53"/>
                  </a:lnTo>
                  <a:lnTo>
                    <a:pt x="23" y="49"/>
                  </a:lnTo>
                  <a:lnTo>
                    <a:pt x="25" y="47"/>
                  </a:lnTo>
                  <a:lnTo>
                    <a:pt x="25" y="46"/>
                  </a:lnTo>
                  <a:lnTo>
                    <a:pt x="23" y="44"/>
                  </a:lnTo>
                  <a:lnTo>
                    <a:pt x="23" y="42"/>
                  </a:lnTo>
                  <a:lnTo>
                    <a:pt x="23" y="37"/>
                  </a:lnTo>
                  <a:lnTo>
                    <a:pt x="23" y="34"/>
                  </a:lnTo>
                  <a:lnTo>
                    <a:pt x="23" y="32"/>
                  </a:lnTo>
                  <a:lnTo>
                    <a:pt x="23" y="32"/>
                  </a:lnTo>
                  <a:lnTo>
                    <a:pt x="23" y="32"/>
                  </a:lnTo>
                  <a:lnTo>
                    <a:pt x="23" y="3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8" name="Freeform 146"/>
            <p:cNvSpPr>
              <a:spLocks/>
            </p:cNvSpPr>
            <p:nvPr/>
          </p:nvSpPr>
          <p:spPr bwMode="auto">
            <a:xfrm>
              <a:off x="4754685" y="4784244"/>
              <a:ext cx="324010" cy="321593"/>
            </a:xfrm>
            <a:custGeom>
              <a:avLst/>
              <a:gdLst>
                <a:gd name="T0" fmla="*/ 121 w 134"/>
                <a:gd name="T1" fmla="*/ 124 h 133"/>
                <a:gd name="T2" fmla="*/ 115 w 134"/>
                <a:gd name="T3" fmla="*/ 119 h 133"/>
                <a:gd name="T4" fmla="*/ 110 w 134"/>
                <a:gd name="T5" fmla="*/ 114 h 133"/>
                <a:gd name="T6" fmla="*/ 132 w 134"/>
                <a:gd name="T7" fmla="*/ 77 h 133"/>
                <a:gd name="T8" fmla="*/ 132 w 134"/>
                <a:gd name="T9" fmla="*/ 68 h 133"/>
                <a:gd name="T10" fmla="*/ 132 w 134"/>
                <a:gd name="T11" fmla="*/ 56 h 133"/>
                <a:gd name="T12" fmla="*/ 129 w 134"/>
                <a:gd name="T13" fmla="*/ 56 h 133"/>
                <a:gd name="T14" fmla="*/ 124 w 134"/>
                <a:gd name="T15" fmla="*/ 58 h 133"/>
                <a:gd name="T16" fmla="*/ 117 w 134"/>
                <a:gd name="T17" fmla="*/ 56 h 133"/>
                <a:gd name="T18" fmla="*/ 114 w 134"/>
                <a:gd name="T19" fmla="*/ 58 h 133"/>
                <a:gd name="T20" fmla="*/ 114 w 134"/>
                <a:gd name="T21" fmla="*/ 53 h 133"/>
                <a:gd name="T22" fmla="*/ 114 w 134"/>
                <a:gd name="T23" fmla="*/ 48 h 133"/>
                <a:gd name="T24" fmla="*/ 114 w 134"/>
                <a:gd name="T25" fmla="*/ 43 h 133"/>
                <a:gd name="T26" fmla="*/ 110 w 134"/>
                <a:gd name="T27" fmla="*/ 39 h 133"/>
                <a:gd name="T28" fmla="*/ 109 w 134"/>
                <a:gd name="T29" fmla="*/ 36 h 133"/>
                <a:gd name="T30" fmla="*/ 109 w 134"/>
                <a:gd name="T31" fmla="*/ 27 h 133"/>
                <a:gd name="T32" fmla="*/ 109 w 134"/>
                <a:gd name="T33" fmla="*/ 22 h 133"/>
                <a:gd name="T34" fmla="*/ 110 w 134"/>
                <a:gd name="T35" fmla="*/ 15 h 133"/>
                <a:gd name="T36" fmla="*/ 98 w 134"/>
                <a:gd name="T37" fmla="*/ 10 h 133"/>
                <a:gd name="T38" fmla="*/ 83 w 134"/>
                <a:gd name="T39" fmla="*/ 15 h 133"/>
                <a:gd name="T40" fmla="*/ 83 w 134"/>
                <a:gd name="T41" fmla="*/ 22 h 133"/>
                <a:gd name="T42" fmla="*/ 68 w 134"/>
                <a:gd name="T43" fmla="*/ 22 h 133"/>
                <a:gd name="T44" fmla="*/ 61 w 134"/>
                <a:gd name="T45" fmla="*/ 19 h 133"/>
                <a:gd name="T46" fmla="*/ 58 w 134"/>
                <a:gd name="T47" fmla="*/ 14 h 133"/>
                <a:gd name="T48" fmla="*/ 56 w 134"/>
                <a:gd name="T49" fmla="*/ 7 h 133"/>
                <a:gd name="T50" fmla="*/ 56 w 134"/>
                <a:gd name="T51" fmla="*/ 2 h 133"/>
                <a:gd name="T52" fmla="*/ 37 w 134"/>
                <a:gd name="T53" fmla="*/ 0 h 133"/>
                <a:gd name="T54" fmla="*/ 25 w 134"/>
                <a:gd name="T55" fmla="*/ 0 h 133"/>
                <a:gd name="T56" fmla="*/ 17 w 134"/>
                <a:gd name="T57" fmla="*/ 0 h 133"/>
                <a:gd name="T58" fmla="*/ 12 w 134"/>
                <a:gd name="T59" fmla="*/ 2 h 133"/>
                <a:gd name="T60" fmla="*/ 8 w 134"/>
                <a:gd name="T61" fmla="*/ 3 h 133"/>
                <a:gd name="T62" fmla="*/ 15 w 134"/>
                <a:gd name="T63" fmla="*/ 20 h 133"/>
                <a:gd name="T64" fmla="*/ 17 w 134"/>
                <a:gd name="T65" fmla="*/ 36 h 133"/>
                <a:gd name="T66" fmla="*/ 22 w 134"/>
                <a:gd name="T67" fmla="*/ 51 h 133"/>
                <a:gd name="T68" fmla="*/ 20 w 134"/>
                <a:gd name="T69" fmla="*/ 71 h 133"/>
                <a:gd name="T70" fmla="*/ 8 w 134"/>
                <a:gd name="T71" fmla="*/ 83 h 133"/>
                <a:gd name="T72" fmla="*/ 3 w 134"/>
                <a:gd name="T73" fmla="*/ 99 h 133"/>
                <a:gd name="T74" fmla="*/ 0 w 134"/>
                <a:gd name="T75" fmla="*/ 114 h 133"/>
                <a:gd name="T76" fmla="*/ 0 w 134"/>
                <a:gd name="T77" fmla="*/ 124 h 133"/>
                <a:gd name="T78" fmla="*/ 3 w 134"/>
                <a:gd name="T79" fmla="*/ 123 h 133"/>
                <a:gd name="T80" fmla="*/ 8 w 134"/>
                <a:gd name="T81" fmla="*/ 123 h 133"/>
                <a:gd name="T82" fmla="*/ 15 w 134"/>
                <a:gd name="T83" fmla="*/ 121 h 133"/>
                <a:gd name="T84" fmla="*/ 19 w 134"/>
                <a:gd name="T85" fmla="*/ 121 h 133"/>
                <a:gd name="T86" fmla="*/ 20 w 134"/>
                <a:gd name="T87" fmla="*/ 123 h 133"/>
                <a:gd name="T88" fmla="*/ 27 w 134"/>
                <a:gd name="T89" fmla="*/ 124 h 133"/>
                <a:gd name="T90" fmla="*/ 71 w 134"/>
                <a:gd name="T91" fmla="*/ 124 h 133"/>
                <a:gd name="T92" fmla="*/ 75 w 134"/>
                <a:gd name="T93" fmla="*/ 129 h 133"/>
                <a:gd name="T94" fmla="*/ 80 w 134"/>
                <a:gd name="T95" fmla="*/ 129 h 133"/>
                <a:gd name="T96" fmla="*/ 88 w 134"/>
                <a:gd name="T97" fmla="*/ 129 h 133"/>
                <a:gd name="T98" fmla="*/ 92 w 134"/>
                <a:gd name="T99" fmla="*/ 129 h 133"/>
                <a:gd name="T100" fmla="*/ 98 w 134"/>
                <a:gd name="T101" fmla="*/ 131 h 133"/>
                <a:gd name="T102" fmla="*/ 102 w 134"/>
                <a:gd name="T103" fmla="*/ 131 h 133"/>
                <a:gd name="T104" fmla="*/ 105 w 134"/>
                <a:gd name="T105" fmla="*/ 133 h 133"/>
                <a:gd name="T106" fmla="*/ 124 w 134"/>
                <a:gd name="T107" fmla="*/ 12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4" h="133">
                  <a:moveTo>
                    <a:pt x="124" y="128"/>
                  </a:moveTo>
                  <a:lnTo>
                    <a:pt x="124" y="126"/>
                  </a:lnTo>
                  <a:lnTo>
                    <a:pt x="122" y="126"/>
                  </a:lnTo>
                  <a:lnTo>
                    <a:pt x="121" y="124"/>
                  </a:lnTo>
                  <a:lnTo>
                    <a:pt x="121" y="123"/>
                  </a:lnTo>
                  <a:lnTo>
                    <a:pt x="119" y="123"/>
                  </a:lnTo>
                  <a:lnTo>
                    <a:pt x="117" y="121"/>
                  </a:lnTo>
                  <a:lnTo>
                    <a:pt x="115" y="119"/>
                  </a:lnTo>
                  <a:lnTo>
                    <a:pt x="114" y="117"/>
                  </a:lnTo>
                  <a:lnTo>
                    <a:pt x="112" y="117"/>
                  </a:lnTo>
                  <a:lnTo>
                    <a:pt x="112" y="116"/>
                  </a:lnTo>
                  <a:lnTo>
                    <a:pt x="110" y="114"/>
                  </a:lnTo>
                  <a:lnTo>
                    <a:pt x="109" y="112"/>
                  </a:lnTo>
                  <a:lnTo>
                    <a:pt x="110" y="77"/>
                  </a:lnTo>
                  <a:lnTo>
                    <a:pt x="132" y="77"/>
                  </a:lnTo>
                  <a:lnTo>
                    <a:pt x="132" y="77"/>
                  </a:lnTo>
                  <a:lnTo>
                    <a:pt x="132" y="73"/>
                  </a:lnTo>
                  <a:lnTo>
                    <a:pt x="134" y="71"/>
                  </a:lnTo>
                  <a:lnTo>
                    <a:pt x="134" y="70"/>
                  </a:lnTo>
                  <a:lnTo>
                    <a:pt x="132" y="68"/>
                  </a:lnTo>
                  <a:lnTo>
                    <a:pt x="132" y="66"/>
                  </a:lnTo>
                  <a:lnTo>
                    <a:pt x="132" y="61"/>
                  </a:lnTo>
                  <a:lnTo>
                    <a:pt x="132" y="58"/>
                  </a:lnTo>
                  <a:lnTo>
                    <a:pt x="132" y="56"/>
                  </a:lnTo>
                  <a:lnTo>
                    <a:pt x="132" y="56"/>
                  </a:lnTo>
                  <a:lnTo>
                    <a:pt x="132" y="56"/>
                  </a:lnTo>
                  <a:lnTo>
                    <a:pt x="131" y="56"/>
                  </a:lnTo>
                  <a:lnTo>
                    <a:pt x="129" y="56"/>
                  </a:lnTo>
                  <a:lnTo>
                    <a:pt x="127" y="58"/>
                  </a:lnTo>
                  <a:lnTo>
                    <a:pt x="126" y="58"/>
                  </a:lnTo>
                  <a:lnTo>
                    <a:pt x="126" y="58"/>
                  </a:lnTo>
                  <a:lnTo>
                    <a:pt x="124" y="58"/>
                  </a:lnTo>
                  <a:lnTo>
                    <a:pt x="121" y="58"/>
                  </a:lnTo>
                  <a:lnTo>
                    <a:pt x="121" y="58"/>
                  </a:lnTo>
                  <a:lnTo>
                    <a:pt x="119" y="56"/>
                  </a:lnTo>
                  <a:lnTo>
                    <a:pt x="117" y="56"/>
                  </a:lnTo>
                  <a:lnTo>
                    <a:pt x="117" y="56"/>
                  </a:lnTo>
                  <a:lnTo>
                    <a:pt x="115" y="56"/>
                  </a:lnTo>
                  <a:lnTo>
                    <a:pt x="115" y="58"/>
                  </a:lnTo>
                  <a:lnTo>
                    <a:pt x="114" y="58"/>
                  </a:lnTo>
                  <a:lnTo>
                    <a:pt x="114" y="56"/>
                  </a:lnTo>
                  <a:lnTo>
                    <a:pt x="114" y="54"/>
                  </a:lnTo>
                  <a:lnTo>
                    <a:pt x="114" y="54"/>
                  </a:lnTo>
                  <a:lnTo>
                    <a:pt x="114" y="53"/>
                  </a:lnTo>
                  <a:lnTo>
                    <a:pt x="115" y="53"/>
                  </a:lnTo>
                  <a:lnTo>
                    <a:pt x="114" y="51"/>
                  </a:lnTo>
                  <a:lnTo>
                    <a:pt x="114" y="49"/>
                  </a:lnTo>
                  <a:lnTo>
                    <a:pt x="114" y="48"/>
                  </a:lnTo>
                  <a:lnTo>
                    <a:pt x="114" y="48"/>
                  </a:lnTo>
                  <a:lnTo>
                    <a:pt x="112" y="46"/>
                  </a:lnTo>
                  <a:lnTo>
                    <a:pt x="112" y="44"/>
                  </a:lnTo>
                  <a:lnTo>
                    <a:pt x="114" y="43"/>
                  </a:lnTo>
                  <a:lnTo>
                    <a:pt x="112" y="43"/>
                  </a:lnTo>
                  <a:lnTo>
                    <a:pt x="112" y="41"/>
                  </a:lnTo>
                  <a:lnTo>
                    <a:pt x="112" y="41"/>
                  </a:lnTo>
                  <a:lnTo>
                    <a:pt x="110" y="39"/>
                  </a:lnTo>
                  <a:lnTo>
                    <a:pt x="110" y="39"/>
                  </a:lnTo>
                  <a:lnTo>
                    <a:pt x="110" y="37"/>
                  </a:lnTo>
                  <a:lnTo>
                    <a:pt x="110" y="36"/>
                  </a:lnTo>
                  <a:lnTo>
                    <a:pt x="109" y="36"/>
                  </a:lnTo>
                  <a:lnTo>
                    <a:pt x="110" y="34"/>
                  </a:lnTo>
                  <a:lnTo>
                    <a:pt x="110" y="29"/>
                  </a:lnTo>
                  <a:lnTo>
                    <a:pt x="109" y="27"/>
                  </a:lnTo>
                  <a:lnTo>
                    <a:pt x="109" y="27"/>
                  </a:lnTo>
                  <a:lnTo>
                    <a:pt x="110" y="27"/>
                  </a:lnTo>
                  <a:lnTo>
                    <a:pt x="110" y="26"/>
                  </a:lnTo>
                  <a:lnTo>
                    <a:pt x="109" y="24"/>
                  </a:lnTo>
                  <a:lnTo>
                    <a:pt x="109" y="22"/>
                  </a:lnTo>
                  <a:lnTo>
                    <a:pt x="110" y="20"/>
                  </a:lnTo>
                  <a:lnTo>
                    <a:pt x="110" y="19"/>
                  </a:lnTo>
                  <a:lnTo>
                    <a:pt x="110" y="17"/>
                  </a:lnTo>
                  <a:lnTo>
                    <a:pt x="110" y="15"/>
                  </a:lnTo>
                  <a:lnTo>
                    <a:pt x="97" y="14"/>
                  </a:lnTo>
                  <a:lnTo>
                    <a:pt x="97" y="14"/>
                  </a:lnTo>
                  <a:lnTo>
                    <a:pt x="98" y="12"/>
                  </a:lnTo>
                  <a:lnTo>
                    <a:pt x="98" y="10"/>
                  </a:lnTo>
                  <a:lnTo>
                    <a:pt x="95" y="10"/>
                  </a:lnTo>
                  <a:lnTo>
                    <a:pt x="95" y="12"/>
                  </a:lnTo>
                  <a:lnTo>
                    <a:pt x="85" y="12"/>
                  </a:lnTo>
                  <a:lnTo>
                    <a:pt x="83" y="15"/>
                  </a:lnTo>
                  <a:lnTo>
                    <a:pt x="83" y="17"/>
                  </a:lnTo>
                  <a:lnTo>
                    <a:pt x="81" y="17"/>
                  </a:lnTo>
                  <a:lnTo>
                    <a:pt x="83" y="19"/>
                  </a:lnTo>
                  <a:lnTo>
                    <a:pt x="83" y="22"/>
                  </a:lnTo>
                  <a:lnTo>
                    <a:pt x="75" y="22"/>
                  </a:lnTo>
                  <a:lnTo>
                    <a:pt x="73" y="24"/>
                  </a:lnTo>
                  <a:lnTo>
                    <a:pt x="70" y="24"/>
                  </a:lnTo>
                  <a:lnTo>
                    <a:pt x="68" y="22"/>
                  </a:lnTo>
                  <a:lnTo>
                    <a:pt x="66" y="24"/>
                  </a:lnTo>
                  <a:lnTo>
                    <a:pt x="63" y="24"/>
                  </a:lnTo>
                  <a:lnTo>
                    <a:pt x="63" y="22"/>
                  </a:lnTo>
                  <a:lnTo>
                    <a:pt x="61" y="19"/>
                  </a:lnTo>
                  <a:lnTo>
                    <a:pt x="61" y="17"/>
                  </a:lnTo>
                  <a:lnTo>
                    <a:pt x="59" y="15"/>
                  </a:lnTo>
                  <a:lnTo>
                    <a:pt x="58" y="15"/>
                  </a:lnTo>
                  <a:lnTo>
                    <a:pt x="58" y="14"/>
                  </a:lnTo>
                  <a:lnTo>
                    <a:pt x="58" y="12"/>
                  </a:lnTo>
                  <a:lnTo>
                    <a:pt x="58" y="10"/>
                  </a:lnTo>
                  <a:lnTo>
                    <a:pt x="56" y="9"/>
                  </a:lnTo>
                  <a:lnTo>
                    <a:pt x="56" y="7"/>
                  </a:lnTo>
                  <a:lnTo>
                    <a:pt x="58" y="5"/>
                  </a:lnTo>
                  <a:lnTo>
                    <a:pt x="56" y="3"/>
                  </a:lnTo>
                  <a:lnTo>
                    <a:pt x="56" y="3"/>
                  </a:lnTo>
                  <a:lnTo>
                    <a:pt x="56" y="2"/>
                  </a:lnTo>
                  <a:lnTo>
                    <a:pt x="56" y="2"/>
                  </a:lnTo>
                  <a:lnTo>
                    <a:pt x="56" y="0"/>
                  </a:lnTo>
                  <a:lnTo>
                    <a:pt x="44" y="0"/>
                  </a:lnTo>
                  <a:lnTo>
                    <a:pt x="37" y="0"/>
                  </a:lnTo>
                  <a:lnTo>
                    <a:pt x="34" y="0"/>
                  </a:lnTo>
                  <a:lnTo>
                    <a:pt x="30" y="0"/>
                  </a:lnTo>
                  <a:lnTo>
                    <a:pt x="29" y="0"/>
                  </a:lnTo>
                  <a:lnTo>
                    <a:pt x="25" y="0"/>
                  </a:lnTo>
                  <a:lnTo>
                    <a:pt x="22" y="0"/>
                  </a:lnTo>
                  <a:lnTo>
                    <a:pt x="20" y="0"/>
                  </a:lnTo>
                  <a:lnTo>
                    <a:pt x="19" y="0"/>
                  </a:lnTo>
                  <a:lnTo>
                    <a:pt x="17" y="0"/>
                  </a:lnTo>
                  <a:lnTo>
                    <a:pt x="15" y="0"/>
                  </a:lnTo>
                  <a:lnTo>
                    <a:pt x="13" y="0"/>
                  </a:lnTo>
                  <a:lnTo>
                    <a:pt x="13" y="2"/>
                  </a:lnTo>
                  <a:lnTo>
                    <a:pt x="12" y="2"/>
                  </a:lnTo>
                  <a:lnTo>
                    <a:pt x="12" y="2"/>
                  </a:lnTo>
                  <a:lnTo>
                    <a:pt x="12" y="2"/>
                  </a:lnTo>
                  <a:lnTo>
                    <a:pt x="12" y="2"/>
                  </a:lnTo>
                  <a:lnTo>
                    <a:pt x="8" y="3"/>
                  </a:lnTo>
                  <a:lnTo>
                    <a:pt x="10" y="5"/>
                  </a:lnTo>
                  <a:lnTo>
                    <a:pt x="10" y="7"/>
                  </a:lnTo>
                  <a:lnTo>
                    <a:pt x="15" y="12"/>
                  </a:lnTo>
                  <a:lnTo>
                    <a:pt x="15" y="20"/>
                  </a:lnTo>
                  <a:lnTo>
                    <a:pt x="19" y="26"/>
                  </a:lnTo>
                  <a:lnTo>
                    <a:pt x="19" y="31"/>
                  </a:lnTo>
                  <a:lnTo>
                    <a:pt x="15" y="34"/>
                  </a:lnTo>
                  <a:lnTo>
                    <a:pt x="17" y="36"/>
                  </a:lnTo>
                  <a:lnTo>
                    <a:pt x="17" y="39"/>
                  </a:lnTo>
                  <a:lnTo>
                    <a:pt x="19" y="41"/>
                  </a:lnTo>
                  <a:lnTo>
                    <a:pt x="19" y="44"/>
                  </a:lnTo>
                  <a:lnTo>
                    <a:pt x="22" y="51"/>
                  </a:lnTo>
                  <a:lnTo>
                    <a:pt x="22" y="53"/>
                  </a:lnTo>
                  <a:lnTo>
                    <a:pt x="24" y="54"/>
                  </a:lnTo>
                  <a:lnTo>
                    <a:pt x="24" y="63"/>
                  </a:lnTo>
                  <a:lnTo>
                    <a:pt x="20" y="71"/>
                  </a:lnTo>
                  <a:lnTo>
                    <a:pt x="19" y="71"/>
                  </a:lnTo>
                  <a:lnTo>
                    <a:pt x="13" y="75"/>
                  </a:lnTo>
                  <a:lnTo>
                    <a:pt x="13" y="78"/>
                  </a:lnTo>
                  <a:lnTo>
                    <a:pt x="8" y="83"/>
                  </a:lnTo>
                  <a:lnTo>
                    <a:pt x="7" y="87"/>
                  </a:lnTo>
                  <a:lnTo>
                    <a:pt x="7" y="87"/>
                  </a:lnTo>
                  <a:lnTo>
                    <a:pt x="7" y="95"/>
                  </a:lnTo>
                  <a:lnTo>
                    <a:pt x="3" y="99"/>
                  </a:lnTo>
                  <a:lnTo>
                    <a:pt x="3" y="104"/>
                  </a:lnTo>
                  <a:lnTo>
                    <a:pt x="0" y="107"/>
                  </a:lnTo>
                  <a:lnTo>
                    <a:pt x="0" y="111"/>
                  </a:lnTo>
                  <a:lnTo>
                    <a:pt x="0" y="114"/>
                  </a:lnTo>
                  <a:lnTo>
                    <a:pt x="0" y="119"/>
                  </a:lnTo>
                  <a:lnTo>
                    <a:pt x="0" y="123"/>
                  </a:lnTo>
                  <a:lnTo>
                    <a:pt x="0" y="124"/>
                  </a:lnTo>
                  <a:lnTo>
                    <a:pt x="0" y="124"/>
                  </a:lnTo>
                  <a:lnTo>
                    <a:pt x="2" y="124"/>
                  </a:lnTo>
                  <a:lnTo>
                    <a:pt x="2" y="124"/>
                  </a:lnTo>
                  <a:lnTo>
                    <a:pt x="3" y="124"/>
                  </a:lnTo>
                  <a:lnTo>
                    <a:pt x="3" y="123"/>
                  </a:lnTo>
                  <a:lnTo>
                    <a:pt x="3" y="123"/>
                  </a:lnTo>
                  <a:lnTo>
                    <a:pt x="7" y="123"/>
                  </a:lnTo>
                  <a:lnTo>
                    <a:pt x="8" y="124"/>
                  </a:lnTo>
                  <a:lnTo>
                    <a:pt x="8" y="123"/>
                  </a:lnTo>
                  <a:lnTo>
                    <a:pt x="8" y="123"/>
                  </a:lnTo>
                  <a:lnTo>
                    <a:pt x="12" y="119"/>
                  </a:lnTo>
                  <a:lnTo>
                    <a:pt x="13" y="119"/>
                  </a:lnTo>
                  <a:lnTo>
                    <a:pt x="15" y="121"/>
                  </a:lnTo>
                  <a:lnTo>
                    <a:pt x="15" y="121"/>
                  </a:lnTo>
                  <a:lnTo>
                    <a:pt x="17" y="121"/>
                  </a:lnTo>
                  <a:lnTo>
                    <a:pt x="17" y="119"/>
                  </a:lnTo>
                  <a:lnTo>
                    <a:pt x="19" y="121"/>
                  </a:lnTo>
                  <a:lnTo>
                    <a:pt x="19" y="121"/>
                  </a:lnTo>
                  <a:lnTo>
                    <a:pt x="20" y="121"/>
                  </a:lnTo>
                  <a:lnTo>
                    <a:pt x="20" y="123"/>
                  </a:lnTo>
                  <a:lnTo>
                    <a:pt x="20" y="123"/>
                  </a:lnTo>
                  <a:lnTo>
                    <a:pt x="22" y="124"/>
                  </a:lnTo>
                  <a:lnTo>
                    <a:pt x="25" y="126"/>
                  </a:lnTo>
                  <a:lnTo>
                    <a:pt x="27" y="124"/>
                  </a:lnTo>
                  <a:lnTo>
                    <a:pt x="27" y="124"/>
                  </a:lnTo>
                  <a:lnTo>
                    <a:pt x="29" y="124"/>
                  </a:lnTo>
                  <a:lnTo>
                    <a:pt x="30" y="124"/>
                  </a:lnTo>
                  <a:lnTo>
                    <a:pt x="30" y="124"/>
                  </a:lnTo>
                  <a:lnTo>
                    <a:pt x="71" y="124"/>
                  </a:lnTo>
                  <a:lnTo>
                    <a:pt x="71" y="124"/>
                  </a:lnTo>
                  <a:lnTo>
                    <a:pt x="73" y="128"/>
                  </a:lnTo>
                  <a:lnTo>
                    <a:pt x="73" y="128"/>
                  </a:lnTo>
                  <a:lnTo>
                    <a:pt x="75" y="129"/>
                  </a:lnTo>
                  <a:lnTo>
                    <a:pt x="78" y="129"/>
                  </a:lnTo>
                  <a:lnTo>
                    <a:pt x="80" y="129"/>
                  </a:lnTo>
                  <a:lnTo>
                    <a:pt x="80" y="129"/>
                  </a:lnTo>
                  <a:lnTo>
                    <a:pt x="80" y="129"/>
                  </a:lnTo>
                  <a:lnTo>
                    <a:pt x="81" y="131"/>
                  </a:lnTo>
                  <a:lnTo>
                    <a:pt x="83" y="129"/>
                  </a:lnTo>
                  <a:lnTo>
                    <a:pt x="85" y="129"/>
                  </a:lnTo>
                  <a:lnTo>
                    <a:pt x="88" y="129"/>
                  </a:lnTo>
                  <a:lnTo>
                    <a:pt x="90" y="129"/>
                  </a:lnTo>
                  <a:lnTo>
                    <a:pt x="90" y="128"/>
                  </a:lnTo>
                  <a:lnTo>
                    <a:pt x="90" y="129"/>
                  </a:lnTo>
                  <a:lnTo>
                    <a:pt x="92" y="129"/>
                  </a:lnTo>
                  <a:lnTo>
                    <a:pt x="93" y="131"/>
                  </a:lnTo>
                  <a:lnTo>
                    <a:pt x="95" y="131"/>
                  </a:lnTo>
                  <a:lnTo>
                    <a:pt x="98" y="131"/>
                  </a:lnTo>
                  <a:lnTo>
                    <a:pt x="98" y="131"/>
                  </a:lnTo>
                  <a:lnTo>
                    <a:pt x="98" y="131"/>
                  </a:lnTo>
                  <a:lnTo>
                    <a:pt x="100" y="131"/>
                  </a:lnTo>
                  <a:lnTo>
                    <a:pt x="102" y="131"/>
                  </a:lnTo>
                  <a:lnTo>
                    <a:pt x="102" y="131"/>
                  </a:lnTo>
                  <a:lnTo>
                    <a:pt x="104" y="131"/>
                  </a:lnTo>
                  <a:lnTo>
                    <a:pt x="104" y="131"/>
                  </a:lnTo>
                  <a:lnTo>
                    <a:pt x="104" y="131"/>
                  </a:lnTo>
                  <a:lnTo>
                    <a:pt x="105" y="133"/>
                  </a:lnTo>
                  <a:lnTo>
                    <a:pt x="105" y="133"/>
                  </a:lnTo>
                  <a:lnTo>
                    <a:pt x="107" y="133"/>
                  </a:lnTo>
                  <a:lnTo>
                    <a:pt x="107" y="133"/>
                  </a:lnTo>
                  <a:lnTo>
                    <a:pt x="124" y="128"/>
                  </a:lnTo>
                  <a:lnTo>
                    <a:pt x="124" y="12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9" name="Freeform 147"/>
            <p:cNvSpPr>
              <a:spLocks/>
            </p:cNvSpPr>
            <p:nvPr/>
          </p:nvSpPr>
          <p:spPr bwMode="auto">
            <a:xfrm>
              <a:off x="5100457" y="5038133"/>
              <a:ext cx="205529" cy="186186"/>
            </a:xfrm>
            <a:custGeom>
              <a:avLst/>
              <a:gdLst>
                <a:gd name="T0" fmla="*/ 5 w 85"/>
                <a:gd name="T1" fmla="*/ 24 h 77"/>
                <a:gd name="T2" fmla="*/ 8 w 85"/>
                <a:gd name="T3" fmla="*/ 26 h 77"/>
                <a:gd name="T4" fmla="*/ 13 w 85"/>
                <a:gd name="T5" fmla="*/ 24 h 77"/>
                <a:gd name="T6" fmla="*/ 15 w 85"/>
                <a:gd name="T7" fmla="*/ 26 h 77"/>
                <a:gd name="T8" fmla="*/ 22 w 85"/>
                <a:gd name="T9" fmla="*/ 26 h 77"/>
                <a:gd name="T10" fmla="*/ 35 w 85"/>
                <a:gd name="T11" fmla="*/ 11 h 77"/>
                <a:gd name="T12" fmla="*/ 40 w 85"/>
                <a:gd name="T13" fmla="*/ 9 h 77"/>
                <a:gd name="T14" fmla="*/ 40 w 85"/>
                <a:gd name="T15" fmla="*/ 6 h 77"/>
                <a:gd name="T16" fmla="*/ 46 w 85"/>
                <a:gd name="T17" fmla="*/ 2 h 77"/>
                <a:gd name="T18" fmla="*/ 52 w 85"/>
                <a:gd name="T19" fmla="*/ 0 h 77"/>
                <a:gd name="T20" fmla="*/ 56 w 85"/>
                <a:gd name="T21" fmla="*/ 0 h 77"/>
                <a:gd name="T22" fmla="*/ 57 w 85"/>
                <a:gd name="T23" fmla="*/ 4 h 77"/>
                <a:gd name="T24" fmla="*/ 64 w 85"/>
                <a:gd name="T25" fmla="*/ 6 h 77"/>
                <a:gd name="T26" fmla="*/ 68 w 85"/>
                <a:gd name="T27" fmla="*/ 6 h 77"/>
                <a:gd name="T28" fmla="*/ 74 w 85"/>
                <a:gd name="T29" fmla="*/ 11 h 77"/>
                <a:gd name="T30" fmla="*/ 81 w 85"/>
                <a:gd name="T31" fmla="*/ 12 h 77"/>
                <a:gd name="T32" fmla="*/ 83 w 85"/>
                <a:gd name="T33" fmla="*/ 18 h 77"/>
                <a:gd name="T34" fmla="*/ 83 w 85"/>
                <a:gd name="T35" fmla="*/ 21 h 77"/>
                <a:gd name="T36" fmla="*/ 83 w 85"/>
                <a:gd name="T37" fmla="*/ 28 h 77"/>
                <a:gd name="T38" fmla="*/ 83 w 85"/>
                <a:gd name="T39" fmla="*/ 29 h 77"/>
                <a:gd name="T40" fmla="*/ 81 w 85"/>
                <a:gd name="T41" fmla="*/ 35 h 77"/>
                <a:gd name="T42" fmla="*/ 80 w 85"/>
                <a:gd name="T43" fmla="*/ 38 h 77"/>
                <a:gd name="T44" fmla="*/ 81 w 85"/>
                <a:gd name="T45" fmla="*/ 43 h 77"/>
                <a:gd name="T46" fmla="*/ 83 w 85"/>
                <a:gd name="T47" fmla="*/ 46 h 77"/>
                <a:gd name="T48" fmla="*/ 78 w 85"/>
                <a:gd name="T49" fmla="*/ 52 h 77"/>
                <a:gd name="T50" fmla="*/ 78 w 85"/>
                <a:gd name="T51" fmla="*/ 55 h 77"/>
                <a:gd name="T52" fmla="*/ 76 w 85"/>
                <a:gd name="T53" fmla="*/ 62 h 77"/>
                <a:gd name="T54" fmla="*/ 63 w 85"/>
                <a:gd name="T55" fmla="*/ 75 h 77"/>
                <a:gd name="T56" fmla="*/ 54 w 85"/>
                <a:gd name="T57" fmla="*/ 75 h 77"/>
                <a:gd name="T58" fmla="*/ 49 w 85"/>
                <a:gd name="T59" fmla="*/ 74 h 77"/>
                <a:gd name="T60" fmla="*/ 42 w 85"/>
                <a:gd name="T61" fmla="*/ 72 h 77"/>
                <a:gd name="T62" fmla="*/ 40 w 85"/>
                <a:gd name="T63" fmla="*/ 69 h 77"/>
                <a:gd name="T64" fmla="*/ 37 w 85"/>
                <a:gd name="T65" fmla="*/ 67 h 77"/>
                <a:gd name="T66" fmla="*/ 32 w 85"/>
                <a:gd name="T67" fmla="*/ 67 h 77"/>
                <a:gd name="T68" fmla="*/ 25 w 85"/>
                <a:gd name="T69" fmla="*/ 62 h 77"/>
                <a:gd name="T70" fmla="*/ 25 w 85"/>
                <a:gd name="T71" fmla="*/ 57 h 77"/>
                <a:gd name="T72" fmla="*/ 22 w 85"/>
                <a:gd name="T73" fmla="*/ 53 h 77"/>
                <a:gd name="T74" fmla="*/ 22 w 85"/>
                <a:gd name="T75" fmla="*/ 52 h 77"/>
                <a:gd name="T76" fmla="*/ 17 w 85"/>
                <a:gd name="T77" fmla="*/ 48 h 77"/>
                <a:gd name="T78" fmla="*/ 12 w 85"/>
                <a:gd name="T79" fmla="*/ 40 h 77"/>
                <a:gd name="T80" fmla="*/ 8 w 85"/>
                <a:gd name="T81" fmla="*/ 38 h 77"/>
                <a:gd name="T82" fmla="*/ 6 w 85"/>
                <a:gd name="T83" fmla="*/ 33 h 77"/>
                <a:gd name="T84" fmla="*/ 5 w 85"/>
                <a:gd name="T85" fmla="*/ 31 h 77"/>
                <a:gd name="T86" fmla="*/ 1 w 85"/>
                <a:gd name="T87" fmla="*/ 28 h 77"/>
                <a:gd name="T88" fmla="*/ 1 w 85"/>
                <a:gd name="T89" fmla="*/ 24 h 77"/>
                <a:gd name="T90" fmla="*/ 0 w 85"/>
                <a:gd name="T91" fmla="*/ 2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5" h="77">
                  <a:moveTo>
                    <a:pt x="0" y="24"/>
                  </a:moveTo>
                  <a:lnTo>
                    <a:pt x="1" y="24"/>
                  </a:lnTo>
                  <a:lnTo>
                    <a:pt x="5" y="24"/>
                  </a:lnTo>
                  <a:lnTo>
                    <a:pt x="6" y="24"/>
                  </a:lnTo>
                  <a:lnTo>
                    <a:pt x="6" y="26"/>
                  </a:lnTo>
                  <a:lnTo>
                    <a:pt x="8" y="26"/>
                  </a:lnTo>
                  <a:lnTo>
                    <a:pt x="10" y="24"/>
                  </a:lnTo>
                  <a:lnTo>
                    <a:pt x="12" y="24"/>
                  </a:lnTo>
                  <a:lnTo>
                    <a:pt x="13" y="24"/>
                  </a:lnTo>
                  <a:lnTo>
                    <a:pt x="13" y="24"/>
                  </a:lnTo>
                  <a:lnTo>
                    <a:pt x="15" y="24"/>
                  </a:lnTo>
                  <a:lnTo>
                    <a:pt x="15" y="26"/>
                  </a:lnTo>
                  <a:lnTo>
                    <a:pt x="17" y="26"/>
                  </a:lnTo>
                  <a:lnTo>
                    <a:pt x="18" y="28"/>
                  </a:lnTo>
                  <a:lnTo>
                    <a:pt x="22" y="26"/>
                  </a:lnTo>
                  <a:lnTo>
                    <a:pt x="25" y="21"/>
                  </a:lnTo>
                  <a:lnTo>
                    <a:pt x="29" y="16"/>
                  </a:lnTo>
                  <a:lnTo>
                    <a:pt x="35" y="11"/>
                  </a:lnTo>
                  <a:lnTo>
                    <a:pt x="39" y="9"/>
                  </a:lnTo>
                  <a:lnTo>
                    <a:pt x="40" y="9"/>
                  </a:lnTo>
                  <a:lnTo>
                    <a:pt x="40" y="9"/>
                  </a:lnTo>
                  <a:lnTo>
                    <a:pt x="40" y="7"/>
                  </a:lnTo>
                  <a:lnTo>
                    <a:pt x="40" y="6"/>
                  </a:lnTo>
                  <a:lnTo>
                    <a:pt x="40" y="6"/>
                  </a:lnTo>
                  <a:lnTo>
                    <a:pt x="40" y="4"/>
                  </a:lnTo>
                  <a:lnTo>
                    <a:pt x="44" y="2"/>
                  </a:lnTo>
                  <a:lnTo>
                    <a:pt x="46" y="2"/>
                  </a:lnTo>
                  <a:lnTo>
                    <a:pt x="47" y="0"/>
                  </a:lnTo>
                  <a:lnTo>
                    <a:pt x="49" y="0"/>
                  </a:lnTo>
                  <a:lnTo>
                    <a:pt x="52" y="0"/>
                  </a:lnTo>
                  <a:lnTo>
                    <a:pt x="52" y="0"/>
                  </a:lnTo>
                  <a:lnTo>
                    <a:pt x="54" y="0"/>
                  </a:lnTo>
                  <a:lnTo>
                    <a:pt x="56" y="0"/>
                  </a:lnTo>
                  <a:lnTo>
                    <a:pt x="57" y="0"/>
                  </a:lnTo>
                  <a:lnTo>
                    <a:pt x="57" y="0"/>
                  </a:lnTo>
                  <a:lnTo>
                    <a:pt x="57" y="4"/>
                  </a:lnTo>
                  <a:lnTo>
                    <a:pt x="61" y="4"/>
                  </a:lnTo>
                  <a:lnTo>
                    <a:pt x="63" y="6"/>
                  </a:lnTo>
                  <a:lnTo>
                    <a:pt x="64" y="6"/>
                  </a:lnTo>
                  <a:lnTo>
                    <a:pt x="64" y="6"/>
                  </a:lnTo>
                  <a:lnTo>
                    <a:pt x="66" y="4"/>
                  </a:lnTo>
                  <a:lnTo>
                    <a:pt x="68" y="6"/>
                  </a:lnTo>
                  <a:lnTo>
                    <a:pt x="71" y="7"/>
                  </a:lnTo>
                  <a:lnTo>
                    <a:pt x="73" y="9"/>
                  </a:lnTo>
                  <a:lnTo>
                    <a:pt x="74" y="11"/>
                  </a:lnTo>
                  <a:lnTo>
                    <a:pt x="78" y="11"/>
                  </a:lnTo>
                  <a:lnTo>
                    <a:pt x="81" y="12"/>
                  </a:lnTo>
                  <a:lnTo>
                    <a:pt x="81" y="12"/>
                  </a:lnTo>
                  <a:lnTo>
                    <a:pt x="85" y="14"/>
                  </a:lnTo>
                  <a:lnTo>
                    <a:pt x="85" y="16"/>
                  </a:lnTo>
                  <a:lnTo>
                    <a:pt x="83" y="18"/>
                  </a:lnTo>
                  <a:lnTo>
                    <a:pt x="83" y="19"/>
                  </a:lnTo>
                  <a:lnTo>
                    <a:pt x="83" y="19"/>
                  </a:lnTo>
                  <a:lnTo>
                    <a:pt x="83" y="21"/>
                  </a:lnTo>
                  <a:lnTo>
                    <a:pt x="83" y="23"/>
                  </a:lnTo>
                  <a:lnTo>
                    <a:pt x="83" y="24"/>
                  </a:lnTo>
                  <a:lnTo>
                    <a:pt x="83" y="28"/>
                  </a:lnTo>
                  <a:lnTo>
                    <a:pt x="81" y="29"/>
                  </a:lnTo>
                  <a:lnTo>
                    <a:pt x="81" y="29"/>
                  </a:lnTo>
                  <a:lnTo>
                    <a:pt x="83" y="29"/>
                  </a:lnTo>
                  <a:lnTo>
                    <a:pt x="83" y="31"/>
                  </a:lnTo>
                  <a:lnTo>
                    <a:pt x="81" y="33"/>
                  </a:lnTo>
                  <a:lnTo>
                    <a:pt x="81" y="35"/>
                  </a:lnTo>
                  <a:lnTo>
                    <a:pt x="81" y="36"/>
                  </a:lnTo>
                  <a:lnTo>
                    <a:pt x="80" y="36"/>
                  </a:lnTo>
                  <a:lnTo>
                    <a:pt x="80" y="38"/>
                  </a:lnTo>
                  <a:lnTo>
                    <a:pt x="81" y="40"/>
                  </a:lnTo>
                  <a:lnTo>
                    <a:pt x="81" y="41"/>
                  </a:lnTo>
                  <a:lnTo>
                    <a:pt x="81" y="43"/>
                  </a:lnTo>
                  <a:lnTo>
                    <a:pt x="81" y="45"/>
                  </a:lnTo>
                  <a:lnTo>
                    <a:pt x="81" y="45"/>
                  </a:lnTo>
                  <a:lnTo>
                    <a:pt x="83" y="46"/>
                  </a:lnTo>
                  <a:lnTo>
                    <a:pt x="81" y="50"/>
                  </a:lnTo>
                  <a:lnTo>
                    <a:pt x="80" y="50"/>
                  </a:lnTo>
                  <a:lnTo>
                    <a:pt x="78" y="52"/>
                  </a:lnTo>
                  <a:lnTo>
                    <a:pt x="78" y="52"/>
                  </a:lnTo>
                  <a:lnTo>
                    <a:pt x="76" y="53"/>
                  </a:lnTo>
                  <a:lnTo>
                    <a:pt x="78" y="55"/>
                  </a:lnTo>
                  <a:lnTo>
                    <a:pt x="76" y="57"/>
                  </a:lnTo>
                  <a:lnTo>
                    <a:pt x="76" y="60"/>
                  </a:lnTo>
                  <a:lnTo>
                    <a:pt x="76" y="62"/>
                  </a:lnTo>
                  <a:lnTo>
                    <a:pt x="76" y="65"/>
                  </a:lnTo>
                  <a:lnTo>
                    <a:pt x="64" y="77"/>
                  </a:lnTo>
                  <a:lnTo>
                    <a:pt x="63" y="75"/>
                  </a:lnTo>
                  <a:lnTo>
                    <a:pt x="59" y="74"/>
                  </a:lnTo>
                  <a:lnTo>
                    <a:pt x="56" y="75"/>
                  </a:lnTo>
                  <a:lnTo>
                    <a:pt x="54" y="75"/>
                  </a:lnTo>
                  <a:lnTo>
                    <a:pt x="54" y="75"/>
                  </a:lnTo>
                  <a:lnTo>
                    <a:pt x="51" y="74"/>
                  </a:lnTo>
                  <a:lnTo>
                    <a:pt x="49" y="74"/>
                  </a:lnTo>
                  <a:lnTo>
                    <a:pt x="49" y="72"/>
                  </a:lnTo>
                  <a:lnTo>
                    <a:pt x="46" y="72"/>
                  </a:lnTo>
                  <a:lnTo>
                    <a:pt x="42" y="72"/>
                  </a:lnTo>
                  <a:lnTo>
                    <a:pt x="42" y="72"/>
                  </a:lnTo>
                  <a:lnTo>
                    <a:pt x="40" y="70"/>
                  </a:lnTo>
                  <a:lnTo>
                    <a:pt x="40" y="69"/>
                  </a:lnTo>
                  <a:lnTo>
                    <a:pt x="40" y="69"/>
                  </a:lnTo>
                  <a:lnTo>
                    <a:pt x="39" y="69"/>
                  </a:lnTo>
                  <a:lnTo>
                    <a:pt x="37" y="67"/>
                  </a:lnTo>
                  <a:lnTo>
                    <a:pt x="35" y="67"/>
                  </a:lnTo>
                  <a:lnTo>
                    <a:pt x="32" y="65"/>
                  </a:lnTo>
                  <a:lnTo>
                    <a:pt x="32" y="67"/>
                  </a:lnTo>
                  <a:lnTo>
                    <a:pt x="29" y="65"/>
                  </a:lnTo>
                  <a:lnTo>
                    <a:pt x="29" y="63"/>
                  </a:lnTo>
                  <a:lnTo>
                    <a:pt x="25" y="62"/>
                  </a:lnTo>
                  <a:lnTo>
                    <a:pt x="25" y="60"/>
                  </a:lnTo>
                  <a:lnTo>
                    <a:pt x="25" y="58"/>
                  </a:lnTo>
                  <a:lnTo>
                    <a:pt x="25" y="57"/>
                  </a:lnTo>
                  <a:lnTo>
                    <a:pt x="25" y="55"/>
                  </a:lnTo>
                  <a:lnTo>
                    <a:pt x="23" y="53"/>
                  </a:lnTo>
                  <a:lnTo>
                    <a:pt x="22" y="53"/>
                  </a:lnTo>
                  <a:lnTo>
                    <a:pt x="22" y="52"/>
                  </a:lnTo>
                  <a:lnTo>
                    <a:pt x="22" y="52"/>
                  </a:lnTo>
                  <a:lnTo>
                    <a:pt x="22" y="52"/>
                  </a:lnTo>
                  <a:lnTo>
                    <a:pt x="20" y="50"/>
                  </a:lnTo>
                  <a:lnTo>
                    <a:pt x="18" y="50"/>
                  </a:lnTo>
                  <a:lnTo>
                    <a:pt x="17" y="48"/>
                  </a:lnTo>
                  <a:lnTo>
                    <a:pt x="15" y="46"/>
                  </a:lnTo>
                  <a:lnTo>
                    <a:pt x="12" y="41"/>
                  </a:lnTo>
                  <a:lnTo>
                    <a:pt x="12" y="40"/>
                  </a:lnTo>
                  <a:lnTo>
                    <a:pt x="10" y="40"/>
                  </a:lnTo>
                  <a:lnTo>
                    <a:pt x="10" y="40"/>
                  </a:lnTo>
                  <a:lnTo>
                    <a:pt x="8" y="38"/>
                  </a:lnTo>
                  <a:lnTo>
                    <a:pt x="8" y="36"/>
                  </a:lnTo>
                  <a:lnTo>
                    <a:pt x="6" y="35"/>
                  </a:lnTo>
                  <a:lnTo>
                    <a:pt x="6" y="33"/>
                  </a:lnTo>
                  <a:lnTo>
                    <a:pt x="5" y="33"/>
                  </a:lnTo>
                  <a:lnTo>
                    <a:pt x="5" y="31"/>
                  </a:lnTo>
                  <a:lnTo>
                    <a:pt x="5" y="31"/>
                  </a:lnTo>
                  <a:lnTo>
                    <a:pt x="3" y="29"/>
                  </a:lnTo>
                  <a:lnTo>
                    <a:pt x="3" y="29"/>
                  </a:lnTo>
                  <a:lnTo>
                    <a:pt x="1" y="28"/>
                  </a:lnTo>
                  <a:lnTo>
                    <a:pt x="1" y="26"/>
                  </a:lnTo>
                  <a:lnTo>
                    <a:pt x="1" y="26"/>
                  </a:lnTo>
                  <a:lnTo>
                    <a:pt x="1" y="24"/>
                  </a:lnTo>
                  <a:lnTo>
                    <a:pt x="0" y="24"/>
                  </a:lnTo>
                  <a:lnTo>
                    <a:pt x="0" y="24"/>
                  </a:lnTo>
                  <a:lnTo>
                    <a:pt x="0" y="24"/>
                  </a:lnTo>
                  <a:lnTo>
                    <a:pt x="0" y="2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0" name="Freeform 148"/>
            <p:cNvSpPr>
              <a:spLocks/>
            </p:cNvSpPr>
            <p:nvPr/>
          </p:nvSpPr>
          <p:spPr bwMode="auto">
            <a:xfrm>
              <a:off x="4960214" y="5096165"/>
              <a:ext cx="241798" cy="239381"/>
            </a:xfrm>
            <a:custGeom>
              <a:avLst/>
              <a:gdLst>
                <a:gd name="T0" fmla="*/ 59 w 100"/>
                <a:gd name="T1" fmla="*/ 2 h 99"/>
                <a:gd name="T2" fmla="*/ 61 w 100"/>
                <a:gd name="T3" fmla="*/ 5 h 99"/>
                <a:gd name="T4" fmla="*/ 63 w 100"/>
                <a:gd name="T5" fmla="*/ 7 h 99"/>
                <a:gd name="T6" fmla="*/ 64 w 100"/>
                <a:gd name="T7" fmla="*/ 11 h 99"/>
                <a:gd name="T8" fmla="*/ 68 w 100"/>
                <a:gd name="T9" fmla="*/ 16 h 99"/>
                <a:gd name="T10" fmla="*/ 70 w 100"/>
                <a:gd name="T11" fmla="*/ 17 h 99"/>
                <a:gd name="T12" fmla="*/ 76 w 100"/>
                <a:gd name="T13" fmla="*/ 26 h 99"/>
                <a:gd name="T14" fmla="*/ 80 w 100"/>
                <a:gd name="T15" fmla="*/ 28 h 99"/>
                <a:gd name="T16" fmla="*/ 81 w 100"/>
                <a:gd name="T17" fmla="*/ 29 h 99"/>
                <a:gd name="T18" fmla="*/ 83 w 100"/>
                <a:gd name="T19" fmla="*/ 34 h 99"/>
                <a:gd name="T20" fmla="*/ 87 w 100"/>
                <a:gd name="T21" fmla="*/ 39 h 99"/>
                <a:gd name="T22" fmla="*/ 90 w 100"/>
                <a:gd name="T23" fmla="*/ 41 h 99"/>
                <a:gd name="T24" fmla="*/ 97 w 100"/>
                <a:gd name="T25" fmla="*/ 45 h 99"/>
                <a:gd name="T26" fmla="*/ 98 w 100"/>
                <a:gd name="T27" fmla="*/ 46 h 99"/>
                <a:gd name="T28" fmla="*/ 100 w 100"/>
                <a:gd name="T29" fmla="*/ 48 h 99"/>
                <a:gd name="T30" fmla="*/ 95 w 100"/>
                <a:gd name="T31" fmla="*/ 50 h 99"/>
                <a:gd name="T32" fmla="*/ 93 w 100"/>
                <a:gd name="T33" fmla="*/ 53 h 99"/>
                <a:gd name="T34" fmla="*/ 90 w 100"/>
                <a:gd name="T35" fmla="*/ 55 h 99"/>
                <a:gd name="T36" fmla="*/ 85 w 100"/>
                <a:gd name="T37" fmla="*/ 56 h 99"/>
                <a:gd name="T38" fmla="*/ 81 w 100"/>
                <a:gd name="T39" fmla="*/ 60 h 99"/>
                <a:gd name="T40" fmla="*/ 78 w 100"/>
                <a:gd name="T41" fmla="*/ 62 h 99"/>
                <a:gd name="T42" fmla="*/ 73 w 100"/>
                <a:gd name="T43" fmla="*/ 68 h 99"/>
                <a:gd name="T44" fmla="*/ 73 w 100"/>
                <a:gd name="T45" fmla="*/ 72 h 99"/>
                <a:gd name="T46" fmla="*/ 70 w 100"/>
                <a:gd name="T47" fmla="*/ 73 h 99"/>
                <a:gd name="T48" fmla="*/ 68 w 100"/>
                <a:gd name="T49" fmla="*/ 77 h 99"/>
                <a:gd name="T50" fmla="*/ 61 w 100"/>
                <a:gd name="T51" fmla="*/ 79 h 99"/>
                <a:gd name="T52" fmla="*/ 59 w 100"/>
                <a:gd name="T53" fmla="*/ 84 h 99"/>
                <a:gd name="T54" fmla="*/ 59 w 100"/>
                <a:gd name="T55" fmla="*/ 89 h 99"/>
                <a:gd name="T56" fmla="*/ 56 w 100"/>
                <a:gd name="T57" fmla="*/ 89 h 99"/>
                <a:gd name="T58" fmla="*/ 49 w 100"/>
                <a:gd name="T59" fmla="*/ 89 h 99"/>
                <a:gd name="T60" fmla="*/ 42 w 100"/>
                <a:gd name="T61" fmla="*/ 87 h 99"/>
                <a:gd name="T62" fmla="*/ 36 w 100"/>
                <a:gd name="T63" fmla="*/ 84 h 99"/>
                <a:gd name="T64" fmla="*/ 29 w 100"/>
                <a:gd name="T65" fmla="*/ 92 h 99"/>
                <a:gd name="T66" fmla="*/ 22 w 100"/>
                <a:gd name="T67" fmla="*/ 96 h 99"/>
                <a:gd name="T68" fmla="*/ 17 w 100"/>
                <a:gd name="T69" fmla="*/ 99 h 99"/>
                <a:gd name="T70" fmla="*/ 10 w 100"/>
                <a:gd name="T71" fmla="*/ 99 h 99"/>
                <a:gd name="T72" fmla="*/ 8 w 100"/>
                <a:gd name="T73" fmla="*/ 94 h 99"/>
                <a:gd name="T74" fmla="*/ 5 w 100"/>
                <a:gd name="T75" fmla="*/ 82 h 99"/>
                <a:gd name="T76" fmla="*/ 0 w 100"/>
                <a:gd name="T77" fmla="*/ 80 h 99"/>
                <a:gd name="T78" fmla="*/ 12 w 100"/>
                <a:gd name="T79" fmla="*/ 46 h 99"/>
                <a:gd name="T80" fmla="*/ 32 w 100"/>
                <a:gd name="T81" fmla="*/ 5 h 99"/>
                <a:gd name="T82" fmla="*/ 37 w 100"/>
                <a:gd name="T83" fmla="*/ 4 h 99"/>
                <a:gd name="T84" fmla="*/ 39 w 100"/>
                <a:gd name="T85" fmla="*/ 7 h 99"/>
                <a:gd name="T86" fmla="*/ 39 w 100"/>
                <a:gd name="T87" fmla="*/ 9 h 99"/>
                <a:gd name="T88" fmla="*/ 47 w 100"/>
                <a:gd name="T89" fmla="*/ 2 h 99"/>
                <a:gd name="T90" fmla="*/ 51 w 100"/>
                <a:gd name="T91" fmla="*/ 2 h 99"/>
                <a:gd name="T92" fmla="*/ 58 w 100"/>
                <a:gd name="T93" fmla="*/ 0 h 99"/>
                <a:gd name="T94" fmla="*/ 58 w 100"/>
                <a:gd name="T9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99">
                  <a:moveTo>
                    <a:pt x="58" y="0"/>
                  </a:moveTo>
                  <a:lnTo>
                    <a:pt x="59" y="0"/>
                  </a:lnTo>
                  <a:lnTo>
                    <a:pt x="59" y="2"/>
                  </a:lnTo>
                  <a:lnTo>
                    <a:pt x="59" y="2"/>
                  </a:lnTo>
                  <a:lnTo>
                    <a:pt x="59" y="4"/>
                  </a:lnTo>
                  <a:lnTo>
                    <a:pt x="61" y="5"/>
                  </a:lnTo>
                  <a:lnTo>
                    <a:pt x="61" y="5"/>
                  </a:lnTo>
                  <a:lnTo>
                    <a:pt x="63" y="7"/>
                  </a:lnTo>
                  <a:lnTo>
                    <a:pt x="63" y="7"/>
                  </a:lnTo>
                  <a:lnTo>
                    <a:pt x="63" y="9"/>
                  </a:lnTo>
                  <a:lnTo>
                    <a:pt x="64" y="9"/>
                  </a:lnTo>
                  <a:lnTo>
                    <a:pt x="64" y="11"/>
                  </a:lnTo>
                  <a:lnTo>
                    <a:pt x="66" y="12"/>
                  </a:lnTo>
                  <a:lnTo>
                    <a:pt x="66" y="14"/>
                  </a:lnTo>
                  <a:lnTo>
                    <a:pt x="68" y="16"/>
                  </a:lnTo>
                  <a:lnTo>
                    <a:pt x="68" y="16"/>
                  </a:lnTo>
                  <a:lnTo>
                    <a:pt x="70" y="16"/>
                  </a:lnTo>
                  <a:lnTo>
                    <a:pt x="70" y="17"/>
                  </a:lnTo>
                  <a:lnTo>
                    <a:pt x="73" y="22"/>
                  </a:lnTo>
                  <a:lnTo>
                    <a:pt x="75" y="24"/>
                  </a:lnTo>
                  <a:lnTo>
                    <a:pt x="76" y="26"/>
                  </a:lnTo>
                  <a:lnTo>
                    <a:pt x="78" y="26"/>
                  </a:lnTo>
                  <a:lnTo>
                    <a:pt x="80" y="28"/>
                  </a:lnTo>
                  <a:lnTo>
                    <a:pt x="80" y="28"/>
                  </a:lnTo>
                  <a:lnTo>
                    <a:pt x="80" y="28"/>
                  </a:lnTo>
                  <a:lnTo>
                    <a:pt x="80" y="29"/>
                  </a:lnTo>
                  <a:lnTo>
                    <a:pt x="81" y="29"/>
                  </a:lnTo>
                  <a:lnTo>
                    <a:pt x="83" y="31"/>
                  </a:lnTo>
                  <a:lnTo>
                    <a:pt x="83" y="33"/>
                  </a:lnTo>
                  <a:lnTo>
                    <a:pt x="83" y="34"/>
                  </a:lnTo>
                  <a:lnTo>
                    <a:pt x="83" y="36"/>
                  </a:lnTo>
                  <a:lnTo>
                    <a:pt x="83" y="38"/>
                  </a:lnTo>
                  <a:lnTo>
                    <a:pt x="87" y="39"/>
                  </a:lnTo>
                  <a:lnTo>
                    <a:pt x="87" y="41"/>
                  </a:lnTo>
                  <a:lnTo>
                    <a:pt x="90" y="43"/>
                  </a:lnTo>
                  <a:lnTo>
                    <a:pt x="90" y="41"/>
                  </a:lnTo>
                  <a:lnTo>
                    <a:pt x="93" y="43"/>
                  </a:lnTo>
                  <a:lnTo>
                    <a:pt x="95" y="43"/>
                  </a:lnTo>
                  <a:lnTo>
                    <a:pt x="97" y="45"/>
                  </a:lnTo>
                  <a:lnTo>
                    <a:pt x="98" y="45"/>
                  </a:lnTo>
                  <a:lnTo>
                    <a:pt x="98" y="45"/>
                  </a:lnTo>
                  <a:lnTo>
                    <a:pt x="98" y="46"/>
                  </a:lnTo>
                  <a:lnTo>
                    <a:pt x="100" y="48"/>
                  </a:lnTo>
                  <a:lnTo>
                    <a:pt x="100" y="48"/>
                  </a:lnTo>
                  <a:lnTo>
                    <a:pt x="100" y="48"/>
                  </a:lnTo>
                  <a:lnTo>
                    <a:pt x="98" y="50"/>
                  </a:lnTo>
                  <a:lnTo>
                    <a:pt x="97" y="50"/>
                  </a:lnTo>
                  <a:lnTo>
                    <a:pt x="95" y="50"/>
                  </a:lnTo>
                  <a:lnTo>
                    <a:pt x="95" y="51"/>
                  </a:lnTo>
                  <a:lnTo>
                    <a:pt x="95" y="53"/>
                  </a:lnTo>
                  <a:lnTo>
                    <a:pt x="93" y="53"/>
                  </a:lnTo>
                  <a:lnTo>
                    <a:pt x="92" y="55"/>
                  </a:lnTo>
                  <a:lnTo>
                    <a:pt x="90" y="55"/>
                  </a:lnTo>
                  <a:lnTo>
                    <a:pt x="90" y="55"/>
                  </a:lnTo>
                  <a:lnTo>
                    <a:pt x="88" y="55"/>
                  </a:lnTo>
                  <a:lnTo>
                    <a:pt x="87" y="55"/>
                  </a:lnTo>
                  <a:lnTo>
                    <a:pt x="85" y="56"/>
                  </a:lnTo>
                  <a:lnTo>
                    <a:pt x="83" y="58"/>
                  </a:lnTo>
                  <a:lnTo>
                    <a:pt x="81" y="58"/>
                  </a:lnTo>
                  <a:lnTo>
                    <a:pt x="81" y="60"/>
                  </a:lnTo>
                  <a:lnTo>
                    <a:pt x="80" y="60"/>
                  </a:lnTo>
                  <a:lnTo>
                    <a:pt x="80" y="62"/>
                  </a:lnTo>
                  <a:lnTo>
                    <a:pt x="78" y="62"/>
                  </a:lnTo>
                  <a:lnTo>
                    <a:pt x="76" y="62"/>
                  </a:lnTo>
                  <a:lnTo>
                    <a:pt x="73" y="67"/>
                  </a:lnTo>
                  <a:lnTo>
                    <a:pt x="73" y="68"/>
                  </a:lnTo>
                  <a:lnTo>
                    <a:pt x="73" y="70"/>
                  </a:lnTo>
                  <a:lnTo>
                    <a:pt x="73" y="72"/>
                  </a:lnTo>
                  <a:lnTo>
                    <a:pt x="73" y="72"/>
                  </a:lnTo>
                  <a:lnTo>
                    <a:pt x="71" y="72"/>
                  </a:lnTo>
                  <a:lnTo>
                    <a:pt x="70" y="73"/>
                  </a:lnTo>
                  <a:lnTo>
                    <a:pt x="70" y="73"/>
                  </a:lnTo>
                  <a:lnTo>
                    <a:pt x="68" y="75"/>
                  </a:lnTo>
                  <a:lnTo>
                    <a:pt x="68" y="75"/>
                  </a:lnTo>
                  <a:lnTo>
                    <a:pt x="68" y="77"/>
                  </a:lnTo>
                  <a:lnTo>
                    <a:pt x="66" y="77"/>
                  </a:lnTo>
                  <a:lnTo>
                    <a:pt x="64" y="79"/>
                  </a:lnTo>
                  <a:lnTo>
                    <a:pt x="61" y="79"/>
                  </a:lnTo>
                  <a:lnTo>
                    <a:pt x="61" y="80"/>
                  </a:lnTo>
                  <a:lnTo>
                    <a:pt x="61" y="84"/>
                  </a:lnTo>
                  <a:lnTo>
                    <a:pt x="59" y="84"/>
                  </a:lnTo>
                  <a:lnTo>
                    <a:pt x="59" y="85"/>
                  </a:lnTo>
                  <a:lnTo>
                    <a:pt x="59" y="87"/>
                  </a:lnTo>
                  <a:lnTo>
                    <a:pt x="59" y="89"/>
                  </a:lnTo>
                  <a:lnTo>
                    <a:pt x="58" y="90"/>
                  </a:lnTo>
                  <a:lnTo>
                    <a:pt x="56" y="89"/>
                  </a:lnTo>
                  <a:lnTo>
                    <a:pt x="56" y="89"/>
                  </a:lnTo>
                  <a:lnTo>
                    <a:pt x="54" y="89"/>
                  </a:lnTo>
                  <a:lnTo>
                    <a:pt x="51" y="89"/>
                  </a:lnTo>
                  <a:lnTo>
                    <a:pt x="49" y="89"/>
                  </a:lnTo>
                  <a:lnTo>
                    <a:pt x="47" y="89"/>
                  </a:lnTo>
                  <a:lnTo>
                    <a:pt x="46" y="89"/>
                  </a:lnTo>
                  <a:lnTo>
                    <a:pt x="42" y="87"/>
                  </a:lnTo>
                  <a:lnTo>
                    <a:pt x="41" y="85"/>
                  </a:lnTo>
                  <a:lnTo>
                    <a:pt x="39" y="85"/>
                  </a:lnTo>
                  <a:lnTo>
                    <a:pt x="36" y="84"/>
                  </a:lnTo>
                  <a:lnTo>
                    <a:pt x="34" y="85"/>
                  </a:lnTo>
                  <a:lnTo>
                    <a:pt x="30" y="87"/>
                  </a:lnTo>
                  <a:lnTo>
                    <a:pt x="29" y="92"/>
                  </a:lnTo>
                  <a:lnTo>
                    <a:pt x="27" y="94"/>
                  </a:lnTo>
                  <a:lnTo>
                    <a:pt x="24" y="96"/>
                  </a:lnTo>
                  <a:lnTo>
                    <a:pt x="22" y="96"/>
                  </a:lnTo>
                  <a:lnTo>
                    <a:pt x="20" y="97"/>
                  </a:lnTo>
                  <a:lnTo>
                    <a:pt x="19" y="99"/>
                  </a:lnTo>
                  <a:lnTo>
                    <a:pt x="17" y="99"/>
                  </a:lnTo>
                  <a:lnTo>
                    <a:pt x="13" y="99"/>
                  </a:lnTo>
                  <a:lnTo>
                    <a:pt x="12" y="99"/>
                  </a:lnTo>
                  <a:lnTo>
                    <a:pt x="10" y="99"/>
                  </a:lnTo>
                  <a:lnTo>
                    <a:pt x="7" y="99"/>
                  </a:lnTo>
                  <a:lnTo>
                    <a:pt x="7" y="97"/>
                  </a:lnTo>
                  <a:lnTo>
                    <a:pt x="8" y="94"/>
                  </a:lnTo>
                  <a:lnTo>
                    <a:pt x="8" y="90"/>
                  </a:lnTo>
                  <a:lnTo>
                    <a:pt x="5" y="85"/>
                  </a:lnTo>
                  <a:lnTo>
                    <a:pt x="5" y="82"/>
                  </a:lnTo>
                  <a:lnTo>
                    <a:pt x="2" y="80"/>
                  </a:lnTo>
                  <a:lnTo>
                    <a:pt x="2" y="80"/>
                  </a:lnTo>
                  <a:lnTo>
                    <a:pt x="0" y="80"/>
                  </a:lnTo>
                  <a:lnTo>
                    <a:pt x="0" y="80"/>
                  </a:lnTo>
                  <a:lnTo>
                    <a:pt x="3" y="46"/>
                  </a:lnTo>
                  <a:lnTo>
                    <a:pt x="12" y="46"/>
                  </a:lnTo>
                  <a:lnTo>
                    <a:pt x="13" y="7"/>
                  </a:lnTo>
                  <a:lnTo>
                    <a:pt x="22" y="7"/>
                  </a:lnTo>
                  <a:lnTo>
                    <a:pt x="32" y="5"/>
                  </a:lnTo>
                  <a:lnTo>
                    <a:pt x="36" y="4"/>
                  </a:lnTo>
                  <a:lnTo>
                    <a:pt x="37" y="4"/>
                  </a:lnTo>
                  <a:lnTo>
                    <a:pt x="37" y="4"/>
                  </a:lnTo>
                  <a:lnTo>
                    <a:pt x="37" y="4"/>
                  </a:lnTo>
                  <a:lnTo>
                    <a:pt x="39" y="5"/>
                  </a:lnTo>
                  <a:lnTo>
                    <a:pt x="39" y="7"/>
                  </a:lnTo>
                  <a:lnTo>
                    <a:pt x="39" y="7"/>
                  </a:lnTo>
                  <a:lnTo>
                    <a:pt x="39" y="9"/>
                  </a:lnTo>
                  <a:lnTo>
                    <a:pt x="39" y="9"/>
                  </a:lnTo>
                  <a:lnTo>
                    <a:pt x="42" y="7"/>
                  </a:lnTo>
                  <a:lnTo>
                    <a:pt x="46" y="4"/>
                  </a:lnTo>
                  <a:lnTo>
                    <a:pt x="47" y="2"/>
                  </a:lnTo>
                  <a:lnTo>
                    <a:pt x="49" y="2"/>
                  </a:lnTo>
                  <a:lnTo>
                    <a:pt x="49" y="2"/>
                  </a:lnTo>
                  <a:lnTo>
                    <a:pt x="51" y="2"/>
                  </a:lnTo>
                  <a:lnTo>
                    <a:pt x="53" y="2"/>
                  </a:lnTo>
                  <a:lnTo>
                    <a:pt x="56" y="0"/>
                  </a:lnTo>
                  <a:lnTo>
                    <a:pt x="58" y="0"/>
                  </a:lnTo>
                  <a:lnTo>
                    <a:pt x="58" y="0"/>
                  </a:lnTo>
                  <a:lnTo>
                    <a:pt x="58" y="0"/>
                  </a:lnTo>
                  <a:lnTo>
                    <a:pt x="58"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1" name="Freeform 149"/>
            <p:cNvSpPr>
              <a:spLocks/>
            </p:cNvSpPr>
            <p:nvPr/>
          </p:nvSpPr>
          <p:spPr bwMode="auto">
            <a:xfrm>
              <a:off x="4754685" y="5071985"/>
              <a:ext cx="345773" cy="328846"/>
            </a:xfrm>
            <a:custGeom>
              <a:avLst/>
              <a:gdLst>
                <a:gd name="T0" fmla="*/ 88 w 143"/>
                <a:gd name="T1" fmla="*/ 56 h 136"/>
                <a:gd name="T2" fmla="*/ 107 w 143"/>
                <a:gd name="T3" fmla="*/ 17 h 136"/>
                <a:gd name="T4" fmla="*/ 122 w 143"/>
                <a:gd name="T5" fmla="*/ 14 h 136"/>
                <a:gd name="T6" fmla="*/ 124 w 143"/>
                <a:gd name="T7" fmla="*/ 15 h 136"/>
                <a:gd name="T8" fmla="*/ 124 w 143"/>
                <a:gd name="T9" fmla="*/ 19 h 136"/>
                <a:gd name="T10" fmla="*/ 131 w 143"/>
                <a:gd name="T11" fmla="*/ 14 h 136"/>
                <a:gd name="T12" fmla="*/ 134 w 143"/>
                <a:gd name="T13" fmla="*/ 12 h 136"/>
                <a:gd name="T14" fmla="*/ 141 w 143"/>
                <a:gd name="T15" fmla="*/ 10 h 136"/>
                <a:gd name="T16" fmla="*/ 141 w 143"/>
                <a:gd name="T17" fmla="*/ 7 h 136"/>
                <a:gd name="T18" fmla="*/ 139 w 143"/>
                <a:gd name="T19" fmla="*/ 7 h 136"/>
                <a:gd name="T20" fmla="*/ 136 w 143"/>
                <a:gd name="T21" fmla="*/ 7 h 136"/>
                <a:gd name="T22" fmla="*/ 107 w 143"/>
                <a:gd name="T23" fmla="*/ 14 h 136"/>
                <a:gd name="T24" fmla="*/ 104 w 143"/>
                <a:gd name="T25" fmla="*/ 12 h 136"/>
                <a:gd name="T26" fmla="*/ 102 w 143"/>
                <a:gd name="T27" fmla="*/ 12 h 136"/>
                <a:gd name="T28" fmla="*/ 98 w 143"/>
                <a:gd name="T29" fmla="*/ 12 h 136"/>
                <a:gd name="T30" fmla="*/ 95 w 143"/>
                <a:gd name="T31" fmla="*/ 12 h 136"/>
                <a:gd name="T32" fmla="*/ 90 w 143"/>
                <a:gd name="T33" fmla="*/ 10 h 136"/>
                <a:gd name="T34" fmla="*/ 88 w 143"/>
                <a:gd name="T35" fmla="*/ 10 h 136"/>
                <a:gd name="T36" fmla="*/ 81 w 143"/>
                <a:gd name="T37" fmla="*/ 12 h 136"/>
                <a:gd name="T38" fmla="*/ 80 w 143"/>
                <a:gd name="T39" fmla="*/ 10 h 136"/>
                <a:gd name="T40" fmla="*/ 73 w 143"/>
                <a:gd name="T41" fmla="*/ 9 h 136"/>
                <a:gd name="T42" fmla="*/ 71 w 143"/>
                <a:gd name="T43" fmla="*/ 5 h 136"/>
                <a:gd name="T44" fmla="*/ 29 w 143"/>
                <a:gd name="T45" fmla="*/ 5 h 136"/>
                <a:gd name="T46" fmla="*/ 25 w 143"/>
                <a:gd name="T47" fmla="*/ 7 h 136"/>
                <a:gd name="T48" fmla="*/ 20 w 143"/>
                <a:gd name="T49" fmla="*/ 4 h 136"/>
                <a:gd name="T50" fmla="*/ 19 w 143"/>
                <a:gd name="T51" fmla="*/ 2 h 136"/>
                <a:gd name="T52" fmla="*/ 15 w 143"/>
                <a:gd name="T53" fmla="*/ 2 h 136"/>
                <a:gd name="T54" fmla="*/ 12 w 143"/>
                <a:gd name="T55" fmla="*/ 0 h 136"/>
                <a:gd name="T56" fmla="*/ 8 w 143"/>
                <a:gd name="T57" fmla="*/ 5 h 136"/>
                <a:gd name="T58" fmla="*/ 3 w 143"/>
                <a:gd name="T59" fmla="*/ 4 h 136"/>
                <a:gd name="T60" fmla="*/ 2 w 143"/>
                <a:gd name="T61" fmla="*/ 5 h 136"/>
                <a:gd name="T62" fmla="*/ 0 w 143"/>
                <a:gd name="T63" fmla="*/ 14 h 136"/>
                <a:gd name="T64" fmla="*/ 15 w 143"/>
                <a:gd name="T65" fmla="*/ 38 h 136"/>
                <a:gd name="T66" fmla="*/ 22 w 143"/>
                <a:gd name="T67" fmla="*/ 53 h 136"/>
                <a:gd name="T68" fmla="*/ 25 w 143"/>
                <a:gd name="T69" fmla="*/ 66 h 136"/>
                <a:gd name="T70" fmla="*/ 30 w 143"/>
                <a:gd name="T71" fmla="*/ 89 h 136"/>
                <a:gd name="T72" fmla="*/ 30 w 143"/>
                <a:gd name="T73" fmla="*/ 97 h 136"/>
                <a:gd name="T74" fmla="*/ 34 w 143"/>
                <a:gd name="T75" fmla="*/ 106 h 136"/>
                <a:gd name="T76" fmla="*/ 34 w 143"/>
                <a:gd name="T77" fmla="*/ 111 h 136"/>
                <a:gd name="T78" fmla="*/ 37 w 143"/>
                <a:gd name="T79" fmla="*/ 119 h 136"/>
                <a:gd name="T80" fmla="*/ 42 w 143"/>
                <a:gd name="T81" fmla="*/ 128 h 136"/>
                <a:gd name="T82" fmla="*/ 51 w 143"/>
                <a:gd name="T83" fmla="*/ 129 h 136"/>
                <a:gd name="T84" fmla="*/ 51 w 143"/>
                <a:gd name="T85" fmla="*/ 126 h 136"/>
                <a:gd name="T86" fmla="*/ 56 w 143"/>
                <a:gd name="T87" fmla="*/ 126 h 136"/>
                <a:gd name="T88" fmla="*/ 61 w 143"/>
                <a:gd name="T89" fmla="*/ 133 h 136"/>
                <a:gd name="T90" fmla="*/ 66 w 143"/>
                <a:gd name="T91" fmla="*/ 134 h 136"/>
                <a:gd name="T92" fmla="*/ 70 w 143"/>
                <a:gd name="T93" fmla="*/ 134 h 136"/>
                <a:gd name="T94" fmla="*/ 73 w 143"/>
                <a:gd name="T95" fmla="*/ 136 h 136"/>
                <a:gd name="T96" fmla="*/ 76 w 143"/>
                <a:gd name="T97" fmla="*/ 131 h 136"/>
                <a:gd name="T98" fmla="*/ 83 w 143"/>
                <a:gd name="T99" fmla="*/ 128 h 136"/>
                <a:gd name="T100" fmla="*/ 85 w 143"/>
                <a:gd name="T101" fmla="*/ 9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3" h="136">
                  <a:moveTo>
                    <a:pt x="85" y="90"/>
                  </a:moveTo>
                  <a:lnTo>
                    <a:pt x="85" y="90"/>
                  </a:lnTo>
                  <a:lnTo>
                    <a:pt x="88" y="56"/>
                  </a:lnTo>
                  <a:lnTo>
                    <a:pt x="97" y="56"/>
                  </a:lnTo>
                  <a:lnTo>
                    <a:pt x="98" y="17"/>
                  </a:lnTo>
                  <a:lnTo>
                    <a:pt x="107" y="17"/>
                  </a:lnTo>
                  <a:lnTo>
                    <a:pt x="117" y="15"/>
                  </a:lnTo>
                  <a:lnTo>
                    <a:pt x="121" y="14"/>
                  </a:lnTo>
                  <a:lnTo>
                    <a:pt x="122" y="14"/>
                  </a:lnTo>
                  <a:lnTo>
                    <a:pt x="122" y="14"/>
                  </a:lnTo>
                  <a:lnTo>
                    <a:pt x="122" y="14"/>
                  </a:lnTo>
                  <a:lnTo>
                    <a:pt x="124" y="15"/>
                  </a:lnTo>
                  <a:lnTo>
                    <a:pt x="124" y="17"/>
                  </a:lnTo>
                  <a:lnTo>
                    <a:pt x="124" y="17"/>
                  </a:lnTo>
                  <a:lnTo>
                    <a:pt x="124" y="19"/>
                  </a:lnTo>
                  <a:lnTo>
                    <a:pt x="124" y="19"/>
                  </a:lnTo>
                  <a:lnTo>
                    <a:pt x="127" y="17"/>
                  </a:lnTo>
                  <a:lnTo>
                    <a:pt x="131" y="14"/>
                  </a:lnTo>
                  <a:lnTo>
                    <a:pt x="132" y="12"/>
                  </a:lnTo>
                  <a:lnTo>
                    <a:pt x="134" y="12"/>
                  </a:lnTo>
                  <a:lnTo>
                    <a:pt x="134" y="12"/>
                  </a:lnTo>
                  <a:lnTo>
                    <a:pt x="136" y="12"/>
                  </a:lnTo>
                  <a:lnTo>
                    <a:pt x="138" y="12"/>
                  </a:lnTo>
                  <a:lnTo>
                    <a:pt x="141" y="10"/>
                  </a:lnTo>
                  <a:lnTo>
                    <a:pt x="143" y="10"/>
                  </a:lnTo>
                  <a:lnTo>
                    <a:pt x="141" y="9"/>
                  </a:lnTo>
                  <a:lnTo>
                    <a:pt x="141" y="7"/>
                  </a:lnTo>
                  <a:lnTo>
                    <a:pt x="141" y="7"/>
                  </a:lnTo>
                  <a:lnTo>
                    <a:pt x="139" y="7"/>
                  </a:lnTo>
                  <a:lnTo>
                    <a:pt x="139" y="7"/>
                  </a:lnTo>
                  <a:lnTo>
                    <a:pt x="138" y="7"/>
                  </a:lnTo>
                  <a:lnTo>
                    <a:pt x="138" y="7"/>
                  </a:lnTo>
                  <a:lnTo>
                    <a:pt x="136" y="7"/>
                  </a:lnTo>
                  <a:lnTo>
                    <a:pt x="134" y="7"/>
                  </a:lnTo>
                  <a:lnTo>
                    <a:pt x="107" y="14"/>
                  </a:lnTo>
                  <a:lnTo>
                    <a:pt x="107" y="14"/>
                  </a:lnTo>
                  <a:lnTo>
                    <a:pt x="105" y="14"/>
                  </a:lnTo>
                  <a:lnTo>
                    <a:pt x="105" y="14"/>
                  </a:lnTo>
                  <a:lnTo>
                    <a:pt x="104" y="12"/>
                  </a:lnTo>
                  <a:lnTo>
                    <a:pt x="104" y="12"/>
                  </a:lnTo>
                  <a:lnTo>
                    <a:pt x="104" y="12"/>
                  </a:lnTo>
                  <a:lnTo>
                    <a:pt x="102" y="12"/>
                  </a:lnTo>
                  <a:lnTo>
                    <a:pt x="102" y="12"/>
                  </a:lnTo>
                  <a:lnTo>
                    <a:pt x="100" y="12"/>
                  </a:lnTo>
                  <a:lnTo>
                    <a:pt x="98" y="12"/>
                  </a:lnTo>
                  <a:lnTo>
                    <a:pt x="98" y="12"/>
                  </a:lnTo>
                  <a:lnTo>
                    <a:pt x="98" y="12"/>
                  </a:lnTo>
                  <a:lnTo>
                    <a:pt x="95" y="12"/>
                  </a:lnTo>
                  <a:lnTo>
                    <a:pt x="93" y="12"/>
                  </a:lnTo>
                  <a:lnTo>
                    <a:pt x="92" y="10"/>
                  </a:lnTo>
                  <a:lnTo>
                    <a:pt x="90" y="10"/>
                  </a:lnTo>
                  <a:lnTo>
                    <a:pt x="90" y="9"/>
                  </a:lnTo>
                  <a:lnTo>
                    <a:pt x="90" y="10"/>
                  </a:lnTo>
                  <a:lnTo>
                    <a:pt x="88" y="10"/>
                  </a:lnTo>
                  <a:lnTo>
                    <a:pt x="85" y="10"/>
                  </a:lnTo>
                  <a:lnTo>
                    <a:pt x="83" y="10"/>
                  </a:lnTo>
                  <a:lnTo>
                    <a:pt x="81" y="12"/>
                  </a:lnTo>
                  <a:lnTo>
                    <a:pt x="80" y="10"/>
                  </a:lnTo>
                  <a:lnTo>
                    <a:pt x="80" y="10"/>
                  </a:lnTo>
                  <a:lnTo>
                    <a:pt x="80" y="10"/>
                  </a:lnTo>
                  <a:lnTo>
                    <a:pt x="78" y="10"/>
                  </a:lnTo>
                  <a:lnTo>
                    <a:pt x="75" y="10"/>
                  </a:lnTo>
                  <a:lnTo>
                    <a:pt x="73" y="9"/>
                  </a:lnTo>
                  <a:lnTo>
                    <a:pt x="73" y="9"/>
                  </a:lnTo>
                  <a:lnTo>
                    <a:pt x="71" y="5"/>
                  </a:lnTo>
                  <a:lnTo>
                    <a:pt x="71" y="5"/>
                  </a:lnTo>
                  <a:lnTo>
                    <a:pt x="30" y="5"/>
                  </a:lnTo>
                  <a:lnTo>
                    <a:pt x="30" y="5"/>
                  </a:lnTo>
                  <a:lnTo>
                    <a:pt x="29" y="5"/>
                  </a:lnTo>
                  <a:lnTo>
                    <a:pt x="27" y="5"/>
                  </a:lnTo>
                  <a:lnTo>
                    <a:pt x="27" y="5"/>
                  </a:lnTo>
                  <a:lnTo>
                    <a:pt x="25" y="7"/>
                  </a:lnTo>
                  <a:lnTo>
                    <a:pt x="22" y="5"/>
                  </a:lnTo>
                  <a:lnTo>
                    <a:pt x="20" y="4"/>
                  </a:lnTo>
                  <a:lnTo>
                    <a:pt x="20" y="4"/>
                  </a:lnTo>
                  <a:lnTo>
                    <a:pt x="20" y="2"/>
                  </a:lnTo>
                  <a:lnTo>
                    <a:pt x="19" y="2"/>
                  </a:lnTo>
                  <a:lnTo>
                    <a:pt x="19" y="2"/>
                  </a:lnTo>
                  <a:lnTo>
                    <a:pt x="17" y="0"/>
                  </a:lnTo>
                  <a:lnTo>
                    <a:pt x="17" y="2"/>
                  </a:lnTo>
                  <a:lnTo>
                    <a:pt x="15" y="2"/>
                  </a:lnTo>
                  <a:lnTo>
                    <a:pt x="15" y="2"/>
                  </a:lnTo>
                  <a:lnTo>
                    <a:pt x="13" y="0"/>
                  </a:lnTo>
                  <a:lnTo>
                    <a:pt x="12" y="0"/>
                  </a:lnTo>
                  <a:lnTo>
                    <a:pt x="8" y="4"/>
                  </a:lnTo>
                  <a:lnTo>
                    <a:pt x="8" y="4"/>
                  </a:lnTo>
                  <a:lnTo>
                    <a:pt x="8" y="5"/>
                  </a:lnTo>
                  <a:lnTo>
                    <a:pt x="7" y="4"/>
                  </a:lnTo>
                  <a:lnTo>
                    <a:pt x="3" y="4"/>
                  </a:lnTo>
                  <a:lnTo>
                    <a:pt x="3" y="4"/>
                  </a:lnTo>
                  <a:lnTo>
                    <a:pt x="3" y="5"/>
                  </a:lnTo>
                  <a:lnTo>
                    <a:pt x="2" y="5"/>
                  </a:lnTo>
                  <a:lnTo>
                    <a:pt x="2" y="5"/>
                  </a:lnTo>
                  <a:lnTo>
                    <a:pt x="0" y="5"/>
                  </a:lnTo>
                  <a:lnTo>
                    <a:pt x="0" y="5"/>
                  </a:lnTo>
                  <a:lnTo>
                    <a:pt x="0" y="14"/>
                  </a:lnTo>
                  <a:lnTo>
                    <a:pt x="7" y="21"/>
                  </a:lnTo>
                  <a:lnTo>
                    <a:pt x="10" y="26"/>
                  </a:lnTo>
                  <a:lnTo>
                    <a:pt x="15" y="38"/>
                  </a:lnTo>
                  <a:lnTo>
                    <a:pt x="15" y="43"/>
                  </a:lnTo>
                  <a:lnTo>
                    <a:pt x="22" y="51"/>
                  </a:lnTo>
                  <a:lnTo>
                    <a:pt x="22" y="53"/>
                  </a:lnTo>
                  <a:lnTo>
                    <a:pt x="27" y="61"/>
                  </a:lnTo>
                  <a:lnTo>
                    <a:pt x="27" y="66"/>
                  </a:lnTo>
                  <a:lnTo>
                    <a:pt x="25" y="66"/>
                  </a:lnTo>
                  <a:lnTo>
                    <a:pt x="27" y="72"/>
                  </a:lnTo>
                  <a:lnTo>
                    <a:pt x="27" y="80"/>
                  </a:lnTo>
                  <a:lnTo>
                    <a:pt x="30" y="89"/>
                  </a:lnTo>
                  <a:lnTo>
                    <a:pt x="30" y="94"/>
                  </a:lnTo>
                  <a:lnTo>
                    <a:pt x="30" y="97"/>
                  </a:lnTo>
                  <a:lnTo>
                    <a:pt x="30" y="97"/>
                  </a:lnTo>
                  <a:lnTo>
                    <a:pt x="30" y="99"/>
                  </a:lnTo>
                  <a:lnTo>
                    <a:pt x="32" y="104"/>
                  </a:lnTo>
                  <a:lnTo>
                    <a:pt x="34" y="106"/>
                  </a:lnTo>
                  <a:lnTo>
                    <a:pt x="34" y="107"/>
                  </a:lnTo>
                  <a:lnTo>
                    <a:pt x="34" y="109"/>
                  </a:lnTo>
                  <a:lnTo>
                    <a:pt x="34" y="111"/>
                  </a:lnTo>
                  <a:lnTo>
                    <a:pt x="36" y="112"/>
                  </a:lnTo>
                  <a:lnTo>
                    <a:pt x="36" y="116"/>
                  </a:lnTo>
                  <a:lnTo>
                    <a:pt x="37" y="119"/>
                  </a:lnTo>
                  <a:lnTo>
                    <a:pt x="39" y="124"/>
                  </a:lnTo>
                  <a:lnTo>
                    <a:pt x="42" y="126"/>
                  </a:lnTo>
                  <a:lnTo>
                    <a:pt x="42" y="128"/>
                  </a:lnTo>
                  <a:lnTo>
                    <a:pt x="46" y="131"/>
                  </a:lnTo>
                  <a:lnTo>
                    <a:pt x="47" y="129"/>
                  </a:lnTo>
                  <a:lnTo>
                    <a:pt x="51" y="129"/>
                  </a:lnTo>
                  <a:lnTo>
                    <a:pt x="51" y="128"/>
                  </a:lnTo>
                  <a:lnTo>
                    <a:pt x="49" y="128"/>
                  </a:lnTo>
                  <a:lnTo>
                    <a:pt x="51" y="126"/>
                  </a:lnTo>
                  <a:lnTo>
                    <a:pt x="53" y="124"/>
                  </a:lnTo>
                  <a:lnTo>
                    <a:pt x="54" y="126"/>
                  </a:lnTo>
                  <a:lnTo>
                    <a:pt x="56" y="126"/>
                  </a:lnTo>
                  <a:lnTo>
                    <a:pt x="56" y="129"/>
                  </a:lnTo>
                  <a:lnTo>
                    <a:pt x="58" y="133"/>
                  </a:lnTo>
                  <a:lnTo>
                    <a:pt x="61" y="133"/>
                  </a:lnTo>
                  <a:lnTo>
                    <a:pt x="63" y="134"/>
                  </a:lnTo>
                  <a:lnTo>
                    <a:pt x="64" y="134"/>
                  </a:lnTo>
                  <a:lnTo>
                    <a:pt x="66" y="134"/>
                  </a:lnTo>
                  <a:lnTo>
                    <a:pt x="68" y="134"/>
                  </a:lnTo>
                  <a:lnTo>
                    <a:pt x="68" y="134"/>
                  </a:lnTo>
                  <a:lnTo>
                    <a:pt x="70" y="134"/>
                  </a:lnTo>
                  <a:lnTo>
                    <a:pt x="71" y="134"/>
                  </a:lnTo>
                  <a:lnTo>
                    <a:pt x="73" y="134"/>
                  </a:lnTo>
                  <a:lnTo>
                    <a:pt x="73" y="136"/>
                  </a:lnTo>
                  <a:lnTo>
                    <a:pt x="73" y="133"/>
                  </a:lnTo>
                  <a:lnTo>
                    <a:pt x="75" y="133"/>
                  </a:lnTo>
                  <a:lnTo>
                    <a:pt x="76" y="131"/>
                  </a:lnTo>
                  <a:lnTo>
                    <a:pt x="76" y="129"/>
                  </a:lnTo>
                  <a:lnTo>
                    <a:pt x="80" y="128"/>
                  </a:lnTo>
                  <a:lnTo>
                    <a:pt x="83" y="128"/>
                  </a:lnTo>
                  <a:lnTo>
                    <a:pt x="85" y="128"/>
                  </a:lnTo>
                  <a:lnTo>
                    <a:pt x="87" y="90"/>
                  </a:lnTo>
                  <a:lnTo>
                    <a:pt x="85" y="90"/>
                  </a:lnTo>
                  <a:lnTo>
                    <a:pt x="85" y="9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2" name="Freeform 150"/>
            <p:cNvSpPr>
              <a:spLocks noEditPoints="1"/>
            </p:cNvSpPr>
            <p:nvPr/>
          </p:nvSpPr>
          <p:spPr bwMode="auto">
            <a:xfrm>
              <a:off x="8683910" y="5207392"/>
              <a:ext cx="101555" cy="74958"/>
            </a:xfrm>
            <a:custGeom>
              <a:avLst/>
              <a:gdLst>
                <a:gd name="T0" fmla="*/ 3 w 42"/>
                <a:gd name="T1" fmla="*/ 4 h 31"/>
                <a:gd name="T2" fmla="*/ 5 w 42"/>
                <a:gd name="T3" fmla="*/ 4 h 31"/>
                <a:gd name="T4" fmla="*/ 8 w 42"/>
                <a:gd name="T5" fmla="*/ 7 h 31"/>
                <a:gd name="T6" fmla="*/ 10 w 42"/>
                <a:gd name="T7" fmla="*/ 9 h 31"/>
                <a:gd name="T8" fmla="*/ 17 w 42"/>
                <a:gd name="T9" fmla="*/ 19 h 31"/>
                <a:gd name="T10" fmla="*/ 18 w 42"/>
                <a:gd name="T11" fmla="*/ 19 h 31"/>
                <a:gd name="T12" fmla="*/ 25 w 42"/>
                <a:gd name="T13" fmla="*/ 27 h 31"/>
                <a:gd name="T14" fmla="*/ 27 w 42"/>
                <a:gd name="T15" fmla="*/ 31 h 31"/>
                <a:gd name="T16" fmla="*/ 25 w 42"/>
                <a:gd name="T17" fmla="*/ 31 h 31"/>
                <a:gd name="T18" fmla="*/ 20 w 42"/>
                <a:gd name="T19" fmla="*/ 29 h 31"/>
                <a:gd name="T20" fmla="*/ 18 w 42"/>
                <a:gd name="T21" fmla="*/ 26 h 31"/>
                <a:gd name="T22" fmla="*/ 15 w 42"/>
                <a:gd name="T23" fmla="*/ 22 h 31"/>
                <a:gd name="T24" fmla="*/ 13 w 42"/>
                <a:gd name="T25" fmla="*/ 22 h 31"/>
                <a:gd name="T26" fmla="*/ 8 w 42"/>
                <a:gd name="T27" fmla="*/ 17 h 31"/>
                <a:gd name="T28" fmla="*/ 6 w 42"/>
                <a:gd name="T29" fmla="*/ 16 h 31"/>
                <a:gd name="T30" fmla="*/ 5 w 42"/>
                <a:gd name="T31" fmla="*/ 12 h 31"/>
                <a:gd name="T32" fmla="*/ 0 w 42"/>
                <a:gd name="T33" fmla="*/ 5 h 31"/>
                <a:gd name="T34" fmla="*/ 0 w 42"/>
                <a:gd name="T35" fmla="*/ 2 h 31"/>
                <a:gd name="T36" fmla="*/ 0 w 42"/>
                <a:gd name="T37" fmla="*/ 0 h 31"/>
                <a:gd name="T38" fmla="*/ 37 w 42"/>
                <a:gd name="T39" fmla="*/ 19 h 31"/>
                <a:gd name="T40" fmla="*/ 42 w 42"/>
                <a:gd name="T41" fmla="*/ 19 h 31"/>
                <a:gd name="T42" fmla="*/ 40 w 42"/>
                <a:gd name="T43" fmla="*/ 21 h 31"/>
                <a:gd name="T44" fmla="*/ 37 w 42"/>
                <a:gd name="T45" fmla="*/ 21 h 31"/>
                <a:gd name="T46" fmla="*/ 37 w 42"/>
                <a:gd name="T47" fmla="*/ 19 h 31"/>
                <a:gd name="T48" fmla="*/ 32 w 42"/>
                <a:gd name="T49" fmla="*/ 7 h 31"/>
                <a:gd name="T50" fmla="*/ 30 w 42"/>
                <a:gd name="T51" fmla="*/ 10 h 31"/>
                <a:gd name="T52" fmla="*/ 32 w 42"/>
                <a:gd name="T53" fmla="*/ 14 h 31"/>
                <a:gd name="T54" fmla="*/ 35 w 42"/>
                <a:gd name="T55" fmla="*/ 14 h 31"/>
                <a:gd name="T56" fmla="*/ 34 w 42"/>
                <a:gd name="T57" fmla="*/ 10 h 31"/>
                <a:gd name="T58" fmla="*/ 32 w 42"/>
                <a:gd name="T59" fmla="*/ 7 h 31"/>
                <a:gd name="T60" fmla="*/ 32 w 42"/>
                <a:gd name="T61" fmla="*/ 7 h 31"/>
                <a:gd name="T62" fmla="*/ 25 w 42"/>
                <a:gd name="T63" fmla="*/ 7 h 31"/>
                <a:gd name="T64" fmla="*/ 27 w 42"/>
                <a:gd name="T65" fmla="*/ 9 h 31"/>
                <a:gd name="T66" fmla="*/ 27 w 42"/>
                <a:gd name="T67" fmla="*/ 5 h 31"/>
                <a:gd name="T68" fmla="*/ 25 w 42"/>
                <a:gd name="T69"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31">
                  <a:moveTo>
                    <a:pt x="0" y="0"/>
                  </a:moveTo>
                  <a:lnTo>
                    <a:pt x="3" y="4"/>
                  </a:lnTo>
                  <a:lnTo>
                    <a:pt x="3" y="2"/>
                  </a:lnTo>
                  <a:lnTo>
                    <a:pt x="5" y="4"/>
                  </a:lnTo>
                  <a:lnTo>
                    <a:pt x="5" y="5"/>
                  </a:lnTo>
                  <a:lnTo>
                    <a:pt x="8" y="7"/>
                  </a:lnTo>
                  <a:lnTo>
                    <a:pt x="8" y="9"/>
                  </a:lnTo>
                  <a:lnTo>
                    <a:pt x="10" y="9"/>
                  </a:lnTo>
                  <a:lnTo>
                    <a:pt x="13" y="16"/>
                  </a:lnTo>
                  <a:lnTo>
                    <a:pt x="17" y="19"/>
                  </a:lnTo>
                  <a:lnTo>
                    <a:pt x="17" y="19"/>
                  </a:lnTo>
                  <a:lnTo>
                    <a:pt x="18" y="19"/>
                  </a:lnTo>
                  <a:lnTo>
                    <a:pt x="22" y="24"/>
                  </a:lnTo>
                  <a:lnTo>
                    <a:pt x="25" y="27"/>
                  </a:lnTo>
                  <a:lnTo>
                    <a:pt x="27" y="27"/>
                  </a:lnTo>
                  <a:lnTo>
                    <a:pt x="27" y="31"/>
                  </a:lnTo>
                  <a:lnTo>
                    <a:pt x="25" y="29"/>
                  </a:lnTo>
                  <a:lnTo>
                    <a:pt x="25" y="31"/>
                  </a:lnTo>
                  <a:lnTo>
                    <a:pt x="23" y="29"/>
                  </a:lnTo>
                  <a:lnTo>
                    <a:pt x="20" y="29"/>
                  </a:lnTo>
                  <a:lnTo>
                    <a:pt x="18" y="27"/>
                  </a:lnTo>
                  <a:lnTo>
                    <a:pt x="18" y="26"/>
                  </a:lnTo>
                  <a:lnTo>
                    <a:pt x="15" y="26"/>
                  </a:lnTo>
                  <a:lnTo>
                    <a:pt x="15" y="22"/>
                  </a:lnTo>
                  <a:lnTo>
                    <a:pt x="13" y="22"/>
                  </a:lnTo>
                  <a:lnTo>
                    <a:pt x="13" y="22"/>
                  </a:lnTo>
                  <a:lnTo>
                    <a:pt x="12" y="19"/>
                  </a:lnTo>
                  <a:lnTo>
                    <a:pt x="8" y="17"/>
                  </a:lnTo>
                  <a:lnTo>
                    <a:pt x="8" y="16"/>
                  </a:lnTo>
                  <a:lnTo>
                    <a:pt x="6" y="16"/>
                  </a:lnTo>
                  <a:lnTo>
                    <a:pt x="5" y="14"/>
                  </a:lnTo>
                  <a:lnTo>
                    <a:pt x="5" y="12"/>
                  </a:lnTo>
                  <a:lnTo>
                    <a:pt x="3" y="10"/>
                  </a:lnTo>
                  <a:lnTo>
                    <a:pt x="0" y="5"/>
                  </a:lnTo>
                  <a:lnTo>
                    <a:pt x="0" y="4"/>
                  </a:lnTo>
                  <a:lnTo>
                    <a:pt x="0" y="2"/>
                  </a:lnTo>
                  <a:lnTo>
                    <a:pt x="0" y="0"/>
                  </a:lnTo>
                  <a:lnTo>
                    <a:pt x="0" y="0"/>
                  </a:lnTo>
                  <a:lnTo>
                    <a:pt x="0" y="0"/>
                  </a:lnTo>
                  <a:close/>
                  <a:moveTo>
                    <a:pt x="37" y="19"/>
                  </a:moveTo>
                  <a:lnTo>
                    <a:pt x="40" y="17"/>
                  </a:lnTo>
                  <a:lnTo>
                    <a:pt x="42" y="19"/>
                  </a:lnTo>
                  <a:lnTo>
                    <a:pt x="40" y="21"/>
                  </a:lnTo>
                  <a:lnTo>
                    <a:pt x="40" y="21"/>
                  </a:lnTo>
                  <a:lnTo>
                    <a:pt x="39" y="22"/>
                  </a:lnTo>
                  <a:lnTo>
                    <a:pt x="37" y="21"/>
                  </a:lnTo>
                  <a:lnTo>
                    <a:pt x="37" y="19"/>
                  </a:lnTo>
                  <a:lnTo>
                    <a:pt x="37" y="19"/>
                  </a:lnTo>
                  <a:lnTo>
                    <a:pt x="37" y="19"/>
                  </a:lnTo>
                  <a:close/>
                  <a:moveTo>
                    <a:pt x="32" y="7"/>
                  </a:moveTo>
                  <a:lnTo>
                    <a:pt x="30" y="9"/>
                  </a:lnTo>
                  <a:lnTo>
                    <a:pt x="30" y="10"/>
                  </a:lnTo>
                  <a:lnTo>
                    <a:pt x="30" y="12"/>
                  </a:lnTo>
                  <a:lnTo>
                    <a:pt x="32" y="14"/>
                  </a:lnTo>
                  <a:lnTo>
                    <a:pt x="34" y="14"/>
                  </a:lnTo>
                  <a:lnTo>
                    <a:pt x="35" y="14"/>
                  </a:lnTo>
                  <a:lnTo>
                    <a:pt x="34" y="12"/>
                  </a:lnTo>
                  <a:lnTo>
                    <a:pt x="34" y="10"/>
                  </a:lnTo>
                  <a:lnTo>
                    <a:pt x="34" y="9"/>
                  </a:lnTo>
                  <a:lnTo>
                    <a:pt x="32" y="7"/>
                  </a:lnTo>
                  <a:lnTo>
                    <a:pt x="32" y="7"/>
                  </a:lnTo>
                  <a:lnTo>
                    <a:pt x="32" y="7"/>
                  </a:lnTo>
                  <a:close/>
                  <a:moveTo>
                    <a:pt x="25" y="5"/>
                  </a:moveTo>
                  <a:lnTo>
                    <a:pt x="25" y="7"/>
                  </a:lnTo>
                  <a:lnTo>
                    <a:pt x="23" y="9"/>
                  </a:lnTo>
                  <a:lnTo>
                    <a:pt x="27" y="9"/>
                  </a:lnTo>
                  <a:lnTo>
                    <a:pt x="27" y="7"/>
                  </a:lnTo>
                  <a:lnTo>
                    <a:pt x="27" y="5"/>
                  </a:lnTo>
                  <a:lnTo>
                    <a:pt x="25" y="5"/>
                  </a:lnTo>
                  <a:lnTo>
                    <a:pt x="25" y="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3" name="Freeform 151"/>
            <p:cNvSpPr>
              <a:spLocks/>
            </p:cNvSpPr>
            <p:nvPr/>
          </p:nvSpPr>
          <p:spPr bwMode="auto">
            <a:xfrm>
              <a:off x="6154698" y="6215691"/>
              <a:ext cx="9672" cy="12091"/>
            </a:xfrm>
            <a:custGeom>
              <a:avLst/>
              <a:gdLst>
                <a:gd name="T0" fmla="*/ 0 w 4"/>
                <a:gd name="T1" fmla="*/ 0 h 5"/>
                <a:gd name="T2" fmla="*/ 0 w 4"/>
                <a:gd name="T3" fmla="*/ 2 h 5"/>
                <a:gd name="T4" fmla="*/ 0 w 4"/>
                <a:gd name="T5" fmla="*/ 3 h 5"/>
                <a:gd name="T6" fmla="*/ 2 w 4"/>
                <a:gd name="T7" fmla="*/ 3 h 5"/>
                <a:gd name="T8" fmla="*/ 2 w 4"/>
                <a:gd name="T9" fmla="*/ 5 h 5"/>
                <a:gd name="T10" fmla="*/ 4 w 4"/>
                <a:gd name="T11" fmla="*/ 5 h 5"/>
                <a:gd name="T12" fmla="*/ 2 w 4"/>
                <a:gd name="T13" fmla="*/ 2 h 5"/>
                <a:gd name="T14" fmla="*/ 0 w 4"/>
                <a:gd name="T15" fmla="*/ 0 h 5"/>
                <a:gd name="T16" fmla="*/ 0 w 4"/>
                <a:gd name="T17" fmla="*/ 0 h 5"/>
                <a:gd name="T18" fmla="*/ 0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0" y="0"/>
                  </a:moveTo>
                  <a:lnTo>
                    <a:pt x="0" y="2"/>
                  </a:lnTo>
                  <a:lnTo>
                    <a:pt x="0" y="3"/>
                  </a:lnTo>
                  <a:lnTo>
                    <a:pt x="2" y="3"/>
                  </a:lnTo>
                  <a:lnTo>
                    <a:pt x="2" y="5"/>
                  </a:lnTo>
                  <a:lnTo>
                    <a:pt x="4" y="5"/>
                  </a:lnTo>
                  <a:lnTo>
                    <a:pt x="2" y="2"/>
                  </a:lnTo>
                  <a:lnTo>
                    <a:pt x="0" y="0"/>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4" name="Freeform 152"/>
            <p:cNvSpPr>
              <a:spLocks noEditPoints="1"/>
            </p:cNvSpPr>
            <p:nvPr/>
          </p:nvSpPr>
          <p:spPr bwMode="auto">
            <a:xfrm>
              <a:off x="6077323" y="6056104"/>
              <a:ext cx="41106" cy="31435"/>
            </a:xfrm>
            <a:custGeom>
              <a:avLst/>
              <a:gdLst>
                <a:gd name="T0" fmla="*/ 7 w 17"/>
                <a:gd name="T1" fmla="*/ 3 h 13"/>
                <a:gd name="T2" fmla="*/ 7 w 17"/>
                <a:gd name="T3" fmla="*/ 1 h 13"/>
                <a:gd name="T4" fmla="*/ 9 w 17"/>
                <a:gd name="T5" fmla="*/ 1 h 13"/>
                <a:gd name="T6" fmla="*/ 9 w 17"/>
                <a:gd name="T7" fmla="*/ 3 h 13"/>
                <a:gd name="T8" fmla="*/ 7 w 17"/>
                <a:gd name="T9" fmla="*/ 3 h 13"/>
                <a:gd name="T10" fmla="*/ 7 w 17"/>
                <a:gd name="T11" fmla="*/ 3 h 13"/>
                <a:gd name="T12" fmla="*/ 7 w 17"/>
                <a:gd name="T13" fmla="*/ 3 h 13"/>
                <a:gd name="T14" fmla="*/ 7 w 17"/>
                <a:gd name="T15" fmla="*/ 3 h 13"/>
                <a:gd name="T16" fmla="*/ 7 w 17"/>
                <a:gd name="T17" fmla="*/ 3 h 13"/>
                <a:gd name="T18" fmla="*/ 0 w 17"/>
                <a:gd name="T19" fmla="*/ 12 h 13"/>
                <a:gd name="T20" fmla="*/ 2 w 17"/>
                <a:gd name="T21" fmla="*/ 12 h 13"/>
                <a:gd name="T22" fmla="*/ 4 w 17"/>
                <a:gd name="T23" fmla="*/ 10 h 13"/>
                <a:gd name="T24" fmla="*/ 5 w 17"/>
                <a:gd name="T25" fmla="*/ 10 h 13"/>
                <a:gd name="T26" fmla="*/ 7 w 17"/>
                <a:gd name="T27" fmla="*/ 12 h 13"/>
                <a:gd name="T28" fmla="*/ 9 w 17"/>
                <a:gd name="T29" fmla="*/ 12 h 13"/>
                <a:gd name="T30" fmla="*/ 9 w 17"/>
                <a:gd name="T31" fmla="*/ 12 h 13"/>
                <a:gd name="T32" fmla="*/ 10 w 17"/>
                <a:gd name="T33" fmla="*/ 10 h 13"/>
                <a:gd name="T34" fmla="*/ 10 w 17"/>
                <a:gd name="T35" fmla="*/ 12 h 13"/>
                <a:gd name="T36" fmla="*/ 10 w 17"/>
                <a:gd name="T37" fmla="*/ 12 h 13"/>
                <a:gd name="T38" fmla="*/ 12 w 17"/>
                <a:gd name="T39" fmla="*/ 13 h 13"/>
                <a:gd name="T40" fmla="*/ 14 w 17"/>
                <a:gd name="T41" fmla="*/ 13 h 13"/>
                <a:gd name="T42" fmla="*/ 15 w 17"/>
                <a:gd name="T43" fmla="*/ 12 h 13"/>
                <a:gd name="T44" fmla="*/ 15 w 17"/>
                <a:gd name="T45" fmla="*/ 12 h 13"/>
                <a:gd name="T46" fmla="*/ 14 w 17"/>
                <a:gd name="T47" fmla="*/ 12 h 13"/>
                <a:gd name="T48" fmla="*/ 12 w 17"/>
                <a:gd name="T49" fmla="*/ 10 h 13"/>
                <a:gd name="T50" fmla="*/ 14 w 17"/>
                <a:gd name="T51" fmla="*/ 8 h 13"/>
                <a:gd name="T52" fmla="*/ 15 w 17"/>
                <a:gd name="T53" fmla="*/ 8 h 13"/>
                <a:gd name="T54" fmla="*/ 17 w 17"/>
                <a:gd name="T55" fmla="*/ 8 h 13"/>
                <a:gd name="T56" fmla="*/ 17 w 17"/>
                <a:gd name="T57" fmla="*/ 6 h 13"/>
                <a:gd name="T58" fmla="*/ 17 w 17"/>
                <a:gd name="T59" fmla="*/ 5 h 13"/>
                <a:gd name="T60" fmla="*/ 15 w 17"/>
                <a:gd name="T61" fmla="*/ 6 h 13"/>
                <a:gd name="T62" fmla="*/ 14 w 17"/>
                <a:gd name="T63" fmla="*/ 5 h 13"/>
                <a:gd name="T64" fmla="*/ 12 w 17"/>
                <a:gd name="T65" fmla="*/ 8 h 13"/>
                <a:gd name="T66" fmla="*/ 10 w 17"/>
                <a:gd name="T67" fmla="*/ 8 h 13"/>
                <a:gd name="T68" fmla="*/ 10 w 17"/>
                <a:gd name="T69" fmla="*/ 5 h 13"/>
                <a:gd name="T70" fmla="*/ 10 w 17"/>
                <a:gd name="T71" fmla="*/ 5 h 13"/>
                <a:gd name="T72" fmla="*/ 10 w 17"/>
                <a:gd name="T73" fmla="*/ 1 h 13"/>
                <a:gd name="T74" fmla="*/ 10 w 17"/>
                <a:gd name="T75" fmla="*/ 3 h 13"/>
                <a:gd name="T76" fmla="*/ 9 w 17"/>
                <a:gd name="T77" fmla="*/ 5 h 13"/>
                <a:gd name="T78" fmla="*/ 9 w 17"/>
                <a:gd name="T79" fmla="*/ 6 h 13"/>
                <a:gd name="T80" fmla="*/ 7 w 17"/>
                <a:gd name="T81" fmla="*/ 5 h 13"/>
                <a:gd name="T82" fmla="*/ 5 w 17"/>
                <a:gd name="T83" fmla="*/ 5 h 13"/>
                <a:gd name="T84" fmla="*/ 4 w 17"/>
                <a:gd name="T85" fmla="*/ 3 h 13"/>
                <a:gd name="T86" fmla="*/ 4 w 17"/>
                <a:gd name="T87" fmla="*/ 1 h 13"/>
                <a:gd name="T88" fmla="*/ 4 w 17"/>
                <a:gd name="T89" fmla="*/ 1 h 13"/>
                <a:gd name="T90" fmla="*/ 5 w 17"/>
                <a:gd name="T91" fmla="*/ 0 h 13"/>
                <a:gd name="T92" fmla="*/ 5 w 17"/>
                <a:gd name="T93" fmla="*/ 0 h 13"/>
                <a:gd name="T94" fmla="*/ 4 w 17"/>
                <a:gd name="T95" fmla="*/ 0 h 13"/>
                <a:gd name="T96" fmla="*/ 2 w 17"/>
                <a:gd name="T97" fmla="*/ 1 h 13"/>
                <a:gd name="T98" fmla="*/ 4 w 17"/>
                <a:gd name="T99" fmla="*/ 3 h 13"/>
                <a:gd name="T100" fmla="*/ 4 w 17"/>
                <a:gd name="T101" fmla="*/ 5 h 13"/>
                <a:gd name="T102" fmla="*/ 4 w 17"/>
                <a:gd name="T103" fmla="*/ 5 h 13"/>
                <a:gd name="T104" fmla="*/ 4 w 17"/>
                <a:gd name="T105" fmla="*/ 6 h 13"/>
                <a:gd name="T106" fmla="*/ 2 w 17"/>
                <a:gd name="T107" fmla="*/ 8 h 13"/>
                <a:gd name="T108" fmla="*/ 0 w 17"/>
                <a:gd name="T109" fmla="*/ 10 h 13"/>
                <a:gd name="T110" fmla="*/ 0 w 17"/>
                <a:gd name="T111" fmla="*/ 12 h 13"/>
                <a:gd name="T112" fmla="*/ 0 w 17"/>
                <a:gd name="T11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 h="13">
                  <a:moveTo>
                    <a:pt x="7" y="3"/>
                  </a:moveTo>
                  <a:lnTo>
                    <a:pt x="7" y="1"/>
                  </a:lnTo>
                  <a:lnTo>
                    <a:pt x="9" y="1"/>
                  </a:lnTo>
                  <a:lnTo>
                    <a:pt x="9" y="3"/>
                  </a:lnTo>
                  <a:lnTo>
                    <a:pt x="7" y="3"/>
                  </a:lnTo>
                  <a:lnTo>
                    <a:pt x="7" y="3"/>
                  </a:lnTo>
                  <a:lnTo>
                    <a:pt x="7" y="3"/>
                  </a:lnTo>
                  <a:lnTo>
                    <a:pt x="7" y="3"/>
                  </a:lnTo>
                  <a:lnTo>
                    <a:pt x="7" y="3"/>
                  </a:lnTo>
                  <a:close/>
                  <a:moveTo>
                    <a:pt x="0" y="12"/>
                  </a:moveTo>
                  <a:lnTo>
                    <a:pt x="2" y="12"/>
                  </a:lnTo>
                  <a:lnTo>
                    <a:pt x="4" y="10"/>
                  </a:lnTo>
                  <a:lnTo>
                    <a:pt x="5" y="10"/>
                  </a:lnTo>
                  <a:lnTo>
                    <a:pt x="7" y="12"/>
                  </a:lnTo>
                  <a:lnTo>
                    <a:pt x="9" y="12"/>
                  </a:lnTo>
                  <a:lnTo>
                    <a:pt x="9" y="12"/>
                  </a:lnTo>
                  <a:lnTo>
                    <a:pt x="10" y="10"/>
                  </a:lnTo>
                  <a:lnTo>
                    <a:pt x="10" y="12"/>
                  </a:lnTo>
                  <a:lnTo>
                    <a:pt x="10" y="12"/>
                  </a:lnTo>
                  <a:lnTo>
                    <a:pt x="12" y="13"/>
                  </a:lnTo>
                  <a:lnTo>
                    <a:pt x="14" y="13"/>
                  </a:lnTo>
                  <a:lnTo>
                    <a:pt x="15" y="12"/>
                  </a:lnTo>
                  <a:lnTo>
                    <a:pt x="15" y="12"/>
                  </a:lnTo>
                  <a:lnTo>
                    <a:pt x="14" y="12"/>
                  </a:lnTo>
                  <a:lnTo>
                    <a:pt x="12" y="10"/>
                  </a:lnTo>
                  <a:lnTo>
                    <a:pt x="14" y="8"/>
                  </a:lnTo>
                  <a:lnTo>
                    <a:pt x="15" y="8"/>
                  </a:lnTo>
                  <a:lnTo>
                    <a:pt x="17" y="8"/>
                  </a:lnTo>
                  <a:lnTo>
                    <a:pt x="17" y="6"/>
                  </a:lnTo>
                  <a:lnTo>
                    <a:pt x="17" y="5"/>
                  </a:lnTo>
                  <a:lnTo>
                    <a:pt x="15" y="6"/>
                  </a:lnTo>
                  <a:lnTo>
                    <a:pt x="14" y="5"/>
                  </a:lnTo>
                  <a:lnTo>
                    <a:pt x="12" y="8"/>
                  </a:lnTo>
                  <a:lnTo>
                    <a:pt x="10" y="8"/>
                  </a:lnTo>
                  <a:lnTo>
                    <a:pt x="10" y="5"/>
                  </a:lnTo>
                  <a:lnTo>
                    <a:pt x="10" y="5"/>
                  </a:lnTo>
                  <a:lnTo>
                    <a:pt x="10" y="1"/>
                  </a:lnTo>
                  <a:lnTo>
                    <a:pt x="10" y="3"/>
                  </a:lnTo>
                  <a:lnTo>
                    <a:pt x="9" y="5"/>
                  </a:lnTo>
                  <a:lnTo>
                    <a:pt x="9" y="6"/>
                  </a:lnTo>
                  <a:lnTo>
                    <a:pt x="7" y="5"/>
                  </a:lnTo>
                  <a:lnTo>
                    <a:pt x="5" y="5"/>
                  </a:lnTo>
                  <a:lnTo>
                    <a:pt x="4" y="3"/>
                  </a:lnTo>
                  <a:lnTo>
                    <a:pt x="4" y="1"/>
                  </a:lnTo>
                  <a:lnTo>
                    <a:pt x="4" y="1"/>
                  </a:lnTo>
                  <a:lnTo>
                    <a:pt x="5" y="0"/>
                  </a:lnTo>
                  <a:lnTo>
                    <a:pt x="5" y="0"/>
                  </a:lnTo>
                  <a:lnTo>
                    <a:pt x="4" y="0"/>
                  </a:lnTo>
                  <a:lnTo>
                    <a:pt x="2" y="1"/>
                  </a:lnTo>
                  <a:lnTo>
                    <a:pt x="4" y="3"/>
                  </a:lnTo>
                  <a:lnTo>
                    <a:pt x="4" y="5"/>
                  </a:lnTo>
                  <a:lnTo>
                    <a:pt x="4" y="5"/>
                  </a:lnTo>
                  <a:lnTo>
                    <a:pt x="4" y="6"/>
                  </a:lnTo>
                  <a:lnTo>
                    <a:pt x="2" y="8"/>
                  </a:lnTo>
                  <a:lnTo>
                    <a:pt x="0" y="10"/>
                  </a:lnTo>
                  <a:lnTo>
                    <a:pt x="0" y="12"/>
                  </a:lnTo>
                  <a:lnTo>
                    <a:pt x="0" y="1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5" name="Freeform 153"/>
            <p:cNvSpPr>
              <a:spLocks/>
            </p:cNvSpPr>
            <p:nvPr/>
          </p:nvSpPr>
          <p:spPr bwMode="auto">
            <a:xfrm>
              <a:off x="5924989" y="5159032"/>
              <a:ext cx="16927" cy="16927"/>
            </a:xfrm>
            <a:custGeom>
              <a:avLst/>
              <a:gdLst>
                <a:gd name="T0" fmla="*/ 2 w 7"/>
                <a:gd name="T1" fmla="*/ 0 h 7"/>
                <a:gd name="T2" fmla="*/ 2 w 7"/>
                <a:gd name="T3" fmla="*/ 3 h 7"/>
                <a:gd name="T4" fmla="*/ 0 w 7"/>
                <a:gd name="T5" fmla="*/ 5 h 7"/>
                <a:gd name="T6" fmla="*/ 4 w 7"/>
                <a:gd name="T7" fmla="*/ 7 h 7"/>
                <a:gd name="T8" fmla="*/ 5 w 7"/>
                <a:gd name="T9" fmla="*/ 5 h 7"/>
                <a:gd name="T10" fmla="*/ 5 w 7"/>
                <a:gd name="T11" fmla="*/ 3 h 7"/>
                <a:gd name="T12" fmla="*/ 7 w 7"/>
                <a:gd name="T13" fmla="*/ 3 h 7"/>
                <a:gd name="T14" fmla="*/ 7 w 7"/>
                <a:gd name="T15" fmla="*/ 2 h 7"/>
                <a:gd name="T16" fmla="*/ 5 w 7"/>
                <a:gd name="T17" fmla="*/ 0 h 7"/>
                <a:gd name="T18" fmla="*/ 4 w 7"/>
                <a:gd name="T19" fmla="*/ 2 h 7"/>
                <a:gd name="T20" fmla="*/ 2 w 7"/>
                <a:gd name="T21" fmla="*/ 0 h 7"/>
                <a:gd name="T22" fmla="*/ 2 w 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2" y="0"/>
                  </a:moveTo>
                  <a:lnTo>
                    <a:pt x="2" y="3"/>
                  </a:lnTo>
                  <a:lnTo>
                    <a:pt x="0" y="5"/>
                  </a:lnTo>
                  <a:lnTo>
                    <a:pt x="4" y="7"/>
                  </a:lnTo>
                  <a:lnTo>
                    <a:pt x="5" y="5"/>
                  </a:lnTo>
                  <a:lnTo>
                    <a:pt x="5" y="3"/>
                  </a:lnTo>
                  <a:lnTo>
                    <a:pt x="7" y="3"/>
                  </a:lnTo>
                  <a:lnTo>
                    <a:pt x="7" y="2"/>
                  </a:lnTo>
                  <a:lnTo>
                    <a:pt x="5" y="0"/>
                  </a:lnTo>
                  <a:lnTo>
                    <a:pt x="4" y="2"/>
                  </a:lnTo>
                  <a:lnTo>
                    <a:pt x="2" y="0"/>
                  </a:lnTo>
                  <a:lnTo>
                    <a:pt x="2"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6" name="Freeform 154"/>
            <p:cNvSpPr>
              <a:spLocks/>
            </p:cNvSpPr>
            <p:nvPr/>
          </p:nvSpPr>
          <p:spPr bwMode="auto">
            <a:xfrm>
              <a:off x="5876629" y="5178376"/>
              <a:ext cx="12091" cy="16927"/>
            </a:xfrm>
            <a:custGeom>
              <a:avLst/>
              <a:gdLst>
                <a:gd name="T0" fmla="*/ 0 w 5"/>
                <a:gd name="T1" fmla="*/ 0 h 7"/>
                <a:gd name="T2" fmla="*/ 0 w 5"/>
                <a:gd name="T3" fmla="*/ 4 h 7"/>
                <a:gd name="T4" fmla="*/ 2 w 5"/>
                <a:gd name="T5" fmla="*/ 7 h 7"/>
                <a:gd name="T6" fmla="*/ 3 w 5"/>
                <a:gd name="T7" fmla="*/ 7 h 7"/>
                <a:gd name="T8" fmla="*/ 5 w 5"/>
                <a:gd name="T9" fmla="*/ 5 h 7"/>
                <a:gd name="T10" fmla="*/ 5 w 5"/>
                <a:gd name="T11" fmla="*/ 4 h 7"/>
                <a:gd name="T12" fmla="*/ 3 w 5"/>
                <a:gd name="T13" fmla="*/ 2 h 7"/>
                <a:gd name="T14" fmla="*/ 0 w 5"/>
                <a:gd name="T15" fmla="*/ 0 h 7"/>
                <a:gd name="T16" fmla="*/ 0 w 5"/>
                <a:gd name="T17" fmla="*/ 0 h 7"/>
                <a:gd name="T18" fmla="*/ 0 w 5"/>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0" y="0"/>
                  </a:moveTo>
                  <a:lnTo>
                    <a:pt x="0" y="4"/>
                  </a:lnTo>
                  <a:lnTo>
                    <a:pt x="2" y="7"/>
                  </a:lnTo>
                  <a:lnTo>
                    <a:pt x="3" y="7"/>
                  </a:lnTo>
                  <a:lnTo>
                    <a:pt x="5" y="5"/>
                  </a:lnTo>
                  <a:lnTo>
                    <a:pt x="5" y="4"/>
                  </a:lnTo>
                  <a:lnTo>
                    <a:pt x="3" y="2"/>
                  </a:lnTo>
                  <a:lnTo>
                    <a:pt x="0" y="0"/>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7" name="Freeform 155"/>
            <p:cNvSpPr>
              <a:spLocks noEditPoints="1"/>
            </p:cNvSpPr>
            <p:nvPr/>
          </p:nvSpPr>
          <p:spPr bwMode="auto">
            <a:xfrm>
              <a:off x="5555038" y="4943831"/>
              <a:ext cx="198275" cy="367534"/>
            </a:xfrm>
            <a:custGeom>
              <a:avLst/>
              <a:gdLst>
                <a:gd name="T0" fmla="*/ 24 w 82"/>
                <a:gd name="T1" fmla="*/ 150 h 152"/>
                <a:gd name="T2" fmla="*/ 38 w 82"/>
                <a:gd name="T3" fmla="*/ 145 h 152"/>
                <a:gd name="T4" fmla="*/ 43 w 82"/>
                <a:gd name="T5" fmla="*/ 138 h 152"/>
                <a:gd name="T6" fmla="*/ 44 w 82"/>
                <a:gd name="T7" fmla="*/ 130 h 152"/>
                <a:gd name="T8" fmla="*/ 48 w 82"/>
                <a:gd name="T9" fmla="*/ 125 h 152"/>
                <a:gd name="T10" fmla="*/ 55 w 82"/>
                <a:gd name="T11" fmla="*/ 109 h 152"/>
                <a:gd name="T12" fmla="*/ 63 w 82"/>
                <a:gd name="T13" fmla="*/ 89 h 152"/>
                <a:gd name="T14" fmla="*/ 68 w 82"/>
                <a:gd name="T15" fmla="*/ 75 h 152"/>
                <a:gd name="T16" fmla="*/ 72 w 82"/>
                <a:gd name="T17" fmla="*/ 60 h 152"/>
                <a:gd name="T18" fmla="*/ 73 w 82"/>
                <a:gd name="T19" fmla="*/ 51 h 152"/>
                <a:gd name="T20" fmla="*/ 75 w 82"/>
                <a:gd name="T21" fmla="*/ 45 h 152"/>
                <a:gd name="T22" fmla="*/ 75 w 82"/>
                <a:gd name="T23" fmla="*/ 38 h 152"/>
                <a:gd name="T24" fmla="*/ 80 w 82"/>
                <a:gd name="T25" fmla="*/ 45 h 152"/>
                <a:gd name="T26" fmla="*/ 82 w 82"/>
                <a:gd name="T27" fmla="*/ 38 h 152"/>
                <a:gd name="T28" fmla="*/ 78 w 82"/>
                <a:gd name="T29" fmla="*/ 31 h 152"/>
                <a:gd name="T30" fmla="*/ 80 w 82"/>
                <a:gd name="T31" fmla="*/ 22 h 152"/>
                <a:gd name="T32" fmla="*/ 77 w 82"/>
                <a:gd name="T33" fmla="*/ 9 h 152"/>
                <a:gd name="T34" fmla="*/ 72 w 82"/>
                <a:gd name="T35" fmla="*/ 4 h 152"/>
                <a:gd name="T36" fmla="*/ 70 w 82"/>
                <a:gd name="T37" fmla="*/ 4 h 152"/>
                <a:gd name="T38" fmla="*/ 68 w 82"/>
                <a:gd name="T39" fmla="*/ 5 h 152"/>
                <a:gd name="T40" fmla="*/ 67 w 82"/>
                <a:gd name="T41" fmla="*/ 12 h 152"/>
                <a:gd name="T42" fmla="*/ 61 w 82"/>
                <a:gd name="T43" fmla="*/ 19 h 152"/>
                <a:gd name="T44" fmla="*/ 60 w 82"/>
                <a:gd name="T45" fmla="*/ 17 h 152"/>
                <a:gd name="T46" fmla="*/ 58 w 82"/>
                <a:gd name="T47" fmla="*/ 24 h 152"/>
                <a:gd name="T48" fmla="*/ 55 w 82"/>
                <a:gd name="T49" fmla="*/ 26 h 152"/>
                <a:gd name="T50" fmla="*/ 56 w 82"/>
                <a:gd name="T51" fmla="*/ 31 h 152"/>
                <a:gd name="T52" fmla="*/ 51 w 82"/>
                <a:gd name="T53" fmla="*/ 34 h 152"/>
                <a:gd name="T54" fmla="*/ 50 w 82"/>
                <a:gd name="T55" fmla="*/ 31 h 152"/>
                <a:gd name="T56" fmla="*/ 48 w 82"/>
                <a:gd name="T57" fmla="*/ 36 h 152"/>
                <a:gd name="T58" fmla="*/ 46 w 82"/>
                <a:gd name="T59" fmla="*/ 39 h 152"/>
                <a:gd name="T60" fmla="*/ 44 w 82"/>
                <a:gd name="T61" fmla="*/ 36 h 152"/>
                <a:gd name="T62" fmla="*/ 41 w 82"/>
                <a:gd name="T63" fmla="*/ 45 h 152"/>
                <a:gd name="T64" fmla="*/ 38 w 82"/>
                <a:gd name="T65" fmla="*/ 39 h 152"/>
                <a:gd name="T66" fmla="*/ 31 w 82"/>
                <a:gd name="T67" fmla="*/ 41 h 152"/>
                <a:gd name="T68" fmla="*/ 29 w 82"/>
                <a:gd name="T69" fmla="*/ 43 h 152"/>
                <a:gd name="T70" fmla="*/ 22 w 82"/>
                <a:gd name="T71" fmla="*/ 46 h 152"/>
                <a:gd name="T72" fmla="*/ 17 w 82"/>
                <a:gd name="T73" fmla="*/ 48 h 152"/>
                <a:gd name="T74" fmla="*/ 11 w 82"/>
                <a:gd name="T75" fmla="*/ 60 h 152"/>
                <a:gd name="T76" fmla="*/ 12 w 82"/>
                <a:gd name="T77" fmla="*/ 68 h 152"/>
                <a:gd name="T78" fmla="*/ 17 w 82"/>
                <a:gd name="T79" fmla="*/ 80 h 152"/>
                <a:gd name="T80" fmla="*/ 16 w 82"/>
                <a:gd name="T81" fmla="*/ 89 h 152"/>
                <a:gd name="T82" fmla="*/ 11 w 82"/>
                <a:gd name="T83" fmla="*/ 96 h 152"/>
                <a:gd name="T84" fmla="*/ 4 w 82"/>
                <a:gd name="T85" fmla="*/ 102 h 152"/>
                <a:gd name="T86" fmla="*/ 0 w 82"/>
                <a:gd name="T87" fmla="*/ 113 h 152"/>
                <a:gd name="T88" fmla="*/ 4 w 82"/>
                <a:gd name="T89" fmla="*/ 123 h 152"/>
                <a:gd name="T90" fmla="*/ 5 w 82"/>
                <a:gd name="T91" fmla="*/ 126 h 152"/>
                <a:gd name="T92" fmla="*/ 4 w 82"/>
                <a:gd name="T93" fmla="*/ 133 h 152"/>
                <a:gd name="T94" fmla="*/ 5 w 82"/>
                <a:gd name="T95" fmla="*/ 142 h 152"/>
                <a:gd name="T96" fmla="*/ 11 w 82"/>
                <a:gd name="T97" fmla="*/ 147 h 152"/>
                <a:gd name="T98" fmla="*/ 16 w 82"/>
                <a:gd name="T99" fmla="*/ 150 h 152"/>
                <a:gd name="T100" fmla="*/ 17 w 82"/>
                <a:gd name="T101" fmla="*/ 152 h 152"/>
                <a:gd name="T102" fmla="*/ 65 w 82"/>
                <a:gd name="T103" fmla="*/ 9 h 152"/>
                <a:gd name="T104" fmla="*/ 65 w 82"/>
                <a:gd name="T105" fmla="*/ 11 h 152"/>
                <a:gd name="T106" fmla="*/ 63 w 82"/>
                <a:gd name="T107" fmla="*/ 16 h 152"/>
                <a:gd name="T108" fmla="*/ 60 w 82"/>
                <a:gd name="T109" fmla="*/ 14 h 152"/>
                <a:gd name="T110" fmla="*/ 61 w 82"/>
                <a:gd name="T111" fmla="*/ 16 h 152"/>
                <a:gd name="T112" fmla="*/ 60 w 82"/>
                <a:gd name="T113" fmla="*/ 14 h 152"/>
                <a:gd name="T114" fmla="*/ 75 w 82"/>
                <a:gd name="T115" fmla="*/ 53 h 152"/>
                <a:gd name="T116" fmla="*/ 77 w 82"/>
                <a:gd name="T117" fmla="*/ 5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52">
                  <a:moveTo>
                    <a:pt x="17" y="152"/>
                  </a:moveTo>
                  <a:lnTo>
                    <a:pt x="19" y="150"/>
                  </a:lnTo>
                  <a:lnTo>
                    <a:pt x="21" y="152"/>
                  </a:lnTo>
                  <a:lnTo>
                    <a:pt x="24" y="150"/>
                  </a:lnTo>
                  <a:lnTo>
                    <a:pt x="26" y="147"/>
                  </a:lnTo>
                  <a:lnTo>
                    <a:pt x="33" y="147"/>
                  </a:lnTo>
                  <a:lnTo>
                    <a:pt x="34" y="147"/>
                  </a:lnTo>
                  <a:lnTo>
                    <a:pt x="38" y="145"/>
                  </a:lnTo>
                  <a:lnTo>
                    <a:pt x="39" y="143"/>
                  </a:lnTo>
                  <a:lnTo>
                    <a:pt x="41" y="143"/>
                  </a:lnTo>
                  <a:lnTo>
                    <a:pt x="41" y="140"/>
                  </a:lnTo>
                  <a:lnTo>
                    <a:pt x="43" y="138"/>
                  </a:lnTo>
                  <a:lnTo>
                    <a:pt x="44" y="135"/>
                  </a:lnTo>
                  <a:lnTo>
                    <a:pt x="46" y="135"/>
                  </a:lnTo>
                  <a:lnTo>
                    <a:pt x="46" y="131"/>
                  </a:lnTo>
                  <a:lnTo>
                    <a:pt x="44" y="130"/>
                  </a:lnTo>
                  <a:lnTo>
                    <a:pt x="46" y="130"/>
                  </a:lnTo>
                  <a:lnTo>
                    <a:pt x="48" y="126"/>
                  </a:lnTo>
                  <a:lnTo>
                    <a:pt x="48" y="125"/>
                  </a:lnTo>
                  <a:lnTo>
                    <a:pt x="48" y="125"/>
                  </a:lnTo>
                  <a:lnTo>
                    <a:pt x="50" y="123"/>
                  </a:lnTo>
                  <a:lnTo>
                    <a:pt x="51" y="114"/>
                  </a:lnTo>
                  <a:lnTo>
                    <a:pt x="53" y="111"/>
                  </a:lnTo>
                  <a:lnTo>
                    <a:pt x="55" y="109"/>
                  </a:lnTo>
                  <a:lnTo>
                    <a:pt x="55" y="104"/>
                  </a:lnTo>
                  <a:lnTo>
                    <a:pt x="58" y="99"/>
                  </a:lnTo>
                  <a:lnTo>
                    <a:pt x="61" y="91"/>
                  </a:lnTo>
                  <a:lnTo>
                    <a:pt x="63" y="89"/>
                  </a:lnTo>
                  <a:lnTo>
                    <a:pt x="63" y="84"/>
                  </a:lnTo>
                  <a:lnTo>
                    <a:pt x="65" y="80"/>
                  </a:lnTo>
                  <a:lnTo>
                    <a:pt x="65" y="79"/>
                  </a:lnTo>
                  <a:lnTo>
                    <a:pt x="68" y="75"/>
                  </a:lnTo>
                  <a:lnTo>
                    <a:pt x="68" y="68"/>
                  </a:lnTo>
                  <a:lnTo>
                    <a:pt x="70" y="65"/>
                  </a:lnTo>
                  <a:lnTo>
                    <a:pt x="72" y="63"/>
                  </a:lnTo>
                  <a:lnTo>
                    <a:pt x="72" y="60"/>
                  </a:lnTo>
                  <a:lnTo>
                    <a:pt x="70" y="58"/>
                  </a:lnTo>
                  <a:lnTo>
                    <a:pt x="72" y="57"/>
                  </a:lnTo>
                  <a:lnTo>
                    <a:pt x="73" y="53"/>
                  </a:lnTo>
                  <a:lnTo>
                    <a:pt x="73" y="51"/>
                  </a:lnTo>
                  <a:lnTo>
                    <a:pt x="75" y="50"/>
                  </a:lnTo>
                  <a:lnTo>
                    <a:pt x="75" y="48"/>
                  </a:lnTo>
                  <a:lnTo>
                    <a:pt x="73" y="46"/>
                  </a:lnTo>
                  <a:lnTo>
                    <a:pt x="75" y="45"/>
                  </a:lnTo>
                  <a:lnTo>
                    <a:pt x="73" y="41"/>
                  </a:lnTo>
                  <a:lnTo>
                    <a:pt x="73" y="41"/>
                  </a:lnTo>
                  <a:lnTo>
                    <a:pt x="73" y="39"/>
                  </a:lnTo>
                  <a:lnTo>
                    <a:pt x="75" y="38"/>
                  </a:lnTo>
                  <a:lnTo>
                    <a:pt x="75" y="39"/>
                  </a:lnTo>
                  <a:lnTo>
                    <a:pt x="77" y="41"/>
                  </a:lnTo>
                  <a:lnTo>
                    <a:pt x="78" y="43"/>
                  </a:lnTo>
                  <a:lnTo>
                    <a:pt x="80" y="45"/>
                  </a:lnTo>
                  <a:lnTo>
                    <a:pt x="80" y="43"/>
                  </a:lnTo>
                  <a:lnTo>
                    <a:pt x="80" y="41"/>
                  </a:lnTo>
                  <a:lnTo>
                    <a:pt x="80" y="39"/>
                  </a:lnTo>
                  <a:lnTo>
                    <a:pt x="82" y="38"/>
                  </a:lnTo>
                  <a:lnTo>
                    <a:pt x="82" y="38"/>
                  </a:lnTo>
                  <a:lnTo>
                    <a:pt x="82" y="36"/>
                  </a:lnTo>
                  <a:lnTo>
                    <a:pt x="80" y="33"/>
                  </a:lnTo>
                  <a:lnTo>
                    <a:pt x="78" y="31"/>
                  </a:lnTo>
                  <a:lnTo>
                    <a:pt x="80" y="29"/>
                  </a:lnTo>
                  <a:lnTo>
                    <a:pt x="80" y="28"/>
                  </a:lnTo>
                  <a:lnTo>
                    <a:pt x="78" y="24"/>
                  </a:lnTo>
                  <a:lnTo>
                    <a:pt x="80" y="22"/>
                  </a:lnTo>
                  <a:lnTo>
                    <a:pt x="80" y="17"/>
                  </a:lnTo>
                  <a:lnTo>
                    <a:pt x="78" y="16"/>
                  </a:lnTo>
                  <a:lnTo>
                    <a:pt x="78" y="11"/>
                  </a:lnTo>
                  <a:lnTo>
                    <a:pt x="77" y="9"/>
                  </a:lnTo>
                  <a:lnTo>
                    <a:pt x="77" y="9"/>
                  </a:lnTo>
                  <a:lnTo>
                    <a:pt x="75" y="7"/>
                  </a:lnTo>
                  <a:lnTo>
                    <a:pt x="73" y="5"/>
                  </a:lnTo>
                  <a:lnTo>
                    <a:pt x="72" y="4"/>
                  </a:lnTo>
                  <a:lnTo>
                    <a:pt x="73" y="2"/>
                  </a:lnTo>
                  <a:lnTo>
                    <a:pt x="73" y="0"/>
                  </a:lnTo>
                  <a:lnTo>
                    <a:pt x="70" y="2"/>
                  </a:lnTo>
                  <a:lnTo>
                    <a:pt x="70" y="4"/>
                  </a:lnTo>
                  <a:lnTo>
                    <a:pt x="68" y="5"/>
                  </a:lnTo>
                  <a:lnTo>
                    <a:pt x="67" y="4"/>
                  </a:lnTo>
                  <a:lnTo>
                    <a:pt x="67" y="4"/>
                  </a:lnTo>
                  <a:lnTo>
                    <a:pt x="68" y="5"/>
                  </a:lnTo>
                  <a:lnTo>
                    <a:pt x="68" y="7"/>
                  </a:lnTo>
                  <a:lnTo>
                    <a:pt x="68" y="9"/>
                  </a:lnTo>
                  <a:lnTo>
                    <a:pt x="68" y="9"/>
                  </a:lnTo>
                  <a:lnTo>
                    <a:pt x="67" y="12"/>
                  </a:lnTo>
                  <a:lnTo>
                    <a:pt x="67" y="14"/>
                  </a:lnTo>
                  <a:lnTo>
                    <a:pt x="65" y="17"/>
                  </a:lnTo>
                  <a:lnTo>
                    <a:pt x="63" y="16"/>
                  </a:lnTo>
                  <a:lnTo>
                    <a:pt x="61" y="19"/>
                  </a:lnTo>
                  <a:lnTo>
                    <a:pt x="61" y="21"/>
                  </a:lnTo>
                  <a:lnTo>
                    <a:pt x="60" y="21"/>
                  </a:lnTo>
                  <a:lnTo>
                    <a:pt x="60" y="21"/>
                  </a:lnTo>
                  <a:lnTo>
                    <a:pt x="60" y="17"/>
                  </a:lnTo>
                  <a:lnTo>
                    <a:pt x="58" y="17"/>
                  </a:lnTo>
                  <a:lnTo>
                    <a:pt x="56" y="19"/>
                  </a:lnTo>
                  <a:lnTo>
                    <a:pt x="56" y="21"/>
                  </a:lnTo>
                  <a:lnTo>
                    <a:pt x="58" y="24"/>
                  </a:lnTo>
                  <a:lnTo>
                    <a:pt x="60" y="24"/>
                  </a:lnTo>
                  <a:lnTo>
                    <a:pt x="58" y="26"/>
                  </a:lnTo>
                  <a:lnTo>
                    <a:pt x="58" y="24"/>
                  </a:lnTo>
                  <a:lnTo>
                    <a:pt x="55" y="26"/>
                  </a:lnTo>
                  <a:lnTo>
                    <a:pt x="56" y="28"/>
                  </a:lnTo>
                  <a:lnTo>
                    <a:pt x="58" y="28"/>
                  </a:lnTo>
                  <a:lnTo>
                    <a:pt x="58" y="29"/>
                  </a:lnTo>
                  <a:lnTo>
                    <a:pt x="56" y="31"/>
                  </a:lnTo>
                  <a:lnTo>
                    <a:pt x="56" y="29"/>
                  </a:lnTo>
                  <a:lnTo>
                    <a:pt x="55" y="29"/>
                  </a:lnTo>
                  <a:lnTo>
                    <a:pt x="55" y="31"/>
                  </a:lnTo>
                  <a:lnTo>
                    <a:pt x="51" y="34"/>
                  </a:lnTo>
                  <a:lnTo>
                    <a:pt x="51" y="31"/>
                  </a:lnTo>
                  <a:lnTo>
                    <a:pt x="51" y="31"/>
                  </a:lnTo>
                  <a:lnTo>
                    <a:pt x="51" y="29"/>
                  </a:lnTo>
                  <a:lnTo>
                    <a:pt x="50" y="31"/>
                  </a:lnTo>
                  <a:lnTo>
                    <a:pt x="50" y="33"/>
                  </a:lnTo>
                  <a:lnTo>
                    <a:pt x="50" y="33"/>
                  </a:lnTo>
                  <a:lnTo>
                    <a:pt x="48" y="34"/>
                  </a:lnTo>
                  <a:lnTo>
                    <a:pt x="48" y="36"/>
                  </a:lnTo>
                  <a:lnTo>
                    <a:pt x="50" y="36"/>
                  </a:lnTo>
                  <a:lnTo>
                    <a:pt x="50" y="38"/>
                  </a:lnTo>
                  <a:lnTo>
                    <a:pt x="48" y="38"/>
                  </a:lnTo>
                  <a:lnTo>
                    <a:pt x="46" y="39"/>
                  </a:lnTo>
                  <a:lnTo>
                    <a:pt x="46" y="38"/>
                  </a:lnTo>
                  <a:lnTo>
                    <a:pt x="44" y="38"/>
                  </a:lnTo>
                  <a:lnTo>
                    <a:pt x="46" y="36"/>
                  </a:lnTo>
                  <a:lnTo>
                    <a:pt x="44" y="36"/>
                  </a:lnTo>
                  <a:lnTo>
                    <a:pt x="41" y="39"/>
                  </a:lnTo>
                  <a:lnTo>
                    <a:pt x="41" y="41"/>
                  </a:lnTo>
                  <a:lnTo>
                    <a:pt x="41" y="43"/>
                  </a:lnTo>
                  <a:lnTo>
                    <a:pt x="41" y="45"/>
                  </a:lnTo>
                  <a:lnTo>
                    <a:pt x="39" y="45"/>
                  </a:lnTo>
                  <a:lnTo>
                    <a:pt x="38" y="43"/>
                  </a:lnTo>
                  <a:lnTo>
                    <a:pt x="38" y="41"/>
                  </a:lnTo>
                  <a:lnTo>
                    <a:pt x="38" y="39"/>
                  </a:lnTo>
                  <a:lnTo>
                    <a:pt x="34" y="43"/>
                  </a:lnTo>
                  <a:lnTo>
                    <a:pt x="33" y="41"/>
                  </a:lnTo>
                  <a:lnTo>
                    <a:pt x="31" y="41"/>
                  </a:lnTo>
                  <a:lnTo>
                    <a:pt x="31" y="41"/>
                  </a:lnTo>
                  <a:lnTo>
                    <a:pt x="31" y="45"/>
                  </a:lnTo>
                  <a:lnTo>
                    <a:pt x="31" y="45"/>
                  </a:lnTo>
                  <a:lnTo>
                    <a:pt x="29" y="45"/>
                  </a:lnTo>
                  <a:lnTo>
                    <a:pt x="29" y="43"/>
                  </a:lnTo>
                  <a:lnTo>
                    <a:pt x="27" y="43"/>
                  </a:lnTo>
                  <a:lnTo>
                    <a:pt x="27" y="45"/>
                  </a:lnTo>
                  <a:lnTo>
                    <a:pt x="26" y="43"/>
                  </a:lnTo>
                  <a:lnTo>
                    <a:pt x="22" y="46"/>
                  </a:lnTo>
                  <a:lnTo>
                    <a:pt x="21" y="46"/>
                  </a:lnTo>
                  <a:lnTo>
                    <a:pt x="19" y="46"/>
                  </a:lnTo>
                  <a:lnTo>
                    <a:pt x="17" y="46"/>
                  </a:lnTo>
                  <a:lnTo>
                    <a:pt x="17" y="48"/>
                  </a:lnTo>
                  <a:lnTo>
                    <a:pt x="17" y="51"/>
                  </a:lnTo>
                  <a:lnTo>
                    <a:pt x="14" y="57"/>
                  </a:lnTo>
                  <a:lnTo>
                    <a:pt x="14" y="57"/>
                  </a:lnTo>
                  <a:lnTo>
                    <a:pt x="11" y="60"/>
                  </a:lnTo>
                  <a:lnTo>
                    <a:pt x="11" y="62"/>
                  </a:lnTo>
                  <a:lnTo>
                    <a:pt x="12" y="63"/>
                  </a:lnTo>
                  <a:lnTo>
                    <a:pt x="11" y="65"/>
                  </a:lnTo>
                  <a:lnTo>
                    <a:pt x="12" y="68"/>
                  </a:lnTo>
                  <a:lnTo>
                    <a:pt x="12" y="70"/>
                  </a:lnTo>
                  <a:lnTo>
                    <a:pt x="16" y="77"/>
                  </a:lnTo>
                  <a:lnTo>
                    <a:pt x="16" y="79"/>
                  </a:lnTo>
                  <a:lnTo>
                    <a:pt x="17" y="80"/>
                  </a:lnTo>
                  <a:lnTo>
                    <a:pt x="17" y="80"/>
                  </a:lnTo>
                  <a:lnTo>
                    <a:pt x="16" y="82"/>
                  </a:lnTo>
                  <a:lnTo>
                    <a:pt x="16" y="84"/>
                  </a:lnTo>
                  <a:lnTo>
                    <a:pt x="16" y="89"/>
                  </a:lnTo>
                  <a:lnTo>
                    <a:pt x="12" y="91"/>
                  </a:lnTo>
                  <a:lnTo>
                    <a:pt x="12" y="92"/>
                  </a:lnTo>
                  <a:lnTo>
                    <a:pt x="11" y="92"/>
                  </a:lnTo>
                  <a:lnTo>
                    <a:pt x="11" y="96"/>
                  </a:lnTo>
                  <a:lnTo>
                    <a:pt x="9" y="96"/>
                  </a:lnTo>
                  <a:lnTo>
                    <a:pt x="9" y="101"/>
                  </a:lnTo>
                  <a:lnTo>
                    <a:pt x="7" y="102"/>
                  </a:lnTo>
                  <a:lnTo>
                    <a:pt x="4" y="102"/>
                  </a:lnTo>
                  <a:lnTo>
                    <a:pt x="4" y="104"/>
                  </a:lnTo>
                  <a:lnTo>
                    <a:pt x="4" y="108"/>
                  </a:lnTo>
                  <a:lnTo>
                    <a:pt x="0" y="109"/>
                  </a:lnTo>
                  <a:lnTo>
                    <a:pt x="0" y="113"/>
                  </a:lnTo>
                  <a:lnTo>
                    <a:pt x="0" y="114"/>
                  </a:lnTo>
                  <a:lnTo>
                    <a:pt x="0" y="116"/>
                  </a:lnTo>
                  <a:lnTo>
                    <a:pt x="0" y="119"/>
                  </a:lnTo>
                  <a:lnTo>
                    <a:pt x="4" y="123"/>
                  </a:lnTo>
                  <a:lnTo>
                    <a:pt x="4" y="125"/>
                  </a:lnTo>
                  <a:lnTo>
                    <a:pt x="4" y="126"/>
                  </a:lnTo>
                  <a:lnTo>
                    <a:pt x="5" y="126"/>
                  </a:lnTo>
                  <a:lnTo>
                    <a:pt x="5" y="126"/>
                  </a:lnTo>
                  <a:lnTo>
                    <a:pt x="5" y="128"/>
                  </a:lnTo>
                  <a:lnTo>
                    <a:pt x="4" y="128"/>
                  </a:lnTo>
                  <a:lnTo>
                    <a:pt x="4" y="130"/>
                  </a:lnTo>
                  <a:lnTo>
                    <a:pt x="4" y="133"/>
                  </a:lnTo>
                  <a:lnTo>
                    <a:pt x="4" y="138"/>
                  </a:lnTo>
                  <a:lnTo>
                    <a:pt x="4" y="138"/>
                  </a:lnTo>
                  <a:lnTo>
                    <a:pt x="4" y="140"/>
                  </a:lnTo>
                  <a:lnTo>
                    <a:pt x="5" y="142"/>
                  </a:lnTo>
                  <a:lnTo>
                    <a:pt x="7" y="143"/>
                  </a:lnTo>
                  <a:lnTo>
                    <a:pt x="7" y="143"/>
                  </a:lnTo>
                  <a:lnTo>
                    <a:pt x="9" y="145"/>
                  </a:lnTo>
                  <a:lnTo>
                    <a:pt x="11" y="147"/>
                  </a:lnTo>
                  <a:lnTo>
                    <a:pt x="12" y="147"/>
                  </a:lnTo>
                  <a:lnTo>
                    <a:pt x="12" y="147"/>
                  </a:lnTo>
                  <a:lnTo>
                    <a:pt x="14" y="148"/>
                  </a:lnTo>
                  <a:lnTo>
                    <a:pt x="16" y="150"/>
                  </a:lnTo>
                  <a:lnTo>
                    <a:pt x="17" y="150"/>
                  </a:lnTo>
                  <a:lnTo>
                    <a:pt x="17" y="152"/>
                  </a:lnTo>
                  <a:lnTo>
                    <a:pt x="17" y="152"/>
                  </a:lnTo>
                  <a:lnTo>
                    <a:pt x="17" y="152"/>
                  </a:lnTo>
                  <a:lnTo>
                    <a:pt x="17" y="152"/>
                  </a:lnTo>
                  <a:close/>
                  <a:moveTo>
                    <a:pt x="65" y="11"/>
                  </a:moveTo>
                  <a:lnTo>
                    <a:pt x="63" y="11"/>
                  </a:lnTo>
                  <a:lnTo>
                    <a:pt x="65" y="9"/>
                  </a:lnTo>
                  <a:lnTo>
                    <a:pt x="65" y="9"/>
                  </a:lnTo>
                  <a:lnTo>
                    <a:pt x="65" y="11"/>
                  </a:lnTo>
                  <a:lnTo>
                    <a:pt x="65" y="11"/>
                  </a:lnTo>
                  <a:lnTo>
                    <a:pt x="65" y="11"/>
                  </a:lnTo>
                  <a:close/>
                  <a:moveTo>
                    <a:pt x="63" y="14"/>
                  </a:moveTo>
                  <a:lnTo>
                    <a:pt x="63" y="14"/>
                  </a:lnTo>
                  <a:lnTo>
                    <a:pt x="65" y="14"/>
                  </a:lnTo>
                  <a:lnTo>
                    <a:pt x="63" y="16"/>
                  </a:lnTo>
                  <a:lnTo>
                    <a:pt x="63" y="14"/>
                  </a:lnTo>
                  <a:lnTo>
                    <a:pt x="63" y="14"/>
                  </a:lnTo>
                  <a:lnTo>
                    <a:pt x="63" y="14"/>
                  </a:lnTo>
                  <a:close/>
                  <a:moveTo>
                    <a:pt x="60" y="14"/>
                  </a:moveTo>
                  <a:lnTo>
                    <a:pt x="60" y="14"/>
                  </a:lnTo>
                  <a:lnTo>
                    <a:pt x="61" y="14"/>
                  </a:lnTo>
                  <a:lnTo>
                    <a:pt x="61" y="14"/>
                  </a:lnTo>
                  <a:lnTo>
                    <a:pt x="61" y="16"/>
                  </a:lnTo>
                  <a:lnTo>
                    <a:pt x="60" y="16"/>
                  </a:lnTo>
                  <a:lnTo>
                    <a:pt x="60" y="16"/>
                  </a:lnTo>
                  <a:lnTo>
                    <a:pt x="60" y="14"/>
                  </a:lnTo>
                  <a:lnTo>
                    <a:pt x="60" y="14"/>
                  </a:lnTo>
                  <a:lnTo>
                    <a:pt x="60" y="14"/>
                  </a:lnTo>
                  <a:close/>
                  <a:moveTo>
                    <a:pt x="75" y="57"/>
                  </a:moveTo>
                  <a:lnTo>
                    <a:pt x="75" y="55"/>
                  </a:lnTo>
                  <a:lnTo>
                    <a:pt x="75" y="53"/>
                  </a:lnTo>
                  <a:lnTo>
                    <a:pt x="75" y="53"/>
                  </a:lnTo>
                  <a:lnTo>
                    <a:pt x="77" y="53"/>
                  </a:lnTo>
                  <a:lnTo>
                    <a:pt x="77" y="51"/>
                  </a:lnTo>
                  <a:lnTo>
                    <a:pt x="77" y="53"/>
                  </a:lnTo>
                  <a:lnTo>
                    <a:pt x="75" y="55"/>
                  </a:lnTo>
                  <a:lnTo>
                    <a:pt x="75" y="57"/>
                  </a:lnTo>
                  <a:lnTo>
                    <a:pt x="75" y="5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8" name="Freeform 156"/>
            <p:cNvSpPr>
              <a:spLocks/>
            </p:cNvSpPr>
            <p:nvPr/>
          </p:nvSpPr>
          <p:spPr bwMode="auto">
            <a:xfrm>
              <a:off x="5238281" y="4902726"/>
              <a:ext cx="268397" cy="437656"/>
            </a:xfrm>
            <a:custGeom>
              <a:avLst/>
              <a:gdLst>
                <a:gd name="T0" fmla="*/ 19 w 111"/>
                <a:gd name="T1" fmla="*/ 113 h 181"/>
                <a:gd name="T2" fmla="*/ 23 w 111"/>
                <a:gd name="T3" fmla="*/ 106 h 181"/>
                <a:gd name="T4" fmla="*/ 24 w 111"/>
                <a:gd name="T5" fmla="*/ 99 h 181"/>
                <a:gd name="T6" fmla="*/ 24 w 111"/>
                <a:gd name="T7" fmla="*/ 92 h 181"/>
                <a:gd name="T8" fmla="*/ 24 w 111"/>
                <a:gd name="T9" fmla="*/ 85 h 181"/>
                <a:gd name="T10" fmla="*/ 26 w 111"/>
                <a:gd name="T11" fmla="*/ 77 h 181"/>
                <a:gd name="T12" fmla="*/ 28 w 111"/>
                <a:gd name="T13" fmla="*/ 70 h 181"/>
                <a:gd name="T14" fmla="*/ 16 w 111"/>
                <a:gd name="T15" fmla="*/ 65 h 181"/>
                <a:gd name="T16" fmla="*/ 7 w 111"/>
                <a:gd name="T17" fmla="*/ 62 h 181"/>
                <a:gd name="T18" fmla="*/ 0 w 111"/>
                <a:gd name="T19" fmla="*/ 53 h 181"/>
                <a:gd name="T20" fmla="*/ 19 w 111"/>
                <a:gd name="T21" fmla="*/ 43 h 181"/>
                <a:gd name="T22" fmla="*/ 33 w 111"/>
                <a:gd name="T23" fmla="*/ 41 h 181"/>
                <a:gd name="T24" fmla="*/ 38 w 111"/>
                <a:gd name="T25" fmla="*/ 45 h 181"/>
                <a:gd name="T26" fmla="*/ 45 w 111"/>
                <a:gd name="T27" fmla="*/ 48 h 181"/>
                <a:gd name="T28" fmla="*/ 41 w 111"/>
                <a:gd name="T29" fmla="*/ 60 h 181"/>
                <a:gd name="T30" fmla="*/ 48 w 111"/>
                <a:gd name="T31" fmla="*/ 68 h 181"/>
                <a:gd name="T32" fmla="*/ 51 w 111"/>
                <a:gd name="T33" fmla="*/ 74 h 181"/>
                <a:gd name="T34" fmla="*/ 53 w 111"/>
                <a:gd name="T35" fmla="*/ 62 h 181"/>
                <a:gd name="T36" fmla="*/ 57 w 111"/>
                <a:gd name="T37" fmla="*/ 53 h 181"/>
                <a:gd name="T38" fmla="*/ 58 w 111"/>
                <a:gd name="T39" fmla="*/ 50 h 181"/>
                <a:gd name="T40" fmla="*/ 57 w 111"/>
                <a:gd name="T41" fmla="*/ 41 h 181"/>
                <a:gd name="T42" fmla="*/ 48 w 111"/>
                <a:gd name="T43" fmla="*/ 33 h 181"/>
                <a:gd name="T44" fmla="*/ 58 w 111"/>
                <a:gd name="T45" fmla="*/ 11 h 181"/>
                <a:gd name="T46" fmla="*/ 63 w 111"/>
                <a:gd name="T47" fmla="*/ 12 h 181"/>
                <a:gd name="T48" fmla="*/ 70 w 111"/>
                <a:gd name="T49" fmla="*/ 12 h 181"/>
                <a:gd name="T50" fmla="*/ 75 w 111"/>
                <a:gd name="T51" fmla="*/ 12 h 181"/>
                <a:gd name="T52" fmla="*/ 82 w 111"/>
                <a:gd name="T53" fmla="*/ 9 h 181"/>
                <a:gd name="T54" fmla="*/ 89 w 111"/>
                <a:gd name="T55" fmla="*/ 9 h 181"/>
                <a:gd name="T56" fmla="*/ 99 w 111"/>
                <a:gd name="T57" fmla="*/ 7 h 181"/>
                <a:gd name="T58" fmla="*/ 108 w 111"/>
                <a:gd name="T59" fmla="*/ 2 h 181"/>
                <a:gd name="T60" fmla="*/ 111 w 111"/>
                <a:gd name="T61" fmla="*/ 4 h 181"/>
                <a:gd name="T62" fmla="*/ 109 w 111"/>
                <a:gd name="T63" fmla="*/ 11 h 181"/>
                <a:gd name="T64" fmla="*/ 109 w 111"/>
                <a:gd name="T65" fmla="*/ 19 h 181"/>
                <a:gd name="T66" fmla="*/ 109 w 111"/>
                <a:gd name="T67" fmla="*/ 29 h 181"/>
                <a:gd name="T68" fmla="*/ 108 w 111"/>
                <a:gd name="T69" fmla="*/ 39 h 181"/>
                <a:gd name="T70" fmla="*/ 111 w 111"/>
                <a:gd name="T71" fmla="*/ 46 h 181"/>
                <a:gd name="T72" fmla="*/ 108 w 111"/>
                <a:gd name="T73" fmla="*/ 50 h 181"/>
                <a:gd name="T74" fmla="*/ 108 w 111"/>
                <a:gd name="T75" fmla="*/ 53 h 181"/>
                <a:gd name="T76" fmla="*/ 101 w 111"/>
                <a:gd name="T77" fmla="*/ 63 h 181"/>
                <a:gd name="T78" fmla="*/ 91 w 111"/>
                <a:gd name="T79" fmla="*/ 70 h 181"/>
                <a:gd name="T80" fmla="*/ 74 w 111"/>
                <a:gd name="T81" fmla="*/ 79 h 181"/>
                <a:gd name="T82" fmla="*/ 68 w 111"/>
                <a:gd name="T83" fmla="*/ 82 h 181"/>
                <a:gd name="T84" fmla="*/ 62 w 111"/>
                <a:gd name="T85" fmla="*/ 91 h 181"/>
                <a:gd name="T86" fmla="*/ 51 w 111"/>
                <a:gd name="T87" fmla="*/ 97 h 181"/>
                <a:gd name="T88" fmla="*/ 45 w 111"/>
                <a:gd name="T89" fmla="*/ 101 h 181"/>
                <a:gd name="T90" fmla="*/ 43 w 111"/>
                <a:gd name="T91" fmla="*/ 106 h 181"/>
                <a:gd name="T92" fmla="*/ 45 w 111"/>
                <a:gd name="T93" fmla="*/ 116 h 181"/>
                <a:gd name="T94" fmla="*/ 48 w 111"/>
                <a:gd name="T95" fmla="*/ 130 h 181"/>
                <a:gd name="T96" fmla="*/ 50 w 111"/>
                <a:gd name="T97" fmla="*/ 130 h 181"/>
                <a:gd name="T98" fmla="*/ 50 w 111"/>
                <a:gd name="T99" fmla="*/ 136 h 181"/>
                <a:gd name="T100" fmla="*/ 46 w 111"/>
                <a:gd name="T101" fmla="*/ 145 h 181"/>
                <a:gd name="T102" fmla="*/ 48 w 111"/>
                <a:gd name="T103" fmla="*/ 152 h 181"/>
                <a:gd name="T104" fmla="*/ 21 w 111"/>
                <a:gd name="T105" fmla="*/ 165 h 181"/>
                <a:gd name="T106" fmla="*/ 16 w 111"/>
                <a:gd name="T107" fmla="*/ 170 h 181"/>
                <a:gd name="T108" fmla="*/ 19 w 111"/>
                <a:gd name="T109" fmla="*/ 176 h 181"/>
                <a:gd name="T110" fmla="*/ 19 w 111"/>
                <a:gd name="T111" fmla="*/ 179 h 181"/>
                <a:gd name="T112" fmla="*/ 12 w 111"/>
                <a:gd name="T113" fmla="*/ 179 h 181"/>
                <a:gd name="T114" fmla="*/ 11 w 111"/>
                <a:gd name="T115" fmla="*/ 172 h 181"/>
                <a:gd name="T116" fmla="*/ 11 w 111"/>
                <a:gd name="T117" fmla="*/ 162 h 181"/>
                <a:gd name="T118" fmla="*/ 11 w 111"/>
                <a:gd name="T119" fmla="*/ 147 h 181"/>
                <a:gd name="T120" fmla="*/ 7 w 111"/>
                <a:gd name="T121" fmla="*/ 1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181">
                  <a:moveTo>
                    <a:pt x="7" y="133"/>
                  </a:moveTo>
                  <a:lnTo>
                    <a:pt x="19" y="121"/>
                  </a:lnTo>
                  <a:lnTo>
                    <a:pt x="19" y="118"/>
                  </a:lnTo>
                  <a:lnTo>
                    <a:pt x="19" y="116"/>
                  </a:lnTo>
                  <a:lnTo>
                    <a:pt x="19" y="113"/>
                  </a:lnTo>
                  <a:lnTo>
                    <a:pt x="21" y="111"/>
                  </a:lnTo>
                  <a:lnTo>
                    <a:pt x="19" y="109"/>
                  </a:lnTo>
                  <a:lnTo>
                    <a:pt x="21" y="108"/>
                  </a:lnTo>
                  <a:lnTo>
                    <a:pt x="21" y="108"/>
                  </a:lnTo>
                  <a:lnTo>
                    <a:pt x="23" y="106"/>
                  </a:lnTo>
                  <a:lnTo>
                    <a:pt x="24" y="106"/>
                  </a:lnTo>
                  <a:lnTo>
                    <a:pt x="26" y="102"/>
                  </a:lnTo>
                  <a:lnTo>
                    <a:pt x="24" y="101"/>
                  </a:lnTo>
                  <a:lnTo>
                    <a:pt x="24" y="101"/>
                  </a:lnTo>
                  <a:lnTo>
                    <a:pt x="24" y="99"/>
                  </a:lnTo>
                  <a:lnTo>
                    <a:pt x="24" y="97"/>
                  </a:lnTo>
                  <a:lnTo>
                    <a:pt x="24" y="96"/>
                  </a:lnTo>
                  <a:lnTo>
                    <a:pt x="23" y="94"/>
                  </a:lnTo>
                  <a:lnTo>
                    <a:pt x="23" y="92"/>
                  </a:lnTo>
                  <a:lnTo>
                    <a:pt x="24" y="92"/>
                  </a:lnTo>
                  <a:lnTo>
                    <a:pt x="24" y="91"/>
                  </a:lnTo>
                  <a:lnTo>
                    <a:pt x="24" y="89"/>
                  </a:lnTo>
                  <a:lnTo>
                    <a:pt x="26" y="87"/>
                  </a:lnTo>
                  <a:lnTo>
                    <a:pt x="26" y="85"/>
                  </a:lnTo>
                  <a:lnTo>
                    <a:pt x="24" y="85"/>
                  </a:lnTo>
                  <a:lnTo>
                    <a:pt x="24" y="85"/>
                  </a:lnTo>
                  <a:lnTo>
                    <a:pt x="26" y="84"/>
                  </a:lnTo>
                  <a:lnTo>
                    <a:pt x="26" y="80"/>
                  </a:lnTo>
                  <a:lnTo>
                    <a:pt x="26" y="79"/>
                  </a:lnTo>
                  <a:lnTo>
                    <a:pt x="26" y="77"/>
                  </a:lnTo>
                  <a:lnTo>
                    <a:pt x="26" y="75"/>
                  </a:lnTo>
                  <a:lnTo>
                    <a:pt x="26" y="75"/>
                  </a:lnTo>
                  <a:lnTo>
                    <a:pt x="26" y="74"/>
                  </a:lnTo>
                  <a:lnTo>
                    <a:pt x="28" y="72"/>
                  </a:lnTo>
                  <a:lnTo>
                    <a:pt x="28" y="70"/>
                  </a:lnTo>
                  <a:lnTo>
                    <a:pt x="24" y="68"/>
                  </a:lnTo>
                  <a:lnTo>
                    <a:pt x="24" y="68"/>
                  </a:lnTo>
                  <a:lnTo>
                    <a:pt x="21" y="67"/>
                  </a:lnTo>
                  <a:lnTo>
                    <a:pt x="17" y="67"/>
                  </a:lnTo>
                  <a:lnTo>
                    <a:pt x="16" y="65"/>
                  </a:lnTo>
                  <a:lnTo>
                    <a:pt x="14" y="63"/>
                  </a:lnTo>
                  <a:lnTo>
                    <a:pt x="11" y="62"/>
                  </a:lnTo>
                  <a:lnTo>
                    <a:pt x="9" y="60"/>
                  </a:lnTo>
                  <a:lnTo>
                    <a:pt x="7" y="62"/>
                  </a:lnTo>
                  <a:lnTo>
                    <a:pt x="7" y="62"/>
                  </a:lnTo>
                  <a:lnTo>
                    <a:pt x="6" y="62"/>
                  </a:lnTo>
                  <a:lnTo>
                    <a:pt x="4" y="60"/>
                  </a:lnTo>
                  <a:lnTo>
                    <a:pt x="0" y="60"/>
                  </a:lnTo>
                  <a:lnTo>
                    <a:pt x="0" y="55"/>
                  </a:lnTo>
                  <a:lnTo>
                    <a:pt x="0" y="53"/>
                  </a:lnTo>
                  <a:lnTo>
                    <a:pt x="0" y="51"/>
                  </a:lnTo>
                  <a:lnTo>
                    <a:pt x="6" y="48"/>
                  </a:lnTo>
                  <a:lnTo>
                    <a:pt x="7" y="48"/>
                  </a:lnTo>
                  <a:lnTo>
                    <a:pt x="17" y="45"/>
                  </a:lnTo>
                  <a:lnTo>
                    <a:pt x="19" y="43"/>
                  </a:lnTo>
                  <a:lnTo>
                    <a:pt x="26" y="41"/>
                  </a:lnTo>
                  <a:lnTo>
                    <a:pt x="29" y="39"/>
                  </a:lnTo>
                  <a:lnTo>
                    <a:pt x="33" y="39"/>
                  </a:lnTo>
                  <a:lnTo>
                    <a:pt x="33" y="41"/>
                  </a:lnTo>
                  <a:lnTo>
                    <a:pt x="33" y="41"/>
                  </a:lnTo>
                  <a:lnTo>
                    <a:pt x="34" y="43"/>
                  </a:lnTo>
                  <a:lnTo>
                    <a:pt x="34" y="45"/>
                  </a:lnTo>
                  <a:lnTo>
                    <a:pt x="36" y="45"/>
                  </a:lnTo>
                  <a:lnTo>
                    <a:pt x="36" y="45"/>
                  </a:lnTo>
                  <a:lnTo>
                    <a:pt x="38" y="45"/>
                  </a:lnTo>
                  <a:lnTo>
                    <a:pt x="40" y="43"/>
                  </a:lnTo>
                  <a:lnTo>
                    <a:pt x="41" y="43"/>
                  </a:lnTo>
                  <a:lnTo>
                    <a:pt x="45" y="45"/>
                  </a:lnTo>
                  <a:lnTo>
                    <a:pt x="45" y="46"/>
                  </a:lnTo>
                  <a:lnTo>
                    <a:pt x="45" y="48"/>
                  </a:lnTo>
                  <a:lnTo>
                    <a:pt x="45" y="51"/>
                  </a:lnTo>
                  <a:lnTo>
                    <a:pt x="43" y="53"/>
                  </a:lnTo>
                  <a:lnTo>
                    <a:pt x="43" y="56"/>
                  </a:lnTo>
                  <a:lnTo>
                    <a:pt x="41" y="58"/>
                  </a:lnTo>
                  <a:lnTo>
                    <a:pt x="41" y="60"/>
                  </a:lnTo>
                  <a:lnTo>
                    <a:pt x="41" y="62"/>
                  </a:lnTo>
                  <a:lnTo>
                    <a:pt x="43" y="63"/>
                  </a:lnTo>
                  <a:lnTo>
                    <a:pt x="45" y="67"/>
                  </a:lnTo>
                  <a:lnTo>
                    <a:pt x="46" y="68"/>
                  </a:lnTo>
                  <a:lnTo>
                    <a:pt x="48" y="68"/>
                  </a:lnTo>
                  <a:lnTo>
                    <a:pt x="48" y="70"/>
                  </a:lnTo>
                  <a:lnTo>
                    <a:pt x="50" y="72"/>
                  </a:lnTo>
                  <a:lnTo>
                    <a:pt x="50" y="74"/>
                  </a:lnTo>
                  <a:lnTo>
                    <a:pt x="50" y="74"/>
                  </a:lnTo>
                  <a:lnTo>
                    <a:pt x="51" y="74"/>
                  </a:lnTo>
                  <a:lnTo>
                    <a:pt x="51" y="72"/>
                  </a:lnTo>
                  <a:lnTo>
                    <a:pt x="51" y="68"/>
                  </a:lnTo>
                  <a:lnTo>
                    <a:pt x="53" y="67"/>
                  </a:lnTo>
                  <a:lnTo>
                    <a:pt x="53" y="65"/>
                  </a:lnTo>
                  <a:lnTo>
                    <a:pt x="53" y="62"/>
                  </a:lnTo>
                  <a:lnTo>
                    <a:pt x="57" y="62"/>
                  </a:lnTo>
                  <a:lnTo>
                    <a:pt x="58" y="60"/>
                  </a:lnTo>
                  <a:lnTo>
                    <a:pt x="58" y="58"/>
                  </a:lnTo>
                  <a:lnTo>
                    <a:pt x="58" y="55"/>
                  </a:lnTo>
                  <a:lnTo>
                    <a:pt x="57" y="53"/>
                  </a:lnTo>
                  <a:lnTo>
                    <a:pt x="58" y="53"/>
                  </a:lnTo>
                  <a:lnTo>
                    <a:pt x="57" y="51"/>
                  </a:lnTo>
                  <a:lnTo>
                    <a:pt x="57" y="51"/>
                  </a:lnTo>
                  <a:lnTo>
                    <a:pt x="58" y="51"/>
                  </a:lnTo>
                  <a:lnTo>
                    <a:pt x="58" y="50"/>
                  </a:lnTo>
                  <a:lnTo>
                    <a:pt x="60" y="50"/>
                  </a:lnTo>
                  <a:lnTo>
                    <a:pt x="60" y="48"/>
                  </a:lnTo>
                  <a:lnTo>
                    <a:pt x="60" y="46"/>
                  </a:lnTo>
                  <a:lnTo>
                    <a:pt x="58" y="45"/>
                  </a:lnTo>
                  <a:lnTo>
                    <a:pt x="57" y="41"/>
                  </a:lnTo>
                  <a:lnTo>
                    <a:pt x="55" y="39"/>
                  </a:lnTo>
                  <a:lnTo>
                    <a:pt x="51" y="36"/>
                  </a:lnTo>
                  <a:lnTo>
                    <a:pt x="51" y="36"/>
                  </a:lnTo>
                  <a:lnTo>
                    <a:pt x="50" y="34"/>
                  </a:lnTo>
                  <a:lnTo>
                    <a:pt x="48" y="33"/>
                  </a:lnTo>
                  <a:lnTo>
                    <a:pt x="45" y="31"/>
                  </a:lnTo>
                  <a:lnTo>
                    <a:pt x="43" y="21"/>
                  </a:lnTo>
                  <a:lnTo>
                    <a:pt x="46" y="12"/>
                  </a:lnTo>
                  <a:lnTo>
                    <a:pt x="57" y="12"/>
                  </a:lnTo>
                  <a:lnTo>
                    <a:pt x="58" y="11"/>
                  </a:lnTo>
                  <a:lnTo>
                    <a:pt x="58" y="11"/>
                  </a:lnTo>
                  <a:lnTo>
                    <a:pt x="60" y="11"/>
                  </a:lnTo>
                  <a:lnTo>
                    <a:pt x="60" y="11"/>
                  </a:lnTo>
                  <a:lnTo>
                    <a:pt x="62" y="11"/>
                  </a:lnTo>
                  <a:lnTo>
                    <a:pt x="63" y="12"/>
                  </a:lnTo>
                  <a:lnTo>
                    <a:pt x="63" y="12"/>
                  </a:lnTo>
                  <a:lnTo>
                    <a:pt x="65" y="14"/>
                  </a:lnTo>
                  <a:lnTo>
                    <a:pt x="65" y="14"/>
                  </a:lnTo>
                  <a:lnTo>
                    <a:pt x="68" y="14"/>
                  </a:lnTo>
                  <a:lnTo>
                    <a:pt x="70" y="12"/>
                  </a:lnTo>
                  <a:lnTo>
                    <a:pt x="72" y="12"/>
                  </a:lnTo>
                  <a:lnTo>
                    <a:pt x="72" y="11"/>
                  </a:lnTo>
                  <a:lnTo>
                    <a:pt x="74" y="12"/>
                  </a:lnTo>
                  <a:lnTo>
                    <a:pt x="74" y="12"/>
                  </a:lnTo>
                  <a:lnTo>
                    <a:pt x="75" y="12"/>
                  </a:lnTo>
                  <a:lnTo>
                    <a:pt x="77" y="12"/>
                  </a:lnTo>
                  <a:lnTo>
                    <a:pt x="79" y="12"/>
                  </a:lnTo>
                  <a:lnTo>
                    <a:pt x="82" y="12"/>
                  </a:lnTo>
                  <a:lnTo>
                    <a:pt x="82" y="11"/>
                  </a:lnTo>
                  <a:lnTo>
                    <a:pt x="82" y="9"/>
                  </a:lnTo>
                  <a:lnTo>
                    <a:pt x="82" y="9"/>
                  </a:lnTo>
                  <a:lnTo>
                    <a:pt x="84" y="9"/>
                  </a:lnTo>
                  <a:lnTo>
                    <a:pt x="85" y="9"/>
                  </a:lnTo>
                  <a:lnTo>
                    <a:pt x="87" y="11"/>
                  </a:lnTo>
                  <a:lnTo>
                    <a:pt x="89" y="9"/>
                  </a:lnTo>
                  <a:lnTo>
                    <a:pt x="91" y="9"/>
                  </a:lnTo>
                  <a:lnTo>
                    <a:pt x="94" y="7"/>
                  </a:lnTo>
                  <a:lnTo>
                    <a:pt x="96" y="9"/>
                  </a:lnTo>
                  <a:lnTo>
                    <a:pt x="97" y="7"/>
                  </a:lnTo>
                  <a:lnTo>
                    <a:pt x="99" y="7"/>
                  </a:lnTo>
                  <a:lnTo>
                    <a:pt x="101" y="7"/>
                  </a:lnTo>
                  <a:lnTo>
                    <a:pt x="102" y="5"/>
                  </a:lnTo>
                  <a:lnTo>
                    <a:pt x="104" y="4"/>
                  </a:lnTo>
                  <a:lnTo>
                    <a:pt x="106" y="4"/>
                  </a:lnTo>
                  <a:lnTo>
                    <a:pt x="108" y="2"/>
                  </a:lnTo>
                  <a:lnTo>
                    <a:pt x="109" y="2"/>
                  </a:lnTo>
                  <a:lnTo>
                    <a:pt x="111" y="0"/>
                  </a:lnTo>
                  <a:lnTo>
                    <a:pt x="111" y="0"/>
                  </a:lnTo>
                  <a:lnTo>
                    <a:pt x="111" y="2"/>
                  </a:lnTo>
                  <a:lnTo>
                    <a:pt x="111" y="4"/>
                  </a:lnTo>
                  <a:lnTo>
                    <a:pt x="111" y="5"/>
                  </a:lnTo>
                  <a:lnTo>
                    <a:pt x="111" y="5"/>
                  </a:lnTo>
                  <a:lnTo>
                    <a:pt x="109" y="9"/>
                  </a:lnTo>
                  <a:lnTo>
                    <a:pt x="109" y="11"/>
                  </a:lnTo>
                  <a:lnTo>
                    <a:pt x="109" y="11"/>
                  </a:lnTo>
                  <a:lnTo>
                    <a:pt x="109" y="11"/>
                  </a:lnTo>
                  <a:lnTo>
                    <a:pt x="108" y="12"/>
                  </a:lnTo>
                  <a:lnTo>
                    <a:pt x="109" y="16"/>
                  </a:lnTo>
                  <a:lnTo>
                    <a:pt x="109" y="17"/>
                  </a:lnTo>
                  <a:lnTo>
                    <a:pt x="109" y="19"/>
                  </a:lnTo>
                  <a:lnTo>
                    <a:pt x="109" y="21"/>
                  </a:lnTo>
                  <a:lnTo>
                    <a:pt x="109" y="22"/>
                  </a:lnTo>
                  <a:lnTo>
                    <a:pt x="111" y="24"/>
                  </a:lnTo>
                  <a:lnTo>
                    <a:pt x="109" y="26"/>
                  </a:lnTo>
                  <a:lnTo>
                    <a:pt x="109" y="29"/>
                  </a:lnTo>
                  <a:lnTo>
                    <a:pt x="109" y="34"/>
                  </a:lnTo>
                  <a:lnTo>
                    <a:pt x="108" y="34"/>
                  </a:lnTo>
                  <a:lnTo>
                    <a:pt x="109" y="34"/>
                  </a:lnTo>
                  <a:lnTo>
                    <a:pt x="109" y="39"/>
                  </a:lnTo>
                  <a:lnTo>
                    <a:pt x="108" y="39"/>
                  </a:lnTo>
                  <a:lnTo>
                    <a:pt x="108" y="41"/>
                  </a:lnTo>
                  <a:lnTo>
                    <a:pt x="108" y="41"/>
                  </a:lnTo>
                  <a:lnTo>
                    <a:pt x="109" y="41"/>
                  </a:lnTo>
                  <a:lnTo>
                    <a:pt x="111" y="41"/>
                  </a:lnTo>
                  <a:lnTo>
                    <a:pt x="111" y="46"/>
                  </a:lnTo>
                  <a:lnTo>
                    <a:pt x="109" y="48"/>
                  </a:lnTo>
                  <a:lnTo>
                    <a:pt x="109" y="48"/>
                  </a:lnTo>
                  <a:lnTo>
                    <a:pt x="109" y="50"/>
                  </a:lnTo>
                  <a:lnTo>
                    <a:pt x="109" y="50"/>
                  </a:lnTo>
                  <a:lnTo>
                    <a:pt x="108" y="50"/>
                  </a:lnTo>
                  <a:lnTo>
                    <a:pt x="106" y="51"/>
                  </a:lnTo>
                  <a:lnTo>
                    <a:pt x="106" y="53"/>
                  </a:lnTo>
                  <a:lnTo>
                    <a:pt x="108" y="51"/>
                  </a:lnTo>
                  <a:lnTo>
                    <a:pt x="108" y="51"/>
                  </a:lnTo>
                  <a:lnTo>
                    <a:pt x="108" y="53"/>
                  </a:lnTo>
                  <a:lnTo>
                    <a:pt x="108" y="56"/>
                  </a:lnTo>
                  <a:lnTo>
                    <a:pt x="106" y="56"/>
                  </a:lnTo>
                  <a:lnTo>
                    <a:pt x="104" y="58"/>
                  </a:lnTo>
                  <a:lnTo>
                    <a:pt x="104" y="60"/>
                  </a:lnTo>
                  <a:lnTo>
                    <a:pt x="101" y="63"/>
                  </a:lnTo>
                  <a:lnTo>
                    <a:pt x="99" y="63"/>
                  </a:lnTo>
                  <a:lnTo>
                    <a:pt x="99" y="65"/>
                  </a:lnTo>
                  <a:lnTo>
                    <a:pt x="92" y="70"/>
                  </a:lnTo>
                  <a:lnTo>
                    <a:pt x="92" y="70"/>
                  </a:lnTo>
                  <a:lnTo>
                    <a:pt x="91" y="70"/>
                  </a:lnTo>
                  <a:lnTo>
                    <a:pt x="84" y="75"/>
                  </a:lnTo>
                  <a:lnTo>
                    <a:pt x="82" y="74"/>
                  </a:lnTo>
                  <a:lnTo>
                    <a:pt x="82" y="75"/>
                  </a:lnTo>
                  <a:lnTo>
                    <a:pt x="79" y="77"/>
                  </a:lnTo>
                  <a:lnTo>
                    <a:pt x="74" y="79"/>
                  </a:lnTo>
                  <a:lnTo>
                    <a:pt x="74" y="79"/>
                  </a:lnTo>
                  <a:lnTo>
                    <a:pt x="74" y="80"/>
                  </a:lnTo>
                  <a:lnTo>
                    <a:pt x="70" y="82"/>
                  </a:lnTo>
                  <a:lnTo>
                    <a:pt x="68" y="84"/>
                  </a:lnTo>
                  <a:lnTo>
                    <a:pt x="68" y="82"/>
                  </a:lnTo>
                  <a:lnTo>
                    <a:pt x="68" y="84"/>
                  </a:lnTo>
                  <a:lnTo>
                    <a:pt x="67" y="85"/>
                  </a:lnTo>
                  <a:lnTo>
                    <a:pt x="67" y="87"/>
                  </a:lnTo>
                  <a:lnTo>
                    <a:pt x="62" y="89"/>
                  </a:lnTo>
                  <a:lnTo>
                    <a:pt x="62" y="91"/>
                  </a:lnTo>
                  <a:lnTo>
                    <a:pt x="60" y="91"/>
                  </a:lnTo>
                  <a:lnTo>
                    <a:pt x="60" y="91"/>
                  </a:lnTo>
                  <a:lnTo>
                    <a:pt x="60" y="92"/>
                  </a:lnTo>
                  <a:lnTo>
                    <a:pt x="57" y="92"/>
                  </a:lnTo>
                  <a:lnTo>
                    <a:pt x="51" y="97"/>
                  </a:lnTo>
                  <a:lnTo>
                    <a:pt x="51" y="99"/>
                  </a:lnTo>
                  <a:lnTo>
                    <a:pt x="50" y="101"/>
                  </a:lnTo>
                  <a:lnTo>
                    <a:pt x="48" y="101"/>
                  </a:lnTo>
                  <a:lnTo>
                    <a:pt x="46" y="102"/>
                  </a:lnTo>
                  <a:lnTo>
                    <a:pt x="45" y="101"/>
                  </a:lnTo>
                  <a:lnTo>
                    <a:pt x="43" y="101"/>
                  </a:lnTo>
                  <a:lnTo>
                    <a:pt x="43" y="102"/>
                  </a:lnTo>
                  <a:lnTo>
                    <a:pt x="45" y="102"/>
                  </a:lnTo>
                  <a:lnTo>
                    <a:pt x="45" y="104"/>
                  </a:lnTo>
                  <a:lnTo>
                    <a:pt x="43" y="106"/>
                  </a:lnTo>
                  <a:lnTo>
                    <a:pt x="43" y="108"/>
                  </a:lnTo>
                  <a:lnTo>
                    <a:pt x="43" y="109"/>
                  </a:lnTo>
                  <a:lnTo>
                    <a:pt x="46" y="113"/>
                  </a:lnTo>
                  <a:lnTo>
                    <a:pt x="46" y="114"/>
                  </a:lnTo>
                  <a:lnTo>
                    <a:pt x="45" y="116"/>
                  </a:lnTo>
                  <a:lnTo>
                    <a:pt x="45" y="116"/>
                  </a:lnTo>
                  <a:lnTo>
                    <a:pt x="46" y="118"/>
                  </a:lnTo>
                  <a:lnTo>
                    <a:pt x="46" y="121"/>
                  </a:lnTo>
                  <a:lnTo>
                    <a:pt x="48" y="123"/>
                  </a:lnTo>
                  <a:lnTo>
                    <a:pt x="48" y="130"/>
                  </a:lnTo>
                  <a:lnTo>
                    <a:pt x="48" y="131"/>
                  </a:lnTo>
                  <a:lnTo>
                    <a:pt x="48" y="131"/>
                  </a:lnTo>
                  <a:lnTo>
                    <a:pt x="48" y="130"/>
                  </a:lnTo>
                  <a:lnTo>
                    <a:pt x="50" y="128"/>
                  </a:lnTo>
                  <a:lnTo>
                    <a:pt x="50" y="130"/>
                  </a:lnTo>
                  <a:lnTo>
                    <a:pt x="51" y="130"/>
                  </a:lnTo>
                  <a:lnTo>
                    <a:pt x="50" y="133"/>
                  </a:lnTo>
                  <a:lnTo>
                    <a:pt x="50" y="133"/>
                  </a:lnTo>
                  <a:lnTo>
                    <a:pt x="50" y="136"/>
                  </a:lnTo>
                  <a:lnTo>
                    <a:pt x="50" y="136"/>
                  </a:lnTo>
                  <a:lnTo>
                    <a:pt x="48" y="140"/>
                  </a:lnTo>
                  <a:lnTo>
                    <a:pt x="48" y="142"/>
                  </a:lnTo>
                  <a:lnTo>
                    <a:pt x="48" y="143"/>
                  </a:lnTo>
                  <a:lnTo>
                    <a:pt x="48" y="145"/>
                  </a:lnTo>
                  <a:lnTo>
                    <a:pt x="46" y="145"/>
                  </a:lnTo>
                  <a:lnTo>
                    <a:pt x="48" y="147"/>
                  </a:lnTo>
                  <a:lnTo>
                    <a:pt x="50" y="147"/>
                  </a:lnTo>
                  <a:lnTo>
                    <a:pt x="50" y="147"/>
                  </a:lnTo>
                  <a:lnTo>
                    <a:pt x="48" y="150"/>
                  </a:lnTo>
                  <a:lnTo>
                    <a:pt x="48" y="152"/>
                  </a:lnTo>
                  <a:lnTo>
                    <a:pt x="43" y="157"/>
                  </a:lnTo>
                  <a:lnTo>
                    <a:pt x="36" y="160"/>
                  </a:lnTo>
                  <a:lnTo>
                    <a:pt x="28" y="162"/>
                  </a:lnTo>
                  <a:lnTo>
                    <a:pt x="24" y="165"/>
                  </a:lnTo>
                  <a:lnTo>
                    <a:pt x="21" y="165"/>
                  </a:lnTo>
                  <a:lnTo>
                    <a:pt x="21" y="167"/>
                  </a:lnTo>
                  <a:lnTo>
                    <a:pt x="19" y="167"/>
                  </a:lnTo>
                  <a:lnTo>
                    <a:pt x="17" y="170"/>
                  </a:lnTo>
                  <a:lnTo>
                    <a:pt x="17" y="170"/>
                  </a:lnTo>
                  <a:lnTo>
                    <a:pt x="16" y="170"/>
                  </a:lnTo>
                  <a:lnTo>
                    <a:pt x="16" y="172"/>
                  </a:lnTo>
                  <a:lnTo>
                    <a:pt x="17" y="174"/>
                  </a:lnTo>
                  <a:lnTo>
                    <a:pt x="17" y="176"/>
                  </a:lnTo>
                  <a:lnTo>
                    <a:pt x="17" y="174"/>
                  </a:lnTo>
                  <a:lnTo>
                    <a:pt x="19" y="176"/>
                  </a:lnTo>
                  <a:lnTo>
                    <a:pt x="21" y="172"/>
                  </a:lnTo>
                  <a:lnTo>
                    <a:pt x="21" y="172"/>
                  </a:lnTo>
                  <a:lnTo>
                    <a:pt x="21" y="174"/>
                  </a:lnTo>
                  <a:lnTo>
                    <a:pt x="21" y="177"/>
                  </a:lnTo>
                  <a:lnTo>
                    <a:pt x="19" y="179"/>
                  </a:lnTo>
                  <a:lnTo>
                    <a:pt x="19" y="181"/>
                  </a:lnTo>
                  <a:lnTo>
                    <a:pt x="17" y="181"/>
                  </a:lnTo>
                  <a:lnTo>
                    <a:pt x="14" y="179"/>
                  </a:lnTo>
                  <a:lnTo>
                    <a:pt x="12" y="179"/>
                  </a:lnTo>
                  <a:lnTo>
                    <a:pt x="12" y="179"/>
                  </a:lnTo>
                  <a:lnTo>
                    <a:pt x="12" y="177"/>
                  </a:lnTo>
                  <a:lnTo>
                    <a:pt x="12" y="176"/>
                  </a:lnTo>
                  <a:lnTo>
                    <a:pt x="14" y="176"/>
                  </a:lnTo>
                  <a:lnTo>
                    <a:pt x="12" y="174"/>
                  </a:lnTo>
                  <a:lnTo>
                    <a:pt x="11" y="172"/>
                  </a:lnTo>
                  <a:lnTo>
                    <a:pt x="11" y="172"/>
                  </a:lnTo>
                  <a:lnTo>
                    <a:pt x="11" y="172"/>
                  </a:lnTo>
                  <a:lnTo>
                    <a:pt x="11" y="167"/>
                  </a:lnTo>
                  <a:lnTo>
                    <a:pt x="11" y="165"/>
                  </a:lnTo>
                  <a:lnTo>
                    <a:pt x="11" y="162"/>
                  </a:lnTo>
                  <a:lnTo>
                    <a:pt x="11" y="153"/>
                  </a:lnTo>
                  <a:lnTo>
                    <a:pt x="11" y="150"/>
                  </a:lnTo>
                  <a:lnTo>
                    <a:pt x="9" y="148"/>
                  </a:lnTo>
                  <a:lnTo>
                    <a:pt x="9" y="147"/>
                  </a:lnTo>
                  <a:lnTo>
                    <a:pt x="11" y="147"/>
                  </a:lnTo>
                  <a:lnTo>
                    <a:pt x="11" y="142"/>
                  </a:lnTo>
                  <a:lnTo>
                    <a:pt x="9" y="138"/>
                  </a:lnTo>
                  <a:lnTo>
                    <a:pt x="7" y="135"/>
                  </a:lnTo>
                  <a:lnTo>
                    <a:pt x="7" y="133"/>
                  </a:lnTo>
                  <a:lnTo>
                    <a:pt x="7" y="133"/>
                  </a:lnTo>
                  <a:lnTo>
                    <a:pt x="7" y="13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9" name="Freeform 157"/>
            <p:cNvSpPr>
              <a:spLocks/>
            </p:cNvSpPr>
            <p:nvPr/>
          </p:nvSpPr>
          <p:spPr bwMode="auto">
            <a:xfrm>
              <a:off x="5235864" y="5306529"/>
              <a:ext cx="36271" cy="41106"/>
            </a:xfrm>
            <a:custGeom>
              <a:avLst/>
              <a:gdLst>
                <a:gd name="T0" fmla="*/ 12 w 15"/>
                <a:gd name="T1" fmla="*/ 5 h 17"/>
                <a:gd name="T2" fmla="*/ 12 w 15"/>
                <a:gd name="T3" fmla="*/ 5 h 17"/>
                <a:gd name="T4" fmla="*/ 12 w 15"/>
                <a:gd name="T5" fmla="*/ 5 h 17"/>
                <a:gd name="T6" fmla="*/ 13 w 15"/>
                <a:gd name="T7" fmla="*/ 7 h 17"/>
                <a:gd name="T8" fmla="*/ 15 w 15"/>
                <a:gd name="T9" fmla="*/ 9 h 17"/>
                <a:gd name="T10" fmla="*/ 13 w 15"/>
                <a:gd name="T11" fmla="*/ 9 h 17"/>
                <a:gd name="T12" fmla="*/ 13 w 15"/>
                <a:gd name="T13" fmla="*/ 10 h 17"/>
                <a:gd name="T14" fmla="*/ 13 w 15"/>
                <a:gd name="T15" fmla="*/ 12 h 17"/>
                <a:gd name="T16" fmla="*/ 13 w 15"/>
                <a:gd name="T17" fmla="*/ 12 h 17"/>
                <a:gd name="T18" fmla="*/ 13 w 15"/>
                <a:gd name="T19" fmla="*/ 14 h 17"/>
                <a:gd name="T20" fmla="*/ 12 w 15"/>
                <a:gd name="T21" fmla="*/ 14 h 17"/>
                <a:gd name="T22" fmla="*/ 12 w 15"/>
                <a:gd name="T23" fmla="*/ 15 h 17"/>
                <a:gd name="T24" fmla="*/ 12 w 15"/>
                <a:gd name="T25" fmla="*/ 17 h 17"/>
                <a:gd name="T26" fmla="*/ 10 w 15"/>
                <a:gd name="T27" fmla="*/ 17 h 17"/>
                <a:gd name="T28" fmla="*/ 5 w 15"/>
                <a:gd name="T29" fmla="*/ 17 h 17"/>
                <a:gd name="T30" fmla="*/ 1 w 15"/>
                <a:gd name="T31" fmla="*/ 15 h 17"/>
                <a:gd name="T32" fmla="*/ 1 w 15"/>
                <a:gd name="T33" fmla="*/ 14 h 17"/>
                <a:gd name="T34" fmla="*/ 0 w 15"/>
                <a:gd name="T35" fmla="*/ 12 h 17"/>
                <a:gd name="T36" fmla="*/ 0 w 15"/>
                <a:gd name="T37" fmla="*/ 10 h 17"/>
                <a:gd name="T38" fmla="*/ 0 w 15"/>
                <a:gd name="T39" fmla="*/ 9 h 17"/>
                <a:gd name="T40" fmla="*/ 3 w 15"/>
                <a:gd name="T41" fmla="*/ 3 h 17"/>
                <a:gd name="T42" fmla="*/ 3 w 15"/>
                <a:gd name="T43" fmla="*/ 2 h 17"/>
                <a:gd name="T44" fmla="*/ 5 w 15"/>
                <a:gd name="T45" fmla="*/ 0 h 17"/>
                <a:gd name="T46" fmla="*/ 8 w 15"/>
                <a:gd name="T47" fmla="*/ 2 h 17"/>
                <a:gd name="T48" fmla="*/ 10 w 15"/>
                <a:gd name="T49" fmla="*/ 3 h 17"/>
                <a:gd name="T50" fmla="*/ 12 w 15"/>
                <a:gd name="T51" fmla="*/ 5 h 17"/>
                <a:gd name="T52" fmla="*/ 12 w 15"/>
                <a:gd name="T53" fmla="*/ 5 h 17"/>
                <a:gd name="T54" fmla="*/ 12 w 15"/>
                <a:gd name="T5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17">
                  <a:moveTo>
                    <a:pt x="12" y="5"/>
                  </a:moveTo>
                  <a:lnTo>
                    <a:pt x="12" y="5"/>
                  </a:lnTo>
                  <a:lnTo>
                    <a:pt x="12" y="5"/>
                  </a:lnTo>
                  <a:lnTo>
                    <a:pt x="13" y="7"/>
                  </a:lnTo>
                  <a:lnTo>
                    <a:pt x="15" y="9"/>
                  </a:lnTo>
                  <a:lnTo>
                    <a:pt x="13" y="9"/>
                  </a:lnTo>
                  <a:lnTo>
                    <a:pt x="13" y="10"/>
                  </a:lnTo>
                  <a:lnTo>
                    <a:pt x="13" y="12"/>
                  </a:lnTo>
                  <a:lnTo>
                    <a:pt x="13" y="12"/>
                  </a:lnTo>
                  <a:lnTo>
                    <a:pt x="13" y="14"/>
                  </a:lnTo>
                  <a:lnTo>
                    <a:pt x="12" y="14"/>
                  </a:lnTo>
                  <a:lnTo>
                    <a:pt x="12" y="15"/>
                  </a:lnTo>
                  <a:lnTo>
                    <a:pt x="12" y="17"/>
                  </a:lnTo>
                  <a:lnTo>
                    <a:pt x="10" y="17"/>
                  </a:lnTo>
                  <a:lnTo>
                    <a:pt x="5" y="17"/>
                  </a:lnTo>
                  <a:lnTo>
                    <a:pt x="1" y="15"/>
                  </a:lnTo>
                  <a:lnTo>
                    <a:pt x="1" y="14"/>
                  </a:lnTo>
                  <a:lnTo>
                    <a:pt x="0" y="12"/>
                  </a:lnTo>
                  <a:lnTo>
                    <a:pt x="0" y="10"/>
                  </a:lnTo>
                  <a:lnTo>
                    <a:pt x="0" y="9"/>
                  </a:lnTo>
                  <a:lnTo>
                    <a:pt x="3" y="3"/>
                  </a:lnTo>
                  <a:lnTo>
                    <a:pt x="3" y="2"/>
                  </a:lnTo>
                  <a:lnTo>
                    <a:pt x="5" y="0"/>
                  </a:lnTo>
                  <a:lnTo>
                    <a:pt x="8" y="2"/>
                  </a:lnTo>
                  <a:lnTo>
                    <a:pt x="10" y="3"/>
                  </a:lnTo>
                  <a:lnTo>
                    <a:pt x="12" y="5"/>
                  </a:lnTo>
                  <a:lnTo>
                    <a:pt x="12" y="5"/>
                  </a:lnTo>
                  <a:lnTo>
                    <a:pt x="12" y="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0" name="Freeform 158"/>
            <p:cNvSpPr>
              <a:spLocks noEditPoints="1"/>
            </p:cNvSpPr>
            <p:nvPr/>
          </p:nvSpPr>
          <p:spPr bwMode="auto">
            <a:xfrm>
              <a:off x="4865912" y="5212228"/>
              <a:ext cx="418312" cy="357862"/>
            </a:xfrm>
            <a:custGeom>
              <a:avLst/>
              <a:gdLst>
                <a:gd name="T0" fmla="*/ 3 w 173"/>
                <a:gd name="T1" fmla="*/ 70 h 148"/>
                <a:gd name="T2" fmla="*/ 10 w 173"/>
                <a:gd name="T3" fmla="*/ 71 h 148"/>
                <a:gd name="T4" fmla="*/ 20 w 173"/>
                <a:gd name="T5" fmla="*/ 76 h 148"/>
                <a:gd name="T6" fmla="*/ 27 w 173"/>
                <a:gd name="T7" fmla="*/ 76 h 148"/>
                <a:gd name="T8" fmla="*/ 30 w 173"/>
                <a:gd name="T9" fmla="*/ 71 h 148"/>
                <a:gd name="T10" fmla="*/ 44 w 173"/>
                <a:gd name="T11" fmla="*/ 34 h 148"/>
                <a:gd name="T12" fmla="*/ 46 w 173"/>
                <a:gd name="T13" fmla="*/ 51 h 148"/>
                <a:gd name="T14" fmla="*/ 58 w 173"/>
                <a:gd name="T15" fmla="*/ 51 h 148"/>
                <a:gd name="T16" fmla="*/ 68 w 173"/>
                <a:gd name="T17" fmla="*/ 44 h 148"/>
                <a:gd name="T18" fmla="*/ 80 w 173"/>
                <a:gd name="T19" fmla="*/ 37 h 148"/>
                <a:gd name="T20" fmla="*/ 90 w 173"/>
                <a:gd name="T21" fmla="*/ 41 h 148"/>
                <a:gd name="T22" fmla="*/ 98 w 173"/>
                <a:gd name="T23" fmla="*/ 41 h 148"/>
                <a:gd name="T24" fmla="*/ 100 w 173"/>
                <a:gd name="T25" fmla="*/ 32 h 148"/>
                <a:gd name="T26" fmla="*/ 107 w 173"/>
                <a:gd name="T27" fmla="*/ 27 h 148"/>
                <a:gd name="T28" fmla="*/ 112 w 173"/>
                <a:gd name="T29" fmla="*/ 24 h 148"/>
                <a:gd name="T30" fmla="*/ 115 w 173"/>
                <a:gd name="T31" fmla="*/ 14 h 148"/>
                <a:gd name="T32" fmla="*/ 120 w 173"/>
                <a:gd name="T33" fmla="*/ 10 h 148"/>
                <a:gd name="T34" fmla="*/ 129 w 173"/>
                <a:gd name="T35" fmla="*/ 7 h 148"/>
                <a:gd name="T36" fmla="*/ 134 w 173"/>
                <a:gd name="T37" fmla="*/ 3 h 148"/>
                <a:gd name="T38" fmla="*/ 143 w 173"/>
                <a:gd name="T39" fmla="*/ 0 h 148"/>
                <a:gd name="T40" fmla="*/ 151 w 173"/>
                <a:gd name="T41" fmla="*/ 3 h 148"/>
                <a:gd name="T42" fmla="*/ 161 w 173"/>
                <a:gd name="T43" fmla="*/ 7 h 148"/>
                <a:gd name="T44" fmla="*/ 163 w 173"/>
                <a:gd name="T45" fmla="*/ 20 h 148"/>
                <a:gd name="T46" fmla="*/ 165 w 173"/>
                <a:gd name="T47" fmla="*/ 39 h 148"/>
                <a:gd name="T48" fmla="*/ 156 w 173"/>
                <a:gd name="T49" fmla="*/ 41 h 148"/>
                <a:gd name="T50" fmla="*/ 154 w 173"/>
                <a:gd name="T51" fmla="*/ 53 h 148"/>
                <a:gd name="T52" fmla="*/ 165 w 173"/>
                <a:gd name="T53" fmla="*/ 54 h 148"/>
                <a:gd name="T54" fmla="*/ 173 w 173"/>
                <a:gd name="T55" fmla="*/ 53 h 148"/>
                <a:gd name="T56" fmla="*/ 171 w 173"/>
                <a:gd name="T57" fmla="*/ 61 h 148"/>
                <a:gd name="T58" fmla="*/ 163 w 173"/>
                <a:gd name="T59" fmla="*/ 76 h 148"/>
                <a:gd name="T60" fmla="*/ 156 w 173"/>
                <a:gd name="T61" fmla="*/ 82 h 148"/>
                <a:gd name="T62" fmla="*/ 149 w 173"/>
                <a:gd name="T63" fmla="*/ 90 h 148"/>
                <a:gd name="T64" fmla="*/ 137 w 173"/>
                <a:gd name="T65" fmla="*/ 107 h 148"/>
                <a:gd name="T66" fmla="*/ 122 w 173"/>
                <a:gd name="T67" fmla="*/ 122 h 148"/>
                <a:gd name="T68" fmla="*/ 109 w 173"/>
                <a:gd name="T69" fmla="*/ 131 h 148"/>
                <a:gd name="T70" fmla="*/ 98 w 173"/>
                <a:gd name="T71" fmla="*/ 134 h 148"/>
                <a:gd name="T72" fmla="*/ 93 w 173"/>
                <a:gd name="T73" fmla="*/ 139 h 148"/>
                <a:gd name="T74" fmla="*/ 85 w 173"/>
                <a:gd name="T75" fmla="*/ 141 h 148"/>
                <a:gd name="T76" fmla="*/ 69 w 173"/>
                <a:gd name="T77" fmla="*/ 138 h 148"/>
                <a:gd name="T78" fmla="*/ 58 w 173"/>
                <a:gd name="T79" fmla="*/ 139 h 148"/>
                <a:gd name="T80" fmla="*/ 52 w 173"/>
                <a:gd name="T81" fmla="*/ 143 h 148"/>
                <a:gd name="T82" fmla="*/ 42 w 173"/>
                <a:gd name="T83" fmla="*/ 143 h 148"/>
                <a:gd name="T84" fmla="*/ 34 w 173"/>
                <a:gd name="T85" fmla="*/ 146 h 148"/>
                <a:gd name="T86" fmla="*/ 24 w 173"/>
                <a:gd name="T87" fmla="*/ 141 h 148"/>
                <a:gd name="T88" fmla="*/ 18 w 173"/>
                <a:gd name="T89" fmla="*/ 139 h 148"/>
                <a:gd name="T90" fmla="*/ 17 w 173"/>
                <a:gd name="T91" fmla="*/ 138 h 148"/>
                <a:gd name="T92" fmla="*/ 12 w 173"/>
                <a:gd name="T93" fmla="*/ 124 h 148"/>
                <a:gd name="T94" fmla="*/ 17 w 173"/>
                <a:gd name="T95" fmla="*/ 121 h 148"/>
                <a:gd name="T96" fmla="*/ 13 w 173"/>
                <a:gd name="T97" fmla="*/ 104 h 148"/>
                <a:gd name="T98" fmla="*/ 5 w 173"/>
                <a:gd name="T99" fmla="*/ 78 h 148"/>
                <a:gd name="T100" fmla="*/ 0 w 173"/>
                <a:gd name="T101" fmla="*/ 73 h 148"/>
                <a:gd name="T102" fmla="*/ 122 w 173"/>
                <a:gd name="T103" fmla="*/ 97 h 148"/>
                <a:gd name="T104" fmla="*/ 127 w 173"/>
                <a:gd name="T105" fmla="*/ 92 h 148"/>
                <a:gd name="T106" fmla="*/ 132 w 173"/>
                <a:gd name="T107" fmla="*/ 87 h 148"/>
                <a:gd name="T108" fmla="*/ 134 w 173"/>
                <a:gd name="T109" fmla="*/ 76 h 148"/>
                <a:gd name="T110" fmla="*/ 126 w 173"/>
                <a:gd name="T111" fmla="*/ 75 h 148"/>
                <a:gd name="T112" fmla="*/ 119 w 173"/>
                <a:gd name="T113" fmla="*/ 78 h 148"/>
                <a:gd name="T114" fmla="*/ 112 w 173"/>
                <a:gd name="T115" fmla="*/ 87 h 148"/>
                <a:gd name="T116" fmla="*/ 114 w 173"/>
                <a:gd name="T117" fmla="*/ 9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48">
                  <a:moveTo>
                    <a:pt x="0" y="73"/>
                  </a:moveTo>
                  <a:lnTo>
                    <a:pt x="1" y="71"/>
                  </a:lnTo>
                  <a:lnTo>
                    <a:pt x="5" y="71"/>
                  </a:lnTo>
                  <a:lnTo>
                    <a:pt x="5" y="70"/>
                  </a:lnTo>
                  <a:lnTo>
                    <a:pt x="3" y="70"/>
                  </a:lnTo>
                  <a:lnTo>
                    <a:pt x="5" y="68"/>
                  </a:lnTo>
                  <a:lnTo>
                    <a:pt x="7" y="66"/>
                  </a:lnTo>
                  <a:lnTo>
                    <a:pt x="8" y="68"/>
                  </a:lnTo>
                  <a:lnTo>
                    <a:pt x="10" y="68"/>
                  </a:lnTo>
                  <a:lnTo>
                    <a:pt x="10" y="71"/>
                  </a:lnTo>
                  <a:lnTo>
                    <a:pt x="12" y="75"/>
                  </a:lnTo>
                  <a:lnTo>
                    <a:pt x="15" y="75"/>
                  </a:lnTo>
                  <a:lnTo>
                    <a:pt x="17" y="76"/>
                  </a:lnTo>
                  <a:lnTo>
                    <a:pt x="18" y="76"/>
                  </a:lnTo>
                  <a:lnTo>
                    <a:pt x="20" y="76"/>
                  </a:lnTo>
                  <a:lnTo>
                    <a:pt x="22" y="76"/>
                  </a:lnTo>
                  <a:lnTo>
                    <a:pt x="22" y="76"/>
                  </a:lnTo>
                  <a:lnTo>
                    <a:pt x="24" y="76"/>
                  </a:lnTo>
                  <a:lnTo>
                    <a:pt x="25" y="76"/>
                  </a:lnTo>
                  <a:lnTo>
                    <a:pt x="27" y="76"/>
                  </a:lnTo>
                  <a:lnTo>
                    <a:pt x="27" y="78"/>
                  </a:lnTo>
                  <a:lnTo>
                    <a:pt x="27" y="75"/>
                  </a:lnTo>
                  <a:lnTo>
                    <a:pt x="29" y="75"/>
                  </a:lnTo>
                  <a:lnTo>
                    <a:pt x="30" y="73"/>
                  </a:lnTo>
                  <a:lnTo>
                    <a:pt x="30" y="71"/>
                  </a:lnTo>
                  <a:lnTo>
                    <a:pt x="34" y="70"/>
                  </a:lnTo>
                  <a:lnTo>
                    <a:pt x="37" y="70"/>
                  </a:lnTo>
                  <a:lnTo>
                    <a:pt x="39" y="70"/>
                  </a:lnTo>
                  <a:lnTo>
                    <a:pt x="41" y="32"/>
                  </a:lnTo>
                  <a:lnTo>
                    <a:pt x="44" y="34"/>
                  </a:lnTo>
                  <a:lnTo>
                    <a:pt x="44" y="37"/>
                  </a:lnTo>
                  <a:lnTo>
                    <a:pt x="47" y="42"/>
                  </a:lnTo>
                  <a:lnTo>
                    <a:pt x="47" y="46"/>
                  </a:lnTo>
                  <a:lnTo>
                    <a:pt x="46" y="49"/>
                  </a:lnTo>
                  <a:lnTo>
                    <a:pt x="46" y="51"/>
                  </a:lnTo>
                  <a:lnTo>
                    <a:pt x="49" y="51"/>
                  </a:lnTo>
                  <a:lnTo>
                    <a:pt x="51" y="51"/>
                  </a:lnTo>
                  <a:lnTo>
                    <a:pt x="52" y="51"/>
                  </a:lnTo>
                  <a:lnTo>
                    <a:pt x="56" y="51"/>
                  </a:lnTo>
                  <a:lnTo>
                    <a:pt x="58" y="51"/>
                  </a:lnTo>
                  <a:lnTo>
                    <a:pt x="59" y="49"/>
                  </a:lnTo>
                  <a:lnTo>
                    <a:pt x="61" y="48"/>
                  </a:lnTo>
                  <a:lnTo>
                    <a:pt x="63" y="48"/>
                  </a:lnTo>
                  <a:lnTo>
                    <a:pt x="66" y="46"/>
                  </a:lnTo>
                  <a:lnTo>
                    <a:pt x="68" y="44"/>
                  </a:lnTo>
                  <a:lnTo>
                    <a:pt x="69" y="39"/>
                  </a:lnTo>
                  <a:lnTo>
                    <a:pt x="73" y="37"/>
                  </a:lnTo>
                  <a:lnTo>
                    <a:pt x="75" y="36"/>
                  </a:lnTo>
                  <a:lnTo>
                    <a:pt x="78" y="37"/>
                  </a:lnTo>
                  <a:lnTo>
                    <a:pt x="80" y="37"/>
                  </a:lnTo>
                  <a:lnTo>
                    <a:pt x="81" y="39"/>
                  </a:lnTo>
                  <a:lnTo>
                    <a:pt x="85" y="41"/>
                  </a:lnTo>
                  <a:lnTo>
                    <a:pt x="86" y="41"/>
                  </a:lnTo>
                  <a:lnTo>
                    <a:pt x="88" y="41"/>
                  </a:lnTo>
                  <a:lnTo>
                    <a:pt x="90" y="41"/>
                  </a:lnTo>
                  <a:lnTo>
                    <a:pt x="93" y="41"/>
                  </a:lnTo>
                  <a:lnTo>
                    <a:pt x="95" y="41"/>
                  </a:lnTo>
                  <a:lnTo>
                    <a:pt x="95" y="41"/>
                  </a:lnTo>
                  <a:lnTo>
                    <a:pt x="97" y="42"/>
                  </a:lnTo>
                  <a:lnTo>
                    <a:pt x="98" y="41"/>
                  </a:lnTo>
                  <a:lnTo>
                    <a:pt x="98" y="39"/>
                  </a:lnTo>
                  <a:lnTo>
                    <a:pt x="98" y="37"/>
                  </a:lnTo>
                  <a:lnTo>
                    <a:pt x="98" y="36"/>
                  </a:lnTo>
                  <a:lnTo>
                    <a:pt x="100" y="36"/>
                  </a:lnTo>
                  <a:lnTo>
                    <a:pt x="100" y="32"/>
                  </a:lnTo>
                  <a:lnTo>
                    <a:pt x="100" y="31"/>
                  </a:lnTo>
                  <a:lnTo>
                    <a:pt x="103" y="31"/>
                  </a:lnTo>
                  <a:lnTo>
                    <a:pt x="105" y="29"/>
                  </a:lnTo>
                  <a:lnTo>
                    <a:pt x="107" y="29"/>
                  </a:lnTo>
                  <a:lnTo>
                    <a:pt x="107" y="27"/>
                  </a:lnTo>
                  <a:lnTo>
                    <a:pt x="107" y="27"/>
                  </a:lnTo>
                  <a:lnTo>
                    <a:pt x="109" y="25"/>
                  </a:lnTo>
                  <a:lnTo>
                    <a:pt x="109" y="25"/>
                  </a:lnTo>
                  <a:lnTo>
                    <a:pt x="110" y="24"/>
                  </a:lnTo>
                  <a:lnTo>
                    <a:pt x="112" y="24"/>
                  </a:lnTo>
                  <a:lnTo>
                    <a:pt x="112" y="24"/>
                  </a:lnTo>
                  <a:lnTo>
                    <a:pt x="112" y="22"/>
                  </a:lnTo>
                  <a:lnTo>
                    <a:pt x="112" y="20"/>
                  </a:lnTo>
                  <a:lnTo>
                    <a:pt x="112" y="19"/>
                  </a:lnTo>
                  <a:lnTo>
                    <a:pt x="115" y="14"/>
                  </a:lnTo>
                  <a:lnTo>
                    <a:pt x="117" y="14"/>
                  </a:lnTo>
                  <a:lnTo>
                    <a:pt x="119" y="14"/>
                  </a:lnTo>
                  <a:lnTo>
                    <a:pt x="119" y="12"/>
                  </a:lnTo>
                  <a:lnTo>
                    <a:pt x="120" y="12"/>
                  </a:lnTo>
                  <a:lnTo>
                    <a:pt x="120" y="10"/>
                  </a:lnTo>
                  <a:lnTo>
                    <a:pt x="122" y="10"/>
                  </a:lnTo>
                  <a:lnTo>
                    <a:pt x="124" y="8"/>
                  </a:lnTo>
                  <a:lnTo>
                    <a:pt x="126" y="7"/>
                  </a:lnTo>
                  <a:lnTo>
                    <a:pt x="127" y="7"/>
                  </a:lnTo>
                  <a:lnTo>
                    <a:pt x="129" y="7"/>
                  </a:lnTo>
                  <a:lnTo>
                    <a:pt x="129" y="7"/>
                  </a:lnTo>
                  <a:lnTo>
                    <a:pt x="131" y="7"/>
                  </a:lnTo>
                  <a:lnTo>
                    <a:pt x="132" y="5"/>
                  </a:lnTo>
                  <a:lnTo>
                    <a:pt x="134" y="5"/>
                  </a:lnTo>
                  <a:lnTo>
                    <a:pt x="134" y="3"/>
                  </a:lnTo>
                  <a:lnTo>
                    <a:pt x="134" y="2"/>
                  </a:lnTo>
                  <a:lnTo>
                    <a:pt x="136" y="2"/>
                  </a:lnTo>
                  <a:lnTo>
                    <a:pt x="137" y="2"/>
                  </a:lnTo>
                  <a:lnTo>
                    <a:pt x="139" y="0"/>
                  </a:lnTo>
                  <a:lnTo>
                    <a:pt x="143" y="0"/>
                  </a:lnTo>
                  <a:lnTo>
                    <a:pt x="146" y="0"/>
                  </a:lnTo>
                  <a:lnTo>
                    <a:pt x="146" y="2"/>
                  </a:lnTo>
                  <a:lnTo>
                    <a:pt x="148" y="2"/>
                  </a:lnTo>
                  <a:lnTo>
                    <a:pt x="151" y="3"/>
                  </a:lnTo>
                  <a:lnTo>
                    <a:pt x="151" y="3"/>
                  </a:lnTo>
                  <a:lnTo>
                    <a:pt x="153" y="3"/>
                  </a:lnTo>
                  <a:lnTo>
                    <a:pt x="156" y="2"/>
                  </a:lnTo>
                  <a:lnTo>
                    <a:pt x="160" y="3"/>
                  </a:lnTo>
                  <a:lnTo>
                    <a:pt x="161" y="5"/>
                  </a:lnTo>
                  <a:lnTo>
                    <a:pt x="161" y="7"/>
                  </a:lnTo>
                  <a:lnTo>
                    <a:pt x="163" y="10"/>
                  </a:lnTo>
                  <a:lnTo>
                    <a:pt x="165" y="14"/>
                  </a:lnTo>
                  <a:lnTo>
                    <a:pt x="165" y="19"/>
                  </a:lnTo>
                  <a:lnTo>
                    <a:pt x="163" y="19"/>
                  </a:lnTo>
                  <a:lnTo>
                    <a:pt x="163" y="20"/>
                  </a:lnTo>
                  <a:lnTo>
                    <a:pt x="165" y="22"/>
                  </a:lnTo>
                  <a:lnTo>
                    <a:pt x="165" y="25"/>
                  </a:lnTo>
                  <a:lnTo>
                    <a:pt x="165" y="34"/>
                  </a:lnTo>
                  <a:lnTo>
                    <a:pt x="165" y="37"/>
                  </a:lnTo>
                  <a:lnTo>
                    <a:pt x="165" y="39"/>
                  </a:lnTo>
                  <a:lnTo>
                    <a:pt x="165" y="44"/>
                  </a:lnTo>
                  <a:lnTo>
                    <a:pt x="163" y="42"/>
                  </a:lnTo>
                  <a:lnTo>
                    <a:pt x="161" y="41"/>
                  </a:lnTo>
                  <a:lnTo>
                    <a:pt x="158" y="39"/>
                  </a:lnTo>
                  <a:lnTo>
                    <a:pt x="156" y="41"/>
                  </a:lnTo>
                  <a:lnTo>
                    <a:pt x="156" y="42"/>
                  </a:lnTo>
                  <a:lnTo>
                    <a:pt x="153" y="48"/>
                  </a:lnTo>
                  <a:lnTo>
                    <a:pt x="153" y="49"/>
                  </a:lnTo>
                  <a:lnTo>
                    <a:pt x="153" y="51"/>
                  </a:lnTo>
                  <a:lnTo>
                    <a:pt x="154" y="53"/>
                  </a:lnTo>
                  <a:lnTo>
                    <a:pt x="154" y="54"/>
                  </a:lnTo>
                  <a:lnTo>
                    <a:pt x="158" y="56"/>
                  </a:lnTo>
                  <a:lnTo>
                    <a:pt x="163" y="56"/>
                  </a:lnTo>
                  <a:lnTo>
                    <a:pt x="165" y="56"/>
                  </a:lnTo>
                  <a:lnTo>
                    <a:pt x="165" y="54"/>
                  </a:lnTo>
                  <a:lnTo>
                    <a:pt x="165" y="53"/>
                  </a:lnTo>
                  <a:lnTo>
                    <a:pt x="166" y="53"/>
                  </a:lnTo>
                  <a:lnTo>
                    <a:pt x="168" y="51"/>
                  </a:lnTo>
                  <a:lnTo>
                    <a:pt x="171" y="53"/>
                  </a:lnTo>
                  <a:lnTo>
                    <a:pt x="173" y="53"/>
                  </a:lnTo>
                  <a:lnTo>
                    <a:pt x="173" y="53"/>
                  </a:lnTo>
                  <a:lnTo>
                    <a:pt x="171" y="54"/>
                  </a:lnTo>
                  <a:lnTo>
                    <a:pt x="173" y="54"/>
                  </a:lnTo>
                  <a:lnTo>
                    <a:pt x="171" y="59"/>
                  </a:lnTo>
                  <a:lnTo>
                    <a:pt x="171" y="61"/>
                  </a:lnTo>
                  <a:lnTo>
                    <a:pt x="170" y="65"/>
                  </a:lnTo>
                  <a:lnTo>
                    <a:pt x="168" y="70"/>
                  </a:lnTo>
                  <a:lnTo>
                    <a:pt x="166" y="71"/>
                  </a:lnTo>
                  <a:lnTo>
                    <a:pt x="166" y="73"/>
                  </a:lnTo>
                  <a:lnTo>
                    <a:pt x="163" y="76"/>
                  </a:lnTo>
                  <a:lnTo>
                    <a:pt x="163" y="76"/>
                  </a:lnTo>
                  <a:lnTo>
                    <a:pt x="161" y="78"/>
                  </a:lnTo>
                  <a:lnTo>
                    <a:pt x="160" y="78"/>
                  </a:lnTo>
                  <a:lnTo>
                    <a:pt x="160" y="80"/>
                  </a:lnTo>
                  <a:lnTo>
                    <a:pt x="156" y="82"/>
                  </a:lnTo>
                  <a:lnTo>
                    <a:pt x="154" y="83"/>
                  </a:lnTo>
                  <a:lnTo>
                    <a:pt x="153" y="87"/>
                  </a:lnTo>
                  <a:lnTo>
                    <a:pt x="153" y="87"/>
                  </a:lnTo>
                  <a:lnTo>
                    <a:pt x="151" y="90"/>
                  </a:lnTo>
                  <a:lnTo>
                    <a:pt x="149" y="90"/>
                  </a:lnTo>
                  <a:lnTo>
                    <a:pt x="148" y="93"/>
                  </a:lnTo>
                  <a:lnTo>
                    <a:pt x="144" y="100"/>
                  </a:lnTo>
                  <a:lnTo>
                    <a:pt x="141" y="104"/>
                  </a:lnTo>
                  <a:lnTo>
                    <a:pt x="139" y="107"/>
                  </a:lnTo>
                  <a:lnTo>
                    <a:pt x="137" y="107"/>
                  </a:lnTo>
                  <a:lnTo>
                    <a:pt x="136" y="109"/>
                  </a:lnTo>
                  <a:lnTo>
                    <a:pt x="134" y="109"/>
                  </a:lnTo>
                  <a:lnTo>
                    <a:pt x="134" y="111"/>
                  </a:lnTo>
                  <a:lnTo>
                    <a:pt x="122" y="121"/>
                  </a:lnTo>
                  <a:lnTo>
                    <a:pt x="122" y="122"/>
                  </a:lnTo>
                  <a:lnTo>
                    <a:pt x="122" y="122"/>
                  </a:lnTo>
                  <a:lnTo>
                    <a:pt x="120" y="124"/>
                  </a:lnTo>
                  <a:lnTo>
                    <a:pt x="112" y="129"/>
                  </a:lnTo>
                  <a:lnTo>
                    <a:pt x="110" y="131"/>
                  </a:lnTo>
                  <a:lnTo>
                    <a:pt x="109" y="131"/>
                  </a:lnTo>
                  <a:lnTo>
                    <a:pt x="109" y="133"/>
                  </a:lnTo>
                  <a:lnTo>
                    <a:pt x="103" y="133"/>
                  </a:lnTo>
                  <a:lnTo>
                    <a:pt x="102" y="134"/>
                  </a:lnTo>
                  <a:lnTo>
                    <a:pt x="100" y="134"/>
                  </a:lnTo>
                  <a:lnTo>
                    <a:pt x="98" y="134"/>
                  </a:lnTo>
                  <a:lnTo>
                    <a:pt x="95" y="134"/>
                  </a:lnTo>
                  <a:lnTo>
                    <a:pt x="93" y="134"/>
                  </a:lnTo>
                  <a:lnTo>
                    <a:pt x="92" y="138"/>
                  </a:lnTo>
                  <a:lnTo>
                    <a:pt x="93" y="138"/>
                  </a:lnTo>
                  <a:lnTo>
                    <a:pt x="93" y="139"/>
                  </a:lnTo>
                  <a:lnTo>
                    <a:pt x="90" y="139"/>
                  </a:lnTo>
                  <a:lnTo>
                    <a:pt x="86" y="138"/>
                  </a:lnTo>
                  <a:lnTo>
                    <a:pt x="85" y="138"/>
                  </a:lnTo>
                  <a:lnTo>
                    <a:pt x="83" y="139"/>
                  </a:lnTo>
                  <a:lnTo>
                    <a:pt x="85" y="141"/>
                  </a:lnTo>
                  <a:lnTo>
                    <a:pt x="83" y="141"/>
                  </a:lnTo>
                  <a:lnTo>
                    <a:pt x="78" y="139"/>
                  </a:lnTo>
                  <a:lnTo>
                    <a:pt x="76" y="139"/>
                  </a:lnTo>
                  <a:lnTo>
                    <a:pt x="73" y="138"/>
                  </a:lnTo>
                  <a:lnTo>
                    <a:pt x="69" y="138"/>
                  </a:lnTo>
                  <a:lnTo>
                    <a:pt x="69" y="139"/>
                  </a:lnTo>
                  <a:lnTo>
                    <a:pt x="68" y="139"/>
                  </a:lnTo>
                  <a:lnTo>
                    <a:pt x="64" y="138"/>
                  </a:lnTo>
                  <a:lnTo>
                    <a:pt x="59" y="138"/>
                  </a:lnTo>
                  <a:lnTo>
                    <a:pt x="58" y="139"/>
                  </a:lnTo>
                  <a:lnTo>
                    <a:pt x="56" y="141"/>
                  </a:lnTo>
                  <a:lnTo>
                    <a:pt x="56" y="141"/>
                  </a:lnTo>
                  <a:lnTo>
                    <a:pt x="54" y="141"/>
                  </a:lnTo>
                  <a:lnTo>
                    <a:pt x="52" y="141"/>
                  </a:lnTo>
                  <a:lnTo>
                    <a:pt x="52" y="143"/>
                  </a:lnTo>
                  <a:lnTo>
                    <a:pt x="49" y="143"/>
                  </a:lnTo>
                  <a:lnTo>
                    <a:pt x="49" y="143"/>
                  </a:lnTo>
                  <a:lnTo>
                    <a:pt x="46" y="143"/>
                  </a:lnTo>
                  <a:lnTo>
                    <a:pt x="42" y="143"/>
                  </a:lnTo>
                  <a:lnTo>
                    <a:pt x="42" y="143"/>
                  </a:lnTo>
                  <a:lnTo>
                    <a:pt x="39" y="143"/>
                  </a:lnTo>
                  <a:lnTo>
                    <a:pt x="37" y="145"/>
                  </a:lnTo>
                  <a:lnTo>
                    <a:pt x="35" y="146"/>
                  </a:lnTo>
                  <a:lnTo>
                    <a:pt x="34" y="148"/>
                  </a:lnTo>
                  <a:lnTo>
                    <a:pt x="34" y="146"/>
                  </a:lnTo>
                  <a:lnTo>
                    <a:pt x="32" y="148"/>
                  </a:lnTo>
                  <a:lnTo>
                    <a:pt x="27" y="145"/>
                  </a:lnTo>
                  <a:lnTo>
                    <a:pt x="25" y="145"/>
                  </a:lnTo>
                  <a:lnTo>
                    <a:pt x="25" y="143"/>
                  </a:lnTo>
                  <a:lnTo>
                    <a:pt x="24" y="141"/>
                  </a:lnTo>
                  <a:lnTo>
                    <a:pt x="22" y="143"/>
                  </a:lnTo>
                  <a:lnTo>
                    <a:pt x="22" y="143"/>
                  </a:lnTo>
                  <a:lnTo>
                    <a:pt x="22" y="141"/>
                  </a:lnTo>
                  <a:lnTo>
                    <a:pt x="22" y="139"/>
                  </a:lnTo>
                  <a:lnTo>
                    <a:pt x="18" y="139"/>
                  </a:lnTo>
                  <a:lnTo>
                    <a:pt x="17" y="139"/>
                  </a:lnTo>
                  <a:lnTo>
                    <a:pt x="17" y="143"/>
                  </a:lnTo>
                  <a:lnTo>
                    <a:pt x="17" y="141"/>
                  </a:lnTo>
                  <a:lnTo>
                    <a:pt x="17" y="139"/>
                  </a:lnTo>
                  <a:lnTo>
                    <a:pt x="17" y="138"/>
                  </a:lnTo>
                  <a:lnTo>
                    <a:pt x="17" y="134"/>
                  </a:lnTo>
                  <a:lnTo>
                    <a:pt x="18" y="133"/>
                  </a:lnTo>
                  <a:lnTo>
                    <a:pt x="15" y="129"/>
                  </a:lnTo>
                  <a:lnTo>
                    <a:pt x="13" y="128"/>
                  </a:lnTo>
                  <a:lnTo>
                    <a:pt x="12" y="124"/>
                  </a:lnTo>
                  <a:lnTo>
                    <a:pt x="12" y="121"/>
                  </a:lnTo>
                  <a:lnTo>
                    <a:pt x="13" y="121"/>
                  </a:lnTo>
                  <a:lnTo>
                    <a:pt x="15" y="122"/>
                  </a:lnTo>
                  <a:lnTo>
                    <a:pt x="15" y="122"/>
                  </a:lnTo>
                  <a:lnTo>
                    <a:pt x="17" y="121"/>
                  </a:lnTo>
                  <a:lnTo>
                    <a:pt x="17" y="117"/>
                  </a:lnTo>
                  <a:lnTo>
                    <a:pt x="17" y="114"/>
                  </a:lnTo>
                  <a:lnTo>
                    <a:pt x="17" y="112"/>
                  </a:lnTo>
                  <a:lnTo>
                    <a:pt x="13" y="107"/>
                  </a:lnTo>
                  <a:lnTo>
                    <a:pt x="13" y="104"/>
                  </a:lnTo>
                  <a:lnTo>
                    <a:pt x="10" y="100"/>
                  </a:lnTo>
                  <a:lnTo>
                    <a:pt x="8" y="93"/>
                  </a:lnTo>
                  <a:lnTo>
                    <a:pt x="7" y="88"/>
                  </a:lnTo>
                  <a:lnTo>
                    <a:pt x="7" y="85"/>
                  </a:lnTo>
                  <a:lnTo>
                    <a:pt x="5" y="78"/>
                  </a:lnTo>
                  <a:lnTo>
                    <a:pt x="1" y="76"/>
                  </a:lnTo>
                  <a:lnTo>
                    <a:pt x="0" y="73"/>
                  </a:lnTo>
                  <a:lnTo>
                    <a:pt x="0" y="73"/>
                  </a:lnTo>
                  <a:lnTo>
                    <a:pt x="0" y="73"/>
                  </a:lnTo>
                  <a:lnTo>
                    <a:pt x="0" y="73"/>
                  </a:lnTo>
                  <a:close/>
                  <a:moveTo>
                    <a:pt x="114" y="93"/>
                  </a:moveTo>
                  <a:lnTo>
                    <a:pt x="115" y="95"/>
                  </a:lnTo>
                  <a:lnTo>
                    <a:pt x="117" y="97"/>
                  </a:lnTo>
                  <a:lnTo>
                    <a:pt x="119" y="97"/>
                  </a:lnTo>
                  <a:lnTo>
                    <a:pt x="122" y="97"/>
                  </a:lnTo>
                  <a:lnTo>
                    <a:pt x="122" y="97"/>
                  </a:lnTo>
                  <a:lnTo>
                    <a:pt x="122" y="95"/>
                  </a:lnTo>
                  <a:lnTo>
                    <a:pt x="124" y="93"/>
                  </a:lnTo>
                  <a:lnTo>
                    <a:pt x="126" y="92"/>
                  </a:lnTo>
                  <a:lnTo>
                    <a:pt x="127" y="92"/>
                  </a:lnTo>
                  <a:lnTo>
                    <a:pt x="129" y="90"/>
                  </a:lnTo>
                  <a:lnTo>
                    <a:pt x="131" y="92"/>
                  </a:lnTo>
                  <a:lnTo>
                    <a:pt x="132" y="90"/>
                  </a:lnTo>
                  <a:lnTo>
                    <a:pt x="132" y="88"/>
                  </a:lnTo>
                  <a:lnTo>
                    <a:pt x="132" y="87"/>
                  </a:lnTo>
                  <a:lnTo>
                    <a:pt x="131" y="87"/>
                  </a:lnTo>
                  <a:lnTo>
                    <a:pt x="134" y="85"/>
                  </a:lnTo>
                  <a:lnTo>
                    <a:pt x="136" y="83"/>
                  </a:lnTo>
                  <a:lnTo>
                    <a:pt x="136" y="82"/>
                  </a:lnTo>
                  <a:lnTo>
                    <a:pt x="134" y="76"/>
                  </a:lnTo>
                  <a:lnTo>
                    <a:pt x="131" y="75"/>
                  </a:lnTo>
                  <a:lnTo>
                    <a:pt x="129" y="75"/>
                  </a:lnTo>
                  <a:lnTo>
                    <a:pt x="127" y="75"/>
                  </a:lnTo>
                  <a:lnTo>
                    <a:pt x="127" y="75"/>
                  </a:lnTo>
                  <a:lnTo>
                    <a:pt x="126" y="75"/>
                  </a:lnTo>
                  <a:lnTo>
                    <a:pt x="124" y="75"/>
                  </a:lnTo>
                  <a:lnTo>
                    <a:pt x="124" y="75"/>
                  </a:lnTo>
                  <a:lnTo>
                    <a:pt x="122" y="76"/>
                  </a:lnTo>
                  <a:lnTo>
                    <a:pt x="122" y="76"/>
                  </a:lnTo>
                  <a:lnTo>
                    <a:pt x="119" y="78"/>
                  </a:lnTo>
                  <a:lnTo>
                    <a:pt x="115" y="80"/>
                  </a:lnTo>
                  <a:lnTo>
                    <a:pt x="115" y="82"/>
                  </a:lnTo>
                  <a:lnTo>
                    <a:pt x="112" y="85"/>
                  </a:lnTo>
                  <a:lnTo>
                    <a:pt x="110" y="85"/>
                  </a:lnTo>
                  <a:lnTo>
                    <a:pt x="112" y="87"/>
                  </a:lnTo>
                  <a:lnTo>
                    <a:pt x="112" y="88"/>
                  </a:lnTo>
                  <a:lnTo>
                    <a:pt x="114" y="90"/>
                  </a:lnTo>
                  <a:lnTo>
                    <a:pt x="114" y="92"/>
                  </a:lnTo>
                  <a:lnTo>
                    <a:pt x="114" y="93"/>
                  </a:lnTo>
                  <a:lnTo>
                    <a:pt x="114" y="9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1" name="Freeform 159"/>
            <p:cNvSpPr>
              <a:spLocks/>
            </p:cNvSpPr>
            <p:nvPr/>
          </p:nvSpPr>
          <p:spPr bwMode="auto">
            <a:xfrm>
              <a:off x="5131890" y="5393576"/>
              <a:ext cx="62868" cy="53196"/>
            </a:xfrm>
            <a:custGeom>
              <a:avLst/>
              <a:gdLst>
                <a:gd name="T0" fmla="*/ 4 w 26"/>
                <a:gd name="T1" fmla="*/ 18 h 22"/>
                <a:gd name="T2" fmla="*/ 4 w 26"/>
                <a:gd name="T3" fmla="*/ 17 h 22"/>
                <a:gd name="T4" fmla="*/ 4 w 26"/>
                <a:gd name="T5" fmla="*/ 15 h 22"/>
                <a:gd name="T6" fmla="*/ 2 w 26"/>
                <a:gd name="T7" fmla="*/ 13 h 22"/>
                <a:gd name="T8" fmla="*/ 2 w 26"/>
                <a:gd name="T9" fmla="*/ 12 h 22"/>
                <a:gd name="T10" fmla="*/ 0 w 26"/>
                <a:gd name="T11" fmla="*/ 10 h 22"/>
                <a:gd name="T12" fmla="*/ 2 w 26"/>
                <a:gd name="T13" fmla="*/ 10 h 22"/>
                <a:gd name="T14" fmla="*/ 5 w 26"/>
                <a:gd name="T15" fmla="*/ 7 h 22"/>
                <a:gd name="T16" fmla="*/ 5 w 26"/>
                <a:gd name="T17" fmla="*/ 5 h 22"/>
                <a:gd name="T18" fmla="*/ 9 w 26"/>
                <a:gd name="T19" fmla="*/ 3 h 22"/>
                <a:gd name="T20" fmla="*/ 12 w 26"/>
                <a:gd name="T21" fmla="*/ 1 h 22"/>
                <a:gd name="T22" fmla="*/ 12 w 26"/>
                <a:gd name="T23" fmla="*/ 1 h 22"/>
                <a:gd name="T24" fmla="*/ 14 w 26"/>
                <a:gd name="T25" fmla="*/ 0 h 22"/>
                <a:gd name="T26" fmla="*/ 14 w 26"/>
                <a:gd name="T27" fmla="*/ 0 h 22"/>
                <a:gd name="T28" fmla="*/ 16 w 26"/>
                <a:gd name="T29" fmla="*/ 0 h 22"/>
                <a:gd name="T30" fmla="*/ 17 w 26"/>
                <a:gd name="T31" fmla="*/ 0 h 22"/>
                <a:gd name="T32" fmla="*/ 17 w 26"/>
                <a:gd name="T33" fmla="*/ 0 h 22"/>
                <a:gd name="T34" fmla="*/ 19 w 26"/>
                <a:gd name="T35" fmla="*/ 0 h 22"/>
                <a:gd name="T36" fmla="*/ 21 w 26"/>
                <a:gd name="T37" fmla="*/ 0 h 22"/>
                <a:gd name="T38" fmla="*/ 24 w 26"/>
                <a:gd name="T39" fmla="*/ 1 h 22"/>
                <a:gd name="T40" fmla="*/ 26 w 26"/>
                <a:gd name="T41" fmla="*/ 7 h 22"/>
                <a:gd name="T42" fmla="*/ 26 w 26"/>
                <a:gd name="T43" fmla="*/ 8 h 22"/>
                <a:gd name="T44" fmla="*/ 24 w 26"/>
                <a:gd name="T45" fmla="*/ 10 h 22"/>
                <a:gd name="T46" fmla="*/ 21 w 26"/>
                <a:gd name="T47" fmla="*/ 12 h 22"/>
                <a:gd name="T48" fmla="*/ 22 w 26"/>
                <a:gd name="T49" fmla="*/ 12 h 22"/>
                <a:gd name="T50" fmla="*/ 22 w 26"/>
                <a:gd name="T51" fmla="*/ 13 h 22"/>
                <a:gd name="T52" fmla="*/ 22 w 26"/>
                <a:gd name="T53" fmla="*/ 15 h 22"/>
                <a:gd name="T54" fmla="*/ 21 w 26"/>
                <a:gd name="T55" fmla="*/ 17 h 22"/>
                <a:gd name="T56" fmla="*/ 19 w 26"/>
                <a:gd name="T57" fmla="*/ 15 h 22"/>
                <a:gd name="T58" fmla="*/ 17 w 26"/>
                <a:gd name="T59" fmla="*/ 17 h 22"/>
                <a:gd name="T60" fmla="*/ 16 w 26"/>
                <a:gd name="T61" fmla="*/ 17 h 22"/>
                <a:gd name="T62" fmla="*/ 14 w 26"/>
                <a:gd name="T63" fmla="*/ 18 h 22"/>
                <a:gd name="T64" fmla="*/ 12 w 26"/>
                <a:gd name="T65" fmla="*/ 20 h 22"/>
                <a:gd name="T66" fmla="*/ 12 w 26"/>
                <a:gd name="T67" fmla="*/ 22 h 22"/>
                <a:gd name="T68" fmla="*/ 12 w 26"/>
                <a:gd name="T69" fmla="*/ 22 h 22"/>
                <a:gd name="T70" fmla="*/ 9 w 26"/>
                <a:gd name="T71" fmla="*/ 22 h 22"/>
                <a:gd name="T72" fmla="*/ 7 w 26"/>
                <a:gd name="T73" fmla="*/ 22 h 22"/>
                <a:gd name="T74" fmla="*/ 5 w 26"/>
                <a:gd name="T75" fmla="*/ 20 h 22"/>
                <a:gd name="T76" fmla="*/ 4 w 26"/>
                <a:gd name="T77" fmla="*/ 18 h 22"/>
                <a:gd name="T78" fmla="*/ 4 w 26"/>
                <a:gd name="T79"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22">
                  <a:moveTo>
                    <a:pt x="4" y="18"/>
                  </a:moveTo>
                  <a:lnTo>
                    <a:pt x="4" y="17"/>
                  </a:lnTo>
                  <a:lnTo>
                    <a:pt x="4" y="15"/>
                  </a:lnTo>
                  <a:lnTo>
                    <a:pt x="2" y="13"/>
                  </a:lnTo>
                  <a:lnTo>
                    <a:pt x="2" y="12"/>
                  </a:lnTo>
                  <a:lnTo>
                    <a:pt x="0" y="10"/>
                  </a:lnTo>
                  <a:lnTo>
                    <a:pt x="2" y="10"/>
                  </a:lnTo>
                  <a:lnTo>
                    <a:pt x="5" y="7"/>
                  </a:lnTo>
                  <a:lnTo>
                    <a:pt x="5" y="5"/>
                  </a:lnTo>
                  <a:lnTo>
                    <a:pt x="9" y="3"/>
                  </a:lnTo>
                  <a:lnTo>
                    <a:pt x="12" y="1"/>
                  </a:lnTo>
                  <a:lnTo>
                    <a:pt x="12" y="1"/>
                  </a:lnTo>
                  <a:lnTo>
                    <a:pt x="14" y="0"/>
                  </a:lnTo>
                  <a:lnTo>
                    <a:pt x="14" y="0"/>
                  </a:lnTo>
                  <a:lnTo>
                    <a:pt x="16" y="0"/>
                  </a:lnTo>
                  <a:lnTo>
                    <a:pt x="17" y="0"/>
                  </a:lnTo>
                  <a:lnTo>
                    <a:pt x="17" y="0"/>
                  </a:lnTo>
                  <a:lnTo>
                    <a:pt x="19" y="0"/>
                  </a:lnTo>
                  <a:lnTo>
                    <a:pt x="21" y="0"/>
                  </a:lnTo>
                  <a:lnTo>
                    <a:pt x="24" y="1"/>
                  </a:lnTo>
                  <a:lnTo>
                    <a:pt x="26" y="7"/>
                  </a:lnTo>
                  <a:lnTo>
                    <a:pt x="26" y="8"/>
                  </a:lnTo>
                  <a:lnTo>
                    <a:pt x="24" y="10"/>
                  </a:lnTo>
                  <a:lnTo>
                    <a:pt x="21" y="12"/>
                  </a:lnTo>
                  <a:lnTo>
                    <a:pt x="22" y="12"/>
                  </a:lnTo>
                  <a:lnTo>
                    <a:pt x="22" y="13"/>
                  </a:lnTo>
                  <a:lnTo>
                    <a:pt x="22" y="15"/>
                  </a:lnTo>
                  <a:lnTo>
                    <a:pt x="21" y="17"/>
                  </a:lnTo>
                  <a:lnTo>
                    <a:pt x="19" y="15"/>
                  </a:lnTo>
                  <a:lnTo>
                    <a:pt x="17" y="17"/>
                  </a:lnTo>
                  <a:lnTo>
                    <a:pt x="16" y="17"/>
                  </a:lnTo>
                  <a:lnTo>
                    <a:pt x="14" y="18"/>
                  </a:lnTo>
                  <a:lnTo>
                    <a:pt x="12" y="20"/>
                  </a:lnTo>
                  <a:lnTo>
                    <a:pt x="12" y="22"/>
                  </a:lnTo>
                  <a:lnTo>
                    <a:pt x="12" y="22"/>
                  </a:lnTo>
                  <a:lnTo>
                    <a:pt x="9" y="22"/>
                  </a:lnTo>
                  <a:lnTo>
                    <a:pt x="7" y="22"/>
                  </a:lnTo>
                  <a:lnTo>
                    <a:pt x="5" y="20"/>
                  </a:lnTo>
                  <a:lnTo>
                    <a:pt x="4" y="18"/>
                  </a:lnTo>
                  <a:lnTo>
                    <a:pt x="4" y="1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2" name="Freeform 160"/>
            <p:cNvSpPr>
              <a:spLocks noEditPoints="1"/>
            </p:cNvSpPr>
            <p:nvPr/>
          </p:nvSpPr>
          <p:spPr bwMode="auto">
            <a:xfrm>
              <a:off x="7339511" y="4907562"/>
              <a:ext cx="1046988" cy="1126781"/>
            </a:xfrm>
            <a:custGeom>
              <a:avLst/>
              <a:gdLst>
                <a:gd name="T0" fmla="*/ 252 w 255"/>
                <a:gd name="T1" fmla="*/ 115 h 274"/>
                <a:gd name="T2" fmla="*/ 217 w 255"/>
                <a:gd name="T3" fmla="*/ 59 h 274"/>
                <a:gd name="T4" fmla="*/ 174 w 255"/>
                <a:gd name="T5" fmla="*/ 47 h 274"/>
                <a:gd name="T6" fmla="*/ 156 w 255"/>
                <a:gd name="T7" fmla="*/ 26 h 274"/>
                <a:gd name="T8" fmla="*/ 158 w 255"/>
                <a:gd name="T9" fmla="*/ 28 h 274"/>
                <a:gd name="T10" fmla="*/ 154 w 255"/>
                <a:gd name="T11" fmla="*/ 11 h 274"/>
                <a:gd name="T12" fmla="*/ 121 w 255"/>
                <a:gd name="T13" fmla="*/ 8 h 274"/>
                <a:gd name="T14" fmla="*/ 120 w 255"/>
                <a:gd name="T15" fmla="*/ 8 h 274"/>
                <a:gd name="T16" fmla="*/ 82 w 255"/>
                <a:gd name="T17" fmla="*/ 36 h 274"/>
                <a:gd name="T18" fmla="*/ 1 w 255"/>
                <a:gd name="T19" fmla="*/ 103 h 274"/>
                <a:gd name="T20" fmla="*/ 138 w 255"/>
                <a:gd name="T21" fmla="*/ 196 h 274"/>
                <a:gd name="T22" fmla="*/ 187 w 255"/>
                <a:gd name="T23" fmla="*/ 226 h 274"/>
                <a:gd name="T24" fmla="*/ 172 w 255"/>
                <a:gd name="T25" fmla="*/ 241 h 274"/>
                <a:gd name="T26" fmla="*/ 192 w 255"/>
                <a:gd name="T27" fmla="*/ 237 h 274"/>
                <a:gd name="T28" fmla="*/ 186 w 255"/>
                <a:gd name="T29" fmla="*/ 265 h 274"/>
                <a:gd name="T30" fmla="*/ 169 w 255"/>
                <a:gd name="T31" fmla="*/ 263 h 274"/>
                <a:gd name="T32" fmla="*/ 173 w 255"/>
                <a:gd name="T33" fmla="*/ 245 h 274"/>
                <a:gd name="T34" fmla="*/ 191 w 255"/>
                <a:gd name="T35" fmla="*/ 247 h 274"/>
                <a:gd name="T36" fmla="*/ 184 w 255"/>
                <a:gd name="T37" fmla="*/ 266 h 274"/>
                <a:gd name="T38" fmla="*/ 176 w 255"/>
                <a:gd name="T39" fmla="*/ 272 h 274"/>
                <a:gd name="T40" fmla="*/ 12 w 255"/>
                <a:gd name="T41" fmla="*/ 181 h 274"/>
                <a:gd name="T42" fmla="*/ 30 w 255"/>
                <a:gd name="T43" fmla="*/ 175 h 274"/>
                <a:gd name="T44" fmla="*/ 53 w 255"/>
                <a:gd name="T45" fmla="*/ 173 h 274"/>
                <a:gd name="T46" fmla="*/ 82 w 255"/>
                <a:gd name="T47" fmla="*/ 161 h 274"/>
                <a:gd name="T48" fmla="*/ 117 w 255"/>
                <a:gd name="T49" fmla="*/ 160 h 274"/>
                <a:gd name="T50" fmla="*/ 128 w 255"/>
                <a:gd name="T51" fmla="*/ 182 h 274"/>
                <a:gd name="T52" fmla="*/ 139 w 255"/>
                <a:gd name="T53" fmla="*/ 176 h 274"/>
                <a:gd name="T54" fmla="*/ 141 w 255"/>
                <a:gd name="T55" fmla="*/ 183 h 274"/>
                <a:gd name="T56" fmla="*/ 143 w 255"/>
                <a:gd name="T57" fmla="*/ 193 h 274"/>
                <a:gd name="T58" fmla="*/ 149 w 255"/>
                <a:gd name="T59" fmla="*/ 209 h 274"/>
                <a:gd name="T60" fmla="*/ 170 w 255"/>
                <a:gd name="T61" fmla="*/ 225 h 274"/>
                <a:gd name="T62" fmla="*/ 183 w 255"/>
                <a:gd name="T63" fmla="*/ 223 h 274"/>
                <a:gd name="T64" fmla="*/ 196 w 255"/>
                <a:gd name="T65" fmla="*/ 220 h 274"/>
                <a:gd name="T66" fmla="*/ 215 w 255"/>
                <a:gd name="T67" fmla="*/ 203 h 274"/>
                <a:gd name="T68" fmla="*/ 236 w 255"/>
                <a:gd name="T69" fmla="*/ 173 h 274"/>
                <a:gd name="T70" fmla="*/ 248 w 255"/>
                <a:gd name="T71" fmla="*/ 145 h 274"/>
                <a:gd name="T72" fmla="*/ 251 w 255"/>
                <a:gd name="T73" fmla="*/ 113 h 274"/>
                <a:gd name="T74" fmla="*/ 240 w 255"/>
                <a:gd name="T75" fmla="*/ 94 h 274"/>
                <a:gd name="T76" fmla="*/ 234 w 255"/>
                <a:gd name="T77" fmla="*/ 83 h 274"/>
                <a:gd name="T78" fmla="*/ 224 w 255"/>
                <a:gd name="T79" fmla="*/ 69 h 274"/>
                <a:gd name="T80" fmla="*/ 215 w 255"/>
                <a:gd name="T81" fmla="*/ 49 h 274"/>
                <a:gd name="T82" fmla="*/ 206 w 255"/>
                <a:gd name="T83" fmla="*/ 29 h 274"/>
                <a:gd name="T84" fmla="*/ 199 w 255"/>
                <a:gd name="T85" fmla="*/ 9 h 274"/>
                <a:gd name="T86" fmla="*/ 191 w 255"/>
                <a:gd name="T87" fmla="*/ 21 h 274"/>
                <a:gd name="T88" fmla="*/ 183 w 255"/>
                <a:gd name="T89" fmla="*/ 52 h 274"/>
                <a:gd name="T90" fmla="*/ 160 w 255"/>
                <a:gd name="T91" fmla="*/ 40 h 274"/>
                <a:gd name="T92" fmla="*/ 155 w 255"/>
                <a:gd name="T93" fmla="*/ 22 h 274"/>
                <a:gd name="T94" fmla="*/ 157 w 255"/>
                <a:gd name="T95" fmla="*/ 15 h 274"/>
                <a:gd name="T96" fmla="*/ 148 w 255"/>
                <a:gd name="T97" fmla="*/ 13 h 274"/>
                <a:gd name="T98" fmla="*/ 131 w 255"/>
                <a:gd name="T99" fmla="*/ 8 h 274"/>
                <a:gd name="T100" fmla="*/ 124 w 255"/>
                <a:gd name="T101" fmla="*/ 16 h 274"/>
                <a:gd name="T102" fmla="*/ 115 w 255"/>
                <a:gd name="T103" fmla="*/ 25 h 274"/>
                <a:gd name="T104" fmla="*/ 111 w 255"/>
                <a:gd name="T105" fmla="*/ 33 h 274"/>
                <a:gd name="T106" fmla="*/ 103 w 255"/>
                <a:gd name="T107" fmla="*/ 35 h 274"/>
                <a:gd name="T108" fmla="*/ 91 w 255"/>
                <a:gd name="T109" fmla="*/ 27 h 274"/>
                <a:gd name="T110" fmla="*/ 83 w 255"/>
                <a:gd name="T111" fmla="*/ 35 h 274"/>
                <a:gd name="T112" fmla="*/ 78 w 255"/>
                <a:gd name="T113" fmla="*/ 43 h 274"/>
                <a:gd name="T114" fmla="*/ 71 w 255"/>
                <a:gd name="T115" fmla="*/ 45 h 274"/>
                <a:gd name="T116" fmla="*/ 60 w 255"/>
                <a:gd name="T117" fmla="*/ 59 h 274"/>
                <a:gd name="T118" fmla="*/ 29 w 255"/>
                <a:gd name="T119" fmla="*/ 72 h 274"/>
                <a:gd name="T120" fmla="*/ 9 w 255"/>
                <a:gd name="T121" fmla="*/ 82 h 274"/>
                <a:gd name="T122" fmla="*/ 5 w 255"/>
                <a:gd name="T123" fmla="*/ 110 h 274"/>
                <a:gd name="T124" fmla="*/ 8 w 255"/>
                <a:gd name="T125" fmla="*/ 145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 h="274">
                  <a:moveTo>
                    <a:pt x="252" y="131"/>
                  </a:moveTo>
                  <a:cubicBezTo>
                    <a:pt x="252" y="129"/>
                    <a:pt x="252" y="129"/>
                    <a:pt x="252" y="129"/>
                  </a:cubicBezTo>
                  <a:cubicBezTo>
                    <a:pt x="252" y="130"/>
                    <a:pt x="252" y="130"/>
                    <a:pt x="252" y="130"/>
                  </a:cubicBezTo>
                  <a:cubicBezTo>
                    <a:pt x="252" y="131"/>
                    <a:pt x="252" y="131"/>
                    <a:pt x="252" y="131"/>
                  </a:cubicBezTo>
                  <a:close/>
                  <a:moveTo>
                    <a:pt x="252" y="115"/>
                  </a:moveTo>
                  <a:cubicBezTo>
                    <a:pt x="252" y="113"/>
                    <a:pt x="252" y="113"/>
                    <a:pt x="252" y="113"/>
                  </a:cubicBezTo>
                  <a:cubicBezTo>
                    <a:pt x="252" y="112"/>
                    <a:pt x="252" y="112"/>
                    <a:pt x="252" y="112"/>
                  </a:cubicBezTo>
                  <a:cubicBezTo>
                    <a:pt x="252" y="111"/>
                    <a:pt x="252" y="111"/>
                    <a:pt x="252" y="111"/>
                  </a:cubicBezTo>
                  <a:cubicBezTo>
                    <a:pt x="253" y="110"/>
                    <a:pt x="253" y="110"/>
                    <a:pt x="253" y="110"/>
                  </a:cubicBezTo>
                  <a:cubicBezTo>
                    <a:pt x="254" y="108"/>
                    <a:pt x="254" y="108"/>
                    <a:pt x="254" y="108"/>
                  </a:cubicBezTo>
                  <a:cubicBezTo>
                    <a:pt x="254" y="107"/>
                    <a:pt x="254" y="107"/>
                    <a:pt x="254" y="107"/>
                  </a:cubicBezTo>
                  <a:cubicBezTo>
                    <a:pt x="254" y="106"/>
                    <a:pt x="254" y="106"/>
                    <a:pt x="254" y="106"/>
                  </a:cubicBezTo>
                  <a:cubicBezTo>
                    <a:pt x="254" y="106"/>
                    <a:pt x="254" y="106"/>
                    <a:pt x="254" y="106"/>
                  </a:cubicBezTo>
                  <a:cubicBezTo>
                    <a:pt x="255" y="108"/>
                    <a:pt x="255" y="108"/>
                    <a:pt x="255" y="108"/>
                  </a:cubicBezTo>
                  <a:cubicBezTo>
                    <a:pt x="254" y="110"/>
                    <a:pt x="254" y="110"/>
                    <a:pt x="254" y="110"/>
                  </a:cubicBezTo>
                  <a:cubicBezTo>
                    <a:pt x="253" y="112"/>
                    <a:pt x="253" y="112"/>
                    <a:pt x="253" y="112"/>
                  </a:cubicBezTo>
                  <a:cubicBezTo>
                    <a:pt x="253" y="114"/>
                    <a:pt x="253" y="114"/>
                    <a:pt x="253" y="114"/>
                  </a:cubicBezTo>
                  <a:cubicBezTo>
                    <a:pt x="253" y="115"/>
                    <a:pt x="253" y="115"/>
                    <a:pt x="253" y="115"/>
                  </a:cubicBezTo>
                  <a:cubicBezTo>
                    <a:pt x="252" y="115"/>
                    <a:pt x="252" y="115"/>
                    <a:pt x="252" y="115"/>
                  </a:cubicBezTo>
                  <a:close/>
                  <a:moveTo>
                    <a:pt x="242" y="97"/>
                  </a:moveTo>
                  <a:cubicBezTo>
                    <a:pt x="243" y="98"/>
                    <a:pt x="243" y="98"/>
                    <a:pt x="243" y="98"/>
                  </a:cubicBezTo>
                  <a:cubicBezTo>
                    <a:pt x="244" y="99"/>
                    <a:pt x="244" y="99"/>
                    <a:pt x="244" y="99"/>
                  </a:cubicBezTo>
                  <a:cubicBezTo>
                    <a:pt x="244" y="98"/>
                    <a:pt x="244" y="98"/>
                    <a:pt x="244" y="98"/>
                  </a:cubicBezTo>
                  <a:cubicBezTo>
                    <a:pt x="243" y="97"/>
                    <a:pt x="243" y="97"/>
                    <a:pt x="243" y="97"/>
                  </a:cubicBezTo>
                  <a:cubicBezTo>
                    <a:pt x="243" y="97"/>
                    <a:pt x="243" y="97"/>
                    <a:pt x="243" y="97"/>
                  </a:cubicBezTo>
                  <a:cubicBezTo>
                    <a:pt x="243" y="97"/>
                    <a:pt x="243" y="97"/>
                    <a:pt x="243" y="97"/>
                  </a:cubicBezTo>
                  <a:cubicBezTo>
                    <a:pt x="242" y="96"/>
                    <a:pt x="242" y="96"/>
                    <a:pt x="242" y="96"/>
                  </a:cubicBezTo>
                  <a:cubicBezTo>
                    <a:pt x="242" y="97"/>
                    <a:pt x="242" y="97"/>
                    <a:pt x="242" y="97"/>
                  </a:cubicBezTo>
                  <a:close/>
                  <a:moveTo>
                    <a:pt x="240" y="88"/>
                  </a:moveTo>
                  <a:cubicBezTo>
                    <a:pt x="240" y="87"/>
                    <a:pt x="240" y="87"/>
                    <a:pt x="240" y="87"/>
                  </a:cubicBezTo>
                  <a:cubicBezTo>
                    <a:pt x="240" y="87"/>
                    <a:pt x="240" y="87"/>
                    <a:pt x="240" y="87"/>
                  </a:cubicBezTo>
                  <a:cubicBezTo>
                    <a:pt x="240" y="88"/>
                    <a:pt x="240" y="88"/>
                    <a:pt x="240" y="88"/>
                  </a:cubicBezTo>
                  <a:close/>
                  <a:moveTo>
                    <a:pt x="216" y="60"/>
                  </a:moveTo>
                  <a:cubicBezTo>
                    <a:pt x="217" y="59"/>
                    <a:pt x="217" y="59"/>
                    <a:pt x="217" y="59"/>
                  </a:cubicBezTo>
                  <a:cubicBezTo>
                    <a:pt x="216" y="58"/>
                    <a:pt x="216" y="58"/>
                    <a:pt x="216" y="58"/>
                  </a:cubicBezTo>
                  <a:cubicBezTo>
                    <a:pt x="217" y="58"/>
                    <a:pt x="217" y="58"/>
                    <a:pt x="217" y="58"/>
                  </a:cubicBezTo>
                  <a:cubicBezTo>
                    <a:pt x="217" y="57"/>
                    <a:pt x="217" y="57"/>
                    <a:pt x="217" y="57"/>
                  </a:cubicBezTo>
                  <a:cubicBezTo>
                    <a:pt x="217" y="59"/>
                    <a:pt x="217" y="59"/>
                    <a:pt x="217" y="59"/>
                  </a:cubicBezTo>
                  <a:cubicBezTo>
                    <a:pt x="217" y="61"/>
                    <a:pt x="217" y="61"/>
                    <a:pt x="217" y="61"/>
                  </a:cubicBezTo>
                  <a:cubicBezTo>
                    <a:pt x="216" y="60"/>
                    <a:pt x="216" y="60"/>
                    <a:pt x="216" y="60"/>
                  </a:cubicBezTo>
                  <a:close/>
                  <a:moveTo>
                    <a:pt x="196" y="0"/>
                  </a:moveTo>
                  <a:cubicBezTo>
                    <a:pt x="196" y="1"/>
                    <a:pt x="196" y="1"/>
                    <a:pt x="196" y="1"/>
                  </a:cubicBezTo>
                  <a:cubicBezTo>
                    <a:pt x="197" y="0"/>
                    <a:pt x="197" y="0"/>
                    <a:pt x="197" y="0"/>
                  </a:cubicBezTo>
                  <a:cubicBezTo>
                    <a:pt x="196" y="0"/>
                    <a:pt x="196" y="0"/>
                    <a:pt x="196" y="0"/>
                  </a:cubicBezTo>
                  <a:close/>
                  <a:moveTo>
                    <a:pt x="195" y="3"/>
                  </a:moveTo>
                  <a:cubicBezTo>
                    <a:pt x="195" y="5"/>
                    <a:pt x="195" y="5"/>
                    <a:pt x="195" y="5"/>
                  </a:cubicBezTo>
                  <a:cubicBezTo>
                    <a:pt x="195" y="5"/>
                    <a:pt x="195" y="5"/>
                    <a:pt x="195" y="5"/>
                  </a:cubicBezTo>
                  <a:cubicBezTo>
                    <a:pt x="196" y="5"/>
                    <a:pt x="196" y="5"/>
                    <a:pt x="196" y="5"/>
                  </a:cubicBezTo>
                  <a:cubicBezTo>
                    <a:pt x="196" y="4"/>
                    <a:pt x="196" y="4"/>
                    <a:pt x="196" y="4"/>
                  </a:cubicBezTo>
                  <a:cubicBezTo>
                    <a:pt x="195" y="3"/>
                    <a:pt x="195" y="3"/>
                    <a:pt x="195" y="3"/>
                  </a:cubicBezTo>
                  <a:close/>
                  <a:moveTo>
                    <a:pt x="175" y="49"/>
                  </a:moveTo>
                  <a:cubicBezTo>
                    <a:pt x="175" y="49"/>
                    <a:pt x="175" y="49"/>
                    <a:pt x="175" y="49"/>
                  </a:cubicBezTo>
                  <a:cubicBezTo>
                    <a:pt x="176" y="49"/>
                    <a:pt x="176" y="49"/>
                    <a:pt x="176" y="49"/>
                  </a:cubicBezTo>
                  <a:cubicBezTo>
                    <a:pt x="176" y="48"/>
                    <a:pt x="176" y="48"/>
                    <a:pt x="176" y="48"/>
                  </a:cubicBezTo>
                  <a:cubicBezTo>
                    <a:pt x="175" y="49"/>
                    <a:pt x="175" y="49"/>
                    <a:pt x="175" y="49"/>
                  </a:cubicBezTo>
                  <a:close/>
                  <a:moveTo>
                    <a:pt x="173" y="46"/>
                  </a:moveTo>
                  <a:cubicBezTo>
                    <a:pt x="174" y="47"/>
                    <a:pt x="174" y="47"/>
                    <a:pt x="174" y="47"/>
                  </a:cubicBezTo>
                  <a:cubicBezTo>
                    <a:pt x="174" y="46"/>
                    <a:pt x="174" y="46"/>
                    <a:pt x="174" y="46"/>
                  </a:cubicBezTo>
                  <a:cubicBezTo>
                    <a:pt x="175" y="45"/>
                    <a:pt x="175" y="45"/>
                    <a:pt x="175" y="45"/>
                  </a:cubicBezTo>
                  <a:cubicBezTo>
                    <a:pt x="177" y="45"/>
                    <a:pt x="177" y="45"/>
                    <a:pt x="177" y="45"/>
                  </a:cubicBezTo>
                  <a:cubicBezTo>
                    <a:pt x="177" y="45"/>
                    <a:pt x="177" y="45"/>
                    <a:pt x="177" y="45"/>
                  </a:cubicBezTo>
                  <a:cubicBezTo>
                    <a:pt x="175" y="44"/>
                    <a:pt x="175" y="44"/>
                    <a:pt x="175" y="44"/>
                  </a:cubicBezTo>
                  <a:cubicBezTo>
                    <a:pt x="173" y="45"/>
                    <a:pt x="173" y="45"/>
                    <a:pt x="173" y="45"/>
                  </a:cubicBezTo>
                  <a:cubicBezTo>
                    <a:pt x="173" y="46"/>
                    <a:pt x="173" y="46"/>
                    <a:pt x="173" y="46"/>
                  </a:cubicBezTo>
                  <a:close/>
                  <a:moveTo>
                    <a:pt x="160" y="40"/>
                  </a:moveTo>
                  <a:cubicBezTo>
                    <a:pt x="160" y="39"/>
                    <a:pt x="160" y="39"/>
                    <a:pt x="160" y="39"/>
                  </a:cubicBezTo>
                  <a:cubicBezTo>
                    <a:pt x="160" y="38"/>
                    <a:pt x="160" y="38"/>
                    <a:pt x="160" y="38"/>
                  </a:cubicBezTo>
                  <a:cubicBezTo>
                    <a:pt x="161" y="39"/>
                    <a:pt x="161" y="39"/>
                    <a:pt x="161" y="39"/>
                  </a:cubicBezTo>
                  <a:cubicBezTo>
                    <a:pt x="160" y="40"/>
                    <a:pt x="160" y="40"/>
                    <a:pt x="160" y="40"/>
                  </a:cubicBezTo>
                  <a:close/>
                  <a:moveTo>
                    <a:pt x="156" y="26"/>
                  </a:moveTo>
                  <a:cubicBezTo>
                    <a:pt x="156" y="26"/>
                    <a:pt x="156" y="26"/>
                    <a:pt x="156" y="26"/>
                  </a:cubicBezTo>
                  <a:cubicBezTo>
                    <a:pt x="156" y="26"/>
                    <a:pt x="156" y="26"/>
                    <a:pt x="156" y="26"/>
                  </a:cubicBezTo>
                  <a:cubicBezTo>
                    <a:pt x="156" y="25"/>
                    <a:pt x="156" y="25"/>
                    <a:pt x="156" y="25"/>
                  </a:cubicBezTo>
                  <a:cubicBezTo>
                    <a:pt x="156" y="25"/>
                    <a:pt x="156" y="25"/>
                    <a:pt x="156" y="25"/>
                  </a:cubicBezTo>
                  <a:cubicBezTo>
                    <a:pt x="157" y="26"/>
                    <a:pt x="157" y="26"/>
                    <a:pt x="157" y="26"/>
                  </a:cubicBezTo>
                  <a:cubicBezTo>
                    <a:pt x="156" y="26"/>
                    <a:pt x="156" y="26"/>
                    <a:pt x="156" y="26"/>
                  </a:cubicBezTo>
                  <a:close/>
                  <a:moveTo>
                    <a:pt x="158" y="28"/>
                  </a:moveTo>
                  <a:cubicBezTo>
                    <a:pt x="157" y="29"/>
                    <a:pt x="157" y="29"/>
                    <a:pt x="157" y="29"/>
                  </a:cubicBezTo>
                  <a:cubicBezTo>
                    <a:pt x="158" y="29"/>
                    <a:pt x="158" y="29"/>
                    <a:pt x="158" y="29"/>
                  </a:cubicBezTo>
                  <a:cubicBezTo>
                    <a:pt x="159" y="28"/>
                    <a:pt x="159" y="28"/>
                    <a:pt x="159" y="28"/>
                  </a:cubicBezTo>
                  <a:cubicBezTo>
                    <a:pt x="160" y="28"/>
                    <a:pt x="160" y="28"/>
                    <a:pt x="160" y="28"/>
                  </a:cubicBezTo>
                  <a:cubicBezTo>
                    <a:pt x="161" y="27"/>
                    <a:pt x="161" y="27"/>
                    <a:pt x="161" y="27"/>
                  </a:cubicBezTo>
                  <a:cubicBezTo>
                    <a:pt x="160" y="27"/>
                    <a:pt x="160" y="27"/>
                    <a:pt x="160" y="27"/>
                  </a:cubicBezTo>
                  <a:cubicBezTo>
                    <a:pt x="160" y="27"/>
                    <a:pt x="160" y="27"/>
                    <a:pt x="160" y="27"/>
                  </a:cubicBezTo>
                  <a:cubicBezTo>
                    <a:pt x="159" y="27"/>
                    <a:pt x="159" y="27"/>
                    <a:pt x="159" y="27"/>
                  </a:cubicBezTo>
                  <a:cubicBezTo>
                    <a:pt x="160" y="26"/>
                    <a:pt x="160" y="26"/>
                    <a:pt x="160" y="26"/>
                  </a:cubicBezTo>
                  <a:cubicBezTo>
                    <a:pt x="160" y="26"/>
                    <a:pt x="160" y="26"/>
                    <a:pt x="160" y="26"/>
                  </a:cubicBezTo>
                  <a:cubicBezTo>
                    <a:pt x="159" y="26"/>
                    <a:pt x="159" y="26"/>
                    <a:pt x="159" y="26"/>
                  </a:cubicBezTo>
                  <a:cubicBezTo>
                    <a:pt x="159" y="25"/>
                    <a:pt x="159" y="25"/>
                    <a:pt x="159" y="25"/>
                  </a:cubicBezTo>
                  <a:cubicBezTo>
                    <a:pt x="159" y="25"/>
                    <a:pt x="159" y="25"/>
                    <a:pt x="159" y="25"/>
                  </a:cubicBezTo>
                  <a:cubicBezTo>
                    <a:pt x="158" y="26"/>
                    <a:pt x="158" y="26"/>
                    <a:pt x="158" y="26"/>
                  </a:cubicBezTo>
                  <a:cubicBezTo>
                    <a:pt x="157" y="26"/>
                    <a:pt x="157" y="26"/>
                    <a:pt x="157" y="26"/>
                  </a:cubicBezTo>
                  <a:cubicBezTo>
                    <a:pt x="158" y="26"/>
                    <a:pt x="158" y="26"/>
                    <a:pt x="158" y="26"/>
                  </a:cubicBezTo>
                  <a:cubicBezTo>
                    <a:pt x="157" y="27"/>
                    <a:pt x="157" y="27"/>
                    <a:pt x="157" y="27"/>
                  </a:cubicBezTo>
                  <a:cubicBezTo>
                    <a:pt x="158" y="28"/>
                    <a:pt x="158" y="28"/>
                    <a:pt x="158" y="28"/>
                  </a:cubicBezTo>
                  <a:close/>
                  <a:moveTo>
                    <a:pt x="159" y="9"/>
                  </a:moveTo>
                  <a:cubicBezTo>
                    <a:pt x="160" y="9"/>
                    <a:pt x="160" y="9"/>
                    <a:pt x="160" y="9"/>
                  </a:cubicBezTo>
                  <a:cubicBezTo>
                    <a:pt x="160" y="8"/>
                    <a:pt x="160" y="8"/>
                    <a:pt x="160" y="8"/>
                  </a:cubicBezTo>
                  <a:cubicBezTo>
                    <a:pt x="161" y="7"/>
                    <a:pt x="161" y="7"/>
                    <a:pt x="161" y="7"/>
                  </a:cubicBezTo>
                  <a:cubicBezTo>
                    <a:pt x="160" y="7"/>
                    <a:pt x="160" y="7"/>
                    <a:pt x="160" y="7"/>
                  </a:cubicBezTo>
                  <a:cubicBezTo>
                    <a:pt x="159" y="8"/>
                    <a:pt x="159" y="8"/>
                    <a:pt x="159" y="8"/>
                  </a:cubicBezTo>
                  <a:cubicBezTo>
                    <a:pt x="159" y="9"/>
                    <a:pt x="159" y="9"/>
                    <a:pt x="159" y="9"/>
                  </a:cubicBezTo>
                  <a:close/>
                  <a:moveTo>
                    <a:pt x="157" y="10"/>
                  </a:moveTo>
                  <a:cubicBezTo>
                    <a:pt x="158" y="10"/>
                    <a:pt x="158" y="10"/>
                    <a:pt x="158" y="10"/>
                  </a:cubicBezTo>
                  <a:cubicBezTo>
                    <a:pt x="158" y="9"/>
                    <a:pt x="158" y="9"/>
                    <a:pt x="158" y="9"/>
                  </a:cubicBezTo>
                  <a:cubicBezTo>
                    <a:pt x="157" y="10"/>
                    <a:pt x="157" y="10"/>
                    <a:pt x="157" y="10"/>
                  </a:cubicBezTo>
                  <a:close/>
                  <a:moveTo>
                    <a:pt x="156" y="10"/>
                  </a:moveTo>
                  <a:cubicBezTo>
                    <a:pt x="157" y="11"/>
                    <a:pt x="157" y="11"/>
                    <a:pt x="157" y="11"/>
                  </a:cubicBezTo>
                  <a:cubicBezTo>
                    <a:pt x="157" y="10"/>
                    <a:pt x="157" y="10"/>
                    <a:pt x="157" y="10"/>
                  </a:cubicBezTo>
                  <a:cubicBezTo>
                    <a:pt x="156" y="10"/>
                    <a:pt x="156" y="10"/>
                    <a:pt x="156" y="10"/>
                  </a:cubicBezTo>
                  <a:close/>
                  <a:moveTo>
                    <a:pt x="154" y="11"/>
                  </a:moveTo>
                  <a:cubicBezTo>
                    <a:pt x="155" y="11"/>
                    <a:pt x="155" y="11"/>
                    <a:pt x="155" y="11"/>
                  </a:cubicBezTo>
                  <a:cubicBezTo>
                    <a:pt x="155" y="11"/>
                    <a:pt x="155" y="11"/>
                    <a:pt x="155" y="11"/>
                  </a:cubicBezTo>
                  <a:cubicBezTo>
                    <a:pt x="154" y="11"/>
                    <a:pt x="154" y="11"/>
                    <a:pt x="154" y="11"/>
                  </a:cubicBezTo>
                  <a:close/>
                  <a:moveTo>
                    <a:pt x="153" y="13"/>
                  </a:moveTo>
                  <a:cubicBezTo>
                    <a:pt x="152" y="12"/>
                    <a:pt x="152" y="12"/>
                    <a:pt x="152" y="12"/>
                  </a:cubicBezTo>
                  <a:cubicBezTo>
                    <a:pt x="154" y="12"/>
                    <a:pt x="154" y="12"/>
                    <a:pt x="154" y="12"/>
                  </a:cubicBezTo>
                  <a:cubicBezTo>
                    <a:pt x="155" y="12"/>
                    <a:pt x="155" y="12"/>
                    <a:pt x="155" y="12"/>
                  </a:cubicBezTo>
                  <a:cubicBezTo>
                    <a:pt x="154" y="12"/>
                    <a:pt x="154" y="12"/>
                    <a:pt x="154" y="12"/>
                  </a:cubicBezTo>
                  <a:cubicBezTo>
                    <a:pt x="153" y="13"/>
                    <a:pt x="153" y="13"/>
                    <a:pt x="153" y="13"/>
                  </a:cubicBezTo>
                  <a:cubicBezTo>
                    <a:pt x="153" y="13"/>
                    <a:pt x="153" y="13"/>
                    <a:pt x="153" y="13"/>
                  </a:cubicBezTo>
                  <a:close/>
                  <a:moveTo>
                    <a:pt x="151" y="14"/>
                  </a:moveTo>
                  <a:cubicBezTo>
                    <a:pt x="151" y="14"/>
                    <a:pt x="151" y="14"/>
                    <a:pt x="151" y="14"/>
                  </a:cubicBezTo>
                  <a:cubicBezTo>
                    <a:pt x="152" y="14"/>
                    <a:pt x="152" y="14"/>
                    <a:pt x="152" y="14"/>
                  </a:cubicBezTo>
                  <a:cubicBezTo>
                    <a:pt x="152" y="13"/>
                    <a:pt x="152" y="13"/>
                    <a:pt x="152" y="13"/>
                  </a:cubicBezTo>
                  <a:cubicBezTo>
                    <a:pt x="151" y="14"/>
                    <a:pt x="151" y="14"/>
                    <a:pt x="151" y="14"/>
                  </a:cubicBezTo>
                  <a:close/>
                  <a:moveTo>
                    <a:pt x="135" y="9"/>
                  </a:moveTo>
                  <a:cubicBezTo>
                    <a:pt x="134" y="7"/>
                    <a:pt x="134" y="7"/>
                    <a:pt x="134" y="7"/>
                  </a:cubicBezTo>
                  <a:cubicBezTo>
                    <a:pt x="134" y="6"/>
                    <a:pt x="134" y="6"/>
                    <a:pt x="134" y="6"/>
                  </a:cubicBezTo>
                  <a:cubicBezTo>
                    <a:pt x="135" y="6"/>
                    <a:pt x="135" y="6"/>
                    <a:pt x="135" y="6"/>
                  </a:cubicBezTo>
                  <a:cubicBezTo>
                    <a:pt x="135" y="7"/>
                    <a:pt x="135" y="7"/>
                    <a:pt x="135" y="7"/>
                  </a:cubicBezTo>
                  <a:cubicBezTo>
                    <a:pt x="135" y="9"/>
                    <a:pt x="135" y="9"/>
                    <a:pt x="135" y="9"/>
                  </a:cubicBezTo>
                  <a:close/>
                  <a:moveTo>
                    <a:pt x="121" y="8"/>
                  </a:moveTo>
                  <a:cubicBezTo>
                    <a:pt x="121" y="9"/>
                    <a:pt x="121" y="9"/>
                    <a:pt x="121" y="9"/>
                  </a:cubicBezTo>
                  <a:cubicBezTo>
                    <a:pt x="122" y="11"/>
                    <a:pt x="122" y="11"/>
                    <a:pt x="122" y="11"/>
                  </a:cubicBezTo>
                  <a:cubicBezTo>
                    <a:pt x="123" y="12"/>
                    <a:pt x="123" y="12"/>
                    <a:pt x="123" y="12"/>
                  </a:cubicBezTo>
                  <a:cubicBezTo>
                    <a:pt x="124" y="13"/>
                    <a:pt x="124" y="13"/>
                    <a:pt x="124" y="13"/>
                  </a:cubicBezTo>
                  <a:cubicBezTo>
                    <a:pt x="127" y="10"/>
                    <a:pt x="127" y="10"/>
                    <a:pt x="127" y="10"/>
                  </a:cubicBezTo>
                  <a:cubicBezTo>
                    <a:pt x="127" y="10"/>
                    <a:pt x="127" y="10"/>
                    <a:pt x="127" y="10"/>
                  </a:cubicBezTo>
                  <a:cubicBezTo>
                    <a:pt x="127" y="10"/>
                    <a:pt x="127" y="10"/>
                    <a:pt x="127" y="10"/>
                  </a:cubicBezTo>
                  <a:cubicBezTo>
                    <a:pt x="128" y="9"/>
                    <a:pt x="128" y="9"/>
                    <a:pt x="128" y="9"/>
                  </a:cubicBezTo>
                  <a:cubicBezTo>
                    <a:pt x="127" y="9"/>
                    <a:pt x="127" y="9"/>
                    <a:pt x="127" y="9"/>
                  </a:cubicBezTo>
                  <a:cubicBezTo>
                    <a:pt x="127" y="8"/>
                    <a:pt x="127" y="8"/>
                    <a:pt x="127" y="8"/>
                  </a:cubicBezTo>
                  <a:cubicBezTo>
                    <a:pt x="126" y="8"/>
                    <a:pt x="126" y="8"/>
                    <a:pt x="126" y="8"/>
                  </a:cubicBezTo>
                  <a:cubicBezTo>
                    <a:pt x="126" y="8"/>
                    <a:pt x="126" y="8"/>
                    <a:pt x="126" y="8"/>
                  </a:cubicBezTo>
                  <a:cubicBezTo>
                    <a:pt x="124" y="8"/>
                    <a:pt x="124" y="8"/>
                    <a:pt x="124" y="8"/>
                  </a:cubicBezTo>
                  <a:cubicBezTo>
                    <a:pt x="123" y="9"/>
                    <a:pt x="123" y="9"/>
                    <a:pt x="123" y="9"/>
                  </a:cubicBezTo>
                  <a:cubicBezTo>
                    <a:pt x="123" y="9"/>
                    <a:pt x="123" y="9"/>
                    <a:pt x="123" y="9"/>
                  </a:cubicBezTo>
                  <a:cubicBezTo>
                    <a:pt x="122" y="8"/>
                    <a:pt x="122" y="8"/>
                    <a:pt x="122" y="8"/>
                  </a:cubicBezTo>
                  <a:cubicBezTo>
                    <a:pt x="122" y="8"/>
                    <a:pt x="122" y="8"/>
                    <a:pt x="122" y="8"/>
                  </a:cubicBezTo>
                  <a:cubicBezTo>
                    <a:pt x="121" y="8"/>
                    <a:pt x="121" y="8"/>
                    <a:pt x="121" y="8"/>
                  </a:cubicBezTo>
                  <a:cubicBezTo>
                    <a:pt x="120" y="8"/>
                    <a:pt x="120" y="8"/>
                    <a:pt x="120" y="8"/>
                  </a:cubicBezTo>
                  <a:cubicBezTo>
                    <a:pt x="121" y="8"/>
                    <a:pt x="121" y="8"/>
                    <a:pt x="121" y="8"/>
                  </a:cubicBezTo>
                  <a:close/>
                  <a:moveTo>
                    <a:pt x="120" y="8"/>
                  </a:moveTo>
                  <a:cubicBezTo>
                    <a:pt x="121" y="11"/>
                    <a:pt x="121" y="11"/>
                    <a:pt x="121" y="11"/>
                  </a:cubicBezTo>
                  <a:cubicBezTo>
                    <a:pt x="122" y="11"/>
                    <a:pt x="122" y="11"/>
                    <a:pt x="122" y="11"/>
                  </a:cubicBezTo>
                  <a:cubicBezTo>
                    <a:pt x="122" y="11"/>
                    <a:pt x="122" y="11"/>
                    <a:pt x="122" y="11"/>
                  </a:cubicBezTo>
                  <a:cubicBezTo>
                    <a:pt x="121" y="11"/>
                    <a:pt x="121" y="11"/>
                    <a:pt x="121" y="11"/>
                  </a:cubicBezTo>
                  <a:cubicBezTo>
                    <a:pt x="120" y="11"/>
                    <a:pt x="120" y="11"/>
                    <a:pt x="120" y="11"/>
                  </a:cubicBezTo>
                  <a:cubicBezTo>
                    <a:pt x="119" y="11"/>
                    <a:pt x="119" y="11"/>
                    <a:pt x="119" y="11"/>
                  </a:cubicBezTo>
                  <a:cubicBezTo>
                    <a:pt x="119" y="10"/>
                    <a:pt x="119" y="10"/>
                    <a:pt x="119" y="10"/>
                  </a:cubicBezTo>
                  <a:cubicBezTo>
                    <a:pt x="119" y="10"/>
                    <a:pt x="119" y="10"/>
                    <a:pt x="119" y="10"/>
                  </a:cubicBezTo>
                  <a:cubicBezTo>
                    <a:pt x="120" y="10"/>
                    <a:pt x="120" y="10"/>
                    <a:pt x="120" y="10"/>
                  </a:cubicBezTo>
                  <a:cubicBezTo>
                    <a:pt x="120" y="10"/>
                    <a:pt x="120" y="10"/>
                    <a:pt x="120" y="10"/>
                  </a:cubicBezTo>
                  <a:cubicBezTo>
                    <a:pt x="119" y="10"/>
                    <a:pt x="119" y="10"/>
                    <a:pt x="119" y="10"/>
                  </a:cubicBezTo>
                  <a:cubicBezTo>
                    <a:pt x="120" y="9"/>
                    <a:pt x="120" y="9"/>
                    <a:pt x="120" y="9"/>
                  </a:cubicBezTo>
                  <a:cubicBezTo>
                    <a:pt x="119" y="9"/>
                    <a:pt x="119" y="9"/>
                    <a:pt x="119" y="9"/>
                  </a:cubicBezTo>
                  <a:cubicBezTo>
                    <a:pt x="120" y="8"/>
                    <a:pt x="120" y="8"/>
                    <a:pt x="120" y="8"/>
                  </a:cubicBezTo>
                  <a:close/>
                  <a:moveTo>
                    <a:pt x="80" y="35"/>
                  </a:moveTo>
                  <a:cubicBezTo>
                    <a:pt x="81" y="36"/>
                    <a:pt x="81" y="36"/>
                    <a:pt x="81" y="36"/>
                  </a:cubicBezTo>
                  <a:cubicBezTo>
                    <a:pt x="82" y="36"/>
                    <a:pt x="82" y="36"/>
                    <a:pt x="82" y="36"/>
                  </a:cubicBezTo>
                  <a:cubicBezTo>
                    <a:pt x="81" y="35"/>
                    <a:pt x="81" y="35"/>
                    <a:pt x="81" y="35"/>
                  </a:cubicBezTo>
                  <a:cubicBezTo>
                    <a:pt x="80" y="35"/>
                    <a:pt x="80" y="35"/>
                    <a:pt x="80" y="35"/>
                  </a:cubicBezTo>
                  <a:close/>
                  <a:moveTo>
                    <a:pt x="80" y="40"/>
                  </a:moveTo>
                  <a:cubicBezTo>
                    <a:pt x="80" y="38"/>
                    <a:pt x="80" y="38"/>
                    <a:pt x="80" y="38"/>
                  </a:cubicBezTo>
                  <a:cubicBezTo>
                    <a:pt x="80" y="37"/>
                    <a:pt x="80" y="37"/>
                    <a:pt x="80" y="37"/>
                  </a:cubicBezTo>
                  <a:cubicBezTo>
                    <a:pt x="80" y="39"/>
                    <a:pt x="80" y="39"/>
                    <a:pt x="80" y="39"/>
                  </a:cubicBezTo>
                  <a:cubicBezTo>
                    <a:pt x="80" y="40"/>
                    <a:pt x="80" y="40"/>
                    <a:pt x="80" y="40"/>
                  </a:cubicBezTo>
                  <a:close/>
                  <a:moveTo>
                    <a:pt x="86" y="30"/>
                  </a:moveTo>
                  <a:cubicBezTo>
                    <a:pt x="85" y="30"/>
                    <a:pt x="85" y="30"/>
                    <a:pt x="85" y="30"/>
                  </a:cubicBezTo>
                  <a:cubicBezTo>
                    <a:pt x="85" y="30"/>
                    <a:pt x="85" y="30"/>
                    <a:pt x="85" y="30"/>
                  </a:cubicBezTo>
                  <a:cubicBezTo>
                    <a:pt x="86" y="30"/>
                    <a:pt x="86" y="30"/>
                    <a:pt x="86" y="30"/>
                  </a:cubicBezTo>
                  <a:cubicBezTo>
                    <a:pt x="86" y="30"/>
                    <a:pt x="86" y="30"/>
                    <a:pt x="86" y="30"/>
                  </a:cubicBezTo>
                  <a:close/>
                  <a:moveTo>
                    <a:pt x="19" y="74"/>
                  </a:moveTo>
                  <a:cubicBezTo>
                    <a:pt x="19" y="73"/>
                    <a:pt x="19" y="73"/>
                    <a:pt x="19" y="73"/>
                  </a:cubicBezTo>
                  <a:cubicBezTo>
                    <a:pt x="20" y="71"/>
                    <a:pt x="20" y="71"/>
                    <a:pt x="20" y="71"/>
                  </a:cubicBezTo>
                  <a:cubicBezTo>
                    <a:pt x="20" y="73"/>
                    <a:pt x="20" y="73"/>
                    <a:pt x="20" y="73"/>
                  </a:cubicBezTo>
                  <a:cubicBezTo>
                    <a:pt x="19" y="74"/>
                    <a:pt x="19" y="74"/>
                    <a:pt x="19" y="74"/>
                  </a:cubicBezTo>
                  <a:close/>
                  <a:moveTo>
                    <a:pt x="0" y="106"/>
                  </a:moveTo>
                  <a:cubicBezTo>
                    <a:pt x="1" y="103"/>
                    <a:pt x="1" y="103"/>
                    <a:pt x="1" y="103"/>
                  </a:cubicBezTo>
                  <a:cubicBezTo>
                    <a:pt x="1" y="105"/>
                    <a:pt x="1" y="105"/>
                    <a:pt x="1" y="105"/>
                  </a:cubicBezTo>
                  <a:cubicBezTo>
                    <a:pt x="0" y="106"/>
                    <a:pt x="0" y="106"/>
                    <a:pt x="0" y="106"/>
                  </a:cubicBezTo>
                  <a:close/>
                  <a:moveTo>
                    <a:pt x="0" y="111"/>
                  </a:moveTo>
                  <a:cubicBezTo>
                    <a:pt x="0" y="108"/>
                    <a:pt x="0" y="108"/>
                    <a:pt x="0" y="108"/>
                  </a:cubicBezTo>
                  <a:cubicBezTo>
                    <a:pt x="0" y="107"/>
                    <a:pt x="0" y="107"/>
                    <a:pt x="0" y="107"/>
                  </a:cubicBezTo>
                  <a:cubicBezTo>
                    <a:pt x="1" y="109"/>
                    <a:pt x="1" y="109"/>
                    <a:pt x="1" y="109"/>
                  </a:cubicBezTo>
                  <a:cubicBezTo>
                    <a:pt x="0" y="111"/>
                    <a:pt x="0" y="111"/>
                    <a:pt x="0" y="111"/>
                  </a:cubicBezTo>
                  <a:close/>
                  <a:moveTo>
                    <a:pt x="139" y="192"/>
                  </a:moveTo>
                  <a:cubicBezTo>
                    <a:pt x="139" y="193"/>
                    <a:pt x="139" y="193"/>
                    <a:pt x="139" y="193"/>
                  </a:cubicBezTo>
                  <a:cubicBezTo>
                    <a:pt x="140" y="194"/>
                    <a:pt x="140" y="194"/>
                    <a:pt x="140" y="194"/>
                  </a:cubicBezTo>
                  <a:cubicBezTo>
                    <a:pt x="140" y="194"/>
                    <a:pt x="140" y="194"/>
                    <a:pt x="140" y="194"/>
                  </a:cubicBezTo>
                  <a:cubicBezTo>
                    <a:pt x="140" y="195"/>
                    <a:pt x="140" y="195"/>
                    <a:pt x="140" y="195"/>
                  </a:cubicBezTo>
                  <a:cubicBezTo>
                    <a:pt x="141" y="195"/>
                    <a:pt x="141" y="195"/>
                    <a:pt x="141" y="195"/>
                  </a:cubicBezTo>
                  <a:cubicBezTo>
                    <a:pt x="142" y="194"/>
                    <a:pt x="142" y="194"/>
                    <a:pt x="142" y="194"/>
                  </a:cubicBezTo>
                  <a:cubicBezTo>
                    <a:pt x="143" y="195"/>
                    <a:pt x="143" y="195"/>
                    <a:pt x="143" y="195"/>
                  </a:cubicBezTo>
                  <a:cubicBezTo>
                    <a:pt x="142" y="195"/>
                    <a:pt x="142" y="195"/>
                    <a:pt x="142" y="195"/>
                  </a:cubicBezTo>
                  <a:cubicBezTo>
                    <a:pt x="139" y="195"/>
                    <a:pt x="139" y="195"/>
                    <a:pt x="139" y="195"/>
                  </a:cubicBezTo>
                  <a:cubicBezTo>
                    <a:pt x="139" y="196"/>
                    <a:pt x="139" y="196"/>
                    <a:pt x="139" y="196"/>
                  </a:cubicBezTo>
                  <a:cubicBezTo>
                    <a:pt x="138" y="196"/>
                    <a:pt x="138" y="196"/>
                    <a:pt x="138" y="196"/>
                  </a:cubicBezTo>
                  <a:cubicBezTo>
                    <a:pt x="138" y="196"/>
                    <a:pt x="138" y="196"/>
                    <a:pt x="138" y="196"/>
                  </a:cubicBezTo>
                  <a:cubicBezTo>
                    <a:pt x="138" y="196"/>
                    <a:pt x="138" y="196"/>
                    <a:pt x="138" y="196"/>
                  </a:cubicBezTo>
                  <a:cubicBezTo>
                    <a:pt x="137" y="196"/>
                    <a:pt x="137" y="196"/>
                    <a:pt x="137" y="196"/>
                  </a:cubicBezTo>
                  <a:cubicBezTo>
                    <a:pt x="136" y="196"/>
                    <a:pt x="136" y="196"/>
                    <a:pt x="136" y="196"/>
                  </a:cubicBezTo>
                  <a:cubicBezTo>
                    <a:pt x="135" y="196"/>
                    <a:pt x="135" y="196"/>
                    <a:pt x="135" y="196"/>
                  </a:cubicBezTo>
                  <a:cubicBezTo>
                    <a:pt x="135" y="196"/>
                    <a:pt x="135" y="196"/>
                    <a:pt x="135" y="196"/>
                  </a:cubicBezTo>
                  <a:cubicBezTo>
                    <a:pt x="133" y="196"/>
                    <a:pt x="133" y="196"/>
                    <a:pt x="133" y="196"/>
                  </a:cubicBezTo>
                  <a:cubicBezTo>
                    <a:pt x="132" y="195"/>
                    <a:pt x="132" y="195"/>
                    <a:pt x="132" y="195"/>
                  </a:cubicBezTo>
                  <a:cubicBezTo>
                    <a:pt x="133" y="194"/>
                    <a:pt x="133" y="194"/>
                    <a:pt x="133" y="194"/>
                  </a:cubicBezTo>
                  <a:cubicBezTo>
                    <a:pt x="134" y="194"/>
                    <a:pt x="134" y="194"/>
                    <a:pt x="134" y="194"/>
                  </a:cubicBezTo>
                  <a:cubicBezTo>
                    <a:pt x="137" y="193"/>
                    <a:pt x="137" y="193"/>
                    <a:pt x="137" y="193"/>
                  </a:cubicBezTo>
                  <a:cubicBezTo>
                    <a:pt x="139" y="193"/>
                    <a:pt x="139" y="193"/>
                    <a:pt x="139" y="193"/>
                  </a:cubicBezTo>
                  <a:cubicBezTo>
                    <a:pt x="139" y="192"/>
                    <a:pt x="139" y="192"/>
                    <a:pt x="139" y="192"/>
                  </a:cubicBezTo>
                  <a:close/>
                  <a:moveTo>
                    <a:pt x="180" y="222"/>
                  </a:moveTo>
                  <a:cubicBezTo>
                    <a:pt x="181" y="222"/>
                    <a:pt x="181" y="222"/>
                    <a:pt x="181" y="222"/>
                  </a:cubicBezTo>
                  <a:cubicBezTo>
                    <a:pt x="181" y="222"/>
                    <a:pt x="181" y="222"/>
                    <a:pt x="181" y="222"/>
                  </a:cubicBezTo>
                  <a:cubicBezTo>
                    <a:pt x="181" y="223"/>
                    <a:pt x="181" y="223"/>
                    <a:pt x="181" y="223"/>
                  </a:cubicBezTo>
                  <a:cubicBezTo>
                    <a:pt x="180" y="222"/>
                    <a:pt x="180" y="222"/>
                    <a:pt x="180" y="222"/>
                  </a:cubicBezTo>
                  <a:close/>
                  <a:moveTo>
                    <a:pt x="187" y="226"/>
                  </a:moveTo>
                  <a:cubicBezTo>
                    <a:pt x="187" y="227"/>
                    <a:pt x="187" y="227"/>
                    <a:pt x="187" y="227"/>
                  </a:cubicBezTo>
                  <a:cubicBezTo>
                    <a:pt x="188" y="226"/>
                    <a:pt x="188" y="226"/>
                    <a:pt x="188" y="226"/>
                  </a:cubicBezTo>
                  <a:cubicBezTo>
                    <a:pt x="187" y="226"/>
                    <a:pt x="187" y="226"/>
                    <a:pt x="187" y="226"/>
                  </a:cubicBezTo>
                  <a:close/>
                  <a:moveTo>
                    <a:pt x="172" y="243"/>
                  </a:moveTo>
                  <a:cubicBezTo>
                    <a:pt x="172" y="244"/>
                    <a:pt x="172" y="244"/>
                    <a:pt x="172" y="244"/>
                  </a:cubicBezTo>
                  <a:cubicBezTo>
                    <a:pt x="173" y="244"/>
                    <a:pt x="173" y="244"/>
                    <a:pt x="173" y="244"/>
                  </a:cubicBezTo>
                  <a:cubicBezTo>
                    <a:pt x="173" y="244"/>
                    <a:pt x="173" y="244"/>
                    <a:pt x="173" y="244"/>
                  </a:cubicBezTo>
                  <a:cubicBezTo>
                    <a:pt x="173" y="243"/>
                    <a:pt x="173" y="243"/>
                    <a:pt x="173" y="243"/>
                  </a:cubicBezTo>
                  <a:cubicBezTo>
                    <a:pt x="172" y="243"/>
                    <a:pt x="172" y="243"/>
                    <a:pt x="172" y="243"/>
                  </a:cubicBezTo>
                  <a:close/>
                  <a:moveTo>
                    <a:pt x="172" y="241"/>
                  </a:moveTo>
                  <a:cubicBezTo>
                    <a:pt x="172" y="242"/>
                    <a:pt x="172" y="242"/>
                    <a:pt x="172" y="242"/>
                  </a:cubicBezTo>
                  <a:cubicBezTo>
                    <a:pt x="173" y="242"/>
                    <a:pt x="173" y="242"/>
                    <a:pt x="173" y="242"/>
                  </a:cubicBezTo>
                  <a:cubicBezTo>
                    <a:pt x="173" y="241"/>
                    <a:pt x="173" y="241"/>
                    <a:pt x="173" y="241"/>
                  </a:cubicBezTo>
                  <a:cubicBezTo>
                    <a:pt x="172" y="241"/>
                    <a:pt x="172" y="241"/>
                    <a:pt x="172" y="241"/>
                  </a:cubicBezTo>
                  <a:close/>
                  <a:moveTo>
                    <a:pt x="171" y="242"/>
                  </a:moveTo>
                  <a:cubicBezTo>
                    <a:pt x="171" y="242"/>
                    <a:pt x="171" y="242"/>
                    <a:pt x="171" y="242"/>
                  </a:cubicBezTo>
                  <a:cubicBezTo>
                    <a:pt x="171" y="241"/>
                    <a:pt x="171" y="241"/>
                    <a:pt x="171" y="241"/>
                  </a:cubicBezTo>
                  <a:cubicBezTo>
                    <a:pt x="172" y="240"/>
                    <a:pt x="172" y="240"/>
                    <a:pt x="172" y="240"/>
                  </a:cubicBezTo>
                  <a:cubicBezTo>
                    <a:pt x="172" y="241"/>
                    <a:pt x="172" y="241"/>
                    <a:pt x="172" y="241"/>
                  </a:cubicBezTo>
                  <a:cubicBezTo>
                    <a:pt x="171" y="242"/>
                    <a:pt x="171" y="242"/>
                    <a:pt x="171" y="242"/>
                  </a:cubicBezTo>
                  <a:close/>
                  <a:moveTo>
                    <a:pt x="167" y="238"/>
                  </a:moveTo>
                  <a:cubicBezTo>
                    <a:pt x="167" y="237"/>
                    <a:pt x="167" y="237"/>
                    <a:pt x="167" y="237"/>
                  </a:cubicBezTo>
                  <a:cubicBezTo>
                    <a:pt x="167" y="236"/>
                    <a:pt x="167" y="236"/>
                    <a:pt x="167" y="236"/>
                  </a:cubicBezTo>
                  <a:cubicBezTo>
                    <a:pt x="168" y="235"/>
                    <a:pt x="168" y="235"/>
                    <a:pt x="168" y="235"/>
                  </a:cubicBezTo>
                  <a:cubicBezTo>
                    <a:pt x="168" y="234"/>
                    <a:pt x="168" y="234"/>
                    <a:pt x="168" y="234"/>
                  </a:cubicBezTo>
                  <a:cubicBezTo>
                    <a:pt x="169" y="233"/>
                    <a:pt x="169" y="233"/>
                    <a:pt x="169" y="233"/>
                  </a:cubicBezTo>
                  <a:cubicBezTo>
                    <a:pt x="169" y="232"/>
                    <a:pt x="169" y="232"/>
                    <a:pt x="169" y="232"/>
                  </a:cubicBezTo>
                  <a:cubicBezTo>
                    <a:pt x="170" y="233"/>
                    <a:pt x="170" y="233"/>
                    <a:pt x="170" y="233"/>
                  </a:cubicBezTo>
                  <a:cubicBezTo>
                    <a:pt x="170" y="235"/>
                    <a:pt x="170" y="235"/>
                    <a:pt x="170" y="235"/>
                  </a:cubicBezTo>
                  <a:cubicBezTo>
                    <a:pt x="170" y="235"/>
                    <a:pt x="170" y="235"/>
                    <a:pt x="170" y="235"/>
                  </a:cubicBezTo>
                  <a:cubicBezTo>
                    <a:pt x="169" y="237"/>
                    <a:pt x="169" y="237"/>
                    <a:pt x="169" y="237"/>
                  </a:cubicBezTo>
                  <a:cubicBezTo>
                    <a:pt x="169" y="237"/>
                    <a:pt x="169" y="237"/>
                    <a:pt x="169" y="237"/>
                  </a:cubicBezTo>
                  <a:cubicBezTo>
                    <a:pt x="168" y="238"/>
                    <a:pt x="168" y="238"/>
                    <a:pt x="168" y="238"/>
                  </a:cubicBezTo>
                  <a:cubicBezTo>
                    <a:pt x="167" y="238"/>
                    <a:pt x="167" y="238"/>
                    <a:pt x="167" y="238"/>
                  </a:cubicBezTo>
                  <a:close/>
                  <a:moveTo>
                    <a:pt x="192" y="241"/>
                  </a:moveTo>
                  <a:cubicBezTo>
                    <a:pt x="195" y="240"/>
                    <a:pt x="195" y="240"/>
                    <a:pt x="195" y="240"/>
                  </a:cubicBezTo>
                  <a:cubicBezTo>
                    <a:pt x="195" y="239"/>
                    <a:pt x="195" y="239"/>
                    <a:pt x="195" y="239"/>
                  </a:cubicBezTo>
                  <a:cubicBezTo>
                    <a:pt x="192" y="237"/>
                    <a:pt x="192" y="237"/>
                    <a:pt x="192" y="237"/>
                  </a:cubicBezTo>
                  <a:cubicBezTo>
                    <a:pt x="192" y="237"/>
                    <a:pt x="192" y="237"/>
                    <a:pt x="192" y="237"/>
                  </a:cubicBezTo>
                  <a:cubicBezTo>
                    <a:pt x="192" y="238"/>
                    <a:pt x="192" y="238"/>
                    <a:pt x="192" y="238"/>
                  </a:cubicBezTo>
                  <a:cubicBezTo>
                    <a:pt x="191" y="239"/>
                    <a:pt x="191" y="239"/>
                    <a:pt x="191" y="239"/>
                  </a:cubicBezTo>
                  <a:cubicBezTo>
                    <a:pt x="192" y="240"/>
                    <a:pt x="192" y="240"/>
                    <a:pt x="192" y="240"/>
                  </a:cubicBezTo>
                  <a:cubicBezTo>
                    <a:pt x="192" y="241"/>
                    <a:pt x="192" y="241"/>
                    <a:pt x="192" y="241"/>
                  </a:cubicBezTo>
                  <a:close/>
                  <a:moveTo>
                    <a:pt x="191" y="242"/>
                  </a:moveTo>
                  <a:cubicBezTo>
                    <a:pt x="191" y="243"/>
                    <a:pt x="191" y="243"/>
                    <a:pt x="191" y="243"/>
                  </a:cubicBezTo>
                  <a:cubicBezTo>
                    <a:pt x="193" y="243"/>
                    <a:pt x="193" y="243"/>
                    <a:pt x="193" y="243"/>
                  </a:cubicBezTo>
                  <a:cubicBezTo>
                    <a:pt x="194" y="244"/>
                    <a:pt x="194" y="244"/>
                    <a:pt x="194" y="244"/>
                  </a:cubicBezTo>
                  <a:cubicBezTo>
                    <a:pt x="195" y="243"/>
                    <a:pt x="195" y="243"/>
                    <a:pt x="195" y="243"/>
                  </a:cubicBezTo>
                  <a:cubicBezTo>
                    <a:pt x="193" y="242"/>
                    <a:pt x="193" y="242"/>
                    <a:pt x="193" y="242"/>
                  </a:cubicBezTo>
                  <a:cubicBezTo>
                    <a:pt x="192" y="242"/>
                    <a:pt x="192" y="242"/>
                    <a:pt x="192" y="242"/>
                  </a:cubicBezTo>
                  <a:cubicBezTo>
                    <a:pt x="191" y="242"/>
                    <a:pt x="191" y="242"/>
                    <a:pt x="191" y="242"/>
                  </a:cubicBezTo>
                  <a:close/>
                  <a:moveTo>
                    <a:pt x="192" y="245"/>
                  </a:moveTo>
                  <a:cubicBezTo>
                    <a:pt x="192" y="245"/>
                    <a:pt x="192" y="245"/>
                    <a:pt x="192" y="245"/>
                  </a:cubicBezTo>
                  <a:cubicBezTo>
                    <a:pt x="193" y="244"/>
                    <a:pt x="193" y="244"/>
                    <a:pt x="193" y="244"/>
                  </a:cubicBezTo>
                  <a:cubicBezTo>
                    <a:pt x="192" y="245"/>
                    <a:pt x="192" y="245"/>
                    <a:pt x="192" y="245"/>
                  </a:cubicBezTo>
                  <a:close/>
                  <a:moveTo>
                    <a:pt x="186" y="266"/>
                  </a:moveTo>
                  <a:cubicBezTo>
                    <a:pt x="186" y="265"/>
                    <a:pt x="186" y="265"/>
                    <a:pt x="186" y="265"/>
                  </a:cubicBezTo>
                  <a:cubicBezTo>
                    <a:pt x="186" y="265"/>
                    <a:pt x="186" y="265"/>
                    <a:pt x="186" y="265"/>
                  </a:cubicBezTo>
                  <a:cubicBezTo>
                    <a:pt x="186" y="266"/>
                    <a:pt x="186" y="266"/>
                    <a:pt x="186" y="266"/>
                  </a:cubicBezTo>
                  <a:close/>
                  <a:moveTo>
                    <a:pt x="178" y="273"/>
                  </a:moveTo>
                  <a:cubicBezTo>
                    <a:pt x="177" y="272"/>
                    <a:pt x="177" y="272"/>
                    <a:pt x="177" y="272"/>
                  </a:cubicBezTo>
                  <a:cubicBezTo>
                    <a:pt x="178" y="271"/>
                    <a:pt x="178" y="271"/>
                    <a:pt x="178" y="271"/>
                  </a:cubicBezTo>
                  <a:cubicBezTo>
                    <a:pt x="178" y="270"/>
                    <a:pt x="178" y="270"/>
                    <a:pt x="178" y="270"/>
                  </a:cubicBezTo>
                  <a:cubicBezTo>
                    <a:pt x="179" y="270"/>
                    <a:pt x="179" y="270"/>
                    <a:pt x="179" y="270"/>
                  </a:cubicBezTo>
                  <a:cubicBezTo>
                    <a:pt x="179" y="270"/>
                    <a:pt x="179" y="270"/>
                    <a:pt x="179" y="270"/>
                  </a:cubicBezTo>
                  <a:cubicBezTo>
                    <a:pt x="179" y="271"/>
                    <a:pt x="179" y="271"/>
                    <a:pt x="179" y="271"/>
                  </a:cubicBezTo>
                  <a:cubicBezTo>
                    <a:pt x="178" y="273"/>
                    <a:pt x="178" y="273"/>
                    <a:pt x="178" y="273"/>
                  </a:cubicBezTo>
                  <a:close/>
                  <a:moveTo>
                    <a:pt x="170" y="272"/>
                  </a:moveTo>
                  <a:cubicBezTo>
                    <a:pt x="170" y="271"/>
                    <a:pt x="170" y="271"/>
                    <a:pt x="170" y="271"/>
                  </a:cubicBezTo>
                  <a:cubicBezTo>
                    <a:pt x="171" y="270"/>
                    <a:pt x="171" y="270"/>
                    <a:pt x="171" y="270"/>
                  </a:cubicBezTo>
                  <a:cubicBezTo>
                    <a:pt x="170" y="270"/>
                    <a:pt x="170" y="270"/>
                    <a:pt x="170" y="270"/>
                  </a:cubicBezTo>
                  <a:cubicBezTo>
                    <a:pt x="169" y="268"/>
                    <a:pt x="169" y="268"/>
                    <a:pt x="169" y="268"/>
                  </a:cubicBezTo>
                  <a:cubicBezTo>
                    <a:pt x="170" y="268"/>
                    <a:pt x="170" y="268"/>
                    <a:pt x="170" y="268"/>
                  </a:cubicBezTo>
                  <a:cubicBezTo>
                    <a:pt x="169" y="267"/>
                    <a:pt x="169" y="267"/>
                    <a:pt x="169" y="267"/>
                  </a:cubicBezTo>
                  <a:cubicBezTo>
                    <a:pt x="169" y="264"/>
                    <a:pt x="169" y="264"/>
                    <a:pt x="169" y="264"/>
                  </a:cubicBezTo>
                  <a:cubicBezTo>
                    <a:pt x="169" y="263"/>
                    <a:pt x="169" y="263"/>
                    <a:pt x="169" y="263"/>
                  </a:cubicBezTo>
                  <a:cubicBezTo>
                    <a:pt x="168" y="262"/>
                    <a:pt x="168" y="262"/>
                    <a:pt x="168" y="262"/>
                  </a:cubicBezTo>
                  <a:cubicBezTo>
                    <a:pt x="168" y="260"/>
                    <a:pt x="168" y="260"/>
                    <a:pt x="168" y="260"/>
                  </a:cubicBezTo>
                  <a:cubicBezTo>
                    <a:pt x="169" y="259"/>
                    <a:pt x="169" y="259"/>
                    <a:pt x="169" y="259"/>
                  </a:cubicBezTo>
                  <a:cubicBezTo>
                    <a:pt x="170" y="260"/>
                    <a:pt x="170" y="260"/>
                    <a:pt x="170" y="260"/>
                  </a:cubicBezTo>
                  <a:cubicBezTo>
                    <a:pt x="171" y="260"/>
                    <a:pt x="171" y="260"/>
                    <a:pt x="171" y="260"/>
                  </a:cubicBezTo>
                  <a:cubicBezTo>
                    <a:pt x="170" y="259"/>
                    <a:pt x="170" y="259"/>
                    <a:pt x="170" y="259"/>
                  </a:cubicBezTo>
                  <a:cubicBezTo>
                    <a:pt x="170" y="258"/>
                    <a:pt x="170" y="258"/>
                    <a:pt x="170" y="258"/>
                  </a:cubicBezTo>
                  <a:cubicBezTo>
                    <a:pt x="169" y="258"/>
                    <a:pt x="169" y="258"/>
                    <a:pt x="169" y="258"/>
                  </a:cubicBezTo>
                  <a:cubicBezTo>
                    <a:pt x="170" y="256"/>
                    <a:pt x="170" y="256"/>
                    <a:pt x="170" y="256"/>
                  </a:cubicBezTo>
                  <a:cubicBezTo>
                    <a:pt x="169" y="254"/>
                    <a:pt x="169" y="254"/>
                    <a:pt x="169" y="254"/>
                  </a:cubicBezTo>
                  <a:cubicBezTo>
                    <a:pt x="169" y="251"/>
                    <a:pt x="169" y="251"/>
                    <a:pt x="169" y="251"/>
                  </a:cubicBezTo>
                  <a:cubicBezTo>
                    <a:pt x="170" y="249"/>
                    <a:pt x="170" y="249"/>
                    <a:pt x="170" y="249"/>
                  </a:cubicBezTo>
                  <a:cubicBezTo>
                    <a:pt x="169" y="247"/>
                    <a:pt x="169" y="247"/>
                    <a:pt x="169" y="247"/>
                  </a:cubicBezTo>
                  <a:cubicBezTo>
                    <a:pt x="169" y="246"/>
                    <a:pt x="169" y="246"/>
                    <a:pt x="169" y="246"/>
                  </a:cubicBezTo>
                  <a:cubicBezTo>
                    <a:pt x="170" y="245"/>
                    <a:pt x="170" y="245"/>
                    <a:pt x="170" y="245"/>
                  </a:cubicBezTo>
                  <a:cubicBezTo>
                    <a:pt x="170" y="244"/>
                    <a:pt x="170" y="244"/>
                    <a:pt x="170" y="244"/>
                  </a:cubicBezTo>
                  <a:cubicBezTo>
                    <a:pt x="170" y="243"/>
                    <a:pt x="170" y="243"/>
                    <a:pt x="170" y="243"/>
                  </a:cubicBezTo>
                  <a:cubicBezTo>
                    <a:pt x="171" y="244"/>
                    <a:pt x="171" y="244"/>
                    <a:pt x="171" y="244"/>
                  </a:cubicBezTo>
                  <a:cubicBezTo>
                    <a:pt x="173" y="245"/>
                    <a:pt x="173" y="245"/>
                    <a:pt x="173" y="245"/>
                  </a:cubicBezTo>
                  <a:cubicBezTo>
                    <a:pt x="173" y="246"/>
                    <a:pt x="173" y="246"/>
                    <a:pt x="173" y="246"/>
                  </a:cubicBezTo>
                  <a:cubicBezTo>
                    <a:pt x="174" y="245"/>
                    <a:pt x="174" y="245"/>
                    <a:pt x="174" y="245"/>
                  </a:cubicBezTo>
                  <a:cubicBezTo>
                    <a:pt x="174" y="244"/>
                    <a:pt x="174" y="244"/>
                    <a:pt x="174" y="244"/>
                  </a:cubicBezTo>
                  <a:cubicBezTo>
                    <a:pt x="174" y="246"/>
                    <a:pt x="174" y="246"/>
                    <a:pt x="174" y="246"/>
                  </a:cubicBezTo>
                  <a:cubicBezTo>
                    <a:pt x="176" y="247"/>
                    <a:pt x="176" y="247"/>
                    <a:pt x="176" y="247"/>
                  </a:cubicBezTo>
                  <a:cubicBezTo>
                    <a:pt x="178" y="249"/>
                    <a:pt x="178" y="249"/>
                    <a:pt x="178" y="249"/>
                  </a:cubicBezTo>
                  <a:cubicBezTo>
                    <a:pt x="179" y="250"/>
                    <a:pt x="179" y="250"/>
                    <a:pt x="179" y="250"/>
                  </a:cubicBezTo>
                  <a:cubicBezTo>
                    <a:pt x="180" y="249"/>
                    <a:pt x="180" y="249"/>
                    <a:pt x="180" y="249"/>
                  </a:cubicBezTo>
                  <a:cubicBezTo>
                    <a:pt x="181" y="249"/>
                    <a:pt x="181" y="249"/>
                    <a:pt x="181" y="249"/>
                  </a:cubicBezTo>
                  <a:cubicBezTo>
                    <a:pt x="182" y="250"/>
                    <a:pt x="182" y="250"/>
                    <a:pt x="182" y="250"/>
                  </a:cubicBezTo>
                  <a:cubicBezTo>
                    <a:pt x="182" y="249"/>
                    <a:pt x="182" y="249"/>
                    <a:pt x="182" y="249"/>
                  </a:cubicBezTo>
                  <a:cubicBezTo>
                    <a:pt x="183" y="248"/>
                    <a:pt x="183" y="248"/>
                    <a:pt x="183" y="248"/>
                  </a:cubicBezTo>
                  <a:cubicBezTo>
                    <a:pt x="187" y="249"/>
                    <a:pt x="187" y="249"/>
                    <a:pt x="187" y="249"/>
                  </a:cubicBezTo>
                  <a:cubicBezTo>
                    <a:pt x="187" y="248"/>
                    <a:pt x="187" y="248"/>
                    <a:pt x="187" y="248"/>
                  </a:cubicBezTo>
                  <a:cubicBezTo>
                    <a:pt x="188" y="247"/>
                    <a:pt x="188" y="247"/>
                    <a:pt x="188" y="247"/>
                  </a:cubicBezTo>
                  <a:cubicBezTo>
                    <a:pt x="189" y="247"/>
                    <a:pt x="189" y="247"/>
                    <a:pt x="189" y="247"/>
                  </a:cubicBezTo>
                  <a:cubicBezTo>
                    <a:pt x="189" y="248"/>
                    <a:pt x="189" y="248"/>
                    <a:pt x="189" y="248"/>
                  </a:cubicBezTo>
                  <a:cubicBezTo>
                    <a:pt x="190" y="247"/>
                    <a:pt x="190" y="247"/>
                    <a:pt x="190" y="247"/>
                  </a:cubicBezTo>
                  <a:cubicBezTo>
                    <a:pt x="191" y="247"/>
                    <a:pt x="191" y="247"/>
                    <a:pt x="191" y="247"/>
                  </a:cubicBezTo>
                  <a:cubicBezTo>
                    <a:pt x="192" y="248"/>
                    <a:pt x="192" y="248"/>
                    <a:pt x="192" y="248"/>
                  </a:cubicBezTo>
                  <a:cubicBezTo>
                    <a:pt x="192" y="249"/>
                    <a:pt x="192" y="249"/>
                    <a:pt x="192" y="249"/>
                  </a:cubicBezTo>
                  <a:cubicBezTo>
                    <a:pt x="191" y="252"/>
                    <a:pt x="191" y="252"/>
                    <a:pt x="191" y="252"/>
                  </a:cubicBezTo>
                  <a:cubicBezTo>
                    <a:pt x="190" y="253"/>
                    <a:pt x="190" y="253"/>
                    <a:pt x="190" y="253"/>
                  </a:cubicBezTo>
                  <a:cubicBezTo>
                    <a:pt x="190" y="256"/>
                    <a:pt x="190" y="256"/>
                    <a:pt x="190" y="256"/>
                  </a:cubicBezTo>
                  <a:cubicBezTo>
                    <a:pt x="189" y="257"/>
                    <a:pt x="189" y="257"/>
                    <a:pt x="189" y="257"/>
                  </a:cubicBezTo>
                  <a:cubicBezTo>
                    <a:pt x="189" y="258"/>
                    <a:pt x="189" y="258"/>
                    <a:pt x="189" y="258"/>
                  </a:cubicBezTo>
                  <a:cubicBezTo>
                    <a:pt x="189" y="259"/>
                    <a:pt x="189" y="259"/>
                    <a:pt x="189" y="259"/>
                  </a:cubicBezTo>
                  <a:cubicBezTo>
                    <a:pt x="189" y="260"/>
                    <a:pt x="189" y="260"/>
                    <a:pt x="189" y="260"/>
                  </a:cubicBezTo>
                  <a:cubicBezTo>
                    <a:pt x="188" y="262"/>
                    <a:pt x="188" y="262"/>
                    <a:pt x="188" y="262"/>
                  </a:cubicBezTo>
                  <a:cubicBezTo>
                    <a:pt x="188" y="261"/>
                    <a:pt x="188" y="261"/>
                    <a:pt x="188" y="261"/>
                  </a:cubicBezTo>
                  <a:cubicBezTo>
                    <a:pt x="188" y="259"/>
                    <a:pt x="188" y="259"/>
                    <a:pt x="188" y="259"/>
                  </a:cubicBezTo>
                  <a:cubicBezTo>
                    <a:pt x="187" y="260"/>
                    <a:pt x="187" y="260"/>
                    <a:pt x="187" y="260"/>
                  </a:cubicBezTo>
                  <a:cubicBezTo>
                    <a:pt x="186" y="261"/>
                    <a:pt x="186" y="261"/>
                    <a:pt x="186" y="261"/>
                  </a:cubicBezTo>
                  <a:cubicBezTo>
                    <a:pt x="186" y="263"/>
                    <a:pt x="186" y="263"/>
                    <a:pt x="186" y="263"/>
                  </a:cubicBezTo>
                  <a:cubicBezTo>
                    <a:pt x="186" y="264"/>
                    <a:pt x="186" y="264"/>
                    <a:pt x="186" y="264"/>
                  </a:cubicBezTo>
                  <a:cubicBezTo>
                    <a:pt x="185" y="264"/>
                    <a:pt x="185" y="264"/>
                    <a:pt x="185" y="264"/>
                  </a:cubicBezTo>
                  <a:cubicBezTo>
                    <a:pt x="185" y="265"/>
                    <a:pt x="185" y="265"/>
                    <a:pt x="185" y="265"/>
                  </a:cubicBezTo>
                  <a:cubicBezTo>
                    <a:pt x="184" y="266"/>
                    <a:pt x="184" y="266"/>
                    <a:pt x="184" y="266"/>
                  </a:cubicBezTo>
                  <a:cubicBezTo>
                    <a:pt x="185" y="267"/>
                    <a:pt x="185" y="267"/>
                    <a:pt x="185" y="267"/>
                  </a:cubicBezTo>
                  <a:cubicBezTo>
                    <a:pt x="185" y="268"/>
                    <a:pt x="185" y="268"/>
                    <a:pt x="185" y="268"/>
                  </a:cubicBezTo>
                  <a:cubicBezTo>
                    <a:pt x="183" y="270"/>
                    <a:pt x="183" y="270"/>
                    <a:pt x="183" y="270"/>
                  </a:cubicBezTo>
                  <a:cubicBezTo>
                    <a:pt x="183" y="270"/>
                    <a:pt x="183" y="270"/>
                    <a:pt x="183" y="270"/>
                  </a:cubicBezTo>
                  <a:cubicBezTo>
                    <a:pt x="182" y="270"/>
                    <a:pt x="182" y="270"/>
                    <a:pt x="182" y="270"/>
                  </a:cubicBezTo>
                  <a:cubicBezTo>
                    <a:pt x="182" y="268"/>
                    <a:pt x="182" y="268"/>
                    <a:pt x="182" y="268"/>
                  </a:cubicBezTo>
                  <a:cubicBezTo>
                    <a:pt x="183" y="269"/>
                    <a:pt x="183" y="269"/>
                    <a:pt x="183" y="269"/>
                  </a:cubicBezTo>
                  <a:cubicBezTo>
                    <a:pt x="183" y="268"/>
                    <a:pt x="183" y="268"/>
                    <a:pt x="183" y="268"/>
                  </a:cubicBezTo>
                  <a:cubicBezTo>
                    <a:pt x="182" y="267"/>
                    <a:pt x="182" y="267"/>
                    <a:pt x="182" y="267"/>
                  </a:cubicBezTo>
                  <a:cubicBezTo>
                    <a:pt x="181" y="267"/>
                    <a:pt x="181" y="267"/>
                    <a:pt x="181" y="267"/>
                  </a:cubicBezTo>
                  <a:cubicBezTo>
                    <a:pt x="181" y="269"/>
                    <a:pt x="181" y="269"/>
                    <a:pt x="181" y="269"/>
                  </a:cubicBezTo>
                  <a:cubicBezTo>
                    <a:pt x="180" y="268"/>
                    <a:pt x="180" y="268"/>
                    <a:pt x="180" y="268"/>
                  </a:cubicBezTo>
                  <a:cubicBezTo>
                    <a:pt x="180" y="267"/>
                    <a:pt x="180" y="267"/>
                    <a:pt x="180" y="267"/>
                  </a:cubicBezTo>
                  <a:cubicBezTo>
                    <a:pt x="179" y="268"/>
                    <a:pt x="179" y="268"/>
                    <a:pt x="179" y="268"/>
                  </a:cubicBezTo>
                  <a:cubicBezTo>
                    <a:pt x="178" y="269"/>
                    <a:pt x="178" y="269"/>
                    <a:pt x="178" y="269"/>
                  </a:cubicBezTo>
                  <a:cubicBezTo>
                    <a:pt x="178" y="270"/>
                    <a:pt x="178" y="270"/>
                    <a:pt x="178" y="270"/>
                  </a:cubicBezTo>
                  <a:cubicBezTo>
                    <a:pt x="177" y="269"/>
                    <a:pt x="177" y="269"/>
                    <a:pt x="177" y="269"/>
                  </a:cubicBezTo>
                  <a:cubicBezTo>
                    <a:pt x="177" y="271"/>
                    <a:pt x="177" y="271"/>
                    <a:pt x="177" y="271"/>
                  </a:cubicBezTo>
                  <a:cubicBezTo>
                    <a:pt x="176" y="272"/>
                    <a:pt x="176" y="272"/>
                    <a:pt x="176" y="272"/>
                  </a:cubicBezTo>
                  <a:cubicBezTo>
                    <a:pt x="175" y="274"/>
                    <a:pt x="175" y="274"/>
                    <a:pt x="175" y="274"/>
                  </a:cubicBezTo>
                  <a:cubicBezTo>
                    <a:pt x="174" y="274"/>
                    <a:pt x="174" y="274"/>
                    <a:pt x="174" y="274"/>
                  </a:cubicBezTo>
                  <a:cubicBezTo>
                    <a:pt x="174" y="273"/>
                    <a:pt x="174" y="273"/>
                    <a:pt x="174" y="273"/>
                  </a:cubicBezTo>
                  <a:cubicBezTo>
                    <a:pt x="174" y="272"/>
                    <a:pt x="174" y="272"/>
                    <a:pt x="174" y="272"/>
                  </a:cubicBezTo>
                  <a:cubicBezTo>
                    <a:pt x="173" y="273"/>
                    <a:pt x="173" y="273"/>
                    <a:pt x="173" y="273"/>
                  </a:cubicBezTo>
                  <a:cubicBezTo>
                    <a:pt x="172" y="272"/>
                    <a:pt x="172" y="272"/>
                    <a:pt x="172" y="272"/>
                  </a:cubicBezTo>
                  <a:cubicBezTo>
                    <a:pt x="171" y="273"/>
                    <a:pt x="171" y="273"/>
                    <a:pt x="171" y="273"/>
                  </a:cubicBezTo>
                  <a:cubicBezTo>
                    <a:pt x="170" y="272"/>
                    <a:pt x="170" y="272"/>
                    <a:pt x="170" y="272"/>
                  </a:cubicBezTo>
                  <a:close/>
                  <a:moveTo>
                    <a:pt x="2" y="174"/>
                  </a:moveTo>
                  <a:cubicBezTo>
                    <a:pt x="3" y="175"/>
                    <a:pt x="3" y="175"/>
                    <a:pt x="3" y="175"/>
                  </a:cubicBezTo>
                  <a:cubicBezTo>
                    <a:pt x="4" y="175"/>
                    <a:pt x="4" y="175"/>
                    <a:pt x="4" y="175"/>
                  </a:cubicBezTo>
                  <a:cubicBezTo>
                    <a:pt x="7" y="177"/>
                    <a:pt x="7" y="177"/>
                    <a:pt x="7" y="177"/>
                  </a:cubicBezTo>
                  <a:cubicBezTo>
                    <a:pt x="7" y="178"/>
                    <a:pt x="7" y="178"/>
                    <a:pt x="7" y="178"/>
                  </a:cubicBezTo>
                  <a:cubicBezTo>
                    <a:pt x="7" y="179"/>
                    <a:pt x="7" y="179"/>
                    <a:pt x="7" y="179"/>
                  </a:cubicBezTo>
                  <a:cubicBezTo>
                    <a:pt x="9" y="179"/>
                    <a:pt x="9" y="179"/>
                    <a:pt x="9" y="179"/>
                  </a:cubicBezTo>
                  <a:cubicBezTo>
                    <a:pt x="9" y="180"/>
                    <a:pt x="9" y="180"/>
                    <a:pt x="9" y="180"/>
                  </a:cubicBezTo>
                  <a:cubicBezTo>
                    <a:pt x="11" y="180"/>
                    <a:pt x="11" y="180"/>
                    <a:pt x="11" y="180"/>
                  </a:cubicBezTo>
                  <a:cubicBezTo>
                    <a:pt x="12" y="180"/>
                    <a:pt x="12" y="180"/>
                    <a:pt x="12" y="180"/>
                  </a:cubicBezTo>
                  <a:cubicBezTo>
                    <a:pt x="12" y="181"/>
                    <a:pt x="12" y="181"/>
                    <a:pt x="12" y="181"/>
                  </a:cubicBezTo>
                  <a:cubicBezTo>
                    <a:pt x="14" y="181"/>
                    <a:pt x="14" y="181"/>
                    <a:pt x="14" y="181"/>
                  </a:cubicBezTo>
                  <a:cubicBezTo>
                    <a:pt x="15" y="180"/>
                    <a:pt x="15" y="180"/>
                    <a:pt x="15" y="180"/>
                  </a:cubicBezTo>
                  <a:cubicBezTo>
                    <a:pt x="16" y="181"/>
                    <a:pt x="16" y="181"/>
                    <a:pt x="16" y="181"/>
                  </a:cubicBezTo>
                  <a:cubicBezTo>
                    <a:pt x="16" y="181"/>
                    <a:pt x="16" y="181"/>
                    <a:pt x="16" y="181"/>
                  </a:cubicBezTo>
                  <a:cubicBezTo>
                    <a:pt x="17" y="181"/>
                    <a:pt x="17" y="181"/>
                    <a:pt x="17" y="181"/>
                  </a:cubicBezTo>
                  <a:cubicBezTo>
                    <a:pt x="19" y="181"/>
                    <a:pt x="19" y="181"/>
                    <a:pt x="19" y="181"/>
                  </a:cubicBezTo>
                  <a:cubicBezTo>
                    <a:pt x="20" y="181"/>
                    <a:pt x="20" y="181"/>
                    <a:pt x="20" y="181"/>
                  </a:cubicBezTo>
                  <a:cubicBezTo>
                    <a:pt x="20" y="180"/>
                    <a:pt x="20" y="180"/>
                    <a:pt x="20" y="180"/>
                  </a:cubicBezTo>
                  <a:cubicBezTo>
                    <a:pt x="21" y="180"/>
                    <a:pt x="21" y="180"/>
                    <a:pt x="21" y="180"/>
                  </a:cubicBezTo>
                  <a:cubicBezTo>
                    <a:pt x="22" y="178"/>
                    <a:pt x="22" y="178"/>
                    <a:pt x="22" y="178"/>
                  </a:cubicBezTo>
                  <a:cubicBezTo>
                    <a:pt x="24" y="178"/>
                    <a:pt x="24" y="178"/>
                    <a:pt x="24" y="178"/>
                  </a:cubicBezTo>
                  <a:cubicBezTo>
                    <a:pt x="24" y="177"/>
                    <a:pt x="24" y="177"/>
                    <a:pt x="24" y="177"/>
                  </a:cubicBezTo>
                  <a:cubicBezTo>
                    <a:pt x="25" y="177"/>
                    <a:pt x="25" y="177"/>
                    <a:pt x="25" y="177"/>
                  </a:cubicBezTo>
                  <a:cubicBezTo>
                    <a:pt x="26" y="177"/>
                    <a:pt x="26" y="177"/>
                    <a:pt x="26" y="177"/>
                  </a:cubicBezTo>
                  <a:cubicBezTo>
                    <a:pt x="27" y="178"/>
                    <a:pt x="27" y="178"/>
                    <a:pt x="27" y="178"/>
                  </a:cubicBezTo>
                  <a:cubicBezTo>
                    <a:pt x="28" y="176"/>
                    <a:pt x="28" y="176"/>
                    <a:pt x="28" y="176"/>
                  </a:cubicBezTo>
                  <a:cubicBezTo>
                    <a:pt x="29" y="176"/>
                    <a:pt x="29" y="176"/>
                    <a:pt x="29" y="176"/>
                  </a:cubicBezTo>
                  <a:cubicBezTo>
                    <a:pt x="29" y="176"/>
                    <a:pt x="29" y="176"/>
                    <a:pt x="29" y="176"/>
                  </a:cubicBezTo>
                  <a:cubicBezTo>
                    <a:pt x="30" y="175"/>
                    <a:pt x="30" y="175"/>
                    <a:pt x="30" y="175"/>
                  </a:cubicBezTo>
                  <a:cubicBezTo>
                    <a:pt x="33" y="172"/>
                    <a:pt x="33" y="172"/>
                    <a:pt x="33" y="172"/>
                  </a:cubicBezTo>
                  <a:cubicBezTo>
                    <a:pt x="34" y="173"/>
                    <a:pt x="34" y="173"/>
                    <a:pt x="34" y="173"/>
                  </a:cubicBezTo>
                  <a:cubicBezTo>
                    <a:pt x="35" y="173"/>
                    <a:pt x="35" y="173"/>
                    <a:pt x="35" y="173"/>
                  </a:cubicBezTo>
                  <a:cubicBezTo>
                    <a:pt x="36" y="172"/>
                    <a:pt x="36" y="172"/>
                    <a:pt x="36" y="172"/>
                  </a:cubicBezTo>
                  <a:cubicBezTo>
                    <a:pt x="40" y="172"/>
                    <a:pt x="40" y="172"/>
                    <a:pt x="40" y="172"/>
                  </a:cubicBezTo>
                  <a:cubicBezTo>
                    <a:pt x="40" y="172"/>
                    <a:pt x="40" y="172"/>
                    <a:pt x="40" y="172"/>
                  </a:cubicBezTo>
                  <a:cubicBezTo>
                    <a:pt x="42" y="172"/>
                    <a:pt x="42" y="172"/>
                    <a:pt x="42" y="172"/>
                  </a:cubicBezTo>
                  <a:cubicBezTo>
                    <a:pt x="43" y="172"/>
                    <a:pt x="43" y="172"/>
                    <a:pt x="43" y="172"/>
                  </a:cubicBezTo>
                  <a:cubicBezTo>
                    <a:pt x="44" y="172"/>
                    <a:pt x="44" y="172"/>
                    <a:pt x="44" y="172"/>
                  </a:cubicBezTo>
                  <a:cubicBezTo>
                    <a:pt x="45" y="172"/>
                    <a:pt x="45" y="172"/>
                    <a:pt x="45" y="172"/>
                  </a:cubicBezTo>
                  <a:cubicBezTo>
                    <a:pt x="46" y="173"/>
                    <a:pt x="46" y="173"/>
                    <a:pt x="46" y="173"/>
                  </a:cubicBezTo>
                  <a:cubicBezTo>
                    <a:pt x="47" y="173"/>
                    <a:pt x="47" y="173"/>
                    <a:pt x="47" y="173"/>
                  </a:cubicBezTo>
                  <a:cubicBezTo>
                    <a:pt x="48" y="173"/>
                    <a:pt x="48" y="173"/>
                    <a:pt x="48" y="173"/>
                  </a:cubicBezTo>
                  <a:cubicBezTo>
                    <a:pt x="48" y="173"/>
                    <a:pt x="48" y="173"/>
                    <a:pt x="48" y="173"/>
                  </a:cubicBezTo>
                  <a:cubicBezTo>
                    <a:pt x="49" y="173"/>
                    <a:pt x="49" y="173"/>
                    <a:pt x="49" y="173"/>
                  </a:cubicBezTo>
                  <a:cubicBezTo>
                    <a:pt x="52" y="173"/>
                    <a:pt x="52" y="173"/>
                    <a:pt x="52" y="173"/>
                  </a:cubicBezTo>
                  <a:cubicBezTo>
                    <a:pt x="51" y="174"/>
                    <a:pt x="51" y="174"/>
                    <a:pt x="51" y="174"/>
                  </a:cubicBezTo>
                  <a:cubicBezTo>
                    <a:pt x="52" y="174"/>
                    <a:pt x="52" y="174"/>
                    <a:pt x="52" y="174"/>
                  </a:cubicBezTo>
                  <a:cubicBezTo>
                    <a:pt x="53" y="173"/>
                    <a:pt x="53" y="173"/>
                    <a:pt x="53" y="173"/>
                  </a:cubicBezTo>
                  <a:cubicBezTo>
                    <a:pt x="55" y="173"/>
                    <a:pt x="55" y="173"/>
                    <a:pt x="55" y="173"/>
                  </a:cubicBezTo>
                  <a:cubicBezTo>
                    <a:pt x="56" y="172"/>
                    <a:pt x="56" y="172"/>
                    <a:pt x="56" y="172"/>
                  </a:cubicBezTo>
                  <a:cubicBezTo>
                    <a:pt x="57" y="170"/>
                    <a:pt x="57" y="170"/>
                    <a:pt x="57" y="170"/>
                  </a:cubicBezTo>
                  <a:cubicBezTo>
                    <a:pt x="57" y="170"/>
                    <a:pt x="57" y="170"/>
                    <a:pt x="57" y="170"/>
                  </a:cubicBezTo>
                  <a:cubicBezTo>
                    <a:pt x="59" y="169"/>
                    <a:pt x="59" y="169"/>
                    <a:pt x="59" y="169"/>
                  </a:cubicBezTo>
                  <a:cubicBezTo>
                    <a:pt x="60" y="167"/>
                    <a:pt x="60" y="167"/>
                    <a:pt x="60" y="167"/>
                  </a:cubicBezTo>
                  <a:cubicBezTo>
                    <a:pt x="61" y="165"/>
                    <a:pt x="61" y="165"/>
                    <a:pt x="61" y="165"/>
                  </a:cubicBezTo>
                  <a:cubicBezTo>
                    <a:pt x="63" y="165"/>
                    <a:pt x="63" y="165"/>
                    <a:pt x="63" y="165"/>
                  </a:cubicBezTo>
                  <a:cubicBezTo>
                    <a:pt x="64" y="165"/>
                    <a:pt x="64" y="165"/>
                    <a:pt x="64" y="165"/>
                  </a:cubicBezTo>
                  <a:cubicBezTo>
                    <a:pt x="66" y="164"/>
                    <a:pt x="66" y="164"/>
                    <a:pt x="66" y="164"/>
                  </a:cubicBezTo>
                  <a:cubicBezTo>
                    <a:pt x="69" y="162"/>
                    <a:pt x="69" y="162"/>
                    <a:pt x="69" y="162"/>
                  </a:cubicBezTo>
                  <a:cubicBezTo>
                    <a:pt x="72" y="160"/>
                    <a:pt x="72" y="160"/>
                    <a:pt x="72" y="160"/>
                  </a:cubicBezTo>
                  <a:cubicBezTo>
                    <a:pt x="72" y="160"/>
                    <a:pt x="72" y="160"/>
                    <a:pt x="72" y="160"/>
                  </a:cubicBezTo>
                  <a:cubicBezTo>
                    <a:pt x="73" y="160"/>
                    <a:pt x="73" y="160"/>
                    <a:pt x="73" y="160"/>
                  </a:cubicBezTo>
                  <a:cubicBezTo>
                    <a:pt x="74" y="160"/>
                    <a:pt x="74" y="160"/>
                    <a:pt x="74" y="160"/>
                  </a:cubicBezTo>
                  <a:cubicBezTo>
                    <a:pt x="76" y="161"/>
                    <a:pt x="76" y="161"/>
                    <a:pt x="76" y="161"/>
                  </a:cubicBezTo>
                  <a:cubicBezTo>
                    <a:pt x="78" y="161"/>
                    <a:pt x="78" y="161"/>
                    <a:pt x="78" y="161"/>
                  </a:cubicBezTo>
                  <a:cubicBezTo>
                    <a:pt x="79" y="161"/>
                    <a:pt x="79" y="161"/>
                    <a:pt x="79" y="161"/>
                  </a:cubicBezTo>
                  <a:cubicBezTo>
                    <a:pt x="82" y="161"/>
                    <a:pt x="82" y="161"/>
                    <a:pt x="82" y="161"/>
                  </a:cubicBezTo>
                  <a:cubicBezTo>
                    <a:pt x="85" y="159"/>
                    <a:pt x="85" y="159"/>
                    <a:pt x="85" y="159"/>
                  </a:cubicBezTo>
                  <a:cubicBezTo>
                    <a:pt x="87" y="159"/>
                    <a:pt x="87" y="159"/>
                    <a:pt x="87" y="159"/>
                  </a:cubicBezTo>
                  <a:cubicBezTo>
                    <a:pt x="89" y="158"/>
                    <a:pt x="89" y="158"/>
                    <a:pt x="89" y="158"/>
                  </a:cubicBezTo>
                  <a:cubicBezTo>
                    <a:pt x="90" y="158"/>
                    <a:pt x="90" y="158"/>
                    <a:pt x="90" y="158"/>
                  </a:cubicBezTo>
                  <a:cubicBezTo>
                    <a:pt x="91" y="157"/>
                    <a:pt x="91" y="157"/>
                    <a:pt x="91" y="157"/>
                  </a:cubicBezTo>
                  <a:cubicBezTo>
                    <a:pt x="94" y="156"/>
                    <a:pt x="94" y="156"/>
                    <a:pt x="94" y="156"/>
                  </a:cubicBezTo>
                  <a:cubicBezTo>
                    <a:pt x="101" y="156"/>
                    <a:pt x="101" y="156"/>
                    <a:pt x="101" y="156"/>
                  </a:cubicBezTo>
                  <a:cubicBezTo>
                    <a:pt x="103" y="157"/>
                    <a:pt x="103" y="157"/>
                    <a:pt x="103" y="157"/>
                  </a:cubicBezTo>
                  <a:cubicBezTo>
                    <a:pt x="105" y="157"/>
                    <a:pt x="105" y="157"/>
                    <a:pt x="105" y="157"/>
                  </a:cubicBezTo>
                  <a:cubicBezTo>
                    <a:pt x="107" y="156"/>
                    <a:pt x="107" y="156"/>
                    <a:pt x="107" y="156"/>
                  </a:cubicBezTo>
                  <a:cubicBezTo>
                    <a:pt x="108" y="156"/>
                    <a:pt x="108" y="156"/>
                    <a:pt x="108" y="156"/>
                  </a:cubicBezTo>
                  <a:cubicBezTo>
                    <a:pt x="110" y="158"/>
                    <a:pt x="110" y="158"/>
                    <a:pt x="110" y="158"/>
                  </a:cubicBezTo>
                  <a:cubicBezTo>
                    <a:pt x="112" y="160"/>
                    <a:pt x="112" y="160"/>
                    <a:pt x="112" y="160"/>
                  </a:cubicBezTo>
                  <a:cubicBezTo>
                    <a:pt x="113" y="161"/>
                    <a:pt x="113" y="161"/>
                    <a:pt x="113" y="161"/>
                  </a:cubicBezTo>
                  <a:cubicBezTo>
                    <a:pt x="113" y="160"/>
                    <a:pt x="113" y="160"/>
                    <a:pt x="113" y="160"/>
                  </a:cubicBezTo>
                  <a:cubicBezTo>
                    <a:pt x="114" y="160"/>
                    <a:pt x="114" y="160"/>
                    <a:pt x="114" y="160"/>
                  </a:cubicBezTo>
                  <a:cubicBezTo>
                    <a:pt x="115" y="160"/>
                    <a:pt x="115" y="160"/>
                    <a:pt x="115" y="160"/>
                  </a:cubicBezTo>
                  <a:cubicBezTo>
                    <a:pt x="116" y="160"/>
                    <a:pt x="116" y="160"/>
                    <a:pt x="116" y="160"/>
                  </a:cubicBezTo>
                  <a:cubicBezTo>
                    <a:pt x="117" y="160"/>
                    <a:pt x="117" y="160"/>
                    <a:pt x="117" y="160"/>
                  </a:cubicBezTo>
                  <a:cubicBezTo>
                    <a:pt x="118" y="162"/>
                    <a:pt x="118" y="162"/>
                    <a:pt x="118" y="162"/>
                  </a:cubicBezTo>
                  <a:cubicBezTo>
                    <a:pt x="120" y="162"/>
                    <a:pt x="120" y="162"/>
                    <a:pt x="120" y="162"/>
                  </a:cubicBezTo>
                  <a:cubicBezTo>
                    <a:pt x="120" y="162"/>
                    <a:pt x="120" y="162"/>
                    <a:pt x="120" y="162"/>
                  </a:cubicBezTo>
                  <a:cubicBezTo>
                    <a:pt x="123" y="164"/>
                    <a:pt x="123" y="164"/>
                    <a:pt x="123" y="164"/>
                  </a:cubicBezTo>
                  <a:cubicBezTo>
                    <a:pt x="123" y="165"/>
                    <a:pt x="123" y="165"/>
                    <a:pt x="123" y="165"/>
                  </a:cubicBezTo>
                  <a:cubicBezTo>
                    <a:pt x="124" y="165"/>
                    <a:pt x="124" y="165"/>
                    <a:pt x="124" y="165"/>
                  </a:cubicBezTo>
                  <a:cubicBezTo>
                    <a:pt x="125" y="166"/>
                    <a:pt x="125" y="166"/>
                    <a:pt x="125" y="166"/>
                  </a:cubicBezTo>
                  <a:cubicBezTo>
                    <a:pt x="124" y="167"/>
                    <a:pt x="124" y="167"/>
                    <a:pt x="124" y="167"/>
                  </a:cubicBezTo>
                  <a:cubicBezTo>
                    <a:pt x="123" y="167"/>
                    <a:pt x="123" y="167"/>
                    <a:pt x="123" y="167"/>
                  </a:cubicBezTo>
                  <a:cubicBezTo>
                    <a:pt x="123" y="168"/>
                    <a:pt x="123" y="168"/>
                    <a:pt x="123" y="168"/>
                  </a:cubicBezTo>
                  <a:cubicBezTo>
                    <a:pt x="124" y="170"/>
                    <a:pt x="124" y="170"/>
                    <a:pt x="124" y="170"/>
                  </a:cubicBezTo>
                  <a:cubicBezTo>
                    <a:pt x="125" y="170"/>
                    <a:pt x="125" y="170"/>
                    <a:pt x="125" y="170"/>
                  </a:cubicBezTo>
                  <a:cubicBezTo>
                    <a:pt x="126" y="172"/>
                    <a:pt x="126" y="172"/>
                    <a:pt x="126" y="172"/>
                  </a:cubicBezTo>
                  <a:cubicBezTo>
                    <a:pt x="127" y="173"/>
                    <a:pt x="127" y="173"/>
                    <a:pt x="127" y="173"/>
                  </a:cubicBezTo>
                  <a:cubicBezTo>
                    <a:pt x="127" y="175"/>
                    <a:pt x="127" y="175"/>
                    <a:pt x="127" y="175"/>
                  </a:cubicBezTo>
                  <a:cubicBezTo>
                    <a:pt x="128" y="178"/>
                    <a:pt x="128" y="178"/>
                    <a:pt x="128" y="178"/>
                  </a:cubicBezTo>
                  <a:cubicBezTo>
                    <a:pt x="128" y="179"/>
                    <a:pt x="128" y="179"/>
                    <a:pt x="128" y="179"/>
                  </a:cubicBezTo>
                  <a:cubicBezTo>
                    <a:pt x="128" y="180"/>
                    <a:pt x="128" y="180"/>
                    <a:pt x="128" y="180"/>
                  </a:cubicBezTo>
                  <a:cubicBezTo>
                    <a:pt x="128" y="182"/>
                    <a:pt x="128" y="182"/>
                    <a:pt x="128" y="182"/>
                  </a:cubicBezTo>
                  <a:cubicBezTo>
                    <a:pt x="127" y="183"/>
                    <a:pt x="127" y="183"/>
                    <a:pt x="127" y="183"/>
                  </a:cubicBezTo>
                  <a:cubicBezTo>
                    <a:pt x="127" y="182"/>
                    <a:pt x="127" y="182"/>
                    <a:pt x="127" y="182"/>
                  </a:cubicBezTo>
                  <a:cubicBezTo>
                    <a:pt x="126" y="182"/>
                    <a:pt x="126" y="182"/>
                    <a:pt x="126" y="182"/>
                  </a:cubicBezTo>
                  <a:cubicBezTo>
                    <a:pt x="127" y="184"/>
                    <a:pt x="127" y="184"/>
                    <a:pt x="127" y="184"/>
                  </a:cubicBezTo>
                  <a:cubicBezTo>
                    <a:pt x="128" y="184"/>
                    <a:pt x="128" y="184"/>
                    <a:pt x="128" y="184"/>
                  </a:cubicBezTo>
                  <a:cubicBezTo>
                    <a:pt x="129" y="186"/>
                    <a:pt x="129" y="186"/>
                    <a:pt x="129" y="186"/>
                  </a:cubicBezTo>
                  <a:cubicBezTo>
                    <a:pt x="130" y="185"/>
                    <a:pt x="130" y="185"/>
                    <a:pt x="130" y="185"/>
                  </a:cubicBezTo>
                  <a:cubicBezTo>
                    <a:pt x="131" y="186"/>
                    <a:pt x="131" y="186"/>
                    <a:pt x="131" y="186"/>
                  </a:cubicBezTo>
                  <a:cubicBezTo>
                    <a:pt x="131" y="185"/>
                    <a:pt x="131" y="185"/>
                    <a:pt x="131" y="185"/>
                  </a:cubicBezTo>
                  <a:cubicBezTo>
                    <a:pt x="130" y="184"/>
                    <a:pt x="130" y="184"/>
                    <a:pt x="130" y="184"/>
                  </a:cubicBezTo>
                  <a:cubicBezTo>
                    <a:pt x="131" y="183"/>
                    <a:pt x="131" y="183"/>
                    <a:pt x="131" y="183"/>
                  </a:cubicBezTo>
                  <a:cubicBezTo>
                    <a:pt x="132" y="182"/>
                    <a:pt x="132" y="182"/>
                    <a:pt x="132" y="182"/>
                  </a:cubicBezTo>
                  <a:cubicBezTo>
                    <a:pt x="133" y="182"/>
                    <a:pt x="133" y="182"/>
                    <a:pt x="133" y="182"/>
                  </a:cubicBezTo>
                  <a:cubicBezTo>
                    <a:pt x="133" y="181"/>
                    <a:pt x="133" y="181"/>
                    <a:pt x="133" y="181"/>
                  </a:cubicBezTo>
                  <a:cubicBezTo>
                    <a:pt x="134" y="180"/>
                    <a:pt x="134" y="180"/>
                    <a:pt x="134" y="180"/>
                  </a:cubicBezTo>
                  <a:cubicBezTo>
                    <a:pt x="135" y="179"/>
                    <a:pt x="135" y="179"/>
                    <a:pt x="135" y="179"/>
                  </a:cubicBezTo>
                  <a:cubicBezTo>
                    <a:pt x="136" y="178"/>
                    <a:pt x="136" y="178"/>
                    <a:pt x="136" y="178"/>
                  </a:cubicBezTo>
                  <a:cubicBezTo>
                    <a:pt x="138" y="176"/>
                    <a:pt x="138" y="176"/>
                    <a:pt x="138" y="176"/>
                  </a:cubicBezTo>
                  <a:cubicBezTo>
                    <a:pt x="139" y="176"/>
                    <a:pt x="139" y="176"/>
                    <a:pt x="139" y="176"/>
                  </a:cubicBezTo>
                  <a:cubicBezTo>
                    <a:pt x="139" y="176"/>
                    <a:pt x="139" y="176"/>
                    <a:pt x="139" y="176"/>
                  </a:cubicBezTo>
                  <a:cubicBezTo>
                    <a:pt x="141" y="175"/>
                    <a:pt x="141" y="175"/>
                    <a:pt x="141" y="175"/>
                  </a:cubicBezTo>
                  <a:cubicBezTo>
                    <a:pt x="142" y="173"/>
                    <a:pt x="142" y="173"/>
                    <a:pt x="142" y="173"/>
                  </a:cubicBezTo>
                  <a:cubicBezTo>
                    <a:pt x="143" y="170"/>
                    <a:pt x="143" y="170"/>
                    <a:pt x="143" y="170"/>
                  </a:cubicBezTo>
                  <a:cubicBezTo>
                    <a:pt x="145" y="170"/>
                    <a:pt x="145" y="170"/>
                    <a:pt x="145" y="170"/>
                  </a:cubicBezTo>
                  <a:cubicBezTo>
                    <a:pt x="146" y="169"/>
                    <a:pt x="146" y="169"/>
                    <a:pt x="146" y="169"/>
                  </a:cubicBezTo>
                  <a:cubicBezTo>
                    <a:pt x="145" y="167"/>
                    <a:pt x="145" y="167"/>
                    <a:pt x="145" y="167"/>
                  </a:cubicBezTo>
                  <a:cubicBezTo>
                    <a:pt x="146" y="166"/>
                    <a:pt x="146" y="166"/>
                    <a:pt x="146" y="166"/>
                  </a:cubicBezTo>
                  <a:cubicBezTo>
                    <a:pt x="147" y="168"/>
                    <a:pt x="147" y="168"/>
                    <a:pt x="147" y="168"/>
                  </a:cubicBezTo>
                  <a:cubicBezTo>
                    <a:pt x="147" y="169"/>
                    <a:pt x="147" y="169"/>
                    <a:pt x="147" y="169"/>
                  </a:cubicBezTo>
                  <a:cubicBezTo>
                    <a:pt x="147" y="171"/>
                    <a:pt x="147" y="171"/>
                    <a:pt x="147" y="171"/>
                  </a:cubicBezTo>
                  <a:cubicBezTo>
                    <a:pt x="146" y="172"/>
                    <a:pt x="146" y="172"/>
                    <a:pt x="146" y="172"/>
                  </a:cubicBezTo>
                  <a:cubicBezTo>
                    <a:pt x="145" y="175"/>
                    <a:pt x="145" y="175"/>
                    <a:pt x="145" y="175"/>
                  </a:cubicBezTo>
                  <a:cubicBezTo>
                    <a:pt x="143" y="177"/>
                    <a:pt x="143" y="177"/>
                    <a:pt x="143" y="177"/>
                  </a:cubicBezTo>
                  <a:cubicBezTo>
                    <a:pt x="142" y="178"/>
                    <a:pt x="142" y="178"/>
                    <a:pt x="142" y="178"/>
                  </a:cubicBezTo>
                  <a:cubicBezTo>
                    <a:pt x="142" y="179"/>
                    <a:pt x="142" y="179"/>
                    <a:pt x="142" y="179"/>
                  </a:cubicBezTo>
                  <a:cubicBezTo>
                    <a:pt x="142" y="181"/>
                    <a:pt x="142" y="181"/>
                    <a:pt x="142" y="181"/>
                  </a:cubicBezTo>
                  <a:cubicBezTo>
                    <a:pt x="140" y="183"/>
                    <a:pt x="140" y="183"/>
                    <a:pt x="140" y="183"/>
                  </a:cubicBezTo>
                  <a:cubicBezTo>
                    <a:pt x="141" y="183"/>
                    <a:pt x="141" y="183"/>
                    <a:pt x="141" y="183"/>
                  </a:cubicBezTo>
                  <a:cubicBezTo>
                    <a:pt x="140" y="186"/>
                    <a:pt x="140" y="186"/>
                    <a:pt x="140" y="186"/>
                  </a:cubicBezTo>
                  <a:cubicBezTo>
                    <a:pt x="137" y="186"/>
                    <a:pt x="137" y="186"/>
                    <a:pt x="137" y="186"/>
                  </a:cubicBezTo>
                  <a:cubicBezTo>
                    <a:pt x="136" y="188"/>
                    <a:pt x="136" y="188"/>
                    <a:pt x="136" y="188"/>
                  </a:cubicBezTo>
                  <a:cubicBezTo>
                    <a:pt x="135" y="189"/>
                    <a:pt x="135" y="189"/>
                    <a:pt x="135" y="189"/>
                  </a:cubicBezTo>
                  <a:cubicBezTo>
                    <a:pt x="135" y="189"/>
                    <a:pt x="135" y="189"/>
                    <a:pt x="135" y="189"/>
                  </a:cubicBezTo>
                  <a:cubicBezTo>
                    <a:pt x="137" y="189"/>
                    <a:pt x="137" y="189"/>
                    <a:pt x="137" y="189"/>
                  </a:cubicBezTo>
                  <a:cubicBezTo>
                    <a:pt x="139" y="188"/>
                    <a:pt x="139" y="188"/>
                    <a:pt x="139" y="188"/>
                  </a:cubicBezTo>
                  <a:cubicBezTo>
                    <a:pt x="141" y="189"/>
                    <a:pt x="141" y="189"/>
                    <a:pt x="141" y="189"/>
                  </a:cubicBezTo>
                  <a:cubicBezTo>
                    <a:pt x="143" y="185"/>
                    <a:pt x="143" y="185"/>
                    <a:pt x="143" y="185"/>
                  </a:cubicBezTo>
                  <a:cubicBezTo>
                    <a:pt x="144" y="182"/>
                    <a:pt x="144" y="182"/>
                    <a:pt x="144" y="182"/>
                  </a:cubicBezTo>
                  <a:cubicBezTo>
                    <a:pt x="145" y="180"/>
                    <a:pt x="145" y="180"/>
                    <a:pt x="145" y="180"/>
                  </a:cubicBezTo>
                  <a:cubicBezTo>
                    <a:pt x="146" y="181"/>
                    <a:pt x="146" y="181"/>
                    <a:pt x="146" y="181"/>
                  </a:cubicBezTo>
                  <a:cubicBezTo>
                    <a:pt x="146" y="184"/>
                    <a:pt x="146" y="184"/>
                    <a:pt x="146" y="184"/>
                  </a:cubicBezTo>
                  <a:cubicBezTo>
                    <a:pt x="147" y="186"/>
                    <a:pt x="147" y="186"/>
                    <a:pt x="147" y="186"/>
                  </a:cubicBezTo>
                  <a:cubicBezTo>
                    <a:pt x="146" y="186"/>
                    <a:pt x="146" y="186"/>
                    <a:pt x="146" y="186"/>
                  </a:cubicBezTo>
                  <a:cubicBezTo>
                    <a:pt x="146" y="189"/>
                    <a:pt x="146" y="189"/>
                    <a:pt x="146" y="189"/>
                  </a:cubicBezTo>
                  <a:cubicBezTo>
                    <a:pt x="145" y="191"/>
                    <a:pt x="145" y="191"/>
                    <a:pt x="145" y="191"/>
                  </a:cubicBezTo>
                  <a:cubicBezTo>
                    <a:pt x="143" y="192"/>
                    <a:pt x="143" y="192"/>
                    <a:pt x="143" y="192"/>
                  </a:cubicBezTo>
                  <a:cubicBezTo>
                    <a:pt x="143" y="193"/>
                    <a:pt x="143" y="193"/>
                    <a:pt x="143" y="193"/>
                  </a:cubicBezTo>
                  <a:cubicBezTo>
                    <a:pt x="144" y="193"/>
                    <a:pt x="144" y="193"/>
                    <a:pt x="144" y="193"/>
                  </a:cubicBezTo>
                  <a:cubicBezTo>
                    <a:pt x="146" y="193"/>
                    <a:pt x="146" y="193"/>
                    <a:pt x="146" y="193"/>
                  </a:cubicBezTo>
                  <a:cubicBezTo>
                    <a:pt x="147" y="192"/>
                    <a:pt x="147" y="192"/>
                    <a:pt x="147" y="192"/>
                  </a:cubicBezTo>
                  <a:cubicBezTo>
                    <a:pt x="148" y="192"/>
                    <a:pt x="148" y="192"/>
                    <a:pt x="148" y="192"/>
                  </a:cubicBezTo>
                  <a:cubicBezTo>
                    <a:pt x="149" y="191"/>
                    <a:pt x="149" y="191"/>
                    <a:pt x="149" y="191"/>
                  </a:cubicBezTo>
                  <a:cubicBezTo>
                    <a:pt x="150" y="191"/>
                    <a:pt x="150" y="191"/>
                    <a:pt x="150" y="191"/>
                  </a:cubicBezTo>
                  <a:cubicBezTo>
                    <a:pt x="151" y="191"/>
                    <a:pt x="151" y="191"/>
                    <a:pt x="151" y="191"/>
                  </a:cubicBezTo>
                  <a:cubicBezTo>
                    <a:pt x="150" y="192"/>
                    <a:pt x="150" y="192"/>
                    <a:pt x="150" y="192"/>
                  </a:cubicBezTo>
                  <a:cubicBezTo>
                    <a:pt x="150" y="193"/>
                    <a:pt x="150" y="193"/>
                    <a:pt x="150" y="193"/>
                  </a:cubicBezTo>
                  <a:cubicBezTo>
                    <a:pt x="149" y="193"/>
                    <a:pt x="149" y="193"/>
                    <a:pt x="149" y="193"/>
                  </a:cubicBezTo>
                  <a:cubicBezTo>
                    <a:pt x="148" y="194"/>
                    <a:pt x="148" y="194"/>
                    <a:pt x="148" y="194"/>
                  </a:cubicBezTo>
                  <a:cubicBezTo>
                    <a:pt x="149" y="196"/>
                    <a:pt x="149" y="196"/>
                    <a:pt x="149" y="196"/>
                  </a:cubicBezTo>
                  <a:cubicBezTo>
                    <a:pt x="150" y="197"/>
                    <a:pt x="150" y="197"/>
                    <a:pt x="150" y="197"/>
                  </a:cubicBezTo>
                  <a:cubicBezTo>
                    <a:pt x="151" y="199"/>
                    <a:pt x="151" y="199"/>
                    <a:pt x="151" y="199"/>
                  </a:cubicBezTo>
                  <a:cubicBezTo>
                    <a:pt x="151" y="201"/>
                    <a:pt x="151" y="201"/>
                    <a:pt x="151" y="201"/>
                  </a:cubicBezTo>
                  <a:cubicBezTo>
                    <a:pt x="151" y="204"/>
                    <a:pt x="151" y="204"/>
                    <a:pt x="151" y="204"/>
                  </a:cubicBezTo>
                  <a:cubicBezTo>
                    <a:pt x="149" y="206"/>
                    <a:pt x="149" y="206"/>
                    <a:pt x="149" y="206"/>
                  </a:cubicBezTo>
                  <a:cubicBezTo>
                    <a:pt x="149" y="207"/>
                    <a:pt x="149" y="207"/>
                    <a:pt x="149" y="207"/>
                  </a:cubicBezTo>
                  <a:cubicBezTo>
                    <a:pt x="149" y="209"/>
                    <a:pt x="149" y="209"/>
                    <a:pt x="149" y="209"/>
                  </a:cubicBezTo>
                  <a:cubicBezTo>
                    <a:pt x="150" y="210"/>
                    <a:pt x="150" y="210"/>
                    <a:pt x="150" y="210"/>
                  </a:cubicBezTo>
                  <a:cubicBezTo>
                    <a:pt x="151" y="211"/>
                    <a:pt x="151" y="211"/>
                    <a:pt x="151" y="211"/>
                  </a:cubicBezTo>
                  <a:cubicBezTo>
                    <a:pt x="151" y="213"/>
                    <a:pt x="151" y="213"/>
                    <a:pt x="151" y="213"/>
                  </a:cubicBezTo>
                  <a:cubicBezTo>
                    <a:pt x="154" y="216"/>
                    <a:pt x="154" y="216"/>
                    <a:pt x="154" y="216"/>
                  </a:cubicBezTo>
                  <a:cubicBezTo>
                    <a:pt x="155" y="217"/>
                    <a:pt x="155" y="217"/>
                    <a:pt x="155" y="217"/>
                  </a:cubicBezTo>
                  <a:cubicBezTo>
                    <a:pt x="157" y="218"/>
                    <a:pt x="157" y="218"/>
                    <a:pt x="157" y="218"/>
                  </a:cubicBezTo>
                  <a:cubicBezTo>
                    <a:pt x="157" y="219"/>
                    <a:pt x="157" y="219"/>
                    <a:pt x="157" y="219"/>
                  </a:cubicBezTo>
                  <a:cubicBezTo>
                    <a:pt x="158" y="219"/>
                    <a:pt x="158" y="219"/>
                    <a:pt x="158" y="219"/>
                  </a:cubicBezTo>
                  <a:cubicBezTo>
                    <a:pt x="159" y="219"/>
                    <a:pt x="159" y="219"/>
                    <a:pt x="159" y="219"/>
                  </a:cubicBezTo>
                  <a:cubicBezTo>
                    <a:pt x="159" y="219"/>
                    <a:pt x="159" y="219"/>
                    <a:pt x="159" y="219"/>
                  </a:cubicBezTo>
                  <a:cubicBezTo>
                    <a:pt x="161" y="219"/>
                    <a:pt x="161" y="219"/>
                    <a:pt x="161" y="219"/>
                  </a:cubicBezTo>
                  <a:cubicBezTo>
                    <a:pt x="162" y="221"/>
                    <a:pt x="162" y="221"/>
                    <a:pt x="162" y="221"/>
                  </a:cubicBezTo>
                  <a:cubicBezTo>
                    <a:pt x="164" y="221"/>
                    <a:pt x="164" y="221"/>
                    <a:pt x="164" y="221"/>
                  </a:cubicBezTo>
                  <a:cubicBezTo>
                    <a:pt x="165" y="222"/>
                    <a:pt x="165" y="222"/>
                    <a:pt x="165" y="222"/>
                  </a:cubicBezTo>
                  <a:cubicBezTo>
                    <a:pt x="166" y="224"/>
                    <a:pt x="166" y="224"/>
                    <a:pt x="166" y="224"/>
                  </a:cubicBezTo>
                  <a:cubicBezTo>
                    <a:pt x="167" y="224"/>
                    <a:pt x="167" y="224"/>
                    <a:pt x="167" y="224"/>
                  </a:cubicBezTo>
                  <a:cubicBezTo>
                    <a:pt x="168" y="225"/>
                    <a:pt x="168" y="225"/>
                    <a:pt x="168" y="225"/>
                  </a:cubicBezTo>
                  <a:cubicBezTo>
                    <a:pt x="169" y="225"/>
                    <a:pt x="169" y="225"/>
                    <a:pt x="169" y="225"/>
                  </a:cubicBezTo>
                  <a:cubicBezTo>
                    <a:pt x="170" y="225"/>
                    <a:pt x="170" y="225"/>
                    <a:pt x="170" y="225"/>
                  </a:cubicBezTo>
                  <a:cubicBezTo>
                    <a:pt x="172" y="223"/>
                    <a:pt x="172" y="223"/>
                    <a:pt x="172" y="223"/>
                  </a:cubicBezTo>
                  <a:cubicBezTo>
                    <a:pt x="173" y="222"/>
                    <a:pt x="173" y="222"/>
                    <a:pt x="173" y="222"/>
                  </a:cubicBezTo>
                  <a:cubicBezTo>
                    <a:pt x="174" y="222"/>
                    <a:pt x="174" y="222"/>
                    <a:pt x="174" y="222"/>
                  </a:cubicBezTo>
                  <a:cubicBezTo>
                    <a:pt x="176" y="221"/>
                    <a:pt x="176" y="221"/>
                    <a:pt x="176" y="221"/>
                  </a:cubicBezTo>
                  <a:cubicBezTo>
                    <a:pt x="177" y="221"/>
                    <a:pt x="177" y="221"/>
                    <a:pt x="177" y="221"/>
                  </a:cubicBezTo>
                  <a:cubicBezTo>
                    <a:pt x="177" y="220"/>
                    <a:pt x="177" y="220"/>
                    <a:pt x="177" y="220"/>
                  </a:cubicBezTo>
                  <a:cubicBezTo>
                    <a:pt x="177" y="220"/>
                    <a:pt x="177" y="220"/>
                    <a:pt x="177" y="220"/>
                  </a:cubicBezTo>
                  <a:cubicBezTo>
                    <a:pt x="176" y="219"/>
                    <a:pt x="176" y="219"/>
                    <a:pt x="176" y="219"/>
                  </a:cubicBezTo>
                  <a:cubicBezTo>
                    <a:pt x="176" y="219"/>
                    <a:pt x="176" y="219"/>
                    <a:pt x="176" y="219"/>
                  </a:cubicBezTo>
                  <a:cubicBezTo>
                    <a:pt x="179" y="217"/>
                    <a:pt x="179" y="217"/>
                    <a:pt x="179" y="217"/>
                  </a:cubicBezTo>
                  <a:cubicBezTo>
                    <a:pt x="181" y="218"/>
                    <a:pt x="181" y="218"/>
                    <a:pt x="181" y="218"/>
                  </a:cubicBezTo>
                  <a:cubicBezTo>
                    <a:pt x="181" y="220"/>
                    <a:pt x="181" y="220"/>
                    <a:pt x="181" y="220"/>
                  </a:cubicBezTo>
                  <a:cubicBezTo>
                    <a:pt x="178" y="221"/>
                    <a:pt x="178" y="221"/>
                    <a:pt x="178" y="221"/>
                  </a:cubicBezTo>
                  <a:cubicBezTo>
                    <a:pt x="179" y="222"/>
                    <a:pt x="179" y="222"/>
                    <a:pt x="179" y="222"/>
                  </a:cubicBezTo>
                  <a:cubicBezTo>
                    <a:pt x="180" y="222"/>
                    <a:pt x="180" y="222"/>
                    <a:pt x="180" y="222"/>
                  </a:cubicBezTo>
                  <a:cubicBezTo>
                    <a:pt x="180" y="221"/>
                    <a:pt x="180" y="221"/>
                    <a:pt x="180" y="221"/>
                  </a:cubicBezTo>
                  <a:cubicBezTo>
                    <a:pt x="182" y="221"/>
                    <a:pt x="182" y="221"/>
                    <a:pt x="182" y="221"/>
                  </a:cubicBezTo>
                  <a:cubicBezTo>
                    <a:pt x="183" y="221"/>
                    <a:pt x="183" y="221"/>
                    <a:pt x="183" y="221"/>
                  </a:cubicBezTo>
                  <a:cubicBezTo>
                    <a:pt x="183" y="223"/>
                    <a:pt x="183" y="223"/>
                    <a:pt x="183" y="223"/>
                  </a:cubicBezTo>
                  <a:cubicBezTo>
                    <a:pt x="182" y="223"/>
                    <a:pt x="182" y="223"/>
                    <a:pt x="182" y="223"/>
                  </a:cubicBezTo>
                  <a:cubicBezTo>
                    <a:pt x="181" y="224"/>
                    <a:pt x="181" y="224"/>
                    <a:pt x="181" y="224"/>
                  </a:cubicBezTo>
                  <a:cubicBezTo>
                    <a:pt x="183" y="226"/>
                    <a:pt x="183" y="226"/>
                    <a:pt x="183" y="226"/>
                  </a:cubicBezTo>
                  <a:cubicBezTo>
                    <a:pt x="183" y="228"/>
                    <a:pt x="183" y="228"/>
                    <a:pt x="183" y="228"/>
                  </a:cubicBezTo>
                  <a:cubicBezTo>
                    <a:pt x="184" y="227"/>
                    <a:pt x="184" y="227"/>
                    <a:pt x="184" y="227"/>
                  </a:cubicBezTo>
                  <a:cubicBezTo>
                    <a:pt x="184" y="227"/>
                    <a:pt x="184" y="227"/>
                    <a:pt x="184" y="227"/>
                  </a:cubicBezTo>
                  <a:cubicBezTo>
                    <a:pt x="184" y="229"/>
                    <a:pt x="184" y="229"/>
                    <a:pt x="184" y="229"/>
                  </a:cubicBezTo>
                  <a:cubicBezTo>
                    <a:pt x="185" y="230"/>
                    <a:pt x="185" y="230"/>
                    <a:pt x="185" y="230"/>
                  </a:cubicBezTo>
                  <a:cubicBezTo>
                    <a:pt x="186" y="228"/>
                    <a:pt x="186" y="228"/>
                    <a:pt x="186" y="228"/>
                  </a:cubicBezTo>
                  <a:cubicBezTo>
                    <a:pt x="186" y="227"/>
                    <a:pt x="186" y="227"/>
                    <a:pt x="186" y="227"/>
                  </a:cubicBezTo>
                  <a:cubicBezTo>
                    <a:pt x="185" y="227"/>
                    <a:pt x="185" y="227"/>
                    <a:pt x="185" y="227"/>
                  </a:cubicBezTo>
                  <a:cubicBezTo>
                    <a:pt x="185" y="227"/>
                    <a:pt x="185" y="227"/>
                    <a:pt x="185" y="227"/>
                  </a:cubicBezTo>
                  <a:cubicBezTo>
                    <a:pt x="186" y="226"/>
                    <a:pt x="186" y="226"/>
                    <a:pt x="186" y="226"/>
                  </a:cubicBezTo>
                  <a:cubicBezTo>
                    <a:pt x="189" y="226"/>
                    <a:pt x="189" y="226"/>
                    <a:pt x="189" y="226"/>
                  </a:cubicBezTo>
                  <a:cubicBezTo>
                    <a:pt x="189" y="227"/>
                    <a:pt x="189" y="227"/>
                    <a:pt x="189" y="227"/>
                  </a:cubicBezTo>
                  <a:cubicBezTo>
                    <a:pt x="190" y="226"/>
                    <a:pt x="190" y="226"/>
                    <a:pt x="190" y="226"/>
                  </a:cubicBezTo>
                  <a:cubicBezTo>
                    <a:pt x="191" y="224"/>
                    <a:pt x="191" y="224"/>
                    <a:pt x="191" y="224"/>
                  </a:cubicBezTo>
                  <a:cubicBezTo>
                    <a:pt x="194" y="222"/>
                    <a:pt x="194" y="222"/>
                    <a:pt x="194" y="222"/>
                  </a:cubicBezTo>
                  <a:cubicBezTo>
                    <a:pt x="196" y="220"/>
                    <a:pt x="196" y="220"/>
                    <a:pt x="196" y="220"/>
                  </a:cubicBezTo>
                  <a:cubicBezTo>
                    <a:pt x="195" y="220"/>
                    <a:pt x="195" y="220"/>
                    <a:pt x="195" y="220"/>
                  </a:cubicBezTo>
                  <a:cubicBezTo>
                    <a:pt x="195" y="221"/>
                    <a:pt x="195" y="221"/>
                    <a:pt x="195" y="221"/>
                  </a:cubicBezTo>
                  <a:cubicBezTo>
                    <a:pt x="195" y="220"/>
                    <a:pt x="195" y="220"/>
                    <a:pt x="195" y="220"/>
                  </a:cubicBezTo>
                  <a:cubicBezTo>
                    <a:pt x="194" y="220"/>
                    <a:pt x="194" y="220"/>
                    <a:pt x="194" y="220"/>
                  </a:cubicBezTo>
                  <a:cubicBezTo>
                    <a:pt x="195" y="220"/>
                    <a:pt x="195" y="220"/>
                    <a:pt x="195" y="220"/>
                  </a:cubicBezTo>
                  <a:cubicBezTo>
                    <a:pt x="197" y="220"/>
                    <a:pt x="197" y="220"/>
                    <a:pt x="197" y="220"/>
                  </a:cubicBezTo>
                  <a:cubicBezTo>
                    <a:pt x="199" y="219"/>
                    <a:pt x="199" y="219"/>
                    <a:pt x="199" y="219"/>
                  </a:cubicBezTo>
                  <a:cubicBezTo>
                    <a:pt x="204" y="218"/>
                    <a:pt x="204" y="218"/>
                    <a:pt x="204" y="218"/>
                  </a:cubicBezTo>
                  <a:cubicBezTo>
                    <a:pt x="208" y="219"/>
                    <a:pt x="208" y="219"/>
                    <a:pt x="208" y="219"/>
                  </a:cubicBezTo>
                  <a:cubicBezTo>
                    <a:pt x="209" y="218"/>
                    <a:pt x="209" y="218"/>
                    <a:pt x="209" y="218"/>
                  </a:cubicBezTo>
                  <a:cubicBezTo>
                    <a:pt x="209" y="217"/>
                    <a:pt x="209" y="217"/>
                    <a:pt x="209" y="217"/>
                  </a:cubicBezTo>
                  <a:cubicBezTo>
                    <a:pt x="210" y="217"/>
                    <a:pt x="210" y="217"/>
                    <a:pt x="210" y="217"/>
                  </a:cubicBezTo>
                  <a:cubicBezTo>
                    <a:pt x="212" y="216"/>
                    <a:pt x="212" y="216"/>
                    <a:pt x="212" y="216"/>
                  </a:cubicBezTo>
                  <a:cubicBezTo>
                    <a:pt x="213" y="214"/>
                    <a:pt x="213" y="214"/>
                    <a:pt x="213" y="214"/>
                  </a:cubicBezTo>
                  <a:cubicBezTo>
                    <a:pt x="212" y="211"/>
                    <a:pt x="212" y="211"/>
                    <a:pt x="212" y="211"/>
                  </a:cubicBezTo>
                  <a:cubicBezTo>
                    <a:pt x="212" y="210"/>
                    <a:pt x="212" y="210"/>
                    <a:pt x="212" y="210"/>
                  </a:cubicBezTo>
                  <a:cubicBezTo>
                    <a:pt x="214" y="208"/>
                    <a:pt x="214" y="208"/>
                    <a:pt x="214" y="208"/>
                  </a:cubicBezTo>
                  <a:cubicBezTo>
                    <a:pt x="214" y="204"/>
                    <a:pt x="214" y="204"/>
                    <a:pt x="214" y="204"/>
                  </a:cubicBezTo>
                  <a:cubicBezTo>
                    <a:pt x="215" y="203"/>
                    <a:pt x="215" y="203"/>
                    <a:pt x="215" y="203"/>
                  </a:cubicBezTo>
                  <a:cubicBezTo>
                    <a:pt x="216" y="200"/>
                    <a:pt x="216" y="200"/>
                    <a:pt x="216" y="200"/>
                  </a:cubicBezTo>
                  <a:cubicBezTo>
                    <a:pt x="217" y="200"/>
                    <a:pt x="217" y="200"/>
                    <a:pt x="217" y="200"/>
                  </a:cubicBezTo>
                  <a:cubicBezTo>
                    <a:pt x="217" y="198"/>
                    <a:pt x="217" y="198"/>
                    <a:pt x="217" y="198"/>
                  </a:cubicBezTo>
                  <a:cubicBezTo>
                    <a:pt x="221" y="194"/>
                    <a:pt x="221" y="194"/>
                    <a:pt x="221" y="194"/>
                  </a:cubicBezTo>
                  <a:cubicBezTo>
                    <a:pt x="222" y="194"/>
                    <a:pt x="222" y="194"/>
                    <a:pt x="222" y="194"/>
                  </a:cubicBezTo>
                  <a:cubicBezTo>
                    <a:pt x="222" y="191"/>
                    <a:pt x="222" y="191"/>
                    <a:pt x="222" y="191"/>
                  </a:cubicBezTo>
                  <a:cubicBezTo>
                    <a:pt x="224" y="189"/>
                    <a:pt x="224" y="189"/>
                    <a:pt x="224" y="189"/>
                  </a:cubicBezTo>
                  <a:cubicBezTo>
                    <a:pt x="225" y="186"/>
                    <a:pt x="225" y="186"/>
                    <a:pt x="225" y="186"/>
                  </a:cubicBezTo>
                  <a:cubicBezTo>
                    <a:pt x="226" y="185"/>
                    <a:pt x="226" y="185"/>
                    <a:pt x="226" y="185"/>
                  </a:cubicBezTo>
                  <a:cubicBezTo>
                    <a:pt x="226" y="183"/>
                    <a:pt x="226" y="183"/>
                    <a:pt x="226" y="183"/>
                  </a:cubicBezTo>
                  <a:cubicBezTo>
                    <a:pt x="227" y="183"/>
                    <a:pt x="227" y="183"/>
                    <a:pt x="227" y="183"/>
                  </a:cubicBezTo>
                  <a:cubicBezTo>
                    <a:pt x="228" y="180"/>
                    <a:pt x="228" y="180"/>
                    <a:pt x="228" y="180"/>
                  </a:cubicBezTo>
                  <a:cubicBezTo>
                    <a:pt x="227" y="180"/>
                    <a:pt x="227" y="180"/>
                    <a:pt x="227" y="180"/>
                  </a:cubicBezTo>
                  <a:cubicBezTo>
                    <a:pt x="229" y="179"/>
                    <a:pt x="229" y="179"/>
                    <a:pt x="229" y="179"/>
                  </a:cubicBezTo>
                  <a:cubicBezTo>
                    <a:pt x="231" y="177"/>
                    <a:pt x="231" y="177"/>
                    <a:pt x="231" y="177"/>
                  </a:cubicBezTo>
                  <a:cubicBezTo>
                    <a:pt x="232" y="176"/>
                    <a:pt x="232" y="176"/>
                    <a:pt x="232" y="176"/>
                  </a:cubicBezTo>
                  <a:cubicBezTo>
                    <a:pt x="233" y="174"/>
                    <a:pt x="233" y="174"/>
                    <a:pt x="233" y="174"/>
                  </a:cubicBezTo>
                  <a:cubicBezTo>
                    <a:pt x="234" y="173"/>
                    <a:pt x="234" y="173"/>
                    <a:pt x="234" y="173"/>
                  </a:cubicBezTo>
                  <a:cubicBezTo>
                    <a:pt x="236" y="173"/>
                    <a:pt x="236" y="173"/>
                    <a:pt x="236" y="173"/>
                  </a:cubicBezTo>
                  <a:cubicBezTo>
                    <a:pt x="234" y="173"/>
                    <a:pt x="234" y="173"/>
                    <a:pt x="234" y="173"/>
                  </a:cubicBezTo>
                  <a:cubicBezTo>
                    <a:pt x="234" y="172"/>
                    <a:pt x="234" y="172"/>
                    <a:pt x="234" y="172"/>
                  </a:cubicBezTo>
                  <a:cubicBezTo>
                    <a:pt x="236" y="172"/>
                    <a:pt x="236" y="172"/>
                    <a:pt x="236" y="172"/>
                  </a:cubicBezTo>
                  <a:cubicBezTo>
                    <a:pt x="238" y="171"/>
                    <a:pt x="238" y="171"/>
                    <a:pt x="238" y="171"/>
                  </a:cubicBezTo>
                  <a:cubicBezTo>
                    <a:pt x="239" y="169"/>
                    <a:pt x="239" y="169"/>
                    <a:pt x="239" y="169"/>
                  </a:cubicBezTo>
                  <a:cubicBezTo>
                    <a:pt x="238" y="168"/>
                    <a:pt x="238" y="168"/>
                    <a:pt x="238" y="168"/>
                  </a:cubicBezTo>
                  <a:cubicBezTo>
                    <a:pt x="239" y="167"/>
                    <a:pt x="239" y="167"/>
                    <a:pt x="239" y="167"/>
                  </a:cubicBezTo>
                  <a:cubicBezTo>
                    <a:pt x="241" y="166"/>
                    <a:pt x="241" y="166"/>
                    <a:pt x="241" y="166"/>
                  </a:cubicBezTo>
                  <a:cubicBezTo>
                    <a:pt x="241" y="164"/>
                    <a:pt x="241" y="164"/>
                    <a:pt x="241" y="164"/>
                  </a:cubicBezTo>
                  <a:cubicBezTo>
                    <a:pt x="242" y="164"/>
                    <a:pt x="242" y="164"/>
                    <a:pt x="242" y="164"/>
                  </a:cubicBezTo>
                  <a:cubicBezTo>
                    <a:pt x="244" y="161"/>
                    <a:pt x="244" y="161"/>
                    <a:pt x="244" y="161"/>
                  </a:cubicBezTo>
                  <a:cubicBezTo>
                    <a:pt x="243" y="160"/>
                    <a:pt x="243" y="160"/>
                    <a:pt x="243" y="160"/>
                  </a:cubicBezTo>
                  <a:cubicBezTo>
                    <a:pt x="244" y="158"/>
                    <a:pt x="244" y="158"/>
                    <a:pt x="244" y="158"/>
                  </a:cubicBezTo>
                  <a:cubicBezTo>
                    <a:pt x="244" y="158"/>
                    <a:pt x="244" y="158"/>
                    <a:pt x="244" y="158"/>
                  </a:cubicBezTo>
                  <a:cubicBezTo>
                    <a:pt x="244" y="157"/>
                    <a:pt x="244" y="157"/>
                    <a:pt x="244" y="157"/>
                  </a:cubicBezTo>
                  <a:cubicBezTo>
                    <a:pt x="246" y="152"/>
                    <a:pt x="246" y="152"/>
                    <a:pt x="246" y="152"/>
                  </a:cubicBezTo>
                  <a:cubicBezTo>
                    <a:pt x="246" y="150"/>
                    <a:pt x="246" y="150"/>
                    <a:pt x="246" y="150"/>
                  </a:cubicBezTo>
                  <a:cubicBezTo>
                    <a:pt x="248" y="146"/>
                    <a:pt x="248" y="146"/>
                    <a:pt x="248" y="146"/>
                  </a:cubicBezTo>
                  <a:cubicBezTo>
                    <a:pt x="248" y="145"/>
                    <a:pt x="248" y="145"/>
                    <a:pt x="248" y="145"/>
                  </a:cubicBezTo>
                  <a:cubicBezTo>
                    <a:pt x="249" y="142"/>
                    <a:pt x="249" y="142"/>
                    <a:pt x="249" y="142"/>
                  </a:cubicBezTo>
                  <a:cubicBezTo>
                    <a:pt x="251" y="140"/>
                    <a:pt x="251" y="140"/>
                    <a:pt x="251" y="140"/>
                  </a:cubicBezTo>
                  <a:cubicBezTo>
                    <a:pt x="252" y="139"/>
                    <a:pt x="252" y="139"/>
                    <a:pt x="252" y="139"/>
                  </a:cubicBezTo>
                  <a:cubicBezTo>
                    <a:pt x="251" y="137"/>
                    <a:pt x="251" y="137"/>
                    <a:pt x="251" y="137"/>
                  </a:cubicBezTo>
                  <a:cubicBezTo>
                    <a:pt x="252" y="135"/>
                    <a:pt x="252" y="135"/>
                    <a:pt x="252" y="135"/>
                  </a:cubicBezTo>
                  <a:cubicBezTo>
                    <a:pt x="251" y="133"/>
                    <a:pt x="251" y="133"/>
                    <a:pt x="251" y="133"/>
                  </a:cubicBezTo>
                  <a:cubicBezTo>
                    <a:pt x="251" y="131"/>
                    <a:pt x="251" y="131"/>
                    <a:pt x="251" y="131"/>
                  </a:cubicBezTo>
                  <a:cubicBezTo>
                    <a:pt x="251" y="129"/>
                    <a:pt x="251" y="129"/>
                    <a:pt x="251" y="129"/>
                  </a:cubicBezTo>
                  <a:cubicBezTo>
                    <a:pt x="250" y="128"/>
                    <a:pt x="250" y="128"/>
                    <a:pt x="250" y="128"/>
                  </a:cubicBezTo>
                  <a:cubicBezTo>
                    <a:pt x="250" y="127"/>
                    <a:pt x="250" y="127"/>
                    <a:pt x="250" y="127"/>
                  </a:cubicBezTo>
                  <a:cubicBezTo>
                    <a:pt x="251" y="126"/>
                    <a:pt x="251" y="126"/>
                    <a:pt x="251" y="126"/>
                  </a:cubicBezTo>
                  <a:cubicBezTo>
                    <a:pt x="251" y="125"/>
                    <a:pt x="251" y="125"/>
                    <a:pt x="251" y="125"/>
                  </a:cubicBezTo>
                  <a:cubicBezTo>
                    <a:pt x="252" y="123"/>
                    <a:pt x="252" y="123"/>
                    <a:pt x="252" y="123"/>
                  </a:cubicBezTo>
                  <a:cubicBezTo>
                    <a:pt x="252" y="122"/>
                    <a:pt x="252" y="122"/>
                    <a:pt x="252" y="122"/>
                  </a:cubicBezTo>
                  <a:cubicBezTo>
                    <a:pt x="252" y="119"/>
                    <a:pt x="252" y="119"/>
                    <a:pt x="252" y="119"/>
                  </a:cubicBezTo>
                  <a:cubicBezTo>
                    <a:pt x="252" y="117"/>
                    <a:pt x="252" y="117"/>
                    <a:pt x="252" y="117"/>
                  </a:cubicBezTo>
                  <a:cubicBezTo>
                    <a:pt x="252" y="117"/>
                    <a:pt x="252" y="117"/>
                    <a:pt x="252" y="117"/>
                  </a:cubicBezTo>
                  <a:cubicBezTo>
                    <a:pt x="251" y="115"/>
                    <a:pt x="251" y="115"/>
                    <a:pt x="251" y="115"/>
                  </a:cubicBezTo>
                  <a:cubicBezTo>
                    <a:pt x="251" y="113"/>
                    <a:pt x="251" y="113"/>
                    <a:pt x="251" y="113"/>
                  </a:cubicBezTo>
                  <a:cubicBezTo>
                    <a:pt x="251" y="113"/>
                    <a:pt x="251" y="113"/>
                    <a:pt x="251" y="113"/>
                  </a:cubicBezTo>
                  <a:cubicBezTo>
                    <a:pt x="252" y="111"/>
                    <a:pt x="252" y="111"/>
                    <a:pt x="252" y="111"/>
                  </a:cubicBezTo>
                  <a:cubicBezTo>
                    <a:pt x="250" y="111"/>
                    <a:pt x="250" y="111"/>
                    <a:pt x="250" y="111"/>
                  </a:cubicBezTo>
                  <a:cubicBezTo>
                    <a:pt x="250" y="110"/>
                    <a:pt x="250" y="110"/>
                    <a:pt x="250" y="110"/>
                  </a:cubicBezTo>
                  <a:cubicBezTo>
                    <a:pt x="250" y="108"/>
                    <a:pt x="250" y="108"/>
                    <a:pt x="250" y="108"/>
                  </a:cubicBezTo>
                  <a:cubicBezTo>
                    <a:pt x="248" y="107"/>
                    <a:pt x="248" y="107"/>
                    <a:pt x="248" y="107"/>
                  </a:cubicBezTo>
                  <a:cubicBezTo>
                    <a:pt x="247" y="105"/>
                    <a:pt x="247" y="105"/>
                    <a:pt x="247" y="105"/>
                  </a:cubicBezTo>
                  <a:cubicBezTo>
                    <a:pt x="247" y="103"/>
                    <a:pt x="247" y="103"/>
                    <a:pt x="247" y="103"/>
                  </a:cubicBezTo>
                  <a:cubicBezTo>
                    <a:pt x="246" y="102"/>
                    <a:pt x="246" y="102"/>
                    <a:pt x="246" y="102"/>
                  </a:cubicBezTo>
                  <a:cubicBezTo>
                    <a:pt x="245" y="102"/>
                    <a:pt x="245" y="102"/>
                    <a:pt x="245" y="102"/>
                  </a:cubicBezTo>
                  <a:cubicBezTo>
                    <a:pt x="244" y="102"/>
                    <a:pt x="244" y="102"/>
                    <a:pt x="244" y="102"/>
                  </a:cubicBezTo>
                  <a:cubicBezTo>
                    <a:pt x="244" y="101"/>
                    <a:pt x="244" y="101"/>
                    <a:pt x="244" y="101"/>
                  </a:cubicBezTo>
                  <a:cubicBezTo>
                    <a:pt x="243" y="100"/>
                    <a:pt x="243" y="100"/>
                    <a:pt x="243" y="100"/>
                  </a:cubicBezTo>
                  <a:cubicBezTo>
                    <a:pt x="243" y="99"/>
                    <a:pt x="243" y="99"/>
                    <a:pt x="243" y="99"/>
                  </a:cubicBezTo>
                  <a:cubicBezTo>
                    <a:pt x="243" y="99"/>
                    <a:pt x="243" y="99"/>
                    <a:pt x="243" y="99"/>
                  </a:cubicBezTo>
                  <a:cubicBezTo>
                    <a:pt x="241" y="97"/>
                    <a:pt x="241" y="97"/>
                    <a:pt x="241" y="97"/>
                  </a:cubicBezTo>
                  <a:cubicBezTo>
                    <a:pt x="240" y="97"/>
                    <a:pt x="240" y="97"/>
                    <a:pt x="240" y="97"/>
                  </a:cubicBezTo>
                  <a:cubicBezTo>
                    <a:pt x="241" y="96"/>
                    <a:pt x="241" y="96"/>
                    <a:pt x="241" y="96"/>
                  </a:cubicBezTo>
                  <a:cubicBezTo>
                    <a:pt x="240" y="94"/>
                    <a:pt x="240" y="94"/>
                    <a:pt x="240" y="94"/>
                  </a:cubicBezTo>
                  <a:cubicBezTo>
                    <a:pt x="241" y="93"/>
                    <a:pt x="241" y="93"/>
                    <a:pt x="241" y="93"/>
                  </a:cubicBezTo>
                  <a:cubicBezTo>
                    <a:pt x="241" y="91"/>
                    <a:pt x="241" y="91"/>
                    <a:pt x="241" y="91"/>
                  </a:cubicBezTo>
                  <a:cubicBezTo>
                    <a:pt x="241" y="90"/>
                    <a:pt x="241" y="90"/>
                    <a:pt x="241" y="90"/>
                  </a:cubicBezTo>
                  <a:cubicBezTo>
                    <a:pt x="241" y="89"/>
                    <a:pt x="241" y="89"/>
                    <a:pt x="241" y="89"/>
                  </a:cubicBezTo>
                  <a:cubicBezTo>
                    <a:pt x="240" y="88"/>
                    <a:pt x="240" y="88"/>
                    <a:pt x="240" y="88"/>
                  </a:cubicBezTo>
                  <a:cubicBezTo>
                    <a:pt x="240" y="89"/>
                    <a:pt x="240" y="89"/>
                    <a:pt x="240" y="89"/>
                  </a:cubicBezTo>
                  <a:cubicBezTo>
                    <a:pt x="240" y="89"/>
                    <a:pt x="240" y="89"/>
                    <a:pt x="240" y="89"/>
                  </a:cubicBezTo>
                  <a:cubicBezTo>
                    <a:pt x="240" y="90"/>
                    <a:pt x="240" y="90"/>
                    <a:pt x="240" y="90"/>
                  </a:cubicBezTo>
                  <a:cubicBezTo>
                    <a:pt x="237" y="87"/>
                    <a:pt x="237" y="87"/>
                    <a:pt x="237" y="87"/>
                  </a:cubicBezTo>
                  <a:cubicBezTo>
                    <a:pt x="237" y="86"/>
                    <a:pt x="237" y="86"/>
                    <a:pt x="237" y="86"/>
                  </a:cubicBezTo>
                  <a:cubicBezTo>
                    <a:pt x="236" y="86"/>
                    <a:pt x="236" y="86"/>
                    <a:pt x="236" y="86"/>
                  </a:cubicBezTo>
                  <a:cubicBezTo>
                    <a:pt x="236" y="87"/>
                    <a:pt x="236" y="87"/>
                    <a:pt x="236" y="87"/>
                  </a:cubicBezTo>
                  <a:cubicBezTo>
                    <a:pt x="236" y="88"/>
                    <a:pt x="236" y="88"/>
                    <a:pt x="236" y="88"/>
                  </a:cubicBezTo>
                  <a:cubicBezTo>
                    <a:pt x="236" y="90"/>
                    <a:pt x="236" y="90"/>
                    <a:pt x="236" y="90"/>
                  </a:cubicBezTo>
                  <a:cubicBezTo>
                    <a:pt x="235" y="88"/>
                    <a:pt x="235" y="88"/>
                    <a:pt x="235" y="88"/>
                  </a:cubicBezTo>
                  <a:cubicBezTo>
                    <a:pt x="234" y="89"/>
                    <a:pt x="234" y="89"/>
                    <a:pt x="234" y="89"/>
                  </a:cubicBezTo>
                  <a:cubicBezTo>
                    <a:pt x="234" y="88"/>
                    <a:pt x="234" y="88"/>
                    <a:pt x="234" y="88"/>
                  </a:cubicBezTo>
                  <a:cubicBezTo>
                    <a:pt x="234" y="87"/>
                    <a:pt x="234" y="87"/>
                    <a:pt x="234" y="87"/>
                  </a:cubicBezTo>
                  <a:cubicBezTo>
                    <a:pt x="234" y="83"/>
                    <a:pt x="234" y="83"/>
                    <a:pt x="234" y="83"/>
                  </a:cubicBezTo>
                  <a:cubicBezTo>
                    <a:pt x="234" y="83"/>
                    <a:pt x="234" y="83"/>
                    <a:pt x="234" y="83"/>
                  </a:cubicBezTo>
                  <a:cubicBezTo>
                    <a:pt x="234" y="82"/>
                    <a:pt x="234" y="82"/>
                    <a:pt x="234" y="82"/>
                  </a:cubicBezTo>
                  <a:cubicBezTo>
                    <a:pt x="233" y="81"/>
                    <a:pt x="233" y="81"/>
                    <a:pt x="233" y="81"/>
                  </a:cubicBezTo>
                  <a:cubicBezTo>
                    <a:pt x="233" y="80"/>
                    <a:pt x="233" y="80"/>
                    <a:pt x="233" y="80"/>
                  </a:cubicBezTo>
                  <a:cubicBezTo>
                    <a:pt x="232" y="80"/>
                    <a:pt x="232" y="80"/>
                    <a:pt x="232" y="80"/>
                  </a:cubicBezTo>
                  <a:cubicBezTo>
                    <a:pt x="233" y="79"/>
                    <a:pt x="233" y="79"/>
                    <a:pt x="233" y="79"/>
                  </a:cubicBezTo>
                  <a:cubicBezTo>
                    <a:pt x="231" y="77"/>
                    <a:pt x="231" y="77"/>
                    <a:pt x="231" y="77"/>
                  </a:cubicBezTo>
                  <a:cubicBezTo>
                    <a:pt x="230" y="76"/>
                    <a:pt x="230" y="76"/>
                    <a:pt x="230" y="76"/>
                  </a:cubicBezTo>
                  <a:cubicBezTo>
                    <a:pt x="230" y="74"/>
                    <a:pt x="230" y="74"/>
                    <a:pt x="230" y="74"/>
                  </a:cubicBezTo>
                  <a:cubicBezTo>
                    <a:pt x="231" y="74"/>
                    <a:pt x="231" y="74"/>
                    <a:pt x="231" y="74"/>
                  </a:cubicBezTo>
                  <a:cubicBezTo>
                    <a:pt x="231" y="73"/>
                    <a:pt x="231" y="73"/>
                    <a:pt x="231" y="73"/>
                  </a:cubicBezTo>
                  <a:cubicBezTo>
                    <a:pt x="230" y="71"/>
                    <a:pt x="230" y="71"/>
                    <a:pt x="230" y="71"/>
                  </a:cubicBezTo>
                  <a:cubicBezTo>
                    <a:pt x="230" y="72"/>
                    <a:pt x="230" y="72"/>
                    <a:pt x="230" y="72"/>
                  </a:cubicBezTo>
                  <a:cubicBezTo>
                    <a:pt x="228" y="71"/>
                    <a:pt x="228" y="71"/>
                    <a:pt x="228" y="71"/>
                  </a:cubicBezTo>
                  <a:cubicBezTo>
                    <a:pt x="227" y="70"/>
                    <a:pt x="227" y="70"/>
                    <a:pt x="227" y="70"/>
                  </a:cubicBezTo>
                  <a:cubicBezTo>
                    <a:pt x="226" y="70"/>
                    <a:pt x="226" y="70"/>
                    <a:pt x="226" y="70"/>
                  </a:cubicBezTo>
                  <a:cubicBezTo>
                    <a:pt x="225" y="69"/>
                    <a:pt x="225" y="69"/>
                    <a:pt x="225" y="69"/>
                  </a:cubicBezTo>
                  <a:cubicBezTo>
                    <a:pt x="224" y="69"/>
                    <a:pt x="224" y="69"/>
                    <a:pt x="224" y="69"/>
                  </a:cubicBezTo>
                  <a:cubicBezTo>
                    <a:pt x="224" y="69"/>
                    <a:pt x="224" y="69"/>
                    <a:pt x="224" y="69"/>
                  </a:cubicBezTo>
                  <a:cubicBezTo>
                    <a:pt x="223" y="68"/>
                    <a:pt x="223" y="68"/>
                    <a:pt x="223" y="68"/>
                  </a:cubicBezTo>
                  <a:cubicBezTo>
                    <a:pt x="222" y="69"/>
                    <a:pt x="222" y="69"/>
                    <a:pt x="222" y="69"/>
                  </a:cubicBezTo>
                  <a:cubicBezTo>
                    <a:pt x="222" y="68"/>
                    <a:pt x="222" y="68"/>
                    <a:pt x="222" y="68"/>
                  </a:cubicBezTo>
                  <a:cubicBezTo>
                    <a:pt x="224" y="67"/>
                    <a:pt x="224" y="67"/>
                    <a:pt x="224" y="67"/>
                  </a:cubicBezTo>
                  <a:cubicBezTo>
                    <a:pt x="224" y="67"/>
                    <a:pt x="224" y="67"/>
                    <a:pt x="224" y="67"/>
                  </a:cubicBezTo>
                  <a:cubicBezTo>
                    <a:pt x="223" y="66"/>
                    <a:pt x="223" y="66"/>
                    <a:pt x="223" y="66"/>
                  </a:cubicBezTo>
                  <a:cubicBezTo>
                    <a:pt x="222" y="66"/>
                    <a:pt x="222" y="66"/>
                    <a:pt x="222" y="66"/>
                  </a:cubicBezTo>
                  <a:cubicBezTo>
                    <a:pt x="221" y="66"/>
                    <a:pt x="221" y="66"/>
                    <a:pt x="221" y="66"/>
                  </a:cubicBezTo>
                  <a:cubicBezTo>
                    <a:pt x="221" y="65"/>
                    <a:pt x="221" y="65"/>
                    <a:pt x="221" y="65"/>
                  </a:cubicBezTo>
                  <a:cubicBezTo>
                    <a:pt x="220" y="65"/>
                    <a:pt x="220" y="65"/>
                    <a:pt x="220" y="65"/>
                  </a:cubicBezTo>
                  <a:cubicBezTo>
                    <a:pt x="217" y="64"/>
                    <a:pt x="217" y="64"/>
                    <a:pt x="217" y="64"/>
                  </a:cubicBezTo>
                  <a:cubicBezTo>
                    <a:pt x="216" y="61"/>
                    <a:pt x="216" y="61"/>
                    <a:pt x="216" y="61"/>
                  </a:cubicBezTo>
                  <a:cubicBezTo>
                    <a:pt x="216" y="59"/>
                    <a:pt x="216" y="59"/>
                    <a:pt x="216" y="59"/>
                  </a:cubicBezTo>
                  <a:cubicBezTo>
                    <a:pt x="215" y="58"/>
                    <a:pt x="215" y="58"/>
                    <a:pt x="215" y="58"/>
                  </a:cubicBezTo>
                  <a:cubicBezTo>
                    <a:pt x="215" y="56"/>
                    <a:pt x="215" y="56"/>
                    <a:pt x="215" y="56"/>
                  </a:cubicBezTo>
                  <a:cubicBezTo>
                    <a:pt x="216" y="56"/>
                    <a:pt x="216" y="56"/>
                    <a:pt x="216" y="56"/>
                  </a:cubicBezTo>
                  <a:cubicBezTo>
                    <a:pt x="216" y="54"/>
                    <a:pt x="216" y="54"/>
                    <a:pt x="216" y="54"/>
                  </a:cubicBezTo>
                  <a:cubicBezTo>
                    <a:pt x="216" y="50"/>
                    <a:pt x="216" y="50"/>
                    <a:pt x="216" y="50"/>
                  </a:cubicBezTo>
                  <a:cubicBezTo>
                    <a:pt x="215" y="49"/>
                    <a:pt x="215" y="49"/>
                    <a:pt x="215" y="49"/>
                  </a:cubicBezTo>
                  <a:cubicBezTo>
                    <a:pt x="216" y="49"/>
                    <a:pt x="216" y="49"/>
                    <a:pt x="216" y="49"/>
                  </a:cubicBezTo>
                  <a:cubicBezTo>
                    <a:pt x="215" y="48"/>
                    <a:pt x="215" y="48"/>
                    <a:pt x="215" y="48"/>
                  </a:cubicBezTo>
                  <a:cubicBezTo>
                    <a:pt x="214" y="48"/>
                    <a:pt x="214" y="48"/>
                    <a:pt x="214" y="48"/>
                  </a:cubicBezTo>
                  <a:cubicBezTo>
                    <a:pt x="213" y="45"/>
                    <a:pt x="213" y="45"/>
                    <a:pt x="213" y="45"/>
                  </a:cubicBezTo>
                  <a:cubicBezTo>
                    <a:pt x="213" y="42"/>
                    <a:pt x="213" y="42"/>
                    <a:pt x="213" y="42"/>
                  </a:cubicBezTo>
                  <a:cubicBezTo>
                    <a:pt x="213" y="42"/>
                    <a:pt x="213" y="42"/>
                    <a:pt x="213" y="42"/>
                  </a:cubicBezTo>
                  <a:cubicBezTo>
                    <a:pt x="213" y="41"/>
                    <a:pt x="213" y="41"/>
                    <a:pt x="213" y="41"/>
                  </a:cubicBezTo>
                  <a:cubicBezTo>
                    <a:pt x="213" y="40"/>
                    <a:pt x="213" y="40"/>
                    <a:pt x="213" y="40"/>
                  </a:cubicBezTo>
                  <a:cubicBezTo>
                    <a:pt x="212" y="37"/>
                    <a:pt x="212" y="37"/>
                    <a:pt x="212" y="37"/>
                  </a:cubicBezTo>
                  <a:cubicBezTo>
                    <a:pt x="213" y="36"/>
                    <a:pt x="213" y="36"/>
                    <a:pt x="213" y="36"/>
                  </a:cubicBezTo>
                  <a:cubicBezTo>
                    <a:pt x="212" y="34"/>
                    <a:pt x="212" y="34"/>
                    <a:pt x="212" y="34"/>
                  </a:cubicBezTo>
                  <a:cubicBezTo>
                    <a:pt x="213" y="34"/>
                    <a:pt x="213" y="34"/>
                    <a:pt x="213" y="34"/>
                  </a:cubicBezTo>
                  <a:cubicBezTo>
                    <a:pt x="213" y="33"/>
                    <a:pt x="213" y="33"/>
                    <a:pt x="213" y="33"/>
                  </a:cubicBezTo>
                  <a:cubicBezTo>
                    <a:pt x="211" y="31"/>
                    <a:pt x="211" y="31"/>
                    <a:pt x="211" y="31"/>
                  </a:cubicBezTo>
                  <a:cubicBezTo>
                    <a:pt x="209" y="30"/>
                    <a:pt x="209" y="30"/>
                    <a:pt x="209" y="30"/>
                  </a:cubicBezTo>
                  <a:cubicBezTo>
                    <a:pt x="210" y="30"/>
                    <a:pt x="210" y="30"/>
                    <a:pt x="210" y="30"/>
                  </a:cubicBezTo>
                  <a:cubicBezTo>
                    <a:pt x="208" y="28"/>
                    <a:pt x="208" y="28"/>
                    <a:pt x="208" y="28"/>
                  </a:cubicBezTo>
                  <a:cubicBezTo>
                    <a:pt x="207" y="29"/>
                    <a:pt x="207" y="29"/>
                    <a:pt x="207" y="29"/>
                  </a:cubicBezTo>
                  <a:cubicBezTo>
                    <a:pt x="206" y="29"/>
                    <a:pt x="206" y="29"/>
                    <a:pt x="206" y="29"/>
                  </a:cubicBezTo>
                  <a:cubicBezTo>
                    <a:pt x="206" y="30"/>
                    <a:pt x="206" y="30"/>
                    <a:pt x="206" y="30"/>
                  </a:cubicBezTo>
                  <a:cubicBezTo>
                    <a:pt x="205" y="30"/>
                    <a:pt x="205" y="30"/>
                    <a:pt x="205" y="30"/>
                  </a:cubicBezTo>
                  <a:cubicBezTo>
                    <a:pt x="203" y="28"/>
                    <a:pt x="203" y="28"/>
                    <a:pt x="203" y="28"/>
                  </a:cubicBezTo>
                  <a:cubicBezTo>
                    <a:pt x="203" y="27"/>
                    <a:pt x="203" y="27"/>
                    <a:pt x="203" y="27"/>
                  </a:cubicBezTo>
                  <a:cubicBezTo>
                    <a:pt x="203" y="25"/>
                    <a:pt x="203" y="25"/>
                    <a:pt x="203" y="25"/>
                  </a:cubicBezTo>
                  <a:cubicBezTo>
                    <a:pt x="203" y="23"/>
                    <a:pt x="203" y="23"/>
                    <a:pt x="203" y="23"/>
                  </a:cubicBezTo>
                  <a:cubicBezTo>
                    <a:pt x="203" y="20"/>
                    <a:pt x="203" y="20"/>
                    <a:pt x="203" y="20"/>
                  </a:cubicBezTo>
                  <a:cubicBezTo>
                    <a:pt x="202" y="20"/>
                    <a:pt x="202" y="20"/>
                    <a:pt x="202" y="20"/>
                  </a:cubicBezTo>
                  <a:cubicBezTo>
                    <a:pt x="202" y="19"/>
                    <a:pt x="202" y="19"/>
                    <a:pt x="202" y="19"/>
                  </a:cubicBezTo>
                  <a:cubicBezTo>
                    <a:pt x="202" y="18"/>
                    <a:pt x="202" y="18"/>
                    <a:pt x="202" y="18"/>
                  </a:cubicBezTo>
                  <a:cubicBezTo>
                    <a:pt x="201" y="17"/>
                    <a:pt x="201" y="17"/>
                    <a:pt x="201" y="17"/>
                  </a:cubicBezTo>
                  <a:cubicBezTo>
                    <a:pt x="201" y="16"/>
                    <a:pt x="201" y="16"/>
                    <a:pt x="201" y="16"/>
                  </a:cubicBezTo>
                  <a:cubicBezTo>
                    <a:pt x="201" y="15"/>
                    <a:pt x="201" y="15"/>
                    <a:pt x="201" y="15"/>
                  </a:cubicBezTo>
                  <a:cubicBezTo>
                    <a:pt x="201" y="14"/>
                    <a:pt x="201" y="14"/>
                    <a:pt x="201" y="14"/>
                  </a:cubicBezTo>
                  <a:cubicBezTo>
                    <a:pt x="202" y="13"/>
                    <a:pt x="202" y="13"/>
                    <a:pt x="202" y="13"/>
                  </a:cubicBezTo>
                  <a:cubicBezTo>
                    <a:pt x="201" y="12"/>
                    <a:pt x="201" y="12"/>
                    <a:pt x="201" y="12"/>
                  </a:cubicBezTo>
                  <a:cubicBezTo>
                    <a:pt x="200" y="13"/>
                    <a:pt x="200" y="13"/>
                    <a:pt x="200" y="13"/>
                  </a:cubicBezTo>
                  <a:cubicBezTo>
                    <a:pt x="199" y="12"/>
                    <a:pt x="199" y="12"/>
                    <a:pt x="199" y="12"/>
                  </a:cubicBezTo>
                  <a:cubicBezTo>
                    <a:pt x="199" y="9"/>
                    <a:pt x="199" y="9"/>
                    <a:pt x="199" y="9"/>
                  </a:cubicBezTo>
                  <a:cubicBezTo>
                    <a:pt x="199" y="8"/>
                    <a:pt x="199" y="8"/>
                    <a:pt x="199" y="8"/>
                  </a:cubicBezTo>
                  <a:cubicBezTo>
                    <a:pt x="199" y="7"/>
                    <a:pt x="199" y="7"/>
                    <a:pt x="199" y="7"/>
                  </a:cubicBezTo>
                  <a:cubicBezTo>
                    <a:pt x="197" y="6"/>
                    <a:pt x="197" y="6"/>
                    <a:pt x="197" y="6"/>
                  </a:cubicBezTo>
                  <a:cubicBezTo>
                    <a:pt x="197" y="5"/>
                    <a:pt x="197" y="5"/>
                    <a:pt x="197" y="5"/>
                  </a:cubicBezTo>
                  <a:cubicBezTo>
                    <a:pt x="196" y="6"/>
                    <a:pt x="196" y="6"/>
                    <a:pt x="196" y="6"/>
                  </a:cubicBezTo>
                  <a:cubicBezTo>
                    <a:pt x="195" y="7"/>
                    <a:pt x="195" y="7"/>
                    <a:pt x="195" y="7"/>
                  </a:cubicBezTo>
                  <a:cubicBezTo>
                    <a:pt x="195" y="9"/>
                    <a:pt x="195" y="9"/>
                    <a:pt x="195" y="9"/>
                  </a:cubicBezTo>
                  <a:cubicBezTo>
                    <a:pt x="194" y="11"/>
                    <a:pt x="194" y="11"/>
                    <a:pt x="194" y="11"/>
                  </a:cubicBezTo>
                  <a:cubicBezTo>
                    <a:pt x="194" y="12"/>
                    <a:pt x="194" y="12"/>
                    <a:pt x="194" y="12"/>
                  </a:cubicBezTo>
                  <a:cubicBezTo>
                    <a:pt x="194" y="13"/>
                    <a:pt x="194" y="13"/>
                    <a:pt x="194" y="13"/>
                  </a:cubicBezTo>
                  <a:cubicBezTo>
                    <a:pt x="193" y="13"/>
                    <a:pt x="193" y="13"/>
                    <a:pt x="193" y="13"/>
                  </a:cubicBezTo>
                  <a:cubicBezTo>
                    <a:pt x="193" y="15"/>
                    <a:pt x="193" y="15"/>
                    <a:pt x="193" y="15"/>
                  </a:cubicBezTo>
                  <a:cubicBezTo>
                    <a:pt x="192" y="16"/>
                    <a:pt x="192" y="16"/>
                    <a:pt x="192" y="16"/>
                  </a:cubicBezTo>
                  <a:cubicBezTo>
                    <a:pt x="192" y="17"/>
                    <a:pt x="192" y="17"/>
                    <a:pt x="192" y="17"/>
                  </a:cubicBezTo>
                  <a:cubicBezTo>
                    <a:pt x="194" y="18"/>
                    <a:pt x="194" y="18"/>
                    <a:pt x="194" y="18"/>
                  </a:cubicBezTo>
                  <a:cubicBezTo>
                    <a:pt x="193" y="19"/>
                    <a:pt x="193" y="19"/>
                    <a:pt x="193" y="19"/>
                  </a:cubicBezTo>
                  <a:cubicBezTo>
                    <a:pt x="192" y="19"/>
                    <a:pt x="192" y="19"/>
                    <a:pt x="192" y="19"/>
                  </a:cubicBezTo>
                  <a:cubicBezTo>
                    <a:pt x="192" y="20"/>
                    <a:pt x="192" y="20"/>
                    <a:pt x="192" y="20"/>
                  </a:cubicBezTo>
                  <a:cubicBezTo>
                    <a:pt x="191" y="21"/>
                    <a:pt x="191" y="21"/>
                    <a:pt x="191" y="21"/>
                  </a:cubicBezTo>
                  <a:cubicBezTo>
                    <a:pt x="192" y="23"/>
                    <a:pt x="192" y="23"/>
                    <a:pt x="192" y="23"/>
                  </a:cubicBezTo>
                  <a:cubicBezTo>
                    <a:pt x="192" y="24"/>
                    <a:pt x="192" y="24"/>
                    <a:pt x="192" y="24"/>
                  </a:cubicBezTo>
                  <a:cubicBezTo>
                    <a:pt x="191" y="23"/>
                    <a:pt x="191" y="23"/>
                    <a:pt x="191" y="23"/>
                  </a:cubicBezTo>
                  <a:cubicBezTo>
                    <a:pt x="190" y="24"/>
                    <a:pt x="190" y="24"/>
                    <a:pt x="190" y="24"/>
                  </a:cubicBezTo>
                  <a:cubicBezTo>
                    <a:pt x="190" y="27"/>
                    <a:pt x="190" y="27"/>
                    <a:pt x="190" y="27"/>
                  </a:cubicBezTo>
                  <a:cubicBezTo>
                    <a:pt x="190" y="29"/>
                    <a:pt x="190" y="29"/>
                    <a:pt x="190" y="29"/>
                  </a:cubicBezTo>
                  <a:cubicBezTo>
                    <a:pt x="190" y="31"/>
                    <a:pt x="190" y="31"/>
                    <a:pt x="190" y="31"/>
                  </a:cubicBezTo>
                  <a:cubicBezTo>
                    <a:pt x="190" y="33"/>
                    <a:pt x="190" y="33"/>
                    <a:pt x="190" y="33"/>
                  </a:cubicBezTo>
                  <a:cubicBezTo>
                    <a:pt x="190" y="35"/>
                    <a:pt x="190" y="35"/>
                    <a:pt x="190" y="35"/>
                  </a:cubicBezTo>
                  <a:cubicBezTo>
                    <a:pt x="189" y="36"/>
                    <a:pt x="189" y="36"/>
                    <a:pt x="189" y="36"/>
                  </a:cubicBezTo>
                  <a:cubicBezTo>
                    <a:pt x="189" y="37"/>
                    <a:pt x="189" y="37"/>
                    <a:pt x="189" y="37"/>
                  </a:cubicBezTo>
                  <a:cubicBezTo>
                    <a:pt x="188" y="39"/>
                    <a:pt x="188" y="39"/>
                    <a:pt x="188" y="39"/>
                  </a:cubicBezTo>
                  <a:cubicBezTo>
                    <a:pt x="188" y="43"/>
                    <a:pt x="188" y="43"/>
                    <a:pt x="188" y="43"/>
                  </a:cubicBezTo>
                  <a:cubicBezTo>
                    <a:pt x="187" y="44"/>
                    <a:pt x="187" y="44"/>
                    <a:pt x="187" y="44"/>
                  </a:cubicBezTo>
                  <a:cubicBezTo>
                    <a:pt x="187" y="45"/>
                    <a:pt x="187" y="45"/>
                    <a:pt x="187" y="45"/>
                  </a:cubicBezTo>
                  <a:cubicBezTo>
                    <a:pt x="186" y="47"/>
                    <a:pt x="186" y="47"/>
                    <a:pt x="186" y="47"/>
                  </a:cubicBezTo>
                  <a:cubicBezTo>
                    <a:pt x="185" y="48"/>
                    <a:pt x="185" y="48"/>
                    <a:pt x="185" y="48"/>
                  </a:cubicBezTo>
                  <a:cubicBezTo>
                    <a:pt x="185" y="51"/>
                    <a:pt x="185" y="51"/>
                    <a:pt x="185" y="51"/>
                  </a:cubicBezTo>
                  <a:cubicBezTo>
                    <a:pt x="183" y="52"/>
                    <a:pt x="183" y="52"/>
                    <a:pt x="183" y="52"/>
                  </a:cubicBezTo>
                  <a:cubicBezTo>
                    <a:pt x="179" y="54"/>
                    <a:pt x="179" y="54"/>
                    <a:pt x="179" y="54"/>
                  </a:cubicBezTo>
                  <a:cubicBezTo>
                    <a:pt x="177" y="53"/>
                    <a:pt x="177" y="53"/>
                    <a:pt x="177" y="53"/>
                  </a:cubicBezTo>
                  <a:cubicBezTo>
                    <a:pt x="176" y="53"/>
                    <a:pt x="176" y="53"/>
                    <a:pt x="176" y="53"/>
                  </a:cubicBezTo>
                  <a:cubicBezTo>
                    <a:pt x="175" y="51"/>
                    <a:pt x="175" y="51"/>
                    <a:pt x="175" y="51"/>
                  </a:cubicBezTo>
                  <a:cubicBezTo>
                    <a:pt x="173" y="50"/>
                    <a:pt x="173" y="50"/>
                    <a:pt x="173" y="50"/>
                  </a:cubicBezTo>
                  <a:cubicBezTo>
                    <a:pt x="173" y="49"/>
                    <a:pt x="173" y="49"/>
                    <a:pt x="173" y="49"/>
                  </a:cubicBezTo>
                  <a:cubicBezTo>
                    <a:pt x="173" y="49"/>
                    <a:pt x="173" y="49"/>
                    <a:pt x="173" y="49"/>
                  </a:cubicBezTo>
                  <a:cubicBezTo>
                    <a:pt x="172" y="48"/>
                    <a:pt x="172" y="48"/>
                    <a:pt x="172" y="48"/>
                  </a:cubicBezTo>
                  <a:cubicBezTo>
                    <a:pt x="171" y="47"/>
                    <a:pt x="171" y="47"/>
                    <a:pt x="171" y="47"/>
                  </a:cubicBezTo>
                  <a:cubicBezTo>
                    <a:pt x="170" y="47"/>
                    <a:pt x="170" y="47"/>
                    <a:pt x="170" y="47"/>
                  </a:cubicBezTo>
                  <a:cubicBezTo>
                    <a:pt x="168" y="47"/>
                    <a:pt x="168" y="47"/>
                    <a:pt x="168" y="47"/>
                  </a:cubicBezTo>
                  <a:cubicBezTo>
                    <a:pt x="166" y="46"/>
                    <a:pt x="166" y="46"/>
                    <a:pt x="166" y="46"/>
                  </a:cubicBezTo>
                  <a:cubicBezTo>
                    <a:pt x="166" y="44"/>
                    <a:pt x="166" y="44"/>
                    <a:pt x="166" y="44"/>
                  </a:cubicBezTo>
                  <a:cubicBezTo>
                    <a:pt x="164" y="43"/>
                    <a:pt x="164" y="43"/>
                    <a:pt x="164" y="43"/>
                  </a:cubicBezTo>
                  <a:cubicBezTo>
                    <a:pt x="163" y="43"/>
                    <a:pt x="163" y="43"/>
                    <a:pt x="163" y="43"/>
                  </a:cubicBezTo>
                  <a:cubicBezTo>
                    <a:pt x="161" y="42"/>
                    <a:pt x="161" y="42"/>
                    <a:pt x="161" y="42"/>
                  </a:cubicBezTo>
                  <a:cubicBezTo>
                    <a:pt x="161" y="41"/>
                    <a:pt x="161" y="41"/>
                    <a:pt x="161" y="41"/>
                  </a:cubicBezTo>
                  <a:cubicBezTo>
                    <a:pt x="160" y="41"/>
                    <a:pt x="160" y="41"/>
                    <a:pt x="160" y="41"/>
                  </a:cubicBezTo>
                  <a:cubicBezTo>
                    <a:pt x="160" y="40"/>
                    <a:pt x="160" y="40"/>
                    <a:pt x="160" y="40"/>
                  </a:cubicBezTo>
                  <a:cubicBezTo>
                    <a:pt x="158" y="40"/>
                    <a:pt x="158" y="40"/>
                    <a:pt x="158" y="40"/>
                  </a:cubicBezTo>
                  <a:cubicBezTo>
                    <a:pt x="157" y="40"/>
                    <a:pt x="157" y="40"/>
                    <a:pt x="157" y="40"/>
                  </a:cubicBezTo>
                  <a:cubicBezTo>
                    <a:pt x="157" y="39"/>
                    <a:pt x="157" y="39"/>
                    <a:pt x="157" y="39"/>
                  </a:cubicBezTo>
                  <a:cubicBezTo>
                    <a:pt x="156" y="38"/>
                    <a:pt x="156" y="38"/>
                    <a:pt x="156" y="38"/>
                  </a:cubicBezTo>
                  <a:cubicBezTo>
                    <a:pt x="156" y="37"/>
                    <a:pt x="156" y="37"/>
                    <a:pt x="156" y="37"/>
                  </a:cubicBezTo>
                  <a:cubicBezTo>
                    <a:pt x="154" y="35"/>
                    <a:pt x="154" y="35"/>
                    <a:pt x="154" y="35"/>
                  </a:cubicBezTo>
                  <a:cubicBezTo>
                    <a:pt x="153" y="35"/>
                    <a:pt x="153" y="35"/>
                    <a:pt x="153" y="35"/>
                  </a:cubicBezTo>
                  <a:cubicBezTo>
                    <a:pt x="152" y="33"/>
                    <a:pt x="152" y="33"/>
                    <a:pt x="152" y="33"/>
                  </a:cubicBezTo>
                  <a:cubicBezTo>
                    <a:pt x="151" y="32"/>
                    <a:pt x="151" y="32"/>
                    <a:pt x="151" y="32"/>
                  </a:cubicBezTo>
                  <a:cubicBezTo>
                    <a:pt x="153" y="30"/>
                    <a:pt x="153" y="30"/>
                    <a:pt x="153" y="30"/>
                  </a:cubicBezTo>
                  <a:cubicBezTo>
                    <a:pt x="153" y="28"/>
                    <a:pt x="153" y="28"/>
                    <a:pt x="153" y="28"/>
                  </a:cubicBezTo>
                  <a:cubicBezTo>
                    <a:pt x="154" y="28"/>
                    <a:pt x="154" y="28"/>
                    <a:pt x="154" y="28"/>
                  </a:cubicBezTo>
                  <a:cubicBezTo>
                    <a:pt x="155" y="26"/>
                    <a:pt x="155" y="26"/>
                    <a:pt x="155" y="26"/>
                  </a:cubicBezTo>
                  <a:cubicBezTo>
                    <a:pt x="155" y="25"/>
                    <a:pt x="155" y="25"/>
                    <a:pt x="155" y="25"/>
                  </a:cubicBezTo>
                  <a:cubicBezTo>
                    <a:pt x="154" y="26"/>
                    <a:pt x="154" y="26"/>
                    <a:pt x="154" y="26"/>
                  </a:cubicBezTo>
                  <a:cubicBezTo>
                    <a:pt x="153" y="24"/>
                    <a:pt x="153" y="24"/>
                    <a:pt x="153" y="24"/>
                  </a:cubicBezTo>
                  <a:cubicBezTo>
                    <a:pt x="154" y="23"/>
                    <a:pt x="154" y="23"/>
                    <a:pt x="154" y="23"/>
                  </a:cubicBezTo>
                  <a:cubicBezTo>
                    <a:pt x="154" y="22"/>
                    <a:pt x="154" y="22"/>
                    <a:pt x="154" y="22"/>
                  </a:cubicBezTo>
                  <a:cubicBezTo>
                    <a:pt x="155" y="22"/>
                    <a:pt x="155" y="22"/>
                    <a:pt x="155" y="22"/>
                  </a:cubicBezTo>
                  <a:cubicBezTo>
                    <a:pt x="156" y="21"/>
                    <a:pt x="156" y="21"/>
                    <a:pt x="156" y="21"/>
                  </a:cubicBezTo>
                  <a:cubicBezTo>
                    <a:pt x="156" y="22"/>
                    <a:pt x="156" y="22"/>
                    <a:pt x="156" y="22"/>
                  </a:cubicBezTo>
                  <a:cubicBezTo>
                    <a:pt x="157" y="22"/>
                    <a:pt x="157" y="22"/>
                    <a:pt x="157" y="22"/>
                  </a:cubicBezTo>
                  <a:cubicBezTo>
                    <a:pt x="159" y="21"/>
                    <a:pt x="159" y="21"/>
                    <a:pt x="159" y="21"/>
                  </a:cubicBezTo>
                  <a:cubicBezTo>
                    <a:pt x="159" y="20"/>
                    <a:pt x="159" y="20"/>
                    <a:pt x="159" y="20"/>
                  </a:cubicBezTo>
                  <a:cubicBezTo>
                    <a:pt x="158" y="19"/>
                    <a:pt x="158" y="19"/>
                    <a:pt x="158" y="19"/>
                  </a:cubicBezTo>
                  <a:cubicBezTo>
                    <a:pt x="159" y="18"/>
                    <a:pt x="159" y="18"/>
                    <a:pt x="159" y="18"/>
                  </a:cubicBezTo>
                  <a:cubicBezTo>
                    <a:pt x="160" y="19"/>
                    <a:pt x="160" y="19"/>
                    <a:pt x="160" y="19"/>
                  </a:cubicBezTo>
                  <a:cubicBezTo>
                    <a:pt x="160" y="16"/>
                    <a:pt x="160" y="16"/>
                    <a:pt x="160" y="16"/>
                  </a:cubicBezTo>
                  <a:cubicBezTo>
                    <a:pt x="161" y="16"/>
                    <a:pt x="161" y="16"/>
                    <a:pt x="161" y="16"/>
                  </a:cubicBezTo>
                  <a:cubicBezTo>
                    <a:pt x="162" y="15"/>
                    <a:pt x="162" y="15"/>
                    <a:pt x="162" y="15"/>
                  </a:cubicBezTo>
                  <a:cubicBezTo>
                    <a:pt x="162" y="14"/>
                    <a:pt x="162" y="14"/>
                    <a:pt x="162" y="14"/>
                  </a:cubicBezTo>
                  <a:cubicBezTo>
                    <a:pt x="161" y="14"/>
                    <a:pt x="161" y="14"/>
                    <a:pt x="161" y="14"/>
                  </a:cubicBezTo>
                  <a:cubicBezTo>
                    <a:pt x="160" y="15"/>
                    <a:pt x="160" y="15"/>
                    <a:pt x="160" y="15"/>
                  </a:cubicBezTo>
                  <a:cubicBezTo>
                    <a:pt x="159" y="14"/>
                    <a:pt x="159" y="14"/>
                    <a:pt x="159" y="14"/>
                  </a:cubicBezTo>
                  <a:cubicBezTo>
                    <a:pt x="159" y="12"/>
                    <a:pt x="159" y="12"/>
                    <a:pt x="159" y="12"/>
                  </a:cubicBezTo>
                  <a:cubicBezTo>
                    <a:pt x="158" y="13"/>
                    <a:pt x="158" y="13"/>
                    <a:pt x="158" y="13"/>
                  </a:cubicBezTo>
                  <a:cubicBezTo>
                    <a:pt x="156" y="14"/>
                    <a:pt x="156" y="14"/>
                    <a:pt x="156" y="14"/>
                  </a:cubicBezTo>
                  <a:cubicBezTo>
                    <a:pt x="157" y="15"/>
                    <a:pt x="157" y="15"/>
                    <a:pt x="157" y="15"/>
                  </a:cubicBezTo>
                  <a:cubicBezTo>
                    <a:pt x="157" y="16"/>
                    <a:pt x="157" y="16"/>
                    <a:pt x="157" y="16"/>
                  </a:cubicBezTo>
                  <a:cubicBezTo>
                    <a:pt x="156" y="16"/>
                    <a:pt x="156" y="16"/>
                    <a:pt x="156" y="16"/>
                  </a:cubicBezTo>
                  <a:cubicBezTo>
                    <a:pt x="155" y="15"/>
                    <a:pt x="155" y="15"/>
                    <a:pt x="155" y="15"/>
                  </a:cubicBezTo>
                  <a:cubicBezTo>
                    <a:pt x="155" y="15"/>
                    <a:pt x="155" y="15"/>
                    <a:pt x="155" y="15"/>
                  </a:cubicBezTo>
                  <a:cubicBezTo>
                    <a:pt x="154" y="14"/>
                    <a:pt x="154" y="14"/>
                    <a:pt x="154" y="14"/>
                  </a:cubicBezTo>
                  <a:cubicBezTo>
                    <a:pt x="154" y="15"/>
                    <a:pt x="154" y="15"/>
                    <a:pt x="154" y="15"/>
                  </a:cubicBezTo>
                  <a:cubicBezTo>
                    <a:pt x="153" y="15"/>
                    <a:pt x="153" y="15"/>
                    <a:pt x="153" y="15"/>
                  </a:cubicBezTo>
                  <a:cubicBezTo>
                    <a:pt x="153" y="14"/>
                    <a:pt x="153" y="14"/>
                    <a:pt x="153" y="14"/>
                  </a:cubicBezTo>
                  <a:cubicBezTo>
                    <a:pt x="154" y="13"/>
                    <a:pt x="154" y="13"/>
                    <a:pt x="154" y="13"/>
                  </a:cubicBezTo>
                  <a:cubicBezTo>
                    <a:pt x="154" y="13"/>
                    <a:pt x="154" y="13"/>
                    <a:pt x="154" y="13"/>
                  </a:cubicBezTo>
                  <a:cubicBezTo>
                    <a:pt x="153" y="13"/>
                    <a:pt x="153" y="13"/>
                    <a:pt x="153" y="13"/>
                  </a:cubicBezTo>
                  <a:cubicBezTo>
                    <a:pt x="153" y="14"/>
                    <a:pt x="153" y="14"/>
                    <a:pt x="153" y="14"/>
                  </a:cubicBezTo>
                  <a:cubicBezTo>
                    <a:pt x="151" y="14"/>
                    <a:pt x="151" y="14"/>
                    <a:pt x="151" y="14"/>
                  </a:cubicBezTo>
                  <a:cubicBezTo>
                    <a:pt x="151" y="15"/>
                    <a:pt x="151" y="15"/>
                    <a:pt x="151" y="15"/>
                  </a:cubicBezTo>
                  <a:cubicBezTo>
                    <a:pt x="150" y="15"/>
                    <a:pt x="150" y="15"/>
                    <a:pt x="150" y="15"/>
                  </a:cubicBezTo>
                  <a:cubicBezTo>
                    <a:pt x="150" y="15"/>
                    <a:pt x="150" y="15"/>
                    <a:pt x="150" y="15"/>
                  </a:cubicBezTo>
                  <a:cubicBezTo>
                    <a:pt x="149" y="14"/>
                    <a:pt x="149" y="14"/>
                    <a:pt x="149" y="14"/>
                  </a:cubicBezTo>
                  <a:cubicBezTo>
                    <a:pt x="149" y="14"/>
                    <a:pt x="149" y="14"/>
                    <a:pt x="149" y="14"/>
                  </a:cubicBezTo>
                  <a:cubicBezTo>
                    <a:pt x="148" y="13"/>
                    <a:pt x="148" y="13"/>
                    <a:pt x="148" y="13"/>
                  </a:cubicBezTo>
                  <a:cubicBezTo>
                    <a:pt x="147" y="12"/>
                    <a:pt x="147" y="12"/>
                    <a:pt x="147" y="12"/>
                  </a:cubicBezTo>
                  <a:cubicBezTo>
                    <a:pt x="146" y="13"/>
                    <a:pt x="146" y="13"/>
                    <a:pt x="146" y="13"/>
                  </a:cubicBezTo>
                  <a:cubicBezTo>
                    <a:pt x="145" y="13"/>
                    <a:pt x="145" y="13"/>
                    <a:pt x="145" y="13"/>
                  </a:cubicBezTo>
                  <a:cubicBezTo>
                    <a:pt x="144" y="13"/>
                    <a:pt x="144" y="13"/>
                    <a:pt x="144" y="13"/>
                  </a:cubicBezTo>
                  <a:cubicBezTo>
                    <a:pt x="144" y="12"/>
                    <a:pt x="144" y="12"/>
                    <a:pt x="144" y="12"/>
                  </a:cubicBezTo>
                  <a:cubicBezTo>
                    <a:pt x="143" y="12"/>
                    <a:pt x="143" y="12"/>
                    <a:pt x="143" y="12"/>
                  </a:cubicBezTo>
                  <a:cubicBezTo>
                    <a:pt x="142" y="11"/>
                    <a:pt x="142" y="11"/>
                    <a:pt x="142" y="11"/>
                  </a:cubicBezTo>
                  <a:cubicBezTo>
                    <a:pt x="141" y="12"/>
                    <a:pt x="141" y="12"/>
                    <a:pt x="141" y="12"/>
                  </a:cubicBezTo>
                  <a:cubicBezTo>
                    <a:pt x="139" y="11"/>
                    <a:pt x="139" y="11"/>
                    <a:pt x="139" y="11"/>
                  </a:cubicBezTo>
                  <a:cubicBezTo>
                    <a:pt x="138" y="11"/>
                    <a:pt x="138" y="11"/>
                    <a:pt x="138" y="11"/>
                  </a:cubicBezTo>
                  <a:cubicBezTo>
                    <a:pt x="138" y="10"/>
                    <a:pt x="138" y="10"/>
                    <a:pt x="138" y="10"/>
                  </a:cubicBezTo>
                  <a:cubicBezTo>
                    <a:pt x="137" y="9"/>
                    <a:pt x="137" y="9"/>
                    <a:pt x="137" y="9"/>
                  </a:cubicBezTo>
                  <a:cubicBezTo>
                    <a:pt x="137" y="9"/>
                    <a:pt x="137" y="9"/>
                    <a:pt x="137" y="9"/>
                  </a:cubicBezTo>
                  <a:cubicBezTo>
                    <a:pt x="137" y="9"/>
                    <a:pt x="137" y="9"/>
                    <a:pt x="137" y="9"/>
                  </a:cubicBezTo>
                  <a:cubicBezTo>
                    <a:pt x="135" y="10"/>
                    <a:pt x="135" y="10"/>
                    <a:pt x="135" y="10"/>
                  </a:cubicBezTo>
                  <a:cubicBezTo>
                    <a:pt x="134" y="9"/>
                    <a:pt x="134" y="9"/>
                    <a:pt x="134" y="9"/>
                  </a:cubicBezTo>
                  <a:cubicBezTo>
                    <a:pt x="133" y="8"/>
                    <a:pt x="133" y="8"/>
                    <a:pt x="133" y="8"/>
                  </a:cubicBezTo>
                  <a:cubicBezTo>
                    <a:pt x="132" y="7"/>
                    <a:pt x="132" y="7"/>
                    <a:pt x="132" y="7"/>
                  </a:cubicBezTo>
                  <a:cubicBezTo>
                    <a:pt x="131" y="8"/>
                    <a:pt x="131" y="8"/>
                    <a:pt x="131" y="8"/>
                  </a:cubicBezTo>
                  <a:cubicBezTo>
                    <a:pt x="131" y="7"/>
                    <a:pt x="131" y="7"/>
                    <a:pt x="131" y="7"/>
                  </a:cubicBezTo>
                  <a:cubicBezTo>
                    <a:pt x="129" y="8"/>
                    <a:pt x="129" y="8"/>
                    <a:pt x="129" y="8"/>
                  </a:cubicBezTo>
                  <a:cubicBezTo>
                    <a:pt x="131" y="9"/>
                    <a:pt x="131" y="9"/>
                    <a:pt x="131" y="9"/>
                  </a:cubicBezTo>
                  <a:cubicBezTo>
                    <a:pt x="130" y="9"/>
                    <a:pt x="130" y="9"/>
                    <a:pt x="130" y="9"/>
                  </a:cubicBezTo>
                  <a:cubicBezTo>
                    <a:pt x="132" y="10"/>
                    <a:pt x="132" y="10"/>
                    <a:pt x="132" y="10"/>
                  </a:cubicBezTo>
                  <a:cubicBezTo>
                    <a:pt x="133" y="9"/>
                    <a:pt x="133" y="9"/>
                    <a:pt x="133" y="9"/>
                  </a:cubicBezTo>
                  <a:cubicBezTo>
                    <a:pt x="134" y="11"/>
                    <a:pt x="134" y="11"/>
                    <a:pt x="134" y="11"/>
                  </a:cubicBezTo>
                  <a:cubicBezTo>
                    <a:pt x="134" y="11"/>
                    <a:pt x="134" y="11"/>
                    <a:pt x="134" y="11"/>
                  </a:cubicBezTo>
                  <a:cubicBezTo>
                    <a:pt x="135" y="13"/>
                    <a:pt x="135" y="13"/>
                    <a:pt x="135" y="13"/>
                  </a:cubicBezTo>
                  <a:cubicBezTo>
                    <a:pt x="133" y="14"/>
                    <a:pt x="133" y="14"/>
                    <a:pt x="133" y="14"/>
                  </a:cubicBezTo>
                  <a:cubicBezTo>
                    <a:pt x="133" y="15"/>
                    <a:pt x="133" y="15"/>
                    <a:pt x="133" y="15"/>
                  </a:cubicBezTo>
                  <a:cubicBezTo>
                    <a:pt x="132" y="14"/>
                    <a:pt x="132" y="14"/>
                    <a:pt x="132" y="14"/>
                  </a:cubicBezTo>
                  <a:cubicBezTo>
                    <a:pt x="131" y="14"/>
                    <a:pt x="131" y="14"/>
                    <a:pt x="131" y="14"/>
                  </a:cubicBezTo>
                  <a:cubicBezTo>
                    <a:pt x="130" y="14"/>
                    <a:pt x="130" y="14"/>
                    <a:pt x="130" y="14"/>
                  </a:cubicBezTo>
                  <a:cubicBezTo>
                    <a:pt x="127" y="15"/>
                    <a:pt x="127" y="15"/>
                    <a:pt x="127" y="15"/>
                  </a:cubicBezTo>
                  <a:cubicBezTo>
                    <a:pt x="125" y="13"/>
                    <a:pt x="125" y="13"/>
                    <a:pt x="125" y="13"/>
                  </a:cubicBezTo>
                  <a:cubicBezTo>
                    <a:pt x="125" y="14"/>
                    <a:pt x="125" y="14"/>
                    <a:pt x="125" y="14"/>
                  </a:cubicBezTo>
                  <a:cubicBezTo>
                    <a:pt x="124" y="15"/>
                    <a:pt x="124" y="15"/>
                    <a:pt x="124" y="15"/>
                  </a:cubicBezTo>
                  <a:cubicBezTo>
                    <a:pt x="124" y="16"/>
                    <a:pt x="124" y="16"/>
                    <a:pt x="124" y="16"/>
                  </a:cubicBezTo>
                  <a:cubicBezTo>
                    <a:pt x="123" y="15"/>
                    <a:pt x="123" y="15"/>
                    <a:pt x="123" y="15"/>
                  </a:cubicBezTo>
                  <a:cubicBezTo>
                    <a:pt x="123" y="17"/>
                    <a:pt x="123" y="17"/>
                    <a:pt x="123" y="17"/>
                  </a:cubicBezTo>
                  <a:cubicBezTo>
                    <a:pt x="123" y="17"/>
                    <a:pt x="123" y="17"/>
                    <a:pt x="123" y="17"/>
                  </a:cubicBezTo>
                  <a:cubicBezTo>
                    <a:pt x="121" y="16"/>
                    <a:pt x="121" y="16"/>
                    <a:pt x="121" y="16"/>
                  </a:cubicBezTo>
                  <a:cubicBezTo>
                    <a:pt x="121" y="17"/>
                    <a:pt x="121" y="17"/>
                    <a:pt x="121" y="17"/>
                  </a:cubicBezTo>
                  <a:cubicBezTo>
                    <a:pt x="121" y="18"/>
                    <a:pt x="121" y="18"/>
                    <a:pt x="121" y="18"/>
                  </a:cubicBezTo>
                  <a:cubicBezTo>
                    <a:pt x="121" y="18"/>
                    <a:pt x="121" y="18"/>
                    <a:pt x="121" y="18"/>
                  </a:cubicBezTo>
                  <a:cubicBezTo>
                    <a:pt x="120" y="18"/>
                    <a:pt x="120" y="18"/>
                    <a:pt x="120" y="18"/>
                  </a:cubicBezTo>
                  <a:cubicBezTo>
                    <a:pt x="119" y="19"/>
                    <a:pt x="119" y="19"/>
                    <a:pt x="119" y="19"/>
                  </a:cubicBezTo>
                  <a:cubicBezTo>
                    <a:pt x="119" y="19"/>
                    <a:pt x="119" y="19"/>
                    <a:pt x="119" y="19"/>
                  </a:cubicBezTo>
                  <a:cubicBezTo>
                    <a:pt x="119" y="20"/>
                    <a:pt x="119" y="20"/>
                    <a:pt x="119" y="20"/>
                  </a:cubicBezTo>
                  <a:cubicBezTo>
                    <a:pt x="118" y="20"/>
                    <a:pt x="118" y="20"/>
                    <a:pt x="118" y="20"/>
                  </a:cubicBezTo>
                  <a:cubicBezTo>
                    <a:pt x="118" y="21"/>
                    <a:pt x="118" y="21"/>
                    <a:pt x="118" y="21"/>
                  </a:cubicBezTo>
                  <a:cubicBezTo>
                    <a:pt x="119" y="22"/>
                    <a:pt x="119" y="22"/>
                    <a:pt x="119" y="22"/>
                  </a:cubicBezTo>
                  <a:cubicBezTo>
                    <a:pt x="119" y="23"/>
                    <a:pt x="119" y="23"/>
                    <a:pt x="119" y="23"/>
                  </a:cubicBezTo>
                  <a:cubicBezTo>
                    <a:pt x="118" y="22"/>
                    <a:pt x="118" y="22"/>
                    <a:pt x="118" y="22"/>
                  </a:cubicBezTo>
                  <a:cubicBezTo>
                    <a:pt x="117" y="23"/>
                    <a:pt x="117" y="23"/>
                    <a:pt x="117" y="23"/>
                  </a:cubicBezTo>
                  <a:cubicBezTo>
                    <a:pt x="116" y="23"/>
                    <a:pt x="116" y="23"/>
                    <a:pt x="116" y="23"/>
                  </a:cubicBezTo>
                  <a:cubicBezTo>
                    <a:pt x="115" y="25"/>
                    <a:pt x="115" y="25"/>
                    <a:pt x="115" y="25"/>
                  </a:cubicBezTo>
                  <a:cubicBezTo>
                    <a:pt x="114" y="27"/>
                    <a:pt x="114" y="27"/>
                    <a:pt x="114" y="27"/>
                  </a:cubicBezTo>
                  <a:cubicBezTo>
                    <a:pt x="113" y="27"/>
                    <a:pt x="113" y="27"/>
                    <a:pt x="113" y="27"/>
                  </a:cubicBezTo>
                  <a:cubicBezTo>
                    <a:pt x="113" y="28"/>
                    <a:pt x="113" y="28"/>
                    <a:pt x="113" y="28"/>
                  </a:cubicBezTo>
                  <a:cubicBezTo>
                    <a:pt x="112" y="29"/>
                    <a:pt x="112" y="29"/>
                    <a:pt x="112" y="29"/>
                  </a:cubicBezTo>
                  <a:cubicBezTo>
                    <a:pt x="113" y="30"/>
                    <a:pt x="113" y="30"/>
                    <a:pt x="113" y="30"/>
                  </a:cubicBezTo>
                  <a:cubicBezTo>
                    <a:pt x="115" y="30"/>
                    <a:pt x="115" y="30"/>
                    <a:pt x="115" y="30"/>
                  </a:cubicBezTo>
                  <a:cubicBezTo>
                    <a:pt x="114" y="31"/>
                    <a:pt x="114" y="31"/>
                    <a:pt x="114" y="31"/>
                  </a:cubicBezTo>
                  <a:cubicBezTo>
                    <a:pt x="113" y="31"/>
                    <a:pt x="113" y="31"/>
                    <a:pt x="113" y="31"/>
                  </a:cubicBezTo>
                  <a:cubicBezTo>
                    <a:pt x="116" y="32"/>
                    <a:pt x="116" y="32"/>
                    <a:pt x="116" y="32"/>
                  </a:cubicBezTo>
                  <a:cubicBezTo>
                    <a:pt x="115" y="33"/>
                    <a:pt x="115" y="33"/>
                    <a:pt x="115" y="33"/>
                  </a:cubicBezTo>
                  <a:cubicBezTo>
                    <a:pt x="113" y="33"/>
                    <a:pt x="113" y="33"/>
                    <a:pt x="113" y="33"/>
                  </a:cubicBezTo>
                  <a:cubicBezTo>
                    <a:pt x="113" y="32"/>
                    <a:pt x="113" y="32"/>
                    <a:pt x="113" y="32"/>
                  </a:cubicBezTo>
                  <a:cubicBezTo>
                    <a:pt x="113" y="33"/>
                    <a:pt x="113" y="33"/>
                    <a:pt x="113" y="33"/>
                  </a:cubicBezTo>
                  <a:cubicBezTo>
                    <a:pt x="114" y="33"/>
                    <a:pt x="114" y="33"/>
                    <a:pt x="114" y="33"/>
                  </a:cubicBezTo>
                  <a:cubicBezTo>
                    <a:pt x="114" y="35"/>
                    <a:pt x="114" y="35"/>
                    <a:pt x="114" y="35"/>
                  </a:cubicBezTo>
                  <a:cubicBezTo>
                    <a:pt x="115" y="36"/>
                    <a:pt x="115" y="36"/>
                    <a:pt x="115" y="36"/>
                  </a:cubicBezTo>
                  <a:cubicBezTo>
                    <a:pt x="113" y="35"/>
                    <a:pt x="113" y="35"/>
                    <a:pt x="113" y="35"/>
                  </a:cubicBezTo>
                  <a:cubicBezTo>
                    <a:pt x="112" y="33"/>
                    <a:pt x="112" y="33"/>
                    <a:pt x="112" y="33"/>
                  </a:cubicBezTo>
                  <a:cubicBezTo>
                    <a:pt x="111" y="33"/>
                    <a:pt x="111" y="33"/>
                    <a:pt x="111" y="33"/>
                  </a:cubicBezTo>
                  <a:cubicBezTo>
                    <a:pt x="111" y="34"/>
                    <a:pt x="111" y="34"/>
                    <a:pt x="111" y="34"/>
                  </a:cubicBezTo>
                  <a:cubicBezTo>
                    <a:pt x="111" y="35"/>
                    <a:pt x="111" y="35"/>
                    <a:pt x="111" y="35"/>
                  </a:cubicBezTo>
                  <a:cubicBezTo>
                    <a:pt x="110" y="34"/>
                    <a:pt x="110" y="34"/>
                    <a:pt x="110" y="34"/>
                  </a:cubicBezTo>
                  <a:cubicBezTo>
                    <a:pt x="108" y="32"/>
                    <a:pt x="108" y="32"/>
                    <a:pt x="108" y="32"/>
                  </a:cubicBezTo>
                  <a:cubicBezTo>
                    <a:pt x="106" y="32"/>
                    <a:pt x="106" y="32"/>
                    <a:pt x="106" y="32"/>
                  </a:cubicBezTo>
                  <a:cubicBezTo>
                    <a:pt x="106" y="33"/>
                    <a:pt x="106" y="33"/>
                    <a:pt x="106" y="33"/>
                  </a:cubicBezTo>
                  <a:cubicBezTo>
                    <a:pt x="106" y="34"/>
                    <a:pt x="106" y="34"/>
                    <a:pt x="106" y="34"/>
                  </a:cubicBezTo>
                  <a:cubicBezTo>
                    <a:pt x="105" y="33"/>
                    <a:pt x="105" y="33"/>
                    <a:pt x="105" y="33"/>
                  </a:cubicBezTo>
                  <a:cubicBezTo>
                    <a:pt x="105" y="33"/>
                    <a:pt x="105" y="33"/>
                    <a:pt x="105" y="33"/>
                  </a:cubicBezTo>
                  <a:cubicBezTo>
                    <a:pt x="104" y="34"/>
                    <a:pt x="104" y="34"/>
                    <a:pt x="104" y="34"/>
                  </a:cubicBezTo>
                  <a:cubicBezTo>
                    <a:pt x="105" y="35"/>
                    <a:pt x="105" y="35"/>
                    <a:pt x="105" y="35"/>
                  </a:cubicBezTo>
                  <a:cubicBezTo>
                    <a:pt x="105" y="36"/>
                    <a:pt x="105" y="36"/>
                    <a:pt x="105" y="36"/>
                  </a:cubicBezTo>
                  <a:cubicBezTo>
                    <a:pt x="105" y="35"/>
                    <a:pt x="105" y="35"/>
                    <a:pt x="105" y="35"/>
                  </a:cubicBezTo>
                  <a:cubicBezTo>
                    <a:pt x="104" y="35"/>
                    <a:pt x="104" y="35"/>
                    <a:pt x="104" y="35"/>
                  </a:cubicBezTo>
                  <a:cubicBezTo>
                    <a:pt x="104" y="36"/>
                    <a:pt x="104" y="36"/>
                    <a:pt x="104" y="36"/>
                  </a:cubicBezTo>
                  <a:cubicBezTo>
                    <a:pt x="103" y="37"/>
                    <a:pt x="103" y="37"/>
                    <a:pt x="103" y="37"/>
                  </a:cubicBezTo>
                  <a:cubicBezTo>
                    <a:pt x="101" y="37"/>
                    <a:pt x="101" y="37"/>
                    <a:pt x="101" y="37"/>
                  </a:cubicBezTo>
                  <a:cubicBezTo>
                    <a:pt x="102" y="36"/>
                    <a:pt x="102" y="36"/>
                    <a:pt x="102" y="36"/>
                  </a:cubicBezTo>
                  <a:cubicBezTo>
                    <a:pt x="103" y="35"/>
                    <a:pt x="103" y="35"/>
                    <a:pt x="103" y="35"/>
                  </a:cubicBezTo>
                  <a:cubicBezTo>
                    <a:pt x="103" y="33"/>
                    <a:pt x="103" y="33"/>
                    <a:pt x="103" y="33"/>
                  </a:cubicBezTo>
                  <a:cubicBezTo>
                    <a:pt x="104" y="32"/>
                    <a:pt x="104" y="32"/>
                    <a:pt x="104" y="32"/>
                  </a:cubicBezTo>
                  <a:cubicBezTo>
                    <a:pt x="104" y="31"/>
                    <a:pt x="104" y="31"/>
                    <a:pt x="104" y="31"/>
                  </a:cubicBezTo>
                  <a:cubicBezTo>
                    <a:pt x="102" y="31"/>
                    <a:pt x="102" y="31"/>
                    <a:pt x="102" y="31"/>
                  </a:cubicBezTo>
                  <a:cubicBezTo>
                    <a:pt x="101" y="28"/>
                    <a:pt x="101" y="28"/>
                    <a:pt x="101" y="28"/>
                  </a:cubicBezTo>
                  <a:cubicBezTo>
                    <a:pt x="100" y="26"/>
                    <a:pt x="100" y="26"/>
                    <a:pt x="100" y="26"/>
                  </a:cubicBezTo>
                  <a:cubicBezTo>
                    <a:pt x="98" y="26"/>
                    <a:pt x="98" y="26"/>
                    <a:pt x="98" y="26"/>
                  </a:cubicBezTo>
                  <a:cubicBezTo>
                    <a:pt x="97" y="25"/>
                    <a:pt x="97" y="25"/>
                    <a:pt x="97" y="25"/>
                  </a:cubicBezTo>
                  <a:cubicBezTo>
                    <a:pt x="96" y="25"/>
                    <a:pt x="96" y="25"/>
                    <a:pt x="96" y="25"/>
                  </a:cubicBezTo>
                  <a:cubicBezTo>
                    <a:pt x="97" y="26"/>
                    <a:pt x="97" y="26"/>
                    <a:pt x="97" y="26"/>
                  </a:cubicBezTo>
                  <a:cubicBezTo>
                    <a:pt x="96" y="26"/>
                    <a:pt x="96" y="26"/>
                    <a:pt x="96" y="26"/>
                  </a:cubicBezTo>
                  <a:cubicBezTo>
                    <a:pt x="95" y="28"/>
                    <a:pt x="95" y="28"/>
                    <a:pt x="95" y="28"/>
                  </a:cubicBezTo>
                  <a:cubicBezTo>
                    <a:pt x="94" y="27"/>
                    <a:pt x="94" y="27"/>
                    <a:pt x="94" y="27"/>
                  </a:cubicBezTo>
                  <a:cubicBezTo>
                    <a:pt x="95" y="27"/>
                    <a:pt x="95" y="27"/>
                    <a:pt x="95" y="27"/>
                  </a:cubicBezTo>
                  <a:cubicBezTo>
                    <a:pt x="93" y="27"/>
                    <a:pt x="93" y="27"/>
                    <a:pt x="93" y="27"/>
                  </a:cubicBezTo>
                  <a:cubicBezTo>
                    <a:pt x="93" y="28"/>
                    <a:pt x="93" y="28"/>
                    <a:pt x="93" y="28"/>
                  </a:cubicBezTo>
                  <a:cubicBezTo>
                    <a:pt x="92" y="26"/>
                    <a:pt x="92" y="26"/>
                    <a:pt x="92" y="26"/>
                  </a:cubicBezTo>
                  <a:cubicBezTo>
                    <a:pt x="92" y="26"/>
                    <a:pt x="92" y="26"/>
                    <a:pt x="92" y="26"/>
                  </a:cubicBezTo>
                  <a:cubicBezTo>
                    <a:pt x="91" y="27"/>
                    <a:pt x="91" y="27"/>
                    <a:pt x="91" y="27"/>
                  </a:cubicBezTo>
                  <a:cubicBezTo>
                    <a:pt x="92" y="27"/>
                    <a:pt x="92" y="27"/>
                    <a:pt x="92" y="27"/>
                  </a:cubicBezTo>
                  <a:cubicBezTo>
                    <a:pt x="91" y="28"/>
                    <a:pt x="91" y="28"/>
                    <a:pt x="91" y="28"/>
                  </a:cubicBezTo>
                  <a:cubicBezTo>
                    <a:pt x="91" y="30"/>
                    <a:pt x="91" y="30"/>
                    <a:pt x="91" y="30"/>
                  </a:cubicBezTo>
                  <a:cubicBezTo>
                    <a:pt x="91" y="30"/>
                    <a:pt x="91" y="30"/>
                    <a:pt x="91" y="30"/>
                  </a:cubicBezTo>
                  <a:cubicBezTo>
                    <a:pt x="90" y="31"/>
                    <a:pt x="90" y="31"/>
                    <a:pt x="90" y="31"/>
                  </a:cubicBezTo>
                  <a:cubicBezTo>
                    <a:pt x="89" y="30"/>
                    <a:pt x="89" y="30"/>
                    <a:pt x="89" y="30"/>
                  </a:cubicBezTo>
                  <a:cubicBezTo>
                    <a:pt x="88" y="30"/>
                    <a:pt x="88" y="30"/>
                    <a:pt x="88" y="30"/>
                  </a:cubicBezTo>
                  <a:cubicBezTo>
                    <a:pt x="88" y="29"/>
                    <a:pt x="88" y="29"/>
                    <a:pt x="88" y="29"/>
                  </a:cubicBezTo>
                  <a:cubicBezTo>
                    <a:pt x="89" y="28"/>
                    <a:pt x="89" y="28"/>
                    <a:pt x="89" y="28"/>
                  </a:cubicBezTo>
                  <a:cubicBezTo>
                    <a:pt x="88" y="29"/>
                    <a:pt x="88" y="29"/>
                    <a:pt x="88" y="29"/>
                  </a:cubicBezTo>
                  <a:cubicBezTo>
                    <a:pt x="88" y="30"/>
                    <a:pt x="88" y="30"/>
                    <a:pt x="88" y="30"/>
                  </a:cubicBezTo>
                  <a:cubicBezTo>
                    <a:pt x="86" y="30"/>
                    <a:pt x="86" y="30"/>
                    <a:pt x="86" y="30"/>
                  </a:cubicBezTo>
                  <a:cubicBezTo>
                    <a:pt x="86" y="31"/>
                    <a:pt x="86" y="31"/>
                    <a:pt x="86" y="31"/>
                  </a:cubicBezTo>
                  <a:cubicBezTo>
                    <a:pt x="86" y="32"/>
                    <a:pt x="86" y="32"/>
                    <a:pt x="86" y="32"/>
                  </a:cubicBezTo>
                  <a:cubicBezTo>
                    <a:pt x="87" y="33"/>
                    <a:pt x="87" y="33"/>
                    <a:pt x="87" y="33"/>
                  </a:cubicBezTo>
                  <a:cubicBezTo>
                    <a:pt x="86" y="34"/>
                    <a:pt x="86" y="34"/>
                    <a:pt x="86" y="34"/>
                  </a:cubicBezTo>
                  <a:cubicBezTo>
                    <a:pt x="85" y="34"/>
                    <a:pt x="85" y="34"/>
                    <a:pt x="85" y="34"/>
                  </a:cubicBezTo>
                  <a:cubicBezTo>
                    <a:pt x="83" y="35"/>
                    <a:pt x="83" y="35"/>
                    <a:pt x="83" y="35"/>
                  </a:cubicBezTo>
                  <a:cubicBezTo>
                    <a:pt x="83" y="35"/>
                    <a:pt x="83" y="35"/>
                    <a:pt x="83" y="35"/>
                  </a:cubicBezTo>
                  <a:cubicBezTo>
                    <a:pt x="85" y="36"/>
                    <a:pt x="85" y="36"/>
                    <a:pt x="85" y="36"/>
                  </a:cubicBezTo>
                  <a:cubicBezTo>
                    <a:pt x="85" y="37"/>
                    <a:pt x="85" y="37"/>
                    <a:pt x="85" y="37"/>
                  </a:cubicBezTo>
                  <a:cubicBezTo>
                    <a:pt x="84" y="37"/>
                    <a:pt x="84" y="37"/>
                    <a:pt x="84" y="37"/>
                  </a:cubicBezTo>
                  <a:cubicBezTo>
                    <a:pt x="83" y="35"/>
                    <a:pt x="83" y="35"/>
                    <a:pt x="83" y="35"/>
                  </a:cubicBezTo>
                  <a:cubicBezTo>
                    <a:pt x="81" y="37"/>
                    <a:pt x="81" y="37"/>
                    <a:pt x="81" y="37"/>
                  </a:cubicBezTo>
                  <a:cubicBezTo>
                    <a:pt x="80" y="37"/>
                    <a:pt x="80" y="37"/>
                    <a:pt x="80" y="37"/>
                  </a:cubicBezTo>
                  <a:cubicBezTo>
                    <a:pt x="80" y="38"/>
                    <a:pt x="80" y="38"/>
                    <a:pt x="80" y="38"/>
                  </a:cubicBezTo>
                  <a:cubicBezTo>
                    <a:pt x="81" y="39"/>
                    <a:pt x="81" y="39"/>
                    <a:pt x="81" y="39"/>
                  </a:cubicBezTo>
                  <a:cubicBezTo>
                    <a:pt x="81" y="39"/>
                    <a:pt x="81" y="39"/>
                    <a:pt x="81" y="39"/>
                  </a:cubicBezTo>
                  <a:cubicBezTo>
                    <a:pt x="82" y="39"/>
                    <a:pt x="82" y="39"/>
                    <a:pt x="82" y="39"/>
                  </a:cubicBezTo>
                  <a:cubicBezTo>
                    <a:pt x="81" y="40"/>
                    <a:pt x="81" y="40"/>
                    <a:pt x="81" y="40"/>
                  </a:cubicBezTo>
                  <a:cubicBezTo>
                    <a:pt x="81" y="41"/>
                    <a:pt x="81" y="41"/>
                    <a:pt x="81" y="41"/>
                  </a:cubicBezTo>
                  <a:cubicBezTo>
                    <a:pt x="80" y="42"/>
                    <a:pt x="80" y="42"/>
                    <a:pt x="80" y="42"/>
                  </a:cubicBezTo>
                  <a:cubicBezTo>
                    <a:pt x="80" y="43"/>
                    <a:pt x="80" y="43"/>
                    <a:pt x="80" y="43"/>
                  </a:cubicBezTo>
                  <a:cubicBezTo>
                    <a:pt x="82" y="43"/>
                    <a:pt x="82" y="43"/>
                    <a:pt x="82" y="43"/>
                  </a:cubicBezTo>
                  <a:cubicBezTo>
                    <a:pt x="80" y="44"/>
                    <a:pt x="80" y="44"/>
                    <a:pt x="80" y="44"/>
                  </a:cubicBezTo>
                  <a:cubicBezTo>
                    <a:pt x="80" y="44"/>
                    <a:pt x="80" y="44"/>
                    <a:pt x="80" y="44"/>
                  </a:cubicBezTo>
                  <a:cubicBezTo>
                    <a:pt x="79" y="44"/>
                    <a:pt x="79" y="44"/>
                    <a:pt x="79" y="44"/>
                  </a:cubicBezTo>
                  <a:cubicBezTo>
                    <a:pt x="78" y="43"/>
                    <a:pt x="78" y="43"/>
                    <a:pt x="78" y="43"/>
                  </a:cubicBezTo>
                  <a:cubicBezTo>
                    <a:pt x="77" y="42"/>
                    <a:pt x="77" y="42"/>
                    <a:pt x="77" y="42"/>
                  </a:cubicBezTo>
                  <a:cubicBezTo>
                    <a:pt x="76" y="43"/>
                    <a:pt x="76" y="43"/>
                    <a:pt x="76" y="43"/>
                  </a:cubicBezTo>
                  <a:cubicBezTo>
                    <a:pt x="76" y="42"/>
                    <a:pt x="76" y="42"/>
                    <a:pt x="76" y="42"/>
                  </a:cubicBezTo>
                  <a:cubicBezTo>
                    <a:pt x="75" y="42"/>
                    <a:pt x="75" y="42"/>
                    <a:pt x="75" y="42"/>
                  </a:cubicBezTo>
                  <a:cubicBezTo>
                    <a:pt x="74" y="42"/>
                    <a:pt x="74" y="42"/>
                    <a:pt x="74" y="42"/>
                  </a:cubicBezTo>
                  <a:cubicBezTo>
                    <a:pt x="75" y="43"/>
                    <a:pt x="75" y="43"/>
                    <a:pt x="75" y="43"/>
                  </a:cubicBezTo>
                  <a:cubicBezTo>
                    <a:pt x="75" y="44"/>
                    <a:pt x="75" y="44"/>
                    <a:pt x="75" y="44"/>
                  </a:cubicBezTo>
                  <a:cubicBezTo>
                    <a:pt x="74" y="45"/>
                    <a:pt x="74" y="45"/>
                    <a:pt x="74" y="45"/>
                  </a:cubicBezTo>
                  <a:cubicBezTo>
                    <a:pt x="75" y="46"/>
                    <a:pt x="75" y="46"/>
                    <a:pt x="75" y="46"/>
                  </a:cubicBezTo>
                  <a:cubicBezTo>
                    <a:pt x="77" y="46"/>
                    <a:pt x="77" y="46"/>
                    <a:pt x="77" y="46"/>
                  </a:cubicBezTo>
                  <a:cubicBezTo>
                    <a:pt x="76" y="47"/>
                    <a:pt x="76" y="47"/>
                    <a:pt x="76" y="47"/>
                  </a:cubicBezTo>
                  <a:cubicBezTo>
                    <a:pt x="76" y="48"/>
                    <a:pt x="76" y="48"/>
                    <a:pt x="76" y="48"/>
                  </a:cubicBezTo>
                  <a:cubicBezTo>
                    <a:pt x="76" y="48"/>
                    <a:pt x="76" y="48"/>
                    <a:pt x="76" y="48"/>
                  </a:cubicBezTo>
                  <a:cubicBezTo>
                    <a:pt x="75" y="48"/>
                    <a:pt x="75" y="48"/>
                    <a:pt x="75" y="48"/>
                  </a:cubicBezTo>
                  <a:cubicBezTo>
                    <a:pt x="75" y="49"/>
                    <a:pt x="75" y="49"/>
                    <a:pt x="75" y="49"/>
                  </a:cubicBezTo>
                  <a:cubicBezTo>
                    <a:pt x="75" y="50"/>
                    <a:pt x="75" y="50"/>
                    <a:pt x="75" y="50"/>
                  </a:cubicBezTo>
                  <a:cubicBezTo>
                    <a:pt x="74" y="52"/>
                    <a:pt x="74" y="52"/>
                    <a:pt x="74" y="52"/>
                  </a:cubicBezTo>
                  <a:cubicBezTo>
                    <a:pt x="72" y="48"/>
                    <a:pt x="72" y="48"/>
                    <a:pt x="72" y="48"/>
                  </a:cubicBezTo>
                  <a:cubicBezTo>
                    <a:pt x="71" y="45"/>
                    <a:pt x="71" y="45"/>
                    <a:pt x="71" y="45"/>
                  </a:cubicBezTo>
                  <a:cubicBezTo>
                    <a:pt x="70" y="44"/>
                    <a:pt x="70" y="44"/>
                    <a:pt x="70" y="44"/>
                  </a:cubicBezTo>
                  <a:cubicBezTo>
                    <a:pt x="71" y="43"/>
                    <a:pt x="71" y="43"/>
                    <a:pt x="71" y="43"/>
                  </a:cubicBezTo>
                  <a:cubicBezTo>
                    <a:pt x="70" y="43"/>
                    <a:pt x="70" y="43"/>
                    <a:pt x="70" y="43"/>
                  </a:cubicBezTo>
                  <a:cubicBezTo>
                    <a:pt x="69" y="44"/>
                    <a:pt x="69" y="44"/>
                    <a:pt x="69" y="44"/>
                  </a:cubicBezTo>
                  <a:cubicBezTo>
                    <a:pt x="69" y="46"/>
                    <a:pt x="69" y="46"/>
                    <a:pt x="69" y="46"/>
                  </a:cubicBezTo>
                  <a:cubicBezTo>
                    <a:pt x="68" y="46"/>
                    <a:pt x="68" y="46"/>
                    <a:pt x="68" y="46"/>
                  </a:cubicBezTo>
                  <a:cubicBezTo>
                    <a:pt x="67" y="47"/>
                    <a:pt x="67" y="47"/>
                    <a:pt x="67" y="47"/>
                  </a:cubicBezTo>
                  <a:cubicBezTo>
                    <a:pt x="66" y="47"/>
                    <a:pt x="66" y="47"/>
                    <a:pt x="66" y="47"/>
                  </a:cubicBezTo>
                  <a:cubicBezTo>
                    <a:pt x="66" y="48"/>
                    <a:pt x="66" y="48"/>
                    <a:pt x="66" y="48"/>
                  </a:cubicBezTo>
                  <a:cubicBezTo>
                    <a:pt x="64" y="49"/>
                    <a:pt x="64" y="49"/>
                    <a:pt x="64" y="49"/>
                  </a:cubicBezTo>
                  <a:cubicBezTo>
                    <a:pt x="65" y="50"/>
                    <a:pt x="65" y="50"/>
                    <a:pt x="65" y="50"/>
                  </a:cubicBezTo>
                  <a:cubicBezTo>
                    <a:pt x="65" y="54"/>
                    <a:pt x="65" y="54"/>
                    <a:pt x="65" y="54"/>
                  </a:cubicBezTo>
                  <a:cubicBezTo>
                    <a:pt x="65" y="54"/>
                    <a:pt x="65" y="54"/>
                    <a:pt x="65" y="54"/>
                  </a:cubicBezTo>
                  <a:cubicBezTo>
                    <a:pt x="65" y="55"/>
                    <a:pt x="65" y="55"/>
                    <a:pt x="65" y="55"/>
                  </a:cubicBezTo>
                  <a:cubicBezTo>
                    <a:pt x="64" y="56"/>
                    <a:pt x="64" y="56"/>
                    <a:pt x="64" y="56"/>
                  </a:cubicBezTo>
                  <a:cubicBezTo>
                    <a:pt x="64" y="57"/>
                    <a:pt x="64" y="57"/>
                    <a:pt x="64" y="57"/>
                  </a:cubicBezTo>
                  <a:cubicBezTo>
                    <a:pt x="62" y="57"/>
                    <a:pt x="62" y="57"/>
                    <a:pt x="62" y="57"/>
                  </a:cubicBezTo>
                  <a:cubicBezTo>
                    <a:pt x="62" y="58"/>
                    <a:pt x="62" y="58"/>
                    <a:pt x="62" y="58"/>
                  </a:cubicBezTo>
                  <a:cubicBezTo>
                    <a:pt x="60" y="59"/>
                    <a:pt x="60" y="59"/>
                    <a:pt x="60" y="59"/>
                  </a:cubicBezTo>
                  <a:cubicBezTo>
                    <a:pt x="61" y="61"/>
                    <a:pt x="61" y="61"/>
                    <a:pt x="61" y="61"/>
                  </a:cubicBezTo>
                  <a:cubicBezTo>
                    <a:pt x="60" y="61"/>
                    <a:pt x="60" y="61"/>
                    <a:pt x="60" y="61"/>
                  </a:cubicBezTo>
                  <a:cubicBezTo>
                    <a:pt x="58" y="64"/>
                    <a:pt x="58" y="64"/>
                    <a:pt x="58" y="64"/>
                  </a:cubicBezTo>
                  <a:cubicBezTo>
                    <a:pt x="54" y="66"/>
                    <a:pt x="54" y="66"/>
                    <a:pt x="54" y="66"/>
                  </a:cubicBezTo>
                  <a:cubicBezTo>
                    <a:pt x="51" y="67"/>
                    <a:pt x="51" y="67"/>
                    <a:pt x="51" y="67"/>
                  </a:cubicBezTo>
                  <a:cubicBezTo>
                    <a:pt x="49" y="67"/>
                    <a:pt x="49" y="67"/>
                    <a:pt x="49" y="67"/>
                  </a:cubicBezTo>
                  <a:cubicBezTo>
                    <a:pt x="48" y="67"/>
                    <a:pt x="48" y="67"/>
                    <a:pt x="48" y="67"/>
                  </a:cubicBezTo>
                  <a:cubicBezTo>
                    <a:pt x="46" y="68"/>
                    <a:pt x="46" y="68"/>
                    <a:pt x="46" y="68"/>
                  </a:cubicBezTo>
                  <a:cubicBezTo>
                    <a:pt x="45" y="67"/>
                    <a:pt x="45" y="67"/>
                    <a:pt x="45" y="67"/>
                  </a:cubicBezTo>
                  <a:cubicBezTo>
                    <a:pt x="43" y="68"/>
                    <a:pt x="43" y="68"/>
                    <a:pt x="43" y="68"/>
                  </a:cubicBezTo>
                  <a:cubicBezTo>
                    <a:pt x="42" y="69"/>
                    <a:pt x="42" y="69"/>
                    <a:pt x="42" y="69"/>
                  </a:cubicBezTo>
                  <a:cubicBezTo>
                    <a:pt x="41" y="70"/>
                    <a:pt x="41" y="70"/>
                    <a:pt x="41" y="70"/>
                  </a:cubicBezTo>
                  <a:cubicBezTo>
                    <a:pt x="37" y="70"/>
                    <a:pt x="37" y="70"/>
                    <a:pt x="37" y="70"/>
                  </a:cubicBezTo>
                  <a:cubicBezTo>
                    <a:pt x="36" y="70"/>
                    <a:pt x="36" y="70"/>
                    <a:pt x="36" y="70"/>
                  </a:cubicBezTo>
                  <a:cubicBezTo>
                    <a:pt x="36" y="71"/>
                    <a:pt x="36" y="71"/>
                    <a:pt x="36" y="71"/>
                  </a:cubicBezTo>
                  <a:cubicBezTo>
                    <a:pt x="33" y="72"/>
                    <a:pt x="33" y="72"/>
                    <a:pt x="33" y="72"/>
                  </a:cubicBezTo>
                  <a:cubicBezTo>
                    <a:pt x="31" y="72"/>
                    <a:pt x="31" y="72"/>
                    <a:pt x="31" y="72"/>
                  </a:cubicBezTo>
                  <a:cubicBezTo>
                    <a:pt x="30" y="72"/>
                    <a:pt x="30" y="72"/>
                    <a:pt x="30" y="72"/>
                  </a:cubicBezTo>
                  <a:cubicBezTo>
                    <a:pt x="29" y="72"/>
                    <a:pt x="29" y="72"/>
                    <a:pt x="29" y="72"/>
                  </a:cubicBezTo>
                  <a:cubicBezTo>
                    <a:pt x="29" y="71"/>
                    <a:pt x="29" y="71"/>
                    <a:pt x="29" y="71"/>
                  </a:cubicBezTo>
                  <a:cubicBezTo>
                    <a:pt x="28" y="72"/>
                    <a:pt x="28" y="72"/>
                    <a:pt x="28" y="72"/>
                  </a:cubicBezTo>
                  <a:cubicBezTo>
                    <a:pt x="27" y="73"/>
                    <a:pt x="27" y="73"/>
                    <a:pt x="27" y="73"/>
                  </a:cubicBezTo>
                  <a:cubicBezTo>
                    <a:pt x="24" y="74"/>
                    <a:pt x="24" y="74"/>
                    <a:pt x="24" y="74"/>
                  </a:cubicBezTo>
                  <a:cubicBezTo>
                    <a:pt x="24" y="74"/>
                    <a:pt x="24" y="74"/>
                    <a:pt x="24" y="74"/>
                  </a:cubicBezTo>
                  <a:cubicBezTo>
                    <a:pt x="23" y="74"/>
                    <a:pt x="23" y="74"/>
                    <a:pt x="23" y="74"/>
                  </a:cubicBezTo>
                  <a:cubicBezTo>
                    <a:pt x="21" y="76"/>
                    <a:pt x="21" y="76"/>
                    <a:pt x="21" y="76"/>
                  </a:cubicBezTo>
                  <a:cubicBezTo>
                    <a:pt x="18" y="78"/>
                    <a:pt x="18" y="78"/>
                    <a:pt x="18" y="78"/>
                  </a:cubicBezTo>
                  <a:cubicBezTo>
                    <a:pt x="15" y="79"/>
                    <a:pt x="15" y="79"/>
                    <a:pt x="15" y="79"/>
                  </a:cubicBezTo>
                  <a:cubicBezTo>
                    <a:pt x="13" y="81"/>
                    <a:pt x="13" y="81"/>
                    <a:pt x="13" y="81"/>
                  </a:cubicBezTo>
                  <a:cubicBezTo>
                    <a:pt x="13" y="83"/>
                    <a:pt x="13" y="83"/>
                    <a:pt x="13" y="83"/>
                  </a:cubicBezTo>
                  <a:cubicBezTo>
                    <a:pt x="12" y="84"/>
                    <a:pt x="12" y="84"/>
                    <a:pt x="12" y="84"/>
                  </a:cubicBezTo>
                  <a:cubicBezTo>
                    <a:pt x="11" y="83"/>
                    <a:pt x="11" y="83"/>
                    <a:pt x="11" y="83"/>
                  </a:cubicBezTo>
                  <a:cubicBezTo>
                    <a:pt x="11" y="83"/>
                    <a:pt x="11" y="83"/>
                    <a:pt x="11" y="83"/>
                  </a:cubicBezTo>
                  <a:cubicBezTo>
                    <a:pt x="11" y="82"/>
                    <a:pt x="11" y="82"/>
                    <a:pt x="11" y="82"/>
                  </a:cubicBezTo>
                  <a:cubicBezTo>
                    <a:pt x="12" y="80"/>
                    <a:pt x="12" y="80"/>
                    <a:pt x="12" y="80"/>
                  </a:cubicBezTo>
                  <a:cubicBezTo>
                    <a:pt x="12" y="79"/>
                    <a:pt x="12" y="79"/>
                    <a:pt x="12" y="79"/>
                  </a:cubicBezTo>
                  <a:cubicBezTo>
                    <a:pt x="10" y="81"/>
                    <a:pt x="10" y="81"/>
                    <a:pt x="10" y="81"/>
                  </a:cubicBezTo>
                  <a:cubicBezTo>
                    <a:pt x="9" y="82"/>
                    <a:pt x="9" y="82"/>
                    <a:pt x="9" y="82"/>
                  </a:cubicBezTo>
                  <a:cubicBezTo>
                    <a:pt x="8" y="85"/>
                    <a:pt x="8" y="85"/>
                    <a:pt x="8" y="85"/>
                  </a:cubicBezTo>
                  <a:cubicBezTo>
                    <a:pt x="9" y="87"/>
                    <a:pt x="9" y="87"/>
                    <a:pt x="9" y="87"/>
                  </a:cubicBezTo>
                  <a:cubicBezTo>
                    <a:pt x="8" y="89"/>
                    <a:pt x="8" y="89"/>
                    <a:pt x="8" y="89"/>
                  </a:cubicBezTo>
                  <a:cubicBezTo>
                    <a:pt x="8" y="91"/>
                    <a:pt x="8" y="91"/>
                    <a:pt x="8" y="91"/>
                  </a:cubicBezTo>
                  <a:cubicBezTo>
                    <a:pt x="6" y="94"/>
                    <a:pt x="6" y="94"/>
                    <a:pt x="6" y="94"/>
                  </a:cubicBezTo>
                  <a:cubicBezTo>
                    <a:pt x="5" y="99"/>
                    <a:pt x="5" y="99"/>
                    <a:pt x="5" y="99"/>
                  </a:cubicBezTo>
                  <a:cubicBezTo>
                    <a:pt x="5" y="101"/>
                    <a:pt x="5" y="101"/>
                    <a:pt x="5" y="101"/>
                  </a:cubicBezTo>
                  <a:cubicBezTo>
                    <a:pt x="5" y="104"/>
                    <a:pt x="5" y="104"/>
                    <a:pt x="5" y="104"/>
                  </a:cubicBezTo>
                  <a:cubicBezTo>
                    <a:pt x="7" y="107"/>
                    <a:pt x="7" y="107"/>
                    <a:pt x="7" y="107"/>
                  </a:cubicBezTo>
                  <a:cubicBezTo>
                    <a:pt x="7" y="109"/>
                    <a:pt x="7" y="109"/>
                    <a:pt x="7" y="109"/>
                  </a:cubicBezTo>
                  <a:cubicBezTo>
                    <a:pt x="8" y="110"/>
                    <a:pt x="8" y="110"/>
                    <a:pt x="8" y="110"/>
                  </a:cubicBezTo>
                  <a:cubicBezTo>
                    <a:pt x="7" y="112"/>
                    <a:pt x="7" y="112"/>
                    <a:pt x="7" y="112"/>
                  </a:cubicBezTo>
                  <a:cubicBezTo>
                    <a:pt x="8" y="113"/>
                    <a:pt x="8" y="113"/>
                    <a:pt x="8" y="113"/>
                  </a:cubicBezTo>
                  <a:cubicBezTo>
                    <a:pt x="6" y="114"/>
                    <a:pt x="6" y="114"/>
                    <a:pt x="6" y="114"/>
                  </a:cubicBezTo>
                  <a:cubicBezTo>
                    <a:pt x="6" y="113"/>
                    <a:pt x="6" y="113"/>
                    <a:pt x="6" y="113"/>
                  </a:cubicBezTo>
                  <a:cubicBezTo>
                    <a:pt x="6" y="111"/>
                    <a:pt x="6" y="111"/>
                    <a:pt x="6" y="111"/>
                  </a:cubicBezTo>
                  <a:cubicBezTo>
                    <a:pt x="5" y="112"/>
                    <a:pt x="5" y="112"/>
                    <a:pt x="5" y="112"/>
                  </a:cubicBezTo>
                  <a:cubicBezTo>
                    <a:pt x="5" y="112"/>
                    <a:pt x="5" y="112"/>
                    <a:pt x="5" y="112"/>
                  </a:cubicBezTo>
                  <a:cubicBezTo>
                    <a:pt x="5" y="110"/>
                    <a:pt x="5" y="110"/>
                    <a:pt x="5" y="110"/>
                  </a:cubicBezTo>
                  <a:cubicBezTo>
                    <a:pt x="3" y="107"/>
                    <a:pt x="3" y="107"/>
                    <a:pt x="3" y="107"/>
                  </a:cubicBezTo>
                  <a:cubicBezTo>
                    <a:pt x="3" y="108"/>
                    <a:pt x="3" y="108"/>
                    <a:pt x="3" y="108"/>
                  </a:cubicBezTo>
                  <a:cubicBezTo>
                    <a:pt x="3" y="111"/>
                    <a:pt x="3" y="111"/>
                    <a:pt x="3" y="111"/>
                  </a:cubicBezTo>
                  <a:cubicBezTo>
                    <a:pt x="5" y="113"/>
                    <a:pt x="5" y="113"/>
                    <a:pt x="5" y="113"/>
                  </a:cubicBezTo>
                  <a:cubicBezTo>
                    <a:pt x="6" y="115"/>
                    <a:pt x="6" y="115"/>
                    <a:pt x="6" y="115"/>
                  </a:cubicBezTo>
                  <a:cubicBezTo>
                    <a:pt x="4" y="115"/>
                    <a:pt x="4" y="115"/>
                    <a:pt x="4" y="115"/>
                  </a:cubicBezTo>
                  <a:cubicBezTo>
                    <a:pt x="3" y="113"/>
                    <a:pt x="3" y="113"/>
                    <a:pt x="3" y="113"/>
                  </a:cubicBezTo>
                  <a:cubicBezTo>
                    <a:pt x="2" y="111"/>
                    <a:pt x="2" y="111"/>
                    <a:pt x="2" y="111"/>
                  </a:cubicBezTo>
                  <a:cubicBezTo>
                    <a:pt x="2" y="112"/>
                    <a:pt x="2" y="112"/>
                    <a:pt x="2" y="112"/>
                  </a:cubicBezTo>
                  <a:cubicBezTo>
                    <a:pt x="1" y="112"/>
                    <a:pt x="1" y="112"/>
                    <a:pt x="1" y="112"/>
                  </a:cubicBezTo>
                  <a:cubicBezTo>
                    <a:pt x="2" y="115"/>
                    <a:pt x="2" y="115"/>
                    <a:pt x="2" y="115"/>
                  </a:cubicBezTo>
                  <a:cubicBezTo>
                    <a:pt x="4" y="117"/>
                    <a:pt x="4" y="117"/>
                    <a:pt x="4" y="117"/>
                  </a:cubicBezTo>
                  <a:cubicBezTo>
                    <a:pt x="6" y="121"/>
                    <a:pt x="6" y="121"/>
                    <a:pt x="6" y="121"/>
                  </a:cubicBezTo>
                  <a:cubicBezTo>
                    <a:pt x="5" y="127"/>
                    <a:pt x="5" y="127"/>
                    <a:pt x="5" y="127"/>
                  </a:cubicBezTo>
                  <a:cubicBezTo>
                    <a:pt x="6" y="128"/>
                    <a:pt x="6" y="128"/>
                    <a:pt x="6" y="128"/>
                  </a:cubicBezTo>
                  <a:cubicBezTo>
                    <a:pt x="7" y="132"/>
                    <a:pt x="7" y="132"/>
                    <a:pt x="7" y="132"/>
                  </a:cubicBezTo>
                  <a:cubicBezTo>
                    <a:pt x="9" y="137"/>
                    <a:pt x="9" y="137"/>
                    <a:pt x="9" y="137"/>
                  </a:cubicBezTo>
                  <a:cubicBezTo>
                    <a:pt x="8" y="138"/>
                    <a:pt x="8" y="138"/>
                    <a:pt x="8" y="138"/>
                  </a:cubicBezTo>
                  <a:cubicBezTo>
                    <a:pt x="8" y="145"/>
                    <a:pt x="8" y="145"/>
                    <a:pt x="8" y="145"/>
                  </a:cubicBezTo>
                  <a:cubicBezTo>
                    <a:pt x="8" y="146"/>
                    <a:pt x="8" y="146"/>
                    <a:pt x="8" y="146"/>
                  </a:cubicBezTo>
                  <a:cubicBezTo>
                    <a:pt x="9" y="148"/>
                    <a:pt x="9" y="148"/>
                    <a:pt x="9" y="148"/>
                  </a:cubicBezTo>
                  <a:cubicBezTo>
                    <a:pt x="9" y="150"/>
                    <a:pt x="9" y="150"/>
                    <a:pt x="9" y="150"/>
                  </a:cubicBezTo>
                  <a:cubicBezTo>
                    <a:pt x="10" y="153"/>
                    <a:pt x="10" y="153"/>
                    <a:pt x="10" y="153"/>
                  </a:cubicBezTo>
                  <a:cubicBezTo>
                    <a:pt x="10" y="155"/>
                    <a:pt x="10" y="155"/>
                    <a:pt x="10" y="155"/>
                  </a:cubicBezTo>
                  <a:cubicBezTo>
                    <a:pt x="9" y="156"/>
                    <a:pt x="9" y="156"/>
                    <a:pt x="9" y="156"/>
                  </a:cubicBezTo>
                  <a:cubicBezTo>
                    <a:pt x="9" y="157"/>
                    <a:pt x="9" y="157"/>
                    <a:pt x="9" y="157"/>
                  </a:cubicBezTo>
                  <a:cubicBezTo>
                    <a:pt x="9" y="158"/>
                    <a:pt x="9" y="158"/>
                    <a:pt x="9" y="158"/>
                  </a:cubicBezTo>
                  <a:cubicBezTo>
                    <a:pt x="9" y="161"/>
                    <a:pt x="9" y="161"/>
                    <a:pt x="9" y="161"/>
                  </a:cubicBezTo>
                  <a:cubicBezTo>
                    <a:pt x="8" y="162"/>
                    <a:pt x="8" y="162"/>
                    <a:pt x="8" y="162"/>
                  </a:cubicBezTo>
                  <a:cubicBezTo>
                    <a:pt x="8" y="163"/>
                    <a:pt x="8" y="163"/>
                    <a:pt x="8" y="163"/>
                  </a:cubicBezTo>
                  <a:cubicBezTo>
                    <a:pt x="8" y="164"/>
                    <a:pt x="8" y="164"/>
                    <a:pt x="8" y="164"/>
                  </a:cubicBezTo>
                  <a:cubicBezTo>
                    <a:pt x="7" y="165"/>
                    <a:pt x="7" y="165"/>
                    <a:pt x="7" y="165"/>
                  </a:cubicBezTo>
                  <a:cubicBezTo>
                    <a:pt x="7" y="167"/>
                    <a:pt x="7" y="167"/>
                    <a:pt x="7" y="167"/>
                  </a:cubicBezTo>
                  <a:cubicBezTo>
                    <a:pt x="5" y="168"/>
                    <a:pt x="5" y="168"/>
                    <a:pt x="5" y="168"/>
                  </a:cubicBezTo>
                  <a:cubicBezTo>
                    <a:pt x="4" y="168"/>
                    <a:pt x="4" y="168"/>
                    <a:pt x="4" y="168"/>
                  </a:cubicBezTo>
                  <a:cubicBezTo>
                    <a:pt x="2" y="170"/>
                    <a:pt x="2" y="170"/>
                    <a:pt x="2" y="170"/>
                  </a:cubicBezTo>
                  <a:lnTo>
                    <a:pt x="2" y="17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3" name="Freeform 161"/>
            <p:cNvSpPr>
              <a:spLocks noEditPoints="1"/>
            </p:cNvSpPr>
            <p:nvPr/>
          </p:nvSpPr>
          <p:spPr bwMode="auto">
            <a:xfrm>
              <a:off x="8408260" y="5717586"/>
              <a:ext cx="522285" cy="797935"/>
            </a:xfrm>
            <a:custGeom>
              <a:avLst/>
              <a:gdLst>
                <a:gd name="T0" fmla="*/ 44 w 216"/>
                <a:gd name="T1" fmla="*/ 192 h 330"/>
                <a:gd name="T2" fmla="*/ 13 w 216"/>
                <a:gd name="T3" fmla="*/ 328 h 330"/>
                <a:gd name="T4" fmla="*/ 1 w 216"/>
                <a:gd name="T5" fmla="*/ 288 h 330"/>
                <a:gd name="T6" fmla="*/ 182 w 216"/>
                <a:gd name="T7" fmla="*/ 46 h 330"/>
                <a:gd name="T8" fmla="*/ 188 w 216"/>
                <a:gd name="T9" fmla="*/ 39 h 330"/>
                <a:gd name="T10" fmla="*/ 188 w 216"/>
                <a:gd name="T11" fmla="*/ 39 h 330"/>
                <a:gd name="T12" fmla="*/ 160 w 216"/>
                <a:gd name="T13" fmla="*/ 124 h 330"/>
                <a:gd name="T14" fmla="*/ 180 w 216"/>
                <a:gd name="T15" fmla="*/ 109 h 330"/>
                <a:gd name="T16" fmla="*/ 190 w 216"/>
                <a:gd name="T17" fmla="*/ 95 h 330"/>
                <a:gd name="T18" fmla="*/ 200 w 216"/>
                <a:gd name="T19" fmla="*/ 87 h 330"/>
                <a:gd name="T20" fmla="*/ 205 w 216"/>
                <a:gd name="T21" fmla="*/ 78 h 330"/>
                <a:gd name="T22" fmla="*/ 216 w 216"/>
                <a:gd name="T23" fmla="*/ 65 h 330"/>
                <a:gd name="T24" fmla="*/ 200 w 216"/>
                <a:gd name="T25" fmla="*/ 66 h 330"/>
                <a:gd name="T26" fmla="*/ 190 w 216"/>
                <a:gd name="T27" fmla="*/ 51 h 330"/>
                <a:gd name="T28" fmla="*/ 185 w 216"/>
                <a:gd name="T29" fmla="*/ 41 h 330"/>
                <a:gd name="T30" fmla="*/ 185 w 216"/>
                <a:gd name="T31" fmla="*/ 53 h 330"/>
                <a:gd name="T32" fmla="*/ 180 w 216"/>
                <a:gd name="T33" fmla="*/ 44 h 330"/>
                <a:gd name="T34" fmla="*/ 178 w 216"/>
                <a:gd name="T35" fmla="*/ 29 h 330"/>
                <a:gd name="T36" fmla="*/ 182 w 216"/>
                <a:gd name="T37" fmla="*/ 17 h 330"/>
                <a:gd name="T38" fmla="*/ 177 w 216"/>
                <a:gd name="T39" fmla="*/ 12 h 330"/>
                <a:gd name="T40" fmla="*/ 173 w 216"/>
                <a:gd name="T41" fmla="*/ 10 h 330"/>
                <a:gd name="T42" fmla="*/ 170 w 216"/>
                <a:gd name="T43" fmla="*/ 2 h 330"/>
                <a:gd name="T44" fmla="*/ 168 w 216"/>
                <a:gd name="T45" fmla="*/ 15 h 330"/>
                <a:gd name="T46" fmla="*/ 173 w 216"/>
                <a:gd name="T47" fmla="*/ 32 h 330"/>
                <a:gd name="T48" fmla="*/ 177 w 216"/>
                <a:gd name="T49" fmla="*/ 36 h 330"/>
                <a:gd name="T50" fmla="*/ 173 w 216"/>
                <a:gd name="T51" fmla="*/ 41 h 330"/>
                <a:gd name="T52" fmla="*/ 177 w 216"/>
                <a:gd name="T53" fmla="*/ 53 h 330"/>
                <a:gd name="T54" fmla="*/ 173 w 216"/>
                <a:gd name="T55" fmla="*/ 63 h 330"/>
                <a:gd name="T56" fmla="*/ 166 w 216"/>
                <a:gd name="T57" fmla="*/ 80 h 330"/>
                <a:gd name="T58" fmla="*/ 161 w 216"/>
                <a:gd name="T59" fmla="*/ 94 h 330"/>
                <a:gd name="T60" fmla="*/ 161 w 216"/>
                <a:gd name="T61" fmla="*/ 114 h 330"/>
                <a:gd name="T62" fmla="*/ 148 w 216"/>
                <a:gd name="T63" fmla="*/ 111 h 330"/>
                <a:gd name="T64" fmla="*/ 146 w 216"/>
                <a:gd name="T65" fmla="*/ 118 h 330"/>
                <a:gd name="T66" fmla="*/ 148 w 216"/>
                <a:gd name="T67" fmla="*/ 116 h 330"/>
                <a:gd name="T68" fmla="*/ 58 w 216"/>
                <a:gd name="T69" fmla="*/ 216 h 330"/>
                <a:gd name="T70" fmla="*/ 49 w 216"/>
                <a:gd name="T71" fmla="*/ 216 h 330"/>
                <a:gd name="T72" fmla="*/ 52 w 216"/>
                <a:gd name="T73" fmla="*/ 216 h 330"/>
                <a:gd name="T74" fmla="*/ 51 w 216"/>
                <a:gd name="T75" fmla="*/ 220 h 330"/>
                <a:gd name="T76" fmla="*/ 44 w 216"/>
                <a:gd name="T77" fmla="*/ 197 h 330"/>
                <a:gd name="T78" fmla="*/ 47 w 216"/>
                <a:gd name="T79" fmla="*/ 191 h 330"/>
                <a:gd name="T80" fmla="*/ 54 w 216"/>
                <a:gd name="T81" fmla="*/ 180 h 330"/>
                <a:gd name="T82" fmla="*/ 64 w 216"/>
                <a:gd name="T83" fmla="*/ 174 h 330"/>
                <a:gd name="T84" fmla="*/ 80 w 216"/>
                <a:gd name="T85" fmla="*/ 163 h 330"/>
                <a:gd name="T86" fmla="*/ 93 w 216"/>
                <a:gd name="T87" fmla="*/ 153 h 330"/>
                <a:gd name="T88" fmla="*/ 114 w 216"/>
                <a:gd name="T89" fmla="*/ 138 h 330"/>
                <a:gd name="T90" fmla="*/ 124 w 216"/>
                <a:gd name="T91" fmla="*/ 124 h 330"/>
                <a:gd name="T92" fmla="*/ 139 w 216"/>
                <a:gd name="T93" fmla="*/ 107 h 330"/>
                <a:gd name="T94" fmla="*/ 141 w 216"/>
                <a:gd name="T95" fmla="*/ 114 h 330"/>
                <a:gd name="T96" fmla="*/ 146 w 216"/>
                <a:gd name="T97" fmla="*/ 119 h 330"/>
                <a:gd name="T98" fmla="*/ 149 w 216"/>
                <a:gd name="T99" fmla="*/ 119 h 330"/>
                <a:gd name="T100" fmla="*/ 149 w 216"/>
                <a:gd name="T101" fmla="*/ 129 h 330"/>
                <a:gd name="T102" fmla="*/ 134 w 216"/>
                <a:gd name="T103" fmla="*/ 146 h 330"/>
                <a:gd name="T104" fmla="*/ 124 w 216"/>
                <a:gd name="T105" fmla="*/ 162 h 330"/>
                <a:gd name="T106" fmla="*/ 122 w 216"/>
                <a:gd name="T107" fmla="*/ 167 h 330"/>
                <a:gd name="T108" fmla="*/ 115 w 216"/>
                <a:gd name="T109" fmla="*/ 165 h 330"/>
                <a:gd name="T110" fmla="*/ 107 w 216"/>
                <a:gd name="T111" fmla="*/ 170 h 330"/>
                <a:gd name="T112" fmla="*/ 97 w 216"/>
                <a:gd name="T113" fmla="*/ 184 h 330"/>
                <a:gd name="T114" fmla="*/ 88 w 216"/>
                <a:gd name="T115" fmla="*/ 199 h 330"/>
                <a:gd name="T116" fmla="*/ 75 w 216"/>
                <a:gd name="T117" fmla="*/ 204 h 330"/>
                <a:gd name="T118" fmla="*/ 59 w 216"/>
                <a:gd name="T119" fmla="*/ 213 h 330"/>
                <a:gd name="T120" fmla="*/ 54 w 216"/>
                <a:gd name="T121" fmla="*/ 204 h 330"/>
                <a:gd name="T122" fmla="*/ 46 w 216"/>
                <a:gd name="T123" fmla="*/ 20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6" h="330">
                  <a:moveTo>
                    <a:pt x="44" y="192"/>
                  </a:moveTo>
                  <a:lnTo>
                    <a:pt x="46" y="192"/>
                  </a:lnTo>
                  <a:lnTo>
                    <a:pt x="47" y="192"/>
                  </a:lnTo>
                  <a:lnTo>
                    <a:pt x="47" y="191"/>
                  </a:lnTo>
                  <a:lnTo>
                    <a:pt x="46" y="191"/>
                  </a:lnTo>
                  <a:lnTo>
                    <a:pt x="44" y="191"/>
                  </a:lnTo>
                  <a:lnTo>
                    <a:pt x="44" y="192"/>
                  </a:lnTo>
                  <a:lnTo>
                    <a:pt x="44" y="192"/>
                  </a:lnTo>
                  <a:lnTo>
                    <a:pt x="44" y="192"/>
                  </a:lnTo>
                  <a:close/>
                  <a:moveTo>
                    <a:pt x="13" y="328"/>
                  </a:moveTo>
                  <a:lnTo>
                    <a:pt x="15" y="330"/>
                  </a:lnTo>
                  <a:lnTo>
                    <a:pt x="17" y="330"/>
                  </a:lnTo>
                  <a:lnTo>
                    <a:pt x="18" y="327"/>
                  </a:lnTo>
                  <a:lnTo>
                    <a:pt x="18" y="325"/>
                  </a:lnTo>
                  <a:lnTo>
                    <a:pt x="17" y="328"/>
                  </a:lnTo>
                  <a:lnTo>
                    <a:pt x="15" y="328"/>
                  </a:lnTo>
                  <a:lnTo>
                    <a:pt x="13" y="328"/>
                  </a:lnTo>
                  <a:lnTo>
                    <a:pt x="13" y="328"/>
                  </a:lnTo>
                  <a:lnTo>
                    <a:pt x="13" y="328"/>
                  </a:lnTo>
                  <a:close/>
                  <a:moveTo>
                    <a:pt x="0" y="288"/>
                  </a:moveTo>
                  <a:lnTo>
                    <a:pt x="5" y="283"/>
                  </a:lnTo>
                  <a:lnTo>
                    <a:pt x="5" y="283"/>
                  </a:lnTo>
                  <a:lnTo>
                    <a:pt x="5" y="284"/>
                  </a:lnTo>
                  <a:lnTo>
                    <a:pt x="3" y="286"/>
                  </a:lnTo>
                  <a:lnTo>
                    <a:pt x="5" y="288"/>
                  </a:lnTo>
                  <a:lnTo>
                    <a:pt x="5" y="289"/>
                  </a:lnTo>
                  <a:lnTo>
                    <a:pt x="1" y="288"/>
                  </a:lnTo>
                  <a:lnTo>
                    <a:pt x="0" y="289"/>
                  </a:lnTo>
                  <a:lnTo>
                    <a:pt x="0" y="288"/>
                  </a:lnTo>
                  <a:lnTo>
                    <a:pt x="0" y="288"/>
                  </a:lnTo>
                  <a:lnTo>
                    <a:pt x="0" y="288"/>
                  </a:lnTo>
                  <a:close/>
                  <a:moveTo>
                    <a:pt x="182" y="46"/>
                  </a:moveTo>
                  <a:lnTo>
                    <a:pt x="183" y="46"/>
                  </a:lnTo>
                  <a:lnTo>
                    <a:pt x="183" y="48"/>
                  </a:lnTo>
                  <a:lnTo>
                    <a:pt x="183" y="48"/>
                  </a:lnTo>
                  <a:lnTo>
                    <a:pt x="182" y="46"/>
                  </a:lnTo>
                  <a:lnTo>
                    <a:pt x="182" y="46"/>
                  </a:lnTo>
                  <a:lnTo>
                    <a:pt x="182" y="46"/>
                  </a:lnTo>
                  <a:close/>
                  <a:moveTo>
                    <a:pt x="185" y="38"/>
                  </a:moveTo>
                  <a:lnTo>
                    <a:pt x="185" y="38"/>
                  </a:lnTo>
                  <a:lnTo>
                    <a:pt x="185" y="38"/>
                  </a:lnTo>
                  <a:lnTo>
                    <a:pt x="185" y="38"/>
                  </a:lnTo>
                  <a:lnTo>
                    <a:pt x="185" y="38"/>
                  </a:lnTo>
                  <a:lnTo>
                    <a:pt x="185" y="38"/>
                  </a:lnTo>
                  <a:close/>
                  <a:moveTo>
                    <a:pt x="188" y="39"/>
                  </a:moveTo>
                  <a:lnTo>
                    <a:pt x="187" y="38"/>
                  </a:lnTo>
                  <a:lnTo>
                    <a:pt x="188" y="34"/>
                  </a:lnTo>
                  <a:lnTo>
                    <a:pt x="188" y="36"/>
                  </a:lnTo>
                  <a:lnTo>
                    <a:pt x="190" y="38"/>
                  </a:lnTo>
                  <a:lnTo>
                    <a:pt x="188" y="38"/>
                  </a:lnTo>
                  <a:lnTo>
                    <a:pt x="188" y="38"/>
                  </a:lnTo>
                  <a:lnTo>
                    <a:pt x="188" y="39"/>
                  </a:lnTo>
                  <a:lnTo>
                    <a:pt x="188" y="39"/>
                  </a:lnTo>
                  <a:lnTo>
                    <a:pt x="188" y="39"/>
                  </a:lnTo>
                  <a:close/>
                  <a:moveTo>
                    <a:pt x="154" y="123"/>
                  </a:moveTo>
                  <a:lnTo>
                    <a:pt x="156" y="123"/>
                  </a:lnTo>
                  <a:lnTo>
                    <a:pt x="156" y="121"/>
                  </a:lnTo>
                  <a:lnTo>
                    <a:pt x="158" y="121"/>
                  </a:lnTo>
                  <a:lnTo>
                    <a:pt x="158" y="123"/>
                  </a:lnTo>
                  <a:lnTo>
                    <a:pt x="158" y="124"/>
                  </a:lnTo>
                  <a:lnTo>
                    <a:pt x="158" y="124"/>
                  </a:lnTo>
                  <a:lnTo>
                    <a:pt x="160" y="124"/>
                  </a:lnTo>
                  <a:lnTo>
                    <a:pt x="160" y="124"/>
                  </a:lnTo>
                  <a:lnTo>
                    <a:pt x="160" y="126"/>
                  </a:lnTo>
                  <a:lnTo>
                    <a:pt x="160" y="128"/>
                  </a:lnTo>
                  <a:lnTo>
                    <a:pt x="161" y="128"/>
                  </a:lnTo>
                  <a:lnTo>
                    <a:pt x="165" y="124"/>
                  </a:lnTo>
                  <a:lnTo>
                    <a:pt x="168" y="121"/>
                  </a:lnTo>
                  <a:lnTo>
                    <a:pt x="171" y="118"/>
                  </a:lnTo>
                  <a:lnTo>
                    <a:pt x="175" y="114"/>
                  </a:lnTo>
                  <a:lnTo>
                    <a:pt x="178" y="111"/>
                  </a:lnTo>
                  <a:lnTo>
                    <a:pt x="180" y="109"/>
                  </a:lnTo>
                  <a:lnTo>
                    <a:pt x="182" y="109"/>
                  </a:lnTo>
                  <a:lnTo>
                    <a:pt x="183" y="107"/>
                  </a:lnTo>
                  <a:lnTo>
                    <a:pt x="183" y="106"/>
                  </a:lnTo>
                  <a:lnTo>
                    <a:pt x="183" y="106"/>
                  </a:lnTo>
                  <a:lnTo>
                    <a:pt x="185" y="104"/>
                  </a:lnTo>
                  <a:lnTo>
                    <a:pt x="187" y="101"/>
                  </a:lnTo>
                  <a:lnTo>
                    <a:pt x="190" y="97"/>
                  </a:lnTo>
                  <a:lnTo>
                    <a:pt x="190" y="95"/>
                  </a:lnTo>
                  <a:lnTo>
                    <a:pt x="190" y="95"/>
                  </a:lnTo>
                  <a:lnTo>
                    <a:pt x="188" y="94"/>
                  </a:lnTo>
                  <a:lnTo>
                    <a:pt x="187" y="94"/>
                  </a:lnTo>
                  <a:lnTo>
                    <a:pt x="185" y="94"/>
                  </a:lnTo>
                  <a:lnTo>
                    <a:pt x="187" y="92"/>
                  </a:lnTo>
                  <a:lnTo>
                    <a:pt x="188" y="92"/>
                  </a:lnTo>
                  <a:lnTo>
                    <a:pt x="194" y="87"/>
                  </a:lnTo>
                  <a:lnTo>
                    <a:pt x="195" y="85"/>
                  </a:lnTo>
                  <a:lnTo>
                    <a:pt x="199" y="87"/>
                  </a:lnTo>
                  <a:lnTo>
                    <a:pt x="200" y="87"/>
                  </a:lnTo>
                  <a:lnTo>
                    <a:pt x="200" y="89"/>
                  </a:lnTo>
                  <a:lnTo>
                    <a:pt x="200" y="89"/>
                  </a:lnTo>
                  <a:lnTo>
                    <a:pt x="202" y="87"/>
                  </a:lnTo>
                  <a:lnTo>
                    <a:pt x="204" y="87"/>
                  </a:lnTo>
                  <a:lnTo>
                    <a:pt x="200" y="85"/>
                  </a:lnTo>
                  <a:lnTo>
                    <a:pt x="200" y="84"/>
                  </a:lnTo>
                  <a:lnTo>
                    <a:pt x="202" y="80"/>
                  </a:lnTo>
                  <a:lnTo>
                    <a:pt x="204" y="78"/>
                  </a:lnTo>
                  <a:lnTo>
                    <a:pt x="205" y="78"/>
                  </a:lnTo>
                  <a:lnTo>
                    <a:pt x="205" y="80"/>
                  </a:lnTo>
                  <a:lnTo>
                    <a:pt x="207" y="78"/>
                  </a:lnTo>
                  <a:lnTo>
                    <a:pt x="209" y="77"/>
                  </a:lnTo>
                  <a:lnTo>
                    <a:pt x="211" y="73"/>
                  </a:lnTo>
                  <a:lnTo>
                    <a:pt x="211" y="72"/>
                  </a:lnTo>
                  <a:lnTo>
                    <a:pt x="211" y="70"/>
                  </a:lnTo>
                  <a:lnTo>
                    <a:pt x="212" y="68"/>
                  </a:lnTo>
                  <a:lnTo>
                    <a:pt x="214" y="65"/>
                  </a:lnTo>
                  <a:lnTo>
                    <a:pt x="216" y="65"/>
                  </a:lnTo>
                  <a:lnTo>
                    <a:pt x="214" y="63"/>
                  </a:lnTo>
                  <a:lnTo>
                    <a:pt x="212" y="63"/>
                  </a:lnTo>
                  <a:lnTo>
                    <a:pt x="211" y="61"/>
                  </a:lnTo>
                  <a:lnTo>
                    <a:pt x="212" y="61"/>
                  </a:lnTo>
                  <a:lnTo>
                    <a:pt x="212" y="61"/>
                  </a:lnTo>
                  <a:lnTo>
                    <a:pt x="211" y="60"/>
                  </a:lnTo>
                  <a:lnTo>
                    <a:pt x="207" y="61"/>
                  </a:lnTo>
                  <a:lnTo>
                    <a:pt x="204" y="66"/>
                  </a:lnTo>
                  <a:lnTo>
                    <a:pt x="200" y="66"/>
                  </a:lnTo>
                  <a:lnTo>
                    <a:pt x="200" y="66"/>
                  </a:lnTo>
                  <a:lnTo>
                    <a:pt x="197" y="66"/>
                  </a:lnTo>
                  <a:lnTo>
                    <a:pt x="194" y="61"/>
                  </a:lnTo>
                  <a:lnTo>
                    <a:pt x="192" y="61"/>
                  </a:lnTo>
                  <a:lnTo>
                    <a:pt x="190" y="60"/>
                  </a:lnTo>
                  <a:lnTo>
                    <a:pt x="190" y="58"/>
                  </a:lnTo>
                  <a:lnTo>
                    <a:pt x="192" y="56"/>
                  </a:lnTo>
                  <a:lnTo>
                    <a:pt x="192" y="55"/>
                  </a:lnTo>
                  <a:lnTo>
                    <a:pt x="190" y="51"/>
                  </a:lnTo>
                  <a:lnTo>
                    <a:pt x="190" y="49"/>
                  </a:lnTo>
                  <a:lnTo>
                    <a:pt x="188" y="48"/>
                  </a:lnTo>
                  <a:lnTo>
                    <a:pt x="190" y="46"/>
                  </a:lnTo>
                  <a:lnTo>
                    <a:pt x="190" y="44"/>
                  </a:lnTo>
                  <a:lnTo>
                    <a:pt x="188" y="44"/>
                  </a:lnTo>
                  <a:lnTo>
                    <a:pt x="188" y="43"/>
                  </a:lnTo>
                  <a:lnTo>
                    <a:pt x="188" y="41"/>
                  </a:lnTo>
                  <a:lnTo>
                    <a:pt x="187" y="41"/>
                  </a:lnTo>
                  <a:lnTo>
                    <a:pt x="185" y="41"/>
                  </a:lnTo>
                  <a:lnTo>
                    <a:pt x="185" y="41"/>
                  </a:lnTo>
                  <a:lnTo>
                    <a:pt x="187" y="43"/>
                  </a:lnTo>
                  <a:lnTo>
                    <a:pt x="187" y="44"/>
                  </a:lnTo>
                  <a:lnTo>
                    <a:pt x="187" y="46"/>
                  </a:lnTo>
                  <a:lnTo>
                    <a:pt x="185" y="48"/>
                  </a:lnTo>
                  <a:lnTo>
                    <a:pt x="185" y="48"/>
                  </a:lnTo>
                  <a:lnTo>
                    <a:pt x="187" y="51"/>
                  </a:lnTo>
                  <a:lnTo>
                    <a:pt x="187" y="51"/>
                  </a:lnTo>
                  <a:lnTo>
                    <a:pt x="185" y="53"/>
                  </a:lnTo>
                  <a:lnTo>
                    <a:pt x="183" y="51"/>
                  </a:lnTo>
                  <a:lnTo>
                    <a:pt x="183" y="49"/>
                  </a:lnTo>
                  <a:lnTo>
                    <a:pt x="182" y="49"/>
                  </a:lnTo>
                  <a:lnTo>
                    <a:pt x="182" y="48"/>
                  </a:lnTo>
                  <a:lnTo>
                    <a:pt x="180" y="46"/>
                  </a:lnTo>
                  <a:lnTo>
                    <a:pt x="178" y="48"/>
                  </a:lnTo>
                  <a:lnTo>
                    <a:pt x="178" y="46"/>
                  </a:lnTo>
                  <a:lnTo>
                    <a:pt x="180" y="44"/>
                  </a:lnTo>
                  <a:lnTo>
                    <a:pt x="180" y="44"/>
                  </a:lnTo>
                  <a:lnTo>
                    <a:pt x="178" y="43"/>
                  </a:lnTo>
                  <a:lnTo>
                    <a:pt x="180" y="39"/>
                  </a:lnTo>
                  <a:lnTo>
                    <a:pt x="182" y="39"/>
                  </a:lnTo>
                  <a:lnTo>
                    <a:pt x="182" y="38"/>
                  </a:lnTo>
                  <a:lnTo>
                    <a:pt x="182" y="36"/>
                  </a:lnTo>
                  <a:lnTo>
                    <a:pt x="182" y="34"/>
                  </a:lnTo>
                  <a:lnTo>
                    <a:pt x="182" y="32"/>
                  </a:lnTo>
                  <a:lnTo>
                    <a:pt x="182" y="31"/>
                  </a:lnTo>
                  <a:lnTo>
                    <a:pt x="178" y="29"/>
                  </a:lnTo>
                  <a:lnTo>
                    <a:pt x="180" y="27"/>
                  </a:lnTo>
                  <a:lnTo>
                    <a:pt x="180" y="29"/>
                  </a:lnTo>
                  <a:lnTo>
                    <a:pt x="182" y="27"/>
                  </a:lnTo>
                  <a:lnTo>
                    <a:pt x="183" y="26"/>
                  </a:lnTo>
                  <a:lnTo>
                    <a:pt x="183" y="26"/>
                  </a:lnTo>
                  <a:lnTo>
                    <a:pt x="183" y="22"/>
                  </a:lnTo>
                  <a:lnTo>
                    <a:pt x="183" y="19"/>
                  </a:lnTo>
                  <a:lnTo>
                    <a:pt x="183" y="17"/>
                  </a:lnTo>
                  <a:lnTo>
                    <a:pt x="182" y="17"/>
                  </a:lnTo>
                  <a:lnTo>
                    <a:pt x="180" y="19"/>
                  </a:lnTo>
                  <a:lnTo>
                    <a:pt x="178" y="17"/>
                  </a:lnTo>
                  <a:lnTo>
                    <a:pt x="178" y="15"/>
                  </a:lnTo>
                  <a:lnTo>
                    <a:pt x="178" y="15"/>
                  </a:lnTo>
                  <a:lnTo>
                    <a:pt x="177" y="15"/>
                  </a:lnTo>
                  <a:lnTo>
                    <a:pt x="178" y="14"/>
                  </a:lnTo>
                  <a:lnTo>
                    <a:pt x="180" y="12"/>
                  </a:lnTo>
                  <a:lnTo>
                    <a:pt x="178" y="12"/>
                  </a:lnTo>
                  <a:lnTo>
                    <a:pt x="177" y="12"/>
                  </a:lnTo>
                  <a:lnTo>
                    <a:pt x="175" y="10"/>
                  </a:lnTo>
                  <a:lnTo>
                    <a:pt x="175" y="10"/>
                  </a:lnTo>
                  <a:lnTo>
                    <a:pt x="173" y="9"/>
                  </a:lnTo>
                  <a:lnTo>
                    <a:pt x="175" y="9"/>
                  </a:lnTo>
                  <a:lnTo>
                    <a:pt x="175" y="7"/>
                  </a:lnTo>
                  <a:lnTo>
                    <a:pt x="175" y="7"/>
                  </a:lnTo>
                  <a:lnTo>
                    <a:pt x="173" y="9"/>
                  </a:lnTo>
                  <a:lnTo>
                    <a:pt x="173" y="9"/>
                  </a:lnTo>
                  <a:lnTo>
                    <a:pt x="173" y="10"/>
                  </a:lnTo>
                  <a:lnTo>
                    <a:pt x="171" y="10"/>
                  </a:lnTo>
                  <a:lnTo>
                    <a:pt x="171" y="9"/>
                  </a:lnTo>
                  <a:lnTo>
                    <a:pt x="171" y="7"/>
                  </a:lnTo>
                  <a:lnTo>
                    <a:pt x="170" y="4"/>
                  </a:lnTo>
                  <a:lnTo>
                    <a:pt x="170" y="2"/>
                  </a:lnTo>
                  <a:lnTo>
                    <a:pt x="170" y="2"/>
                  </a:lnTo>
                  <a:lnTo>
                    <a:pt x="171" y="2"/>
                  </a:lnTo>
                  <a:lnTo>
                    <a:pt x="170" y="0"/>
                  </a:lnTo>
                  <a:lnTo>
                    <a:pt x="170" y="2"/>
                  </a:lnTo>
                  <a:lnTo>
                    <a:pt x="166" y="0"/>
                  </a:lnTo>
                  <a:lnTo>
                    <a:pt x="166" y="2"/>
                  </a:lnTo>
                  <a:lnTo>
                    <a:pt x="168" y="4"/>
                  </a:lnTo>
                  <a:lnTo>
                    <a:pt x="170" y="9"/>
                  </a:lnTo>
                  <a:lnTo>
                    <a:pt x="170" y="10"/>
                  </a:lnTo>
                  <a:lnTo>
                    <a:pt x="170" y="14"/>
                  </a:lnTo>
                  <a:lnTo>
                    <a:pt x="168" y="15"/>
                  </a:lnTo>
                  <a:lnTo>
                    <a:pt x="168" y="15"/>
                  </a:lnTo>
                  <a:lnTo>
                    <a:pt x="168" y="15"/>
                  </a:lnTo>
                  <a:lnTo>
                    <a:pt x="168" y="21"/>
                  </a:lnTo>
                  <a:lnTo>
                    <a:pt x="170" y="21"/>
                  </a:lnTo>
                  <a:lnTo>
                    <a:pt x="171" y="19"/>
                  </a:lnTo>
                  <a:lnTo>
                    <a:pt x="173" y="19"/>
                  </a:lnTo>
                  <a:lnTo>
                    <a:pt x="171" y="21"/>
                  </a:lnTo>
                  <a:lnTo>
                    <a:pt x="170" y="22"/>
                  </a:lnTo>
                  <a:lnTo>
                    <a:pt x="171" y="24"/>
                  </a:lnTo>
                  <a:lnTo>
                    <a:pt x="171" y="27"/>
                  </a:lnTo>
                  <a:lnTo>
                    <a:pt x="173" y="32"/>
                  </a:lnTo>
                  <a:lnTo>
                    <a:pt x="173" y="36"/>
                  </a:lnTo>
                  <a:lnTo>
                    <a:pt x="173" y="38"/>
                  </a:lnTo>
                  <a:lnTo>
                    <a:pt x="173" y="38"/>
                  </a:lnTo>
                  <a:lnTo>
                    <a:pt x="175" y="36"/>
                  </a:lnTo>
                  <a:lnTo>
                    <a:pt x="173" y="34"/>
                  </a:lnTo>
                  <a:lnTo>
                    <a:pt x="175" y="34"/>
                  </a:lnTo>
                  <a:lnTo>
                    <a:pt x="175" y="36"/>
                  </a:lnTo>
                  <a:lnTo>
                    <a:pt x="175" y="38"/>
                  </a:lnTo>
                  <a:lnTo>
                    <a:pt x="177" y="36"/>
                  </a:lnTo>
                  <a:lnTo>
                    <a:pt x="177" y="36"/>
                  </a:lnTo>
                  <a:lnTo>
                    <a:pt x="177" y="36"/>
                  </a:lnTo>
                  <a:lnTo>
                    <a:pt x="177" y="34"/>
                  </a:lnTo>
                  <a:lnTo>
                    <a:pt x="177" y="36"/>
                  </a:lnTo>
                  <a:lnTo>
                    <a:pt x="177" y="39"/>
                  </a:lnTo>
                  <a:lnTo>
                    <a:pt x="175" y="41"/>
                  </a:lnTo>
                  <a:lnTo>
                    <a:pt x="175" y="41"/>
                  </a:lnTo>
                  <a:lnTo>
                    <a:pt x="175" y="41"/>
                  </a:lnTo>
                  <a:lnTo>
                    <a:pt x="173" y="41"/>
                  </a:lnTo>
                  <a:lnTo>
                    <a:pt x="173" y="41"/>
                  </a:lnTo>
                  <a:lnTo>
                    <a:pt x="173" y="43"/>
                  </a:lnTo>
                  <a:lnTo>
                    <a:pt x="175" y="48"/>
                  </a:lnTo>
                  <a:lnTo>
                    <a:pt x="175" y="48"/>
                  </a:lnTo>
                  <a:lnTo>
                    <a:pt x="177" y="48"/>
                  </a:lnTo>
                  <a:lnTo>
                    <a:pt x="177" y="49"/>
                  </a:lnTo>
                  <a:lnTo>
                    <a:pt x="177" y="49"/>
                  </a:lnTo>
                  <a:lnTo>
                    <a:pt x="178" y="51"/>
                  </a:lnTo>
                  <a:lnTo>
                    <a:pt x="177" y="53"/>
                  </a:lnTo>
                  <a:lnTo>
                    <a:pt x="177" y="53"/>
                  </a:lnTo>
                  <a:lnTo>
                    <a:pt x="177" y="53"/>
                  </a:lnTo>
                  <a:lnTo>
                    <a:pt x="177" y="55"/>
                  </a:lnTo>
                  <a:lnTo>
                    <a:pt x="175" y="58"/>
                  </a:lnTo>
                  <a:lnTo>
                    <a:pt x="175" y="61"/>
                  </a:lnTo>
                  <a:lnTo>
                    <a:pt x="175" y="61"/>
                  </a:lnTo>
                  <a:lnTo>
                    <a:pt x="175" y="63"/>
                  </a:lnTo>
                  <a:lnTo>
                    <a:pt x="175" y="63"/>
                  </a:lnTo>
                  <a:lnTo>
                    <a:pt x="173" y="63"/>
                  </a:lnTo>
                  <a:lnTo>
                    <a:pt x="173" y="65"/>
                  </a:lnTo>
                  <a:lnTo>
                    <a:pt x="173" y="66"/>
                  </a:lnTo>
                  <a:lnTo>
                    <a:pt x="173" y="66"/>
                  </a:lnTo>
                  <a:lnTo>
                    <a:pt x="173" y="68"/>
                  </a:lnTo>
                  <a:lnTo>
                    <a:pt x="171" y="68"/>
                  </a:lnTo>
                  <a:lnTo>
                    <a:pt x="170" y="70"/>
                  </a:lnTo>
                  <a:lnTo>
                    <a:pt x="168" y="78"/>
                  </a:lnTo>
                  <a:lnTo>
                    <a:pt x="168" y="80"/>
                  </a:lnTo>
                  <a:lnTo>
                    <a:pt x="166" y="80"/>
                  </a:lnTo>
                  <a:lnTo>
                    <a:pt x="166" y="80"/>
                  </a:lnTo>
                  <a:lnTo>
                    <a:pt x="163" y="80"/>
                  </a:lnTo>
                  <a:lnTo>
                    <a:pt x="161" y="80"/>
                  </a:lnTo>
                  <a:lnTo>
                    <a:pt x="158" y="82"/>
                  </a:lnTo>
                  <a:lnTo>
                    <a:pt x="156" y="85"/>
                  </a:lnTo>
                  <a:lnTo>
                    <a:pt x="154" y="87"/>
                  </a:lnTo>
                  <a:lnTo>
                    <a:pt x="156" y="90"/>
                  </a:lnTo>
                  <a:lnTo>
                    <a:pt x="158" y="92"/>
                  </a:lnTo>
                  <a:lnTo>
                    <a:pt x="161" y="94"/>
                  </a:lnTo>
                  <a:lnTo>
                    <a:pt x="161" y="97"/>
                  </a:lnTo>
                  <a:lnTo>
                    <a:pt x="165" y="97"/>
                  </a:lnTo>
                  <a:lnTo>
                    <a:pt x="166" y="99"/>
                  </a:lnTo>
                  <a:lnTo>
                    <a:pt x="166" y="104"/>
                  </a:lnTo>
                  <a:lnTo>
                    <a:pt x="166" y="104"/>
                  </a:lnTo>
                  <a:lnTo>
                    <a:pt x="166" y="104"/>
                  </a:lnTo>
                  <a:lnTo>
                    <a:pt x="166" y="107"/>
                  </a:lnTo>
                  <a:lnTo>
                    <a:pt x="165" y="109"/>
                  </a:lnTo>
                  <a:lnTo>
                    <a:pt x="161" y="114"/>
                  </a:lnTo>
                  <a:lnTo>
                    <a:pt x="158" y="118"/>
                  </a:lnTo>
                  <a:lnTo>
                    <a:pt x="154" y="119"/>
                  </a:lnTo>
                  <a:lnTo>
                    <a:pt x="154" y="121"/>
                  </a:lnTo>
                  <a:lnTo>
                    <a:pt x="154" y="123"/>
                  </a:lnTo>
                  <a:lnTo>
                    <a:pt x="154" y="123"/>
                  </a:lnTo>
                  <a:lnTo>
                    <a:pt x="154" y="123"/>
                  </a:lnTo>
                  <a:close/>
                  <a:moveTo>
                    <a:pt x="148" y="114"/>
                  </a:moveTo>
                  <a:lnTo>
                    <a:pt x="148" y="112"/>
                  </a:lnTo>
                  <a:lnTo>
                    <a:pt x="148" y="111"/>
                  </a:lnTo>
                  <a:lnTo>
                    <a:pt x="149" y="111"/>
                  </a:lnTo>
                  <a:lnTo>
                    <a:pt x="149" y="112"/>
                  </a:lnTo>
                  <a:lnTo>
                    <a:pt x="148" y="112"/>
                  </a:lnTo>
                  <a:lnTo>
                    <a:pt x="148" y="114"/>
                  </a:lnTo>
                  <a:lnTo>
                    <a:pt x="148" y="114"/>
                  </a:lnTo>
                  <a:lnTo>
                    <a:pt x="148" y="114"/>
                  </a:lnTo>
                  <a:lnTo>
                    <a:pt x="148" y="114"/>
                  </a:lnTo>
                  <a:lnTo>
                    <a:pt x="148" y="114"/>
                  </a:lnTo>
                  <a:close/>
                  <a:moveTo>
                    <a:pt x="146" y="118"/>
                  </a:moveTo>
                  <a:lnTo>
                    <a:pt x="148" y="116"/>
                  </a:lnTo>
                  <a:lnTo>
                    <a:pt x="148" y="116"/>
                  </a:lnTo>
                  <a:lnTo>
                    <a:pt x="148" y="118"/>
                  </a:lnTo>
                  <a:lnTo>
                    <a:pt x="146" y="118"/>
                  </a:lnTo>
                  <a:lnTo>
                    <a:pt x="146" y="118"/>
                  </a:lnTo>
                  <a:lnTo>
                    <a:pt x="146" y="118"/>
                  </a:lnTo>
                  <a:close/>
                  <a:moveTo>
                    <a:pt x="144" y="116"/>
                  </a:moveTo>
                  <a:lnTo>
                    <a:pt x="146" y="116"/>
                  </a:lnTo>
                  <a:lnTo>
                    <a:pt x="148" y="116"/>
                  </a:lnTo>
                  <a:lnTo>
                    <a:pt x="148" y="116"/>
                  </a:lnTo>
                  <a:lnTo>
                    <a:pt x="144" y="116"/>
                  </a:lnTo>
                  <a:lnTo>
                    <a:pt x="144" y="116"/>
                  </a:lnTo>
                  <a:lnTo>
                    <a:pt x="144" y="116"/>
                  </a:lnTo>
                  <a:close/>
                  <a:moveTo>
                    <a:pt x="58" y="216"/>
                  </a:moveTo>
                  <a:lnTo>
                    <a:pt x="59" y="214"/>
                  </a:lnTo>
                  <a:lnTo>
                    <a:pt x="58" y="216"/>
                  </a:lnTo>
                  <a:lnTo>
                    <a:pt x="58" y="216"/>
                  </a:lnTo>
                  <a:lnTo>
                    <a:pt x="58" y="216"/>
                  </a:lnTo>
                  <a:lnTo>
                    <a:pt x="58" y="216"/>
                  </a:lnTo>
                  <a:close/>
                  <a:moveTo>
                    <a:pt x="47" y="220"/>
                  </a:moveTo>
                  <a:lnTo>
                    <a:pt x="46" y="221"/>
                  </a:lnTo>
                  <a:lnTo>
                    <a:pt x="44" y="221"/>
                  </a:lnTo>
                  <a:lnTo>
                    <a:pt x="44" y="221"/>
                  </a:lnTo>
                  <a:lnTo>
                    <a:pt x="46" y="218"/>
                  </a:lnTo>
                  <a:lnTo>
                    <a:pt x="47" y="218"/>
                  </a:lnTo>
                  <a:lnTo>
                    <a:pt x="47" y="216"/>
                  </a:lnTo>
                  <a:lnTo>
                    <a:pt x="49" y="216"/>
                  </a:lnTo>
                  <a:lnTo>
                    <a:pt x="49" y="214"/>
                  </a:lnTo>
                  <a:lnTo>
                    <a:pt x="49" y="213"/>
                  </a:lnTo>
                  <a:lnTo>
                    <a:pt x="49" y="211"/>
                  </a:lnTo>
                  <a:lnTo>
                    <a:pt x="51" y="211"/>
                  </a:lnTo>
                  <a:lnTo>
                    <a:pt x="52" y="213"/>
                  </a:lnTo>
                  <a:lnTo>
                    <a:pt x="54" y="214"/>
                  </a:lnTo>
                  <a:lnTo>
                    <a:pt x="54" y="214"/>
                  </a:lnTo>
                  <a:lnTo>
                    <a:pt x="54" y="216"/>
                  </a:lnTo>
                  <a:lnTo>
                    <a:pt x="52" y="216"/>
                  </a:lnTo>
                  <a:lnTo>
                    <a:pt x="52" y="214"/>
                  </a:lnTo>
                  <a:lnTo>
                    <a:pt x="52" y="216"/>
                  </a:lnTo>
                  <a:lnTo>
                    <a:pt x="52" y="216"/>
                  </a:lnTo>
                  <a:lnTo>
                    <a:pt x="52" y="216"/>
                  </a:lnTo>
                  <a:lnTo>
                    <a:pt x="54" y="218"/>
                  </a:lnTo>
                  <a:lnTo>
                    <a:pt x="54" y="218"/>
                  </a:lnTo>
                  <a:lnTo>
                    <a:pt x="54" y="220"/>
                  </a:lnTo>
                  <a:lnTo>
                    <a:pt x="52" y="218"/>
                  </a:lnTo>
                  <a:lnTo>
                    <a:pt x="51" y="220"/>
                  </a:lnTo>
                  <a:lnTo>
                    <a:pt x="49" y="220"/>
                  </a:lnTo>
                  <a:lnTo>
                    <a:pt x="49" y="220"/>
                  </a:lnTo>
                  <a:lnTo>
                    <a:pt x="47" y="220"/>
                  </a:lnTo>
                  <a:lnTo>
                    <a:pt x="47" y="220"/>
                  </a:lnTo>
                  <a:lnTo>
                    <a:pt x="47" y="220"/>
                  </a:lnTo>
                  <a:lnTo>
                    <a:pt x="47" y="220"/>
                  </a:lnTo>
                  <a:close/>
                  <a:moveTo>
                    <a:pt x="46" y="201"/>
                  </a:moveTo>
                  <a:lnTo>
                    <a:pt x="44" y="201"/>
                  </a:lnTo>
                  <a:lnTo>
                    <a:pt x="44" y="197"/>
                  </a:lnTo>
                  <a:lnTo>
                    <a:pt x="46" y="197"/>
                  </a:lnTo>
                  <a:lnTo>
                    <a:pt x="44" y="197"/>
                  </a:lnTo>
                  <a:lnTo>
                    <a:pt x="44" y="197"/>
                  </a:lnTo>
                  <a:lnTo>
                    <a:pt x="46" y="194"/>
                  </a:lnTo>
                  <a:lnTo>
                    <a:pt x="47" y="194"/>
                  </a:lnTo>
                  <a:lnTo>
                    <a:pt x="49" y="194"/>
                  </a:lnTo>
                  <a:lnTo>
                    <a:pt x="51" y="194"/>
                  </a:lnTo>
                  <a:lnTo>
                    <a:pt x="49" y="192"/>
                  </a:lnTo>
                  <a:lnTo>
                    <a:pt x="47" y="191"/>
                  </a:lnTo>
                  <a:lnTo>
                    <a:pt x="47" y="189"/>
                  </a:lnTo>
                  <a:lnTo>
                    <a:pt x="49" y="186"/>
                  </a:lnTo>
                  <a:lnTo>
                    <a:pt x="51" y="186"/>
                  </a:lnTo>
                  <a:lnTo>
                    <a:pt x="51" y="184"/>
                  </a:lnTo>
                  <a:lnTo>
                    <a:pt x="52" y="186"/>
                  </a:lnTo>
                  <a:lnTo>
                    <a:pt x="52" y="187"/>
                  </a:lnTo>
                  <a:lnTo>
                    <a:pt x="54" y="186"/>
                  </a:lnTo>
                  <a:lnTo>
                    <a:pt x="54" y="182"/>
                  </a:lnTo>
                  <a:lnTo>
                    <a:pt x="54" y="180"/>
                  </a:lnTo>
                  <a:lnTo>
                    <a:pt x="56" y="180"/>
                  </a:lnTo>
                  <a:lnTo>
                    <a:pt x="59" y="177"/>
                  </a:lnTo>
                  <a:lnTo>
                    <a:pt x="59" y="179"/>
                  </a:lnTo>
                  <a:lnTo>
                    <a:pt x="61" y="177"/>
                  </a:lnTo>
                  <a:lnTo>
                    <a:pt x="61" y="174"/>
                  </a:lnTo>
                  <a:lnTo>
                    <a:pt x="63" y="174"/>
                  </a:lnTo>
                  <a:lnTo>
                    <a:pt x="63" y="172"/>
                  </a:lnTo>
                  <a:lnTo>
                    <a:pt x="64" y="174"/>
                  </a:lnTo>
                  <a:lnTo>
                    <a:pt x="64" y="174"/>
                  </a:lnTo>
                  <a:lnTo>
                    <a:pt x="64" y="172"/>
                  </a:lnTo>
                  <a:lnTo>
                    <a:pt x="68" y="170"/>
                  </a:lnTo>
                  <a:lnTo>
                    <a:pt x="68" y="169"/>
                  </a:lnTo>
                  <a:lnTo>
                    <a:pt x="71" y="167"/>
                  </a:lnTo>
                  <a:lnTo>
                    <a:pt x="73" y="165"/>
                  </a:lnTo>
                  <a:lnTo>
                    <a:pt x="76" y="162"/>
                  </a:lnTo>
                  <a:lnTo>
                    <a:pt x="78" y="162"/>
                  </a:lnTo>
                  <a:lnTo>
                    <a:pt x="78" y="163"/>
                  </a:lnTo>
                  <a:lnTo>
                    <a:pt x="80" y="163"/>
                  </a:lnTo>
                  <a:lnTo>
                    <a:pt x="81" y="162"/>
                  </a:lnTo>
                  <a:lnTo>
                    <a:pt x="83" y="162"/>
                  </a:lnTo>
                  <a:lnTo>
                    <a:pt x="85" y="163"/>
                  </a:lnTo>
                  <a:lnTo>
                    <a:pt x="85" y="162"/>
                  </a:lnTo>
                  <a:lnTo>
                    <a:pt x="83" y="160"/>
                  </a:lnTo>
                  <a:lnTo>
                    <a:pt x="85" y="158"/>
                  </a:lnTo>
                  <a:lnTo>
                    <a:pt x="88" y="157"/>
                  </a:lnTo>
                  <a:lnTo>
                    <a:pt x="90" y="157"/>
                  </a:lnTo>
                  <a:lnTo>
                    <a:pt x="93" y="153"/>
                  </a:lnTo>
                  <a:lnTo>
                    <a:pt x="97" y="152"/>
                  </a:lnTo>
                  <a:lnTo>
                    <a:pt x="98" y="152"/>
                  </a:lnTo>
                  <a:lnTo>
                    <a:pt x="98" y="150"/>
                  </a:lnTo>
                  <a:lnTo>
                    <a:pt x="102" y="148"/>
                  </a:lnTo>
                  <a:lnTo>
                    <a:pt x="103" y="148"/>
                  </a:lnTo>
                  <a:lnTo>
                    <a:pt x="109" y="145"/>
                  </a:lnTo>
                  <a:lnTo>
                    <a:pt x="112" y="140"/>
                  </a:lnTo>
                  <a:lnTo>
                    <a:pt x="112" y="138"/>
                  </a:lnTo>
                  <a:lnTo>
                    <a:pt x="114" y="138"/>
                  </a:lnTo>
                  <a:lnTo>
                    <a:pt x="114" y="135"/>
                  </a:lnTo>
                  <a:lnTo>
                    <a:pt x="115" y="133"/>
                  </a:lnTo>
                  <a:lnTo>
                    <a:pt x="117" y="133"/>
                  </a:lnTo>
                  <a:lnTo>
                    <a:pt x="117" y="131"/>
                  </a:lnTo>
                  <a:lnTo>
                    <a:pt x="117" y="128"/>
                  </a:lnTo>
                  <a:lnTo>
                    <a:pt x="119" y="128"/>
                  </a:lnTo>
                  <a:lnTo>
                    <a:pt x="120" y="128"/>
                  </a:lnTo>
                  <a:lnTo>
                    <a:pt x="122" y="126"/>
                  </a:lnTo>
                  <a:lnTo>
                    <a:pt x="124" y="124"/>
                  </a:lnTo>
                  <a:lnTo>
                    <a:pt x="126" y="123"/>
                  </a:lnTo>
                  <a:lnTo>
                    <a:pt x="127" y="121"/>
                  </a:lnTo>
                  <a:lnTo>
                    <a:pt x="129" y="119"/>
                  </a:lnTo>
                  <a:lnTo>
                    <a:pt x="131" y="114"/>
                  </a:lnTo>
                  <a:lnTo>
                    <a:pt x="131" y="112"/>
                  </a:lnTo>
                  <a:lnTo>
                    <a:pt x="132" y="111"/>
                  </a:lnTo>
                  <a:lnTo>
                    <a:pt x="134" y="109"/>
                  </a:lnTo>
                  <a:lnTo>
                    <a:pt x="137" y="107"/>
                  </a:lnTo>
                  <a:lnTo>
                    <a:pt x="139" y="107"/>
                  </a:lnTo>
                  <a:lnTo>
                    <a:pt x="137" y="109"/>
                  </a:lnTo>
                  <a:lnTo>
                    <a:pt x="137" y="111"/>
                  </a:lnTo>
                  <a:lnTo>
                    <a:pt x="139" y="112"/>
                  </a:lnTo>
                  <a:lnTo>
                    <a:pt x="139" y="112"/>
                  </a:lnTo>
                  <a:lnTo>
                    <a:pt x="141" y="112"/>
                  </a:lnTo>
                  <a:lnTo>
                    <a:pt x="141" y="112"/>
                  </a:lnTo>
                  <a:lnTo>
                    <a:pt x="141" y="112"/>
                  </a:lnTo>
                  <a:lnTo>
                    <a:pt x="141" y="114"/>
                  </a:lnTo>
                  <a:lnTo>
                    <a:pt x="141" y="114"/>
                  </a:lnTo>
                  <a:lnTo>
                    <a:pt x="139" y="116"/>
                  </a:lnTo>
                  <a:lnTo>
                    <a:pt x="139" y="116"/>
                  </a:lnTo>
                  <a:lnTo>
                    <a:pt x="141" y="119"/>
                  </a:lnTo>
                  <a:lnTo>
                    <a:pt x="141" y="121"/>
                  </a:lnTo>
                  <a:lnTo>
                    <a:pt x="143" y="118"/>
                  </a:lnTo>
                  <a:lnTo>
                    <a:pt x="144" y="118"/>
                  </a:lnTo>
                  <a:lnTo>
                    <a:pt x="146" y="118"/>
                  </a:lnTo>
                  <a:lnTo>
                    <a:pt x="146" y="118"/>
                  </a:lnTo>
                  <a:lnTo>
                    <a:pt x="146" y="119"/>
                  </a:lnTo>
                  <a:lnTo>
                    <a:pt x="148" y="119"/>
                  </a:lnTo>
                  <a:lnTo>
                    <a:pt x="149" y="119"/>
                  </a:lnTo>
                  <a:lnTo>
                    <a:pt x="148" y="118"/>
                  </a:lnTo>
                  <a:lnTo>
                    <a:pt x="148" y="118"/>
                  </a:lnTo>
                  <a:lnTo>
                    <a:pt x="149" y="116"/>
                  </a:lnTo>
                  <a:lnTo>
                    <a:pt x="151" y="116"/>
                  </a:lnTo>
                  <a:lnTo>
                    <a:pt x="151" y="118"/>
                  </a:lnTo>
                  <a:lnTo>
                    <a:pt x="151" y="118"/>
                  </a:lnTo>
                  <a:lnTo>
                    <a:pt x="149" y="119"/>
                  </a:lnTo>
                  <a:lnTo>
                    <a:pt x="148" y="121"/>
                  </a:lnTo>
                  <a:lnTo>
                    <a:pt x="149" y="121"/>
                  </a:lnTo>
                  <a:lnTo>
                    <a:pt x="151" y="119"/>
                  </a:lnTo>
                  <a:lnTo>
                    <a:pt x="149" y="123"/>
                  </a:lnTo>
                  <a:lnTo>
                    <a:pt x="148" y="123"/>
                  </a:lnTo>
                  <a:lnTo>
                    <a:pt x="148" y="124"/>
                  </a:lnTo>
                  <a:lnTo>
                    <a:pt x="148" y="126"/>
                  </a:lnTo>
                  <a:lnTo>
                    <a:pt x="149" y="128"/>
                  </a:lnTo>
                  <a:lnTo>
                    <a:pt x="149" y="129"/>
                  </a:lnTo>
                  <a:lnTo>
                    <a:pt x="149" y="131"/>
                  </a:lnTo>
                  <a:lnTo>
                    <a:pt x="148" y="131"/>
                  </a:lnTo>
                  <a:lnTo>
                    <a:pt x="143" y="136"/>
                  </a:lnTo>
                  <a:lnTo>
                    <a:pt x="143" y="138"/>
                  </a:lnTo>
                  <a:lnTo>
                    <a:pt x="137" y="141"/>
                  </a:lnTo>
                  <a:lnTo>
                    <a:pt x="139" y="143"/>
                  </a:lnTo>
                  <a:lnTo>
                    <a:pt x="137" y="143"/>
                  </a:lnTo>
                  <a:lnTo>
                    <a:pt x="134" y="145"/>
                  </a:lnTo>
                  <a:lnTo>
                    <a:pt x="134" y="146"/>
                  </a:lnTo>
                  <a:lnTo>
                    <a:pt x="132" y="150"/>
                  </a:lnTo>
                  <a:lnTo>
                    <a:pt x="131" y="150"/>
                  </a:lnTo>
                  <a:lnTo>
                    <a:pt x="129" y="153"/>
                  </a:lnTo>
                  <a:lnTo>
                    <a:pt x="126" y="153"/>
                  </a:lnTo>
                  <a:lnTo>
                    <a:pt x="124" y="155"/>
                  </a:lnTo>
                  <a:lnTo>
                    <a:pt x="124" y="158"/>
                  </a:lnTo>
                  <a:lnTo>
                    <a:pt x="124" y="160"/>
                  </a:lnTo>
                  <a:lnTo>
                    <a:pt x="122" y="160"/>
                  </a:lnTo>
                  <a:lnTo>
                    <a:pt x="124" y="162"/>
                  </a:lnTo>
                  <a:lnTo>
                    <a:pt x="126" y="163"/>
                  </a:lnTo>
                  <a:lnTo>
                    <a:pt x="126" y="165"/>
                  </a:lnTo>
                  <a:lnTo>
                    <a:pt x="124" y="167"/>
                  </a:lnTo>
                  <a:lnTo>
                    <a:pt x="124" y="165"/>
                  </a:lnTo>
                  <a:lnTo>
                    <a:pt x="124" y="163"/>
                  </a:lnTo>
                  <a:lnTo>
                    <a:pt x="122" y="163"/>
                  </a:lnTo>
                  <a:lnTo>
                    <a:pt x="122" y="163"/>
                  </a:lnTo>
                  <a:lnTo>
                    <a:pt x="122" y="165"/>
                  </a:lnTo>
                  <a:lnTo>
                    <a:pt x="122" y="167"/>
                  </a:lnTo>
                  <a:lnTo>
                    <a:pt x="120" y="165"/>
                  </a:lnTo>
                  <a:lnTo>
                    <a:pt x="117" y="165"/>
                  </a:lnTo>
                  <a:lnTo>
                    <a:pt x="120" y="165"/>
                  </a:lnTo>
                  <a:lnTo>
                    <a:pt x="120" y="163"/>
                  </a:lnTo>
                  <a:lnTo>
                    <a:pt x="119" y="163"/>
                  </a:lnTo>
                  <a:lnTo>
                    <a:pt x="117" y="165"/>
                  </a:lnTo>
                  <a:lnTo>
                    <a:pt x="117" y="165"/>
                  </a:lnTo>
                  <a:lnTo>
                    <a:pt x="115" y="165"/>
                  </a:lnTo>
                  <a:lnTo>
                    <a:pt x="115" y="165"/>
                  </a:lnTo>
                  <a:lnTo>
                    <a:pt x="114" y="163"/>
                  </a:lnTo>
                  <a:lnTo>
                    <a:pt x="112" y="163"/>
                  </a:lnTo>
                  <a:lnTo>
                    <a:pt x="114" y="163"/>
                  </a:lnTo>
                  <a:lnTo>
                    <a:pt x="114" y="165"/>
                  </a:lnTo>
                  <a:lnTo>
                    <a:pt x="112" y="167"/>
                  </a:lnTo>
                  <a:lnTo>
                    <a:pt x="112" y="169"/>
                  </a:lnTo>
                  <a:lnTo>
                    <a:pt x="110" y="169"/>
                  </a:lnTo>
                  <a:lnTo>
                    <a:pt x="109" y="170"/>
                  </a:lnTo>
                  <a:lnTo>
                    <a:pt x="107" y="170"/>
                  </a:lnTo>
                  <a:lnTo>
                    <a:pt x="107" y="169"/>
                  </a:lnTo>
                  <a:lnTo>
                    <a:pt x="105" y="170"/>
                  </a:lnTo>
                  <a:lnTo>
                    <a:pt x="103" y="170"/>
                  </a:lnTo>
                  <a:lnTo>
                    <a:pt x="102" y="174"/>
                  </a:lnTo>
                  <a:lnTo>
                    <a:pt x="102" y="175"/>
                  </a:lnTo>
                  <a:lnTo>
                    <a:pt x="102" y="177"/>
                  </a:lnTo>
                  <a:lnTo>
                    <a:pt x="98" y="180"/>
                  </a:lnTo>
                  <a:lnTo>
                    <a:pt x="98" y="182"/>
                  </a:lnTo>
                  <a:lnTo>
                    <a:pt x="97" y="184"/>
                  </a:lnTo>
                  <a:lnTo>
                    <a:pt x="93" y="187"/>
                  </a:lnTo>
                  <a:lnTo>
                    <a:pt x="92" y="189"/>
                  </a:lnTo>
                  <a:lnTo>
                    <a:pt x="90" y="192"/>
                  </a:lnTo>
                  <a:lnTo>
                    <a:pt x="88" y="196"/>
                  </a:lnTo>
                  <a:lnTo>
                    <a:pt x="86" y="197"/>
                  </a:lnTo>
                  <a:lnTo>
                    <a:pt x="86" y="199"/>
                  </a:lnTo>
                  <a:lnTo>
                    <a:pt x="86" y="199"/>
                  </a:lnTo>
                  <a:lnTo>
                    <a:pt x="85" y="199"/>
                  </a:lnTo>
                  <a:lnTo>
                    <a:pt x="88" y="199"/>
                  </a:lnTo>
                  <a:lnTo>
                    <a:pt x="88" y="201"/>
                  </a:lnTo>
                  <a:lnTo>
                    <a:pt x="86" y="201"/>
                  </a:lnTo>
                  <a:lnTo>
                    <a:pt x="83" y="201"/>
                  </a:lnTo>
                  <a:lnTo>
                    <a:pt x="81" y="203"/>
                  </a:lnTo>
                  <a:lnTo>
                    <a:pt x="80" y="204"/>
                  </a:lnTo>
                  <a:lnTo>
                    <a:pt x="78" y="206"/>
                  </a:lnTo>
                  <a:lnTo>
                    <a:pt x="76" y="208"/>
                  </a:lnTo>
                  <a:lnTo>
                    <a:pt x="76" y="206"/>
                  </a:lnTo>
                  <a:lnTo>
                    <a:pt x="75" y="204"/>
                  </a:lnTo>
                  <a:lnTo>
                    <a:pt x="76" y="206"/>
                  </a:lnTo>
                  <a:lnTo>
                    <a:pt x="76" y="208"/>
                  </a:lnTo>
                  <a:lnTo>
                    <a:pt x="73" y="209"/>
                  </a:lnTo>
                  <a:lnTo>
                    <a:pt x="71" y="211"/>
                  </a:lnTo>
                  <a:lnTo>
                    <a:pt x="66" y="213"/>
                  </a:lnTo>
                  <a:lnTo>
                    <a:pt x="64" y="213"/>
                  </a:lnTo>
                  <a:lnTo>
                    <a:pt x="63" y="213"/>
                  </a:lnTo>
                  <a:lnTo>
                    <a:pt x="63" y="211"/>
                  </a:lnTo>
                  <a:lnTo>
                    <a:pt x="59" y="213"/>
                  </a:lnTo>
                  <a:lnTo>
                    <a:pt x="59" y="213"/>
                  </a:lnTo>
                  <a:lnTo>
                    <a:pt x="61" y="211"/>
                  </a:lnTo>
                  <a:lnTo>
                    <a:pt x="59" y="211"/>
                  </a:lnTo>
                  <a:lnTo>
                    <a:pt x="58" y="209"/>
                  </a:lnTo>
                  <a:lnTo>
                    <a:pt x="58" y="206"/>
                  </a:lnTo>
                  <a:lnTo>
                    <a:pt x="56" y="206"/>
                  </a:lnTo>
                  <a:lnTo>
                    <a:pt x="54" y="206"/>
                  </a:lnTo>
                  <a:lnTo>
                    <a:pt x="54" y="204"/>
                  </a:lnTo>
                  <a:lnTo>
                    <a:pt x="54" y="204"/>
                  </a:lnTo>
                  <a:lnTo>
                    <a:pt x="52" y="203"/>
                  </a:lnTo>
                  <a:lnTo>
                    <a:pt x="52" y="201"/>
                  </a:lnTo>
                  <a:lnTo>
                    <a:pt x="51" y="203"/>
                  </a:lnTo>
                  <a:lnTo>
                    <a:pt x="51" y="203"/>
                  </a:lnTo>
                  <a:lnTo>
                    <a:pt x="49" y="203"/>
                  </a:lnTo>
                  <a:lnTo>
                    <a:pt x="49" y="203"/>
                  </a:lnTo>
                  <a:lnTo>
                    <a:pt x="46" y="203"/>
                  </a:lnTo>
                  <a:lnTo>
                    <a:pt x="46" y="201"/>
                  </a:lnTo>
                  <a:lnTo>
                    <a:pt x="46" y="20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4" name="Freeform 162"/>
            <p:cNvSpPr>
              <a:spLocks noEditPoints="1"/>
            </p:cNvSpPr>
            <p:nvPr/>
          </p:nvSpPr>
          <p:spPr bwMode="auto">
            <a:xfrm>
              <a:off x="3939825" y="2559698"/>
              <a:ext cx="232126" cy="142662"/>
            </a:xfrm>
            <a:custGeom>
              <a:avLst/>
              <a:gdLst>
                <a:gd name="T0" fmla="*/ 36 w 96"/>
                <a:gd name="T1" fmla="*/ 58 h 59"/>
                <a:gd name="T2" fmla="*/ 31 w 96"/>
                <a:gd name="T3" fmla="*/ 49 h 59"/>
                <a:gd name="T4" fmla="*/ 39 w 96"/>
                <a:gd name="T5" fmla="*/ 53 h 59"/>
                <a:gd name="T6" fmla="*/ 51 w 96"/>
                <a:gd name="T7" fmla="*/ 54 h 59"/>
                <a:gd name="T8" fmla="*/ 56 w 96"/>
                <a:gd name="T9" fmla="*/ 51 h 59"/>
                <a:gd name="T10" fmla="*/ 62 w 96"/>
                <a:gd name="T11" fmla="*/ 51 h 59"/>
                <a:gd name="T12" fmla="*/ 68 w 96"/>
                <a:gd name="T13" fmla="*/ 49 h 59"/>
                <a:gd name="T14" fmla="*/ 80 w 96"/>
                <a:gd name="T15" fmla="*/ 41 h 59"/>
                <a:gd name="T16" fmla="*/ 85 w 96"/>
                <a:gd name="T17" fmla="*/ 41 h 59"/>
                <a:gd name="T18" fmla="*/ 87 w 96"/>
                <a:gd name="T19" fmla="*/ 36 h 59"/>
                <a:gd name="T20" fmla="*/ 90 w 96"/>
                <a:gd name="T21" fmla="*/ 34 h 59"/>
                <a:gd name="T22" fmla="*/ 90 w 96"/>
                <a:gd name="T23" fmla="*/ 25 h 59"/>
                <a:gd name="T24" fmla="*/ 94 w 96"/>
                <a:gd name="T25" fmla="*/ 19 h 59"/>
                <a:gd name="T26" fmla="*/ 87 w 96"/>
                <a:gd name="T27" fmla="*/ 15 h 59"/>
                <a:gd name="T28" fmla="*/ 87 w 96"/>
                <a:gd name="T29" fmla="*/ 8 h 59"/>
                <a:gd name="T30" fmla="*/ 85 w 96"/>
                <a:gd name="T31" fmla="*/ 7 h 59"/>
                <a:gd name="T32" fmla="*/ 84 w 96"/>
                <a:gd name="T33" fmla="*/ 2 h 59"/>
                <a:gd name="T34" fmla="*/ 79 w 96"/>
                <a:gd name="T35" fmla="*/ 5 h 59"/>
                <a:gd name="T36" fmla="*/ 72 w 96"/>
                <a:gd name="T37" fmla="*/ 2 h 59"/>
                <a:gd name="T38" fmla="*/ 67 w 96"/>
                <a:gd name="T39" fmla="*/ 8 h 59"/>
                <a:gd name="T40" fmla="*/ 62 w 96"/>
                <a:gd name="T41" fmla="*/ 10 h 59"/>
                <a:gd name="T42" fmla="*/ 55 w 96"/>
                <a:gd name="T43" fmla="*/ 10 h 59"/>
                <a:gd name="T44" fmla="*/ 53 w 96"/>
                <a:gd name="T45" fmla="*/ 10 h 59"/>
                <a:gd name="T46" fmla="*/ 46 w 96"/>
                <a:gd name="T47" fmla="*/ 10 h 59"/>
                <a:gd name="T48" fmla="*/ 41 w 96"/>
                <a:gd name="T49" fmla="*/ 10 h 59"/>
                <a:gd name="T50" fmla="*/ 38 w 96"/>
                <a:gd name="T51" fmla="*/ 13 h 59"/>
                <a:gd name="T52" fmla="*/ 33 w 96"/>
                <a:gd name="T53" fmla="*/ 17 h 59"/>
                <a:gd name="T54" fmla="*/ 28 w 96"/>
                <a:gd name="T55" fmla="*/ 20 h 59"/>
                <a:gd name="T56" fmla="*/ 28 w 96"/>
                <a:gd name="T57" fmla="*/ 13 h 59"/>
                <a:gd name="T58" fmla="*/ 28 w 96"/>
                <a:gd name="T59" fmla="*/ 8 h 59"/>
                <a:gd name="T60" fmla="*/ 22 w 96"/>
                <a:gd name="T61" fmla="*/ 3 h 59"/>
                <a:gd name="T62" fmla="*/ 14 w 96"/>
                <a:gd name="T63" fmla="*/ 0 h 59"/>
                <a:gd name="T64" fmla="*/ 17 w 96"/>
                <a:gd name="T65" fmla="*/ 2 h 59"/>
                <a:gd name="T66" fmla="*/ 16 w 96"/>
                <a:gd name="T67" fmla="*/ 3 h 59"/>
                <a:gd name="T68" fmla="*/ 21 w 96"/>
                <a:gd name="T69" fmla="*/ 10 h 59"/>
                <a:gd name="T70" fmla="*/ 16 w 96"/>
                <a:gd name="T71" fmla="*/ 7 h 59"/>
                <a:gd name="T72" fmla="*/ 12 w 96"/>
                <a:gd name="T73" fmla="*/ 7 h 59"/>
                <a:gd name="T74" fmla="*/ 11 w 96"/>
                <a:gd name="T75" fmla="*/ 8 h 59"/>
                <a:gd name="T76" fmla="*/ 11 w 96"/>
                <a:gd name="T77" fmla="*/ 12 h 59"/>
                <a:gd name="T78" fmla="*/ 5 w 96"/>
                <a:gd name="T79" fmla="*/ 12 h 59"/>
                <a:gd name="T80" fmla="*/ 5 w 96"/>
                <a:gd name="T81" fmla="*/ 17 h 59"/>
                <a:gd name="T82" fmla="*/ 5 w 96"/>
                <a:gd name="T83" fmla="*/ 19 h 59"/>
                <a:gd name="T84" fmla="*/ 12 w 96"/>
                <a:gd name="T85" fmla="*/ 15 h 59"/>
                <a:gd name="T86" fmla="*/ 17 w 96"/>
                <a:gd name="T87" fmla="*/ 17 h 59"/>
                <a:gd name="T88" fmla="*/ 22 w 96"/>
                <a:gd name="T89" fmla="*/ 15 h 59"/>
                <a:gd name="T90" fmla="*/ 26 w 96"/>
                <a:gd name="T91" fmla="*/ 19 h 59"/>
                <a:gd name="T92" fmla="*/ 17 w 96"/>
                <a:gd name="T93" fmla="*/ 22 h 59"/>
                <a:gd name="T94" fmla="*/ 24 w 96"/>
                <a:gd name="T95" fmla="*/ 22 h 59"/>
                <a:gd name="T96" fmla="*/ 17 w 96"/>
                <a:gd name="T97" fmla="*/ 27 h 59"/>
                <a:gd name="T98" fmla="*/ 14 w 96"/>
                <a:gd name="T99" fmla="*/ 24 h 59"/>
                <a:gd name="T100" fmla="*/ 7 w 96"/>
                <a:gd name="T101" fmla="*/ 27 h 59"/>
                <a:gd name="T102" fmla="*/ 5 w 96"/>
                <a:gd name="T103" fmla="*/ 30 h 59"/>
                <a:gd name="T104" fmla="*/ 17 w 96"/>
                <a:gd name="T105" fmla="*/ 30 h 59"/>
                <a:gd name="T106" fmla="*/ 19 w 96"/>
                <a:gd name="T107" fmla="*/ 37 h 59"/>
                <a:gd name="T108" fmla="*/ 19 w 96"/>
                <a:gd name="T109" fmla="*/ 39 h 59"/>
                <a:gd name="T110" fmla="*/ 24 w 96"/>
                <a:gd name="T111" fmla="*/ 39 h 59"/>
                <a:gd name="T112" fmla="*/ 19 w 96"/>
                <a:gd name="T113" fmla="*/ 44 h 59"/>
                <a:gd name="T114" fmla="*/ 14 w 96"/>
                <a:gd name="T115" fmla="*/ 42 h 59"/>
                <a:gd name="T116" fmla="*/ 12 w 96"/>
                <a:gd name="T117" fmla="*/ 49 h 59"/>
                <a:gd name="T118" fmla="*/ 24 w 96"/>
                <a:gd name="T119" fmla="*/ 47 h 59"/>
                <a:gd name="T120" fmla="*/ 29 w 96"/>
                <a:gd name="T121"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59">
                  <a:moveTo>
                    <a:pt x="34" y="59"/>
                  </a:moveTo>
                  <a:lnTo>
                    <a:pt x="33" y="58"/>
                  </a:lnTo>
                  <a:lnTo>
                    <a:pt x="34" y="56"/>
                  </a:lnTo>
                  <a:lnTo>
                    <a:pt x="34" y="56"/>
                  </a:lnTo>
                  <a:lnTo>
                    <a:pt x="36" y="58"/>
                  </a:lnTo>
                  <a:lnTo>
                    <a:pt x="34" y="59"/>
                  </a:lnTo>
                  <a:lnTo>
                    <a:pt x="34" y="59"/>
                  </a:lnTo>
                  <a:lnTo>
                    <a:pt x="34" y="59"/>
                  </a:lnTo>
                  <a:close/>
                  <a:moveTo>
                    <a:pt x="29" y="49"/>
                  </a:moveTo>
                  <a:lnTo>
                    <a:pt x="31" y="49"/>
                  </a:lnTo>
                  <a:lnTo>
                    <a:pt x="31" y="51"/>
                  </a:lnTo>
                  <a:lnTo>
                    <a:pt x="34" y="54"/>
                  </a:lnTo>
                  <a:lnTo>
                    <a:pt x="36" y="54"/>
                  </a:lnTo>
                  <a:lnTo>
                    <a:pt x="38" y="53"/>
                  </a:lnTo>
                  <a:lnTo>
                    <a:pt x="39" y="53"/>
                  </a:lnTo>
                  <a:lnTo>
                    <a:pt x="43" y="56"/>
                  </a:lnTo>
                  <a:lnTo>
                    <a:pt x="46" y="56"/>
                  </a:lnTo>
                  <a:lnTo>
                    <a:pt x="48" y="58"/>
                  </a:lnTo>
                  <a:lnTo>
                    <a:pt x="51" y="56"/>
                  </a:lnTo>
                  <a:lnTo>
                    <a:pt x="51" y="54"/>
                  </a:lnTo>
                  <a:lnTo>
                    <a:pt x="51" y="53"/>
                  </a:lnTo>
                  <a:lnTo>
                    <a:pt x="53" y="54"/>
                  </a:lnTo>
                  <a:lnTo>
                    <a:pt x="55" y="54"/>
                  </a:lnTo>
                  <a:lnTo>
                    <a:pt x="56" y="53"/>
                  </a:lnTo>
                  <a:lnTo>
                    <a:pt x="56" y="51"/>
                  </a:lnTo>
                  <a:lnTo>
                    <a:pt x="60" y="49"/>
                  </a:lnTo>
                  <a:lnTo>
                    <a:pt x="58" y="51"/>
                  </a:lnTo>
                  <a:lnTo>
                    <a:pt x="60" y="53"/>
                  </a:lnTo>
                  <a:lnTo>
                    <a:pt x="60" y="51"/>
                  </a:lnTo>
                  <a:lnTo>
                    <a:pt x="62" y="51"/>
                  </a:lnTo>
                  <a:lnTo>
                    <a:pt x="63" y="47"/>
                  </a:lnTo>
                  <a:lnTo>
                    <a:pt x="65" y="49"/>
                  </a:lnTo>
                  <a:lnTo>
                    <a:pt x="65" y="49"/>
                  </a:lnTo>
                  <a:lnTo>
                    <a:pt x="68" y="49"/>
                  </a:lnTo>
                  <a:lnTo>
                    <a:pt x="68" y="49"/>
                  </a:lnTo>
                  <a:lnTo>
                    <a:pt x="68" y="49"/>
                  </a:lnTo>
                  <a:lnTo>
                    <a:pt x="73" y="44"/>
                  </a:lnTo>
                  <a:lnTo>
                    <a:pt x="75" y="42"/>
                  </a:lnTo>
                  <a:lnTo>
                    <a:pt x="80" y="41"/>
                  </a:lnTo>
                  <a:lnTo>
                    <a:pt x="80" y="41"/>
                  </a:lnTo>
                  <a:lnTo>
                    <a:pt x="80" y="39"/>
                  </a:lnTo>
                  <a:lnTo>
                    <a:pt x="80" y="37"/>
                  </a:lnTo>
                  <a:lnTo>
                    <a:pt x="82" y="37"/>
                  </a:lnTo>
                  <a:lnTo>
                    <a:pt x="82" y="39"/>
                  </a:lnTo>
                  <a:lnTo>
                    <a:pt x="85" y="41"/>
                  </a:lnTo>
                  <a:lnTo>
                    <a:pt x="87" y="39"/>
                  </a:lnTo>
                  <a:lnTo>
                    <a:pt x="87" y="37"/>
                  </a:lnTo>
                  <a:lnTo>
                    <a:pt x="85" y="37"/>
                  </a:lnTo>
                  <a:lnTo>
                    <a:pt x="87" y="36"/>
                  </a:lnTo>
                  <a:lnTo>
                    <a:pt x="87" y="36"/>
                  </a:lnTo>
                  <a:lnTo>
                    <a:pt x="87" y="32"/>
                  </a:lnTo>
                  <a:lnTo>
                    <a:pt x="87" y="30"/>
                  </a:lnTo>
                  <a:lnTo>
                    <a:pt x="89" y="32"/>
                  </a:lnTo>
                  <a:lnTo>
                    <a:pt x="89" y="34"/>
                  </a:lnTo>
                  <a:lnTo>
                    <a:pt x="90" y="34"/>
                  </a:lnTo>
                  <a:lnTo>
                    <a:pt x="92" y="32"/>
                  </a:lnTo>
                  <a:lnTo>
                    <a:pt x="92" y="30"/>
                  </a:lnTo>
                  <a:lnTo>
                    <a:pt x="90" y="27"/>
                  </a:lnTo>
                  <a:lnTo>
                    <a:pt x="90" y="25"/>
                  </a:lnTo>
                  <a:lnTo>
                    <a:pt x="90" y="25"/>
                  </a:lnTo>
                  <a:lnTo>
                    <a:pt x="90" y="22"/>
                  </a:lnTo>
                  <a:lnTo>
                    <a:pt x="92" y="22"/>
                  </a:lnTo>
                  <a:lnTo>
                    <a:pt x="94" y="22"/>
                  </a:lnTo>
                  <a:lnTo>
                    <a:pt x="96" y="20"/>
                  </a:lnTo>
                  <a:lnTo>
                    <a:pt x="94" y="19"/>
                  </a:lnTo>
                  <a:lnTo>
                    <a:pt x="89" y="19"/>
                  </a:lnTo>
                  <a:lnTo>
                    <a:pt x="89" y="19"/>
                  </a:lnTo>
                  <a:lnTo>
                    <a:pt x="89" y="17"/>
                  </a:lnTo>
                  <a:lnTo>
                    <a:pt x="89" y="15"/>
                  </a:lnTo>
                  <a:lnTo>
                    <a:pt x="87" y="15"/>
                  </a:lnTo>
                  <a:lnTo>
                    <a:pt x="85" y="15"/>
                  </a:lnTo>
                  <a:lnTo>
                    <a:pt x="85" y="13"/>
                  </a:lnTo>
                  <a:lnTo>
                    <a:pt x="87" y="12"/>
                  </a:lnTo>
                  <a:lnTo>
                    <a:pt x="89" y="12"/>
                  </a:lnTo>
                  <a:lnTo>
                    <a:pt x="87" y="8"/>
                  </a:lnTo>
                  <a:lnTo>
                    <a:pt x="87" y="8"/>
                  </a:lnTo>
                  <a:lnTo>
                    <a:pt x="85" y="10"/>
                  </a:lnTo>
                  <a:lnTo>
                    <a:pt x="84" y="8"/>
                  </a:lnTo>
                  <a:lnTo>
                    <a:pt x="82" y="7"/>
                  </a:lnTo>
                  <a:lnTo>
                    <a:pt x="85" y="7"/>
                  </a:lnTo>
                  <a:lnTo>
                    <a:pt x="85" y="5"/>
                  </a:lnTo>
                  <a:lnTo>
                    <a:pt x="85" y="3"/>
                  </a:lnTo>
                  <a:lnTo>
                    <a:pt x="87" y="3"/>
                  </a:lnTo>
                  <a:lnTo>
                    <a:pt x="85" y="2"/>
                  </a:lnTo>
                  <a:lnTo>
                    <a:pt x="84" y="2"/>
                  </a:lnTo>
                  <a:lnTo>
                    <a:pt x="80" y="5"/>
                  </a:lnTo>
                  <a:lnTo>
                    <a:pt x="80" y="7"/>
                  </a:lnTo>
                  <a:lnTo>
                    <a:pt x="79" y="8"/>
                  </a:lnTo>
                  <a:lnTo>
                    <a:pt x="77" y="5"/>
                  </a:lnTo>
                  <a:lnTo>
                    <a:pt x="79" y="5"/>
                  </a:lnTo>
                  <a:lnTo>
                    <a:pt x="77" y="3"/>
                  </a:lnTo>
                  <a:lnTo>
                    <a:pt x="77" y="2"/>
                  </a:lnTo>
                  <a:lnTo>
                    <a:pt x="75" y="0"/>
                  </a:lnTo>
                  <a:lnTo>
                    <a:pt x="73" y="2"/>
                  </a:lnTo>
                  <a:lnTo>
                    <a:pt x="72" y="2"/>
                  </a:lnTo>
                  <a:lnTo>
                    <a:pt x="72" y="3"/>
                  </a:lnTo>
                  <a:lnTo>
                    <a:pt x="72" y="5"/>
                  </a:lnTo>
                  <a:lnTo>
                    <a:pt x="72" y="7"/>
                  </a:lnTo>
                  <a:lnTo>
                    <a:pt x="68" y="7"/>
                  </a:lnTo>
                  <a:lnTo>
                    <a:pt x="67" y="8"/>
                  </a:lnTo>
                  <a:lnTo>
                    <a:pt x="67" y="7"/>
                  </a:lnTo>
                  <a:lnTo>
                    <a:pt x="65" y="5"/>
                  </a:lnTo>
                  <a:lnTo>
                    <a:pt x="65" y="7"/>
                  </a:lnTo>
                  <a:lnTo>
                    <a:pt x="63" y="10"/>
                  </a:lnTo>
                  <a:lnTo>
                    <a:pt x="62" y="10"/>
                  </a:lnTo>
                  <a:lnTo>
                    <a:pt x="60" y="7"/>
                  </a:lnTo>
                  <a:lnTo>
                    <a:pt x="58" y="7"/>
                  </a:lnTo>
                  <a:lnTo>
                    <a:pt x="56" y="7"/>
                  </a:lnTo>
                  <a:lnTo>
                    <a:pt x="55" y="7"/>
                  </a:lnTo>
                  <a:lnTo>
                    <a:pt x="55" y="10"/>
                  </a:lnTo>
                  <a:lnTo>
                    <a:pt x="56" y="13"/>
                  </a:lnTo>
                  <a:lnTo>
                    <a:pt x="55" y="19"/>
                  </a:lnTo>
                  <a:lnTo>
                    <a:pt x="55" y="13"/>
                  </a:lnTo>
                  <a:lnTo>
                    <a:pt x="53" y="12"/>
                  </a:lnTo>
                  <a:lnTo>
                    <a:pt x="53" y="10"/>
                  </a:lnTo>
                  <a:lnTo>
                    <a:pt x="53" y="8"/>
                  </a:lnTo>
                  <a:lnTo>
                    <a:pt x="53" y="7"/>
                  </a:lnTo>
                  <a:lnTo>
                    <a:pt x="50" y="5"/>
                  </a:lnTo>
                  <a:lnTo>
                    <a:pt x="46" y="8"/>
                  </a:lnTo>
                  <a:lnTo>
                    <a:pt x="46" y="10"/>
                  </a:lnTo>
                  <a:lnTo>
                    <a:pt x="46" y="12"/>
                  </a:lnTo>
                  <a:lnTo>
                    <a:pt x="45" y="15"/>
                  </a:lnTo>
                  <a:lnTo>
                    <a:pt x="43" y="15"/>
                  </a:lnTo>
                  <a:lnTo>
                    <a:pt x="43" y="12"/>
                  </a:lnTo>
                  <a:lnTo>
                    <a:pt x="41" y="10"/>
                  </a:lnTo>
                  <a:lnTo>
                    <a:pt x="41" y="7"/>
                  </a:lnTo>
                  <a:lnTo>
                    <a:pt x="39" y="5"/>
                  </a:lnTo>
                  <a:lnTo>
                    <a:pt x="36" y="7"/>
                  </a:lnTo>
                  <a:lnTo>
                    <a:pt x="38" y="12"/>
                  </a:lnTo>
                  <a:lnTo>
                    <a:pt x="38" y="13"/>
                  </a:lnTo>
                  <a:lnTo>
                    <a:pt x="38" y="17"/>
                  </a:lnTo>
                  <a:lnTo>
                    <a:pt x="36" y="19"/>
                  </a:lnTo>
                  <a:lnTo>
                    <a:pt x="34" y="19"/>
                  </a:lnTo>
                  <a:lnTo>
                    <a:pt x="34" y="17"/>
                  </a:lnTo>
                  <a:lnTo>
                    <a:pt x="33" y="17"/>
                  </a:lnTo>
                  <a:lnTo>
                    <a:pt x="33" y="20"/>
                  </a:lnTo>
                  <a:lnTo>
                    <a:pt x="31" y="20"/>
                  </a:lnTo>
                  <a:lnTo>
                    <a:pt x="31" y="24"/>
                  </a:lnTo>
                  <a:lnTo>
                    <a:pt x="29" y="20"/>
                  </a:lnTo>
                  <a:lnTo>
                    <a:pt x="28" y="20"/>
                  </a:lnTo>
                  <a:lnTo>
                    <a:pt x="28" y="19"/>
                  </a:lnTo>
                  <a:lnTo>
                    <a:pt x="29" y="17"/>
                  </a:lnTo>
                  <a:lnTo>
                    <a:pt x="29" y="15"/>
                  </a:lnTo>
                  <a:lnTo>
                    <a:pt x="28" y="15"/>
                  </a:lnTo>
                  <a:lnTo>
                    <a:pt x="28" y="13"/>
                  </a:lnTo>
                  <a:lnTo>
                    <a:pt x="28" y="12"/>
                  </a:lnTo>
                  <a:lnTo>
                    <a:pt x="28" y="13"/>
                  </a:lnTo>
                  <a:lnTo>
                    <a:pt x="29" y="12"/>
                  </a:lnTo>
                  <a:lnTo>
                    <a:pt x="29" y="10"/>
                  </a:lnTo>
                  <a:lnTo>
                    <a:pt x="28" y="8"/>
                  </a:lnTo>
                  <a:lnTo>
                    <a:pt x="29" y="7"/>
                  </a:lnTo>
                  <a:lnTo>
                    <a:pt x="28" y="5"/>
                  </a:lnTo>
                  <a:lnTo>
                    <a:pt x="26" y="7"/>
                  </a:lnTo>
                  <a:lnTo>
                    <a:pt x="26" y="5"/>
                  </a:lnTo>
                  <a:lnTo>
                    <a:pt x="22" y="3"/>
                  </a:lnTo>
                  <a:lnTo>
                    <a:pt x="22" y="2"/>
                  </a:lnTo>
                  <a:lnTo>
                    <a:pt x="22" y="0"/>
                  </a:lnTo>
                  <a:lnTo>
                    <a:pt x="19" y="0"/>
                  </a:lnTo>
                  <a:lnTo>
                    <a:pt x="17" y="0"/>
                  </a:lnTo>
                  <a:lnTo>
                    <a:pt x="14" y="0"/>
                  </a:lnTo>
                  <a:lnTo>
                    <a:pt x="14" y="0"/>
                  </a:lnTo>
                  <a:lnTo>
                    <a:pt x="16" y="2"/>
                  </a:lnTo>
                  <a:lnTo>
                    <a:pt x="16" y="2"/>
                  </a:lnTo>
                  <a:lnTo>
                    <a:pt x="17" y="2"/>
                  </a:lnTo>
                  <a:lnTo>
                    <a:pt x="17" y="2"/>
                  </a:lnTo>
                  <a:lnTo>
                    <a:pt x="19" y="2"/>
                  </a:lnTo>
                  <a:lnTo>
                    <a:pt x="21" y="2"/>
                  </a:lnTo>
                  <a:lnTo>
                    <a:pt x="21" y="3"/>
                  </a:lnTo>
                  <a:lnTo>
                    <a:pt x="19" y="3"/>
                  </a:lnTo>
                  <a:lnTo>
                    <a:pt x="16" y="3"/>
                  </a:lnTo>
                  <a:lnTo>
                    <a:pt x="17" y="3"/>
                  </a:lnTo>
                  <a:lnTo>
                    <a:pt x="19" y="5"/>
                  </a:lnTo>
                  <a:lnTo>
                    <a:pt x="21" y="8"/>
                  </a:lnTo>
                  <a:lnTo>
                    <a:pt x="21" y="10"/>
                  </a:lnTo>
                  <a:lnTo>
                    <a:pt x="21" y="10"/>
                  </a:lnTo>
                  <a:lnTo>
                    <a:pt x="21" y="8"/>
                  </a:lnTo>
                  <a:lnTo>
                    <a:pt x="17" y="7"/>
                  </a:lnTo>
                  <a:lnTo>
                    <a:pt x="16" y="8"/>
                  </a:lnTo>
                  <a:lnTo>
                    <a:pt x="16" y="8"/>
                  </a:lnTo>
                  <a:lnTo>
                    <a:pt x="16" y="7"/>
                  </a:lnTo>
                  <a:lnTo>
                    <a:pt x="14" y="5"/>
                  </a:lnTo>
                  <a:lnTo>
                    <a:pt x="12" y="3"/>
                  </a:lnTo>
                  <a:lnTo>
                    <a:pt x="11" y="5"/>
                  </a:lnTo>
                  <a:lnTo>
                    <a:pt x="12" y="7"/>
                  </a:lnTo>
                  <a:lnTo>
                    <a:pt x="12" y="7"/>
                  </a:lnTo>
                  <a:lnTo>
                    <a:pt x="11" y="5"/>
                  </a:lnTo>
                  <a:lnTo>
                    <a:pt x="9" y="5"/>
                  </a:lnTo>
                  <a:lnTo>
                    <a:pt x="9" y="7"/>
                  </a:lnTo>
                  <a:lnTo>
                    <a:pt x="9" y="8"/>
                  </a:lnTo>
                  <a:lnTo>
                    <a:pt x="11" y="8"/>
                  </a:lnTo>
                  <a:lnTo>
                    <a:pt x="11" y="10"/>
                  </a:lnTo>
                  <a:lnTo>
                    <a:pt x="9" y="8"/>
                  </a:lnTo>
                  <a:lnTo>
                    <a:pt x="7" y="10"/>
                  </a:lnTo>
                  <a:lnTo>
                    <a:pt x="9" y="12"/>
                  </a:lnTo>
                  <a:lnTo>
                    <a:pt x="11" y="12"/>
                  </a:lnTo>
                  <a:lnTo>
                    <a:pt x="11" y="12"/>
                  </a:lnTo>
                  <a:lnTo>
                    <a:pt x="9" y="13"/>
                  </a:lnTo>
                  <a:lnTo>
                    <a:pt x="11" y="13"/>
                  </a:lnTo>
                  <a:lnTo>
                    <a:pt x="9" y="13"/>
                  </a:lnTo>
                  <a:lnTo>
                    <a:pt x="5" y="12"/>
                  </a:lnTo>
                  <a:lnTo>
                    <a:pt x="5" y="12"/>
                  </a:lnTo>
                  <a:lnTo>
                    <a:pt x="4" y="12"/>
                  </a:lnTo>
                  <a:lnTo>
                    <a:pt x="5" y="15"/>
                  </a:lnTo>
                  <a:lnTo>
                    <a:pt x="7" y="17"/>
                  </a:lnTo>
                  <a:lnTo>
                    <a:pt x="5" y="17"/>
                  </a:lnTo>
                  <a:lnTo>
                    <a:pt x="4" y="13"/>
                  </a:lnTo>
                  <a:lnTo>
                    <a:pt x="2" y="13"/>
                  </a:lnTo>
                  <a:lnTo>
                    <a:pt x="0" y="15"/>
                  </a:lnTo>
                  <a:lnTo>
                    <a:pt x="4" y="17"/>
                  </a:lnTo>
                  <a:lnTo>
                    <a:pt x="5" y="19"/>
                  </a:lnTo>
                  <a:lnTo>
                    <a:pt x="7" y="19"/>
                  </a:lnTo>
                  <a:lnTo>
                    <a:pt x="9" y="17"/>
                  </a:lnTo>
                  <a:lnTo>
                    <a:pt x="11" y="17"/>
                  </a:lnTo>
                  <a:lnTo>
                    <a:pt x="12" y="15"/>
                  </a:lnTo>
                  <a:lnTo>
                    <a:pt x="12" y="15"/>
                  </a:lnTo>
                  <a:lnTo>
                    <a:pt x="12" y="17"/>
                  </a:lnTo>
                  <a:lnTo>
                    <a:pt x="14" y="17"/>
                  </a:lnTo>
                  <a:lnTo>
                    <a:pt x="16" y="15"/>
                  </a:lnTo>
                  <a:lnTo>
                    <a:pt x="16" y="17"/>
                  </a:lnTo>
                  <a:lnTo>
                    <a:pt x="17" y="17"/>
                  </a:lnTo>
                  <a:lnTo>
                    <a:pt x="19" y="17"/>
                  </a:lnTo>
                  <a:lnTo>
                    <a:pt x="19" y="15"/>
                  </a:lnTo>
                  <a:lnTo>
                    <a:pt x="19" y="17"/>
                  </a:lnTo>
                  <a:lnTo>
                    <a:pt x="19" y="17"/>
                  </a:lnTo>
                  <a:lnTo>
                    <a:pt x="22" y="15"/>
                  </a:lnTo>
                  <a:lnTo>
                    <a:pt x="22" y="17"/>
                  </a:lnTo>
                  <a:lnTo>
                    <a:pt x="21" y="19"/>
                  </a:lnTo>
                  <a:lnTo>
                    <a:pt x="22" y="19"/>
                  </a:lnTo>
                  <a:lnTo>
                    <a:pt x="24" y="19"/>
                  </a:lnTo>
                  <a:lnTo>
                    <a:pt x="26" y="19"/>
                  </a:lnTo>
                  <a:lnTo>
                    <a:pt x="24" y="20"/>
                  </a:lnTo>
                  <a:lnTo>
                    <a:pt x="22" y="20"/>
                  </a:lnTo>
                  <a:lnTo>
                    <a:pt x="22" y="20"/>
                  </a:lnTo>
                  <a:lnTo>
                    <a:pt x="21" y="20"/>
                  </a:lnTo>
                  <a:lnTo>
                    <a:pt x="17" y="22"/>
                  </a:lnTo>
                  <a:lnTo>
                    <a:pt x="17" y="24"/>
                  </a:lnTo>
                  <a:lnTo>
                    <a:pt x="21" y="24"/>
                  </a:lnTo>
                  <a:lnTo>
                    <a:pt x="22" y="24"/>
                  </a:lnTo>
                  <a:lnTo>
                    <a:pt x="24" y="22"/>
                  </a:lnTo>
                  <a:lnTo>
                    <a:pt x="24" y="22"/>
                  </a:lnTo>
                  <a:lnTo>
                    <a:pt x="24" y="24"/>
                  </a:lnTo>
                  <a:lnTo>
                    <a:pt x="22" y="25"/>
                  </a:lnTo>
                  <a:lnTo>
                    <a:pt x="19" y="25"/>
                  </a:lnTo>
                  <a:lnTo>
                    <a:pt x="19" y="25"/>
                  </a:lnTo>
                  <a:lnTo>
                    <a:pt x="17" y="27"/>
                  </a:lnTo>
                  <a:lnTo>
                    <a:pt x="16" y="25"/>
                  </a:lnTo>
                  <a:lnTo>
                    <a:pt x="16" y="25"/>
                  </a:lnTo>
                  <a:lnTo>
                    <a:pt x="16" y="24"/>
                  </a:lnTo>
                  <a:lnTo>
                    <a:pt x="14" y="24"/>
                  </a:lnTo>
                  <a:lnTo>
                    <a:pt x="14" y="24"/>
                  </a:lnTo>
                  <a:lnTo>
                    <a:pt x="14" y="25"/>
                  </a:lnTo>
                  <a:lnTo>
                    <a:pt x="12" y="27"/>
                  </a:lnTo>
                  <a:lnTo>
                    <a:pt x="11" y="25"/>
                  </a:lnTo>
                  <a:lnTo>
                    <a:pt x="9" y="25"/>
                  </a:lnTo>
                  <a:lnTo>
                    <a:pt x="7" y="27"/>
                  </a:lnTo>
                  <a:lnTo>
                    <a:pt x="5" y="25"/>
                  </a:lnTo>
                  <a:lnTo>
                    <a:pt x="4" y="27"/>
                  </a:lnTo>
                  <a:lnTo>
                    <a:pt x="4" y="27"/>
                  </a:lnTo>
                  <a:lnTo>
                    <a:pt x="4" y="29"/>
                  </a:lnTo>
                  <a:lnTo>
                    <a:pt x="5" y="30"/>
                  </a:lnTo>
                  <a:lnTo>
                    <a:pt x="7" y="30"/>
                  </a:lnTo>
                  <a:lnTo>
                    <a:pt x="7" y="30"/>
                  </a:lnTo>
                  <a:lnTo>
                    <a:pt x="11" y="30"/>
                  </a:lnTo>
                  <a:lnTo>
                    <a:pt x="16" y="30"/>
                  </a:lnTo>
                  <a:lnTo>
                    <a:pt x="17" y="30"/>
                  </a:lnTo>
                  <a:lnTo>
                    <a:pt x="17" y="32"/>
                  </a:lnTo>
                  <a:lnTo>
                    <a:pt x="16" y="32"/>
                  </a:lnTo>
                  <a:lnTo>
                    <a:pt x="16" y="34"/>
                  </a:lnTo>
                  <a:lnTo>
                    <a:pt x="17" y="36"/>
                  </a:lnTo>
                  <a:lnTo>
                    <a:pt x="19" y="37"/>
                  </a:lnTo>
                  <a:lnTo>
                    <a:pt x="19" y="37"/>
                  </a:lnTo>
                  <a:lnTo>
                    <a:pt x="22" y="34"/>
                  </a:lnTo>
                  <a:lnTo>
                    <a:pt x="22" y="36"/>
                  </a:lnTo>
                  <a:lnTo>
                    <a:pt x="21" y="37"/>
                  </a:lnTo>
                  <a:lnTo>
                    <a:pt x="19" y="39"/>
                  </a:lnTo>
                  <a:lnTo>
                    <a:pt x="21" y="41"/>
                  </a:lnTo>
                  <a:lnTo>
                    <a:pt x="24" y="37"/>
                  </a:lnTo>
                  <a:lnTo>
                    <a:pt x="26" y="39"/>
                  </a:lnTo>
                  <a:lnTo>
                    <a:pt x="26" y="39"/>
                  </a:lnTo>
                  <a:lnTo>
                    <a:pt x="24" y="39"/>
                  </a:lnTo>
                  <a:lnTo>
                    <a:pt x="22" y="39"/>
                  </a:lnTo>
                  <a:lnTo>
                    <a:pt x="21" y="41"/>
                  </a:lnTo>
                  <a:lnTo>
                    <a:pt x="19" y="41"/>
                  </a:lnTo>
                  <a:lnTo>
                    <a:pt x="19" y="42"/>
                  </a:lnTo>
                  <a:lnTo>
                    <a:pt x="19" y="44"/>
                  </a:lnTo>
                  <a:lnTo>
                    <a:pt x="17" y="44"/>
                  </a:lnTo>
                  <a:lnTo>
                    <a:pt x="16" y="44"/>
                  </a:lnTo>
                  <a:lnTo>
                    <a:pt x="16" y="42"/>
                  </a:lnTo>
                  <a:lnTo>
                    <a:pt x="14" y="42"/>
                  </a:lnTo>
                  <a:lnTo>
                    <a:pt x="14" y="42"/>
                  </a:lnTo>
                  <a:lnTo>
                    <a:pt x="12" y="42"/>
                  </a:lnTo>
                  <a:lnTo>
                    <a:pt x="12" y="46"/>
                  </a:lnTo>
                  <a:lnTo>
                    <a:pt x="14" y="46"/>
                  </a:lnTo>
                  <a:lnTo>
                    <a:pt x="14" y="46"/>
                  </a:lnTo>
                  <a:lnTo>
                    <a:pt x="12" y="49"/>
                  </a:lnTo>
                  <a:lnTo>
                    <a:pt x="16" y="49"/>
                  </a:lnTo>
                  <a:lnTo>
                    <a:pt x="16" y="49"/>
                  </a:lnTo>
                  <a:lnTo>
                    <a:pt x="17" y="49"/>
                  </a:lnTo>
                  <a:lnTo>
                    <a:pt x="21" y="51"/>
                  </a:lnTo>
                  <a:lnTo>
                    <a:pt x="24" y="47"/>
                  </a:lnTo>
                  <a:lnTo>
                    <a:pt x="26" y="49"/>
                  </a:lnTo>
                  <a:lnTo>
                    <a:pt x="28" y="49"/>
                  </a:lnTo>
                  <a:lnTo>
                    <a:pt x="28" y="49"/>
                  </a:lnTo>
                  <a:lnTo>
                    <a:pt x="29" y="49"/>
                  </a:lnTo>
                  <a:lnTo>
                    <a:pt x="29" y="4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5" name="Freeform 163"/>
            <p:cNvSpPr>
              <a:spLocks noEditPoints="1"/>
            </p:cNvSpPr>
            <p:nvPr/>
          </p:nvSpPr>
          <p:spPr bwMode="auto">
            <a:xfrm>
              <a:off x="373297" y="4010489"/>
              <a:ext cx="140243" cy="103974"/>
            </a:xfrm>
            <a:custGeom>
              <a:avLst/>
              <a:gdLst>
                <a:gd name="T0" fmla="*/ 4 w 58"/>
                <a:gd name="T1" fmla="*/ 4 h 43"/>
                <a:gd name="T2" fmla="*/ 0 w 58"/>
                <a:gd name="T3" fmla="*/ 4 h 43"/>
                <a:gd name="T4" fmla="*/ 2 w 58"/>
                <a:gd name="T5" fmla="*/ 5 h 43"/>
                <a:gd name="T6" fmla="*/ 12 w 58"/>
                <a:gd name="T7" fmla="*/ 4 h 43"/>
                <a:gd name="T8" fmla="*/ 12 w 58"/>
                <a:gd name="T9" fmla="*/ 0 h 43"/>
                <a:gd name="T10" fmla="*/ 9 w 58"/>
                <a:gd name="T11" fmla="*/ 2 h 43"/>
                <a:gd name="T12" fmla="*/ 12 w 58"/>
                <a:gd name="T13" fmla="*/ 4 h 43"/>
                <a:gd name="T14" fmla="*/ 12 w 58"/>
                <a:gd name="T15" fmla="*/ 4 h 43"/>
                <a:gd name="T16" fmla="*/ 27 w 58"/>
                <a:gd name="T17" fmla="*/ 9 h 43"/>
                <a:gd name="T18" fmla="*/ 24 w 58"/>
                <a:gd name="T19" fmla="*/ 7 h 43"/>
                <a:gd name="T20" fmla="*/ 26 w 58"/>
                <a:gd name="T21" fmla="*/ 12 h 43"/>
                <a:gd name="T22" fmla="*/ 29 w 58"/>
                <a:gd name="T23" fmla="*/ 10 h 43"/>
                <a:gd name="T24" fmla="*/ 29 w 58"/>
                <a:gd name="T25" fmla="*/ 10 h 43"/>
                <a:gd name="T26" fmla="*/ 36 w 58"/>
                <a:gd name="T27" fmla="*/ 14 h 43"/>
                <a:gd name="T28" fmla="*/ 34 w 58"/>
                <a:gd name="T29" fmla="*/ 14 h 43"/>
                <a:gd name="T30" fmla="*/ 39 w 58"/>
                <a:gd name="T31" fmla="*/ 12 h 43"/>
                <a:gd name="T32" fmla="*/ 38 w 58"/>
                <a:gd name="T33" fmla="*/ 14 h 43"/>
                <a:gd name="T34" fmla="*/ 43 w 58"/>
                <a:gd name="T35" fmla="*/ 19 h 43"/>
                <a:gd name="T36" fmla="*/ 39 w 58"/>
                <a:gd name="T37" fmla="*/ 17 h 43"/>
                <a:gd name="T38" fmla="*/ 39 w 58"/>
                <a:gd name="T39" fmla="*/ 16 h 43"/>
                <a:gd name="T40" fmla="*/ 44 w 58"/>
                <a:gd name="T41" fmla="*/ 17 h 43"/>
                <a:gd name="T42" fmla="*/ 44 w 58"/>
                <a:gd name="T43" fmla="*/ 19 h 43"/>
                <a:gd name="T44" fmla="*/ 43 w 58"/>
                <a:gd name="T45" fmla="*/ 19 h 43"/>
                <a:gd name="T46" fmla="*/ 46 w 58"/>
                <a:gd name="T47" fmla="*/ 33 h 43"/>
                <a:gd name="T48" fmla="*/ 46 w 58"/>
                <a:gd name="T49" fmla="*/ 41 h 43"/>
                <a:gd name="T50" fmla="*/ 53 w 58"/>
                <a:gd name="T51" fmla="*/ 38 h 43"/>
                <a:gd name="T52" fmla="*/ 58 w 58"/>
                <a:gd name="T53" fmla="*/ 34 h 43"/>
                <a:gd name="T54" fmla="*/ 55 w 58"/>
                <a:gd name="T55" fmla="*/ 33 h 43"/>
                <a:gd name="T56" fmla="*/ 53 w 58"/>
                <a:gd name="T57" fmla="*/ 27 h 43"/>
                <a:gd name="T58" fmla="*/ 50 w 58"/>
                <a:gd name="T59" fmla="*/ 26 h 43"/>
                <a:gd name="T60" fmla="*/ 46 w 58"/>
                <a:gd name="T61" fmla="*/ 26 h 43"/>
                <a:gd name="T62" fmla="*/ 46 w 58"/>
                <a:gd name="T63" fmla="*/ 29 h 43"/>
                <a:gd name="T64" fmla="*/ 46 w 58"/>
                <a:gd name="T65"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43">
                  <a:moveTo>
                    <a:pt x="2" y="5"/>
                  </a:moveTo>
                  <a:lnTo>
                    <a:pt x="4" y="4"/>
                  </a:lnTo>
                  <a:lnTo>
                    <a:pt x="2" y="2"/>
                  </a:lnTo>
                  <a:lnTo>
                    <a:pt x="0" y="4"/>
                  </a:lnTo>
                  <a:lnTo>
                    <a:pt x="2" y="5"/>
                  </a:lnTo>
                  <a:lnTo>
                    <a:pt x="2" y="5"/>
                  </a:lnTo>
                  <a:lnTo>
                    <a:pt x="2" y="5"/>
                  </a:lnTo>
                  <a:close/>
                  <a:moveTo>
                    <a:pt x="12" y="4"/>
                  </a:moveTo>
                  <a:lnTo>
                    <a:pt x="12" y="0"/>
                  </a:lnTo>
                  <a:lnTo>
                    <a:pt x="12" y="0"/>
                  </a:lnTo>
                  <a:lnTo>
                    <a:pt x="10" y="0"/>
                  </a:lnTo>
                  <a:lnTo>
                    <a:pt x="9" y="2"/>
                  </a:lnTo>
                  <a:lnTo>
                    <a:pt x="10" y="4"/>
                  </a:lnTo>
                  <a:lnTo>
                    <a:pt x="12" y="4"/>
                  </a:lnTo>
                  <a:lnTo>
                    <a:pt x="12" y="4"/>
                  </a:lnTo>
                  <a:lnTo>
                    <a:pt x="12" y="4"/>
                  </a:lnTo>
                  <a:close/>
                  <a:moveTo>
                    <a:pt x="29" y="10"/>
                  </a:moveTo>
                  <a:lnTo>
                    <a:pt x="27" y="9"/>
                  </a:lnTo>
                  <a:lnTo>
                    <a:pt x="26" y="7"/>
                  </a:lnTo>
                  <a:lnTo>
                    <a:pt x="24" y="7"/>
                  </a:lnTo>
                  <a:lnTo>
                    <a:pt x="24" y="9"/>
                  </a:lnTo>
                  <a:lnTo>
                    <a:pt x="26" y="12"/>
                  </a:lnTo>
                  <a:lnTo>
                    <a:pt x="29" y="12"/>
                  </a:lnTo>
                  <a:lnTo>
                    <a:pt x="29" y="10"/>
                  </a:lnTo>
                  <a:lnTo>
                    <a:pt x="29" y="10"/>
                  </a:lnTo>
                  <a:lnTo>
                    <a:pt x="29" y="10"/>
                  </a:lnTo>
                  <a:close/>
                  <a:moveTo>
                    <a:pt x="38" y="14"/>
                  </a:moveTo>
                  <a:lnTo>
                    <a:pt x="36" y="14"/>
                  </a:lnTo>
                  <a:lnTo>
                    <a:pt x="36" y="14"/>
                  </a:lnTo>
                  <a:lnTo>
                    <a:pt x="34" y="14"/>
                  </a:lnTo>
                  <a:lnTo>
                    <a:pt x="36" y="14"/>
                  </a:lnTo>
                  <a:lnTo>
                    <a:pt x="39" y="12"/>
                  </a:lnTo>
                  <a:lnTo>
                    <a:pt x="38" y="14"/>
                  </a:lnTo>
                  <a:lnTo>
                    <a:pt x="38" y="14"/>
                  </a:lnTo>
                  <a:lnTo>
                    <a:pt x="38" y="14"/>
                  </a:lnTo>
                  <a:close/>
                  <a:moveTo>
                    <a:pt x="43" y="19"/>
                  </a:moveTo>
                  <a:lnTo>
                    <a:pt x="41" y="17"/>
                  </a:lnTo>
                  <a:lnTo>
                    <a:pt x="39" y="17"/>
                  </a:lnTo>
                  <a:lnTo>
                    <a:pt x="39" y="16"/>
                  </a:lnTo>
                  <a:lnTo>
                    <a:pt x="39" y="16"/>
                  </a:lnTo>
                  <a:lnTo>
                    <a:pt x="41" y="16"/>
                  </a:lnTo>
                  <a:lnTo>
                    <a:pt x="44" y="17"/>
                  </a:lnTo>
                  <a:lnTo>
                    <a:pt x="46" y="19"/>
                  </a:lnTo>
                  <a:lnTo>
                    <a:pt x="44" y="19"/>
                  </a:lnTo>
                  <a:lnTo>
                    <a:pt x="43" y="19"/>
                  </a:lnTo>
                  <a:lnTo>
                    <a:pt x="43" y="19"/>
                  </a:lnTo>
                  <a:lnTo>
                    <a:pt x="43" y="19"/>
                  </a:lnTo>
                  <a:close/>
                  <a:moveTo>
                    <a:pt x="46" y="33"/>
                  </a:moveTo>
                  <a:lnTo>
                    <a:pt x="46" y="36"/>
                  </a:lnTo>
                  <a:lnTo>
                    <a:pt x="46" y="41"/>
                  </a:lnTo>
                  <a:lnTo>
                    <a:pt x="50" y="43"/>
                  </a:lnTo>
                  <a:lnTo>
                    <a:pt x="53" y="38"/>
                  </a:lnTo>
                  <a:lnTo>
                    <a:pt x="56" y="36"/>
                  </a:lnTo>
                  <a:lnTo>
                    <a:pt x="58" y="34"/>
                  </a:lnTo>
                  <a:lnTo>
                    <a:pt x="56" y="33"/>
                  </a:lnTo>
                  <a:lnTo>
                    <a:pt x="55" y="33"/>
                  </a:lnTo>
                  <a:lnTo>
                    <a:pt x="56" y="31"/>
                  </a:lnTo>
                  <a:lnTo>
                    <a:pt x="53" y="27"/>
                  </a:lnTo>
                  <a:lnTo>
                    <a:pt x="51" y="27"/>
                  </a:lnTo>
                  <a:lnTo>
                    <a:pt x="50" y="26"/>
                  </a:lnTo>
                  <a:lnTo>
                    <a:pt x="48" y="24"/>
                  </a:lnTo>
                  <a:lnTo>
                    <a:pt x="46" y="26"/>
                  </a:lnTo>
                  <a:lnTo>
                    <a:pt x="48" y="27"/>
                  </a:lnTo>
                  <a:lnTo>
                    <a:pt x="46" y="29"/>
                  </a:lnTo>
                  <a:lnTo>
                    <a:pt x="46" y="31"/>
                  </a:lnTo>
                  <a:lnTo>
                    <a:pt x="46" y="33"/>
                  </a:lnTo>
                  <a:lnTo>
                    <a:pt x="46" y="3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6" name="Freeform 164"/>
            <p:cNvSpPr>
              <a:spLocks noEditPoints="1"/>
            </p:cNvSpPr>
            <p:nvPr/>
          </p:nvSpPr>
          <p:spPr bwMode="auto">
            <a:xfrm>
              <a:off x="2116664" y="4631912"/>
              <a:ext cx="53196" cy="36271"/>
            </a:xfrm>
            <a:custGeom>
              <a:avLst/>
              <a:gdLst>
                <a:gd name="T0" fmla="*/ 20 w 22"/>
                <a:gd name="T1" fmla="*/ 12 h 15"/>
                <a:gd name="T2" fmla="*/ 19 w 22"/>
                <a:gd name="T3" fmla="*/ 14 h 15"/>
                <a:gd name="T4" fmla="*/ 19 w 22"/>
                <a:gd name="T5" fmla="*/ 15 h 15"/>
                <a:gd name="T6" fmla="*/ 22 w 22"/>
                <a:gd name="T7" fmla="*/ 12 h 15"/>
                <a:gd name="T8" fmla="*/ 22 w 22"/>
                <a:gd name="T9" fmla="*/ 12 h 15"/>
                <a:gd name="T10" fmla="*/ 20 w 22"/>
                <a:gd name="T11" fmla="*/ 12 h 15"/>
                <a:gd name="T12" fmla="*/ 20 w 22"/>
                <a:gd name="T13" fmla="*/ 12 h 15"/>
                <a:gd name="T14" fmla="*/ 20 w 22"/>
                <a:gd name="T15" fmla="*/ 12 h 15"/>
                <a:gd name="T16" fmla="*/ 12 w 22"/>
                <a:gd name="T17" fmla="*/ 9 h 15"/>
                <a:gd name="T18" fmla="*/ 13 w 22"/>
                <a:gd name="T19" fmla="*/ 9 h 15"/>
                <a:gd name="T20" fmla="*/ 15 w 22"/>
                <a:gd name="T21" fmla="*/ 9 h 15"/>
                <a:gd name="T22" fmla="*/ 13 w 22"/>
                <a:gd name="T23" fmla="*/ 10 h 15"/>
                <a:gd name="T24" fmla="*/ 12 w 22"/>
                <a:gd name="T25" fmla="*/ 9 h 15"/>
                <a:gd name="T26" fmla="*/ 12 w 22"/>
                <a:gd name="T27" fmla="*/ 9 h 15"/>
                <a:gd name="T28" fmla="*/ 12 w 22"/>
                <a:gd name="T29" fmla="*/ 9 h 15"/>
                <a:gd name="T30" fmla="*/ 8 w 22"/>
                <a:gd name="T31" fmla="*/ 4 h 15"/>
                <a:gd name="T32" fmla="*/ 8 w 22"/>
                <a:gd name="T33" fmla="*/ 5 h 15"/>
                <a:gd name="T34" fmla="*/ 10 w 22"/>
                <a:gd name="T35" fmla="*/ 5 h 15"/>
                <a:gd name="T36" fmla="*/ 8 w 22"/>
                <a:gd name="T37" fmla="*/ 4 h 15"/>
                <a:gd name="T38" fmla="*/ 8 w 22"/>
                <a:gd name="T39" fmla="*/ 4 h 15"/>
                <a:gd name="T40" fmla="*/ 8 w 22"/>
                <a:gd name="T41" fmla="*/ 4 h 15"/>
                <a:gd name="T42" fmla="*/ 0 w 22"/>
                <a:gd name="T43" fmla="*/ 7 h 15"/>
                <a:gd name="T44" fmla="*/ 2 w 22"/>
                <a:gd name="T45" fmla="*/ 7 h 15"/>
                <a:gd name="T46" fmla="*/ 2 w 22"/>
                <a:gd name="T47" fmla="*/ 9 h 15"/>
                <a:gd name="T48" fmla="*/ 0 w 22"/>
                <a:gd name="T49" fmla="*/ 9 h 15"/>
                <a:gd name="T50" fmla="*/ 0 w 22"/>
                <a:gd name="T51" fmla="*/ 7 h 15"/>
                <a:gd name="T52" fmla="*/ 0 w 22"/>
                <a:gd name="T53" fmla="*/ 7 h 15"/>
                <a:gd name="T54" fmla="*/ 0 w 22"/>
                <a:gd name="T55" fmla="*/ 7 h 15"/>
                <a:gd name="T56" fmla="*/ 0 w 22"/>
                <a:gd name="T57" fmla="*/ 7 h 15"/>
                <a:gd name="T58" fmla="*/ 2 w 22"/>
                <a:gd name="T59" fmla="*/ 4 h 15"/>
                <a:gd name="T60" fmla="*/ 3 w 22"/>
                <a:gd name="T61" fmla="*/ 4 h 15"/>
                <a:gd name="T62" fmla="*/ 3 w 22"/>
                <a:gd name="T63" fmla="*/ 7 h 15"/>
                <a:gd name="T64" fmla="*/ 5 w 22"/>
                <a:gd name="T65" fmla="*/ 10 h 15"/>
                <a:gd name="T66" fmla="*/ 3 w 22"/>
                <a:gd name="T67" fmla="*/ 10 h 15"/>
                <a:gd name="T68" fmla="*/ 2 w 22"/>
                <a:gd name="T69" fmla="*/ 14 h 15"/>
                <a:gd name="T70" fmla="*/ 3 w 22"/>
                <a:gd name="T71" fmla="*/ 14 h 15"/>
                <a:gd name="T72" fmla="*/ 7 w 22"/>
                <a:gd name="T73" fmla="*/ 14 h 15"/>
                <a:gd name="T74" fmla="*/ 7 w 22"/>
                <a:gd name="T75" fmla="*/ 10 h 15"/>
                <a:gd name="T76" fmla="*/ 5 w 22"/>
                <a:gd name="T77" fmla="*/ 9 h 15"/>
                <a:gd name="T78" fmla="*/ 5 w 22"/>
                <a:gd name="T79" fmla="*/ 7 h 15"/>
                <a:gd name="T80" fmla="*/ 5 w 22"/>
                <a:gd name="T81" fmla="*/ 5 h 15"/>
                <a:gd name="T82" fmla="*/ 5 w 22"/>
                <a:gd name="T83" fmla="*/ 2 h 15"/>
                <a:gd name="T84" fmla="*/ 3 w 22"/>
                <a:gd name="T85" fmla="*/ 0 h 15"/>
                <a:gd name="T86" fmla="*/ 2 w 22"/>
                <a:gd name="T87" fmla="*/ 2 h 15"/>
                <a:gd name="T88" fmla="*/ 2 w 22"/>
                <a:gd name="T89" fmla="*/ 4 h 15"/>
                <a:gd name="T90" fmla="*/ 2 w 22"/>
                <a:gd name="T91"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15">
                  <a:moveTo>
                    <a:pt x="20" y="12"/>
                  </a:moveTo>
                  <a:lnTo>
                    <a:pt x="19" y="14"/>
                  </a:lnTo>
                  <a:lnTo>
                    <a:pt x="19" y="15"/>
                  </a:lnTo>
                  <a:lnTo>
                    <a:pt x="22" y="12"/>
                  </a:lnTo>
                  <a:lnTo>
                    <a:pt x="22" y="12"/>
                  </a:lnTo>
                  <a:lnTo>
                    <a:pt x="20" y="12"/>
                  </a:lnTo>
                  <a:lnTo>
                    <a:pt x="20" y="12"/>
                  </a:lnTo>
                  <a:lnTo>
                    <a:pt x="20" y="12"/>
                  </a:lnTo>
                  <a:close/>
                  <a:moveTo>
                    <a:pt x="12" y="9"/>
                  </a:moveTo>
                  <a:lnTo>
                    <a:pt x="13" y="9"/>
                  </a:lnTo>
                  <a:lnTo>
                    <a:pt x="15" y="9"/>
                  </a:lnTo>
                  <a:lnTo>
                    <a:pt x="13" y="10"/>
                  </a:lnTo>
                  <a:lnTo>
                    <a:pt x="12" y="9"/>
                  </a:lnTo>
                  <a:lnTo>
                    <a:pt x="12" y="9"/>
                  </a:lnTo>
                  <a:lnTo>
                    <a:pt x="12" y="9"/>
                  </a:lnTo>
                  <a:close/>
                  <a:moveTo>
                    <a:pt x="8" y="4"/>
                  </a:moveTo>
                  <a:lnTo>
                    <a:pt x="8" y="5"/>
                  </a:lnTo>
                  <a:lnTo>
                    <a:pt x="10" y="5"/>
                  </a:lnTo>
                  <a:lnTo>
                    <a:pt x="8" y="4"/>
                  </a:lnTo>
                  <a:lnTo>
                    <a:pt x="8" y="4"/>
                  </a:lnTo>
                  <a:lnTo>
                    <a:pt x="8" y="4"/>
                  </a:lnTo>
                  <a:close/>
                  <a:moveTo>
                    <a:pt x="0" y="7"/>
                  </a:moveTo>
                  <a:lnTo>
                    <a:pt x="2" y="7"/>
                  </a:lnTo>
                  <a:lnTo>
                    <a:pt x="2" y="9"/>
                  </a:lnTo>
                  <a:lnTo>
                    <a:pt x="0" y="9"/>
                  </a:lnTo>
                  <a:lnTo>
                    <a:pt x="0" y="7"/>
                  </a:lnTo>
                  <a:lnTo>
                    <a:pt x="0" y="7"/>
                  </a:lnTo>
                  <a:lnTo>
                    <a:pt x="0" y="7"/>
                  </a:lnTo>
                  <a:lnTo>
                    <a:pt x="0" y="7"/>
                  </a:lnTo>
                  <a:close/>
                  <a:moveTo>
                    <a:pt x="2" y="4"/>
                  </a:moveTo>
                  <a:lnTo>
                    <a:pt x="3" y="4"/>
                  </a:lnTo>
                  <a:lnTo>
                    <a:pt x="3" y="7"/>
                  </a:lnTo>
                  <a:lnTo>
                    <a:pt x="5" y="10"/>
                  </a:lnTo>
                  <a:lnTo>
                    <a:pt x="3" y="10"/>
                  </a:lnTo>
                  <a:lnTo>
                    <a:pt x="2" y="14"/>
                  </a:lnTo>
                  <a:lnTo>
                    <a:pt x="3" y="14"/>
                  </a:lnTo>
                  <a:lnTo>
                    <a:pt x="7" y="14"/>
                  </a:lnTo>
                  <a:lnTo>
                    <a:pt x="7" y="10"/>
                  </a:lnTo>
                  <a:lnTo>
                    <a:pt x="5" y="9"/>
                  </a:lnTo>
                  <a:lnTo>
                    <a:pt x="5" y="7"/>
                  </a:lnTo>
                  <a:lnTo>
                    <a:pt x="5" y="5"/>
                  </a:lnTo>
                  <a:lnTo>
                    <a:pt x="5" y="2"/>
                  </a:lnTo>
                  <a:lnTo>
                    <a:pt x="3" y="0"/>
                  </a:lnTo>
                  <a:lnTo>
                    <a:pt x="2" y="2"/>
                  </a:lnTo>
                  <a:lnTo>
                    <a:pt x="2" y="4"/>
                  </a:lnTo>
                  <a:lnTo>
                    <a:pt x="2" y="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7" name="Freeform 165"/>
            <p:cNvSpPr>
              <a:spLocks noEditPoints="1"/>
            </p:cNvSpPr>
            <p:nvPr/>
          </p:nvSpPr>
          <p:spPr bwMode="auto">
            <a:xfrm>
              <a:off x="2815461" y="4143479"/>
              <a:ext cx="82211" cy="36271"/>
            </a:xfrm>
            <a:custGeom>
              <a:avLst/>
              <a:gdLst>
                <a:gd name="T0" fmla="*/ 30 w 34"/>
                <a:gd name="T1" fmla="*/ 12 h 15"/>
                <a:gd name="T2" fmla="*/ 34 w 34"/>
                <a:gd name="T3" fmla="*/ 13 h 15"/>
                <a:gd name="T4" fmla="*/ 32 w 34"/>
                <a:gd name="T5" fmla="*/ 15 h 15"/>
                <a:gd name="T6" fmla="*/ 30 w 34"/>
                <a:gd name="T7" fmla="*/ 13 h 15"/>
                <a:gd name="T8" fmla="*/ 30 w 34"/>
                <a:gd name="T9" fmla="*/ 12 h 15"/>
                <a:gd name="T10" fmla="*/ 30 w 34"/>
                <a:gd name="T11" fmla="*/ 12 h 15"/>
                <a:gd name="T12" fmla="*/ 30 w 34"/>
                <a:gd name="T13" fmla="*/ 12 h 15"/>
                <a:gd name="T14" fmla="*/ 32 w 34"/>
                <a:gd name="T15" fmla="*/ 5 h 15"/>
                <a:gd name="T16" fmla="*/ 30 w 34"/>
                <a:gd name="T17" fmla="*/ 6 h 15"/>
                <a:gd name="T18" fmla="*/ 32 w 34"/>
                <a:gd name="T19" fmla="*/ 8 h 15"/>
                <a:gd name="T20" fmla="*/ 34 w 34"/>
                <a:gd name="T21" fmla="*/ 6 h 15"/>
                <a:gd name="T22" fmla="*/ 32 w 34"/>
                <a:gd name="T23" fmla="*/ 5 h 15"/>
                <a:gd name="T24" fmla="*/ 32 w 34"/>
                <a:gd name="T25" fmla="*/ 5 h 15"/>
                <a:gd name="T26" fmla="*/ 32 w 34"/>
                <a:gd name="T27" fmla="*/ 5 h 15"/>
                <a:gd name="T28" fmla="*/ 22 w 34"/>
                <a:gd name="T29" fmla="*/ 8 h 15"/>
                <a:gd name="T30" fmla="*/ 20 w 34"/>
                <a:gd name="T31" fmla="*/ 10 h 15"/>
                <a:gd name="T32" fmla="*/ 22 w 34"/>
                <a:gd name="T33" fmla="*/ 12 h 15"/>
                <a:gd name="T34" fmla="*/ 24 w 34"/>
                <a:gd name="T35" fmla="*/ 12 h 15"/>
                <a:gd name="T36" fmla="*/ 22 w 34"/>
                <a:gd name="T37" fmla="*/ 8 h 15"/>
                <a:gd name="T38" fmla="*/ 22 w 34"/>
                <a:gd name="T39" fmla="*/ 8 h 15"/>
                <a:gd name="T40" fmla="*/ 22 w 34"/>
                <a:gd name="T41" fmla="*/ 8 h 15"/>
                <a:gd name="T42" fmla="*/ 17 w 34"/>
                <a:gd name="T43" fmla="*/ 1 h 15"/>
                <a:gd name="T44" fmla="*/ 18 w 34"/>
                <a:gd name="T45" fmla="*/ 0 h 15"/>
                <a:gd name="T46" fmla="*/ 22 w 34"/>
                <a:gd name="T47" fmla="*/ 0 h 15"/>
                <a:gd name="T48" fmla="*/ 20 w 34"/>
                <a:gd name="T49" fmla="*/ 3 h 15"/>
                <a:gd name="T50" fmla="*/ 20 w 34"/>
                <a:gd name="T51" fmla="*/ 5 h 15"/>
                <a:gd name="T52" fmla="*/ 17 w 34"/>
                <a:gd name="T53" fmla="*/ 3 h 15"/>
                <a:gd name="T54" fmla="*/ 17 w 34"/>
                <a:gd name="T55" fmla="*/ 1 h 15"/>
                <a:gd name="T56" fmla="*/ 17 w 34"/>
                <a:gd name="T57" fmla="*/ 1 h 15"/>
                <a:gd name="T58" fmla="*/ 17 w 34"/>
                <a:gd name="T59" fmla="*/ 1 h 15"/>
                <a:gd name="T60" fmla="*/ 3 w 34"/>
                <a:gd name="T61" fmla="*/ 5 h 15"/>
                <a:gd name="T62" fmla="*/ 3 w 34"/>
                <a:gd name="T63" fmla="*/ 6 h 15"/>
                <a:gd name="T64" fmla="*/ 0 w 34"/>
                <a:gd name="T65" fmla="*/ 6 h 15"/>
                <a:gd name="T66" fmla="*/ 3 w 34"/>
                <a:gd name="T67" fmla="*/ 5 h 15"/>
                <a:gd name="T68" fmla="*/ 3 w 34"/>
                <a:gd name="T69"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15">
                  <a:moveTo>
                    <a:pt x="30" y="12"/>
                  </a:moveTo>
                  <a:lnTo>
                    <a:pt x="34" y="13"/>
                  </a:lnTo>
                  <a:lnTo>
                    <a:pt x="32" y="15"/>
                  </a:lnTo>
                  <a:lnTo>
                    <a:pt x="30" y="13"/>
                  </a:lnTo>
                  <a:lnTo>
                    <a:pt x="30" y="12"/>
                  </a:lnTo>
                  <a:lnTo>
                    <a:pt x="30" y="12"/>
                  </a:lnTo>
                  <a:lnTo>
                    <a:pt x="30" y="12"/>
                  </a:lnTo>
                  <a:close/>
                  <a:moveTo>
                    <a:pt x="32" y="5"/>
                  </a:moveTo>
                  <a:lnTo>
                    <a:pt x="30" y="6"/>
                  </a:lnTo>
                  <a:lnTo>
                    <a:pt x="32" y="8"/>
                  </a:lnTo>
                  <a:lnTo>
                    <a:pt x="34" y="6"/>
                  </a:lnTo>
                  <a:lnTo>
                    <a:pt x="32" y="5"/>
                  </a:lnTo>
                  <a:lnTo>
                    <a:pt x="32" y="5"/>
                  </a:lnTo>
                  <a:lnTo>
                    <a:pt x="32" y="5"/>
                  </a:lnTo>
                  <a:close/>
                  <a:moveTo>
                    <a:pt x="22" y="8"/>
                  </a:moveTo>
                  <a:lnTo>
                    <a:pt x="20" y="10"/>
                  </a:lnTo>
                  <a:lnTo>
                    <a:pt x="22" y="12"/>
                  </a:lnTo>
                  <a:lnTo>
                    <a:pt x="24" y="12"/>
                  </a:lnTo>
                  <a:lnTo>
                    <a:pt x="22" y="8"/>
                  </a:lnTo>
                  <a:lnTo>
                    <a:pt x="22" y="8"/>
                  </a:lnTo>
                  <a:lnTo>
                    <a:pt x="22" y="8"/>
                  </a:lnTo>
                  <a:close/>
                  <a:moveTo>
                    <a:pt x="17" y="1"/>
                  </a:moveTo>
                  <a:lnTo>
                    <a:pt x="18" y="0"/>
                  </a:lnTo>
                  <a:lnTo>
                    <a:pt x="22" y="0"/>
                  </a:lnTo>
                  <a:lnTo>
                    <a:pt x="20" y="3"/>
                  </a:lnTo>
                  <a:lnTo>
                    <a:pt x="20" y="5"/>
                  </a:lnTo>
                  <a:lnTo>
                    <a:pt x="17" y="3"/>
                  </a:lnTo>
                  <a:lnTo>
                    <a:pt x="17" y="1"/>
                  </a:lnTo>
                  <a:lnTo>
                    <a:pt x="17" y="1"/>
                  </a:lnTo>
                  <a:lnTo>
                    <a:pt x="17" y="1"/>
                  </a:lnTo>
                  <a:close/>
                  <a:moveTo>
                    <a:pt x="3" y="5"/>
                  </a:moveTo>
                  <a:lnTo>
                    <a:pt x="3" y="6"/>
                  </a:lnTo>
                  <a:lnTo>
                    <a:pt x="0" y="6"/>
                  </a:lnTo>
                  <a:lnTo>
                    <a:pt x="3" y="5"/>
                  </a:lnTo>
                  <a:lnTo>
                    <a:pt x="3" y="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8" name="Freeform 166"/>
            <p:cNvSpPr>
              <a:spLocks noEditPoints="1"/>
            </p:cNvSpPr>
            <p:nvPr/>
          </p:nvSpPr>
          <p:spPr bwMode="auto">
            <a:xfrm>
              <a:off x="2752594" y="4138643"/>
              <a:ext cx="58032" cy="16927"/>
            </a:xfrm>
            <a:custGeom>
              <a:avLst/>
              <a:gdLst>
                <a:gd name="T0" fmla="*/ 19 w 24"/>
                <a:gd name="T1" fmla="*/ 7 h 7"/>
                <a:gd name="T2" fmla="*/ 21 w 24"/>
                <a:gd name="T3" fmla="*/ 5 h 7"/>
                <a:gd name="T4" fmla="*/ 24 w 24"/>
                <a:gd name="T5" fmla="*/ 5 h 7"/>
                <a:gd name="T6" fmla="*/ 22 w 24"/>
                <a:gd name="T7" fmla="*/ 5 h 7"/>
                <a:gd name="T8" fmla="*/ 19 w 24"/>
                <a:gd name="T9" fmla="*/ 7 h 7"/>
                <a:gd name="T10" fmla="*/ 19 w 24"/>
                <a:gd name="T11" fmla="*/ 7 h 7"/>
                <a:gd name="T12" fmla="*/ 19 w 24"/>
                <a:gd name="T13" fmla="*/ 7 h 7"/>
                <a:gd name="T14" fmla="*/ 17 w 24"/>
                <a:gd name="T15" fmla="*/ 0 h 7"/>
                <a:gd name="T16" fmla="*/ 16 w 24"/>
                <a:gd name="T17" fmla="*/ 0 h 7"/>
                <a:gd name="T18" fmla="*/ 12 w 24"/>
                <a:gd name="T19" fmla="*/ 0 h 7"/>
                <a:gd name="T20" fmla="*/ 4 w 24"/>
                <a:gd name="T21" fmla="*/ 0 h 7"/>
                <a:gd name="T22" fmla="*/ 4 w 24"/>
                <a:gd name="T23" fmla="*/ 2 h 7"/>
                <a:gd name="T24" fmla="*/ 0 w 24"/>
                <a:gd name="T25" fmla="*/ 2 h 7"/>
                <a:gd name="T26" fmla="*/ 2 w 24"/>
                <a:gd name="T27" fmla="*/ 3 h 7"/>
                <a:gd name="T28" fmla="*/ 0 w 24"/>
                <a:gd name="T29" fmla="*/ 5 h 7"/>
                <a:gd name="T30" fmla="*/ 2 w 24"/>
                <a:gd name="T31" fmla="*/ 7 h 7"/>
                <a:gd name="T32" fmla="*/ 7 w 24"/>
                <a:gd name="T33" fmla="*/ 7 h 7"/>
                <a:gd name="T34" fmla="*/ 9 w 24"/>
                <a:gd name="T35" fmla="*/ 7 h 7"/>
                <a:gd name="T36" fmla="*/ 12 w 24"/>
                <a:gd name="T37" fmla="*/ 7 h 7"/>
                <a:gd name="T38" fmla="*/ 14 w 24"/>
                <a:gd name="T39" fmla="*/ 7 h 7"/>
                <a:gd name="T40" fmla="*/ 17 w 24"/>
                <a:gd name="T41" fmla="*/ 5 h 7"/>
                <a:gd name="T42" fmla="*/ 19 w 24"/>
                <a:gd name="T43" fmla="*/ 3 h 7"/>
                <a:gd name="T44" fmla="*/ 17 w 24"/>
                <a:gd name="T45" fmla="*/ 2 h 7"/>
                <a:gd name="T46" fmla="*/ 17 w 24"/>
                <a:gd name="T47" fmla="*/ 0 h 7"/>
                <a:gd name="T48" fmla="*/ 17 w 24"/>
                <a:gd name="T4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7">
                  <a:moveTo>
                    <a:pt x="19" y="7"/>
                  </a:moveTo>
                  <a:lnTo>
                    <a:pt x="21" y="5"/>
                  </a:lnTo>
                  <a:lnTo>
                    <a:pt x="24" y="5"/>
                  </a:lnTo>
                  <a:lnTo>
                    <a:pt x="22" y="5"/>
                  </a:lnTo>
                  <a:lnTo>
                    <a:pt x="19" y="7"/>
                  </a:lnTo>
                  <a:lnTo>
                    <a:pt x="19" y="7"/>
                  </a:lnTo>
                  <a:lnTo>
                    <a:pt x="19" y="7"/>
                  </a:lnTo>
                  <a:close/>
                  <a:moveTo>
                    <a:pt x="17" y="0"/>
                  </a:moveTo>
                  <a:lnTo>
                    <a:pt x="16" y="0"/>
                  </a:lnTo>
                  <a:lnTo>
                    <a:pt x="12" y="0"/>
                  </a:lnTo>
                  <a:lnTo>
                    <a:pt x="4" y="0"/>
                  </a:lnTo>
                  <a:lnTo>
                    <a:pt x="4" y="2"/>
                  </a:lnTo>
                  <a:lnTo>
                    <a:pt x="0" y="2"/>
                  </a:lnTo>
                  <a:lnTo>
                    <a:pt x="2" y="3"/>
                  </a:lnTo>
                  <a:lnTo>
                    <a:pt x="0" y="5"/>
                  </a:lnTo>
                  <a:lnTo>
                    <a:pt x="2" y="7"/>
                  </a:lnTo>
                  <a:lnTo>
                    <a:pt x="7" y="7"/>
                  </a:lnTo>
                  <a:lnTo>
                    <a:pt x="9" y="7"/>
                  </a:lnTo>
                  <a:lnTo>
                    <a:pt x="12" y="7"/>
                  </a:lnTo>
                  <a:lnTo>
                    <a:pt x="14" y="7"/>
                  </a:lnTo>
                  <a:lnTo>
                    <a:pt x="17" y="5"/>
                  </a:lnTo>
                  <a:lnTo>
                    <a:pt x="19" y="3"/>
                  </a:lnTo>
                  <a:lnTo>
                    <a:pt x="17" y="2"/>
                  </a:lnTo>
                  <a:lnTo>
                    <a:pt x="17" y="0"/>
                  </a:lnTo>
                  <a:lnTo>
                    <a:pt x="17"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79" name="Freeform 167"/>
            <p:cNvSpPr>
              <a:spLocks noEditPoints="1"/>
            </p:cNvSpPr>
            <p:nvPr/>
          </p:nvSpPr>
          <p:spPr bwMode="auto">
            <a:xfrm>
              <a:off x="2634113" y="4097536"/>
              <a:ext cx="99138" cy="70122"/>
            </a:xfrm>
            <a:custGeom>
              <a:avLst/>
              <a:gdLst>
                <a:gd name="T0" fmla="*/ 37 w 41"/>
                <a:gd name="T1" fmla="*/ 20 h 29"/>
                <a:gd name="T2" fmla="*/ 37 w 41"/>
                <a:gd name="T3" fmla="*/ 22 h 29"/>
                <a:gd name="T4" fmla="*/ 36 w 41"/>
                <a:gd name="T5" fmla="*/ 20 h 29"/>
                <a:gd name="T6" fmla="*/ 36 w 41"/>
                <a:gd name="T7" fmla="*/ 20 h 29"/>
                <a:gd name="T8" fmla="*/ 3 w 41"/>
                <a:gd name="T9" fmla="*/ 3 h 29"/>
                <a:gd name="T10" fmla="*/ 3 w 41"/>
                <a:gd name="T11" fmla="*/ 7 h 29"/>
                <a:gd name="T12" fmla="*/ 3 w 41"/>
                <a:gd name="T13" fmla="*/ 10 h 29"/>
                <a:gd name="T14" fmla="*/ 2 w 41"/>
                <a:gd name="T15" fmla="*/ 12 h 29"/>
                <a:gd name="T16" fmla="*/ 2 w 41"/>
                <a:gd name="T17" fmla="*/ 15 h 29"/>
                <a:gd name="T18" fmla="*/ 0 w 41"/>
                <a:gd name="T19" fmla="*/ 20 h 29"/>
                <a:gd name="T20" fmla="*/ 0 w 41"/>
                <a:gd name="T21" fmla="*/ 22 h 29"/>
                <a:gd name="T22" fmla="*/ 2 w 41"/>
                <a:gd name="T23" fmla="*/ 25 h 29"/>
                <a:gd name="T24" fmla="*/ 3 w 41"/>
                <a:gd name="T25" fmla="*/ 27 h 29"/>
                <a:gd name="T26" fmla="*/ 7 w 41"/>
                <a:gd name="T27" fmla="*/ 25 h 29"/>
                <a:gd name="T28" fmla="*/ 8 w 41"/>
                <a:gd name="T29" fmla="*/ 20 h 29"/>
                <a:gd name="T30" fmla="*/ 10 w 41"/>
                <a:gd name="T31" fmla="*/ 20 h 29"/>
                <a:gd name="T32" fmla="*/ 14 w 41"/>
                <a:gd name="T33" fmla="*/ 17 h 29"/>
                <a:gd name="T34" fmla="*/ 15 w 41"/>
                <a:gd name="T35" fmla="*/ 20 h 29"/>
                <a:gd name="T36" fmla="*/ 19 w 41"/>
                <a:gd name="T37" fmla="*/ 20 h 29"/>
                <a:gd name="T38" fmla="*/ 25 w 41"/>
                <a:gd name="T39" fmla="*/ 17 h 29"/>
                <a:gd name="T40" fmla="*/ 31 w 41"/>
                <a:gd name="T41" fmla="*/ 17 h 29"/>
                <a:gd name="T42" fmla="*/ 34 w 41"/>
                <a:gd name="T43" fmla="*/ 19 h 29"/>
                <a:gd name="T44" fmla="*/ 37 w 41"/>
                <a:gd name="T45" fmla="*/ 17 h 29"/>
                <a:gd name="T46" fmla="*/ 41 w 41"/>
                <a:gd name="T47" fmla="*/ 15 h 29"/>
                <a:gd name="T48" fmla="*/ 36 w 41"/>
                <a:gd name="T49" fmla="*/ 12 h 29"/>
                <a:gd name="T50" fmla="*/ 31 w 41"/>
                <a:gd name="T51" fmla="*/ 10 h 29"/>
                <a:gd name="T52" fmla="*/ 27 w 41"/>
                <a:gd name="T53" fmla="*/ 10 h 29"/>
                <a:gd name="T54" fmla="*/ 22 w 41"/>
                <a:gd name="T55" fmla="*/ 8 h 29"/>
                <a:gd name="T56" fmla="*/ 25 w 41"/>
                <a:gd name="T57" fmla="*/ 8 h 29"/>
                <a:gd name="T58" fmla="*/ 32 w 41"/>
                <a:gd name="T59" fmla="*/ 8 h 29"/>
                <a:gd name="T60" fmla="*/ 29 w 41"/>
                <a:gd name="T61" fmla="*/ 7 h 29"/>
                <a:gd name="T62" fmla="*/ 24 w 41"/>
                <a:gd name="T63" fmla="*/ 3 h 29"/>
                <a:gd name="T64" fmla="*/ 22 w 41"/>
                <a:gd name="T65" fmla="*/ 3 h 29"/>
                <a:gd name="T66" fmla="*/ 12 w 41"/>
                <a:gd name="T67" fmla="*/ 0 h 29"/>
                <a:gd name="T68" fmla="*/ 8 w 41"/>
                <a:gd name="T69" fmla="*/ 0 h 29"/>
                <a:gd name="T70" fmla="*/ 3 w 41"/>
                <a:gd name="T71"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29">
                  <a:moveTo>
                    <a:pt x="36" y="20"/>
                  </a:moveTo>
                  <a:lnTo>
                    <a:pt x="37" y="20"/>
                  </a:lnTo>
                  <a:lnTo>
                    <a:pt x="39" y="22"/>
                  </a:lnTo>
                  <a:lnTo>
                    <a:pt x="37" y="22"/>
                  </a:lnTo>
                  <a:lnTo>
                    <a:pt x="36" y="22"/>
                  </a:lnTo>
                  <a:lnTo>
                    <a:pt x="36" y="20"/>
                  </a:lnTo>
                  <a:lnTo>
                    <a:pt x="36" y="20"/>
                  </a:lnTo>
                  <a:lnTo>
                    <a:pt x="36" y="20"/>
                  </a:lnTo>
                  <a:lnTo>
                    <a:pt x="36" y="20"/>
                  </a:lnTo>
                  <a:close/>
                  <a:moveTo>
                    <a:pt x="3" y="3"/>
                  </a:moveTo>
                  <a:lnTo>
                    <a:pt x="3" y="5"/>
                  </a:lnTo>
                  <a:lnTo>
                    <a:pt x="3" y="7"/>
                  </a:lnTo>
                  <a:lnTo>
                    <a:pt x="3" y="8"/>
                  </a:lnTo>
                  <a:lnTo>
                    <a:pt x="3" y="10"/>
                  </a:lnTo>
                  <a:lnTo>
                    <a:pt x="2" y="12"/>
                  </a:lnTo>
                  <a:lnTo>
                    <a:pt x="2" y="12"/>
                  </a:lnTo>
                  <a:lnTo>
                    <a:pt x="2" y="14"/>
                  </a:lnTo>
                  <a:lnTo>
                    <a:pt x="2" y="15"/>
                  </a:lnTo>
                  <a:lnTo>
                    <a:pt x="2" y="17"/>
                  </a:lnTo>
                  <a:lnTo>
                    <a:pt x="0" y="20"/>
                  </a:lnTo>
                  <a:lnTo>
                    <a:pt x="0" y="22"/>
                  </a:lnTo>
                  <a:lnTo>
                    <a:pt x="0" y="22"/>
                  </a:lnTo>
                  <a:lnTo>
                    <a:pt x="2" y="24"/>
                  </a:lnTo>
                  <a:lnTo>
                    <a:pt x="2" y="25"/>
                  </a:lnTo>
                  <a:lnTo>
                    <a:pt x="3" y="25"/>
                  </a:lnTo>
                  <a:lnTo>
                    <a:pt x="3" y="27"/>
                  </a:lnTo>
                  <a:lnTo>
                    <a:pt x="5" y="29"/>
                  </a:lnTo>
                  <a:lnTo>
                    <a:pt x="7" y="25"/>
                  </a:lnTo>
                  <a:lnTo>
                    <a:pt x="8" y="22"/>
                  </a:lnTo>
                  <a:lnTo>
                    <a:pt x="8" y="20"/>
                  </a:lnTo>
                  <a:lnTo>
                    <a:pt x="10" y="19"/>
                  </a:lnTo>
                  <a:lnTo>
                    <a:pt x="10" y="20"/>
                  </a:lnTo>
                  <a:lnTo>
                    <a:pt x="12" y="20"/>
                  </a:lnTo>
                  <a:lnTo>
                    <a:pt x="14" y="17"/>
                  </a:lnTo>
                  <a:lnTo>
                    <a:pt x="15" y="19"/>
                  </a:lnTo>
                  <a:lnTo>
                    <a:pt x="15" y="20"/>
                  </a:lnTo>
                  <a:lnTo>
                    <a:pt x="17" y="22"/>
                  </a:lnTo>
                  <a:lnTo>
                    <a:pt x="19" y="20"/>
                  </a:lnTo>
                  <a:lnTo>
                    <a:pt x="22" y="19"/>
                  </a:lnTo>
                  <a:lnTo>
                    <a:pt x="25" y="17"/>
                  </a:lnTo>
                  <a:lnTo>
                    <a:pt x="29" y="19"/>
                  </a:lnTo>
                  <a:lnTo>
                    <a:pt x="31" y="17"/>
                  </a:lnTo>
                  <a:lnTo>
                    <a:pt x="32" y="19"/>
                  </a:lnTo>
                  <a:lnTo>
                    <a:pt x="34" y="19"/>
                  </a:lnTo>
                  <a:lnTo>
                    <a:pt x="37" y="19"/>
                  </a:lnTo>
                  <a:lnTo>
                    <a:pt x="37" y="17"/>
                  </a:lnTo>
                  <a:lnTo>
                    <a:pt x="39" y="17"/>
                  </a:lnTo>
                  <a:lnTo>
                    <a:pt x="41" y="15"/>
                  </a:lnTo>
                  <a:lnTo>
                    <a:pt x="39" y="14"/>
                  </a:lnTo>
                  <a:lnTo>
                    <a:pt x="36" y="12"/>
                  </a:lnTo>
                  <a:lnTo>
                    <a:pt x="34" y="12"/>
                  </a:lnTo>
                  <a:lnTo>
                    <a:pt x="31" y="10"/>
                  </a:lnTo>
                  <a:lnTo>
                    <a:pt x="29" y="12"/>
                  </a:lnTo>
                  <a:lnTo>
                    <a:pt x="27" y="10"/>
                  </a:lnTo>
                  <a:lnTo>
                    <a:pt x="24" y="8"/>
                  </a:lnTo>
                  <a:lnTo>
                    <a:pt x="22" y="8"/>
                  </a:lnTo>
                  <a:lnTo>
                    <a:pt x="22" y="7"/>
                  </a:lnTo>
                  <a:lnTo>
                    <a:pt x="25" y="8"/>
                  </a:lnTo>
                  <a:lnTo>
                    <a:pt x="31" y="8"/>
                  </a:lnTo>
                  <a:lnTo>
                    <a:pt x="32" y="8"/>
                  </a:lnTo>
                  <a:lnTo>
                    <a:pt x="31" y="7"/>
                  </a:lnTo>
                  <a:lnTo>
                    <a:pt x="29" y="7"/>
                  </a:lnTo>
                  <a:lnTo>
                    <a:pt x="25" y="7"/>
                  </a:lnTo>
                  <a:lnTo>
                    <a:pt x="24" y="3"/>
                  </a:lnTo>
                  <a:lnTo>
                    <a:pt x="22" y="3"/>
                  </a:lnTo>
                  <a:lnTo>
                    <a:pt x="22" y="3"/>
                  </a:lnTo>
                  <a:lnTo>
                    <a:pt x="20" y="3"/>
                  </a:lnTo>
                  <a:lnTo>
                    <a:pt x="12" y="0"/>
                  </a:lnTo>
                  <a:lnTo>
                    <a:pt x="10" y="2"/>
                  </a:lnTo>
                  <a:lnTo>
                    <a:pt x="8" y="0"/>
                  </a:lnTo>
                  <a:lnTo>
                    <a:pt x="5" y="2"/>
                  </a:lnTo>
                  <a:lnTo>
                    <a:pt x="3" y="3"/>
                  </a:lnTo>
                  <a:lnTo>
                    <a:pt x="3" y="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0" name="Freeform 168"/>
            <p:cNvSpPr>
              <a:spLocks noEditPoints="1"/>
            </p:cNvSpPr>
            <p:nvPr/>
          </p:nvSpPr>
          <p:spPr bwMode="auto">
            <a:xfrm>
              <a:off x="3175742" y="1420828"/>
              <a:ext cx="1092929" cy="1402431"/>
            </a:xfrm>
            <a:custGeom>
              <a:avLst/>
              <a:gdLst>
                <a:gd name="T0" fmla="*/ 67 w 266"/>
                <a:gd name="T1" fmla="*/ 327 h 341"/>
                <a:gd name="T2" fmla="*/ 52 w 266"/>
                <a:gd name="T3" fmla="*/ 314 h 341"/>
                <a:gd name="T4" fmla="*/ 45 w 266"/>
                <a:gd name="T5" fmla="*/ 297 h 341"/>
                <a:gd name="T6" fmla="*/ 42 w 266"/>
                <a:gd name="T7" fmla="*/ 289 h 341"/>
                <a:gd name="T8" fmla="*/ 47 w 266"/>
                <a:gd name="T9" fmla="*/ 270 h 341"/>
                <a:gd name="T10" fmla="*/ 44 w 266"/>
                <a:gd name="T11" fmla="*/ 261 h 341"/>
                <a:gd name="T12" fmla="*/ 55 w 266"/>
                <a:gd name="T13" fmla="*/ 251 h 341"/>
                <a:gd name="T14" fmla="*/ 58 w 266"/>
                <a:gd name="T15" fmla="*/ 248 h 341"/>
                <a:gd name="T16" fmla="*/ 62 w 266"/>
                <a:gd name="T17" fmla="*/ 233 h 341"/>
                <a:gd name="T18" fmla="*/ 64 w 266"/>
                <a:gd name="T19" fmla="*/ 220 h 341"/>
                <a:gd name="T20" fmla="*/ 63 w 266"/>
                <a:gd name="T21" fmla="*/ 202 h 341"/>
                <a:gd name="T22" fmla="*/ 48 w 266"/>
                <a:gd name="T23" fmla="*/ 198 h 341"/>
                <a:gd name="T24" fmla="*/ 54 w 266"/>
                <a:gd name="T25" fmla="*/ 169 h 341"/>
                <a:gd name="T26" fmla="*/ 42 w 266"/>
                <a:gd name="T27" fmla="*/ 132 h 341"/>
                <a:gd name="T28" fmla="*/ 9 w 266"/>
                <a:gd name="T29" fmla="*/ 116 h 341"/>
                <a:gd name="T30" fmla="*/ 27 w 266"/>
                <a:gd name="T31" fmla="*/ 100 h 341"/>
                <a:gd name="T32" fmla="*/ 10 w 266"/>
                <a:gd name="T33" fmla="*/ 78 h 341"/>
                <a:gd name="T34" fmla="*/ 53 w 266"/>
                <a:gd name="T35" fmla="*/ 58 h 341"/>
                <a:gd name="T36" fmla="*/ 69 w 266"/>
                <a:gd name="T37" fmla="*/ 39 h 341"/>
                <a:gd name="T38" fmla="*/ 104 w 266"/>
                <a:gd name="T39" fmla="*/ 20 h 341"/>
                <a:gd name="T40" fmla="*/ 122 w 266"/>
                <a:gd name="T41" fmla="*/ 36 h 341"/>
                <a:gd name="T42" fmla="*/ 143 w 266"/>
                <a:gd name="T43" fmla="*/ 36 h 341"/>
                <a:gd name="T44" fmla="*/ 152 w 266"/>
                <a:gd name="T45" fmla="*/ 14 h 341"/>
                <a:gd name="T46" fmla="*/ 179 w 266"/>
                <a:gd name="T47" fmla="*/ 2 h 341"/>
                <a:gd name="T48" fmla="*/ 197 w 266"/>
                <a:gd name="T49" fmla="*/ 13 h 341"/>
                <a:gd name="T50" fmla="*/ 210 w 266"/>
                <a:gd name="T51" fmla="*/ 17 h 341"/>
                <a:gd name="T52" fmla="*/ 235 w 266"/>
                <a:gd name="T53" fmla="*/ 35 h 341"/>
                <a:gd name="T54" fmla="*/ 184 w 266"/>
                <a:gd name="T55" fmla="*/ 44 h 341"/>
                <a:gd name="T56" fmla="*/ 223 w 266"/>
                <a:gd name="T57" fmla="*/ 47 h 341"/>
                <a:gd name="T58" fmla="*/ 232 w 266"/>
                <a:gd name="T59" fmla="*/ 59 h 341"/>
                <a:gd name="T60" fmla="*/ 256 w 266"/>
                <a:gd name="T61" fmla="*/ 66 h 341"/>
                <a:gd name="T62" fmla="*/ 232 w 266"/>
                <a:gd name="T63" fmla="*/ 80 h 341"/>
                <a:gd name="T64" fmla="*/ 222 w 266"/>
                <a:gd name="T65" fmla="*/ 121 h 341"/>
                <a:gd name="T66" fmla="*/ 221 w 266"/>
                <a:gd name="T67" fmla="*/ 138 h 341"/>
                <a:gd name="T68" fmla="*/ 222 w 266"/>
                <a:gd name="T69" fmla="*/ 154 h 341"/>
                <a:gd name="T70" fmla="*/ 216 w 266"/>
                <a:gd name="T71" fmla="*/ 166 h 341"/>
                <a:gd name="T72" fmla="*/ 215 w 266"/>
                <a:gd name="T73" fmla="*/ 183 h 341"/>
                <a:gd name="T74" fmla="*/ 196 w 266"/>
                <a:gd name="T75" fmla="*/ 186 h 341"/>
                <a:gd name="T76" fmla="*/ 187 w 266"/>
                <a:gd name="T77" fmla="*/ 196 h 341"/>
                <a:gd name="T78" fmla="*/ 207 w 266"/>
                <a:gd name="T79" fmla="*/ 213 h 341"/>
                <a:gd name="T80" fmla="*/ 195 w 266"/>
                <a:gd name="T81" fmla="*/ 223 h 341"/>
                <a:gd name="T82" fmla="*/ 178 w 266"/>
                <a:gd name="T83" fmla="*/ 221 h 341"/>
                <a:gd name="T84" fmla="*/ 191 w 266"/>
                <a:gd name="T85" fmla="*/ 230 h 341"/>
                <a:gd name="T86" fmla="*/ 180 w 266"/>
                <a:gd name="T87" fmla="*/ 249 h 341"/>
                <a:gd name="T88" fmla="*/ 151 w 266"/>
                <a:gd name="T89" fmla="*/ 253 h 341"/>
                <a:gd name="T90" fmla="*/ 126 w 266"/>
                <a:gd name="T91" fmla="*/ 278 h 341"/>
                <a:gd name="T92" fmla="*/ 106 w 266"/>
                <a:gd name="T93" fmla="*/ 283 h 341"/>
                <a:gd name="T94" fmla="*/ 93 w 266"/>
                <a:gd name="T95" fmla="*/ 302 h 341"/>
                <a:gd name="T96" fmla="*/ 88 w 266"/>
                <a:gd name="T97" fmla="*/ 318 h 341"/>
                <a:gd name="T98" fmla="*/ 77 w 266"/>
                <a:gd name="T99" fmla="*/ 332 h 341"/>
                <a:gd name="T100" fmla="*/ 89 w 266"/>
                <a:gd name="T101" fmla="*/ 312 h 341"/>
                <a:gd name="T102" fmla="*/ 198 w 266"/>
                <a:gd name="T103" fmla="*/ 239 h 341"/>
                <a:gd name="T104" fmla="*/ 201 w 266"/>
                <a:gd name="T105" fmla="*/ 197 h 341"/>
                <a:gd name="T106" fmla="*/ 213 w 266"/>
                <a:gd name="T107" fmla="*/ 175 h 341"/>
                <a:gd name="T108" fmla="*/ 219 w 266"/>
                <a:gd name="T109" fmla="*/ 147 h 341"/>
                <a:gd name="T110" fmla="*/ 246 w 266"/>
                <a:gd name="T111" fmla="*/ 45 h 341"/>
                <a:gd name="T112" fmla="*/ 151 w 266"/>
                <a:gd name="T113" fmla="*/ 13 h 341"/>
                <a:gd name="T114" fmla="*/ 120 w 266"/>
                <a:gd name="T115" fmla="*/ 26 h 341"/>
                <a:gd name="T116" fmla="*/ 50 w 266"/>
                <a:gd name="T117" fmla="*/ 158 h 341"/>
                <a:gd name="T118" fmla="*/ 50 w 266"/>
                <a:gd name="T119" fmla="*/ 185 h 341"/>
                <a:gd name="T120" fmla="*/ 54 w 266"/>
                <a:gd name="T121" fmla="*/ 330 h 341"/>
                <a:gd name="T122" fmla="*/ 49 w 266"/>
                <a:gd name="T123" fmla="*/ 241 h 341"/>
                <a:gd name="T124" fmla="*/ 62 w 266"/>
                <a:gd name="T125" fmla="*/ 22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6" h="341">
                  <a:moveTo>
                    <a:pt x="79" y="338"/>
                  </a:moveTo>
                  <a:cubicBezTo>
                    <a:pt x="76" y="336"/>
                    <a:pt x="76" y="336"/>
                    <a:pt x="76" y="336"/>
                  </a:cubicBezTo>
                  <a:cubicBezTo>
                    <a:pt x="75" y="336"/>
                    <a:pt x="75" y="336"/>
                    <a:pt x="75" y="336"/>
                  </a:cubicBezTo>
                  <a:cubicBezTo>
                    <a:pt x="75" y="336"/>
                    <a:pt x="75" y="336"/>
                    <a:pt x="75" y="336"/>
                  </a:cubicBezTo>
                  <a:cubicBezTo>
                    <a:pt x="75" y="335"/>
                    <a:pt x="75" y="335"/>
                    <a:pt x="75" y="335"/>
                  </a:cubicBezTo>
                  <a:cubicBezTo>
                    <a:pt x="75" y="335"/>
                    <a:pt x="75" y="335"/>
                    <a:pt x="75" y="335"/>
                  </a:cubicBezTo>
                  <a:cubicBezTo>
                    <a:pt x="75" y="334"/>
                    <a:pt x="75" y="334"/>
                    <a:pt x="75" y="334"/>
                  </a:cubicBezTo>
                  <a:cubicBezTo>
                    <a:pt x="75" y="334"/>
                    <a:pt x="75" y="334"/>
                    <a:pt x="75" y="334"/>
                  </a:cubicBezTo>
                  <a:cubicBezTo>
                    <a:pt x="74" y="335"/>
                    <a:pt x="74" y="335"/>
                    <a:pt x="74" y="335"/>
                  </a:cubicBezTo>
                  <a:cubicBezTo>
                    <a:pt x="74" y="335"/>
                    <a:pt x="74" y="335"/>
                    <a:pt x="74" y="335"/>
                  </a:cubicBezTo>
                  <a:cubicBezTo>
                    <a:pt x="74" y="336"/>
                    <a:pt x="74" y="336"/>
                    <a:pt x="74" y="336"/>
                  </a:cubicBezTo>
                  <a:cubicBezTo>
                    <a:pt x="73" y="336"/>
                    <a:pt x="73" y="336"/>
                    <a:pt x="73" y="336"/>
                  </a:cubicBezTo>
                  <a:cubicBezTo>
                    <a:pt x="72" y="336"/>
                    <a:pt x="72" y="336"/>
                    <a:pt x="72" y="336"/>
                  </a:cubicBezTo>
                  <a:cubicBezTo>
                    <a:pt x="72" y="337"/>
                    <a:pt x="72" y="337"/>
                    <a:pt x="72" y="337"/>
                  </a:cubicBezTo>
                  <a:cubicBezTo>
                    <a:pt x="72" y="338"/>
                    <a:pt x="72" y="338"/>
                    <a:pt x="72" y="338"/>
                  </a:cubicBezTo>
                  <a:cubicBezTo>
                    <a:pt x="72" y="338"/>
                    <a:pt x="72" y="338"/>
                    <a:pt x="72" y="338"/>
                  </a:cubicBezTo>
                  <a:cubicBezTo>
                    <a:pt x="71" y="338"/>
                    <a:pt x="71" y="338"/>
                    <a:pt x="71" y="338"/>
                  </a:cubicBezTo>
                  <a:cubicBezTo>
                    <a:pt x="71" y="337"/>
                    <a:pt x="71" y="337"/>
                    <a:pt x="71" y="337"/>
                  </a:cubicBezTo>
                  <a:cubicBezTo>
                    <a:pt x="72" y="336"/>
                    <a:pt x="72" y="336"/>
                    <a:pt x="72" y="336"/>
                  </a:cubicBezTo>
                  <a:cubicBezTo>
                    <a:pt x="72" y="335"/>
                    <a:pt x="72" y="335"/>
                    <a:pt x="72" y="335"/>
                  </a:cubicBezTo>
                  <a:cubicBezTo>
                    <a:pt x="73" y="333"/>
                    <a:pt x="73" y="333"/>
                    <a:pt x="73" y="333"/>
                  </a:cubicBezTo>
                  <a:cubicBezTo>
                    <a:pt x="73" y="333"/>
                    <a:pt x="73" y="333"/>
                    <a:pt x="73" y="333"/>
                  </a:cubicBezTo>
                  <a:cubicBezTo>
                    <a:pt x="72" y="334"/>
                    <a:pt x="72" y="334"/>
                    <a:pt x="72" y="334"/>
                  </a:cubicBezTo>
                  <a:cubicBezTo>
                    <a:pt x="71" y="336"/>
                    <a:pt x="71" y="336"/>
                    <a:pt x="71" y="336"/>
                  </a:cubicBezTo>
                  <a:cubicBezTo>
                    <a:pt x="70" y="337"/>
                    <a:pt x="70" y="337"/>
                    <a:pt x="70" y="337"/>
                  </a:cubicBezTo>
                  <a:cubicBezTo>
                    <a:pt x="69" y="336"/>
                    <a:pt x="69" y="336"/>
                    <a:pt x="69" y="336"/>
                  </a:cubicBezTo>
                  <a:cubicBezTo>
                    <a:pt x="70" y="336"/>
                    <a:pt x="70" y="336"/>
                    <a:pt x="70" y="336"/>
                  </a:cubicBezTo>
                  <a:cubicBezTo>
                    <a:pt x="71" y="335"/>
                    <a:pt x="71" y="335"/>
                    <a:pt x="71" y="335"/>
                  </a:cubicBezTo>
                  <a:cubicBezTo>
                    <a:pt x="71" y="333"/>
                    <a:pt x="71" y="333"/>
                    <a:pt x="71" y="333"/>
                  </a:cubicBezTo>
                  <a:cubicBezTo>
                    <a:pt x="72" y="332"/>
                    <a:pt x="72" y="332"/>
                    <a:pt x="72" y="332"/>
                  </a:cubicBezTo>
                  <a:cubicBezTo>
                    <a:pt x="71" y="332"/>
                    <a:pt x="71" y="332"/>
                    <a:pt x="71" y="332"/>
                  </a:cubicBezTo>
                  <a:cubicBezTo>
                    <a:pt x="70" y="332"/>
                    <a:pt x="70" y="332"/>
                    <a:pt x="70" y="332"/>
                  </a:cubicBezTo>
                  <a:cubicBezTo>
                    <a:pt x="70" y="333"/>
                    <a:pt x="70" y="333"/>
                    <a:pt x="70" y="333"/>
                  </a:cubicBezTo>
                  <a:cubicBezTo>
                    <a:pt x="69" y="334"/>
                    <a:pt x="69" y="334"/>
                    <a:pt x="69" y="334"/>
                  </a:cubicBezTo>
                  <a:cubicBezTo>
                    <a:pt x="69" y="333"/>
                    <a:pt x="69" y="333"/>
                    <a:pt x="69" y="333"/>
                  </a:cubicBezTo>
                  <a:cubicBezTo>
                    <a:pt x="69" y="332"/>
                    <a:pt x="69" y="332"/>
                    <a:pt x="69" y="332"/>
                  </a:cubicBezTo>
                  <a:cubicBezTo>
                    <a:pt x="70" y="332"/>
                    <a:pt x="70" y="332"/>
                    <a:pt x="70" y="332"/>
                  </a:cubicBezTo>
                  <a:cubicBezTo>
                    <a:pt x="70" y="331"/>
                    <a:pt x="70" y="331"/>
                    <a:pt x="70" y="331"/>
                  </a:cubicBezTo>
                  <a:cubicBezTo>
                    <a:pt x="69" y="331"/>
                    <a:pt x="69" y="331"/>
                    <a:pt x="69" y="331"/>
                  </a:cubicBezTo>
                  <a:cubicBezTo>
                    <a:pt x="69" y="332"/>
                    <a:pt x="69" y="332"/>
                    <a:pt x="69" y="332"/>
                  </a:cubicBezTo>
                  <a:cubicBezTo>
                    <a:pt x="68" y="333"/>
                    <a:pt x="68" y="333"/>
                    <a:pt x="68" y="333"/>
                  </a:cubicBezTo>
                  <a:cubicBezTo>
                    <a:pt x="68" y="333"/>
                    <a:pt x="68" y="333"/>
                    <a:pt x="68" y="333"/>
                  </a:cubicBezTo>
                  <a:cubicBezTo>
                    <a:pt x="67" y="332"/>
                    <a:pt x="67" y="332"/>
                    <a:pt x="67" y="332"/>
                  </a:cubicBezTo>
                  <a:cubicBezTo>
                    <a:pt x="67" y="332"/>
                    <a:pt x="67" y="332"/>
                    <a:pt x="67" y="332"/>
                  </a:cubicBezTo>
                  <a:cubicBezTo>
                    <a:pt x="67" y="332"/>
                    <a:pt x="67" y="332"/>
                    <a:pt x="67" y="332"/>
                  </a:cubicBezTo>
                  <a:cubicBezTo>
                    <a:pt x="66" y="332"/>
                    <a:pt x="66" y="332"/>
                    <a:pt x="66" y="332"/>
                  </a:cubicBezTo>
                  <a:cubicBezTo>
                    <a:pt x="66" y="332"/>
                    <a:pt x="66" y="332"/>
                    <a:pt x="66" y="332"/>
                  </a:cubicBezTo>
                  <a:cubicBezTo>
                    <a:pt x="66" y="332"/>
                    <a:pt x="66" y="332"/>
                    <a:pt x="66" y="332"/>
                  </a:cubicBezTo>
                  <a:cubicBezTo>
                    <a:pt x="68" y="331"/>
                    <a:pt x="68" y="331"/>
                    <a:pt x="68" y="331"/>
                  </a:cubicBezTo>
                  <a:cubicBezTo>
                    <a:pt x="68" y="330"/>
                    <a:pt x="68" y="330"/>
                    <a:pt x="68" y="330"/>
                  </a:cubicBezTo>
                  <a:cubicBezTo>
                    <a:pt x="69" y="329"/>
                    <a:pt x="69" y="329"/>
                    <a:pt x="69" y="329"/>
                  </a:cubicBezTo>
                  <a:cubicBezTo>
                    <a:pt x="70" y="328"/>
                    <a:pt x="70" y="328"/>
                    <a:pt x="70" y="328"/>
                  </a:cubicBezTo>
                  <a:cubicBezTo>
                    <a:pt x="70" y="328"/>
                    <a:pt x="70" y="328"/>
                    <a:pt x="70" y="328"/>
                  </a:cubicBezTo>
                  <a:cubicBezTo>
                    <a:pt x="68" y="329"/>
                    <a:pt x="68" y="329"/>
                    <a:pt x="68" y="329"/>
                  </a:cubicBezTo>
                  <a:cubicBezTo>
                    <a:pt x="67" y="329"/>
                    <a:pt x="67" y="329"/>
                    <a:pt x="67" y="329"/>
                  </a:cubicBezTo>
                  <a:cubicBezTo>
                    <a:pt x="67" y="329"/>
                    <a:pt x="67" y="329"/>
                    <a:pt x="67" y="329"/>
                  </a:cubicBezTo>
                  <a:cubicBezTo>
                    <a:pt x="67" y="329"/>
                    <a:pt x="67" y="329"/>
                    <a:pt x="67" y="329"/>
                  </a:cubicBezTo>
                  <a:cubicBezTo>
                    <a:pt x="68" y="329"/>
                    <a:pt x="68" y="329"/>
                    <a:pt x="68" y="329"/>
                  </a:cubicBezTo>
                  <a:cubicBezTo>
                    <a:pt x="69" y="328"/>
                    <a:pt x="69" y="328"/>
                    <a:pt x="69" y="328"/>
                  </a:cubicBezTo>
                  <a:cubicBezTo>
                    <a:pt x="70" y="327"/>
                    <a:pt x="70" y="327"/>
                    <a:pt x="70" y="327"/>
                  </a:cubicBezTo>
                  <a:cubicBezTo>
                    <a:pt x="71" y="327"/>
                    <a:pt x="71" y="327"/>
                    <a:pt x="71" y="327"/>
                  </a:cubicBezTo>
                  <a:cubicBezTo>
                    <a:pt x="71" y="326"/>
                    <a:pt x="71" y="326"/>
                    <a:pt x="71" y="326"/>
                  </a:cubicBezTo>
                  <a:cubicBezTo>
                    <a:pt x="71" y="325"/>
                    <a:pt x="71" y="325"/>
                    <a:pt x="71" y="325"/>
                  </a:cubicBezTo>
                  <a:cubicBezTo>
                    <a:pt x="70" y="325"/>
                    <a:pt x="70" y="325"/>
                    <a:pt x="70" y="325"/>
                  </a:cubicBezTo>
                  <a:cubicBezTo>
                    <a:pt x="69" y="327"/>
                    <a:pt x="69" y="327"/>
                    <a:pt x="69" y="327"/>
                  </a:cubicBezTo>
                  <a:cubicBezTo>
                    <a:pt x="67" y="328"/>
                    <a:pt x="67" y="328"/>
                    <a:pt x="67" y="328"/>
                  </a:cubicBezTo>
                  <a:cubicBezTo>
                    <a:pt x="66" y="328"/>
                    <a:pt x="66" y="328"/>
                    <a:pt x="66" y="328"/>
                  </a:cubicBezTo>
                  <a:cubicBezTo>
                    <a:pt x="66" y="328"/>
                    <a:pt x="66" y="328"/>
                    <a:pt x="66" y="328"/>
                  </a:cubicBezTo>
                  <a:cubicBezTo>
                    <a:pt x="66" y="327"/>
                    <a:pt x="66" y="327"/>
                    <a:pt x="66" y="327"/>
                  </a:cubicBezTo>
                  <a:cubicBezTo>
                    <a:pt x="67" y="327"/>
                    <a:pt x="67" y="327"/>
                    <a:pt x="67" y="327"/>
                  </a:cubicBezTo>
                  <a:cubicBezTo>
                    <a:pt x="68" y="326"/>
                    <a:pt x="68" y="326"/>
                    <a:pt x="68" y="326"/>
                  </a:cubicBezTo>
                  <a:cubicBezTo>
                    <a:pt x="68" y="325"/>
                    <a:pt x="68" y="325"/>
                    <a:pt x="68" y="325"/>
                  </a:cubicBezTo>
                  <a:cubicBezTo>
                    <a:pt x="67" y="324"/>
                    <a:pt x="67" y="324"/>
                    <a:pt x="67" y="324"/>
                  </a:cubicBezTo>
                  <a:cubicBezTo>
                    <a:pt x="67" y="324"/>
                    <a:pt x="67" y="324"/>
                    <a:pt x="67" y="324"/>
                  </a:cubicBezTo>
                  <a:cubicBezTo>
                    <a:pt x="66" y="324"/>
                    <a:pt x="66" y="324"/>
                    <a:pt x="66" y="324"/>
                  </a:cubicBezTo>
                  <a:cubicBezTo>
                    <a:pt x="66" y="325"/>
                    <a:pt x="66" y="325"/>
                    <a:pt x="66" y="325"/>
                  </a:cubicBezTo>
                  <a:cubicBezTo>
                    <a:pt x="67" y="325"/>
                    <a:pt x="67" y="325"/>
                    <a:pt x="67" y="325"/>
                  </a:cubicBezTo>
                  <a:cubicBezTo>
                    <a:pt x="67" y="326"/>
                    <a:pt x="67" y="326"/>
                    <a:pt x="67" y="326"/>
                  </a:cubicBezTo>
                  <a:cubicBezTo>
                    <a:pt x="66" y="326"/>
                    <a:pt x="66" y="326"/>
                    <a:pt x="66" y="326"/>
                  </a:cubicBezTo>
                  <a:cubicBezTo>
                    <a:pt x="65" y="326"/>
                    <a:pt x="65" y="326"/>
                    <a:pt x="65" y="326"/>
                  </a:cubicBezTo>
                  <a:cubicBezTo>
                    <a:pt x="64" y="326"/>
                    <a:pt x="64" y="326"/>
                    <a:pt x="64" y="326"/>
                  </a:cubicBezTo>
                  <a:cubicBezTo>
                    <a:pt x="64" y="326"/>
                    <a:pt x="64" y="326"/>
                    <a:pt x="64" y="326"/>
                  </a:cubicBezTo>
                  <a:cubicBezTo>
                    <a:pt x="63" y="327"/>
                    <a:pt x="63" y="327"/>
                    <a:pt x="63" y="327"/>
                  </a:cubicBezTo>
                  <a:cubicBezTo>
                    <a:pt x="62" y="328"/>
                    <a:pt x="62" y="328"/>
                    <a:pt x="62" y="328"/>
                  </a:cubicBezTo>
                  <a:cubicBezTo>
                    <a:pt x="62" y="328"/>
                    <a:pt x="62" y="328"/>
                    <a:pt x="62" y="328"/>
                  </a:cubicBezTo>
                  <a:cubicBezTo>
                    <a:pt x="61" y="328"/>
                    <a:pt x="61" y="328"/>
                    <a:pt x="61" y="328"/>
                  </a:cubicBezTo>
                  <a:cubicBezTo>
                    <a:pt x="61" y="327"/>
                    <a:pt x="61" y="327"/>
                    <a:pt x="61" y="327"/>
                  </a:cubicBezTo>
                  <a:cubicBezTo>
                    <a:pt x="60" y="327"/>
                    <a:pt x="60" y="327"/>
                    <a:pt x="60" y="327"/>
                  </a:cubicBezTo>
                  <a:cubicBezTo>
                    <a:pt x="59" y="328"/>
                    <a:pt x="59" y="328"/>
                    <a:pt x="59" y="328"/>
                  </a:cubicBezTo>
                  <a:cubicBezTo>
                    <a:pt x="58" y="328"/>
                    <a:pt x="58" y="328"/>
                    <a:pt x="58" y="328"/>
                  </a:cubicBezTo>
                  <a:cubicBezTo>
                    <a:pt x="58" y="328"/>
                    <a:pt x="58" y="328"/>
                    <a:pt x="58" y="328"/>
                  </a:cubicBezTo>
                  <a:cubicBezTo>
                    <a:pt x="58" y="328"/>
                    <a:pt x="58" y="328"/>
                    <a:pt x="58" y="328"/>
                  </a:cubicBezTo>
                  <a:cubicBezTo>
                    <a:pt x="58" y="329"/>
                    <a:pt x="58" y="329"/>
                    <a:pt x="58" y="329"/>
                  </a:cubicBezTo>
                  <a:cubicBezTo>
                    <a:pt x="57" y="329"/>
                    <a:pt x="57" y="329"/>
                    <a:pt x="57" y="329"/>
                  </a:cubicBezTo>
                  <a:cubicBezTo>
                    <a:pt x="56" y="329"/>
                    <a:pt x="56" y="329"/>
                    <a:pt x="56" y="329"/>
                  </a:cubicBezTo>
                  <a:cubicBezTo>
                    <a:pt x="55" y="328"/>
                    <a:pt x="55" y="328"/>
                    <a:pt x="55" y="328"/>
                  </a:cubicBezTo>
                  <a:cubicBezTo>
                    <a:pt x="56" y="327"/>
                    <a:pt x="56" y="327"/>
                    <a:pt x="56" y="327"/>
                  </a:cubicBezTo>
                  <a:cubicBezTo>
                    <a:pt x="57" y="327"/>
                    <a:pt x="57" y="327"/>
                    <a:pt x="57" y="327"/>
                  </a:cubicBezTo>
                  <a:cubicBezTo>
                    <a:pt x="58" y="327"/>
                    <a:pt x="58" y="327"/>
                    <a:pt x="58" y="327"/>
                  </a:cubicBezTo>
                  <a:cubicBezTo>
                    <a:pt x="57" y="326"/>
                    <a:pt x="57" y="326"/>
                    <a:pt x="57" y="326"/>
                  </a:cubicBezTo>
                  <a:cubicBezTo>
                    <a:pt x="56" y="326"/>
                    <a:pt x="56" y="326"/>
                    <a:pt x="56" y="326"/>
                  </a:cubicBezTo>
                  <a:cubicBezTo>
                    <a:pt x="56" y="325"/>
                    <a:pt x="56" y="325"/>
                    <a:pt x="56" y="325"/>
                  </a:cubicBezTo>
                  <a:cubicBezTo>
                    <a:pt x="56" y="324"/>
                    <a:pt x="56" y="324"/>
                    <a:pt x="56" y="324"/>
                  </a:cubicBezTo>
                  <a:cubicBezTo>
                    <a:pt x="55" y="323"/>
                    <a:pt x="55" y="323"/>
                    <a:pt x="55" y="323"/>
                  </a:cubicBezTo>
                  <a:cubicBezTo>
                    <a:pt x="55" y="324"/>
                    <a:pt x="55" y="324"/>
                    <a:pt x="55" y="324"/>
                  </a:cubicBezTo>
                  <a:cubicBezTo>
                    <a:pt x="53" y="325"/>
                    <a:pt x="53" y="325"/>
                    <a:pt x="53" y="325"/>
                  </a:cubicBezTo>
                  <a:cubicBezTo>
                    <a:pt x="52" y="325"/>
                    <a:pt x="52" y="325"/>
                    <a:pt x="52" y="325"/>
                  </a:cubicBezTo>
                  <a:cubicBezTo>
                    <a:pt x="52" y="324"/>
                    <a:pt x="52" y="324"/>
                    <a:pt x="52" y="324"/>
                  </a:cubicBezTo>
                  <a:cubicBezTo>
                    <a:pt x="53" y="323"/>
                    <a:pt x="53" y="323"/>
                    <a:pt x="53" y="323"/>
                  </a:cubicBezTo>
                  <a:cubicBezTo>
                    <a:pt x="52" y="322"/>
                    <a:pt x="52" y="322"/>
                    <a:pt x="52" y="322"/>
                  </a:cubicBezTo>
                  <a:cubicBezTo>
                    <a:pt x="52" y="322"/>
                    <a:pt x="52" y="322"/>
                    <a:pt x="52" y="322"/>
                  </a:cubicBezTo>
                  <a:cubicBezTo>
                    <a:pt x="52" y="322"/>
                    <a:pt x="52" y="322"/>
                    <a:pt x="52" y="322"/>
                  </a:cubicBezTo>
                  <a:cubicBezTo>
                    <a:pt x="53" y="321"/>
                    <a:pt x="53" y="321"/>
                    <a:pt x="53" y="321"/>
                  </a:cubicBezTo>
                  <a:cubicBezTo>
                    <a:pt x="54" y="321"/>
                    <a:pt x="54" y="321"/>
                    <a:pt x="54" y="321"/>
                  </a:cubicBezTo>
                  <a:cubicBezTo>
                    <a:pt x="54" y="321"/>
                    <a:pt x="54" y="321"/>
                    <a:pt x="54" y="321"/>
                  </a:cubicBezTo>
                  <a:cubicBezTo>
                    <a:pt x="54" y="320"/>
                    <a:pt x="54" y="320"/>
                    <a:pt x="54" y="320"/>
                  </a:cubicBezTo>
                  <a:cubicBezTo>
                    <a:pt x="53" y="320"/>
                    <a:pt x="53" y="320"/>
                    <a:pt x="53" y="320"/>
                  </a:cubicBezTo>
                  <a:cubicBezTo>
                    <a:pt x="52" y="320"/>
                    <a:pt x="52" y="320"/>
                    <a:pt x="52" y="320"/>
                  </a:cubicBezTo>
                  <a:cubicBezTo>
                    <a:pt x="51" y="321"/>
                    <a:pt x="51" y="321"/>
                    <a:pt x="51" y="321"/>
                  </a:cubicBezTo>
                  <a:cubicBezTo>
                    <a:pt x="50" y="321"/>
                    <a:pt x="50" y="321"/>
                    <a:pt x="50" y="321"/>
                  </a:cubicBezTo>
                  <a:cubicBezTo>
                    <a:pt x="49" y="321"/>
                    <a:pt x="49" y="321"/>
                    <a:pt x="49" y="321"/>
                  </a:cubicBezTo>
                  <a:cubicBezTo>
                    <a:pt x="49" y="320"/>
                    <a:pt x="49" y="320"/>
                    <a:pt x="49" y="320"/>
                  </a:cubicBezTo>
                  <a:cubicBezTo>
                    <a:pt x="50" y="320"/>
                    <a:pt x="50" y="320"/>
                    <a:pt x="50" y="320"/>
                  </a:cubicBezTo>
                  <a:cubicBezTo>
                    <a:pt x="51" y="319"/>
                    <a:pt x="51" y="319"/>
                    <a:pt x="51" y="319"/>
                  </a:cubicBezTo>
                  <a:cubicBezTo>
                    <a:pt x="51" y="318"/>
                    <a:pt x="51" y="318"/>
                    <a:pt x="51" y="318"/>
                  </a:cubicBezTo>
                  <a:cubicBezTo>
                    <a:pt x="52" y="318"/>
                    <a:pt x="52" y="318"/>
                    <a:pt x="52" y="318"/>
                  </a:cubicBezTo>
                  <a:cubicBezTo>
                    <a:pt x="52" y="317"/>
                    <a:pt x="52" y="317"/>
                    <a:pt x="52" y="317"/>
                  </a:cubicBezTo>
                  <a:cubicBezTo>
                    <a:pt x="52" y="317"/>
                    <a:pt x="52" y="317"/>
                    <a:pt x="52" y="317"/>
                  </a:cubicBezTo>
                  <a:cubicBezTo>
                    <a:pt x="51" y="317"/>
                    <a:pt x="51" y="317"/>
                    <a:pt x="51" y="317"/>
                  </a:cubicBezTo>
                  <a:cubicBezTo>
                    <a:pt x="50" y="317"/>
                    <a:pt x="50" y="317"/>
                    <a:pt x="50" y="317"/>
                  </a:cubicBezTo>
                  <a:cubicBezTo>
                    <a:pt x="49" y="318"/>
                    <a:pt x="49" y="318"/>
                    <a:pt x="49" y="318"/>
                  </a:cubicBezTo>
                  <a:cubicBezTo>
                    <a:pt x="49" y="317"/>
                    <a:pt x="49" y="317"/>
                    <a:pt x="49" y="317"/>
                  </a:cubicBezTo>
                  <a:cubicBezTo>
                    <a:pt x="49" y="316"/>
                    <a:pt x="49" y="316"/>
                    <a:pt x="49" y="316"/>
                  </a:cubicBezTo>
                  <a:cubicBezTo>
                    <a:pt x="50" y="316"/>
                    <a:pt x="50" y="316"/>
                    <a:pt x="50" y="316"/>
                  </a:cubicBezTo>
                  <a:cubicBezTo>
                    <a:pt x="51" y="316"/>
                    <a:pt x="51" y="316"/>
                    <a:pt x="51" y="316"/>
                  </a:cubicBezTo>
                  <a:cubicBezTo>
                    <a:pt x="51" y="316"/>
                    <a:pt x="51" y="316"/>
                    <a:pt x="51" y="316"/>
                  </a:cubicBezTo>
                  <a:cubicBezTo>
                    <a:pt x="52" y="315"/>
                    <a:pt x="52" y="315"/>
                    <a:pt x="52" y="315"/>
                  </a:cubicBezTo>
                  <a:cubicBezTo>
                    <a:pt x="52" y="315"/>
                    <a:pt x="52" y="315"/>
                    <a:pt x="52" y="315"/>
                  </a:cubicBezTo>
                  <a:cubicBezTo>
                    <a:pt x="52" y="314"/>
                    <a:pt x="52" y="314"/>
                    <a:pt x="52" y="314"/>
                  </a:cubicBezTo>
                  <a:cubicBezTo>
                    <a:pt x="52" y="314"/>
                    <a:pt x="52" y="314"/>
                    <a:pt x="52" y="314"/>
                  </a:cubicBezTo>
                  <a:cubicBezTo>
                    <a:pt x="51" y="314"/>
                    <a:pt x="51" y="314"/>
                    <a:pt x="51" y="314"/>
                  </a:cubicBezTo>
                  <a:cubicBezTo>
                    <a:pt x="50" y="315"/>
                    <a:pt x="50" y="315"/>
                    <a:pt x="50" y="315"/>
                  </a:cubicBezTo>
                  <a:cubicBezTo>
                    <a:pt x="50" y="315"/>
                    <a:pt x="50" y="315"/>
                    <a:pt x="50" y="315"/>
                  </a:cubicBezTo>
                  <a:cubicBezTo>
                    <a:pt x="49" y="315"/>
                    <a:pt x="49" y="315"/>
                    <a:pt x="49" y="315"/>
                  </a:cubicBezTo>
                  <a:cubicBezTo>
                    <a:pt x="49" y="315"/>
                    <a:pt x="49" y="315"/>
                    <a:pt x="49" y="315"/>
                  </a:cubicBezTo>
                  <a:cubicBezTo>
                    <a:pt x="50" y="314"/>
                    <a:pt x="50" y="314"/>
                    <a:pt x="50" y="314"/>
                  </a:cubicBezTo>
                  <a:cubicBezTo>
                    <a:pt x="50" y="314"/>
                    <a:pt x="50" y="314"/>
                    <a:pt x="50" y="314"/>
                  </a:cubicBezTo>
                  <a:cubicBezTo>
                    <a:pt x="49" y="313"/>
                    <a:pt x="49" y="313"/>
                    <a:pt x="49" y="313"/>
                  </a:cubicBezTo>
                  <a:cubicBezTo>
                    <a:pt x="50" y="313"/>
                    <a:pt x="50" y="313"/>
                    <a:pt x="50" y="313"/>
                  </a:cubicBezTo>
                  <a:cubicBezTo>
                    <a:pt x="50" y="312"/>
                    <a:pt x="50" y="312"/>
                    <a:pt x="50" y="312"/>
                  </a:cubicBezTo>
                  <a:cubicBezTo>
                    <a:pt x="50" y="312"/>
                    <a:pt x="50" y="312"/>
                    <a:pt x="50" y="312"/>
                  </a:cubicBezTo>
                  <a:cubicBezTo>
                    <a:pt x="49" y="312"/>
                    <a:pt x="49" y="312"/>
                    <a:pt x="49" y="312"/>
                  </a:cubicBezTo>
                  <a:cubicBezTo>
                    <a:pt x="49" y="312"/>
                    <a:pt x="49" y="312"/>
                    <a:pt x="49" y="312"/>
                  </a:cubicBezTo>
                  <a:cubicBezTo>
                    <a:pt x="49" y="311"/>
                    <a:pt x="49" y="311"/>
                    <a:pt x="49" y="311"/>
                  </a:cubicBezTo>
                  <a:cubicBezTo>
                    <a:pt x="49" y="310"/>
                    <a:pt x="49" y="310"/>
                    <a:pt x="49" y="310"/>
                  </a:cubicBezTo>
                  <a:cubicBezTo>
                    <a:pt x="48" y="310"/>
                    <a:pt x="48" y="310"/>
                    <a:pt x="48" y="310"/>
                  </a:cubicBezTo>
                  <a:cubicBezTo>
                    <a:pt x="48" y="310"/>
                    <a:pt x="48" y="310"/>
                    <a:pt x="48" y="310"/>
                  </a:cubicBezTo>
                  <a:cubicBezTo>
                    <a:pt x="47" y="311"/>
                    <a:pt x="47" y="311"/>
                    <a:pt x="47" y="311"/>
                  </a:cubicBezTo>
                  <a:cubicBezTo>
                    <a:pt x="47" y="310"/>
                    <a:pt x="47" y="310"/>
                    <a:pt x="47" y="310"/>
                  </a:cubicBezTo>
                  <a:cubicBezTo>
                    <a:pt x="47" y="309"/>
                    <a:pt x="47" y="309"/>
                    <a:pt x="47" y="309"/>
                  </a:cubicBezTo>
                  <a:cubicBezTo>
                    <a:pt x="48" y="308"/>
                    <a:pt x="48" y="308"/>
                    <a:pt x="48" y="308"/>
                  </a:cubicBezTo>
                  <a:cubicBezTo>
                    <a:pt x="48" y="308"/>
                    <a:pt x="48" y="308"/>
                    <a:pt x="48" y="308"/>
                  </a:cubicBezTo>
                  <a:cubicBezTo>
                    <a:pt x="49" y="307"/>
                    <a:pt x="49" y="307"/>
                    <a:pt x="49" y="307"/>
                  </a:cubicBezTo>
                  <a:cubicBezTo>
                    <a:pt x="49" y="306"/>
                    <a:pt x="49" y="306"/>
                    <a:pt x="49" y="306"/>
                  </a:cubicBezTo>
                  <a:cubicBezTo>
                    <a:pt x="49" y="306"/>
                    <a:pt x="49" y="306"/>
                    <a:pt x="49" y="306"/>
                  </a:cubicBezTo>
                  <a:cubicBezTo>
                    <a:pt x="49" y="305"/>
                    <a:pt x="49" y="305"/>
                    <a:pt x="49" y="305"/>
                  </a:cubicBezTo>
                  <a:cubicBezTo>
                    <a:pt x="49" y="305"/>
                    <a:pt x="49" y="305"/>
                    <a:pt x="49" y="305"/>
                  </a:cubicBezTo>
                  <a:cubicBezTo>
                    <a:pt x="49" y="305"/>
                    <a:pt x="49" y="305"/>
                    <a:pt x="49" y="305"/>
                  </a:cubicBezTo>
                  <a:cubicBezTo>
                    <a:pt x="48" y="306"/>
                    <a:pt x="48" y="306"/>
                    <a:pt x="48" y="306"/>
                  </a:cubicBezTo>
                  <a:cubicBezTo>
                    <a:pt x="48" y="305"/>
                    <a:pt x="48" y="305"/>
                    <a:pt x="48" y="305"/>
                  </a:cubicBezTo>
                  <a:cubicBezTo>
                    <a:pt x="47" y="305"/>
                    <a:pt x="47" y="305"/>
                    <a:pt x="47" y="305"/>
                  </a:cubicBezTo>
                  <a:cubicBezTo>
                    <a:pt x="47" y="305"/>
                    <a:pt x="47" y="305"/>
                    <a:pt x="47" y="305"/>
                  </a:cubicBezTo>
                  <a:cubicBezTo>
                    <a:pt x="46" y="305"/>
                    <a:pt x="46" y="305"/>
                    <a:pt x="46" y="305"/>
                  </a:cubicBezTo>
                  <a:cubicBezTo>
                    <a:pt x="46" y="304"/>
                    <a:pt x="46" y="304"/>
                    <a:pt x="46" y="304"/>
                  </a:cubicBezTo>
                  <a:cubicBezTo>
                    <a:pt x="46" y="303"/>
                    <a:pt x="46" y="303"/>
                    <a:pt x="46" y="303"/>
                  </a:cubicBezTo>
                  <a:cubicBezTo>
                    <a:pt x="48" y="303"/>
                    <a:pt x="48" y="303"/>
                    <a:pt x="48" y="303"/>
                  </a:cubicBezTo>
                  <a:cubicBezTo>
                    <a:pt x="48" y="302"/>
                    <a:pt x="48" y="302"/>
                    <a:pt x="48" y="302"/>
                  </a:cubicBezTo>
                  <a:cubicBezTo>
                    <a:pt x="47" y="302"/>
                    <a:pt x="47" y="302"/>
                    <a:pt x="47" y="302"/>
                  </a:cubicBezTo>
                  <a:cubicBezTo>
                    <a:pt x="46" y="302"/>
                    <a:pt x="46" y="302"/>
                    <a:pt x="46" y="302"/>
                  </a:cubicBezTo>
                  <a:cubicBezTo>
                    <a:pt x="45" y="302"/>
                    <a:pt x="45" y="302"/>
                    <a:pt x="45" y="302"/>
                  </a:cubicBezTo>
                  <a:cubicBezTo>
                    <a:pt x="44" y="302"/>
                    <a:pt x="44" y="302"/>
                    <a:pt x="44" y="302"/>
                  </a:cubicBezTo>
                  <a:cubicBezTo>
                    <a:pt x="44" y="302"/>
                    <a:pt x="44" y="302"/>
                    <a:pt x="44" y="302"/>
                  </a:cubicBezTo>
                  <a:cubicBezTo>
                    <a:pt x="44" y="301"/>
                    <a:pt x="44" y="301"/>
                    <a:pt x="44" y="301"/>
                  </a:cubicBezTo>
                  <a:cubicBezTo>
                    <a:pt x="45" y="301"/>
                    <a:pt x="45" y="301"/>
                    <a:pt x="45" y="301"/>
                  </a:cubicBezTo>
                  <a:cubicBezTo>
                    <a:pt x="46" y="301"/>
                    <a:pt x="46" y="301"/>
                    <a:pt x="46" y="301"/>
                  </a:cubicBezTo>
                  <a:cubicBezTo>
                    <a:pt x="48" y="301"/>
                    <a:pt x="48" y="301"/>
                    <a:pt x="48" y="301"/>
                  </a:cubicBezTo>
                  <a:cubicBezTo>
                    <a:pt x="48" y="300"/>
                    <a:pt x="48" y="300"/>
                    <a:pt x="48" y="300"/>
                  </a:cubicBezTo>
                  <a:cubicBezTo>
                    <a:pt x="48" y="300"/>
                    <a:pt x="48" y="300"/>
                    <a:pt x="48" y="300"/>
                  </a:cubicBezTo>
                  <a:cubicBezTo>
                    <a:pt x="47" y="300"/>
                    <a:pt x="47" y="300"/>
                    <a:pt x="47" y="300"/>
                  </a:cubicBezTo>
                  <a:cubicBezTo>
                    <a:pt x="46" y="300"/>
                    <a:pt x="46" y="300"/>
                    <a:pt x="46" y="300"/>
                  </a:cubicBezTo>
                  <a:cubicBezTo>
                    <a:pt x="45" y="300"/>
                    <a:pt x="45" y="300"/>
                    <a:pt x="45" y="300"/>
                  </a:cubicBezTo>
                  <a:cubicBezTo>
                    <a:pt x="44" y="300"/>
                    <a:pt x="44" y="300"/>
                    <a:pt x="44" y="300"/>
                  </a:cubicBezTo>
                  <a:cubicBezTo>
                    <a:pt x="44" y="300"/>
                    <a:pt x="44" y="300"/>
                    <a:pt x="44" y="300"/>
                  </a:cubicBezTo>
                  <a:cubicBezTo>
                    <a:pt x="45" y="299"/>
                    <a:pt x="45" y="299"/>
                    <a:pt x="45" y="299"/>
                  </a:cubicBezTo>
                  <a:cubicBezTo>
                    <a:pt x="46" y="299"/>
                    <a:pt x="46" y="299"/>
                    <a:pt x="46" y="299"/>
                  </a:cubicBezTo>
                  <a:cubicBezTo>
                    <a:pt x="47" y="298"/>
                    <a:pt x="47" y="298"/>
                    <a:pt x="47" y="298"/>
                  </a:cubicBezTo>
                  <a:cubicBezTo>
                    <a:pt x="46" y="298"/>
                    <a:pt x="46" y="298"/>
                    <a:pt x="46" y="298"/>
                  </a:cubicBezTo>
                  <a:cubicBezTo>
                    <a:pt x="46" y="298"/>
                    <a:pt x="46" y="298"/>
                    <a:pt x="46" y="298"/>
                  </a:cubicBezTo>
                  <a:cubicBezTo>
                    <a:pt x="45" y="298"/>
                    <a:pt x="45" y="298"/>
                    <a:pt x="45" y="298"/>
                  </a:cubicBezTo>
                  <a:cubicBezTo>
                    <a:pt x="45" y="297"/>
                    <a:pt x="45" y="297"/>
                    <a:pt x="45" y="297"/>
                  </a:cubicBezTo>
                  <a:cubicBezTo>
                    <a:pt x="46" y="298"/>
                    <a:pt x="46" y="298"/>
                    <a:pt x="46" y="298"/>
                  </a:cubicBezTo>
                  <a:cubicBezTo>
                    <a:pt x="47" y="298"/>
                    <a:pt x="47" y="298"/>
                    <a:pt x="47" y="298"/>
                  </a:cubicBezTo>
                  <a:cubicBezTo>
                    <a:pt x="48" y="297"/>
                    <a:pt x="48" y="297"/>
                    <a:pt x="48" y="297"/>
                  </a:cubicBezTo>
                  <a:cubicBezTo>
                    <a:pt x="49" y="297"/>
                    <a:pt x="49" y="297"/>
                    <a:pt x="49" y="297"/>
                  </a:cubicBezTo>
                  <a:cubicBezTo>
                    <a:pt x="48" y="297"/>
                    <a:pt x="48" y="297"/>
                    <a:pt x="48" y="297"/>
                  </a:cubicBezTo>
                  <a:cubicBezTo>
                    <a:pt x="48" y="297"/>
                    <a:pt x="48" y="297"/>
                    <a:pt x="48" y="297"/>
                  </a:cubicBezTo>
                  <a:cubicBezTo>
                    <a:pt x="47" y="297"/>
                    <a:pt x="47" y="297"/>
                    <a:pt x="47" y="297"/>
                  </a:cubicBezTo>
                  <a:cubicBezTo>
                    <a:pt x="46" y="297"/>
                    <a:pt x="46" y="297"/>
                    <a:pt x="46" y="297"/>
                  </a:cubicBezTo>
                  <a:cubicBezTo>
                    <a:pt x="46" y="297"/>
                    <a:pt x="46" y="297"/>
                    <a:pt x="46" y="297"/>
                  </a:cubicBezTo>
                  <a:cubicBezTo>
                    <a:pt x="45" y="297"/>
                    <a:pt x="45" y="297"/>
                    <a:pt x="45" y="297"/>
                  </a:cubicBezTo>
                  <a:cubicBezTo>
                    <a:pt x="45" y="297"/>
                    <a:pt x="45" y="297"/>
                    <a:pt x="45" y="297"/>
                  </a:cubicBezTo>
                  <a:cubicBezTo>
                    <a:pt x="44" y="298"/>
                    <a:pt x="44" y="298"/>
                    <a:pt x="44" y="298"/>
                  </a:cubicBezTo>
                  <a:cubicBezTo>
                    <a:pt x="43" y="297"/>
                    <a:pt x="43" y="297"/>
                    <a:pt x="43" y="297"/>
                  </a:cubicBezTo>
                  <a:cubicBezTo>
                    <a:pt x="43" y="297"/>
                    <a:pt x="43" y="297"/>
                    <a:pt x="43" y="297"/>
                  </a:cubicBezTo>
                  <a:cubicBezTo>
                    <a:pt x="43" y="296"/>
                    <a:pt x="43" y="296"/>
                    <a:pt x="43" y="296"/>
                  </a:cubicBezTo>
                  <a:cubicBezTo>
                    <a:pt x="45" y="296"/>
                    <a:pt x="45" y="296"/>
                    <a:pt x="45" y="296"/>
                  </a:cubicBezTo>
                  <a:cubicBezTo>
                    <a:pt x="46" y="295"/>
                    <a:pt x="46" y="295"/>
                    <a:pt x="46" y="295"/>
                  </a:cubicBezTo>
                  <a:cubicBezTo>
                    <a:pt x="45" y="295"/>
                    <a:pt x="45" y="295"/>
                    <a:pt x="45" y="295"/>
                  </a:cubicBezTo>
                  <a:cubicBezTo>
                    <a:pt x="44" y="295"/>
                    <a:pt x="44" y="295"/>
                    <a:pt x="44" y="295"/>
                  </a:cubicBezTo>
                  <a:cubicBezTo>
                    <a:pt x="43" y="295"/>
                    <a:pt x="43" y="295"/>
                    <a:pt x="43" y="295"/>
                  </a:cubicBezTo>
                  <a:cubicBezTo>
                    <a:pt x="43" y="294"/>
                    <a:pt x="43" y="294"/>
                    <a:pt x="43" y="294"/>
                  </a:cubicBezTo>
                  <a:cubicBezTo>
                    <a:pt x="43" y="293"/>
                    <a:pt x="43" y="293"/>
                    <a:pt x="43" y="293"/>
                  </a:cubicBezTo>
                  <a:cubicBezTo>
                    <a:pt x="44" y="293"/>
                    <a:pt x="44" y="293"/>
                    <a:pt x="44" y="293"/>
                  </a:cubicBezTo>
                  <a:cubicBezTo>
                    <a:pt x="47" y="293"/>
                    <a:pt x="47" y="293"/>
                    <a:pt x="47" y="293"/>
                  </a:cubicBezTo>
                  <a:cubicBezTo>
                    <a:pt x="48" y="292"/>
                    <a:pt x="48" y="292"/>
                    <a:pt x="48" y="292"/>
                  </a:cubicBezTo>
                  <a:cubicBezTo>
                    <a:pt x="50" y="292"/>
                    <a:pt x="50" y="292"/>
                    <a:pt x="50" y="292"/>
                  </a:cubicBezTo>
                  <a:cubicBezTo>
                    <a:pt x="51" y="292"/>
                    <a:pt x="51" y="292"/>
                    <a:pt x="51" y="292"/>
                  </a:cubicBezTo>
                  <a:cubicBezTo>
                    <a:pt x="51" y="291"/>
                    <a:pt x="51" y="291"/>
                    <a:pt x="51" y="291"/>
                  </a:cubicBezTo>
                  <a:cubicBezTo>
                    <a:pt x="50" y="291"/>
                    <a:pt x="50" y="291"/>
                    <a:pt x="50" y="291"/>
                  </a:cubicBezTo>
                  <a:cubicBezTo>
                    <a:pt x="49" y="291"/>
                    <a:pt x="49" y="291"/>
                    <a:pt x="49" y="291"/>
                  </a:cubicBezTo>
                  <a:cubicBezTo>
                    <a:pt x="48" y="292"/>
                    <a:pt x="48" y="292"/>
                    <a:pt x="48" y="292"/>
                  </a:cubicBezTo>
                  <a:cubicBezTo>
                    <a:pt x="46" y="292"/>
                    <a:pt x="46" y="292"/>
                    <a:pt x="46" y="292"/>
                  </a:cubicBezTo>
                  <a:cubicBezTo>
                    <a:pt x="45" y="292"/>
                    <a:pt x="45" y="292"/>
                    <a:pt x="45" y="292"/>
                  </a:cubicBezTo>
                  <a:cubicBezTo>
                    <a:pt x="44" y="292"/>
                    <a:pt x="44" y="292"/>
                    <a:pt x="44" y="292"/>
                  </a:cubicBezTo>
                  <a:cubicBezTo>
                    <a:pt x="43" y="292"/>
                    <a:pt x="43" y="292"/>
                    <a:pt x="43" y="292"/>
                  </a:cubicBezTo>
                  <a:cubicBezTo>
                    <a:pt x="44" y="292"/>
                    <a:pt x="44" y="292"/>
                    <a:pt x="44" y="292"/>
                  </a:cubicBezTo>
                  <a:cubicBezTo>
                    <a:pt x="46" y="292"/>
                    <a:pt x="46" y="292"/>
                    <a:pt x="46" y="292"/>
                  </a:cubicBezTo>
                  <a:cubicBezTo>
                    <a:pt x="47" y="291"/>
                    <a:pt x="47" y="291"/>
                    <a:pt x="47" y="291"/>
                  </a:cubicBezTo>
                  <a:cubicBezTo>
                    <a:pt x="48" y="290"/>
                    <a:pt x="48" y="290"/>
                    <a:pt x="48" y="290"/>
                  </a:cubicBezTo>
                  <a:cubicBezTo>
                    <a:pt x="49" y="290"/>
                    <a:pt x="49" y="290"/>
                    <a:pt x="49" y="290"/>
                  </a:cubicBezTo>
                  <a:cubicBezTo>
                    <a:pt x="49" y="290"/>
                    <a:pt x="49" y="290"/>
                    <a:pt x="49" y="290"/>
                  </a:cubicBezTo>
                  <a:cubicBezTo>
                    <a:pt x="50" y="291"/>
                    <a:pt x="50" y="291"/>
                    <a:pt x="50" y="291"/>
                  </a:cubicBezTo>
                  <a:cubicBezTo>
                    <a:pt x="51" y="291"/>
                    <a:pt x="51" y="291"/>
                    <a:pt x="51" y="291"/>
                  </a:cubicBezTo>
                  <a:cubicBezTo>
                    <a:pt x="51" y="290"/>
                    <a:pt x="51" y="290"/>
                    <a:pt x="51" y="290"/>
                  </a:cubicBezTo>
                  <a:cubicBezTo>
                    <a:pt x="50" y="290"/>
                    <a:pt x="50" y="290"/>
                    <a:pt x="50" y="290"/>
                  </a:cubicBezTo>
                  <a:cubicBezTo>
                    <a:pt x="49" y="289"/>
                    <a:pt x="49" y="289"/>
                    <a:pt x="49" y="289"/>
                  </a:cubicBezTo>
                  <a:cubicBezTo>
                    <a:pt x="49" y="289"/>
                    <a:pt x="49" y="289"/>
                    <a:pt x="49" y="289"/>
                  </a:cubicBezTo>
                  <a:cubicBezTo>
                    <a:pt x="48" y="288"/>
                    <a:pt x="48" y="288"/>
                    <a:pt x="48" y="288"/>
                  </a:cubicBezTo>
                  <a:cubicBezTo>
                    <a:pt x="49" y="288"/>
                    <a:pt x="49" y="288"/>
                    <a:pt x="49" y="288"/>
                  </a:cubicBezTo>
                  <a:cubicBezTo>
                    <a:pt x="49" y="288"/>
                    <a:pt x="49" y="288"/>
                    <a:pt x="49" y="288"/>
                  </a:cubicBezTo>
                  <a:cubicBezTo>
                    <a:pt x="50" y="287"/>
                    <a:pt x="50" y="287"/>
                    <a:pt x="50" y="287"/>
                  </a:cubicBezTo>
                  <a:cubicBezTo>
                    <a:pt x="50" y="288"/>
                    <a:pt x="50" y="288"/>
                    <a:pt x="50" y="288"/>
                  </a:cubicBezTo>
                  <a:cubicBezTo>
                    <a:pt x="51" y="288"/>
                    <a:pt x="51" y="288"/>
                    <a:pt x="51" y="288"/>
                  </a:cubicBezTo>
                  <a:cubicBezTo>
                    <a:pt x="52" y="290"/>
                    <a:pt x="52" y="290"/>
                    <a:pt x="52" y="290"/>
                  </a:cubicBezTo>
                  <a:cubicBezTo>
                    <a:pt x="52" y="290"/>
                    <a:pt x="52" y="290"/>
                    <a:pt x="52" y="290"/>
                  </a:cubicBezTo>
                  <a:cubicBezTo>
                    <a:pt x="53" y="290"/>
                    <a:pt x="53" y="290"/>
                    <a:pt x="53" y="290"/>
                  </a:cubicBezTo>
                  <a:cubicBezTo>
                    <a:pt x="52" y="289"/>
                    <a:pt x="52" y="289"/>
                    <a:pt x="52" y="289"/>
                  </a:cubicBezTo>
                  <a:cubicBezTo>
                    <a:pt x="52" y="288"/>
                    <a:pt x="52" y="288"/>
                    <a:pt x="52" y="288"/>
                  </a:cubicBezTo>
                  <a:cubicBezTo>
                    <a:pt x="52" y="286"/>
                    <a:pt x="52" y="286"/>
                    <a:pt x="52" y="286"/>
                  </a:cubicBezTo>
                  <a:cubicBezTo>
                    <a:pt x="52" y="286"/>
                    <a:pt x="52" y="286"/>
                    <a:pt x="52" y="286"/>
                  </a:cubicBezTo>
                  <a:cubicBezTo>
                    <a:pt x="52" y="285"/>
                    <a:pt x="52" y="285"/>
                    <a:pt x="52" y="285"/>
                  </a:cubicBezTo>
                  <a:cubicBezTo>
                    <a:pt x="52" y="285"/>
                    <a:pt x="52" y="285"/>
                    <a:pt x="52" y="285"/>
                  </a:cubicBezTo>
                  <a:cubicBezTo>
                    <a:pt x="51" y="286"/>
                    <a:pt x="51" y="286"/>
                    <a:pt x="51" y="286"/>
                  </a:cubicBezTo>
                  <a:cubicBezTo>
                    <a:pt x="50" y="286"/>
                    <a:pt x="50" y="286"/>
                    <a:pt x="50" y="286"/>
                  </a:cubicBezTo>
                  <a:cubicBezTo>
                    <a:pt x="50" y="285"/>
                    <a:pt x="50" y="285"/>
                    <a:pt x="50" y="285"/>
                  </a:cubicBezTo>
                  <a:cubicBezTo>
                    <a:pt x="49" y="286"/>
                    <a:pt x="49" y="286"/>
                    <a:pt x="49" y="286"/>
                  </a:cubicBezTo>
                  <a:cubicBezTo>
                    <a:pt x="48" y="287"/>
                    <a:pt x="48" y="287"/>
                    <a:pt x="48" y="287"/>
                  </a:cubicBezTo>
                  <a:cubicBezTo>
                    <a:pt x="47" y="287"/>
                    <a:pt x="47" y="287"/>
                    <a:pt x="47" y="287"/>
                  </a:cubicBezTo>
                  <a:cubicBezTo>
                    <a:pt x="47" y="287"/>
                    <a:pt x="47" y="287"/>
                    <a:pt x="47" y="287"/>
                  </a:cubicBezTo>
                  <a:cubicBezTo>
                    <a:pt x="47" y="287"/>
                    <a:pt x="47" y="287"/>
                    <a:pt x="47" y="287"/>
                  </a:cubicBezTo>
                  <a:cubicBezTo>
                    <a:pt x="47" y="286"/>
                    <a:pt x="47" y="286"/>
                    <a:pt x="47" y="286"/>
                  </a:cubicBezTo>
                  <a:cubicBezTo>
                    <a:pt x="47" y="286"/>
                    <a:pt x="47" y="286"/>
                    <a:pt x="47" y="286"/>
                  </a:cubicBezTo>
                  <a:cubicBezTo>
                    <a:pt x="47" y="286"/>
                    <a:pt x="47" y="286"/>
                    <a:pt x="47" y="286"/>
                  </a:cubicBezTo>
                  <a:cubicBezTo>
                    <a:pt x="46" y="287"/>
                    <a:pt x="46" y="287"/>
                    <a:pt x="46" y="287"/>
                  </a:cubicBezTo>
                  <a:cubicBezTo>
                    <a:pt x="46" y="287"/>
                    <a:pt x="46" y="287"/>
                    <a:pt x="46" y="287"/>
                  </a:cubicBezTo>
                  <a:cubicBezTo>
                    <a:pt x="44" y="289"/>
                    <a:pt x="44" y="289"/>
                    <a:pt x="44" y="289"/>
                  </a:cubicBezTo>
                  <a:cubicBezTo>
                    <a:pt x="44" y="289"/>
                    <a:pt x="44" y="289"/>
                    <a:pt x="44" y="289"/>
                  </a:cubicBezTo>
                  <a:cubicBezTo>
                    <a:pt x="43" y="290"/>
                    <a:pt x="43" y="290"/>
                    <a:pt x="43" y="290"/>
                  </a:cubicBezTo>
                  <a:cubicBezTo>
                    <a:pt x="42" y="290"/>
                    <a:pt x="42" y="290"/>
                    <a:pt x="42" y="290"/>
                  </a:cubicBezTo>
                  <a:cubicBezTo>
                    <a:pt x="42" y="289"/>
                    <a:pt x="42" y="289"/>
                    <a:pt x="42" y="289"/>
                  </a:cubicBezTo>
                  <a:cubicBezTo>
                    <a:pt x="42" y="288"/>
                    <a:pt x="42" y="288"/>
                    <a:pt x="42" y="288"/>
                  </a:cubicBezTo>
                  <a:cubicBezTo>
                    <a:pt x="42" y="287"/>
                    <a:pt x="42" y="287"/>
                    <a:pt x="42" y="287"/>
                  </a:cubicBezTo>
                  <a:cubicBezTo>
                    <a:pt x="42" y="287"/>
                    <a:pt x="42" y="287"/>
                    <a:pt x="42" y="287"/>
                  </a:cubicBezTo>
                  <a:cubicBezTo>
                    <a:pt x="42" y="286"/>
                    <a:pt x="42" y="286"/>
                    <a:pt x="42" y="286"/>
                  </a:cubicBezTo>
                  <a:cubicBezTo>
                    <a:pt x="42" y="285"/>
                    <a:pt x="42" y="285"/>
                    <a:pt x="42" y="285"/>
                  </a:cubicBezTo>
                  <a:cubicBezTo>
                    <a:pt x="43" y="285"/>
                    <a:pt x="43" y="285"/>
                    <a:pt x="43" y="285"/>
                  </a:cubicBezTo>
                  <a:cubicBezTo>
                    <a:pt x="45" y="284"/>
                    <a:pt x="45" y="284"/>
                    <a:pt x="45" y="284"/>
                  </a:cubicBezTo>
                  <a:cubicBezTo>
                    <a:pt x="45" y="284"/>
                    <a:pt x="45" y="284"/>
                    <a:pt x="45" y="284"/>
                  </a:cubicBezTo>
                  <a:cubicBezTo>
                    <a:pt x="46" y="283"/>
                    <a:pt x="46" y="283"/>
                    <a:pt x="46" y="283"/>
                  </a:cubicBezTo>
                  <a:cubicBezTo>
                    <a:pt x="47" y="283"/>
                    <a:pt x="47" y="283"/>
                    <a:pt x="47" y="283"/>
                  </a:cubicBezTo>
                  <a:cubicBezTo>
                    <a:pt x="46" y="282"/>
                    <a:pt x="46" y="282"/>
                    <a:pt x="46" y="282"/>
                  </a:cubicBezTo>
                  <a:cubicBezTo>
                    <a:pt x="46" y="282"/>
                    <a:pt x="46" y="282"/>
                    <a:pt x="46" y="282"/>
                  </a:cubicBezTo>
                  <a:cubicBezTo>
                    <a:pt x="45" y="283"/>
                    <a:pt x="45" y="283"/>
                    <a:pt x="45" y="283"/>
                  </a:cubicBezTo>
                  <a:cubicBezTo>
                    <a:pt x="44" y="283"/>
                    <a:pt x="44" y="283"/>
                    <a:pt x="44" y="283"/>
                  </a:cubicBezTo>
                  <a:cubicBezTo>
                    <a:pt x="44" y="284"/>
                    <a:pt x="44" y="284"/>
                    <a:pt x="44" y="284"/>
                  </a:cubicBezTo>
                  <a:cubicBezTo>
                    <a:pt x="43" y="284"/>
                    <a:pt x="43" y="284"/>
                    <a:pt x="43" y="284"/>
                  </a:cubicBezTo>
                  <a:cubicBezTo>
                    <a:pt x="42" y="284"/>
                    <a:pt x="42" y="284"/>
                    <a:pt x="42" y="284"/>
                  </a:cubicBezTo>
                  <a:cubicBezTo>
                    <a:pt x="42" y="283"/>
                    <a:pt x="42" y="283"/>
                    <a:pt x="42" y="283"/>
                  </a:cubicBezTo>
                  <a:cubicBezTo>
                    <a:pt x="42" y="282"/>
                    <a:pt x="42" y="282"/>
                    <a:pt x="42" y="282"/>
                  </a:cubicBezTo>
                  <a:cubicBezTo>
                    <a:pt x="43" y="281"/>
                    <a:pt x="43" y="281"/>
                    <a:pt x="43" y="281"/>
                  </a:cubicBezTo>
                  <a:cubicBezTo>
                    <a:pt x="43" y="280"/>
                    <a:pt x="43" y="280"/>
                    <a:pt x="43" y="280"/>
                  </a:cubicBezTo>
                  <a:cubicBezTo>
                    <a:pt x="42" y="279"/>
                    <a:pt x="42" y="279"/>
                    <a:pt x="42" y="279"/>
                  </a:cubicBezTo>
                  <a:cubicBezTo>
                    <a:pt x="42" y="279"/>
                    <a:pt x="42" y="279"/>
                    <a:pt x="42" y="279"/>
                  </a:cubicBezTo>
                  <a:cubicBezTo>
                    <a:pt x="41" y="280"/>
                    <a:pt x="41" y="280"/>
                    <a:pt x="41" y="280"/>
                  </a:cubicBezTo>
                  <a:cubicBezTo>
                    <a:pt x="41" y="280"/>
                    <a:pt x="41" y="280"/>
                    <a:pt x="41" y="280"/>
                  </a:cubicBezTo>
                  <a:cubicBezTo>
                    <a:pt x="41" y="279"/>
                    <a:pt x="41" y="279"/>
                    <a:pt x="41" y="279"/>
                  </a:cubicBezTo>
                  <a:cubicBezTo>
                    <a:pt x="41" y="278"/>
                    <a:pt x="41" y="278"/>
                    <a:pt x="41" y="278"/>
                  </a:cubicBezTo>
                  <a:cubicBezTo>
                    <a:pt x="43" y="278"/>
                    <a:pt x="43" y="278"/>
                    <a:pt x="43" y="278"/>
                  </a:cubicBezTo>
                  <a:cubicBezTo>
                    <a:pt x="43" y="277"/>
                    <a:pt x="43" y="277"/>
                    <a:pt x="43" y="277"/>
                  </a:cubicBezTo>
                  <a:cubicBezTo>
                    <a:pt x="45" y="277"/>
                    <a:pt x="45" y="277"/>
                    <a:pt x="45" y="277"/>
                  </a:cubicBezTo>
                  <a:cubicBezTo>
                    <a:pt x="45" y="276"/>
                    <a:pt x="45" y="276"/>
                    <a:pt x="45" y="276"/>
                  </a:cubicBezTo>
                  <a:cubicBezTo>
                    <a:pt x="46" y="276"/>
                    <a:pt x="46" y="276"/>
                    <a:pt x="46" y="276"/>
                  </a:cubicBezTo>
                  <a:cubicBezTo>
                    <a:pt x="46" y="275"/>
                    <a:pt x="46" y="275"/>
                    <a:pt x="46" y="275"/>
                  </a:cubicBezTo>
                  <a:cubicBezTo>
                    <a:pt x="47" y="275"/>
                    <a:pt x="47" y="275"/>
                    <a:pt x="47" y="275"/>
                  </a:cubicBezTo>
                  <a:cubicBezTo>
                    <a:pt x="47" y="275"/>
                    <a:pt x="47" y="275"/>
                    <a:pt x="47" y="275"/>
                  </a:cubicBezTo>
                  <a:cubicBezTo>
                    <a:pt x="48" y="275"/>
                    <a:pt x="48" y="275"/>
                    <a:pt x="48" y="275"/>
                  </a:cubicBezTo>
                  <a:cubicBezTo>
                    <a:pt x="50" y="275"/>
                    <a:pt x="50" y="275"/>
                    <a:pt x="50" y="275"/>
                  </a:cubicBezTo>
                  <a:cubicBezTo>
                    <a:pt x="50" y="275"/>
                    <a:pt x="50" y="275"/>
                    <a:pt x="50" y="275"/>
                  </a:cubicBezTo>
                  <a:cubicBezTo>
                    <a:pt x="51" y="275"/>
                    <a:pt x="51" y="275"/>
                    <a:pt x="51" y="275"/>
                  </a:cubicBezTo>
                  <a:cubicBezTo>
                    <a:pt x="51" y="274"/>
                    <a:pt x="51" y="274"/>
                    <a:pt x="51" y="274"/>
                  </a:cubicBezTo>
                  <a:cubicBezTo>
                    <a:pt x="50" y="274"/>
                    <a:pt x="50" y="274"/>
                    <a:pt x="50" y="274"/>
                  </a:cubicBezTo>
                  <a:cubicBezTo>
                    <a:pt x="50" y="273"/>
                    <a:pt x="50" y="273"/>
                    <a:pt x="50" y="273"/>
                  </a:cubicBezTo>
                  <a:cubicBezTo>
                    <a:pt x="49" y="273"/>
                    <a:pt x="49" y="273"/>
                    <a:pt x="49" y="273"/>
                  </a:cubicBezTo>
                  <a:cubicBezTo>
                    <a:pt x="46" y="275"/>
                    <a:pt x="46" y="275"/>
                    <a:pt x="46" y="275"/>
                  </a:cubicBezTo>
                  <a:cubicBezTo>
                    <a:pt x="46" y="275"/>
                    <a:pt x="46" y="275"/>
                    <a:pt x="46" y="275"/>
                  </a:cubicBezTo>
                  <a:cubicBezTo>
                    <a:pt x="45" y="275"/>
                    <a:pt x="45" y="275"/>
                    <a:pt x="45" y="275"/>
                  </a:cubicBezTo>
                  <a:cubicBezTo>
                    <a:pt x="45" y="276"/>
                    <a:pt x="45" y="276"/>
                    <a:pt x="45" y="276"/>
                  </a:cubicBezTo>
                  <a:cubicBezTo>
                    <a:pt x="44" y="276"/>
                    <a:pt x="44" y="276"/>
                    <a:pt x="44" y="276"/>
                  </a:cubicBezTo>
                  <a:cubicBezTo>
                    <a:pt x="43" y="277"/>
                    <a:pt x="43" y="277"/>
                    <a:pt x="43" y="277"/>
                  </a:cubicBezTo>
                  <a:cubicBezTo>
                    <a:pt x="42" y="277"/>
                    <a:pt x="42" y="277"/>
                    <a:pt x="42" y="277"/>
                  </a:cubicBezTo>
                  <a:cubicBezTo>
                    <a:pt x="42" y="277"/>
                    <a:pt x="42" y="277"/>
                    <a:pt x="42" y="277"/>
                  </a:cubicBezTo>
                  <a:cubicBezTo>
                    <a:pt x="42" y="277"/>
                    <a:pt x="42" y="277"/>
                    <a:pt x="42" y="277"/>
                  </a:cubicBezTo>
                  <a:cubicBezTo>
                    <a:pt x="42" y="276"/>
                    <a:pt x="42" y="276"/>
                    <a:pt x="42" y="276"/>
                  </a:cubicBezTo>
                  <a:cubicBezTo>
                    <a:pt x="41" y="276"/>
                    <a:pt x="41" y="276"/>
                    <a:pt x="41" y="276"/>
                  </a:cubicBezTo>
                  <a:cubicBezTo>
                    <a:pt x="41" y="276"/>
                    <a:pt x="41" y="276"/>
                    <a:pt x="41" y="276"/>
                  </a:cubicBezTo>
                  <a:cubicBezTo>
                    <a:pt x="42" y="275"/>
                    <a:pt x="42" y="275"/>
                    <a:pt x="42" y="275"/>
                  </a:cubicBezTo>
                  <a:cubicBezTo>
                    <a:pt x="41" y="274"/>
                    <a:pt x="41" y="274"/>
                    <a:pt x="41" y="274"/>
                  </a:cubicBezTo>
                  <a:cubicBezTo>
                    <a:pt x="40" y="274"/>
                    <a:pt x="40" y="274"/>
                    <a:pt x="40" y="274"/>
                  </a:cubicBezTo>
                  <a:cubicBezTo>
                    <a:pt x="40" y="273"/>
                    <a:pt x="40" y="273"/>
                    <a:pt x="40" y="273"/>
                  </a:cubicBezTo>
                  <a:cubicBezTo>
                    <a:pt x="40" y="273"/>
                    <a:pt x="40" y="273"/>
                    <a:pt x="40" y="273"/>
                  </a:cubicBezTo>
                  <a:cubicBezTo>
                    <a:pt x="41" y="272"/>
                    <a:pt x="41" y="272"/>
                    <a:pt x="41" y="272"/>
                  </a:cubicBezTo>
                  <a:cubicBezTo>
                    <a:pt x="42" y="272"/>
                    <a:pt x="42" y="272"/>
                    <a:pt x="42" y="272"/>
                  </a:cubicBezTo>
                  <a:cubicBezTo>
                    <a:pt x="42" y="272"/>
                    <a:pt x="42" y="272"/>
                    <a:pt x="42" y="272"/>
                  </a:cubicBezTo>
                  <a:cubicBezTo>
                    <a:pt x="43" y="272"/>
                    <a:pt x="43" y="272"/>
                    <a:pt x="43" y="272"/>
                  </a:cubicBezTo>
                  <a:cubicBezTo>
                    <a:pt x="44" y="272"/>
                    <a:pt x="44" y="272"/>
                    <a:pt x="44" y="272"/>
                  </a:cubicBezTo>
                  <a:cubicBezTo>
                    <a:pt x="45" y="272"/>
                    <a:pt x="45" y="272"/>
                    <a:pt x="45" y="272"/>
                  </a:cubicBezTo>
                  <a:cubicBezTo>
                    <a:pt x="46" y="271"/>
                    <a:pt x="46" y="271"/>
                    <a:pt x="46" y="271"/>
                  </a:cubicBezTo>
                  <a:cubicBezTo>
                    <a:pt x="47" y="271"/>
                    <a:pt x="47" y="271"/>
                    <a:pt x="47" y="271"/>
                  </a:cubicBezTo>
                  <a:cubicBezTo>
                    <a:pt x="47" y="270"/>
                    <a:pt x="47" y="270"/>
                    <a:pt x="47" y="270"/>
                  </a:cubicBezTo>
                  <a:cubicBezTo>
                    <a:pt x="47" y="270"/>
                    <a:pt x="47" y="270"/>
                    <a:pt x="47" y="270"/>
                  </a:cubicBezTo>
                  <a:cubicBezTo>
                    <a:pt x="46" y="270"/>
                    <a:pt x="46" y="270"/>
                    <a:pt x="46" y="270"/>
                  </a:cubicBezTo>
                  <a:cubicBezTo>
                    <a:pt x="45" y="271"/>
                    <a:pt x="45" y="271"/>
                    <a:pt x="45" y="271"/>
                  </a:cubicBezTo>
                  <a:cubicBezTo>
                    <a:pt x="44" y="271"/>
                    <a:pt x="44" y="271"/>
                    <a:pt x="44" y="271"/>
                  </a:cubicBezTo>
                  <a:cubicBezTo>
                    <a:pt x="43" y="271"/>
                    <a:pt x="43" y="271"/>
                    <a:pt x="43" y="271"/>
                  </a:cubicBezTo>
                  <a:cubicBezTo>
                    <a:pt x="42" y="270"/>
                    <a:pt x="42" y="270"/>
                    <a:pt x="42" y="270"/>
                  </a:cubicBezTo>
                  <a:cubicBezTo>
                    <a:pt x="42" y="270"/>
                    <a:pt x="42" y="270"/>
                    <a:pt x="42" y="270"/>
                  </a:cubicBezTo>
                  <a:cubicBezTo>
                    <a:pt x="41" y="271"/>
                    <a:pt x="41" y="271"/>
                    <a:pt x="41" y="271"/>
                  </a:cubicBezTo>
                  <a:cubicBezTo>
                    <a:pt x="40" y="272"/>
                    <a:pt x="40" y="272"/>
                    <a:pt x="40" y="272"/>
                  </a:cubicBezTo>
                  <a:cubicBezTo>
                    <a:pt x="40" y="271"/>
                    <a:pt x="40" y="271"/>
                    <a:pt x="40" y="271"/>
                  </a:cubicBezTo>
                  <a:cubicBezTo>
                    <a:pt x="40" y="271"/>
                    <a:pt x="40" y="271"/>
                    <a:pt x="40" y="271"/>
                  </a:cubicBezTo>
                  <a:cubicBezTo>
                    <a:pt x="39" y="271"/>
                    <a:pt x="39" y="271"/>
                    <a:pt x="39" y="271"/>
                  </a:cubicBezTo>
                  <a:cubicBezTo>
                    <a:pt x="38" y="271"/>
                    <a:pt x="38" y="271"/>
                    <a:pt x="38" y="271"/>
                  </a:cubicBezTo>
                  <a:cubicBezTo>
                    <a:pt x="39" y="271"/>
                    <a:pt x="39" y="271"/>
                    <a:pt x="39" y="271"/>
                  </a:cubicBezTo>
                  <a:cubicBezTo>
                    <a:pt x="39" y="270"/>
                    <a:pt x="39" y="270"/>
                    <a:pt x="39" y="270"/>
                  </a:cubicBezTo>
                  <a:cubicBezTo>
                    <a:pt x="41" y="270"/>
                    <a:pt x="41" y="270"/>
                    <a:pt x="41" y="270"/>
                  </a:cubicBezTo>
                  <a:cubicBezTo>
                    <a:pt x="43" y="269"/>
                    <a:pt x="43" y="269"/>
                    <a:pt x="43" y="269"/>
                  </a:cubicBezTo>
                  <a:cubicBezTo>
                    <a:pt x="44" y="268"/>
                    <a:pt x="44" y="268"/>
                    <a:pt x="44" y="268"/>
                  </a:cubicBezTo>
                  <a:cubicBezTo>
                    <a:pt x="45" y="268"/>
                    <a:pt x="45" y="268"/>
                    <a:pt x="45" y="268"/>
                  </a:cubicBezTo>
                  <a:cubicBezTo>
                    <a:pt x="46" y="267"/>
                    <a:pt x="46" y="267"/>
                    <a:pt x="46" y="267"/>
                  </a:cubicBezTo>
                  <a:cubicBezTo>
                    <a:pt x="48" y="265"/>
                    <a:pt x="48" y="265"/>
                    <a:pt x="48" y="265"/>
                  </a:cubicBezTo>
                  <a:cubicBezTo>
                    <a:pt x="50" y="264"/>
                    <a:pt x="50" y="264"/>
                    <a:pt x="50" y="264"/>
                  </a:cubicBezTo>
                  <a:cubicBezTo>
                    <a:pt x="52" y="263"/>
                    <a:pt x="52" y="263"/>
                    <a:pt x="52" y="263"/>
                  </a:cubicBezTo>
                  <a:cubicBezTo>
                    <a:pt x="53" y="263"/>
                    <a:pt x="53" y="263"/>
                    <a:pt x="53" y="263"/>
                  </a:cubicBezTo>
                  <a:cubicBezTo>
                    <a:pt x="53" y="263"/>
                    <a:pt x="53" y="263"/>
                    <a:pt x="53" y="263"/>
                  </a:cubicBezTo>
                  <a:cubicBezTo>
                    <a:pt x="53" y="262"/>
                    <a:pt x="53" y="262"/>
                    <a:pt x="53" y="262"/>
                  </a:cubicBezTo>
                  <a:cubicBezTo>
                    <a:pt x="52" y="262"/>
                    <a:pt x="52" y="262"/>
                    <a:pt x="52" y="262"/>
                  </a:cubicBezTo>
                  <a:cubicBezTo>
                    <a:pt x="51" y="263"/>
                    <a:pt x="51" y="263"/>
                    <a:pt x="51" y="263"/>
                  </a:cubicBezTo>
                  <a:cubicBezTo>
                    <a:pt x="48" y="264"/>
                    <a:pt x="48" y="264"/>
                    <a:pt x="48" y="264"/>
                  </a:cubicBezTo>
                  <a:cubicBezTo>
                    <a:pt x="46" y="265"/>
                    <a:pt x="46" y="265"/>
                    <a:pt x="46" y="265"/>
                  </a:cubicBezTo>
                  <a:cubicBezTo>
                    <a:pt x="45" y="267"/>
                    <a:pt x="45" y="267"/>
                    <a:pt x="45" y="267"/>
                  </a:cubicBezTo>
                  <a:cubicBezTo>
                    <a:pt x="44" y="267"/>
                    <a:pt x="44" y="267"/>
                    <a:pt x="44" y="267"/>
                  </a:cubicBezTo>
                  <a:cubicBezTo>
                    <a:pt x="42" y="268"/>
                    <a:pt x="42" y="268"/>
                    <a:pt x="42" y="268"/>
                  </a:cubicBezTo>
                  <a:cubicBezTo>
                    <a:pt x="41" y="268"/>
                    <a:pt x="41" y="268"/>
                    <a:pt x="41" y="268"/>
                  </a:cubicBezTo>
                  <a:cubicBezTo>
                    <a:pt x="39" y="269"/>
                    <a:pt x="39" y="269"/>
                    <a:pt x="39" y="269"/>
                  </a:cubicBezTo>
                  <a:cubicBezTo>
                    <a:pt x="38" y="269"/>
                    <a:pt x="38" y="269"/>
                    <a:pt x="38" y="269"/>
                  </a:cubicBezTo>
                  <a:cubicBezTo>
                    <a:pt x="38" y="269"/>
                    <a:pt x="38" y="269"/>
                    <a:pt x="38" y="269"/>
                  </a:cubicBezTo>
                  <a:cubicBezTo>
                    <a:pt x="38" y="268"/>
                    <a:pt x="38" y="268"/>
                    <a:pt x="38" y="268"/>
                  </a:cubicBezTo>
                  <a:cubicBezTo>
                    <a:pt x="38" y="266"/>
                    <a:pt x="38" y="266"/>
                    <a:pt x="38" y="266"/>
                  </a:cubicBezTo>
                  <a:cubicBezTo>
                    <a:pt x="39" y="265"/>
                    <a:pt x="39" y="265"/>
                    <a:pt x="39" y="265"/>
                  </a:cubicBezTo>
                  <a:cubicBezTo>
                    <a:pt x="40" y="265"/>
                    <a:pt x="40" y="265"/>
                    <a:pt x="40" y="265"/>
                  </a:cubicBezTo>
                  <a:cubicBezTo>
                    <a:pt x="41" y="266"/>
                    <a:pt x="41" y="266"/>
                    <a:pt x="41" y="266"/>
                  </a:cubicBezTo>
                  <a:cubicBezTo>
                    <a:pt x="41" y="266"/>
                    <a:pt x="41" y="266"/>
                    <a:pt x="41" y="266"/>
                  </a:cubicBezTo>
                  <a:cubicBezTo>
                    <a:pt x="43" y="266"/>
                    <a:pt x="43" y="266"/>
                    <a:pt x="43" y="266"/>
                  </a:cubicBezTo>
                  <a:cubicBezTo>
                    <a:pt x="44" y="266"/>
                    <a:pt x="44" y="266"/>
                    <a:pt x="44" y="266"/>
                  </a:cubicBezTo>
                  <a:cubicBezTo>
                    <a:pt x="43" y="265"/>
                    <a:pt x="43" y="265"/>
                    <a:pt x="43" y="265"/>
                  </a:cubicBezTo>
                  <a:cubicBezTo>
                    <a:pt x="43" y="265"/>
                    <a:pt x="43" y="265"/>
                    <a:pt x="43" y="265"/>
                  </a:cubicBezTo>
                  <a:cubicBezTo>
                    <a:pt x="42" y="265"/>
                    <a:pt x="42" y="265"/>
                    <a:pt x="42" y="265"/>
                  </a:cubicBezTo>
                  <a:cubicBezTo>
                    <a:pt x="41" y="265"/>
                    <a:pt x="41" y="265"/>
                    <a:pt x="41" y="265"/>
                  </a:cubicBezTo>
                  <a:cubicBezTo>
                    <a:pt x="40" y="265"/>
                    <a:pt x="40" y="265"/>
                    <a:pt x="40" y="265"/>
                  </a:cubicBezTo>
                  <a:cubicBezTo>
                    <a:pt x="40" y="264"/>
                    <a:pt x="40" y="264"/>
                    <a:pt x="40" y="264"/>
                  </a:cubicBezTo>
                  <a:cubicBezTo>
                    <a:pt x="40" y="264"/>
                    <a:pt x="40" y="264"/>
                    <a:pt x="40" y="264"/>
                  </a:cubicBezTo>
                  <a:cubicBezTo>
                    <a:pt x="41" y="263"/>
                    <a:pt x="41" y="263"/>
                    <a:pt x="41" y="263"/>
                  </a:cubicBezTo>
                  <a:cubicBezTo>
                    <a:pt x="42" y="264"/>
                    <a:pt x="42" y="264"/>
                    <a:pt x="42" y="264"/>
                  </a:cubicBezTo>
                  <a:cubicBezTo>
                    <a:pt x="43" y="264"/>
                    <a:pt x="43" y="264"/>
                    <a:pt x="43" y="264"/>
                  </a:cubicBezTo>
                  <a:cubicBezTo>
                    <a:pt x="44" y="264"/>
                    <a:pt x="44" y="264"/>
                    <a:pt x="44" y="264"/>
                  </a:cubicBezTo>
                  <a:cubicBezTo>
                    <a:pt x="44" y="263"/>
                    <a:pt x="44" y="263"/>
                    <a:pt x="44" y="263"/>
                  </a:cubicBezTo>
                  <a:cubicBezTo>
                    <a:pt x="43" y="263"/>
                    <a:pt x="43" y="263"/>
                    <a:pt x="43" y="263"/>
                  </a:cubicBezTo>
                  <a:cubicBezTo>
                    <a:pt x="43" y="263"/>
                    <a:pt x="43" y="263"/>
                    <a:pt x="43" y="263"/>
                  </a:cubicBezTo>
                  <a:cubicBezTo>
                    <a:pt x="42" y="263"/>
                    <a:pt x="42" y="263"/>
                    <a:pt x="42" y="263"/>
                  </a:cubicBezTo>
                  <a:cubicBezTo>
                    <a:pt x="43" y="262"/>
                    <a:pt x="43" y="262"/>
                    <a:pt x="43" y="262"/>
                  </a:cubicBezTo>
                  <a:cubicBezTo>
                    <a:pt x="44" y="262"/>
                    <a:pt x="44" y="262"/>
                    <a:pt x="44" y="262"/>
                  </a:cubicBezTo>
                  <a:cubicBezTo>
                    <a:pt x="44" y="262"/>
                    <a:pt x="44" y="262"/>
                    <a:pt x="44" y="262"/>
                  </a:cubicBezTo>
                  <a:cubicBezTo>
                    <a:pt x="44" y="262"/>
                    <a:pt x="44" y="262"/>
                    <a:pt x="44" y="262"/>
                  </a:cubicBezTo>
                  <a:cubicBezTo>
                    <a:pt x="45" y="262"/>
                    <a:pt x="45" y="262"/>
                    <a:pt x="45" y="262"/>
                  </a:cubicBezTo>
                  <a:cubicBezTo>
                    <a:pt x="46" y="262"/>
                    <a:pt x="46" y="262"/>
                    <a:pt x="46" y="262"/>
                  </a:cubicBezTo>
                  <a:cubicBezTo>
                    <a:pt x="46" y="261"/>
                    <a:pt x="46" y="261"/>
                    <a:pt x="46" y="261"/>
                  </a:cubicBezTo>
                  <a:cubicBezTo>
                    <a:pt x="46" y="260"/>
                    <a:pt x="46" y="260"/>
                    <a:pt x="46" y="260"/>
                  </a:cubicBezTo>
                  <a:cubicBezTo>
                    <a:pt x="45" y="260"/>
                    <a:pt x="45" y="260"/>
                    <a:pt x="45" y="260"/>
                  </a:cubicBezTo>
                  <a:cubicBezTo>
                    <a:pt x="45" y="260"/>
                    <a:pt x="45" y="260"/>
                    <a:pt x="45" y="260"/>
                  </a:cubicBezTo>
                  <a:cubicBezTo>
                    <a:pt x="44" y="261"/>
                    <a:pt x="44" y="261"/>
                    <a:pt x="44" y="261"/>
                  </a:cubicBezTo>
                  <a:cubicBezTo>
                    <a:pt x="43" y="261"/>
                    <a:pt x="43" y="261"/>
                    <a:pt x="43" y="261"/>
                  </a:cubicBezTo>
                  <a:cubicBezTo>
                    <a:pt x="41" y="260"/>
                    <a:pt x="41" y="260"/>
                    <a:pt x="41" y="260"/>
                  </a:cubicBezTo>
                  <a:cubicBezTo>
                    <a:pt x="39" y="260"/>
                    <a:pt x="39" y="260"/>
                    <a:pt x="39" y="260"/>
                  </a:cubicBezTo>
                  <a:cubicBezTo>
                    <a:pt x="39" y="259"/>
                    <a:pt x="39" y="259"/>
                    <a:pt x="39" y="259"/>
                  </a:cubicBezTo>
                  <a:cubicBezTo>
                    <a:pt x="39" y="259"/>
                    <a:pt x="39" y="259"/>
                    <a:pt x="39" y="259"/>
                  </a:cubicBezTo>
                  <a:cubicBezTo>
                    <a:pt x="40" y="259"/>
                    <a:pt x="40" y="259"/>
                    <a:pt x="40" y="259"/>
                  </a:cubicBezTo>
                  <a:cubicBezTo>
                    <a:pt x="41" y="259"/>
                    <a:pt x="41" y="259"/>
                    <a:pt x="41" y="259"/>
                  </a:cubicBezTo>
                  <a:cubicBezTo>
                    <a:pt x="41" y="259"/>
                    <a:pt x="41" y="259"/>
                    <a:pt x="41" y="259"/>
                  </a:cubicBezTo>
                  <a:cubicBezTo>
                    <a:pt x="41" y="258"/>
                    <a:pt x="41" y="258"/>
                    <a:pt x="41" y="258"/>
                  </a:cubicBezTo>
                  <a:cubicBezTo>
                    <a:pt x="40" y="258"/>
                    <a:pt x="40" y="258"/>
                    <a:pt x="40" y="258"/>
                  </a:cubicBezTo>
                  <a:cubicBezTo>
                    <a:pt x="40" y="258"/>
                    <a:pt x="40" y="258"/>
                    <a:pt x="40" y="258"/>
                  </a:cubicBezTo>
                  <a:cubicBezTo>
                    <a:pt x="40" y="257"/>
                    <a:pt x="40" y="257"/>
                    <a:pt x="40" y="257"/>
                  </a:cubicBezTo>
                  <a:cubicBezTo>
                    <a:pt x="41" y="257"/>
                    <a:pt x="41" y="257"/>
                    <a:pt x="41" y="257"/>
                  </a:cubicBezTo>
                  <a:cubicBezTo>
                    <a:pt x="42" y="257"/>
                    <a:pt x="42" y="257"/>
                    <a:pt x="42" y="257"/>
                  </a:cubicBezTo>
                  <a:cubicBezTo>
                    <a:pt x="43" y="257"/>
                    <a:pt x="43" y="257"/>
                    <a:pt x="43" y="257"/>
                  </a:cubicBezTo>
                  <a:cubicBezTo>
                    <a:pt x="47" y="257"/>
                    <a:pt x="47" y="257"/>
                    <a:pt x="47" y="257"/>
                  </a:cubicBezTo>
                  <a:cubicBezTo>
                    <a:pt x="48" y="257"/>
                    <a:pt x="48" y="257"/>
                    <a:pt x="48" y="257"/>
                  </a:cubicBezTo>
                  <a:cubicBezTo>
                    <a:pt x="49" y="257"/>
                    <a:pt x="49" y="257"/>
                    <a:pt x="49" y="257"/>
                  </a:cubicBezTo>
                  <a:cubicBezTo>
                    <a:pt x="50" y="257"/>
                    <a:pt x="50" y="257"/>
                    <a:pt x="50" y="257"/>
                  </a:cubicBezTo>
                  <a:cubicBezTo>
                    <a:pt x="50" y="256"/>
                    <a:pt x="50" y="256"/>
                    <a:pt x="50" y="256"/>
                  </a:cubicBezTo>
                  <a:cubicBezTo>
                    <a:pt x="48" y="256"/>
                    <a:pt x="48" y="256"/>
                    <a:pt x="48" y="256"/>
                  </a:cubicBezTo>
                  <a:cubicBezTo>
                    <a:pt x="46" y="256"/>
                    <a:pt x="46" y="256"/>
                    <a:pt x="46" y="256"/>
                  </a:cubicBezTo>
                  <a:cubicBezTo>
                    <a:pt x="44" y="256"/>
                    <a:pt x="44" y="256"/>
                    <a:pt x="44" y="256"/>
                  </a:cubicBezTo>
                  <a:cubicBezTo>
                    <a:pt x="43" y="256"/>
                    <a:pt x="43" y="256"/>
                    <a:pt x="43" y="256"/>
                  </a:cubicBezTo>
                  <a:cubicBezTo>
                    <a:pt x="43" y="256"/>
                    <a:pt x="43" y="256"/>
                    <a:pt x="43" y="256"/>
                  </a:cubicBezTo>
                  <a:cubicBezTo>
                    <a:pt x="42" y="256"/>
                    <a:pt x="42" y="256"/>
                    <a:pt x="42" y="256"/>
                  </a:cubicBezTo>
                  <a:cubicBezTo>
                    <a:pt x="41" y="256"/>
                    <a:pt x="41" y="256"/>
                    <a:pt x="41" y="256"/>
                  </a:cubicBezTo>
                  <a:cubicBezTo>
                    <a:pt x="40" y="257"/>
                    <a:pt x="40" y="257"/>
                    <a:pt x="40" y="257"/>
                  </a:cubicBezTo>
                  <a:cubicBezTo>
                    <a:pt x="40" y="257"/>
                    <a:pt x="40" y="257"/>
                    <a:pt x="40" y="257"/>
                  </a:cubicBezTo>
                  <a:cubicBezTo>
                    <a:pt x="40" y="256"/>
                    <a:pt x="40" y="256"/>
                    <a:pt x="40" y="256"/>
                  </a:cubicBezTo>
                  <a:cubicBezTo>
                    <a:pt x="41" y="255"/>
                    <a:pt x="41" y="255"/>
                    <a:pt x="41" y="255"/>
                  </a:cubicBezTo>
                  <a:cubicBezTo>
                    <a:pt x="42" y="254"/>
                    <a:pt x="42" y="254"/>
                    <a:pt x="42" y="254"/>
                  </a:cubicBezTo>
                  <a:cubicBezTo>
                    <a:pt x="43" y="254"/>
                    <a:pt x="43" y="254"/>
                    <a:pt x="43" y="254"/>
                  </a:cubicBezTo>
                  <a:cubicBezTo>
                    <a:pt x="44" y="253"/>
                    <a:pt x="44" y="253"/>
                    <a:pt x="44" y="253"/>
                  </a:cubicBezTo>
                  <a:cubicBezTo>
                    <a:pt x="44" y="252"/>
                    <a:pt x="44" y="252"/>
                    <a:pt x="44" y="252"/>
                  </a:cubicBezTo>
                  <a:cubicBezTo>
                    <a:pt x="45" y="251"/>
                    <a:pt x="45" y="251"/>
                    <a:pt x="45" y="251"/>
                  </a:cubicBezTo>
                  <a:cubicBezTo>
                    <a:pt x="46" y="251"/>
                    <a:pt x="46" y="251"/>
                    <a:pt x="46" y="251"/>
                  </a:cubicBezTo>
                  <a:cubicBezTo>
                    <a:pt x="46" y="252"/>
                    <a:pt x="46" y="252"/>
                    <a:pt x="46" y="252"/>
                  </a:cubicBezTo>
                  <a:cubicBezTo>
                    <a:pt x="47" y="252"/>
                    <a:pt x="47" y="252"/>
                    <a:pt x="47" y="252"/>
                  </a:cubicBezTo>
                  <a:cubicBezTo>
                    <a:pt x="48" y="251"/>
                    <a:pt x="48" y="251"/>
                    <a:pt x="48" y="251"/>
                  </a:cubicBezTo>
                  <a:cubicBezTo>
                    <a:pt x="49" y="251"/>
                    <a:pt x="49" y="251"/>
                    <a:pt x="49" y="251"/>
                  </a:cubicBezTo>
                  <a:cubicBezTo>
                    <a:pt x="49" y="252"/>
                    <a:pt x="49" y="252"/>
                    <a:pt x="49" y="252"/>
                  </a:cubicBezTo>
                  <a:cubicBezTo>
                    <a:pt x="50" y="252"/>
                    <a:pt x="50" y="252"/>
                    <a:pt x="50" y="252"/>
                  </a:cubicBezTo>
                  <a:cubicBezTo>
                    <a:pt x="51" y="253"/>
                    <a:pt x="51" y="253"/>
                    <a:pt x="51" y="253"/>
                  </a:cubicBezTo>
                  <a:cubicBezTo>
                    <a:pt x="53" y="253"/>
                    <a:pt x="53" y="253"/>
                    <a:pt x="53" y="253"/>
                  </a:cubicBezTo>
                  <a:cubicBezTo>
                    <a:pt x="54" y="253"/>
                    <a:pt x="54" y="253"/>
                    <a:pt x="54" y="253"/>
                  </a:cubicBezTo>
                  <a:cubicBezTo>
                    <a:pt x="55" y="255"/>
                    <a:pt x="55" y="255"/>
                    <a:pt x="55" y="255"/>
                  </a:cubicBezTo>
                  <a:cubicBezTo>
                    <a:pt x="56" y="256"/>
                    <a:pt x="56" y="256"/>
                    <a:pt x="56" y="256"/>
                  </a:cubicBezTo>
                  <a:cubicBezTo>
                    <a:pt x="58" y="256"/>
                    <a:pt x="58" y="256"/>
                    <a:pt x="58" y="256"/>
                  </a:cubicBezTo>
                  <a:cubicBezTo>
                    <a:pt x="59" y="256"/>
                    <a:pt x="59" y="256"/>
                    <a:pt x="59" y="256"/>
                  </a:cubicBezTo>
                  <a:cubicBezTo>
                    <a:pt x="59" y="256"/>
                    <a:pt x="59" y="256"/>
                    <a:pt x="59" y="256"/>
                  </a:cubicBezTo>
                  <a:cubicBezTo>
                    <a:pt x="60" y="255"/>
                    <a:pt x="60" y="255"/>
                    <a:pt x="60" y="255"/>
                  </a:cubicBezTo>
                  <a:cubicBezTo>
                    <a:pt x="59" y="255"/>
                    <a:pt x="59" y="255"/>
                    <a:pt x="59" y="255"/>
                  </a:cubicBezTo>
                  <a:cubicBezTo>
                    <a:pt x="58" y="255"/>
                    <a:pt x="58" y="255"/>
                    <a:pt x="58" y="255"/>
                  </a:cubicBezTo>
                  <a:cubicBezTo>
                    <a:pt x="58" y="255"/>
                    <a:pt x="58" y="255"/>
                    <a:pt x="58" y="255"/>
                  </a:cubicBezTo>
                  <a:cubicBezTo>
                    <a:pt x="57" y="255"/>
                    <a:pt x="57" y="255"/>
                    <a:pt x="57" y="255"/>
                  </a:cubicBezTo>
                  <a:cubicBezTo>
                    <a:pt x="56" y="254"/>
                    <a:pt x="56" y="254"/>
                    <a:pt x="56" y="254"/>
                  </a:cubicBezTo>
                  <a:cubicBezTo>
                    <a:pt x="55" y="253"/>
                    <a:pt x="55" y="253"/>
                    <a:pt x="55" y="253"/>
                  </a:cubicBezTo>
                  <a:cubicBezTo>
                    <a:pt x="55" y="252"/>
                    <a:pt x="55" y="252"/>
                    <a:pt x="55" y="252"/>
                  </a:cubicBezTo>
                  <a:cubicBezTo>
                    <a:pt x="55" y="252"/>
                    <a:pt x="55" y="252"/>
                    <a:pt x="55" y="252"/>
                  </a:cubicBezTo>
                  <a:cubicBezTo>
                    <a:pt x="57" y="252"/>
                    <a:pt x="57" y="252"/>
                    <a:pt x="57" y="252"/>
                  </a:cubicBezTo>
                  <a:cubicBezTo>
                    <a:pt x="59" y="252"/>
                    <a:pt x="59" y="252"/>
                    <a:pt x="59" y="252"/>
                  </a:cubicBezTo>
                  <a:cubicBezTo>
                    <a:pt x="59" y="251"/>
                    <a:pt x="59" y="251"/>
                    <a:pt x="59" y="251"/>
                  </a:cubicBezTo>
                  <a:cubicBezTo>
                    <a:pt x="59" y="250"/>
                    <a:pt x="59" y="250"/>
                    <a:pt x="59" y="250"/>
                  </a:cubicBezTo>
                  <a:cubicBezTo>
                    <a:pt x="58" y="250"/>
                    <a:pt x="58" y="250"/>
                    <a:pt x="58" y="250"/>
                  </a:cubicBezTo>
                  <a:cubicBezTo>
                    <a:pt x="57" y="250"/>
                    <a:pt x="57" y="250"/>
                    <a:pt x="57" y="250"/>
                  </a:cubicBezTo>
                  <a:cubicBezTo>
                    <a:pt x="57" y="251"/>
                    <a:pt x="57" y="251"/>
                    <a:pt x="57" y="251"/>
                  </a:cubicBezTo>
                  <a:cubicBezTo>
                    <a:pt x="57" y="251"/>
                    <a:pt x="57" y="251"/>
                    <a:pt x="57" y="251"/>
                  </a:cubicBezTo>
                  <a:cubicBezTo>
                    <a:pt x="57" y="251"/>
                    <a:pt x="57" y="251"/>
                    <a:pt x="57" y="251"/>
                  </a:cubicBezTo>
                  <a:cubicBezTo>
                    <a:pt x="55" y="251"/>
                    <a:pt x="55" y="251"/>
                    <a:pt x="55" y="251"/>
                  </a:cubicBezTo>
                  <a:cubicBezTo>
                    <a:pt x="55" y="251"/>
                    <a:pt x="55" y="251"/>
                    <a:pt x="55" y="251"/>
                  </a:cubicBezTo>
                  <a:cubicBezTo>
                    <a:pt x="54" y="250"/>
                    <a:pt x="54" y="250"/>
                    <a:pt x="54" y="250"/>
                  </a:cubicBezTo>
                  <a:cubicBezTo>
                    <a:pt x="55" y="250"/>
                    <a:pt x="55" y="250"/>
                    <a:pt x="55" y="250"/>
                  </a:cubicBezTo>
                  <a:cubicBezTo>
                    <a:pt x="56" y="250"/>
                    <a:pt x="56" y="250"/>
                    <a:pt x="56" y="250"/>
                  </a:cubicBezTo>
                  <a:cubicBezTo>
                    <a:pt x="56" y="250"/>
                    <a:pt x="56" y="250"/>
                    <a:pt x="56" y="250"/>
                  </a:cubicBezTo>
                  <a:cubicBezTo>
                    <a:pt x="55" y="249"/>
                    <a:pt x="55" y="249"/>
                    <a:pt x="55" y="249"/>
                  </a:cubicBezTo>
                  <a:cubicBezTo>
                    <a:pt x="55" y="249"/>
                    <a:pt x="55" y="249"/>
                    <a:pt x="55" y="249"/>
                  </a:cubicBezTo>
                  <a:cubicBezTo>
                    <a:pt x="54" y="249"/>
                    <a:pt x="54" y="249"/>
                    <a:pt x="54" y="249"/>
                  </a:cubicBezTo>
                  <a:cubicBezTo>
                    <a:pt x="54" y="249"/>
                    <a:pt x="54" y="249"/>
                    <a:pt x="54" y="249"/>
                  </a:cubicBezTo>
                  <a:cubicBezTo>
                    <a:pt x="53" y="249"/>
                    <a:pt x="53" y="249"/>
                    <a:pt x="53" y="249"/>
                  </a:cubicBezTo>
                  <a:cubicBezTo>
                    <a:pt x="53" y="250"/>
                    <a:pt x="53" y="250"/>
                    <a:pt x="53" y="250"/>
                  </a:cubicBezTo>
                  <a:cubicBezTo>
                    <a:pt x="54" y="250"/>
                    <a:pt x="54" y="250"/>
                    <a:pt x="54" y="250"/>
                  </a:cubicBezTo>
                  <a:cubicBezTo>
                    <a:pt x="54" y="251"/>
                    <a:pt x="54" y="251"/>
                    <a:pt x="54" y="251"/>
                  </a:cubicBezTo>
                  <a:cubicBezTo>
                    <a:pt x="53" y="252"/>
                    <a:pt x="53" y="252"/>
                    <a:pt x="53" y="252"/>
                  </a:cubicBezTo>
                  <a:cubicBezTo>
                    <a:pt x="52" y="252"/>
                    <a:pt x="52" y="252"/>
                    <a:pt x="52" y="252"/>
                  </a:cubicBezTo>
                  <a:cubicBezTo>
                    <a:pt x="51" y="252"/>
                    <a:pt x="51" y="252"/>
                    <a:pt x="51" y="252"/>
                  </a:cubicBezTo>
                  <a:cubicBezTo>
                    <a:pt x="50" y="251"/>
                    <a:pt x="50" y="251"/>
                    <a:pt x="50" y="251"/>
                  </a:cubicBezTo>
                  <a:cubicBezTo>
                    <a:pt x="49" y="251"/>
                    <a:pt x="49" y="251"/>
                    <a:pt x="49" y="251"/>
                  </a:cubicBezTo>
                  <a:cubicBezTo>
                    <a:pt x="49" y="250"/>
                    <a:pt x="49" y="250"/>
                    <a:pt x="49" y="250"/>
                  </a:cubicBezTo>
                  <a:cubicBezTo>
                    <a:pt x="48" y="250"/>
                    <a:pt x="48" y="250"/>
                    <a:pt x="48" y="250"/>
                  </a:cubicBezTo>
                  <a:cubicBezTo>
                    <a:pt x="48" y="250"/>
                    <a:pt x="48" y="250"/>
                    <a:pt x="48" y="250"/>
                  </a:cubicBezTo>
                  <a:cubicBezTo>
                    <a:pt x="47" y="250"/>
                    <a:pt x="47" y="250"/>
                    <a:pt x="47" y="250"/>
                  </a:cubicBezTo>
                  <a:cubicBezTo>
                    <a:pt x="46" y="250"/>
                    <a:pt x="46" y="250"/>
                    <a:pt x="46" y="250"/>
                  </a:cubicBezTo>
                  <a:cubicBezTo>
                    <a:pt x="45" y="250"/>
                    <a:pt x="45" y="250"/>
                    <a:pt x="45" y="250"/>
                  </a:cubicBezTo>
                  <a:cubicBezTo>
                    <a:pt x="44" y="251"/>
                    <a:pt x="44" y="251"/>
                    <a:pt x="44" y="251"/>
                  </a:cubicBezTo>
                  <a:cubicBezTo>
                    <a:pt x="43" y="252"/>
                    <a:pt x="43" y="252"/>
                    <a:pt x="43" y="252"/>
                  </a:cubicBezTo>
                  <a:cubicBezTo>
                    <a:pt x="42" y="253"/>
                    <a:pt x="42" y="253"/>
                    <a:pt x="42" y="253"/>
                  </a:cubicBezTo>
                  <a:cubicBezTo>
                    <a:pt x="42" y="252"/>
                    <a:pt x="42" y="252"/>
                    <a:pt x="42" y="252"/>
                  </a:cubicBezTo>
                  <a:cubicBezTo>
                    <a:pt x="42" y="252"/>
                    <a:pt x="42" y="252"/>
                    <a:pt x="42" y="252"/>
                  </a:cubicBezTo>
                  <a:cubicBezTo>
                    <a:pt x="43" y="250"/>
                    <a:pt x="43" y="250"/>
                    <a:pt x="43" y="250"/>
                  </a:cubicBezTo>
                  <a:cubicBezTo>
                    <a:pt x="44" y="250"/>
                    <a:pt x="44" y="250"/>
                    <a:pt x="44" y="250"/>
                  </a:cubicBezTo>
                  <a:cubicBezTo>
                    <a:pt x="44" y="250"/>
                    <a:pt x="44" y="250"/>
                    <a:pt x="44" y="250"/>
                  </a:cubicBezTo>
                  <a:cubicBezTo>
                    <a:pt x="44" y="249"/>
                    <a:pt x="44" y="249"/>
                    <a:pt x="44" y="249"/>
                  </a:cubicBezTo>
                  <a:cubicBezTo>
                    <a:pt x="44" y="249"/>
                    <a:pt x="44" y="249"/>
                    <a:pt x="44" y="249"/>
                  </a:cubicBezTo>
                  <a:cubicBezTo>
                    <a:pt x="45" y="248"/>
                    <a:pt x="45" y="248"/>
                    <a:pt x="45" y="248"/>
                  </a:cubicBezTo>
                  <a:cubicBezTo>
                    <a:pt x="45" y="248"/>
                    <a:pt x="45" y="248"/>
                    <a:pt x="45" y="248"/>
                  </a:cubicBezTo>
                  <a:cubicBezTo>
                    <a:pt x="46" y="247"/>
                    <a:pt x="46" y="247"/>
                    <a:pt x="46" y="247"/>
                  </a:cubicBezTo>
                  <a:cubicBezTo>
                    <a:pt x="46" y="247"/>
                    <a:pt x="46" y="247"/>
                    <a:pt x="46" y="247"/>
                  </a:cubicBezTo>
                  <a:cubicBezTo>
                    <a:pt x="47" y="248"/>
                    <a:pt x="47" y="248"/>
                    <a:pt x="47" y="248"/>
                  </a:cubicBezTo>
                  <a:cubicBezTo>
                    <a:pt x="48" y="248"/>
                    <a:pt x="48" y="248"/>
                    <a:pt x="48" y="248"/>
                  </a:cubicBezTo>
                  <a:cubicBezTo>
                    <a:pt x="50" y="248"/>
                    <a:pt x="50" y="248"/>
                    <a:pt x="50" y="248"/>
                  </a:cubicBezTo>
                  <a:cubicBezTo>
                    <a:pt x="50" y="248"/>
                    <a:pt x="50" y="248"/>
                    <a:pt x="50" y="248"/>
                  </a:cubicBezTo>
                  <a:cubicBezTo>
                    <a:pt x="49" y="248"/>
                    <a:pt x="49" y="248"/>
                    <a:pt x="49" y="248"/>
                  </a:cubicBezTo>
                  <a:cubicBezTo>
                    <a:pt x="48" y="248"/>
                    <a:pt x="48" y="248"/>
                    <a:pt x="48" y="248"/>
                  </a:cubicBezTo>
                  <a:cubicBezTo>
                    <a:pt x="48" y="247"/>
                    <a:pt x="48" y="247"/>
                    <a:pt x="48" y="247"/>
                  </a:cubicBezTo>
                  <a:cubicBezTo>
                    <a:pt x="46" y="246"/>
                    <a:pt x="46" y="246"/>
                    <a:pt x="46" y="246"/>
                  </a:cubicBezTo>
                  <a:cubicBezTo>
                    <a:pt x="46" y="245"/>
                    <a:pt x="46" y="245"/>
                    <a:pt x="46" y="245"/>
                  </a:cubicBezTo>
                  <a:cubicBezTo>
                    <a:pt x="45" y="245"/>
                    <a:pt x="45" y="245"/>
                    <a:pt x="45" y="245"/>
                  </a:cubicBezTo>
                  <a:cubicBezTo>
                    <a:pt x="45" y="244"/>
                    <a:pt x="45" y="244"/>
                    <a:pt x="45" y="244"/>
                  </a:cubicBezTo>
                  <a:cubicBezTo>
                    <a:pt x="46" y="244"/>
                    <a:pt x="46" y="244"/>
                    <a:pt x="46" y="244"/>
                  </a:cubicBezTo>
                  <a:cubicBezTo>
                    <a:pt x="47" y="244"/>
                    <a:pt x="47" y="244"/>
                    <a:pt x="47" y="244"/>
                  </a:cubicBezTo>
                  <a:cubicBezTo>
                    <a:pt x="48" y="246"/>
                    <a:pt x="48" y="246"/>
                    <a:pt x="48" y="246"/>
                  </a:cubicBezTo>
                  <a:cubicBezTo>
                    <a:pt x="49" y="247"/>
                    <a:pt x="49" y="247"/>
                    <a:pt x="49" y="247"/>
                  </a:cubicBezTo>
                  <a:cubicBezTo>
                    <a:pt x="49" y="247"/>
                    <a:pt x="49" y="247"/>
                    <a:pt x="49" y="247"/>
                  </a:cubicBezTo>
                  <a:cubicBezTo>
                    <a:pt x="49" y="246"/>
                    <a:pt x="49" y="246"/>
                    <a:pt x="49" y="246"/>
                  </a:cubicBezTo>
                  <a:cubicBezTo>
                    <a:pt x="49" y="245"/>
                    <a:pt x="49" y="245"/>
                    <a:pt x="49" y="245"/>
                  </a:cubicBezTo>
                  <a:cubicBezTo>
                    <a:pt x="49" y="245"/>
                    <a:pt x="49" y="245"/>
                    <a:pt x="49" y="245"/>
                  </a:cubicBezTo>
                  <a:cubicBezTo>
                    <a:pt x="50" y="246"/>
                    <a:pt x="50" y="246"/>
                    <a:pt x="50" y="246"/>
                  </a:cubicBezTo>
                  <a:cubicBezTo>
                    <a:pt x="50" y="246"/>
                    <a:pt x="50" y="246"/>
                    <a:pt x="50" y="246"/>
                  </a:cubicBezTo>
                  <a:cubicBezTo>
                    <a:pt x="52" y="248"/>
                    <a:pt x="52" y="248"/>
                    <a:pt x="52" y="248"/>
                  </a:cubicBezTo>
                  <a:cubicBezTo>
                    <a:pt x="53" y="248"/>
                    <a:pt x="53" y="248"/>
                    <a:pt x="53" y="248"/>
                  </a:cubicBezTo>
                  <a:cubicBezTo>
                    <a:pt x="54" y="247"/>
                    <a:pt x="54" y="247"/>
                    <a:pt x="54" y="247"/>
                  </a:cubicBezTo>
                  <a:cubicBezTo>
                    <a:pt x="55" y="247"/>
                    <a:pt x="55" y="247"/>
                    <a:pt x="55" y="247"/>
                  </a:cubicBezTo>
                  <a:cubicBezTo>
                    <a:pt x="55" y="248"/>
                    <a:pt x="55" y="248"/>
                    <a:pt x="55" y="248"/>
                  </a:cubicBezTo>
                  <a:cubicBezTo>
                    <a:pt x="57" y="249"/>
                    <a:pt x="57" y="249"/>
                    <a:pt x="57" y="249"/>
                  </a:cubicBezTo>
                  <a:cubicBezTo>
                    <a:pt x="58" y="249"/>
                    <a:pt x="58" y="249"/>
                    <a:pt x="58" y="249"/>
                  </a:cubicBezTo>
                  <a:cubicBezTo>
                    <a:pt x="58" y="249"/>
                    <a:pt x="58" y="249"/>
                    <a:pt x="58" y="249"/>
                  </a:cubicBezTo>
                  <a:cubicBezTo>
                    <a:pt x="59" y="249"/>
                    <a:pt x="59" y="249"/>
                    <a:pt x="59" y="249"/>
                  </a:cubicBezTo>
                  <a:cubicBezTo>
                    <a:pt x="59" y="249"/>
                    <a:pt x="59" y="249"/>
                    <a:pt x="59" y="249"/>
                  </a:cubicBezTo>
                  <a:cubicBezTo>
                    <a:pt x="58" y="248"/>
                    <a:pt x="58" y="248"/>
                    <a:pt x="58" y="248"/>
                  </a:cubicBezTo>
                  <a:cubicBezTo>
                    <a:pt x="55" y="246"/>
                    <a:pt x="55" y="246"/>
                    <a:pt x="55" y="246"/>
                  </a:cubicBezTo>
                  <a:cubicBezTo>
                    <a:pt x="55" y="245"/>
                    <a:pt x="55" y="245"/>
                    <a:pt x="55" y="245"/>
                  </a:cubicBezTo>
                  <a:cubicBezTo>
                    <a:pt x="55" y="245"/>
                    <a:pt x="55" y="245"/>
                    <a:pt x="55" y="245"/>
                  </a:cubicBezTo>
                  <a:cubicBezTo>
                    <a:pt x="56" y="244"/>
                    <a:pt x="56" y="244"/>
                    <a:pt x="56" y="244"/>
                  </a:cubicBezTo>
                  <a:cubicBezTo>
                    <a:pt x="57" y="244"/>
                    <a:pt x="57" y="244"/>
                    <a:pt x="57" y="244"/>
                  </a:cubicBezTo>
                  <a:cubicBezTo>
                    <a:pt x="57" y="243"/>
                    <a:pt x="57" y="243"/>
                    <a:pt x="57" y="243"/>
                  </a:cubicBezTo>
                  <a:cubicBezTo>
                    <a:pt x="57" y="243"/>
                    <a:pt x="57" y="243"/>
                    <a:pt x="57" y="243"/>
                  </a:cubicBezTo>
                  <a:cubicBezTo>
                    <a:pt x="57" y="242"/>
                    <a:pt x="57" y="242"/>
                    <a:pt x="57" y="242"/>
                  </a:cubicBezTo>
                  <a:cubicBezTo>
                    <a:pt x="57" y="242"/>
                    <a:pt x="57" y="242"/>
                    <a:pt x="57" y="242"/>
                  </a:cubicBezTo>
                  <a:cubicBezTo>
                    <a:pt x="56" y="243"/>
                    <a:pt x="56" y="243"/>
                    <a:pt x="56" y="243"/>
                  </a:cubicBezTo>
                  <a:cubicBezTo>
                    <a:pt x="54" y="243"/>
                    <a:pt x="54" y="243"/>
                    <a:pt x="54" y="243"/>
                  </a:cubicBezTo>
                  <a:cubicBezTo>
                    <a:pt x="54" y="243"/>
                    <a:pt x="54" y="243"/>
                    <a:pt x="54" y="243"/>
                  </a:cubicBezTo>
                  <a:cubicBezTo>
                    <a:pt x="54" y="243"/>
                    <a:pt x="54" y="243"/>
                    <a:pt x="54" y="243"/>
                  </a:cubicBezTo>
                  <a:cubicBezTo>
                    <a:pt x="55" y="244"/>
                    <a:pt x="55" y="244"/>
                    <a:pt x="55" y="244"/>
                  </a:cubicBezTo>
                  <a:cubicBezTo>
                    <a:pt x="55" y="244"/>
                    <a:pt x="55" y="244"/>
                    <a:pt x="55" y="244"/>
                  </a:cubicBezTo>
                  <a:cubicBezTo>
                    <a:pt x="53" y="244"/>
                    <a:pt x="53" y="244"/>
                    <a:pt x="53" y="244"/>
                  </a:cubicBezTo>
                  <a:cubicBezTo>
                    <a:pt x="53" y="245"/>
                    <a:pt x="53" y="245"/>
                    <a:pt x="53" y="245"/>
                  </a:cubicBezTo>
                  <a:cubicBezTo>
                    <a:pt x="52" y="244"/>
                    <a:pt x="52" y="244"/>
                    <a:pt x="52" y="244"/>
                  </a:cubicBezTo>
                  <a:cubicBezTo>
                    <a:pt x="51" y="245"/>
                    <a:pt x="51" y="245"/>
                    <a:pt x="51" y="245"/>
                  </a:cubicBezTo>
                  <a:cubicBezTo>
                    <a:pt x="50" y="244"/>
                    <a:pt x="50" y="244"/>
                    <a:pt x="50" y="244"/>
                  </a:cubicBezTo>
                  <a:cubicBezTo>
                    <a:pt x="49" y="244"/>
                    <a:pt x="49" y="244"/>
                    <a:pt x="49" y="244"/>
                  </a:cubicBezTo>
                  <a:cubicBezTo>
                    <a:pt x="49" y="243"/>
                    <a:pt x="49" y="243"/>
                    <a:pt x="49" y="243"/>
                  </a:cubicBezTo>
                  <a:cubicBezTo>
                    <a:pt x="49" y="243"/>
                    <a:pt x="49" y="243"/>
                    <a:pt x="49" y="243"/>
                  </a:cubicBezTo>
                  <a:cubicBezTo>
                    <a:pt x="50" y="242"/>
                    <a:pt x="50" y="242"/>
                    <a:pt x="50" y="242"/>
                  </a:cubicBezTo>
                  <a:cubicBezTo>
                    <a:pt x="49" y="242"/>
                    <a:pt x="49" y="242"/>
                    <a:pt x="49" y="242"/>
                  </a:cubicBezTo>
                  <a:cubicBezTo>
                    <a:pt x="48" y="242"/>
                    <a:pt x="48" y="242"/>
                    <a:pt x="48" y="242"/>
                  </a:cubicBezTo>
                  <a:cubicBezTo>
                    <a:pt x="48" y="242"/>
                    <a:pt x="48" y="242"/>
                    <a:pt x="48" y="242"/>
                  </a:cubicBezTo>
                  <a:cubicBezTo>
                    <a:pt x="49" y="242"/>
                    <a:pt x="49" y="242"/>
                    <a:pt x="49" y="242"/>
                  </a:cubicBezTo>
                  <a:cubicBezTo>
                    <a:pt x="51" y="241"/>
                    <a:pt x="51" y="241"/>
                    <a:pt x="51" y="241"/>
                  </a:cubicBezTo>
                  <a:cubicBezTo>
                    <a:pt x="52" y="241"/>
                    <a:pt x="52" y="241"/>
                    <a:pt x="52" y="241"/>
                  </a:cubicBezTo>
                  <a:cubicBezTo>
                    <a:pt x="53" y="241"/>
                    <a:pt x="53" y="241"/>
                    <a:pt x="53" y="241"/>
                  </a:cubicBezTo>
                  <a:cubicBezTo>
                    <a:pt x="54" y="241"/>
                    <a:pt x="54" y="241"/>
                    <a:pt x="54" y="241"/>
                  </a:cubicBezTo>
                  <a:cubicBezTo>
                    <a:pt x="55" y="241"/>
                    <a:pt x="55" y="241"/>
                    <a:pt x="55" y="241"/>
                  </a:cubicBezTo>
                  <a:cubicBezTo>
                    <a:pt x="56" y="241"/>
                    <a:pt x="56" y="241"/>
                    <a:pt x="56" y="241"/>
                  </a:cubicBezTo>
                  <a:cubicBezTo>
                    <a:pt x="57" y="241"/>
                    <a:pt x="57" y="241"/>
                    <a:pt x="57" y="241"/>
                  </a:cubicBezTo>
                  <a:cubicBezTo>
                    <a:pt x="57" y="240"/>
                    <a:pt x="57" y="240"/>
                    <a:pt x="57" y="240"/>
                  </a:cubicBezTo>
                  <a:cubicBezTo>
                    <a:pt x="58" y="240"/>
                    <a:pt x="58" y="240"/>
                    <a:pt x="58" y="240"/>
                  </a:cubicBezTo>
                  <a:cubicBezTo>
                    <a:pt x="58" y="240"/>
                    <a:pt x="58" y="240"/>
                    <a:pt x="58" y="240"/>
                  </a:cubicBezTo>
                  <a:cubicBezTo>
                    <a:pt x="59" y="239"/>
                    <a:pt x="59" y="239"/>
                    <a:pt x="59" y="239"/>
                  </a:cubicBezTo>
                  <a:cubicBezTo>
                    <a:pt x="59" y="238"/>
                    <a:pt x="59" y="238"/>
                    <a:pt x="59" y="238"/>
                  </a:cubicBezTo>
                  <a:cubicBezTo>
                    <a:pt x="59" y="238"/>
                    <a:pt x="59" y="238"/>
                    <a:pt x="59" y="238"/>
                  </a:cubicBezTo>
                  <a:cubicBezTo>
                    <a:pt x="58" y="239"/>
                    <a:pt x="58" y="239"/>
                    <a:pt x="58" y="239"/>
                  </a:cubicBezTo>
                  <a:cubicBezTo>
                    <a:pt x="57" y="239"/>
                    <a:pt x="57" y="239"/>
                    <a:pt x="57" y="239"/>
                  </a:cubicBezTo>
                  <a:cubicBezTo>
                    <a:pt x="57" y="238"/>
                    <a:pt x="57" y="238"/>
                    <a:pt x="57" y="238"/>
                  </a:cubicBezTo>
                  <a:cubicBezTo>
                    <a:pt x="58" y="237"/>
                    <a:pt x="58" y="237"/>
                    <a:pt x="58" y="237"/>
                  </a:cubicBezTo>
                  <a:cubicBezTo>
                    <a:pt x="59" y="235"/>
                    <a:pt x="59" y="235"/>
                    <a:pt x="59" y="235"/>
                  </a:cubicBezTo>
                  <a:cubicBezTo>
                    <a:pt x="58" y="234"/>
                    <a:pt x="58" y="234"/>
                    <a:pt x="58" y="234"/>
                  </a:cubicBezTo>
                  <a:cubicBezTo>
                    <a:pt x="59" y="234"/>
                    <a:pt x="59" y="234"/>
                    <a:pt x="59" y="234"/>
                  </a:cubicBezTo>
                  <a:cubicBezTo>
                    <a:pt x="59" y="234"/>
                    <a:pt x="59" y="234"/>
                    <a:pt x="59" y="234"/>
                  </a:cubicBezTo>
                  <a:cubicBezTo>
                    <a:pt x="60" y="235"/>
                    <a:pt x="60" y="235"/>
                    <a:pt x="60" y="235"/>
                  </a:cubicBezTo>
                  <a:cubicBezTo>
                    <a:pt x="60" y="236"/>
                    <a:pt x="60" y="236"/>
                    <a:pt x="60" y="236"/>
                  </a:cubicBezTo>
                  <a:cubicBezTo>
                    <a:pt x="60" y="236"/>
                    <a:pt x="60" y="236"/>
                    <a:pt x="60" y="236"/>
                  </a:cubicBezTo>
                  <a:cubicBezTo>
                    <a:pt x="61" y="236"/>
                    <a:pt x="61" y="236"/>
                    <a:pt x="61" y="236"/>
                  </a:cubicBezTo>
                  <a:cubicBezTo>
                    <a:pt x="62" y="236"/>
                    <a:pt x="62" y="236"/>
                    <a:pt x="62" y="236"/>
                  </a:cubicBezTo>
                  <a:cubicBezTo>
                    <a:pt x="62" y="237"/>
                    <a:pt x="62" y="237"/>
                    <a:pt x="62" y="237"/>
                  </a:cubicBezTo>
                  <a:cubicBezTo>
                    <a:pt x="63" y="237"/>
                    <a:pt x="63" y="237"/>
                    <a:pt x="63" y="237"/>
                  </a:cubicBezTo>
                  <a:cubicBezTo>
                    <a:pt x="63" y="236"/>
                    <a:pt x="63" y="236"/>
                    <a:pt x="63" y="236"/>
                  </a:cubicBezTo>
                  <a:cubicBezTo>
                    <a:pt x="63" y="237"/>
                    <a:pt x="63" y="237"/>
                    <a:pt x="63" y="237"/>
                  </a:cubicBezTo>
                  <a:cubicBezTo>
                    <a:pt x="64" y="237"/>
                    <a:pt x="64" y="237"/>
                    <a:pt x="64" y="237"/>
                  </a:cubicBezTo>
                  <a:cubicBezTo>
                    <a:pt x="64" y="236"/>
                    <a:pt x="64" y="236"/>
                    <a:pt x="64" y="236"/>
                  </a:cubicBezTo>
                  <a:cubicBezTo>
                    <a:pt x="63" y="236"/>
                    <a:pt x="63" y="236"/>
                    <a:pt x="63" y="236"/>
                  </a:cubicBezTo>
                  <a:cubicBezTo>
                    <a:pt x="62" y="235"/>
                    <a:pt x="62" y="235"/>
                    <a:pt x="62" y="235"/>
                  </a:cubicBezTo>
                  <a:cubicBezTo>
                    <a:pt x="62" y="235"/>
                    <a:pt x="62" y="235"/>
                    <a:pt x="62" y="235"/>
                  </a:cubicBezTo>
                  <a:cubicBezTo>
                    <a:pt x="63" y="235"/>
                    <a:pt x="63" y="235"/>
                    <a:pt x="63" y="235"/>
                  </a:cubicBezTo>
                  <a:cubicBezTo>
                    <a:pt x="64" y="235"/>
                    <a:pt x="64" y="235"/>
                    <a:pt x="64" y="235"/>
                  </a:cubicBezTo>
                  <a:cubicBezTo>
                    <a:pt x="64" y="234"/>
                    <a:pt x="64" y="234"/>
                    <a:pt x="64" y="234"/>
                  </a:cubicBezTo>
                  <a:cubicBezTo>
                    <a:pt x="63" y="234"/>
                    <a:pt x="63" y="234"/>
                    <a:pt x="63" y="234"/>
                  </a:cubicBezTo>
                  <a:cubicBezTo>
                    <a:pt x="63" y="234"/>
                    <a:pt x="63" y="234"/>
                    <a:pt x="63" y="234"/>
                  </a:cubicBezTo>
                  <a:cubicBezTo>
                    <a:pt x="62" y="233"/>
                    <a:pt x="62" y="233"/>
                    <a:pt x="62" y="233"/>
                  </a:cubicBezTo>
                  <a:cubicBezTo>
                    <a:pt x="62" y="233"/>
                    <a:pt x="62" y="233"/>
                    <a:pt x="62" y="233"/>
                  </a:cubicBezTo>
                  <a:cubicBezTo>
                    <a:pt x="61" y="233"/>
                    <a:pt x="61" y="233"/>
                    <a:pt x="61" y="233"/>
                  </a:cubicBezTo>
                  <a:cubicBezTo>
                    <a:pt x="61" y="233"/>
                    <a:pt x="61" y="233"/>
                    <a:pt x="61" y="233"/>
                  </a:cubicBezTo>
                  <a:cubicBezTo>
                    <a:pt x="60" y="233"/>
                    <a:pt x="60" y="233"/>
                    <a:pt x="60" y="233"/>
                  </a:cubicBezTo>
                  <a:cubicBezTo>
                    <a:pt x="60" y="233"/>
                    <a:pt x="60" y="233"/>
                    <a:pt x="60" y="233"/>
                  </a:cubicBezTo>
                  <a:cubicBezTo>
                    <a:pt x="60" y="232"/>
                    <a:pt x="60" y="232"/>
                    <a:pt x="60" y="232"/>
                  </a:cubicBezTo>
                  <a:cubicBezTo>
                    <a:pt x="61" y="232"/>
                    <a:pt x="61" y="232"/>
                    <a:pt x="61" y="232"/>
                  </a:cubicBezTo>
                  <a:cubicBezTo>
                    <a:pt x="62" y="231"/>
                    <a:pt x="62" y="231"/>
                    <a:pt x="62" y="231"/>
                  </a:cubicBezTo>
                  <a:cubicBezTo>
                    <a:pt x="62" y="230"/>
                    <a:pt x="62" y="230"/>
                    <a:pt x="62" y="230"/>
                  </a:cubicBezTo>
                  <a:cubicBezTo>
                    <a:pt x="63" y="230"/>
                    <a:pt x="63" y="230"/>
                    <a:pt x="63" y="230"/>
                  </a:cubicBezTo>
                  <a:cubicBezTo>
                    <a:pt x="63" y="230"/>
                    <a:pt x="63" y="230"/>
                    <a:pt x="63" y="230"/>
                  </a:cubicBezTo>
                  <a:cubicBezTo>
                    <a:pt x="64" y="230"/>
                    <a:pt x="64" y="230"/>
                    <a:pt x="64" y="230"/>
                  </a:cubicBezTo>
                  <a:cubicBezTo>
                    <a:pt x="64" y="230"/>
                    <a:pt x="64" y="230"/>
                    <a:pt x="64" y="230"/>
                  </a:cubicBezTo>
                  <a:cubicBezTo>
                    <a:pt x="63" y="229"/>
                    <a:pt x="63" y="229"/>
                    <a:pt x="63" y="229"/>
                  </a:cubicBezTo>
                  <a:cubicBezTo>
                    <a:pt x="62" y="229"/>
                    <a:pt x="62" y="229"/>
                    <a:pt x="62" y="229"/>
                  </a:cubicBezTo>
                  <a:cubicBezTo>
                    <a:pt x="62" y="229"/>
                    <a:pt x="62" y="229"/>
                    <a:pt x="62" y="229"/>
                  </a:cubicBezTo>
                  <a:cubicBezTo>
                    <a:pt x="62" y="228"/>
                    <a:pt x="62" y="228"/>
                    <a:pt x="62" y="228"/>
                  </a:cubicBezTo>
                  <a:cubicBezTo>
                    <a:pt x="64" y="228"/>
                    <a:pt x="64" y="228"/>
                    <a:pt x="64" y="228"/>
                  </a:cubicBezTo>
                  <a:cubicBezTo>
                    <a:pt x="64" y="227"/>
                    <a:pt x="64" y="227"/>
                    <a:pt x="64" y="227"/>
                  </a:cubicBezTo>
                  <a:cubicBezTo>
                    <a:pt x="65" y="227"/>
                    <a:pt x="65" y="227"/>
                    <a:pt x="65" y="227"/>
                  </a:cubicBezTo>
                  <a:cubicBezTo>
                    <a:pt x="65" y="227"/>
                    <a:pt x="65" y="227"/>
                    <a:pt x="65" y="227"/>
                  </a:cubicBezTo>
                  <a:cubicBezTo>
                    <a:pt x="66" y="226"/>
                    <a:pt x="66" y="226"/>
                    <a:pt x="66" y="226"/>
                  </a:cubicBezTo>
                  <a:cubicBezTo>
                    <a:pt x="65" y="225"/>
                    <a:pt x="65" y="225"/>
                    <a:pt x="65" y="225"/>
                  </a:cubicBezTo>
                  <a:cubicBezTo>
                    <a:pt x="65" y="225"/>
                    <a:pt x="65" y="225"/>
                    <a:pt x="65" y="225"/>
                  </a:cubicBezTo>
                  <a:cubicBezTo>
                    <a:pt x="65" y="225"/>
                    <a:pt x="65" y="225"/>
                    <a:pt x="65" y="225"/>
                  </a:cubicBezTo>
                  <a:cubicBezTo>
                    <a:pt x="65" y="225"/>
                    <a:pt x="65" y="225"/>
                    <a:pt x="65" y="225"/>
                  </a:cubicBezTo>
                  <a:cubicBezTo>
                    <a:pt x="66" y="225"/>
                    <a:pt x="66" y="225"/>
                    <a:pt x="66" y="225"/>
                  </a:cubicBezTo>
                  <a:cubicBezTo>
                    <a:pt x="66" y="224"/>
                    <a:pt x="66" y="224"/>
                    <a:pt x="66" y="224"/>
                  </a:cubicBezTo>
                  <a:cubicBezTo>
                    <a:pt x="65" y="223"/>
                    <a:pt x="65" y="223"/>
                    <a:pt x="65" y="223"/>
                  </a:cubicBezTo>
                  <a:cubicBezTo>
                    <a:pt x="64" y="224"/>
                    <a:pt x="64" y="224"/>
                    <a:pt x="64" y="224"/>
                  </a:cubicBezTo>
                  <a:cubicBezTo>
                    <a:pt x="63" y="224"/>
                    <a:pt x="63" y="224"/>
                    <a:pt x="63" y="224"/>
                  </a:cubicBezTo>
                  <a:cubicBezTo>
                    <a:pt x="62" y="224"/>
                    <a:pt x="62" y="224"/>
                    <a:pt x="62" y="224"/>
                  </a:cubicBezTo>
                  <a:cubicBezTo>
                    <a:pt x="62" y="224"/>
                    <a:pt x="62" y="224"/>
                    <a:pt x="62" y="224"/>
                  </a:cubicBezTo>
                  <a:cubicBezTo>
                    <a:pt x="61" y="224"/>
                    <a:pt x="61" y="224"/>
                    <a:pt x="61" y="224"/>
                  </a:cubicBezTo>
                  <a:cubicBezTo>
                    <a:pt x="60" y="224"/>
                    <a:pt x="60" y="224"/>
                    <a:pt x="60" y="224"/>
                  </a:cubicBezTo>
                  <a:cubicBezTo>
                    <a:pt x="59" y="223"/>
                    <a:pt x="59" y="223"/>
                    <a:pt x="59" y="223"/>
                  </a:cubicBezTo>
                  <a:cubicBezTo>
                    <a:pt x="59" y="224"/>
                    <a:pt x="59" y="224"/>
                    <a:pt x="59" y="224"/>
                  </a:cubicBezTo>
                  <a:cubicBezTo>
                    <a:pt x="58" y="223"/>
                    <a:pt x="58" y="223"/>
                    <a:pt x="58" y="223"/>
                  </a:cubicBezTo>
                  <a:cubicBezTo>
                    <a:pt x="57" y="222"/>
                    <a:pt x="57" y="222"/>
                    <a:pt x="57" y="222"/>
                  </a:cubicBezTo>
                  <a:cubicBezTo>
                    <a:pt x="56" y="222"/>
                    <a:pt x="56" y="222"/>
                    <a:pt x="56" y="222"/>
                  </a:cubicBezTo>
                  <a:cubicBezTo>
                    <a:pt x="55" y="222"/>
                    <a:pt x="55" y="222"/>
                    <a:pt x="55" y="222"/>
                  </a:cubicBezTo>
                  <a:cubicBezTo>
                    <a:pt x="55" y="221"/>
                    <a:pt x="55" y="221"/>
                    <a:pt x="55" y="221"/>
                  </a:cubicBezTo>
                  <a:cubicBezTo>
                    <a:pt x="55" y="220"/>
                    <a:pt x="55" y="220"/>
                    <a:pt x="55" y="220"/>
                  </a:cubicBezTo>
                  <a:cubicBezTo>
                    <a:pt x="53" y="219"/>
                    <a:pt x="53" y="219"/>
                    <a:pt x="53" y="219"/>
                  </a:cubicBezTo>
                  <a:cubicBezTo>
                    <a:pt x="51" y="218"/>
                    <a:pt x="51" y="218"/>
                    <a:pt x="51" y="218"/>
                  </a:cubicBezTo>
                  <a:cubicBezTo>
                    <a:pt x="49" y="218"/>
                    <a:pt x="49" y="218"/>
                    <a:pt x="49" y="218"/>
                  </a:cubicBezTo>
                  <a:cubicBezTo>
                    <a:pt x="48" y="217"/>
                    <a:pt x="48" y="217"/>
                    <a:pt x="48" y="217"/>
                  </a:cubicBezTo>
                  <a:cubicBezTo>
                    <a:pt x="48" y="216"/>
                    <a:pt x="48" y="216"/>
                    <a:pt x="48" y="216"/>
                  </a:cubicBezTo>
                  <a:cubicBezTo>
                    <a:pt x="48" y="214"/>
                    <a:pt x="48" y="214"/>
                    <a:pt x="48" y="214"/>
                  </a:cubicBezTo>
                  <a:cubicBezTo>
                    <a:pt x="47" y="214"/>
                    <a:pt x="47" y="214"/>
                    <a:pt x="47" y="214"/>
                  </a:cubicBezTo>
                  <a:cubicBezTo>
                    <a:pt x="47" y="213"/>
                    <a:pt x="47" y="213"/>
                    <a:pt x="47" y="213"/>
                  </a:cubicBezTo>
                  <a:cubicBezTo>
                    <a:pt x="47" y="212"/>
                    <a:pt x="47" y="212"/>
                    <a:pt x="47" y="212"/>
                  </a:cubicBezTo>
                  <a:cubicBezTo>
                    <a:pt x="48" y="211"/>
                    <a:pt x="48" y="211"/>
                    <a:pt x="48" y="211"/>
                  </a:cubicBezTo>
                  <a:cubicBezTo>
                    <a:pt x="49" y="211"/>
                    <a:pt x="49" y="211"/>
                    <a:pt x="49" y="211"/>
                  </a:cubicBezTo>
                  <a:cubicBezTo>
                    <a:pt x="50" y="211"/>
                    <a:pt x="50" y="211"/>
                    <a:pt x="50" y="211"/>
                  </a:cubicBezTo>
                  <a:cubicBezTo>
                    <a:pt x="50" y="211"/>
                    <a:pt x="50" y="211"/>
                    <a:pt x="50" y="211"/>
                  </a:cubicBezTo>
                  <a:cubicBezTo>
                    <a:pt x="52" y="211"/>
                    <a:pt x="52" y="211"/>
                    <a:pt x="52" y="211"/>
                  </a:cubicBezTo>
                  <a:cubicBezTo>
                    <a:pt x="53" y="212"/>
                    <a:pt x="53" y="212"/>
                    <a:pt x="53" y="212"/>
                  </a:cubicBezTo>
                  <a:cubicBezTo>
                    <a:pt x="54" y="212"/>
                    <a:pt x="54" y="212"/>
                    <a:pt x="54" y="212"/>
                  </a:cubicBezTo>
                  <a:cubicBezTo>
                    <a:pt x="55" y="213"/>
                    <a:pt x="55" y="213"/>
                    <a:pt x="55" y="213"/>
                  </a:cubicBezTo>
                  <a:cubicBezTo>
                    <a:pt x="55" y="213"/>
                    <a:pt x="55" y="213"/>
                    <a:pt x="55" y="213"/>
                  </a:cubicBezTo>
                  <a:cubicBezTo>
                    <a:pt x="56" y="213"/>
                    <a:pt x="56" y="213"/>
                    <a:pt x="56" y="213"/>
                  </a:cubicBezTo>
                  <a:cubicBezTo>
                    <a:pt x="57" y="213"/>
                    <a:pt x="57" y="213"/>
                    <a:pt x="57" y="213"/>
                  </a:cubicBezTo>
                  <a:cubicBezTo>
                    <a:pt x="58" y="214"/>
                    <a:pt x="58" y="214"/>
                    <a:pt x="58" y="214"/>
                  </a:cubicBezTo>
                  <a:cubicBezTo>
                    <a:pt x="59" y="214"/>
                    <a:pt x="59" y="214"/>
                    <a:pt x="59" y="214"/>
                  </a:cubicBezTo>
                  <a:cubicBezTo>
                    <a:pt x="59" y="215"/>
                    <a:pt x="59" y="215"/>
                    <a:pt x="59" y="215"/>
                  </a:cubicBezTo>
                  <a:cubicBezTo>
                    <a:pt x="60" y="217"/>
                    <a:pt x="60" y="217"/>
                    <a:pt x="60" y="217"/>
                  </a:cubicBezTo>
                  <a:cubicBezTo>
                    <a:pt x="61" y="218"/>
                    <a:pt x="61" y="218"/>
                    <a:pt x="61" y="218"/>
                  </a:cubicBezTo>
                  <a:cubicBezTo>
                    <a:pt x="62" y="219"/>
                    <a:pt x="62" y="219"/>
                    <a:pt x="62" y="219"/>
                  </a:cubicBezTo>
                  <a:cubicBezTo>
                    <a:pt x="63" y="220"/>
                    <a:pt x="63" y="220"/>
                    <a:pt x="63" y="220"/>
                  </a:cubicBezTo>
                  <a:cubicBezTo>
                    <a:pt x="64" y="220"/>
                    <a:pt x="64" y="220"/>
                    <a:pt x="64" y="220"/>
                  </a:cubicBezTo>
                  <a:cubicBezTo>
                    <a:pt x="65" y="220"/>
                    <a:pt x="65" y="220"/>
                    <a:pt x="65" y="220"/>
                  </a:cubicBezTo>
                  <a:cubicBezTo>
                    <a:pt x="65" y="219"/>
                    <a:pt x="65" y="219"/>
                    <a:pt x="65" y="219"/>
                  </a:cubicBezTo>
                  <a:cubicBezTo>
                    <a:pt x="65" y="219"/>
                    <a:pt x="65" y="219"/>
                    <a:pt x="65" y="219"/>
                  </a:cubicBezTo>
                  <a:cubicBezTo>
                    <a:pt x="65" y="219"/>
                    <a:pt x="65" y="219"/>
                    <a:pt x="65" y="219"/>
                  </a:cubicBezTo>
                  <a:cubicBezTo>
                    <a:pt x="64" y="219"/>
                    <a:pt x="64" y="219"/>
                    <a:pt x="64" y="219"/>
                  </a:cubicBezTo>
                  <a:cubicBezTo>
                    <a:pt x="63" y="219"/>
                    <a:pt x="63" y="219"/>
                    <a:pt x="63" y="219"/>
                  </a:cubicBezTo>
                  <a:cubicBezTo>
                    <a:pt x="62" y="217"/>
                    <a:pt x="62" y="217"/>
                    <a:pt x="62" y="217"/>
                  </a:cubicBezTo>
                  <a:cubicBezTo>
                    <a:pt x="62" y="217"/>
                    <a:pt x="62" y="217"/>
                    <a:pt x="62" y="217"/>
                  </a:cubicBezTo>
                  <a:cubicBezTo>
                    <a:pt x="62" y="217"/>
                    <a:pt x="62" y="217"/>
                    <a:pt x="62" y="217"/>
                  </a:cubicBezTo>
                  <a:cubicBezTo>
                    <a:pt x="63" y="218"/>
                    <a:pt x="63" y="218"/>
                    <a:pt x="63" y="218"/>
                  </a:cubicBezTo>
                  <a:cubicBezTo>
                    <a:pt x="64" y="218"/>
                    <a:pt x="64" y="218"/>
                    <a:pt x="64" y="218"/>
                  </a:cubicBezTo>
                  <a:cubicBezTo>
                    <a:pt x="64" y="217"/>
                    <a:pt x="64" y="217"/>
                    <a:pt x="64" y="217"/>
                  </a:cubicBezTo>
                  <a:cubicBezTo>
                    <a:pt x="65" y="217"/>
                    <a:pt x="65" y="217"/>
                    <a:pt x="65" y="217"/>
                  </a:cubicBezTo>
                  <a:cubicBezTo>
                    <a:pt x="65" y="217"/>
                    <a:pt x="65" y="217"/>
                    <a:pt x="65" y="217"/>
                  </a:cubicBezTo>
                  <a:cubicBezTo>
                    <a:pt x="63" y="216"/>
                    <a:pt x="63" y="216"/>
                    <a:pt x="63" y="216"/>
                  </a:cubicBezTo>
                  <a:cubicBezTo>
                    <a:pt x="62" y="214"/>
                    <a:pt x="62" y="214"/>
                    <a:pt x="62" y="214"/>
                  </a:cubicBezTo>
                  <a:cubicBezTo>
                    <a:pt x="62" y="214"/>
                    <a:pt x="62" y="214"/>
                    <a:pt x="62" y="214"/>
                  </a:cubicBezTo>
                  <a:cubicBezTo>
                    <a:pt x="62" y="213"/>
                    <a:pt x="62" y="213"/>
                    <a:pt x="62" y="213"/>
                  </a:cubicBezTo>
                  <a:cubicBezTo>
                    <a:pt x="62" y="213"/>
                    <a:pt x="62" y="213"/>
                    <a:pt x="62" y="213"/>
                  </a:cubicBezTo>
                  <a:cubicBezTo>
                    <a:pt x="63" y="214"/>
                    <a:pt x="63" y="214"/>
                    <a:pt x="63" y="214"/>
                  </a:cubicBezTo>
                  <a:cubicBezTo>
                    <a:pt x="64" y="214"/>
                    <a:pt x="64" y="214"/>
                    <a:pt x="64" y="214"/>
                  </a:cubicBezTo>
                  <a:cubicBezTo>
                    <a:pt x="63" y="213"/>
                    <a:pt x="63" y="213"/>
                    <a:pt x="63" y="213"/>
                  </a:cubicBezTo>
                  <a:cubicBezTo>
                    <a:pt x="62" y="212"/>
                    <a:pt x="62" y="212"/>
                    <a:pt x="62" y="212"/>
                  </a:cubicBezTo>
                  <a:cubicBezTo>
                    <a:pt x="61" y="211"/>
                    <a:pt x="61" y="211"/>
                    <a:pt x="61" y="211"/>
                  </a:cubicBezTo>
                  <a:cubicBezTo>
                    <a:pt x="61" y="211"/>
                    <a:pt x="61" y="211"/>
                    <a:pt x="61" y="211"/>
                  </a:cubicBezTo>
                  <a:cubicBezTo>
                    <a:pt x="61" y="210"/>
                    <a:pt x="61" y="210"/>
                    <a:pt x="61" y="210"/>
                  </a:cubicBezTo>
                  <a:cubicBezTo>
                    <a:pt x="62" y="211"/>
                    <a:pt x="62" y="211"/>
                    <a:pt x="62" y="211"/>
                  </a:cubicBezTo>
                  <a:cubicBezTo>
                    <a:pt x="64" y="211"/>
                    <a:pt x="64" y="211"/>
                    <a:pt x="64" y="211"/>
                  </a:cubicBezTo>
                  <a:cubicBezTo>
                    <a:pt x="65" y="211"/>
                    <a:pt x="65" y="211"/>
                    <a:pt x="65" y="211"/>
                  </a:cubicBezTo>
                  <a:cubicBezTo>
                    <a:pt x="65" y="210"/>
                    <a:pt x="65" y="210"/>
                    <a:pt x="65" y="210"/>
                  </a:cubicBezTo>
                  <a:cubicBezTo>
                    <a:pt x="64" y="209"/>
                    <a:pt x="64" y="209"/>
                    <a:pt x="64" y="209"/>
                  </a:cubicBezTo>
                  <a:cubicBezTo>
                    <a:pt x="64" y="209"/>
                    <a:pt x="64" y="209"/>
                    <a:pt x="64" y="209"/>
                  </a:cubicBezTo>
                  <a:cubicBezTo>
                    <a:pt x="63" y="210"/>
                    <a:pt x="63" y="210"/>
                    <a:pt x="63" y="210"/>
                  </a:cubicBezTo>
                  <a:cubicBezTo>
                    <a:pt x="62" y="210"/>
                    <a:pt x="62" y="210"/>
                    <a:pt x="62" y="210"/>
                  </a:cubicBezTo>
                  <a:cubicBezTo>
                    <a:pt x="61" y="210"/>
                    <a:pt x="61" y="210"/>
                    <a:pt x="61" y="210"/>
                  </a:cubicBezTo>
                  <a:cubicBezTo>
                    <a:pt x="61" y="209"/>
                    <a:pt x="61" y="209"/>
                    <a:pt x="61" y="209"/>
                  </a:cubicBezTo>
                  <a:cubicBezTo>
                    <a:pt x="61" y="208"/>
                    <a:pt x="61" y="208"/>
                    <a:pt x="61" y="208"/>
                  </a:cubicBezTo>
                  <a:cubicBezTo>
                    <a:pt x="63" y="208"/>
                    <a:pt x="63" y="208"/>
                    <a:pt x="63" y="208"/>
                  </a:cubicBezTo>
                  <a:cubicBezTo>
                    <a:pt x="63" y="208"/>
                    <a:pt x="63" y="208"/>
                    <a:pt x="63" y="208"/>
                  </a:cubicBezTo>
                  <a:cubicBezTo>
                    <a:pt x="64" y="208"/>
                    <a:pt x="64" y="208"/>
                    <a:pt x="64" y="208"/>
                  </a:cubicBezTo>
                  <a:cubicBezTo>
                    <a:pt x="64" y="208"/>
                    <a:pt x="64" y="208"/>
                    <a:pt x="64" y="208"/>
                  </a:cubicBezTo>
                  <a:cubicBezTo>
                    <a:pt x="64" y="207"/>
                    <a:pt x="64" y="207"/>
                    <a:pt x="64" y="207"/>
                  </a:cubicBezTo>
                  <a:cubicBezTo>
                    <a:pt x="63" y="206"/>
                    <a:pt x="63" y="206"/>
                    <a:pt x="63" y="206"/>
                  </a:cubicBezTo>
                  <a:cubicBezTo>
                    <a:pt x="63" y="206"/>
                    <a:pt x="63" y="206"/>
                    <a:pt x="63" y="206"/>
                  </a:cubicBezTo>
                  <a:cubicBezTo>
                    <a:pt x="62" y="207"/>
                    <a:pt x="62" y="207"/>
                    <a:pt x="62" y="207"/>
                  </a:cubicBezTo>
                  <a:cubicBezTo>
                    <a:pt x="62" y="207"/>
                    <a:pt x="62" y="207"/>
                    <a:pt x="62" y="207"/>
                  </a:cubicBezTo>
                  <a:cubicBezTo>
                    <a:pt x="61" y="207"/>
                    <a:pt x="61" y="207"/>
                    <a:pt x="61" y="207"/>
                  </a:cubicBezTo>
                  <a:cubicBezTo>
                    <a:pt x="60" y="209"/>
                    <a:pt x="60" y="209"/>
                    <a:pt x="60" y="209"/>
                  </a:cubicBezTo>
                  <a:cubicBezTo>
                    <a:pt x="59" y="209"/>
                    <a:pt x="59" y="209"/>
                    <a:pt x="59" y="209"/>
                  </a:cubicBezTo>
                  <a:cubicBezTo>
                    <a:pt x="59" y="208"/>
                    <a:pt x="59" y="208"/>
                    <a:pt x="59" y="208"/>
                  </a:cubicBezTo>
                  <a:cubicBezTo>
                    <a:pt x="60" y="208"/>
                    <a:pt x="60" y="208"/>
                    <a:pt x="60" y="208"/>
                  </a:cubicBezTo>
                  <a:cubicBezTo>
                    <a:pt x="60" y="207"/>
                    <a:pt x="60" y="207"/>
                    <a:pt x="60" y="207"/>
                  </a:cubicBezTo>
                  <a:cubicBezTo>
                    <a:pt x="61" y="206"/>
                    <a:pt x="61" y="206"/>
                    <a:pt x="61" y="206"/>
                  </a:cubicBezTo>
                  <a:cubicBezTo>
                    <a:pt x="61" y="206"/>
                    <a:pt x="61" y="206"/>
                    <a:pt x="61" y="206"/>
                  </a:cubicBezTo>
                  <a:cubicBezTo>
                    <a:pt x="62" y="206"/>
                    <a:pt x="62" y="206"/>
                    <a:pt x="62" y="206"/>
                  </a:cubicBezTo>
                  <a:cubicBezTo>
                    <a:pt x="63" y="205"/>
                    <a:pt x="63" y="205"/>
                    <a:pt x="63" y="205"/>
                  </a:cubicBezTo>
                  <a:cubicBezTo>
                    <a:pt x="64" y="205"/>
                    <a:pt x="64" y="205"/>
                    <a:pt x="64" y="205"/>
                  </a:cubicBezTo>
                  <a:cubicBezTo>
                    <a:pt x="64" y="204"/>
                    <a:pt x="64" y="204"/>
                    <a:pt x="64" y="204"/>
                  </a:cubicBezTo>
                  <a:cubicBezTo>
                    <a:pt x="64" y="204"/>
                    <a:pt x="64" y="204"/>
                    <a:pt x="64" y="204"/>
                  </a:cubicBezTo>
                  <a:cubicBezTo>
                    <a:pt x="62" y="204"/>
                    <a:pt x="62" y="204"/>
                    <a:pt x="62" y="204"/>
                  </a:cubicBezTo>
                  <a:cubicBezTo>
                    <a:pt x="61" y="205"/>
                    <a:pt x="61" y="205"/>
                    <a:pt x="61" y="205"/>
                  </a:cubicBezTo>
                  <a:cubicBezTo>
                    <a:pt x="61" y="205"/>
                    <a:pt x="61" y="205"/>
                    <a:pt x="61" y="205"/>
                  </a:cubicBezTo>
                  <a:cubicBezTo>
                    <a:pt x="60" y="205"/>
                    <a:pt x="60" y="205"/>
                    <a:pt x="60" y="205"/>
                  </a:cubicBezTo>
                  <a:cubicBezTo>
                    <a:pt x="59" y="205"/>
                    <a:pt x="59" y="205"/>
                    <a:pt x="59" y="205"/>
                  </a:cubicBezTo>
                  <a:cubicBezTo>
                    <a:pt x="58" y="205"/>
                    <a:pt x="58" y="205"/>
                    <a:pt x="58" y="205"/>
                  </a:cubicBezTo>
                  <a:cubicBezTo>
                    <a:pt x="58" y="204"/>
                    <a:pt x="58" y="204"/>
                    <a:pt x="58" y="204"/>
                  </a:cubicBezTo>
                  <a:cubicBezTo>
                    <a:pt x="59" y="203"/>
                    <a:pt x="59" y="203"/>
                    <a:pt x="59" y="203"/>
                  </a:cubicBezTo>
                  <a:cubicBezTo>
                    <a:pt x="60" y="203"/>
                    <a:pt x="60" y="203"/>
                    <a:pt x="60" y="203"/>
                  </a:cubicBezTo>
                  <a:cubicBezTo>
                    <a:pt x="61" y="203"/>
                    <a:pt x="61" y="203"/>
                    <a:pt x="61" y="203"/>
                  </a:cubicBezTo>
                  <a:cubicBezTo>
                    <a:pt x="63" y="202"/>
                    <a:pt x="63" y="202"/>
                    <a:pt x="63" y="202"/>
                  </a:cubicBezTo>
                  <a:cubicBezTo>
                    <a:pt x="65" y="201"/>
                    <a:pt x="65" y="201"/>
                    <a:pt x="65" y="201"/>
                  </a:cubicBezTo>
                  <a:cubicBezTo>
                    <a:pt x="65" y="201"/>
                    <a:pt x="65" y="201"/>
                    <a:pt x="65" y="201"/>
                  </a:cubicBezTo>
                  <a:cubicBezTo>
                    <a:pt x="64" y="201"/>
                    <a:pt x="64" y="201"/>
                    <a:pt x="64" y="201"/>
                  </a:cubicBezTo>
                  <a:cubicBezTo>
                    <a:pt x="64" y="201"/>
                    <a:pt x="64" y="201"/>
                    <a:pt x="64" y="201"/>
                  </a:cubicBezTo>
                  <a:cubicBezTo>
                    <a:pt x="63" y="201"/>
                    <a:pt x="63" y="201"/>
                    <a:pt x="63" y="201"/>
                  </a:cubicBezTo>
                  <a:cubicBezTo>
                    <a:pt x="62" y="202"/>
                    <a:pt x="62" y="202"/>
                    <a:pt x="62" y="202"/>
                  </a:cubicBezTo>
                  <a:cubicBezTo>
                    <a:pt x="61" y="201"/>
                    <a:pt x="61" y="201"/>
                    <a:pt x="61" y="201"/>
                  </a:cubicBezTo>
                  <a:cubicBezTo>
                    <a:pt x="61" y="201"/>
                    <a:pt x="61" y="201"/>
                    <a:pt x="61" y="201"/>
                  </a:cubicBezTo>
                  <a:cubicBezTo>
                    <a:pt x="60" y="200"/>
                    <a:pt x="60" y="200"/>
                    <a:pt x="60" y="200"/>
                  </a:cubicBezTo>
                  <a:cubicBezTo>
                    <a:pt x="59" y="200"/>
                    <a:pt x="59" y="200"/>
                    <a:pt x="59" y="200"/>
                  </a:cubicBezTo>
                  <a:cubicBezTo>
                    <a:pt x="59" y="200"/>
                    <a:pt x="59" y="200"/>
                    <a:pt x="59" y="200"/>
                  </a:cubicBezTo>
                  <a:cubicBezTo>
                    <a:pt x="59" y="200"/>
                    <a:pt x="59" y="200"/>
                    <a:pt x="59" y="200"/>
                  </a:cubicBezTo>
                  <a:cubicBezTo>
                    <a:pt x="60" y="199"/>
                    <a:pt x="60" y="199"/>
                    <a:pt x="60" y="199"/>
                  </a:cubicBezTo>
                  <a:cubicBezTo>
                    <a:pt x="60" y="198"/>
                    <a:pt x="60" y="198"/>
                    <a:pt x="60" y="198"/>
                  </a:cubicBezTo>
                  <a:cubicBezTo>
                    <a:pt x="61" y="197"/>
                    <a:pt x="61" y="197"/>
                    <a:pt x="61" y="197"/>
                  </a:cubicBezTo>
                  <a:cubicBezTo>
                    <a:pt x="61" y="197"/>
                    <a:pt x="61" y="197"/>
                    <a:pt x="61" y="197"/>
                  </a:cubicBezTo>
                  <a:cubicBezTo>
                    <a:pt x="61" y="196"/>
                    <a:pt x="61" y="196"/>
                    <a:pt x="61" y="196"/>
                  </a:cubicBezTo>
                  <a:cubicBezTo>
                    <a:pt x="61" y="196"/>
                    <a:pt x="61" y="196"/>
                    <a:pt x="61" y="196"/>
                  </a:cubicBezTo>
                  <a:cubicBezTo>
                    <a:pt x="60" y="197"/>
                    <a:pt x="60" y="197"/>
                    <a:pt x="60" y="197"/>
                  </a:cubicBezTo>
                  <a:cubicBezTo>
                    <a:pt x="59" y="198"/>
                    <a:pt x="59" y="198"/>
                    <a:pt x="59" y="198"/>
                  </a:cubicBezTo>
                  <a:cubicBezTo>
                    <a:pt x="59" y="199"/>
                    <a:pt x="59" y="199"/>
                    <a:pt x="59" y="199"/>
                  </a:cubicBezTo>
                  <a:cubicBezTo>
                    <a:pt x="58" y="199"/>
                    <a:pt x="58" y="199"/>
                    <a:pt x="58" y="199"/>
                  </a:cubicBezTo>
                  <a:cubicBezTo>
                    <a:pt x="58" y="200"/>
                    <a:pt x="58" y="200"/>
                    <a:pt x="58" y="200"/>
                  </a:cubicBezTo>
                  <a:cubicBezTo>
                    <a:pt x="57" y="200"/>
                    <a:pt x="57" y="200"/>
                    <a:pt x="57" y="200"/>
                  </a:cubicBezTo>
                  <a:cubicBezTo>
                    <a:pt x="57" y="199"/>
                    <a:pt x="57" y="199"/>
                    <a:pt x="57" y="199"/>
                  </a:cubicBezTo>
                  <a:cubicBezTo>
                    <a:pt x="57" y="197"/>
                    <a:pt x="57" y="197"/>
                    <a:pt x="57" y="197"/>
                  </a:cubicBezTo>
                  <a:cubicBezTo>
                    <a:pt x="58" y="196"/>
                    <a:pt x="58" y="196"/>
                    <a:pt x="58" y="196"/>
                  </a:cubicBezTo>
                  <a:cubicBezTo>
                    <a:pt x="57" y="194"/>
                    <a:pt x="57" y="194"/>
                    <a:pt x="57" y="194"/>
                  </a:cubicBezTo>
                  <a:cubicBezTo>
                    <a:pt x="57" y="193"/>
                    <a:pt x="57" y="193"/>
                    <a:pt x="57" y="193"/>
                  </a:cubicBezTo>
                  <a:cubicBezTo>
                    <a:pt x="57" y="192"/>
                    <a:pt x="57" y="192"/>
                    <a:pt x="57" y="192"/>
                  </a:cubicBezTo>
                  <a:cubicBezTo>
                    <a:pt x="57" y="191"/>
                    <a:pt x="57" y="191"/>
                    <a:pt x="57" y="191"/>
                  </a:cubicBezTo>
                  <a:cubicBezTo>
                    <a:pt x="57" y="191"/>
                    <a:pt x="57" y="191"/>
                    <a:pt x="57" y="191"/>
                  </a:cubicBezTo>
                  <a:cubicBezTo>
                    <a:pt x="57" y="192"/>
                    <a:pt x="57" y="192"/>
                    <a:pt x="57" y="192"/>
                  </a:cubicBezTo>
                  <a:cubicBezTo>
                    <a:pt x="56" y="194"/>
                    <a:pt x="56" y="194"/>
                    <a:pt x="56" y="194"/>
                  </a:cubicBezTo>
                  <a:cubicBezTo>
                    <a:pt x="57" y="195"/>
                    <a:pt x="57" y="195"/>
                    <a:pt x="57" y="195"/>
                  </a:cubicBezTo>
                  <a:cubicBezTo>
                    <a:pt x="57" y="196"/>
                    <a:pt x="57" y="196"/>
                    <a:pt x="57" y="196"/>
                  </a:cubicBezTo>
                  <a:cubicBezTo>
                    <a:pt x="57" y="197"/>
                    <a:pt x="57" y="197"/>
                    <a:pt x="57" y="197"/>
                  </a:cubicBezTo>
                  <a:cubicBezTo>
                    <a:pt x="57" y="199"/>
                    <a:pt x="57" y="199"/>
                    <a:pt x="57" y="199"/>
                  </a:cubicBezTo>
                  <a:cubicBezTo>
                    <a:pt x="56" y="200"/>
                    <a:pt x="56" y="200"/>
                    <a:pt x="56" y="200"/>
                  </a:cubicBezTo>
                  <a:cubicBezTo>
                    <a:pt x="56" y="200"/>
                    <a:pt x="56" y="200"/>
                    <a:pt x="56" y="200"/>
                  </a:cubicBezTo>
                  <a:cubicBezTo>
                    <a:pt x="55" y="199"/>
                    <a:pt x="55" y="199"/>
                    <a:pt x="55" y="199"/>
                  </a:cubicBezTo>
                  <a:cubicBezTo>
                    <a:pt x="55" y="198"/>
                    <a:pt x="55" y="198"/>
                    <a:pt x="55" y="198"/>
                  </a:cubicBezTo>
                  <a:cubicBezTo>
                    <a:pt x="54" y="200"/>
                    <a:pt x="54" y="200"/>
                    <a:pt x="54" y="200"/>
                  </a:cubicBezTo>
                  <a:cubicBezTo>
                    <a:pt x="54" y="201"/>
                    <a:pt x="54" y="201"/>
                    <a:pt x="54" y="201"/>
                  </a:cubicBezTo>
                  <a:cubicBezTo>
                    <a:pt x="54" y="200"/>
                    <a:pt x="54" y="200"/>
                    <a:pt x="54" y="200"/>
                  </a:cubicBezTo>
                  <a:cubicBezTo>
                    <a:pt x="53" y="200"/>
                    <a:pt x="53" y="200"/>
                    <a:pt x="53" y="200"/>
                  </a:cubicBezTo>
                  <a:cubicBezTo>
                    <a:pt x="54" y="201"/>
                    <a:pt x="54" y="201"/>
                    <a:pt x="54" y="201"/>
                  </a:cubicBezTo>
                  <a:cubicBezTo>
                    <a:pt x="54" y="202"/>
                    <a:pt x="54" y="202"/>
                    <a:pt x="54" y="202"/>
                  </a:cubicBezTo>
                  <a:cubicBezTo>
                    <a:pt x="54" y="203"/>
                    <a:pt x="54" y="203"/>
                    <a:pt x="54" y="203"/>
                  </a:cubicBezTo>
                  <a:cubicBezTo>
                    <a:pt x="53" y="203"/>
                    <a:pt x="53" y="203"/>
                    <a:pt x="53" y="203"/>
                  </a:cubicBezTo>
                  <a:cubicBezTo>
                    <a:pt x="52" y="204"/>
                    <a:pt x="52" y="204"/>
                    <a:pt x="52" y="204"/>
                  </a:cubicBezTo>
                  <a:cubicBezTo>
                    <a:pt x="52" y="203"/>
                    <a:pt x="52" y="203"/>
                    <a:pt x="52" y="203"/>
                  </a:cubicBezTo>
                  <a:cubicBezTo>
                    <a:pt x="51" y="204"/>
                    <a:pt x="51" y="204"/>
                    <a:pt x="51" y="204"/>
                  </a:cubicBezTo>
                  <a:cubicBezTo>
                    <a:pt x="50" y="204"/>
                    <a:pt x="50" y="204"/>
                    <a:pt x="50" y="204"/>
                  </a:cubicBezTo>
                  <a:cubicBezTo>
                    <a:pt x="49" y="204"/>
                    <a:pt x="49" y="204"/>
                    <a:pt x="49" y="204"/>
                  </a:cubicBezTo>
                  <a:cubicBezTo>
                    <a:pt x="48" y="204"/>
                    <a:pt x="48" y="204"/>
                    <a:pt x="48" y="204"/>
                  </a:cubicBezTo>
                  <a:cubicBezTo>
                    <a:pt x="48" y="203"/>
                    <a:pt x="48" y="203"/>
                    <a:pt x="48" y="203"/>
                  </a:cubicBezTo>
                  <a:cubicBezTo>
                    <a:pt x="48" y="202"/>
                    <a:pt x="48" y="202"/>
                    <a:pt x="48" y="202"/>
                  </a:cubicBezTo>
                  <a:cubicBezTo>
                    <a:pt x="48" y="202"/>
                    <a:pt x="48" y="202"/>
                    <a:pt x="48" y="202"/>
                  </a:cubicBezTo>
                  <a:cubicBezTo>
                    <a:pt x="47" y="202"/>
                    <a:pt x="47" y="202"/>
                    <a:pt x="47" y="202"/>
                  </a:cubicBezTo>
                  <a:cubicBezTo>
                    <a:pt x="47" y="203"/>
                    <a:pt x="47" y="203"/>
                    <a:pt x="47" y="203"/>
                  </a:cubicBezTo>
                  <a:cubicBezTo>
                    <a:pt x="46" y="203"/>
                    <a:pt x="46" y="203"/>
                    <a:pt x="46" y="203"/>
                  </a:cubicBezTo>
                  <a:cubicBezTo>
                    <a:pt x="46" y="201"/>
                    <a:pt x="46" y="201"/>
                    <a:pt x="46" y="201"/>
                  </a:cubicBezTo>
                  <a:cubicBezTo>
                    <a:pt x="46" y="200"/>
                    <a:pt x="46" y="200"/>
                    <a:pt x="46" y="200"/>
                  </a:cubicBezTo>
                  <a:cubicBezTo>
                    <a:pt x="46" y="200"/>
                    <a:pt x="46" y="200"/>
                    <a:pt x="46" y="200"/>
                  </a:cubicBezTo>
                  <a:cubicBezTo>
                    <a:pt x="46" y="199"/>
                    <a:pt x="46" y="199"/>
                    <a:pt x="46" y="199"/>
                  </a:cubicBezTo>
                  <a:cubicBezTo>
                    <a:pt x="46" y="199"/>
                    <a:pt x="46" y="199"/>
                    <a:pt x="46" y="199"/>
                  </a:cubicBezTo>
                  <a:cubicBezTo>
                    <a:pt x="47" y="198"/>
                    <a:pt x="47" y="198"/>
                    <a:pt x="47" y="198"/>
                  </a:cubicBezTo>
                  <a:cubicBezTo>
                    <a:pt x="48" y="198"/>
                    <a:pt x="48" y="198"/>
                    <a:pt x="48" y="198"/>
                  </a:cubicBezTo>
                  <a:cubicBezTo>
                    <a:pt x="48" y="198"/>
                    <a:pt x="48" y="198"/>
                    <a:pt x="48" y="198"/>
                  </a:cubicBezTo>
                  <a:cubicBezTo>
                    <a:pt x="49" y="197"/>
                    <a:pt x="49" y="197"/>
                    <a:pt x="49" y="197"/>
                  </a:cubicBezTo>
                  <a:cubicBezTo>
                    <a:pt x="49" y="197"/>
                    <a:pt x="49" y="197"/>
                    <a:pt x="49" y="197"/>
                  </a:cubicBezTo>
                  <a:cubicBezTo>
                    <a:pt x="51" y="197"/>
                    <a:pt x="51" y="197"/>
                    <a:pt x="51" y="197"/>
                  </a:cubicBezTo>
                  <a:cubicBezTo>
                    <a:pt x="52" y="197"/>
                    <a:pt x="52" y="197"/>
                    <a:pt x="52" y="197"/>
                  </a:cubicBezTo>
                  <a:cubicBezTo>
                    <a:pt x="53" y="195"/>
                    <a:pt x="53" y="195"/>
                    <a:pt x="53" y="195"/>
                  </a:cubicBezTo>
                  <a:cubicBezTo>
                    <a:pt x="54" y="194"/>
                    <a:pt x="54" y="194"/>
                    <a:pt x="54" y="194"/>
                  </a:cubicBezTo>
                  <a:cubicBezTo>
                    <a:pt x="54" y="193"/>
                    <a:pt x="54" y="193"/>
                    <a:pt x="54" y="193"/>
                  </a:cubicBezTo>
                  <a:cubicBezTo>
                    <a:pt x="54" y="193"/>
                    <a:pt x="54" y="193"/>
                    <a:pt x="54" y="193"/>
                  </a:cubicBezTo>
                  <a:cubicBezTo>
                    <a:pt x="53" y="193"/>
                    <a:pt x="53" y="193"/>
                    <a:pt x="53" y="193"/>
                  </a:cubicBezTo>
                  <a:cubicBezTo>
                    <a:pt x="53" y="194"/>
                    <a:pt x="53" y="194"/>
                    <a:pt x="53" y="194"/>
                  </a:cubicBezTo>
                  <a:cubicBezTo>
                    <a:pt x="52" y="196"/>
                    <a:pt x="52" y="196"/>
                    <a:pt x="52" y="196"/>
                  </a:cubicBezTo>
                  <a:cubicBezTo>
                    <a:pt x="50" y="196"/>
                    <a:pt x="50" y="196"/>
                    <a:pt x="50" y="196"/>
                  </a:cubicBezTo>
                  <a:cubicBezTo>
                    <a:pt x="49" y="196"/>
                    <a:pt x="49" y="196"/>
                    <a:pt x="49" y="196"/>
                  </a:cubicBezTo>
                  <a:cubicBezTo>
                    <a:pt x="48" y="195"/>
                    <a:pt x="48" y="195"/>
                    <a:pt x="48" y="195"/>
                  </a:cubicBezTo>
                  <a:cubicBezTo>
                    <a:pt x="48" y="194"/>
                    <a:pt x="48" y="194"/>
                    <a:pt x="48" y="194"/>
                  </a:cubicBezTo>
                  <a:cubicBezTo>
                    <a:pt x="49" y="194"/>
                    <a:pt x="49" y="194"/>
                    <a:pt x="49" y="194"/>
                  </a:cubicBezTo>
                  <a:cubicBezTo>
                    <a:pt x="50" y="192"/>
                    <a:pt x="50" y="192"/>
                    <a:pt x="50" y="192"/>
                  </a:cubicBezTo>
                  <a:cubicBezTo>
                    <a:pt x="51" y="192"/>
                    <a:pt x="51" y="192"/>
                    <a:pt x="51" y="192"/>
                  </a:cubicBezTo>
                  <a:cubicBezTo>
                    <a:pt x="51" y="192"/>
                    <a:pt x="51" y="192"/>
                    <a:pt x="51" y="192"/>
                  </a:cubicBezTo>
                  <a:cubicBezTo>
                    <a:pt x="51" y="191"/>
                    <a:pt x="51" y="191"/>
                    <a:pt x="51" y="191"/>
                  </a:cubicBezTo>
                  <a:cubicBezTo>
                    <a:pt x="52" y="191"/>
                    <a:pt x="52" y="191"/>
                    <a:pt x="52" y="191"/>
                  </a:cubicBezTo>
                  <a:cubicBezTo>
                    <a:pt x="52" y="191"/>
                    <a:pt x="52" y="191"/>
                    <a:pt x="52" y="191"/>
                  </a:cubicBezTo>
                  <a:cubicBezTo>
                    <a:pt x="53" y="190"/>
                    <a:pt x="53" y="190"/>
                    <a:pt x="53" y="190"/>
                  </a:cubicBezTo>
                  <a:cubicBezTo>
                    <a:pt x="52" y="190"/>
                    <a:pt x="52" y="190"/>
                    <a:pt x="52" y="190"/>
                  </a:cubicBezTo>
                  <a:cubicBezTo>
                    <a:pt x="52" y="189"/>
                    <a:pt x="52" y="189"/>
                    <a:pt x="52" y="189"/>
                  </a:cubicBezTo>
                  <a:cubicBezTo>
                    <a:pt x="52" y="189"/>
                    <a:pt x="52" y="189"/>
                    <a:pt x="52" y="189"/>
                  </a:cubicBezTo>
                  <a:cubicBezTo>
                    <a:pt x="52" y="189"/>
                    <a:pt x="52" y="189"/>
                    <a:pt x="52" y="189"/>
                  </a:cubicBezTo>
                  <a:cubicBezTo>
                    <a:pt x="51" y="190"/>
                    <a:pt x="51" y="190"/>
                    <a:pt x="51" y="190"/>
                  </a:cubicBezTo>
                  <a:cubicBezTo>
                    <a:pt x="50" y="190"/>
                    <a:pt x="50" y="190"/>
                    <a:pt x="50" y="190"/>
                  </a:cubicBezTo>
                  <a:cubicBezTo>
                    <a:pt x="49" y="190"/>
                    <a:pt x="49" y="190"/>
                    <a:pt x="49" y="190"/>
                  </a:cubicBezTo>
                  <a:cubicBezTo>
                    <a:pt x="49" y="189"/>
                    <a:pt x="49" y="189"/>
                    <a:pt x="49" y="189"/>
                  </a:cubicBezTo>
                  <a:cubicBezTo>
                    <a:pt x="49" y="188"/>
                    <a:pt x="49" y="188"/>
                    <a:pt x="49" y="188"/>
                  </a:cubicBezTo>
                  <a:cubicBezTo>
                    <a:pt x="50" y="188"/>
                    <a:pt x="50" y="188"/>
                    <a:pt x="50" y="188"/>
                  </a:cubicBezTo>
                  <a:cubicBezTo>
                    <a:pt x="51" y="188"/>
                    <a:pt x="51" y="188"/>
                    <a:pt x="51" y="188"/>
                  </a:cubicBezTo>
                  <a:cubicBezTo>
                    <a:pt x="52" y="188"/>
                    <a:pt x="52" y="188"/>
                    <a:pt x="52" y="188"/>
                  </a:cubicBezTo>
                  <a:cubicBezTo>
                    <a:pt x="52" y="188"/>
                    <a:pt x="52" y="188"/>
                    <a:pt x="52" y="188"/>
                  </a:cubicBezTo>
                  <a:cubicBezTo>
                    <a:pt x="54" y="188"/>
                    <a:pt x="54" y="188"/>
                    <a:pt x="54" y="188"/>
                  </a:cubicBezTo>
                  <a:cubicBezTo>
                    <a:pt x="54" y="186"/>
                    <a:pt x="54" y="186"/>
                    <a:pt x="54" y="186"/>
                  </a:cubicBezTo>
                  <a:cubicBezTo>
                    <a:pt x="54" y="185"/>
                    <a:pt x="54" y="185"/>
                    <a:pt x="54" y="185"/>
                  </a:cubicBezTo>
                  <a:cubicBezTo>
                    <a:pt x="54" y="185"/>
                    <a:pt x="54" y="185"/>
                    <a:pt x="54" y="185"/>
                  </a:cubicBezTo>
                  <a:cubicBezTo>
                    <a:pt x="55" y="183"/>
                    <a:pt x="55" y="183"/>
                    <a:pt x="55" y="183"/>
                  </a:cubicBezTo>
                  <a:cubicBezTo>
                    <a:pt x="55" y="182"/>
                    <a:pt x="55" y="182"/>
                    <a:pt x="55" y="182"/>
                  </a:cubicBezTo>
                  <a:cubicBezTo>
                    <a:pt x="55" y="181"/>
                    <a:pt x="55" y="181"/>
                    <a:pt x="55" y="181"/>
                  </a:cubicBezTo>
                  <a:cubicBezTo>
                    <a:pt x="55" y="180"/>
                    <a:pt x="55" y="180"/>
                    <a:pt x="55" y="180"/>
                  </a:cubicBezTo>
                  <a:cubicBezTo>
                    <a:pt x="54" y="180"/>
                    <a:pt x="54" y="180"/>
                    <a:pt x="54" y="180"/>
                  </a:cubicBezTo>
                  <a:cubicBezTo>
                    <a:pt x="54" y="180"/>
                    <a:pt x="54" y="180"/>
                    <a:pt x="54" y="180"/>
                  </a:cubicBezTo>
                  <a:cubicBezTo>
                    <a:pt x="53" y="179"/>
                    <a:pt x="53" y="179"/>
                    <a:pt x="53" y="179"/>
                  </a:cubicBezTo>
                  <a:cubicBezTo>
                    <a:pt x="52" y="179"/>
                    <a:pt x="52" y="179"/>
                    <a:pt x="52" y="179"/>
                  </a:cubicBezTo>
                  <a:cubicBezTo>
                    <a:pt x="51" y="179"/>
                    <a:pt x="51" y="179"/>
                    <a:pt x="51" y="179"/>
                  </a:cubicBezTo>
                  <a:cubicBezTo>
                    <a:pt x="51" y="178"/>
                    <a:pt x="51" y="178"/>
                    <a:pt x="51" y="178"/>
                  </a:cubicBezTo>
                  <a:cubicBezTo>
                    <a:pt x="52" y="178"/>
                    <a:pt x="52" y="178"/>
                    <a:pt x="52" y="178"/>
                  </a:cubicBezTo>
                  <a:cubicBezTo>
                    <a:pt x="53" y="178"/>
                    <a:pt x="53" y="178"/>
                    <a:pt x="53" y="178"/>
                  </a:cubicBezTo>
                  <a:cubicBezTo>
                    <a:pt x="53" y="178"/>
                    <a:pt x="53" y="178"/>
                    <a:pt x="53" y="178"/>
                  </a:cubicBezTo>
                  <a:cubicBezTo>
                    <a:pt x="54" y="177"/>
                    <a:pt x="54" y="177"/>
                    <a:pt x="54" y="177"/>
                  </a:cubicBezTo>
                  <a:cubicBezTo>
                    <a:pt x="54" y="176"/>
                    <a:pt x="54" y="176"/>
                    <a:pt x="54" y="176"/>
                  </a:cubicBezTo>
                  <a:cubicBezTo>
                    <a:pt x="55" y="176"/>
                    <a:pt x="55" y="176"/>
                    <a:pt x="55" y="176"/>
                  </a:cubicBezTo>
                  <a:cubicBezTo>
                    <a:pt x="55" y="175"/>
                    <a:pt x="55" y="175"/>
                    <a:pt x="55" y="175"/>
                  </a:cubicBezTo>
                  <a:cubicBezTo>
                    <a:pt x="54" y="174"/>
                    <a:pt x="54" y="174"/>
                    <a:pt x="54" y="174"/>
                  </a:cubicBezTo>
                  <a:cubicBezTo>
                    <a:pt x="53" y="174"/>
                    <a:pt x="53" y="174"/>
                    <a:pt x="53" y="174"/>
                  </a:cubicBezTo>
                  <a:cubicBezTo>
                    <a:pt x="53" y="174"/>
                    <a:pt x="53" y="174"/>
                    <a:pt x="53" y="174"/>
                  </a:cubicBezTo>
                  <a:cubicBezTo>
                    <a:pt x="53" y="173"/>
                    <a:pt x="53" y="173"/>
                    <a:pt x="53" y="173"/>
                  </a:cubicBezTo>
                  <a:cubicBezTo>
                    <a:pt x="54" y="172"/>
                    <a:pt x="54" y="172"/>
                    <a:pt x="54" y="172"/>
                  </a:cubicBezTo>
                  <a:cubicBezTo>
                    <a:pt x="54" y="173"/>
                    <a:pt x="54" y="173"/>
                    <a:pt x="54" y="173"/>
                  </a:cubicBezTo>
                  <a:cubicBezTo>
                    <a:pt x="54" y="172"/>
                    <a:pt x="54" y="172"/>
                    <a:pt x="54" y="172"/>
                  </a:cubicBezTo>
                  <a:cubicBezTo>
                    <a:pt x="53" y="171"/>
                    <a:pt x="53" y="171"/>
                    <a:pt x="53" y="171"/>
                  </a:cubicBezTo>
                  <a:cubicBezTo>
                    <a:pt x="53" y="170"/>
                    <a:pt x="53" y="170"/>
                    <a:pt x="53" y="170"/>
                  </a:cubicBezTo>
                  <a:cubicBezTo>
                    <a:pt x="53" y="169"/>
                    <a:pt x="53" y="169"/>
                    <a:pt x="53" y="169"/>
                  </a:cubicBezTo>
                  <a:cubicBezTo>
                    <a:pt x="54" y="170"/>
                    <a:pt x="54" y="170"/>
                    <a:pt x="54" y="170"/>
                  </a:cubicBezTo>
                  <a:cubicBezTo>
                    <a:pt x="54" y="170"/>
                    <a:pt x="54" y="170"/>
                    <a:pt x="54" y="170"/>
                  </a:cubicBezTo>
                  <a:cubicBezTo>
                    <a:pt x="54" y="169"/>
                    <a:pt x="54" y="169"/>
                    <a:pt x="54" y="169"/>
                  </a:cubicBezTo>
                  <a:cubicBezTo>
                    <a:pt x="54" y="168"/>
                    <a:pt x="54" y="168"/>
                    <a:pt x="54" y="168"/>
                  </a:cubicBezTo>
                  <a:cubicBezTo>
                    <a:pt x="54" y="167"/>
                    <a:pt x="54" y="167"/>
                    <a:pt x="54" y="167"/>
                  </a:cubicBezTo>
                  <a:cubicBezTo>
                    <a:pt x="54" y="166"/>
                    <a:pt x="54" y="166"/>
                    <a:pt x="54" y="166"/>
                  </a:cubicBezTo>
                  <a:cubicBezTo>
                    <a:pt x="53" y="165"/>
                    <a:pt x="53" y="165"/>
                    <a:pt x="53" y="165"/>
                  </a:cubicBezTo>
                  <a:cubicBezTo>
                    <a:pt x="53" y="165"/>
                    <a:pt x="53" y="165"/>
                    <a:pt x="53" y="165"/>
                  </a:cubicBezTo>
                  <a:cubicBezTo>
                    <a:pt x="53" y="164"/>
                    <a:pt x="53" y="164"/>
                    <a:pt x="53" y="164"/>
                  </a:cubicBezTo>
                  <a:cubicBezTo>
                    <a:pt x="54" y="163"/>
                    <a:pt x="54" y="163"/>
                    <a:pt x="54" y="163"/>
                  </a:cubicBezTo>
                  <a:cubicBezTo>
                    <a:pt x="54" y="162"/>
                    <a:pt x="54" y="162"/>
                    <a:pt x="54" y="162"/>
                  </a:cubicBezTo>
                  <a:cubicBezTo>
                    <a:pt x="53" y="162"/>
                    <a:pt x="53" y="162"/>
                    <a:pt x="53" y="162"/>
                  </a:cubicBezTo>
                  <a:cubicBezTo>
                    <a:pt x="53" y="162"/>
                    <a:pt x="53" y="162"/>
                    <a:pt x="53" y="162"/>
                  </a:cubicBezTo>
                  <a:cubicBezTo>
                    <a:pt x="52" y="163"/>
                    <a:pt x="52" y="163"/>
                    <a:pt x="52" y="163"/>
                  </a:cubicBezTo>
                  <a:cubicBezTo>
                    <a:pt x="51" y="163"/>
                    <a:pt x="51" y="163"/>
                    <a:pt x="51" y="163"/>
                  </a:cubicBezTo>
                  <a:cubicBezTo>
                    <a:pt x="51" y="163"/>
                    <a:pt x="51" y="163"/>
                    <a:pt x="51" y="163"/>
                  </a:cubicBezTo>
                  <a:cubicBezTo>
                    <a:pt x="50" y="164"/>
                    <a:pt x="50" y="164"/>
                    <a:pt x="50" y="164"/>
                  </a:cubicBezTo>
                  <a:cubicBezTo>
                    <a:pt x="49" y="163"/>
                    <a:pt x="49" y="163"/>
                    <a:pt x="49" y="163"/>
                  </a:cubicBezTo>
                  <a:cubicBezTo>
                    <a:pt x="50" y="163"/>
                    <a:pt x="50" y="163"/>
                    <a:pt x="50" y="163"/>
                  </a:cubicBezTo>
                  <a:cubicBezTo>
                    <a:pt x="51" y="162"/>
                    <a:pt x="51" y="162"/>
                    <a:pt x="51" y="162"/>
                  </a:cubicBezTo>
                  <a:cubicBezTo>
                    <a:pt x="52" y="162"/>
                    <a:pt x="52" y="162"/>
                    <a:pt x="52" y="162"/>
                  </a:cubicBezTo>
                  <a:cubicBezTo>
                    <a:pt x="52" y="161"/>
                    <a:pt x="52" y="161"/>
                    <a:pt x="52" y="161"/>
                  </a:cubicBezTo>
                  <a:cubicBezTo>
                    <a:pt x="53" y="160"/>
                    <a:pt x="53" y="160"/>
                    <a:pt x="53" y="160"/>
                  </a:cubicBezTo>
                  <a:cubicBezTo>
                    <a:pt x="53" y="159"/>
                    <a:pt x="53" y="159"/>
                    <a:pt x="53" y="159"/>
                  </a:cubicBezTo>
                  <a:cubicBezTo>
                    <a:pt x="54" y="159"/>
                    <a:pt x="54" y="159"/>
                    <a:pt x="54" y="159"/>
                  </a:cubicBezTo>
                  <a:cubicBezTo>
                    <a:pt x="55" y="158"/>
                    <a:pt x="55" y="158"/>
                    <a:pt x="55" y="158"/>
                  </a:cubicBezTo>
                  <a:cubicBezTo>
                    <a:pt x="55" y="157"/>
                    <a:pt x="55" y="157"/>
                    <a:pt x="55" y="157"/>
                  </a:cubicBezTo>
                  <a:cubicBezTo>
                    <a:pt x="54" y="157"/>
                    <a:pt x="54" y="157"/>
                    <a:pt x="54" y="157"/>
                  </a:cubicBezTo>
                  <a:cubicBezTo>
                    <a:pt x="53" y="156"/>
                    <a:pt x="53" y="156"/>
                    <a:pt x="53" y="156"/>
                  </a:cubicBezTo>
                  <a:cubicBezTo>
                    <a:pt x="53" y="155"/>
                    <a:pt x="53" y="155"/>
                    <a:pt x="53" y="155"/>
                  </a:cubicBezTo>
                  <a:cubicBezTo>
                    <a:pt x="53" y="154"/>
                    <a:pt x="53" y="154"/>
                    <a:pt x="53" y="154"/>
                  </a:cubicBezTo>
                  <a:cubicBezTo>
                    <a:pt x="52" y="154"/>
                    <a:pt x="52" y="154"/>
                    <a:pt x="52" y="154"/>
                  </a:cubicBezTo>
                  <a:cubicBezTo>
                    <a:pt x="52" y="153"/>
                    <a:pt x="52" y="153"/>
                    <a:pt x="52" y="153"/>
                  </a:cubicBezTo>
                  <a:cubicBezTo>
                    <a:pt x="52" y="153"/>
                    <a:pt x="52" y="153"/>
                    <a:pt x="52" y="153"/>
                  </a:cubicBezTo>
                  <a:cubicBezTo>
                    <a:pt x="52" y="152"/>
                    <a:pt x="52" y="152"/>
                    <a:pt x="52" y="152"/>
                  </a:cubicBezTo>
                  <a:cubicBezTo>
                    <a:pt x="52" y="152"/>
                    <a:pt x="52" y="152"/>
                    <a:pt x="52" y="152"/>
                  </a:cubicBezTo>
                  <a:cubicBezTo>
                    <a:pt x="52" y="150"/>
                    <a:pt x="52" y="150"/>
                    <a:pt x="52" y="150"/>
                  </a:cubicBezTo>
                  <a:cubicBezTo>
                    <a:pt x="51" y="149"/>
                    <a:pt x="51" y="149"/>
                    <a:pt x="51" y="149"/>
                  </a:cubicBezTo>
                  <a:cubicBezTo>
                    <a:pt x="49" y="148"/>
                    <a:pt x="49" y="148"/>
                    <a:pt x="49" y="148"/>
                  </a:cubicBezTo>
                  <a:cubicBezTo>
                    <a:pt x="49" y="147"/>
                    <a:pt x="49" y="147"/>
                    <a:pt x="49" y="147"/>
                  </a:cubicBezTo>
                  <a:cubicBezTo>
                    <a:pt x="49" y="146"/>
                    <a:pt x="49" y="146"/>
                    <a:pt x="49" y="146"/>
                  </a:cubicBezTo>
                  <a:cubicBezTo>
                    <a:pt x="48" y="146"/>
                    <a:pt x="48" y="146"/>
                    <a:pt x="48" y="146"/>
                  </a:cubicBezTo>
                  <a:cubicBezTo>
                    <a:pt x="48" y="145"/>
                    <a:pt x="48" y="145"/>
                    <a:pt x="48" y="145"/>
                  </a:cubicBezTo>
                  <a:cubicBezTo>
                    <a:pt x="49" y="145"/>
                    <a:pt x="49" y="145"/>
                    <a:pt x="49" y="145"/>
                  </a:cubicBezTo>
                  <a:cubicBezTo>
                    <a:pt x="50" y="144"/>
                    <a:pt x="50" y="144"/>
                    <a:pt x="50" y="144"/>
                  </a:cubicBezTo>
                  <a:cubicBezTo>
                    <a:pt x="51" y="144"/>
                    <a:pt x="51" y="144"/>
                    <a:pt x="51" y="144"/>
                  </a:cubicBezTo>
                  <a:cubicBezTo>
                    <a:pt x="51" y="143"/>
                    <a:pt x="51" y="143"/>
                    <a:pt x="51" y="143"/>
                  </a:cubicBezTo>
                  <a:cubicBezTo>
                    <a:pt x="51" y="143"/>
                    <a:pt x="51" y="143"/>
                    <a:pt x="51" y="143"/>
                  </a:cubicBezTo>
                  <a:cubicBezTo>
                    <a:pt x="50" y="143"/>
                    <a:pt x="50" y="143"/>
                    <a:pt x="50" y="143"/>
                  </a:cubicBezTo>
                  <a:cubicBezTo>
                    <a:pt x="50" y="142"/>
                    <a:pt x="50" y="142"/>
                    <a:pt x="50" y="142"/>
                  </a:cubicBezTo>
                  <a:cubicBezTo>
                    <a:pt x="50" y="142"/>
                    <a:pt x="50" y="142"/>
                    <a:pt x="50" y="142"/>
                  </a:cubicBezTo>
                  <a:cubicBezTo>
                    <a:pt x="51" y="141"/>
                    <a:pt x="51" y="141"/>
                    <a:pt x="51" y="141"/>
                  </a:cubicBezTo>
                  <a:cubicBezTo>
                    <a:pt x="52" y="140"/>
                    <a:pt x="52" y="140"/>
                    <a:pt x="52" y="140"/>
                  </a:cubicBezTo>
                  <a:cubicBezTo>
                    <a:pt x="52" y="139"/>
                    <a:pt x="52" y="139"/>
                    <a:pt x="52" y="139"/>
                  </a:cubicBezTo>
                  <a:cubicBezTo>
                    <a:pt x="51" y="139"/>
                    <a:pt x="51" y="139"/>
                    <a:pt x="51" y="139"/>
                  </a:cubicBezTo>
                  <a:cubicBezTo>
                    <a:pt x="52" y="138"/>
                    <a:pt x="52" y="138"/>
                    <a:pt x="52" y="138"/>
                  </a:cubicBezTo>
                  <a:cubicBezTo>
                    <a:pt x="51" y="138"/>
                    <a:pt x="51" y="138"/>
                    <a:pt x="51" y="138"/>
                  </a:cubicBezTo>
                  <a:cubicBezTo>
                    <a:pt x="51" y="138"/>
                    <a:pt x="51" y="138"/>
                    <a:pt x="51" y="138"/>
                  </a:cubicBezTo>
                  <a:cubicBezTo>
                    <a:pt x="50" y="136"/>
                    <a:pt x="50" y="136"/>
                    <a:pt x="50" y="136"/>
                  </a:cubicBezTo>
                  <a:cubicBezTo>
                    <a:pt x="48" y="135"/>
                    <a:pt x="48" y="135"/>
                    <a:pt x="48" y="135"/>
                  </a:cubicBezTo>
                  <a:cubicBezTo>
                    <a:pt x="48" y="134"/>
                    <a:pt x="48" y="134"/>
                    <a:pt x="48" y="134"/>
                  </a:cubicBezTo>
                  <a:cubicBezTo>
                    <a:pt x="47" y="134"/>
                    <a:pt x="47" y="134"/>
                    <a:pt x="47" y="134"/>
                  </a:cubicBezTo>
                  <a:cubicBezTo>
                    <a:pt x="47" y="134"/>
                    <a:pt x="47" y="134"/>
                    <a:pt x="47" y="134"/>
                  </a:cubicBezTo>
                  <a:cubicBezTo>
                    <a:pt x="47" y="135"/>
                    <a:pt x="47" y="135"/>
                    <a:pt x="47" y="135"/>
                  </a:cubicBezTo>
                  <a:cubicBezTo>
                    <a:pt x="46" y="135"/>
                    <a:pt x="46" y="135"/>
                    <a:pt x="46" y="135"/>
                  </a:cubicBezTo>
                  <a:cubicBezTo>
                    <a:pt x="46" y="134"/>
                    <a:pt x="46" y="134"/>
                    <a:pt x="46" y="134"/>
                  </a:cubicBezTo>
                  <a:cubicBezTo>
                    <a:pt x="46" y="133"/>
                    <a:pt x="46" y="133"/>
                    <a:pt x="46" y="133"/>
                  </a:cubicBezTo>
                  <a:cubicBezTo>
                    <a:pt x="45" y="133"/>
                    <a:pt x="45" y="133"/>
                    <a:pt x="45" y="133"/>
                  </a:cubicBezTo>
                  <a:cubicBezTo>
                    <a:pt x="44" y="132"/>
                    <a:pt x="44" y="132"/>
                    <a:pt x="44" y="132"/>
                  </a:cubicBezTo>
                  <a:cubicBezTo>
                    <a:pt x="43" y="132"/>
                    <a:pt x="43" y="132"/>
                    <a:pt x="43" y="132"/>
                  </a:cubicBezTo>
                  <a:cubicBezTo>
                    <a:pt x="43" y="131"/>
                    <a:pt x="43" y="131"/>
                    <a:pt x="43" y="131"/>
                  </a:cubicBezTo>
                  <a:cubicBezTo>
                    <a:pt x="43" y="132"/>
                    <a:pt x="43" y="132"/>
                    <a:pt x="43" y="132"/>
                  </a:cubicBezTo>
                  <a:cubicBezTo>
                    <a:pt x="42" y="132"/>
                    <a:pt x="42" y="132"/>
                    <a:pt x="42" y="132"/>
                  </a:cubicBezTo>
                  <a:cubicBezTo>
                    <a:pt x="42" y="131"/>
                    <a:pt x="42" y="131"/>
                    <a:pt x="42" y="131"/>
                  </a:cubicBezTo>
                  <a:cubicBezTo>
                    <a:pt x="42" y="130"/>
                    <a:pt x="42" y="130"/>
                    <a:pt x="42" y="130"/>
                  </a:cubicBezTo>
                  <a:cubicBezTo>
                    <a:pt x="41" y="129"/>
                    <a:pt x="41" y="129"/>
                    <a:pt x="41" y="129"/>
                  </a:cubicBezTo>
                  <a:cubicBezTo>
                    <a:pt x="40" y="128"/>
                    <a:pt x="40" y="128"/>
                    <a:pt x="40" y="128"/>
                  </a:cubicBezTo>
                  <a:cubicBezTo>
                    <a:pt x="39" y="128"/>
                    <a:pt x="39" y="128"/>
                    <a:pt x="39" y="128"/>
                  </a:cubicBezTo>
                  <a:cubicBezTo>
                    <a:pt x="39" y="129"/>
                    <a:pt x="39" y="129"/>
                    <a:pt x="39" y="129"/>
                  </a:cubicBezTo>
                  <a:cubicBezTo>
                    <a:pt x="38" y="128"/>
                    <a:pt x="38" y="128"/>
                    <a:pt x="38" y="128"/>
                  </a:cubicBezTo>
                  <a:cubicBezTo>
                    <a:pt x="36" y="127"/>
                    <a:pt x="36" y="127"/>
                    <a:pt x="36" y="127"/>
                  </a:cubicBezTo>
                  <a:cubicBezTo>
                    <a:pt x="35" y="126"/>
                    <a:pt x="35" y="126"/>
                    <a:pt x="35" y="126"/>
                  </a:cubicBezTo>
                  <a:cubicBezTo>
                    <a:pt x="34" y="125"/>
                    <a:pt x="34" y="125"/>
                    <a:pt x="34" y="125"/>
                  </a:cubicBezTo>
                  <a:cubicBezTo>
                    <a:pt x="33" y="125"/>
                    <a:pt x="33" y="125"/>
                    <a:pt x="33" y="125"/>
                  </a:cubicBezTo>
                  <a:cubicBezTo>
                    <a:pt x="31" y="125"/>
                    <a:pt x="31" y="125"/>
                    <a:pt x="31" y="125"/>
                  </a:cubicBezTo>
                  <a:cubicBezTo>
                    <a:pt x="30" y="126"/>
                    <a:pt x="30" y="126"/>
                    <a:pt x="30" y="126"/>
                  </a:cubicBezTo>
                  <a:cubicBezTo>
                    <a:pt x="30" y="127"/>
                    <a:pt x="30" y="127"/>
                    <a:pt x="30" y="127"/>
                  </a:cubicBezTo>
                  <a:cubicBezTo>
                    <a:pt x="29" y="128"/>
                    <a:pt x="29" y="128"/>
                    <a:pt x="29" y="128"/>
                  </a:cubicBezTo>
                  <a:cubicBezTo>
                    <a:pt x="28" y="129"/>
                    <a:pt x="28" y="129"/>
                    <a:pt x="28" y="129"/>
                  </a:cubicBezTo>
                  <a:cubicBezTo>
                    <a:pt x="28" y="128"/>
                    <a:pt x="28" y="128"/>
                    <a:pt x="28" y="128"/>
                  </a:cubicBezTo>
                  <a:cubicBezTo>
                    <a:pt x="29" y="127"/>
                    <a:pt x="29" y="127"/>
                    <a:pt x="29" y="127"/>
                  </a:cubicBezTo>
                  <a:cubicBezTo>
                    <a:pt x="29" y="125"/>
                    <a:pt x="29" y="125"/>
                    <a:pt x="29" y="125"/>
                  </a:cubicBezTo>
                  <a:cubicBezTo>
                    <a:pt x="28" y="125"/>
                    <a:pt x="28" y="125"/>
                    <a:pt x="28" y="125"/>
                  </a:cubicBezTo>
                  <a:cubicBezTo>
                    <a:pt x="27" y="125"/>
                    <a:pt x="27" y="125"/>
                    <a:pt x="27" y="125"/>
                  </a:cubicBezTo>
                  <a:cubicBezTo>
                    <a:pt x="26" y="126"/>
                    <a:pt x="26" y="126"/>
                    <a:pt x="26" y="126"/>
                  </a:cubicBezTo>
                  <a:cubicBezTo>
                    <a:pt x="26" y="127"/>
                    <a:pt x="26" y="127"/>
                    <a:pt x="26" y="127"/>
                  </a:cubicBezTo>
                  <a:cubicBezTo>
                    <a:pt x="25" y="127"/>
                    <a:pt x="25" y="127"/>
                    <a:pt x="25" y="127"/>
                  </a:cubicBezTo>
                  <a:cubicBezTo>
                    <a:pt x="25" y="127"/>
                    <a:pt x="25" y="127"/>
                    <a:pt x="25" y="127"/>
                  </a:cubicBezTo>
                  <a:cubicBezTo>
                    <a:pt x="24" y="125"/>
                    <a:pt x="24" y="125"/>
                    <a:pt x="24" y="125"/>
                  </a:cubicBezTo>
                  <a:cubicBezTo>
                    <a:pt x="23" y="125"/>
                    <a:pt x="23" y="125"/>
                    <a:pt x="23" y="125"/>
                  </a:cubicBezTo>
                  <a:cubicBezTo>
                    <a:pt x="23" y="126"/>
                    <a:pt x="23" y="126"/>
                    <a:pt x="23" y="126"/>
                  </a:cubicBezTo>
                  <a:cubicBezTo>
                    <a:pt x="23" y="128"/>
                    <a:pt x="23" y="128"/>
                    <a:pt x="23" y="128"/>
                  </a:cubicBezTo>
                  <a:cubicBezTo>
                    <a:pt x="22" y="128"/>
                    <a:pt x="22" y="128"/>
                    <a:pt x="22" y="128"/>
                  </a:cubicBezTo>
                  <a:cubicBezTo>
                    <a:pt x="21" y="128"/>
                    <a:pt x="21" y="128"/>
                    <a:pt x="21" y="128"/>
                  </a:cubicBezTo>
                  <a:cubicBezTo>
                    <a:pt x="21" y="127"/>
                    <a:pt x="21" y="127"/>
                    <a:pt x="21" y="127"/>
                  </a:cubicBezTo>
                  <a:cubicBezTo>
                    <a:pt x="22" y="125"/>
                    <a:pt x="22" y="125"/>
                    <a:pt x="22" y="125"/>
                  </a:cubicBezTo>
                  <a:cubicBezTo>
                    <a:pt x="23" y="125"/>
                    <a:pt x="23" y="125"/>
                    <a:pt x="23" y="125"/>
                  </a:cubicBezTo>
                  <a:cubicBezTo>
                    <a:pt x="22" y="124"/>
                    <a:pt x="22" y="124"/>
                    <a:pt x="22" y="124"/>
                  </a:cubicBezTo>
                  <a:cubicBezTo>
                    <a:pt x="22" y="124"/>
                    <a:pt x="22" y="124"/>
                    <a:pt x="22" y="124"/>
                  </a:cubicBezTo>
                  <a:cubicBezTo>
                    <a:pt x="21" y="124"/>
                    <a:pt x="21" y="124"/>
                    <a:pt x="21" y="124"/>
                  </a:cubicBezTo>
                  <a:cubicBezTo>
                    <a:pt x="20" y="125"/>
                    <a:pt x="20" y="125"/>
                    <a:pt x="20" y="125"/>
                  </a:cubicBezTo>
                  <a:cubicBezTo>
                    <a:pt x="19" y="125"/>
                    <a:pt x="19" y="125"/>
                    <a:pt x="19" y="125"/>
                  </a:cubicBezTo>
                  <a:cubicBezTo>
                    <a:pt x="19" y="125"/>
                    <a:pt x="19" y="125"/>
                    <a:pt x="19" y="125"/>
                  </a:cubicBezTo>
                  <a:cubicBezTo>
                    <a:pt x="19" y="126"/>
                    <a:pt x="19" y="126"/>
                    <a:pt x="19" y="126"/>
                  </a:cubicBezTo>
                  <a:cubicBezTo>
                    <a:pt x="18" y="125"/>
                    <a:pt x="18" y="125"/>
                    <a:pt x="18" y="125"/>
                  </a:cubicBezTo>
                  <a:cubicBezTo>
                    <a:pt x="18" y="124"/>
                    <a:pt x="18" y="124"/>
                    <a:pt x="18" y="124"/>
                  </a:cubicBezTo>
                  <a:cubicBezTo>
                    <a:pt x="18" y="123"/>
                    <a:pt x="18" y="123"/>
                    <a:pt x="18" y="123"/>
                  </a:cubicBezTo>
                  <a:cubicBezTo>
                    <a:pt x="18" y="122"/>
                    <a:pt x="18" y="122"/>
                    <a:pt x="18" y="122"/>
                  </a:cubicBezTo>
                  <a:cubicBezTo>
                    <a:pt x="17" y="122"/>
                    <a:pt x="17" y="122"/>
                    <a:pt x="17" y="122"/>
                  </a:cubicBezTo>
                  <a:cubicBezTo>
                    <a:pt x="17" y="122"/>
                    <a:pt x="17" y="122"/>
                    <a:pt x="17" y="122"/>
                  </a:cubicBezTo>
                  <a:cubicBezTo>
                    <a:pt x="16" y="123"/>
                    <a:pt x="16" y="123"/>
                    <a:pt x="16" y="123"/>
                  </a:cubicBezTo>
                  <a:cubicBezTo>
                    <a:pt x="16" y="124"/>
                    <a:pt x="16" y="124"/>
                    <a:pt x="16" y="124"/>
                  </a:cubicBezTo>
                  <a:cubicBezTo>
                    <a:pt x="16" y="125"/>
                    <a:pt x="16" y="125"/>
                    <a:pt x="16" y="125"/>
                  </a:cubicBezTo>
                  <a:cubicBezTo>
                    <a:pt x="16" y="126"/>
                    <a:pt x="16" y="126"/>
                    <a:pt x="16" y="126"/>
                  </a:cubicBezTo>
                  <a:cubicBezTo>
                    <a:pt x="16" y="127"/>
                    <a:pt x="16" y="127"/>
                    <a:pt x="16" y="127"/>
                  </a:cubicBezTo>
                  <a:cubicBezTo>
                    <a:pt x="16" y="128"/>
                    <a:pt x="16" y="128"/>
                    <a:pt x="16" y="128"/>
                  </a:cubicBezTo>
                  <a:cubicBezTo>
                    <a:pt x="15" y="129"/>
                    <a:pt x="15" y="129"/>
                    <a:pt x="15" y="129"/>
                  </a:cubicBezTo>
                  <a:cubicBezTo>
                    <a:pt x="15" y="128"/>
                    <a:pt x="15" y="128"/>
                    <a:pt x="15" y="128"/>
                  </a:cubicBezTo>
                  <a:cubicBezTo>
                    <a:pt x="14" y="127"/>
                    <a:pt x="14" y="127"/>
                    <a:pt x="14" y="127"/>
                  </a:cubicBezTo>
                  <a:cubicBezTo>
                    <a:pt x="12" y="126"/>
                    <a:pt x="12" y="126"/>
                    <a:pt x="12" y="126"/>
                  </a:cubicBezTo>
                  <a:cubicBezTo>
                    <a:pt x="11" y="126"/>
                    <a:pt x="11" y="126"/>
                    <a:pt x="11" y="126"/>
                  </a:cubicBezTo>
                  <a:cubicBezTo>
                    <a:pt x="10" y="125"/>
                    <a:pt x="10" y="125"/>
                    <a:pt x="10" y="125"/>
                  </a:cubicBezTo>
                  <a:cubicBezTo>
                    <a:pt x="9" y="124"/>
                    <a:pt x="9" y="124"/>
                    <a:pt x="9" y="124"/>
                  </a:cubicBezTo>
                  <a:cubicBezTo>
                    <a:pt x="9" y="124"/>
                    <a:pt x="9" y="124"/>
                    <a:pt x="9" y="124"/>
                  </a:cubicBezTo>
                  <a:cubicBezTo>
                    <a:pt x="10" y="123"/>
                    <a:pt x="10" y="123"/>
                    <a:pt x="10" y="123"/>
                  </a:cubicBezTo>
                  <a:cubicBezTo>
                    <a:pt x="8" y="123"/>
                    <a:pt x="8" y="123"/>
                    <a:pt x="8" y="123"/>
                  </a:cubicBezTo>
                  <a:cubicBezTo>
                    <a:pt x="8" y="121"/>
                    <a:pt x="8" y="121"/>
                    <a:pt x="8" y="121"/>
                  </a:cubicBezTo>
                  <a:cubicBezTo>
                    <a:pt x="7" y="120"/>
                    <a:pt x="7" y="120"/>
                    <a:pt x="7" y="120"/>
                  </a:cubicBezTo>
                  <a:cubicBezTo>
                    <a:pt x="6" y="119"/>
                    <a:pt x="6" y="119"/>
                    <a:pt x="6" y="119"/>
                  </a:cubicBezTo>
                  <a:cubicBezTo>
                    <a:pt x="6" y="118"/>
                    <a:pt x="6" y="118"/>
                    <a:pt x="6" y="118"/>
                  </a:cubicBezTo>
                  <a:cubicBezTo>
                    <a:pt x="7" y="117"/>
                    <a:pt x="7" y="117"/>
                    <a:pt x="7" y="117"/>
                  </a:cubicBezTo>
                  <a:cubicBezTo>
                    <a:pt x="8" y="117"/>
                    <a:pt x="8" y="117"/>
                    <a:pt x="8" y="117"/>
                  </a:cubicBezTo>
                  <a:cubicBezTo>
                    <a:pt x="9" y="116"/>
                    <a:pt x="9" y="116"/>
                    <a:pt x="9" y="116"/>
                  </a:cubicBezTo>
                  <a:cubicBezTo>
                    <a:pt x="10" y="116"/>
                    <a:pt x="10" y="116"/>
                    <a:pt x="10" y="116"/>
                  </a:cubicBezTo>
                  <a:cubicBezTo>
                    <a:pt x="12" y="116"/>
                    <a:pt x="12" y="116"/>
                    <a:pt x="12" y="116"/>
                  </a:cubicBezTo>
                  <a:cubicBezTo>
                    <a:pt x="12" y="116"/>
                    <a:pt x="12" y="116"/>
                    <a:pt x="12" y="116"/>
                  </a:cubicBezTo>
                  <a:cubicBezTo>
                    <a:pt x="13" y="116"/>
                    <a:pt x="13" y="116"/>
                    <a:pt x="13" y="116"/>
                  </a:cubicBezTo>
                  <a:cubicBezTo>
                    <a:pt x="13" y="115"/>
                    <a:pt x="13" y="115"/>
                    <a:pt x="13" y="115"/>
                  </a:cubicBezTo>
                  <a:cubicBezTo>
                    <a:pt x="13" y="114"/>
                    <a:pt x="13" y="114"/>
                    <a:pt x="13" y="114"/>
                  </a:cubicBezTo>
                  <a:cubicBezTo>
                    <a:pt x="12" y="115"/>
                    <a:pt x="12" y="115"/>
                    <a:pt x="12" y="115"/>
                  </a:cubicBezTo>
                  <a:cubicBezTo>
                    <a:pt x="10" y="114"/>
                    <a:pt x="10" y="114"/>
                    <a:pt x="10" y="114"/>
                  </a:cubicBezTo>
                  <a:cubicBezTo>
                    <a:pt x="10" y="114"/>
                    <a:pt x="10" y="114"/>
                    <a:pt x="10" y="114"/>
                  </a:cubicBezTo>
                  <a:cubicBezTo>
                    <a:pt x="9" y="114"/>
                    <a:pt x="9" y="114"/>
                    <a:pt x="9" y="114"/>
                  </a:cubicBezTo>
                  <a:cubicBezTo>
                    <a:pt x="7" y="112"/>
                    <a:pt x="7" y="112"/>
                    <a:pt x="7" y="112"/>
                  </a:cubicBezTo>
                  <a:cubicBezTo>
                    <a:pt x="7" y="111"/>
                    <a:pt x="7" y="111"/>
                    <a:pt x="7" y="111"/>
                  </a:cubicBezTo>
                  <a:cubicBezTo>
                    <a:pt x="8" y="110"/>
                    <a:pt x="8" y="110"/>
                    <a:pt x="8" y="110"/>
                  </a:cubicBezTo>
                  <a:cubicBezTo>
                    <a:pt x="9" y="110"/>
                    <a:pt x="9" y="110"/>
                    <a:pt x="9" y="110"/>
                  </a:cubicBezTo>
                  <a:cubicBezTo>
                    <a:pt x="9" y="108"/>
                    <a:pt x="9" y="108"/>
                    <a:pt x="9" y="108"/>
                  </a:cubicBezTo>
                  <a:cubicBezTo>
                    <a:pt x="10" y="108"/>
                    <a:pt x="10" y="108"/>
                    <a:pt x="10" y="108"/>
                  </a:cubicBezTo>
                  <a:cubicBezTo>
                    <a:pt x="9" y="108"/>
                    <a:pt x="9" y="108"/>
                    <a:pt x="9" y="108"/>
                  </a:cubicBezTo>
                  <a:cubicBezTo>
                    <a:pt x="8" y="108"/>
                    <a:pt x="8" y="108"/>
                    <a:pt x="8" y="108"/>
                  </a:cubicBezTo>
                  <a:cubicBezTo>
                    <a:pt x="8" y="110"/>
                    <a:pt x="8" y="110"/>
                    <a:pt x="8" y="110"/>
                  </a:cubicBezTo>
                  <a:cubicBezTo>
                    <a:pt x="7" y="110"/>
                    <a:pt x="7" y="110"/>
                    <a:pt x="7" y="110"/>
                  </a:cubicBezTo>
                  <a:cubicBezTo>
                    <a:pt x="7" y="110"/>
                    <a:pt x="7" y="110"/>
                    <a:pt x="7" y="110"/>
                  </a:cubicBezTo>
                  <a:cubicBezTo>
                    <a:pt x="6" y="111"/>
                    <a:pt x="6" y="111"/>
                    <a:pt x="6" y="111"/>
                  </a:cubicBezTo>
                  <a:cubicBezTo>
                    <a:pt x="5" y="110"/>
                    <a:pt x="5" y="110"/>
                    <a:pt x="5" y="110"/>
                  </a:cubicBezTo>
                  <a:cubicBezTo>
                    <a:pt x="4" y="109"/>
                    <a:pt x="4" y="109"/>
                    <a:pt x="4" y="109"/>
                  </a:cubicBezTo>
                  <a:cubicBezTo>
                    <a:pt x="4" y="108"/>
                    <a:pt x="4" y="108"/>
                    <a:pt x="4" y="108"/>
                  </a:cubicBezTo>
                  <a:cubicBezTo>
                    <a:pt x="5" y="108"/>
                    <a:pt x="5" y="108"/>
                    <a:pt x="5" y="108"/>
                  </a:cubicBezTo>
                  <a:cubicBezTo>
                    <a:pt x="5" y="107"/>
                    <a:pt x="5" y="107"/>
                    <a:pt x="5" y="107"/>
                  </a:cubicBezTo>
                  <a:cubicBezTo>
                    <a:pt x="4" y="107"/>
                    <a:pt x="4" y="107"/>
                    <a:pt x="4" y="107"/>
                  </a:cubicBezTo>
                  <a:cubicBezTo>
                    <a:pt x="4" y="108"/>
                    <a:pt x="4" y="108"/>
                    <a:pt x="4" y="108"/>
                  </a:cubicBezTo>
                  <a:cubicBezTo>
                    <a:pt x="4" y="107"/>
                    <a:pt x="4" y="107"/>
                    <a:pt x="4" y="107"/>
                  </a:cubicBezTo>
                  <a:cubicBezTo>
                    <a:pt x="4" y="106"/>
                    <a:pt x="4" y="106"/>
                    <a:pt x="4" y="106"/>
                  </a:cubicBezTo>
                  <a:cubicBezTo>
                    <a:pt x="4" y="105"/>
                    <a:pt x="4" y="105"/>
                    <a:pt x="4" y="105"/>
                  </a:cubicBezTo>
                  <a:cubicBezTo>
                    <a:pt x="5" y="105"/>
                    <a:pt x="5" y="105"/>
                    <a:pt x="5" y="105"/>
                  </a:cubicBezTo>
                  <a:cubicBezTo>
                    <a:pt x="5" y="104"/>
                    <a:pt x="5" y="104"/>
                    <a:pt x="5" y="104"/>
                  </a:cubicBezTo>
                  <a:cubicBezTo>
                    <a:pt x="6" y="104"/>
                    <a:pt x="6" y="104"/>
                    <a:pt x="6" y="104"/>
                  </a:cubicBezTo>
                  <a:cubicBezTo>
                    <a:pt x="7" y="105"/>
                    <a:pt x="7" y="105"/>
                    <a:pt x="7" y="105"/>
                  </a:cubicBezTo>
                  <a:cubicBezTo>
                    <a:pt x="7" y="104"/>
                    <a:pt x="7" y="104"/>
                    <a:pt x="7" y="104"/>
                  </a:cubicBezTo>
                  <a:cubicBezTo>
                    <a:pt x="9" y="103"/>
                    <a:pt x="9" y="103"/>
                    <a:pt x="9" y="103"/>
                  </a:cubicBezTo>
                  <a:cubicBezTo>
                    <a:pt x="11" y="103"/>
                    <a:pt x="11" y="103"/>
                    <a:pt x="11" y="103"/>
                  </a:cubicBezTo>
                  <a:cubicBezTo>
                    <a:pt x="12" y="104"/>
                    <a:pt x="12" y="104"/>
                    <a:pt x="12" y="104"/>
                  </a:cubicBezTo>
                  <a:cubicBezTo>
                    <a:pt x="14" y="104"/>
                    <a:pt x="14" y="104"/>
                    <a:pt x="14" y="104"/>
                  </a:cubicBezTo>
                  <a:cubicBezTo>
                    <a:pt x="17" y="105"/>
                    <a:pt x="17" y="105"/>
                    <a:pt x="17" y="105"/>
                  </a:cubicBezTo>
                  <a:cubicBezTo>
                    <a:pt x="18" y="106"/>
                    <a:pt x="18" y="106"/>
                    <a:pt x="18" y="106"/>
                  </a:cubicBezTo>
                  <a:cubicBezTo>
                    <a:pt x="19" y="106"/>
                    <a:pt x="19" y="106"/>
                    <a:pt x="19" y="106"/>
                  </a:cubicBezTo>
                  <a:cubicBezTo>
                    <a:pt x="21" y="107"/>
                    <a:pt x="21" y="107"/>
                    <a:pt x="21" y="107"/>
                  </a:cubicBezTo>
                  <a:cubicBezTo>
                    <a:pt x="22" y="107"/>
                    <a:pt x="22" y="107"/>
                    <a:pt x="22" y="107"/>
                  </a:cubicBezTo>
                  <a:cubicBezTo>
                    <a:pt x="23" y="107"/>
                    <a:pt x="23" y="107"/>
                    <a:pt x="23" y="107"/>
                  </a:cubicBezTo>
                  <a:cubicBezTo>
                    <a:pt x="24" y="107"/>
                    <a:pt x="24" y="107"/>
                    <a:pt x="24" y="107"/>
                  </a:cubicBezTo>
                  <a:cubicBezTo>
                    <a:pt x="23" y="107"/>
                    <a:pt x="23" y="107"/>
                    <a:pt x="23" y="107"/>
                  </a:cubicBezTo>
                  <a:cubicBezTo>
                    <a:pt x="22" y="107"/>
                    <a:pt x="22" y="107"/>
                    <a:pt x="22" y="107"/>
                  </a:cubicBezTo>
                  <a:cubicBezTo>
                    <a:pt x="20" y="106"/>
                    <a:pt x="20" y="106"/>
                    <a:pt x="20" y="106"/>
                  </a:cubicBezTo>
                  <a:cubicBezTo>
                    <a:pt x="19" y="105"/>
                    <a:pt x="19" y="105"/>
                    <a:pt x="19" y="105"/>
                  </a:cubicBezTo>
                  <a:cubicBezTo>
                    <a:pt x="17" y="104"/>
                    <a:pt x="17" y="104"/>
                    <a:pt x="17" y="104"/>
                  </a:cubicBezTo>
                  <a:cubicBezTo>
                    <a:pt x="16" y="104"/>
                    <a:pt x="16" y="104"/>
                    <a:pt x="16" y="104"/>
                  </a:cubicBezTo>
                  <a:cubicBezTo>
                    <a:pt x="15" y="103"/>
                    <a:pt x="15" y="103"/>
                    <a:pt x="15" y="103"/>
                  </a:cubicBezTo>
                  <a:cubicBezTo>
                    <a:pt x="15" y="103"/>
                    <a:pt x="15" y="103"/>
                    <a:pt x="15" y="103"/>
                  </a:cubicBezTo>
                  <a:cubicBezTo>
                    <a:pt x="17" y="102"/>
                    <a:pt x="17" y="102"/>
                    <a:pt x="17" y="102"/>
                  </a:cubicBezTo>
                  <a:cubicBezTo>
                    <a:pt x="19" y="102"/>
                    <a:pt x="19" y="102"/>
                    <a:pt x="19" y="102"/>
                  </a:cubicBezTo>
                  <a:cubicBezTo>
                    <a:pt x="21" y="102"/>
                    <a:pt x="21" y="102"/>
                    <a:pt x="21" y="102"/>
                  </a:cubicBezTo>
                  <a:cubicBezTo>
                    <a:pt x="23" y="103"/>
                    <a:pt x="23" y="103"/>
                    <a:pt x="23" y="103"/>
                  </a:cubicBezTo>
                  <a:cubicBezTo>
                    <a:pt x="24" y="104"/>
                    <a:pt x="24" y="104"/>
                    <a:pt x="24" y="104"/>
                  </a:cubicBezTo>
                  <a:cubicBezTo>
                    <a:pt x="25" y="104"/>
                    <a:pt x="25" y="104"/>
                    <a:pt x="25" y="104"/>
                  </a:cubicBezTo>
                  <a:cubicBezTo>
                    <a:pt x="25" y="105"/>
                    <a:pt x="25" y="105"/>
                    <a:pt x="25" y="105"/>
                  </a:cubicBezTo>
                  <a:cubicBezTo>
                    <a:pt x="26" y="105"/>
                    <a:pt x="26" y="105"/>
                    <a:pt x="26" y="105"/>
                  </a:cubicBezTo>
                  <a:cubicBezTo>
                    <a:pt x="26" y="105"/>
                    <a:pt x="26" y="105"/>
                    <a:pt x="26" y="105"/>
                  </a:cubicBezTo>
                  <a:cubicBezTo>
                    <a:pt x="26" y="104"/>
                    <a:pt x="26" y="104"/>
                    <a:pt x="26" y="104"/>
                  </a:cubicBezTo>
                  <a:cubicBezTo>
                    <a:pt x="26" y="103"/>
                    <a:pt x="26" y="103"/>
                    <a:pt x="26" y="103"/>
                  </a:cubicBezTo>
                  <a:cubicBezTo>
                    <a:pt x="27" y="102"/>
                    <a:pt x="27" y="102"/>
                    <a:pt x="27" y="102"/>
                  </a:cubicBezTo>
                  <a:cubicBezTo>
                    <a:pt x="27" y="102"/>
                    <a:pt x="27" y="102"/>
                    <a:pt x="27" y="102"/>
                  </a:cubicBezTo>
                  <a:cubicBezTo>
                    <a:pt x="27" y="100"/>
                    <a:pt x="27" y="100"/>
                    <a:pt x="27" y="100"/>
                  </a:cubicBezTo>
                  <a:cubicBezTo>
                    <a:pt x="27" y="100"/>
                    <a:pt x="27" y="100"/>
                    <a:pt x="27" y="100"/>
                  </a:cubicBezTo>
                  <a:cubicBezTo>
                    <a:pt x="26" y="100"/>
                    <a:pt x="26" y="100"/>
                    <a:pt x="26" y="100"/>
                  </a:cubicBezTo>
                  <a:cubicBezTo>
                    <a:pt x="26" y="100"/>
                    <a:pt x="26" y="100"/>
                    <a:pt x="26" y="100"/>
                  </a:cubicBezTo>
                  <a:cubicBezTo>
                    <a:pt x="26" y="99"/>
                    <a:pt x="26" y="99"/>
                    <a:pt x="26" y="99"/>
                  </a:cubicBezTo>
                  <a:cubicBezTo>
                    <a:pt x="25" y="99"/>
                    <a:pt x="25" y="99"/>
                    <a:pt x="25" y="99"/>
                  </a:cubicBezTo>
                  <a:cubicBezTo>
                    <a:pt x="24" y="99"/>
                    <a:pt x="24" y="99"/>
                    <a:pt x="24" y="99"/>
                  </a:cubicBezTo>
                  <a:cubicBezTo>
                    <a:pt x="23" y="100"/>
                    <a:pt x="23" y="100"/>
                    <a:pt x="23" y="100"/>
                  </a:cubicBezTo>
                  <a:cubicBezTo>
                    <a:pt x="22" y="100"/>
                    <a:pt x="22" y="100"/>
                    <a:pt x="22" y="100"/>
                  </a:cubicBezTo>
                  <a:cubicBezTo>
                    <a:pt x="20" y="99"/>
                    <a:pt x="20" y="99"/>
                    <a:pt x="20" y="99"/>
                  </a:cubicBezTo>
                  <a:cubicBezTo>
                    <a:pt x="19" y="99"/>
                    <a:pt x="19" y="99"/>
                    <a:pt x="19" y="99"/>
                  </a:cubicBezTo>
                  <a:cubicBezTo>
                    <a:pt x="19" y="98"/>
                    <a:pt x="19" y="98"/>
                    <a:pt x="19" y="98"/>
                  </a:cubicBezTo>
                  <a:cubicBezTo>
                    <a:pt x="19" y="98"/>
                    <a:pt x="19" y="98"/>
                    <a:pt x="19" y="98"/>
                  </a:cubicBezTo>
                  <a:cubicBezTo>
                    <a:pt x="18" y="97"/>
                    <a:pt x="18" y="97"/>
                    <a:pt x="18" y="97"/>
                  </a:cubicBezTo>
                  <a:cubicBezTo>
                    <a:pt x="17" y="97"/>
                    <a:pt x="17" y="97"/>
                    <a:pt x="17" y="97"/>
                  </a:cubicBezTo>
                  <a:cubicBezTo>
                    <a:pt x="17" y="97"/>
                    <a:pt x="17" y="97"/>
                    <a:pt x="17" y="97"/>
                  </a:cubicBezTo>
                  <a:cubicBezTo>
                    <a:pt x="17" y="98"/>
                    <a:pt x="17" y="98"/>
                    <a:pt x="17" y="98"/>
                  </a:cubicBezTo>
                  <a:cubicBezTo>
                    <a:pt x="17" y="98"/>
                    <a:pt x="17" y="98"/>
                    <a:pt x="17" y="98"/>
                  </a:cubicBezTo>
                  <a:cubicBezTo>
                    <a:pt x="17" y="100"/>
                    <a:pt x="17" y="100"/>
                    <a:pt x="17" y="100"/>
                  </a:cubicBezTo>
                  <a:cubicBezTo>
                    <a:pt x="17" y="100"/>
                    <a:pt x="17" y="100"/>
                    <a:pt x="17" y="100"/>
                  </a:cubicBezTo>
                  <a:cubicBezTo>
                    <a:pt x="15" y="100"/>
                    <a:pt x="15" y="100"/>
                    <a:pt x="15" y="100"/>
                  </a:cubicBezTo>
                  <a:cubicBezTo>
                    <a:pt x="14" y="100"/>
                    <a:pt x="14" y="100"/>
                    <a:pt x="14" y="100"/>
                  </a:cubicBezTo>
                  <a:cubicBezTo>
                    <a:pt x="12" y="98"/>
                    <a:pt x="12" y="98"/>
                    <a:pt x="12" y="98"/>
                  </a:cubicBezTo>
                  <a:cubicBezTo>
                    <a:pt x="12" y="97"/>
                    <a:pt x="12" y="97"/>
                    <a:pt x="12" y="97"/>
                  </a:cubicBezTo>
                  <a:cubicBezTo>
                    <a:pt x="13" y="97"/>
                    <a:pt x="13" y="97"/>
                    <a:pt x="13" y="97"/>
                  </a:cubicBezTo>
                  <a:cubicBezTo>
                    <a:pt x="15" y="96"/>
                    <a:pt x="15" y="96"/>
                    <a:pt x="15" y="96"/>
                  </a:cubicBezTo>
                  <a:cubicBezTo>
                    <a:pt x="15" y="95"/>
                    <a:pt x="15" y="95"/>
                    <a:pt x="15" y="95"/>
                  </a:cubicBezTo>
                  <a:cubicBezTo>
                    <a:pt x="15" y="95"/>
                    <a:pt x="15" y="95"/>
                    <a:pt x="15" y="95"/>
                  </a:cubicBezTo>
                  <a:cubicBezTo>
                    <a:pt x="13" y="96"/>
                    <a:pt x="13" y="96"/>
                    <a:pt x="13" y="96"/>
                  </a:cubicBezTo>
                  <a:cubicBezTo>
                    <a:pt x="12" y="96"/>
                    <a:pt x="12" y="96"/>
                    <a:pt x="12" y="96"/>
                  </a:cubicBezTo>
                  <a:cubicBezTo>
                    <a:pt x="11" y="96"/>
                    <a:pt x="11" y="96"/>
                    <a:pt x="11" y="96"/>
                  </a:cubicBezTo>
                  <a:cubicBezTo>
                    <a:pt x="11" y="95"/>
                    <a:pt x="11" y="95"/>
                    <a:pt x="11" y="95"/>
                  </a:cubicBezTo>
                  <a:cubicBezTo>
                    <a:pt x="11" y="95"/>
                    <a:pt x="11" y="95"/>
                    <a:pt x="11" y="95"/>
                  </a:cubicBezTo>
                  <a:cubicBezTo>
                    <a:pt x="12" y="94"/>
                    <a:pt x="12" y="94"/>
                    <a:pt x="12" y="94"/>
                  </a:cubicBezTo>
                  <a:cubicBezTo>
                    <a:pt x="13" y="94"/>
                    <a:pt x="13" y="94"/>
                    <a:pt x="13" y="94"/>
                  </a:cubicBezTo>
                  <a:cubicBezTo>
                    <a:pt x="14" y="92"/>
                    <a:pt x="14" y="92"/>
                    <a:pt x="14" y="92"/>
                  </a:cubicBezTo>
                  <a:cubicBezTo>
                    <a:pt x="14" y="92"/>
                    <a:pt x="14" y="92"/>
                    <a:pt x="14" y="92"/>
                  </a:cubicBezTo>
                  <a:cubicBezTo>
                    <a:pt x="13" y="91"/>
                    <a:pt x="13" y="91"/>
                    <a:pt x="13" y="91"/>
                  </a:cubicBezTo>
                  <a:cubicBezTo>
                    <a:pt x="13" y="92"/>
                    <a:pt x="13" y="92"/>
                    <a:pt x="13" y="92"/>
                  </a:cubicBezTo>
                  <a:cubicBezTo>
                    <a:pt x="13" y="92"/>
                    <a:pt x="13" y="92"/>
                    <a:pt x="13" y="92"/>
                  </a:cubicBezTo>
                  <a:cubicBezTo>
                    <a:pt x="11" y="93"/>
                    <a:pt x="11" y="93"/>
                    <a:pt x="11" y="93"/>
                  </a:cubicBezTo>
                  <a:cubicBezTo>
                    <a:pt x="10" y="93"/>
                    <a:pt x="10" y="93"/>
                    <a:pt x="10" y="93"/>
                  </a:cubicBezTo>
                  <a:cubicBezTo>
                    <a:pt x="9" y="93"/>
                    <a:pt x="9" y="93"/>
                    <a:pt x="9" y="93"/>
                  </a:cubicBezTo>
                  <a:cubicBezTo>
                    <a:pt x="8" y="92"/>
                    <a:pt x="8" y="92"/>
                    <a:pt x="8" y="92"/>
                  </a:cubicBezTo>
                  <a:cubicBezTo>
                    <a:pt x="9" y="92"/>
                    <a:pt x="9" y="92"/>
                    <a:pt x="9" y="92"/>
                  </a:cubicBezTo>
                  <a:cubicBezTo>
                    <a:pt x="9" y="91"/>
                    <a:pt x="9" y="91"/>
                    <a:pt x="9" y="91"/>
                  </a:cubicBezTo>
                  <a:cubicBezTo>
                    <a:pt x="10" y="91"/>
                    <a:pt x="10" y="91"/>
                    <a:pt x="10" y="91"/>
                  </a:cubicBezTo>
                  <a:cubicBezTo>
                    <a:pt x="10" y="90"/>
                    <a:pt x="10" y="90"/>
                    <a:pt x="10" y="90"/>
                  </a:cubicBezTo>
                  <a:cubicBezTo>
                    <a:pt x="9" y="90"/>
                    <a:pt x="9" y="90"/>
                    <a:pt x="9" y="90"/>
                  </a:cubicBezTo>
                  <a:cubicBezTo>
                    <a:pt x="8" y="90"/>
                    <a:pt x="8" y="90"/>
                    <a:pt x="8" y="90"/>
                  </a:cubicBezTo>
                  <a:cubicBezTo>
                    <a:pt x="7" y="89"/>
                    <a:pt x="7" y="89"/>
                    <a:pt x="7" y="89"/>
                  </a:cubicBezTo>
                  <a:cubicBezTo>
                    <a:pt x="6" y="87"/>
                    <a:pt x="6" y="87"/>
                    <a:pt x="6" y="87"/>
                  </a:cubicBezTo>
                  <a:cubicBezTo>
                    <a:pt x="6" y="86"/>
                    <a:pt x="6" y="86"/>
                    <a:pt x="6" y="86"/>
                  </a:cubicBezTo>
                  <a:cubicBezTo>
                    <a:pt x="4" y="85"/>
                    <a:pt x="4" y="85"/>
                    <a:pt x="4" y="85"/>
                  </a:cubicBezTo>
                  <a:cubicBezTo>
                    <a:pt x="4" y="85"/>
                    <a:pt x="4" y="85"/>
                    <a:pt x="4" y="85"/>
                  </a:cubicBezTo>
                  <a:cubicBezTo>
                    <a:pt x="5" y="85"/>
                    <a:pt x="5" y="85"/>
                    <a:pt x="5" y="85"/>
                  </a:cubicBezTo>
                  <a:cubicBezTo>
                    <a:pt x="6" y="84"/>
                    <a:pt x="6" y="84"/>
                    <a:pt x="6" y="84"/>
                  </a:cubicBezTo>
                  <a:cubicBezTo>
                    <a:pt x="6" y="83"/>
                    <a:pt x="6" y="83"/>
                    <a:pt x="6" y="83"/>
                  </a:cubicBezTo>
                  <a:cubicBezTo>
                    <a:pt x="7" y="83"/>
                    <a:pt x="7" y="83"/>
                    <a:pt x="7" y="83"/>
                  </a:cubicBezTo>
                  <a:cubicBezTo>
                    <a:pt x="7" y="83"/>
                    <a:pt x="7" y="83"/>
                    <a:pt x="7" y="83"/>
                  </a:cubicBezTo>
                  <a:cubicBezTo>
                    <a:pt x="8" y="83"/>
                    <a:pt x="8" y="83"/>
                    <a:pt x="8" y="83"/>
                  </a:cubicBezTo>
                  <a:cubicBezTo>
                    <a:pt x="8" y="82"/>
                    <a:pt x="8" y="82"/>
                    <a:pt x="8" y="82"/>
                  </a:cubicBezTo>
                  <a:cubicBezTo>
                    <a:pt x="7" y="82"/>
                    <a:pt x="7" y="82"/>
                    <a:pt x="7" y="82"/>
                  </a:cubicBezTo>
                  <a:cubicBezTo>
                    <a:pt x="6" y="82"/>
                    <a:pt x="6" y="82"/>
                    <a:pt x="6" y="82"/>
                  </a:cubicBezTo>
                  <a:cubicBezTo>
                    <a:pt x="6" y="81"/>
                    <a:pt x="6" y="81"/>
                    <a:pt x="6" y="81"/>
                  </a:cubicBezTo>
                  <a:cubicBezTo>
                    <a:pt x="6" y="81"/>
                    <a:pt x="6" y="81"/>
                    <a:pt x="6" y="81"/>
                  </a:cubicBezTo>
                  <a:cubicBezTo>
                    <a:pt x="7" y="81"/>
                    <a:pt x="7" y="81"/>
                    <a:pt x="7" y="81"/>
                  </a:cubicBezTo>
                  <a:cubicBezTo>
                    <a:pt x="9" y="80"/>
                    <a:pt x="9" y="80"/>
                    <a:pt x="9" y="80"/>
                  </a:cubicBezTo>
                  <a:cubicBezTo>
                    <a:pt x="9" y="79"/>
                    <a:pt x="9" y="79"/>
                    <a:pt x="9" y="79"/>
                  </a:cubicBezTo>
                  <a:cubicBezTo>
                    <a:pt x="9" y="79"/>
                    <a:pt x="9" y="79"/>
                    <a:pt x="9" y="79"/>
                  </a:cubicBezTo>
                  <a:cubicBezTo>
                    <a:pt x="10" y="78"/>
                    <a:pt x="10" y="78"/>
                    <a:pt x="10" y="78"/>
                  </a:cubicBezTo>
                  <a:cubicBezTo>
                    <a:pt x="11" y="78"/>
                    <a:pt x="11" y="78"/>
                    <a:pt x="11" y="78"/>
                  </a:cubicBezTo>
                  <a:cubicBezTo>
                    <a:pt x="12" y="78"/>
                    <a:pt x="12" y="78"/>
                    <a:pt x="12" y="78"/>
                  </a:cubicBezTo>
                  <a:cubicBezTo>
                    <a:pt x="12" y="78"/>
                    <a:pt x="12" y="78"/>
                    <a:pt x="12" y="78"/>
                  </a:cubicBezTo>
                  <a:cubicBezTo>
                    <a:pt x="13" y="78"/>
                    <a:pt x="13" y="78"/>
                    <a:pt x="13" y="78"/>
                  </a:cubicBezTo>
                  <a:cubicBezTo>
                    <a:pt x="14" y="78"/>
                    <a:pt x="14" y="78"/>
                    <a:pt x="14" y="78"/>
                  </a:cubicBezTo>
                  <a:cubicBezTo>
                    <a:pt x="15" y="78"/>
                    <a:pt x="15" y="78"/>
                    <a:pt x="15" y="78"/>
                  </a:cubicBezTo>
                  <a:cubicBezTo>
                    <a:pt x="15" y="78"/>
                    <a:pt x="15" y="78"/>
                    <a:pt x="15" y="78"/>
                  </a:cubicBezTo>
                  <a:cubicBezTo>
                    <a:pt x="15" y="78"/>
                    <a:pt x="15" y="78"/>
                    <a:pt x="15" y="78"/>
                  </a:cubicBezTo>
                  <a:cubicBezTo>
                    <a:pt x="16" y="78"/>
                    <a:pt x="16" y="78"/>
                    <a:pt x="16" y="78"/>
                  </a:cubicBezTo>
                  <a:cubicBezTo>
                    <a:pt x="17" y="78"/>
                    <a:pt x="17" y="78"/>
                    <a:pt x="17" y="78"/>
                  </a:cubicBezTo>
                  <a:cubicBezTo>
                    <a:pt x="17" y="77"/>
                    <a:pt x="17" y="77"/>
                    <a:pt x="17" y="77"/>
                  </a:cubicBezTo>
                  <a:cubicBezTo>
                    <a:pt x="18" y="77"/>
                    <a:pt x="18" y="77"/>
                    <a:pt x="18" y="77"/>
                  </a:cubicBezTo>
                  <a:cubicBezTo>
                    <a:pt x="19" y="77"/>
                    <a:pt x="19" y="77"/>
                    <a:pt x="19" y="77"/>
                  </a:cubicBezTo>
                  <a:cubicBezTo>
                    <a:pt x="19" y="77"/>
                    <a:pt x="19" y="77"/>
                    <a:pt x="19" y="77"/>
                  </a:cubicBezTo>
                  <a:cubicBezTo>
                    <a:pt x="20" y="77"/>
                    <a:pt x="20" y="77"/>
                    <a:pt x="20" y="77"/>
                  </a:cubicBezTo>
                  <a:cubicBezTo>
                    <a:pt x="20" y="77"/>
                    <a:pt x="20" y="77"/>
                    <a:pt x="20" y="77"/>
                  </a:cubicBezTo>
                  <a:cubicBezTo>
                    <a:pt x="21" y="77"/>
                    <a:pt x="21" y="77"/>
                    <a:pt x="21" y="77"/>
                  </a:cubicBezTo>
                  <a:cubicBezTo>
                    <a:pt x="26" y="75"/>
                    <a:pt x="26" y="75"/>
                    <a:pt x="26" y="75"/>
                  </a:cubicBezTo>
                  <a:cubicBezTo>
                    <a:pt x="27" y="75"/>
                    <a:pt x="27" y="75"/>
                    <a:pt x="27" y="75"/>
                  </a:cubicBezTo>
                  <a:cubicBezTo>
                    <a:pt x="27" y="76"/>
                    <a:pt x="27" y="76"/>
                    <a:pt x="27" y="76"/>
                  </a:cubicBezTo>
                  <a:cubicBezTo>
                    <a:pt x="27" y="75"/>
                    <a:pt x="27" y="75"/>
                    <a:pt x="27" y="75"/>
                  </a:cubicBezTo>
                  <a:cubicBezTo>
                    <a:pt x="27" y="75"/>
                    <a:pt x="27" y="75"/>
                    <a:pt x="27" y="75"/>
                  </a:cubicBezTo>
                  <a:cubicBezTo>
                    <a:pt x="27" y="74"/>
                    <a:pt x="27" y="74"/>
                    <a:pt x="27" y="74"/>
                  </a:cubicBezTo>
                  <a:cubicBezTo>
                    <a:pt x="29" y="73"/>
                    <a:pt x="29" y="73"/>
                    <a:pt x="29" y="73"/>
                  </a:cubicBezTo>
                  <a:cubicBezTo>
                    <a:pt x="31" y="73"/>
                    <a:pt x="31" y="73"/>
                    <a:pt x="31" y="73"/>
                  </a:cubicBezTo>
                  <a:cubicBezTo>
                    <a:pt x="32" y="73"/>
                    <a:pt x="32" y="73"/>
                    <a:pt x="32" y="73"/>
                  </a:cubicBezTo>
                  <a:cubicBezTo>
                    <a:pt x="33" y="73"/>
                    <a:pt x="33" y="73"/>
                    <a:pt x="33" y="73"/>
                  </a:cubicBezTo>
                  <a:cubicBezTo>
                    <a:pt x="34" y="74"/>
                    <a:pt x="34" y="74"/>
                    <a:pt x="34" y="74"/>
                  </a:cubicBezTo>
                  <a:cubicBezTo>
                    <a:pt x="35" y="73"/>
                    <a:pt x="35" y="73"/>
                    <a:pt x="35" y="73"/>
                  </a:cubicBezTo>
                  <a:cubicBezTo>
                    <a:pt x="36" y="73"/>
                    <a:pt x="36" y="73"/>
                    <a:pt x="36" y="73"/>
                  </a:cubicBezTo>
                  <a:cubicBezTo>
                    <a:pt x="38" y="73"/>
                    <a:pt x="38" y="73"/>
                    <a:pt x="38" y="73"/>
                  </a:cubicBezTo>
                  <a:cubicBezTo>
                    <a:pt x="38" y="74"/>
                    <a:pt x="38" y="74"/>
                    <a:pt x="38" y="74"/>
                  </a:cubicBezTo>
                  <a:cubicBezTo>
                    <a:pt x="39" y="74"/>
                    <a:pt x="39" y="74"/>
                    <a:pt x="39" y="74"/>
                  </a:cubicBezTo>
                  <a:cubicBezTo>
                    <a:pt x="40" y="74"/>
                    <a:pt x="40" y="74"/>
                    <a:pt x="40" y="74"/>
                  </a:cubicBezTo>
                  <a:cubicBezTo>
                    <a:pt x="41" y="75"/>
                    <a:pt x="41" y="75"/>
                    <a:pt x="41" y="75"/>
                  </a:cubicBezTo>
                  <a:cubicBezTo>
                    <a:pt x="42" y="75"/>
                    <a:pt x="42" y="75"/>
                    <a:pt x="42" y="75"/>
                  </a:cubicBezTo>
                  <a:cubicBezTo>
                    <a:pt x="43" y="75"/>
                    <a:pt x="43" y="75"/>
                    <a:pt x="43" y="75"/>
                  </a:cubicBezTo>
                  <a:cubicBezTo>
                    <a:pt x="43" y="74"/>
                    <a:pt x="43" y="74"/>
                    <a:pt x="43" y="74"/>
                  </a:cubicBezTo>
                  <a:cubicBezTo>
                    <a:pt x="44" y="73"/>
                    <a:pt x="44" y="73"/>
                    <a:pt x="44" y="73"/>
                  </a:cubicBezTo>
                  <a:cubicBezTo>
                    <a:pt x="45" y="72"/>
                    <a:pt x="45" y="72"/>
                    <a:pt x="45" y="72"/>
                  </a:cubicBezTo>
                  <a:cubicBezTo>
                    <a:pt x="46" y="71"/>
                    <a:pt x="46" y="71"/>
                    <a:pt x="46" y="71"/>
                  </a:cubicBezTo>
                  <a:cubicBezTo>
                    <a:pt x="47" y="70"/>
                    <a:pt x="47" y="70"/>
                    <a:pt x="47" y="70"/>
                  </a:cubicBezTo>
                  <a:cubicBezTo>
                    <a:pt x="48" y="69"/>
                    <a:pt x="48" y="69"/>
                    <a:pt x="48" y="69"/>
                  </a:cubicBezTo>
                  <a:cubicBezTo>
                    <a:pt x="49" y="68"/>
                    <a:pt x="49" y="68"/>
                    <a:pt x="49" y="68"/>
                  </a:cubicBezTo>
                  <a:cubicBezTo>
                    <a:pt x="50" y="67"/>
                    <a:pt x="50" y="67"/>
                    <a:pt x="50" y="67"/>
                  </a:cubicBezTo>
                  <a:cubicBezTo>
                    <a:pt x="50" y="66"/>
                    <a:pt x="50" y="66"/>
                    <a:pt x="50" y="66"/>
                  </a:cubicBezTo>
                  <a:cubicBezTo>
                    <a:pt x="49" y="66"/>
                    <a:pt x="49" y="66"/>
                    <a:pt x="49" y="66"/>
                  </a:cubicBezTo>
                  <a:cubicBezTo>
                    <a:pt x="49" y="65"/>
                    <a:pt x="49" y="65"/>
                    <a:pt x="49" y="65"/>
                  </a:cubicBezTo>
                  <a:cubicBezTo>
                    <a:pt x="50" y="63"/>
                    <a:pt x="50" y="63"/>
                    <a:pt x="50" y="63"/>
                  </a:cubicBezTo>
                  <a:cubicBezTo>
                    <a:pt x="51" y="63"/>
                    <a:pt x="51" y="63"/>
                    <a:pt x="51" y="63"/>
                  </a:cubicBezTo>
                  <a:cubicBezTo>
                    <a:pt x="53" y="63"/>
                    <a:pt x="53" y="63"/>
                    <a:pt x="53" y="63"/>
                  </a:cubicBezTo>
                  <a:cubicBezTo>
                    <a:pt x="54" y="63"/>
                    <a:pt x="54" y="63"/>
                    <a:pt x="54" y="63"/>
                  </a:cubicBezTo>
                  <a:cubicBezTo>
                    <a:pt x="55" y="62"/>
                    <a:pt x="55" y="62"/>
                    <a:pt x="55" y="62"/>
                  </a:cubicBezTo>
                  <a:cubicBezTo>
                    <a:pt x="54" y="61"/>
                    <a:pt x="54" y="61"/>
                    <a:pt x="54" y="61"/>
                  </a:cubicBezTo>
                  <a:cubicBezTo>
                    <a:pt x="53" y="61"/>
                    <a:pt x="53" y="61"/>
                    <a:pt x="53" y="61"/>
                  </a:cubicBezTo>
                  <a:cubicBezTo>
                    <a:pt x="52" y="61"/>
                    <a:pt x="52" y="61"/>
                    <a:pt x="52" y="61"/>
                  </a:cubicBezTo>
                  <a:cubicBezTo>
                    <a:pt x="52" y="60"/>
                    <a:pt x="52" y="60"/>
                    <a:pt x="52" y="60"/>
                  </a:cubicBezTo>
                  <a:cubicBezTo>
                    <a:pt x="52" y="59"/>
                    <a:pt x="52" y="59"/>
                    <a:pt x="52" y="59"/>
                  </a:cubicBezTo>
                  <a:cubicBezTo>
                    <a:pt x="53" y="59"/>
                    <a:pt x="53" y="59"/>
                    <a:pt x="53" y="59"/>
                  </a:cubicBezTo>
                  <a:cubicBezTo>
                    <a:pt x="55" y="59"/>
                    <a:pt x="55" y="59"/>
                    <a:pt x="55" y="59"/>
                  </a:cubicBezTo>
                  <a:cubicBezTo>
                    <a:pt x="56" y="58"/>
                    <a:pt x="56" y="58"/>
                    <a:pt x="56" y="58"/>
                  </a:cubicBezTo>
                  <a:cubicBezTo>
                    <a:pt x="57" y="58"/>
                    <a:pt x="57" y="58"/>
                    <a:pt x="57" y="58"/>
                  </a:cubicBezTo>
                  <a:cubicBezTo>
                    <a:pt x="58" y="57"/>
                    <a:pt x="58" y="57"/>
                    <a:pt x="58" y="57"/>
                  </a:cubicBezTo>
                  <a:cubicBezTo>
                    <a:pt x="57" y="57"/>
                    <a:pt x="57" y="57"/>
                    <a:pt x="57" y="57"/>
                  </a:cubicBezTo>
                  <a:cubicBezTo>
                    <a:pt x="57" y="56"/>
                    <a:pt x="57" y="56"/>
                    <a:pt x="57" y="56"/>
                  </a:cubicBezTo>
                  <a:cubicBezTo>
                    <a:pt x="57" y="56"/>
                    <a:pt x="57" y="56"/>
                    <a:pt x="57" y="56"/>
                  </a:cubicBezTo>
                  <a:cubicBezTo>
                    <a:pt x="56" y="57"/>
                    <a:pt x="56" y="57"/>
                    <a:pt x="56" y="57"/>
                  </a:cubicBezTo>
                  <a:cubicBezTo>
                    <a:pt x="56" y="58"/>
                    <a:pt x="56" y="58"/>
                    <a:pt x="56" y="58"/>
                  </a:cubicBezTo>
                  <a:cubicBezTo>
                    <a:pt x="55" y="58"/>
                    <a:pt x="55" y="58"/>
                    <a:pt x="55" y="58"/>
                  </a:cubicBezTo>
                  <a:cubicBezTo>
                    <a:pt x="53" y="58"/>
                    <a:pt x="53" y="58"/>
                    <a:pt x="53" y="58"/>
                  </a:cubicBezTo>
                  <a:cubicBezTo>
                    <a:pt x="52" y="58"/>
                    <a:pt x="52" y="58"/>
                    <a:pt x="52" y="58"/>
                  </a:cubicBezTo>
                  <a:cubicBezTo>
                    <a:pt x="52" y="58"/>
                    <a:pt x="52" y="58"/>
                    <a:pt x="52" y="58"/>
                  </a:cubicBezTo>
                  <a:cubicBezTo>
                    <a:pt x="51" y="59"/>
                    <a:pt x="51" y="59"/>
                    <a:pt x="51" y="59"/>
                  </a:cubicBezTo>
                  <a:cubicBezTo>
                    <a:pt x="50" y="59"/>
                    <a:pt x="50" y="59"/>
                    <a:pt x="50" y="59"/>
                  </a:cubicBezTo>
                  <a:cubicBezTo>
                    <a:pt x="49" y="58"/>
                    <a:pt x="49" y="58"/>
                    <a:pt x="49" y="58"/>
                  </a:cubicBezTo>
                  <a:cubicBezTo>
                    <a:pt x="48" y="57"/>
                    <a:pt x="48" y="57"/>
                    <a:pt x="48" y="57"/>
                  </a:cubicBezTo>
                  <a:cubicBezTo>
                    <a:pt x="47" y="57"/>
                    <a:pt x="47" y="57"/>
                    <a:pt x="47" y="57"/>
                  </a:cubicBezTo>
                  <a:cubicBezTo>
                    <a:pt x="47" y="58"/>
                    <a:pt x="47" y="58"/>
                    <a:pt x="47" y="58"/>
                  </a:cubicBezTo>
                  <a:cubicBezTo>
                    <a:pt x="46" y="58"/>
                    <a:pt x="46" y="58"/>
                    <a:pt x="46" y="58"/>
                  </a:cubicBezTo>
                  <a:cubicBezTo>
                    <a:pt x="46" y="57"/>
                    <a:pt x="46" y="57"/>
                    <a:pt x="46" y="57"/>
                  </a:cubicBezTo>
                  <a:cubicBezTo>
                    <a:pt x="45" y="57"/>
                    <a:pt x="45" y="57"/>
                    <a:pt x="45" y="57"/>
                  </a:cubicBezTo>
                  <a:cubicBezTo>
                    <a:pt x="44" y="57"/>
                    <a:pt x="44" y="57"/>
                    <a:pt x="44" y="57"/>
                  </a:cubicBezTo>
                  <a:cubicBezTo>
                    <a:pt x="44" y="57"/>
                    <a:pt x="44" y="57"/>
                    <a:pt x="44" y="57"/>
                  </a:cubicBezTo>
                  <a:cubicBezTo>
                    <a:pt x="44" y="56"/>
                    <a:pt x="44" y="56"/>
                    <a:pt x="44" y="56"/>
                  </a:cubicBezTo>
                  <a:cubicBezTo>
                    <a:pt x="44" y="56"/>
                    <a:pt x="44" y="56"/>
                    <a:pt x="44" y="56"/>
                  </a:cubicBezTo>
                  <a:cubicBezTo>
                    <a:pt x="44" y="55"/>
                    <a:pt x="44" y="55"/>
                    <a:pt x="44" y="55"/>
                  </a:cubicBezTo>
                  <a:cubicBezTo>
                    <a:pt x="44" y="54"/>
                    <a:pt x="44" y="54"/>
                    <a:pt x="44" y="54"/>
                  </a:cubicBezTo>
                  <a:cubicBezTo>
                    <a:pt x="45" y="54"/>
                    <a:pt x="45" y="54"/>
                    <a:pt x="45" y="54"/>
                  </a:cubicBezTo>
                  <a:cubicBezTo>
                    <a:pt x="46" y="53"/>
                    <a:pt x="46" y="53"/>
                    <a:pt x="46" y="53"/>
                  </a:cubicBezTo>
                  <a:cubicBezTo>
                    <a:pt x="46" y="52"/>
                    <a:pt x="46" y="52"/>
                    <a:pt x="46" y="52"/>
                  </a:cubicBezTo>
                  <a:cubicBezTo>
                    <a:pt x="47" y="52"/>
                    <a:pt x="47" y="52"/>
                    <a:pt x="47" y="52"/>
                  </a:cubicBezTo>
                  <a:cubicBezTo>
                    <a:pt x="47" y="51"/>
                    <a:pt x="47" y="51"/>
                    <a:pt x="47" y="51"/>
                  </a:cubicBezTo>
                  <a:cubicBezTo>
                    <a:pt x="47" y="51"/>
                    <a:pt x="47" y="51"/>
                    <a:pt x="47" y="51"/>
                  </a:cubicBezTo>
                  <a:cubicBezTo>
                    <a:pt x="46" y="50"/>
                    <a:pt x="46" y="50"/>
                    <a:pt x="46" y="50"/>
                  </a:cubicBezTo>
                  <a:cubicBezTo>
                    <a:pt x="47" y="50"/>
                    <a:pt x="47" y="50"/>
                    <a:pt x="47" y="50"/>
                  </a:cubicBezTo>
                  <a:cubicBezTo>
                    <a:pt x="48" y="49"/>
                    <a:pt x="48" y="49"/>
                    <a:pt x="48" y="49"/>
                  </a:cubicBezTo>
                  <a:cubicBezTo>
                    <a:pt x="49" y="49"/>
                    <a:pt x="49" y="49"/>
                    <a:pt x="49" y="49"/>
                  </a:cubicBezTo>
                  <a:cubicBezTo>
                    <a:pt x="49" y="48"/>
                    <a:pt x="49" y="48"/>
                    <a:pt x="49" y="48"/>
                  </a:cubicBezTo>
                  <a:cubicBezTo>
                    <a:pt x="50" y="48"/>
                    <a:pt x="50" y="48"/>
                    <a:pt x="50" y="48"/>
                  </a:cubicBezTo>
                  <a:cubicBezTo>
                    <a:pt x="52" y="47"/>
                    <a:pt x="52" y="47"/>
                    <a:pt x="52" y="47"/>
                  </a:cubicBezTo>
                  <a:cubicBezTo>
                    <a:pt x="52" y="46"/>
                    <a:pt x="52" y="46"/>
                    <a:pt x="52" y="46"/>
                  </a:cubicBezTo>
                  <a:cubicBezTo>
                    <a:pt x="53" y="46"/>
                    <a:pt x="53" y="46"/>
                    <a:pt x="53" y="46"/>
                  </a:cubicBezTo>
                  <a:cubicBezTo>
                    <a:pt x="55" y="46"/>
                    <a:pt x="55" y="46"/>
                    <a:pt x="55" y="46"/>
                  </a:cubicBezTo>
                  <a:cubicBezTo>
                    <a:pt x="56" y="46"/>
                    <a:pt x="56" y="46"/>
                    <a:pt x="56" y="46"/>
                  </a:cubicBezTo>
                  <a:cubicBezTo>
                    <a:pt x="55" y="45"/>
                    <a:pt x="55" y="45"/>
                    <a:pt x="55" y="45"/>
                  </a:cubicBezTo>
                  <a:cubicBezTo>
                    <a:pt x="55" y="45"/>
                    <a:pt x="55" y="45"/>
                    <a:pt x="55" y="45"/>
                  </a:cubicBezTo>
                  <a:cubicBezTo>
                    <a:pt x="55" y="44"/>
                    <a:pt x="55" y="44"/>
                    <a:pt x="55" y="44"/>
                  </a:cubicBezTo>
                  <a:cubicBezTo>
                    <a:pt x="55" y="44"/>
                    <a:pt x="55" y="44"/>
                    <a:pt x="55" y="44"/>
                  </a:cubicBezTo>
                  <a:cubicBezTo>
                    <a:pt x="57" y="44"/>
                    <a:pt x="57" y="44"/>
                    <a:pt x="57" y="44"/>
                  </a:cubicBezTo>
                  <a:cubicBezTo>
                    <a:pt x="57" y="45"/>
                    <a:pt x="57" y="45"/>
                    <a:pt x="57" y="45"/>
                  </a:cubicBezTo>
                  <a:cubicBezTo>
                    <a:pt x="57" y="44"/>
                    <a:pt x="57" y="44"/>
                    <a:pt x="57" y="44"/>
                  </a:cubicBezTo>
                  <a:cubicBezTo>
                    <a:pt x="59" y="43"/>
                    <a:pt x="59" y="43"/>
                    <a:pt x="59" y="43"/>
                  </a:cubicBezTo>
                  <a:cubicBezTo>
                    <a:pt x="59" y="42"/>
                    <a:pt x="59" y="42"/>
                    <a:pt x="59" y="42"/>
                  </a:cubicBezTo>
                  <a:cubicBezTo>
                    <a:pt x="59" y="41"/>
                    <a:pt x="59" y="41"/>
                    <a:pt x="59" y="41"/>
                  </a:cubicBezTo>
                  <a:cubicBezTo>
                    <a:pt x="60" y="40"/>
                    <a:pt x="60" y="40"/>
                    <a:pt x="60" y="40"/>
                  </a:cubicBezTo>
                  <a:cubicBezTo>
                    <a:pt x="61" y="40"/>
                    <a:pt x="61" y="40"/>
                    <a:pt x="61" y="40"/>
                  </a:cubicBezTo>
                  <a:cubicBezTo>
                    <a:pt x="62" y="39"/>
                    <a:pt x="62" y="39"/>
                    <a:pt x="62" y="39"/>
                  </a:cubicBezTo>
                  <a:cubicBezTo>
                    <a:pt x="63" y="39"/>
                    <a:pt x="63" y="39"/>
                    <a:pt x="63" y="39"/>
                  </a:cubicBezTo>
                  <a:cubicBezTo>
                    <a:pt x="63" y="39"/>
                    <a:pt x="63" y="39"/>
                    <a:pt x="63" y="39"/>
                  </a:cubicBezTo>
                  <a:cubicBezTo>
                    <a:pt x="64" y="39"/>
                    <a:pt x="64" y="39"/>
                    <a:pt x="64" y="39"/>
                  </a:cubicBezTo>
                  <a:cubicBezTo>
                    <a:pt x="64" y="40"/>
                    <a:pt x="64" y="40"/>
                    <a:pt x="64" y="40"/>
                  </a:cubicBezTo>
                  <a:cubicBezTo>
                    <a:pt x="64" y="42"/>
                    <a:pt x="64" y="42"/>
                    <a:pt x="64" y="42"/>
                  </a:cubicBezTo>
                  <a:cubicBezTo>
                    <a:pt x="64" y="43"/>
                    <a:pt x="64" y="43"/>
                    <a:pt x="64" y="43"/>
                  </a:cubicBezTo>
                  <a:cubicBezTo>
                    <a:pt x="64" y="45"/>
                    <a:pt x="64" y="45"/>
                    <a:pt x="64" y="45"/>
                  </a:cubicBezTo>
                  <a:cubicBezTo>
                    <a:pt x="64" y="47"/>
                    <a:pt x="64" y="47"/>
                    <a:pt x="64" y="47"/>
                  </a:cubicBezTo>
                  <a:cubicBezTo>
                    <a:pt x="65" y="47"/>
                    <a:pt x="65" y="47"/>
                    <a:pt x="65" y="47"/>
                  </a:cubicBezTo>
                  <a:cubicBezTo>
                    <a:pt x="65" y="47"/>
                    <a:pt x="65" y="47"/>
                    <a:pt x="65" y="47"/>
                  </a:cubicBezTo>
                  <a:cubicBezTo>
                    <a:pt x="65" y="45"/>
                    <a:pt x="65" y="45"/>
                    <a:pt x="65" y="45"/>
                  </a:cubicBezTo>
                  <a:cubicBezTo>
                    <a:pt x="65" y="43"/>
                    <a:pt x="65" y="43"/>
                    <a:pt x="65" y="43"/>
                  </a:cubicBezTo>
                  <a:cubicBezTo>
                    <a:pt x="65" y="42"/>
                    <a:pt x="65" y="42"/>
                    <a:pt x="65" y="42"/>
                  </a:cubicBezTo>
                  <a:cubicBezTo>
                    <a:pt x="65" y="41"/>
                    <a:pt x="65" y="41"/>
                    <a:pt x="65" y="41"/>
                  </a:cubicBezTo>
                  <a:cubicBezTo>
                    <a:pt x="65" y="39"/>
                    <a:pt x="65" y="39"/>
                    <a:pt x="65" y="39"/>
                  </a:cubicBezTo>
                  <a:cubicBezTo>
                    <a:pt x="66" y="39"/>
                    <a:pt x="66" y="39"/>
                    <a:pt x="66" y="39"/>
                  </a:cubicBezTo>
                  <a:cubicBezTo>
                    <a:pt x="66" y="39"/>
                    <a:pt x="66" y="39"/>
                    <a:pt x="66" y="39"/>
                  </a:cubicBezTo>
                  <a:cubicBezTo>
                    <a:pt x="67" y="38"/>
                    <a:pt x="67" y="38"/>
                    <a:pt x="67" y="38"/>
                  </a:cubicBezTo>
                  <a:cubicBezTo>
                    <a:pt x="67" y="38"/>
                    <a:pt x="67" y="38"/>
                    <a:pt x="67" y="38"/>
                  </a:cubicBezTo>
                  <a:cubicBezTo>
                    <a:pt x="68" y="38"/>
                    <a:pt x="68" y="38"/>
                    <a:pt x="68" y="38"/>
                  </a:cubicBezTo>
                  <a:cubicBezTo>
                    <a:pt x="68" y="39"/>
                    <a:pt x="68" y="39"/>
                    <a:pt x="68" y="39"/>
                  </a:cubicBezTo>
                  <a:cubicBezTo>
                    <a:pt x="68" y="39"/>
                    <a:pt x="68" y="39"/>
                    <a:pt x="68" y="39"/>
                  </a:cubicBezTo>
                  <a:cubicBezTo>
                    <a:pt x="69" y="39"/>
                    <a:pt x="69" y="39"/>
                    <a:pt x="69" y="39"/>
                  </a:cubicBezTo>
                  <a:cubicBezTo>
                    <a:pt x="69" y="39"/>
                    <a:pt x="69" y="39"/>
                    <a:pt x="69" y="39"/>
                  </a:cubicBezTo>
                  <a:cubicBezTo>
                    <a:pt x="69" y="40"/>
                    <a:pt x="69" y="40"/>
                    <a:pt x="69" y="40"/>
                  </a:cubicBezTo>
                  <a:cubicBezTo>
                    <a:pt x="69" y="41"/>
                    <a:pt x="69" y="41"/>
                    <a:pt x="69" y="41"/>
                  </a:cubicBezTo>
                  <a:cubicBezTo>
                    <a:pt x="70" y="41"/>
                    <a:pt x="70" y="41"/>
                    <a:pt x="70" y="41"/>
                  </a:cubicBezTo>
                  <a:cubicBezTo>
                    <a:pt x="72" y="41"/>
                    <a:pt x="72" y="41"/>
                    <a:pt x="72" y="41"/>
                  </a:cubicBezTo>
                  <a:cubicBezTo>
                    <a:pt x="73" y="41"/>
                    <a:pt x="73" y="41"/>
                    <a:pt x="73" y="41"/>
                  </a:cubicBezTo>
                  <a:cubicBezTo>
                    <a:pt x="74" y="41"/>
                    <a:pt x="74" y="41"/>
                    <a:pt x="74" y="41"/>
                  </a:cubicBezTo>
                  <a:cubicBezTo>
                    <a:pt x="74" y="40"/>
                    <a:pt x="74" y="40"/>
                    <a:pt x="74" y="40"/>
                  </a:cubicBezTo>
                  <a:cubicBezTo>
                    <a:pt x="73" y="40"/>
                    <a:pt x="73" y="40"/>
                    <a:pt x="73" y="40"/>
                  </a:cubicBezTo>
                  <a:cubicBezTo>
                    <a:pt x="74" y="39"/>
                    <a:pt x="74" y="39"/>
                    <a:pt x="74" y="39"/>
                  </a:cubicBezTo>
                  <a:cubicBezTo>
                    <a:pt x="74" y="38"/>
                    <a:pt x="74" y="38"/>
                    <a:pt x="74" y="38"/>
                  </a:cubicBezTo>
                  <a:cubicBezTo>
                    <a:pt x="75" y="37"/>
                    <a:pt x="75" y="37"/>
                    <a:pt x="75" y="37"/>
                  </a:cubicBezTo>
                  <a:cubicBezTo>
                    <a:pt x="75" y="37"/>
                    <a:pt x="75" y="37"/>
                    <a:pt x="75" y="37"/>
                  </a:cubicBezTo>
                  <a:cubicBezTo>
                    <a:pt x="76" y="37"/>
                    <a:pt x="76" y="37"/>
                    <a:pt x="76" y="37"/>
                  </a:cubicBezTo>
                  <a:cubicBezTo>
                    <a:pt x="78" y="36"/>
                    <a:pt x="78" y="36"/>
                    <a:pt x="78" y="36"/>
                  </a:cubicBezTo>
                  <a:cubicBezTo>
                    <a:pt x="78" y="35"/>
                    <a:pt x="78" y="35"/>
                    <a:pt x="78" y="35"/>
                  </a:cubicBezTo>
                  <a:cubicBezTo>
                    <a:pt x="78" y="33"/>
                    <a:pt x="78" y="33"/>
                    <a:pt x="78" y="33"/>
                  </a:cubicBezTo>
                  <a:cubicBezTo>
                    <a:pt x="78" y="33"/>
                    <a:pt x="78" y="33"/>
                    <a:pt x="78" y="33"/>
                  </a:cubicBezTo>
                  <a:cubicBezTo>
                    <a:pt x="77" y="33"/>
                    <a:pt x="77" y="33"/>
                    <a:pt x="77" y="33"/>
                  </a:cubicBezTo>
                  <a:cubicBezTo>
                    <a:pt x="77" y="33"/>
                    <a:pt x="77" y="33"/>
                    <a:pt x="77" y="33"/>
                  </a:cubicBezTo>
                  <a:cubicBezTo>
                    <a:pt x="77" y="32"/>
                    <a:pt x="77" y="32"/>
                    <a:pt x="77" y="32"/>
                  </a:cubicBezTo>
                  <a:cubicBezTo>
                    <a:pt x="78" y="31"/>
                    <a:pt x="78" y="31"/>
                    <a:pt x="78" y="31"/>
                  </a:cubicBezTo>
                  <a:cubicBezTo>
                    <a:pt x="78" y="29"/>
                    <a:pt x="78" y="29"/>
                    <a:pt x="78" y="29"/>
                  </a:cubicBezTo>
                  <a:cubicBezTo>
                    <a:pt x="78" y="28"/>
                    <a:pt x="78" y="28"/>
                    <a:pt x="78" y="28"/>
                  </a:cubicBezTo>
                  <a:cubicBezTo>
                    <a:pt x="78" y="27"/>
                    <a:pt x="78" y="27"/>
                    <a:pt x="78" y="27"/>
                  </a:cubicBezTo>
                  <a:cubicBezTo>
                    <a:pt x="79" y="26"/>
                    <a:pt x="79" y="26"/>
                    <a:pt x="79" y="26"/>
                  </a:cubicBezTo>
                  <a:cubicBezTo>
                    <a:pt x="81" y="26"/>
                    <a:pt x="81" y="26"/>
                    <a:pt x="81" y="26"/>
                  </a:cubicBezTo>
                  <a:cubicBezTo>
                    <a:pt x="82" y="25"/>
                    <a:pt x="82" y="25"/>
                    <a:pt x="82" y="25"/>
                  </a:cubicBezTo>
                  <a:cubicBezTo>
                    <a:pt x="84" y="25"/>
                    <a:pt x="84" y="25"/>
                    <a:pt x="84" y="25"/>
                  </a:cubicBezTo>
                  <a:cubicBezTo>
                    <a:pt x="84" y="25"/>
                    <a:pt x="84" y="25"/>
                    <a:pt x="84" y="25"/>
                  </a:cubicBezTo>
                  <a:cubicBezTo>
                    <a:pt x="84" y="26"/>
                    <a:pt x="84" y="26"/>
                    <a:pt x="84" y="26"/>
                  </a:cubicBezTo>
                  <a:cubicBezTo>
                    <a:pt x="84" y="27"/>
                    <a:pt x="84" y="27"/>
                    <a:pt x="84" y="27"/>
                  </a:cubicBezTo>
                  <a:cubicBezTo>
                    <a:pt x="86" y="28"/>
                    <a:pt x="86" y="28"/>
                    <a:pt x="86" y="28"/>
                  </a:cubicBezTo>
                  <a:cubicBezTo>
                    <a:pt x="86" y="29"/>
                    <a:pt x="86" y="29"/>
                    <a:pt x="86" y="29"/>
                  </a:cubicBezTo>
                  <a:cubicBezTo>
                    <a:pt x="86" y="32"/>
                    <a:pt x="86" y="32"/>
                    <a:pt x="86" y="32"/>
                  </a:cubicBezTo>
                  <a:cubicBezTo>
                    <a:pt x="85" y="34"/>
                    <a:pt x="85" y="34"/>
                    <a:pt x="85" y="34"/>
                  </a:cubicBezTo>
                  <a:cubicBezTo>
                    <a:pt x="86" y="34"/>
                    <a:pt x="86" y="34"/>
                    <a:pt x="86" y="34"/>
                  </a:cubicBezTo>
                  <a:cubicBezTo>
                    <a:pt x="88" y="36"/>
                    <a:pt x="88" y="36"/>
                    <a:pt x="88" y="36"/>
                  </a:cubicBezTo>
                  <a:cubicBezTo>
                    <a:pt x="88" y="37"/>
                    <a:pt x="88" y="37"/>
                    <a:pt x="88" y="37"/>
                  </a:cubicBezTo>
                  <a:cubicBezTo>
                    <a:pt x="89" y="38"/>
                    <a:pt x="89" y="38"/>
                    <a:pt x="89" y="38"/>
                  </a:cubicBezTo>
                  <a:cubicBezTo>
                    <a:pt x="89" y="37"/>
                    <a:pt x="89" y="37"/>
                    <a:pt x="89" y="37"/>
                  </a:cubicBezTo>
                  <a:cubicBezTo>
                    <a:pt x="89" y="35"/>
                    <a:pt x="89" y="35"/>
                    <a:pt x="89" y="35"/>
                  </a:cubicBezTo>
                  <a:cubicBezTo>
                    <a:pt x="89" y="34"/>
                    <a:pt x="89" y="34"/>
                    <a:pt x="89" y="34"/>
                  </a:cubicBezTo>
                  <a:cubicBezTo>
                    <a:pt x="87" y="32"/>
                    <a:pt x="87" y="32"/>
                    <a:pt x="87" y="32"/>
                  </a:cubicBezTo>
                  <a:cubicBezTo>
                    <a:pt x="87" y="30"/>
                    <a:pt x="87" y="30"/>
                    <a:pt x="87" y="30"/>
                  </a:cubicBezTo>
                  <a:cubicBezTo>
                    <a:pt x="88" y="28"/>
                    <a:pt x="88" y="28"/>
                    <a:pt x="88" y="28"/>
                  </a:cubicBezTo>
                  <a:cubicBezTo>
                    <a:pt x="88" y="27"/>
                    <a:pt x="88" y="27"/>
                    <a:pt x="88" y="27"/>
                  </a:cubicBezTo>
                  <a:cubicBezTo>
                    <a:pt x="88" y="27"/>
                    <a:pt x="88" y="27"/>
                    <a:pt x="88" y="27"/>
                  </a:cubicBezTo>
                  <a:cubicBezTo>
                    <a:pt x="87" y="26"/>
                    <a:pt x="87" y="26"/>
                    <a:pt x="87" y="26"/>
                  </a:cubicBezTo>
                  <a:cubicBezTo>
                    <a:pt x="87" y="25"/>
                    <a:pt x="87" y="25"/>
                    <a:pt x="87" y="25"/>
                  </a:cubicBezTo>
                  <a:cubicBezTo>
                    <a:pt x="87" y="24"/>
                    <a:pt x="87" y="24"/>
                    <a:pt x="87" y="24"/>
                  </a:cubicBezTo>
                  <a:cubicBezTo>
                    <a:pt x="87" y="23"/>
                    <a:pt x="87" y="23"/>
                    <a:pt x="87" y="23"/>
                  </a:cubicBezTo>
                  <a:cubicBezTo>
                    <a:pt x="88" y="22"/>
                    <a:pt x="88" y="22"/>
                    <a:pt x="88" y="22"/>
                  </a:cubicBezTo>
                  <a:cubicBezTo>
                    <a:pt x="89" y="22"/>
                    <a:pt x="89" y="22"/>
                    <a:pt x="89" y="22"/>
                  </a:cubicBezTo>
                  <a:cubicBezTo>
                    <a:pt x="90" y="23"/>
                    <a:pt x="90" y="23"/>
                    <a:pt x="90" y="23"/>
                  </a:cubicBezTo>
                  <a:cubicBezTo>
                    <a:pt x="91" y="22"/>
                    <a:pt x="91" y="22"/>
                    <a:pt x="91" y="22"/>
                  </a:cubicBezTo>
                  <a:cubicBezTo>
                    <a:pt x="92" y="22"/>
                    <a:pt x="92" y="22"/>
                    <a:pt x="92" y="22"/>
                  </a:cubicBezTo>
                  <a:cubicBezTo>
                    <a:pt x="93" y="23"/>
                    <a:pt x="93" y="23"/>
                    <a:pt x="93" y="23"/>
                  </a:cubicBezTo>
                  <a:cubicBezTo>
                    <a:pt x="96" y="22"/>
                    <a:pt x="96" y="22"/>
                    <a:pt x="96" y="22"/>
                  </a:cubicBezTo>
                  <a:cubicBezTo>
                    <a:pt x="98" y="22"/>
                    <a:pt x="98" y="22"/>
                    <a:pt x="98" y="22"/>
                  </a:cubicBezTo>
                  <a:cubicBezTo>
                    <a:pt x="101" y="21"/>
                    <a:pt x="101" y="21"/>
                    <a:pt x="101" y="21"/>
                  </a:cubicBezTo>
                  <a:cubicBezTo>
                    <a:pt x="101" y="22"/>
                    <a:pt x="101" y="22"/>
                    <a:pt x="101" y="22"/>
                  </a:cubicBezTo>
                  <a:cubicBezTo>
                    <a:pt x="102" y="23"/>
                    <a:pt x="102" y="23"/>
                    <a:pt x="102" y="23"/>
                  </a:cubicBezTo>
                  <a:cubicBezTo>
                    <a:pt x="102" y="24"/>
                    <a:pt x="102" y="24"/>
                    <a:pt x="102" y="24"/>
                  </a:cubicBezTo>
                  <a:cubicBezTo>
                    <a:pt x="102" y="25"/>
                    <a:pt x="102" y="25"/>
                    <a:pt x="102" y="25"/>
                  </a:cubicBezTo>
                  <a:cubicBezTo>
                    <a:pt x="103" y="25"/>
                    <a:pt x="103" y="25"/>
                    <a:pt x="103" y="25"/>
                  </a:cubicBezTo>
                  <a:cubicBezTo>
                    <a:pt x="103" y="24"/>
                    <a:pt x="103" y="24"/>
                    <a:pt x="103" y="24"/>
                  </a:cubicBezTo>
                  <a:cubicBezTo>
                    <a:pt x="103" y="23"/>
                    <a:pt x="103" y="23"/>
                    <a:pt x="103" y="23"/>
                  </a:cubicBezTo>
                  <a:cubicBezTo>
                    <a:pt x="103" y="22"/>
                    <a:pt x="103" y="22"/>
                    <a:pt x="103" y="22"/>
                  </a:cubicBezTo>
                  <a:cubicBezTo>
                    <a:pt x="104" y="20"/>
                    <a:pt x="104" y="20"/>
                    <a:pt x="104" y="20"/>
                  </a:cubicBezTo>
                  <a:cubicBezTo>
                    <a:pt x="105" y="21"/>
                    <a:pt x="105" y="21"/>
                    <a:pt x="105" y="21"/>
                  </a:cubicBezTo>
                  <a:cubicBezTo>
                    <a:pt x="106" y="22"/>
                    <a:pt x="106" y="22"/>
                    <a:pt x="106" y="22"/>
                  </a:cubicBezTo>
                  <a:cubicBezTo>
                    <a:pt x="106" y="23"/>
                    <a:pt x="106" y="23"/>
                    <a:pt x="106" y="23"/>
                  </a:cubicBezTo>
                  <a:cubicBezTo>
                    <a:pt x="107" y="24"/>
                    <a:pt x="107" y="24"/>
                    <a:pt x="107" y="24"/>
                  </a:cubicBezTo>
                  <a:cubicBezTo>
                    <a:pt x="107" y="23"/>
                    <a:pt x="107" y="23"/>
                    <a:pt x="107" y="23"/>
                  </a:cubicBezTo>
                  <a:cubicBezTo>
                    <a:pt x="107" y="21"/>
                    <a:pt x="107" y="21"/>
                    <a:pt x="107" y="21"/>
                  </a:cubicBezTo>
                  <a:cubicBezTo>
                    <a:pt x="106" y="20"/>
                    <a:pt x="106" y="20"/>
                    <a:pt x="106" y="20"/>
                  </a:cubicBezTo>
                  <a:cubicBezTo>
                    <a:pt x="106" y="19"/>
                    <a:pt x="106" y="19"/>
                    <a:pt x="106" y="19"/>
                  </a:cubicBezTo>
                  <a:cubicBezTo>
                    <a:pt x="107" y="19"/>
                    <a:pt x="107" y="19"/>
                    <a:pt x="107" y="19"/>
                  </a:cubicBezTo>
                  <a:cubicBezTo>
                    <a:pt x="108" y="19"/>
                    <a:pt x="108" y="19"/>
                    <a:pt x="108" y="19"/>
                  </a:cubicBezTo>
                  <a:cubicBezTo>
                    <a:pt x="109" y="20"/>
                    <a:pt x="109" y="20"/>
                    <a:pt x="109" y="20"/>
                  </a:cubicBezTo>
                  <a:cubicBezTo>
                    <a:pt x="110" y="19"/>
                    <a:pt x="110" y="19"/>
                    <a:pt x="110" y="19"/>
                  </a:cubicBezTo>
                  <a:cubicBezTo>
                    <a:pt x="111" y="19"/>
                    <a:pt x="111" y="19"/>
                    <a:pt x="111" y="19"/>
                  </a:cubicBezTo>
                  <a:cubicBezTo>
                    <a:pt x="113" y="19"/>
                    <a:pt x="113" y="19"/>
                    <a:pt x="113" y="19"/>
                  </a:cubicBezTo>
                  <a:cubicBezTo>
                    <a:pt x="113" y="20"/>
                    <a:pt x="113" y="20"/>
                    <a:pt x="113" y="20"/>
                  </a:cubicBezTo>
                  <a:cubicBezTo>
                    <a:pt x="113" y="23"/>
                    <a:pt x="113" y="23"/>
                    <a:pt x="113" y="23"/>
                  </a:cubicBezTo>
                  <a:cubicBezTo>
                    <a:pt x="112" y="24"/>
                    <a:pt x="112" y="24"/>
                    <a:pt x="112" y="24"/>
                  </a:cubicBezTo>
                  <a:cubicBezTo>
                    <a:pt x="112" y="25"/>
                    <a:pt x="112" y="25"/>
                    <a:pt x="112" y="25"/>
                  </a:cubicBezTo>
                  <a:cubicBezTo>
                    <a:pt x="111" y="27"/>
                    <a:pt x="111" y="27"/>
                    <a:pt x="111" y="27"/>
                  </a:cubicBezTo>
                  <a:cubicBezTo>
                    <a:pt x="111" y="29"/>
                    <a:pt x="111" y="29"/>
                    <a:pt x="111" y="29"/>
                  </a:cubicBezTo>
                  <a:cubicBezTo>
                    <a:pt x="111" y="29"/>
                    <a:pt x="111" y="29"/>
                    <a:pt x="111" y="29"/>
                  </a:cubicBezTo>
                  <a:cubicBezTo>
                    <a:pt x="110" y="30"/>
                    <a:pt x="110" y="30"/>
                    <a:pt x="110" y="30"/>
                  </a:cubicBezTo>
                  <a:cubicBezTo>
                    <a:pt x="110" y="31"/>
                    <a:pt x="110" y="31"/>
                    <a:pt x="110" y="31"/>
                  </a:cubicBezTo>
                  <a:cubicBezTo>
                    <a:pt x="109" y="31"/>
                    <a:pt x="109" y="31"/>
                    <a:pt x="109" y="31"/>
                  </a:cubicBezTo>
                  <a:cubicBezTo>
                    <a:pt x="110" y="32"/>
                    <a:pt x="110" y="32"/>
                    <a:pt x="110" y="32"/>
                  </a:cubicBezTo>
                  <a:cubicBezTo>
                    <a:pt x="110" y="32"/>
                    <a:pt x="110" y="32"/>
                    <a:pt x="110" y="32"/>
                  </a:cubicBezTo>
                  <a:cubicBezTo>
                    <a:pt x="110" y="33"/>
                    <a:pt x="110" y="33"/>
                    <a:pt x="110" y="33"/>
                  </a:cubicBezTo>
                  <a:cubicBezTo>
                    <a:pt x="109" y="34"/>
                    <a:pt x="109" y="34"/>
                    <a:pt x="109" y="34"/>
                  </a:cubicBezTo>
                  <a:cubicBezTo>
                    <a:pt x="108" y="36"/>
                    <a:pt x="108" y="36"/>
                    <a:pt x="108" y="36"/>
                  </a:cubicBezTo>
                  <a:cubicBezTo>
                    <a:pt x="107" y="36"/>
                    <a:pt x="107" y="36"/>
                    <a:pt x="107" y="36"/>
                  </a:cubicBezTo>
                  <a:cubicBezTo>
                    <a:pt x="107" y="37"/>
                    <a:pt x="107" y="37"/>
                    <a:pt x="107" y="37"/>
                  </a:cubicBezTo>
                  <a:cubicBezTo>
                    <a:pt x="106" y="38"/>
                    <a:pt x="106" y="38"/>
                    <a:pt x="106" y="38"/>
                  </a:cubicBezTo>
                  <a:cubicBezTo>
                    <a:pt x="106" y="39"/>
                    <a:pt x="106" y="39"/>
                    <a:pt x="106" y="39"/>
                  </a:cubicBezTo>
                  <a:cubicBezTo>
                    <a:pt x="105" y="41"/>
                    <a:pt x="105" y="41"/>
                    <a:pt x="105" y="41"/>
                  </a:cubicBezTo>
                  <a:cubicBezTo>
                    <a:pt x="106" y="41"/>
                    <a:pt x="106" y="41"/>
                    <a:pt x="106" y="41"/>
                  </a:cubicBezTo>
                  <a:cubicBezTo>
                    <a:pt x="106" y="41"/>
                    <a:pt x="106" y="41"/>
                    <a:pt x="106" y="41"/>
                  </a:cubicBezTo>
                  <a:cubicBezTo>
                    <a:pt x="107" y="40"/>
                    <a:pt x="107" y="40"/>
                    <a:pt x="107" y="40"/>
                  </a:cubicBezTo>
                  <a:cubicBezTo>
                    <a:pt x="108" y="39"/>
                    <a:pt x="108" y="39"/>
                    <a:pt x="108" y="39"/>
                  </a:cubicBezTo>
                  <a:cubicBezTo>
                    <a:pt x="108" y="38"/>
                    <a:pt x="108" y="38"/>
                    <a:pt x="108" y="38"/>
                  </a:cubicBezTo>
                  <a:cubicBezTo>
                    <a:pt x="109" y="37"/>
                    <a:pt x="109" y="37"/>
                    <a:pt x="109" y="37"/>
                  </a:cubicBezTo>
                  <a:cubicBezTo>
                    <a:pt x="110" y="36"/>
                    <a:pt x="110" y="36"/>
                    <a:pt x="110" y="36"/>
                  </a:cubicBezTo>
                  <a:cubicBezTo>
                    <a:pt x="110" y="35"/>
                    <a:pt x="110" y="35"/>
                    <a:pt x="110" y="35"/>
                  </a:cubicBezTo>
                  <a:cubicBezTo>
                    <a:pt x="111" y="34"/>
                    <a:pt x="111" y="34"/>
                    <a:pt x="111" y="34"/>
                  </a:cubicBezTo>
                  <a:cubicBezTo>
                    <a:pt x="112" y="34"/>
                    <a:pt x="112" y="34"/>
                    <a:pt x="112" y="34"/>
                  </a:cubicBezTo>
                  <a:cubicBezTo>
                    <a:pt x="112" y="33"/>
                    <a:pt x="112" y="33"/>
                    <a:pt x="112" y="33"/>
                  </a:cubicBezTo>
                  <a:cubicBezTo>
                    <a:pt x="112" y="32"/>
                    <a:pt x="112" y="32"/>
                    <a:pt x="112" y="32"/>
                  </a:cubicBezTo>
                  <a:cubicBezTo>
                    <a:pt x="113" y="32"/>
                    <a:pt x="113" y="32"/>
                    <a:pt x="113" y="32"/>
                  </a:cubicBezTo>
                  <a:cubicBezTo>
                    <a:pt x="113" y="30"/>
                    <a:pt x="113" y="30"/>
                    <a:pt x="113" y="30"/>
                  </a:cubicBezTo>
                  <a:cubicBezTo>
                    <a:pt x="114" y="30"/>
                    <a:pt x="114" y="30"/>
                    <a:pt x="114" y="30"/>
                  </a:cubicBezTo>
                  <a:cubicBezTo>
                    <a:pt x="114" y="31"/>
                    <a:pt x="114" y="31"/>
                    <a:pt x="114" y="31"/>
                  </a:cubicBezTo>
                  <a:cubicBezTo>
                    <a:pt x="114" y="32"/>
                    <a:pt x="114" y="32"/>
                    <a:pt x="114" y="32"/>
                  </a:cubicBezTo>
                  <a:cubicBezTo>
                    <a:pt x="115" y="32"/>
                    <a:pt x="115" y="32"/>
                    <a:pt x="115" y="32"/>
                  </a:cubicBezTo>
                  <a:cubicBezTo>
                    <a:pt x="115" y="33"/>
                    <a:pt x="115" y="33"/>
                    <a:pt x="115" y="33"/>
                  </a:cubicBezTo>
                  <a:cubicBezTo>
                    <a:pt x="116" y="35"/>
                    <a:pt x="116" y="35"/>
                    <a:pt x="116" y="35"/>
                  </a:cubicBezTo>
                  <a:cubicBezTo>
                    <a:pt x="117" y="36"/>
                    <a:pt x="117" y="36"/>
                    <a:pt x="117" y="36"/>
                  </a:cubicBezTo>
                  <a:cubicBezTo>
                    <a:pt x="117" y="38"/>
                    <a:pt x="117" y="38"/>
                    <a:pt x="117" y="38"/>
                  </a:cubicBezTo>
                  <a:cubicBezTo>
                    <a:pt x="117" y="38"/>
                    <a:pt x="117" y="38"/>
                    <a:pt x="117" y="38"/>
                  </a:cubicBezTo>
                  <a:cubicBezTo>
                    <a:pt x="118" y="38"/>
                    <a:pt x="118" y="38"/>
                    <a:pt x="118" y="38"/>
                  </a:cubicBezTo>
                  <a:cubicBezTo>
                    <a:pt x="119" y="39"/>
                    <a:pt x="119" y="39"/>
                    <a:pt x="119" y="39"/>
                  </a:cubicBezTo>
                  <a:cubicBezTo>
                    <a:pt x="119" y="39"/>
                    <a:pt x="119" y="39"/>
                    <a:pt x="119" y="39"/>
                  </a:cubicBezTo>
                  <a:cubicBezTo>
                    <a:pt x="119" y="38"/>
                    <a:pt x="119" y="38"/>
                    <a:pt x="119" y="38"/>
                  </a:cubicBezTo>
                  <a:cubicBezTo>
                    <a:pt x="120" y="38"/>
                    <a:pt x="120" y="38"/>
                    <a:pt x="120" y="38"/>
                  </a:cubicBezTo>
                  <a:cubicBezTo>
                    <a:pt x="120" y="37"/>
                    <a:pt x="120" y="37"/>
                    <a:pt x="120" y="37"/>
                  </a:cubicBezTo>
                  <a:cubicBezTo>
                    <a:pt x="119" y="36"/>
                    <a:pt x="119" y="36"/>
                    <a:pt x="119" y="36"/>
                  </a:cubicBezTo>
                  <a:cubicBezTo>
                    <a:pt x="119" y="35"/>
                    <a:pt x="119" y="35"/>
                    <a:pt x="119" y="35"/>
                  </a:cubicBezTo>
                  <a:cubicBezTo>
                    <a:pt x="119" y="35"/>
                    <a:pt x="119" y="35"/>
                    <a:pt x="119" y="35"/>
                  </a:cubicBezTo>
                  <a:cubicBezTo>
                    <a:pt x="119" y="35"/>
                    <a:pt x="119" y="35"/>
                    <a:pt x="119" y="35"/>
                  </a:cubicBezTo>
                  <a:cubicBezTo>
                    <a:pt x="120" y="36"/>
                    <a:pt x="120" y="36"/>
                    <a:pt x="120" y="36"/>
                  </a:cubicBezTo>
                  <a:cubicBezTo>
                    <a:pt x="121" y="36"/>
                    <a:pt x="121" y="36"/>
                    <a:pt x="121" y="36"/>
                  </a:cubicBezTo>
                  <a:cubicBezTo>
                    <a:pt x="122" y="36"/>
                    <a:pt x="122" y="36"/>
                    <a:pt x="122" y="36"/>
                  </a:cubicBezTo>
                  <a:cubicBezTo>
                    <a:pt x="122" y="37"/>
                    <a:pt x="122" y="37"/>
                    <a:pt x="122" y="37"/>
                  </a:cubicBezTo>
                  <a:cubicBezTo>
                    <a:pt x="123" y="37"/>
                    <a:pt x="123" y="37"/>
                    <a:pt x="123" y="37"/>
                  </a:cubicBezTo>
                  <a:cubicBezTo>
                    <a:pt x="124" y="37"/>
                    <a:pt x="124" y="37"/>
                    <a:pt x="124" y="37"/>
                  </a:cubicBezTo>
                  <a:cubicBezTo>
                    <a:pt x="124" y="37"/>
                    <a:pt x="124" y="37"/>
                    <a:pt x="124" y="37"/>
                  </a:cubicBezTo>
                  <a:cubicBezTo>
                    <a:pt x="125" y="37"/>
                    <a:pt x="125" y="37"/>
                    <a:pt x="125" y="37"/>
                  </a:cubicBezTo>
                  <a:cubicBezTo>
                    <a:pt x="125" y="37"/>
                    <a:pt x="125" y="37"/>
                    <a:pt x="125" y="37"/>
                  </a:cubicBezTo>
                  <a:cubicBezTo>
                    <a:pt x="125" y="35"/>
                    <a:pt x="125" y="35"/>
                    <a:pt x="125" y="35"/>
                  </a:cubicBezTo>
                  <a:cubicBezTo>
                    <a:pt x="125" y="34"/>
                    <a:pt x="125" y="34"/>
                    <a:pt x="125" y="34"/>
                  </a:cubicBezTo>
                  <a:cubicBezTo>
                    <a:pt x="125" y="32"/>
                    <a:pt x="125" y="32"/>
                    <a:pt x="125" y="32"/>
                  </a:cubicBezTo>
                  <a:cubicBezTo>
                    <a:pt x="126" y="30"/>
                    <a:pt x="126" y="30"/>
                    <a:pt x="126" y="30"/>
                  </a:cubicBezTo>
                  <a:cubicBezTo>
                    <a:pt x="125" y="30"/>
                    <a:pt x="125" y="30"/>
                    <a:pt x="125" y="30"/>
                  </a:cubicBezTo>
                  <a:cubicBezTo>
                    <a:pt x="125" y="28"/>
                    <a:pt x="125" y="28"/>
                    <a:pt x="125" y="28"/>
                  </a:cubicBezTo>
                  <a:cubicBezTo>
                    <a:pt x="125" y="26"/>
                    <a:pt x="125" y="26"/>
                    <a:pt x="125" y="26"/>
                  </a:cubicBezTo>
                  <a:cubicBezTo>
                    <a:pt x="126" y="24"/>
                    <a:pt x="126" y="24"/>
                    <a:pt x="126" y="24"/>
                  </a:cubicBezTo>
                  <a:cubicBezTo>
                    <a:pt x="126" y="23"/>
                    <a:pt x="126" y="23"/>
                    <a:pt x="126" y="23"/>
                  </a:cubicBezTo>
                  <a:cubicBezTo>
                    <a:pt x="126" y="23"/>
                    <a:pt x="126" y="23"/>
                    <a:pt x="126" y="23"/>
                  </a:cubicBezTo>
                  <a:cubicBezTo>
                    <a:pt x="126" y="22"/>
                    <a:pt x="126" y="22"/>
                    <a:pt x="126" y="22"/>
                  </a:cubicBezTo>
                  <a:cubicBezTo>
                    <a:pt x="126" y="21"/>
                    <a:pt x="126" y="21"/>
                    <a:pt x="126" y="21"/>
                  </a:cubicBezTo>
                  <a:cubicBezTo>
                    <a:pt x="126" y="20"/>
                    <a:pt x="126" y="20"/>
                    <a:pt x="126" y="20"/>
                  </a:cubicBezTo>
                  <a:cubicBezTo>
                    <a:pt x="128" y="20"/>
                    <a:pt x="128" y="20"/>
                    <a:pt x="128" y="20"/>
                  </a:cubicBezTo>
                  <a:cubicBezTo>
                    <a:pt x="128" y="20"/>
                    <a:pt x="128" y="20"/>
                    <a:pt x="128" y="20"/>
                  </a:cubicBezTo>
                  <a:cubicBezTo>
                    <a:pt x="129" y="20"/>
                    <a:pt x="129" y="20"/>
                    <a:pt x="129" y="20"/>
                  </a:cubicBezTo>
                  <a:cubicBezTo>
                    <a:pt x="130" y="21"/>
                    <a:pt x="130" y="21"/>
                    <a:pt x="130" y="21"/>
                  </a:cubicBezTo>
                  <a:cubicBezTo>
                    <a:pt x="130" y="22"/>
                    <a:pt x="130" y="22"/>
                    <a:pt x="130" y="22"/>
                  </a:cubicBezTo>
                  <a:cubicBezTo>
                    <a:pt x="131" y="22"/>
                    <a:pt x="131" y="22"/>
                    <a:pt x="131" y="22"/>
                  </a:cubicBezTo>
                  <a:cubicBezTo>
                    <a:pt x="132" y="23"/>
                    <a:pt x="132" y="23"/>
                    <a:pt x="132" y="23"/>
                  </a:cubicBezTo>
                  <a:cubicBezTo>
                    <a:pt x="133" y="26"/>
                    <a:pt x="133" y="26"/>
                    <a:pt x="133" y="26"/>
                  </a:cubicBezTo>
                  <a:cubicBezTo>
                    <a:pt x="133" y="27"/>
                    <a:pt x="133" y="27"/>
                    <a:pt x="133" y="27"/>
                  </a:cubicBezTo>
                  <a:cubicBezTo>
                    <a:pt x="134" y="29"/>
                    <a:pt x="134" y="29"/>
                    <a:pt x="134" y="29"/>
                  </a:cubicBezTo>
                  <a:cubicBezTo>
                    <a:pt x="135" y="30"/>
                    <a:pt x="135" y="30"/>
                    <a:pt x="135" y="30"/>
                  </a:cubicBezTo>
                  <a:cubicBezTo>
                    <a:pt x="135" y="33"/>
                    <a:pt x="135" y="33"/>
                    <a:pt x="135" y="33"/>
                  </a:cubicBezTo>
                  <a:cubicBezTo>
                    <a:pt x="135" y="34"/>
                    <a:pt x="135" y="34"/>
                    <a:pt x="135" y="34"/>
                  </a:cubicBezTo>
                  <a:cubicBezTo>
                    <a:pt x="134" y="34"/>
                    <a:pt x="134" y="34"/>
                    <a:pt x="134" y="34"/>
                  </a:cubicBezTo>
                  <a:cubicBezTo>
                    <a:pt x="134" y="35"/>
                    <a:pt x="134" y="35"/>
                    <a:pt x="134" y="35"/>
                  </a:cubicBezTo>
                  <a:cubicBezTo>
                    <a:pt x="134" y="37"/>
                    <a:pt x="134" y="37"/>
                    <a:pt x="134" y="37"/>
                  </a:cubicBezTo>
                  <a:cubicBezTo>
                    <a:pt x="135" y="37"/>
                    <a:pt x="135" y="37"/>
                    <a:pt x="135" y="37"/>
                  </a:cubicBezTo>
                  <a:cubicBezTo>
                    <a:pt x="136" y="39"/>
                    <a:pt x="136" y="39"/>
                    <a:pt x="136" y="39"/>
                  </a:cubicBezTo>
                  <a:cubicBezTo>
                    <a:pt x="136" y="41"/>
                    <a:pt x="136" y="41"/>
                    <a:pt x="136" y="41"/>
                  </a:cubicBezTo>
                  <a:cubicBezTo>
                    <a:pt x="136" y="42"/>
                    <a:pt x="136" y="42"/>
                    <a:pt x="136" y="42"/>
                  </a:cubicBezTo>
                  <a:cubicBezTo>
                    <a:pt x="136" y="43"/>
                    <a:pt x="136" y="43"/>
                    <a:pt x="136" y="43"/>
                  </a:cubicBezTo>
                  <a:cubicBezTo>
                    <a:pt x="137" y="43"/>
                    <a:pt x="137" y="43"/>
                    <a:pt x="137" y="43"/>
                  </a:cubicBezTo>
                  <a:cubicBezTo>
                    <a:pt x="139" y="44"/>
                    <a:pt x="139" y="44"/>
                    <a:pt x="139" y="44"/>
                  </a:cubicBezTo>
                  <a:cubicBezTo>
                    <a:pt x="140" y="44"/>
                    <a:pt x="140" y="44"/>
                    <a:pt x="140" y="44"/>
                  </a:cubicBezTo>
                  <a:cubicBezTo>
                    <a:pt x="141" y="43"/>
                    <a:pt x="141" y="43"/>
                    <a:pt x="141" y="43"/>
                  </a:cubicBezTo>
                  <a:cubicBezTo>
                    <a:pt x="142" y="42"/>
                    <a:pt x="142" y="42"/>
                    <a:pt x="142" y="42"/>
                  </a:cubicBezTo>
                  <a:cubicBezTo>
                    <a:pt x="142" y="41"/>
                    <a:pt x="142" y="41"/>
                    <a:pt x="142" y="41"/>
                  </a:cubicBezTo>
                  <a:cubicBezTo>
                    <a:pt x="143" y="41"/>
                    <a:pt x="143" y="41"/>
                    <a:pt x="143" y="41"/>
                  </a:cubicBezTo>
                  <a:cubicBezTo>
                    <a:pt x="143" y="42"/>
                    <a:pt x="143" y="42"/>
                    <a:pt x="143" y="42"/>
                  </a:cubicBezTo>
                  <a:cubicBezTo>
                    <a:pt x="143" y="43"/>
                    <a:pt x="143" y="43"/>
                    <a:pt x="143" y="43"/>
                  </a:cubicBezTo>
                  <a:cubicBezTo>
                    <a:pt x="143" y="43"/>
                    <a:pt x="143" y="43"/>
                    <a:pt x="143" y="43"/>
                  </a:cubicBezTo>
                  <a:cubicBezTo>
                    <a:pt x="144" y="42"/>
                    <a:pt x="144" y="42"/>
                    <a:pt x="144" y="42"/>
                  </a:cubicBezTo>
                  <a:cubicBezTo>
                    <a:pt x="145" y="43"/>
                    <a:pt x="145" y="43"/>
                    <a:pt x="145" y="43"/>
                  </a:cubicBezTo>
                  <a:cubicBezTo>
                    <a:pt x="145" y="43"/>
                    <a:pt x="145" y="43"/>
                    <a:pt x="145" y="43"/>
                  </a:cubicBezTo>
                  <a:cubicBezTo>
                    <a:pt x="145" y="44"/>
                    <a:pt x="145" y="44"/>
                    <a:pt x="145" y="44"/>
                  </a:cubicBezTo>
                  <a:cubicBezTo>
                    <a:pt x="146" y="45"/>
                    <a:pt x="146" y="45"/>
                    <a:pt x="146" y="45"/>
                  </a:cubicBezTo>
                  <a:cubicBezTo>
                    <a:pt x="147" y="45"/>
                    <a:pt x="147" y="45"/>
                    <a:pt x="147" y="45"/>
                  </a:cubicBezTo>
                  <a:cubicBezTo>
                    <a:pt x="147" y="45"/>
                    <a:pt x="147" y="45"/>
                    <a:pt x="147" y="45"/>
                  </a:cubicBezTo>
                  <a:cubicBezTo>
                    <a:pt x="148" y="45"/>
                    <a:pt x="148" y="45"/>
                    <a:pt x="148" y="45"/>
                  </a:cubicBezTo>
                  <a:cubicBezTo>
                    <a:pt x="149" y="45"/>
                    <a:pt x="149" y="45"/>
                    <a:pt x="149" y="45"/>
                  </a:cubicBezTo>
                  <a:cubicBezTo>
                    <a:pt x="148" y="45"/>
                    <a:pt x="148" y="45"/>
                    <a:pt x="148" y="45"/>
                  </a:cubicBezTo>
                  <a:cubicBezTo>
                    <a:pt x="147" y="44"/>
                    <a:pt x="147" y="44"/>
                    <a:pt x="147" y="44"/>
                  </a:cubicBezTo>
                  <a:cubicBezTo>
                    <a:pt x="147" y="43"/>
                    <a:pt x="147" y="43"/>
                    <a:pt x="147" y="43"/>
                  </a:cubicBezTo>
                  <a:cubicBezTo>
                    <a:pt x="147" y="42"/>
                    <a:pt x="147" y="42"/>
                    <a:pt x="147" y="42"/>
                  </a:cubicBezTo>
                  <a:cubicBezTo>
                    <a:pt x="146" y="42"/>
                    <a:pt x="146" y="42"/>
                    <a:pt x="146" y="42"/>
                  </a:cubicBezTo>
                  <a:cubicBezTo>
                    <a:pt x="146" y="42"/>
                    <a:pt x="146" y="42"/>
                    <a:pt x="146" y="42"/>
                  </a:cubicBezTo>
                  <a:cubicBezTo>
                    <a:pt x="146" y="41"/>
                    <a:pt x="146" y="41"/>
                    <a:pt x="146" y="41"/>
                  </a:cubicBezTo>
                  <a:cubicBezTo>
                    <a:pt x="145" y="40"/>
                    <a:pt x="145" y="40"/>
                    <a:pt x="145" y="40"/>
                  </a:cubicBezTo>
                  <a:cubicBezTo>
                    <a:pt x="144" y="39"/>
                    <a:pt x="144" y="39"/>
                    <a:pt x="144" y="39"/>
                  </a:cubicBezTo>
                  <a:cubicBezTo>
                    <a:pt x="144" y="38"/>
                    <a:pt x="144" y="38"/>
                    <a:pt x="144" y="38"/>
                  </a:cubicBezTo>
                  <a:cubicBezTo>
                    <a:pt x="143" y="36"/>
                    <a:pt x="143" y="36"/>
                    <a:pt x="143" y="36"/>
                  </a:cubicBezTo>
                  <a:cubicBezTo>
                    <a:pt x="143" y="35"/>
                    <a:pt x="143" y="35"/>
                    <a:pt x="143" y="35"/>
                  </a:cubicBezTo>
                  <a:cubicBezTo>
                    <a:pt x="143" y="35"/>
                    <a:pt x="143" y="35"/>
                    <a:pt x="143" y="35"/>
                  </a:cubicBezTo>
                  <a:cubicBezTo>
                    <a:pt x="143" y="33"/>
                    <a:pt x="143" y="33"/>
                    <a:pt x="143" y="33"/>
                  </a:cubicBezTo>
                  <a:cubicBezTo>
                    <a:pt x="143" y="32"/>
                    <a:pt x="143" y="32"/>
                    <a:pt x="143" y="32"/>
                  </a:cubicBezTo>
                  <a:cubicBezTo>
                    <a:pt x="142" y="30"/>
                    <a:pt x="142" y="30"/>
                    <a:pt x="142" y="30"/>
                  </a:cubicBezTo>
                  <a:cubicBezTo>
                    <a:pt x="142" y="29"/>
                    <a:pt x="142" y="29"/>
                    <a:pt x="142" y="29"/>
                  </a:cubicBezTo>
                  <a:cubicBezTo>
                    <a:pt x="142" y="29"/>
                    <a:pt x="142" y="29"/>
                    <a:pt x="142" y="29"/>
                  </a:cubicBezTo>
                  <a:cubicBezTo>
                    <a:pt x="142" y="27"/>
                    <a:pt x="142" y="27"/>
                    <a:pt x="142" y="27"/>
                  </a:cubicBezTo>
                  <a:cubicBezTo>
                    <a:pt x="141" y="26"/>
                    <a:pt x="141" y="26"/>
                    <a:pt x="141" y="26"/>
                  </a:cubicBezTo>
                  <a:cubicBezTo>
                    <a:pt x="141" y="25"/>
                    <a:pt x="141" y="25"/>
                    <a:pt x="141" y="25"/>
                  </a:cubicBezTo>
                  <a:cubicBezTo>
                    <a:pt x="141" y="23"/>
                    <a:pt x="141" y="23"/>
                    <a:pt x="141" y="23"/>
                  </a:cubicBezTo>
                  <a:cubicBezTo>
                    <a:pt x="140" y="22"/>
                    <a:pt x="140" y="22"/>
                    <a:pt x="140" y="22"/>
                  </a:cubicBezTo>
                  <a:cubicBezTo>
                    <a:pt x="141" y="21"/>
                    <a:pt x="141" y="21"/>
                    <a:pt x="141" y="21"/>
                  </a:cubicBezTo>
                  <a:cubicBezTo>
                    <a:pt x="140" y="20"/>
                    <a:pt x="140" y="20"/>
                    <a:pt x="140" y="20"/>
                  </a:cubicBezTo>
                  <a:cubicBezTo>
                    <a:pt x="140" y="19"/>
                    <a:pt x="140" y="19"/>
                    <a:pt x="140" y="19"/>
                  </a:cubicBezTo>
                  <a:cubicBezTo>
                    <a:pt x="140" y="18"/>
                    <a:pt x="140" y="18"/>
                    <a:pt x="140" y="18"/>
                  </a:cubicBezTo>
                  <a:cubicBezTo>
                    <a:pt x="142" y="19"/>
                    <a:pt x="142" y="19"/>
                    <a:pt x="142" y="19"/>
                  </a:cubicBezTo>
                  <a:cubicBezTo>
                    <a:pt x="143" y="19"/>
                    <a:pt x="143" y="19"/>
                    <a:pt x="143" y="19"/>
                  </a:cubicBezTo>
                  <a:cubicBezTo>
                    <a:pt x="144" y="19"/>
                    <a:pt x="144" y="19"/>
                    <a:pt x="144" y="19"/>
                  </a:cubicBezTo>
                  <a:cubicBezTo>
                    <a:pt x="144" y="19"/>
                    <a:pt x="144" y="19"/>
                    <a:pt x="144" y="19"/>
                  </a:cubicBezTo>
                  <a:cubicBezTo>
                    <a:pt x="145" y="19"/>
                    <a:pt x="145" y="19"/>
                    <a:pt x="145" y="19"/>
                  </a:cubicBezTo>
                  <a:cubicBezTo>
                    <a:pt x="147" y="21"/>
                    <a:pt x="147" y="21"/>
                    <a:pt x="147" y="21"/>
                  </a:cubicBezTo>
                  <a:cubicBezTo>
                    <a:pt x="148" y="22"/>
                    <a:pt x="148" y="22"/>
                    <a:pt x="148" y="22"/>
                  </a:cubicBezTo>
                  <a:cubicBezTo>
                    <a:pt x="149" y="21"/>
                    <a:pt x="149" y="21"/>
                    <a:pt x="149" y="21"/>
                  </a:cubicBezTo>
                  <a:cubicBezTo>
                    <a:pt x="149" y="20"/>
                    <a:pt x="149" y="20"/>
                    <a:pt x="149" y="20"/>
                  </a:cubicBezTo>
                  <a:cubicBezTo>
                    <a:pt x="148" y="20"/>
                    <a:pt x="148" y="20"/>
                    <a:pt x="148" y="20"/>
                  </a:cubicBezTo>
                  <a:cubicBezTo>
                    <a:pt x="149" y="18"/>
                    <a:pt x="149" y="18"/>
                    <a:pt x="149" y="18"/>
                  </a:cubicBezTo>
                  <a:cubicBezTo>
                    <a:pt x="150" y="18"/>
                    <a:pt x="150" y="18"/>
                    <a:pt x="150" y="18"/>
                  </a:cubicBezTo>
                  <a:cubicBezTo>
                    <a:pt x="151" y="18"/>
                    <a:pt x="151" y="18"/>
                    <a:pt x="151" y="18"/>
                  </a:cubicBezTo>
                  <a:cubicBezTo>
                    <a:pt x="152" y="18"/>
                    <a:pt x="152" y="18"/>
                    <a:pt x="152" y="18"/>
                  </a:cubicBezTo>
                  <a:cubicBezTo>
                    <a:pt x="153" y="17"/>
                    <a:pt x="153" y="17"/>
                    <a:pt x="153" y="17"/>
                  </a:cubicBezTo>
                  <a:cubicBezTo>
                    <a:pt x="154" y="17"/>
                    <a:pt x="154" y="17"/>
                    <a:pt x="154" y="17"/>
                  </a:cubicBezTo>
                  <a:cubicBezTo>
                    <a:pt x="155" y="18"/>
                    <a:pt x="155" y="18"/>
                    <a:pt x="155" y="18"/>
                  </a:cubicBezTo>
                  <a:cubicBezTo>
                    <a:pt x="156" y="18"/>
                    <a:pt x="156" y="18"/>
                    <a:pt x="156" y="18"/>
                  </a:cubicBezTo>
                  <a:cubicBezTo>
                    <a:pt x="157" y="19"/>
                    <a:pt x="157" y="19"/>
                    <a:pt x="157" y="19"/>
                  </a:cubicBezTo>
                  <a:cubicBezTo>
                    <a:pt x="157" y="21"/>
                    <a:pt x="157" y="21"/>
                    <a:pt x="157" y="21"/>
                  </a:cubicBezTo>
                  <a:cubicBezTo>
                    <a:pt x="157" y="21"/>
                    <a:pt x="157" y="21"/>
                    <a:pt x="157" y="21"/>
                  </a:cubicBezTo>
                  <a:cubicBezTo>
                    <a:pt x="159" y="23"/>
                    <a:pt x="159" y="23"/>
                    <a:pt x="159" y="23"/>
                  </a:cubicBezTo>
                  <a:cubicBezTo>
                    <a:pt x="159" y="24"/>
                    <a:pt x="159" y="24"/>
                    <a:pt x="159" y="24"/>
                  </a:cubicBezTo>
                  <a:cubicBezTo>
                    <a:pt x="158" y="25"/>
                    <a:pt x="158" y="25"/>
                    <a:pt x="158" y="25"/>
                  </a:cubicBezTo>
                  <a:cubicBezTo>
                    <a:pt x="159" y="27"/>
                    <a:pt x="159" y="27"/>
                    <a:pt x="159" y="27"/>
                  </a:cubicBezTo>
                  <a:cubicBezTo>
                    <a:pt x="159" y="28"/>
                    <a:pt x="159" y="28"/>
                    <a:pt x="159" y="28"/>
                  </a:cubicBezTo>
                  <a:cubicBezTo>
                    <a:pt x="159" y="29"/>
                    <a:pt x="159" y="29"/>
                    <a:pt x="159" y="29"/>
                  </a:cubicBezTo>
                  <a:cubicBezTo>
                    <a:pt x="160" y="30"/>
                    <a:pt x="160" y="30"/>
                    <a:pt x="160" y="30"/>
                  </a:cubicBezTo>
                  <a:cubicBezTo>
                    <a:pt x="162" y="30"/>
                    <a:pt x="162" y="30"/>
                    <a:pt x="162" y="30"/>
                  </a:cubicBezTo>
                  <a:cubicBezTo>
                    <a:pt x="163" y="31"/>
                    <a:pt x="163" y="31"/>
                    <a:pt x="163" y="31"/>
                  </a:cubicBezTo>
                  <a:cubicBezTo>
                    <a:pt x="165" y="32"/>
                    <a:pt x="165" y="32"/>
                    <a:pt x="165" y="32"/>
                  </a:cubicBezTo>
                  <a:cubicBezTo>
                    <a:pt x="164" y="31"/>
                    <a:pt x="164" y="31"/>
                    <a:pt x="164" y="31"/>
                  </a:cubicBezTo>
                  <a:cubicBezTo>
                    <a:pt x="164" y="31"/>
                    <a:pt x="164" y="31"/>
                    <a:pt x="164" y="31"/>
                  </a:cubicBezTo>
                  <a:cubicBezTo>
                    <a:pt x="163" y="30"/>
                    <a:pt x="163" y="30"/>
                    <a:pt x="163" y="30"/>
                  </a:cubicBezTo>
                  <a:cubicBezTo>
                    <a:pt x="162" y="29"/>
                    <a:pt x="162" y="29"/>
                    <a:pt x="162" y="29"/>
                  </a:cubicBezTo>
                  <a:cubicBezTo>
                    <a:pt x="161" y="29"/>
                    <a:pt x="161" y="29"/>
                    <a:pt x="161" y="29"/>
                  </a:cubicBezTo>
                  <a:cubicBezTo>
                    <a:pt x="160" y="28"/>
                    <a:pt x="160" y="28"/>
                    <a:pt x="160" y="28"/>
                  </a:cubicBezTo>
                  <a:cubicBezTo>
                    <a:pt x="160" y="27"/>
                    <a:pt x="160" y="27"/>
                    <a:pt x="160" y="27"/>
                  </a:cubicBezTo>
                  <a:cubicBezTo>
                    <a:pt x="160" y="26"/>
                    <a:pt x="160" y="26"/>
                    <a:pt x="160" y="26"/>
                  </a:cubicBezTo>
                  <a:cubicBezTo>
                    <a:pt x="159" y="25"/>
                    <a:pt x="159" y="25"/>
                    <a:pt x="159" y="25"/>
                  </a:cubicBezTo>
                  <a:cubicBezTo>
                    <a:pt x="159" y="24"/>
                    <a:pt x="159" y="24"/>
                    <a:pt x="159" y="24"/>
                  </a:cubicBezTo>
                  <a:cubicBezTo>
                    <a:pt x="160" y="22"/>
                    <a:pt x="160" y="22"/>
                    <a:pt x="160" y="22"/>
                  </a:cubicBezTo>
                  <a:cubicBezTo>
                    <a:pt x="160" y="21"/>
                    <a:pt x="160" y="21"/>
                    <a:pt x="160" y="21"/>
                  </a:cubicBezTo>
                  <a:cubicBezTo>
                    <a:pt x="160" y="20"/>
                    <a:pt x="160" y="20"/>
                    <a:pt x="160" y="20"/>
                  </a:cubicBezTo>
                  <a:cubicBezTo>
                    <a:pt x="160" y="19"/>
                    <a:pt x="160" y="19"/>
                    <a:pt x="160" y="19"/>
                  </a:cubicBezTo>
                  <a:cubicBezTo>
                    <a:pt x="159" y="19"/>
                    <a:pt x="159" y="19"/>
                    <a:pt x="159" y="19"/>
                  </a:cubicBezTo>
                  <a:cubicBezTo>
                    <a:pt x="158" y="18"/>
                    <a:pt x="158" y="18"/>
                    <a:pt x="158" y="18"/>
                  </a:cubicBezTo>
                  <a:cubicBezTo>
                    <a:pt x="157" y="16"/>
                    <a:pt x="157" y="16"/>
                    <a:pt x="157" y="16"/>
                  </a:cubicBezTo>
                  <a:cubicBezTo>
                    <a:pt x="156" y="16"/>
                    <a:pt x="156" y="16"/>
                    <a:pt x="156" y="16"/>
                  </a:cubicBezTo>
                  <a:cubicBezTo>
                    <a:pt x="155" y="16"/>
                    <a:pt x="155" y="16"/>
                    <a:pt x="155" y="16"/>
                  </a:cubicBezTo>
                  <a:cubicBezTo>
                    <a:pt x="154" y="17"/>
                    <a:pt x="154" y="17"/>
                    <a:pt x="154" y="17"/>
                  </a:cubicBezTo>
                  <a:cubicBezTo>
                    <a:pt x="153" y="17"/>
                    <a:pt x="153" y="17"/>
                    <a:pt x="153" y="17"/>
                  </a:cubicBezTo>
                  <a:cubicBezTo>
                    <a:pt x="152" y="16"/>
                    <a:pt x="152" y="16"/>
                    <a:pt x="152" y="16"/>
                  </a:cubicBezTo>
                  <a:cubicBezTo>
                    <a:pt x="152" y="14"/>
                    <a:pt x="152" y="14"/>
                    <a:pt x="152" y="14"/>
                  </a:cubicBezTo>
                  <a:cubicBezTo>
                    <a:pt x="153" y="13"/>
                    <a:pt x="153" y="13"/>
                    <a:pt x="153" y="13"/>
                  </a:cubicBezTo>
                  <a:cubicBezTo>
                    <a:pt x="154" y="13"/>
                    <a:pt x="154" y="13"/>
                    <a:pt x="154" y="13"/>
                  </a:cubicBezTo>
                  <a:cubicBezTo>
                    <a:pt x="154" y="12"/>
                    <a:pt x="154" y="12"/>
                    <a:pt x="154" y="12"/>
                  </a:cubicBezTo>
                  <a:cubicBezTo>
                    <a:pt x="152" y="11"/>
                    <a:pt x="152" y="11"/>
                    <a:pt x="152" y="11"/>
                  </a:cubicBezTo>
                  <a:cubicBezTo>
                    <a:pt x="152" y="10"/>
                    <a:pt x="152" y="10"/>
                    <a:pt x="152" y="10"/>
                  </a:cubicBezTo>
                  <a:cubicBezTo>
                    <a:pt x="152" y="9"/>
                    <a:pt x="152" y="9"/>
                    <a:pt x="152" y="9"/>
                  </a:cubicBezTo>
                  <a:cubicBezTo>
                    <a:pt x="152" y="8"/>
                    <a:pt x="152" y="8"/>
                    <a:pt x="152" y="8"/>
                  </a:cubicBezTo>
                  <a:cubicBezTo>
                    <a:pt x="153" y="8"/>
                    <a:pt x="153" y="8"/>
                    <a:pt x="153" y="8"/>
                  </a:cubicBezTo>
                  <a:cubicBezTo>
                    <a:pt x="154" y="9"/>
                    <a:pt x="154" y="9"/>
                    <a:pt x="154" y="9"/>
                  </a:cubicBezTo>
                  <a:cubicBezTo>
                    <a:pt x="154" y="10"/>
                    <a:pt x="154" y="10"/>
                    <a:pt x="154" y="10"/>
                  </a:cubicBezTo>
                  <a:cubicBezTo>
                    <a:pt x="155" y="10"/>
                    <a:pt x="155" y="10"/>
                    <a:pt x="155" y="10"/>
                  </a:cubicBezTo>
                  <a:cubicBezTo>
                    <a:pt x="156" y="8"/>
                    <a:pt x="156" y="8"/>
                    <a:pt x="156" y="8"/>
                  </a:cubicBezTo>
                  <a:cubicBezTo>
                    <a:pt x="157" y="8"/>
                    <a:pt x="157" y="8"/>
                    <a:pt x="157" y="8"/>
                  </a:cubicBezTo>
                  <a:cubicBezTo>
                    <a:pt x="158" y="7"/>
                    <a:pt x="158" y="7"/>
                    <a:pt x="158" y="7"/>
                  </a:cubicBezTo>
                  <a:cubicBezTo>
                    <a:pt x="158" y="6"/>
                    <a:pt x="158" y="6"/>
                    <a:pt x="158" y="6"/>
                  </a:cubicBezTo>
                  <a:cubicBezTo>
                    <a:pt x="159" y="5"/>
                    <a:pt x="159" y="5"/>
                    <a:pt x="159" y="5"/>
                  </a:cubicBezTo>
                  <a:cubicBezTo>
                    <a:pt x="161" y="5"/>
                    <a:pt x="161" y="5"/>
                    <a:pt x="161" y="5"/>
                  </a:cubicBezTo>
                  <a:cubicBezTo>
                    <a:pt x="160" y="6"/>
                    <a:pt x="160" y="6"/>
                    <a:pt x="160" y="6"/>
                  </a:cubicBezTo>
                  <a:cubicBezTo>
                    <a:pt x="159" y="7"/>
                    <a:pt x="159" y="7"/>
                    <a:pt x="159" y="7"/>
                  </a:cubicBezTo>
                  <a:cubicBezTo>
                    <a:pt x="160" y="7"/>
                    <a:pt x="160" y="7"/>
                    <a:pt x="160" y="7"/>
                  </a:cubicBezTo>
                  <a:cubicBezTo>
                    <a:pt x="161" y="7"/>
                    <a:pt x="161" y="7"/>
                    <a:pt x="161" y="7"/>
                  </a:cubicBezTo>
                  <a:cubicBezTo>
                    <a:pt x="162" y="7"/>
                    <a:pt x="162" y="7"/>
                    <a:pt x="162" y="7"/>
                  </a:cubicBezTo>
                  <a:cubicBezTo>
                    <a:pt x="162" y="7"/>
                    <a:pt x="162" y="7"/>
                    <a:pt x="162" y="7"/>
                  </a:cubicBezTo>
                  <a:cubicBezTo>
                    <a:pt x="162" y="8"/>
                    <a:pt x="162" y="8"/>
                    <a:pt x="162" y="8"/>
                  </a:cubicBezTo>
                  <a:cubicBezTo>
                    <a:pt x="163" y="9"/>
                    <a:pt x="163" y="9"/>
                    <a:pt x="163" y="9"/>
                  </a:cubicBezTo>
                  <a:cubicBezTo>
                    <a:pt x="163" y="9"/>
                    <a:pt x="163" y="9"/>
                    <a:pt x="163" y="9"/>
                  </a:cubicBezTo>
                  <a:cubicBezTo>
                    <a:pt x="162" y="10"/>
                    <a:pt x="162" y="10"/>
                    <a:pt x="162" y="10"/>
                  </a:cubicBezTo>
                  <a:cubicBezTo>
                    <a:pt x="163" y="11"/>
                    <a:pt x="163" y="11"/>
                    <a:pt x="163" y="11"/>
                  </a:cubicBezTo>
                  <a:cubicBezTo>
                    <a:pt x="163" y="10"/>
                    <a:pt x="163" y="10"/>
                    <a:pt x="163" y="10"/>
                  </a:cubicBezTo>
                  <a:cubicBezTo>
                    <a:pt x="164" y="9"/>
                    <a:pt x="164" y="9"/>
                    <a:pt x="164" y="9"/>
                  </a:cubicBezTo>
                  <a:cubicBezTo>
                    <a:pt x="166" y="9"/>
                    <a:pt x="166" y="9"/>
                    <a:pt x="166" y="9"/>
                  </a:cubicBezTo>
                  <a:cubicBezTo>
                    <a:pt x="166" y="10"/>
                    <a:pt x="166" y="10"/>
                    <a:pt x="166" y="10"/>
                  </a:cubicBezTo>
                  <a:cubicBezTo>
                    <a:pt x="166" y="11"/>
                    <a:pt x="166" y="11"/>
                    <a:pt x="166" y="11"/>
                  </a:cubicBezTo>
                  <a:cubicBezTo>
                    <a:pt x="167" y="13"/>
                    <a:pt x="167" y="13"/>
                    <a:pt x="167" y="13"/>
                  </a:cubicBezTo>
                  <a:cubicBezTo>
                    <a:pt x="168" y="14"/>
                    <a:pt x="168" y="14"/>
                    <a:pt x="168" y="14"/>
                  </a:cubicBezTo>
                  <a:cubicBezTo>
                    <a:pt x="168" y="16"/>
                    <a:pt x="168" y="16"/>
                    <a:pt x="168" y="16"/>
                  </a:cubicBezTo>
                  <a:cubicBezTo>
                    <a:pt x="168" y="15"/>
                    <a:pt x="168" y="15"/>
                    <a:pt x="168" y="15"/>
                  </a:cubicBezTo>
                  <a:cubicBezTo>
                    <a:pt x="169" y="14"/>
                    <a:pt x="169" y="14"/>
                    <a:pt x="169" y="14"/>
                  </a:cubicBezTo>
                  <a:cubicBezTo>
                    <a:pt x="168" y="13"/>
                    <a:pt x="168" y="13"/>
                    <a:pt x="168" y="13"/>
                  </a:cubicBezTo>
                  <a:cubicBezTo>
                    <a:pt x="168" y="12"/>
                    <a:pt x="168" y="12"/>
                    <a:pt x="168" y="12"/>
                  </a:cubicBezTo>
                  <a:cubicBezTo>
                    <a:pt x="168" y="11"/>
                    <a:pt x="168" y="11"/>
                    <a:pt x="168" y="11"/>
                  </a:cubicBezTo>
                  <a:cubicBezTo>
                    <a:pt x="167" y="10"/>
                    <a:pt x="167" y="10"/>
                    <a:pt x="167" y="10"/>
                  </a:cubicBezTo>
                  <a:cubicBezTo>
                    <a:pt x="168" y="10"/>
                    <a:pt x="168" y="10"/>
                    <a:pt x="168" y="10"/>
                  </a:cubicBezTo>
                  <a:cubicBezTo>
                    <a:pt x="168" y="10"/>
                    <a:pt x="168" y="10"/>
                    <a:pt x="168" y="10"/>
                  </a:cubicBezTo>
                  <a:cubicBezTo>
                    <a:pt x="170" y="12"/>
                    <a:pt x="170" y="12"/>
                    <a:pt x="170" y="12"/>
                  </a:cubicBezTo>
                  <a:cubicBezTo>
                    <a:pt x="171" y="14"/>
                    <a:pt x="171" y="14"/>
                    <a:pt x="171" y="14"/>
                  </a:cubicBezTo>
                  <a:cubicBezTo>
                    <a:pt x="173" y="15"/>
                    <a:pt x="173" y="15"/>
                    <a:pt x="173" y="15"/>
                  </a:cubicBezTo>
                  <a:cubicBezTo>
                    <a:pt x="174" y="15"/>
                    <a:pt x="174" y="15"/>
                    <a:pt x="174" y="15"/>
                  </a:cubicBezTo>
                  <a:cubicBezTo>
                    <a:pt x="174" y="14"/>
                    <a:pt x="174" y="14"/>
                    <a:pt x="174" y="14"/>
                  </a:cubicBezTo>
                  <a:cubicBezTo>
                    <a:pt x="174" y="14"/>
                    <a:pt x="174" y="14"/>
                    <a:pt x="174" y="14"/>
                  </a:cubicBezTo>
                  <a:cubicBezTo>
                    <a:pt x="172" y="13"/>
                    <a:pt x="172" y="13"/>
                    <a:pt x="172" y="13"/>
                  </a:cubicBezTo>
                  <a:cubicBezTo>
                    <a:pt x="171" y="11"/>
                    <a:pt x="171" y="11"/>
                    <a:pt x="171" y="11"/>
                  </a:cubicBezTo>
                  <a:cubicBezTo>
                    <a:pt x="171" y="10"/>
                    <a:pt x="171" y="10"/>
                    <a:pt x="171" y="10"/>
                  </a:cubicBezTo>
                  <a:cubicBezTo>
                    <a:pt x="171" y="8"/>
                    <a:pt x="171" y="8"/>
                    <a:pt x="171" y="8"/>
                  </a:cubicBezTo>
                  <a:cubicBezTo>
                    <a:pt x="173" y="8"/>
                    <a:pt x="173" y="8"/>
                    <a:pt x="173" y="8"/>
                  </a:cubicBezTo>
                  <a:cubicBezTo>
                    <a:pt x="174" y="8"/>
                    <a:pt x="174" y="8"/>
                    <a:pt x="174" y="8"/>
                  </a:cubicBezTo>
                  <a:cubicBezTo>
                    <a:pt x="175" y="9"/>
                    <a:pt x="175" y="9"/>
                    <a:pt x="175" y="9"/>
                  </a:cubicBezTo>
                  <a:cubicBezTo>
                    <a:pt x="177" y="9"/>
                    <a:pt x="177" y="9"/>
                    <a:pt x="177" y="9"/>
                  </a:cubicBezTo>
                  <a:cubicBezTo>
                    <a:pt x="177" y="9"/>
                    <a:pt x="177" y="9"/>
                    <a:pt x="177" y="9"/>
                  </a:cubicBezTo>
                  <a:cubicBezTo>
                    <a:pt x="177" y="8"/>
                    <a:pt x="177" y="8"/>
                    <a:pt x="177" y="8"/>
                  </a:cubicBezTo>
                  <a:cubicBezTo>
                    <a:pt x="176" y="8"/>
                    <a:pt x="176" y="8"/>
                    <a:pt x="176" y="8"/>
                  </a:cubicBezTo>
                  <a:cubicBezTo>
                    <a:pt x="176" y="7"/>
                    <a:pt x="176" y="7"/>
                    <a:pt x="176" y="7"/>
                  </a:cubicBezTo>
                  <a:cubicBezTo>
                    <a:pt x="177" y="6"/>
                    <a:pt x="177" y="6"/>
                    <a:pt x="177" y="6"/>
                  </a:cubicBezTo>
                  <a:cubicBezTo>
                    <a:pt x="178" y="5"/>
                    <a:pt x="178" y="5"/>
                    <a:pt x="178" y="5"/>
                  </a:cubicBezTo>
                  <a:cubicBezTo>
                    <a:pt x="177" y="4"/>
                    <a:pt x="177" y="4"/>
                    <a:pt x="177" y="4"/>
                  </a:cubicBezTo>
                  <a:cubicBezTo>
                    <a:pt x="177" y="3"/>
                    <a:pt x="177" y="3"/>
                    <a:pt x="177" y="3"/>
                  </a:cubicBezTo>
                  <a:cubicBezTo>
                    <a:pt x="177" y="2"/>
                    <a:pt x="177" y="2"/>
                    <a:pt x="177" y="2"/>
                  </a:cubicBezTo>
                  <a:cubicBezTo>
                    <a:pt x="178" y="2"/>
                    <a:pt x="178" y="2"/>
                    <a:pt x="178" y="2"/>
                  </a:cubicBezTo>
                  <a:cubicBezTo>
                    <a:pt x="179" y="2"/>
                    <a:pt x="179" y="2"/>
                    <a:pt x="179" y="2"/>
                  </a:cubicBezTo>
                  <a:cubicBezTo>
                    <a:pt x="179" y="2"/>
                    <a:pt x="179" y="2"/>
                    <a:pt x="179" y="2"/>
                  </a:cubicBezTo>
                  <a:cubicBezTo>
                    <a:pt x="180" y="1"/>
                    <a:pt x="180" y="1"/>
                    <a:pt x="180" y="1"/>
                  </a:cubicBezTo>
                  <a:cubicBezTo>
                    <a:pt x="180" y="0"/>
                    <a:pt x="180" y="0"/>
                    <a:pt x="180" y="0"/>
                  </a:cubicBezTo>
                  <a:cubicBezTo>
                    <a:pt x="181" y="0"/>
                    <a:pt x="181" y="0"/>
                    <a:pt x="181" y="0"/>
                  </a:cubicBezTo>
                  <a:cubicBezTo>
                    <a:pt x="181" y="1"/>
                    <a:pt x="181" y="1"/>
                    <a:pt x="181" y="1"/>
                  </a:cubicBezTo>
                  <a:cubicBezTo>
                    <a:pt x="182" y="1"/>
                    <a:pt x="182" y="1"/>
                    <a:pt x="182" y="1"/>
                  </a:cubicBezTo>
                  <a:cubicBezTo>
                    <a:pt x="182" y="2"/>
                    <a:pt x="182" y="2"/>
                    <a:pt x="182" y="2"/>
                  </a:cubicBezTo>
                  <a:cubicBezTo>
                    <a:pt x="183" y="3"/>
                    <a:pt x="183" y="3"/>
                    <a:pt x="183" y="3"/>
                  </a:cubicBezTo>
                  <a:cubicBezTo>
                    <a:pt x="183" y="4"/>
                    <a:pt x="183" y="4"/>
                    <a:pt x="183" y="4"/>
                  </a:cubicBezTo>
                  <a:cubicBezTo>
                    <a:pt x="184" y="3"/>
                    <a:pt x="184" y="3"/>
                    <a:pt x="184" y="3"/>
                  </a:cubicBezTo>
                  <a:cubicBezTo>
                    <a:pt x="184" y="2"/>
                    <a:pt x="184" y="2"/>
                    <a:pt x="184" y="2"/>
                  </a:cubicBezTo>
                  <a:cubicBezTo>
                    <a:pt x="184" y="1"/>
                    <a:pt x="184" y="1"/>
                    <a:pt x="184" y="1"/>
                  </a:cubicBezTo>
                  <a:cubicBezTo>
                    <a:pt x="184" y="0"/>
                    <a:pt x="184" y="0"/>
                    <a:pt x="184" y="0"/>
                  </a:cubicBezTo>
                  <a:cubicBezTo>
                    <a:pt x="184" y="0"/>
                    <a:pt x="184" y="0"/>
                    <a:pt x="184" y="0"/>
                  </a:cubicBezTo>
                  <a:cubicBezTo>
                    <a:pt x="185" y="0"/>
                    <a:pt x="185" y="0"/>
                    <a:pt x="185" y="0"/>
                  </a:cubicBezTo>
                  <a:cubicBezTo>
                    <a:pt x="186" y="0"/>
                    <a:pt x="186" y="0"/>
                    <a:pt x="186" y="0"/>
                  </a:cubicBezTo>
                  <a:cubicBezTo>
                    <a:pt x="188" y="0"/>
                    <a:pt x="188" y="0"/>
                    <a:pt x="188" y="0"/>
                  </a:cubicBezTo>
                  <a:cubicBezTo>
                    <a:pt x="189" y="0"/>
                    <a:pt x="189" y="0"/>
                    <a:pt x="189" y="0"/>
                  </a:cubicBezTo>
                  <a:cubicBezTo>
                    <a:pt x="189" y="1"/>
                    <a:pt x="189" y="1"/>
                    <a:pt x="189" y="1"/>
                  </a:cubicBezTo>
                  <a:cubicBezTo>
                    <a:pt x="190" y="1"/>
                    <a:pt x="190" y="1"/>
                    <a:pt x="190" y="1"/>
                  </a:cubicBezTo>
                  <a:cubicBezTo>
                    <a:pt x="191" y="0"/>
                    <a:pt x="191" y="0"/>
                    <a:pt x="191" y="0"/>
                  </a:cubicBezTo>
                  <a:cubicBezTo>
                    <a:pt x="192" y="1"/>
                    <a:pt x="192" y="1"/>
                    <a:pt x="192" y="1"/>
                  </a:cubicBezTo>
                  <a:cubicBezTo>
                    <a:pt x="194" y="1"/>
                    <a:pt x="194" y="1"/>
                    <a:pt x="194" y="1"/>
                  </a:cubicBezTo>
                  <a:cubicBezTo>
                    <a:pt x="195" y="1"/>
                    <a:pt x="195" y="1"/>
                    <a:pt x="195" y="1"/>
                  </a:cubicBezTo>
                  <a:cubicBezTo>
                    <a:pt x="195" y="1"/>
                    <a:pt x="195" y="1"/>
                    <a:pt x="195" y="1"/>
                  </a:cubicBezTo>
                  <a:cubicBezTo>
                    <a:pt x="196" y="1"/>
                    <a:pt x="196" y="1"/>
                    <a:pt x="196" y="1"/>
                  </a:cubicBezTo>
                  <a:cubicBezTo>
                    <a:pt x="197" y="1"/>
                    <a:pt x="197" y="1"/>
                    <a:pt x="197" y="1"/>
                  </a:cubicBezTo>
                  <a:cubicBezTo>
                    <a:pt x="197" y="2"/>
                    <a:pt x="197" y="2"/>
                    <a:pt x="197" y="2"/>
                  </a:cubicBezTo>
                  <a:cubicBezTo>
                    <a:pt x="199" y="3"/>
                    <a:pt x="199" y="3"/>
                    <a:pt x="199" y="3"/>
                  </a:cubicBezTo>
                  <a:cubicBezTo>
                    <a:pt x="200" y="3"/>
                    <a:pt x="200" y="3"/>
                    <a:pt x="200" y="3"/>
                  </a:cubicBezTo>
                  <a:cubicBezTo>
                    <a:pt x="200" y="3"/>
                    <a:pt x="200" y="3"/>
                    <a:pt x="200" y="3"/>
                  </a:cubicBezTo>
                  <a:cubicBezTo>
                    <a:pt x="200" y="3"/>
                    <a:pt x="200" y="3"/>
                    <a:pt x="200" y="3"/>
                  </a:cubicBezTo>
                  <a:cubicBezTo>
                    <a:pt x="202" y="4"/>
                    <a:pt x="202" y="4"/>
                    <a:pt x="202" y="4"/>
                  </a:cubicBezTo>
                  <a:cubicBezTo>
                    <a:pt x="203" y="4"/>
                    <a:pt x="203" y="4"/>
                    <a:pt x="203" y="4"/>
                  </a:cubicBezTo>
                  <a:cubicBezTo>
                    <a:pt x="204" y="5"/>
                    <a:pt x="204" y="5"/>
                    <a:pt x="204" y="5"/>
                  </a:cubicBezTo>
                  <a:cubicBezTo>
                    <a:pt x="207" y="5"/>
                    <a:pt x="207" y="5"/>
                    <a:pt x="207" y="5"/>
                  </a:cubicBezTo>
                  <a:cubicBezTo>
                    <a:pt x="208" y="6"/>
                    <a:pt x="208" y="6"/>
                    <a:pt x="208" y="6"/>
                  </a:cubicBezTo>
                  <a:cubicBezTo>
                    <a:pt x="209" y="5"/>
                    <a:pt x="209" y="5"/>
                    <a:pt x="209" y="5"/>
                  </a:cubicBezTo>
                  <a:cubicBezTo>
                    <a:pt x="209" y="6"/>
                    <a:pt x="209" y="6"/>
                    <a:pt x="209" y="6"/>
                  </a:cubicBezTo>
                  <a:cubicBezTo>
                    <a:pt x="210" y="6"/>
                    <a:pt x="210" y="6"/>
                    <a:pt x="210" y="6"/>
                  </a:cubicBezTo>
                  <a:cubicBezTo>
                    <a:pt x="211" y="6"/>
                    <a:pt x="211" y="6"/>
                    <a:pt x="211" y="6"/>
                  </a:cubicBezTo>
                  <a:cubicBezTo>
                    <a:pt x="212" y="6"/>
                    <a:pt x="212" y="6"/>
                    <a:pt x="212" y="6"/>
                  </a:cubicBezTo>
                  <a:cubicBezTo>
                    <a:pt x="213" y="7"/>
                    <a:pt x="213" y="7"/>
                    <a:pt x="213" y="7"/>
                  </a:cubicBezTo>
                  <a:cubicBezTo>
                    <a:pt x="215" y="8"/>
                    <a:pt x="215" y="8"/>
                    <a:pt x="215" y="8"/>
                  </a:cubicBezTo>
                  <a:cubicBezTo>
                    <a:pt x="216" y="9"/>
                    <a:pt x="216" y="9"/>
                    <a:pt x="216" y="9"/>
                  </a:cubicBezTo>
                  <a:cubicBezTo>
                    <a:pt x="217" y="10"/>
                    <a:pt x="217" y="10"/>
                    <a:pt x="217" y="10"/>
                  </a:cubicBezTo>
                  <a:cubicBezTo>
                    <a:pt x="218" y="10"/>
                    <a:pt x="218" y="10"/>
                    <a:pt x="218" y="10"/>
                  </a:cubicBezTo>
                  <a:cubicBezTo>
                    <a:pt x="220" y="11"/>
                    <a:pt x="220" y="11"/>
                    <a:pt x="220" y="11"/>
                  </a:cubicBezTo>
                  <a:cubicBezTo>
                    <a:pt x="219" y="12"/>
                    <a:pt x="219" y="12"/>
                    <a:pt x="219" y="12"/>
                  </a:cubicBezTo>
                  <a:cubicBezTo>
                    <a:pt x="219" y="13"/>
                    <a:pt x="219" y="13"/>
                    <a:pt x="219" y="13"/>
                  </a:cubicBezTo>
                  <a:cubicBezTo>
                    <a:pt x="218" y="13"/>
                    <a:pt x="218" y="13"/>
                    <a:pt x="218" y="13"/>
                  </a:cubicBezTo>
                  <a:cubicBezTo>
                    <a:pt x="217" y="13"/>
                    <a:pt x="217" y="13"/>
                    <a:pt x="217" y="13"/>
                  </a:cubicBezTo>
                  <a:cubicBezTo>
                    <a:pt x="216" y="13"/>
                    <a:pt x="216" y="13"/>
                    <a:pt x="216" y="13"/>
                  </a:cubicBezTo>
                  <a:cubicBezTo>
                    <a:pt x="215" y="14"/>
                    <a:pt x="215" y="14"/>
                    <a:pt x="215" y="14"/>
                  </a:cubicBezTo>
                  <a:cubicBezTo>
                    <a:pt x="214" y="14"/>
                    <a:pt x="214" y="14"/>
                    <a:pt x="214" y="14"/>
                  </a:cubicBezTo>
                  <a:cubicBezTo>
                    <a:pt x="214" y="14"/>
                    <a:pt x="214" y="14"/>
                    <a:pt x="214" y="14"/>
                  </a:cubicBezTo>
                  <a:cubicBezTo>
                    <a:pt x="213" y="14"/>
                    <a:pt x="213" y="14"/>
                    <a:pt x="213" y="14"/>
                  </a:cubicBezTo>
                  <a:cubicBezTo>
                    <a:pt x="211" y="14"/>
                    <a:pt x="211" y="14"/>
                    <a:pt x="211" y="14"/>
                  </a:cubicBezTo>
                  <a:cubicBezTo>
                    <a:pt x="209" y="13"/>
                    <a:pt x="209" y="13"/>
                    <a:pt x="209" y="13"/>
                  </a:cubicBezTo>
                  <a:cubicBezTo>
                    <a:pt x="208" y="13"/>
                    <a:pt x="208" y="13"/>
                    <a:pt x="208" y="13"/>
                  </a:cubicBezTo>
                  <a:cubicBezTo>
                    <a:pt x="207" y="13"/>
                    <a:pt x="207" y="13"/>
                    <a:pt x="207" y="13"/>
                  </a:cubicBezTo>
                  <a:cubicBezTo>
                    <a:pt x="206" y="12"/>
                    <a:pt x="206" y="12"/>
                    <a:pt x="206" y="12"/>
                  </a:cubicBezTo>
                  <a:cubicBezTo>
                    <a:pt x="204" y="12"/>
                    <a:pt x="204" y="12"/>
                    <a:pt x="204" y="12"/>
                  </a:cubicBezTo>
                  <a:cubicBezTo>
                    <a:pt x="204" y="13"/>
                    <a:pt x="204" y="13"/>
                    <a:pt x="204" y="13"/>
                  </a:cubicBezTo>
                  <a:cubicBezTo>
                    <a:pt x="203" y="13"/>
                    <a:pt x="203" y="13"/>
                    <a:pt x="203" y="13"/>
                  </a:cubicBezTo>
                  <a:cubicBezTo>
                    <a:pt x="203" y="12"/>
                    <a:pt x="203" y="12"/>
                    <a:pt x="203" y="12"/>
                  </a:cubicBezTo>
                  <a:cubicBezTo>
                    <a:pt x="201" y="12"/>
                    <a:pt x="201" y="12"/>
                    <a:pt x="201" y="12"/>
                  </a:cubicBezTo>
                  <a:cubicBezTo>
                    <a:pt x="199" y="13"/>
                    <a:pt x="199" y="13"/>
                    <a:pt x="199" y="13"/>
                  </a:cubicBezTo>
                  <a:cubicBezTo>
                    <a:pt x="199" y="14"/>
                    <a:pt x="199" y="14"/>
                    <a:pt x="199" y="14"/>
                  </a:cubicBezTo>
                  <a:cubicBezTo>
                    <a:pt x="198" y="13"/>
                    <a:pt x="198" y="13"/>
                    <a:pt x="198" y="13"/>
                  </a:cubicBezTo>
                  <a:cubicBezTo>
                    <a:pt x="197" y="13"/>
                    <a:pt x="197" y="13"/>
                    <a:pt x="197" y="13"/>
                  </a:cubicBezTo>
                  <a:cubicBezTo>
                    <a:pt x="195" y="14"/>
                    <a:pt x="195" y="14"/>
                    <a:pt x="195" y="14"/>
                  </a:cubicBezTo>
                  <a:cubicBezTo>
                    <a:pt x="193" y="14"/>
                    <a:pt x="193" y="14"/>
                    <a:pt x="193" y="14"/>
                  </a:cubicBezTo>
                  <a:cubicBezTo>
                    <a:pt x="193" y="13"/>
                    <a:pt x="193" y="13"/>
                    <a:pt x="193" y="13"/>
                  </a:cubicBezTo>
                  <a:cubicBezTo>
                    <a:pt x="193" y="12"/>
                    <a:pt x="193" y="12"/>
                    <a:pt x="193" y="12"/>
                  </a:cubicBezTo>
                  <a:cubicBezTo>
                    <a:pt x="193" y="11"/>
                    <a:pt x="193" y="11"/>
                    <a:pt x="193" y="11"/>
                  </a:cubicBezTo>
                  <a:cubicBezTo>
                    <a:pt x="194" y="11"/>
                    <a:pt x="194" y="11"/>
                    <a:pt x="194" y="11"/>
                  </a:cubicBezTo>
                  <a:cubicBezTo>
                    <a:pt x="194" y="11"/>
                    <a:pt x="194" y="11"/>
                    <a:pt x="194" y="11"/>
                  </a:cubicBezTo>
                  <a:cubicBezTo>
                    <a:pt x="194" y="10"/>
                    <a:pt x="194" y="10"/>
                    <a:pt x="194" y="10"/>
                  </a:cubicBezTo>
                  <a:cubicBezTo>
                    <a:pt x="193" y="10"/>
                    <a:pt x="193" y="10"/>
                    <a:pt x="193" y="10"/>
                  </a:cubicBezTo>
                  <a:cubicBezTo>
                    <a:pt x="192" y="10"/>
                    <a:pt x="192" y="10"/>
                    <a:pt x="192" y="10"/>
                  </a:cubicBezTo>
                  <a:cubicBezTo>
                    <a:pt x="191" y="11"/>
                    <a:pt x="191" y="11"/>
                    <a:pt x="191" y="11"/>
                  </a:cubicBezTo>
                  <a:cubicBezTo>
                    <a:pt x="191" y="12"/>
                    <a:pt x="191" y="12"/>
                    <a:pt x="191" y="12"/>
                  </a:cubicBezTo>
                  <a:cubicBezTo>
                    <a:pt x="192" y="13"/>
                    <a:pt x="192" y="13"/>
                    <a:pt x="192" y="13"/>
                  </a:cubicBezTo>
                  <a:cubicBezTo>
                    <a:pt x="192" y="13"/>
                    <a:pt x="192" y="13"/>
                    <a:pt x="192" y="13"/>
                  </a:cubicBezTo>
                  <a:cubicBezTo>
                    <a:pt x="192" y="14"/>
                    <a:pt x="192" y="14"/>
                    <a:pt x="192" y="14"/>
                  </a:cubicBezTo>
                  <a:cubicBezTo>
                    <a:pt x="191" y="15"/>
                    <a:pt x="191" y="15"/>
                    <a:pt x="191" y="15"/>
                  </a:cubicBezTo>
                  <a:cubicBezTo>
                    <a:pt x="191" y="15"/>
                    <a:pt x="191" y="15"/>
                    <a:pt x="191" y="15"/>
                  </a:cubicBezTo>
                  <a:cubicBezTo>
                    <a:pt x="190" y="15"/>
                    <a:pt x="190" y="15"/>
                    <a:pt x="190" y="15"/>
                  </a:cubicBezTo>
                  <a:cubicBezTo>
                    <a:pt x="188" y="15"/>
                    <a:pt x="188" y="15"/>
                    <a:pt x="188" y="15"/>
                  </a:cubicBezTo>
                  <a:cubicBezTo>
                    <a:pt x="188" y="15"/>
                    <a:pt x="188" y="15"/>
                    <a:pt x="188" y="15"/>
                  </a:cubicBezTo>
                  <a:cubicBezTo>
                    <a:pt x="187" y="15"/>
                    <a:pt x="187" y="15"/>
                    <a:pt x="187" y="15"/>
                  </a:cubicBezTo>
                  <a:cubicBezTo>
                    <a:pt x="185" y="15"/>
                    <a:pt x="185" y="15"/>
                    <a:pt x="185" y="15"/>
                  </a:cubicBezTo>
                  <a:cubicBezTo>
                    <a:pt x="184" y="15"/>
                    <a:pt x="184" y="15"/>
                    <a:pt x="184" y="15"/>
                  </a:cubicBezTo>
                  <a:cubicBezTo>
                    <a:pt x="182" y="15"/>
                    <a:pt x="182" y="15"/>
                    <a:pt x="182" y="15"/>
                  </a:cubicBezTo>
                  <a:cubicBezTo>
                    <a:pt x="180" y="17"/>
                    <a:pt x="180" y="17"/>
                    <a:pt x="180" y="17"/>
                  </a:cubicBezTo>
                  <a:cubicBezTo>
                    <a:pt x="180" y="18"/>
                    <a:pt x="180" y="18"/>
                    <a:pt x="180" y="18"/>
                  </a:cubicBezTo>
                  <a:cubicBezTo>
                    <a:pt x="180" y="19"/>
                    <a:pt x="180" y="19"/>
                    <a:pt x="180" y="19"/>
                  </a:cubicBezTo>
                  <a:cubicBezTo>
                    <a:pt x="179" y="20"/>
                    <a:pt x="179" y="20"/>
                    <a:pt x="179" y="20"/>
                  </a:cubicBezTo>
                  <a:cubicBezTo>
                    <a:pt x="179" y="21"/>
                    <a:pt x="179" y="21"/>
                    <a:pt x="179" y="21"/>
                  </a:cubicBezTo>
                  <a:cubicBezTo>
                    <a:pt x="179" y="22"/>
                    <a:pt x="179" y="22"/>
                    <a:pt x="179" y="22"/>
                  </a:cubicBezTo>
                  <a:cubicBezTo>
                    <a:pt x="180" y="21"/>
                    <a:pt x="180" y="21"/>
                    <a:pt x="180" y="21"/>
                  </a:cubicBezTo>
                  <a:cubicBezTo>
                    <a:pt x="180" y="20"/>
                    <a:pt x="180" y="20"/>
                    <a:pt x="180" y="20"/>
                  </a:cubicBezTo>
                  <a:cubicBezTo>
                    <a:pt x="181" y="19"/>
                    <a:pt x="181" y="19"/>
                    <a:pt x="181" y="19"/>
                  </a:cubicBezTo>
                  <a:cubicBezTo>
                    <a:pt x="181" y="19"/>
                    <a:pt x="181" y="19"/>
                    <a:pt x="181" y="19"/>
                  </a:cubicBezTo>
                  <a:cubicBezTo>
                    <a:pt x="181" y="18"/>
                    <a:pt x="181" y="18"/>
                    <a:pt x="181" y="18"/>
                  </a:cubicBezTo>
                  <a:cubicBezTo>
                    <a:pt x="183" y="18"/>
                    <a:pt x="183" y="18"/>
                    <a:pt x="183" y="18"/>
                  </a:cubicBezTo>
                  <a:cubicBezTo>
                    <a:pt x="183" y="18"/>
                    <a:pt x="183" y="18"/>
                    <a:pt x="183" y="18"/>
                  </a:cubicBezTo>
                  <a:cubicBezTo>
                    <a:pt x="184" y="19"/>
                    <a:pt x="184" y="19"/>
                    <a:pt x="184" y="19"/>
                  </a:cubicBezTo>
                  <a:cubicBezTo>
                    <a:pt x="183" y="19"/>
                    <a:pt x="183" y="19"/>
                    <a:pt x="183" y="19"/>
                  </a:cubicBezTo>
                  <a:cubicBezTo>
                    <a:pt x="183" y="20"/>
                    <a:pt x="183" y="20"/>
                    <a:pt x="183" y="20"/>
                  </a:cubicBezTo>
                  <a:cubicBezTo>
                    <a:pt x="183" y="21"/>
                    <a:pt x="183" y="21"/>
                    <a:pt x="183" y="21"/>
                  </a:cubicBezTo>
                  <a:cubicBezTo>
                    <a:pt x="183" y="21"/>
                    <a:pt x="183" y="21"/>
                    <a:pt x="183" y="21"/>
                  </a:cubicBezTo>
                  <a:cubicBezTo>
                    <a:pt x="184" y="20"/>
                    <a:pt x="184" y="20"/>
                    <a:pt x="184" y="20"/>
                  </a:cubicBezTo>
                  <a:cubicBezTo>
                    <a:pt x="184" y="18"/>
                    <a:pt x="184" y="18"/>
                    <a:pt x="184" y="18"/>
                  </a:cubicBezTo>
                  <a:cubicBezTo>
                    <a:pt x="185" y="17"/>
                    <a:pt x="185" y="17"/>
                    <a:pt x="185" y="17"/>
                  </a:cubicBezTo>
                  <a:cubicBezTo>
                    <a:pt x="187" y="16"/>
                    <a:pt x="187" y="16"/>
                    <a:pt x="187" y="16"/>
                  </a:cubicBezTo>
                  <a:cubicBezTo>
                    <a:pt x="187" y="16"/>
                    <a:pt x="187" y="16"/>
                    <a:pt x="187" y="16"/>
                  </a:cubicBezTo>
                  <a:cubicBezTo>
                    <a:pt x="189" y="16"/>
                    <a:pt x="189" y="16"/>
                    <a:pt x="189" y="16"/>
                  </a:cubicBezTo>
                  <a:cubicBezTo>
                    <a:pt x="190" y="16"/>
                    <a:pt x="190" y="16"/>
                    <a:pt x="190" y="16"/>
                  </a:cubicBezTo>
                  <a:cubicBezTo>
                    <a:pt x="191" y="16"/>
                    <a:pt x="191" y="16"/>
                    <a:pt x="191" y="16"/>
                  </a:cubicBezTo>
                  <a:cubicBezTo>
                    <a:pt x="191" y="16"/>
                    <a:pt x="191" y="16"/>
                    <a:pt x="191" y="16"/>
                  </a:cubicBezTo>
                  <a:cubicBezTo>
                    <a:pt x="192" y="17"/>
                    <a:pt x="192" y="17"/>
                    <a:pt x="192" y="17"/>
                  </a:cubicBezTo>
                  <a:cubicBezTo>
                    <a:pt x="192" y="18"/>
                    <a:pt x="192" y="18"/>
                    <a:pt x="192" y="18"/>
                  </a:cubicBezTo>
                  <a:cubicBezTo>
                    <a:pt x="193" y="19"/>
                    <a:pt x="193" y="19"/>
                    <a:pt x="193" y="19"/>
                  </a:cubicBezTo>
                  <a:cubicBezTo>
                    <a:pt x="193" y="19"/>
                    <a:pt x="193" y="19"/>
                    <a:pt x="193" y="19"/>
                  </a:cubicBezTo>
                  <a:cubicBezTo>
                    <a:pt x="194" y="18"/>
                    <a:pt x="194" y="18"/>
                    <a:pt x="194" y="18"/>
                  </a:cubicBezTo>
                  <a:cubicBezTo>
                    <a:pt x="193" y="17"/>
                    <a:pt x="193" y="17"/>
                    <a:pt x="193" y="17"/>
                  </a:cubicBezTo>
                  <a:cubicBezTo>
                    <a:pt x="193" y="16"/>
                    <a:pt x="193" y="16"/>
                    <a:pt x="193" y="16"/>
                  </a:cubicBezTo>
                  <a:cubicBezTo>
                    <a:pt x="195" y="16"/>
                    <a:pt x="195" y="16"/>
                    <a:pt x="195" y="16"/>
                  </a:cubicBezTo>
                  <a:cubicBezTo>
                    <a:pt x="196" y="16"/>
                    <a:pt x="196" y="16"/>
                    <a:pt x="196" y="16"/>
                  </a:cubicBezTo>
                  <a:cubicBezTo>
                    <a:pt x="197" y="16"/>
                    <a:pt x="197" y="16"/>
                    <a:pt x="197" y="16"/>
                  </a:cubicBezTo>
                  <a:cubicBezTo>
                    <a:pt x="199" y="16"/>
                    <a:pt x="199" y="16"/>
                    <a:pt x="199" y="16"/>
                  </a:cubicBezTo>
                  <a:cubicBezTo>
                    <a:pt x="201" y="15"/>
                    <a:pt x="201" y="15"/>
                    <a:pt x="201" y="15"/>
                  </a:cubicBezTo>
                  <a:cubicBezTo>
                    <a:pt x="202" y="15"/>
                    <a:pt x="202" y="15"/>
                    <a:pt x="202" y="15"/>
                  </a:cubicBezTo>
                  <a:cubicBezTo>
                    <a:pt x="204" y="15"/>
                    <a:pt x="204" y="15"/>
                    <a:pt x="204" y="15"/>
                  </a:cubicBezTo>
                  <a:cubicBezTo>
                    <a:pt x="206" y="15"/>
                    <a:pt x="206" y="15"/>
                    <a:pt x="206" y="15"/>
                  </a:cubicBezTo>
                  <a:cubicBezTo>
                    <a:pt x="207" y="16"/>
                    <a:pt x="207" y="16"/>
                    <a:pt x="207" y="16"/>
                  </a:cubicBezTo>
                  <a:cubicBezTo>
                    <a:pt x="208" y="16"/>
                    <a:pt x="208" y="16"/>
                    <a:pt x="208" y="16"/>
                  </a:cubicBezTo>
                  <a:cubicBezTo>
                    <a:pt x="209" y="16"/>
                    <a:pt x="209" y="16"/>
                    <a:pt x="209" y="16"/>
                  </a:cubicBezTo>
                  <a:cubicBezTo>
                    <a:pt x="210" y="17"/>
                    <a:pt x="210" y="17"/>
                    <a:pt x="210" y="17"/>
                  </a:cubicBezTo>
                  <a:cubicBezTo>
                    <a:pt x="211" y="17"/>
                    <a:pt x="211" y="17"/>
                    <a:pt x="211" y="17"/>
                  </a:cubicBezTo>
                  <a:cubicBezTo>
                    <a:pt x="212" y="18"/>
                    <a:pt x="212" y="18"/>
                    <a:pt x="212" y="18"/>
                  </a:cubicBezTo>
                  <a:cubicBezTo>
                    <a:pt x="213" y="17"/>
                    <a:pt x="213" y="17"/>
                    <a:pt x="213" y="17"/>
                  </a:cubicBezTo>
                  <a:cubicBezTo>
                    <a:pt x="213" y="17"/>
                    <a:pt x="213" y="17"/>
                    <a:pt x="213" y="17"/>
                  </a:cubicBezTo>
                  <a:cubicBezTo>
                    <a:pt x="214" y="17"/>
                    <a:pt x="214" y="17"/>
                    <a:pt x="214" y="17"/>
                  </a:cubicBezTo>
                  <a:cubicBezTo>
                    <a:pt x="214" y="18"/>
                    <a:pt x="214" y="18"/>
                    <a:pt x="214" y="18"/>
                  </a:cubicBezTo>
                  <a:cubicBezTo>
                    <a:pt x="215" y="18"/>
                    <a:pt x="215" y="18"/>
                    <a:pt x="215" y="18"/>
                  </a:cubicBezTo>
                  <a:cubicBezTo>
                    <a:pt x="216" y="17"/>
                    <a:pt x="216" y="17"/>
                    <a:pt x="216" y="17"/>
                  </a:cubicBezTo>
                  <a:cubicBezTo>
                    <a:pt x="217" y="17"/>
                    <a:pt x="217" y="17"/>
                    <a:pt x="217" y="17"/>
                  </a:cubicBezTo>
                  <a:cubicBezTo>
                    <a:pt x="218" y="17"/>
                    <a:pt x="218" y="17"/>
                    <a:pt x="218" y="17"/>
                  </a:cubicBezTo>
                  <a:cubicBezTo>
                    <a:pt x="220" y="16"/>
                    <a:pt x="220" y="16"/>
                    <a:pt x="220" y="16"/>
                  </a:cubicBezTo>
                  <a:cubicBezTo>
                    <a:pt x="221" y="15"/>
                    <a:pt x="221" y="15"/>
                    <a:pt x="221" y="15"/>
                  </a:cubicBezTo>
                  <a:cubicBezTo>
                    <a:pt x="221" y="15"/>
                    <a:pt x="221" y="15"/>
                    <a:pt x="221" y="15"/>
                  </a:cubicBezTo>
                  <a:cubicBezTo>
                    <a:pt x="222" y="15"/>
                    <a:pt x="222" y="15"/>
                    <a:pt x="222" y="15"/>
                  </a:cubicBezTo>
                  <a:cubicBezTo>
                    <a:pt x="223" y="16"/>
                    <a:pt x="223" y="16"/>
                    <a:pt x="223" y="16"/>
                  </a:cubicBezTo>
                  <a:cubicBezTo>
                    <a:pt x="224" y="17"/>
                    <a:pt x="224" y="17"/>
                    <a:pt x="224" y="17"/>
                  </a:cubicBezTo>
                  <a:cubicBezTo>
                    <a:pt x="224" y="18"/>
                    <a:pt x="224" y="18"/>
                    <a:pt x="224" y="18"/>
                  </a:cubicBezTo>
                  <a:cubicBezTo>
                    <a:pt x="223" y="18"/>
                    <a:pt x="223" y="18"/>
                    <a:pt x="223" y="18"/>
                  </a:cubicBezTo>
                  <a:cubicBezTo>
                    <a:pt x="223" y="19"/>
                    <a:pt x="223" y="19"/>
                    <a:pt x="223" y="19"/>
                  </a:cubicBezTo>
                  <a:cubicBezTo>
                    <a:pt x="224" y="19"/>
                    <a:pt x="224" y="19"/>
                    <a:pt x="224" y="19"/>
                  </a:cubicBezTo>
                  <a:cubicBezTo>
                    <a:pt x="224" y="20"/>
                    <a:pt x="224" y="20"/>
                    <a:pt x="224" y="20"/>
                  </a:cubicBezTo>
                  <a:cubicBezTo>
                    <a:pt x="224" y="20"/>
                    <a:pt x="224" y="20"/>
                    <a:pt x="224" y="20"/>
                  </a:cubicBezTo>
                  <a:cubicBezTo>
                    <a:pt x="222" y="22"/>
                    <a:pt x="222" y="22"/>
                    <a:pt x="222" y="22"/>
                  </a:cubicBezTo>
                  <a:cubicBezTo>
                    <a:pt x="220" y="22"/>
                    <a:pt x="220" y="22"/>
                    <a:pt x="220" y="22"/>
                  </a:cubicBezTo>
                  <a:cubicBezTo>
                    <a:pt x="219" y="22"/>
                    <a:pt x="219" y="22"/>
                    <a:pt x="219" y="22"/>
                  </a:cubicBezTo>
                  <a:cubicBezTo>
                    <a:pt x="218" y="22"/>
                    <a:pt x="218" y="22"/>
                    <a:pt x="218" y="22"/>
                  </a:cubicBezTo>
                  <a:cubicBezTo>
                    <a:pt x="218" y="21"/>
                    <a:pt x="218" y="21"/>
                    <a:pt x="218" y="21"/>
                  </a:cubicBezTo>
                  <a:cubicBezTo>
                    <a:pt x="217" y="21"/>
                    <a:pt x="217" y="21"/>
                    <a:pt x="217" y="21"/>
                  </a:cubicBezTo>
                  <a:cubicBezTo>
                    <a:pt x="217" y="22"/>
                    <a:pt x="217" y="22"/>
                    <a:pt x="217" y="22"/>
                  </a:cubicBezTo>
                  <a:cubicBezTo>
                    <a:pt x="218" y="23"/>
                    <a:pt x="218" y="23"/>
                    <a:pt x="218" y="23"/>
                  </a:cubicBezTo>
                  <a:cubicBezTo>
                    <a:pt x="219" y="23"/>
                    <a:pt x="219" y="23"/>
                    <a:pt x="219" y="23"/>
                  </a:cubicBezTo>
                  <a:cubicBezTo>
                    <a:pt x="218" y="24"/>
                    <a:pt x="218" y="24"/>
                    <a:pt x="218" y="24"/>
                  </a:cubicBezTo>
                  <a:cubicBezTo>
                    <a:pt x="217" y="23"/>
                    <a:pt x="217" y="23"/>
                    <a:pt x="217" y="23"/>
                  </a:cubicBezTo>
                  <a:cubicBezTo>
                    <a:pt x="217" y="23"/>
                    <a:pt x="217" y="23"/>
                    <a:pt x="217" y="23"/>
                  </a:cubicBezTo>
                  <a:cubicBezTo>
                    <a:pt x="216" y="23"/>
                    <a:pt x="216" y="23"/>
                    <a:pt x="216" y="23"/>
                  </a:cubicBezTo>
                  <a:cubicBezTo>
                    <a:pt x="216" y="23"/>
                    <a:pt x="216" y="23"/>
                    <a:pt x="216" y="23"/>
                  </a:cubicBezTo>
                  <a:cubicBezTo>
                    <a:pt x="216" y="24"/>
                    <a:pt x="216" y="24"/>
                    <a:pt x="216" y="24"/>
                  </a:cubicBezTo>
                  <a:cubicBezTo>
                    <a:pt x="217" y="24"/>
                    <a:pt x="217" y="24"/>
                    <a:pt x="217" y="24"/>
                  </a:cubicBezTo>
                  <a:cubicBezTo>
                    <a:pt x="218" y="25"/>
                    <a:pt x="218" y="25"/>
                    <a:pt x="218" y="25"/>
                  </a:cubicBezTo>
                  <a:cubicBezTo>
                    <a:pt x="220" y="25"/>
                    <a:pt x="220" y="25"/>
                    <a:pt x="220" y="25"/>
                  </a:cubicBezTo>
                  <a:cubicBezTo>
                    <a:pt x="221" y="25"/>
                    <a:pt x="221" y="25"/>
                    <a:pt x="221" y="25"/>
                  </a:cubicBezTo>
                  <a:cubicBezTo>
                    <a:pt x="223" y="24"/>
                    <a:pt x="223" y="24"/>
                    <a:pt x="223" y="24"/>
                  </a:cubicBezTo>
                  <a:cubicBezTo>
                    <a:pt x="223" y="24"/>
                    <a:pt x="223" y="24"/>
                    <a:pt x="223" y="24"/>
                  </a:cubicBezTo>
                  <a:cubicBezTo>
                    <a:pt x="224" y="25"/>
                    <a:pt x="224" y="25"/>
                    <a:pt x="224" y="25"/>
                  </a:cubicBezTo>
                  <a:cubicBezTo>
                    <a:pt x="224" y="24"/>
                    <a:pt x="224" y="24"/>
                    <a:pt x="224" y="24"/>
                  </a:cubicBezTo>
                  <a:cubicBezTo>
                    <a:pt x="224" y="23"/>
                    <a:pt x="224" y="23"/>
                    <a:pt x="224" y="23"/>
                  </a:cubicBezTo>
                  <a:cubicBezTo>
                    <a:pt x="225" y="23"/>
                    <a:pt x="225" y="23"/>
                    <a:pt x="225" y="23"/>
                  </a:cubicBezTo>
                  <a:cubicBezTo>
                    <a:pt x="227" y="23"/>
                    <a:pt x="227" y="23"/>
                    <a:pt x="227" y="23"/>
                  </a:cubicBezTo>
                  <a:cubicBezTo>
                    <a:pt x="228" y="24"/>
                    <a:pt x="228" y="24"/>
                    <a:pt x="228" y="24"/>
                  </a:cubicBezTo>
                  <a:cubicBezTo>
                    <a:pt x="228" y="24"/>
                    <a:pt x="228" y="24"/>
                    <a:pt x="228" y="24"/>
                  </a:cubicBezTo>
                  <a:cubicBezTo>
                    <a:pt x="229" y="25"/>
                    <a:pt x="229" y="25"/>
                    <a:pt x="229" y="25"/>
                  </a:cubicBezTo>
                  <a:cubicBezTo>
                    <a:pt x="229" y="25"/>
                    <a:pt x="229" y="25"/>
                    <a:pt x="229" y="25"/>
                  </a:cubicBezTo>
                  <a:cubicBezTo>
                    <a:pt x="230" y="24"/>
                    <a:pt x="230" y="24"/>
                    <a:pt x="230" y="24"/>
                  </a:cubicBezTo>
                  <a:cubicBezTo>
                    <a:pt x="230" y="24"/>
                    <a:pt x="230" y="24"/>
                    <a:pt x="230" y="24"/>
                  </a:cubicBezTo>
                  <a:cubicBezTo>
                    <a:pt x="231" y="25"/>
                    <a:pt x="231" y="25"/>
                    <a:pt x="231" y="25"/>
                  </a:cubicBezTo>
                  <a:cubicBezTo>
                    <a:pt x="231" y="26"/>
                    <a:pt x="231" y="26"/>
                    <a:pt x="231" y="26"/>
                  </a:cubicBezTo>
                  <a:cubicBezTo>
                    <a:pt x="233" y="26"/>
                    <a:pt x="233" y="26"/>
                    <a:pt x="233" y="26"/>
                  </a:cubicBezTo>
                  <a:cubicBezTo>
                    <a:pt x="234" y="27"/>
                    <a:pt x="234" y="27"/>
                    <a:pt x="234" y="27"/>
                  </a:cubicBezTo>
                  <a:cubicBezTo>
                    <a:pt x="234" y="28"/>
                    <a:pt x="234" y="28"/>
                    <a:pt x="234" y="28"/>
                  </a:cubicBezTo>
                  <a:cubicBezTo>
                    <a:pt x="235" y="29"/>
                    <a:pt x="235" y="29"/>
                    <a:pt x="235" y="29"/>
                  </a:cubicBezTo>
                  <a:cubicBezTo>
                    <a:pt x="237" y="29"/>
                    <a:pt x="237" y="29"/>
                    <a:pt x="237" y="29"/>
                  </a:cubicBezTo>
                  <a:cubicBezTo>
                    <a:pt x="238" y="30"/>
                    <a:pt x="238" y="30"/>
                    <a:pt x="238" y="30"/>
                  </a:cubicBezTo>
                  <a:cubicBezTo>
                    <a:pt x="238" y="31"/>
                    <a:pt x="238" y="31"/>
                    <a:pt x="238" y="31"/>
                  </a:cubicBezTo>
                  <a:cubicBezTo>
                    <a:pt x="238" y="32"/>
                    <a:pt x="238" y="32"/>
                    <a:pt x="238" y="32"/>
                  </a:cubicBezTo>
                  <a:cubicBezTo>
                    <a:pt x="237" y="32"/>
                    <a:pt x="237" y="32"/>
                    <a:pt x="237" y="32"/>
                  </a:cubicBezTo>
                  <a:cubicBezTo>
                    <a:pt x="237" y="33"/>
                    <a:pt x="237" y="33"/>
                    <a:pt x="237" y="33"/>
                  </a:cubicBezTo>
                  <a:cubicBezTo>
                    <a:pt x="237" y="34"/>
                    <a:pt x="237" y="34"/>
                    <a:pt x="237" y="34"/>
                  </a:cubicBezTo>
                  <a:cubicBezTo>
                    <a:pt x="237" y="34"/>
                    <a:pt x="237" y="34"/>
                    <a:pt x="237" y="34"/>
                  </a:cubicBezTo>
                  <a:cubicBezTo>
                    <a:pt x="235" y="35"/>
                    <a:pt x="235" y="35"/>
                    <a:pt x="235" y="35"/>
                  </a:cubicBezTo>
                  <a:cubicBezTo>
                    <a:pt x="235" y="35"/>
                    <a:pt x="235" y="35"/>
                    <a:pt x="235" y="35"/>
                  </a:cubicBezTo>
                  <a:cubicBezTo>
                    <a:pt x="234" y="35"/>
                    <a:pt x="234" y="35"/>
                    <a:pt x="234" y="35"/>
                  </a:cubicBezTo>
                  <a:cubicBezTo>
                    <a:pt x="234" y="35"/>
                    <a:pt x="234" y="35"/>
                    <a:pt x="234" y="35"/>
                  </a:cubicBezTo>
                  <a:cubicBezTo>
                    <a:pt x="234" y="36"/>
                    <a:pt x="234" y="36"/>
                    <a:pt x="234" y="36"/>
                  </a:cubicBezTo>
                  <a:cubicBezTo>
                    <a:pt x="233" y="36"/>
                    <a:pt x="233" y="36"/>
                    <a:pt x="233" y="36"/>
                  </a:cubicBezTo>
                  <a:cubicBezTo>
                    <a:pt x="232" y="37"/>
                    <a:pt x="232" y="37"/>
                    <a:pt x="232" y="37"/>
                  </a:cubicBezTo>
                  <a:cubicBezTo>
                    <a:pt x="230" y="38"/>
                    <a:pt x="230" y="38"/>
                    <a:pt x="230" y="38"/>
                  </a:cubicBezTo>
                  <a:cubicBezTo>
                    <a:pt x="228" y="38"/>
                    <a:pt x="228" y="38"/>
                    <a:pt x="228" y="38"/>
                  </a:cubicBezTo>
                  <a:cubicBezTo>
                    <a:pt x="228" y="38"/>
                    <a:pt x="228" y="38"/>
                    <a:pt x="228" y="38"/>
                  </a:cubicBezTo>
                  <a:cubicBezTo>
                    <a:pt x="227" y="38"/>
                    <a:pt x="227" y="38"/>
                    <a:pt x="227" y="38"/>
                  </a:cubicBezTo>
                  <a:cubicBezTo>
                    <a:pt x="226" y="38"/>
                    <a:pt x="226" y="38"/>
                    <a:pt x="226" y="38"/>
                  </a:cubicBezTo>
                  <a:cubicBezTo>
                    <a:pt x="226" y="37"/>
                    <a:pt x="226" y="37"/>
                    <a:pt x="226" y="37"/>
                  </a:cubicBezTo>
                  <a:cubicBezTo>
                    <a:pt x="225" y="37"/>
                    <a:pt x="225" y="37"/>
                    <a:pt x="225" y="37"/>
                  </a:cubicBezTo>
                  <a:cubicBezTo>
                    <a:pt x="225" y="38"/>
                    <a:pt x="225" y="38"/>
                    <a:pt x="225" y="38"/>
                  </a:cubicBezTo>
                  <a:cubicBezTo>
                    <a:pt x="226" y="38"/>
                    <a:pt x="226" y="38"/>
                    <a:pt x="226" y="38"/>
                  </a:cubicBezTo>
                  <a:cubicBezTo>
                    <a:pt x="226" y="39"/>
                    <a:pt x="226" y="39"/>
                    <a:pt x="226" y="39"/>
                  </a:cubicBezTo>
                  <a:cubicBezTo>
                    <a:pt x="225" y="39"/>
                    <a:pt x="225" y="39"/>
                    <a:pt x="225" y="39"/>
                  </a:cubicBezTo>
                  <a:cubicBezTo>
                    <a:pt x="224" y="38"/>
                    <a:pt x="224" y="38"/>
                    <a:pt x="224" y="38"/>
                  </a:cubicBezTo>
                  <a:cubicBezTo>
                    <a:pt x="223" y="39"/>
                    <a:pt x="223" y="39"/>
                    <a:pt x="223" y="39"/>
                  </a:cubicBezTo>
                  <a:cubicBezTo>
                    <a:pt x="222" y="39"/>
                    <a:pt x="222" y="39"/>
                    <a:pt x="222" y="39"/>
                  </a:cubicBezTo>
                  <a:cubicBezTo>
                    <a:pt x="221" y="38"/>
                    <a:pt x="221" y="38"/>
                    <a:pt x="221" y="38"/>
                  </a:cubicBezTo>
                  <a:cubicBezTo>
                    <a:pt x="220" y="38"/>
                    <a:pt x="220" y="38"/>
                    <a:pt x="220" y="38"/>
                  </a:cubicBezTo>
                  <a:cubicBezTo>
                    <a:pt x="219" y="39"/>
                    <a:pt x="219" y="39"/>
                    <a:pt x="219" y="39"/>
                  </a:cubicBezTo>
                  <a:cubicBezTo>
                    <a:pt x="218" y="40"/>
                    <a:pt x="218" y="40"/>
                    <a:pt x="218" y="40"/>
                  </a:cubicBezTo>
                  <a:cubicBezTo>
                    <a:pt x="217" y="40"/>
                    <a:pt x="217" y="40"/>
                    <a:pt x="217" y="40"/>
                  </a:cubicBezTo>
                  <a:cubicBezTo>
                    <a:pt x="216" y="39"/>
                    <a:pt x="216" y="39"/>
                    <a:pt x="216" y="39"/>
                  </a:cubicBezTo>
                  <a:cubicBezTo>
                    <a:pt x="215" y="39"/>
                    <a:pt x="215" y="39"/>
                    <a:pt x="215" y="39"/>
                  </a:cubicBezTo>
                  <a:cubicBezTo>
                    <a:pt x="214" y="39"/>
                    <a:pt x="214" y="39"/>
                    <a:pt x="214" y="39"/>
                  </a:cubicBezTo>
                  <a:cubicBezTo>
                    <a:pt x="214" y="39"/>
                    <a:pt x="214" y="39"/>
                    <a:pt x="214" y="39"/>
                  </a:cubicBezTo>
                  <a:cubicBezTo>
                    <a:pt x="213" y="39"/>
                    <a:pt x="213" y="39"/>
                    <a:pt x="213" y="39"/>
                  </a:cubicBezTo>
                  <a:cubicBezTo>
                    <a:pt x="212" y="40"/>
                    <a:pt x="212" y="40"/>
                    <a:pt x="212" y="40"/>
                  </a:cubicBezTo>
                  <a:cubicBezTo>
                    <a:pt x="211" y="39"/>
                    <a:pt x="211" y="39"/>
                    <a:pt x="211" y="39"/>
                  </a:cubicBezTo>
                  <a:cubicBezTo>
                    <a:pt x="209" y="38"/>
                    <a:pt x="209" y="38"/>
                    <a:pt x="209" y="38"/>
                  </a:cubicBezTo>
                  <a:cubicBezTo>
                    <a:pt x="209" y="38"/>
                    <a:pt x="209" y="38"/>
                    <a:pt x="209" y="38"/>
                  </a:cubicBezTo>
                  <a:cubicBezTo>
                    <a:pt x="209" y="38"/>
                    <a:pt x="209" y="38"/>
                    <a:pt x="209" y="38"/>
                  </a:cubicBezTo>
                  <a:cubicBezTo>
                    <a:pt x="207" y="38"/>
                    <a:pt x="207" y="38"/>
                    <a:pt x="207" y="38"/>
                  </a:cubicBezTo>
                  <a:cubicBezTo>
                    <a:pt x="206" y="37"/>
                    <a:pt x="206" y="37"/>
                    <a:pt x="206" y="37"/>
                  </a:cubicBezTo>
                  <a:cubicBezTo>
                    <a:pt x="205" y="37"/>
                    <a:pt x="205" y="37"/>
                    <a:pt x="205" y="37"/>
                  </a:cubicBezTo>
                  <a:cubicBezTo>
                    <a:pt x="204" y="38"/>
                    <a:pt x="204" y="38"/>
                    <a:pt x="204" y="38"/>
                  </a:cubicBezTo>
                  <a:cubicBezTo>
                    <a:pt x="203" y="37"/>
                    <a:pt x="203" y="37"/>
                    <a:pt x="203" y="37"/>
                  </a:cubicBezTo>
                  <a:cubicBezTo>
                    <a:pt x="202" y="37"/>
                    <a:pt x="202" y="37"/>
                    <a:pt x="202" y="37"/>
                  </a:cubicBezTo>
                  <a:cubicBezTo>
                    <a:pt x="201" y="37"/>
                    <a:pt x="201" y="37"/>
                    <a:pt x="201" y="37"/>
                  </a:cubicBezTo>
                  <a:cubicBezTo>
                    <a:pt x="200" y="38"/>
                    <a:pt x="200" y="38"/>
                    <a:pt x="200" y="38"/>
                  </a:cubicBezTo>
                  <a:cubicBezTo>
                    <a:pt x="199" y="38"/>
                    <a:pt x="199" y="38"/>
                    <a:pt x="199" y="38"/>
                  </a:cubicBezTo>
                  <a:cubicBezTo>
                    <a:pt x="198" y="38"/>
                    <a:pt x="198" y="38"/>
                    <a:pt x="198" y="38"/>
                  </a:cubicBezTo>
                  <a:cubicBezTo>
                    <a:pt x="197" y="39"/>
                    <a:pt x="197" y="39"/>
                    <a:pt x="197" y="39"/>
                  </a:cubicBezTo>
                  <a:cubicBezTo>
                    <a:pt x="197" y="39"/>
                    <a:pt x="197" y="39"/>
                    <a:pt x="197" y="39"/>
                  </a:cubicBezTo>
                  <a:cubicBezTo>
                    <a:pt x="196" y="39"/>
                    <a:pt x="196" y="39"/>
                    <a:pt x="196" y="39"/>
                  </a:cubicBezTo>
                  <a:cubicBezTo>
                    <a:pt x="196" y="38"/>
                    <a:pt x="196" y="38"/>
                    <a:pt x="196" y="38"/>
                  </a:cubicBezTo>
                  <a:cubicBezTo>
                    <a:pt x="195" y="38"/>
                    <a:pt x="195" y="38"/>
                    <a:pt x="195" y="38"/>
                  </a:cubicBezTo>
                  <a:cubicBezTo>
                    <a:pt x="194" y="38"/>
                    <a:pt x="194" y="38"/>
                    <a:pt x="194" y="38"/>
                  </a:cubicBezTo>
                  <a:cubicBezTo>
                    <a:pt x="194" y="37"/>
                    <a:pt x="194" y="37"/>
                    <a:pt x="194" y="37"/>
                  </a:cubicBezTo>
                  <a:cubicBezTo>
                    <a:pt x="193" y="37"/>
                    <a:pt x="193" y="37"/>
                    <a:pt x="193" y="37"/>
                  </a:cubicBezTo>
                  <a:cubicBezTo>
                    <a:pt x="193" y="38"/>
                    <a:pt x="193" y="38"/>
                    <a:pt x="193" y="38"/>
                  </a:cubicBezTo>
                  <a:cubicBezTo>
                    <a:pt x="193" y="38"/>
                    <a:pt x="193" y="38"/>
                    <a:pt x="193" y="38"/>
                  </a:cubicBezTo>
                  <a:cubicBezTo>
                    <a:pt x="195" y="38"/>
                    <a:pt x="195" y="38"/>
                    <a:pt x="195" y="38"/>
                  </a:cubicBezTo>
                  <a:cubicBezTo>
                    <a:pt x="195" y="38"/>
                    <a:pt x="195" y="38"/>
                    <a:pt x="195" y="38"/>
                  </a:cubicBezTo>
                  <a:cubicBezTo>
                    <a:pt x="196" y="39"/>
                    <a:pt x="196" y="39"/>
                    <a:pt x="196" y="39"/>
                  </a:cubicBezTo>
                  <a:cubicBezTo>
                    <a:pt x="195" y="40"/>
                    <a:pt x="195" y="40"/>
                    <a:pt x="195" y="40"/>
                  </a:cubicBezTo>
                  <a:cubicBezTo>
                    <a:pt x="194" y="40"/>
                    <a:pt x="194" y="40"/>
                    <a:pt x="194" y="40"/>
                  </a:cubicBezTo>
                  <a:cubicBezTo>
                    <a:pt x="194" y="40"/>
                    <a:pt x="194" y="40"/>
                    <a:pt x="194" y="40"/>
                  </a:cubicBezTo>
                  <a:cubicBezTo>
                    <a:pt x="193" y="40"/>
                    <a:pt x="193" y="40"/>
                    <a:pt x="193" y="40"/>
                  </a:cubicBezTo>
                  <a:cubicBezTo>
                    <a:pt x="192" y="41"/>
                    <a:pt x="192" y="41"/>
                    <a:pt x="192" y="41"/>
                  </a:cubicBezTo>
                  <a:cubicBezTo>
                    <a:pt x="191" y="41"/>
                    <a:pt x="191" y="41"/>
                    <a:pt x="191" y="41"/>
                  </a:cubicBezTo>
                  <a:cubicBezTo>
                    <a:pt x="189" y="42"/>
                    <a:pt x="189" y="42"/>
                    <a:pt x="189" y="42"/>
                  </a:cubicBezTo>
                  <a:cubicBezTo>
                    <a:pt x="188" y="42"/>
                    <a:pt x="188" y="42"/>
                    <a:pt x="188" y="42"/>
                  </a:cubicBezTo>
                  <a:cubicBezTo>
                    <a:pt x="188" y="43"/>
                    <a:pt x="188" y="43"/>
                    <a:pt x="188" y="43"/>
                  </a:cubicBezTo>
                  <a:cubicBezTo>
                    <a:pt x="187" y="43"/>
                    <a:pt x="187" y="43"/>
                    <a:pt x="187" y="43"/>
                  </a:cubicBezTo>
                  <a:cubicBezTo>
                    <a:pt x="186" y="43"/>
                    <a:pt x="186" y="43"/>
                    <a:pt x="186" y="43"/>
                  </a:cubicBezTo>
                  <a:cubicBezTo>
                    <a:pt x="184" y="44"/>
                    <a:pt x="184" y="44"/>
                    <a:pt x="184" y="44"/>
                  </a:cubicBezTo>
                  <a:cubicBezTo>
                    <a:pt x="184" y="44"/>
                    <a:pt x="184" y="44"/>
                    <a:pt x="184" y="44"/>
                  </a:cubicBezTo>
                  <a:cubicBezTo>
                    <a:pt x="183" y="44"/>
                    <a:pt x="183" y="44"/>
                    <a:pt x="183" y="44"/>
                  </a:cubicBezTo>
                  <a:cubicBezTo>
                    <a:pt x="183" y="45"/>
                    <a:pt x="183" y="45"/>
                    <a:pt x="183" y="45"/>
                  </a:cubicBezTo>
                  <a:cubicBezTo>
                    <a:pt x="184" y="46"/>
                    <a:pt x="184" y="46"/>
                    <a:pt x="184" y="46"/>
                  </a:cubicBezTo>
                  <a:cubicBezTo>
                    <a:pt x="184" y="47"/>
                    <a:pt x="184" y="47"/>
                    <a:pt x="184" y="47"/>
                  </a:cubicBezTo>
                  <a:cubicBezTo>
                    <a:pt x="184" y="48"/>
                    <a:pt x="184" y="48"/>
                    <a:pt x="184" y="48"/>
                  </a:cubicBezTo>
                  <a:cubicBezTo>
                    <a:pt x="184" y="49"/>
                    <a:pt x="184" y="49"/>
                    <a:pt x="184" y="49"/>
                  </a:cubicBezTo>
                  <a:cubicBezTo>
                    <a:pt x="185" y="48"/>
                    <a:pt x="185" y="48"/>
                    <a:pt x="185" y="48"/>
                  </a:cubicBezTo>
                  <a:cubicBezTo>
                    <a:pt x="185" y="48"/>
                    <a:pt x="185" y="48"/>
                    <a:pt x="185" y="48"/>
                  </a:cubicBezTo>
                  <a:cubicBezTo>
                    <a:pt x="186" y="47"/>
                    <a:pt x="186" y="47"/>
                    <a:pt x="186" y="47"/>
                  </a:cubicBezTo>
                  <a:cubicBezTo>
                    <a:pt x="186" y="46"/>
                    <a:pt x="186" y="46"/>
                    <a:pt x="186" y="46"/>
                  </a:cubicBezTo>
                  <a:cubicBezTo>
                    <a:pt x="187" y="46"/>
                    <a:pt x="187" y="46"/>
                    <a:pt x="187" y="46"/>
                  </a:cubicBezTo>
                  <a:cubicBezTo>
                    <a:pt x="188" y="45"/>
                    <a:pt x="188" y="45"/>
                    <a:pt x="188" y="45"/>
                  </a:cubicBezTo>
                  <a:cubicBezTo>
                    <a:pt x="189" y="45"/>
                    <a:pt x="189" y="45"/>
                    <a:pt x="189" y="45"/>
                  </a:cubicBezTo>
                  <a:cubicBezTo>
                    <a:pt x="190" y="45"/>
                    <a:pt x="190" y="45"/>
                    <a:pt x="190" y="45"/>
                  </a:cubicBezTo>
                  <a:cubicBezTo>
                    <a:pt x="191" y="45"/>
                    <a:pt x="191" y="45"/>
                    <a:pt x="191" y="45"/>
                  </a:cubicBezTo>
                  <a:cubicBezTo>
                    <a:pt x="192" y="44"/>
                    <a:pt x="192" y="44"/>
                    <a:pt x="192" y="44"/>
                  </a:cubicBezTo>
                  <a:cubicBezTo>
                    <a:pt x="193" y="44"/>
                    <a:pt x="193" y="44"/>
                    <a:pt x="193" y="44"/>
                  </a:cubicBezTo>
                  <a:cubicBezTo>
                    <a:pt x="196" y="43"/>
                    <a:pt x="196" y="43"/>
                    <a:pt x="196" y="43"/>
                  </a:cubicBezTo>
                  <a:cubicBezTo>
                    <a:pt x="197" y="43"/>
                    <a:pt x="197" y="43"/>
                    <a:pt x="197" y="43"/>
                  </a:cubicBezTo>
                  <a:cubicBezTo>
                    <a:pt x="197" y="43"/>
                    <a:pt x="197" y="43"/>
                    <a:pt x="197" y="43"/>
                  </a:cubicBezTo>
                  <a:cubicBezTo>
                    <a:pt x="196" y="44"/>
                    <a:pt x="196" y="44"/>
                    <a:pt x="196" y="44"/>
                  </a:cubicBezTo>
                  <a:cubicBezTo>
                    <a:pt x="197" y="44"/>
                    <a:pt x="197" y="44"/>
                    <a:pt x="197" y="44"/>
                  </a:cubicBezTo>
                  <a:cubicBezTo>
                    <a:pt x="198" y="43"/>
                    <a:pt x="198" y="43"/>
                    <a:pt x="198" y="43"/>
                  </a:cubicBezTo>
                  <a:cubicBezTo>
                    <a:pt x="198" y="42"/>
                    <a:pt x="198" y="42"/>
                    <a:pt x="198" y="42"/>
                  </a:cubicBezTo>
                  <a:cubicBezTo>
                    <a:pt x="198" y="41"/>
                    <a:pt x="198" y="41"/>
                    <a:pt x="198" y="41"/>
                  </a:cubicBezTo>
                  <a:cubicBezTo>
                    <a:pt x="199" y="41"/>
                    <a:pt x="199" y="41"/>
                    <a:pt x="199" y="41"/>
                  </a:cubicBezTo>
                  <a:cubicBezTo>
                    <a:pt x="200" y="41"/>
                    <a:pt x="200" y="41"/>
                    <a:pt x="200" y="41"/>
                  </a:cubicBezTo>
                  <a:cubicBezTo>
                    <a:pt x="201" y="41"/>
                    <a:pt x="201" y="41"/>
                    <a:pt x="201" y="41"/>
                  </a:cubicBezTo>
                  <a:cubicBezTo>
                    <a:pt x="202" y="41"/>
                    <a:pt x="202" y="41"/>
                    <a:pt x="202" y="41"/>
                  </a:cubicBezTo>
                  <a:cubicBezTo>
                    <a:pt x="204" y="41"/>
                    <a:pt x="204" y="41"/>
                    <a:pt x="204" y="41"/>
                  </a:cubicBezTo>
                  <a:cubicBezTo>
                    <a:pt x="205" y="42"/>
                    <a:pt x="205" y="42"/>
                    <a:pt x="205" y="42"/>
                  </a:cubicBezTo>
                  <a:cubicBezTo>
                    <a:pt x="206" y="42"/>
                    <a:pt x="206" y="42"/>
                    <a:pt x="206" y="42"/>
                  </a:cubicBezTo>
                  <a:cubicBezTo>
                    <a:pt x="209" y="42"/>
                    <a:pt x="209" y="42"/>
                    <a:pt x="209" y="42"/>
                  </a:cubicBezTo>
                  <a:cubicBezTo>
                    <a:pt x="210" y="42"/>
                    <a:pt x="210" y="42"/>
                    <a:pt x="210" y="42"/>
                  </a:cubicBezTo>
                  <a:cubicBezTo>
                    <a:pt x="211" y="42"/>
                    <a:pt x="211" y="42"/>
                    <a:pt x="211" y="42"/>
                  </a:cubicBezTo>
                  <a:cubicBezTo>
                    <a:pt x="213" y="43"/>
                    <a:pt x="213" y="43"/>
                    <a:pt x="213" y="43"/>
                  </a:cubicBezTo>
                  <a:cubicBezTo>
                    <a:pt x="216" y="43"/>
                    <a:pt x="216" y="43"/>
                    <a:pt x="216" y="43"/>
                  </a:cubicBezTo>
                  <a:cubicBezTo>
                    <a:pt x="217" y="43"/>
                    <a:pt x="217" y="43"/>
                    <a:pt x="217" y="43"/>
                  </a:cubicBezTo>
                  <a:cubicBezTo>
                    <a:pt x="217" y="44"/>
                    <a:pt x="217" y="44"/>
                    <a:pt x="217" y="44"/>
                  </a:cubicBezTo>
                  <a:cubicBezTo>
                    <a:pt x="217" y="44"/>
                    <a:pt x="217" y="44"/>
                    <a:pt x="217" y="44"/>
                  </a:cubicBezTo>
                  <a:cubicBezTo>
                    <a:pt x="217" y="45"/>
                    <a:pt x="217" y="45"/>
                    <a:pt x="217" y="45"/>
                  </a:cubicBezTo>
                  <a:cubicBezTo>
                    <a:pt x="216" y="45"/>
                    <a:pt x="216" y="45"/>
                    <a:pt x="216" y="45"/>
                  </a:cubicBezTo>
                  <a:cubicBezTo>
                    <a:pt x="216" y="46"/>
                    <a:pt x="216" y="46"/>
                    <a:pt x="216" y="46"/>
                  </a:cubicBezTo>
                  <a:cubicBezTo>
                    <a:pt x="215" y="47"/>
                    <a:pt x="215" y="47"/>
                    <a:pt x="215" y="47"/>
                  </a:cubicBezTo>
                  <a:cubicBezTo>
                    <a:pt x="215" y="48"/>
                    <a:pt x="215" y="48"/>
                    <a:pt x="215" y="48"/>
                  </a:cubicBezTo>
                  <a:cubicBezTo>
                    <a:pt x="212" y="48"/>
                    <a:pt x="212" y="48"/>
                    <a:pt x="212" y="48"/>
                  </a:cubicBezTo>
                  <a:cubicBezTo>
                    <a:pt x="210" y="49"/>
                    <a:pt x="210" y="49"/>
                    <a:pt x="210" y="49"/>
                  </a:cubicBezTo>
                  <a:cubicBezTo>
                    <a:pt x="210" y="49"/>
                    <a:pt x="210" y="49"/>
                    <a:pt x="210" y="49"/>
                  </a:cubicBezTo>
                  <a:cubicBezTo>
                    <a:pt x="209" y="49"/>
                    <a:pt x="209" y="49"/>
                    <a:pt x="209" y="49"/>
                  </a:cubicBezTo>
                  <a:cubicBezTo>
                    <a:pt x="209" y="49"/>
                    <a:pt x="209" y="49"/>
                    <a:pt x="209" y="49"/>
                  </a:cubicBezTo>
                  <a:cubicBezTo>
                    <a:pt x="209" y="50"/>
                    <a:pt x="209" y="50"/>
                    <a:pt x="209" y="50"/>
                  </a:cubicBezTo>
                  <a:cubicBezTo>
                    <a:pt x="209" y="50"/>
                    <a:pt x="209" y="50"/>
                    <a:pt x="209" y="50"/>
                  </a:cubicBezTo>
                  <a:cubicBezTo>
                    <a:pt x="208" y="51"/>
                    <a:pt x="208" y="51"/>
                    <a:pt x="208" y="51"/>
                  </a:cubicBezTo>
                  <a:cubicBezTo>
                    <a:pt x="209" y="52"/>
                    <a:pt x="209" y="52"/>
                    <a:pt x="209" y="52"/>
                  </a:cubicBezTo>
                  <a:cubicBezTo>
                    <a:pt x="209" y="52"/>
                    <a:pt x="209" y="52"/>
                    <a:pt x="209" y="52"/>
                  </a:cubicBezTo>
                  <a:cubicBezTo>
                    <a:pt x="210" y="52"/>
                    <a:pt x="210" y="52"/>
                    <a:pt x="210" y="52"/>
                  </a:cubicBezTo>
                  <a:cubicBezTo>
                    <a:pt x="212" y="51"/>
                    <a:pt x="212" y="51"/>
                    <a:pt x="212" y="51"/>
                  </a:cubicBezTo>
                  <a:cubicBezTo>
                    <a:pt x="213" y="51"/>
                    <a:pt x="213" y="51"/>
                    <a:pt x="213" y="51"/>
                  </a:cubicBezTo>
                  <a:cubicBezTo>
                    <a:pt x="215" y="51"/>
                    <a:pt x="215" y="51"/>
                    <a:pt x="215" y="51"/>
                  </a:cubicBezTo>
                  <a:cubicBezTo>
                    <a:pt x="216" y="51"/>
                    <a:pt x="218" y="51"/>
                    <a:pt x="218" y="51"/>
                  </a:cubicBezTo>
                  <a:cubicBezTo>
                    <a:pt x="218" y="51"/>
                    <a:pt x="218" y="51"/>
                    <a:pt x="218" y="51"/>
                  </a:cubicBezTo>
                  <a:cubicBezTo>
                    <a:pt x="219" y="52"/>
                    <a:pt x="219" y="52"/>
                    <a:pt x="219" y="52"/>
                  </a:cubicBezTo>
                  <a:cubicBezTo>
                    <a:pt x="220" y="52"/>
                    <a:pt x="220" y="52"/>
                    <a:pt x="220" y="52"/>
                  </a:cubicBezTo>
                  <a:cubicBezTo>
                    <a:pt x="220" y="51"/>
                    <a:pt x="220" y="51"/>
                    <a:pt x="220" y="51"/>
                  </a:cubicBezTo>
                  <a:cubicBezTo>
                    <a:pt x="221" y="51"/>
                    <a:pt x="221" y="51"/>
                    <a:pt x="221" y="51"/>
                  </a:cubicBezTo>
                  <a:cubicBezTo>
                    <a:pt x="221" y="51"/>
                    <a:pt x="221" y="51"/>
                    <a:pt x="221" y="51"/>
                  </a:cubicBezTo>
                  <a:cubicBezTo>
                    <a:pt x="222" y="52"/>
                    <a:pt x="222" y="52"/>
                    <a:pt x="222" y="52"/>
                  </a:cubicBezTo>
                  <a:cubicBezTo>
                    <a:pt x="223" y="50"/>
                    <a:pt x="223" y="50"/>
                    <a:pt x="223" y="50"/>
                  </a:cubicBezTo>
                  <a:cubicBezTo>
                    <a:pt x="223" y="48"/>
                    <a:pt x="223" y="48"/>
                    <a:pt x="223" y="48"/>
                  </a:cubicBezTo>
                  <a:cubicBezTo>
                    <a:pt x="223" y="47"/>
                    <a:pt x="223" y="47"/>
                    <a:pt x="223" y="47"/>
                  </a:cubicBezTo>
                  <a:cubicBezTo>
                    <a:pt x="224" y="46"/>
                    <a:pt x="224" y="46"/>
                    <a:pt x="224" y="46"/>
                  </a:cubicBezTo>
                  <a:cubicBezTo>
                    <a:pt x="224" y="46"/>
                    <a:pt x="224" y="46"/>
                    <a:pt x="224" y="46"/>
                  </a:cubicBezTo>
                  <a:cubicBezTo>
                    <a:pt x="224" y="45"/>
                    <a:pt x="224" y="45"/>
                    <a:pt x="224" y="45"/>
                  </a:cubicBezTo>
                  <a:cubicBezTo>
                    <a:pt x="225" y="44"/>
                    <a:pt x="225" y="44"/>
                    <a:pt x="225" y="44"/>
                  </a:cubicBezTo>
                  <a:cubicBezTo>
                    <a:pt x="226" y="44"/>
                    <a:pt x="226" y="44"/>
                    <a:pt x="226" y="44"/>
                  </a:cubicBezTo>
                  <a:cubicBezTo>
                    <a:pt x="227" y="45"/>
                    <a:pt x="227" y="45"/>
                    <a:pt x="227" y="45"/>
                  </a:cubicBezTo>
                  <a:cubicBezTo>
                    <a:pt x="229" y="44"/>
                    <a:pt x="229" y="44"/>
                    <a:pt x="229" y="44"/>
                  </a:cubicBezTo>
                  <a:cubicBezTo>
                    <a:pt x="230" y="44"/>
                    <a:pt x="230" y="44"/>
                    <a:pt x="230" y="44"/>
                  </a:cubicBezTo>
                  <a:cubicBezTo>
                    <a:pt x="231" y="44"/>
                    <a:pt x="231" y="44"/>
                    <a:pt x="231" y="44"/>
                  </a:cubicBezTo>
                  <a:cubicBezTo>
                    <a:pt x="231" y="46"/>
                    <a:pt x="231" y="46"/>
                    <a:pt x="231" y="46"/>
                  </a:cubicBezTo>
                  <a:cubicBezTo>
                    <a:pt x="231" y="48"/>
                    <a:pt x="231" y="48"/>
                    <a:pt x="231" y="48"/>
                  </a:cubicBezTo>
                  <a:cubicBezTo>
                    <a:pt x="231" y="49"/>
                    <a:pt x="231" y="49"/>
                    <a:pt x="231" y="49"/>
                  </a:cubicBezTo>
                  <a:cubicBezTo>
                    <a:pt x="230" y="51"/>
                    <a:pt x="230" y="51"/>
                    <a:pt x="230" y="51"/>
                  </a:cubicBezTo>
                  <a:cubicBezTo>
                    <a:pt x="229" y="52"/>
                    <a:pt x="229" y="52"/>
                    <a:pt x="229" y="52"/>
                  </a:cubicBezTo>
                  <a:cubicBezTo>
                    <a:pt x="229" y="54"/>
                    <a:pt x="229" y="54"/>
                    <a:pt x="229" y="54"/>
                  </a:cubicBezTo>
                  <a:cubicBezTo>
                    <a:pt x="229" y="55"/>
                    <a:pt x="229" y="55"/>
                    <a:pt x="229" y="55"/>
                  </a:cubicBezTo>
                  <a:cubicBezTo>
                    <a:pt x="225" y="58"/>
                    <a:pt x="225" y="58"/>
                    <a:pt x="225" y="58"/>
                  </a:cubicBezTo>
                  <a:cubicBezTo>
                    <a:pt x="224" y="58"/>
                    <a:pt x="224" y="58"/>
                    <a:pt x="224" y="58"/>
                  </a:cubicBezTo>
                  <a:cubicBezTo>
                    <a:pt x="224" y="58"/>
                    <a:pt x="224" y="58"/>
                    <a:pt x="224" y="58"/>
                  </a:cubicBezTo>
                  <a:cubicBezTo>
                    <a:pt x="223" y="58"/>
                    <a:pt x="223" y="58"/>
                    <a:pt x="223" y="58"/>
                  </a:cubicBezTo>
                  <a:cubicBezTo>
                    <a:pt x="222" y="59"/>
                    <a:pt x="222" y="59"/>
                    <a:pt x="222" y="59"/>
                  </a:cubicBezTo>
                  <a:cubicBezTo>
                    <a:pt x="222" y="59"/>
                    <a:pt x="222" y="59"/>
                    <a:pt x="222" y="59"/>
                  </a:cubicBezTo>
                  <a:cubicBezTo>
                    <a:pt x="221" y="59"/>
                    <a:pt x="221" y="59"/>
                    <a:pt x="221" y="59"/>
                  </a:cubicBezTo>
                  <a:cubicBezTo>
                    <a:pt x="220" y="60"/>
                    <a:pt x="220" y="60"/>
                    <a:pt x="220" y="60"/>
                  </a:cubicBezTo>
                  <a:cubicBezTo>
                    <a:pt x="220" y="61"/>
                    <a:pt x="220" y="61"/>
                    <a:pt x="220" y="61"/>
                  </a:cubicBezTo>
                  <a:cubicBezTo>
                    <a:pt x="219" y="62"/>
                    <a:pt x="219" y="62"/>
                    <a:pt x="219" y="62"/>
                  </a:cubicBezTo>
                  <a:cubicBezTo>
                    <a:pt x="218" y="63"/>
                    <a:pt x="218" y="63"/>
                    <a:pt x="218" y="63"/>
                  </a:cubicBezTo>
                  <a:cubicBezTo>
                    <a:pt x="218" y="63"/>
                    <a:pt x="218" y="63"/>
                    <a:pt x="218" y="63"/>
                  </a:cubicBezTo>
                  <a:cubicBezTo>
                    <a:pt x="217" y="62"/>
                    <a:pt x="217" y="62"/>
                    <a:pt x="217" y="62"/>
                  </a:cubicBezTo>
                  <a:cubicBezTo>
                    <a:pt x="217" y="63"/>
                    <a:pt x="217" y="63"/>
                    <a:pt x="217" y="63"/>
                  </a:cubicBezTo>
                  <a:cubicBezTo>
                    <a:pt x="217" y="63"/>
                    <a:pt x="217" y="63"/>
                    <a:pt x="217" y="63"/>
                  </a:cubicBezTo>
                  <a:cubicBezTo>
                    <a:pt x="217" y="64"/>
                    <a:pt x="217" y="64"/>
                    <a:pt x="217" y="64"/>
                  </a:cubicBezTo>
                  <a:cubicBezTo>
                    <a:pt x="216" y="66"/>
                    <a:pt x="216" y="66"/>
                    <a:pt x="216" y="66"/>
                  </a:cubicBezTo>
                  <a:cubicBezTo>
                    <a:pt x="215" y="67"/>
                    <a:pt x="215" y="67"/>
                    <a:pt x="215" y="67"/>
                  </a:cubicBezTo>
                  <a:cubicBezTo>
                    <a:pt x="214" y="67"/>
                    <a:pt x="214" y="67"/>
                    <a:pt x="214" y="67"/>
                  </a:cubicBezTo>
                  <a:cubicBezTo>
                    <a:pt x="213" y="69"/>
                    <a:pt x="213" y="69"/>
                    <a:pt x="213" y="69"/>
                  </a:cubicBezTo>
                  <a:cubicBezTo>
                    <a:pt x="211" y="70"/>
                    <a:pt x="211" y="70"/>
                    <a:pt x="211" y="70"/>
                  </a:cubicBezTo>
                  <a:cubicBezTo>
                    <a:pt x="210" y="70"/>
                    <a:pt x="210" y="70"/>
                    <a:pt x="210" y="70"/>
                  </a:cubicBezTo>
                  <a:cubicBezTo>
                    <a:pt x="209" y="71"/>
                    <a:pt x="209" y="71"/>
                    <a:pt x="209" y="71"/>
                  </a:cubicBezTo>
                  <a:cubicBezTo>
                    <a:pt x="209" y="72"/>
                    <a:pt x="209" y="72"/>
                    <a:pt x="209" y="72"/>
                  </a:cubicBezTo>
                  <a:cubicBezTo>
                    <a:pt x="208" y="72"/>
                    <a:pt x="208" y="72"/>
                    <a:pt x="208" y="72"/>
                  </a:cubicBezTo>
                  <a:cubicBezTo>
                    <a:pt x="208" y="73"/>
                    <a:pt x="208" y="73"/>
                    <a:pt x="208" y="73"/>
                  </a:cubicBezTo>
                  <a:cubicBezTo>
                    <a:pt x="208" y="74"/>
                    <a:pt x="208" y="74"/>
                    <a:pt x="208" y="74"/>
                  </a:cubicBezTo>
                  <a:cubicBezTo>
                    <a:pt x="207" y="75"/>
                    <a:pt x="207" y="75"/>
                    <a:pt x="207" y="75"/>
                  </a:cubicBezTo>
                  <a:cubicBezTo>
                    <a:pt x="207" y="76"/>
                    <a:pt x="207" y="76"/>
                    <a:pt x="207" y="76"/>
                  </a:cubicBezTo>
                  <a:cubicBezTo>
                    <a:pt x="208" y="75"/>
                    <a:pt x="208" y="75"/>
                    <a:pt x="208" y="75"/>
                  </a:cubicBezTo>
                  <a:cubicBezTo>
                    <a:pt x="208" y="75"/>
                    <a:pt x="208" y="75"/>
                    <a:pt x="208" y="75"/>
                  </a:cubicBezTo>
                  <a:cubicBezTo>
                    <a:pt x="209" y="73"/>
                    <a:pt x="209" y="73"/>
                    <a:pt x="209" y="73"/>
                  </a:cubicBezTo>
                  <a:cubicBezTo>
                    <a:pt x="210" y="72"/>
                    <a:pt x="210" y="72"/>
                    <a:pt x="210" y="72"/>
                  </a:cubicBezTo>
                  <a:cubicBezTo>
                    <a:pt x="211" y="71"/>
                    <a:pt x="211" y="71"/>
                    <a:pt x="211" y="71"/>
                  </a:cubicBezTo>
                  <a:cubicBezTo>
                    <a:pt x="212" y="71"/>
                    <a:pt x="212" y="71"/>
                    <a:pt x="212" y="71"/>
                  </a:cubicBezTo>
                  <a:cubicBezTo>
                    <a:pt x="212" y="72"/>
                    <a:pt x="212" y="72"/>
                    <a:pt x="212" y="72"/>
                  </a:cubicBezTo>
                  <a:cubicBezTo>
                    <a:pt x="213" y="70"/>
                    <a:pt x="213" y="70"/>
                    <a:pt x="213" y="70"/>
                  </a:cubicBezTo>
                  <a:cubicBezTo>
                    <a:pt x="215" y="69"/>
                    <a:pt x="215" y="69"/>
                    <a:pt x="215" y="69"/>
                  </a:cubicBezTo>
                  <a:cubicBezTo>
                    <a:pt x="216" y="69"/>
                    <a:pt x="216" y="69"/>
                    <a:pt x="216" y="69"/>
                  </a:cubicBezTo>
                  <a:cubicBezTo>
                    <a:pt x="216" y="67"/>
                    <a:pt x="216" y="67"/>
                    <a:pt x="216" y="67"/>
                  </a:cubicBezTo>
                  <a:cubicBezTo>
                    <a:pt x="218" y="66"/>
                    <a:pt x="218" y="66"/>
                    <a:pt x="218" y="66"/>
                  </a:cubicBezTo>
                  <a:cubicBezTo>
                    <a:pt x="220" y="64"/>
                    <a:pt x="220" y="64"/>
                    <a:pt x="220" y="64"/>
                  </a:cubicBezTo>
                  <a:cubicBezTo>
                    <a:pt x="220" y="64"/>
                    <a:pt x="220" y="64"/>
                    <a:pt x="220" y="64"/>
                  </a:cubicBezTo>
                  <a:cubicBezTo>
                    <a:pt x="221" y="64"/>
                    <a:pt x="221" y="64"/>
                    <a:pt x="221" y="64"/>
                  </a:cubicBezTo>
                  <a:cubicBezTo>
                    <a:pt x="222" y="64"/>
                    <a:pt x="222" y="64"/>
                    <a:pt x="222" y="64"/>
                  </a:cubicBezTo>
                  <a:cubicBezTo>
                    <a:pt x="223" y="63"/>
                    <a:pt x="223" y="63"/>
                    <a:pt x="223" y="63"/>
                  </a:cubicBezTo>
                  <a:cubicBezTo>
                    <a:pt x="223" y="63"/>
                    <a:pt x="223" y="63"/>
                    <a:pt x="223" y="63"/>
                  </a:cubicBezTo>
                  <a:cubicBezTo>
                    <a:pt x="224" y="63"/>
                    <a:pt x="224" y="63"/>
                    <a:pt x="224" y="63"/>
                  </a:cubicBezTo>
                  <a:cubicBezTo>
                    <a:pt x="226" y="63"/>
                    <a:pt x="226" y="63"/>
                    <a:pt x="226" y="63"/>
                  </a:cubicBezTo>
                  <a:cubicBezTo>
                    <a:pt x="228" y="62"/>
                    <a:pt x="228" y="62"/>
                    <a:pt x="228" y="62"/>
                  </a:cubicBezTo>
                  <a:cubicBezTo>
                    <a:pt x="229" y="61"/>
                    <a:pt x="229" y="61"/>
                    <a:pt x="229" y="61"/>
                  </a:cubicBezTo>
                  <a:cubicBezTo>
                    <a:pt x="230" y="61"/>
                    <a:pt x="230" y="61"/>
                    <a:pt x="230" y="61"/>
                  </a:cubicBezTo>
                  <a:cubicBezTo>
                    <a:pt x="231" y="60"/>
                    <a:pt x="231" y="60"/>
                    <a:pt x="231" y="60"/>
                  </a:cubicBezTo>
                  <a:cubicBezTo>
                    <a:pt x="232" y="59"/>
                    <a:pt x="232" y="59"/>
                    <a:pt x="232" y="59"/>
                  </a:cubicBezTo>
                  <a:cubicBezTo>
                    <a:pt x="233" y="59"/>
                    <a:pt x="233" y="59"/>
                    <a:pt x="233" y="59"/>
                  </a:cubicBezTo>
                  <a:cubicBezTo>
                    <a:pt x="233" y="58"/>
                    <a:pt x="233" y="58"/>
                    <a:pt x="233" y="58"/>
                  </a:cubicBezTo>
                  <a:cubicBezTo>
                    <a:pt x="235" y="57"/>
                    <a:pt x="235" y="57"/>
                    <a:pt x="235" y="57"/>
                  </a:cubicBezTo>
                  <a:cubicBezTo>
                    <a:pt x="236" y="55"/>
                    <a:pt x="236" y="55"/>
                    <a:pt x="236" y="55"/>
                  </a:cubicBezTo>
                  <a:cubicBezTo>
                    <a:pt x="236" y="55"/>
                    <a:pt x="236" y="55"/>
                    <a:pt x="236" y="55"/>
                  </a:cubicBezTo>
                  <a:cubicBezTo>
                    <a:pt x="236" y="54"/>
                    <a:pt x="236" y="54"/>
                    <a:pt x="236" y="54"/>
                  </a:cubicBezTo>
                  <a:cubicBezTo>
                    <a:pt x="237" y="53"/>
                    <a:pt x="237" y="53"/>
                    <a:pt x="237" y="53"/>
                  </a:cubicBezTo>
                  <a:cubicBezTo>
                    <a:pt x="237" y="53"/>
                    <a:pt x="237" y="53"/>
                    <a:pt x="237" y="53"/>
                  </a:cubicBezTo>
                  <a:cubicBezTo>
                    <a:pt x="237" y="53"/>
                    <a:pt x="237" y="53"/>
                    <a:pt x="237" y="53"/>
                  </a:cubicBezTo>
                  <a:cubicBezTo>
                    <a:pt x="238" y="54"/>
                    <a:pt x="238" y="54"/>
                    <a:pt x="238" y="54"/>
                  </a:cubicBezTo>
                  <a:cubicBezTo>
                    <a:pt x="238" y="55"/>
                    <a:pt x="238" y="55"/>
                    <a:pt x="238" y="55"/>
                  </a:cubicBezTo>
                  <a:cubicBezTo>
                    <a:pt x="237" y="56"/>
                    <a:pt x="237" y="56"/>
                    <a:pt x="237" y="56"/>
                  </a:cubicBezTo>
                  <a:cubicBezTo>
                    <a:pt x="238" y="57"/>
                    <a:pt x="238" y="57"/>
                    <a:pt x="238" y="57"/>
                  </a:cubicBezTo>
                  <a:cubicBezTo>
                    <a:pt x="238" y="58"/>
                    <a:pt x="238" y="58"/>
                    <a:pt x="238" y="58"/>
                  </a:cubicBezTo>
                  <a:cubicBezTo>
                    <a:pt x="238" y="59"/>
                    <a:pt x="238" y="59"/>
                    <a:pt x="238" y="59"/>
                  </a:cubicBezTo>
                  <a:cubicBezTo>
                    <a:pt x="238" y="59"/>
                    <a:pt x="238" y="59"/>
                    <a:pt x="238" y="59"/>
                  </a:cubicBezTo>
                  <a:cubicBezTo>
                    <a:pt x="238" y="59"/>
                    <a:pt x="238" y="59"/>
                    <a:pt x="238" y="59"/>
                  </a:cubicBezTo>
                  <a:cubicBezTo>
                    <a:pt x="239" y="58"/>
                    <a:pt x="239" y="58"/>
                    <a:pt x="239" y="58"/>
                  </a:cubicBezTo>
                  <a:cubicBezTo>
                    <a:pt x="239" y="57"/>
                    <a:pt x="239" y="57"/>
                    <a:pt x="239" y="57"/>
                  </a:cubicBezTo>
                  <a:cubicBezTo>
                    <a:pt x="239" y="57"/>
                    <a:pt x="239" y="57"/>
                    <a:pt x="239" y="57"/>
                  </a:cubicBezTo>
                  <a:cubicBezTo>
                    <a:pt x="239" y="55"/>
                    <a:pt x="239" y="55"/>
                    <a:pt x="239" y="55"/>
                  </a:cubicBezTo>
                  <a:cubicBezTo>
                    <a:pt x="239" y="55"/>
                    <a:pt x="239" y="55"/>
                    <a:pt x="239" y="55"/>
                  </a:cubicBezTo>
                  <a:cubicBezTo>
                    <a:pt x="240" y="55"/>
                    <a:pt x="240" y="55"/>
                    <a:pt x="240" y="55"/>
                  </a:cubicBezTo>
                  <a:cubicBezTo>
                    <a:pt x="240" y="56"/>
                    <a:pt x="240" y="56"/>
                    <a:pt x="240" y="56"/>
                  </a:cubicBezTo>
                  <a:cubicBezTo>
                    <a:pt x="241" y="57"/>
                    <a:pt x="241" y="57"/>
                    <a:pt x="241" y="57"/>
                  </a:cubicBezTo>
                  <a:cubicBezTo>
                    <a:pt x="242" y="57"/>
                    <a:pt x="242" y="57"/>
                    <a:pt x="242" y="57"/>
                  </a:cubicBezTo>
                  <a:cubicBezTo>
                    <a:pt x="243" y="56"/>
                    <a:pt x="243" y="56"/>
                    <a:pt x="243" y="56"/>
                  </a:cubicBezTo>
                  <a:cubicBezTo>
                    <a:pt x="243" y="56"/>
                    <a:pt x="243" y="56"/>
                    <a:pt x="243" y="56"/>
                  </a:cubicBezTo>
                  <a:cubicBezTo>
                    <a:pt x="243" y="55"/>
                    <a:pt x="243" y="55"/>
                    <a:pt x="243" y="55"/>
                  </a:cubicBezTo>
                  <a:cubicBezTo>
                    <a:pt x="243" y="54"/>
                    <a:pt x="243" y="54"/>
                    <a:pt x="243" y="54"/>
                  </a:cubicBezTo>
                  <a:cubicBezTo>
                    <a:pt x="244" y="54"/>
                    <a:pt x="244" y="54"/>
                    <a:pt x="244" y="54"/>
                  </a:cubicBezTo>
                  <a:cubicBezTo>
                    <a:pt x="244" y="54"/>
                    <a:pt x="244" y="54"/>
                    <a:pt x="244" y="54"/>
                  </a:cubicBezTo>
                  <a:cubicBezTo>
                    <a:pt x="244" y="52"/>
                    <a:pt x="244" y="52"/>
                    <a:pt x="244" y="52"/>
                  </a:cubicBezTo>
                  <a:cubicBezTo>
                    <a:pt x="244" y="51"/>
                    <a:pt x="244" y="51"/>
                    <a:pt x="244" y="51"/>
                  </a:cubicBezTo>
                  <a:cubicBezTo>
                    <a:pt x="244" y="51"/>
                    <a:pt x="244" y="51"/>
                    <a:pt x="244" y="51"/>
                  </a:cubicBezTo>
                  <a:cubicBezTo>
                    <a:pt x="245" y="50"/>
                    <a:pt x="245" y="50"/>
                    <a:pt x="245" y="50"/>
                  </a:cubicBezTo>
                  <a:cubicBezTo>
                    <a:pt x="245" y="51"/>
                    <a:pt x="245" y="51"/>
                    <a:pt x="245" y="51"/>
                  </a:cubicBezTo>
                  <a:cubicBezTo>
                    <a:pt x="246" y="52"/>
                    <a:pt x="246" y="52"/>
                    <a:pt x="246" y="52"/>
                  </a:cubicBezTo>
                  <a:cubicBezTo>
                    <a:pt x="248" y="51"/>
                    <a:pt x="248" y="51"/>
                    <a:pt x="248" y="51"/>
                  </a:cubicBezTo>
                  <a:cubicBezTo>
                    <a:pt x="248" y="50"/>
                    <a:pt x="248" y="50"/>
                    <a:pt x="248" y="50"/>
                  </a:cubicBezTo>
                  <a:cubicBezTo>
                    <a:pt x="250" y="50"/>
                    <a:pt x="250" y="50"/>
                    <a:pt x="250" y="50"/>
                  </a:cubicBezTo>
                  <a:cubicBezTo>
                    <a:pt x="251" y="50"/>
                    <a:pt x="251" y="50"/>
                    <a:pt x="251" y="50"/>
                  </a:cubicBezTo>
                  <a:cubicBezTo>
                    <a:pt x="252" y="49"/>
                    <a:pt x="252" y="49"/>
                    <a:pt x="252" y="49"/>
                  </a:cubicBezTo>
                  <a:cubicBezTo>
                    <a:pt x="254" y="50"/>
                    <a:pt x="254" y="50"/>
                    <a:pt x="254" y="50"/>
                  </a:cubicBezTo>
                  <a:cubicBezTo>
                    <a:pt x="255" y="51"/>
                    <a:pt x="255" y="51"/>
                    <a:pt x="255" y="51"/>
                  </a:cubicBezTo>
                  <a:cubicBezTo>
                    <a:pt x="257" y="51"/>
                    <a:pt x="257" y="51"/>
                    <a:pt x="257" y="51"/>
                  </a:cubicBezTo>
                  <a:cubicBezTo>
                    <a:pt x="258" y="51"/>
                    <a:pt x="258" y="51"/>
                    <a:pt x="258" y="51"/>
                  </a:cubicBezTo>
                  <a:cubicBezTo>
                    <a:pt x="259" y="52"/>
                    <a:pt x="259" y="52"/>
                    <a:pt x="259" y="52"/>
                  </a:cubicBezTo>
                  <a:cubicBezTo>
                    <a:pt x="260" y="53"/>
                    <a:pt x="260" y="53"/>
                    <a:pt x="260" y="53"/>
                  </a:cubicBezTo>
                  <a:cubicBezTo>
                    <a:pt x="261" y="53"/>
                    <a:pt x="261" y="53"/>
                    <a:pt x="261" y="53"/>
                  </a:cubicBezTo>
                  <a:cubicBezTo>
                    <a:pt x="262" y="53"/>
                    <a:pt x="262" y="53"/>
                    <a:pt x="262" y="53"/>
                  </a:cubicBezTo>
                  <a:cubicBezTo>
                    <a:pt x="262" y="54"/>
                    <a:pt x="262" y="54"/>
                    <a:pt x="262" y="54"/>
                  </a:cubicBezTo>
                  <a:cubicBezTo>
                    <a:pt x="263" y="55"/>
                    <a:pt x="263" y="55"/>
                    <a:pt x="263" y="55"/>
                  </a:cubicBezTo>
                  <a:cubicBezTo>
                    <a:pt x="264" y="56"/>
                    <a:pt x="264" y="56"/>
                    <a:pt x="264" y="56"/>
                  </a:cubicBezTo>
                  <a:cubicBezTo>
                    <a:pt x="265" y="57"/>
                    <a:pt x="265" y="57"/>
                    <a:pt x="265" y="57"/>
                  </a:cubicBezTo>
                  <a:cubicBezTo>
                    <a:pt x="266" y="58"/>
                    <a:pt x="266" y="58"/>
                    <a:pt x="266" y="58"/>
                  </a:cubicBezTo>
                  <a:cubicBezTo>
                    <a:pt x="266" y="60"/>
                    <a:pt x="266" y="60"/>
                    <a:pt x="266" y="60"/>
                  </a:cubicBezTo>
                  <a:cubicBezTo>
                    <a:pt x="266" y="61"/>
                    <a:pt x="266" y="61"/>
                    <a:pt x="266" y="61"/>
                  </a:cubicBezTo>
                  <a:cubicBezTo>
                    <a:pt x="266" y="62"/>
                    <a:pt x="266" y="62"/>
                    <a:pt x="266" y="62"/>
                  </a:cubicBezTo>
                  <a:cubicBezTo>
                    <a:pt x="264" y="62"/>
                    <a:pt x="264" y="62"/>
                    <a:pt x="264" y="62"/>
                  </a:cubicBezTo>
                  <a:cubicBezTo>
                    <a:pt x="263" y="63"/>
                    <a:pt x="263" y="63"/>
                    <a:pt x="263" y="63"/>
                  </a:cubicBezTo>
                  <a:cubicBezTo>
                    <a:pt x="263" y="64"/>
                    <a:pt x="263" y="64"/>
                    <a:pt x="263" y="64"/>
                  </a:cubicBezTo>
                  <a:cubicBezTo>
                    <a:pt x="262" y="64"/>
                    <a:pt x="262" y="64"/>
                    <a:pt x="262" y="64"/>
                  </a:cubicBezTo>
                  <a:cubicBezTo>
                    <a:pt x="261" y="65"/>
                    <a:pt x="261" y="65"/>
                    <a:pt x="261" y="65"/>
                  </a:cubicBezTo>
                  <a:cubicBezTo>
                    <a:pt x="260" y="67"/>
                    <a:pt x="260" y="67"/>
                    <a:pt x="260" y="67"/>
                  </a:cubicBezTo>
                  <a:cubicBezTo>
                    <a:pt x="259" y="68"/>
                    <a:pt x="259" y="68"/>
                    <a:pt x="259" y="68"/>
                  </a:cubicBezTo>
                  <a:cubicBezTo>
                    <a:pt x="259" y="68"/>
                    <a:pt x="259" y="68"/>
                    <a:pt x="259" y="68"/>
                  </a:cubicBezTo>
                  <a:cubicBezTo>
                    <a:pt x="258" y="67"/>
                    <a:pt x="258" y="67"/>
                    <a:pt x="258" y="67"/>
                  </a:cubicBezTo>
                  <a:cubicBezTo>
                    <a:pt x="256" y="66"/>
                    <a:pt x="256" y="66"/>
                    <a:pt x="256" y="66"/>
                  </a:cubicBezTo>
                  <a:cubicBezTo>
                    <a:pt x="256" y="66"/>
                    <a:pt x="256" y="66"/>
                    <a:pt x="256" y="66"/>
                  </a:cubicBezTo>
                  <a:cubicBezTo>
                    <a:pt x="255" y="67"/>
                    <a:pt x="255" y="67"/>
                    <a:pt x="255" y="67"/>
                  </a:cubicBezTo>
                  <a:cubicBezTo>
                    <a:pt x="254" y="68"/>
                    <a:pt x="254" y="68"/>
                    <a:pt x="254" y="68"/>
                  </a:cubicBezTo>
                  <a:cubicBezTo>
                    <a:pt x="254" y="69"/>
                    <a:pt x="254" y="69"/>
                    <a:pt x="254" y="69"/>
                  </a:cubicBezTo>
                  <a:cubicBezTo>
                    <a:pt x="254" y="69"/>
                    <a:pt x="254" y="69"/>
                    <a:pt x="254" y="69"/>
                  </a:cubicBezTo>
                  <a:cubicBezTo>
                    <a:pt x="254" y="70"/>
                    <a:pt x="254" y="70"/>
                    <a:pt x="254" y="70"/>
                  </a:cubicBezTo>
                  <a:cubicBezTo>
                    <a:pt x="255" y="71"/>
                    <a:pt x="255" y="71"/>
                    <a:pt x="255" y="71"/>
                  </a:cubicBezTo>
                  <a:cubicBezTo>
                    <a:pt x="256" y="71"/>
                    <a:pt x="256" y="71"/>
                    <a:pt x="256" y="71"/>
                  </a:cubicBezTo>
                  <a:cubicBezTo>
                    <a:pt x="256" y="72"/>
                    <a:pt x="256" y="72"/>
                    <a:pt x="256" y="72"/>
                  </a:cubicBezTo>
                  <a:cubicBezTo>
                    <a:pt x="255" y="72"/>
                    <a:pt x="255" y="72"/>
                    <a:pt x="255" y="72"/>
                  </a:cubicBezTo>
                  <a:cubicBezTo>
                    <a:pt x="254" y="72"/>
                    <a:pt x="254" y="72"/>
                    <a:pt x="254" y="72"/>
                  </a:cubicBezTo>
                  <a:cubicBezTo>
                    <a:pt x="254" y="72"/>
                    <a:pt x="254" y="72"/>
                    <a:pt x="254" y="72"/>
                  </a:cubicBezTo>
                  <a:cubicBezTo>
                    <a:pt x="252" y="73"/>
                    <a:pt x="252" y="73"/>
                    <a:pt x="252" y="73"/>
                  </a:cubicBezTo>
                  <a:cubicBezTo>
                    <a:pt x="250" y="74"/>
                    <a:pt x="250" y="74"/>
                    <a:pt x="250" y="74"/>
                  </a:cubicBezTo>
                  <a:cubicBezTo>
                    <a:pt x="249" y="74"/>
                    <a:pt x="249" y="74"/>
                    <a:pt x="249" y="74"/>
                  </a:cubicBezTo>
                  <a:cubicBezTo>
                    <a:pt x="249" y="74"/>
                    <a:pt x="249" y="74"/>
                    <a:pt x="249" y="74"/>
                  </a:cubicBezTo>
                  <a:cubicBezTo>
                    <a:pt x="248" y="74"/>
                    <a:pt x="248" y="74"/>
                    <a:pt x="248" y="74"/>
                  </a:cubicBezTo>
                  <a:cubicBezTo>
                    <a:pt x="247" y="73"/>
                    <a:pt x="247" y="73"/>
                    <a:pt x="247" y="73"/>
                  </a:cubicBezTo>
                  <a:cubicBezTo>
                    <a:pt x="246" y="73"/>
                    <a:pt x="246" y="73"/>
                    <a:pt x="246" y="73"/>
                  </a:cubicBezTo>
                  <a:cubicBezTo>
                    <a:pt x="245" y="73"/>
                    <a:pt x="245" y="73"/>
                    <a:pt x="245" y="73"/>
                  </a:cubicBezTo>
                  <a:cubicBezTo>
                    <a:pt x="245" y="73"/>
                    <a:pt x="245" y="73"/>
                    <a:pt x="245" y="73"/>
                  </a:cubicBezTo>
                  <a:cubicBezTo>
                    <a:pt x="244" y="73"/>
                    <a:pt x="244" y="73"/>
                    <a:pt x="244" y="73"/>
                  </a:cubicBezTo>
                  <a:cubicBezTo>
                    <a:pt x="244" y="73"/>
                    <a:pt x="244" y="73"/>
                    <a:pt x="244" y="73"/>
                  </a:cubicBezTo>
                  <a:cubicBezTo>
                    <a:pt x="244" y="73"/>
                    <a:pt x="244" y="73"/>
                    <a:pt x="244" y="73"/>
                  </a:cubicBezTo>
                  <a:cubicBezTo>
                    <a:pt x="243" y="73"/>
                    <a:pt x="243" y="73"/>
                    <a:pt x="243" y="73"/>
                  </a:cubicBezTo>
                  <a:cubicBezTo>
                    <a:pt x="243" y="73"/>
                    <a:pt x="243" y="73"/>
                    <a:pt x="243" y="73"/>
                  </a:cubicBezTo>
                  <a:cubicBezTo>
                    <a:pt x="242" y="73"/>
                    <a:pt x="242" y="73"/>
                    <a:pt x="242" y="73"/>
                  </a:cubicBezTo>
                  <a:cubicBezTo>
                    <a:pt x="242" y="73"/>
                    <a:pt x="242" y="73"/>
                    <a:pt x="242" y="73"/>
                  </a:cubicBezTo>
                  <a:cubicBezTo>
                    <a:pt x="241" y="74"/>
                    <a:pt x="241" y="74"/>
                    <a:pt x="241" y="74"/>
                  </a:cubicBezTo>
                  <a:cubicBezTo>
                    <a:pt x="240" y="74"/>
                    <a:pt x="240" y="74"/>
                    <a:pt x="240" y="74"/>
                  </a:cubicBezTo>
                  <a:cubicBezTo>
                    <a:pt x="240" y="74"/>
                    <a:pt x="240" y="74"/>
                    <a:pt x="240" y="74"/>
                  </a:cubicBezTo>
                  <a:cubicBezTo>
                    <a:pt x="239" y="74"/>
                    <a:pt x="239" y="74"/>
                    <a:pt x="239" y="74"/>
                  </a:cubicBezTo>
                  <a:cubicBezTo>
                    <a:pt x="239" y="75"/>
                    <a:pt x="239" y="75"/>
                    <a:pt x="239" y="75"/>
                  </a:cubicBezTo>
                  <a:cubicBezTo>
                    <a:pt x="237" y="74"/>
                    <a:pt x="237" y="74"/>
                    <a:pt x="237" y="74"/>
                  </a:cubicBezTo>
                  <a:cubicBezTo>
                    <a:pt x="236" y="74"/>
                    <a:pt x="236" y="74"/>
                    <a:pt x="236" y="74"/>
                  </a:cubicBezTo>
                  <a:cubicBezTo>
                    <a:pt x="235" y="74"/>
                    <a:pt x="235" y="74"/>
                    <a:pt x="235" y="74"/>
                  </a:cubicBezTo>
                  <a:cubicBezTo>
                    <a:pt x="234" y="75"/>
                    <a:pt x="234" y="75"/>
                    <a:pt x="234" y="75"/>
                  </a:cubicBezTo>
                  <a:cubicBezTo>
                    <a:pt x="233" y="75"/>
                    <a:pt x="233" y="75"/>
                    <a:pt x="233" y="75"/>
                  </a:cubicBezTo>
                  <a:cubicBezTo>
                    <a:pt x="232" y="75"/>
                    <a:pt x="232" y="75"/>
                    <a:pt x="232" y="75"/>
                  </a:cubicBezTo>
                  <a:cubicBezTo>
                    <a:pt x="233" y="75"/>
                    <a:pt x="233" y="75"/>
                    <a:pt x="233" y="75"/>
                  </a:cubicBezTo>
                  <a:cubicBezTo>
                    <a:pt x="234" y="75"/>
                    <a:pt x="234" y="75"/>
                    <a:pt x="234" y="75"/>
                  </a:cubicBezTo>
                  <a:cubicBezTo>
                    <a:pt x="236" y="75"/>
                    <a:pt x="236" y="75"/>
                    <a:pt x="236" y="75"/>
                  </a:cubicBezTo>
                  <a:cubicBezTo>
                    <a:pt x="237" y="75"/>
                    <a:pt x="237" y="75"/>
                    <a:pt x="237" y="75"/>
                  </a:cubicBezTo>
                  <a:cubicBezTo>
                    <a:pt x="238" y="75"/>
                    <a:pt x="238" y="75"/>
                    <a:pt x="238" y="75"/>
                  </a:cubicBezTo>
                  <a:cubicBezTo>
                    <a:pt x="239" y="75"/>
                    <a:pt x="239" y="75"/>
                    <a:pt x="239" y="75"/>
                  </a:cubicBezTo>
                  <a:cubicBezTo>
                    <a:pt x="241" y="76"/>
                    <a:pt x="241" y="76"/>
                    <a:pt x="241" y="76"/>
                  </a:cubicBezTo>
                  <a:cubicBezTo>
                    <a:pt x="243" y="76"/>
                    <a:pt x="243" y="76"/>
                    <a:pt x="243" y="76"/>
                  </a:cubicBezTo>
                  <a:cubicBezTo>
                    <a:pt x="244" y="76"/>
                    <a:pt x="244" y="76"/>
                    <a:pt x="244" y="76"/>
                  </a:cubicBezTo>
                  <a:cubicBezTo>
                    <a:pt x="244" y="76"/>
                    <a:pt x="244" y="76"/>
                    <a:pt x="244" y="76"/>
                  </a:cubicBezTo>
                  <a:cubicBezTo>
                    <a:pt x="245" y="76"/>
                    <a:pt x="245" y="76"/>
                    <a:pt x="245" y="76"/>
                  </a:cubicBezTo>
                  <a:cubicBezTo>
                    <a:pt x="246" y="76"/>
                    <a:pt x="246" y="76"/>
                    <a:pt x="246" y="76"/>
                  </a:cubicBezTo>
                  <a:cubicBezTo>
                    <a:pt x="247" y="76"/>
                    <a:pt x="247" y="76"/>
                    <a:pt x="247" y="76"/>
                  </a:cubicBezTo>
                  <a:cubicBezTo>
                    <a:pt x="247" y="76"/>
                    <a:pt x="247" y="76"/>
                    <a:pt x="247" y="76"/>
                  </a:cubicBezTo>
                  <a:cubicBezTo>
                    <a:pt x="248" y="77"/>
                    <a:pt x="248" y="77"/>
                    <a:pt x="248" y="77"/>
                  </a:cubicBezTo>
                  <a:cubicBezTo>
                    <a:pt x="249" y="78"/>
                    <a:pt x="249" y="78"/>
                    <a:pt x="249" y="78"/>
                  </a:cubicBezTo>
                  <a:cubicBezTo>
                    <a:pt x="249" y="78"/>
                    <a:pt x="249" y="78"/>
                    <a:pt x="249" y="78"/>
                  </a:cubicBezTo>
                  <a:cubicBezTo>
                    <a:pt x="248" y="79"/>
                    <a:pt x="248" y="79"/>
                    <a:pt x="248" y="79"/>
                  </a:cubicBezTo>
                  <a:cubicBezTo>
                    <a:pt x="247" y="80"/>
                    <a:pt x="247" y="80"/>
                    <a:pt x="247" y="80"/>
                  </a:cubicBezTo>
                  <a:cubicBezTo>
                    <a:pt x="247" y="80"/>
                    <a:pt x="247" y="80"/>
                    <a:pt x="247" y="80"/>
                  </a:cubicBezTo>
                  <a:cubicBezTo>
                    <a:pt x="247" y="80"/>
                    <a:pt x="247" y="80"/>
                    <a:pt x="247" y="80"/>
                  </a:cubicBezTo>
                  <a:cubicBezTo>
                    <a:pt x="247" y="81"/>
                    <a:pt x="247" y="81"/>
                    <a:pt x="247" y="81"/>
                  </a:cubicBezTo>
                  <a:cubicBezTo>
                    <a:pt x="246" y="82"/>
                    <a:pt x="246" y="82"/>
                    <a:pt x="246" y="82"/>
                  </a:cubicBezTo>
                  <a:cubicBezTo>
                    <a:pt x="243" y="82"/>
                    <a:pt x="243" y="82"/>
                    <a:pt x="243" y="82"/>
                  </a:cubicBezTo>
                  <a:cubicBezTo>
                    <a:pt x="242" y="82"/>
                    <a:pt x="242" y="82"/>
                    <a:pt x="242" y="82"/>
                  </a:cubicBezTo>
                  <a:cubicBezTo>
                    <a:pt x="241" y="82"/>
                    <a:pt x="241" y="82"/>
                    <a:pt x="241" y="82"/>
                  </a:cubicBezTo>
                  <a:cubicBezTo>
                    <a:pt x="239" y="82"/>
                    <a:pt x="239" y="82"/>
                    <a:pt x="239" y="82"/>
                  </a:cubicBezTo>
                  <a:cubicBezTo>
                    <a:pt x="238" y="82"/>
                    <a:pt x="238" y="82"/>
                    <a:pt x="238" y="82"/>
                  </a:cubicBezTo>
                  <a:cubicBezTo>
                    <a:pt x="236" y="80"/>
                    <a:pt x="236" y="80"/>
                    <a:pt x="236" y="80"/>
                  </a:cubicBezTo>
                  <a:cubicBezTo>
                    <a:pt x="234" y="80"/>
                    <a:pt x="234" y="80"/>
                    <a:pt x="234" y="80"/>
                  </a:cubicBezTo>
                  <a:cubicBezTo>
                    <a:pt x="233" y="80"/>
                    <a:pt x="233" y="80"/>
                    <a:pt x="233" y="80"/>
                  </a:cubicBezTo>
                  <a:cubicBezTo>
                    <a:pt x="232" y="80"/>
                    <a:pt x="232" y="80"/>
                    <a:pt x="232" y="80"/>
                  </a:cubicBezTo>
                  <a:cubicBezTo>
                    <a:pt x="232" y="82"/>
                    <a:pt x="232" y="82"/>
                    <a:pt x="232" y="82"/>
                  </a:cubicBezTo>
                  <a:cubicBezTo>
                    <a:pt x="230" y="83"/>
                    <a:pt x="230" y="83"/>
                    <a:pt x="230" y="83"/>
                  </a:cubicBezTo>
                  <a:cubicBezTo>
                    <a:pt x="230" y="83"/>
                    <a:pt x="230" y="83"/>
                    <a:pt x="230" y="83"/>
                  </a:cubicBezTo>
                  <a:cubicBezTo>
                    <a:pt x="229" y="84"/>
                    <a:pt x="229" y="84"/>
                    <a:pt x="229" y="84"/>
                  </a:cubicBezTo>
                  <a:cubicBezTo>
                    <a:pt x="230" y="84"/>
                    <a:pt x="230" y="84"/>
                    <a:pt x="230" y="84"/>
                  </a:cubicBezTo>
                  <a:cubicBezTo>
                    <a:pt x="230" y="84"/>
                    <a:pt x="230" y="84"/>
                    <a:pt x="230" y="84"/>
                  </a:cubicBezTo>
                  <a:cubicBezTo>
                    <a:pt x="231" y="85"/>
                    <a:pt x="231" y="85"/>
                    <a:pt x="231" y="85"/>
                  </a:cubicBezTo>
                  <a:cubicBezTo>
                    <a:pt x="231" y="86"/>
                    <a:pt x="231" y="86"/>
                    <a:pt x="231" y="86"/>
                  </a:cubicBezTo>
                  <a:cubicBezTo>
                    <a:pt x="230" y="86"/>
                    <a:pt x="230" y="86"/>
                    <a:pt x="230" y="86"/>
                  </a:cubicBezTo>
                  <a:cubicBezTo>
                    <a:pt x="229" y="86"/>
                    <a:pt x="229" y="86"/>
                    <a:pt x="229" y="86"/>
                  </a:cubicBezTo>
                  <a:cubicBezTo>
                    <a:pt x="229" y="87"/>
                    <a:pt x="229" y="87"/>
                    <a:pt x="229" y="87"/>
                  </a:cubicBezTo>
                  <a:cubicBezTo>
                    <a:pt x="230" y="87"/>
                    <a:pt x="230" y="87"/>
                    <a:pt x="230" y="87"/>
                  </a:cubicBezTo>
                  <a:cubicBezTo>
                    <a:pt x="231" y="88"/>
                    <a:pt x="231" y="88"/>
                    <a:pt x="231" y="88"/>
                  </a:cubicBezTo>
                  <a:cubicBezTo>
                    <a:pt x="232" y="87"/>
                    <a:pt x="232" y="87"/>
                    <a:pt x="232" y="87"/>
                  </a:cubicBezTo>
                  <a:cubicBezTo>
                    <a:pt x="232" y="87"/>
                    <a:pt x="232" y="87"/>
                    <a:pt x="232" y="87"/>
                  </a:cubicBezTo>
                  <a:cubicBezTo>
                    <a:pt x="233" y="86"/>
                    <a:pt x="233" y="86"/>
                    <a:pt x="233" y="86"/>
                  </a:cubicBezTo>
                  <a:cubicBezTo>
                    <a:pt x="234" y="85"/>
                    <a:pt x="234" y="85"/>
                    <a:pt x="234" y="85"/>
                  </a:cubicBezTo>
                  <a:cubicBezTo>
                    <a:pt x="236" y="84"/>
                    <a:pt x="236" y="84"/>
                    <a:pt x="236" y="84"/>
                  </a:cubicBezTo>
                  <a:cubicBezTo>
                    <a:pt x="237" y="84"/>
                    <a:pt x="237" y="84"/>
                    <a:pt x="237" y="84"/>
                  </a:cubicBezTo>
                  <a:cubicBezTo>
                    <a:pt x="239" y="83"/>
                    <a:pt x="239" y="83"/>
                    <a:pt x="239" y="83"/>
                  </a:cubicBezTo>
                  <a:cubicBezTo>
                    <a:pt x="240" y="83"/>
                    <a:pt x="240" y="83"/>
                    <a:pt x="240" y="83"/>
                  </a:cubicBezTo>
                  <a:cubicBezTo>
                    <a:pt x="240" y="84"/>
                    <a:pt x="240" y="84"/>
                    <a:pt x="240" y="84"/>
                  </a:cubicBezTo>
                  <a:cubicBezTo>
                    <a:pt x="241" y="84"/>
                    <a:pt x="241" y="84"/>
                    <a:pt x="241" y="84"/>
                  </a:cubicBezTo>
                  <a:cubicBezTo>
                    <a:pt x="242" y="85"/>
                    <a:pt x="242" y="85"/>
                    <a:pt x="242" y="85"/>
                  </a:cubicBezTo>
                  <a:cubicBezTo>
                    <a:pt x="243" y="85"/>
                    <a:pt x="243" y="85"/>
                    <a:pt x="243" y="85"/>
                  </a:cubicBezTo>
                  <a:cubicBezTo>
                    <a:pt x="243" y="86"/>
                    <a:pt x="243" y="86"/>
                    <a:pt x="243" y="86"/>
                  </a:cubicBezTo>
                  <a:cubicBezTo>
                    <a:pt x="243" y="86"/>
                    <a:pt x="243" y="86"/>
                    <a:pt x="243" y="86"/>
                  </a:cubicBezTo>
                  <a:cubicBezTo>
                    <a:pt x="241" y="87"/>
                    <a:pt x="241" y="87"/>
                    <a:pt x="241" y="87"/>
                  </a:cubicBezTo>
                  <a:cubicBezTo>
                    <a:pt x="241" y="89"/>
                    <a:pt x="241" y="89"/>
                    <a:pt x="241" y="89"/>
                  </a:cubicBezTo>
                  <a:cubicBezTo>
                    <a:pt x="240" y="90"/>
                    <a:pt x="240" y="90"/>
                    <a:pt x="240" y="90"/>
                  </a:cubicBezTo>
                  <a:cubicBezTo>
                    <a:pt x="239" y="91"/>
                    <a:pt x="239" y="91"/>
                    <a:pt x="239" y="91"/>
                  </a:cubicBezTo>
                  <a:cubicBezTo>
                    <a:pt x="238" y="92"/>
                    <a:pt x="238" y="92"/>
                    <a:pt x="238" y="92"/>
                  </a:cubicBezTo>
                  <a:cubicBezTo>
                    <a:pt x="237" y="94"/>
                    <a:pt x="237" y="94"/>
                    <a:pt x="237" y="94"/>
                  </a:cubicBezTo>
                  <a:cubicBezTo>
                    <a:pt x="235" y="97"/>
                    <a:pt x="235" y="97"/>
                    <a:pt x="235" y="97"/>
                  </a:cubicBezTo>
                  <a:cubicBezTo>
                    <a:pt x="234" y="98"/>
                    <a:pt x="234" y="98"/>
                    <a:pt x="234" y="98"/>
                  </a:cubicBezTo>
                  <a:cubicBezTo>
                    <a:pt x="233" y="99"/>
                    <a:pt x="233" y="99"/>
                    <a:pt x="233" y="99"/>
                  </a:cubicBezTo>
                  <a:cubicBezTo>
                    <a:pt x="233" y="100"/>
                    <a:pt x="233" y="100"/>
                    <a:pt x="233" y="100"/>
                  </a:cubicBezTo>
                  <a:cubicBezTo>
                    <a:pt x="233" y="102"/>
                    <a:pt x="233" y="102"/>
                    <a:pt x="233" y="102"/>
                  </a:cubicBezTo>
                  <a:cubicBezTo>
                    <a:pt x="232" y="102"/>
                    <a:pt x="232" y="102"/>
                    <a:pt x="232" y="102"/>
                  </a:cubicBezTo>
                  <a:cubicBezTo>
                    <a:pt x="232" y="103"/>
                    <a:pt x="232" y="103"/>
                    <a:pt x="232" y="103"/>
                  </a:cubicBezTo>
                  <a:cubicBezTo>
                    <a:pt x="232" y="105"/>
                    <a:pt x="232" y="105"/>
                    <a:pt x="232" y="105"/>
                  </a:cubicBezTo>
                  <a:cubicBezTo>
                    <a:pt x="231" y="107"/>
                    <a:pt x="231" y="107"/>
                    <a:pt x="231" y="107"/>
                  </a:cubicBezTo>
                  <a:cubicBezTo>
                    <a:pt x="230" y="109"/>
                    <a:pt x="230" y="109"/>
                    <a:pt x="230" y="109"/>
                  </a:cubicBezTo>
                  <a:cubicBezTo>
                    <a:pt x="231" y="110"/>
                    <a:pt x="231" y="110"/>
                    <a:pt x="231" y="110"/>
                  </a:cubicBezTo>
                  <a:cubicBezTo>
                    <a:pt x="231" y="111"/>
                    <a:pt x="231" y="111"/>
                    <a:pt x="231" y="111"/>
                  </a:cubicBezTo>
                  <a:cubicBezTo>
                    <a:pt x="231" y="113"/>
                    <a:pt x="231" y="113"/>
                    <a:pt x="231" y="113"/>
                  </a:cubicBezTo>
                  <a:cubicBezTo>
                    <a:pt x="230" y="113"/>
                    <a:pt x="230" y="113"/>
                    <a:pt x="230" y="113"/>
                  </a:cubicBezTo>
                  <a:cubicBezTo>
                    <a:pt x="229" y="114"/>
                    <a:pt x="229" y="114"/>
                    <a:pt x="229" y="114"/>
                  </a:cubicBezTo>
                  <a:cubicBezTo>
                    <a:pt x="230" y="116"/>
                    <a:pt x="230" y="116"/>
                    <a:pt x="230" y="116"/>
                  </a:cubicBezTo>
                  <a:cubicBezTo>
                    <a:pt x="229" y="116"/>
                    <a:pt x="229" y="116"/>
                    <a:pt x="229" y="116"/>
                  </a:cubicBezTo>
                  <a:cubicBezTo>
                    <a:pt x="229" y="117"/>
                    <a:pt x="229" y="117"/>
                    <a:pt x="229" y="117"/>
                  </a:cubicBezTo>
                  <a:cubicBezTo>
                    <a:pt x="228" y="119"/>
                    <a:pt x="228" y="119"/>
                    <a:pt x="228" y="119"/>
                  </a:cubicBezTo>
                  <a:cubicBezTo>
                    <a:pt x="228" y="120"/>
                    <a:pt x="228" y="120"/>
                    <a:pt x="228" y="120"/>
                  </a:cubicBezTo>
                  <a:cubicBezTo>
                    <a:pt x="227" y="121"/>
                    <a:pt x="227" y="121"/>
                    <a:pt x="227" y="121"/>
                  </a:cubicBezTo>
                  <a:cubicBezTo>
                    <a:pt x="226" y="121"/>
                    <a:pt x="226" y="121"/>
                    <a:pt x="226" y="121"/>
                  </a:cubicBezTo>
                  <a:cubicBezTo>
                    <a:pt x="226" y="120"/>
                    <a:pt x="226" y="120"/>
                    <a:pt x="226" y="120"/>
                  </a:cubicBezTo>
                  <a:cubicBezTo>
                    <a:pt x="226" y="119"/>
                    <a:pt x="226" y="119"/>
                    <a:pt x="226" y="119"/>
                  </a:cubicBezTo>
                  <a:cubicBezTo>
                    <a:pt x="225" y="119"/>
                    <a:pt x="225" y="119"/>
                    <a:pt x="225" y="119"/>
                  </a:cubicBezTo>
                  <a:cubicBezTo>
                    <a:pt x="225" y="119"/>
                    <a:pt x="225" y="119"/>
                    <a:pt x="225" y="119"/>
                  </a:cubicBezTo>
                  <a:cubicBezTo>
                    <a:pt x="226" y="118"/>
                    <a:pt x="226" y="118"/>
                    <a:pt x="226" y="118"/>
                  </a:cubicBezTo>
                  <a:cubicBezTo>
                    <a:pt x="225" y="117"/>
                    <a:pt x="225" y="117"/>
                    <a:pt x="225" y="117"/>
                  </a:cubicBezTo>
                  <a:cubicBezTo>
                    <a:pt x="224" y="117"/>
                    <a:pt x="224" y="117"/>
                    <a:pt x="224" y="117"/>
                  </a:cubicBezTo>
                  <a:cubicBezTo>
                    <a:pt x="224" y="118"/>
                    <a:pt x="224" y="118"/>
                    <a:pt x="224" y="118"/>
                  </a:cubicBezTo>
                  <a:cubicBezTo>
                    <a:pt x="223" y="118"/>
                    <a:pt x="223" y="118"/>
                    <a:pt x="223" y="118"/>
                  </a:cubicBezTo>
                  <a:cubicBezTo>
                    <a:pt x="223" y="118"/>
                    <a:pt x="223" y="118"/>
                    <a:pt x="223" y="118"/>
                  </a:cubicBezTo>
                  <a:cubicBezTo>
                    <a:pt x="223" y="119"/>
                    <a:pt x="223" y="119"/>
                    <a:pt x="223" y="119"/>
                  </a:cubicBezTo>
                  <a:cubicBezTo>
                    <a:pt x="223" y="119"/>
                    <a:pt x="223" y="119"/>
                    <a:pt x="223" y="119"/>
                  </a:cubicBezTo>
                  <a:cubicBezTo>
                    <a:pt x="223" y="120"/>
                    <a:pt x="223" y="120"/>
                    <a:pt x="223" y="120"/>
                  </a:cubicBezTo>
                  <a:cubicBezTo>
                    <a:pt x="222" y="120"/>
                    <a:pt x="222" y="120"/>
                    <a:pt x="222" y="120"/>
                  </a:cubicBezTo>
                  <a:cubicBezTo>
                    <a:pt x="222" y="121"/>
                    <a:pt x="222" y="121"/>
                    <a:pt x="222" y="121"/>
                  </a:cubicBezTo>
                  <a:cubicBezTo>
                    <a:pt x="223" y="121"/>
                    <a:pt x="223" y="121"/>
                    <a:pt x="223" y="121"/>
                  </a:cubicBezTo>
                  <a:cubicBezTo>
                    <a:pt x="224" y="122"/>
                    <a:pt x="224" y="122"/>
                    <a:pt x="224" y="122"/>
                  </a:cubicBezTo>
                  <a:cubicBezTo>
                    <a:pt x="225" y="123"/>
                    <a:pt x="225" y="123"/>
                    <a:pt x="225" y="123"/>
                  </a:cubicBezTo>
                  <a:cubicBezTo>
                    <a:pt x="225" y="123"/>
                    <a:pt x="225" y="123"/>
                    <a:pt x="225" y="123"/>
                  </a:cubicBezTo>
                  <a:cubicBezTo>
                    <a:pt x="226" y="125"/>
                    <a:pt x="226" y="125"/>
                    <a:pt x="226" y="125"/>
                  </a:cubicBezTo>
                  <a:cubicBezTo>
                    <a:pt x="227" y="125"/>
                    <a:pt x="227" y="125"/>
                    <a:pt x="227" y="125"/>
                  </a:cubicBezTo>
                  <a:cubicBezTo>
                    <a:pt x="228" y="126"/>
                    <a:pt x="228" y="126"/>
                    <a:pt x="228" y="126"/>
                  </a:cubicBezTo>
                  <a:cubicBezTo>
                    <a:pt x="229" y="127"/>
                    <a:pt x="229" y="127"/>
                    <a:pt x="229" y="127"/>
                  </a:cubicBezTo>
                  <a:cubicBezTo>
                    <a:pt x="230" y="128"/>
                    <a:pt x="230" y="128"/>
                    <a:pt x="230" y="128"/>
                  </a:cubicBezTo>
                  <a:cubicBezTo>
                    <a:pt x="229" y="129"/>
                    <a:pt x="229" y="129"/>
                    <a:pt x="229" y="129"/>
                  </a:cubicBezTo>
                  <a:cubicBezTo>
                    <a:pt x="228" y="129"/>
                    <a:pt x="228" y="129"/>
                    <a:pt x="228" y="129"/>
                  </a:cubicBezTo>
                  <a:cubicBezTo>
                    <a:pt x="227" y="129"/>
                    <a:pt x="227" y="129"/>
                    <a:pt x="227" y="129"/>
                  </a:cubicBezTo>
                  <a:cubicBezTo>
                    <a:pt x="226" y="127"/>
                    <a:pt x="226" y="127"/>
                    <a:pt x="226" y="127"/>
                  </a:cubicBezTo>
                  <a:cubicBezTo>
                    <a:pt x="226" y="127"/>
                    <a:pt x="226" y="127"/>
                    <a:pt x="226" y="127"/>
                  </a:cubicBezTo>
                  <a:cubicBezTo>
                    <a:pt x="225" y="126"/>
                    <a:pt x="225" y="126"/>
                    <a:pt x="225" y="126"/>
                  </a:cubicBezTo>
                  <a:cubicBezTo>
                    <a:pt x="225" y="126"/>
                    <a:pt x="225" y="126"/>
                    <a:pt x="225" y="126"/>
                  </a:cubicBezTo>
                  <a:cubicBezTo>
                    <a:pt x="224" y="126"/>
                    <a:pt x="224" y="126"/>
                    <a:pt x="224" y="126"/>
                  </a:cubicBezTo>
                  <a:cubicBezTo>
                    <a:pt x="224" y="127"/>
                    <a:pt x="224" y="127"/>
                    <a:pt x="224" y="127"/>
                  </a:cubicBezTo>
                  <a:cubicBezTo>
                    <a:pt x="225" y="128"/>
                    <a:pt x="225" y="128"/>
                    <a:pt x="225" y="128"/>
                  </a:cubicBezTo>
                  <a:cubicBezTo>
                    <a:pt x="225" y="128"/>
                    <a:pt x="225" y="128"/>
                    <a:pt x="225" y="128"/>
                  </a:cubicBezTo>
                  <a:cubicBezTo>
                    <a:pt x="225" y="129"/>
                    <a:pt x="225" y="129"/>
                    <a:pt x="225" y="129"/>
                  </a:cubicBezTo>
                  <a:cubicBezTo>
                    <a:pt x="224" y="129"/>
                    <a:pt x="224" y="129"/>
                    <a:pt x="224" y="129"/>
                  </a:cubicBezTo>
                  <a:cubicBezTo>
                    <a:pt x="224" y="129"/>
                    <a:pt x="224" y="129"/>
                    <a:pt x="224" y="129"/>
                  </a:cubicBezTo>
                  <a:cubicBezTo>
                    <a:pt x="224" y="129"/>
                    <a:pt x="224" y="129"/>
                    <a:pt x="224" y="129"/>
                  </a:cubicBezTo>
                  <a:cubicBezTo>
                    <a:pt x="224" y="130"/>
                    <a:pt x="224" y="130"/>
                    <a:pt x="224" y="130"/>
                  </a:cubicBezTo>
                  <a:cubicBezTo>
                    <a:pt x="225" y="130"/>
                    <a:pt x="225" y="130"/>
                    <a:pt x="225" y="130"/>
                  </a:cubicBezTo>
                  <a:cubicBezTo>
                    <a:pt x="225" y="130"/>
                    <a:pt x="225" y="130"/>
                    <a:pt x="225" y="130"/>
                  </a:cubicBezTo>
                  <a:cubicBezTo>
                    <a:pt x="224" y="131"/>
                    <a:pt x="224" y="131"/>
                    <a:pt x="224" y="131"/>
                  </a:cubicBezTo>
                  <a:cubicBezTo>
                    <a:pt x="225" y="131"/>
                    <a:pt x="225" y="131"/>
                    <a:pt x="225" y="131"/>
                  </a:cubicBezTo>
                  <a:cubicBezTo>
                    <a:pt x="225" y="131"/>
                    <a:pt x="225" y="131"/>
                    <a:pt x="225" y="131"/>
                  </a:cubicBezTo>
                  <a:cubicBezTo>
                    <a:pt x="227" y="131"/>
                    <a:pt x="227" y="131"/>
                    <a:pt x="227" y="131"/>
                  </a:cubicBezTo>
                  <a:cubicBezTo>
                    <a:pt x="227" y="132"/>
                    <a:pt x="227" y="132"/>
                    <a:pt x="227" y="132"/>
                  </a:cubicBezTo>
                  <a:cubicBezTo>
                    <a:pt x="227" y="133"/>
                    <a:pt x="227" y="133"/>
                    <a:pt x="227" y="133"/>
                  </a:cubicBezTo>
                  <a:cubicBezTo>
                    <a:pt x="227" y="133"/>
                    <a:pt x="227" y="133"/>
                    <a:pt x="227" y="133"/>
                  </a:cubicBezTo>
                  <a:cubicBezTo>
                    <a:pt x="227" y="134"/>
                    <a:pt x="227" y="134"/>
                    <a:pt x="227" y="134"/>
                  </a:cubicBezTo>
                  <a:cubicBezTo>
                    <a:pt x="228" y="133"/>
                    <a:pt x="228" y="133"/>
                    <a:pt x="228" y="133"/>
                  </a:cubicBezTo>
                  <a:cubicBezTo>
                    <a:pt x="229" y="132"/>
                    <a:pt x="229" y="132"/>
                    <a:pt x="229" y="132"/>
                  </a:cubicBezTo>
                  <a:cubicBezTo>
                    <a:pt x="230" y="131"/>
                    <a:pt x="230" y="131"/>
                    <a:pt x="230" y="131"/>
                  </a:cubicBezTo>
                  <a:cubicBezTo>
                    <a:pt x="230" y="131"/>
                    <a:pt x="230" y="131"/>
                    <a:pt x="230" y="131"/>
                  </a:cubicBezTo>
                  <a:cubicBezTo>
                    <a:pt x="230" y="132"/>
                    <a:pt x="230" y="132"/>
                    <a:pt x="230" y="132"/>
                  </a:cubicBezTo>
                  <a:cubicBezTo>
                    <a:pt x="230" y="132"/>
                    <a:pt x="230" y="132"/>
                    <a:pt x="230" y="132"/>
                  </a:cubicBezTo>
                  <a:cubicBezTo>
                    <a:pt x="231" y="132"/>
                    <a:pt x="231" y="132"/>
                    <a:pt x="231" y="132"/>
                  </a:cubicBezTo>
                  <a:cubicBezTo>
                    <a:pt x="232" y="133"/>
                    <a:pt x="232" y="133"/>
                    <a:pt x="232" y="133"/>
                  </a:cubicBezTo>
                  <a:cubicBezTo>
                    <a:pt x="233" y="133"/>
                    <a:pt x="233" y="133"/>
                    <a:pt x="233" y="133"/>
                  </a:cubicBezTo>
                  <a:cubicBezTo>
                    <a:pt x="233" y="134"/>
                    <a:pt x="233" y="134"/>
                    <a:pt x="233" y="134"/>
                  </a:cubicBezTo>
                  <a:cubicBezTo>
                    <a:pt x="233" y="135"/>
                    <a:pt x="233" y="135"/>
                    <a:pt x="233" y="135"/>
                  </a:cubicBezTo>
                  <a:cubicBezTo>
                    <a:pt x="232" y="136"/>
                    <a:pt x="232" y="136"/>
                    <a:pt x="232" y="136"/>
                  </a:cubicBezTo>
                  <a:cubicBezTo>
                    <a:pt x="232" y="137"/>
                    <a:pt x="232" y="137"/>
                    <a:pt x="232" y="137"/>
                  </a:cubicBezTo>
                  <a:cubicBezTo>
                    <a:pt x="232" y="139"/>
                    <a:pt x="232" y="139"/>
                    <a:pt x="232" y="139"/>
                  </a:cubicBezTo>
                  <a:cubicBezTo>
                    <a:pt x="232" y="139"/>
                    <a:pt x="232" y="139"/>
                    <a:pt x="232" y="139"/>
                  </a:cubicBezTo>
                  <a:cubicBezTo>
                    <a:pt x="232" y="141"/>
                    <a:pt x="232" y="141"/>
                    <a:pt x="232" y="141"/>
                  </a:cubicBezTo>
                  <a:cubicBezTo>
                    <a:pt x="231" y="142"/>
                    <a:pt x="231" y="142"/>
                    <a:pt x="231" y="142"/>
                  </a:cubicBezTo>
                  <a:cubicBezTo>
                    <a:pt x="231" y="143"/>
                    <a:pt x="231" y="143"/>
                    <a:pt x="231" y="143"/>
                  </a:cubicBezTo>
                  <a:cubicBezTo>
                    <a:pt x="231" y="143"/>
                    <a:pt x="231" y="143"/>
                    <a:pt x="231" y="143"/>
                  </a:cubicBezTo>
                  <a:cubicBezTo>
                    <a:pt x="230" y="143"/>
                    <a:pt x="230" y="143"/>
                    <a:pt x="230" y="143"/>
                  </a:cubicBezTo>
                  <a:cubicBezTo>
                    <a:pt x="230" y="142"/>
                    <a:pt x="230" y="142"/>
                    <a:pt x="230" y="142"/>
                  </a:cubicBezTo>
                  <a:cubicBezTo>
                    <a:pt x="228" y="142"/>
                    <a:pt x="228" y="142"/>
                    <a:pt x="228" y="142"/>
                  </a:cubicBezTo>
                  <a:cubicBezTo>
                    <a:pt x="228" y="141"/>
                    <a:pt x="228" y="141"/>
                    <a:pt x="228" y="141"/>
                  </a:cubicBezTo>
                  <a:cubicBezTo>
                    <a:pt x="227" y="141"/>
                    <a:pt x="227" y="141"/>
                    <a:pt x="227" y="141"/>
                  </a:cubicBezTo>
                  <a:cubicBezTo>
                    <a:pt x="227" y="141"/>
                    <a:pt x="227" y="141"/>
                    <a:pt x="227" y="141"/>
                  </a:cubicBezTo>
                  <a:cubicBezTo>
                    <a:pt x="226" y="141"/>
                    <a:pt x="226" y="141"/>
                    <a:pt x="226" y="141"/>
                  </a:cubicBezTo>
                  <a:cubicBezTo>
                    <a:pt x="226" y="140"/>
                    <a:pt x="226" y="140"/>
                    <a:pt x="226" y="140"/>
                  </a:cubicBezTo>
                  <a:cubicBezTo>
                    <a:pt x="226" y="139"/>
                    <a:pt x="226" y="139"/>
                    <a:pt x="226" y="139"/>
                  </a:cubicBezTo>
                  <a:cubicBezTo>
                    <a:pt x="225" y="139"/>
                    <a:pt x="225" y="139"/>
                    <a:pt x="225" y="139"/>
                  </a:cubicBezTo>
                  <a:cubicBezTo>
                    <a:pt x="225" y="138"/>
                    <a:pt x="225" y="138"/>
                    <a:pt x="225" y="138"/>
                  </a:cubicBezTo>
                  <a:cubicBezTo>
                    <a:pt x="224" y="139"/>
                    <a:pt x="224" y="139"/>
                    <a:pt x="224" y="139"/>
                  </a:cubicBezTo>
                  <a:cubicBezTo>
                    <a:pt x="224" y="138"/>
                    <a:pt x="224" y="138"/>
                    <a:pt x="224" y="138"/>
                  </a:cubicBezTo>
                  <a:cubicBezTo>
                    <a:pt x="223" y="138"/>
                    <a:pt x="223" y="138"/>
                    <a:pt x="223" y="138"/>
                  </a:cubicBezTo>
                  <a:cubicBezTo>
                    <a:pt x="222" y="137"/>
                    <a:pt x="222" y="137"/>
                    <a:pt x="222" y="137"/>
                  </a:cubicBezTo>
                  <a:cubicBezTo>
                    <a:pt x="221" y="138"/>
                    <a:pt x="221" y="138"/>
                    <a:pt x="221" y="138"/>
                  </a:cubicBezTo>
                  <a:cubicBezTo>
                    <a:pt x="221" y="138"/>
                    <a:pt x="221" y="138"/>
                    <a:pt x="221" y="138"/>
                  </a:cubicBezTo>
                  <a:cubicBezTo>
                    <a:pt x="221" y="139"/>
                    <a:pt x="221" y="139"/>
                    <a:pt x="221" y="139"/>
                  </a:cubicBezTo>
                  <a:cubicBezTo>
                    <a:pt x="221" y="139"/>
                    <a:pt x="221" y="139"/>
                    <a:pt x="221" y="139"/>
                  </a:cubicBezTo>
                  <a:cubicBezTo>
                    <a:pt x="220" y="139"/>
                    <a:pt x="220" y="139"/>
                    <a:pt x="220" y="139"/>
                  </a:cubicBezTo>
                  <a:cubicBezTo>
                    <a:pt x="219" y="138"/>
                    <a:pt x="219" y="138"/>
                    <a:pt x="219" y="138"/>
                  </a:cubicBezTo>
                  <a:cubicBezTo>
                    <a:pt x="218" y="139"/>
                    <a:pt x="218" y="139"/>
                    <a:pt x="218" y="139"/>
                  </a:cubicBezTo>
                  <a:cubicBezTo>
                    <a:pt x="218" y="139"/>
                    <a:pt x="218" y="139"/>
                    <a:pt x="218" y="139"/>
                  </a:cubicBezTo>
                  <a:cubicBezTo>
                    <a:pt x="219" y="139"/>
                    <a:pt x="219" y="139"/>
                    <a:pt x="219" y="139"/>
                  </a:cubicBezTo>
                  <a:cubicBezTo>
                    <a:pt x="220" y="139"/>
                    <a:pt x="220" y="139"/>
                    <a:pt x="220" y="139"/>
                  </a:cubicBezTo>
                  <a:cubicBezTo>
                    <a:pt x="221" y="140"/>
                    <a:pt x="221" y="140"/>
                    <a:pt x="221" y="140"/>
                  </a:cubicBezTo>
                  <a:cubicBezTo>
                    <a:pt x="221" y="140"/>
                    <a:pt x="221" y="140"/>
                    <a:pt x="221" y="140"/>
                  </a:cubicBezTo>
                  <a:cubicBezTo>
                    <a:pt x="220" y="140"/>
                    <a:pt x="220" y="140"/>
                    <a:pt x="220" y="140"/>
                  </a:cubicBezTo>
                  <a:cubicBezTo>
                    <a:pt x="218" y="142"/>
                    <a:pt x="218" y="142"/>
                    <a:pt x="218" y="142"/>
                  </a:cubicBezTo>
                  <a:cubicBezTo>
                    <a:pt x="217" y="142"/>
                    <a:pt x="217" y="142"/>
                    <a:pt x="217" y="142"/>
                  </a:cubicBezTo>
                  <a:cubicBezTo>
                    <a:pt x="217" y="142"/>
                    <a:pt x="217" y="142"/>
                    <a:pt x="217" y="142"/>
                  </a:cubicBezTo>
                  <a:cubicBezTo>
                    <a:pt x="216" y="142"/>
                    <a:pt x="216" y="142"/>
                    <a:pt x="216" y="142"/>
                  </a:cubicBezTo>
                  <a:cubicBezTo>
                    <a:pt x="216" y="141"/>
                    <a:pt x="216" y="141"/>
                    <a:pt x="216" y="141"/>
                  </a:cubicBezTo>
                  <a:cubicBezTo>
                    <a:pt x="216" y="141"/>
                    <a:pt x="216" y="141"/>
                    <a:pt x="216" y="141"/>
                  </a:cubicBezTo>
                  <a:cubicBezTo>
                    <a:pt x="215" y="141"/>
                    <a:pt x="215" y="141"/>
                    <a:pt x="215" y="141"/>
                  </a:cubicBezTo>
                  <a:cubicBezTo>
                    <a:pt x="215" y="142"/>
                    <a:pt x="215" y="142"/>
                    <a:pt x="215" y="142"/>
                  </a:cubicBezTo>
                  <a:cubicBezTo>
                    <a:pt x="216" y="142"/>
                    <a:pt x="216" y="142"/>
                    <a:pt x="216" y="142"/>
                  </a:cubicBezTo>
                  <a:cubicBezTo>
                    <a:pt x="215" y="143"/>
                    <a:pt x="215" y="143"/>
                    <a:pt x="215" y="143"/>
                  </a:cubicBezTo>
                  <a:cubicBezTo>
                    <a:pt x="215" y="144"/>
                    <a:pt x="215" y="144"/>
                    <a:pt x="215" y="144"/>
                  </a:cubicBezTo>
                  <a:cubicBezTo>
                    <a:pt x="216" y="144"/>
                    <a:pt x="216" y="144"/>
                    <a:pt x="216" y="144"/>
                  </a:cubicBezTo>
                  <a:cubicBezTo>
                    <a:pt x="215" y="145"/>
                    <a:pt x="215" y="145"/>
                    <a:pt x="215" y="145"/>
                  </a:cubicBezTo>
                  <a:cubicBezTo>
                    <a:pt x="216" y="145"/>
                    <a:pt x="216" y="145"/>
                    <a:pt x="216" y="145"/>
                  </a:cubicBezTo>
                  <a:cubicBezTo>
                    <a:pt x="216" y="146"/>
                    <a:pt x="216" y="146"/>
                    <a:pt x="216" y="146"/>
                  </a:cubicBezTo>
                  <a:cubicBezTo>
                    <a:pt x="215" y="146"/>
                    <a:pt x="215" y="146"/>
                    <a:pt x="215" y="146"/>
                  </a:cubicBezTo>
                  <a:cubicBezTo>
                    <a:pt x="214" y="146"/>
                    <a:pt x="214" y="146"/>
                    <a:pt x="214" y="146"/>
                  </a:cubicBezTo>
                  <a:cubicBezTo>
                    <a:pt x="213" y="146"/>
                    <a:pt x="213" y="146"/>
                    <a:pt x="213" y="146"/>
                  </a:cubicBezTo>
                  <a:cubicBezTo>
                    <a:pt x="213" y="146"/>
                    <a:pt x="213" y="146"/>
                    <a:pt x="213" y="146"/>
                  </a:cubicBezTo>
                  <a:cubicBezTo>
                    <a:pt x="214" y="147"/>
                    <a:pt x="214" y="147"/>
                    <a:pt x="214" y="147"/>
                  </a:cubicBezTo>
                  <a:cubicBezTo>
                    <a:pt x="214" y="147"/>
                    <a:pt x="214" y="147"/>
                    <a:pt x="214" y="147"/>
                  </a:cubicBezTo>
                  <a:cubicBezTo>
                    <a:pt x="216" y="147"/>
                    <a:pt x="216" y="147"/>
                    <a:pt x="216" y="147"/>
                  </a:cubicBezTo>
                  <a:cubicBezTo>
                    <a:pt x="216" y="147"/>
                    <a:pt x="216" y="147"/>
                    <a:pt x="216" y="147"/>
                  </a:cubicBezTo>
                  <a:cubicBezTo>
                    <a:pt x="216" y="148"/>
                    <a:pt x="216" y="148"/>
                    <a:pt x="216" y="148"/>
                  </a:cubicBezTo>
                  <a:cubicBezTo>
                    <a:pt x="216" y="149"/>
                    <a:pt x="216" y="149"/>
                    <a:pt x="216" y="149"/>
                  </a:cubicBezTo>
                  <a:cubicBezTo>
                    <a:pt x="216" y="149"/>
                    <a:pt x="216" y="149"/>
                    <a:pt x="216" y="149"/>
                  </a:cubicBezTo>
                  <a:cubicBezTo>
                    <a:pt x="217" y="149"/>
                    <a:pt x="217" y="149"/>
                    <a:pt x="217" y="149"/>
                  </a:cubicBezTo>
                  <a:cubicBezTo>
                    <a:pt x="218" y="148"/>
                    <a:pt x="218" y="148"/>
                    <a:pt x="218" y="148"/>
                  </a:cubicBezTo>
                  <a:cubicBezTo>
                    <a:pt x="219" y="149"/>
                    <a:pt x="219" y="149"/>
                    <a:pt x="219" y="149"/>
                  </a:cubicBezTo>
                  <a:cubicBezTo>
                    <a:pt x="220" y="149"/>
                    <a:pt x="220" y="149"/>
                    <a:pt x="220" y="149"/>
                  </a:cubicBezTo>
                  <a:cubicBezTo>
                    <a:pt x="221" y="149"/>
                    <a:pt x="221" y="149"/>
                    <a:pt x="221" y="149"/>
                  </a:cubicBezTo>
                  <a:cubicBezTo>
                    <a:pt x="222" y="150"/>
                    <a:pt x="222" y="150"/>
                    <a:pt x="222" y="150"/>
                  </a:cubicBezTo>
                  <a:cubicBezTo>
                    <a:pt x="223" y="149"/>
                    <a:pt x="223" y="149"/>
                    <a:pt x="223" y="149"/>
                  </a:cubicBezTo>
                  <a:cubicBezTo>
                    <a:pt x="223" y="149"/>
                    <a:pt x="223" y="149"/>
                    <a:pt x="223" y="149"/>
                  </a:cubicBezTo>
                  <a:cubicBezTo>
                    <a:pt x="224" y="149"/>
                    <a:pt x="224" y="149"/>
                    <a:pt x="224" y="149"/>
                  </a:cubicBezTo>
                  <a:cubicBezTo>
                    <a:pt x="224" y="150"/>
                    <a:pt x="224" y="150"/>
                    <a:pt x="224" y="150"/>
                  </a:cubicBezTo>
                  <a:cubicBezTo>
                    <a:pt x="224" y="151"/>
                    <a:pt x="224" y="151"/>
                    <a:pt x="224" y="151"/>
                  </a:cubicBezTo>
                  <a:cubicBezTo>
                    <a:pt x="224" y="152"/>
                    <a:pt x="224" y="152"/>
                    <a:pt x="224" y="152"/>
                  </a:cubicBezTo>
                  <a:cubicBezTo>
                    <a:pt x="224" y="152"/>
                    <a:pt x="224" y="152"/>
                    <a:pt x="224" y="152"/>
                  </a:cubicBezTo>
                  <a:cubicBezTo>
                    <a:pt x="223" y="152"/>
                    <a:pt x="223" y="152"/>
                    <a:pt x="223" y="152"/>
                  </a:cubicBezTo>
                  <a:cubicBezTo>
                    <a:pt x="222" y="152"/>
                    <a:pt x="222" y="152"/>
                    <a:pt x="222" y="152"/>
                  </a:cubicBezTo>
                  <a:cubicBezTo>
                    <a:pt x="222" y="152"/>
                    <a:pt x="222" y="152"/>
                    <a:pt x="222" y="152"/>
                  </a:cubicBezTo>
                  <a:cubicBezTo>
                    <a:pt x="221" y="152"/>
                    <a:pt x="221" y="152"/>
                    <a:pt x="221" y="152"/>
                  </a:cubicBezTo>
                  <a:cubicBezTo>
                    <a:pt x="220" y="152"/>
                    <a:pt x="220" y="152"/>
                    <a:pt x="220" y="152"/>
                  </a:cubicBezTo>
                  <a:cubicBezTo>
                    <a:pt x="220" y="152"/>
                    <a:pt x="220" y="152"/>
                    <a:pt x="220" y="152"/>
                  </a:cubicBezTo>
                  <a:cubicBezTo>
                    <a:pt x="218" y="152"/>
                    <a:pt x="218" y="152"/>
                    <a:pt x="218" y="152"/>
                  </a:cubicBezTo>
                  <a:cubicBezTo>
                    <a:pt x="217" y="152"/>
                    <a:pt x="217" y="152"/>
                    <a:pt x="217" y="152"/>
                  </a:cubicBezTo>
                  <a:cubicBezTo>
                    <a:pt x="216" y="152"/>
                    <a:pt x="216" y="152"/>
                    <a:pt x="216" y="152"/>
                  </a:cubicBezTo>
                  <a:cubicBezTo>
                    <a:pt x="216" y="152"/>
                    <a:pt x="216" y="152"/>
                    <a:pt x="216" y="152"/>
                  </a:cubicBezTo>
                  <a:cubicBezTo>
                    <a:pt x="215" y="152"/>
                    <a:pt x="215" y="152"/>
                    <a:pt x="215" y="152"/>
                  </a:cubicBezTo>
                  <a:cubicBezTo>
                    <a:pt x="216" y="153"/>
                    <a:pt x="216" y="153"/>
                    <a:pt x="216" y="153"/>
                  </a:cubicBezTo>
                  <a:cubicBezTo>
                    <a:pt x="216" y="153"/>
                    <a:pt x="216" y="153"/>
                    <a:pt x="216" y="153"/>
                  </a:cubicBezTo>
                  <a:cubicBezTo>
                    <a:pt x="217" y="153"/>
                    <a:pt x="217" y="153"/>
                    <a:pt x="217" y="153"/>
                  </a:cubicBezTo>
                  <a:cubicBezTo>
                    <a:pt x="218" y="153"/>
                    <a:pt x="218" y="153"/>
                    <a:pt x="218" y="153"/>
                  </a:cubicBezTo>
                  <a:cubicBezTo>
                    <a:pt x="220" y="153"/>
                    <a:pt x="220" y="153"/>
                    <a:pt x="220" y="153"/>
                  </a:cubicBezTo>
                  <a:cubicBezTo>
                    <a:pt x="220" y="153"/>
                    <a:pt x="220" y="153"/>
                    <a:pt x="220" y="153"/>
                  </a:cubicBezTo>
                  <a:cubicBezTo>
                    <a:pt x="221" y="154"/>
                    <a:pt x="221" y="154"/>
                    <a:pt x="221" y="154"/>
                  </a:cubicBezTo>
                  <a:cubicBezTo>
                    <a:pt x="222" y="154"/>
                    <a:pt x="222" y="154"/>
                    <a:pt x="222" y="154"/>
                  </a:cubicBezTo>
                  <a:cubicBezTo>
                    <a:pt x="223" y="154"/>
                    <a:pt x="223" y="154"/>
                    <a:pt x="223" y="154"/>
                  </a:cubicBezTo>
                  <a:cubicBezTo>
                    <a:pt x="223" y="155"/>
                    <a:pt x="223" y="155"/>
                    <a:pt x="223" y="155"/>
                  </a:cubicBezTo>
                  <a:cubicBezTo>
                    <a:pt x="224" y="156"/>
                    <a:pt x="224" y="156"/>
                    <a:pt x="224" y="156"/>
                  </a:cubicBezTo>
                  <a:cubicBezTo>
                    <a:pt x="225" y="157"/>
                    <a:pt x="225" y="157"/>
                    <a:pt x="225" y="157"/>
                  </a:cubicBezTo>
                  <a:cubicBezTo>
                    <a:pt x="225" y="158"/>
                    <a:pt x="225" y="158"/>
                    <a:pt x="225" y="158"/>
                  </a:cubicBezTo>
                  <a:cubicBezTo>
                    <a:pt x="225" y="158"/>
                    <a:pt x="225" y="158"/>
                    <a:pt x="225" y="158"/>
                  </a:cubicBezTo>
                  <a:cubicBezTo>
                    <a:pt x="224" y="157"/>
                    <a:pt x="224" y="157"/>
                    <a:pt x="224" y="157"/>
                  </a:cubicBezTo>
                  <a:cubicBezTo>
                    <a:pt x="224" y="157"/>
                    <a:pt x="224" y="157"/>
                    <a:pt x="224" y="157"/>
                  </a:cubicBezTo>
                  <a:cubicBezTo>
                    <a:pt x="224" y="158"/>
                    <a:pt x="224" y="158"/>
                    <a:pt x="224" y="158"/>
                  </a:cubicBezTo>
                  <a:cubicBezTo>
                    <a:pt x="223" y="158"/>
                    <a:pt x="223" y="158"/>
                    <a:pt x="223" y="158"/>
                  </a:cubicBezTo>
                  <a:cubicBezTo>
                    <a:pt x="224" y="159"/>
                    <a:pt x="224" y="159"/>
                    <a:pt x="224" y="159"/>
                  </a:cubicBezTo>
                  <a:cubicBezTo>
                    <a:pt x="224" y="161"/>
                    <a:pt x="224" y="161"/>
                    <a:pt x="224" y="161"/>
                  </a:cubicBezTo>
                  <a:cubicBezTo>
                    <a:pt x="224" y="161"/>
                    <a:pt x="224" y="161"/>
                    <a:pt x="224" y="161"/>
                  </a:cubicBezTo>
                  <a:cubicBezTo>
                    <a:pt x="224" y="162"/>
                    <a:pt x="224" y="162"/>
                    <a:pt x="224" y="162"/>
                  </a:cubicBezTo>
                  <a:cubicBezTo>
                    <a:pt x="224" y="163"/>
                    <a:pt x="224" y="163"/>
                    <a:pt x="224" y="163"/>
                  </a:cubicBezTo>
                  <a:cubicBezTo>
                    <a:pt x="224" y="164"/>
                    <a:pt x="224" y="164"/>
                    <a:pt x="224" y="164"/>
                  </a:cubicBezTo>
                  <a:cubicBezTo>
                    <a:pt x="223" y="166"/>
                    <a:pt x="223" y="166"/>
                    <a:pt x="223" y="166"/>
                  </a:cubicBezTo>
                  <a:cubicBezTo>
                    <a:pt x="222" y="166"/>
                    <a:pt x="222" y="166"/>
                    <a:pt x="222" y="166"/>
                  </a:cubicBezTo>
                  <a:cubicBezTo>
                    <a:pt x="222" y="166"/>
                    <a:pt x="222" y="166"/>
                    <a:pt x="222" y="166"/>
                  </a:cubicBezTo>
                  <a:cubicBezTo>
                    <a:pt x="221" y="166"/>
                    <a:pt x="221" y="166"/>
                    <a:pt x="221" y="166"/>
                  </a:cubicBezTo>
                  <a:cubicBezTo>
                    <a:pt x="220" y="165"/>
                    <a:pt x="220" y="165"/>
                    <a:pt x="220" y="165"/>
                  </a:cubicBezTo>
                  <a:cubicBezTo>
                    <a:pt x="221" y="164"/>
                    <a:pt x="221" y="164"/>
                    <a:pt x="221" y="164"/>
                  </a:cubicBezTo>
                  <a:cubicBezTo>
                    <a:pt x="221" y="164"/>
                    <a:pt x="221" y="164"/>
                    <a:pt x="221" y="164"/>
                  </a:cubicBezTo>
                  <a:cubicBezTo>
                    <a:pt x="220" y="164"/>
                    <a:pt x="220" y="164"/>
                    <a:pt x="220" y="164"/>
                  </a:cubicBezTo>
                  <a:cubicBezTo>
                    <a:pt x="220" y="164"/>
                    <a:pt x="220" y="164"/>
                    <a:pt x="220" y="164"/>
                  </a:cubicBezTo>
                  <a:cubicBezTo>
                    <a:pt x="219" y="164"/>
                    <a:pt x="219" y="164"/>
                    <a:pt x="219" y="164"/>
                  </a:cubicBezTo>
                  <a:cubicBezTo>
                    <a:pt x="218" y="162"/>
                    <a:pt x="218" y="162"/>
                    <a:pt x="218" y="162"/>
                  </a:cubicBezTo>
                  <a:cubicBezTo>
                    <a:pt x="217" y="161"/>
                    <a:pt x="217" y="161"/>
                    <a:pt x="217" y="161"/>
                  </a:cubicBezTo>
                  <a:cubicBezTo>
                    <a:pt x="215" y="160"/>
                    <a:pt x="215" y="160"/>
                    <a:pt x="215" y="160"/>
                  </a:cubicBezTo>
                  <a:cubicBezTo>
                    <a:pt x="215" y="159"/>
                    <a:pt x="215" y="159"/>
                    <a:pt x="215" y="159"/>
                  </a:cubicBezTo>
                  <a:cubicBezTo>
                    <a:pt x="215" y="158"/>
                    <a:pt x="215" y="158"/>
                    <a:pt x="215" y="158"/>
                  </a:cubicBezTo>
                  <a:cubicBezTo>
                    <a:pt x="214" y="157"/>
                    <a:pt x="214" y="157"/>
                    <a:pt x="214" y="157"/>
                  </a:cubicBezTo>
                  <a:cubicBezTo>
                    <a:pt x="213" y="157"/>
                    <a:pt x="213" y="157"/>
                    <a:pt x="213" y="157"/>
                  </a:cubicBezTo>
                  <a:cubicBezTo>
                    <a:pt x="213" y="157"/>
                    <a:pt x="213" y="157"/>
                    <a:pt x="213" y="157"/>
                  </a:cubicBezTo>
                  <a:cubicBezTo>
                    <a:pt x="213" y="157"/>
                    <a:pt x="213" y="157"/>
                    <a:pt x="213" y="157"/>
                  </a:cubicBezTo>
                  <a:cubicBezTo>
                    <a:pt x="213" y="157"/>
                    <a:pt x="213" y="157"/>
                    <a:pt x="213" y="157"/>
                  </a:cubicBezTo>
                  <a:cubicBezTo>
                    <a:pt x="214" y="159"/>
                    <a:pt x="214" y="159"/>
                    <a:pt x="214" y="159"/>
                  </a:cubicBezTo>
                  <a:cubicBezTo>
                    <a:pt x="214" y="159"/>
                    <a:pt x="214" y="159"/>
                    <a:pt x="214" y="159"/>
                  </a:cubicBezTo>
                  <a:cubicBezTo>
                    <a:pt x="214" y="160"/>
                    <a:pt x="214" y="160"/>
                    <a:pt x="214" y="160"/>
                  </a:cubicBezTo>
                  <a:cubicBezTo>
                    <a:pt x="212" y="160"/>
                    <a:pt x="212" y="160"/>
                    <a:pt x="212" y="160"/>
                  </a:cubicBezTo>
                  <a:cubicBezTo>
                    <a:pt x="212" y="159"/>
                    <a:pt x="212" y="159"/>
                    <a:pt x="212" y="159"/>
                  </a:cubicBezTo>
                  <a:cubicBezTo>
                    <a:pt x="211" y="158"/>
                    <a:pt x="211" y="158"/>
                    <a:pt x="211" y="158"/>
                  </a:cubicBezTo>
                  <a:cubicBezTo>
                    <a:pt x="210" y="157"/>
                    <a:pt x="210" y="157"/>
                    <a:pt x="210" y="157"/>
                  </a:cubicBezTo>
                  <a:cubicBezTo>
                    <a:pt x="210" y="158"/>
                    <a:pt x="210" y="158"/>
                    <a:pt x="210" y="158"/>
                  </a:cubicBezTo>
                  <a:cubicBezTo>
                    <a:pt x="210" y="159"/>
                    <a:pt x="210" y="159"/>
                    <a:pt x="210" y="159"/>
                  </a:cubicBezTo>
                  <a:cubicBezTo>
                    <a:pt x="211" y="160"/>
                    <a:pt x="211" y="160"/>
                    <a:pt x="211" y="160"/>
                  </a:cubicBezTo>
                  <a:cubicBezTo>
                    <a:pt x="213" y="161"/>
                    <a:pt x="213" y="161"/>
                    <a:pt x="213" y="161"/>
                  </a:cubicBezTo>
                  <a:cubicBezTo>
                    <a:pt x="215" y="161"/>
                    <a:pt x="215" y="161"/>
                    <a:pt x="215" y="161"/>
                  </a:cubicBezTo>
                  <a:cubicBezTo>
                    <a:pt x="217" y="162"/>
                    <a:pt x="217" y="162"/>
                    <a:pt x="217" y="162"/>
                  </a:cubicBezTo>
                  <a:cubicBezTo>
                    <a:pt x="219" y="164"/>
                    <a:pt x="219" y="164"/>
                    <a:pt x="219" y="164"/>
                  </a:cubicBezTo>
                  <a:cubicBezTo>
                    <a:pt x="219" y="165"/>
                    <a:pt x="219" y="165"/>
                    <a:pt x="219" y="165"/>
                  </a:cubicBezTo>
                  <a:cubicBezTo>
                    <a:pt x="219" y="166"/>
                    <a:pt x="219" y="166"/>
                    <a:pt x="219" y="166"/>
                  </a:cubicBezTo>
                  <a:cubicBezTo>
                    <a:pt x="218" y="165"/>
                    <a:pt x="218" y="165"/>
                    <a:pt x="218" y="165"/>
                  </a:cubicBezTo>
                  <a:cubicBezTo>
                    <a:pt x="217" y="165"/>
                    <a:pt x="217" y="165"/>
                    <a:pt x="217" y="165"/>
                  </a:cubicBezTo>
                  <a:cubicBezTo>
                    <a:pt x="216" y="165"/>
                    <a:pt x="216" y="165"/>
                    <a:pt x="216" y="165"/>
                  </a:cubicBezTo>
                  <a:cubicBezTo>
                    <a:pt x="216" y="165"/>
                    <a:pt x="216" y="165"/>
                    <a:pt x="216" y="165"/>
                  </a:cubicBezTo>
                  <a:cubicBezTo>
                    <a:pt x="214" y="167"/>
                    <a:pt x="214" y="167"/>
                    <a:pt x="214" y="167"/>
                  </a:cubicBezTo>
                  <a:cubicBezTo>
                    <a:pt x="214" y="167"/>
                    <a:pt x="214" y="167"/>
                    <a:pt x="214" y="167"/>
                  </a:cubicBezTo>
                  <a:cubicBezTo>
                    <a:pt x="213" y="166"/>
                    <a:pt x="213" y="166"/>
                    <a:pt x="213" y="166"/>
                  </a:cubicBezTo>
                  <a:cubicBezTo>
                    <a:pt x="212" y="165"/>
                    <a:pt x="212" y="165"/>
                    <a:pt x="212" y="165"/>
                  </a:cubicBezTo>
                  <a:cubicBezTo>
                    <a:pt x="213" y="165"/>
                    <a:pt x="213" y="165"/>
                    <a:pt x="213" y="165"/>
                  </a:cubicBezTo>
                  <a:cubicBezTo>
                    <a:pt x="212" y="164"/>
                    <a:pt x="212" y="164"/>
                    <a:pt x="212" y="164"/>
                  </a:cubicBezTo>
                  <a:cubicBezTo>
                    <a:pt x="212" y="164"/>
                    <a:pt x="212" y="164"/>
                    <a:pt x="212" y="164"/>
                  </a:cubicBezTo>
                  <a:cubicBezTo>
                    <a:pt x="212" y="165"/>
                    <a:pt x="212" y="165"/>
                    <a:pt x="212" y="165"/>
                  </a:cubicBezTo>
                  <a:cubicBezTo>
                    <a:pt x="212" y="165"/>
                    <a:pt x="212" y="165"/>
                    <a:pt x="212" y="165"/>
                  </a:cubicBezTo>
                  <a:cubicBezTo>
                    <a:pt x="212" y="166"/>
                    <a:pt x="212" y="166"/>
                    <a:pt x="212" y="166"/>
                  </a:cubicBezTo>
                  <a:cubicBezTo>
                    <a:pt x="213" y="167"/>
                    <a:pt x="213" y="167"/>
                    <a:pt x="213" y="167"/>
                  </a:cubicBezTo>
                  <a:cubicBezTo>
                    <a:pt x="214" y="167"/>
                    <a:pt x="214" y="167"/>
                    <a:pt x="214" y="167"/>
                  </a:cubicBezTo>
                  <a:cubicBezTo>
                    <a:pt x="215" y="167"/>
                    <a:pt x="215" y="167"/>
                    <a:pt x="215" y="167"/>
                  </a:cubicBezTo>
                  <a:cubicBezTo>
                    <a:pt x="216" y="166"/>
                    <a:pt x="216" y="166"/>
                    <a:pt x="216" y="166"/>
                  </a:cubicBezTo>
                  <a:cubicBezTo>
                    <a:pt x="217" y="166"/>
                    <a:pt x="217" y="166"/>
                    <a:pt x="217" y="166"/>
                  </a:cubicBezTo>
                  <a:cubicBezTo>
                    <a:pt x="218" y="167"/>
                    <a:pt x="218" y="167"/>
                    <a:pt x="218" y="167"/>
                  </a:cubicBezTo>
                  <a:cubicBezTo>
                    <a:pt x="218" y="167"/>
                    <a:pt x="218" y="167"/>
                    <a:pt x="218" y="167"/>
                  </a:cubicBezTo>
                  <a:cubicBezTo>
                    <a:pt x="218" y="168"/>
                    <a:pt x="218" y="168"/>
                    <a:pt x="218" y="168"/>
                  </a:cubicBezTo>
                  <a:cubicBezTo>
                    <a:pt x="217" y="170"/>
                    <a:pt x="217" y="170"/>
                    <a:pt x="217" y="170"/>
                  </a:cubicBezTo>
                  <a:cubicBezTo>
                    <a:pt x="217" y="171"/>
                    <a:pt x="217" y="171"/>
                    <a:pt x="217" y="171"/>
                  </a:cubicBezTo>
                  <a:cubicBezTo>
                    <a:pt x="216" y="171"/>
                    <a:pt x="216" y="171"/>
                    <a:pt x="216" y="171"/>
                  </a:cubicBezTo>
                  <a:cubicBezTo>
                    <a:pt x="216" y="171"/>
                    <a:pt x="216" y="171"/>
                    <a:pt x="216" y="171"/>
                  </a:cubicBezTo>
                  <a:cubicBezTo>
                    <a:pt x="217" y="172"/>
                    <a:pt x="217" y="172"/>
                    <a:pt x="217" y="172"/>
                  </a:cubicBezTo>
                  <a:cubicBezTo>
                    <a:pt x="218" y="171"/>
                    <a:pt x="218" y="171"/>
                    <a:pt x="218" y="171"/>
                  </a:cubicBezTo>
                  <a:cubicBezTo>
                    <a:pt x="219" y="171"/>
                    <a:pt x="219" y="171"/>
                    <a:pt x="219" y="171"/>
                  </a:cubicBezTo>
                  <a:cubicBezTo>
                    <a:pt x="220" y="173"/>
                    <a:pt x="220" y="173"/>
                    <a:pt x="220" y="173"/>
                  </a:cubicBezTo>
                  <a:cubicBezTo>
                    <a:pt x="221" y="173"/>
                    <a:pt x="221" y="173"/>
                    <a:pt x="221" y="173"/>
                  </a:cubicBezTo>
                  <a:cubicBezTo>
                    <a:pt x="222" y="173"/>
                    <a:pt x="222" y="173"/>
                    <a:pt x="222" y="173"/>
                  </a:cubicBezTo>
                  <a:cubicBezTo>
                    <a:pt x="223" y="172"/>
                    <a:pt x="223" y="172"/>
                    <a:pt x="223" y="172"/>
                  </a:cubicBezTo>
                  <a:cubicBezTo>
                    <a:pt x="224" y="173"/>
                    <a:pt x="224" y="173"/>
                    <a:pt x="224" y="173"/>
                  </a:cubicBezTo>
                  <a:cubicBezTo>
                    <a:pt x="224" y="173"/>
                    <a:pt x="224" y="173"/>
                    <a:pt x="224" y="173"/>
                  </a:cubicBezTo>
                  <a:cubicBezTo>
                    <a:pt x="223" y="174"/>
                    <a:pt x="223" y="174"/>
                    <a:pt x="223" y="174"/>
                  </a:cubicBezTo>
                  <a:cubicBezTo>
                    <a:pt x="223" y="175"/>
                    <a:pt x="223" y="175"/>
                    <a:pt x="223" y="175"/>
                  </a:cubicBezTo>
                  <a:cubicBezTo>
                    <a:pt x="224" y="175"/>
                    <a:pt x="224" y="175"/>
                    <a:pt x="224" y="175"/>
                  </a:cubicBezTo>
                  <a:cubicBezTo>
                    <a:pt x="224" y="176"/>
                    <a:pt x="224" y="176"/>
                    <a:pt x="224" y="176"/>
                  </a:cubicBezTo>
                  <a:cubicBezTo>
                    <a:pt x="222" y="178"/>
                    <a:pt x="222" y="178"/>
                    <a:pt x="222" y="178"/>
                  </a:cubicBezTo>
                  <a:cubicBezTo>
                    <a:pt x="221" y="179"/>
                    <a:pt x="221" y="179"/>
                    <a:pt x="221" y="179"/>
                  </a:cubicBezTo>
                  <a:cubicBezTo>
                    <a:pt x="220" y="179"/>
                    <a:pt x="220" y="179"/>
                    <a:pt x="220" y="179"/>
                  </a:cubicBezTo>
                  <a:cubicBezTo>
                    <a:pt x="220" y="178"/>
                    <a:pt x="220" y="178"/>
                    <a:pt x="220" y="178"/>
                  </a:cubicBezTo>
                  <a:cubicBezTo>
                    <a:pt x="220" y="177"/>
                    <a:pt x="220" y="177"/>
                    <a:pt x="220" y="177"/>
                  </a:cubicBezTo>
                  <a:cubicBezTo>
                    <a:pt x="219" y="177"/>
                    <a:pt x="219" y="177"/>
                    <a:pt x="219" y="177"/>
                  </a:cubicBezTo>
                  <a:cubicBezTo>
                    <a:pt x="219" y="176"/>
                    <a:pt x="219" y="176"/>
                    <a:pt x="219" y="176"/>
                  </a:cubicBezTo>
                  <a:cubicBezTo>
                    <a:pt x="218" y="175"/>
                    <a:pt x="218" y="175"/>
                    <a:pt x="218" y="175"/>
                  </a:cubicBezTo>
                  <a:cubicBezTo>
                    <a:pt x="217" y="174"/>
                    <a:pt x="217" y="174"/>
                    <a:pt x="217" y="174"/>
                  </a:cubicBezTo>
                  <a:cubicBezTo>
                    <a:pt x="216" y="174"/>
                    <a:pt x="216" y="174"/>
                    <a:pt x="216" y="174"/>
                  </a:cubicBezTo>
                  <a:cubicBezTo>
                    <a:pt x="215" y="174"/>
                    <a:pt x="215" y="174"/>
                    <a:pt x="215" y="174"/>
                  </a:cubicBezTo>
                  <a:cubicBezTo>
                    <a:pt x="214" y="174"/>
                    <a:pt x="214" y="174"/>
                    <a:pt x="214" y="174"/>
                  </a:cubicBezTo>
                  <a:cubicBezTo>
                    <a:pt x="213" y="174"/>
                    <a:pt x="213" y="174"/>
                    <a:pt x="213" y="174"/>
                  </a:cubicBezTo>
                  <a:cubicBezTo>
                    <a:pt x="213" y="174"/>
                    <a:pt x="213" y="174"/>
                    <a:pt x="213" y="174"/>
                  </a:cubicBezTo>
                  <a:cubicBezTo>
                    <a:pt x="212" y="173"/>
                    <a:pt x="212" y="173"/>
                    <a:pt x="212" y="173"/>
                  </a:cubicBezTo>
                  <a:cubicBezTo>
                    <a:pt x="212" y="172"/>
                    <a:pt x="212" y="172"/>
                    <a:pt x="212" y="172"/>
                  </a:cubicBezTo>
                  <a:cubicBezTo>
                    <a:pt x="211" y="172"/>
                    <a:pt x="211" y="172"/>
                    <a:pt x="211" y="172"/>
                  </a:cubicBezTo>
                  <a:cubicBezTo>
                    <a:pt x="211" y="173"/>
                    <a:pt x="211" y="173"/>
                    <a:pt x="211" y="173"/>
                  </a:cubicBezTo>
                  <a:cubicBezTo>
                    <a:pt x="212" y="173"/>
                    <a:pt x="212" y="173"/>
                    <a:pt x="212" y="173"/>
                  </a:cubicBezTo>
                  <a:cubicBezTo>
                    <a:pt x="212" y="175"/>
                    <a:pt x="212" y="175"/>
                    <a:pt x="212" y="175"/>
                  </a:cubicBezTo>
                  <a:cubicBezTo>
                    <a:pt x="211" y="176"/>
                    <a:pt x="211" y="176"/>
                    <a:pt x="211" y="176"/>
                  </a:cubicBezTo>
                  <a:cubicBezTo>
                    <a:pt x="211" y="176"/>
                    <a:pt x="211" y="176"/>
                    <a:pt x="211" y="176"/>
                  </a:cubicBezTo>
                  <a:cubicBezTo>
                    <a:pt x="210" y="176"/>
                    <a:pt x="210" y="176"/>
                    <a:pt x="210" y="176"/>
                  </a:cubicBezTo>
                  <a:cubicBezTo>
                    <a:pt x="209" y="176"/>
                    <a:pt x="209" y="176"/>
                    <a:pt x="209" y="176"/>
                  </a:cubicBezTo>
                  <a:cubicBezTo>
                    <a:pt x="210" y="177"/>
                    <a:pt x="210" y="177"/>
                    <a:pt x="210" y="177"/>
                  </a:cubicBezTo>
                  <a:cubicBezTo>
                    <a:pt x="210" y="177"/>
                    <a:pt x="210" y="177"/>
                    <a:pt x="210" y="177"/>
                  </a:cubicBezTo>
                  <a:cubicBezTo>
                    <a:pt x="210" y="178"/>
                    <a:pt x="210" y="178"/>
                    <a:pt x="210" y="178"/>
                  </a:cubicBezTo>
                  <a:cubicBezTo>
                    <a:pt x="209" y="179"/>
                    <a:pt x="209" y="179"/>
                    <a:pt x="209" y="179"/>
                  </a:cubicBezTo>
                  <a:cubicBezTo>
                    <a:pt x="209" y="179"/>
                    <a:pt x="209" y="179"/>
                    <a:pt x="209" y="179"/>
                  </a:cubicBezTo>
                  <a:cubicBezTo>
                    <a:pt x="209" y="180"/>
                    <a:pt x="209" y="180"/>
                    <a:pt x="209" y="180"/>
                  </a:cubicBezTo>
                  <a:cubicBezTo>
                    <a:pt x="209" y="180"/>
                    <a:pt x="209" y="180"/>
                    <a:pt x="209" y="180"/>
                  </a:cubicBezTo>
                  <a:cubicBezTo>
                    <a:pt x="210" y="181"/>
                    <a:pt x="210" y="181"/>
                    <a:pt x="210" y="181"/>
                  </a:cubicBezTo>
                  <a:cubicBezTo>
                    <a:pt x="210" y="182"/>
                    <a:pt x="210" y="182"/>
                    <a:pt x="210" y="182"/>
                  </a:cubicBezTo>
                  <a:cubicBezTo>
                    <a:pt x="211" y="182"/>
                    <a:pt x="211" y="182"/>
                    <a:pt x="211" y="182"/>
                  </a:cubicBezTo>
                  <a:cubicBezTo>
                    <a:pt x="211" y="184"/>
                    <a:pt x="211" y="184"/>
                    <a:pt x="211" y="184"/>
                  </a:cubicBezTo>
                  <a:cubicBezTo>
                    <a:pt x="211" y="185"/>
                    <a:pt x="211" y="185"/>
                    <a:pt x="211" y="185"/>
                  </a:cubicBezTo>
                  <a:cubicBezTo>
                    <a:pt x="211" y="185"/>
                    <a:pt x="211" y="185"/>
                    <a:pt x="211" y="185"/>
                  </a:cubicBezTo>
                  <a:cubicBezTo>
                    <a:pt x="211" y="184"/>
                    <a:pt x="211" y="184"/>
                    <a:pt x="211" y="184"/>
                  </a:cubicBezTo>
                  <a:cubicBezTo>
                    <a:pt x="212" y="184"/>
                    <a:pt x="212" y="184"/>
                    <a:pt x="212" y="184"/>
                  </a:cubicBezTo>
                  <a:cubicBezTo>
                    <a:pt x="212" y="183"/>
                    <a:pt x="212" y="183"/>
                    <a:pt x="212" y="183"/>
                  </a:cubicBezTo>
                  <a:cubicBezTo>
                    <a:pt x="211" y="182"/>
                    <a:pt x="211" y="182"/>
                    <a:pt x="211" y="182"/>
                  </a:cubicBezTo>
                  <a:cubicBezTo>
                    <a:pt x="211" y="181"/>
                    <a:pt x="211" y="181"/>
                    <a:pt x="211" y="181"/>
                  </a:cubicBezTo>
                  <a:cubicBezTo>
                    <a:pt x="212" y="180"/>
                    <a:pt x="212" y="180"/>
                    <a:pt x="212" y="180"/>
                  </a:cubicBezTo>
                  <a:cubicBezTo>
                    <a:pt x="212" y="180"/>
                    <a:pt x="212" y="180"/>
                    <a:pt x="212" y="180"/>
                  </a:cubicBezTo>
                  <a:cubicBezTo>
                    <a:pt x="212" y="181"/>
                    <a:pt x="212" y="181"/>
                    <a:pt x="212" y="181"/>
                  </a:cubicBezTo>
                  <a:cubicBezTo>
                    <a:pt x="213" y="182"/>
                    <a:pt x="213" y="182"/>
                    <a:pt x="213" y="182"/>
                  </a:cubicBezTo>
                  <a:cubicBezTo>
                    <a:pt x="213" y="183"/>
                    <a:pt x="213" y="183"/>
                    <a:pt x="213" y="183"/>
                  </a:cubicBezTo>
                  <a:cubicBezTo>
                    <a:pt x="214" y="183"/>
                    <a:pt x="214" y="183"/>
                    <a:pt x="214" y="183"/>
                  </a:cubicBezTo>
                  <a:cubicBezTo>
                    <a:pt x="215" y="183"/>
                    <a:pt x="215" y="183"/>
                    <a:pt x="215" y="183"/>
                  </a:cubicBezTo>
                  <a:cubicBezTo>
                    <a:pt x="215" y="183"/>
                    <a:pt x="215" y="183"/>
                    <a:pt x="215" y="183"/>
                  </a:cubicBezTo>
                  <a:cubicBezTo>
                    <a:pt x="215" y="183"/>
                    <a:pt x="215" y="183"/>
                    <a:pt x="215" y="183"/>
                  </a:cubicBezTo>
                  <a:cubicBezTo>
                    <a:pt x="216" y="183"/>
                    <a:pt x="216" y="183"/>
                    <a:pt x="216" y="183"/>
                  </a:cubicBezTo>
                  <a:cubicBezTo>
                    <a:pt x="217" y="182"/>
                    <a:pt x="217" y="182"/>
                    <a:pt x="217" y="182"/>
                  </a:cubicBezTo>
                  <a:cubicBezTo>
                    <a:pt x="218" y="183"/>
                    <a:pt x="218" y="183"/>
                    <a:pt x="218" y="183"/>
                  </a:cubicBezTo>
                  <a:cubicBezTo>
                    <a:pt x="218" y="183"/>
                    <a:pt x="218" y="183"/>
                    <a:pt x="218" y="183"/>
                  </a:cubicBezTo>
                  <a:cubicBezTo>
                    <a:pt x="218" y="184"/>
                    <a:pt x="218" y="184"/>
                    <a:pt x="218" y="184"/>
                  </a:cubicBezTo>
                  <a:cubicBezTo>
                    <a:pt x="217" y="185"/>
                    <a:pt x="217" y="185"/>
                    <a:pt x="217" y="185"/>
                  </a:cubicBezTo>
                  <a:cubicBezTo>
                    <a:pt x="217" y="186"/>
                    <a:pt x="217" y="186"/>
                    <a:pt x="217" y="186"/>
                  </a:cubicBezTo>
                  <a:cubicBezTo>
                    <a:pt x="217" y="187"/>
                    <a:pt x="217" y="187"/>
                    <a:pt x="217" y="187"/>
                  </a:cubicBezTo>
                  <a:cubicBezTo>
                    <a:pt x="217" y="189"/>
                    <a:pt x="217" y="189"/>
                    <a:pt x="217" y="189"/>
                  </a:cubicBezTo>
                  <a:cubicBezTo>
                    <a:pt x="216" y="189"/>
                    <a:pt x="216" y="189"/>
                    <a:pt x="216" y="189"/>
                  </a:cubicBezTo>
                  <a:cubicBezTo>
                    <a:pt x="215" y="189"/>
                    <a:pt x="215" y="189"/>
                    <a:pt x="215" y="189"/>
                  </a:cubicBezTo>
                  <a:cubicBezTo>
                    <a:pt x="214" y="190"/>
                    <a:pt x="214" y="190"/>
                    <a:pt x="214" y="190"/>
                  </a:cubicBezTo>
                  <a:cubicBezTo>
                    <a:pt x="213" y="189"/>
                    <a:pt x="213" y="189"/>
                    <a:pt x="213" y="189"/>
                  </a:cubicBezTo>
                  <a:cubicBezTo>
                    <a:pt x="212" y="189"/>
                    <a:pt x="212" y="189"/>
                    <a:pt x="212" y="189"/>
                  </a:cubicBezTo>
                  <a:cubicBezTo>
                    <a:pt x="212" y="189"/>
                    <a:pt x="212" y="189"/>
                    <a:pt x="212" y="189"/>
                  </a:cubicBezTo>
                  <a:cubicBezTo>
                    <a:pt x="211" y="190"/>
                    <a:pt x="211" y="190"/>
                    <a:pt x="211" y="190"/>
                  </a:cubicBezTo>
                  <a:cubicBezTo>
                    <a:pt x="211" y="190"/>
                    <a:pt x="211" y="190"/>
                    <a:pt x="211" y="190"/>
                  </a:cubicBezTo>
                  <a:cubicBezTo>
                    <a:pt x="210" y="191"/>
                    <a:pt x="210" y="191"/>
                    <a:pt x="210" y="191"/>
                  </a:cubicBezTo>
                  <a:cubicBezTo>
                    <a:pt x="209" y="191"/>
                    <a:pt x="209" y="191"/>
                    <a:pt x="209" y="191"/>
                  </a:cubicBezTo>
                  <a:cubicBezTo>
                    <a:pt x="209" y="191"/>
                    <a:pt x="209" y="191"/>
                    <a:pt x="209" y="191"/>
                  </a:cubicBezTo>
                  <a:cubicBezTo>
                    <a:pt x="208" y="192"/>
                    <a:pt x="208" y="192"/>
                    <a:pt x="208" y="192"/>
                  </a:cubicBezTo>
                  <a:cubicBezTo>
                    <a:pt x="208" y="192"/>
                    <a:pt x="208" y="192"/>
                    <a:pt x="208" y="192"/>
                  </a:cubicBezTo>
                  <a:cubicBezTo>
                    <a:pt x="208" y="192"/>
                    <a:pt x="208" y="192"/>
                    <a:pt x="208" y="192"/>
                  </a:cubicBezTo>
                  <a:cubicBezTo>
                    <a:pt x="207" y="192"/>
                    <a:pt x="207" y="192"/>
                    <a:pt x="207" y="192"/>
                  </a:cubicBezTo>
                  <a:cubicBezTo>
                    <a:pt x="206" y="191"/>
                    <a:pt x="206" y="191"/>
                    <a:pt x="206" y="191"/>
                  </a:cubicBezTo>
                  <a:cubicBezTo>
                    <a:pt x="204" y="191"/>
                    <a:pt x="204" y="191"/>
                    <a:pt x="204" y="191"/>
                  </a:cubicBezTo>
                  <a:cubicBezTo>
                    <a:pt x="203" y="189"/>
                    <a:pt x="203" y="189"/>
                    <a:pt x="203" y="189"/>
                  </a:cubicBezTo>
                  <a:cubicBezTo>
                    <a:pt x="201" y="187"/>
                    <a:pt x="201" y="187"/>
                    <a:pt x="201" y="187"/>
                  </a:cubicBezTo>
                  <a:cubicBezTo>
                    <a:pt x="200" y="186"/>
                    <a:pt x="200" y="186"/>
                    <a:pt x="200" y="186"/>
                  </a:cubicBezTo>
                  <a:cubicBezTo>
                    <a:pt x="200" y="185"/>
                    <a:pt x="200" y="185"/>
                    <a:pt x="200" y="185"/>
                  </a:cubicBezTo>
                  <a:cubicBezTo>
                    <a:pt x="201" y="185"/>
                    <a:pt x="201" y="185"/>
                    <a:pt x="201" y="185"/>
                  </a:cubicBezTo>
                  <a:cubicBezTo>
                    <a:pt x="201" y="185"/>
                    <a:pt x="201" y="185"/>
                    <a:pt x="201" y="185"/>
                  </a:cubicBezTo>
                  <a:cubicBezTo>
                    <a:pt x="201" y="185"/>
                    <a:pt x="201" y="185"/>
                    <a:pt x="201" y="185"/>
                  </a:cubicBezTo>
                  <a:cubicBezTo>
                    <a:pt x="202" y="186"/>
                    <a:pt x="202" y="186"/>
                    <a:pt x="202" y="186"/>
                  </a:cubicBezTo>
                  <a:cubicBezTo>
                    <a:pt x="204" y="187"/>
                    <a:pt x="204" y="187"/>
                    <a:pt x="204" y="187"/>
                  </a:cubicBezTo>
                  <a:cubicBezTo>
                    <a:pt x="205" y="188"/>
                    <a:pt x="205" y="188"/>
                    <a:pt x="205" y="188"/>
                  </a:cubicBezTo>
                  <a:cubicBezTo>
                    <a:pt x="206" y="188"/>
                    <a:pt x="206" y="188"/>
                    <a:pt x="206" y="188"/>
                  </a:cubicBezTo>
                  <a:cubicBezTo>
                    <a:pt x="207" y="187"/>
                    <a:pt x="207" y="187"/>
                    <a:pt x="207" y="187"/>
                  </a:cubicBezTo>
                  <a:cubicBezTo>
                    <a:pt x="208" y="187"/>
                    <a:pt x="208" y="187"/>
                    <a:pt x="208" y="187"/>
                  </a:cubicBezTo>
                  <a:cubicBezTo>
                    <a:pt x="207" y="186"/>
                    <a:pt x="207" y="186"/>
                    <a:pt x="207" y="186"/>
                  </a:cubicBezTo>
                  <a:cubicBezTo>
                    <a:pt x="207" y="186"/>
                    <a:pt x="207" y="186"/>
                    <a:pt x="207" y="186"/>
                  </a:cubicBezTo>
                  <a:cubicBezTo>
                    <a:pt x="206" y="187"/>
                    <a:pt x="206" y="187"/>
                    <a:pt x="206" y="187"/>
                  </a:cubicBezTo>
                  <a:cubicBezTo>
                    <a:pt x="205" y="186"/>
                    <a:pt x="205" y="186"/>
                    <a:pt x="205" y="186"/>
                  </a:cubicBezTo>
                  <a:cubicBezTo>
                    <a:pt x="203" y="185"/>
                    <a:pt x="203" y="185"/>
                    <a:pt x="203" y="185"/>
                  </a:cubicBezTo>
                  <a:cubicBezTo>
                    <a:pt x="201" y="184"/>
                    <a:pt x="201" y="184"/>
                    <a:pt x="201" y="184"/>
                  </a:cubicBezTo>
                  <a:cubicBezTo>
                    <a:pt x="200" y="184"/>
                    <a:pt x="200" y="184"/>
                    <a:pt x="200" y="184"/>
                  </a:cubicBezTo>
                  <a:cubicBezTo>
                    <a:pt x="200" y="184"/>
                    <a:pt x="200" y="184"/>
                    <a:pt x="200" y="184"/>
                  </a:cubicBezTo>
                  <a:cubicBezTo>
                    <a:pt x="200" y="183"/>
                    <a:pt x="200" y="183"/>
                    <a:pt x="200" y="183"/>
                  </a:cubicBezTo>
                  <a:cubicBezTo>
                    <a:pt x="200" y="183"/>
                    <a:pt x="200" y="183"/>
                    <a:pt x="200" y="183"/>
                  </a:cubicBezTo>
                  <a:cubicBezTo>
                    <a:pt x="199" y="183"/>
                    <a:pt x="199" y="183"/>
                    <a:pt x="199" y="183"/>
                  </a:cubicBezTo>
                  <a:cubicBezTo>
                    <a:pt x="199" y="183"/>
                    <a:pt x="199" y="183"/>
                    <a:pt x="199" y="183"/>
                  </a:cubicBezTo>
                  <a:cubicBezTo>
                    <a:pt x="199" y="184"/>
                    <a:pt x="199" y="184"/>
                    <a:pt x="199" y="184"/>
                  </a:cubicBezTo>
                  <a:cubicBezTo>
                    <a:pt x="198" y="186"/>
                    <a:pt x="198" y="186"/>
                    <a:pt x="198" y="186"/>
                  </a:cubicBezTo>
                  <a:cubicBezTo>
                    <a:pt x="198" y="187"/>
                    <a:pt x="198" y="187"/>
                    <a:pt x="198" y="187"/>
                  </a:cubicBezTo>
                  <a:cubicBezTo>
                    <a:pt x="198" y="188"/>
                    <a:pt x="198" y="188"/>
                    <a:pt x="198" y="188"/>
                  </a:cubicBezTo>
                  <a:cubicBezTo>
                    <a:pt x="198" y="187"/>
                    <a:pt x="198" y="187"/>
                    <a:pt x="198" y="187"/>
                  </a:cubicBezTo>
                  <a:cubicBezTo>
                    <a:pt x="196" y="185"/>
                    <a:pt x="196" y="185"/>
                    <a:pt x="196" y="185"/>
                  </a:cubicBezTo>
                  <a:cubicBezTo>
                    <a:pt x="195" y="183"/>
                    <a:pt x="195" y="183"/>
                    <a:pt x="195" y="183"/>
                  </a:cubicBezTo>
                  <a:cubicBezTo>
                    <a:pt x="194" y="182"/>
                    <a:pt x="194" y="182"/>
                    <a:pt x="194" y="182"/>
                  </a:cubicBezTo>
                  <a:cubicBezTo>
                    <a:pt x="194" y="182"/>
                    <a:pt x="194" y="182"/>
                    <a:pt x="194" y="182"/>
                  </a:cubicBezTo>
                  <a:cubicBezTo>
                    <a:pt x="194" y="181"/>
                    <a:pt x="194" y="181"/>
                    <a:pt x="194" y="181"/>
                  </a:cubicBezTo>
                  <a:cubicBezTo>
                    <a:pt x="193" y="181"/>
                    <a:pt x="193" y="181"/>
                    <a:pt x="193" y="181"/>
                  </a:cubicBezTo>
                  <a:cubicBezTo>
                    <a:pt x="193" y="181"/>
                    <a:pt x="193" y="181"/>
                    <a:pt x="193" y="181"/>
                  </a:cubicBezTo>
                  <a:cubicBezTo>
                    <a:pt x="193" y="182"/>
                    <a:pt x="193" y="182"/>
                    <a:pt x="193" y="182"/>
                  </a:cubicBezTo>
                  <a:cubicBezTo>
                    <a:pt x="194" y="183"/>
                    <a:pt x="194" y="183"/>
                    <a:pt x="194" y="183"/>
                  </a:cubicBezTo>
                  <a:cubicBezTo>
                    <a:pt x="195" y="185"/>
                    <a:pt x="195" y="185"/>
                    <a:pt x="195" y="185"/>
                  </a:cubicBezTo>
                  <a:cubicBezTo>
                    <a:pt x="195" y="186"/>
                    <a:pt x="195" y="186"/>
                    <a:pt x="195" y="186"/>
                  </a:cubicBezTo>
                  <a:cubicBezTo>
                    <a:pt x="196" y="186"/>
                    <a:pt x="196" y="186"/>
                    <a:pt x="196" y="186"/>
                  </a:cubicBezTo>
                  <a:cubicBezTo>
                    <a:pt x="197" y="187"/>
                    <a:pt x="197" y="187"/>
                    <a:pt x="197" y="187"/>
                  </a:cubicBezTo>
                  <a:cubicBezTo>
                    <a:pt x="196" y="188"/>
                    <a:pt x="196" y="188"/>
                    <a:pt x="196" y="188"/>
                  </a:cubicBezTo>
                  <a:cubicBezTo>
                    <a:pt x="196" y="188"/>
                    <a:pt x="196" y="188"/>
                    <a:pt x="196" y="188"/>
                  </a:cubicBezTo>
                  <a:cubicBezTo>
                    <a:pt x="195" y="188"/>
                    <a:pt x="195" y="188"/>
                    <a:pt x="195" y="188"/>
                  </a:cubicBezTo>
                  <a:cubicBezTo>
                    <a:pt x="194" y="189"/>
                    <a:pt x="194" y="189"/>
                    <a:pt x="194" y="189"/>
                  </a:cubicBezTo>
                  <a:cubicBezTo>
                    <a:pt x="194" y="189"/>
                    <a:pt x="194" y="189"/>
                    <a:pt x="194" y="189"/>
                  </a:cubicBezTo>
                  <a:cubicBezTo>
                    <a:pt x="193" y="190"/>
                    <a:pt x="193" y="190"/>
                    <a:pt x="193" y="190"/>
                  </a:cubicBezTo>
                  <a:cubicBezTo>
                    <a:pt x="192" y="190"/>
                    <a:pt x="192" y="190"/>
                    <a:pt x="192" y="190"/>
                  </a:cubicBezTo>
                  <a:cubicBezTo>
                    <a:pt x="191" y="190"/>
                    <a:pt x="191" y="190"/>
                    <a:pt x="191" y="190"/>
                  </a:cubicBezTo>
                  <a:cubicBezTo>
                    <a:pt x="190" y="190"/>
                    <a:pt x="190" y="190"/>
                    <a:pt x="190" y="190"/>
                  </a:cubicBezTo>
                  <a:cubicBezTo>
                    <a:pt x="189" y="190"/>
                    <a:pt x="189" y="190"/>
                    <a:pt x="189" y="190"/>
                  </a:cubicBezTo>
                  <a:cubicBezTo>
                    <a:pt x="189" y="189"/>
                    <a:pt x="189" y="189"/>
                    <a:pt x="189" y="189"/>
                  </a:cubicBezTo>
                  <a:cubicBezTo>
                    <a:pt x="188" y="189"/>
                    <a:pt x="188" y="189"/>
                    <a:pt x="188" y="189"/>
                  </a:cubicBezTo>
                  <a:cubicBezTo>
                    <a:pt x="188" y="189"/>
                    <a:pt x="188" y="189"/>
                    <a:pt x="188" y="189"/>
                  </a:cubicBezTo>
                  <a:cubicBezTo>
                    <a:pt x="186" y="188"/>
                    <a:pt x="186" y="188"/>
                    <a:pt x="186" y="188"/>
                  </a:cubicBezTo>
                  <a:cubicBezTo>
                    <a:pt x="186" y="187"/>
                    <a:pt x="186" y="187"/>
                    <a:pt x="186" y="187"/>
                  </a:cubicBezTo>
                  <a:cubicBezTo>
                    <a:pt x="186" y="186"/>
                    <a:pt x="186" y="186"/>
                    <a:pt x="186" y="186"/>
                  </a:cubicBezTo>
                  <a:cubicBezTo>
                    <a:pt x="185" y="186"/>
                    <a:pt x="185" y="186"/>
                    <a:pt x="185" y="186"/>
                  </a:cubicBezTo>
                  <a:cubicBezTo>
                    <a:pt x="185" y="186"/>
                    <a:pt x="185" y="186"/>
                    <a:pt x="185" y="186"/>
                  </a:cubicBezTo>
                  <a:cubicBezTo>
                    <a:pt x="185" y="186"/>
                    <a:pt x="185" y="186"/>
                    <a:pt x="185" y="186"/>
                  </a:cubicBezTo>
                  <a:cubicBezTo>
                    <a:pt x="185" y="187"/>
                    <a:pt x="185" y="187"/>
                    <a:pt x="185" y="187"/>
                  </a:cubicBezTo>
                  <a:cubicBezTo>
                    <a:pt x="185" y="188"/>
                    <a:pt x="185" y="188"/>
                    <a:pt x="185" y="188"/>
                  </a:cubicBezTo>
                  <a:cubicBezTo>
                    <a:pt x="186" y="188"/>
                    <a:pt x="186" y="188"/>
                    <a:pt x="186" y="188"/>
                  </a:cubicBezTo>
                  <a:cubicBezTo>
                    <a:pt x="187" y="189"/>
                    <a:pt x="187" y="189"/>
                    <a:pt x="187" y="189"/>
                  </a:cubicBezTo>
                  <a:cubicBezTo>
                    <a:pt x="188" y="190"/>
                    <a:pt x="188" y="190"/>
                    <a:pt x="188" y="190"/>
                  </a:cubicBezTo>
                  <a:cubicBezTo>
                    <a:pt x="188" y="191"/>
                    <a:pt x="188" y="191"/>
                    <a:pt x="188" y="191"/>
                  </a:cubicBezTo>
                  <a:cubicBezTo>
                    <a:pt x="187" y="191"/>
                    <a:pt x="187" y="191"/>
                    <a:pt x="187" y="191"/>
                  </a:cubicBezTo>
                  <a:cubicBezTo>
                    <a:pt x="185" y="191"/>
                    <a:pt x="185" y="191"/>
                    <a:pt x="185" y="191"/>
                  </a:cubicBezTo>
                  <a:cubicBezTo>
                    <a:pt x="184" y="191"/>
                    <a:pt x="184" y="191"/>
                    <a:pt x="184" y="191"/>
                  </a:cubicBezTo>
                  <a:cubicBezTo>
                    <a:pt x="183" y="191"/>
                    <a:pt x="183" y="191"/>
                    <a:pt x="183" y="191"/>
                  </a:cubicBezTo>
                  <a:cubicBezTo>
                    <a:pt x="182" y="192"/>
                    <a:pt x="182" y="192"/>
                    <a:pt x="182" y="192"/>
                  </a:cubicBezTo>
                  <a:cubicBezTo>
                    <a:pt x="183" y="192"/>
                    <a:pt x="183" y="192"/>
                    <a:pt x="183" y="192"/>
                  </a:cubicBezTo>
                  <a:cubicBezTo>
                    <a:pt x="183" y="192"/>
                    <a:pt x="183" y="192"/>
                    <a:pt x="183" y="192"/>
                  </a:cubicBezTo>
                  <a:cubicBezTo>
                    <a:pt x="183" y="193"/>
                    <a:pt x="183" y="193"/>
                    <a:pt x="183" y="193"/>
                  </a:cubicBezTo>
                  <a:cubicBezTo>
                    <a:pt x="184" y="193"/>
                    <a:pt x="184" y="193"/>
                    <a:pt x="184" y="193"/>
                  </a:cubicBezTo>
                  <a:cubicBezTo>
                    <a:pt x="184" y="193"/>
                    <a:pt x="184" y="193"/>
                    <a:pt x="184" y="193"/>
                  </a:cubicBezTo>
                  <a:cubicBezTo>
                    <a:pt x="184" y="192"/>
                    <a:pt x="184" y="192"/>
                    <a:pt x="184" y="192"/>
                  </a:cubicBezTo>
                  <a:cubicBezTo>
                    <a:pt x="186" y="192"/>
                    <a:pt x="186" y="192"/>
                    <a:pt x="186" y="192"/>
                  </a:cubicBezTo>
                  <a:cubicBezTo>
                    <a:pt x="186" y="192"/>
                    <a:pt x="186" y="192"/>
                    <a:pt x="186" y="192"/>
                  </a:cubicBezTo>
                  <a:cubicBezTo>
                    <a:pt x="187" y="192"/>
                    <a:pt x="187" y="193"/>
                    <a:pt x="187" y="193"/>
                  </a:cubicBezTo>
                  <a:cubicBezTo>
                    <a:pt x="188" y="192"/>
                    <a:pt x="188" y="192"/>
                    <a:pt x="188" y="192"/>
                  </a:cubicBezTo>
                  <a:cubicBezTo>
                    <a:pt x="188" y="191"/>
                    <a:pt x="188" y="191"/>
                    <a:pt x="188" y="191"/>
                  </a:cubicBezTo>
                  <a:cubicBezTo>
                    <a:pt x="189" y="191"/>
                    <a:pt x="189" y="191"/>
                    <a:pt x="189" y="191"/>
                  </a:cubicBezTo>
                  <a:cubicBezTo>
                    <a:pt x="190" y="191"/>
                    <a:pt x="190" y="191"/>
                    <a:pt x="190" y="191"/>
                  </a:cubicBezTo>
                  <a:cubicBezTo>
                    <a:pt x="191" y="191"/>
                    <a:pt x="191" y="191"/>
                    <a:pt x="191" y="191"/>
                  </a:cubicBezTo>
                  <a:cubicBezTo>
                    <a:pt x="192" y="192"/>
                    <a:pt x="192" y="192"/>
                    <a:pt x="192" y="192"/>
                  </a:cubicBezTo>
                  <a:cubicBezTo>
                    <a:pt x="193" y="192"/>
                    <a:pt x="193" y="192"/>
                    <a:pt x="193" y="192"/>
                  </a:cubicBezTo>
                  <a:cubicBezTo>
                    <a:pt x="194" y="193"/>
                    <a:pt x="194" y="193"/>
                    <a:pt x="194" y="193"/>
                  </a:cubicBezTo>
                  <a:cubicBezTo>
                    <a:pt x="195" y="193"/>
                    <a:pt x="195" y="193"/>
                    <a:pt x="195" y="193"/>
                  </a:cubicBezTo>
                  <a:cubicBezTo>
                    <a:pt x="195" y="194"/>
                    <a:pt x="195" y="194"/>
                    <a:pt x="195" y="194"/>
                  </a:cubicBezTo>
                  <a:cubicBezTo>
                    <a:pt x="195" y="195"/>
                    <a:pt x="195" y="195"/>
                    <a:pt x="195" y="195"/>
                  </a:cubicBezTo>
                  <a:cubicBezTo>
                    <a:pt x="194" y="195"/>
                    <a:pt x="194" y="195"/>
                    <a:pt x="194" y="195"/>
                  </a:cubicBezTo>
                  <a:cubicBezTo>
                    <a:pt x="194" y="196"/>
                    <a:pt x="194" y="196"/>
                    <a:pt x="194" y="196"/>
                  </a:cubicBezTo>
                  <a:cubicBezTo>
                    <a:pt x="193" y="195"/>
                    <a:pt x="193" y="195"/>
                    <a:pt x="193" y="195"/>
                  </a:cubicBezTo>
                  <a:cubicBezTo>
                    <a:pt x="192" y="196"/>
                    <a:pt x="192" y="196"/>
                    <a:pt x="192" y="196"/>
                  </a:cubicBezTo>
                  <a:cubicBezTo>
                    <a:pt x="191" y="196"/>
                    <a:pt x="191" y="196"/>
                    <a:pt x="191" y="196"/>
                  </a:cubicBezTo>
                  <a:cubicBezTo>
                    <a:pt x="190" y="197"/>
                    <a:pt x="190" y="197"/>
                    <a:pt x="190" y="197"/>
                  </a:cubicBezTo>
                  <a:cubicBezTo>
                    <a:pt x="189" y="197"/>
                    <a:pt x="189" y="197"/>
                    <a:pt x="189" y="197"/>
                  </a:cubicBezTo>
                  <a:cubicBezTo>
                    <a:pt x="188" y="195"/>
                    <a:pt x="188" y="195"/>
                    <a:pt x="188" y="195"/>
                  </a:cubicBezTo>
                  <a:cubicBezTo>
                    <a:pt x="187" y="195"/>
                    <a:pt x="187" y="195"/>
                    <a:pt x="187" y="195"/>
                  </a:cubicBezTo>
                  <a:cubicBezTo>
                    <a:pt x="187" y="195"/>
                    <a:pt x="187" y="195"/>
                    <a:pt x="187" y="195"/>
                  </a:cubicBezTo>
                  <a:cubicBezTo>
                    <a:pt x="186" y="196"/>
                    <a:pt x="186" y="196"/>
                    <a:pt x="186" y="196"/>
                  </a:cubicBezTo>
                  <a:cubicBezTo>
                    <a:pt x="185" y="196"/>
                    <a:pt x="185" y="196"/>
                    <a:pt x="185" y="196"/>
                  </a:cubicBezTo>
                  <a:cubicBezTo>
                    <a:pt x="185" y="196"/>
                    <a:pt x="185" y="196"/>
                    <a:pt x="185" y="196"/>
                  </a:cubicBezTo>
                  <a:cubicBezTo>
                    <a:pt x="184" y="196"/>
                    <a:pt x="184" y="196"/>
                    <a:pt x="184" y="196"/>
                  </a:cubicBezTo>
                  <a:cubicBezTo>
                    <a:pt x="184" y="196"/>
                    <a:pt x="184" y="196"/>
                    <a:pt x="184" y="196"/>
                  </a:cubicBezTo>
                  <a:cubicBezTo>
                    <a:pt x="185" y="196"/>
                    <a:pt x="185" y="196"/>
                    <a:pt x="185" y="196"/>
                  </a:cubicBezTo>
                  <a:cubicBezTo>
                    <a:pt x="186" y="196"/>
                    <a:pt x="186" y="196"/>
                    <a:pt x="186" y="196"/>
                  </a:cubicBezTo>
                  <a:cubicBezTo>
                    <a:pt x="187" y="196"/>
                    <a:pt x="187" y="196"/>
                    <a:pt x="187" y="196"/>
                  </a:cubicBezTo>
                  <a:cubicBezTo>
                    <a:pt x="187" y="196"/>
                    <a:pt x="187" y="196"/>
                    <a:pt x="187" y="196"/>
                  </a:cubicBezTo>
                  <a:cubicBezTo>
                    <a:pt x="188" y="197"/>
                    <a:pt x="188" y="197"/>
                    <a:pt x="188" y="197"/>
                  </a:cubicBezTo>
                  <a:cubicBezTo>
                    <a:pt x="187" y="197"/>
                    <a:pt x="187" y="197"/>
                    <a:pt x="187" y="197"/>
                  </a:cubicBezTo>
                  <a:cubicBezTo>
                    <a:pt x="186" y="197"/>
                    <a:pt x="186" y="197"/>
                    <a:pt x="186" y="197"/>
                  </a:cubicBezTo>
                  <a:cubicBezTo>
                    <a:pt x="185" y="198"/>
                    <a:pt x="185" y="198"/>
                    <a:pt x="185" y="198"/>
                  </a:cubicBezTo>
                  <a:cubicBezTo>
                    <a:pt x="185" y="198"/>
                    <a:pt x="185" y="198"/>
                    <a:pt x="185" y="198"/>
                  </a:cubicBezTo>
                  <a:cubicBezTo>
                    <a:pt x="185" y="198"/>
                    <a:pt x="185" y="198"/>
                    <a:pt x="185" y="198"/>
                  </a:cubicBezTo>
                  <a:cubicBezTo>
                    <a:pt x="186" y="198"/>
                    <a:pt x="186" y="198"/>
                    <a:pt x="186" y="198"/>
                  </a:cubicBezTo>
                  <a:cubicBezTo>
                    <a:pt x="187" y="198"/>
                    <a:pt x="187" y="198"/>
                    <a:pt x="187" y="198"/>
                  </a:cubicBezTo>
                  <a:cubicBezTo>
                    <a:pt x="188" y="198"/>
                    <a:pt x="188" y="198"/>
                    <a:pt x="188" y="198"/>
                  </a:cubicBezTo>
                  <a:cubicBezTo>
                    <a:pt x="188" y="198"/>
                    <a:pt x="188" y="198"/>
                    <a:pt x="188" y="198"/>
                  </a:cubicBezTo>
                  <a:cubicBezTo>
                    <a:pt x="188" y="199"/>
                    <a:pt x="188" y="199"/>
                    <a:pt x="188" y="199"/>
                  </a:cubicBezTo>
                  <a:cubicBezTo>
                    <a:pt x="189" y="199"/>
                    <a:pt x="189" y="199"/>
                    <a:pt x="189" y="199"/>
                  </a:cubicBezTo>
                  <a:cubicBezTo>
                    <a:pt x="189" y="198"/>
                    <a:pt x="189" y="198"/>
                    <a:pt x="189" y="198"/>
                  </a:cubicBezTo>
                  <a:cubicBezTo>
                    <a:pt x="190" y="198"/>
                    <a:pt x="190" y="198"/>
                    <a:pt x="190" y="198"/>
                  </a:cubicBezTo>
                  <a:cubicBezTo>
                    <a:pt x="191" y="198"/>
                    <a:pt x="191" y="198"/>
                    <a:pt x="191" y="198"/>
                  </a:cubicBezTo>
                  <a:cubicBezTo>
                    <a:pt x="192" y="197"/>
                    <a:pt x="192" y="197"/>
                    <a:pt x="192" y="197"/>
                  </a:cubicBezTo>
                  <a:cubicBezTo>
                    <a:pt x="192" y="197"/>
                    <a:pt x="192" y="197"/>
                    <a:pt x="192" y="197"/>
                  </a:cubicBezTo>
                  <a:cubicBezTo>
                    <a:pt x="193" y="197"/>
                    <a:pt x="193" y="197"/>
                    <a:pt x="193" y="197"/>
                  </a:cubicBezTo>
                  <a:cubicBezTo>
                    <a:pt x="194" y="198"/>
                    <a:pt x="194" y="198"/>
                    <a:pt x="194" y="198"/>
                  </a:cubicBezTo>
                  <a:cubicBezTo>
                    <a:pt x="195" y="198"/>
                    <a:pt x="195" y="198"/>
                    <a:pt x="195" y="198"/>
                  </a:cubicBezTo>
                  <a:cubicBezTo>
                    <a:pt x="195" y="198"/>
                    <a:pt x="195" y="198"/>
                    <a:pt x="195" y="198"/>
                  </a:cubicBezTo>
                  <a:cubicBezTo>
                    <a:pt x="195" y="199"/>
                    <a:pt x="195" y="199"/>
                    <a:pt x="195" y="199"/>
                  </a:cubicBezTo>
                  <a:cubicBezTo>
                    <a:pt x="195" y="201"/>
                    <a:pt x="195" y="201"/>
                    <a:pt x="195" y="201"/>
                  </a:cubicBezTo>
                  <a:cubicBezTo>
                    <a:pt x="194" y="202"/>
                    <a:pt x="194" y="202"/>
                    <a:pt x="194" y="202"/>
                  </a:cubicBezTo>
                  <a:cubicBezTo>
                    <a:pt x="193" y="202"/>
                    <a:pt x="193" y="202"/>
                    <a:pt x="193" y="202"/>
                  </a:cubicBezTo>
                  <a:cubicBezTo>
                    <a:pt x="192" y="202"/>
                    <a:pt x="192" y="202"/>
                    <a:pt x="192" y="202"/>
                  </a:cubicBezTo>
                  <a:cubicBezTo>
                    <a:pt x="191" y="202"/>
                    <a:pt x="191" y="202"/>
                    <a:pt x="191" y="202"/>
                  </a:cubicBezTo>
                  <a:cubicBezTo>
                    <a:pt x="189" y="202"/>
                    <a:pt x="189" y="202"/>
                    <a:pt x="189" y="202"/>
                  </a:cubicBezTo>
                  <a:cubicBezTo>
                    <a:pt x="189" y="201"/>
                    <a:pt x="189" y="201"/>
                    <a:pt x="189" y="201"/>
                  </a:cubicBezTo>
                  <a:cubicBezTo>
                    <a:pt x="188" y="202"/>
                    <a:pt x="188" y="202"/>
                    <a:pt x="188" y="202"/>
                  </a:cubicBezTo>
                  <a:cubicBezTo>
                    <a:pt x="188" y="202"/>
                    <a:pt x="188" y="202"/>
                    <a:pt x="188" y="202"/>
                  </a:cubicBezTo>
                  <a:cubicBezTo>
                    <a:pt x="189" y="202"/>
                    <a:pt x="189" y="202"/>
                    <a:pt x="189" y="202"/>
                  </a:cubicBezTo>
                  <a:cubicBezTo>
                    <a:pt x="191" y="202"/>
                    <a:pt x="191" y="202"/>
                    <a:pt x="191" y="202"/>
                  </a:cubicBezTo>
                  <a:cubicBezTo>
                    <a:pt x="192" y="203"/>
                    <a:pt x="192" y="203"/>
                    <a:pt x="192" y="203"/>
                  </a:cubicBezTo>
                  <a:cubicBezTo>
                    <a:pt x="193" y="204"/>
                    <a:pt x="193" y="204"/>
                    <a:pt x="193" y="204"/>
                  </a:cubicBezTo>
                  <a:cubicBezTo>
                    <a:pt x="192" y="204"/>
                    <a:pt x="192" y="204"/>
                    <a:pt x="192" y="204"/>
                  </a:cubicBezTo>
                  <a:cubicBezTo>
                    <a:pt x="193" y="203"/>
                    <a:pt x="193" y="203"/>
                    <a:pt x="193" y="203"/>
                  </a:cubicBezTo>
                  <a:cubicBezTo>
                    <a:pt x="194" y="203"/>
                    <a:pt x="194" y="203"/>
                    <a:pt x="194" y="203"/>
                  </a:cubicBezTo>
                  <a:cubicBezTo>
                    <a:pt x="196" y="203"/>
                    <a:pt x="196" y="203"/>
                    <a:pt x="196" y="203"/>
                  </a:cubicBezTo>
                  <a:cubicBezTo>
                    <a:pt x="197" y="203"/>
                    <a:pt x="197" y="203"/>
                    <a:pt x="197" y="203"/>
                  </a:cubicBezTo>
                  <a:cubicBezTo>
                    <a:pt x="197" y="204"/>
                    <a:pt x="197" y="204"/>
                    <a:pt x="197" y="204"/>
                  </a:cubicBezTo>
                  <a:cubicBezTo>
                    <a:pt x="199" y="205"/>
                    <a:pt x="199" y="205"/>
                    <a:pt x="199" y="205"/>
                  </a:cubicBezTo>
                  <a:cubicBezTo>
                    <a:pt x="199" y="206"/>
                    <a:pt x="199" y="206"/>
                    <a:pt x="199" y="206"/>
                  </a:cubicBezTo>
                  <a:cubicBezTo>
                    <a:pt x="199" y="206"/>
                    <a:pt x="199" y="206"/>
                    <a:pt x="199" y="206"/>
                  </a:cubicBezTo>
                  <a:cubicBezTo>
                    <a:pt x="200" y="206"/>
                    <a:pt x="200" y="206"/>
                    <a:pt x="200" y="206"/>
                  </a:cubicBezTo>
                  <a:cubicBezTo>
                    <a:pt x="200" y="207"/>
                    <a:pt x="200" y="207"/>
                    <a:pt x="200" y="207"/>
                  </a:cubicBezTo>
                  <a:cubicBezTo>
                    <a:pt x="201" y="207"/>
                    <a:pt x="201" y="207"/>
                    <a:pt x="201" y="207"/>
                  </a:cubicBezTo>
                  <a:cubicBezTo>
                    <a:pt x="202" y="208"/>
                    <a:pt x="202" y="208"/>
                    <a:pt x="202" y="208"/>
                  </a:cubicBezTo>
                  <a:cubicBezTo>
                    <a:pt x="202" y="208"/>
                    <a:pt x="202" y="208"/>
                    <a:pt x="202" y="208"/>
                  </a:cubicBezTo>
                  <a:cubicBezTo>
                    <a:pt x="203" y="209"/>
                    <a:pt x="203" y="209"/>
                    <a:pt x="203" y="209"/>
                  </a:cubicBezTo>
                  <a:cubicBezTo>
                    <a:pt x="203" y="209"/>
                    <a:pt x="203" y="209"/>
                    <a:pt x="203" y="209"/>
                  </a:cubicBezTo>
                  <a:cubicBezTo>
                    <a:pt x="204" y="209"/>
                    <a:pt x="204" y="209"/>
                    <a:pt x="204" y="209"/>
                  </a:cubicBezTo>
                  <a:cubicBezTo>
                    <a:pt x="204" y="210"/>
                    <a:pt x="204" y="210"/>
                    <a:pt x="204" y="210"/>
                  </a:cubicBezTo>
                  <a:cubicBezTo>
                    <a:pt x="205" y="210"/>
                    <a:pt x="205" y="210"/>
                    <a:pt x="205" y="210"/>
                  </a:cubicBezTo>
                  <a:cubicBezTo>
                    <a:pt x="205" y="211"/>
                    <a:pt x="205" y="211"/>
                    <a:pt x="205" y="211"/>
                  </a:cubicBezTo>
                  <a:cubicBezTo>
                    <a:pt x="204" y="212"/>
                    <a:pt x="204" y="212"/>
                    <a:pt x="204" y="212"/>
                  </a:cubicBezTo>
                  <a:cubicBezTo>
                    <a:pt x="203" y="212"/>
                    <a:pt x="203" y="212"/>
                    <a:pt x="203" y="212"/>
                  </a:cubicBezTo>
                  <a:cubicBezTo>
                    <a:pt x="203" y="213"/>
                    <a:pt x="203" y="213"/>
                    <a:pt x="203" y="213"/>
                  </a:cubicBezTo>
                  <a:cubicBezTo>
                    <a:pt x="203" y="214"/>
                    <a:pt x="203" y="214"/>
                    <a:pt x="203" y="214"/>
                  </a:cubicBezTo>
                  <a:cubicBezTo>
                    <a:pt x="203" y="214"/>
                    <a:pt x="203" y="214"/>
                    <a:pt x="203" y="214"/>
                  </a:cubicBezTo>
                  <a:cubicBezTo>
                    <a:pt x="203" y="213"/>
                    <a:pt x="203" y="213"/>
                    <a:pt x="203" y="213"/>
                  </a:cubicBezTo>
                  <a:cubicBezTo>
                    <a:pt x="204" y="212"/>
                    <a:pt x="204" y="212"/>
                    <a:pt x="204" y="212"/>
                  </a:cubicBezTo>
                  <a:cubicBezTo>
                    <a:pt x="205" y="212"/>
                    <a:pt x="205" y="212"/>
                    <a:pt x="205" y="212"/>
                  </a:cubicBezTo>
                  <a:cubicBezTo>
                    <a:pt x="205" y="212"/>
                    <a:pt x="205" y="212"/>
                    <a:pt x="205" y="212"/>
                  </a:cubicBezTo>
                  <a:cubicBezTo>
                    <a:pt x="205" y="213"/>
                    <a:pt x="205" y="213"/>
                    <a:pt x="205" y="213"/>
                  </a:cubicBezTo>
                  <a:cubicBezTo>
                    <a:pt x="205" y="214"/>
                    <a:pt x="205" y="214"/>
                    <a:pt x="205" y="214"/>
                  </a:cubicBezTo>
                  <a:cubicBezTo>
                    <a:pt x="205" y="214"/>
                    <a:pt x="205" y="214"/>
                    <a:pt x="205" y="214"/>
                  </a:cubicBezTo>
                  <a:cubicBezTo>
                    <a:pt x="205" y="213"/>
                    <a:pt x="205" y="213"/>
                    <a:pt x="205" y="213"/>
                  </a:cubicBezTo>
                  <a:cubicBezTo>
                    <a:pt x="206" y="213"/>
                    <a:pt x="206" y="213"/>
                    <a:pt x="206" y="213"/>
                  </a:cubicBezTo>
                  <a:cubicBezTo>
                    <a:pt x="207" y="213"/>
                    <a:pt x="207" y="213"/>
                    <a:pt x="207" y="213"/>
                  </a:cubicBezTo>
                  <a:cubicBezTo>
                    <a:pt x="207" y="213"/>
                    <a:pt x="207" y="213"/>
                    <a:pt x="207" y="213"/>
                  </a:cubicBezTo>
                  <a:cubicBezTo>
                    <a:pt x="207" y="214"/>
                    <a:pt x="207" y="214"/>
                    <a:pt x="207" y="214"/>
                  </a:cubicBezTo>
                  <a:cubicBezTo>
                    <a:pt x="206" y="215"/>
                    <a:pt x="206" y="215"/>
                    <a:pt x="206" y="215"/>
                  </a:cubicBezTo>
                  <a:cubicBezTo>
                    <a:pt x="205" y="215"/>
                    <a:pt x="205" y="215"/>
                    <a:pt x="205" y="215"/>
                  </a:cubicBezTo>
                  <a:cubicBezTo>
                    <a:pt x="205" y="216"/>
                    <a:pt x="205" y="216"/>
                    <a:pt x="205" y="216"/>
                  </a:cubicBezTo>
                  <a:cubicBezTo>
                    <a:pt x="205" y="217"/>
                    <a:pt x="205" y="217"/>
                    <a:pt x="205" y="217"/>
                  </a:cubicBezTo>
                  <a:cubicBezTo>
                    <a:pt x="205" y="217"/>
                    <a:pt x="205" y="217"/>
                    <a:pt x="205" y="217"/>
                  </a:cubicBezTo>
                  <a:cubicBezTo>
                    <a:pt x="205" y="218"/>
                    <a:pt x="205" y="218"/>
                    <a:pt x="205" y="218"/>
                  </a:cubicBezTo>
                  <a:cubicBezTo>
                    <a:pt x="205" y="219"/>
                    <a:pt x="205" y="219"/>
                    <a:pt x="205" y="219"/>
                  </a:cubicBezTo>
                  <a:cubicBezTo>
                    <a:pt x="205" y="220"/>
                    <a:pt x="205" y="220"/>
                    <a:pt x="205" y="220"/>
                  </a:cubicBezTo>
                  <a:cubicBezTo>
                    <a:pt x="205" y="220"/>
                    <a:pt x="205" y="220"/>
                    <a:pt x="205" y="220"/>
                  </a:cubicBezTo>
                  <a:cubicBezTo>
                    <a:pt x="205" y="218"/>
                    <a:pt x="205" y="218"/>
                    <a:pt x="205" y="218"/>
                  </a:cubicBezTo>
                  <a:cubicBezTo>
                    <a:pt x="206" y="217"/>
                    <a:pt x="206" y="217"/>
                    <a:pt x="206" y="217"/>
                  </a:cubicBezTo>
                  <a:cubicBezTo>
                    <a:pt x="207" y="216"/>
                    <a:pt x="207" y="216"/>
                    <a:pt x="207" y="216"/>
                  </a:cubicBezTo>
                  <a:cubicBezTo>
                    <a:pt x="208" y="216"/>
                    <a:pt x="208" y="216"/>
                    <a:pt x="208" y="216"/>
                  </a:cubicBezTo>
                  <a:cubicBezTo>
                    <a:pt x="208" y="217"/>
                    <a:pt x="208" y="217"/>
                    <a:pt x="208" y="217"/>
                  </a:cubicBezTo>
                  <a:cubicBezTo>
                    <a:pt x="207" y="218"/>
                    <a:pt x="207" y="218"/>
                    <a:pt x="207" y="218"/>
                  </a:cubicBezTo>
                  <a:cubicBezTo>
                    <a:pt x="207" y="219"/>
                    <a:pt x="207" y="219"/>
                    <a:pt x="207" y="219"/>
                  </a:cubicBezTo>
                  <a:cubicBezTo>
                    <a:pt x="207" y="219"/>
                    <a:pt x="207" y="219"/>
                    <a:pt x="207" y="219"/>
                  </a:cubicBezTo>
                  <a:cubicBezTo>
                    <a:pt x="207" y="219"/>
                    <a:pt x="207" y="219"/>
                    <a:pt x="207" y="219"/>
                  </a:cubicBezTo>
                  <a:cubicBezTo>
                    <a:pt x="208" y="219"/>
                    <a:pt x="208" y="219"/>
                    <a:pt x="208" y="219"/>
                  </a:cubicBezTo>
                  <a:cubicBezTo>
                    <a:pt x="208" y="221"/>
                    <a:pt x="208" y="221"/>
                    <a:pt x="208" y="221"/>
                  </a:cubicBezTo>
                  <a:cubicBezTo>
                    <a:pt x="207" y="221"/>
                    <a:pt x="207" y="221"/>
                    <a:pt x="207" y="221"/>
                  </a:cubicBezTo>
                  <a:cubicBezTo>
                    <a:pt x="206" y="221"/>
                    <a:pt x="206" y="221"/>
                    <a:pt x="206" y="221"/>
                  </a:cubicBezTo>
                  <a:cubicBezTo>
                    <a:pt x="206" y="222"/>
                    <a:pt x="206" y="222"/>
                    <a:pt x="206" y="222"/>
                  </a:cubicBezTo>
                  <a:cubicBezTo>
                    <a:pt x="206" y="222"/>
                    <a:pt x="206" y="222"/>
                    <a:pt x="206" y="222"/>
                  </a:cubicBezTo>
                  <a:cubicBezTo>
                    <a:pt x="207" y="222"/>
                    <a:pt x="207" y="222"/>
                    <a:pt x="207" y="222"/>
                  </a:cubicBezTo>
                  <a:cubicBezTo>
                    <a:pt x="207" y="222"/>
                    <a:pt x="207" y="222"/>
                    <a:pt x="207" y="222"/>
                  </a:cubicBezTo>
                  <a:cubicBezTo>
                    <a:pt x="207" y="223"/>
                    <a:pt x="207" y="223"/>
                    <a:pt x="207" y="223"/>
                  </a:cubicBezTo>
                  <a:cubicBezTo>
                    <a:pt x="207" y="223"/>
                    <a:pt x="207" y="223"/>
                    <a:pt x="207" y="223"/>
                  </a:cubicBezTo>
                  <a:cubicBezTo>
                    <a:pt x="207" y="224"/>
                    <a:pt x="207" y="224"/>
                    <a:pt x="207" y="224"/>
                  </a:cubicBezTo>
                  <a:cubicBezTo>
                    <a:pt x="208" y="224"/>
                    <a:pt x="208" y="224"/>
                    <a:pt x="208" y="224"/>
                  </a:cubicBezTo>
                  <a:cubicBezTo>
                    <a:pt x="208" y="225"/>
                    <a:pt x="208" y="225"/>
                    <a:pt x="208" y="225"/>
                  </a:cubicBezTo>
                  <a:cubicBezTo>
                    <a:pt x="207" y="226"/>
                    <a:pt x="207" y="226"/>
                    <a:pt x="207" y="226"/>
                  </a:cubicBezTo>
                  <a:cubicBezTo>
                    <a:pt x="207" y="227"/>
                    <a:pt x="207" y="227"/>
                    <a:pt x="207" y="227"/>
                  </a:cubicBezTo>
                  <a:cubicBezTo>
                    <a:pt x="207" y="229"/>
                    <a:pt x="207" y="229"/>
                    <a:pt x="207" y="229"/>
                  </a:cubicBezTo>
                  <a:cubicBezTo>
                    <a:pt x="207" y="229"/>
                    <a:pt x="207" y="229"/>
                    <a:pt x="207" y="229"/>
                  </a:cubicBezTo>
                  <a:cubicBezTo>
                    <a:pt x="207" y="230"/>
                    <a:pt x="207" y="230"/>
                    <a:pt x="207" y="230"/>
                  </a:cubicBezTo>
                  <a:cubicBezTo>
                    <a:pt x="207" y="231"/>
                    <a:pt x="207" y="231"/>
                    <a:pt x="207" y="231"/>
                  </a:cubicBezTo>
                  <a:cubicBezTo>
                    <a:pt x="206" y="231"/>
                    <a:pt x="206" y="231"/>
                    <a:pt x="206" y="231"/>
                  </a:cubicBezTo>
                  <a:cubicBezTo>
                    <a:pt x="206" y="231"/>
                    <a:pt x="206" y="231"/>
                    <a:pt x="206" y="231"/>
                  </a:cubicBezTo>
                  <a:cubicBezTo>
                    <a:pt x="205" y="230"/>
                    <a:pt x="205" y="230"/>
                    <a:pt x="205" y="230"/>
                  </a:cubicBezTo>
                  <a:cubicBezTo>
                    <a:pt x="206" y="230"/>
                    <a:pt x="206" y="230"/>
                    <a:pt x="206" y="230"/>
                  </a:cubicBezTo>
                  <a:cubicBezTo>
                    <a:pt x="205" y="229"/>
                    <a:pt x="205" y="229"/>
                    <a:pt x="205" y="229"/>
                  </a:cubicBezTo>
                  <a:cubicBezTo>
                    <a:pt x="205" y="229"/>
                    <a:pt x="205" y="229"/>
                    <a:pt x="205" y="229"/>
                  </a:cubicBezTo>
                  <a:cubicBezTo>
                    <a:pt x="204" y="229"/>
                    <a:pt x="204" y="229"/>
                    <a:pt x="204" y="229"/>
                  </a:cubicBezTo>
                  <a:cubicBezTo>
                    <a:pt x="204" y="230"/>
                    <a:pt x="204" y="230"/>
                    <a:pt x="204" y="230"/>
                  </a:cubicBezTo>
                  <a:cubicBezTo>
                    <a:pt x="203" y="229"/>
                    <a:pt x="203" y="229"/>
                    <a:pt x="203" y="229"/>
                  </a:cubicBezTo>
                  <a:cubicBezTo>
                    <a:pt x="203" y="228"/>
                    <a:pt x="203" y="228"/>
                    <a:pt x="203" y="228"/>
                  </a:cubicBezTo>
                  <a:cubicBezTo>
                    <a:pt x="204" y="227"/>
                    <a:pt x="204" y="227"/>
                    <a:pt x="204" y="227"/>
                  </a:cubicBezTo>
                  <a:cubicBezTo>
                    <a:pt x="203" y="226"/>
                    <a:pt x="203" y="226"/>
                    <a:pt x="203" y="226"/>
                  </a:cubicBezTo>
                  <a:cubicBezTo>
                    <a:pt x="203" y="225"/>
                    <a:pt x="203" y="225"/>
                    <a:pt x="203" y="225"/>
                  </a:cubicBezTo>
                  <a:cubicBezTo>
                    <a:pt x="203" y="225"/>
                    <a:pt x="203" y="225"/>
                    <a:pt x="203" y="225"/>
                  </a:cubicBezTo>
                  <a:cubicBezTo>
                    <a:pt x="203" y="224"/>
                    <a:pt x="203" y="224"/>
                    <a:pt x="203" y="224"/>
                  </a:cubicBezTo>
                  <a:cubicBezTo>
                    <a:pt x="203" y="224"/>
                    <a:pt x="203" y="224"/>
                    <a:pt x="203" y="224"/>
                  </a:cubicBezTo>
                  <a:cubicBezTo>
                    <a:pt x="202" y="225"/>
                    <a:pt x="202" y="225"/>
                    <a:pt x="202" y="225"/>
                  </a:cubicBezTo>
                  <a:cubicBezTo>
                    <a:pt x="202" y="226"/>
                    <a:pt x="202" y="226"/>
                    <a:pt x="202" y="226"/>
                  </a:cubicBezTo>
                  <a:cubicBezTo>
                    <a:pt x="202" y="227"/>
                    <a:pt x="202" y="227"/>
                    <a:pt x="202" y="227"/>
                  </a:cubicBezTo>
                  <a:cubicBezTo>
                    <a:pt x="202" y="229"/>
                    <a:pt x="202" y="229"/>
                    <a:pt x="202" y="229"/>
                  </a:cubicBezTo>
                  <a:cubicBezTo>
                    <a:pt x="202" y="230"/>
                    <a:pt x="202" y="230"/>
                    <a:pt x="202" y="230"/>
                  </a:cubicBezTo>
                  <a:cubicBezTo>
                    <a:pt x="202" y="230"/>
                    <a:pt x="202" y="230"/>
                    <a:pt x="202" y="230"/>
                  </a:cubicBezTo>
                  <a:cubicBezTo>
                    <a:pt x="201" y="230"/>
                    <a:pt x="201" y="230"/>
                    <a:pt x="201" y="230"/>
                  </a:cubicBezTo>
                  <a:cubicBezTo>
                    <a:pt x="200" y="230"/>
                    <a:pt x="200" y="230"/>
                    <a:pt x="200" y="230"/>
                  </a:cubicBezTo>
                  <a:cubicBezTo>
                    <a:pt x="199" y="230"/>
                    <a:pt x="199" y="230"/>
                    <a:pt x="199" y="230"/>
                  </a:cubicBezTo>
                  <a:cubicBezTo>
                    <a:pt x="199" y="230"/>
                    <a:pt x="199" y="230"/>
                    <a:pt x="199" y="230"/>
                  </a:cubicBezTo>
                  <a:cubicBezTo>
                    <a:pt x="197" y="229"/>
                    <a:pt x="197" y="229"/>
                    <a:pt x="197" y="229"/>
                  </a:cubicBezTo>
                  <a:cubicBezTo>
                    <a:pt x="196" y="227"/>
                    <a:pt x="196" y="227"/>
                    <a:pt x="196" y="227"/>
                  </a:cubicBezTo>
                  <a:cubicBezTo>
                    <a:pt x="195" y="226"/>
                    <a:pt x="195" y="226"/>
                    <a:pt x="195" y="226"/>
                  </a:cubicBezTo>
                  <a:cubicBezTo>
                    <a:pt x="195" y="225"/>
                    <a:pt x="195" y="225"/>
                    <a:pt x="195" y="225"/>
                  </a:cubicBezTo>
                  <a:cubicBezTo>
                    <a:pt x="195" y="223"/>
                    <a:pt x="195" y="223"/>
                    <a:pt x="195" y="223"/>
                  </a:cubicBezTo>
                  <a:cubicBezTo>
                    <a:pt x="194" y="222"/>
                    <a:pt x="194" y="222"/>
                    <a:pt x="194" y="222"/>
                  </a:cubicBezTo>
                  <a:cubicBezTo>
                    <a:pt x="193" y="221"/>
                    <a:pt x="193" y="221"/>
                    <a:pt x="193" y="221"/>
                  </a:cubicBezTo>
                  <a:cubicBezTo>
                    <a:pt x="193" y="220"/>
                    <a:pt x="193" y="220"/>
                    <a:pt x="193" y="220"/>
                  </a:cubicBezTo>
                  <a:cubicBezTo>
                    <a:pt x="193" y="219"/>
                    <a:pt x="193" y="219"/>
                    <a:pt x="193" y="219"/>
                  </a:cubicBezTo>
                  <a:cubicBezTo>
                    <a:pt x="194" y="218"/>
                    <a:pt x="194" y="218"/>
                    <a:pt x="194" y="218"/>
                  </a:cubicBezTo>
                  <a:cubicBezTo>
                    <a:pt x="193" y="217"/>
                    <a:pt x="193" y="217"/>
                    <a:pt x="193" y="217"/>
                  </a:cubicBezTo>
                  <a:cubicBezTo>
                    <a:pt x="193" y="217"/>
                    <a:pt x="193" y="217"/>
                    <a:pt x="193" y="217"/>
                  </a:cubicBezTo>
                  <a:cubicBezTo>
                    <a:pt x="192" y="217"/>
                    <a:pt x="192" y="217"/>
                    <a:pt x="192" y="217"/>
                  </a:cubicBezTo>
                  <a:cubicBezTo>
                    <a:pt x="191" y="218"/>
                    <a:pt x="191" y="218"/>
                    <a:pt x="191" y="218"/>
                  </a:cubicBezTo>
                  <a:cubicBezTo>
                    <a:pt x="191" y="217"/>
                    <a:pt x="191" y="217"/>
                    <a:pt x="191" y="217"/>
                  </a:cubicBezTo>
                  <a:cubicBezTo>
                    <a:pt x="189" y="215"/>
                    <a:pt x="189" y="215"/>
                    <a:pt x="189" y="215"/>
                  </a:cubicBezTo>
                  <a:cubicBezTo>
                    <a:pt x="188" y="214"/>
                    <a:pt x="188" y="214"/>
                    <a:pt x="188" y="214"/>
                  </a:cubicBezTo>
                  <a:cubicBezTo>
                    <a:pt x="188" y="213"/>
                    <a:pt x="188" y="213"/>
                    <a:pt x="188" y="213"/>
                  </a:cubicBezTo>
                  <a:cubicBezTo>
                    <a:pt x="187" y="214"/>
                    <a:pt x="187" y="214"/>
                    <a:pt x="187" y="214"/>
                  </a:cubicBezTo>
                  <a:cubicBezTo>
                    <a:pt x="186" y="214"/>
                    <a:pt x="186" y="214"/>
                    <a:pt x="186" y="214"/>
                  </a:cubicBezTo>
                  <a:cubicBezTo>
                    <a:pt x="185" y="213"/>
                    <a:pt x="185" y="213"/>
                    <a:pt x="185" y="213"/>
                  </a:cubicBezTo>
                  <a:cubicBezTo>
                    <a:pt x="185" y="214"/>
                    <a:pt x="185" y="214"/>
                    <a:pt x="185" y="214"/>
                  </a:cubicBezTo>
                  <a:cubicBezTo>
                    <a:pt x="184" y="214"/>
                    <a:pt x="184" y="214"/>
                    <a:pt x="184" y="214"/>
                  </a:cubicBezTo>
                  <a:cubicBezTo>
                    <a:pt x="183" y="214"/>
                    <a:pt x="183" y="214"/>
                    <a:pt x="183" y="214"/>
                  </a:cubicBezTo>
                  <a:cubicBezTo>
                    <a:pt x="182" y="213"/>
                    <a:pt x="182" y="213"/>
                    <a:pt x="182" y="213"/>
                  </a:cubicBezTo>
                  <a:cubicBezTo>
                    <a:pt x="182" y="212"/>
                    <a:pt x="182" y="212"/>
                    <a:pt x="182" y="212"/>
                  </a:cubicBezTo>
                  <a:cubicBezTo>
                    <a:pt x="181" y="211"/>
                    <a:pt x="181" y="211"/>
                    <a:pt x="181" y="211"/>
                  </a:cubicBezTo>
                  <a:cubicBezTo>
                    <a:pt x="181" y="210"/>
                    <a:pt x="181" y="210"/>
                    <a:pt x="181" y="210"/>
                  </a:cubicBezTo>
                  <a:cubicBezTo>
                    <a:pt x="180" y="210"/>
                    <a:pt x="180" y="210"/>
                    <a:pt x="180" y="210"/>
                  </a:cubicBezTo>
                  <a:cubicBezTo>
                    <a:pt x="180" y="208"/>
                    <a:pt x="180" y="208"/>
                    <a:pt x="180" y="208"/>
                  </a:cubicBezTo>
                  <a:cubicBezTo>
                    <a:pt x="179" y="207"/>
                    <a:pt x="179" y="207"/>
                    <a:pt x="179" y="207"/>
                  </a:cubicBezTo>
                  <a:cubicBezTo>
                    <a:pt x="179" y="208"/>
                    <a:pt x="179" y="208"/>
                    <a:pt x="179" y="208"/>
                  </a:cubicBezTo>
                  <a:cubicBezTo>
                    <a:pt x="179" y="209"/>
                    <a:pt x="179" y="209"/>
                    <a:pt x="179" y="209"/>
                  </a:cubicBezTo>
                  <a:cubicBezTo>
                    <a:pt x="179" y="210"/>
                    <a:pt x="179" y="210"/>
                    <a:pt x="179" y="210"/>
                  </a:cubicBezTo>
                  <a:cubicBezTo>
                    <a:pt x="178" y="210"/>
                    <a:pt x="178" y="210"/>
                    <a:pt x="178" y="210"/>
                  </a:cubicBezTo>
                  <a:cubicBezTo>
                    <a:pt x="178" y="211"/>
                    <a:pt x="178" y="211"/>
                    <a:pt x="178" y="211"/>
                  </a:cubicBezTo>
                  <a:cubicBezTo>
                    <a:pt x="179" y="211"/>
                    <a:pt x="179" y="211"/>
                    <a:pt x="179" y="211"/>
                  </a:cubicBezTo>
                  <a:cubicBezTo>
                    <a:pt x="179" y="211"/>
                    <a:pt x="179" y="211"/>
                    <a:pt x="179" y="211"/>
                  </a:cubicBezTo>
                  <a:cubicBezTo>
                    <a:pt x="180" y="212"/>
                    <a:pt x="180" y="212"/>
                    <a:pt x="180" y="212"/>
                  </a:cubicBezTo>
                  <a:cubicBezTo>
                    <a:pt x="181" y="213"/>
                    <a:pt x="181" y="213"/>
                    <a:pt x="181" y="213"/>
                  </a:cubicBezTo>
                  <a:cubicBezTo>
                    <a:pt x="180" y="214"/>
                    <a:pt x="180" y="214"/>
                    <a:pt x="180" y="214"/>
                  </a:cubicBezTo>
                  <a:cubicBezTo>
                    <a:pt x="179" y="214"/>
                    <a:pt x="179" y="214"/>
                    <a:pt x="179" y="214"/>
                  </a:cubicBezTo>
                  <a:cubicBezTo>
                    <a:pt x="179" y="214"/>
                    <a:pt x="179" y="214"/>
                    <a:pt x="179" y="214"/>
                  </a:cubicBezTo>
                  <a:cubicBezTo>
                    <a:pt x="178" y="215"/>
                    <a:pt x="178" y="215"/>
                    <a:pt x="178" y="215"/>
                  </a:cubicBezTo>
                  <a:cubicBezTo>
                    <a:pt x="177" y="214"/>
                    <a:pt x="177" y="214"/>
                    <a:pt x="177" y="214"/>
                  </a:cubicBezTo>
                  <a:cubicBezTo>
                    <a:pt x="177" y="215"/>
                    <a:pt x="177" y="215"/>
                    <a:pt x="177" y="215"/>
                  </a:cubicBezTo>
                  <a:cubicBezTo>
                    <a:pt x="178" y="215"/>
                    <a:pt x="178" y="215"/>
                    <a:pt x="178" y="215"/>
                  </a:cubicBezTo>
                  <a:cubicBezTo>
                    <a:pt x="179" y="215"/>
                    <a:pt x="179" y="215"/>
                    <a:pt x="179" y="215"/>
                  </a:cubicBezTo>
                  <a:cubicBezTo>
                    <a:pt x="180" y="214"/>
                    <a:pt x="180" y="214"/>
                    <a:pt x="180" y="214"/>
                  </a:cubicBezTo>
                  <a:cubicBezTo>
                    <a:pt x="181" y="214"/>
                    <a:pt x="181" y="214"/>
                    <a:pt x="181" y="214"/>
                  </a:cubicBezTo>
                  <a:cubicBezTo>
                    <a:pt x="182" y="214"/>
                    <a:pt x="182" y="214"/>
                    <a:pt x="182" y="214"/>
                  </a:cubicBezTo>
                  <a:cubicBezTo>
                    <a:pt x="182" y="214"/>
                    <a:pt x="182" y="214"/>
                    <a:pt x="182" y="214"/>
                  </a:cubicBezTo>
                  <a:cubicBezTo>
                    <a:pt x="182" y="215"/>
                    <a:pt x="182" y="215"/>
                    <a:pt x="182" y="215"/>
                  </a:cubicBezTo>
                  <a:cubicBezTo>
                    <a:pt x="183" y="215"/>
                    <a:pt x="183" y="215"/>
                    <a:pt x="183" y="215"/>
                  </a:cubicBezTo>
                  <a:cubicBezTo>
                    <a:pt x="184" y="215"/>
                    <a:pt x="184" y="215"/>
                    <a:pt x="184" y="215"/>
                  </a:cubicBezTo>
                  <a:cubicBezTo>
                    <a:pt x="184" y="215"/>
                    <a:pt x="184" y="215"/>
                    <a:pt x="184" y="215"/>
                  </a:cubicBezTo>
                  <a:cubicBezTo>
                    <a:pt x="187" y="216"/>
                    <a:pt x="187" y="216"/>
                    <a:pt x="187" y="216"/>
                  </a:cubicBezTo>
                  <a:cubicBezTo>
                    <a:pt x="188" y="216"/>
                    <a:pt x="188" y="216"/>
                    <a:pt x="188" y="216"/>
                  </a:cubicBezTo>
                  <a:cubicBezTo>
                    <a:pt x="189" y="216"/>
                    <a:pt x="189" y="216"/>
                    <a:pt x="189" y="216"/>
                  </a:cubicBezTo>
                  <a:cubicBezTo>
                    <a:pt x="189" y="217"/>
                    <a:pt x="189" y="217"/>
                    <a:pt x="189" y="217"/>
                  </a:cubicBezTo>
                  <a:cubicBezTo>
                    <a:pt x="190" y="218"/>
                    <a:pt x="190" y="218"/>
                    <a:pt x="190" y="218"/>
                  </a:cubicBezTo>
                  <a:cubicBezTo>
                    <a:pt x="189" y="219"/>
                    <a:pt x="189" y="219"/>
                    <a:pt x="189" y="219"/>
                  </a:cubicBezTo>
                  <a:cubicBezTo>
                    <a:pt x="188" y="220"/>
                    <a:pt x="188" y="220"/>
                    <a:pt x="188" y="220"/>
                  </a:cubicBezTo>
                  <a:cubicBezTo>
                    <a:pt x="188" y="221"/>
                    <a:pt x="188" y="221"/>
                    <a:pt x="188" y="221"/>
                  </a:cubicBezTo>
                  <a:cubicBezTo>
                    <a:pt x="187" y="221"/>
                    <a:pt x="187" y="221"/>
                    <a:pt x="187" y="221"/>
                  </a:cubicBezTo>
                  <a:cubicBezTo>
                    <a:pt x="186" y="221"/>
                    <a:pt x="186" y="221"/>
                    <a:pt x="186" y="221"/>
                  </a:cubicBezTo>
                  <a:cubicBezTo>
                    <a:pt x="183" y="222"/>
                    <a:pt x="183" y="222"/>
                    <a:pt x="183" y="222"/>
                  </a:cubicBezTo>
                  <a:cubicBezTo>
                    <a:pt x="182" y="222"/>
                    <a:pt x="182" y="222"/>
                    <a:pt x="182" y="222"/>
                  </a:cubicBezTo>
                  <a:cubicBezTo>
                    <a:pt x="180" y="223"/>
                    <a:pt x="180" y="223"/>
                    <a:pt x="180" y="223"/>
                  </a:cubicBezTo>
                  <a:cubicBezTo>
                    <a:pt x="180" y="222"/>
                    <a:pt x="180" y="222"/>
                    <a:pt x="180" y="222"/>
                  </a:cubicBezTo>
                  <a:cubicBezTo>
                    <a:pt x="179" y="221"/>
                    <a:pt x="179" y="221"/>
                    <a:pt x="179" y="221"/>
                  </a:cubicBezTo>
                  <a:cubicBezTo>
                    <a:pt x="179" y="220"/>
                    <a:pt x="179" y="220"/>
                    <a:pt x="179" y="220"/>
                  </a:cubicBezTo>
                  <a:cubicBezTo>
                    <a:pt x="179" y="220"/>
                    <a:pt x="179" y="220"/>
                    <a:pt x="179" y="220"/>
                  </a:cubicBezTo>
                  <a:cubicBezTo>
                    <a:pt x="178" y="220"/>
                    <a:pt x="178" y="220"/>
                    <a:pt x="178" y="220"/>
                  </a:cubicBezTo>
                  <a:cubicBezTo>
                    <a:pt x="178" y="221"/>
                    <a:pt x="178" y="221"/>
                    <a:pt x="178" y="221"/>
                  </a:cubicBezTo>
                  <a:cubicBezTo>
                    <a:pt x="178" y="221"/>
                    <a:pt x="178" y="221"/>
                    <a:pt x="178" y="221"/>
                  </a:cubicBezTo>
                  <a:cubicBezTo>
                    <a:pt x="178" y="222"/>
                    <a:pt x="178" y="222"/>
                    <a:pt x="178" y="222"/>
                  </a:cubicBezTo>
                  <a:cubicBezTo>
                    <a:pt x="178" y="222"/>
                    <a:pt x="178" y="222"/>
                    <a:pt x="178" y="222"/>
                  </a:cubicBezTo>
                  <a:cubicBezTo>
                    <a:pt x="177" y="222"/>
                    <a:pt x="177" y="222"/>
                    <a:pt x="177" y="222"/>
                  </a:cubicBezTo>
                  <a:cubicBezTo>
                    <a:pt x="177" y="222"/>
                    <a:pt x="177" y="222"/>
                    <a:pt x="177" y="222"/>
                  </a:cubicBezTo>
                  <a:cubicBezTo>
                    <a:pt x="177" y="222"/>
                    <a:pt x="177" y="222"/>
                    <a:pt x="177" y="222"/>
                  </a:cubicBezTo>
                  <a:cubicBezTo>
                    <a:pt x="176" y="222"/>
                    <a:pt x="176" y="222"/>
                    <a:pt x="176" y="222"/>
                  </a:cubicBezTo>
                  <a:cubicBezTo>
                    <a:pt x="176" y="223"/>
                    <a:pt x="176" y="223"/>
                    <a:pt x="176" y="223"/>
                  </a:cubicBezTo>
                  <a:cubicBezTo>
                    <a:pt x="177" y="223"/>
                    <a:pt x="177" y="223"/>
                    <a:pt x="177" y="223"/>
                  </a:cubicBezTo>
                  <a:cubicBezTo>
                    <a:pt x="177" y="223"/>
                    <a:pt x="177" y="223"/>
                    <a:pt x="177" y="223"/>
                  </a:cubicBezTo>
                  <a:cubicBezTo>
                    <a:pt x="178" y="224"/>
                    <a:pt x="178" y="224"/>
                    <a:pt x="178" y="224"/>
                  </a:cubicBezTo>
                  <a:cubicBezTo>
                    <a:pt x="177" y="225"/>
                    <a:pt x="177" y="225"/>
                    <a:pt x="177" y="225"/>
                  </a:cubicBezTo>
                  <a:cubicBezTo>
                    <a:pt x="177" y="225"/>
                    <a:pt x="177" y="225"/>
                    <a:pt x="177" y="225"/>
                  </a:cubicBezTo>
                  <a:cubicBezTo>
                    <a:pt x="176" y="225"/>
                    <a:pt x="176" y="225"/>
                    <a:pt x="176" y="225"/>
                  </a:cubicBezTo>
                  <a:cubicBezTo>
                    <a:pt x="176" y="226"/>
                    <a:pt x="176" y="226"/>
                    <a:pt x="176" y="226"/>
                  </a:cubicBezTo>
                  <a:cubicBezTo>
                    <a:pt x="175" y="226"/>
                    <a:pt x="175" y="226"/>
                    <a:pt x="175" y="226"/>
                  </a:cubicBezTo>
                  <a:cubicBezTo>
                    <a:pt x="175" y="227"/>
                    <a:pt x="175" y="227"/>
                    <a:pt x="175" y="227"/>
                  </a:cubicBezTo>
                  <a:cubicBezTo>
                    <a:pt x="173" y="228"/>
                    <a:pt x="173" y="228"/>
                    <a:pt x="173" y="228"/>
                  </a:cubicBezTo>
                  <a:cubicBezTo>
                    <a:pt x="171" y="228"/>
                    <a:pt x="171" y="228"/>
                    <a:pt x="171" y="228"/>
                  </a:cubicBezTo>
                  <a:cubicBezTo>
                    <a:pt x="171" y="228"/>
                    <a:pt x="171" y="228"/>
                    <a:pt x="171" y="228"/>
                  </a:cubicBezTo>
                  <a:cubicBezTo>
                    <a:pt x="170" y="229"/>
                    <a:pt x="170" y="229"/>
                    <a:pt x="170" y="229"/>
                  </a:cubicBezTo>
                  <a:cubicBezTo>
                    <a:pt x="169" y="229"/>
                    <a:pt x="169" y="229"/>
                    <a:pt x="169" y="229"/>
                  </a:cubicBezTo>
                  <a:cubicBezTo>
                    <a:pt x="170" y="230"/>
                    <a:pt x="170" y="230"/>
                    <a:pt x="170" y="230"/>
                  </a:cubicBezTo>
                  <a:cubicBezTo>
                    <a:pt x="172" y="229"/>
                    <a:pt x="172" y="229"/>
                    <a:pt x="172" y="229"/>
                  </a:cubicBezTo>
                  <a:cubicBezTo>
                    <a:pt x="173" y="229"/>
                    <a:pt x="173" y="229"/>
                    <a:pt x="173" y="229"/>
                  </a:cubicBezTo>
                  <a:cubicBezTo>
                    <a:pt x="174" y="228"/>
                    <a:pt x="174" y="228"/>
                    <a:pt x="174" y="228"/>
                  </a:cubicBezTo>
                  <a:cubicBezTo>
                    <a:pt x="175" y="229"/>
                    <a:pt x="175" y="229"/>
                    <a:pt x="175" y="229"/>
                  </a:cubicBezTo>
                  <a:cubicBezTo>
                    <a:pt x="175" y="229"/>
                    <a:pt x="175" y="229"/>
                    <a:pt x="175" y="229"/>
                  </a:cubicBezTo>
                  <a:cubicBezTo>
                    <a:pt x="176" y="230"/>
                    <a:pt x="176" y="230"/>
                    <a:pt x="176" y="230"/>
                  </a:cubicBezTo>
                  <a:cubicBezTo>
                    <a:pt x="178" y="230"/>
                    <a:pt x="178" y="230"/>
                    <a:pt x="178" y="230"/>
                  </a:cubicBezTo>
                  <a:cubicBezTo>
                    <a:pt x="179" y="229"/>
                    <a:pt x="179" y="229"/>
                    <a:pt x="179" y="229"/>
                  </a:cubicBezTo>
                  <a:cubicBezTo>
                    <a:pt x="181" y="229"/>
                    <a:pt x="181" y="229"/>
                    <a:pt x="181" y="229"/>
                  </a:cubicBezTo>
                  <a:cubicBezTo>
                    <a:pt x="181" y="230"/>
                    <a:pt x="181" y="230"/>
                    <a:pt x="181" y="230"/>
                  </a:cubicBezTo>
                  <a:cubicBezTo>
                    <a:pt x="183" y="229"/>
                    <a:pt x="183" y="229"/>
                    <a:pt x="183" y="229"/>
                  </a:cubicBezTo>
                  <a:cubicBezTo>
                    <a:pt x="183" y="229"/>
                    <a:pt x="183" y="229"/>
                    <a:pt x="183" y="229"/>
                  </a:cubicBezTo>
                  <a:cubicBezTo>
                    <a:pt x="183" y="230"/>
                    <a:pt x="183" y="230"/>
                    <a:pt x="183" y="230"/>
                  </a:cubicBezTo>
                  <a:cubicBezTo>
                    <a:pt x="184" y="230"/>
                    <a:pt x="184" y="230"/>
                    <a:pt x="184" y="230"/>
                  </a:cubicBezTo>
                  <a:cubicBezTo>
                    <a:pt x="184" y="231"/>
                    <a:pt x="184" y="231"/>
                    <a:pt x="184" y="231"/>
                  </a:cubicBezTo>
                  <a:cubicBezTo>
                    <a:pt x="184" y="231"/>
                    <a:pt x="184" y="231"/>
                    <a:pt x="184" y="231"/>
                  </a:cubicBezTo>
                  <a:cubicBezTo>
                    <a:pt x="183" y="231"/>
                    <a:pt x="183" y="231"/>
                    <a:pt x="183" y="231"/>
                  </a:cubicBezTo>
                  <a:cubicBezTo>
                    <a:pt x="182" y="231"/>
                    <a:pt x="182" y="231"/>
                    <a:pt x="182" y="231"/>
                  </a:cubicBezTo>
                  <a:cubicBezTo>
                    <a:pt x="181" y="231"/>
                    <a:pt x="181" y="231"/>
                    <a:pt x="181" y="231"/>
                  </a:cubicBezTo>
                  <a:cubicBezTo>
                    <a:pt x="180" y="232"/>
                    <a:pt x="180" y="232"/>
                    <a:pt x="180" y="232"/>
                  </a:cubicBezTo>
                  <a:cubicBezTo>
                    <a:pt x="178" y="232"/>
                    <a:pt x="178" y="232"/>
                    <a:pt x="178" y="232"/>
                  </a:cubicBezTo>
                  <a:cubicBezTo>
                    <a:pt x="177" y="233"/>
                    <a:pt x="177" y="233"/>
                    <a:pt x="177" y="233"/>
                  </a:cubicBezTo>
                  <a:cubicBezTo>
                    <a:pt x="177" y="232"/>
                    <a:pt x="177" y="232"/>
                    <a:pt x="177" y="232"/>
                  </a:cubicBezTo>
                  <a:cubicBezTo>
                    <a:pt x="176" y="232"/>
                    <a:pt x="176" y="232"/>
                    <a:pt x="176" y="232"/>
                  </a:cubicBezTo>
                  <a:cubicBezTo>
                    <a:pt x="175" y="232"/>
                    <a:pt x="175" y="232"/>
                    <a:pt x="175" y="232"/>
                  </a:cubicBezTo>
                  <a:cubicBezTo>
                    <a:pt x="174" y="233"/>
                    <a:pt x="174" y="233"/>
                    <a:pt x="174" y="233"/>
                  </a:cubicBezTo>
                  <a:cubicBezTo>
                    <a:pt x="175" y="233"/>
                    <a:pt x="175" y="233"/>
                    <a:pt x="175" y="233"/>
                  </a:cubicBezTo>
                  <a:cubicBezTo>
                    <a:pt x="175" y="233"/>
                    <a:pt x="175" y="233"/>
                    <a:pt x="175" y="233"/>
                  </a:cubicBezTo>
                  <a:cubicBezTo>
                    <a:pt x="176" y="233"/>
                    <a:pt x="176" y="233"/>
                    <a:pt x="176" y="233"/>
                  </a:cubicBezTo>
                  <a:cubicBezTo>
                    <a:pt x="178" y="233"/>
                    <a:pt x="178" y="233"/>
                    <a:pt x="178" y="233"/>
                  </a:cubicBezTo>
                  <a:cubicBezTo>
                    <a:pt x="179" y="234"/>
                    <a:pt x="179" y="234"/>
                    <a:pt x="179" y="234"/>
                  </a:cubicBezTo>
                  <a:cubicBezTo>
                    <a:pt x="179" y="234"/>
                    <a:pt x="179" y="234"/>
                    <a:pt x="179" y="234"/>
                  </a:cubicBezTo>
                  <a:cubicBezTo>
                    <a:pt x="180" y="234"/>
                    <a:pt x="180" y="234"/>
                    <a:pt x="180" y="234"/>
                  </a:cubicBezTo>
                  <a:cubicBezTo>
                    <a:pt x="181" y="232"/>
                    <a:pt x="181" y="232"/>
                    <a:pt x="181" y="232"/>
                  </a:cubicBezTo>
                  <a:cubicBezTo>
                    <a:pt x="182" y="232"/>
                    <a:pt x="182" y="232"/>
                    <a:pt x="182" y="232"/>
                  </a:cubicBezTo>
                  <a:cubicBezTo>
                    <a:pt x="183" y="232"/>
                    <a:pt x="183" y="232"/>
                    <a:pt x="183" y="232"/>
                  </a:cubicBezTo>
                  <a:cubicBezTo>
                    <a:pt x="183" y="232"/>
                    <a:pt x="183" y="232"/>
                    <a:pt x="183" y="232"/>
                  </a:cubicBezTo>
                  <a:cubicBezTo>
                    <a:pt x="184" y="233"/>
                    <a:pt x="184" y="233"/>
                    <a:pt x="184" y="233"/>
                  </a:cubicBezTo>
                  <a:cubicBezTo>
                    <a:pt x="185" y="232"/>
                    <a:pt x="185" y="232"/>
                    <a:pt x="185" y="232"/>
                  </a:cubicBezTo>
                  <a:cubicBezTo>
                    <a:pt x="186" y="232"/>
                    <a:pt x="186" y="232"/>
                    <a:pt x="186" y="232"/>
                  </a:cubicBezTo>
                  <a:cubicBezTo>
                    <a:pt x="187" y="232"/>
                    <a:pt x="187" y="232"/>
                    <a:pt x="187" y="232"/>
                  </a:cubicBezTo>
                  <a:cubicBezTo>
                    <a:pt x="189" y="231"/>
                    <a:pt x="189" y="231"/>
                    <a:pt x="189" y="231"/>
                  </a:cubicBezTo>
                  <a:cubicBezTo>
                    <a:pt x="190" y="230"/>
                    <a:pt x="190" y="230"/>
                    <a:pt x="190" y="230"/>
                  </a:cubicBezTo>
                  <a:cubicBezTo>
                    <a:pt x="190" y="230"/>
                    <a:pt x="190" y="230"/>
                    <a:pt x="190" y="230"/>
                  </a:cubicBezTo>
                  <a:cubicBezTo>
                    <a:pt x="189" y="231"/>
                    <a:pt x="189" y="231"/>
                    <a:pt x="189" y="231"/>
                  </a:cubicBezTo>
                  <a:cubicBezTo>
                    <a:pt x="190" y="231"/>
                    <a:pt x="190" y="231"/>
                    <a:pt x="190" y="231"/>
                  </a:cubicBezTo>
                  <a:cubicBezTo>
                    <a:pt x="191" y="230"/>
                    <a:pt x="191" y="230"/>
                    <a:pt x="191" y="230"/>
                  </a:cubicBezTo>
                  <a:cubicBezTo>
                    <a:pt x="191" y="230"/>
                    <a:pt x="191" y="230"/>
                    <a:pt x="191" y="230"/>
                  </a:cubicBezTo>
                  <a:cubicBezTo>
                    <a:pt x="191" y="231"/>
                    <a:pt x="191" y="231"/>
                    <a:pt x="191" y="231"/>
                  </a:cubicBezTo>
                  <a:cubicBezTo>
                    <a:pt x="193" y="232"/>
                    <a:pt x="193" y="232"/>
                    <a:pt x="193" y="232"/>
                  </a:cubicBezTo>
                  <a:cubicBezTo>
                    <a:pt x="195" y="233"/>
                    <a:pt x="195" y="233"/>
                    <a:pt x="195" y="233"/>
                  </a:cubicBezTo>
                  <a:cubicBezTo>
                    <a:pt x="196" y="233"/>
                    <a:pt x="196" y="233"/>
                    <a:pt x="196" y="233"/>
                  </a:cubicBezTo>
                  <a:cubicBezTo>
                    <a:pt x="198" y="234"/>
                    <a:pt x="198" y="234"/>
                    <a:pt x="198" y="234"/>
                  </a:cubicBezTo>
                  <a:cubicBezTo>
                    <a:pt x="199" y="234"/>
                    <a:pt x="199" y="234"/>
                    <a:pt x="199" y="234"/>
                  </a:cubicBezTo>
                  <a:cubicBezTo>
                    <a:pt x="200" y="234"/>
                    <a:pt x="200" y="234"/>
                    <a:pt x="200" y="234"/>
                  </a:cubicBezTo>
                  <a:cubicBezTo>
                    <a:pt x="201" y="234"/>
                    <a:pt x="201" y="234"/>
                    <a:pt x="201" y="234"/>
                  </a:cubicBezTo>
                  <a:cubicBezTo>
                    <a:pt x="202" y="234"/>
                    <a:pt x="202" y="234"/>
                    <a:pt x="202" y="234"/>
                  </a:cubicBezTo>
                  <a:cubicBezTo>
                    <a:pt x="204" y="233"/>
                    <a:pt x="204" y="233"/>
                    <a:pt x="204" y="233"/>
                  </a:cubicBezTo>
                  <a:cubicBezTo>
                    <a:pt x="204" y="234"/>
                    <a:pt x="204" y="234"/>
                    <a:pt x="204" y="234"/>
                  </a:cubicBezTo>
                  <a:cubicBezTo>
                    <a:pt x="203" y="235"/>
                    <a:pt x="203" y="235"/>
                    <a:pt x="203" y="235"/>
                  </a:cubicBezTo>
                  <a:cubicBezTo>
                    <a:pt x="202" y="236"/>
                    <a:pt x="202" y="236"/>
                    <a:pt x="202" y="236"/>
                  </a:cubicBezTo>
                  <a:cubicBezTo>
                    <a:pt x="201" y="236"/>
                    <a:pt x="201" y="236"/>
                    <a:pt x="201" y="236"/>
                  </a:cubicBezTo>
                  <a:cubicBezTo>
                    <a:pt x="200" y="236"/>
                    <a:pt x="200" y="236"/>
                    <a:pt x="200" y="236"/>
                  </a:cubicBezTo>
                  <a:cubicBezTo>
                    <a:pt x="199" y="236"/>
                    <a:pt x="199" y="236"/>
                    <a:pt x="199" y="236"/>
                  </a:cubicBezTo>
                  <a:cubicBezTo>
                    <a:pt x="199" y="237"/>
                    <a:pt x="199" y="237"/>
                    <a:pt x="199" y="237"/>
                  </a:cubicBezTo>
                  <a:cubicBezTo>
                    <a:pt x="200" y="237"/>
                    <a:pt x="200" y="237"/>
                    <a:pt x="200" y="237"/>
                  </a:cubicBezTo>
                  <a:cubicBezTo>
                    <a:pt x="200" y="238"/>
                    <a:pt x="200" y="238"/>
                    <a:pt x="200" y="238"/>
                  </a:cubicBezTo>
                  <a:cubicBezTo>
                    <a:pt x="200" y="238"/>
                    <a:pt x="200" y="238"/>
                    <a:pt x="200" y="238"/>
                  </a:cubicBezTo>
                  <a:cubicBezTo>
                    <a:pt x="199" y="238"/>
                    <a:pt x="199" y="238"/>
                    <a:pt x="199" y="238"/>
                  </a:cubicBezTo>
                  <a:cubicBezTo>
                    <a:pt x="199" y="238"/>
                    <a:pt x="199" y="238"/>
                    <a:pt x="199" y="238"/>
                  </a:cubicBezTo>
                  <a:cubicBezTo>
                    <a:pt x="198" y="237"/>
                    <a:pt x="198" y="237"/>
                    <a:pt x="198" y="237"/>
                  </a:cubicBezTo>
                  <a:cubicBezTo>
                    <a:pt x="198" y="238"/>
                    <a:pt x="198" y="238"/>
                    <a:pt x="198" y="238"/>
                  </a:cubicBezTo>
                  <a:cubicBezTo>
                    <a:pt x="198" y="239"/>
                    <a:pt x="198" y="239"/>
                    <a:pt x="198" y="239"/>
                  </a:cubicBezTo>
                  <a:cubicBezTo>
                    <a:pt x="197" y="238"/>
                    <a:pt x="197" y="238"/>
                    <a:pt x="197" y="238"/>
                  </a:cubicBezTo>
                  <a:cubicBezTo>
                    <a:pt x="196" y="238"/>
                    <a:pt x="196" y="238"/>
                    <a:pt x="196" y="238"/>
                  </a:cubicBezTo>
                  <a:cubicBezTo>
                    <a:pt x="196" y="239"/>
                    <a:pt x="196" y="239"/>
                    <a:pt x="196" y="239"/>
                  </a:cubicBezTo>
                  <a:cubicBezTo>
                    <a:pt x="196" y="239"/>
                    <a:pt x="196" y="239"/>
                    <a:pt x="196" y="239"/>
                  </a:cubicBezTo>
                  <a:cubicBezTo>
                    <a:pt x="196" y="239"/>
                    <a:pt x="196" y="239"/>
                    <a:pt x="196" y="239"/>
                  </a:cubicBezTo>
                  <a:cubicBezTo>
                    <a:pt x="196" y="240"/>
                    <a:pt x="196" y="240"/>
                    <a:pt x="196" y="240"/>
                  </a:cubicBezTo>
                  <a:cubicBezTo>
                    <a:pt x="195" y="241"/>
                    <a:pt x="195" y="241"/>
                    <a:pt x="195" y="241"/>
                  </a:cubicBezTo>
                  <a:cubicBezTo>
                    <a:pt x="195" y="241"/>
                    <a:pt x="195" y="241"/>
                    <a:pt x="195" y="241"/>
                  </a:cubicBezTo>
                  <a:cubicBezTo>
                    <a:pt x="194" y="240"/>
                    <a:pt x="194" y="240"/>
                    <a:pt x="194" y="240"/>
                  </a:cubicBezTo>
                  <a:cubicBezTo>
                    <a:pt x="194" y="240"/>
                    <a:pt x="194" y="240"/>
                    <a:pt x="194" y="240"/>
                  </a:cubicBezTo>
                  <a:cubicBezTo>
                    <a:pt x="193" y="240"/>
                    <a:pt x="193" y="240"/>
                    <a:pt x="193" y="240"/>
                  </a:cubicBezTo>
                  <a:cubicBezTo>
                    <a:pt x="194" y="241"/>
                    <a:pt x="194" y="241"/>
                    <a:pt x="194" y="241"/>
                  </a:cubicBezTo>
                  <a:cubicBezTo>
                    <a:pt x="194" y="242"/>
                    <a:pt x="194" y="242"/>
                    <a:pt x="194" y="242"/>
                  </a:cubicBezTo>
                  <a:cubicBezTo>
                    <a:pt x="193" y="242"/>
                    <a:pt x="193" y="242"/>
                    <a:pt x="193" y="242"/>
                  </a:cubicBezTo>
                  <a:cubicBezTo>
                    <a:pt x="192" y="242"/>
                    <a:pt x="192" y="242"/>
                    <a:pt x="192" y="242"/>
                  </a:cubicBezTo>
                  <a:cubicBezTo>
                    <a:pt x="192" y="243"/>
                    <a:pt x="192" y="243"/>
                    <a:pt x="192" y="243"/>
                  </a:cubicBezTo>
                  <a:cubicBezTo>
                    <a:pt x="191" y="242"/>
                    <a:pt x="191" y="242"/>
                    <a:pt x="191" y="242"/>
                  </a:cubicBezTo>
                  <a:cubicBezTo>
                    <a:pt x="191" y="242"/>
                    <a:pt x="191" y="242"/>
                    <a:pt x="191" y="242"/>
                  </a:cubicBezTo>
                  <a:cubicBezTo>
                    <a:pt x="190" y="242"/>
                    <a:pt x="190" y="242"/>
                    <a:pt x="190" y="242"/>
                  </a:cubicBezTo>
                  <a:cubicBezTo>
                    <a:pt x="190" y="243"/>
                    <a:pt x="190" y="243"/>
                    <a:pt x="190" y="243"/>
                  </a:cubicBezTo>
                  <a:cubicBezTo>
                    <a:pt x="191" y="243"/>
                    <a:pt x="191" y="243"/>
                    <a:pt x="191" y="243"/>
                  </a:cubicBezTo>
                  <a:cubicBezTo>
                    <a:pt x="190" y="244"/>
                    <a:pt x="190" y="244"/>
                    <a:pt x="190" y="244"/>
                  </a:cubicBezTo>
                  <a:cubicBezTo>
                    <a:pt x="189" y="244"/>
                    <a:pt x="189" y="244"/>
                    <a:pt x="189" y="244"/>
                  </a:cubicBezTo>
                  <a:cubicBezTo>
                    <a:pt x="189" y="243"/>
                    <a:pt x="189" y="243"/>
                    <a:pt x="189" y="243"/>
                  </a:cubicBezTo>
                  <a:cubicBezTo>
                    <a:pt x="188" y="244"/>
                    <a:pt x="188" y="244"/>
                    <a:pt x="188" y="244"/>
                  </a:cubicBezTo>
                  <a:cubicBezTo>
                    <a:pt x="188" y="244"/>
                    <a:pt x="188" y="244"/>
                    <a:pt x="188" y="244"/>
                  </a:cubicBezTo>
                  <a:cubicBezTo>
                    <a:pt x="189" y="245"/>
                    <a:pt x="189" y="245"/>
                    <a:pt x="189" y="245"/>
                  </a:cubicBezTo>
                  <a:cubicBezTo>
                    <a:pt x="189" y="246"/>
                    <a:pt x="189" y="246"/>
                    <a:pt x="189" y="246"/>
                  </a:cubicBezTo>
                  <a:cubicBezTo>
                    <a:pt x="187" y="246"/>
                    <a:pt x="187" y="246"/>
                    <a:pt x="187" y="246"/>
                  </a:cubicBezTo>
                  <a:cubicBezTo>
                    <a:pt x="187" y="246"/>
                    <a:pt x="187" y="246"/>
                    <a:pt x="187" y="246"/>
                  </a:cubicBezTo>
                  <a:cubicBezTo>
                    <a:pt x="187" y="246"/>
                    <a:pt x="187" y="246"/>
                    <a:pt x="187" y="246"/>
                  </a:cubicBezTo>
                  <a:cubicBezTo>
                    <a:pt x="186" y="245"/>
                    <a:pt x="186" y="245"/>
                    <a:pt x="186" y="245"/>
                  </a:cubicBezTo>
                  <a:cubicBezTo>
                    <a:pt x="185" y="245"/>
                    <a:pt x="185" y="245"/>
                    <a:pt x="185" y="245"/>
                  </a:cubicBezTo>
                  <a:cubicBezTo>
                    <a:pt x="185" y="246"/>
                    <a:pt x="185" y="246"/>
                    <a:pt x="185" y="246"/>
                  </a:cubicBezTo>
                  <a:cubicBezTo>
                    <a:pt x="186" y="247"/>
                    <a:pt x="186" y="247"/>
                    <a:pt x="186" y="247"/>
                  </a:cubicBezTo>
                  <a:cubicBezTo>
                    <a:pt x="186" y="247"/>
                    <a:pt x="186" y="247"/>
                    <a:pt x="186" y="247"/>
                  </a:cubicBezTo>
                  <a:cubicBezTo>
                    <a:pt x="185" y="248"/>
                    <a:pt x="185" y="248"/>
                    <a:pt x="185" y="248"/>
                  </a:cubicBezTo>
                  <a:cubicBezTo>
                    <a:pt x="184" y="248"/>
                    <a:pt x="184" y="248"/>
                    <a:pt x="184" y="248"/>
                  </a:cubicBezTo>
                  <a:cubicBezTo>
                    <a:pt x="184" y="248"/>
                    <a:pt x="184" y="248"/>
                    <a:pt x="184" y="248"/>
                  </a:cubicBezTo>
                  <a:cubicBezTo>
                    <a:pt x="182" y="249"/>
                    <a:pt x="182" y="249"/>
                    <a:pt x="182" y="249"/>
                  </a:cubicBezTo>
                  <a:cubicBezTo>
                    <a:pt x="182" y="249"/>
                    <a:pt x="182" y="249"/>
                    <a:pt x="182" y="249"/>
                  </a:cubicBezTo>
                  <a:cubicBezTo>
                    <a:pt x="181" y="250"/>
                    <a:pt x="181" y="250"/>
                    <a:pt x="181" y="250"/>
                  </a:cubicBezTo>
                  <a:cubicBezTo>
                    <a:pt x="181" y="250"/>
                    <a:pt x="181" y="250"/>
                    <a:pt x="181" y="250"/>
                  </a:cubicBezTo>
                  <a:cubicBezTo>
                    <a:pt x="180" y="249"/>
                    <a:pt x="180" y="249"/>
                    <a:pt x="180" y="249"/>
                  </a:cubicBezTo>
                  <a:cubicBezTo>
                    <a:pt x="180" y="249"/>
                    <a:pt x="180" y="249"/>
                    <a:pt x="180" y="249"/>
                  </a:cubicBezTo>
                  <a:cubicBezTo>
                    <a:pt x="179" y="250"/>
                    <a:pt x="179" y="250"/>
                    <a:pt x="179" y="250"/>
                  </a:cubicBezTo>
                  <a:cubicBezTo>
                    <a:pt x="178" y="250"/>
                    <a:pt x="178" y="250"/>
                    <a:pt x="178" y="250"/>
                  </a:cubicBezTo>
                  <a:cubicBezTo>
                    <a:pt x="177" y="250"/>
                    <a:pt x="177" y="250"/>
                    <a:pt x="177" y="250"/>
                  </a:cubicBezTo>
                  <a:cubicBezTo>
                    <a:pt x="177" y="251"/>
                    <a:pt x="177" y="251"/>
                    <a:pt x="177" y="251"/>
                  </a:cubicBezTo>
                  <a:cubicBezTo>
                    <a:pt x="176" y="251"/>
                    <a:pt x="176" y="251"/>
                    <a:pt x="176" y="251"/>
                  </a:cubicBezTo>
                  <a:cubicBezTo>
                    <a:pt x="176" y="251"/>
                    <a:pt x="176" y="251"/>
                    <a:pt x="176" y="251"/>
                  </a:cubicBezTo>
                  <a:cubicBezTo>
                    <a:pt x="175" y="250"/>
                    <a:pt x="175" y="250"/>
                    <a:pt x="175" y="250"/>
                  </a:cubicBezTo>
                  <a:cubicBezTo>
                    <a:pt x="175" y="250"/>
                    <a:pt x="175" y="250"/>
                    <a:pt x="175" y="250"/>
                  </a:cubicBezTo>
                  <a:cubicBezTo>
                    <a:pt x="174" y="252"/>
                    <a:pt x="174" y="252"/>
                    <a:pt x="174" y="252"/>
                  </a:cubicBezTo>
                  <a:cubicBezTo>
                    <a:pt x="174" y="251"/>
                    <a:pt x="174" y="251"/>
                    <a:pt x="174" y="251"/>
                  </a:cubicBezTo>
                  <a:cubicBezTo>
                    <a:pt x="173" y="251"/>
                    <a:pt x="173" y="251"/>
                    <a:pt x="173" y="251"/>
                  </a:cubicBezTo>
                  <a:cubicBezTo>
                    <a:pt x="173" y="251"/>
                    <a:pt x="173" y="251"/>
                    <a:pt x="173" y="251"/>
                  </a:cubicBezTo>
                  <a:cubicBezTo>
                    <a:pt x="173" y="251"/>
                    <a:pt x="173" y="251"/>
                    <a:pt x="173" y="251"/>
                  </a:cubicBezTo>
                  <a:cubicBezTo>
                    <a:pt x="172" y="252"/>
                    <a:pt x="172" y="252"/>
                    <a:pt x="172" y="252"/>
                  </a:cubicBezTo>
                  <a:cubicBezTo>
                    <a:pt x="171" y="252"/>
                    <a:pt x="171" y="252"/>
                    <a:pt x="171" y="252"/>
                  </a:cubicBezTo>
                  <a:cubicBezTo>
                    <a:pt x="171" y="251"/>
                    <a:pt x="171" y="251"/>
                    <a:pt x="171" y="251"/>
                  </a:cubicBezTo>
                  <a:cubicBezTo>
                    <a:pt x="171" y="251"/>
                    <a:pt x="171" y="251"/>
                    <a:pt x="171" y="251"/>
                  </a:cubicBezTo>
                  <a:cubicBezTo>
                    <a:pt x="171" y="252"/>
                    <a:pt x="171" y="252"/>
                    <a:pt x="171" y="252"/>
                  </a:cubicBezTo>
                  <a:cubicBezTo>
                    <a:pt x="171" y="252"/>
                    <a:pt x="171" y="252"/>
                    <a:pt x="171" y="252"/>
                  </a:cubicBezTo>
                  <a:cubicBezTo>
                    <a:pt x="170" y="252"/>
                    <a:pt x="170" y="252"/>
                    <a:pt x="170" y="252"/>
                  </a:cubicBezTo>
                  <a:cubicBezTo>
                    <a:pt x="169" y="252"/>
                    <a:pt x="169" y="252"/>
                    <a:pt x="169" y="252"/>
                  </a:cubicBezTo>
                  <a:cubicBezTo>
                    <a:pt x="169" y="253"/>
                    <a:pt x="169" y="253"/>
                    <a:pt x="169" y="253"/>
                  </a:cubicBezTo>
                  <a:cubicBezTo>
                    <a:pt x="169" y="253"/>
                    <a:pt x="169" y="253"/>
                    <a:pt x="169" y="253"/>
                  </a:cubicBezTo>
                  <a:cubicBezTo>
                    <a:pt x="168" y="253"/>
                    <a:pt x="168" y="253"/>
                    <a:pt x="168" y="253"/>
                  </a:cubicBezTo>
                  <a:cubicBezTo>
                    <a:pt x="168" y="253"/>
                    <a:pt x="168" y="253"/>
                    <a:pt x="168" y="253"/>
                  </a:cubicBezTo>
                  <a:cubicBezTo>
                    <a:pt x="167" y="253"/>
                    <a:pt x="167" y="253"/>
                    <a:pt x="167" y="253"/>
                  </a:cubicBezTo>
                  <a:cubicBezTo>
                    <a:pt x="167" y="254"/>
                    <a:pt x="167" y="254"/>
                    <a:pt x="167" y="254"/>
                  </a:cubicBezTo>
                  <a:cubicBezTo>
                    <a:pt x="167" y="254"/>
                    <a:pt x="167" y="254"/>
                    <a:pt x="167" y="254"/>
                  </a:cubicBezTo>
                  <a:cubicBezTo>
                    <a:pt x="166" y="253"/>
                    <a:pt x="166" y="253"/>
                    <a:pt x="166" y="253"/>
                  </a:cubicBezTo>
                  <a:cubicBezTo>
                    <a:pt x="166" y="253"/>
                    <a:pt x="166" y="253"/>
                    <a:pt x="166" y="253"/>
                  </a:cubicBezTo>
                  <a:cubicBezTo>
                    <a:pt x="166" y="254"/>
                    <a:pt x="166" y="254"/>
                    <a:pt x="166" y="254"/>
                  </a:cubicBezTo>
                  <a:cubicBezTo>
                    <a:pt x="165" y="255"/>
                    <a:pt x="165" y="255"/>
                    <a:pt x="165" y="255"/>
                  </a:cubicBezTo>
                  <a:cubicBezTo>
                    <a:pt x="165" y="255"/>
                    <a:pt x="165" y="255"/>
                    <a:pt x="165" y="255"/>
                  </a:cubicBezTo>
                  <a:cubicBezTo>
                    <a:pt x="164" y="255"/>
                    <a:pt x="164" y="255"/>
                    <a:pt x="164" y="255"/>
                  </a:cubicBezTo>
                  <a:cubicBezTo>
                    <a:pt x="164" y="255"/>
                    <a:pt x="164" y="255"/>
                    <a:pt x="164" y="255"/>
                  </a:cubicBezTo>
                  <a:cubicBezTo>
                    <a:pt x="163" y="253"/>
                    <a:pt x="163" y="253"/>
                    <a:pt x="163" y="253"/>
                  </a:cubicBezTo>
                  <a:cubicBezTo>
                    <a:pt x="162" y="253"/>
                    <a:pt x="162" y="253"/>
                    <a:pt x="162" y="253"/>
                  </a:cubicBezTo>
                  <a:cubicBezTo>
                    <a:pt x="161" y="253"/>
                    <a:pt x="161" y="253"/>
                    <a:pt x="161" y="253"/>
                  </a:cubicBezTo>
                  <a:cubicBezTo>
                    <a:pt x="161" y="254"/>
                    <a:pt x="161" y="254"/>
                    <a:pt x="161" y="254"/>
                  </a:cubicBezTo>
                  <a:cubicBezTo>
                    <a:pt x="161" y="254"/>
                    <a:pt x="161" y="254"/>
                    <a:pt x="161" y="254"/>
                  </a:cubicBezTo>
                  <a:cubicBezTo>
                    <a:pt x="161" y="255"/>
                    <a:pt x="161" y="255"/>
                    <a:pt x="161" y="255"/>
                  </a:cubicBezTo>
                  <a:cubicBezTo>
                    <a:pt x="160" y="255"/>
                    <a:pt x="160" y="255"/>
                    <a:pt x="160" y="255"/>
                  </a:cubicBezTo>
                  <a:cubicBezTo>
                    <a:pt x="159" y="255"/>
                    <a:pt x="159" y="255"/>
                    <a:pt x="159" y="255"/>
                  </a:cubicBezTo>
                  <a:cubicBezTo>
                    <a:pt x="159" y="255"/>
                    <a:pt x="159" y="255"/>
                    <a:pt x="159" y="255"/>
                  </a:cubicBezTo>
                  <a:cubicBezTo>
                    <a:pt x="158" y="255"/>
                    <a:pt x="158" y="255"/>
                    <a:pt x="158" y="255"/>
                  </a:cubicBezTo>
                  <a:cubicBezTo>
                    <a:pt x="157" y="256"/>
                    <a:pt x="157" y="256"/>
                    <a:pt x="157" y="256"/>
                  </a:cubicBezTo>
                  <a:cubicBezTo>
                    <a:pt x="157" y="255"/>
                    <a:pt x="157" y="255"/>
                    <a:pt x="157" y="255"/>
                  </a:cubicBezTo>
                  <a:cubicBezTo>
                    <a:pt x="156" y="255"/>
                    <a:pt x="156" y="255"/>
                    <a:pt x="156" y="255"/>
                  </a:cubicBezTo>
                  <a:cubicBezTo>
                    <a:pt x="155" y="255"/>
                    <a:pt x="155" y="255"/>
                    <a:pt x="155" y="255"/>
                  </a:cubicBezTo>
                  <a:cubicBezTo>
                    <a:pt x="155" y="255"/>
                    <a:pt x="155" y="255"/>
                    <a:pt x="155" y="255"/>
                  </a:cubicBezTo>
                  <a:cubicBezTo>
                    <a:pt x="155" y="256"/>
                    <a:pt x="155" y="256"/>
                    <a:pt x="155" y="256"/>
                  </a:cubicBezTo>
                  <a:cubicBezTo>
                    <a:pt x="154" y="256"/>
                    <a:pt x="154" y="256"/>
                    <a:pt x="154" y="256"/>
                  </a:cubicBezTo>
                  <a:cubicBezTo>
                    <a:pt x="153" y="255"/>
                    <a:pt x="153" y="255"/>
                    <a:pt x="153" y="255"/>
                  </a:cubicBezTo>
                  <a:cubicBezTo>
                    <a:pt x="153" y="254"/>
                    <a:pt x="153" y="254"/>
                    <a:pt x="153" y="254"/>
                  </a:cubicBezTo>
                  <a:cubicBezTo>
                    <a:pt x="153" y="253"/>
                    <a:pt x="153" y="253"/>
                    <a:pt x="153" y="253"/>
                  </a:cubicBezTo>
                  <a:cubicBezTo>
                    <a:pt x="153" y="253"/>
                    <a:pt x="153" y="253"/>
                    <a:pt x="153" y="253"/>
                  </a:cubicBezTo>
                  <a:cubicBezTo>
                    <a:pt x="152" y="253"/>
                    <a:pt x="152" y="253"/>
                    <a:pt x="152" y="253"/>
                  </a:cubicBezTo>
                  <a:cubicBezTo>
                    <a:pt x="151" y="251"/>
                    <a:pt x="151" y="251"/>
                    <a:pt x="151" y="251"/>
                  </a:cubicBezTo>
                  <a:cubicBezTo>
                    <a:pt x="151" y="250"/>
                    <a:pt x="151" y="250"/>
                    <a:pt x="151" y="250"/>
                  </a:cubicBezTo>
                  <a:cubicBezTo>
                    <a:pt x="151" y="250"/>
                    <a:pt x="151" y="250"/>
                    <a:pt x="151" y="250"/>
                  </a:cubicBezTo>
                  <a:cubicBezTo>
                    <a:pt x="151" y="248"/>
                    <a:pt x="151" y="248"/>
                    <a:pt x="151" y="248"/>
                  </a:cubicBezTo>
                  <a:cubicBezTo>
                    <a:pt x="150" y="248"/>
                    <a:pt x="150" y="248"/>
                    <a:pt x="150" y="248"/>
                  </a:cubicBezTo>
                  <a:cubicBezTo>
                    <a:pt x="150" y="248"/>
                    <a:pt x="150" y="248"/>
                    <a:pt x="150" y="248"/>
                  </a:cubicBezTo>
                  <a:cubicBezTo>
                    <a:pt x="150" y="249"/>
                    <a:pt x="150" y="249"/>
                    <a:pt x="150" y="249"/>
                  </a:cubicBezTo>
                  <a:cubicBezTo>
                    <a:pt x="150" y="250"/>
                    <a:pt x="150" y="250"/>
                    <a:pt x="150" y="250"/>
                  </a:cubicBezTo>
                  <a:cubicBezTo>
                    <a:pt x="150" y="251"/>
                    <a:pt x="150" y="251"/>
                    <a:pt x="150" y="251"/>
                  </a:cubicBezTo>
                  <a:cubicBezTo>
                    <a:pt x="151" y="251"/>
                    <a:pt x="151" y="251"/>
                    <a:pt x="151" y="251"/>
                  </a:cubicBezTo>
                  <a:cubicBezTo>
                    <a:pt x="151" y="252"/>
                    <a:pt x="151" y="252"/>
                    <a:pt x="151" y="252"/>
                  </a:cubicBezTo>
                  <a:cubicBezTo>
                    <a:pt x="151" y="253"/>
                    <a:pt x="151" y="253"/>
                    <a:pt x="151" y="253"/>
                  </a:cubicBezTo>
                  <a:cubicBezTo>
                    <a:pt x="151" y="254"/>
                    <a:pt x="151" y="254"/>
                    <a:pt x="151" y="254"/>
                  </a:cubicBezTo>
                  <a:cubicBezTo>
                    <a:pt x="151" y="254"/>
                    <a:pt x="151" y="254"/>
                    <a:pt x="151" y="254"/>
                  </a:cubicBezTo>
                  <a:cubicBezTo>
                    <a:pt x="152" y="254"/>
                    <a:pt x="152" y="254"/>
                    <a:pt x="152" y="254"/>
                  </a:cubicBezTo>
                  <a:cubicBezTo>
                    <a:pt x="152" y="256"/>
                    <a:pt x="152" y="256"/>
                    <a:pt x="152" y="256"/>
                  </a:cubicBezTo>
                  <a:cubicBezTo>
                    <a:pt x="152" y="257"/>
                    <a:pt x="152" y="257"/>
                    <a:pt x="152" y="257"/>
                  </a:cubicBezTo>
                  <a:cubicBezTo>
                    <a:pt x="151" y="258"/>
                    <a:pt x="151" y="258"/>
                    <a:pt x="151" y="258"/>
                  </a:cubicBezTo>
                  <a:cubicBezTo>
                    <a:pt x="150" y="258"/>
                    <a:pt x="150" y="258"/>
                    <a:pt x="150" y="258"/>
                  </a:cubicBezTo>
                  <a:cubicBezTo>
                    <a:pt x="150" y="258"/>
                    <a:pt x="150" y="258"/>
                    <a:pt x="150" y="258"/>
                  </a:cubicBezTo>
                  <a:cubicBezTo>
                    <a:pt x="149" y="258"/>
                    <a:pt x="149" y="258"/>
                    <a:pt x="149" y="258"/>
                  </a:cubicBezTo>
                  <a:cubicBezTo>
                    <a:pt x="149" y="258"/>
                    <a:pt x="149" y="258"/>
                    <a:pt x="149" y="258"/>
                  </a:cubicBezTo>
                  <a:cubicBezTo>
                    <a:pt x="148" y="260"/>
                    <a:pt x="148" y="260"/>
                    <a:pt x="148" y="260"/>
                  </a:cubicBezTo>
                  <a:cubicBezTo>
                    <a:pt x="147" y="260"/>
                    <a:pt x="147" y="260"/>
                    <a:pt x="147" y="260"/>
                  </a:cubicBezTo>
                  <a:cubicBezTo>
                    <a:pt x="146" y="260"/>
                    <a:pt x="146" y="260"/>
                    <a:pt x="146" y="260"/>
                  </a:cubicBezTo>
                  <a:cubicBezTo>
                    <a:pt x="146" y="260"/>
                    <a:pt x="146" y="260"/>
                    <a:pt x="146" y="260"/>
                  </a:cubicBezTo>
                  <a:cubicBezTo>
                    <a:pt x="146" y="260"/>
                    <a:pt x="146" y="260"/>
                    <a:pt x="146" y="260"/>
                  </a:cubicBezTo>
                  <a:cubicBezTo>
                    <a:pt x="146" y="261"/>
                    <a:pt x="146" y="261"/>
                    <a:pt x="146" y="261"/>
                  </a:cubicBezTo>
                  <a:cubicBezTo>
                    <a:pt x="145" y="262"/>
                    <a:pt x="145" y="262"/>
                    <a:pt x="145" y="262"/>
                  </a:cubicBezTo>
                  <a:cubicBezTo>
                    <a:pt x="145" y="262"/>
                    <a:pt x="145" y="262"/>
                    <a:pt x="145" y="262"/>
                  </a:cubicBezTo>
                  <a:cubicBezTo>
                    <a:pt x="144" y="262"/>
                    <a:pt x="144" y="262"/>
                    <a:pt x="144" y="262"/>
                  </a:cubicBezTo>
                  <a:cubicBezTo>
                    <a:pt x="144" y="263"/>
                    <a:pt x="144" y="263"/>
                    <a:pt x="144" y="263"/>
                  </a:cubicBezTo>
                  <a:cubicBezTo>
                    <a:pt x="144" y="264"/>
                    <a:pt x="144" y="264"/>
                    <a:pt x="144" y="264"/>
                  </a:cubicBezTo>
                  <a:cubicBezTo>
                    <a:pt x="144" y="263"/>
                    <a:pt x="144" y="263"/>
                    <a:pt x="144" y="263"/>
                  </a:cubicBezTo>
                  <a:cubicBezTo>
                    <a:pt x="143" y="263"/>
                    <a:pt x="143" y="263"/>
                    <a:pt x="143" y="263"/>
                  </a:cubicBezTo>
                  <a:cubicBezTo>
                    <a:pt x="144" y="263"/>
                    <a:pt x="144" y="263"/>
                    <a:pt x="144" y="263"/>
                  </a:cubicBezTo>
                  <a:cubicBezTo>
                    <a:pt x="144" y="264"/>
                    <a:pt x="144" y="264"/>
                    <a:pt x="144" y="264"/>
                  </a:cubicBezTo>
                  <a:cubicBezTo>
                    <a:pt x="144" y="265"/>
                    <a:pt x="144" y="265"/>
                    <a:pt x="144" y="265"/>
                  </a:cubicBezTo>
                  <a:cubicBezTo>
                    <a:pt x="143" y="265"/>
                    <a:pt x="143" y="265"/>
                    <a:pt x="143" y="265"/>
                  </a:cubicBezTo>
                  <a:cubicBezTo>
                    <a:pt x="143" y="264"/>
                    <a:pt x="143" y="264"/>
                    <a:pt x="143" y="264"/>
                  </a:cubicBezTo>
                  <a:cubicBezTo>
                    <a:pt x="142" y="264"/>
                    <a:pt x="142" y="264"/>
                    <a:pt x="142" y="264"/>
                  </a:cubicBezTo>
                  <a:cubicBezTo>
                    <a:pt x="142" y="265"/>
                    <a:pt x="142" y="265"/>
                    <a:pt x="142" y="265"/>
                  </a:cubicBezTo>
                  <a:cubicBezTo>
                    <a:pt x="142" y="265"/>
                    <a:pt x="142" y="265"/>
                    <a:pt x="142" y="265"/>
                  </a:cubicBezTo>
                  <a:cubicBezTo>
                    <a:pt x="142" y="266"/>
                    <a:pt x="142" y="266"/>
                    <a:pt x="142" y="266"/>
                  </a:cubicBezTo>
                  <a:cubicBezTo>
                    <a:pt x="142" y="266"/>
                    <a:pt x="142" y="266"/>
                    <a:pt x="142" y="266"/>
                  </a:cubicBezTo>
                  <a:cubicBezTo>
                    <a:pt x="141" y="267"/>
                    <a:pt x="141" y="267"/>
                    <a:pt x="141" y="267"/>
                  </a:cubicBezTo>
                  <a:cubicBezTo>
                    <a:pt x="139" y="268"/>
                    <a:pt x="139" y="268"/>
                    <a:pt x="139" y="268"/>
                  </a:cubicBezTo>
                  <a:cubicBezTo>
                    <a:pt x="139" y="269"/>
                    <a:pt x="139" y="269"/>
                    <a:pt x="139" y="269"/>
                  </a:cubicBezTo>
                  <a:cubicBezTo>
                    <a:pt x="139" y="270"/>
                    <a:pt x="139" y="270"/>
                    <a:pt x="139" y="270"/>
                  </a:cubicBezTo>
                  <a:cubicBezTo>
                    <a:pt x="139" y="271"/>
                    <a:pt x="139" y="271"/>
                    <a:pt x="139" y="271"/>
                  </a:cubicBezTo>
                  <a:cubicBezTo>
                    <a:pt x="138" y="272"/>
                    <a:pt x="138" y="272"/>
                    <a:pt x="138" y="272"/>
                  </a:cubicBezTo>
                  <a:cubicBezTo>
                    <a:pt x="138" y="272"/>
                    <a:pt x="138" y="272"/>
                    <a:pt x="138" y="272"/>
                  </a:cubicBezTo>
                  <a:cubicBezTo>
                    <a:pt x="137" y="272"/>
                    <a:pt x="137" y="272"/>
                    <a:pt x="137" y="272"/>
                  </a:cubicBezTo>
                  <a:cubicBezTo>
                    <a:pt x="137" y="271"/>
                    <a:pt x="137" y="271"/>
                    <a:pt x="137" y="271"/>
                  </a:cubicBezTo>
                  <a:cubicBezTo>
                    <a:pt x="137" y="271"/>
                    <a:pt x="137" y="271"/>
                    <a:pt x="137" y="271"/>
                  </a:cubicBezTo>
                  <a:cubicBezTo>
                    <a:pt x="137" y="271"/>
                    <a:pt x="137" y="271"/>
                    <a:pt x="137" y="271"/>
                  </a:cubicBezTo>
                  <a:cubicBezTo>
                    <a:pt x="136" y="272"/>
                    <a:pt x="136" y="272"/>
                    <a:pt x="136" y="272"/>
                  </a:cubicBezTo>
                  <a:cubicBezTo>
                    <a:pt x="136" y="272"/>
                    <a:pt x="136" y="272"/>
                    <a:pt x="136" y="272"/>
                  </a:cubicBezTo>
                  <a:cubicBezTo>
                    <a:pt x="136" y="273"/>
                    <a:pt x="136" y="273"/>
                    <a:pt x="136" y="273"/>
                  </a:cubicBezTo>
                  <a:cubicBezTo>
                    <a:pt x="136" y="273"/>
                    <a:pt x="136" y="273"/>
                    <a:pt x="136" y="273"/>
                  </a:cubicBezTo>
                  <a:cubicBezTo>
                    <a:pt x="134" y="275"/>
                    <a:pt x="134" y="275"/>
                    <a:pt x="134" y="275"/>
                  </a:cubicBezTo>
                  <a:cubicBezTo>
                    <a:pt x="134" y="275"/>
                    <a:pt x="134" y="275"/>
                    <a:pt x="134" y="275"/>
                  </a:cubicBezTo>
                  <a:cubicBezTo>
                    <a:pt x="133" y="275"/>
                    <a:pt x="133" y="275"/>
                    <a:pt x="133" y="275"/>
                  </a:cubicBezTo>
                  <a:cubicBezTo>
                    <a:pt x="133" y="274"/>
                    <a:pt x="133" y="274"/>
                    <a:pt x="133" y="274"/>
                  </a:cubicBezTo>
                  <a:cubicBezTo>
                    <a:pt x="133" y="274"/>
                    <a:pt x="133" y="274"/>
                    <a:pt x="133" y="274"/>
                  </a:cubicBezTo>
                  <a:cubicBezTo>
                    <a:pt x="132" y="274"/>
                    <a:pt x="132" y="274"/>
                    <a:pt x="132" y="274"/>
                  </a:cubicBezTo>
                  <a:cubicBezTo>
                    <a:pt x="132" y="274"/>
                    <a:pt x="132" y="274"/>
                    <a:pt x="132" y="274"/>
                  </a:cubicBezTo>
                  <a:cubicBezTo>
                    <a:pt x="132" y="274"/>
                    <a:pt x="132" y="274"/>
                    <a:pt x="132" y="274"/>
                  </a:cubicBezTo>
                  <a:cubicBezTo>
                    <a:pt x="131" y="274"/>
                    <a:pt x="131" y="274"/>
                    <a:pt x="131" y="274"/>
                  </a:cubicBezTo>
                  <a:cubicBezTo>
                    <a:pt x="130" y="273"/>
                    <a:pt x="130" y="273"/>
                    <a:pt x="130" y="273"/>
                  </a:cubicBezTo>
                  <a:cubicBezTo>
                    <a:pt x="130" y="273"/>
                    <a:pt x="130" y="273"/>
                    <a:pt x="130" y="273"/>
                  </a:cubicBezTo>
                  <a:cubicBezTo>
                    <a:pt x="130" y="273"/>
                    <a:pt x="130" y="273"/>
                    <a:pt x="130" y="273"/>
                  </a:cubicBezTo>
                  <a:cubicBezTo>
                    <a:pt x="130" y="274"/>
                    <a:pt x="130" y="274"/>
                    <a:pt x="130" y="274"/>
                  </a:cubicBezTo>
                  <a:cubicBezTo>
                    <a:pt x="131" y="274"/>
                    <a:pt x="131" y="274"/>
                    <a:pt x="131" y="274"/>
                  </a:cubicBezTo>
                  <a:cubicBezTo>
                    <a:pt x="131" y="275"/>
                    <a:pt x="131" y="275"/>
                    <a:pt x="131" y="275"/>
                  </a:cubicBezTo>
                  <a:cubicBezTo>
                    <a:pt x="131" y="276"/>
                    <a:pt x="131" y="276"/>
                    <a:pt x="131" y="276"/>
                  </a:cubicBezTo>
                  <a:cubicBezTo>
                    <a:pt x="130" y="276"/>
                    <a:pt x="130" y="276"/>
                    <a:pt x="130" y="276"/>
                  </a:cubicBezTo>
                  <a:cubicBezTo>
                    <a:pt x="130" y="276"/>
                    <a:pt x="130" y="276"/>
                    <a:pt x="130" y="276"/>
                  </a:cubicBezTo>
                  <a:cubicBezTo>
                    <a:pt x="128" y="277"/>
                    <a:pt x="128" y="277"/>
                    <a:pt x="128" y="277"/>
                  </a:cubicBezTo>
                  <a:cubicBezTo>
                    <a:pt x="127" y="278"/>
                    <a:pt x="127" y="278"/>
                    <a:pt x="127" y="278"/>
                  </a:cubicBezTo>
                  <a:cubicBezTo>
                    <a:pt x="127" y="279"/>
                    <a:pt x="127" y="279"/>
                    <a:pt x="127" y="279"/>
                  </a:cubicBezTo>
                  <a:cubicBezTo>
                    <a:pt x="126" y="278"/>
                    <a:pt x="126" y="278"/>
                    <a:pt x="126" y="278"/>
                  </a:cubicBezTo>
                  <a:cubicBezTo>
                    <a:pt x="126" y="278"/>
                    <a:pt x="126" y="278"/>
                    <a:pt x="126" y="278"/>
                  </a:cubicBezTo>
                  <a:cubicBezTo>
                    <a:pt x="126" y="277"/>
                    <a:pt x="126" y="277"/>
                    <a:pt x="126" y="277"/>
                  </a:cubicBezTo>
                  <a:cubicBezTo>
                    <a:pt x="126" y="277"/>
                    <a:pt x="126" y="277"/>
                    <a:pt x="126" y="277"/>
                  </a:cubicBezTo>
                  <a:cubicBezTo>
                    <a:pt x="126" y="277"/>
                    <a:pt x="126" y="277"/>
                    <a:pt x="126" y="277"/>
                  </a:cubicBezTo>
                  <a:cubicBezTo>
                    <a:pt x="125" y="277"/>
                    <a:pt x="125" y="277"/>
                    <a:pt x="125" y="277"/>
                  </a:cubicBezTo>
                  <a:cubicBezTo>
                    <a:pt x="125" y="278"/>
                    <a:pt x="125" y="278"/>
                    <a:pt x="125" y="278"/>
                  </a:cubicBezTo>
                  <a:cubicBezTo>
                    <a:pt x="125" y="279"/>
                    <a:pt x="125" y="279"/>
                    <a:pt x="125" y="279"/>
                  </a:cubicBezTo>
                  <a:cubicBezTo>
                    <a:pt x="124" y="279"/>
                    <a:pt x="124" y="279"/>
                    <a:pt x="124" y="279"/>
                  </a:cubicBezTo>
                  <a:cubicBezTo>
                    <a:pt x="123" y="279"/>
                    <a:pt x="123" y="279"/>
                    <a:pt x="123" y="279"/>
                  </a:cubicBezTo>
                  <a:cubicBezTo>
                    <a:pt x="123" y="279"/>
                    <a:pt x="123" y="279"/>
                    <a:pt x="123" y="279"/>
                  </a:cubicBezTo>
                  <a:cubicBezTo>
                    <a:pt x="122" y="278"/>
                    <a:pt x="122" y="278"/>
                    <a:pt x="122" y="278"/>
                  </a:cubicBezTo>
                  <a:cubicBezTo>
                    <a:pt x="122" y="277"/>
                    <a:pt x="122" y="277"/>
                    <a:pt x="122" y="277"/>
                  </a:cubicBezTo>
                  <a:cubicBezTo>
                    <a:pt x="122" y="276"/>
                    <a:pt x="122" y="276"/>
                    <a:pt x="122" y="276"/>
                  </a:cubicBezTo>
                  <a:cubicBezTo>
                    <a:pt x="122" y="276"/>
                    <a:pt x="122" y="276"/>
                    <a:pt x="122" y="276"/>
                  </a:cubicBezTo>
                  <a:cubicBezTo>
                    <a:pt x="122" y="275"/>
                    <a:pt x="122" y="275"/>
                    <a:pt x="122" y="275"/>
                  </a:cubicBezTo>
                  <a:cubicBezTo>
                    <a:pt x="122" y="277"/>
                    <a:pt x="122" y="277"/>
                    <a:pt x="122" y="277"/>
                  </a:cubicBezTo>
                  <a:cubicBezTo>
                    <a:pt x="121" y="278"/>
                    <a:pt x="121" y="278"/>
                    <a:pt x="121" y="278"/>
                  </a:cubicBezTo>
                  <a:cubicBezTo>
                    <a:pt x="121" y="278"/>
                    <a:pt x="121" y="278"/>
                    <a:pt x="121" y="278"/>
                  </a:cubicBezTo>
                  <a:cubicBezTo>
                    <a:pt x="121" y="279"/>
                    <a:pt x="121" y="279"/>
                    <a:pt x="121" y="279"/>
                  </a:cubicBezTo>
                  <a:cubicBezTo>
                    <a:pt x="121" y="279"/>
                    <a:pt x="121" y="279"/>
                    <a:pt x="121" y="279"/>
                  </a:cubicBezTo>
                  <a:cubicBezTo>
                    <a:pt x="119" y="277"/>
                    <a:pt x="119" y="277"/>
                    <a:pt x="119" y="277"/>
                  </a:cubicBezTo>
                  <a:cubicBezTo>
                    <a:pt x="119" y="276"/>
                    <a:pt x="119" y="276"/>
                    <a:pt x="119" y="276"/>
                  </a:cubicBezTo>
                  <a:cubicBezTo>
                    <a:pt x="120" y="275"/>
                    <a:pt x="120" y="275"/>
                    <a:pt x="120" y="275"/>
                  </a:cubicBezTo>
                  <a:cubicBezTo>
                    <a:pt x="120" y="274"/>
                    <a:pt x="120" y="274"/>
                    <a:pt x="120" y="274"/>
                  </a:cubicBezTo>
                  <a:cubicBezTo>
                    <a:pt x="121" y="274"/>
                    <a:pt x="121" y="274"/>
                    <a:pt x="121" y="274"/>
                  </a:cubicBezTo>
                  <a:cubicBezTo>
                    <a:pt x="121" y="273"/>
                    <a:pt x="121" y="273"/>
                    <a:pt x="121" y="273"/>
                  </a:cubicBezTo>
                  <a:cubicBezTo>
                    <a:pt x="120" y="273"/>
                    <a:pt x="120" y="273"/>
                    <a:pt x="120" y="273"/>
                  </a:cubicBezTo>
                  <a:cubicBezTo>
                    <a:pt x="119" y="272"/>
                    <a:pt x="119" y="272"/>
                    <a:pt x="119" y="272"/>
                  </a:cubicBezTo>
                  <a:cubicBezTo>
                    <a:pt x="119" y="272"/>
                    <a:pt x="119" y="272"/>
                    <a:pt x="119" y="272"/>
                  </a:cubicBezTo>
                  <a:cubicBezTo>
                    <a:pt x="119" y="272"/>
                    <a:pt x="119" y="272"/>
                    <a:pt x="119" y="272"/>
                  </a:cubicBezTo>
                  <a:cubicBezTo>
                    <a:pt x="118" y="272"/>
                    <a:pt x="118" y="272"/>
                    <a:pt x="118" y="272"/>
                  </a:cubicBezTo>
                  <a:cubicBezTo>
                    <a:pt x="118" y="273"/>
                    <a:pt x="118" y="273"/>
                    <a:pt x="118" y="273"/>
                  </a:cubicBezTo>
                  <a:cubicBezTo>
                    <a:pt x="118" y="273"/>
                    <a:pt x="118" y="273"/>
                    <a:pt x="118" y="273"/>
                  </a:cubicBezTo>
                  <a:cubicBezTo>
                    <a:pt x="119" y="274"/>
                    <a:pt x="119" y="274"/>
                    <a:pt x="119" y="274"/>
                  </a:cubicBezTo>
                  <a:cubicBezTo>
                    <a:pt x="118" y="275"/>
                    <a:pt x="118" y="275"/>
                    <a:pt x="118" y="275"/>
                  </a:cubicBezTo>
                  <a:cubicBezTo>
                    <a:pt x="118" y="276"/>
                    <a:pt x="118" y="276"/>
                    <a:pt x="118" y="276"/>
                  </a:cubicBezTo>
                  <a:cubicBezTo>
                    <a:pt x="118" y="276"/>
                    <a:pt x="118" y="276"/>
                    <a:pt x="118" y="276"/>
                  </a:cubicBezTo>
                  <a:cubicBezTo>
                    <a:pt x="117" y="277"/>
                    <a:pt x="117" y="277"/>
                    <a:pt x="117" y="277"/>
                  </a:cubicBezTo>
                  <a:cubicBezTo>
                    <a:pt x="116" y="277"/>
                    <a:pt x="116" y="277"/>
                    <a:pt x="116" y="277"/>
                  </a:cubicBezTo>
                  <a:cubicBezTo>
                    <a:pt x="116" y="276"/>
                    <a:pt x="116" y="276"/>
                    <a:pt x="116" y="276"/>
                  </a:cubicBezTo>
                  <a:cubicBezTo>
                    <a:pt x="116" y="276"/>
                    <a:pt x="116" y="276"/>
                    <a:pt x="116" y="276"/>
                  </a:cubicBezTo>
                  <a:cubicBezTo>
                    <a:pt x="115" y="277"/>
                    <a:pt x="115" y="277"/>
                    <a:pt x="115" y="277"/>
                  </a:cubicBezTo>
                  <a:cubicBezTo>
                    <a:pt x="115" y="277"/>
                    <a:pt x="115" y="277"/>
                    <a:pt x="115" y="277"/>
                  </a:cubicBezTo>
                  <a:cubicBezTo>
                    <a:pt x="116" y="279"/>
                    <a:pt x="116" y="279"/>
                    <a:pt x="116" y="279"/>
                  </a:cubicBezTo>
                  <a:cubicBezTo>
                    <a:pt x="116" y="280"/>
                    <a:pt x="116" y="280"/>
                    <a:pt x="116" y="280"/>
                  </a:cubicBezTo>
                  <a:cubicBezTo>
                    <a:pt x="116" y="280"/>
                    <a:pt x="116" y="280"/>
                    <a:pt x="116" y="280"/>
                  </a:cubicBezTo>
                  <a:cubicBezTo>
                    <a:pt x="116" y="280"/>
                    <a:pt x="116" y="280"/>
                    <a:pt x="116" y="280"/>
                  </a:cubicBezTo>
                  <a:cubicBezTo>
                    <a:pt x="116" y="281"/>
                    <a:pt x="116" y="281"/>
                    <a:pt x="116" y="281"/>
                  </a:cubicBezTo>
                  <a:cubicBezTo>
                    <a:pt x="115" y="281"/>
                    <a:pt x="115" y="281"/>
                    <a:pt x="115" y="281"/>
                  </a:cubicBezTo>
                  <a:cubicBezTo>
                    <a:pt x="114" y="281"/>
                    <a:pt x="114" y="281"/>
                    <a:pt x="114" y="281"/>
                  </a:cubicBezTo>
                  <a:cubicBezTo>
                    <a:pt x="114" y="281"/>
                    <a:pt x="114" y="281"/>
                    <a:pt x="114" y="281"/>
                  </a:cubicBezTo>
                  <a:cubicBezTo>
                    <a:pt x="113" y="281"/>
                    <a:pt x="113" y="281"/>
                    <a:pt x="113" y="281"/>
                  </a:cubicBezTo>
                  <a:cubicBezTo>
                    <a:pt x="113" y="282"/>
                    <a:pt x="113" y="282"/>
                    <a:pt x="113" y="282"/>
                  </a:cubicBezTo>
                  <a:cubicBezTo>
                    <a:pt x="112" y="282"/>
                    <a:pt x="112" y="282"/>
                    <a:pt x="112" y="282"/>
                  </a:cubicBezTo>
                  <a:cubicBezTo>
                    <a:pt x="111" y="282"/>
                    <a:pt x="111" y="282"/>
                    <a:pt x="111" y="282"/>
                  </a:cubicBezTo>
                  <a:cubicBezTo>
                    <a:pt x="111" y="281"/>
                    <a:pt x="111" y="281"/>
                    <a:pt x="111" y="281"/>
                  </a:cubicBezTo>
                  <a:cubicBezTo>
                    <a:pt x="110" y="280"/>
                    <a:pt x="110" y="280"/>
                    <a:pt x="110" y="280"/>
                  </a:cubicBezTo>
                  <a:cubicBezTo>
                    <a:pt x="110" y="280"/>
                    <a:pt x="110" y="280"/>
                    <a:pt x="110" y="280"/>
                  </a:cubicBezTo>
                  <a:cubicBezTo>
                    <a:pt x="110" y="281"/>
                    <a:pt x="110" y="281"/>
                    <a:pt x="110" y="281"/>
                  </a:cubicBezTo>
                  <a:cubicBezTo>
                    <a:pt x="110" y="281"/>
                    <a:pt x="110" y="281"/>
                    <a:pt x="110" y="281"/>
                  </a:cubicBezTo>
                  <a:cubicBezTo>
                    <a:pt x="109" y="282"/>
                    <a:pt x="109" y="282"/>
                    <a:pt x="109" y="282"/>
                  </a:cubicBezTo>
                  <a:cubicBezTo>
                    <a:pt x="109" y="282"/>
                    <a:pt x="109" y="282"/>
                    <a:pt x="109" y="282"/>
                  </a:cubicBezTo>
                  <a:cubicBezTo>
                    <a:pt x="108" y="281"/>
                    <a:pt x="108" y="281"/>
                    <a:pt x="108" y="281"/>
                  </a:cubicBezTo>
                  <a:cubicBezTo>
                    <a:pt x="108" y="280"/>
                    <a:pt x="108" y="280"/>
                    <a:pt x="108" y="280"/>
                  </a:cubicBezTo>
                  <a:cubicBezTo>
                    <a:pt x="107" y="280"/>
                    <a:pt x="107" y="280"/>
                    <a:pt x="107" y="280"/>
                  </a:cubicBezTo>
                  <a:cubicBezTo>
                    <a:pt x="107" y="281"/>
                    <a:pt x="107" y="281"/>
                    <a:pt x="107" y="281"/>
                  </a:cubicBezTo>
                  <a:cubicBezTo>
                    <a:pt x="106" y="281"/>
                    <a:pt x="106" y="281"/>
                    <a:pt x="106" y="281"/>
                  </a:cubicBezTo>
                  <a:cubicBezTo>
                    <a:pt x="106" y="281"/>
                    <a:pt x="106" y="281"/>
                    <a:pt x="106" y="281"/>
                  </a:cubicBezTo>
                  <a:cubicBezTo>
                    <a:pt x="106" y="282"/>
                    <a:pt x="106" y="282"/>
                    <a:pt x="106" y="282"/>
                  </a:cubicBezTo>
                  <a:cubicBezTo>
                    <a:pt x="106" y="283"/>
                    <a:pt x="106" y="283"/>
                    <a:pt x="106" y="283"/>
                  </a:cubicBezTo>
                  <a:cubicBezTo>
                    <a:pt x="106" y="284"/>
                    <a:pt x="106" y="284"/>
                    <a:pt x="106" y="284"/>
                  </a:cubicBezTo>
                  <a:cubicBezTo>
                    <a:pt x="106" y="285"/>
                    <a:pt x="106" y="285"/>
                    <a:pt x="106" y="285"/>
                  </a:cubicBezTo>
                  <a:cubicBezTo>
                    <a:pt x="105" y="287"/>
                    <a:pt x="105" y="287"/>
                    <a:pt x="105" y="287"/>
                  </a:cubicBezTo>
                  <a:cubicBezTo>
                    <a:pt x="104" y="287"/>
                    <a:pt x="104" y="287"/>
                    <a:pt x="104" y="287"/>
                  </a:cubicBezTo>
                  <a:cubicBezTo>
                    <a:pt x="103" y="286"/>
                    <a:pt x="103" y="286"/>
                    <a:pt x="103" y="286"/>
                  </a:cubicBezTo>
                  <a:cubicBezTo>
                    <a:pt x="103" y="285"/>
                    <a:pt x="103" y="285"/>
                    <a:pt x="103" y="285"/>
                  </a:cubicBezTo>
                  <a:cubicBezTo>
                    <a:pt x="102" y="285"/>
                    <a:pt x="102" y="285"/>
                    <a:pt x="102" y="285"/>
                  </a:cubicBezTo>
                  <a:cubicBezTo>
                    <a:pt x="102" y="285"/>
                    <a:pt x="102" y="285"/>
                    <a:pt x="102" y="285"/>
                  </a:cubicBezTo>
                  <a:cubicBezTo>
                    <a:pt x="102" y="286"/>
                    <a:pt x="102" y="286"/>
                    <a:pt x="102" y="286"/>
                  </a:cubicBezTo>
                  <a:cubicBezTo>
                    <a:pt x="101" y="285"/>
                    <a:pt x="101" y="285"/>
                    <a:pt x="101" y="285"/>
                  </a:cubicBezTo>
                  <a:cubicBezTo>
                    <a:pt x="101" y="284"/>
                    <a:pt x="101" y="284"/>
                    <a:pt x="101" y="284"/>
                  </a:cubicBezTo>
                  <a:cubicBezTo>
                    <a:pt x="100" y="284"/>
                    <a:pt x="100" y="284"/>
                    <a:pt x="100" y="284"/>
                  </a:cubicBezTo>
                  <a:cubicBezTo>
                    <a:pt x="100" y="285"/>
                    <a:pt x="100" y="285"/>
                    <a:pt x="100" y="285"/>
                  </a:cubicBezTo>
                  <a:cubicBezTo>
                    <a:pt x="100" y="285"/>
                    <a:pt x="100" y="285"/>
                    <a:pt x="100" y="285"/>
                  </a:cubicBezTo>
                  <a:cubicBezTo>
                    <a:pt x="100" y="286"/>
                    <a:pt x="100" y="286"/>
                    <a:pt x="100" y="286"/>
                  </a:cubicBezTo>
                  <a:cubicBezTo>
                    <a:pt x="100" y="287"/>
                    <a:pt x="100" y="287"/>
                    <a:pt x="100" y="287"/>
                  </a:cubicBezTo>
                  <a:cubicBezTo>
                    <a:pt x="100" y="287"/>
                    <a:pt x="100" y="287"/>
                    <a:pt x="100" y="287"/>
                  </a:cubicBezTo>
                  <a:cubicBezTo>
                    <a:pt x="100" y="288"/>
                    <a:pt x="100" y="288"/>
                    <a:pt x="100" y="288"/>
                  </a:cubicBezTo>
                  <a:cubicBezTo>
                    <a:pt x="101" y="289"/>
                    <a:pt x="101" y="289"/>
                    <a:pt x="101" y="289"/>
                  </a:cubicBezTo>
                  <a:cubicBezTo>
                    <a:pt x="101" y="290"/>
                    <a:pt x="101" y="290"/>
                    <a:pt x="101" y="290"/>
                  </a:cubicBezTo>
                  <a:cubicBezTo>
                    <a:pt x="101" y="292"/>
                    <a:pt x="101" y="292"/>
                    <a:pt x="101" y="292"/>
                  </a:cubicBezTo>
                  <a:cubicBezTo>
                    <a:pt x="101" y="293"/>
                    <a:pt x="101" y="293"/>
                    <a:pt x="101" y="293"/>
                  </a:cubicBezTo>
                  <a:cubicBezTo>
                    <a:pt x="100" y="292"/>
                    <a:pt x="100" y="292"/>
                    <a:pt x="100" y="292"/>
                  </a:cubicBezTo>
                  <a:cubicBezTo>
                    <a:pt x="100" y="292"/>
                    <a:pt x="100" y="292"/>
                    <a:pt x="100" y="292"/>
                  </a:cubicBezTo>
                  <a:cubicBezTo>
                    <a:pt x="100" y="293"/>
                    <a:pt x="100" y="293"/>
                    <a:pt x="100" y="293"/>
                  </a:cubicBezTo>
                  <a:cubicBezTo>
                    <a:pt x="99" y="293"/>
                    <a:pt x="99" y="293"/>
                    <a:pt x="99" y="293"/>
                  </a:cubicBezTo>
                  <a:cubicBezTo>
                    <a:pt x="97" y="293"/>
                    <a:pt x="97" y="293"/>
                    <a:pt x="97" y="293"/>
                  </a:cubicBezTo>
                  <a:cubicBezTo>
                    <a:pt x="96" y="293"/>
                    <a:pt x="96" y="293"/>
                    <a:pt x="96" y="293"/>
                  </a:cubicBezTo>
                  <a:cubicBezTo>
                    <a:pt x="96" y="294"/>
                    <a:pt x="96" y="294"/>
                    <a:pt x="96" y="294"/>
                  </a:cubicBezTo>
                  <a:cubicBezTo>
                    <a:pt x="96" y="294"/>
                    <a:pt x="96" y="294"/>
                    <a:pt x="96" y="294"/>
                  </a:cubicBezTo>
                  <a:cubicBezTo>
                    <a:pt x="97" y="295"/>
                    <a:pt x="97" y="295"/>
                    <a:pt x="97" y="295"/>
                  </a:cubicBezTo>
                  <a:cubicBezTo>
                    <a:pt x="98" y="295"/>
                    <a:pt x="98" y="295"/>
                    <a:pt x="98" y="295"/>
                  </a:cubicBezTo>
                  <a:cubicBezTo>
                    <a:pt x="99" y="295"/>
                    <a:pt x="99" y="295"/>
                    <a:pt x="99" y="295"/>
                  </a:cubicBezTo>
                  <a:cubicBezTo>
                    <a:pt x="99" y="296"/>
                    <a:pt x="99" y="296"/>
                    <a:pt x="99" y="296"/>
                  </a:cubicBezTo>
                  <a:cubicBezTo>
                    <a:pt x="100" y="296"/>
                    <a:pt x="100" y="296"/>
                    <a:pt x="100" y="296"/>
                  </a:cubicBezTo>
                  <a:cubicBezTo>
                    <a:pt x="101" y="296"/>
                    <a:pt x="101" y="296"/>
                    <a:pt x="101" y="296"/>
                  </a:cubicBezTo>
                  <a:cubicBezTo>
                    <a:pt x="101" y="296"/>
                    <a:pt x="101" y="296"/>
                    <a:pt x="101" y="296"/>
                  </a:cubicBezTo>
                  <a:cubicBezTo>
                    <a:pt x="100" y="297"/>
                    <a:pt x="100" y="297"/>
                    <a:pt x="100" y="297"/>
                  </a:cubicBezTo>
                  <a:cubicBezTo>
                    <a:pt x="100" y="297"/>
                    <a:pt x="100" y="297"/>
                    <a:pt x="100" y="297"/>
                  </a:cubicBezTo>
                  <a:cubicBezTo>
                    <a:pt x="99" y="297"/>
                    <a:pt x="99" y="297"/>
                    <a:pt x="99" y="297"/>
                  </a:cubicBezTo>
                  <a:cubicBezTo>
                    <a:pt x="99" y="298"/>
                    <a:pt x="99" y="298"/>
                    <a:pt x="99" y="298"/>
                  </a:cubicBezTo>
                  <a:cubicBezTo>
                    <a:pt x="100" y="298"/>
                    <a:pt x="100" y="298"/>
                    <a:pt x="100" y="298"/>
                  </a:cubicBezTo>
                  <a:cubicBezTo>
                    <a:pt x="100" y="299"/>
                    <a:pt x="100" y="299"/>
                    <a:pt x="100" y="299"/>
                  </a:cubicBezTo>
                  <a:cubicBezTo>
                    <a:pt x="100" y="300"/>
                    <a:pt x="100" y="300"/>
                    <a:pt x="100" y="300"/>
                  </a:cubicBezTo>
                  <a:cubicBezTo>
                    <a:pt x="100" y="300"/>
                    <a:pt x="100" y="300"/>
                    <a:pt x="100" y="300"/>
                  </a:cubicBezTo>
                  <a:cubicBezTo>
                    <a:pt x="99" y="301"/>
                    <a:pt x="99" y="301"/>
                    <a:pt x="99" y="301"/>
                  </a:cubicBezTo>
                  <a:cubicBezTo>
                    <a:pt x="99" y="301"/>
                    <a:pt x="99" y="301"/>
                    <a:pt x="99" y="301"/>
                  </a:cubicBezTo>
                  <a:cubicBezTo>
                    <a:pt x="98" y="300"/>
                    <a:pt x="98" y="300"/>
                    <a:pt x="98" y="300"/>
                  </a:cubicBezTo>
                  <a:cubicBezTo>
                    <a:pt x="97" y="299"/>
                    <a:pt x="97" y="299"/>
                    <a:pt x="97" y="299"/>
                  </a:cubicBezTo>
                  <a:cubicBezTo>
                    <a:pt x="97" y="299"/>
                    <a:pt x="97" y="299"/>
                    <a:pt x="97" y="299"/>
                  </a:cubicBezTo>
                  <a:cubicBezTo>
                    <a:pt x="96" y="299"/>
                    <a:pt x="96" y="299"/>
                    <a:pt x="96" y="299"/>
                  </a:cubicBezTo>
                  <a:cubicBezTo>
                    <a:pt x="96" y="298"/>
                    <a:pt x="96" y="298"/>
                    <a:pt x="96" y="298"/>
                  </a:cubicBezTo>
                  <a:cubicBezTo>
                    <a:pt x="95" y="298"/>
                    <a:pt x="95" y="298"/>
                    <a:pt x="95" y="298"/>
                  </a:cubicBezTo>
                  <a:cubicBezTo>
                    <a:pt x="95" y="299"/>
                    <a:pt x="95" y="299"/>
                    <a:pt x="95" y="299"/>
                  </a:cubicBezTo>
                  <a:cubicBezTo>
                    <a:pt x="94" y="299"/>
                    <a:pt x="94" y="299"/>
                    <a:pt x="94" y="299"/>
                  </a:cubicBezTo>
                  <a:cubicBezTo>
                    <a:pt x="95" y="299"/>
                    <a:pt x="95" y="299"/>
                    <a:pt x="95" y="299"/>
                  </a:cubicBezTo>
                  <a:cubicBezTo>
                    <a:pt x="96" y="300"/>
                    <a:pt x="96" y="300"/>
                    <a:pt x="96" y="300"/>
                  </a:cubicBezTo>
                  <a:cubicBezTo>
                    <a:pt x="97" y="300"/>
                    <a:pt x="97" y="300"/>
                    <a:pt x="97" y="300"/>
                  </a:cubicBezTo>
                  <a:cubicBezTo>
                    <a:pt x="98" y="301"/>
                    <a:pt x="98" y="301"/>
                    <a:pt x="98" y="301"/>
                  </a:cubicBezTo>
                  <a:cubicBezTo>
                    <a:pt x="99" y="301"/>
                    <a:pt x="99" y="301"/>
                    <a:pt x="99" y="301"/>
                  </a:cubicBezTo>
                  <a:cubicBezTo>
                    <a:pt x="99" y="301"/>
                    <a:pt x="99" y="301"/>
                    <a:pt x="99" y="301"/>
                  </a:cubicBezTo>
                  <a:cubicBezTo>
                    <a:pt x="99" y="302"/>
                    <a:pt x="99" y="302"/>
                    <a:pt x="99" y="302"/>
                  </a:cubicBezTo>
                  <a:cubicBezTo>
                    <a:pt x="98" y="303"/>
                    <a:pt x="98" y="303"/>
                    <a:pt x="98" y="303"/>
                  </a:cubicBezTo>
                  <a:cubicBezTo>
                    <a:pt x="97" y="303"/>
                    <a:pt x="97" y="303"/>
                    <a:pt x="97" y="303"/>
                  </a:cubicBezTo>
                  <a:cubicBezTo>
                    <a:pt x="96" y="303"/>
                    <a:pt x="96" y="303"/>
                    <a:pt x="96" y="303"/>
                  </a:cubicBezTo>
                  <a:cubicBezTo>
                    <a:pt x="96" y="303"/>
                    <a:pt x="96" y="303"/>
                    <a:pt x="96" y="303"/>
                  </a:cubicBezTo>
                  <a:cubicBezTo>
                    <a:pt x="94" y="302"/>
                    <a:pt x="94" y="302"/>
                    <a:pt x="94" y="302"/>
                  </a:cubicBezTo>
                  <a:cubicBezTo>
                    <a:pt x="94" y="301"/>
                    <a:pt x="94" y="301"/>
                    <a:pt x="94" y="301"/>
                  </a:cubicBezTo>
                  <a:cubicBezTo>
                    <a:pt x="93" y="301"/>
                    <a:pt x="93" y="301"/>
                    <a:pt x="93" y="301"/>
                  </a:cubicBezTo>
                  <a:cubicBezTo>
                    <a:pt x="93" y="302"/>
                    <a:pt x="93" y="302"/>
                    <a:pt x="93" y="302"/>
                  </a:cubicBezTo>
                  <a:cubicBezTo>
                    <a:pt x="93" y="302"/>
                    <a:pt x="93" y="302"/>
                    <a:pt x="93" y="302"/>
                  </a:cubicBezTo>
                  <a:cubicBezTo>
                    <a:pt x="93" y="303"/>
                    <a:pt x="93" y="303"/>
                    <a:pt x="93" y="303"/>
                  </a:cubicBezTo>
                  <a:cubicBezTo>
                    <a:pt x="93" y="304"/>
                    <a:pt x="93" y="304"/>
                    <a:pt x="93" y="304"/>
                  </a:cubicBezTo>
                  <a:cubicBezTo>
                    <a:pt x="95" y="304"/>
                    <a:pt x="95" y="304"/>
                    <a:pt x="95" y="304"/>
                  </a:cubicBezTo>
                  <a:cubicBezTo>
                    <a:pt x="95" y="305"/>
                    <a:pt x="95" y="305"/>
                    <a:pt x="95" y="305"/>
                  </a:cubicBezTo>
                  <a:cubicBezTo>
                    <a:pt x="95" y="306"/>
                    <a:pt x="95" y="306"/>
                    <a:pt x="95" y="306"/>
                  </a:cubicBezTo>
                  <a:cubicBezTo>
                    <a:pt x="95" y="306"/>
                    <a:pt x="95" y="306"/>
                    <a:pt x="95" y="306"/>
                  </a:cubicBezTo>
                  <a:cubicBezTo>
                    <a:pt x="94" y="305"/>
                    <a:pt x="94" y="305"/>
                    <a:pt x="94" y="305"/>
                  </a:cubicBezTo>
                  <a:cubicBezTo>
                    <a:pt x="93" y="305"/>
                    <a:pt x="93" y="305"/>
                    <a:pt x="93" y="305"/>
                  </a:cubicBezTo>
                  <a:cubicBezTo>
                    <a:pt x="92" y="304"/>
                    <a:pt x="92" y="304"/>
                    <a:pt x="92" y="304"/>
                  </a:cubicBezTo>
                  <a:cubicBezTo>
                    <a:pt x="91" y="304"/>
                    <a:pt x="91" y="304"/>
                    <a:pt x="91" y="304"/>
                  </a:cubicBezTo>
                  <a:cubicBezTo>
                    <a:pt x="91" y="304"/>
                    <a:pt x="91" y="304"/>
                    <a:pt x="91" y="304"/>
                  </a:cubicBezTo>
                  <a:cubicBezTo>
                    <a:pt x="91" y="305"/>
                    <a:pt x="91" y="305"/>
                    <a:pt x="91" y="305"/>
                  </a:cubicBezTo>
                  <a:cubicBezTo>
                    <a:pt x="92" y="305"/>
                    <a:pt x="92" y="305"/>
                    <a:pt x="92" y="305"/>
                  </a:cubicBezTo>
                  <a:cubicBezTo>
                    <a:pt x="93" y="306"/>
                    <a:pt x="93" y="306"/>
                    <a:pt x="93" y="306"/>
                  </a:cubicBezTo>
                  <a:cubicBezTo>
                    <a:pt x="94" y="306"/>
                    <a:pt x="94" y="306"/>
                    <a:pt x="94" y="306"/>
                  </a:cubicBezTo>
                  <a:cubicBezTo>
                    <a:pt x="94" y="307"/>
                    <a:pt x="94" y="307"/>
                    <a:pt x="94" y="307"/>
                  </a:cubicBezTo>
                  <a:cubicBezTo>
                    <a:pt x="93" y="307"/>
                    <a:pt x="93" y="307"/>
                    <a:pt x="93" y="307"/>
                  </a:cubicBezTo>
                  <a:cubicBezTo>
                    <a:pt x="92" y="307"/>
                    <a:pt x="92" y="307"/>
                    <a:pt x="92" y="307"/>
                  </a:cubicBezTo>
                  <a:cubicBezTo>
                    <a:pt x="91" y="306"/>
                    <a:pt x="91" y="306"/>
                    <a:pt x="91" y="306"/>
                  </a:cubicBezTo>
                  <a:cubicBezTo>
                    <a:pt x="91" y="306"/>
                    <a:pt x="91" y="306"/>
                    <a:pt x="91" y="306"/>
                  </a:cubicBezTo>
                  <a:cubicBezTo>
                    <a:pt x="91" y="305"/>
                    <a:pt x="91" y="305"/>
                    <a:pt x="91" y="305"/>
                  </a:cubicBezTo>
                  <a:cubicBezTo>
                    <a:pt x="90" y="305"/>
                    <a:pt x="90" y="305"/>
                    <a:pt x="90" y="305"/>
                  </a:cubicBezTo>
                  <a:cubicBezTo>
                    <a:pt x="90" y="306"/>
                    <a:pt x="90" y="306"/>
                    <a:pt x="90" y="306"/>
                  </a:cubicBezTo>
                  <a:cubicBezTo>
                    <a:pt x="90" y="306"/>
                    <a:pt x="90" y="306"/>
                    <a:pt x="90" y="306"/>
                  </a:cubicBezTo>
                  <a:cubicBezTo>
                    <a:pt x="90" y="307"/>
                    <a:pt x="90" y="307"/>
                    <a:pt x="90" y="307"/>
                  </a:cubicBezTo>
                  <a:cubicBezTo>
                    <a:pt x="90" y="308"/>
                    <a:pt x="90" y="308"/>
                    <a:pt x="90" y="308"/>
                  </a:cubicBezTo>
                  <a:cubicBezTo>
                    <a:pt x="90" y="308"/>
                    <a:pt x="90" y="308"/>
                    <a:pt x="90" y="308"/>
                  </a:cubicBezTo>
                  <a:cubicBezTo>
                    <a:pt x="91" y="308"/>
                    <a:pt x="91" y="308"/>
                    <a:pt x="91" y="308"/>
                  </a:cubicBezTo>
                  <a:cubicBezTo>
                    <a:pt x="92" y="308"/>
                    <a:pt x="92" y="308"/>
                    <a:pt x="92" y="308"/>
                  </a:cubicBezTo>
                  <a:cubicBezTo>
                    <a:pt x="93" y="308"/>
                    <a:pt x="93" y="308"/>
                    <a:pt x="93" y="308"/>
                  </a:cubicBezTo>
                  <a:cubicBezTo>
                    <a:pt x="93" y="309"/>
                    <a:pt x="93" y="309"/>
                    <a:pt x="93" y="309"/>
                  </a:cubicBezTo>
                  <a:cubicBezTo>
                    <a:pt x="93" y="309"/>
                    <a:pt x="93" y="309"/>
                    <a:pt x="93" y="309"/>
                  </a:cubicBezTo>
                  <a:cubicBezTo>
                    <a:pt x="93" y="310"/>
                    <a:pt x="93" y="310"/>
                    <a:pt x="93" y="310"/>
                  </a:cubicBezTo>
                  <a:cubicBezTo>
                    <a:pt x="92" y="310"/>
                    <a:pt x="92" y="310"/>
                    <a:pt x="92" y="310"/>
                  </a:cubicBezTo>
                  <a:cubicBezTo>
                    <a:pt x="91" y="311"/>
                    <a:pt x="91" y="311"/>
                    <a:pt x="91" y="311"/>
                  </a:cubicBezTo>
                  <a:cubicBezTo>
                    <a:pt x="91" y="310"/>
                    <a:pt x="91" y="310"/>
                    <a:pt x="91" y="310"/>
                  </a:cubicBezTo>
                  <a:cubicBezTo>
                    <a:pt x="90" y="310"/>
                    <a:pt x="90" y="310"/>
                    <a:pt x="90" y="310"/>
                  </a:cubicBezTo>
                  <a:cubicBezTo>
                    <a:pt x="89" y="310"/>
                    <a:pt x="89" y="310"/>
                    <a:pt x="89" y="310"/>
                  </a:cubicBezTo>
                  <a:cubicBezTo>
                    <a:pt x="89" y="309"/>
                    <a:pt x="89" y="309"/>
                    <a:pt x="89" y="309"/>
                  </a:cubicBezTo>
                  <a:cubicBezTo>
                    <a:pt x="89" y="309"/>
                    <a:pt x="89" y="309"/>
                    <a:pt x="89" y="309"/>
                  </a:cubicBezTo>
                  <a:cubicBezTo>
                    <a:pt x="88" y="308"/>
                    <a:pt x="88" y="308"/>
                    <a:pt x="88" y="308"/>
                  </a:cubicBezTo>
                  <a:cubicBezTo>
                    <a:pt x="88" y="308"/>
                    <a:pt x="88" y="308"/>
                    <a:pt x="88" y="308"/>
                  </a:cubicBezTo>
                  <a:cubicBezTo>
                    <a:pt x="88" y="309"/>
                    <a:pt x="88" y="309"/>
                    <a:pt x="88" y="309"/>
                  </a:cubicBezTo>
                  <a:cubicBezTo>
                    <a:pt x="88" y="310"/>
                    <a:pt x="88" y="310"/>
                    <a:pt x="88" y="310"/>
                  </a:cubicBezTo>
                  <a:cubicBezTo>
                    <a:pt x="87" y="311"/>
                    <a:pt x="87" y="311"/>
                    <a:pt x="87" y="311"/>
                  </a:cubicBezTo>
                  <a:cubicBezTo>
                    <a:pt x="86" y="311"/>
                    <a:pt x="86" y="311"/>
                    <a:pt x="86" y="311"/>
                  </a:cubicBezTo>
                  <a:cubicBezTo>
                    <a:pt x="86" y="310"/>
                    <a:pt x="86" y="310"/>
                    <a:pt x="86" y="310"/>
                  </a:cubicBezTo>
                  <a:cubicBezTo>
                    <a:pt x="85" y="310"/>
                    <a:pt x="85" y="310"/>
                    <a:pt x="85" y="310"/>
                  </a:cubicBezTo>
                  <a:cubicBezTo>
                    <a:pt x="85" y="310"/>
                    <a:pt x="85" y="310"/>
                    <a:pt x="85" y="310"/>
                  </a:cubicBezTo>
                  <a:cubicBezTo>
                    <a:pt x="85" y="311"/>
                    <a:pt x="85" y="311"/>
                    <a:pt x="85" y="311"/>
                  </a:cubicBezTo>
                  <a:cubicBezTo>
                    <a:pt x="85" y="311"/>
                    <a:pt x="85" y="311"/>
                    <a:pt x="85" y="311"/>
                  </a:cubicBezTo>
                  <a:cubicBezTo>
                    <a:pt x="87" y="312"/>
                    <a:pt x="87" y="312"/>
                    <a:pt x="87" y="312"/>
                  </a:cubicBezTo>
                  <a:cubicBezTo>
                    <a:pt x="88" y="312"/>
                    <a:pt x="88" y="312"/>
                    <a:pt x="88" y="312"/>
                  </a:cubicBezTo>
                  <a:cubicBezTo>
                    <a:pt x="89" y="313"/>
                    <a:pt x="89" y="313"/>
                    <a:pt x="89" y="313"/>
                  </a:cubicBezTo>
                  <a:cubicBezTo>
                    <a:pt x="89" y="315"/>
                    <a:pt x="89" y="315"/>
                    <a:pt x="89" y="315"/>
                  </a:cubicBezTo>
                  <a:cubicBezTo>
                    <a:pt x="89" y="315"/>
                    <a:pt x="89" y="315"/>
                    <a:pt x="89" y="315"/>
                  </a:cubicBezTo>
                  <a:cubicBezTo>
                    <a:pt x="88" y="315"/>
                    <a:pt x="88" y="315"/>
                    <a:pt x="88" y="315"/>
                  </a:cubicBezTo>
                  <a:cubicBezTo>
                    <a:pt x="87" y="314"/>
                    <a:pt x="87" y="314"/>
                    <a:pt x="87" y="314"/>
                  </a:cubicBezTo>
                  <a:cubicBezTo>
                    <a:pt x="86" y="313"/>
                    <a:pt x="86" y="313"/>
                    <a:pt x="86" y="313"/>
                  </a:cubicBezTo>
                  <a:cubicBezTo>
                    <a:pt x="85" y="313"/>
                    <a:pt x="85" y="313"/>
                    <a:pt x="85" y="313"/>
                  </a:cubicBezTo>
                  <a:cubicBezTo>
                    <a:pt x="84" y="313"/>
                    <a:pt x="84" y="313"/>
                    <a:pt x="84" y="313"/>
                  </a:cubicBezTo>
                  <a:cubicBezTo>
                    <a:pt x="84" y="313"/>
                    <a:pt x="84" y="313"/>
                    <a:pt x="84" y="313"/>
                  </a:cubicBezTo>
                  <a:cubicBezTo>
                    <a:pt x="85" y="314"/>
                    <a:pt x="85" y="314"/>
                    <a:pt x="85" y="314"/>
                  </a:cubicBezTo>
                  <a:cubicBezTo>
                    <a:pt x="86" y="314"/>
                    <a:pt x="86" y="314"/>
                    <a:pt x="86" y="314"/>
                  </a:cubicBezTo>
                  <a:cubicBezTo>
                    <a:pt x="87" y="315"/>
                    <a:pt x="87" y="315"/>
                    <a:pt x="87" y="315"/>
                  </a:cubicBezTo>
                  <a:cubicBezTo>
                    <a:pt x="88" y="316"/>
                    <a:pt x="88" y="316"/>
                    <a:pt x="88" y="316"/>
                  </a:cubicBezTo>
                  <a:cubicBezTo>
                    <a:pt x="88" y="317"/>
                    <a:pt x="88" y="317"/>
                    <a:pt x="88" y="317"/>
                  </a:cubicBezTo>
                  <a:cubicBezTo>
                    <a:pt x="88" y="318"/>
                    <a:pt x="88" y="318"/>
                    <a:pt x="88" y="318"/>
                  </a:cubicBezTo>
                  <a:cubicBezTo>
                    <a:pt x="88" y="318"/>
                    <a:pt x="88" y="318"/>
                    <a:pt x="88" y="318"/>
                  </a:cubicBezTo>
                  <a:cubicBezTo>
                    <a:pt x="88" y="319"/>
                    <a:pt x="88" y="319"/>
                    <a:pt x="88" y="319"/>
                  </a:cubicBezTo>
                  <a:cubicBezTo>
                    <a:pt x="87" y="319"/>
                    <a:pt x="87" y="319"/>
                    <a:pt x="87" y="319"/>
                  </a:cubicBezTo>
                  <a:cubicBezTo>
                    <a:pt x="87" y="320"/>
                    <a:pt x="87" y="320"/>
                    <a:pt x="87" y="320"/>
                  </a:cubicBezTo>
                  <a:cubicBezTo>
                    <a:pt x="87" y="321"/>
                    <a:pt x="87" y="321"/>
                    <a:pt x="87" y="321"/>
                  </a:cubicBezTo>
                  <a:cubicBezTo>
                    <a:pt x="86" y="321"/>
                    <a:pt x="86" y="321"/>
                    <a:pt x="86" y="321"/>
                  </a:cubicBezTo>
                  <a:cubicBezTo>
                    <a:pt x="86" y="320"/>
                    <a:pt x="86" y="320"/>
                    <a:pt x="86" y="320"/>
                  </a:cubicBezTo>
                  <a:cubicBezTo>
                    <a:pt x="85" y="320"/>
                    <a:pt x="85" y="320"/>
                    <a:pt x="85" y="320"/>
                  </a:cubicBezTo>
                  <a:cubicBezTo>
                    <a:pt x="84" y="320"/>
                    <a:pt x="84" y="320"/>
                    <a:pt x="84" y="320"/>
                  </a:cubicBezTo>
                  <a:cubicBezTo>
                    <a:pt x="83" y="320"/>
                    <a:pt x="83" y="320"/>
                    <a:pt x="83" y="320"/>
                  </a:cubicBezTo>
                  <a:cubicBezTo>
                    <a:pt x="84" y="320"/>
                    <a:pt x="84" y="320"/>
                    <a:pt x="84" y="320"/>
                  </a:cubicBezTo>
                  <a:cubicBezTo>
                    <a:pt x="85" y="321"/>
                    <a:pt x="85" y="321"/>
                    <a:pt x="85" y="321"/>
                  </a:cubicBezTo>
                  <a:cubicBezTo>
                    <a:pt x="86" y="321"/>
                    <a:pt x="86" y="321"/>
                    <a:pt x="86" y="321"/>
                  </a:cubicBezTo>
                  <a:cubicBezTo>
                    <a:pt x="86" y="321"/>
                    <a:pt x="86" y="321"/>
                    <a:pt x="86" y="321"/>
                  </a:cubicBezTo>
                  <a:cubicBezTo>
                    <a:pt x="85" y="322"/>
                    <a:pt x="85" y="322"/>
                    <a:pt x="85" y="322"/>
                  </a:cubicBezTo>
                  <a:cubicBezTo>
                    <a:pt x="84" y="322"/>
                    <a:pt x="84" y="322"/>
                    <a:pt x="84" y="322"/>
                  </a:cubicBezTo>
                  <a:cubicBezTo>
                    <a:pt x="84" y="322"/>
                    <a:pt x="84" y="322"/>
                    <a:pt x="84" y="322"/>
                  </a:cubicBezTo>
                  <a:cubicBezTo>
                    <a:pt x="84" y="322"/>
                    <a:pt x="84" y="322"/>
                    <a:pt x="84" y="322"/>
                  </a:cubicBezTo>
                  <a:cubicBezTo>
                    <a:pt x="84" y="322"/>
                    <a:pt x="84" y="322"/>
                    <a:pt x="84" y="322"/>
                  </a:cubicBezTo>
                  <a:cubicBezTo>
                    <a:pt x="84" y="323"/>
                    <a:pt x="84" y="323"/>
                    <a:pt x="84" y="323"/>
                  </a:cubicBezTo>
                  <a:cubicBezTo>
                    <a:pt x="85" y="323"/>
                    <a:pt x="85" y="323"/>
                    <a:pt x="85" y="323"/>
                  </a:cubicBezTo>
                  <a:cubicBezTo>
                    <a:pt x="85" y="323"/>
                    <a:pt x="85" y="323"/>
                    <a:pt x="85" y="323"/>
                  </a:cubicBezTo>
                  <a:cubicBezTo>
                    <a:pt x="84" y="324"/>
                    <a:pt x="84" y="324"/>
                    <a:pt x="84" y="324"/>
                  </a:cubicBezTo>
                  <a:cubicBezTo>
                    <a:pt x="83" y="324"/>
                    <a:pt x="83" y="324"/>
                    <a:pt x="83" y="324"/>
                  </a:cubicBezTo>
                  <a:cubicBezTo>
                    <a:pt x="83" y="324"/>
                    <a:pt x="83" y="324"/>
                    <a:pt x="83" y="324"/>
                  </a:cubicBezTo>
                  <a:cubicBezTo>
                    <a:pt x="82" y="324"/>
                    <a:pt x="82" y="324"/>
                    <a:pt x="82" y="324"/>
                  </a:cubicBezTo>
                  <a:cubicBezTo>
                    <a:pt x="82" y="324"/>
                    <a:pt x="82" y="324"/>
                    <a:pt x="82" y="324"/>
                  </a:cubicBezTo>
                  <a:cubicBezTo>
                    <a:pt x="82" y="324"/>
                    <a:pt x="82" y="324"/>
                    <a:pt x="82" y="324"/>
                  </a:cubicBezTo>
                  <a:cubicBezTo>
                    <a:pt x="83" y="325"/>
                    <a:pt x="83" y="325"/>
                    <a:pt x="83" y="325"/>
                  </a:cubicBezTo>
                  <a:cubicBezTo>
                    <a:pt x="84" y="325"/>
                    <a:pt x="84" y="325"/>
                    <a:pt x="84" y="325"/>
                  </a:cubicBezTo>
                  <a:cubicBezTo>
                    <a:pt x="83" y="326"/>
                    <a:pt x="83" y="326"/>
                    <a:pt x="83" y="326"/>
                  </a:cubicBezTo>
                  <a:cubicBezTo>
                    <a:pt x="83" y="326"/>
                    <a:pt x="83" y="326"/>
                    <a:pt x="83" y="326"/>
                  </a:cubicBezTo>
                  <a:cubicBezTo>
                    <a:pt x="81" y="326"/>
                    <a:pt x="81" y="326"/>
                    <a:pt x="81" y="326"/>
                  </a:cubicBezTo>
                  <a:cubicBezTo>
                    <a:pt x="80" y="326"/>
                    <a:pt x="80" y="326"/>
                    <a:pt x="80" y="326"/>
                  </a:cubicBezTo>
                  <a:cubicBezTo>
                    <a:pt x="80" y="326"/>
                    <a:pt x="80" y="326"/>
                    <a:pt x="80" y="326"/>
                  </a:cubicBezTo>
                  <a:cubicBezTo>
                    <a:pt x="80" y="326"/>
                    <a:pt x="80" y="326"/>
                    <a:pt x="80" y="326"/>
                  </a:cubicBezTo>
                  <a:cubicBezTo>
                    <a:pt x="81" y="327"/>
                    <a:pt x="81" y="327"/>
                    <a:pt x="81" y="327"/>
                  </a:cubicBezTo>
                  <a:cubicBezTo>
                    <a:pt x="83" y="327"/>
                    <a:pt x="83" y="327"/>
                    <a:pt x="83" y="327"/>
                  </a:cubicBezTo>
                  <a:cubicBezTo>
                    <a:pt x="84" y="327"/>
                    <a:pt x="84" y="327"/>
                    <a:pt x="84" y="327"/>
                  </a:cubicBezTo>
                  <a:cubicBezTo>
                    <a:pt x="84" y="328"/>
                    <a:pt x="84" y="328"/>
                    <a:pt x="84" y="328"/>
                  </a:cubicBezTo>
                  <a:cubicBezTo>
                    <a:pt x="84" y="328"/>
                    <a:pt x="84" y="328"/>
                    <a:pt x="84" y="328"/>
                  </a:cubicBezTo>
                  <a:cubicBezTo>
                    <a:pt x="83" y="329"/>
                    <a:pt x="83" y="329"/>
                    <a:pt x="83" y="329"/>
                  </a:cubicBezTo>
                  <a:cubicBezTo>
                    <a:pt x="82" y="329"/>
                    <a:pt x="82" y="329"/>
                    <a:pt x="82" y="329"/>
                  </a:cubicBezTo>
                  <a:cubicBezTo>
                    <a:pt x="80" y="329"/>
                    <a:pt x="80" y="329"/>
                    <a:pt x="80" y="329"/>
                  </a:cubicBezTo>
                  <a:cubicBezTo>
                    <a:pt x="79" y="328"/>
                    <a:pt x="79" y="328"/>
                    <a:pt x="79" y="328"/>
                  </a:cubicBezTo>
                  <a:cubicBezTo>
                    <a:pt x="79" y="329"/>
                    <a:pt x="79" y="329"/>
                    <a:pt x="79" y="329"/>
                  </a:cubicBezTo>
                  <a:cubicBezTo>
                    <a:pt x="80" y="329"/>
                    <a:pt x="80" y="329"/>
                    <a:pt x="80" y="329"/>
                  </a:cubicBezTo>
                  <a:cubicBezTo>
                    <a:pt x="81" y="329"/>
                    <a:pt x="81" y="329"/>
                    <a:pt x="81" y="329"/>
                  </a:cubicBezTo>
                  <a:cubicBezTo>
                    <a:pt x="81" y="330"/>
                    <a:pt x="81" y="330"/>
                    <a:pt x="81" y="330"/>
                  </a:cubicBezTo>
                  <a:cubicBezTo>
                    <a:pt x="81" y="330"/>
                    <a:pt x="81" y="330"/>
                    <a:pt x="81" y="330"/>
                  </a:cubicBezTo>
                  <a:cubicBezTo>
                    <a:pt x="80" y="330"/>
                    <a:pt x="80" y="330"/>
                    <a:pt x="80" y="330"/>
                  </a:cubicBezTo>
                  <a:cubicBezTo>
                    <a:pt x="80" y="330"/>
                    <a:pt x="80" y="330"/>
                    <a:pt x="80" y="330"/>
                  </a:cubicBezTo>
                  <a:cubicBezTo>
                    <a:pt x="81" y="331"/>
                    <a:pt x="81" y="331"/>
                    <a:pt x="81" y="331"/>
                  </a:cubicBezTo>
                  <a:cubicBezTo>
                    <a:pt x="82" y="331"/>
                    <a:pt x="82" y="331"/>
                    <a:pt x="82" y="331"/>
                  </a:cubicBezTo>
                  <a:cubicBezTo>
                    <a:pt x="82" y="331"/>
                    <a:pt x="82" y="331"/>
                    <a:pt x="82" y="331"/>
                  </a:cubicBezTo>
                  <a:cubicBezTo>
                    <a:pt x="82" y="332"/>
                    <a:pt x="82" y="332"/>
                    <a:pt x="82" y="332"/>
                  </a:cubicBezTo>
                  <a:cubicBezTo>
                    <a:pt x="81" y="332"/>
                    <a:pt x="81" y="332"/>
                    <a:pt x="81" y="332"/>
                  </a:cubicBezTo>
                  <a:cubicBezTo>
                    <a:pt x="80" y="332"/>
                    <a:pt x="80" y="332"/>
                    <a:pt x="80" y="332"/>
                  </a:cubicBezTo>
                  <a:cubicBezTo>
                    <a:pt x="80" y="332"/>
                    <a:pt x="80" y="332"/>
                    <a:pt x="80" y="332"/>
                  </a:cubicBezTo>
                  <a:cubicBezTo>
                    <a:pt x="81" y="333"/>
                    <a:pt x="81" y="333"/>
                    <a:pt x="81" y="333"/>
                  </a:cubicBezTo>
                  <a:cubicBezTo>
                    <a:pt x="82" y="332"/>
                    <a:pt x="82" y="332"/>
                    <a:pt x="82" y="332"/>
                  </a:cubicBezTo>
                  <a:cubicBezTo>
                    <a:pt x="83" y="333"/>
                    <a:pt x="83" y="333"/>
                    <a:pt x="83" y="333"/>
                  </a:cubicBezTo>
                  <a:cubicBezTo>
                    <a:pt x="82" y="333"/>
                    <a:pt x="82" y="333"/>
                    <a:pt x="82" y="333"/>
                  </a:cubicBezTo>
                  <a:cubicBezTo>
                    <a:pt x="82" y="334"/>
                    <a:pt x="82" y="334"/>
                    <a:pt x="82" y="334"/>
                  </a:cubicBezTo>
                  <a:cubicBezTo>
                    <a:pt x="81" y="334"/>
                    <a:pt x="81" y="334"/>
                    <a:pt x="81" y="334"/>
                  </a:cubicBezTo>
                  <a:cubicBezTo>
                    <a:pt x="80" y="334"/>
                    <a:pt x="80" y="334"/>
                    <a:pt x="80" y="334"/>
                  </a:cubicBezTo>
                  <a:cubicBezTo>
                    <a:pt x="79" y="333"/>
                    <a:pt x="79" y="333"/>
                    <a:pt x="79" y="333"/>
                  </a:cubicBezTo>
                  <a:cubicBezTo>
                    <a:pt x="78" y="333"/>
                    <a:pt x="78" y="333"/>
                    <a:pt x="78" y="333"/>
                  </a:cubicBezTo>
                  <a:cubicBezTo>
                    <a:pt x="78" y="332"/>
                    <a:pt x="78" y="332"/>
                    <a:pt x="78" y="332"/>
                  </a:cubicBezTo>
                  <a:cubicBezTo>
                    <a:pt x="77" y="332"/>
                    <a:pt x="77" y="332"/>
                    <a:pt x="77" y="332"/>
                  </a:cubicBezTo>
                  <a:cubicBezTo>
                    <a:pt x="77" y="332"/>
                    <a:pt x="77" y="332"/>
                    <a:pt x="77" y="332"/>
                  </a:cubicBezTo>
                  <a:cubicBezTo>
                    <a:pt x="76" y="332"/>
                    <a:pt x="76" y="332"/>
                    <a:pt x="76" y="332"/>
                  </a:cubicBezTo>
                  <a:cubicBezTo>
                    <a:pt x="76" y="332"/>
                    <a:pt x="76" y="332"/>
                    <a:pt x="76" y="332"/>
                  </a:cubicBezTo>
                  <a:cubicBezTo>
                    <a:pt x="76" y="333"/>
                    <a:pt x="76" y="333"/>
                    <a:pt x="76" y="333"/>
                  </a:cubicBezTo>
                  <a:cubicBezTo>
                    <a:pt x="78" y="334"/>
                    <a:pt x="78" y="334"/>
                    <a:pt x="78" y="334"/>
                  </a:cubicBezTo>
                  <a:cubicBezTo>
                    <a:pt x="79" y="334"/>
                    <a:pt x="79" y="334"/>
                    <a:pt x="79" y="334"/>
                  </a:cubicBezTo>
                  <a:cubicBezTo>
                    <a:pt x="79" y="335"/>
                    <a:pt x="79" y="335"/>
                    <a:pt x="79" y="335"/>
                  </a:cubicBezTo>
                  <a:cubicBezTo>
                    <a:pt x="79" y="335"/>
                    <a:pt x="79" y="335"/>
                    <a:pt x="79" y="335"/>
                  </a:cubicBezTo>
                  <a:cubicBezTo>
                    <a:pt x="79" y="336"/>
                    <a:pt x="79" y="336"/>
                    <a:pt x="79" y="336"/>
                  </a:cubicBezTo>
                  <a:cubicBezTo>
                    <a:pt x="79" y="336"/>
                    <a:pt x="79" y="336"/>
                    <a:pt x="79" y="336"/>
                  </a:cubicBezTo>
                  <a:cubicBezTo>
                    <a:pt x="80" y="336"/>
                    <a:pt x="80" y="336"/>
                    <a:pt x="80" y="336"/>
                  </a:cubicBezTo>
                  <a:cubicBezTo>
                    <a:pt x="80" y="336"/>
                    <a:pt x="80" y="336"/>
                    <a:pt x="80" y="336"/>
                  </a:cubicBezTo>
                  <a:cubicBezTo>
                    <a:pt x="81" y="336"/>
                    <a:pt x="81" y="336"/>
                    <a:pt x="81" y="336"/>
                  </a:cubicBezTo>
                  <a:cubicBezTo>
                    <a:pt x="81" y="337"/>
                    <a:pt x="81" y="337"/>
                    <a:pt x="81" y="337"/>
                  </a:cubicBezTo>
                  <a:cubicBezTo>
                    <a:pt x="80" y="337"/>
                    <a:pt x="80" y="337"/>
                    <a:pt x="80" y="337"/>
                  </a:cubicBezTo>
                  <a:cubicBezTo>
                    <a:pt x="80" y="337"/>
                    <a:pt x="80" y="337"/>
                    <a:pt x="80" y="337"/>
                  </a:cubicBezTo>
                  <a:cubicBezTo>
                    <a:pt x="80" y="338"/>
                    <a:pt x="80" y="338"/>
                    <a:pt x="80" y="338"/>
                  </a:cubicBezTo>
                  <a:cubicBezTo>
                    <a:pt x="79" y="338"/>
                    <a:pt x="79" y="338"/>
                    <a:pt x="79" y="338"/>
                  </a:cubicBezTo>
                  <a:close/>
                  <a:moveTo>
                    <a:pt x="78" y="338"/>
                  </a:moveTo>
                  <a:cubicBezTo>
                    <a:pt x="76" y="337"/>
                    <a:pt x="76" y="337"/>
                    <a:pt x="76" y="337"/>
                  </a:cubicBezTo>
                  <a:cubicBezTo>
                    <a:pt x="75" y="337"/>
                    <a:pt x="75" y="337"/>
                    <a:pt x="75" y="337"/>
                  </a:cubicBezTo>
                  <a:cubicBezTo>
                    <a:pt x="75" y="337"/>
                    <a:pt x="75" y="337"/>
                    <a:pt x="75" y="337"/>
                  </a:cubicBezTo>
                  <a:cubicBezTo>
                    <a:pt x="76" y="339"/>
                    <a:pt x="76" y="339"/>
                    <a:pt x="76" y="339"/>
                  </a:cubicBezTo>
                  <a:cubicBezTo>
                    <a:pt x="77" y="339"/>
                    <a:pt x="77" y="339"/>
                    <a:pt x="77" y="339"/>
                  </a:cubicBezTo>
                  <a:cubicBezTo>
                    <a:pt x="78" y="338"/>
                    <a:pt x="78" y="338"/>
                    <a:pt x="78" y="338"/>
                  </a:cubicBezTo>
                  <a:close/>
                  <a:moveTo>
                    <a:pt x="176" y="228"/>
                  </a:moveTo>
                  <a:cubicBezTo>
                    <a:pt x="176" y="229"/>
                    <a:pt x="176" y="229"/>
                    <a:pt x="176" y="229"/>
                  </a:cubicBezTo>
                  <a:cubicBezTo>
                    <a:pt x="178" y="229"/>
                    <a:pt x="178" y="229"/>
                    <a:pt x="178" y="229"/>
                  </a:cubicBezTo>
                  <a:cubicBezTo>
                    <a:pt x="180" y="228"/>
                    <a:pt x="180" y="228"/>
                    <a:pt x="180" y="228"/>
                  </a:cubicBezTo>
                  <a:cubicBezTo>
                    <a:pt x="183" y="229"/>
                    <a:pt x="183" y="229"/>
                    <a:pt x="183" y="229"/>
                  </a:cubicBezTo>
                  <a:cubicBezTo>
                    <a:pt x="184" y="228"/>
                    <a:pt x="184" y="228"/>
                    <a:pt x="184" y="228"/>
                  </a:cubicBezTo>
                  <a:cubicBezTo>
                    <a:pt x="185" y="227"/>
                    <a:pt x="185" y="227"/>
                    <a:pt x="185" y="227"/>
                  </a:cubicBezTo>
                  <a:cubicBezTo>
                    <a:pt x="187" y="228"/>
                    <a:pt x="187" y="228"/>
                    <a:pt x="187" y="228"/>
                  </a:cubicBezTo>
                  <a:cubicBezTo>
                    <a:pt x="188" y="228"/>
                    <a:pt x="188" y="228"/>
                    <a:pt x="188" y="228"/>
                  </a:cubicBezTo>
                  <a:cubicBezTo>
                    <a:pt x="189" y="228"/>
                    <a:pt x="189" y="228"/>
                    <a:pt x="189" y="228"/>
                  </a:cubicBezTo>
                  <a:cubicBezTo>
                    <a:pt x="190" y="227"/>
                    <a:pt x="190" y="227"/>
                    <a:pt x="190" y="227"/>
                  </a:cubicBezTo>
                  <a:cubicBezTo>
                    <a:pt x="190" y="223"/>
                    <a:pt x="190" y="223"/>
                    <a:pt x="190" y="223"/>
                  </a:cubicBezTo>
                  <a:cubicBezTo>
                    <a:pt x="189" y="223"/>
                    <a:pt x="189" y="223"/>
                    <a:pt x="189" y="223"/>
                  </a:cubicBezTo>
                  <a:cubicBezTo>
                    <a:pt x="189" y="221"/>
                    <a:pt x="189" y="221"/>
                    <a:pt x="189" y="221"/>
                  </a:cubicBezTo>
                  <a:cubicBezTo>
                    <a:pt x="188" y="221"/>
                    <a:pt x="188" y="221"/>
                    <a:pt x="188" y="221"/>
                  </a:cubicBezTo>
                  <a:cubicBezTo>
                    <a:pt x="184" y="223"/>
                    <a:pt x="184" y="223"/>
                    <a:pt x="184" y="223"/>
                  </a:cubicBezTo>
                  <a:cubicBezTo>
                    <a:pt x="181" y="223"/>
                    <a:pt x="181" y="223"/>
                    <a:pt x="181" y="223"/>
                  </a:cubicBezTo>
                  <a:cubicBezTo>
                    <a:pt x="180" y="224"/>
                    <a:pt x="180" y="224"/>
                    <a:pt x="180" y="224"/>
                  </a:cubicBezTo>
                  <a:cubicBezTo>
                    <a:pt x="179" y="225"/>
                    <a:pt x="179" y="225"/>
                    <a:pt x="179" y="225"/>
                  </a:cubicBezTo>
                  <a:cubicBezTo>
                    <a:pt x="178" y="226"/>
                    <a:pt x="178" y="226"/>
                    <a:pt x="178" y="226"/>
                  </a:cubicBezTo>
                  <a:cubicBezTo>
                    <a:pt x="177" y="226"/>
                    <a:pt x="177" y="226"/>
                    <a:pt x="177" y="226"/>
                  </a:cubicBezTo>
                  <a:cubicBezTo>
                    <a:pt x="176" y="227"/>
                    <a:pt x="176" y="227"/>
                    <a:pt x="176" y="227"/>
                  </a:cubicBezTo>
                  <a:cubicBezTo>
                    <a:pt x="176" y="228"/>
                    <a:pt x="176" y="228"/>
                    <a:pt x="176" y="228"/>
                  </a:cubicBezTo>
                  <a:close/>
                  <a:moveTo>
                    <a:pt x="82" y="330"/>
                  </a:moveTo>
                  <a:cubicBezTo>
                    <a:pt x="83" y="330"/>
                    <a:pt x="83" y="330"/>
                    <a:pt x="83" y="330"/>
                  </a:cubicBezTo>
                  <a:cubicBezTo>
                    <a:pt x="84" y="330"/>
                    <a:pt x="84" y="330"/>
                    <a:pt x="84" y="330"/>
                  </a:cubicBezTo>
                  <a:cubicBezTo>
                    <a:pt x="83" y="329"/>
                    <a:pt x="83" y="329"/>
                    <a:pt x="83" y="329"/>
                  </a:cubicBezTo>
                  <a:cubicBezTo>
                    <a:pt x="83" y="330"/>
                    <a:pt x="83" y="330"/>
                    <a:pt x="83" y="330"/>
                  </a:cubicBezTo>
                  <a:cubicBezTo>
                    <a:pt x="82" y="330"/>
                    <a:pt x="82" y="330"/>
                    <a:pt x="82" y="330"/>
                  </a:cubicBezTo>
                  <a:close/>
                  <a:moveTo>
                    <a:pt x="88" y="317"/>
                  </a:moveTo>
                  <a:cubicBezTo>
                    <a:pt x="89" y="318"/>
                    <a:pt x="89" y="318"/>
                    <a:pt x="89" y="318"/>
                  </a:cubicBezTo>
                  <a:cubicBezTo>
                    <a:pt x="89" y="317"/>
                    <a:pt x="89" y="317"/>
                    <a:pt x="89" y="317"/>
                  </a:cubicBezTo>
                  <a:cubicBezTo>
                    <a:pt x="88" y="317"/>
                    <a:pt x="88" y="317"/>
                    <a:pt x="88" y="317"/>
                  </a:cubicBezTo>
                  <a:close/>
                  <a:moveTo>
                    <a:pt x="89" y="316"/>
                  </a:moveTo>
                  <a:cubicBezTo>
                    <a:pt x="89" y="316"/>
                    <a:pt x="89" y="316"/>
                    <a:pt x="89" y="316"/>
                  </a:cubicBezTo>
                  <a:cubicBezTo>
                    <a:pt x="89" y="316"/>
                    <a:pt x="89" y="316"/>
                    <a:pt x="89" y="316"/>
                  </a:cubicBezTo>
                  <a:cubicBezTo>
                    <a:pt x="89" y="315"/>
                    <a:pt x="89" y="315"/>
                    <a:pt x="89" y="315"/>
                  </a:cubicBezTo>
                  <a:cubicBezTo>
                    <a:pt x="89" y="316"/>
                    <a:pt x="89" y="316"/>
                    <a:pt x="89" y="316"/>
                  </a:cubicBezTo>
                  <a:close/>
                  <a:moveTo>
                    <a:pt x="90" y="313"/>
                  </a:moveTo>
                  <a:cubicBezTo>
                    <a:pt x="90" y="314"/>
                    <a:pt x="90" y="314"/>
                    <a:pt x="90" y="314"/>
                  </a:cubicBezTo>
                  <a:cubicBezTo>
                    <a:pt x="90" y="314"/>
                    <a:pt x="90" y="314"/>
                    <a:pt x="90" y="314"/>
                  </a:cubicBezTo>
                  <a:cubicBezTo>
                    <a:pt x="90" y="313"/>
                    <a:pt x="90" y="313"/>
                    <a:pt x="90" y="313"/>
                  </a:cubicBezTo>
                  <a:cubicBezTo>
                    <a:pt x="90" y="313"/>
                    <a:pt x="90" y="313"/>
                    <a:pt x="90" y="313"/>
                  </a:cubicBezTo>
                  <a:cubicBezTo>
                    <a:pt x="90" y="313"/>
                    <a:pt x="90" y="313"/>
                    <a:pt x="90" y="313"/>
                  </a:cubicBezTo>
                  <a:close/>
                  <a:moveTo>
                    <a:pt x="89" y="311"/>
                  </a:moveTo>
                  <a:cubicBezTo>
                    <a:pt x="89" y="312"/>
                    <a:pt x="89" y="312"/>
                    <a:pt x="89" y="312"/>
                  </a:cubicBezTo>
                  <a:cubicBezTo>
                    <a:pt x="90" y="312"/>
                    <a:pt x="90" y="312"/>
                    <a:pt x="90" y="312"/>
                  </a:cubicBezTo>
                  <a:cubicBezTo>
                    <a:pt x="90" y="312"/>
                    <a:pt x="90" y="312"/>
                    <a:pt x="90" y="312"/>
                  </a:cubicBezTo>
                  <a:cubicBezTo>
                    <a:pt x="91" y="312"/>
                    <a:pt x="91" y="312"/>
                    <a:pt x="91" y="312"/>
                  </a:cubicBezTo>
                  <a:cubicBezTo>
                    <a:pt x="91" y="312"/>
                    <a:pt x="91" y="312"/>
                    <a:pt x="91" y="312"/>
                  </a:cubicBezTo>
                  <a:cubicBezTo>
                    <a:pt x="91" y="311"/>
                    <a:pt x="91" y="311"/>
                    <a:pt x="91" y="311"/>
                  </a:cubicBezTo>
                  <a:cubicBezTo>
                    <a:pt x="90" y="311"/>
                    <a:pt x="90" y="311"/>
                    <a:pt x="90" y="311"/>
                  </a:cubicBezTo>
                  <a:cubicBezTo>
                    <a:pt x="89" y="311"/>
                    <a:pt x="89" y="311"/>
                    <a:pt x="89" y="311"/>
                  </a:cubicBezTo>
                  <a:cubicBezTo>
                    <a:pt x="89" y="311"/>
                    <a:pt x="89" y="311"/>
                    <a:pt x="89" y="311"/>
                  </a:cubicBezTo>
                  <a:close/>
                  <a:moveTo>
                    <a:pt x="94" y="310"/>
                  </a:moveTo>
                  <a:cubicBezTo>
                    <a:pt x="94" y="310"/>
                    <a:pt x="94" y="310"/>
                    <a:pt x="94" y="310"/>
                  </a:cubicBezTo>
                  <a:cubicBezTo>
                    <a:pt x="94" y="309"/>
                    <a:pt x="94" y="309"/>
                    <a:pt x="94" y="309"/>
                  </a:cubicBezTo>
                  <a:cubicBezTo>
                    <a:pt x="94" y="309"/>
                    <a:pt x="94" y="309"/>
                    <a:pt x="94" y="309"/>
                  </a:cubicBezTo>
                  <a:cubicBezTo>
                    <a:pt x="94" y="310"/>
                    <a:pt x="94" y="310"/>
                    <a:pt x="94" y="310"/>
                  </a:cubicBezTo>
                  <a:close/>
                  <a:moveTo>
                    <a:pt x="93" y="302"/>
                  </a:moveTo>
                  <a:cubicBezTo>
                    <a:pt x="93" y="303"/>
                    <a:pt x="93" y="303"/>
                    <a:pt x="93" y="303"/>
                  </a:cubicBezTo>
                  <a:cubicBezTo>
                    <a:pt x="94" y="304"/>
                    <a:pt x="94" y="304"/>
                    <a:pt x="94" y="304"/>
                  </a:cubicBezTo>
                  <a:cubicBezTo>
                    <a:pt x="96" y="304"/>
                    <a:pt x="96" y="304"/>
                    <a:pt x="96" y="304"/>
                  </a:cubicBezTo>
                  <a:cubicBezTo>
                    <a:pt x="96" y="305"/>
                    <a:pt x="96" y="305"/>
                    <a:pt x="96" y="305"/>
                  </a:cubicBezTo>
                  <a:cubicBezTo>
                    <a:pt x="96" y="304"/>
                    <a:pt x="96" y="304"/>
                    <a:pt x="96" y="304"/>
                  </a:cubicBezTo>
                  <a:cubicBezTo>
                    <a:pt x="96" y="304"/>
                    <a:pt x="96" y="304"/>
                    <a:pt x="96" y="304"/>
                  </a:cubicBezTo>
                  <a:cubicBezTo>
                    <a:pt x="94" y="303"/>
                    <a:pt x="94" y="303"/>
                    <a:pt x="94" y="303"/>
                  </a:cubicBezTo>
                  <a:cubicBezTo>
                    <a:pt x="94" y="302"/>
                    <a:pt x="94" y="302"/>
                    <a:pt x="94" y="302"/>
                  </a:cubicBezTo>
                  <a:cubicBezTo>
                    <a:pt x="93" y="302"/>
                    <a:pt x="93" y="302"/>
                    <a:pt x="93" y="302"/>
                  </a:cubicBezTo>
                  <a:close/>
                  <a:moveTo>
                    <a:pt x="101" y="288"/>
                  </a:moveTo>
                  <a:cubicBezTo>
                    <a:pt x="102" y="289"/>
                    <a:pt x="102" y="289"/>
                    <a:pt x="102" y="289"/>
                  </a:cubicBezTo>
                  <a:cubicBezTo>
                    <a:pt x="102" y="290"/>
                    <a:pt x="102" y="290"/>
                    <a:pt x="102" y="290"/>
                  </a:cubicBezTo>
                  <a:cubicBezTo>
                    <a:pt x="102" y="291"/>
                    <a:pt x="102" y="291"/>
                    <a:pt x="102" y="291"/>
                  </a:cubicBezTo>
                  <a:cubicBezTo>
                    <a:pt x="102" y="292"/>
                    <a:pt x="102" y="292"/>
                    <a:pt x="102" y="292"/>
                  </a:cubicBezTo>
                  <a:cubicBezTo>
                    <a:pt x="103" y="292"/>
                    <a:pt x="103" y="292"/>
                    <a:pt x="103" y="292"/>
                  </a:cubicBezTo>
                  <a:cubicBezTo>
                    <a:pt x="103" y="291"/>
                    <a:pt x="103" y="291"/>
                    <a:pt x="103" y="291"/>
                  </a:cubicBezTo>
                  <a:cubicBezTo>
                    <a:pt x="103" y="290"/>
                    <a:pt x="103" y="290"/>
                    <a:pt x="103" y="290"/>
                  </a:cubicBezTo>
                  <a:cubicBezTo>
                    <a:pt x="102" y="289"/>
                    <a:pt x="102" y="289"/>
                    <a:pt x="102" y="289"/>
                  </a:cubicBezTo>
                  <a:cubicBezTo>
                    <a:pt x="102" y="288"/>
                    <a:pt x="102" y="288"/>
                    <a:pt x="102" y="288"/>
                  </a:cubicBezTo>
                  <a:cubicBezTo>
                    <a:pt x="102" y="288"/>
                    <a:pt x="102" y="288"/>
                    <a:pt x="102" y="288"/>
                  </a:cubicBezTo>
                  <a:cubicBezTo>
                    <a:pt x="101" y="288"/>
                    <a:pt x="101" y="288"/>
                    <a:pt x="101" y="288"/>
                  </a:cubicBezTo>
                  <a:close/>
                  <a:moveTo>
                    <a:pt x="107" y="284"/>
                  </a:moveTo>
                  <a:cubicBezTo>
                    <a:pt x="107" y="285"/>
                    <a:pt x="107" y="285"/>
                    <a:pt x="107" y="285"/>
                  </a:cubicBezTo>
                  <a:cubicBezTo>
                    <a:pt x="108" y="285"/>
                    <a:pt x="108" y="285"/>
                    <a:pt x="108" y="285"/>
                  </a:cubicBezTo>
                  <a:cubicBezTo>
                    <a:pt x="108" y="285"/>
                    <a:pt x="108" y="285"/>
                    <a:pt x="108" y="285"/>
                  </a:cubicBezTo>
                  <a:cubicBezTo>
                    <a:pt x="108" y="284"/>
                    <a:pt x="108" y="284"/>
                    <a:pt x="108" y="284"/>
                  </a:cubicBezTo>
                  <a:cubicBezTo>
                    <a:pt x="107" y="284"/>
                    <a:pt x="107" y="284"/>
                    <a:pt x="107" y="284"/>
                  </a:cubicBezTo>
                  <a:close/>
                  <a:moveTo>
                    <a:pt x="109" y="283"/>
                  </a:moveTo>
                  <a:cubicBezTo>
                    <a:pt x="109" y="283"/>
                    <a:pt x="109" y="283"/>
                    <a:pt x="109" y="283"/>
                  </a:cubicBezTo>
                  <a:cubicBezTo>
                    <a:pt x="109" y="283"/>
                    <a:pt x="109" y="283"/>
                    <a:pt x="109" y="283"/>
                  </a:cubicBezTo>
                  <a:cubicBezTo>
                    <a:pt x="109" y="282"/>
                    <a:pt x="109" y="282"/>
                    <a:pt x="109" y="282"/>
                  </a:cubicBezTo>
                  <a:cubicBezTo>
                    <a:pt x="109" y="283"/>
                    <a:pt x="109" y="283"/>
                    <a:pt x="109" y="283"/>
                  </a:cubicBezTo>
                  <a:close/>
                  <a:moveTo>
                    <a:pt x="119" y="282"/>
                  </a:moveTo>
                  <a:cubicBezTo>
                    <a:pt x="120" y="281"/>
                    <a:pt x="120" y="281"/>
                    <a:pt x="120" y="281"/>
                  </a:cubicBezTo>
                  <a:cubicBezTo>
                    <a:pt x="121" y="281"/>
                    <a:pt x="121" y="281"/>
                    <a:pt x="121" y="281"/>
                  </a:cubicBezTo>
                  <a:cubicBezTo>
                    <a:pt x="121" y="281"/>
                    <a:pt x="121" y="281"/>
                    <a:pt x="121" y="281"/>
                  </a:cubicBezTo>
                  <a:cubicBezTo>
                    <a:pt x="120" y="279"/>
                    <a:pt x="120" y="279"/>
                    <a:pt x="120" y="279"/>
                  </a:cubicBezTo>
                  <a:cubicBezTo>
                    <a:pt x="120" y="279"/>
                    <a:pt x="120" y="279"/>
                    <a:pt x="120" y="279"/>
                  </a:cubicBezTo>
                  <a:cubicBezTo>
                    <a:pt x="119" y="278"/>
                    <a:pt x="119" y="278"/>
                    <a:pt x="119" y="278"/>
                  </a:cubicBezTo>
                  <a:cubicBezTo>
                    <a:pt x="119" y="278"/>
                    <a:pt x="119" y="278"/>
                    <a:pt x="119" y="278"/>
                  </a:cubicBezTo>
                  <a:cubicBezTo>
                    <a:pt x="118" y="279"/>
                    <a:pt x="118" y="279"/>
                    <a:pt x="118" y="279"/>
                  </a:cubicBezTo>
                  <a:cubicBezTo>
                    <a:pt x="118" y="280"/>
                    <a:pt x="118" y="280"/>
                    <a:pt x="118" y="280"/>
                  </a:cubicBezTo>
                  <a:cubicBezTo>
                    <a:pt x="117" y="281"/>
                    <a:pt x="117" y="281"/>
                    <a:pt x="117" y="281"/>
                  </a:cubicBezTo>
                  <a:cubicBezTo>
                    <a:pt x="118" y="281"/>
                    <a:pt x="118" y="281"/>
                    <a:pt x="118" y="281"/>
                  </a:cubicBezTo>
                  <a:cubicBezTo>
                    <a:pt x="118" y="282"/>
                    <a:pt x="118" y="282"/>
                    <a:pt x="118" y="282"/>
                  </a:cubicBezTo>
                  <a:cubicBezTo>
                    <a:pt x="119" y="282"/>
                    <a:pt x="119" y="282"/>
                    <a:pt x="119" y="282"/>
                  </a:cubicBezTo>
                  <a:close/>
                  <a:moveTo>
                    <a:pt x="123" y="281"/>
                  </a:moveTo>
                  <a:cubicBezTo>
                    <a:pt x="123" y="281"/>
                    <a:pt x="123" y="281"/>
                    <a:pt x="123" y="281"/>
                  </a:cubicBezTo>
                  <a:cubicBezTo>
                    <a:pt x="123" y="280"/>
                    <a:pt x="123" y="280"/>
                    <a:pt x="123" y="280"/>
                  </a:cubicBezTo>
                  <a:cubicBezTo>
                    <a:pt x="122" y="280"/>
                    <a:pt x="122" y="280"/>
                    <a:pt x="122" y="280"/>
                  </a:cubicBezTo>
                  <a:cubicBezTo>
                    <a:pt x="122" y="281"/>
                    <a:pt x="122" y="281"/>
                    <a:pt x="122" y="281"/>
                  </a:cubicBezTo>
                  <a:cubicBezTo>
                    <a:pt x="123" y="282"/>
                    <a:pt x="123" y="282"/>
                    <a:pt x="123" y="282"/>
                  </a:cubicBezTo>
                  <a:cubicBezTo>
                    <a:pt x="123" y="281"/>
                    <a:pt x="123" y="281"/>
                    <a:pt x="123" y="281"/>
                  </a:cubicBezTo>
                  <a:close/>
                  <a:moveTo>
                    <a:pt x="197" y="240"/>
                  </a:moveTo>
                  <a:cubicBezTo>
                    <a:pt x="198" y="240"/>
                    <a:pt x="198" y="240"/>
                    <a:pt x="198" y="240"/>
                  </a:cubicBezTo>
                  <a:cubicBezTo>
                    <a:pt x="198" y="239"/>
                    <a:pt x="198" y="239"/>
                    <a:pt x="198" y="239"/>
                  </a:cubicBezTo>
                  <a:cubicBezTo>
                    <a:pt x="198" y="239"/>
                    <a:pt x="198" y="239"/>
                    <a:pt x="198" y="239"/>
                  </a:cubicBezTo>
                  <a:cubicBezTo>
                    <a:pt x="197" y="239"/>
                    <a:pt x="197" y="239"/>
                    <a:pt x="197" y="239"/>
                  </a:cubicBezTo>
                  <a:cubicBezTo>
                    <a:pt x="197" y="240"/>
                    <a:pt x="197" y="240"/>
                    <a:pt x="197" y="240"/>
                  </a:cubicBezTo>
                  <a:close/>
                  <a:moveTo>
                    <a:pt x="184" y="229"/>
                  </a:moveTo>
                  <a:cubicBezTo>
                    <a:pt x="185" y="229"/>
                    <a:pt x="185" y="229"/>
                    <a:pt x="185" y="229"/>
                  </a:cubicBezTo>
                  <a:cubicBezTo>
                    <a:pt x="185" y="229"/>
                    <a:pt x="185" y="229"/>
                    <a:pt x="185" y="229"/>
                  </a:cubicBezTo>
                  <a:cubicBezTo>
                    <a:pt x="185" y="229"/>
                    <a:pt x="185" y="229"/>
                    <a:pt x="185" y="229"/>
                  </a:cubicBezTo>
                  <a:cubicBezTo>
                    <a:pt x="184" y="228"/>
                    <a:pt x="184" y="228"/>
                    <a:pt x="184" y="228"/>
                  </a:cubicBezTo>
                  <a:cubicBezTo>
                    <a:pt x="184" y="229"/>
                    <a:pt x="184" y="229"/>
                    <a:pt x="184" y="229"/>
                  </a:cubicBezTo>
                  <a:close/>
                  <a:moveTo>
                    <a:pt x="178" y="224"/>
                  </a:moveTo>
                  <a:cubicBezTo>
                    <a:pt x="179" y="224"/>
                    <a:pt x="179" y="224"/>
                    <a:pt x="179" y="224"/>
                  </a:cubicBezTo>
                  <a:cubicBezTo>
                    <a:pt x="180" y="224"/>
                    <a:pt x="180" y="224"/>
                    <a:pt x="180" y="224"/>
                  </a:cubicBezTo>
                  <a:cubicBezTo>
                    <a:pt x="180" y="223"/>
                    <a:pt x="180" y="223"/>
                    <a:pt x="180" y="223"/>
                  </a:cubicBezTo>
                  <a:cubicBezTo>
                    <a:pt x="179" y="223"/>
                    <a:pt x="179" y="223"/>
                    <a:pt x="179" y="223"/>
                  </a:cubicBezTo>
                  <a:cubicBezTo>
                    <a:pt x="178" y="224"/>
                    <a:pt x="178" y="224"/>
                    <a:pt x="178" y="224"/>
                  </a:cubicBezTo>
                  <a:close/>
                  <a:moveTo>
                    <a:pt x="190" y="221"/>
                  </a:moveTo>
                  <a:cubicBezTo>
                    <a:pt x="190" y="221"/>
                    <a:pt x="190" y="221"/>
                    <a:pt x="190" y="221"/>
                  </a:cubicBezTo>
                  <a:cubicBezTo>
                    <a:pt x="190" y="222"/>
                    <a:pt x="190" y="222"/>
                    <a:pt x="190" y="222"/>
                  </a:cubicBezTo>
                  <a:cubicBezTo>
                    <a:pt x="191" y="222"/>
                    <a:pt x="191" y="222"/>
                    <a:pt x="191" y="222"/>
                  </a:cubicBezTo>
                  <a:cubicBezTo>
                    <a:pt x="190" y="221"/>
                    <a:pt x="190" y="221"/>
                    <a:pt x="190" y="221"/>
                  </a:cubicBezTo>
                  <a:cubicBezTo>
                    <a:pt x="190" y="220"/>
                    <a:pt x="190" y="220"/>
                    <a:pt x="190" y="220"/>
                  </a:cubicBezTo>
                  <a:cubicBezTo>
                    <a:pt x="190" y="221"/>
                    <a:pt x="190" y="221"/>
                    <a:pt x="190" y="221"/>
                  </a:cubicBezTo>
                  <a:close/>
                  <a:moveTo>
                    <a:pt x="197" y="197"/>
                  </a:moveTo>
                  <a:cubicBezTo>
                    <a:pt x="197" y="198"/>
                    <a:pt x="197" y="198"/>
                    <a:pt x="197" y="198"/>
                  </a:cubicBezTo>
                  <a:cubicBezTo>
                    <a:pt x="198" y="198"/>
                    <a:pt x="198" y="198"/>
                    <a:pt x="198" y="198"/>
                  </a:cubicBezTo>
                  <a:cubicBezTo>
                    <a:pt x="198" y="199"/>
                    <a:pt x="198" y="199"/>
                    <a:pt x="198" y="199"/>
                  </a:cubicBezTo>
                  <a:cubicBezTo>
                    <a:pt x="198" y="201"/>
                    <a:pt x="198" y="201"/>
                    <a:pt x="198" y="201"/>
                  </a:cubicBezTo>
                  <a:cubicBezTo>
                    <a:pt x="199" y="202"/>
                    <a:pt x="199" y="202"/>
                    <a:pt x="199" y="202"/>
                  </a:cubicBezTo>
                  <a:cubicBezTo>
                    <a:pt x="201" y="202"/>
                    <a:pt x="201" y="202"/>
                    <a:pt x="201" y="202"/>
                  </a:cubicBezTo>
                  <a:cubicBezTo>
                    <a:pt x="202" y="204"/>
                    <a:pt x="202" y="204"/>
                    <a:pt x="202" y="204"/>
                  </a:cubicBezTo>
                  <a:cubicBezTo>
                    <a:pt x="203" y="205"/>
                    <a:pt x="203" y="205"/>
                    <a:pt x="203" y="205"/>
                  </a:cubicBezTo>
                  <a:cubicBezTo>
                    <a:pt x="204" y="205"/>
                    <a:pt x="204" y="205"/>
                    <a:pt x="204" y="205"/>
                  </a:cubicBezTo>
                  <a:cubicBezTo>
                    <a:pt x="205" y="206"/>
                    <a:pt x="205" y="206"/>
                    <a:pt x="205" y="206"/>
                  </a:cubicBezTo>
                  <a:cubicBezTo>
                    <a:pt x="205" y="206"/>
                    <a:pt x="205" y="206"/>
                    <a:pt x="205" y="206"/>
                  </a:cubicBezTo>
                  <a:cubicBezTo>
                    <a:pt x="206" y="207"/>
                    <a:pt x="206" y="207"/>
                    <a:pt x="206" y="207"/>
                  </a:cubicBezTo>
                  <a:cubicBezTo>
                    <a:pt x="207" y="206"/>
                    <a:pt x="207" y="206"/>
                    <a:pt x="207" y="206"/>
                  </a:cubicBezTo>
                  <a:cubicBezTo>
                    <a:pt x="207" y="205"/>
                    <a:pt x="207" y="205"/>
                    <a:pt x="207" y="205"/>
                  </a:cubicBezTo>
                  <a:cubicBezTo>
                    <a:pt x="207" y="205"/>
                    <a:pt x="207" y="205"/>
                    <a:pt x="207" y="205"/>
                  </a:cubicBezTo>
                  <a:cubicBezTo>
                    <a:pt x="206" y="204"/>
                    <a:pt x="206" y="204"/>
                    <a:pt x="206" y="204"/>
                  </a:cubicBezTo>
                  <a:cubicBezTo>
                    <a:pt x="205" y="203"/>
                    <a:pt x="205" y="203"/>
                    <a:pt x="205" y="203"/>
                  </a:cubicBezTo>
                  <a:cubicBezTo>
                    <a:pt x="205" y="203"/>
                    <a:pt x="205" y="203"/>
                    <a:pt x="205" y="203"/>
                  </a:cubicBezTo>
                  <a:cubicBezTo>
                    <a:pt x="204" y="202"/>
                    <a:pt x="204" y="202"/>
                    <a:pt x="204" y="202"/>
                  </a:cubicBezTo>
                  <a:cubicBezTo>
                    <a:pt x="204" y="202"/>
                    <a:pt x="204" y="202"/>
                    <a:pt x="204" y="202"/>
                  </a:cubicBezTo>
                  <a:cubicBezTo>
                    <a:pt x="205" y="201"/>
                    <a:pt x="205" y="201"/>
                    <a:pt x="205" y="201"/>
                  </a:cubicBezTo>
                  <a:cubicBezTo>
                    <a:pt x="205" y="202"/>
                    <a:pt x="205" y="202"/>
                    <a:pt x="205" y="202"/>
                  </a:cubicBezTo>
                  <a:cubicBezTo>
                    <a:pt x="206" y="202"/>
                    <a:pt x="206" y="202"/>
                    <a:pt x="206" y="202"/>
                  </a:cubicBezTo>
                  <a:cubicBezTo>
                    <a:pt x="208" y="203"/>
                    <a:pt x="208" y="203"/>
                    <a:pt x="208" y="203"/>
                  </a:cubicBezTo>
                  <a:cubicBezTo>
                    <a:pt x="208" y="203"/>
                    <a:pt x="208" y="203"/>
                    <a:pt x="208" y="203"/>
                  </a:cubicBezTo>
                  <a:cubicBezTo>
                    <a:pt x="208" y="203"/>
                    <a:pt x="208" y="203"/>
                    <a:pt x="208" y="203"/>
                  </a:cubicBezTo>
                  <a:cubicBezTo>
                    <a:pt x="208" y="201"/>
                    <a:pt x="208" y="201"/>
                    <a:pt x="208" y="201"/>
                  </a:cubicBezTo>
                  <a:cubicBezTo>
                    <a:pt x="205" y="200"/>
                    <a:pt x="205" y="200"/>
                    <a:pt x="205" y="200"/>
                  </a:cubicBezTo>
                  <a:cubicBezTo>
                    <a:pt x="204" y="198"/>
                    <a:pt x="204" y="198"/>
                    <a:pt x="204" y="198"/>
                  </a:cubicBezTo>
                  <a:cubicBezTo>
                    <a:pt x="203" y="198"/>
                    <a:pt x="203" y="198"/>
                    <a:pt x="203" y="198"/>
                  </a:cubicBezTo>
                  <a:cubicBezTo>
                    <a:pt x="202" y="198"/>
                    <a:pt x="202" y="198"/>
                    <a:pt x="202" y="198"/>
                  </a:cubicBezTo>
                  <a:cubicBezTo>
                    <a:pt x="201" y="197"/>
                    <a:pt x="201" y="197"/>
                    <a:pt x="201" y="197"/>
                  </a:cubicBezTo>
                  <a:cubicBezTo>
                    <a:pt x="200" y="197"/>
                    <a:pt x="200" y="197"/>
                    <a:pt x="200" y="197"/>
                  </a:cubicBezTo>
                  <a:cubicBezTo>
                    <a:pt x="199" y="197"/>
                    <a:pt x="199" y="197"/>
                    <a:pt x="199" y="197"/>
                  </a:cubicBezTo>
                  <a:cubicBezTo>
                    <a:pt x="198" y="196"/>
                    <a:pt x="198" y="196"/>
                    <a:pt x="198" y="196"/>
                  </a:cubicBezTo>
                  <a:cubicBezTo>
                    <a:pt x="197" y="197"/>
                    <a:pt x="197" y="197"/>
                    <a:pt x="197" y="197"/>
                  </a:cubicBezTo>
                  <a:close/>
                  <a:moveTo>
                    <a:pt x="194" y="198"/>
                  </a:moveTo>
                  <a:cubicBezTo>
                    <a:pt x="195" y="197"/>
                    <a:pt x="195" y="197"/>
                    <a:pt x="195" y="197"/>
                  </a:cubicBezTo>
                  <a:cubicBezTo>
                    <a:pt x="195" y="196"/>
                    <a:pt x="195" y="196"/>
                    <a:pt x="195" y="196"/>
                  </a:cubicBezTo>
                  <a:cubicBezTo>
                    <a:pt x="196" y="196"/>
                    <a:pt x="196" y="196"/>
                    <a:pt x="196" y="196"/>
                  </a:cubicBezTo>
                  <a:cubicBezTo>
                    <a:pt x="194" y="196"/>
                    <a:pt x="194" y="196"/>
                    <a:pt x="194" y="196"/>
                  </a:cubicBezTo>
                  <a:cubicBezTo>
                    <a:pt x="194" y="197"/>
                    <a:pt x="194" y="197"/>
                    <a:pt x="194" y="197"/>
                  </a:cubicBezTo>
                  <a:cubicBezTo>
                    <a:pt x="194" y="198"/>
                    <a:pt x="194" y="198"/>
                    <a:pt x="194" y="198"/>
                  </a:cubicBezTo>
                  <a:close/>
                  <a:moveTo>
                    <a:pt x="197" y="195"/>
                  </a:moveTo>
                  <a:cubicBezTo>
                    <a:pt x="198" y="196"/>
                    <a:pt x="198" y="196"/>
                    <a:pt x="198" y="196"/>
                  </a:cubicBezTo>
                  <a:cubicBezTo>
                    <a:pt x="200" y="196"/>
                    <a:pt x="200" y="196"/>
                    <a:pt x="200" y="196"/>
                  </a:cubicBezTo>
                  <a:cubicBezTo>
                    <a:pt x="201" y="197"/>
                    <a:pt x="201" y="197"/>
                    <a:pt x="201" y="197"/>
                  </a:cubicBezTo>
                  <a:cubicBezTo>
                    <a:pt x="203" y="197"/>
                    <a:pt x="203" y="197"/>
                    <a:pt x="203" y="197"/>
                  </a:cubicBezTo>
                  <a:cubicBezTo>
                    <a:pt x="204" y="198"/>
                    <a:pt x="204" y="198"/>
                    <a:pt x="204" y="198"/>
                  </a:cubicBezTo>
                  <a:cubicBezTo>
                    <a:pt x="205" y="198"/>
                    <a:pt x="205" y="198"/>
                    <a:pt x="205" y="198"/>
                  </a:cubicBezTo>
                  <a:cubicBezTo>
                    <a:pt x="206" y="198"/>
                    <a:pt x="206" y="198"/>
                    <a:pt x="206" y="198"/>
                  </a:cubicBezTo>
                  <a:cubicBezTo>
                    <a:pt x="206" y="199"/>
                    <a:pt x="206" y="199"/>
                    <a:pt x="206" y="199"/>
                  </a:cubicBezTo>
                  <a:cubicBezTo>
                    <a:pt x="206" y="199"/>
                    <a:pt x="206" y="199"/>
                    <a:pt x="206" y="199"/>
                  </a:cubicBezTo>
                  <a:cubicBezTo>
                    <a:pt x="207" y="199"/>
                    <a:pt x="207" y="199"/>
                    <a:pt x="207" y="199"/>
                  </a:cubicBezTo>
                  <a:cubicBezTo>
                    <a:pt x="208" y="199"/>
                    <a:pt x="208" y="199"/>
                    <a:pt x="208" y="199"/>
                  </a:cubicBezTo>
                  <a:cubicBezTo>
                    <a:pt x="209" y="199"/>
                    <a:pt x="209" y="199"/>
                    <a:pt x="209" y="199"/>
                  </a:cubicBezTo>
                  <a:cubicBezTo>
                    <a:pt x="209" y="198"/>
                    <a:pt x="209" y="198"/>
                    <a:pt x="209" y="198"/>
                  </a:cubicBezTo>
                  <a:cubicBezTo>
                    <a:pt x="209" y="198"/>
                    <a:pt x="209" y="198"/>
                    <a:pt x="209" y="198"/>
                  </a:cubicBezTo>
                  <a:cubicBezTo>
                    <a:pt x="209" y="197"/>
                    <a:pt x="209" y="197"/>
                    <a:pt x="209" y="197"/>
                  </a:cubicBezTo>
                  <a:cubicBezTo>
                    <a:pt x="210" y="197"/>
                    <a:pt x="210" y="197"/>
                    <a:pt x="210" y="197"/>
                  </a:cubicBezTo>
                  <a:cubicBezTo>
                    <a:pt x="208" y="196"/>
                    <a:pt x="208" y="196"/>
                    <a:pt x="208" y="196"/>
                  </a:cubicBezTo>
                  <a:cubicBezTo>
                    <a:pt x="207" y="195"/>
                    <a:pt x="207" y="195"/>
                    <a:pt x="207" y="195"/>
                  </a:cubicBezTo>
                  <a:cubicBezTo>
                    <a:pt x="205" y="194"/>
                    <a:pt x="205" y="194"/>
                    <a:pt x="205" y="194"/>
                  </a:cubicBezTo>
                  <a:cubicBezTo>
                    <a:pt x="204" y="194"/>
                    <a:pt x="204" y="194"/>
                    <a:pt x="204" y="194"/>
                  </a:cubicBezTo>
                  <a:cubicBezTo>
                    <a:pt x="202" y="195"/>
                    <a:pt x="202" y="195"/>
                    <a:pt x="202" y="195"/>
                  </a:cubicBezTo>
                  <a:cubicBezTo>
                    <a:pt x="201" y="195"/>
                    <a:pt x="201" y="195"/>
                    <a:pt x="201" y="195"/>
                  </a:cubicBezTo>
                  <a:cubicBezTo>
                    <a:pt x="199" y="195"/>
                    <a:pt x="199" y="195"/>
                    <a:pt x="199" y="195"/>
                  </a:cubicBezTo>
                  <a:cubicBezTo>
                    <a:pt x="198" y="195"/>
                    <a:pt x="198" y="195"/>
                    <a:pt x="198" y="195"/>
                  </a:cubicBezTo>
                  <a:cubicBezTo>
                    <a:pt x="197" y="195"/>
                    <a:pt x="197" y="195"/>
                    <a:pt x="197" y="195"/>
                  </a:cubicBezTo>
                  <a:close/>
                  <a:moveTo>
                    <a:pt x="192" y="191"/>
                  </a:moveTo>
                  <a:cubicBezTo>
                    <a:pt x="193" y="192"/>
                    <a:pt x="193" y="192"/>
                    <a:pt x="193" y="192"/>
                  </a:cubicBezTo>
                  <a:cubicBezTo>
                    <a:pt x="195" y="192"/>
                    <a:pt x="195" y="192"/>
                    <a:pt x="195" y="192"/>
                  </a:cubicBezTo>
                  <a:cubicBezTo>
                    <a:pt x="196" y="193"/>
                    <a:pt x="196" y="193"/>
                    <a:pt x="196" y="193"/>
                  </a:cubicBezTo>
                  <a:cubicBezTo>
                    <a:pt x="198" y="194"/>
                    <a:pt x="198" y="194"/>
                    <a:pt x="198" y="194"/>
                  </a:cubicBezTo>
                  <a:cubicBezTo>
                    <a:pt x="200" y="194"/>
                    <a:pt x="200" y="194"/>
                    <a:pt x="200" y="194"/>
                  </a:cubicBezTo>
                  <a:cubicBezTo>
                    <a:pt x="204" y="194"/>
                    <a:pt x="204" y="194"/>
                    <a:pt x="204" y="194"/>
                  </a:cubicBezTo>
                  <a:cubicBezTo>
                    <a:pt x="205" y="194"/>
                    <a:pt x="205" y="194"/>
                    <a:pt x="205" y="194"/>
                  </a:cubicBezTo>
                  <a:cubicBezTo>
                    <a:pt x="205" y="193"/>
                    <a:pt x="205" y="193"/>
                    <a:pt x="205" y="193"/>
                  </a:cubicBezTo>
                  <a:cubicBezTo>
                    <a:pt x="204" y="193"/>
                    <a:pt x="204" y="193"/>
                    <a:pt x="204" y="193"/>
                  </a:cubicBezTo>
                  <a:cubicBezTo>
                    <a:pt x="201" y="193"/>
                    <a:pt x="201" y="193"/>
                    <a:pt x="201" y="193"/>
                  </a:cubicBezTo>
                  <a:cubicBezTo>
                    <a:pt x="200" y="193"/>
                    <a:pt x="200" y="193"/>
                    <a:pt x="200" y="193"/>
                  </a:cubicBezTo>
                  <a:cubicBezTo>
                    <a:pt x="198" y="192"/>
                    <a:pt x="198" y="192"/>
                    <a:pt x="198" y="192"/>
                  </a:cubicBezTo>
                  <a:cubicBezTo>
                    <a:pt x="197" y="191"/>
                    <a:pt x="197" y="191"/>
                    <a:pt x="197" y="191"/>
                  </a:cubicBezTo>
                  <a:cubicBezTo>
                    <a:pt x="196" y="191"/>
                    <a:pt x="196" y="191"/>
                    <a:pt x="196" y="191"/>
                  </a:cubicBezTo>
                  <a:cubicBezTo>
                    <a:pt x="197" y="190"/>
                    <a:pt x="197" y="190"/>
                    <a:pt x="197" y="190"/>
                  </a:cubicBezTo>
                  <a:cubicBezTo>
                    <a:pt x="198" y="190"/>
                    <a:pt x="198" y="190"/>
                    <a:pt x="198" y="190"/>
                  </a:cubicBezTo>
                  <a:cubicBezTo>
                    <a:pt x="200" y="192"/>
                    <a:pt x="200" y="192"/>
                    <a:pt x="200" y="192"/>
                  </a:cubicBezTo>
                  <a:cubicBezTo>
                    <a:pt x="202" y="192"/>
                    <a:pt x="202" y="192"/>
                    <a:pt x="202" y="192"/>
                  </a:cubicBezTo>
                  <a:cubicBezTo>
                    <a:pt x="203" y="192"/>
                    <a:pt x="203" y="192"/>
                    <a:pt x="203" y="192"/>
                  </a:cubicBezTo>
                  <a:cubicBezTo>
                    <a:pt x="202" y="191"/>
                    <a:pt x="202" y="191"/>
                    <a:pt x="202" y="191"/>
                  </a:cubicBezTo>
                  <a:cubicBezTo>
                    <a:pt x="199" y="189"/>
                    <a:pt x="199" y="189"/>
                    <a:pt x="199" y="189"/>
                  </a:cubicBezTo>
                  <a:cubicBezTo>
                    <a:pt x="196" y="189"/>
                    <a:pt x="196" y="189"/>
                    <a:pt x="196" y="189"/>
                  </a:cubicBezTo>
                  <a:cubicBezTo>
                    <a:pt x="195" y="189"/>
                    <a:pt x="195" y="189"/>
                    <a:pt x="195" y="189"/>
                  </a:cubicBezTo>
                  <a:cubicBezTo>
                    <a:pt x="195" y="190"/>
                    <a:pt x="195" y="190"/>
                    <a:pt x="195" y="190"/>
                  </a:cubicBezTo>
                  <a:cubicBezTo>
                    <a:pt x="193" y="190"/>
                    <a:pt x="193" y="190"/>
                    <a:pt x="193" y="190"/>
                  </a:cubicBezTo>
                  <a:cubicBezTo>
                    <a:pt x="192" y="191"/>
                    <a:pt x="192" y="191"/>
                    <a:pt x="192" y="191"/>
                  </a:cubicBezTo>
                  <a:close/>
                  <a:moveTo>
                    <a:pt x="211" y="194"/>
                  </a:moveTo>
                  <a:cubicBezTo>
                    <a:pt x="212" y="194"/>
                    <a:pt x="212" y="194"/>
                    <a:pt x="212" y="194"/>
                  </a:cubicBezTo>
                  <a:cubicBezTo>
                    <a:pt x="213" y="194"/>
                    <a:pt x="213" y="194"/>
                    <a:pt x="213" y="194"/>
                  </a:cubicBezTo>
                  <a:cubicBezTo>
                    <a:pt x="213" y="193"/>
                    <a:pt x="213" y="193"/>
                    <a:pt x="213" y="193"/>
                  </a:cubicBezTo>
                  <a:cubicBezTo>
                    <a:pt x="212" y="194"/>
                    <a:pt x="212" y="194"/>
                    <a:pt x="212" y="194"/>
                  </a:cubicBezTo>
                  <a:cubicBezTo>
                    <a:pt x="211" y="194"/>
                    <a:pt x="211" y="194"/>
                    <a:pt x="211" y="194"/>
                  </a:cubicBezTo>
                  <a:close/>
                  <a:moveTo>
                    <a:pt x="213" y="175"/>
                  </a:moveTo>
                  <a:cubicBezTo>
                    <a:pt x="212" y="177"/>
                    <a:pt x="212" y="177"/>
                    <a:pt x="212" y="177"/>
                  </a:cubicBezTo>
                  <a:cubicBezTo>
                    <a:pt x="212" y="178"/>
                    <a:pt x="212" y="178"/>
                    <a:pt x="212" y="178"/>
                  </a:cubicBezTo>
                  <a:cubicBezTo>
                    <a:pt x="212" y="179"/>
                    <a:pt x="212" y="179"/>
                    <a:pt x="212" y="179"/>
                  </a:cubicBezTo>
                  <a:cubicBezTo>
                    <a:pt x="213" y="179"/>
                    <a:pt x="213" y="179"/>
                    <a:pt x="213" y="179"/>
                  </a:cubicBezTo>
                  <a:cubicBezTo>
                    <a:pt x="215" y="180"/>
                    <a:pt x="215" y="180"/>
                    <a:pt x="215" y="180"/>
                  </a:cubicBezTo>
                  <a:cubicBezTo>
                    <a:pt x="215" y="180"/>
                    <a:pt x="215" y="180"/>
                    <a:pt x="215" y="180"/>
                  </a:cubicBezTo>
                  <a:cubicBezTo>
                    <a:pt x="217" y="180"/>
                    <a:pt x="217" y="180"/>
                    <a:pt x="217" y="180"/>
                  </a:cubicBezTo>
                  <a:cubicBezTo>
                    <a:pt x="218" y="180"/>
                    <a:pt x="218" y="180"/>
                    <a:pt x="218" y="180"/>
                  </a:cubicBezTo>
                  <a:cubicBezTo>
                    <a:pt x="218" y="178"/>
                    <a:pt x="218" y="178"/>
                    <a:pt x="218" y="178"/>
                  </a:cubicBezTo>
                  <a:cubicBezTo>
                    <a:pt x="219" y="178"/>
                    <a:pt x="219" y="178"/>
                    <a:pt x="219" y="178"/>
                  </a:cubicBezTo>
                  <a:cubicBezTo>
                    <a:pt x="218" y="176"/>
                    <a:pt x="218" y="176"/>
                    <a:pt x="218" y="176"/>
                  </a:cubicBezTo>
                  <a:cubicBezTo>
                    <a:pt x="216" y="175"/>
                    <a:pt x="216" y="175"/>
                    <a:pt x="216" y="175"/>
                  </a:cubicBezTo>
                  <a:cubicBezTo>
                    <a:pt x="214" y="175"/>
                    <a:pt x="214" y="175"/>
                    <a:pt x="214" y="175"/>
                  </a:cubicBezTo>
                  <a:cubicBezTo>
                    <a:pt x="213" y="175"/>
                    <a:pt x="213" y="175"/>
                    <a:pt x="213" y="175"/>
                  </a:cubicBezTo>
                  <a:close/>
                  <a:moveTo>
                    <a:pt x="224" y="174"/>
                  </a:moveTo>
                  <a:cubicBezTo>
                    <a:pt x="225" y="174"/>
                    <a:pt x="225" y="174"/>
                    <a:pt x="225" y="174"/>
                  </a:cubicBezTo>
                  <a:cubicBezTo>
                    <a:pt x="226" y="173"/>
                    <a:pt x="226" y="173"/>
                    <a:pt x="226" y="173"/>
                  </a:cubicBezTo>
                  <a:cubicBezTo>
                    <a:pt x="226" y="173"/>
                    <a:pt x="226" y="173"/>
                    <a:pt x="226" y="173"/>
                  </a:cubicBezTo>
                  <a:cubicBezTo>
                    <a:pt x="225" y="173"/>
                    <a:pt x="225" y="173"/>
                    <a:pt x="225" y="173"/>
                  </a:cubicBezTo>
                  <a:cubicBezTo>
                    <a:pt x="224" y="173"/>
                    <a:pt x="224" y="173"/>
                    <a:pt x="224" y="173"/>
                  </a:cubicBezTo>
                  <a:cubicBezTo>
                    <a:pt x="224" y="174"/>
                    <a:pt x="224" y="174"/>
                    <a:pt x="224" y="174"/>
                  </a:cubicBezTo>
                  <a:close/>
                  <a:moveTo>
                    <a:pt x="219" y="167"/>
                  </a:moveTo>
                  <a:cubicBezTo>
                    <a:pt x="219" y="168"/>
                    <a:pt x="219" y="168"/>
                    <a:pt x="219" y="168"/>
                  </a:cubicBezTo>
                  <a:cubicBezTo>
                    <a:pt x="219" y="170"/>
                    <a:pt x="219" y="170"/>
                    <a:pt x="219" y="170"/>
                  </a:cubicBezTo>
                  <a:cubicBezTo>
                    <a:pt x="219" y="171"/>
                    <a:pt x="219" y="171"/>
                    <a:pt x="219" y="171"/>
                  </a:cubicBezTo>
                  <a:cubicBezTo>
                    <a:pt x="220" y="171"/>
                    <a:pt x="220" y="171"/>
                    <a:pt x="220" y="171"/>
                  </a:cubicBezTo>
                  <a:cubicBezTo>
                    <a:pt x="221" y="171"/>
                    <a:pt x="221" y="171"/>
                    <a:pt x="221" y="171"/>
                  </a:cubicBezTo>
                  <a:cubicBezTo>
                    <a:pt x="221" y="170"/>
                    <a:pt x="221" y="170"/>
                    <a:pt x="221" y="170"/>
                  </a:cubicBezTo>
                  <a:cubicBezTo>
                    <a:pt x="221" y="169"/>
                    <a:pt x="221" y="169"/>
                    <a:pt x="221" y="169"/>
                  </a:cubicBezTo>
                  <a:cubicBezTo>
                    <a:pt x="221" y="168"/>
                    <a:pt x="221" y="168"/>
                    <a:pt x="221" y="168"/>
                  </a:cubicBezTo>
                  <a:cubicBezTo>
                    <a:pt x="220" y="167"/>
                    <a:pt x="220" y="167"/>
                    <a:pt x="220" y="167"/>
                  </a:cubicBezTo>
                  <a:cubicBezTo>
                    <a:pt x="219" y="167"/>
                    <a:pt x="219" y="167"/>
                    <a:pt x="219" y="167"/>
                  </a:cubicBezTo>
                  <a:close/>
                  <a:moveTo>
                    <a:pt x="227" y="162"/>
                  </a:moveTo>
                  <a:cubicBezTo>
                    <a:pt x="227" y="165"/>
                    <a:pt x="227" y="165"/>
                    <a:pt x="227" y="165"/>
                  </a:cubicBezTo>
                  <a:cubicBezTo>
                    <a:pt x="226" y="166"/>
                    <a:pt x="226" y="166"/>
                    <a:pt x="226" y="166"/>
                  </a:cubicBezTo>
                  <a:cubicBezTo>
                    <a:pt x="227" y="167"/>
                    <a:pt x="227" y="167"/>
                    <a:pt x="227" y="167"/>
                  </a:cubicBezTo>
                  <a:cubicBezTo>
                    <a:pt x="228" y="168"/>
                    <a:pt x="228" y="168"/>
                    <a:pt x="228" y="168"/>
                  </a:cubicBezTo>
                  <a:cubicBezTo>
                    <a:pt x="229" y="168"/>
                    <a:pt x="229" y="168"/>
                    <a:pt x="229" y="168"/>
                  </a:cubicBezTo>
                  <a:cubicBezTo>
                    <a:pt x="230" y="168"/>
                    <a:pt x="230" y="168"/>
                    <a:pt x="230" y="168"/>
                  </a:cubicBezTo>
                  <a:cubicBezTo>
                    <a:pt x="231" y="168"/>
                    <a:pt x="231" y="168"/>
                    <a:pt x="231" y="168"/>
                  </a:cubicBezTo>
                  <a:cubicBezTo>
                    <a:pt x="231" y="169"/>
                    <a:pt x="231" y="169"/>
                    <a:pt x="231" y="169"/>
                  </a:cubicBezTo>
                  <a:cubicBezTo>
                    <a:pt x="232" y="169"/>
                    <a:pt x="232" y="169"/>
                    <a:pt x="232" y="169"/>
                  </a:cubicBezTo>
                  <a:cubicBezTo>
                    <a:pt x="233" y="168"/>
                    <a:pt x="233" y="168"/>
                    <a:pt x="233" y="168"/>
                  </a:cubicBezTo>
                  <a:cubicBezTo>
                    <a:pt x="233" y="167"/>
                    <a:pt x="233" y="167"/>
                    <a:pt x="233" y="167"/>
                  </a:cubicBezTo>
                  <a:cubicBezTo>
                    <a:pt x="233" y="166"/>
                    <a:pt x="233" y="166"/>
                    <a:pt x="233" y="166"/>
                  </a:cubicBezTo>
                  <a:cubicBezTo>
                    <a:pt x="232" y="165"/>
                    <a:pt x="232" y="165"/>
                    <a:pt x="232" y="165"/>
                  </a:cubicBezTo>
                  <a:cubicBezTo>
                    <a:pt x="232" y="166"/>
                    <a:pt x="232" y="166"/>
                    <a:pt x="232" y="166"/>
                  </a:cubicBezTo>
                  <a:cubicBezTo>
                    <a:pt x="232" y="167"/>
                    <a:pt x="232" y="167"/>
                    <a:pt x="232" y="167"/>
                  </a:cubicBezTo>
                  <a:cubicBezTo>
                    <a:pt x="231" y="166"/>
                    <a:pt x="231" y="166"/>
                    <a:pt x="231" y="166"/>
                  </a:cubicBezTo>
                  <a:cubicBezTo>
                    <a:pt x="231" y="165"/>
                    <a:pt x="231" y="165"/>
                    <a:pt x="231" y="165"/>
                  </a:cubicBezTo>
                  <a:cubicBezTo>
                    <a:pt x="231" y="164"/>
                    <a:pt x="231" y="164"/>
                    <a:pt x="231" y="164"/>
                  </a:cubicBezTo>
                  <a:cubicBezTo>
                    <a:pt x="230" y="163"/>
                    <a:pt x="230" y="163"/>
                    <a:pt x="230" y="163"/>
                  </a:cubicBezTo>
                  <a:cubicBezTo>
                    <a:pt x="230" y="163"/>
                    <a:pt x="230" y="163"/>
                    <a:pt x="230" y="163"/>
                  </a:cubicBezTo>
                  <a:cubicBezTo>
                    <a:pt x="231" y="163"/>
                    <a:pt x="231" y="163"/>
                    <a:pt x="231" y="163"/>
                  </a:cubicBezTo>
                  <a:cubicBezTo>
                    <a:pt x="231" y="162"/>
                    <a:pt x="231" y="162"/>
                    <a:pt x="231" y="162"/>
                  </a:cubicBezTo>
                  <a:cubicBezTo>
                    <a:pt x="230" y="161"/>
                    <a:pt x="230" y="161"/>
                    <a:pt x="230" y="161"/>
                  </a:cubicBezTo>
                  <a:cubicBezTo>
                    <a:pt x="229" y="162"/>
                    <a:pt x="229" y="162"/>
                    <a:pt x="229" y="162"/>
                  </a:cubicBezTo>
                  <a:cubicBezTo>
                    <a:pt x="228" y="162"/>
                    <a:pt x="228" y="162"/>
                    <a:pt x="228" y="162"/>
                  </a:cubicBezTo>
                  <a:cubicBezTo>
                    <a:pt x="228" y="162"/>
                    <a:pt x="228" y="162"/>
                    <a:pt x="228" y="162"/>
                  </a:cubicBezTo>
                  <a:cubicBezTo>
                    <a:pt x="227" y="162"/>
                    <a:pt x="227" y="162"/>
                    <a:pt x="227" y="162"/>
                  </a:cubicBezTo>
                  <a:close/>
                  <a:moveTo>
                    <a:pt x="228" y="142"/>
                  </a:moveTo>
                  <a:cubicBezTo>
                    <a:pt x="227" y="143"/>
                    <a:pt x="227" y="143"/>
                    <a:pt x="227" y="143"/>
                  </a:cubicBezTo>
                  <a:cubicBezTo>
                    <a:pt x="228" y="144"/>
                    <a:pt x="228" y="144"/>
                    <a:pt x="228" y="144"/>
                  </a:cubicBezTo>
                  <a:cubicBezTo>
                    <a:pt x="228" y="144"/>
                    <a:pt x="228" y="144"/>
                    <a:pt x="228" y="144"/>
                  </a:cubicBezTo>
                  <a:cubicBezTo>
                    <a:pt x="228" y="145"/>
                    <a:pt x="228" y="145"/>
                    <a:pt x="228" y="145"/>
                  </a:cubicBezTo>
                  <a:cubicBezTo>
                    <a:pt x="228" y="146"/>
                    <a:pt x="228" y="146"/>
                    <a:pt x="228" y="146"/>
                  </a:cubicBezTo>
                  <a:cubicBezTo>
                    <a:pt x="228" y="147"/>
                    <a:pt x="228" y="147"/>
                    <a:pt x="228" y="147"/>
                  </a:cubicBezTo>
                  <a:cubicBezTo>
                    <a:pt x="229" y="149"/>
                    <a:pt x="229" y="149"/>
                    <a:pt x="229" y="149"/>
                  </a:cubicBezTo>
                  <a:cubicBezTo>
                    <a:pt x="229" y="151"/>
                    <a:pt x="229" y="151"/>
                    <a:pt x="229" y="151"/>
                  </a:cubicBezTo>
                  <a:cubicBezTo>
                    <a:pt x="228" y="152"/>
                    <a:pt x="228" y="152"/>
                    <a:pt x="228" y="152"/>
                  </a:cubicBezTo>
                  <a:cubicBezTo>
                    <a:pt x="228" y="153"/>
                    <a:pt x="228" y="153"/>
                    <a:pt x="228" y="153"/>
                  </a:cubicBezTo>
                  <a:cubicBezTo>
                    <a:pt x="229" y="154"/>
                    <a:pt x="229" y="154"/>
                    <a:pt x="229" y="154"/>
                  </a:cubicBezTo>
                  <a:cubicBezTo>
                    <a:pt x="229" y="153"/>
                    <a:pt x="229" y="153"/>
                    <a:pt x="229" y="153"/>
                  </a:cubicBezTo>
                  <a:cubicBezTo>
                    <a:pt x="229" y="152"/>
                    <a:pt x="229" y="152"/>
                    <a:pt x="229" y="152"/>
                  </a:cubicBezTo>
                  <a:cubicBezTo>
                    <a:pt x="230" y="151"/>
                    <a:pt x="230" y="151"/>
                    <a:pt x="230" y="151"/>
                  </a:cubicBezTo>
                  <a:cubicBezTo>
                    <a:pt x="230" y="149"/>
                    <a:pt x="230" y="149"/>
                    <a:pt x="230" y="149"/>
                  </a:cubicBezTo>
                  <a:cubicBezTo>
                    <a:pt x="229" y="148"/>
                    <a:pt x="229" y="148"/>
                    <a:pt x="229" y="148"/>
                  </a:cubicBezTo>
                  <a:cubicBezTo>
                    <a:pt x="229" y="145"/>
                    <a:pt x="229" y="145"/>
                    <a:pt x="229" y="145"/>
                  </a:cubicBezTo>
                  <a:cubicBezTo>
                    <a:pt x="229" y="144"/>
                    <a:pt x="229" y="144"/>
                    <a:pt x="229" y="144"/>
                  </a:cubicBezTo>
                  <a:cubicBezTo>
                    <a:pt x="229" y="143"/>
                    <a:pt x="229" y="143"/>
                    <a:pt x="229" y="143"/>
                  </a:cubicBezTo>
                  <a:cubicBezTo>
                    <a:pt x="228" y="142"/>
                    <a:pt x="228" y="142"/>
                    <a:pt x="228" y="142"/>
                  </a:cubicBezTo>
                  <a:close/>
                  <a:moveTo>
                    <a:pt x="219" y="146"/>
                  </a:moveTo>
                  <a:cubicBezTo>
                    <a:pt x="219" y="146"/>
                    <a:pt x="219" y="146"/>
                    <a:pt x="219" y="146"/>
                  </a:cubicBezTo>
                  <a:cubicBezTo>
                    <a:pt x="219" y="147"/>
                    <a:pt x="219" y="147"/>
                    <a:pt x="219" y="147"/>
                  </a:cubicBezTo>
                  <a:cubicBezTo>
                    <a:pt x="220" y="147"/>
                    <a:pt x="220" y="147"/>
                    <a:pt x="220" y="147"/>
                  </a:cubicBezTo>
                  <a:cubicBezTo>
                    <a:pt x="221" y="146"/>
                    <a:pt x="221" y="146"/>
                    <a:pt x="221" y="146"/>
                  </a:cubicBezTo>
                  <a:cubicBezTo>
                    <a:pt x="221" y="145"/>
                    <a:pt x="221" y="145"/>
                    <a:pt x="221" y="145"/>
                  </a:cubicBezTo>
                  <a:cubicBezTo>
                    <a:pt x="219" y="145"/>
                    <a:pt x="219" y="145"/>
                    <a:pt x="219" y="145"/>
                  </a:cubicBezTo>
                  <a:cubicBezTo>
                    <a:pt x="219" y="146"/>
                    <a:pt x="219" y="146"/>
                    <a:pt x="219" y="146"/>
                  </a:cubicBezTo>
                  <a:close/>
                  <a:moveTo>
                    <a:pt x="217" y="143"/>
                  </a:moveTo>
                  <a:cubicBezTo>
                    <a:pt x="218" y="144"/>
                    <a:pt x="218" y="144"/>
                    <a:pt x="218" y="144"/>
                  </a:cubicBezTo>
                  <a:cubicBezTo>
                    <a:pt x="219" y="144"/>
                    <a:pt x="219" y="144"/>
                    <a:pt x="219" y="144"/>
                  </a:cubicBezTo>
                  <a:cubicBezTo>
                    <a:pt x="218" y="143"/>
                    <a:pt x="218" y="143"/>
                    <a:pt x="218" y="143"/>
                  </a:cubicBezTo>
                  <a:cubicBezTo>
                    <a:pt x="218" y="143"/>
                    <a:pt x="218" y="143"/>
                    <a:pt x="218" y="143"/>
                  </a:cubicBezTo>
                  <a:cubicBezTo>
                    <a:pt x="217" y="143"/>
                    <a:pt x="217" y="143"/>
                    <a:pt x="217" y="143"/>
                  </a:cubicBezTo>
                  <a:close/>
                  <a:moveTo>
                    <a:pt x="226" y="123"/>
                  </a:moveTo>
                  <a:cubicBezTo>
                    <a:pt x="227" y="124"/>
                    <a:pt x="227" y="124"/>
                    <a:pt x="227" y="124"/>
                  </a:cubicBezTo>
                  <a:cubicBezTo>
                    <a:pt x="227" y="125"/>
                    <a:pt x="227" y="125"/>
                    <a:pt x="227" y="125"/>
                  </a:cubicBezTo>
                  <a:cubicBezTo>
                    <a:pt x="228" y="125"/>
                    <a:pt x="228" y="125"/>
                    <a:pt x="228" y="125"/>
                  </a:cubicBezTo>
                  <a:cubicBezTo>
                    <a:pt x="228" y="124"/>
                    <a:pt x="228" y="124"/>
                    <a:pt x="228" y="124"/>
                  </a:cubicBezTo>
                  <a:cubicBezTo>
                    <a:pt x="227" y="124"/>
                    <a:pt x="227" y="124"/>
                    <a:pt x="227" y="124"/>
                  </a:cubicBezTo>
                  <a:cubicBezTo>
                    <a:pt x="226" y="123"/>
                    <a:pt x="226" y="123"/>
                    <a:pt x="226" y="123"/>
                  </a:cubicBezTo>
                  <a:cubicBezTo>
                    <a:pt x="226" y="122"/>
                    <a:pt x="226" y="122"/>
                    <a:pt x="226" y="122"/>
                  </a:cubicBezTo>
                  <a:cubicBezTo>
                    <a:pt x="226" y="123"/>
                    <a:pt x="226" y="123"/>
                    <a:pt x="226" y="123"/>
                  </a:cubicBezTo>
                  <a:close/>
                  <a:moveTo>
                    <a:pt x="234" y="128"/>
                  </a:moveTo>
                  <a:cubicBezTo>
                    <a:pt x="234" y="128"/>
                    <a:pt x="234" y="128"/>
                    <a:pt x="234" y="128"/>
                  </a:cubicBezTo>
                  <a:cubicBezTo>
                    <a:pt x="235" y="128"/>
                    <a:pt x="235" y="128"/>
                    <a:pt x="235" y="128"/>
                  </a:cubicBezTo>
                  <a:cubicBezTo>
                    <a:pt x="235" y="128"/>
                    <a:pt x="235" y="128"/>
                    <a:pt x="235" y="128"/>
                  </a:cubicBezTo>
                  <a:cubicBezTo>
                    <a:pt x="235" y="127"/>
                    <a:pt x="235" y="127"/>
                    <a:pt x="235" y="127"/>
                  </a:cubicBezTo>
                  <a:cubicBezTo>
                    <a:pt x="235" y="126"/>
                    <a:pt x="235" y="126"/>
                    <a:pt x="235" y="126"/>
                  </a:cubicBezTo>
                  <a:cubicBezTo>
                    <a:pt x="236" y="125"/>
                    <a:pt x="236" y="125"/>
                    <a:pt x="236" y="125"/>
                  </a:cubicBezTo>
                  <a:cubicBezTo>
                    <a:pt x="236" y="124"/>
                    <a:pt x="236" y="124"/>
                    <a:pt x="236" y="124"/>
                  </a:cubicBezTo>
                  <a:cubicBezTo>
                    <a:pt x="234" y="125"/>
                    <a:pt x="234" y="125"/>
                    <a:pt x="234" y="125"/>
                  </a:cubicBezTo>
                  <a:cubicBezTo>
                    <a:pt x="234" y="127"/>
                    <a:pt x="234" y="127"/>
                    <a:pt x="234" y="127"/>
                  </a:cubicBezTo>
                  <a:cubicBezTo>
                    <a:pt x="234" y="128"/>
                    <a:pt x="234" y="128"/>
                    <a:pt x="234" y="128"/>
                  </a:cubicBezTo>
                  <a:close/>
                  <a:moveTo>
                    <a:pt x="230" y="120"/>
                  </a:moveTo>
                  <a:cubicBezTo>
                    <a:pt x="230" y="121"/>
                    <a:pt x="230" y="121"/>
                    <a:pt x="230" y="121"/>
                  </a:cubicBezTo>
                  <a:cubicBezTo>
                    <a:pt x="231" y="120"/>
                    <a:pt x="231" y="120"/>
                    <a:pt x="231" y="120"/>
                  </a:cubicBezTo>
                  <a:cubicBezTo>
                    <a:pt x="231" y="119"/>
                    <a:pt x="231" y="119"/>
                    <a:pt x="231" y="119"/>
                  </a:cubicBezTo>
                  <a:cubicBezTo>
                    <a:pt x="231" y="118"/>
                    <a:pt x="231" y="118"/>
                    <a:pt x="231" y="118"/>
                  </a:cubicBezTo>
                  <a:cubicBezTo>
                    <a:pt x="231" y="119"/>
                    <a:pt x="231" y="119"/>
                    <a:pt x="231" y="119"/>
                  </a:cubicBezTo>
                  <a:cubicBezTo>
                    <a:pt x="230" y="120"/>
                    <a:pt x="230" y="120"/>
                    <a:pt x="230" y="120"/>
                  </a:cubicBezTo>
                  <a:close/>
                  <a:moveTo>
                    <a:pt x="231" y="116"/>
                  </a:moveTo>
                  <a:cubicBezTo>
                    <a:pt x="230" y="116"/>
                    <a:pt x="230" y="116"/>
                    <a:pt x="230" y="116"/>
                  </a:cubicBezTo>
                  <a:cubicBezTo>
                    <a:pt x="231" y="117"/>
                    <a:pt x="231" y="117"/>
                    <a:pt x="231" y="117"/>
                  </a:cubicBezTo>
                  <a:cubicBezTo>
                    <a:pt x="231" y="116"/>
                    <a:pt x="231" y="116"/>
                    <a:pt x="231" y="116"/>
                  </a:cubicBezTo>
                  <a:cubicBezTo>
                    <a:pt x="231" y="116"/>
                    <a:pt x="231" y="116"/>
                    <a:pt x="231" y="116"/>
                  </a:cubicBezTo>
                  <a:cubicBezTo>
                    <a:pt x="231" y="116"/>
                    <a:pt x="231" y="116"/>
                    <a:pt x="231" y="116"/>
                  </a:cubicBezTo>
                  <a:close/>
                  <a:moveTo>
                    <a:pt x="236" y="102"/>
                  </a:moveTo>
                  <a:cubicBezTo>
                    <a:pt x="237" y="104"/>
                    <a:pt x="237" y="104"/>
                    <a:pt x="237" y="104"/>
                  </a:cubicBezTo>
                  <a:cubicBezTo>
                    <a:pt x="237" y="104"/>
                    <a:pt x="237" y="104"/>
                    <a:pt x="237" y="104"/>
                  </a:cubicBezTo>
                  <a:cubicBezTo>
                    <a:pt x="238" y="103"/>
                    <a:pt x="238" y="103"/>
                    <a:pt x="238" y="103"/>
                  </a:cubicBezTo>
                  <a:cubicBezTo>
                    <a:pt x="238" y="102"/>
                    <a:pt x="238" y="102"/>
                    <a:pt x="238" y="102"/>
                  </a:cubicBezTo>
                  <a:cubicBezTo>
                    <a:pt x="238" y="100"/>
                    <a:pt x="238" y="100"/>
                    <a:pt x="238" y="100"/>
                  </a:cubicBezTo>
                  <a:cubicBezTo>
                    <a:pt x="239" y="99"/>
                    <a:pt x="239" y="99"/>
                    <a:pt x="239" y="99"/>
                  </a:cubicBezTo>
                  <a:cubicBezTo>
                    <a:pt x="238" y="99"/>
                    <a:pt x="238" y="99"/>
                    <a:pt x="238" y="99"/>
                  </a:cubicBezTo>
                  <a:cubicBezTo>
                    <a:pt x="237" y="100"/>
                    <a:pt x="237" y="100"/>
                    <a:pt x="237" y="100"/>
                  </a:cubicBezTo>
                  <a:cubicBezTo>
                    <a:pt x="237" y="101"/>
                    <a:pt x="237" y="101"/>
                    <a:pt x="237" y="101"/>
                  </a:cubicBezTo>
                  <a:cubicBezTo>
                    <a:pt x="236" y="102"/>
                    <a:pt x="236" y="102"/>
                    <a:pt x="236" y="102"/>
                  </a:cubicBezTo>
                  <a:close/>
                  <a:moveTo>
                    <a:pt x="233" y="84"/>
                  </a:moveTo>
                  <a:cubicBezTo>
                    <a:pt x="233" y="84"/>
                    <a:pt x="233" y="84"/>
                    <a:pt x="233" y="84"/>
                  </a:cubicBezTo>
                  <a:cubicBezTo>
                    <a:pt x="233" y="84"/>
                    <a:pt x="233" y="84"/>
                    <a:pt x="233" y="84"/>
                  </a:cubicBezTo>
                  <a:cubicBezTo>
                    <a:pt x="235" y="84"/>
                    <a:pt x="235" y="84"/>
                    <a:pt x="235" y="84"/>
                  </a:cubicBezTo>
                  <a:cubicBezTo>
                    <a:pt x="236" y="83"/>
                    <a:pt x="236" y="83"/>
                    <a:pt x="236" y="83"/>
                  </a:cubicBezTo>
                  <a:cubicBezTo>
                    <a:pt x="236" y="81"/>
                    <a:pt x="236" y="81"/>
                    <a:pt x="236" y="81"/>
                  </a:cubicBezTo>
                  <a:cubicBezTo>
                    <a:pt x="235" y="80"/>
                    <a:pt x="235" y="80"/>
                    <a:pt x="235" y="80"/>
                  </a:cubicBezTo>
                  <a:cubicBezTo>
                    <a:pt x="233" y="81"/>
                    <a:pt x="233" y="81"/>
                    <a:pt x="233" y="81"/>
                  </a:cubicBezTo>
                  <a:cubicBezTo>
                    <a:pt x="232" y="83"/>
                    <a:pt x="232" y="83"/>
                    <a:pt x="232" y="83"/>
                  </a:cubicBezTo>
                  <a:cubicBezTo>
                    <a:pt x="233" y="84"/>
                    <a:pt x="233" y="84"/>
                    <a:pt x="233" y="84"/>
                  </a:cubicBezTo>
                  <a:close/>
                  <a:moveTo>
                    <a:pt x="245" y="49"/>
                  </a:moveTo>
                  <a:cubicBezTo>
                    <a:pt x="246" y="49"/>
                    <a:pt x="246" y="49"/>
                    <a:pt x="246" y="49"/>
                  </a:cubicBezTo>
                  <a:cubicBezTo>
                    <a:pt x="246" y="48"/>
                    <a:pt x="246" y="48"/>
                    <a:pt x="246" y="48"/>
                  </a:cubicBezTo>
                  <a:cubicBezTo>
                    <a:pt x="246" y="46"/>
                    <a:pt x="246" y="46"/>
                    <a:pt x="246" y="46"/>
                  </a:cubicBezTo>
                  <a:cubicBezTo>
                    <a:pt x="246" y="45"/>
                    <a:pt x="246" y="45"/>
                    <a:pt x="246" y="45"/>
                  </a:cubicBezTo>
                  <a:cubicBezTo>
                    <a:pt x="246" y="44"/>
                    <a:pt x="246" y="44"/>
                    <a:pt x="246" y="44"/>
                  </a:cubicBezTo>
                  <a:cubicBezTo>
                    <a:pt x="245" y="44"/>
                    <a:pt x="245" y="44"/>
                    <a:pt x="245" y="44"/>
                  </a:cubicBezTo>
                  <a:cubicBezTo>
                    <a:pt x="245" y="45"/>
                    <a:pt x="245" y="45"/>
                    <a:pt x="245" y="45"/>
                  </a:cubicBezTo>
                  <a:cubicBezTo>
                    <a:pt x="245" y="45"/>
                    <a:pt x="245" y="45"/>
                    <a:pt x="245" y="45"/>
                  </a:cubicBezTo>
                  <a:cubicBezTo>
                    <a:pt x="245" y="46"/>
                    <a:pt x="245" y="46"/>
                    <a:pt x="245" y="46"/>
                  </a:cubicBezTo>
                  <a:cubicBezTo>
                    <a:pt x="245" y="48"/>
                    <a:pt x="245" y="48"/>
                    <a:pt x="245" y="48"/>
                  </a:cubicBezTo>
                  <a:cubicBezTo>
                    <a:pt x="245" y="49"/>
                    <a:pt x="245" y="49"/>
                    <a:pt x="245" y="49"/>
                  </a:cubicBezTo>
                  <a:close/>
                  <a:moveTo>
                    <a:pt x="242" y="53"/>
                  </a:moveTo>
                  <a:cubicBezTo>
                    <a:pt x="242" y="54"/>
                    <a:pt x="242" y="54"/>
                    <a:pt x="242" y="54"/>
                  </a:cubicBezTo>
                  <a:cubicBezTo>
                    <a:pt x="242" y="53"/>
                    <a:pt x="242" y="53"/>
                    <a:pt x="242" y="53"/>
                  </a:cubicBezTo>
                  <a:cubicBezTo>
                    <a:pt x="243" y="51"/>
                    <a:pt x="243" y="51"/>
                    <a:pt x="243" y="51"/>
                  </a:cubicBezTo>
                  <a:cubicBezTo>
                    <a:pt x="242" y="50"/>
                    <a:pt x="242" y="50"/>
                    <a:pt x="242" y="50"/>
                  </a:cubicBezTo>
                  <a:cubicBezTo>
                    <a:pt x="241" y="51"/>
                    <a:pt x="241" y="51"/>
                    <a:pt x="241" y="51"/>
                  </a:cubicBezTo>
                  <a:cubicBezTo>
                    <a:pt x="241" y="52"/>
                    <a:pt x="241" y="52"/>
                    <a:pt x="241" y="52"/>
                  </a:cubicBezTo>
                  <a:cubicBezTo>
                    <a:pt x="242" y="53"/>
                    <a:pt x="242" y="53"/>
                    <a:pt x="242" y="53"/>
                  </a:cubicBezTo>
                  <a:close/>
                  <a:moveTo>
                    <a:pt x="239" y="50"/>
                  </a:moveTo>
                  <a:cubicBezTo>
                    <a:pt x="240" y="50"/>
                    <a:pt x="240" y="50"/>
                    <a:pt x="240" y="50"/>
                  </a:cubicBezTo>
                  <a:cubicBezTo>
                    <a:pt x="241" y="49"/>
                    <a:pt x="241" y="49"/>
                    <a:pt x="241" y="49"/>
                  </a:cubicBezTo>
                  <a:cubicBezTo>
                    <a:pt x="241" y="48"/>
                    <a:pt x="241" y="48"/>
                    <a:pt x="241" y="48"/>
                  </a:cubicBezTo>
                  <a:cubicBezTo>
                    <a:pt x="241" y="48"/>
                    <a:pt x="241" y="48"/>
                    <a:pt x="241" y="48"/>
                  </a:cubicBezTo>
                  <a:cubicBezTo>
                    <a:pt x="241" y="46"/>
                    <a:pt x="241" y="46"/>
                    <a:pt x="241" y="46"/>
                  </a:cubicBezTo>
                  <a:cubicBezTo>
                    <a:pt x="241" y="46"/>
                    <a:pt x="241" y="46"/>
                    <a:pt x="241" y="46"/>
                  </a:cubicBezTo>
                  <a:cubicBezTo>
                    <a:pt x="240" y="46"/>
                    <a:pt x="240" y="46"/>
                    <a:pt x="240" y="46"/>
                  </a:cubicBezTo>
                  <a:cubicBezTo>
                    <a:pt x="239" y="47"/>
                    <a:pt x="239" y="47"/>
                    <a:pt x="239" y="47"/>
                  </a:cubicBezTo>
                  <a:cubicBezTo>
                    <a:pt x="240" y="48"/>
                    <a:pt x="240" y="48"/>
                    <a:pt x="240" y="48"/>
                  </a:cubicBezTo>
                  <a:cubicBezTo>
                    <a:pt x="239" y="50"/>
                    <a:pt x="239" y="50"/>
                    <a:pt x="239" y="50"/>
                  </a:cubicBezTo>
                  <a:close/>
                  <a:moveTo>
                    <a:pt x="174" y="4"/>
                  </a:moveTo>
                  <a:cubicBezTo>
                    <a:pt x="174" y="4"/>
                    <a:pt x="174" y="4"/>
                    <a:pt x="174" y="4"/>
                  </a:cubicBezTo>
                  <a:cubicBezTo>
                    <a:pt x="174" y="3"/>
                    <a:pt x="174" y="3"/>
                    <a:pt x="174" y="3"/>
                  </a:cubicBezTo>
                  <a:cubicBezTo>
                    <a:pt x="175" y="2"/>
                    <a:pt x="175" y="2"/>
                    <a:pt x="175" y="2"/>
                  </a:cubicBezTo>
                  <a:cubicBezTo>
                    <a:pt x="174" y="1"/>
                    <a:pt x="174" y="1"/>
                    <a:pt x="174" y="1"/>
                  </a:cubicBezTo>
                  <a:cubicBezTo>
                    <a:pt x="173" y="1"/>
                    <a:pt x="173" y="1"/>
                    <a:pt x="173" y="1"/>
                  </a:cubicBezTo>
                  <a:cubicBezTo>
                    <a:pt x="173" y="3"/>
                    <a:pt x="173" y="3"/>
                    <a:pt x="173" y="3"/>
                  </a:cubicBezTo>
                  <a:cubicBezTo>
                    <a:pt x="174" y="4"/>
                    <a:pt x="174" y="4"/>
                    <a:pt x="174" y="4"/>
                  </a:cubicBezTo>
                  <a:close/>
                  <a:moveTo>
                    <a:pt x="174" y="6"/>
                  </a:moveTo>
                  <a:cubicBezTo>
                    <a:pt x="174" y="6"/>
                    <a:pt x="174" y="6"/>
                    <a:pt x="174" y="6"/>
                  </a:cubicBezTo>
                  <a:cubicBezTo>
                    <a:pt x="175" y="6"/>
                    <a:pt x="175" y="6"/>
                    <a:pt x="175" y="6"/>
                  </a:cubicBezTo>
                  <a:cubicBezTo>
                    <a:pt x="175" y="5"/>
                    <a:pt x="175" y="5"/>
                    <a:pt x="175" y="5"/>
                  </a:cubicBezTo>
                  <a:cubicBezTo>
                    <a:pt x="175" y="4"/>
                    <a:pt x="175" y="4"/>
                    <a:pt x="175" y="4"/>
                  </a:cubicBezTo>
                  <a:cubicBezTo>
                    <a:pt x="175" y="4"/>
                    <a:pt x="175" y="4"/>
                    <a:pt x="175" y="4"/>
                  </a:cubicBezTo>
                  <a:cubicBezTo>
                    <a:pt x="174" y="5"/>
                    <a:pt x="174" y="5"/>
                    <a:pt x="174" y="5"/>
                  </a:cubicBezTo>
                  <a:cubicBezTo>
                    <a:pt x="174" y="6"/>
                    <a:pt x="174" y="6"/>
                    <a:pt x="174" y="6"/>
                  </a:cubicBezTo>
                  <a:close/>
                  <a:moveTo>
                    <a:pt x="168" y="6"/>
                  </a:moveTo>
                  <a:cubicBezTo>
                    <a:pt x="169" y="7"/>
                    <a:pt x="169" y="7"/>
                    <a:pt x="169" y="7"/>
                  </a:cubicBezTo>
                  <a:cubicBezTo>
                    <a:pt x="170" y="8"/>
                    <a:pt x="170" y="8"/>
                    <a:pt x="170" y="8"/>
                  </a:cubicBezTo>
                  <a:cubicBezTo>
                    <a:pt x="170" y="8"/>
                    <a:pt x="170" y="8"/>
                    <a:pt x="170" y="8"/>
                  </a:cubicBezTo>
                  <a:cubicBezTo>
                    <a:pt x="171" y="7"/>
                    <a:pt x="171" y="7"/>
                    <a:pt x="171" y="7"/>
                  </a:cubicBezTo>
                  <a:cubicBezTo>
                    <a:pt x="172" y="7"/>
                    <a:pt x="172" y="7"/>
                    <a:pt x="172" y="7"/>
                  </a:cubicBezTo>
                  <a:cubicBezTo>
                    <a:pt x="170" y="5"/>
                    <a:pt x="170" y="5"/>
                    <a:pt x="170" y="5"/>
                  </a:cubicBezTo>
                  <a:cubicBezTo>
                    <a:pt x="170" y="4"/>
                    <a:pt x="170" y="4"/>
                    <a:pt x="170" y="4"/>
                  </a:cubicBezTo>
                  <a:cubicBezTo>
                    <a:pt x="169" y="4"/>
                    <a:pt x="169" y="4"/>
                    <a:pt x="169" y="4"/>
                  </a:cubicBezTo>
                  <a:cubicBezTo>
                    <a:pt x="169" y="4"/>
                    <a:pt x="169" y="4"/>
                    <a:pt x="169" y="4"/>
                  </a:cubicBezTo>
                  <a:cubicBezTo>
                    <a:pt x="169" y="5"/>
                    <a:pt x="169" y="5"/>
                    <a:pt x="169" y="5"/>
                  </a:cubicBezTo>
                  <a:cubicBezTo>
                    <a:pt x="168" y="5"/>
                    <a:pt x="168" y="5"/>
                    <a:pt x="168" y="5"/>
                  </a:cubicBezTo>
                  <a:cubicBezTo>
                    <a:pt x="168" y="6"/>
                    <a:pt x="168" y="6"/>
                    <a:pt x="168" y="6"/>
                  </a:cubicBezTo>
                  <a:close/>
                  <a:moveTo>
                    <a:pt x="165" y="7"/>
                  </a:moveTo>
                  <a:cubicBezTo>
                    <a:pt x="165" y="8"/>
                    <a:pt x="165" y="8"/>
                    <a:pt x="165" y="8"/>
                  </a:cubicBezTo>
                  <a:cubicBezTo>
                    <a:pt x="166" y="8"/>
                    <a:pt x="166" y="8"/>
                    <a:pt x="166" y="8"/>
                  </a:cubicBezTo>
                  <a:cubicBezTo>
                    <a:pt x="166" y="8"/>
                    <a:pt x="166" y="8"/>
                    <a:pt x="166" y="8"/>
                  </a:cubicBezTo>
                  <a:cubicBezTo>
                    <a:pt x="166" y="8"/>
                    <a:pt x="166" y="8"/>
                    <a:pt x="166" y="8"/>
                  </a:cubicBezTo>
                  <a:cubicBezTo>
                    <a:pt x="165" y="7"/>
                    <a:pt x="165" y="7"/>
                    <a:pt x="165" y="7"/>
                  </a:cubicBezTo>
                  <a:cubicBezTo>
                    <a:pt x="165" y="7"/>
                    <a:pt x="165" y="7"/>
                    <a:pt x="165" y="7"/>
                  </a:cubicBezTo>
                  <a:close/>
                  <a:moveTo>
                    <a:pt x="146" y="12"/>
                  </a:moveTo>
                  <a:cubicBezTo>
                    <a:pt x="147" y="13"/>
                    <a:pt x="147" y="13"/>
                    <a:pt x="147" y="13"/>
                  </a:cubicBezTo>
                  <a:cubicBezTo>
                    <a:pt x="148" y="14"/>
                    <a:pt x="148" y="14"/>
                    <a:pt x="148" y="14"/>
                  </a:cubicBezTo>
                  <a:cubicBezTo>
                    <a:pt x="149" y="15"/>
                    <a:pt x="149" y="15"/>
                    <a:pt x="149" y="15"/>
                  </a:cubicBezTo>
                  <a:cubicBezTo>
                    <a:pt x="150" y="16"/>
                    <a:pt x="150" y="16"/>
                    <a:pt x="150" y="16"/>
                  </a:cubicBezTo>
                  <a:cubicBezTo>
                    <a:pt x="151" y="14"/>
                    <a:pt x="151" y="14"/>
                    <a:pt x="151" y="14"/>
                  </a:cubicBezTo>
                  <a:cubicBezTo>
                    <a:pt x="151" y="13"/>
                    <a:pt x="151" y="13"/>
                    <a:pt x="151" y="13"/>
                  </a:cubicBezTo>
                  <a:cubicBezTo>
                    <a:pt x="151" y="13"/>
                    <a:pt x="151" y="13"/>
                    <a:pt x="151" y="13"/>
                  </a:cubicBezTo>
                  <a:cubicBezTo>
                    <a:pt x="151" y="12"/>
                    <a:pt x="151" y="12"/>
                    <a:pt x="151" y="12"/>
                  </a:cubicBezTo>
                  <a:cubicBezTo>
                    <a:pt x="150" y="12"/>
                    <a:pt x="150" y="12"/>
                    <a:pt x="150" y="12"/>
                  </a:cubicBezTo>
                  <a:cubicBezTo>
                    <a:pt x="149" y="10"/>
                    <a:pt x="149" y="10"/>
                    <a:pt x="149" y="10"/>
                  </a:cubicBezTo>
                  <a:cubicBezTo>
                    <a:pt x="148" y="10"/>
                    <a:pt x="148" y="10"/>
                    <a:pt x="148" y="10"/>
                  </a:cubicBezTo>
                  <a:cubicBezTo>
                    <a:pt x="148" y="11"/>
                    <a:pt x="148" y="11"/>
                    <a:pt x="148" y="11"/>
                  </a:cubicBezTo>
                  <a:cubicBezTo>
                    <a:pt x="148" y="12"/>
                    <a:pt x="148" y="12"/>
                    <a:pt x="148" y="12"/>
                  </a:cubicBezTo>
                  <a:cubicBezTo>
                    <a:pt x="148" y="12"/>
                    <a:pt x="148" y="12"/>
                    <a:pt x="148" y="12"/>
                  </a:cubicBezTo>
                  <a:cubicBezTo>
                    <a:pt x="148" y="13"/>
                    <a:pt x="148" y="13"/>
                    <a:pt x="148" y="13"/>
                  </a:cubicBezTo>
                  <a:cubicBezTo>
                    <a:pt x="147" y="12"/>
                    <a:pt x="147" y="12"/>
                    <a:pt x="147" y="12"/>
                  </a:cubicBezTo>
                  <a:cubicBezTo>
                    <a:pt x="146" y="12"/>
                    <a:pt x="146" y="12"/>
                    <a:pt x="146" y="12"/>
                  </a:cubicBezTo>
                  <a:close/>
                  <a:moveTo>
                    <a:pt x="145" y="13"/>
                  </a:moveTo>
                  <a:cubicBezTo>
                    <a:pt x="146" y="15"/>
                    <a:pt x="146" y="15"/>
                    <a:pt x="146" y="15"/>
                  </a:cubicBezTo>
                  <a:cubicBezTo>
                    <a:pt x="147" y="15"/>
                    <a:pt x="147" y="15"/>
                    <a:pt x="147" y="15"/>
                  </a:cubicBezTo>
                  <a:cubicBezTo>
                    <a:pt x="147" y="14"/>
                    <a:pt x="147" y="14"/>
                    <a:pt x="147" y="14"/>
                  </a:cubicBezTo>
                  <a:cubicBezTo>
                    <a:pt x="146" y="13"/>
                    <a:pt x="146" y="13"/>
                    <a:pt x="146" y="13"/>
                  </a:cubicBezTo>
                  <a:cubicBezTo>
                    <a:pt x="145" y="13"/>
                    <a:pt x="145" y="13"/>
                    <a:pt x="145" y="13"/>
                  </a:cubicBezTo>
                  <a:close/>
                  <a:moveTo>
                    <a:pt x="139" y="13"/>
                  </a:moveTo>
                  <a:cubicBezTo>
                    <a:pt x="139" y="14"/>
                    <a:pt x="139" y="14"/>
                    <a:pt x="139" y="14"/>
                  </a:cubicBezTo>
                  <a:cubicBezTo>
                    <a:pt x="141" y="14"/>
                    <a:pt x="141" y="14"/>
                    <a:pt x="141" y="14"/>
                  </a:cubicBezTo>
                  <a:cubicBezTo>
                    <a:pt x="141" y="15"/>
                    <a:pt x="141" y="15"/>
                    <a:pt x="141" y="15"/>
                  </a:cubicBezTo>
                  <a:cubicBezTo>
                    <a:pt x="142" y="15"/>
                    <a:pt x="142" y="15"/>
                    <a:pt x="142" y="15"/>
                  </a:cubicBezTo>
                  <a:cubicBezTo>
                    <a:pt x="142" y="14"/>
                    <a:pt x="142" y="14"/>
                    <a:pt x="142" y="14"/>
                  </a:cubicBezTo>
                  <a:cubicBezTo>
                    <a:pt x="142" y="13"/>
                    <a:pt x="142" y="13"/>
                    <a:pt x="142" y="13"/>
                  </a:cubicBezTo>
                  <a:cubicBezTo>
                    <a:pt x="141" y="13"/>
                    <a:pt x="141" y="13"/>
                    <a:pt x="141" y="13"/>
                  </a:cubicBezTo>
                  <a:cubicBezTo>
                    <a:pt x="141" y="12"/>
                    <a:pt x="141" y="12"/>
                    <a:pt x="141" y="12"/>
                  </a:cubicBezTo>
                  <a:cubicBezTo>
                    <a:pt x="140" y="12"/>
                    <a:pt x="140" y="12"/>
                    <a:pt x="140" y="12"/>
                  </a:cubicBezTo>
                  <a:cubicBezTo>
                    <a:pt x="139" y="12"/>
                    <a:pt x="139" y="12"/>
                    <a:pt x="139" y="12"/>
                  </a:cubicBezTo>
                  <a:cubicBezTo>
                    <a:pt x="139" y="13"/>
                    <a:pt x="139" y="13"/>
                    <a:pt x="139" y="13"/>
                  </a:cubicBezTo>
                  <a:close/>
                  <a:moveTo>
                    <a:pt x="135" y="25"/>
                  </a:moveTo>
                  <a:cubicBezTo>
                    <a:pt x="136" y="25"/>
                    <a:pt x="136" y="25"/>
                    <a:pt x="136" y="25"/>
                  </a:cubicBezTo>
                  <a:cubicBezTo>
                    <a:pt x="137" y="25"/>
                    <a:pt x="137" y="25"/>
                    <a:pt x="137" y="25"/>
                  </a:cubicBezTo>
                  <a:cubicBezTo>
                    <a:pt x="137" y="24"/>
                    <a:pt x="137" y="24"/>
                    <a:pt x="137" y="24"/>
                  </a:cubicBezTo>
                  <a:cubicBezTo>
                    <a:pt x="136" y="23"/>
                    <a:pt x="136" y="23"/>
                    <a:pt x="136" y="23"/>
                  </a:cubicBezTo>
                  <a:cubicBezTo>
                    <a:pt x="136" y="21"/>
                    <a:pt x="136" y="21"/>
                    <a:pt x="136" y="21"/>
                  </a:cubicBezTo>
                  <a:cubicBezTo>
                    <a:pt x="135" y="20"/>
                    <a:pt x="135" y="20"/>
                    <a:pt x="135" y="20"/>
                  </a:cubicBezTo>
                  <a:cubicBezTo>
                    <a:pt x="134" y="20"/>
                    <a:pt x="134" y="20"/>
                    <a:pt x="134" y="20"/>
                  </a:cubicBezTo>
                  <a:cubicBezTo>
                    <a:pt x="134" y="21"/>
                    <a:pt x="134" y="21"/>
                    <a:pt x="134" y="21"/>
                  </a:cubicBezTo>
                  <a:cubicBezTo>
                    <a:pt x="135" y="22"/>
                    <a:pt x="135" y="22"/>
                    <a:pt x="135" y="22"/>
                  </a:cubicBezTo>
                  <a:cubicBezTo>
                    <a:pt x="135" y="24"/>
                    <a:pt x="135" y="24"/>
                    <a:pt x="135" y="24"/>
                  </a:cubicBezTo>
                  <a:cubicBezTo>
                    <a:pt x="135" y="25"/>
                    <a:pt x="135" y="25"/>
                    <a:pt x="135" y="25"/>
                  </a:cubicBezTo>
                  <a:close/>
                  <a:moveTo>
                    <a:pt x="137" y="37"/>
                  </a:moveTo>
                  <a:cubicBezTo>
                    <a:pt x="139" y="37"/>
                    <a:pt x="139" y="37"/>
                    <a:pt x="139" y="37"/>
                  </a:cubicBezTo>
                  <a:cubicBezTo>
                    <a:pt x="139" y="36"/>
                    <a:pt x="139" y="36"/>
                    <a:pt x="139" y="36"/>
                  </a:cubicBezTo>
                  <a:cubicBezTo>
                    <a:pt x="139" y="35"/>
                    <a:pt x="139" y="35"/>
                    <a:pt x="139" y="35"/>
                  </a:cubicBezTo>
                  <a:cubicBezTo>
                    <a:pt x="138" y="34"/>
                    <a:pt x="138" y="34"/>
                    <a:pt x="138" y="34"/>
                  </a:cubicBezTo>
                  <a:cubicBezTo>
                    <a:pt x="138" y="33"/>
                    <a:pt x="138" y="33"/>
                    <a:pt x="138" y="33"/>
                  </a:cubicBezTo>
                  <a:cubicBezTo>
                    <a:pt x="138" y="33"/>
                    <a:pt x="138" y="33"/>
                    <a:pt x="138" y="33"/>
                  </a:cubicBezTo>
                  <a:cubicBezTo>
                    <a:pt x="136" y="33"/>
                    <a:pt x="136" y="33"/>
                    <a:pt x="136" y="33"/>
                  </a:cubicBezTo>
                  <a:cubicBezTo>
                    <a:pt x="136" y="34"/>
                    <a:pt x="136" y="34"/>
                    <a:pt x="136" y="34"/>
                  </a:cubicBezTo>
                  <a:cubicBezTo>
                    <a:pt x="136" y="35"/>
                    <a:pt x="136" y="35"/>
                    <a:pt x="136" y="35"/>
                  </a:cubicBezTo>
                  <a:cubicBezTo>
                    <a:pt x="137" y="36"/>
                    <a:pt x="137" y="36"/>
                    <a:pt x="137" y="36"/>
                  </a:cubicBezTo>
                  <a:cubicBezTo>
                    <a:pt x="137" y="37"/>
                    <a:pt x="137" y="37"/>
                    <a:pt x="137" y="37"/>
                  </a:cubicBezTo>
                  <a:close/>
                  <a:moveTo>
                    <a:pt x="137" y="38"/>
                  </a:moveTo>
                  <a:cubicBezTo>
                    <a:pt x="137" y="39"/>
                    <a:pt x="137" y="39"/>
                    <a:pt x="137" y="39"/>
                  </a:cubicBezTo>
                  <a:cubicBezTo>
                    <a:pt x="137" y="40"/>
                    <a:pt x="137" y="40"/>
                    <a:pt x="137" y="40"/>
                  </a:cubicBezTo>
                  <a:cubicBezTo>
                    <a:pt x="137" y="41"/>
                    <a:pt x="137" y="41"/>
                    <a:pt x="137" y="41"/>
                  </a:cubicBezTo>
                  <a:cubicBezTo>
                    <a:pt x="139" y="43"/>
                    <a:pt x="139" y="43"/>
                    <a:pt x="139" y="43"/>
                  </a:cubicBezTo>
                  <a:cubicBezTo>
                    <a:pt x="140" y="42"/>
                    <a:pt x="140" y="42"/>
                    <a:pt x="140" y="42"/>
                  </a:cubicBezTo>
                  <a:cubicBezTo>
                    <a:pt x="139" y="39"/>
                    <a:pt x="139" y="39"/>
                    <a:pt x="139" y="39"/>
                  </a:cubicBezTo>
                  <a:cubicBezTo>
                    <a:pt x="139" y="38"/>
                    <a:pt x="139" y="38"/>
                    <a:pt x="139" y="38"/>
                  </a:cubicBezTo>
                  <a:cubicBezTo>
                    <a:pt x="138" y="38"/>
                    <a:pt x="138" y="38"/>
                    <a:pt x="138" y="38"/>
                  </a:cubicBezTo>
                  <a:cubicBezTo>
                    <a:pt x="137" y="38"/>
                    <a:pt x="137" y="38"/>
                    <a:pt x="137" y="38"/>
                  </a:cubicBezTo>
                  <a:close/>
                  <a:moveTo>
                    <a:pt x="120" y="26"/>
                  </a:moveTo>
                  <a:cubicBezTo>
                    <a:pt x="120" y="26"/>
                    <a:pt x="120" y="26"/>
                    <a:pt x="120" y="26"/>
                  </a:cubicBezTo>
                  <a:cubicBezTo>
                    <a:pt x="120" y="25"/>
                    <a:pt x="120" y="25"/>
                    <a:pt x="120" y="25"/>
                  </a:cubicBezTo>
                  <a:cubicBezTo>
                    <a:pt x="120" y="24"/>
                    <a:pt x="120" y="24"/>
                    <a:pt x="120" y="24"/>
                  </a:cubicBezTo>
                  <a:cubicBezTo>
                    <a:pt x="119" y="24"/>
                    <a:pt x="119" y="24"/>
                    <a:pt x="119" y="24"/>
                  </a:cubicBezTo>
                  <a:cubicBezTo>
                    <a:pt x="119" y="24"/>
                    <a:pt x="119" y="24"/>
                    <a:pt x="119" y="24"/>
                  </a:cubicBezTo>
                  <a:cubicBezTo>
                    <a:pt x="119" y="25"/>
                    <a:pt x="119" y="25"/>
                    <a:pt x="119" y="25"/>
                  </a:cubicBezTo>
                  <a:cubicBezTo>
                    <a:pt x="120" y="26"/>
                    <a:pt x="120" y="26"/>
                    <a:pt x="120" y="26"/>
                  </a:cubicBezTo>
                  <a:close/>
                  <a:moveTo>
                    <a:pt x="117" y="34"/>
                  </a:moveTo>
                  <a:cubicBezTo>
                    <a:pt x="118" y="34"/>
                    <a:pt x="118" y="34"/>
                    <a:pt x="118" y="34"/>
                  </a:cubicBezTo>
                  <a:cubicBezTo>
                    <a:pt x="118" y="33"/>
                    <a:pt x="118" y="33"/>
                    <a:pt x="118" y="33"/>
                  </a:cubicBezTo>
                  <a:cubicBezTo>
                    <a:pt x="118" y="32"/>
                    <a:pt x="118" y="32"/>
                    <a:pt x="118" y="32"/>
                  </a:cubicBezTo>
                  <a:cubicBezTo>
                    <a:pt x="116" y="30"/>
                    <a:pt x="116" y="30"/>
                    <a:pt x="116" y="30"/>
                  </a:cubicBezTo>
                  <a:cubicBezTo>
                    <a:pt x="116" y="28"/>
                    <a:pt x="116" y="28"/>
                    <a:pt x="116" y="28"/>
                  </a:cubicBezTo>
                  <a:cubicBezTo>
                    <a:pt x="117" y="26"/>
                    <a:pt x="117" y="26"/>
                    <a:pt x="117" y="26"/>
                  </a:cubicBezTo>
                  <a:cubicBezTo>
                    <a:pt x="117" y="24"/>
                    <a:pt x="117" y="24"/>
                    <a:pt x="117" y="24"/>
                  </a:cubicBezTo>
                  <a:cubicBezTo>
                    <a:pt x="117" y="23"/>
                    <a:pt x="117" y="23"/>
                    <a:pt x="117" y="23"/>
                  </a:cubicBezTo>
                  <a:cubicBezTo>
                    <a:pt x="117" y="21"/>
                    <a:pt x="117" y="21"/>
                    <a:pt x="117" y="21"/>
                  </a:cubicBezTo>
                  <a:cubicBezTo>
                    <a:pt x="116" y="20"/>
                    <a:pt x="116" y="20"/>
                    <a:pt x="116" y="20"/>
                  </a:cubicBezTo>
                  <a:cubicBezTo>
                    <a:pt x="115" y="21"/>
                    <a:pt x="115" y="21"/>
                    <a:pt x="115" y="21"/>
                  </a:cubicBezTo>
                  <a:cubicBezTo>
                    <a:pt x="115" y="25"/>
                    <a:pt x="115" y="25"/>
                    <a:pt x="115" y="25"/>
                  </a:cubicBezTo>
                  <a:cubicBezTo>
                    <a:pt x="114" y="26"/>
                    <a:pt x="114" y="26"/>
                    <a:pt x="114" y="26"/>
                  </a:cubicBezTo>
                  <a:cubicBezTo>
                    <a:pt x="114" y="27"/>
                    <a:pt x="114" y="27"/>
                    <a:pt x="114" y="27"/>
                  </a:cubicBezTo>
                  <a:cubicBezTo>
                    <a:pt x="116" y="30"/>
                    <a:pt x="116" y="30"/>
                    <a:pt x="116" y="30"/>
                  </a:cubicBezTo>
                  <a:cubicBezTo>
                    <a:pt x="116" y="32"/>
                    <a:pt x="116" y="32"/>
                    <a:pt x="116" y="32"/>
                  </a:cubicBezTo>
                  <a:cubicBezTo>
                    <a:pt x="117" y="34"/>
                    <a:pt x="117" y="34"/>
                    <a:pt x="117" y="34"/>
                  </a:cubicBezTo>
                  <a:close/>
                  <a:moveTo>
                    <a:pt x="49" y="44"/>
                  </a:moveTo>
                  <a:cubicBezTo>
                    <a:pt x="50" y="45"/>
                    <a:pt x="50" y="45"/>
                    <a:pt x="50" y="45"/>
                  </a:cubicBezTo>
                  <a:cubicBezTo>
                    <a:pt x="50" y="46"/>
                    <a:pt x="50" y="46"/>
                    <a:pt x="50" y="46"/>
                  </a:cubicBezTo>
                  <a:cubicBezTo>
                    <a:pt x="51" y="46"/>
                    <a:pt x="51" y="46"/>
                    <a:pt x="51" y="46"/>
                  </a:cubicBezTo>
                  <a:cubicBezTo>
                    <a:pt x="51" y="45"/>
                    <a:pt x="51" y="45"/>
                    <a:pt x="51" y="45"/>
                  </a:cubicBezTo>
                  <a:cubicBezTo>
                    <a:pt x="50" y="44"/>
                    <a:pt x="50" y="44"/>
                    <a:pt x="50" y="44"/>
                  </a:cubicBezTo>
                  <a:cubicBezTo>
                    <a:pt x="49" y="44"/>
                    <a:pt x="49" y="44"/>
                    <a:pt x="49" y="44"/>
                  </a:cubicBezTo>
                  <a:close/>
                  <a:moveTo>
                    <a:pt x="6" y="99"/>
                  </a:moveTo>
                  <a:cubicBezTo>
                    <a:pt x="7" y="100"/>
                    <a:pt x="7" y="100"/>
                    <a:pt x="7" y="100"/>
                  </a:cubicBezTo>
                  <a:cubicBezTo>
                    <a:pt x="9" y="100"/>
                    <a:pt x="9" y="100"/>
                    <a:pt x="9" y="100"/>
                  </a:cubicBezTo>
                  <a:cubicBezTo>
                    <a:pt x="10" y="101"/>
                    <a:pt x="10" y="101"/>
                    <a:pt x="10" y="101"/>
                  </a:cubicBezTo>
                  <a:cubicBezTo>
                    <a:pt x="11" y="101"/>
                    <a:pt x="11" y="101"/>
                    <a:pt x="11" y="101"/>
                  </a:cubicBezTo>
                  <a:cubicBezTo>
                    <a:pt x="10" y="100"/>
                    <a:pt x="10" y="100"/>
                    <a:pt x="10" y="100"/>
                  </a:cubicBezTo>
                  <a:cubicBezTo>
                    <a:pt x="9" y="100"/>
                    <a:pt x="9" y="100"/>
                    <a:pt x="9" y="100"/>
                  </a:cubicBezTo>
                  <a:cubicBezTo>
                    <a:pt x="8" y="98"/>
                    <a:pt x="8" y="98"/>
                    <a:pt x="8" y="98"/>
                  </a:cubicBezTo>
                  <a:cubicBezTo>
                    <a:pt x="7" y="99"/>
                    <a:pt x="7" y="99"/>
                    <a:pt x="7" y="99"/>
                  </a:cubicBezTo>
                  <a:cubicBezTo>
                    <a:pt x="7" y="98"/>
                    <a:pt x="7" y="98"/>
                    <a:pt x="7" y="98"/>
                  </a:cubicBezTo>
                  <a:cubicBezTo>
                    <a:pt x="6" y="99"/>
                    <a:pt x="6" y="99"/>
                    <a:pt x="6" y="99"/>
                  </a:cubicBezTo>
                  <a:close/>
                  <a:moveTo>
                    <a:pt x="0" y="99"/>
                  </a:moveTo>
                  <a:cubicBezTo>
                    <a:pt x="2" y="100"/>
                    <a:pt x="2" y="100"/>
                    <a:pt x="2" y="100"/>
                  </a:cubicBezTo>
                  <a:cubicBezTo>
                    <a:pt x="3" y="101"/>
                    <a:pt x="3" y="101"/>
                    <a:pt x="3" y="101"/>
                  </a:cubicBezTo>
                  <a:cubicBezTo>
                    <a:pt x="4" y="101"/>
                    <a:pt x="4" y="101"/>
                    <a:pt x="4" y="101"/>
                  </a:cubicBezTo>
                  <a:cubicBezTo>
                    <a:pt x="6" y="100"/>
                    <a:pt x="6" y="100"/>
                    <a:pt x="6" y="100"/>
                  </a:cubicBezTo>
                  <a:cubicBezTo>
                    <a:pt x="4" y="99"/>
                    <a:pt x="4" y="99"/>
                    <a:pt x="4" y="99"/>
                  </a:cubicBezTo>
                  <a:cubicBezTo>
                    <a:pt x="2" y="98"/>
                    <a:pt x="2" y="98"/>
                    <a:pt x="2" y="98"/>
                  </a:cubicBezTo>
                  <a:cubicBezTo>
                    <a:pt x="1" y="98"/>
                    <a:pt x="1" y="98"/>
                    <a:pt x="1" y="98"/>
                  </a:cubicBezTo>
                  <a:cubicBezTo>
                    <a:pt x="0" y="99"/>
                    <a:pt x="0" y="99"/>
                    <a:pt x="0" y="99"/>
                  </a:cubicBezTo>
                  <a:close/>
                  <a:moveTo>
                    <a:pt x="48" y="151"/>
                  </a:moveTo>
                  <a:cubicBezTo>
                    <a:pt x="48" y="152"/>
                    <a:pt x="48" y="152"/>
                    <a:pt x="48" y="152"/>
                  </a:cubicBezTo>
                  <a:cubicBezTo>
                    <a:pt x="49" y="152"/>
                    <a:pt x="49" y="152"/>
                    <a:pt x="49" y="152"/>
                  </a:cubicBezTo>
                  <a:cubicBezTo>
                    <a:pt x="49" y="151"/>
                    <a:pt x="49" y="151"/>
                    <a:pt x="49" y="151"/>
                  </a:cubicBezTo>
                  <a:cubicBezTo>
                    <a:pt x="49" y="151"/>
                    <a:pt x="49" y="151"/>
                    <a:pt x="49" y="151"/>
                  </a:cubicBezTo>
                  <a:cubicBezTo>
                    <a:pt x="48" y="151"/>
                    <a:pt x="48" y="151"/>
                    <a:pt x="48" y="151"/>
                  </a:cubicBezTo>
                  <a:close/>
                  <a:moveTo>
                    <a:pt x="49" y="157"/>
                  </a:moveTo>
                  <a:cubicBezTo>
                    <a:pt x="49" y="157"/>
                    <a:pt x="49" y="157"/>
                    <a:pt x="49" y="157"/>
                  </a:cubicBezTo>
                  <a:cubicBezTo>
                    <a:pt x="50" y="157"/>
                    <a:pt x="50" y="157"/>
                    <a:pt x="50" y="157"/>
                  </a:cubicBezTo>
                  <a:cubicBezTo>
                    <a:pt x="52" y="157"/>
                    <a:pt x="52" y="157"/>
                    <a:pt x="52" y="157"/>
                  </a:cubicBezTo>
                  <a:cubicBezTo>
                    <a:pt x="53" y="157"/>
                    <a:pt x="53" y="157"/>
                    <a:pt x="53" y="157"/>
                  </a:cubicBezTo>
                  <a:cubicBezTo>
                    <a:pt x="53" y="158"/>
                    <a:pt x="53" y="158"/>
                    <a:pt x="53" y="158"/>
                  </a:cubicBezTo>
                  <a:cubicBezTo>
                    <a:pt x="54" y="157"/>
                    <a:pt x="54" y="157"/>
                    <a:pt x="54" y="157"/>
                  </a:cubicBezTo>
                  <a:cubicBezTo>
                    <a:pt x="53" y="156"/>
                    <a:pt x="53" y="156"/>
                    <a:pt x="53" y="156"/>
                  </a:cubicBezTo>
                  <a:cubicBezTo>
                    <a:pt x="51" y="156"/>
                    <a:pt x="51" y="156"/>
                    <a:pt x="51" y="156"/>
                  </a:cubicBezTo>
                  <a:cubicBezTo>
                    <a:pt x="51" y="156"/>
                    <a:pt x="51" y="156"/>
                    <a:pt x="51" y="156"/>
                  </a:cubicBezTo>
                  <a:cubicBezTo>
                    <a:pt x="50" y="155"/>
                    <a:pt x="50" y="155"/>
                    <a:pt x="50" y="155"/>
                  </a:cubicBezTo>
                  <a:cubicBezTo>
                    <a:pt x="49" y="156"/>
                    <a:pt x="49" y="156"/>
                    <a:pt x="49" y="156"/>
                  </a:cubicBezTo>
                  <a:cubicBezTo>
                    <a:pt x="48" y="156"/>
                    <a:pt x="48" y="156"/>
                    <a:pt x="48" y="156"/>
                  </a:cubicBezTo>
                  <a:cubicBezTo>
                    <a:pt x="49" y="157"/>
                    <a:pt x="49" y="157"/>
                    <a:pt x="49" y="157"/>
                  </a:cubicBezTo>
                  <a:close/>
                  <a:moveTo>
                    <a:pt x="50" y="158"/>
                  </a:moveTo>
                  <a:cubicBezTo>
                    <a:pt x="50" y="159"/>
                    <a:pt x="50" y="159"/>
                    <a:pt x="50" y="159"/>
                  </a:cubicBezTo>
                  <a:cubicBezTo>
                    <a:pt x="51" y="159"/>
                    <a:pt x="51" y="159"/>
                    <a:pt x="51" y="159"/>
                  </a:cubicBezTo>
                  <a:cubicBezTo>
                    <a:pt x="51" y="158"/>
                    <a:pt x="51" y="158"/>
                    <a:pt x="51" y="158"/>
                  </a:cubicBezTo>
                  <a:cubicBezTo>
                    <a:pt x="50" y="158"/>
                    <a:pt x="50" y="158"/>
                    <a:pt x="50" y="158"/>
                  </a:cubicBezTo>
                  <a:close/>
                  <a:moveTo>
                    <a:pt x="50" y="166"/>
                  </a:moveTo>
                  <a:cubicBezTo>
                    <a:pt x="51" y="167"/>
                    <a:pt x="51" y="167"/>
                    <a:pt x="51" y="167"/>
                  </a:cubicBezTo>
                  <a:cubicBezTo>
                    <a:pt x="52" y="167"/>
                    <a:pt x="52" y="167"/>
                    <a:pt x="52" y="167"/>
                  </a:cubicBezTo>
                  <a:cubicBezTo>
                    <a:pt x="52" y="168"/>
                    <a:pt x="52" y="168"/>
                    <a:pt x="52" y="168"/>
                  </a:cubicBezTo>
                  <a:cubicBezTo>
                    <a:pt x="53" y="167"/>
                    <a:pt x="53" y="167"/>
                    <a:pt x="53" y="167"/>
                  </a:cubicBezTo>
                  <a:cubicBezTo>
                    <a:pt x="53" y="167"/>
                    <a:pt x="53" y="167"/>
                    <a:pt x="53" y="167"/>
                  </a:cubicBezTo>
                  <a:cubicBezTo>
                    <a:pt x="51" y="166"/>
                    <a:pt x="51" y="166"/>
                    <a:pt x="51" y="166"/>
                  </a:cubicBezTo>
                  <a:cubicBezTo>
                    <a:pt x="51" y="166"/>
                    <a:pt x="51" y="166"/>
                    <a:pt x="51" y="166"/>
                  </a:cubicBezTo>
                  <a:cubicBezTo>
                    <a:pt x="50" y="166"/>
                    <a:pt x="50" y="166"/>
                    <a:pt x="50" y="166"/>
                  </a:cubicBezTo>
                  <a:close/>
                  <a:moveTo>
                    <a:pt x="49" y="169"/>
                  </a:moveTo>
                  <a:cubicBezTo>
                    <a:pt x="50" y="170"/>
                    <a:pt x="50" y="170"/>
                    <a:pt x="50" y="170"/>
                  </a:cubicBezTo>
                  <a:cubicBezTo>
                    <a:pt x="50" y="170"/>
                    <a:pt x="50" y="170"/>
                    <a:pt x="50" y="170"/>
                  </a:cubicBezTo>
                  <a:cubicBezTo>
                    <a:pt x="51" y="170"/>
                    <a:pt x="51" y="170"/>
                    <a:pt x="51" y="170"/>
                  </a:cubicBezTo>
                  <a:cubicBezTo>
                    <a:pt x="50" y="169"/>
                    <a:pt x="50" y="169"/>
                    <a:pt x="50" y="169"/>
                  </a:cubicBezTo>
                  <a:cubicBezTo>
                    <a:pt x="50" y="169"/>
                    <a:pt x="50" y="169"/>
                    <a:pt x="50" y="169"/>
                  </a:cubicBezTo>
                  <a:cubicBezTo>
                    <a:pt x="49" y="169"/>
                    <a:pt x="49" y="169"/>
                    <a:pt x="49" y="169"/>
                  </a:cubicBezTo>
                  <a:close/>
                  <a:moveTo>
                    <a:pt x="51" y="174"/>
                  </a:moveTo>
                  <a:cubicBezTo>
                    <a:pt x="51" y="175"/>
                    <a:pt x="51" y="175"/>
                    <a:pt x="51" y="175"/>
                  </a:cubicBezTo>
                  <a:cubicBezTo>
                    <a:pt x="52" y="174"/>
                    <a:pt x="52" y="174"/>
                    <a:pt x="52" y="174"/>
                  </a:cubicBezTo>
                  <a:cubicBezTo>
                    <a:pt x="51" y="173"/>
                    <a:pt x="51" y="173"/>
                    <a:pt x="51" y="173"/>
                  </a:cubicBezTo>
                  <a:cubicBezTo>
                    <a:pt x="51" y="173"/>
                    <a:pt x="51" y="173"/>
                    <a:pt x="51" y="173"/>
                  </a:cubicBezTo>
                  <a:cubicBezTo>
                    <a:pt x="51" y="173"/>
                    <a:pt x="51" y="173"/>
                    <a:pt x="51" y="173"/>
                  </a:cubicBezTo>
                  <a:cubicBezTo>
                    <a:pt x="51" y="174"/>
                    <a:pt x="51" y="174"/>
                    <a:pt x="51" y="174"/>
                  </a:cubicBezTo>
                  <a:close/>
                  <a:moveTo>
                    <a:pt x="53" y="176"/>
                  </a:moveTo>
                  <a:cubicBezTo>
                    <a:pt x="53" y="176"/>
                    <a:pt x="53" y="176"/>
                    <a:pt x="53" y="176"/>
                  </a:cubicBezTo>
                  <a:cubicBezTo>
                    <a:pt x="53" y="176"/>
                    <a:pt x="53" y="176"/>
                    <a:pt x="53" y="176"/>
                  </a:cubicBezTo>
                  <a:cubicBezTo>
                    <a:pt x="53" y="176"/>
                    <a:pt x="53" y="176"/>
                    <a:pt x="53" y="176"/>
                  </a:cubicBezTo>
                  <a:cubicBezTo>
                    <a:pt x="53" y="176"/>
                    <a:pt x="53" y="176"/>
                    <a:pt x="53" y="176"/>
                  </a:cubicBezTo>
                  <a:close/>
                  <a:moveTo>
                    <a:pt x="49" y="177"/>
                  </a:moveTo>
                  <a:cubicBezTo>
                    <a:pt x="49" y="176"/>
                    <a:pt x="49" y="176"/>
                    <a:pt x="49" y="176"/>
                  </a:cubicBezTo>
                  <a:cubicBezTo>
                    <a:pt x="49" y="176"/>
                    <a:pt x="49" y="176"/>
                    <a:pt x="49" y="176"/>
                  </a:cubicBezTo>
                  <a:cubicBezTo>
                    <a:pt x="49" y="176"/>
                    <a:pt x="49" y="176"/>
                    <a:pt x="49" y="176"/>
                  </a:cubicBezTo>
                  <a:cubicBezTo>
                    <a:pt x="49" y="177"/>
                    <a:pt x="49" y="177"/>
                    <a:pt x="49" y="177"/>
                  </a:cubicBezTo>
                  <a:close/>
                  <a:moveTo>
                    <a:pt x="51" y="176"/>
                  </a:moveTo>
                  <a:cubicBezTo>
                    <a:pt x="51" y="176"/>
                    <a:pt x="51" y="176"/>
                    <a:pt x="51" y="176"/>
                  </a:cubicBezTo>
                  <a:cubicBezTo>
                    <a:pt x="51" y="176"/>
                    <a:pt x="51" y="176"/>
                    <a:pt x="51" y="176"/>
                  </a:cubicBezTo>
                  <a:cubicBezTo>
                    <a:pt x="51" y="176"/>
                    <a:pt x="51" y="176"/>
                    <a:pt x="51" y="176"/>
                  </a:cubicBezTo>
                  <a:cubicBezTo>
                    <a:pt x="51" y="176"/>
                    <a:pt x="51" y="176"/>
                    <a:pt x="51" y="176"/>
                  </a:cubicBezTo>
                  <a:close/>
                  <a:moveTo>
                    <a:pt x="50" y="178"/>
                  </a:moveTo>
                  <a:cubicBezTo>
                    <a:pt x="51" y="178"/>
                    <a:pt x="51" y="178"/>
                    <a:pt x="51" y="178"/>
                  </a:cubicBezTo>
                  <a:cubicBezTo>
                    <a:pt x="51" y="177"/>
                    <a:pt x="51" y="177"/>
                    <a:pt x="51" y="177"/>
                  </a:cubicBezTo>
                  <a:cubicBezTo>
                    <a:pt x="50" y="177"/>
                    <a:pt x="50" y="177"/>
                    <a:pt x="50" y="177"/>
                  </a:cubicBezTo>
                  <a:cubicBezTo>
                    <a:pt x="50" y="178"/>
                    <a:pt x="50" y="178"/>
                    <a:pt x="50" y="178"/>
                  </a:cubicBezTo>
                  <a:close/>
                  <a:moveTo>
                    <a:pt x="51" y="180"/>
                  </a:moveTo>
                  <a:cubicBezTo>
                    <a:pt x="51" y="180"/>
                    <a:pt x="51" y="180"/>
                    <a:pt x="51" y="180"/>
                  </a:cubicBezTo>
                  <a:cubicBezTo>
                    <a:pt x="51" y="180"/>
                    <a:pt x="51" y="180"/>
                    <a:pt x="51" y="180"/>
                  </a:cubicBezTo>
                  <a:cubicBezTo>
                    <a:pt x="50" y="180"/>
                    <a:pt x="50" y="180"/>
                    <a:pt x="50" y="180"/>
                  </a:cubicBezTo>
                  <a:cubicBezTo>
                    <a:pt x="50" y="180"/>
                    <a:pt x="50" y="180"/>
                    <a:pt x="50" y="180"/>
                  </a:cubicBezTo>
                  <a:cubicBezTo>
                    <a:pt x="51" y="180"/>
                    <a:pt x="51" y="180"/>
                    <a:pt x="51" y="180"/>
                  </a:cubicBezTo>
                  <a:close/>
                  <a:moveTo>
                    <a:pt x="52" y="181"/>
                  </a:moveTo>
                  <a:cubicBezTo>
                    <a:pt x="52" y="181"/>
                    <a:pt x="52" y="181"/>
                    <a:pt x="52" y="181"/>
                  </a:cubicBezTo>
                  <a:cubicBezTo>
                    <a:pt x="53" y="180"/>
                    <a:pt x="53" y="180"/>
                    <a:pt x="53" y="180"/>
                  </a:cubicBezTo>
                  <a:cubicBezTo>
                    <a:pt x="52" y="180"/>
                    <a:pt x="52" y="180"/>
                    <a:pt x="52" y="180"/>
                  </a:cubicBezTo>
                  <a:cubicBezTo>
                    <a:pt x="51" y="181"/>
                    <a:pt x="51" y="181"/>
                    <a:pt x="51" y="181"/>
                  </a:cubicBezTo>
                  <a:cubicBezTo>
                    <a:pt x="52" y="181"/>
                    <a:pt x="52" y="181"/>
                    <a:pt x="52" y="181"/>
                  </a:cubicBezTo>
                  <a:close/>
                  <a:moveTo>
                    <a:pt x="48" y="184"/>
                  </a:moveTo>
                  <a:cubicBezTo>
                    <a:pt x="49" y="184"/>
                    <a:pt x="49" y="184"/>
                    <a:pt x="49" y="184"/>
                  </a:cubicBezTo>
                  <a:cubicBezTo>
                    <a:pt x="49" y="184"/>
                    <a:pt x="49" y="184"/>
                    <a:pt x="49" y="184"/>
                  </a:cubicBezTo>
                  <a:cubicBezTo>
                    <a:pt x="49" y="183"/>
                    <a:pt x="49" y="183"/>
                    <a:pt x="49" y="183"/>
                  </a:cubicBezTo>
                  <a:cubicBezTo>
                    <a:pt x="48" y="183"/>
                    <a:pt x="48" y="183"/>
                    <a:pt x="48" y="183"/>
                  </a:cubicBezTo>
                  <a:cubicBezTo>
                    <a:pt x="48" y="184"/>
                    <a:pt x="48" y="184"/>
                    <a:pt x="48" y="184"/>
                  </a:cubicBezTo>
                  <a:cubicBezTo>
                    <a:pt x="48" y="184"/>
                    <a:pt x="48" y="184"/>
                    <a:pt x="48" y="184"/>
                  </a:cubicBezTo>
                  <a:close/>
                  <a:moveTo>
                    <a:pt x="50" y="186"/>
                  </a:moveTo>
                  <a:cubicBezTo>
                    <a:pt x="52" y="185"/>
                    <a:pt x="52" y="185"/>
                    <a:pt x="52" y="185"/>
                  </a:cubicBezTo>
                  <a:cubicBezTo>
                    <a:pt x="53" y="184"/>
                    <a:pt x="53" y="184"/>
                    <a:pt x="53" y="184"/>
                  </a:cubicBezTo>
                  <a:cubicBezTo>
                    <a:pt x="53" y="183"/>
                    <a:pt x="53" y="183"/>
                    <a:pt x="53" y="183"/>
                  </a:cubicBezTo>
                  <a:cubicBezTo>
                    <a:pt x="52" y="183"/>
                    <a:pt x="52" y="183"/>
                    <a:pt x="52" y="183"/>
                  </a:cubicBezTo>
                  <a:cubicBezTo>
                    <a:pt x="51" y="184"/>
                    <a:pt x="51" y="184"/>
                    <a:pt x="51" y="184"/>
                  </a:cubicBezTo>
                  <a:cubicBezTo>
                    <a:pt x="50" y="184"/>
                    <a:pt x="50" y="184"/>
                    <a:pt x="50" y="184"/>
                  </a:cubicBezTo>
                  <a:cubicBezTo>
                    <a:pt x="50" y="185"/>
                    <a:pt x="50" y="185"/>
                    <a:pt x="50" y="185"/>
                  </a:cubicBezTo>
                  <a:cubicBezTo>
                    <a:pt x="49" y="185"/>
                    <a:pt x="49" y="185"/>
                    <a:pt x="49" y="185"/>
                  </a:cubicBezTo>
                  <a:cubicBezTo>
                    <a:pt x="49" y="186"/>
                    <a:pt x="49" y="186"/>
                    <a:pt x="49" y="186"/>
                  </a:cubicBezTo>
                  <a:cubicBezTo>
                    <a:pt x="49" y="186"/>
                    <a:pt x="49" y="186"/>
                    <a:pt x="49" y="186"/>
                  </a:cubicBezTo>
                  <a:cubicBezTo>
                    <a:pt x="50" y="186"/>
                    <a:pt x="50" y="186"/>
                    <a:pt x="50" y="186"/>
                  </a:cubicBezTo>
                  <a:cubicBezTo>
                    <a:pt x="50" y="186"/>
                    <a:pt x="50" y="186"/>
                    <a:pt x="50" y="186"/>
                  </a:cubicBezTo>
                  <a:close/>
                  <a:moveTo>
                    <a:pt x="52" y="186"/>
                  </a:moveTo>
                  <a:cubicBezTo>
                    <a:pt x="52" y="186"/>
                    <a:pt x="52" y="186"/>
                    <a:pt x="52" y="186"/>
                  </a:cubicBezTo>
                  <a:cubicBezTo>
                    <a:pt x="53" y="186"/>
                    <a:pt x="53" y="186"/>
                    <a:pt x="53" y="186"/>
                  </a:cubicBezTo>
                  <a:cubicBezTo>
                    <a:pt x="53" y="185"/>
                    <a:pt x="53" y="185"/>
                    <a:pt x="53" y="185"/>
                  </a:cubicBezTo>
                  <a:cubicBezTo>
                    <a:pt x="52" y="186"/>
                    <a:pt x="52" y="186"/>
                    <a:pt x="52" y="186"/>
                  </a:cubicBezTo>
                  <a:close/>
                  <a:moveTo>
                    <a:pt x="51" y="187"/>
                  </a:moveTo>
                  <a:cubicBezTo>
                    <a:pt x="52" y="187"/>
                    <a:pt x="52" y="187"/>
                    <a:pt x="52" y="187"/>
                  </a:cubicBezTo>
                  <a:cubicBezTo>
                    <a:pt x="52" y="186"/>
                    <a:pt x="52" y="186"/>
                    <a:pt x="52" y="186"/>
                  </a:cubicBezTo>
                  <a:cubicBezTo>
                    <a:pt x="51" y="187"/>
                    <a:pt x="51" y="187"/>
                    <a:pt x="51" y="187"/>
                  </a:cubicBezTo>
                  <a:cubicBezTo>
                    <a:pt x="51" y="187"/>
                    <a:pt x="51" y="187"/>
                    <a:pt x="51" y="187"/>
                  </a:cubicBezTo>
                  <a:close/>
                  <a:moveTo>
                    <a:pt x="49" y="188"/>
                  </a:moveTo>
                  <a:cubicBezTo>
                    <a:pt x="50" y="187"/>
                    <a:pt x="50" y="187"/>
                    <a:pt x="50" y="187"/>
                  </a:cubicBezTo>
                  <a:cubicBezTo>
                    <a:pt x="50" y="187"/>
                    <a:pt x="50" y="187"/>
                    <a:pt x="50" y="187"/>
                  </a:cubicBezTo>
                  <a:cubicBezTo>
                    <a:pt x="49" y="187"/>
                    <a:pt x="49" y="187"/>
                    <a:pt x="49" y="187"/>
                  </a:cubicBezTo>
                  <a:cubicBezTo>
                    <a:pt x="49" y="188"/>
                    <a:pt x="49" y="188"/>
                    <a:pt x="49" y="188"/>
                  </a:cubicBezTo>
                  <a:cubicBezTo>
                    <a:pt x="49" y="188"/>
                    <a:pt x="49" y="188"/>
                    <a:pt x="49" y="188"/>
                  </a:cubicBezTo>
                  <a:close/>
                  <a:moveTo>
                    <a:pt x="47" y="192"/>
                  </a:moveTo>
                  <a:cubicBezTo>
                    <a:pt x="47" y="193"/>
                    <a:pt x="47" y="193"/>
                    <a:pt x="47" y="193"/>
                  </a:cubicBezTo>
                  <a:cubicBezTo>
                    <a:pt x="48" y="193"/>
                    <a:pt x="48" y="193"/>
                    <a:pt x="48" y="193"/>
                  </a:cubicBezTo>
                  <a:cubicBezTo>
                    <a:pt x="49" y="192"/>
                    <a:pt x="49" y="192"/>
                    <a:pt x="49" y="192"/>
                  </a:cubicBezTo>
                  <a:cubicBezTo>
                    <a:pt x="50" y="191"/>
                    <a:pt x="50" y="191"/>
                    <a:pt x="50" y="191"/>
                  </a:cubicBezTo>
                  <a:cubicBezTo>
                    <a:pt x="51" y="191"/>
                    <a:pt x="51" y="191"/>
                    <a:pt x="51" y="191"/>
                  </a:cubicBezTo>
                  <a:cubicBezTo>
                    <a:pt x="50" y="190"/>
                    <a:pt x="50" y="190"/>
                    <a:pt x="50" y="190"/>
                  </a:cubicBezTo>
                  <a:cubicBezTo>
                    <a:pt x="49" y="191"/>
                    <a:pt x="49" y="191"/>
                    <a:pt x="49" y="191"/>
                  </a:cubicBezTo>
                  <a:cubicBezTo>
                    <a:pt x="48" y="191"/>
                    <a:pt x="48" y="191"/>
                    <a:pt x="48" y="191"/>
                  </a:cubicBezTo>
                  <a:cubicBezTo>
                    <a:pt x="48" y="192"/>
                    <a:pt x="48" y="192"/>
                    <a:pt x="48" y="192"/>
                  </a:cubicBezTo>
                  <a:cubicBezTo>
                    <a:pt x="47" y="192"/>
                    <a:pt x="47" y="192"/>
                    <a:pt x="47" y="192"/>
                  </a:cubicBezTo>
                  <a:close/>
                  <a:moveTo>
                    <a:pt x="46" y="196"/>
                  </a:moveTo>
                  <a:cubicBezTo>
                    <a:pt x="47" y="197"/>
                    <a:pt x="47" y="197"/>
                    <a:pt x="47" y="197"/>
                  </a:cubicBezTo>
                  <a:cubicBezTo>
                    <a:pt x="47" y="197"/>
                    <a:pt x="47" y="197"/>
                    <a:pt x="47" y="197"/>
                  </a:cubicBezTo>
                  <a:cubicBezTo>
                    <a:pt x="48" y="196"/>
                    <a:pt x="48" y="196"/>
                    <a:pt x="48" y="196"/>
                  </a:cubicBezTo>
                  <a:cubicBezTo>
                    <a:pt x="47" y="196"/>
                    <a:pt x="47" y="196"/>
                    <a:pt x="47" y="196"/>
                  </a:cubicBezTo>
                  <a:cubicBezTo>
                    <a:pt x="46" y="196"/>
                    <a:pt x="46" y="196"/>
                    <a:pt x="46" y="196"/>
                  </a:cubicBezTo>
                  <a:close/>
                  <a:moveTo>
                    <a:pt x="74" y="341"/>
                  </a:moveTo>
                  <a:cubicBezTo>
                    <a:pt x="75" y="340"/>
                    <a:pt x="75" y="340"/>
                    <a:pt x="75" y="340"/>
                  </a:cubicBezTo>
                  <a:cubicBezTo>
                    <a:pt x="76" y="340"/>
                    <a:pt x="76" y="340"/>
                    <a:pt x="76" y="340"/>
                  </a:cubicBezTo>
                  <a:cubicBezTo>
                    <a:pt x="76" y="340"/>
                    <a:pt x="76" y="340"/>
                    <a:pt x="76" y="340"/>
                  </a:cubicBezTo>
                  <a:cubicBezTo>
                    <a:pt x="76" y="341"/>
                    <a:pt x="76" y="341"/>
                    <a:pt x="76" y="341"/>
                  </a:cubicBezTo>
                  <a:cubicBezTo>
                    <a:pt x="75" y="341"/>
                    <a:pt x="75" y="341"/>
                    <a:pt x="75" y="341"/>
                  </a:cubicBezTo>
                  <a:cubicBezTo>
                    <a:pt x="74" y="341"/>
                    <a:pt x="74" y="341"/>
                    <a:pt x="74" y="341"/>
                  </a:cubicBezTo>
                  <a:cubicBezTo>
                    <a:pt x="74" y="341"/>
                    <a:pt x="74" y="341"/>
                    <a:pt x="74" y="341"/>
                  </a:cubicBezTo>
                  <a:close/>
                  <a:moveTo>
                    <a:pt x="67" y="337"/>
                  </a:moveTo>
                  <a:cubicBezTo>
                    <a:pt x="68" y="337"/>
                    <a:pt x="68" y="337"/>
                    <a:pt x="68" y="337"/>
                  </a:cubicBezTo>
                  <a:cubicBezTo>
                    <a:pt x="68" y="336"/>
                    <a:pt x="68" y="336"/>
                    <a:pt x="68" y="336"/>
                  </a:cubicBezTo>
                  <a:cubicBezTo>
                    <a:pt x="69" y="336"/>
                    <a:pt x="69" y="336"/>
                    <a:pt x="69" y="336"/>
                  </a:cubicBezTo>
                  <a:cubicBezTo>
                    <a:pt x="68" y="335"/>
                    <a:pt x="68" y="335"/>
                    <a:pt x="68" y="335"/>
                  </a:cubicBezTo>
                  <a:cubicBezTo>
                    <a:pt x="68" y="335"/>
                    <a:pt x="68" y="335"/>
                    <a:pt x="68" y="335"/>
                  </a:cubicBezTo>
                  <a:cubicBezTo>
                    <a:pt x="68" y="335"/>
                    <a:pt x="68" y="335"/>
                    <a:pt x="68" y="335"/>
                  </a:cubicBezTo>
                  <a:cubicBezTo>
                    <a:pt x="67" y="336"/>
                    <a:pt x="67" y="336"/>
                    <a:pt x="67" y="336"/>
                  </a:cubicBezTo>
                  <a:cubicBezTo>
                    <a:pt x="67" y="337"/>
                    <a:pt x="67" y="337"/>
                    <a:pt x="67" y="337"/>
                  </a:cubicBezTo>
                  <a:close/>
                  <a:moveTo>
                    <a:pt x="63" y="329"/>
                  </a:moveTo>
                  <a:cubicBezTo>
                    <a:pt x="63" y="329"/>
                    <a:pt x="63" y="329"/>
                    <a:pt x="63" y="329"/>
                  </a:cubicBezTo>
                  <a:cubicBezTo>
                    <a:pt x="64" y="329"/>
                    <a:pt x="64" y="329"/>
                    <a:pt x="64" y="329"/>
                  </a:cubicBezTo>
                  <a:cubicBezTo>
                    <a:pt x="64" y="328"/>
                    <a:pt x="64" y="328"/>
                    <a:pt x="64" y="328"/>
                  </a:cubicBezTo>
                  <a:cubicBezTo>
                    <a:pt x="64" y="328"/>
                    <a:pt x="64" y="328"/>
                    <a:pt x="64" y="328"/>
                  </a:cubicBezTo>
                  <a:cubicBezTo>
                    <a:pt x="63" y="328"/>
                    <a:pt x="63" y="328"/>
                    <a:pt x="63" y="328"/>
                  </a:cubicBezTo>
                  <a:cubicBezTo>
                    <a:pt x="63" y="329"/>
                    <a:pt x="63" y="329"/>
                    <a:pt x="63" y="329"/>
                  </a:cubicBezTo>
                  <a:close/>
                  <a:moveTo>
                    <a:pt x="60" y="328"/>
                  </a:moveTo>
                  <a:cubicBezTo>
                    <a:pt x="60" y="329"/>
                    <a:pt x="60" y="329"/>
                    <a:pt x="60" y="329"/>
                  </a:cubicBezTo>
                  <a:cubicBezTo>
                    <a:pt x="61" y="329"/>
                    <a:pt x="61" y="329"/>
                    <a:pt x="61" y="329"/>
                  </a:cubicBezTo>
                  <a:cubicBezTo>
                    <a:pt x="61" y="328"/>
                    <a:pt x="61" y="328"/>
                    <a:pt x="61" y="328"/>
                  </a:cubicBezTo>
                  <a:cubicBezTo>
                    <a:pt x="61" y="328"/>
                    <a:pt x="61" y="328"/>
                    <a:pt x="61" y="328"/>
                  </a:cubicBezTo>
                  <a:cubicBezTo>
                    <a:pt x="60" y="328"/>
                    <a:pt x="60" y="328"/>
                    <a:pt x="60" y="328"/>
                  </a:cubicBezTo>
                  <a:close/>
                  <a:moveTo>
                    <a:pt x="54" y="329"/>
                  </a:moveTo>
                  <a:cubicBezTo>
                    <a:pt x="54" y="330"/>
                    <a:pt x="54" y="330"/>
                    <a:pt x="54" y="330"/>
                  </a:cubicBezTo>
                  <a:cubicBezTo>
                    <a:pt x="54" y="330"/>
                    <a:pt x="54" y="330"/>
                    <a:pt x="54" y="330"/>
                  </a:cubicBezTo>
                  <a:cubicBezTo>
                    <a:pt x="54" y="330"/>
                    <a:pt x="54" y="330"/>
                    <a:pt x="54" y="330"/>
                  </a:cubicBezTo>
                  <a:cubicBezTo>
                    <a:pt x="55" y="330"/>
                    <a:pt x="55" y="330"/>
                    <a:pt x="55" y="330"/>
                  </a:cubicBezTo>
                  <a:cubicBezTo>
                    <a:pt x="55" y="329"/>
                    <a:pt x="55" y="329"/>
                    <a:pt x="55" y="329"/>
                  </a:cubicBezTo>
                  <a:cubicBezTo>
                    <a:pt x="54" y="329"/>
                    <a:pt x="54" y="329"/>
                    <a:pt x="54" y="329"/>
                  </a:cubicBezTo>
                  <a:cubicBezTo>
                    <a:pt x="54" y="329"/>
                    <a:pt x="54" y="329"/>
                    <a:pt x="54" y="329"/>
                  </a:cubicBezTo>
                  <a:close/>
                  <a:moveTo>
                    <a:pt x="45" y="291"/>
                  </a:moveTo>
                  <a:cubicBezTo>
                    <a:pt x="45" y="291"/>
                    <a:pt x="45" y="291"/>
                    <a:pt x="45" y="291"/>
                  </a:cubicBezTo>
                  <a:cubicBezTo>
                    <a:pt x="46" y="290"/>
                    <a:pt x="46" y="290"/>
                    <a:pt x="46" y="290"/>
                  </a:cubicBezTo>
                  <a:cubicBezTo>
                    <a:pt x="47" y="289"/>
                    <a:pt x="47" y="289"/>
                    <a:pt x="47" y="289"/>
                  </a:cubicBezTo>
                  <a:cubicBezTo>
                    <a:pt x="47" y="289"/>
                    <a:pt x="47" y="289"/>
                    <a:pt x="47" y="289"/>
                  </a:cubicBezTo>
                  <a:cubicBezTo>
                    <a:pt x="46" y="289"/>
                    <a:pt x="46" y="289"/>
                    <a:pt x="46" y="289"/>
                  </a:cubicBezTo>
                  <a:cubicBezTo>
                    <a:pt x="45" y="291"/>
                    <a:pt x="45" y="291"/>
                    <a:pt x="45" y="291"/>
                  </a:cubicBezTo>
                  <a:close/>
                  <a:moveTo>
                    <a:pt x="45" y="289"/>
                  </a:moveTo>
                  <a:cubicBezTo>
                    <a:pt x="45" y="290"/>
                    <a:pt x="45" y="290"/>
                    <a:pt x="45" y="290"/>
                  </a:cubicBezTo>
                  <a:cubicBezTo>
                    <a:pt x="45" y="290"/>
                    <a:pt x="45" y="290"/>
                    <a:pt x="45" y="290"/>
                  </a:cubicBezTo>
                  <a:cubicBezTo>
                    <a:pt x="46" y="289"/>
                    <a:pt x="46" y="289"/>
                    <a:pt x="46" y="289"/>
                  </a:cubicBezTo>
                  <a:cubicBezTo>
                    <a:pt x="46" y="288"/>
                    <a:pt x="46" y="288"/>
                    <a:pt x="46" y="288"/>
                  </a:cubicBezTo>
                  <a:cubicBezTo>
                    <a:pt x="46" y="288"/>
                    <a:pt x="46" y="288"/>
                    <a:pt x="46" y="288"/>
                  </a:cubicBezTo>
                  <a:cubicBezTo>
                    <a:pt x="45" y="289"/>
                    <a:pt x="45" y="289"/>
                    <a:pt x="45" y="289"/>
                  </a:cubicBezTo>
                  <a:close/>
                  <a:moveTo>
                    <a:pt x="40" y="276"/>
                  </a:moveTo>
                  <a:cubicBezTo>
                    <a:pt x="39" y="277"/>
                    <a:pt x="39" y="277"/>
                    <a:pt x="39" y="277"/>
                  </a:cubicBezTo>
                  <a:cubicBezTo>
                    <a:pt x="39" y="277"/>
                    <a:pt x="39" y="277"/>
                    <a:pt x="39" y="277"/>
                  </a:cubicBezTo>
                  <a:cubicBezTo>
                    <a:pt x="40" y="277"/>
                    <a:pt x="40" y="277"/>
                    <a:pt x="40" y="277"/>
                  </a:cubicBezTo>
                  <a:cubicBezTo>
                    <a:pt x="40" y="276"/>
                    <a:pt x="40" y="276"/>
                    <a:pt x="40" y="276"/>
                  </a:cubicBezTo>
                  <a:cubicBezTo>
                    <a:pt x="40" y="276"/>
                    <a:pt x="40" y="276"/>
                    <a:pt x="40" y="276"/>
                  </a:cubicBezTo>
                  <a:cubicBezTo>
                    <a:pt x="40" y="276"/>
                    <a:pt x="40" y="276"/>
                    <a:pt x="40" y="276"/>
                  </a:cubicBezTo>
                  <a:close/>
                  <a:moveTo>
                    <a:pt x="39" y="275"/>
                  </a:moveTo>
                  <a:cubicBezTo>
                    <a:pt x="39" y="276"/>
                    <a:pt x="39" y="276"/>
                    <a:pt x="39" y="276"/>
                  </a:cubicBezTo>
                  <a:cubicBezTo>
                    <a:pt x="40" y="276"/>
                    <a:pt x="40" y="276"/>
                    <a:pt x="40" y="276"/>
                  </a:cubicBezTo>
                  <a:cubicBezTo>
                    <a:pt x="40" y="275"/>
                    <a:pt x="40" y="275"/>
                    <a:pt x="40" y="275"/>
                  </a:cubicBezTo>
                  <a:cubicBezTo>
                    <a:pt x="40" y="275"/>
                    <a:pt x="40" y="275"/>
                    <a:pt x="40" y="275"/>
                  </a:cubicBezTo>
                  <a:cubicBezTo>
                    <a:pt x="39" y="275"/>
                    <a:pt x="39" y="275"/>
                    <a:pt x="39" y="275"/>
                  </a:cubicBezTo>
                  <a:close/>
                  <a:moveTo>
                    <a:pt x="40" y="263"/>
                  </a:moveTo>
                  <a:cubicBezTo>
                    <a:pt x="41" y="263"/>
                    <a:pt x="41" y="263"/>
                    <a:pt x="41" y="263"/>
                  </a:cubicBezTo>
                  <a:cubicBezTo>
                    <a:pt x="41" y="262"/>
                    <a:pt x="41" y="262"/>
                    <a:pt x="41" y="262"/>
                  </a:cubicBezTo>
                  <a:cubicBezTo>
                    <a:pt x="41" y="262"/>
                    <a:pt x="41" y="262"/>
                    <a:pt x="41" y="262"/>
                  </a:cubicBezTo>
                  <a:cubicBezTo>
                    <a:pt x="40" y="263"/>
                    <a:pt x="40" y="263"/>
                    <a:pt x="40" y="263"/>
                  </a:cubicBezTo>
                  <a:close/>
                  <a:moveTo>
                    <a:pt x="40" y="261"/>
                  </a:moveTo>
                  <a:cubicBezTo>
                    <a:pt x="41" y="262"/>
                    <a:pt x="41" y="262"/>
                    <a:pt x="41" y="262"/>
                  </a:cubicBezTo>
                  <a:cubicBezTo>
                    <a:pt x="42" y="262"/>
                    <a:pt x="42" y="262"/>
                    <a:pt x="42" y="262"/>
                  </a:cubicBezTo>
                  <a:cubicBezTo>
                    <a:pt x="42" y="261"/>
                    <a:pt x="42" y="261"/>
                    <a:pt x="42" y="261"/>
                  </a:cubicBezTo>
                  <a:cubicBezTo>
                    <a:pt x="41" y="261"/>
                    <a:pt x="41" y="261"/>
                    <a:pt x="41" y="261"/>
                  </a:cubicBezTo>
                  <a:cubicBezTo>
                    <a:pt x="40" y="261"/>
                    <a:pt x="40" y="261"/>
                    <a:pt x="40" y="261"/>
                  </a:cubicBezTo>
                  <a:cubicBezTo>
                    <a:pt x="40" y="261"/>
                    <a:pt x="40" y="261"/>
                    <a:pt x="40" y="261"/>
                  </a:cubicBezTo>
                  <a:close/>
                  <a:moveTo>
                    <a:pt x="38" y="261"/>
                  </a:moveTo>
                  <a:cubicBezTo>
                    <a:pt x="38" y="262"/>
                    <a:pt x="38" y="262"/>
                    <a:pt x="38" y="262"/>
                  </a:cubicBezTo>
                  <a:cubicBezTo>
                    <a:pt x="39" y="261"/>
                    <a:pt x="39" y="261"/>
                    <a:pt x="39" y="261"/>
                  </a:cubicBezTo>
                  <a:cubicBezTo>
                    <a:pt x="39" y="261"/>
                    <a:pt x="39" y="261"/>
                    <a:pt x="39" y="261"/>
                  </a:cubicBezTo>
                  <a:cubicBezTo>
                    <a:pt x="38" y="261"/>
                    <a:pt x="38" y="261"/>
                    <a:pt x="38" y="261"/>
                  </a:cubicBezTo>
                  <a:cubicBezTo>
                    <a:pt x="38" y="261"/>
                    <a:pt x="38" y="261"/>
                    <a:pt x="38" y="261"/>
                  </a:cubicBezTo>
                  <a:close/>
                  <a:moveTo>
                    <a:pt x="41" y="250"/>
                  </a:moveTo>
                  <a:cubicBezTo>
                    <a:pt x="41" y="251"/>
                    <a:pt x="41" y="251"/>
                    <a:pt x="41" y="251"/>
                  </a:cubicBezTo>
                  <a:cubicBezTo>
                    <a:pt x="41" y="251"/>
                    <a:pt x="41" y="251"/>
                    <a:pt x="41" y="251"/>
                  </a:cubicBezTo>
                  <a:cubicBezTo>
                    <a:pt x="42" y="251"/>
                    <a:pt x="42" y="251"/>
                    <a:pt x="42" y="251"/>
                  </a:cubicBezTo>
                  <a:cubicBezTo>
                    <a:pt x="43" y="250"/>
                    <a:pt x="43" y="250"/>
                    <a:pt x="43" y="250"/>
                  </a:cubicBezTo>
                  <a:cubicBezTo>
                    <a:pt x="43" y="249"/>
                    <a:pt x="43" y="249"/>
                    <a:pt x="43" y="249"/>
                  </a:cubicBezTo>
                  <a:cubicBezTo>
                    <a:pt x="42" y="249"/>
                    <a:pt x="42" y="249"/>
                    <a:pt x="42" y="249"/>
                  </a:cubicBezTo>
                  <a:cubicBezTo>
                    <a:pt x="41" y="250"/>
                    <a:pt x="41" y="250"/>
                    <a:pt x="41" y="250"/>
                  </a:cubicBezTo>
                  <a:close/>
                  <a:moveTo>
                    <a:pt x="51" y="246"/>
                  </a:moveTo>
                  <a:cubicBezTo>
                    <a:pt x="52" y="246"/>
                    <a:pt x="52" y="246"/>
                    <a:pt x="52" y="246"/>
                  </a:cubicBezTo>
                  <a:cubicBezTo>
                    <a:pt x="54" y="246"/>
                    <a:pt x="54" y="246"/>
                    <a:pt x="54" y="246"/>
                  </a:cubicBezTo>
                  <a:cubicBezTo>
                    <a:pt x="54" y="245"/>
                    <a:pt x="54" y="245"/>
                    <a:pt x="54" y="245"/>
                  </a:cubicBezTo>
                  <a:cubicBezTo>
                    <a:pt x="52" y="245"/>
                    <a:pt x="52" y="245"/>
                    <a:pt x="52" y="245"/>
                  </a:cubicBezTo>
                  <a:cubicBezTo>
                    <a:pt x="51" y="245"/>
                    <a:pt x="51" y="245"/>
                    <a:pt x="51" y="245"/>
                  </a:cubicBezTo>
                  <a:cubicBezTo>
                    <a:pt x="51" y="246"/>
                    <a:pt x="51" y="246"/>
                    <a:pt x="51" y="246"/>
                  </a:cubicBezTo>
                  <a:close/>
                  <a:moveTo>
                    <a:pt x="47" y="240"/>
                  </a:moveTo>
                  <a:cubicBezTo>
                    <a:pt x="47" y="241"/>
                    <a:pt x="47" y="241"/>
                    <a:pt x="47" y="241"/>
                  </a:cubicBezTo>
                  <a:cubicBezTo>
                    <a:pt x="48" y="241"/>
                    <a:pt x="48" y="241"/>
                    <a:pt x="48" y="241"/>
                  </a:cubicBezTo>
                  <a:cubicBezTo>
                    <a:pt x="49" y="241"/>
                    <a:pt x="49" y="241"/>
                    <a:pt x="49" y="241"/>
                  </a:cubicBezTo>
                  <a:cubicBezTo>
                    <a:pt x="49" y="240"/>
                    <a:pt x="49" y="240"/>
                    <a:pt x="49" y="240"/>
                  </a:cubicBezTo>
                  <a:cubicBezTo>
                    <a:pt x="48" y="240"/>
                    <a:pt x="48" y="240"/>
                    <a:pt x="48" y="240"/>
                  </a:cubicBezTo>
                  <a:cubicBezTo>
                    <a:pt x="47" y="240"/>
                    <a:pt x="47" y="240"/>
                    <a:pt x="47" y="240"/>
                  </a:cubicBezTo>
                  <a:close/>
                  <a:moveTo>
                    <a:pt x="52" y="240"/>
                  </a:moveTo>
                  <a:cubicBezTo>
                    <a:pt x="53" y="240"/>
                    <a:pt x="53" y="240"/>
                    <a:pt x="53" y="240"/>
                  </a:cubicBezTo>
                  <a:cubicBezTo>
                    <a:pt x="54" y="240"/>
                    <a:pt x="54" y="240"/>
                    <a:pt x="54" y="240"/>
                  </a:cubicBezTo>
                  <a:cubicBezTo>
                    <a:pt x="54" y="240"/>
                    <a:pt x="54" y="240"/>
                    <a:pt x="54" y="240"/>
                  </a:cubicBezTo>
                  <a:cubicBezTo>
                    <a:pt x="53" y="239"/>
                    <a:pt x="53" y="239"/>
                    <a:pt x="53" y="239"/>
                  </a:cubicBezTo>
                  <a:cubicBezTo>
                    <a:pt x="52" y="240"/>
                    <a:pt x="52" y="240"/>
                    <a:pt x="52" y="240"/>
                  </a:cubicBezTo>
                  <a:close/>
                  <a:moveTo>
                    <a:pt x="49" y="239"/>
                  </a:moveTo>
                  <a:cubicBezTo>
                    <a:pt x="51" y="240"/>
                    <a:pt x="51" y="240"/>
                    <a:pt x="51" y="240"/>
                  </a:cubicBezTo>
                  <a:cubicBezTo>
                    <a:pt x="52" y="239"/>
                    <a:pt x="52" y="239"/>
                    <a:pt x="52" y="239"/>
                  </a:cubicBezTo>
                  <a:cubicBezTo>
                    <a:pt x="53" y="239"/>
                    <a:pt x="53" y="239"/>
                    <a:pt x="53" y="239"/>
                  </a:cubicBezTo>
                  <a:cubicBezTo>
                    <a:pt x="52" y="238"/>
                    <a:pt x="52" y="238"/>
                    <a:pt x="52" y="238"/>
                  </a:cubicBezTo>
                  <a:cubicBezTo>
                    <a:pt x="51" y="238"/>
                    <a:pt x="51" y="238"/>
                    <a:pt x="51" y="238"/>
                  </a:cubicBezTo>
                  <a:cubicBezTo>
                    <a:pt x="50" y="238"/>
                    <a:pt x="50" y="238"/>
                    <a:pt x="50" y="238"/>
                  </a:cubicBezTo>
                  <a:cubicBezTo>
                    <a:pt x="49" y="239"/>
                    <a:pt x="49" y="239"/>
                    <a:pt x="49" y="239"/>
                  </a:cubicBezTo>
                  <a:close/>
                  <a:moveTo>
                    <a:pt x="60" y="214"/>
                  </a:moveTo>
                  <a:cubicBezTo>
                    <a:pt x="61" y="215"/>
                    <a:pt x="61" y="215"/>
                    <a:pt x="61" y="215"/>
                  </a:cubicBezTo>
                  <a:cubicBezTo>
                    <a:pt x="61" y="216"/>
                    <a:pt x="61" y="216"/>
                    <a:pt x="61" y="216"/>
                  </a:cubicBezTo>
                  <a:cubicBezTo>
                    <a:pt x="62" y="215"/>
                    <a:pt x="62" y="215"/>
                    <a:pt x="62" y="215"/>
                  </a:cubicBezTo>
                  <a:cubicBezTo>
                    <a:pt x="61" y="215"/>
                    <a:pt x="61" y="215"/>
                    <a:pt x="61" y="215"/>
                  </a:cubicBezTo>
                  <a:cubicBezTo>
                    <a:pt x="60" y="214"/>
                    <a:pt x="60" y="214"/>
                    <a:pt x="60" y="214"/>
                  </a:cubicBezTo>
                  <a:close/>
                  <a:moveTo>
                    <a:pt x="60" y="211"/>
                  </a:moveTo>
                  <a:cubicBezTo>
                    <a:pt x="59" y="212"/>
                    <a:pt x="59" y="212"/>
                    <a:pt x="59" y="212"/>
                  </a:cubicBezTo>
                  <a:cubicBezTo>
                    <a:pt x="61" y="213"/>
                    <a:pt x="61" y="213"/>
                    <a:pt x="61" y="213"/>
                  </a:cubicBezTo>
                  <a:cubicBezTo>
                    <a:pt x="61" y="213"/>
                    <a:pt x="61" y="213"/>
                    <a:pt x="61" y="213"/>
                  </a:cubicBezTo>
                  <a:cubicBezTo>
                    <a:pt x="61" y="212"/>
                    <a:pt x="61" y="212"/>
                    <a:pt x="61" y="212"/>
                  </a:cubicBezTo>
                  <a:cubicBezTo>
                    <a:pt x="60" y="211"/>
                    <a:pt x="60" y="211"/>
                    <a:pt x="60" y="211"/>
                  </a:cubicBezTo>
                  <a:close/>
                  <a:moveTo>
                    <a:pt x="56" y="203"/>
                  </a:moveTo>
                  <a:cubicBezTo>
                    <a:pt x="57" y="203"/>
                    <a:pt x="57" y="203"/>
                    <a:pt x="57" y="203"/>
                  </a:cubicBezTo>
                  <a:cubicBezTo>
                    <a:pt x="58" y="202"/>
                    <a:pt x="58" y="202"/>
                    <a:pt x="58" y="202"/>
                  </a:cubicBezTo>
                  <a:cubicBezTo>
                    <a:pt x="59" y="202"/>
                    <a:pt x="59" y="202"/>
                    <a:pt x="59" y="202"/>
                  </a:cubicBezTo>
                  <a:cubicBezTo>
                    <a:pt x="59" y="201"/>
                    <a:pt x="59" y="201"/>
                    <a:pt x="59" y="201"/>
                  </a:cubicBezTo>
                  <a:cubicBezTo>
                    <a:pt x="58" y="201"/>
                    <a:pt x="58" y="201"/>
                    <a:pt x="58" y="201"/>
                  </a:cubicBezTo>
                  <a:cubicBezTo>
                    <a:pt x="57" y="201"/>
                    <a:pt x="57" y="201"/>
                    <a:pt x="57" y="201"/>
                  </a:cubicBezTo>
                  <a:cubicBezTo>
                    <a:pt x="56" y="201"/>
                    <a:pt x="56" y="201"/>
                    <a:pt x="56" y="201"/>
                  </a:cubicBezTo>
                  <a:cubicBezTo>
                    <a:pt x="56" y="202"/>
                    <a:pt x="56" y="202"/>
                    <a:pt x="56" y="202"/>
                  </a:cubicBezTo>
                  <a:cubicBezTo>
                    <a:pt x="56" y="203"/>
                    <a:pt x="56" y="203"/>
                    <a:pt x="56" y="203"/>
                  </a:cubicBezTo>
                  <a:close/>
                  <a:moveTo>
                    <a:pt x="56" y="208"/>
                  </a:moveTo>
                  <a:cubicBezTo>
                    <a:pt x="57" y="208"/>
                    <a:pt x="57" y="208"/>
                    <a:pt x="57" y="208"/>
                  </a:cubicBezTo>
                  <a:cubicBezTo>
                    <a:pt x="58" y="208"/>
                    <a:pt x="58" y="208"/>
                    <a:pt x="58" y="208"/>
                  </a:cubicBezTo>
                  <a:cubicBezTo>
                    <a:pt x="59" y="207"/>
                    <a:pt x="59" y="207"/>
                    <a:pt x="59" y="207"/>
                  </a:cubicBezTo>
                  <a:cubicBezTo>
                    <a:pt x="59" y="206"/>
                    <a:pt x="59" y="206"/>
                    <a:pt x="59" y="206"/>
                  </a:cubicBezTo>
                  <a:cubicBezTo>
                    <a:pt x="58" y="205"/>
                    <a:pt x="58" y="205"/>
                    <a:pt x="58" y="205"/>
                  </a:cubicBezTo>
                  <a:cubicBezTo>
                    <a:pt x="57" y="206"/>
                    <a:pt x="57" y="206"/>
                    <a:pt x="57" y="206"/>
                  </a:cubicBezTo>
                  <a:cubicBezTo>
                    <a:pt x="56" y="208"/>
                    <a:pt x="56" y="208"/>
                    <a:pt x="56" y="208"/>
                  </a:cubicBezTo>
                  <a:close/>
                  <a:moveTo>
                    <a:pt x="52" y="208"/>
                  </a:moveTo>
                  <a:cubicBezTo>
                    <a:pt x="53" y="209"/>
                    <a:pt x="53" y="209"/>
                    <a:pt x="53" y="209"/>
                  </a:cubicBezTo>
                  <a:cubicBezTo>
                    <a:pt x="54" y="208"/>
                    <a:pt x="54" y="208"/>
                    <a:pt x="54" y="208"/>
                  </a:cubicBezTo>
                  <a:cubicBezTo>
                    <a:pt x="54" y="207"/>
                    <a:pt x="54" y="207"/>
                    <a:pt x="54" y="207"/>
                  </a:cubicBezTo>
                  <a:cubicBezTo>
                    <a:pt x="54" y="205"/>
                    <a:pt x="54" y="205"/>
                    <a:pt x="54" y="205"/>
                  </a:cubicBezTo>
                  <a:cubicBezTo>
                    <a:pt x="53" y="206"/>
                    <a:pt x="53" y="206"/>
                    <a:pt x="53" y="206"/>
                  </a:cubicBezTo>
                  <a:cubicBezTo>
                    <a:pt x="52" y="207"/>
                    <a:pt x="52" y="207"/>
                    <a:pt x="52" y="207"/>
                  </a:cubicBezTo>
                  <a:cubicBezTo>
                    <a:pt x="52" y="208"/>
                    <a:pt x="52" y="208"/>
                    <a:pt x="52" y="208"/>
                  </a:cubicBezTo>
                  <a:close/>
                  <a:moveTo>
                    <a:pt x="45" y="214"/>
                  </a:moveTo>
                  <a:cubicBezTo>
                    <a:pt x="44" y="215"/>
                    <a:pt x="44" y="215"/>
                    <a:pt x="44" y="215"/>
                  </a:cubicBezTo>
                  <a:cubicBezTo>
                    <a:pt x="45" y="216"/>
                    <a:pt x="45" y="216"/>
                    <a:pt x="45" y="216"/>
                  </a:cubicBezTo>
                  <a:cubicBezTo>
                    <a:pt x="46" y="216"/>
                    <a:pt x="46" y="216"/>
                    <a:pt x="46" y="216"/>
                  </a:cubicBezTo>
                  <a:cubicBezTo>
                    <a:pt x="46" y="215"/>
                    <a:pt x="46" y="215"/>
                    <a:pt x="46" y="215"/>
                  </a:cubicBezTo>
                  <a:cubicBezTo>
                    <a:pt x="45" y="214"/>
                    <a:pt x="45" y="214"/>
                    <a:pt x="45" y="214"/>
                  </a:cubicBezTo>
                  <a:cubicBezTo>
                    <a:pt x="45" y="214"/>
                    <a:pt x="45" y="214"/>
                    <a:pt x="45" y="214"/>
                  </a:cubicBezTo>
                  <a:close/>
                  <a:moveTo>
                    <a:pt x="60" y="226"/>
                  </a:moveTo>
                  <a:cubicBezTo>
                    <a:pt x="60" y="226"/>
                    <a:pt x="60" y="226"/>
                    <a:pt x="60" y="226"/>
                  </a:cubicBezTo>
                  <a:cubicBezTo>
                    <a:pt x="60" y="226"/>
                    <a:pt x="60" y="226"/>
                    <a:pt x="60" y="226"/>
                  </a:cubicBezTo>
                  <a:cubicBezTo>
                    <a:pt x="60" y="227"/>
                    <a:pt x="60" y="227"/>
                    <a:pt x="60" y="227"/>
                  </a:cubicBezTo>
                  <a:cubicBezTo>
                    <a:pt x="60" y="228"/>
                    <a:pt x="60" y="228"/>
                    <a:pt x="60" y="228"/>
                  </a:cubicBezTo>
                  <a:cubicBezTo>
                    <a:pt x="60" y="229"/>
                    <a:pt x="60" y="229"/>
                    <a:pt x="60" y="229"/>
                  </a:cubicBezTo>
                  <a:cubicBezTo>
                    <a:pt x="61" y="228"/>
                    <a:pt x="61" y="228"/>
                    <a:pt x="61" y="228"/>
                  </a:cubicBezTo>
                  <a:cubicBezTo>
                    <a:pt x="62" y="226"/>
                    <a:pt x="62" y="226"/>
                    <a:pt x="62" y="226"/>
                  </a:cubicBezTo>
                  <a:cubicBezTo>
                    <a:pt x="63" y="226"/>
                    <a:pt x="63" y="226"/>
                    <a:pt x="63" y="226"/>
                  </a:cubicBezTo>
                  <a:cubicBezTo>
                    <a:pt x="62" y="225"/>
                    <a:pt x="62" y="225"/>
                    <a:pt x="62" y="225"/>
                  </a:cubicBezTo>
                  <a:cubicBezTo>
                    <a:pt x="62" y="225"/>
                    <a:pt x="62" y="225"/>
                    <a:pt x="62" y="225"/>
                  </a:cubicBezTo>
                  <a:cubicBezTo>
                    <a:pt x="60" y="225"/>
                    <a:pt x="60" y="225"/>
                    <a:pt x="60" y="225"/>
                  </a:cubicBezTo>
                  <a:cubicBezTo>
                    <a:pt x="60" y="226"/>
                    <a:pt x="60" y="226"/>
                    <a:pt x="60" y="226"/>
                  </a:cubicBezTo>
                  <a:close/>
                  <a:moveTo>
                    <a:pt x="45" y="230"/>
                  </a:moveTo>
                  <a:cubicBezTo>
                    <a:pt x="45" y="231"/>
                    <a:pt x="45" y="231"/>
                    <a:pt x="45" y="231"/>
                  </a:cubicBezTo>
                  <a:cubicBezTo>
                    <a:pt x="47" y="231"/>
                    <a:pt x="47" y="231"/>
                    <a:pt x="47" y="231"/>
                  </a:cubicBezTo>
                  <a:cubicBezTo>
                    <a:pt x="48" y="232"/>
                    <a:pt x="48" y="232"/>
                    <a:pt x="48" y="232"/>
                  </a:cubicBezTo>
                  <a:cubicBezTo>
                    <a:pt x="49" y="232"/>
                    <a:pt x="49" y="232"/>
                    <a:pt x="49" y="232"/>
                  </a:cubicBezTo>
                  <a:cubicBezTo>
                    <a:pt x="49" y="231"/>
                    <a:pt x="49" y="231"/>
                    <a:pt x="49" y="231"/>
                  </a:cubicBezTo>
                  <a:cubicBezTo>
                    <a:pt x="53" y="231"/>
                    <a:pt x="53" y="231"/>
                    <a:pt x="53" y="231"/>
                  </a:cubicBezTo>
                  <a:cubicBezTo>
                    <a:pt x="55" y="231"/>
                    <a:pt x="55" y="231"/>
                    <a:pt x="55" y="231"/>
                  </a:cubicBezTo>
                  <a:cubicBezTo>
                    <a:pt x="57" y="229"/>
                    <a:pt x="57" y="229"/>
                    <a:pt x="57" y="229"/>
                  </a:cubicBezTo>
                  <a:cubicBezTo>
                    <a:pt x="56" y="227"/>
                    <a:pt x="56" y="227"/>
                    <a:pt x="56" y="227"/>
                  </a:cubicBezTo>
                  <a:cubicBezTo>
                    <a:pt x="56" y="225"/>
                    <a:pt x="56" y="225"/>
                    <a:pt x="56" y="225"/>
                  </a:cubicBezTo>
                  <a:cubicBezTo>
                    <a:pt x="55" y="225"/>
                    <a:pt x="55" y="225"/>
                    <a:pt x="55" y="225"/>
                  </a:cubicBezTo>
                  <a:cubicBezTo>
                    <a:pt x="53" y="225"/>
                    <a:pt x="53" y="225"/>
                    <a:pt x="53" y="225"/>
                  </a:cubicBezTo>
                  <a:cubicBezTo>
                    <a:pt x="53" y="222"/>
                    <a:pt x="53" y="222"/>
                    <a:pt x="53" y="222"/>
                  </a:cubicBezTo>
                  <a:cubicBezTo>
                    <a:pt x="51" y="220"/>
                    <a:pt x="51" y="220"/>
                    <a:pt x="51" y="220"/>
                  </a:cubicBezTo>
                  <a:cubicBezTo>
                    <a:pt x="49" y="219"/>
                    <a:pt x="49" y="219"/>
                    <a:pt x="49" y="219"/>
                  </a:cubicBezTo>
                  <a:cubicBezTo>
                    <a:pt x="48" y="218"/>
                    <a:pt x="48" y="218"/>
                    <a:pt x="48" y="218"/>
                  </a:cubicBezTo>
                  <a:cubicBezTo>
                    <a:pt x="46" y="218"/>
                    <a:pt x="46" y="218"/>
                    <a:pt x="46" y="218"/>
                  </a:cubicBezTo>
                  <a:cubicBezTo>
                    <a:pt x="45" y="217"/>
                    <a:pt x="45" y="217"/>
                    <a:pt x="45" y="217"/>
                  </a:cubicBezTo>
                  <a:cubicBezTo>
                    <a:pt x="45" y="218"/>
                    <a:pt x="45" y="218"/>
                    <a:pt x="45" y="218"/>
                  </a:cubicBezTo>
                  <a:cubicBezTo>
                    <a:pt x="44" y="219"/>
                    <a:pt x="44" y="219"/>
                    <a:pt x="44" y="219"/>
                  </a:cubicBezTo>
                  <a:cubicBezTo>
                    <a:pt x="44" y="221"/>
                    <a:pt x="44" y="221"/>
                    <a:pt x="44" y="221"/>
                  </a:cubicBezTo>
                  <a:cubicBezTo>
                    <a:pt x="45" y="222"/>
                    <a:pt x="45" y="222"/>
                    <a:pt x="45" y="222"/>
                  </a:cubicBezTo>
                  <a:cubicBezTo>
                    <a:pt x="45" y="223"/>
                    <a:pt x="45" y="223"/>
                    <a:pt x="45" y="223"/>
                  </a:cubicBezTo>
                  <a:cubicBezTo>
                    <a:pt x="44" y="222"/>
                    <a:pt x="44" y="222"/>
                    <a:pt x="44" y="222"/>
                  </a:cubicBezTo>
                  <a:cubicBezTo>
                    <a:pt x="43" y="223"/>
                    <a:pt x="43" y="223"/>
                    <a:pt x="43" y="223"/>
                  </a:cubicBezTo>
                  <a:cubicBezTo>
                    <a:pt x="43" y="224"/>
                    <a:pt x="43" y="224"/>
                    <a:pt x="43" y="224"/>
                  </a:cubicBezTo>
                  <a:cubicBezTo>
                    <a:pt x="43" y="225"/>
                    <a:pt x="43" y="225"/>
                    <a:pt x="43" y="225"/>
                  </a:cubicBezTo>
                  <a:cubicBezTo>
                    <a:pt x="44" y="225"/>
                    <a:pt x="44" y="225"/>
                    <a:pt x="44" y="225"/>
                  </a:cubicBezTo>
                  <a:cubicBezTo>
                    <a:pt x="43" y="226"/>
                    <a:pt x="43" y="226"/>
                    <a:pt x="43" y="226"/>
                  </a:cubicBezTo>
                  <a:cubicBezTo>
                    <a:pt x="43" y="226"/>
                    <a:pt x="43" y="226"/>
                    <a:pt x="43" y="226"/>
                  </a:cubicBezTo>
                  <a:cubicBezTo>
                    <a:pt x="44" y="227"/>
                    <a:pt x="44" y="227"/>
                    <a:pt x="44" y="227"/>
                  </a:cubicBezTo>
                  <a:cubicBezTo>
                    <a:pt x="46" y="228"/>
                    <a:pt x="46" y="228"/>
                    <a:pt x="46" y="228"/>
                  </a:cubicBezTo>
                  <a:cubicBezTo>
                    <a:pt x="47" y="229"/>
                    <a:pt x="47" y="229"/>
                    <a:pt x="47" y="229"/>
                  </a:cubicBezTo>
                  <a:cubicBezTo>
                    <a:pt x="48" y="229"/>
                    <a:pt x="48" y="229"/>
                    <a:pt x="48" y="229"/>
                  </a:cubicBezTo>
                  <a:cubicBezTo>
                    <a:pt x="50" y="228"/>
                    <a:pt x="50" y="228"/>
                    <a:pt x="50" y="228"/>
                  </a:cubicBezTo>
                  <a:cubicBezTo>
                    <a:pt x="48" y="229"/>
                    <a:pt x="48" y="229"/>
                    <a:pt x="48" y="229"/>
                  </a:cubicBezTo>
                  <a:cubicBezTo>
                    <a:pt x="47" y="229"/>
                    <a:pt x="47" y="229"/>
                    <a:pt x="47" y="229"/>
                  </a:cubicBezTo>
                  <a:cubicBezTo>
                    <a:pt x="46" y="229"/>
                    <a:pt x="46" y="229"/>
                    <a:pt x="46" y="229"/>
                  </a:cubicBezTo>
                  <a:cubicBezTo>
                    <a:pt x="45" y="229"/>
                    <a:pt x="45" y="229"/>
                    <a:pt x="45" y="229"/>
                  </a:cubicBezTo>
                  <a:lnTo>
                    <a:pt x="45" y="23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1" name="Freeform 169"/>
            <p:cNvSpPr>
              <a:spLocks noEditPoints="1"/>
            </p:cNvSpPr>
            <p:nvPr/>
          </p:nvSpPr>
          <p:spPr bwMode="auto">
            <a:xfrm>
              <a:off x="1299386" y="1341034"/>
              <a:ext cx="2243889" cy="2081885"/>
            </a:xfrm>
            <a:custGeom>
              <a:avLst/>
              <a:gdLst>
                <a:gd name="T0" fmla="*/ 399 w 546"/>
                <a:gd name="T1" fmla="*/ 36 h 506"/>
                <a:gd name="T2" fmla="*/ 400 w 546"/>
                <a:gd name="T3" fmla="*/ 86 h 506"/>
                <a:gd name="T4" fmla="*/ 399 w 546"/>
                <a:gd name="T5" fmla="*/ 95 h 506"/>
                <a:gd name="T6" fmla="*/ 426 w 546"/>
                <a:gd name="T7" fmla="*/ 59 h 506"/>
                <a:gd name="T8" fmla="*/ 427 w 546"/>
                <a:gd name="T9" fmla="*/ 34 h 506"/>
                <a:gd name="T10" fmla="*/ 461 w 546"/>
                <a:gd name="T11" fmla="*/ 15 h 506"/>
                <a:gd name="T12" fmla="*/ 537 w 546"/>
                <a:gd name="T13" fmla="*/ 20 h 506"/>
                <a:gd name="T14" fmla="*/ 468 w 546"/>
                <a:gd name="T15" fmla="*/ 73 h 506"/>
                <a:gd name="T16" fmla="*/ 420 w 546"/>
                <a:gd name="T17" fmla="*/ 106 h 506"/>
                <a:gd name="T18" fmla="*/ 436 w 546"/>
                <a:gd name="T19" fmla="*/ 236 h 506"/>
                <a:gd name="T20" fmla="*/ 382 w 546"/>
                <a:gd name="T21" fmla="*/ 98 h 506"/>
                <a:gd name="T22" fmla="*/ 341 w 546"/>
                <a:gd name="T23" fmla="*/ 68 h 506"/>
                <a:gd name="T24" fmla="*/ 285 w 546"/>
                <a:gd name="T25" fmla="*/ 62 h 506"/>
                <a:gd name="T26" fmla="*/ 372 w 546"/>
                <a:gd name="T27" fmla="*/ 112 h 506"/>
                <a:gd name="T28" fmla="*/ 387 w 546"/>
                <a:gd name="T29" fmla="*/ 154 h 506"/>
                <a:gd name="T30" fmla="*/ 235 w 546"/>
                <a:gd name="T31" fmla="*/ 82 h 506"/>
                <a:gd name="T32" fmla="*/ 339 w 546"/>
                <a:gd name="T33" fmla="*/ 127 h 506"/>
                <a:gd name="T34" fmla="*/ 315 w 546"/>
                <a:gd name="T35" fmla="*/ 112 h 506"/>
                <a:gd name="T36" fmla="*/ 303 w 546"/>
                <a:gd name="T37" fmla="*/ 116 h 506"/>
                <a:gd name="T38" fmla="*/ 285 w 546"/>
                <a:gd name="T39" fmla="*/ 99 h 506"/>
                <a:gd name="T40" fmla="*/ 206 w 546"/>
                <a:gd name="T41" fmla="*/ 110 h 506"/>
                <a:gd name="T42" fmla="*/ 293 w 546"/>
                <a:gd name="T43" fmla="*/ 158 h 506"/>
                <a:gd name="T44" fmla="*/ 314 w 546"/>
                <a:gd name="T45" fmla="*/ 166 h 506"/>
                <a:gd name="T46" fmla="*/ 393 w 546"/>
                <a:gd name="T47" fmla="*/ 176 h 506"/>
                <a:gd name="T48" fmla="*/ 377 w 546"/>
                <a:gd name="T49" fmla="*/ 228 h 506"/>
                <a:gd name="T50" fmla="*/ 271 w 546"/>
                <a:gd name="T51" fmla="*/ 231 h 506"/>
                <a:gd name="T52" fmla="*/ 267 w 546"/>
                <a:gd name="T53" fmla="*/ 171 h 506"/>
                <a:gd name="T54" fmla="*/ 229 w 546"/>
                <a:gd name="T55" fmla="*/ 137 h 506"/>
                <a:gd name="T56" fmla="*/ 201 w 546"/>
                <a:gd name="T57" fmla="*/ 203 h 506"/>
                <a:gd name="T58" fmla="*/ 258 w 546"/>
                <a:gd name="T59" fmla="*/ 218 h 506"/>
                <a:gd name="T60" fmla="*/ 392 w 546"/>
                <a:gd name="T61" fmla="*/ 305 h 506"/>
                <a:gd name="T62" fmla="*/ 398 w 546"/>
                <a:gd name="T63" fmla="*/ 241 h 506"/>
                <a:gd name="T64" fmla="*/ 343 w 546"/>
                <a:gd name="T65" fmla="*/ 212 h 506"/>
                <a:gd name="T66" fmla="*/ 366 w 546"/>
                <a:gd name="T67" fmla="*/ 188 h 506"/>
                <a:gd name="T68" fmla="*/ 407 w 546"/>
                <a:gd name="T69" fmla="*/ 188 h 506"/>
                <a:gd name="T70" fmla="*/ 420 w 546"/>
                <a:gd name="T71" fmla="*/ 224 h 506"/>
                <a:gd name="T72" fmla="*/ 432 w 546"/>
                <a:gd name="T73" fmla="*/ 247 h 506"/>
                <a:gd name="T74" fmla="*/ 453 w 546"/>
                <a:gd name="T75" fmla="*/ 277 h 506"/>
                <a:gd name="T76" fmla="*/ 434 w 546"/>
                <a:gd name="T77" fmla="*/ 279 h 506"/>
                <a:gd name="T78" fmla="*/ 422 w 546"/>
                <a:gd name="T79" fmla="*/ 317 h 506"/>
                <a:gd name="T80" fmla="*/ 342 w 546"/>
                <a:gd name="T81" fmla="*/ 290 h 506"/>
                <a:gd name="T82" fmla="*/ 401 w 546"/>
                <a:gd name="T83" fmla="*/ 345 h 506"/>
                <a:gd name="T84" fmla="*/ 325 w 546"/>
                <a:gd name="T85" fmla="*/ 383 h 506"/>
                <a:gd name="T86" fmla="*/ 432 w 546"/>
                <a:gd name="T87" fmla="*/ 465 h 506"/>
                <a:gd name="T88" fmla="*/ 462 w 546"/>
                <a:gd name="T89" fmla="*/ 465 h 506"/>
                <a:gd name="T90" fmla="*/ 450 w 546"/>
                <a:gd name="T91" fmla="*/ 435 h 506"/>
                <a:gd name="T92" fmla="*/ 50 w 546"/>
                <a:gd name="T93" fmla="*/ 419 h 506"/>
                <a:gd name="T94" fmla="*/ 29 w 546"/>
                <a:gd name="T95" fmla="*/ 376 h 506"/>
                <a:gd name="T96" fmla="*/ 93 w 546"/>
                <a:gd name="T97" fmla="*/ 175 h 506"/>
                <a:gd name="T98" fmla="*/ 39 w 546"/>
                <a:gd name="T99" fmla="*/ 383 h 506"/>
                <a:gd name="T100" fmla="*/ 96 w 546"/>
                <a:gd name="T101" fmla="*/ 181 h 506"/>
                <a:gd name="T102" fmla="*/ 159 w 546"/>
                <a:gd name="T103" fmla="*/ 183 h 506"/>
                <a:gd name="T104" fmla="*/ 240 w 546"/>
                <a:gd name="T105" fmla="*/ 215 h 506"/>
                <a:gd name="T106" fmla="*/ 285 w 546"/>
                <a:gd name="T107" fmla="*/ 245 h 506"/>
                <a:gd name="T108" fmla="*/ 319 w 546"/>
                <a:gd name="T109" fmla="*/ 207 h 506"/>
                <a:gd name="T110" fmla="*/ 366 w 546"/>
                <a:gd name="T111" fmla="*/ 232 h 506"/>
                <a:gd name="T112" fmla="*/ 306 w 546"/>
                <a:gd name="T113" fmla="*/ 289 h 506"/>
                <a:gd name="T114" fmla="*/ 253 w 546"/>
                <a:gd name="T115" fmla="*/ 367 h 506"/>
                <a:gd name="T116" fmla="*/ 349 w 546"/>
                <a:gd name="T117" fmla="*/ 347 h 506"/>
                <a:gd name="T118" fmla="*/ 416 w 546"/>
                <a:gd name="T119" fmla="*/ 351 h 506"/>
                <a:gd name="T120" fmla="*/ 443 w 546"/>
                <a:gd name="T121" fmla="*/ 404 h 506"/>
                <a:gd name="T122" fmla="*/ 389 w 546"/>
                <a:gd name="T123" fmla="*/ 441 h 506"/>
                <a:gd name="T124" fmla="*/ 398 w 546"/>
                <a:gd name="T125" fmla="*/ 48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6" h="506">
                  <a:moveTo>
                    <a:pt x="395" y="89"/>
                  </a:moveTo>
                  <a:cubicBezTo>
                    <a:pt x="395" y="89"/>
                    <a:pt x="395" y="89"/>
                    <a:pt x="395" y="89"/>
                  </a:cubicBezTo>
                  <a:cubicBezTo>
                    <a:pt x="396" y="87"/>
                    <a:pt x="396" y="87"/>
                    <a:pt x="396" y="87"/>
                  </a:cubicBezTo>
                  <a:cubicBezTo>
                    <a:pt x="398" y="85"/>
                    <a:pt x="398" y="85"/>
                    <a:pt x="398" y="85"/>
                  </a:cubicBezTo>
                  <a:cubicBezTo>
                    <a:pt x="399" y="82"/>
                    <a:pt x="399" y="82"/>
                    <a:pt x="399" y="82"/>
                  </a:cubicBezTo>
                  <a:cubicBezTo>
                    <a:pt x="400" y="82"/>
                    <a:pt x="400" y="82"/>
                    <a:pt x="400" y="82"/>
                  </a:cubicBezTo>
                  <a:cubicBezTo>
                    <a:pt x="400" y="83"/>
                    <a:pt x="400" y="83"/>
                    <a:pt x="400" y="83"/>
                  </a:cubicBezTo>
                  <a:cubicBezTo>
                    <a:pt x="399" y="84"/>
                    <a:pt x="399" y="84"/>
                    <a:pt x="399" y="84"/>
                  </a:cubicBezTo>
                  <a:cubicBezTo>
                    <a:pt x="399" y="85"/>
                    <a:pt x="399" y="85"/>
                    <a:pt x="399" y="85"/>
                  </a:cubicBezTo>
                  <a:cubicBezTo>
                    <a:pt x="400" y="85"/>
                    <a:pt x="400" y="85"/>
                    <a:pt x="400" y="85"/>
                  </a:cubicBezTo>
                  <a:cubicBezTo>
                    <a:pt x="402" y="84"/>
                    <a:pt x="402" y="84"/>
                    <a:pt x="402" y="84"/>
                  </a:cubicBezTo>
                  <a:cubicBezTo>
                    <a:pt x="403" y="83"/>
                    <a:pt x="403" y="83"/>
                    <a:pt x="403" y="83"/>
                  </a:cubicBezTo>
                  <a:cubicBezTo>
                    <a:pt x="403" y="82"/>
                    <a:pt x="403" y="82"/>
                    <a:pt x="403" y="82"/>
                  </a:cubicBezTo>
                  <a:cubicBezTo>
                    <a:pt x="402" y="82"/>
                    <a:pt x="402" y="82"/>
                    <a:pt x="402" y="82"/>
                  </a:cubicBezTo>
                  <a:cubicBezTo>
                    <a:pt x="402" y="81"/>
                    <a:pt x="402" y="81"/>
                    <a:pt x="402" y="81"/>
                  </a:cubicBezTo>
                  <a:cubicBezTo>
                    <a:pt x="403" y="81"/>
                    <a:pt x="403" y="81"/>
                    <a:pt x="403" y="81"/>
                  </a:cubicBezTo>
                  <a:cubicBezTo>
                    <a:pt x="403" y="79"/>
                    <a:pt x="403" y="79"/>
                    <a:pt x="403" y="79"/>
                  </a:cubicBezTo>
                  <a:cubicBezTo>
                    <a:pt x="402" y="78"/>
                    <a:pt x="402" y="78"/>
                    <a:pt x="402" y="78"/>
                  </a:cubicBezTo>
                  <a:cubicBezTo>
                    <a:pt x="402" y="77"/>
                    <a:pt x="402" y="77"/>
                    <a:pt x="402" y="77"/>
                  </a:cubicBezTo>
                  <a:cubicBezTo>
                    <a:pt x="404" y="76"/>
                    <a:pt x="404" y="76"/>
                    <a:pt x="404" y="76"/>
                  </a:cubicBezTo>
                  <a:cubicBezTo>
                    <a:pt x="405" y="74"/>
                    <a:pt x="405" y="74"/>
                    <a:pt x="405" y="74"/>
                  </a:cubicBezTo>
                  <a:cubicBezTo>
                    <a:pt x="406" y="73"/>
                    <a:pt x="406" y="73"/>
                    <a:pt x="406" y="73"/>
                  </a:cubicBezTo>
                  <a:cubicBezTo>
                    <a:pt x="406" y="72"/>
                    <a:pt x="406" y="72"/>
                    <a:pt x="406" y="72"/>
                  </a:cubicBezTo>
                  <a:cubicBezTo>
                    <a:pt x="406" y="73"/>
                    <a:pt x="406" y="73"/>
                    <a:pt x="406" y="73"/>
                  </a:cubicBezTo>
                  <a:cubicBezTo>
                    <a:pt x="407" y="74"/>
                    <a:pt x="407" y="74"/>
                    <a:pt x="407" y="74"/>
                  </a:cubicBezTo>
                  <a:cubicBezTo>
                    <a:pt x="406" y="74"/>
                    <a:pt x="406" y="74"/>
                    <a:pt x="406" y="74"/>
                  </a:cubicBezTo>
                  <a:cubicBezTo>
                    <a:pt x="405" y="76"/>
                    <a:pt x="405" y="76"/>
                    <a:pt x="405" y="76"/>
                  </a:cubicBezTo>
                  <a:cubicBezTo>
                    <a:pt x="404" y="78"/>
                    <a:pt x="404" y="78"/>
                    <a:pt x="404" y="78"/>
                  </a:cubicBezTo>
                  <a:cubicBezTo>
                    <a:pt x="404" y="80"/>
                    <a:pt x="404" y="80"/>
                    <a:pt x="404" y="80"/>
                  </a:cubicBezTo>
                  <a:cubicBezTo>
                    <a:pt x="404" y="81"/>
                    <a:pt x="404" y="81"/>
                    <a:pt x="404" y="81"/>
                  </a:cubicBezTo>
                  <a:cubicBezTo>
                    <a:pt x="404" y="82"/>
                    <a:pt x="404" y="82"/>
                    <a:pt x="404" y="82"/>
                  </a:cubicBezTo>
                  <a:cubicBezTo>
                    <a:pt x="405" y="81"/>
                    <a:pt x="405" y="81"/>
                    <a:pt x="405" y="81"/>
                  </a:cubicBezTo>
                  <a:cubicBezTo>
                    <a:pt x="406" y="79"/>
                    <a:pt x="406" y="79"/>
                    <a:pt x="406" y="79"/>
                  </a:cubicBezTo>
                  <a:cubicBezTo>
                    <a:pt x="408" y="77"/>
                    <a:pt x="408" y="77"/>
                    <a:pt x="408" y="77"/>
                  </a:cubicBezTo>
                  <a:cubicBezTo>
                    <a:pt x="409" y="76"/>
                    <a:pt x="409" y="76"/>
                    <a:pt x="409" y="76"/>
                  </a:cubicBezTo>
                  <a:cubicBezTo>
                    <a:pt x="409" y="74"/>
                    <a:pt x="409" y="74"/>
                    <a:pt x="409" y="74"/>
                  </a:cubicBezTo>
                  <a:cubicBezTo>
                    <a:pt x="410" y="73"/>
                    <a:pt x="410" y="73"/>
                    <a:pt x="410" y="73"/>
                  </a:cubicBezTo>
                  <a:cubicBezTo>
                    <a:pt x="411" y="73"/>
                    <a:pt x="411" y="73"/>
                    <a:pt x="411" y="73"/>
                  </a:cubicBezTo>
                  <a:cubicBezTo>
                    <a:pt x="411" y="74"/>
                    <a:pt x="411" y="74"/>
                    <a:pt x="411" y="74"/>
                  </a:cubicBezTo>
                  <a:cubicBezTo>
                    <a:pt x="411" y="74"/>
                    <a:pt x="411" y="74"/>
                    <a:pt x="411" y="74"/>
                  </a:cubicBezTo>
                  <a:cubicBezTo>
                    <a:pt x="411" y="75"/>
                    <a:pt x="411" y="75"/>
                    <a:pt x="411" y="75"/>
                  </a:cubicBezTo>
                  <a:cubicBezTo>
                    <a:pt x="412" y="75"/>
                    <a:pt x="412" y="75"/>
                    <a:pt x="412" y="75"/>
                  </a:cubicBezTo>
                  <a:cubicBezTo>
                    <a:pt x="413" y="73"/>
                    <a:pt x="413" y="73"/>
                    <a:pt x="413" y="73"/>
                  </a:cubicBezTo>
                  <a:cubicBezTo>
                    <a:pt x="414" y="73"/>
                    <a:pt x="414" y="73"/>
                    <a:pt x="414" y="73"/>
                  </a:cubicBezTo>
                  <a:cubicBezTo>
                    <a:pt x="416" y="73"/>
                    <a:pt x="416" y="73"/>
                    <a:pt x="416" y="73"/>
                  </a:cubicBezTo>
                  <a:cubicBezTo>
                    <a:pt x="418" y="73"/>
                    <a:pt x="418" y="73"/>
                    <a:pt x="418" y="73"/>
                  </a:cubicBezTo>
                  <a:cubicBezTo>
                    <a:pt x="419" y="73"/>
                    <a:pt x="419" y="73"/>
                    <a:pt x="419" y="73"/>
                  </a:cubicBezTo>
                  <a:cubicBezTo>
                    <a:pt x="420" y="72"/>
                    <a:pt x="420" y="72"/>
                    <a:pt x="420" y="72"/>
                  </a:cubicBezTo>
                  <a:cubicBezTo>
                    <a:pt x="421" y="71"/>
                    <a:pt x="421" y="71"/>
                    <a:pt x="421" y="71"/>
                  </a:cubicBezTo>
                  <a:cubicBezTo>
                    <a:pt x="422" y="70"/>
                    <a:pt x="422" y="70"/>
                    <a:pt x="422" y="70"/>
                  </a:cubicBezTo>
                  <a:cubicBezTo>
                    <a:pt x="422" y="69"/>
                    <a:pt x="422" y="69"/>
                    <a:pt x="422" y="69"/>
                  </a:cubicBezTo>
                  <a:cubicBezTo>
                    <a:pt x="422" y="69"/>
                    <a:pt x="422" y="69"/>
                    <a:pt x="422" y="69"/>
                  </a:cubicBezTo>
                  <a:cubicBezTo>
                    <a:pt x="421" y="68"/>
                    <a:pt x="421" y="68"/>
                    <a:pt x="421" y="68"/>
                  </a:cubicBezTo>
                  <a:cubicBezTo>
                    <a:pt x="422" y="66"/>
                    <a:pt x="422" y="66"/>
                    <a:pt x="422" y="66"/>
                  </a:cubicBezTo>
                  <a:cubicBezTo>
                    <a:pt x="421" y="63"/>
                    <a:pt x="421" y="63"/>
                    <a:pt x="421" y="63"/>
                  </a:cubicBezTo>
                  <a:cubicBezTo>
                    <a:pt x="421" y="63"/>
                    <a:pt x="421" y="63"/>
                    <a:pt x="421" y="63"/>
                  </a:cubicBezTo>
                  <a:cubicBezTo>
                    <a:pt x="420" y="65"/>
                    <a:pt x="420" y="65"/>
                    <a:pt x="420" y="65"/>
                  </a:cubicBezTo>
                  <a:cubicBezTo>
                    <a:pt x="419" y="67"/>
                    <a:pt x="419" y="67"/>
                    <a:pt x="419" y="67"/>
                  </a:cubicBezTo>
                  <a:cubicBezTo>
                    <a:pt x="418" y="67"/>
                    <a:pt x="418" y="67"/>
                    <a:pt x="418" y="67"/>
                  </a:cubicBezTo>
                  <a:cubicBezTo>
                    <a:pt x="418" y="66"/>
                    <a:pt x="418" y="66"/>
                    <a:pt x="418" y="66"/>
                  </a:cubicBezTo>
                  <a:cubicBezTo>
                    <a:pt x="419" y="65"/>
                    <a:pt x="419" y="65"/>
                    <a:pt x="419" y="65"/>
                  </a:cubicBezTo>
                  <a:cubicBezTo>
                    <a:pt x="420" y="64"/>
                    <a:pt x="420" y="64"/>
                    <a:pt x="420" y="64"/>
                  </a:cubicBezTo>
                  <a:cubicBezTo>
                    <a:pt x="420" y="63"/>
                    <a:pt x="420" y="63"/>
                    <a:pt x="420" y="63"/>
                  </a:cubicBezTo>
                  <a:cubicBezTo>
                    <a:pt x="419" y="62"/>
                    <a:pt x="419" y="62"/>
                    <a:pt x="419" y="62"/>
                  </a:cubicBezTo>
                  <a:cubicBezTo>
                    <a:pt x="419" y="61"/>
                    <a:pt x="419" y="61"/>
                    <a:pt x="419" y="61"/>
                  </a:cubicBezTo>
                  <a:cubicBezTo>
                    <a:pt x="418" y="61"/>
                    <a:pt x="418" y="61"/>
                    <a:pt x="418" y="61"/>
                  </a:cubicBezTo>
                  <a:cubicBezTo>
                    <a:pt x="417" y="61"/>
                    <a:pt x="417" y="61"/>
                    <a:pt x="417" y="61"/>
                  </a:cubicBezTo>
                  <a:cubicBezTo>
                    <a:pt x="417" y="62"/>
                    <a:pt x="417" y="62"/>
                    <a:pt x="417" y="62"/>
                  </a:cubicBezTo>
                  <a:cubicBezTo>
                    <a:pt x="416" y="61"/>
                    <a:pt x="416" y="61"/>
                    <a:pt x="416" y="61"/>
                  </a:cubicBezTo>
                  <a:cubicBezTo>
                    <a:pt x="415" y="61"/>
                    <a:pt x="415" y="61"/>
                    <a:pt x="415" y="61"/>
                  </a:cubicBezTo>
                  <a:cubicBezTo>
                    <a:pt x="414" y="62"/>
                    <a:pt x="414" y="62"/>
                    <a:pt x="414" y="62"/>
                  </a:cubicBezTo>
                  <a:cubicBezTo>
                    <a:pt x="413" y="62"/>
                    <a:pt x="413" y="62"/>
                    <a:pt x="413" y="62"/>
                  </a:cubicBezTo>
                  <a:cubicBezTo>
                    <a:pt x="414" y="61"/>
                    <a:pt x="414" y="61"/>
                    <a:pt x="414" y="61"/>
                  </a:cubicBezTo>
                  <a:cubicBezTo>
                    <a:pt x="417" y="60"/>
                    <a:pt x="417" y="60"/>
                    <a:pt x="417" y="60"/>
                  </a:cubicBezTo>
                  <a:cubicBezTo>
                    <a:pt x="418" y="60"/>
                    <a:pt x="418" y="60"/>
                    <a:pt x="418" y="60"/>
                  </a:cubicBezTo>
                  <a:cubicBezTo>
                    <a:pt x="420" y="58"/>
                    <a:pt x="420" y="58"/>
                    <a:pt x="420" y="58"/>
                  </a:cubicBezTo>
                  <a:cubicBezTo>
                    <a:pt x="421" y="57"/>
                    <a:pt x="421" y="57"/>
                    <a:pt x="421" y="57"/>
                  </a:cubicBezTo>
                  <a:cubicBezTo>
                    <a:pt x="422" y="55"/>
                    <a:pt x="422" y="55"/>
                    <a:pt x="422" y="55"/>
                  </a:cubicBezTo>
                  <a:cubicBezTo>
                    <a:pt x="423" y="53"/>
                    <a:pt x="423" y="53"/>
                    <a:pt x="423" y="53"/>
                  </a:cubicBezTo>
                  <a:cubicBezTo>
                    <a:pt x="422" y="52"/>
                    <a:pt x="422" y="52"/>
                    <a:pt x="422" y="52"/>
                  </a:cubicBezTo>
                  <a:cubicBezTo>
                    <a:pt x="421" y="52"/>
                    <a:pt x="421" y="52"/>
                    <a:pt x="421" y="52"/>
                  </a:cubicBezTo>
                  <a:cubicBezTo>
                    <a:pt x="421" y="53"/>
                    <a:pt x="421" y="53"/>
                    <a:pt x="421" y="53"/>
                  </a:cubicBezTo>
                  <a:cubicBezTo>
                    <a:pt x="420" y="52"/>
                    <a:pt x="420" y="52"/>
                    <a:pt x="420" y="52"/>
                  </a:cubicBezTo>
                  <a:cubicBezTo>
                    <a:pt x="421" y="52"/>
                    <a:pt x="421" y="52"/>
                    <a:pt x="421" y="52"/>
                  </a:cubicBezTo>
                  <a:cubicBezTo>
                    <a:pt x="421" y="51"/>
                    <a:pt x="421" y="51"/>
                    <a:pt x="421" y="51"/>
                  </a:cubicBezTo>
                  <a:cubicBezTo>
                    <a:pt x="422" y="51"/>
                    <a:pt x="422" y="51"/>
                    <a:pt x="422" y="51"/>
                  </a:cubicBezTo>
                  <a:cubicBezTo>
                    <a:pt x="423" y="50"/>
                    <a:pt x="423" y="50"/>
                    <a:pt x="423" y="50"/>
                  </a:cubicBezTo>
                  <a:cubicBezTo>
                    <a:pt x="423" y="49"/>
                    <a:pt x="423" y="49"/>
                    <a:pt x="423" y="49"/>
                  </a:cubicBezTo>
                  <a:cubicBezTo>
                    <a:pt x="424" y="48"/>
                    <a:pt x="424" y="48"/>
                    <a:pt x="424" y="48"/>
                  </a:cubicBezTo>
                  <a:cubicBezTo>
                    <a:pt x="424" y="46"/>
                    <a:pt x="424" y="46"/>
                    <a:pt x="424" y="46"/>
                  </a:cubicBezTo>
                  <a:cubicBezTo>
                    <a:pt x="424" y="46"/>
                    <a:pt x="424" y="46"/>
                    <a:pt x="424" y="46"/>
                  </a:cubicBezTo>
                  <a:cubicBezTo>
                    <a:pt x="424" y="45"/>
                    <a:pt x="424" y="45"/>
                    <a:pt x="424" y="45"/>
                  </a:cubicBezTo>
                  <a:cubicBezTo>
                    <a:pt x="422" y="45"/>
                    <a:pt x="422" y="45"/>
                    <a:pt x="422" y="45"/>
                  </a:cubicBezTo>
                  <a:cubicBezTo>
                    <a:pt x="421" y="45"/>
                    <a:pt x="421" y="45"/>
                    <a:pt x="421" y="45"/>
                  </a:cubicBezTo>
                  <a:cubicBezTo>
                    <a:pt x="420" y="48"/>
                    <a:pt x="420" y="48"/>
                    <a:pt x="420" y="48"/>
                  </a:cubicBezTo>
                  <a:cubicBezTo>
                    <a:pt x="420" y="49"/>
                    <a:pt x="420" y="49"/>
                    <a:pt x="420" y="49"/>
                  </a:cubicBezTo>
                  <a:cubicBezTo>
                    <a:pt x="420" y="50"/>
                    <a:pt x="420" y="50"/>
                    <a:pt x="420" y="50"/>
                  </a:cubicBezTo>
                  <a:cubicBezTo>
                    <a:pt x="420" y="51"/>
                    <a:pt x="420" y="51"/>
                    <a:pt x="420" y="51"/>
                  </a:cubicBezTo>
                  <a:cubicBezTo>
                    <a:pt x="419" y="52"/>
                    <a:pt x="419" y="52"/>
                    <a:pt x="419" y="52"/>
                  </a:cubicBezTo>
                  <a:cubicBezTo>
                    <a:pt x="419" y="51"/>
                    <a:pt x="419" y="51"/>
                    <a:pt x="419" y="51"/>
                  </a:cubicBezTo>
                  <a:cubicBezTo>
                    <a:pt x="419" y="51"/>
                    <a:pt x="419" y="51"/>
                    <a:pt x="419" y="51"/>
                  </a:cubicBezTo>
                  <a:cubicBezTo>
                    <a:pt x="418" y="50"/>
                    <a:pt x="418" y="50"/>
                    <a:pt x="418" y="50"/>
                  </a:cubicBezTo>
                  <a:cubicBezTo>
                    <a:pt x="418" y="49"/>
                    <a:pt x="418" y="49"/>
                    <a:pt x="418" y="49"/>
                  </a:cubicBezTo>
                  <a:cubicBezTo>
                    <a:pt x="419" y="47"/>
                    <a:pt x="419" y="47"/>
                    <a:pt x="419" y="47"/>
                  </a:cubicBezTo>
                  <a:cubicBezTo>
                    <a:pt x="419" y="46"/>
                    <a:pt x="419" y="46"/>
                    <a:pt x="419" y="46"/>
                  </a:cubicBezTo>
                  <a:cubicBezTo>
                    <a:pt x="419" y="45"/>
                    <a:pt x="419" y="45"/>
                    <a:pt x="419" y="45"/>
                  </a:cubicBezTo>
                  <a:cubicBezTo>
                    <a:pt x="420" y="45"/>
                    <a:pt x="420" y="45"/>
                    <a:pt x="420" y="45"/>
                  </a:cubicBezTo>
                  <a:cubicBezTo>
                    <a:pt x="420" y="45"/>
                    <a:pt x="420" y="45"/>
                    <a:pt x="420" y="45"/>
                  </a:cubicBezTo>
                  <a:cubicBezTo>
                    <a:pt x="420" y="43"/>
                    <a:pt x="420" y="43"/>
                    <a:pt x="420" y="43"/>
                  </a:cubicBezTo>
                  <a:cubicBezTo>
                    <a:pt x="419" y="42"/>
                    <a:pt x="419" y="42"/>
                    <a:pt x="419" y="42"/>
                  </a:cubicBezTo>
                  <a:cubicBezTo>
                    <a:pt x="418" y="42"/>
                    <a:pt x="418" y="42"/>
                    <a:pt x="418" y="42"/>
                  </a:cubicBezTo>
                  <a:cubicBezTo>
                    <a:pt x="417" y="43"/>
                    <a:pt x="417" y="43"/>
                    <a:pt x="417" y="43"/>
                  </a:cubicBezTo>
                  <a:cubicBezTo>
                    <a:pt x="416" y="44"/>
                    <a:pt x="416" y="44"/>
                    <a:pt x="416" y="44"/>
                  </a:cubicBezTo>
                  <a:cubicBezTo>
                    <a:pt x="416" y="43"/>
                    <a:pt x="416" y="43"/>
                    <a:pt x="416" y="43"/>
                  </a:cubicBezTo>
                  <a:cubicBezTo>
                    <a:pt x="416" y="43"/>
                    <a:pt x="416" y="43"/>
                    <a:pt x="416" y="43"/>
                  </a:cubicBezTo>
                  <a:cubicBezTo>
                    <a:pt x="416" y="41"/>
                    <a:pt x="416" y="41"/>
                    <a:pt x="416" y="41"/>
                  </a:cubicBezTo>
                  <a:cubicBezTo>
                    <a:pt x="415" y="39"/>
                    <a:pt x="415" y="39"/>
                    <a:pt x="415" y="39"/>
                  </a:cubicBezTo>
                  <a:cubicBezTo>
                    <a:pt x="415" y="36"/>
                    <a:pt x="415" y="36"/>
                    <a:pt x="415" y="36"/>
                  </a:cubicBezTo>
                  <a:cubicBezTo>
                    <a:pt x="415" y="34"/>
                    <a:pt x="415" y="34"/>
                    <a:pt x="415" y="34"/>
                  </a:cubicBezTo>
                  <a:cubicBezTo>
                    <a:pt x="416" y="33"/>
                    <a:pt x="416" y="33"/>
                    <a:pt x="416" y="33"/>
                  </a:cubicBezTo>
                  <a:cubicBezTo>
                    <a:pt x="416" y="31"/>
                    <a:pt x="416" y="31"/>
                    <a:pt x="416" y="31"/>
                  </a:cubicBezTo>
                  <a:cubicBezTo>
                    <a:pt x="416" y="29"/>
                    <a:pt x="416" y="29"/>
                    <a:pt x="416" y="29"/>
                  </a:cubicBezTo>
                  <a:cubicBezTo>
                    <a:pt x="417" y="27"/>
                    <a:pt x="417" y="27"/>
                    <a:pt x="417" y="27"/>
                  </a:cubicBezTo>
                  <a:cubicBezTo>
                    <a:pt x="417" y="26"/>
                    <a:pt x="417" y="26"/>
                    <a:pt x="417" y="26"/>
                  </a:cubicBezTo>
                  <a:cubicBezTo>
                    <a:pt x="416" y="24"/>
                    <a:pt x="416" y="24"/>
                    <a:pt x="416" y="24"/>
                  </a:cubicBezTo>
                  <a:cubicBezTo>
                    <a:pt x="416" y="23"/>
                    <a:pt x="416" y="23"/>
                    <a:pt x="416" y="23"/>
                  </a:cubicBezTo>
                  <a:cubicBezTo>
                    <a:pt x="414" y="22"/>
                    <a:pt x="414" y="22"/>
                    <a:pt x="414" y="22"/>
                  </a:cubicBezTo>
                  <a:cubicBezTo>
                    <a:pt x="413" y="21"/>
                    <a:pt x="413" y="21"/>
                    <a:pt x="413" y="21"/>
                  </a:cubicBezTo>
                  <a:cubicBezTo>
                    <a:pt x="412" y="20"/>
                    <a:pt x="412" y="20"/>
                    <a:pt x="412" y="20"/>
                  </a:cubicBezTo>
                  <a:cubicBezTo>
                    <a:pt x="411" y="20"/>
                    <a:pt x="411" y="20"/>
                    <a:pt x="411" y="20"/>
                  </a:cubicBezTo>
                  <a:cubicBezTo>
                    <a:pt x="411" y="21"/>
                    <a:pt x="411" y="21"/>
                    <a:pt x="411" y="21"/>
                  </a:cubicBezTo>
                  <a:cubicBezTo>
                    <a:pt x="411" y="21"/>
                    <a:pt x="411" y="21"/>
                    <a:pt x="411" y="21"/>
                  </a:cubicBezTo>
                  <a:cubicBezTo>
                    <a:pt x="409" y="20"/>
                    <a:pt x="409" y="20"/>
                    <a:pt x="409" y="20"/>
                  </a:cubicBezTo>
                  <a:cubicBezTo>
                    <a:pt x="408" y="20"/>
                    <a:pt x="408" y="20"/>
                    <a:pt x="408" y="20"/>
                  </a:cubicBezTo>
                  <a:cubicBezTo>
                    <a:pt x="408" y="21"/>
                    <a:pt x="408" y="21"/>
                    <a:pt x="408" y="21"/>
                  </a:cubicBezTo>
                  <a:cubicBezTo>
                    <a:pt x="407" y="23"/>
                    <a:pt x="407" y="23"/>
                    <a:pt x="407" y="23"/>
                  </a:cubicBezTo>
                  <a:cubicBezTo>
                    <a:pt x="408" y="24"/>
                    <a:pt x="408" y="24"/>
                    <a:pt x="408" y="24"/>
                  </a:cubicBezTo>
                  <a:cubicBezTo>
                    <a:pt x="409" y="24"/>
                    <a:pt x="409" y="24"/>
                    <a:pt x="409" y="24"/>
                  </a:cubicBezTo>
                  <a:cubicBezTo>
                    <a:pt x="410" y="23"/>
                    <a:pt x="410" y="23"/>
                    <a:pt x="410" y="23"/>
                  </a:cubicBezTo>
                  <a:cubicBezTo>
                    <a:pt x="411" y="24"/>
                    <a:pt x="411" y="24"/>
                    <a:pt x="411" y="24"/>
                  </a:cubicBezTo>
                  <a:cubicBezTo>
                    <a:pt x="412" y="25"/>
                    <a:pt x="412" y="25"/>
                    <a:pt x="412" y="25"/>
                  </a:cubicBezTo>
                  <a:cubicBezTo>
                    <a:pt x="413" y="25"/>
                    <a:pt x="413" y="25"/>
                    <a:pt x="413" y="25"/>
                  </a:cubicBezTo>
                  <a:cubicBezTo>
                    <a:pt x="413" y="26"/>
                    <a:pt x="413" y="26"/>
                    <a:pt x="413" y="26"/>
                  </a:cubicBezTo>
                  <a:cubicBezTo>
                    <a:pt x="411" y="28"/>
                    <a:pt x="411" y="28"/>
                    <a:pt x="411" y="28"/>
                  </a:cubicBezTo>
                  <a:cubicBezTo>
                    <a:pt x="410" y="28"/>
                    <a:pt x="410" y="28"/>
                    <a:pt x="410" y="28"/>
                  </a:cubicBezTo>
                  <a:cubicBezTo>
                    <a:pt x="409" y="27"/>
                    <a:pt x="409" y="27"/>
                    <a:pt x="409" y="27"/>
                  </a:cubicBezTo>
                  <a:cubicBezTo>
                    <a:pt x="408" y="27"/>
                    <a:pt x="408" y="27"/>
                    <a:pt x="408" y="27"/>
                  </a:cubicBezTo>
                  <a:cubicBezTo>
                    <a:pt x="406" y="27"/>
                    <a:pt x="406" y="27"/>
                    <a:pt x="406" y="27"/>
                  </a:cubicBezTo>
                  <a:cubicBezTo>
                    <a:pt x="407" y="28"/>
                    <a:pt x="407" y="28"/>
                    <a:pt x="407" y="28"/>
                  </a:cubicBezTo>
                  <a:cubicBezTo>
                    <a:pt x="408" y="28"/>
                    <a:pt x="408" y="28"/>
                    <a:pt x="408" y="28"/>
                  </a:cubicBezTo>
                  <a:cubicBezTo>
                    <a:pt x="407" y="29"/>
                    <a:pt x="407" y="29"/>
                    <a:pt x="407" y="29"/>
                  </a:cubicBezTo>
                  <a:cubicBezTo>
                    <a:pt x="406" y="29"/>
                    <a:pt x="406" y="29"/>
                    <a:pt x="406" y="29"/>
                  </a:cubicBezTo>
                  <a:cubicBezTo>
                    <a:pt x="404" y="28"/>
                    <a:pt x="404" y="28"/>
                    <a:pt x="404" y="28"/>
                  </a:cubicBezTo>
                  <a:cubicBezTo>
                    <a:pt x="402" y="29"/>
                    <a:pt x="402" y="29"/>
                    <a:pt x="402" y="29"/>
                  </a:cubicBezTo>
                  <a:cubicBezTo>
                    <a:pt x="402" y="30"/>
                    <a:pt x="402" y="30"/>
                    <a:pt x="402" y="30"/>
                  </a:cubicBezTo>
                  <a:cubicBezTo>
                    <a:pt x="401" y="31"/>
                    <a:pt x="401" y="31"/>
                    <a:pt x="401" y="31"/>
                  </a:cubicBezTo>
                  <a:cubicBezTo>
                    <a:pt x="401" y="32"/>
                    <a:pt x="401" y="32"/>
                    <a:pt x="401" y="32"/>
                  </a:cubicBezTo>
                  <a:cubicBezTo>
                    <a:pt x="402" y="32"/>
                    <a:pt x="402" y="32"/>
                    <a:pt x="402" y="32"/>
                  </a:cubicBezTo>
                  <a:cubicBezTo>
                    <a:pt x="402" y="34"/>
                    <a:pt x="402" y="34"/>
                    <a:pt x="402" y="34"/>
                  </a:cubicBezTo>
                  <a:cubicBezTo>
                    <a:pt x="404" y="34"/>
                    <a:pt x="404" y="34"/>
                    <a:pt x="404" y="34"/>
                  </a:cubicBezTo>
                  <a:cubicBezTo>
                    <a:pt x="404" y="35"/>
                    <a:pt x="404" y="35"/>
                    <a:pt x="404" y="35"/>
                  </a:cubicBezTo>
                  <a:cubicBezTo>
                    <a:pt x="403" y="35"/>
                    <a:pt x="403" y="35"/>
                    <a:pt x="403" y="35"/>
                  </a:cubicBezTo>
                  <a:cubicBezTo>
                    <a:pt x="403" y="36"/>
                    <a:pt x="403" y="36"/>
                    <a:pt x="403" y="36"/>
                  </a:cubicBezTo>
                  <a:cubicBezTo>
                    <a:pt x="403" y="37"/>
                    <a:pt x="403" y="37"/>
                    <a:pt x="403" y="37"/>
                  </a:cubicBezTo>
                  <a:cubicBezTo>
                    <a:pt x="403" y="37"/>
                    <a:pt x="403" y="37"/>
                    <a:pt x="403" y="37"/>
                  </a:cubicBezTo>
                  <a:cubicBezTo>
                    <a:pt x="402" y="37"/>
                    <a:pt x="402" y="37"/>
                    <a:pt x="402" y="37"/>
                  </a:cubicBezTo>
                  <a:cubicBezTo>
                    <a:pt x="402" y="37"/>
                    <a:pt x="402" y="37"/>
                    <a:pt x="402" y="37"/>
                  </a:cubicBezTo>
                  <a:cubicBezTo>
                    <a:pt x="400" y="37"/>
                    <a:pt x="400" y="37"/>
                    <a:pt x="400" y="37"/>
                  </a:cubicBezTo>
                  <a:cubicBezTo>
                    <a:pt x="399" y="36"/>
                    <a:pt x="399" y="36"/>
                    <a:pt x="399" y="36"/>
                  </a:cubicBezTo>
                  <a:cubicBezTo>
                    <a:pt x="398" y="35"/>
                    <a:pt x="398" y="35"/>
                    <a:pt x="398" y="35"/>
                  </a:cubicBezTo>
                  <a:cubicBezTo>
                    <a:pt x="397" y="36"/>
                    <a:pt x="397" y="36"/>
                    <a:pt x="397" y="36"/>
                  </a:cubicBezTo>
                  <a:cubicBezTo>
                    <a:pt x="397" y="37"/>
                    <a:pt x="397" y="37"/>
                    <a:pt x="397" y="37"/>
                  </a:cubicBezTo>
                  <a:cubicBezTo>
                    <a:pt x="398" y="38"/>
                    <a:pt x="398" y="38"/>
                    <a:pt x="398" y="38"/>
                  </a:cubicBezTo>
                  <a:cubicBezTo>
                    <a:pt x="397" y="39"/>
                    <a:pt x="397" y="39"/>
                    <a:pt x="397" y="39"/>
                  </a:cubicBezTo>
                  <a:cubicBezTo>
                    <a:pt x="396" y="39"/>
                    <a:pt x="396" y="39"/>
                    <a:pt x="396" y="39"/>
                  </a:cubicBezTo>
                  <a:cubicBezTo>
                    <a:pt x="396" y="38"/>
                    <a:pt x="396" y="38"/>
                    <a:pt x="396" y="38"/>
                  </a:cubicBezTo>
                  <a:cubicBezTo>
                    <a:pt x="396" y="37"/>
                    <a:pt x="396" y="37"/>
                    <a:pt x="396" y="37"/>
                  </a:cubicBezTo>
                  <a:cubicBezTo>
                    <a:pt x="394" y="37"/>
                    <a:pt x="394" y="37"/>
                    <a:pt x="394" y="37"/>
                  </a:cubicBezTo>
                  <a:cubicBezTo>
                    <a:pt x="394" y="37"/>
                    <a:pt x="394" y="37"/>
                    <a:pt x="394" y="37"/>
                  </a:cubicBezTo>
                  <a:cubicBezTo>
                    <a:pt x="393" y="36"/>
                    <a:pt x="393" y="36"/>
                    <a:pt x="393" y="36"/>
                  </a:cubicBezTo>
                  <a:cubicBezTo>
                    <a:pt x="392" y="36"/>
                    <a:pt x="392" y="36"/>
                    <a:pt x="392" y="36"/>
                  </a:cubicBezTo>
                  <a:cubicBezTo>
                    <a:pt x="392" y="37"/>
                    <a:pt x="392" y="37"/>
                    <a:pt x="392" y="37"/>
                  </a:cubicBezTo>
                  <a:cubicBezTo>
                    <a:pt x="392" y="38"/>
                    <a:pt x="392" y="38"/>
                    <a:pt x="392" y="38"/>
                  </a:cubicBezTo>
                  <a:cubicBezTo>
                    <a:pt x="392" y="40"/>
                    <a:pt x="392" y="40"/>
                    <a:pt x="392" y="40"/>
                  </a:cubicBezTo>
                  <a:cubicBezTo>
                    <a:pt x="393" y="41"/>
                    <a:pt x="393" y="41"/>
                    <a:pt x="393" y="41"/>
                  </a:cubicBezTo>
                  <a:cubicBezTo>
                    <a:pt x="394" y="42"/>
                    <a:pt x="394" y="42"/>
                    <a:pt x="394" y="42"/>
                  </a:cubicBezTo>
                  <a:cubicBezTo>
                    <a:pt x="395" y="42"/>
                    <a:pt x="395" y="42"/>
                    <a:pt x="395" y="42"/>
                  </a:cubicBezTo>
                  <a:cubicBezTo>
                    <a:pt x="396" y="43"/>
                    <a:pt x="396" y="43"/>
                    <a:pt x="396" y="43"/>
                  </a:cubicBezTo>
                  <a:cubicBezTo>
                    <a:pt x="395" y="43"/>
                    <a:pt x="395" y="43"/>
                    <a:pt x="395" y="43"/>
                  </a:cubicBezTo>
                  <a:cubicBezTo>
                    <a:pt x="394" y="43"/>
                    <a:pt x="394" y="43"/>
                    <a:pt x="394" y="43"/>
                  </a:cubicBezTo>
                  <a:cubicBezTo>
                    <a:pt x="395" y="44"/>
                    <a:pt x="395" y="44"/>
                    <a:pt x="395" y="44"/>
                  </a:cubicBezTo>
                  <a:cubicBezTo>
                    <a:pt x="396" y="45"/>
                    <a:pt x="396" y="45"/>
                    <a:pt x="396" y="45"/>
                  </a:cubicBezTo>
                  <a:cubicBezTo>
                    <a:pt x="397" y="46"/>
                    <a:pt x="397" y="46"/>
                    <a:pt x="397" y="46"/>
                  </a:cubicBezTo>
                  <a:cubicBezTo>
                    <a:pt x="399" y="46"/>
                    <a:pt x="399" y="46"/>
                    <a:pt x="399" y="46"/>
                  </a:cubicBezTo>
                  <a:cubicBezTo>
                    <a:pt x="399" y="45"/>
                    <a:pt x="399" y="45"/>
                    <a:pt x="399" y="45"/>
                  </a:cubicBezTo>
                  <a:cubicBezTo>
                    <a:pt x="400" y="45"/>
                    <a:pt x="400" y="45"/>
                    <a:pt x="400" y="45"/>
                  </a:cubicBezTo>
                  <a:cubicBezTo>
                    <a:pt x="400" y="46"/>
                    <a:pt x="400" y="46"/>
                    <a:pt x="400" y="46"/>
                  </a:cubicBezTo>
                  <a:cubicBezTo>
                    <a:pt x="399" y="46"/>
                    <a:pt x="399" y="46"/>
                    <a:pt x="399" y="46"/>
                  </a:cubicBezTo>
                  <a:cubicBezTo>
                    <a:pt x="399" y="48"/>
                    <a:pt x="399" y="48"/>
                    <a:pt x="399" y="48"/>
                  </a:cubicBezTo>
                  <a:cubicBezTo>
                    <a:pt x="398" y="48"/>
                    <a:pt x="398" y="48"/>
                    <a:pt x="398" y="48"/>
                  </a:cubicBezTo>
                  <a:cubicBezTo>
                    <a:pt x="396" y="47"/>
                    <a:pt x="396" y="47"/>
                    <a:pt x="396" y="47"/>
                  </a:cubicBezTo>
                  <a:cubicBezTo>
                    <a:pt x="393" y="46"/>
                    <a:pt x="393" y="46"/>
                    <a:pt x="393" y="46"/>
                  </a:cubicBezTo>
                  <a:cubicBezTo>
                    <a:pt x="392" y="45"/>
                    <a:pt x="392" y="45"/>
                    <a:pt x="392" y="45"/>
                  </a:cubicBezTo>
                  <a:cubicBezTo>
                    <a:pt x="391" y="44"/>
                    <a:pt x="391" y="44"/>
                    <a:pt x="391" y="44"/>
                  </a:cubicBezTo>
                  <a:cubicBezTo>
                    <a:pt x="390" y="44"/>
                    <a:pt x="390" y="44"/>
                    <a:pt x="390" y="44"/>
                  </a:cubicBezTo>
                  <a:cubicBezTo>
                    <a:pt x="390" y="44"/>
                    <a:pt x="390" y="44"/>
                    <a:pt x="390" y="44"/>
                  </a:cubicBezTo>
                  <a:cubicBezTo>
                    <a:pt x="389" y="45"/>
                    <a:pt x="389" y="45"/>
                    <a:pt x="389" y="45"/>
                  </a:cubicBezTo>
                  <a:cubicBezTo>
                    <a:pt x="389" y="46"/>
                    <a:pt x="389" y="46"/>
                    <a:pt x="389" y="46"/>
                  </a:cubicBezTo>
                  <a:cubicBezTo>
                    <a:pt x="389" y="46"/>
                    <a:pt x="389" y="46"/>
                    <a:pt x="389" y="46"/>
                  </a:cubicBezTo>
                  <a:cubicBezTo>
                    <a:pt x="389" y="48"/>
                    <a:pt x="389" y="48"/>
                    <a:pt x="389" y="48"/>
                  </a:cubicBezTo>
                  <a:cubicBezTo>
                    <a:pt x="388" y="49"/>
                    <a:pt x="388" y="49"/>
                    <a:pt x="388" y="49"/>
                  </a:cubicBezTo>
                  <a:cubicBezTo>
                    <a:pt x="388" y="48"/>
                    <a:pt x="388" y="48"/>
                    <a:pt x="388" y="48"/>
                  </a:cubicBezTo>
                  <a:cubicBezTo>
                    <a:pt x="388" y="50"/>
                    <a:pt x="388" y="50"/>
                    <a:pt x="388" y="50"/>
                  </a:cubicBezTo>
                  <a:cubicBezTo>
                    <a:pt x="387" y="50"/>
                    <a:pt x="387" y="50"/>
                    <a:pt x="387" y="50"/>
                  </a:cubicBezTo>
                  <a:cubicBezTo>
                    <a:pt x="387" y="53"/>
                    <a:pt x="387" y="53"/>
                    <a:pt x="387" y="53"/>
                  </a:cubicBezTo>
                  <a:cubicBezTo>
                    <a:pt x="388" y="54"/>
                    <a:pt x="388" y="54"/>
                    <a:pt x="388" y="54"/>
                  </a:cubicBezTo>
                  <a:cubicBezTo>
                    <a:pt x="390" y="54"/>
                    <a:pt x="390" y="54"/>
                    <a:pt x="390" y="54"/>
                  </a:cubicBezTo>
                  <a:cubicBezTo>
                    <a:pt x="391" y="55"/>
                    <a:pt x="391" y="55"/>
                    <a:pt x="391" y="55"/>
                  </a:cubicBezTo>
                  <a:cubicBezTo>
                    <a:pt x="392" y="54"/>
                    <a:pt x="392" y="54"/>
                    <a:pt x="392" y="54"/>
                  </a:cubicBezTo>
                  <a:cubicBezTo>
                    <a:pt x="392" y="55"/>
                    <a:pt x="392" y="55"/>
                    <a:pt x="392" y="55"/>
                  </a:cubicBezTo>
                  <a:cubicBezTo>
                    <a:pt x="391" y="55"/>
                    <a:pt x="391" y="55"/>
                    <a:pt x="391" y="55"/>
                  </a:cubicBezTo>
                  <a:cubicBezTo>
                    <a:pt x="390" y="55"/>
                    <a:pt x="390" y="55"/>
                    <a:pt x="390" y="55"/>
                  </a:cubicBezTo>
                  <a:cubicBezTo>
                    <a:pt x="388" y="55"/>
                    <a:pt x="388" y="55"/>
                    <a:pt x="388" y="55"/>
                  </a:cubicBezTo>
                  <a:cubicBezTo>
                    <a:pt x="387" y="54"/>
                    <a:pt x="387" y="54"/>
                    <a:pt x="387" y="54"/>
                  </a:cubicBezTo>
                  <a:cubicBezTo>
                    <a:pt x="386" y="55"/>
                    <a:pt x="386" y="55"/>
                    <a:pt x="386" y="55"/>
                  </a:cubicBezTo>
                  <a:cubicBezTo>
                    <a:pt x="384" y="57"/>
                    <a:pt x="384" y="57"/>
                    <a:pt x="384" y="57"/>
                  </a:cubicBezTo>
                  <a:cubicBezTo>
                    <a:pt x="384" y="58"/>
                    <a:pt x="384" y="58"/>
                    <a:pt x="384" y="58"/>
                  </a:cubicBezTo>
                  <a:cubicBezTo>
                    <a:pt x="385" y="59"/>
                    <a:pt x="385" y="59"/>
                    <a:pt x="385" y="59"/>
                  </a:cubicBezTo>
                  <a:cubicBezTo>
                    <a:pt x="385" y="59"/>
                    <a:pt x="385" y="59"/>
                    <a:pt x="385" y="59"/>
                  </a:cubicBezTo>
                  <a:cubicBezTo>
                    <a:pt x="384" y="60"/>
                    <a:pt x="384" y="60"/>
                    <a:pt x="384" y="60"/>
                  </a:cubicBezTo>
                  <a:cubicBezTo>
                    <a:pt x="384" y="61"/>
                    <a:pt x="384" y="61"/>
                    <a:pt x="384" y="61"/>
                  </a:cubicBezTo>
                  <a:cubicBezTo>
                    <a:pt x="385" y="61"/>
                    <a:pt x="385" y="61"/>
                    <a:pt x="385" y="61"/>
                  </a:cubicBezTo>
                  <a:cubicBezTo>
                    <a:pt x="385" y="61"/>
                    <a:pt x="385" y="61"/>
                    <a:pt x="385" y="61"/>
                  </a:cubicBezTo>
                  <a:cubicBezTo>
                    <a:pt x="387" y="61"/>
                    <a:pt x="387" y="61"/>
                    <a:pt x="387" y="61"/>
                  </a:cubicBezTo>
                  <a:cubicBezTo>
                    <a:pt x="388" y="60"/>
                    <a:pt x="388" y="60"/>
                    <a:pt x="388" y="60"/>
                  </a:cubicBezTo>
                  <a:cubicBezTo>
                    <a:pt x="389" y="60"/>
                    <a:pt x="389" y="60"/>
                    <a:pt x="389" y="60"/>
                  </a:cubicBezTo>
                  <a:cubicBezTo>
                    <a:pt x="388" y="61"/>
                    <a:pt x="388" y="61"/>
                    <a:pt x="388" y="61"/>
                  </a:cubicBezTo>
                  <a:cubicBezTo>
                    <a:pt x="387" y="61"/>
                    <a:pt x="387" y="61"/>
                    <a:pt x="387" y="61"/>
                  </a:cubicBezTo>
                  <a:cubicBezTo>
                    <a:pt x="387" y="63"/>
                    <a:pt x="387" y="63"/>
                    <a:pt x="387" y="63"/>
                  </a:cubicBezTo>
                  <a:cubicBezTo>
                    <a:pt x="387" y="63"/>
                    <a:pt x="387" y="63"/>
                    <a:pt x="387" y="63"/>
                  </a:cubicBezTo>
                  <a:cubicBezTo>
                    <a:pt x="388" y="63"/>
                    <a:pt x="388" y="63"/>
                    <a:pt x="388" y="63"/>
                  </a:cubicBezTo>
                  <a:cubicBezTo>
                    <a:pt x="389" y="62"/>
                    <a:pt x="389" y="62"/>
                    <a:pt x="389" y="62"/>
                  </a:cubicBezTo>
                  <a:cubicBezTo>
                    <a:pt x="390" y="62"/>
                    <a:pt x="390" y="62"/>
                    <a:pt x="390" y="62"/>
                  </a:cubicBezTo>
                  <a:cubicBezTo>
                    <a:pt x="391" y="61"/>
                    <a:pt x="391" y="61"/>
                    <a:pt x="391" y="61"/>
                  </a:cubicBezTo>
                  <a:cubicBezTo>
                    <a:pt x="391" y="62"/>
                    <a:pt x="391" y="62"/>
                    <a:pt x="391" y="62"/>
                  </a:cubicBezTo>
                  <a:cubicBezTo>
                    <a:pt x="390" y="63"/>
                    <a:pt x="390" y="63"/>
                    <a:pt x="390" y="63"/>
                  </a:cubicBezTo>
                  <a:cubicBezTo>
                    <a:pt x="391" y="63"/>
                    <a:pt x="391" y="63"/>
                    <a:pt x="391" y="63"/>
                  </a:cubicBezTo>
                  <a:cubicBezTo>
                    <a:pt x="393" y="63"/>
                    <a:pt x="393" y="63"/>
                    <a:pt x="393" y="63"/>
                  </a:cubicBezTo>
                  <a:cubicBezTo>
                    <a:pt x="393" y="64"/>
                    <a:pt x="393" y="64"/>
                    <a:pt x="393" y="64"/>
                  </a:cubicBezTo>
                  <a:cubicBezTo>
                    <a:pt x="392" y="64"/>
                    <a:pt x="392" y="64"/>
                    <a:pt x="392" y="64"/>
                  </a:cubicBezTo>
                  <a:cubicBezTo>
                    <a:pt x="392" y="65"/>
                    <a:pt x="392" y="65"/>
                    <a:pt x="392" y="65"/>
                  </a:cubicBezTo>
                  <a:cubicBezTo>
                    <a:pt x="393" y="65"/>
                    <a:pt x="393" y="65"/>
                    <a:pt x="393" y="65"/>
                  </a:cubicBezTo>
                  <a:cubicBezTo>
                    <a:pt x="395" y="65"/>
                    <a:pt x="395" y="65"/>
                    <a:pt x="395" y="65"/>
                  </a:cubicBezTo>
                  <a:cubicBezTo>
                    <a:pt x="396" y="66"/>
                    <a:pt x="396" y="66"/>
                    <a:pt x="396" y="66"/>
                  </a:cubicBezTo>
                  <a:cubicBezTo>
                    <a:pt x="399" y="67"/>
                    <a:pt x="399" y="67"/>
                    <a:pt x="399" y="67"/>
                  </a:cubicBezTo>
                  <a:cubicBezTo>
                    <a:pt x="399" y="67"/>
                    <a:pt x="399" y="67"/>
                    <a:pt x="399" y="67"/>
                  </a:cubicBezTo>
                  <a:cubicBezTo>
                    <a:pt x="397" y="67"/>
                    <a:pt x="397" y="67"/>
                    <a:pt x="397" y="67"/>
                  </a:cubicBezTo>
                  <a:cubicBezTo>
                    <a:pt x="396" y="67"/>
                    <a:pt x="396" y="67"/>
                    <a:pt x="396" y="67"/>
                  </a:cubicBezTo>
                  <a:cubicBezTo>
                    <a:pt x="394" y="66"/>
                    <a:pt x="394" y="66"/>
                    <a:pt x="394" y="66"/>
                  </a:cubicBezTo>
                  <a:cubicBezTo>
                    <a:pt x="392" y="67"/>
                    <a:pt x="392" y="67"/>
                    <a:pt x="392" y="67"/>
                  </a:cubicBezTo>
                  <a:cubicBezTo>
                    <a:pt x="392" y="67"/>
                    <a:pt x="392" y="67"/>
                    <a:pt x="392" y="67"/>
                  </a:cubicBezTo>
                  <a:cubicBezTo>
                    <a:pt x="394" y="68"/>
                    <a:pt x="394" y="68"/>
                    <a:pt x="394" y="68"/>
                  </a:cubicBezTo>
                  <a:cubicBezTo>
                    <a:pt x="396" y="68"/>
                    <a:pt x="396" y="68"/>
                    <a:pt x="396" y="68"/>
                  </a:cubicBezTo>
                  <a:cubicBezTo>
                    <a:pt x="399" y="68"/>
                    <a:pt x="399" y="68"/>
                    <a:pt x="399" y="68"/>
                  </a:cubicBezTo>
                  <a:cubicBezTo>
                    <a:pt x="400" y="69"/>
                    <a:pt x="400" y="69"/>
                    <a:pt x="400" y="69"/>
                  </a:cubicBezTo>
                  <a:cubicBezTo>
                    <a:pt x="397" y="70"/>
                    <a:pt x="397" y="70"/>
                    <a:pt x="397" y="70"/>
                  </a:cubicBezTo>
                  <a:cubicBezTo>
                    <a:pt x="396" y="69"/>
                    <a:pt x="396" y="69"/>
                    <a:pt x="396" y="69"/>
                  </a:cubicBezTo>
                  <a:cubicBezTo>
                    <a:pt x="394" y="69"/>
                    <a:pt x="394" y="69"/>
                    <a:pt x="394" y="69"/>
                  </a:cubicBezTo>
                  <a:cubicBezTo>
                    <a:pt x="392" y="69"/>
                    <a:pt x="392" y="69"/>
                    <a:pt x="392" y="69"/>
                  </a:cubicBezTo>
                  <a:cubicBezTo>
                    <a:pt x="391" y="68"/>
                    <a:pt x="391" y="68"/>
                    <a:pt x="391" y="68"/>
                  </a:cubicBezTo>
                  <a:cubicBezTo>
                    <a:pt x="390" y="67"/>
                    <a:pt x="390" y="67"/>
                    <a:pt x="390" y="67"/>
                  </a:cubicBezTo>
                  <a:cubicBezTo>
                    <a:pt x="388" y="66"/>
                    <a:pt x="388" y="66"/>
                    <a:pt x="388" y="66"/>
                  </a:cubicBezTo>
                  <a:cubicBezTo>
                    <a:pt x="388" y="66"/>
                    <a:pt x="388" y="66"/>
                    <a:pt x="388" y="66"/>
                  </a:cubicBezTo>
                  <a:cubicBezTo>
                    <a:pt x="387" y="67"/>
                    <a:pt x="387" y="67"/>
                    <a:pt x="387" y="67"/>
                  </a:cubicBezTo>
                  <a:cubicBezTo>
                    <a:pt x="385" y="67"/>
                    <a:pt x="385" y="67"/>
                    <a:pt x="385" y="67"/>
                  </a:cubicBezTo>
                  <a:cubicBezTo>
                    <a:pt x="384" y="68"/>
                    <a:pt x="384" y="68"/>
                    <a:pt x="384" y="68"/>
                  </a:cubicBezTo>
                  <a:cubicBezTo>
                    <a:pt x="384" y="70"/>
                    <a:pt x="384" y="70"/>
                    <a:pt x="384" y="70"/>
                  </a:cubicBezTo>
                  <a:cubicBezTo>
                    <a:pt x="385" y="72"/>
                    <a:pt x="385" y="72"/>
                    <a:pt x="385" y="72"/>
                  </a:cubicBezTo>
                  <a:cubicBezTo>
                    <a:pt x="385" y="73"/>
                    <a:pt x="385" y="73"/>
                    <a:pt x="385" y="73"/>
                  </a:cubicBezTo>
                  <a:cubicBezTo>
                    <a:pt x="385" y="74"/>
                    <a:pt x="385" y="74"/>
                    <a:pt x="385" y="74"/>
                  </a:cubicBezTo>
                  <a:cubicBezTo>
                    <a:pt x="384" y="72"/>
                    <a:pt x="384" y="72"/>
                    <a:pt x="384" y="72"/>
                  </a:cubicBezTo>
                  <a:cubicBezTo>
                    <a:pt x="383" y="72"/>
                    <a:pt x="383" y="72"/>
                    <a:pt x="383" y="72"/>
                  </a:cubicBezTo>
                  <a:cubicBezTo>
                    <a:pt x="382" y="74"/>
                    <a:pt x="382" y="74"/>
                    <a:pt x="382" y="74"/>
                  </a:cubicBezTo>
                  <a:cubicBezTo>
                    <a:pt x="382" y="76"/>
                    <a:pt x="382" y="76"/>
                    <a:pt x="382" y="76"/>
                  </a:cubicBezTo>
                  <a:cubicBezTo>
                    <a:pt x="383" y="76"/>
                    <a:pt x="383" y="76"/>
                    <a:pt x="383" y="76"/>
                  </a:cubicBezTo>
                  <a:cubicBezTo>
                    <a:pt x="384" y="76"/>
                    <a:pt x="384" y="76"/>
                    <a:pt x="384" y="76"/>
                  </a:cubicBezTo>
                  <a:cubicBezTo>
                    <a:pt x="385" y="76"/>
                    <a:pt x="385" y="76"/>
                    <a:pt x="385" y="76"/>
                  </a:cubicBezTo>
                  <a:cubicBezTo>
                    <a:pt x="385" y="77"/>
                    <a:pt x="385" y="77"/>
                    <a:pt x="385" y="77"/>
                  </a:cubicBezTo>
                  <a:cubicBezTo>
                    <a:pt x="386" y="77"/>
                    <a:pt x="386" y="77"/>
                    <a:pt x="386" y="77"/>
                  </a:cubicBezTo>
                  <a:cubicBezTo>
                    <a:pt x="385" y="78"/>
                    <a:pt x="385" y="78"/>
                    <a:pt x="385" y="78"/>
                  </a:cubicBezTo>
                  <a:cubicBezTo>
                    <a:pt x="385" y="78"/>
                    <a:pt x="385" y="78"/>
                    <a:pt x="385" y="78"/>
                  </a:cubicBezTo>
                  <a:cubicBezTo>
                    <a:pt x="384" y="77"/>
                    <a:pt x="384" y="77"/>
                    <a:pt x="384" y="77"/>
                  </a:cubicBezTo>
                  <a:cubicBezTo>
                    <a:pt x="382" y="77"/>
                    <a:pt x="382" y="77"/>
                    <a:pt x="382" y="77"/>
                  </a:cubicBezTo>
                  <a:cubicBezTo>
                    <a:pt x="382" y="79"/>
                    <a:pt x="382" y="79"/>
                    <a:pt x="382" y="79"/>
                  </a:cubicBezTo>
                  <a:cubicBezTo>
                    <a:pt x="382" y="80"/>
                    <a:pt x="382" y="80"/>
                    <a:pt x="382" y="80"/>
                  </a:cubicBezTo>
                  <a:cubicBezTo>
                    <a:pt x="383" y="80"/>
                    <a:pt x="383" y="80"/>
                    <a:pt x="383" y="80"/>
                  </a:cubicBezTo>
                  <a:cubicBezTo>
                    <a:pt x="383" y="81"/>
                    <a:pt x="383" y="81"/>
                    <a:pt x="383" y="81"/>
                  </a:cubicBezTo>
                  <a:cubicBezTo>
                    <a:pt x="383" y="83"/>
                    <a:pt x="383" y="83"/>
                    <a:pt x="383" y="83"/>
                  </a:cubicBezTo>
                  <a:cubicBezTo>
                    <a:pt x="383" y="83"/>
                    <a:pt x="383" y="83"/>
                    <a:pt x="383" y="83"/>
                  </a:cubicBezTo>
                  <a:cubicBezTo>
                    <a:pt x="384" y="83"/>
                    <a:pt x="384" y="83"/>
                    <a:pt x="384" y="83"/>
                  </a:cubicBezTo>
                  <a:cubicBezTo>
                    <a:pt x="384" y="85"/>
                    <a:pt x="384" y="85"/>
                    <a:pt x="384" y="85"/>
                  </a:cubicBezTo>
                  <a:cubicBezTo>
                    <a:pt x="386" y="85"/>
                    <a:pt x="386" y="85"/>
                    <a:pt x="386" y="85"/>
                  </a:cubicBezTo>
                  <a:cubicBezTo>
                    <a:pt x="389" y="87"/>
                    <a:pt x="389" y="87"/>
                    <a:pt x="389" y="87"/>
                  </a:cubicBezTo>
                  <a:cubicBezTo>
                    <a:pt x="390" y="87"/>
                    <a:pt x="390" y="87"/>
                    <a:pt x="390" y="87"/>
                  </a:cubicBezTo>
                  <a:cubicBezTo>
                    <a:pt x="390" y="86"/>
                    <a:pt x="390" y="86"/>
                    <a:pt x="390" y="86"/>
                  </a:cubicBezTo>
                  <a:cubicBezTo>
                    <a:pt x="390" y="84"/>
                    <a:pt x="390" y="84"/>
                    <a:pt x="390" y="84"/>
                  </a:cubicBezTo>
                  <a:cubicBezTo>
                    <a:pt x="392" y="85"/>
                    <a:pt x="392" y="85"/>
                    <a:pt x="392" y="85"/>
                  </a:cubicBezTo>
                  <a:cubicBezTo>
                    <a:pt x="392" y="86"/>
                    <a:pt x="392" y="86"/>
                    <a:pt x="392" y="86"/>
                  </a:cubicBezTo>
                  <a:cubicBezTo>
                    <a:pt x="392" y="87"/>
                    <a:pt x="392" y="87"/>
                    <a:pt x="392" y="87"/>
                  </a:cubicBezTo>
                  <a:cubicBezTo>
                    <a:pt x="392" y="88"/>
                    <a:pt x="392" y="88"/>
                    <a:pt x="392" y="88"/>
                  </a:cubicBezTo>
                  <a:cubicBezTo>
                    <a:pt x="392" y="88"/>
                    <a:pt x="392" y="88"/>
                    <a:pt x="392" y="88"/>
                  </a:cubicBezTo>
                  <a:cubicBezTo>
                    <a:pt x="393" y="85"/>
                    <a:pt x="393" y="85"/>
                    <a:pt x="393" y="85"/>
                  </a:cubicBezTo>
                  <a:cubicBezTo>
                    <a:pt x="393" y="82"/>
                    <a:pt x="393" y="82"/>
                    <a:pt x="393" y="82"/>
                  </a:cubicBezTo>
                  <a:cubicBezTo>
                    <a:pt x="394" y="81"/>
                    <a:pt x="394" y="81"/>
                    <a:pt x="394" y="81"/>
                  </a:cubicBezTo>
                  <a:cubicBezTo>
                    <a:pt x="395" y="79"/>
                    <a:pt x="395" y="79"/>
                    <a:pt x="395" y="79"/>
                  </a:cubicBezTo>
                  <a:cubicBezTo>
                    <a:pt x="396" y="78"/>
                    <a:pt x="396" y="78"/>
                    <a:pt x="396" y="78"/>
                  </a:cubicBezTo>
                  <a:cubicBezTo>
                    <a:pt x="396" y="79"/>
                    <a:pt x="396" y="79"/>
                    <a:pt x="396" y="79"/>
                  </a:cubicBezTo>
                  <a:cubicBezTo>
                    <a:pt x="394" y="82"/>
                    <a:pt x="394" y="82"/>
                    <a:pt x="394" y="82"/>
                  </a:cubicBezTo>
                  <a:cubicBezTo>
                    <a:pt x="394" y="83"/>
                    <a:pt x="394" y="83"/>
                    <a:pt x="394" y="83"/>
                  </a:cubicBezTo>
                  <a:cubicBezTo>
                    <a:pt x="394" y="85"/>
                    <a:pt x="394" y="85"/>
                    <a:pt x="394" y="85"/>
                  </a:cubicBezTo>
                  <a:cubicBezTo>
                    <a:pt x="394" y="87"/>
                    <a:pt x="394" y="87"/>
                    <a:pt x="394" y="87"/>
                  </a:cubicBezTo>
                  <a:cubicBezTo>
                    <a:pt x="395" y="88"/>
                    <a:pt x="395" y="88"/>
                    <a:pt x="395" y="88"/>
                  </a:cubicBezTo>
                  <a:cubicBezTo>
                    <a:pt x="394" y="89"/>
                    <a:pt x="394" y="89"/>
                    <a:pt x="394" y="89"/>
                  </a:cubicBezTo>
                  <a:cubicBezTo>
                    <a:pt x="395" y="89"/>
                    <a:pt x="395" y="89"/>
                    <a:pt x="395" y="89"/>
                  </a:cubicBezTo>
                  <a:close/>
                  <a:moveTo>
                    <a:pt x="398" y="34"/>
                  </a:moveTo>
                  <a:cubicBezTo>
                    <a:pt x="398" y="34"/>
                    <a:pt x="398" y="34"/>
                    <a:pt x="398" y="34"/>
                  </a:cubicBezTo>
                  <a:cubicBezTo>
                    <a:pt x="399" y="34"/>
                    <a:pt x="399" y="34"/>
                    <a:pt x="399" y="34"/>
                  </a:cubicBezTo>
                  <a:cubicBezTo>
                    <a:pt x="399" y="34"/>
                    <a:pt x="399" y="34"/>
                    <a:pt x="399" y="34"/>
                  </a:cubicBezTo>
                  <a:cubicBezTo>
                    <a:pt x="400" y="34"/>
                    <a:pt x="400" y="34"/>
                    <a:pt x="400" y="34"/>
                  </a:cubicBezTo>
                  <a:cubicBezTo>
                    <a:pt x="400" y="35"/>
                    <a:pt x="400" y="35"/>
                    <a:pt x="400" y="35"/>
                  </a:cubicBezTo>
                  <a:cubicBezTo>
                    <a:pt x="400" y="35"/>
                    <a:pt x="400" y="35"/>
                    <a:pt x="400" y="35"/>
                  </a:cubicBezTo>
                  <a:cubicBezTo>
                    <a:pt x="399" y="35"/>
                    <a:pt x="399" y="35"/>
                    <a:pt x="399" y="35"/>
                  </a:cubicBezTo>
                  <a:cubicBezTo>
                    <a:pt x="398" y="34"/>
                    <a:pt x="398" y="34"/>
                    <a:pt x="398" y="34"/>
                  </a:cubicBezTo>
                  <a:cubicBezTo>
                    <a:pt x="398" y="34"/>
                    <a:pt x="398" y="34"/>
                    <a:pt x="398" y="34"/>
                  </a:cubicBezTo>
                  <a:close/>
                  <a:moveTo>
                    <a:pt x="399" y="89"/>
                  </a:moveTo>
                  <a:cubicBezTo>
                    <a:pt x="399" y="88"/>
                    <a:pt x="399" y="88"/>
                    <a:pt x="399" y="88"/>
                  </a:cubicBezTo>
                  <a:cubicBezTo>
                    <a:pt x="400" y="87"/>
                    <a:pt x="400" y="87"/>
                    <a:pt x="400" y="87"/>
                  </a:cubicBezTo>
                  <a:cubicBezTo>
                    <a:pt x="400" y="86"/>
                    <a:pt x="400" y="86"/>
                    <a:pt x="400" y="86"/>
                  </a:cubicBezTo>
                  <a:cubicBezTo>
                    <a:pt x="401" y="86"/>
                    <a:pt x="401" y="86"/>
                    <a:pt x="401" y="86"/>
                  </a:cubicBezTo>
                  <a:cubicBezTo>
                    <a:pt x="401" y="86"/>
                    <a:pt x="401" y="86"/>
                    <a:pt x="401" y="86"/>
                  </a:cubicBezTo>
                  <a:cubicBezTo>
                    <a:pt x="401" y="87"/>
                    <a:pt x="401" y="87"/>
                    <a:pt x="401" y="87"/>
                  </a:cubicBezTo>
                  <a:cubicBezTo>
                    <a:pt x="400" y="87"/>
                    <a:pt x="400" y="87"/>
                    <a:pt x="400" y="87"/>
                  </a:cubicBezTo>
                  <a:cubicBezTo>
                    <a:pt x="399" y="89"/>
                    <a:pt x="399" y="89"/>
                    <a:pt x="399" y="89"/>
                  </a:cubicBezTo>
                  <a:cubicBezTo>
                    <a:pt x="399" y="89"/>
                    <a:pt x="399" y="89"/>
                    <a:pt x="399" y="89"/>
                  </a:cubicBezTo>
                  <a:close/>
                  <a:moveTo>
                    <a:pt x="412" y="77"/>
                  </a:moveTo>
                  <a:cubicBezTo>
                    <a:pt x="413" y="75"/>
                    <a:pt x="413" y="75"/>
                    <a:pt x="413" y="75"/>
                  </a:cubicBezTo>
                  <a:cubicBezTo>
                    <a:pt x="414" y="75"/>
                    <a:pt x="414" y="75"/>
                    <a:pt x="414" y="75"/>
                  </a:cubicBezTo>
                  <a:cubicBezTo>
                    <a:pt x="415" y="74"/>
                    <a:pt x="415" y="74"/>
                    <a:pt x="415" y="74"/>
                  </a:cubicBezTo>
                  <a:cubicBezTo>
                    <a:pt x="416" y="75"/>
                    <a:pt x="416" y="75"/>
                    <a:pt x="416" y="75"/>
                  </a:cubicBezTo>
                  <a:cubicBezTo>
                    <a:pt x="418" y="76"/>
                    <a:pt x="418" y="76"/>
                    <a:pt x="418" y="76"/>
                  </a:cubicBezTo>
                  <a:cubicBezTo>
                    <a:pt x="417" y="77"/>
                    <a:pt x="417" y="77"/>
                    <a:pt x="417" y="77"/>
                  </a:cubicBezTo>
                  <a:cubicBezTo>
                    <a:pt x="415" y="76"/>
                    <a:pt x="415" y="76"/>
                    <a:pt x="415" y="76"/>
                  </a:cubicBezTo>
                  <a:cubicBezTo>
                    <a:pt x="414" y="77"/>
                    <a:pt x="414" y="77"/>
                    <a:pt x="414" y="77"/>
                  </a:cubicBezTo>
                  <a:cubicBezTo>
                    <a:pt x="413" y="78"/>
                    <a:pt x="413" y="78"/>
                    <a:pt x="413" y="78"/>
                  </a:cubicBezTo>
                  <a:cubicBezTo>
                    <a:pt x="412" y="77"/>
                    <a:pt x="412" y="77"/>
                    <a:pt x="412" y="77"/>
                  </a:cubicBezTo>
                  <a:cubicBezTo>
                    <a:pt x="412" y="77"/>
                    <a:pt x="412" y="77"/>
                    <a:pt x="412" y="77"/>
                  </a:cubicBezTo>
                  <a:close/>
                  <a:moveTo>
                    <a:pt x="506" y="3"/>
                  </a:moveTo>
                  <a:cubicBezTo>
                    <a:pt x="507" y="2"/>
                    <a:pt x="507" y="2"/>
                    <a:pt x="507" y="2"/>
                  </a:cubicBezTo>
                  <a:cubicBezTo>
                    <a:pt x="507" y="2"/>
                    <a:pt x="507" y="2"/>
                    <a:pt x="507" y="2"/>
                  </a:cubicBezTo>
                  <a:cubicBezTo>
                    <a:pt x="508" y="3"/>
                    <a:pt x="508" y="3"/>
                    <a:pt x="508" y="3"/>
                  </a:cubicBezTo>
                  <a:cubicBezTo>
                    <a:pt x="507" y="3"/>
                    <a:pt x="507" y="3"/>
                    <a:pt x="507" y="3"/>
                  </a:cubicBezTo>
                  <a:cubicBezTo>
                    <a:pt x="506" y="3"/>
                    <a:pt x="506" y="3"/>
                    <a:pt x="506" y="3"/>
                  </a:cubicBezTo>
                  <a:close/>
                  <a:moveTo>
                    <a:pt x="461" y="91"/>
                  </a:moveTo>
                  <a:cubicBezTo>
                    <a:pt x="460" y="92"/>
                    <a:pt x="460" y="92"/>
                    <a:pt x="460" y="92"/>
                  </a:cubicBezTo>
                  <a:cubicBezTo>
                    <a:pt x="461" y="93"/>
                    <a:pt x="461" y="93"/>
                    <a:pt x="461" y="93"/>
                  </a:cubicBezTo>
                  <a:cubicBezTo>
                    <a:pt x="462" y="93"/>
                    <a:pt x="462" y="93"/>
                    <a:pt x="462" y="93"/>
                  </a:cubicBezTo>
                  <a:cubicBezTo>
                    <a:pt x="462" y="92"/>
                    <a:pt x="462" y="92"/>
                    <a:pt x="462" y="92"/>
                  </a:cubicBezTo>
                  <a:cubicBezTo>
                    <a:pt x="461" y="91"/>
                    <a:pt x="461" y="91"/>
                    <a:pt x="461" y="91"/>
                  </a:cubicBezTo>
                  <a:cubicBezTo>
                    <a:pt x="461" y="91"/>
                    <a:pt x="461" y="91"/>
                    <a:pt x="461" y="91"/>
                  </a:cubicBezTo>
                  <a:close/>
                  <a:moveTo>
                    <a:pt x="438" y="105"/>
                  </a:moveTo>
                  <a:cubicBezTo>
                    <a:pt x="439" y="106"/>
                    <a:pt x="439" y="106"/>
                    <a:pt x="439" y="106"/>
                  </a:cubicBezTo>
                  <a:cubicBezTo>
                    <a:pt x="440" y="106"/>
                    <a:pt x="440" y="106"/>
                    <a:pt x="440" y="106"/>
                  </a:cubicBezTo>
                  <a:cubicBezTo>
                    <a:pt x="439" y="105"/>
                    <a:pt x="439" y="105"/>
                    <a:pt x="439" y="105"/>
                  </a:cubicBezTo>
                  <a:cubicBezTo>
                    <a:pt x="438" y="105"/>
                    <a:pt x="438" y="105"/>
                    <a:pt x="438" y="105"/>
                  </a:cubicBezTo>
                  <a:close/>
                  <a:moveTo>
                    <a:pt x="406" y="105"/>
                  </a:moveTo>
                  <a:cubicBezTo>
                    <a:pt x="406" y="103"/>
                    <a:pt x="406" y="103"/>
                    <a:pt x="406" y="103"/>
                  </a:cubicBezTo>
                  <a:cubicBezTo>
                    <a:pt x="406" y="103"/>
                    <a:pt x="406" y="103"/>
                    <a:pt x="406" y="103"/>
                  </a:cubicBezTo>
                  <a:cubicBezTo>
                    <a:pt x="406" y="102"/>
                    <a:pt x="406" y="102"/>
                    <a:pt x="406" y="102"/>
                  </a:cubicBezTo>
                  <a:cubicBezTo>
                    <a:pt x="407" y="103"/>
                    <a:pt x="407" y="103"/>
                    <a:pt x="407" y="103"/>
                  </a:cubicBezTo>
                  <a:cubicBezTo>
                    <a:pt x="407" y="104"/>
                    <a:pt x="407" y="104"/>
                    <a:pt x="407" y="104"/>
                  </a:cubicBezTo>
                  <a:cubicBezTo>
                    <a:pt x="407" y="105"/>
                    <a:pt x="407" y="105"/>
                    <a:pt x="407" y="105"/>
                  </a:cubicBezTo>
                  <a:cubicBezTo>
                    <a:pt x="406" y="105"/>
                    <a:pt x="406" y="105"/>
                    <a:pt x="406" y="105"/>
                  </a:cubicBezTo>
                  <a:close/>
                  <a:moveTo>
                    <a:pt x="397" y="124"/>
                  </a:moveTo>
                  <a:cubicBezTo>
                    <a:pt x="397" y="123"/>
                    <a:pt x="397" y="123"/>
                    <a:pt x="397" y="123"/>
                  </a:cubicBezTo>
                  <a:cubicBezTo>
                    <a:pt x="397" y="122"/>
                    <a:pt x="397" y="122"/>
                    <a:pt x="397" y="122"/>
                  </a:cubicBezTo>
                  <a:cubicBezTo>
                    <a:pt x="397" y="120"/>
                    <a:pt x="397" y="120"/>
                    <a:pt x="397" y="120"/>
                  </a:cubicBezTo>
                  <a:cubicBezTo>
                    <a:pt x="396" y="120"/>
                    <a:pt x="396" y="120"/>
                    <a:pt x="396" y="120"/>
                  </a:cubicBezTo>
                  <a:cubicBezTo>
                    <a:pt x="396" y="120"/>
                    <a:pt x="396" y="120"/>
                    <a:pt x="396" y="120"/>
                  </a:cubicBezTo>
                  <a:cubicBezTo>
                    <a:pt x="395" y="122"/>
                    <a:pt x="395" y="122"/>
                    <a:pt x="395" y="122"/>
                  </a:cubicBezTo>
                  <a:cubicBezTo>
                    <a:pt x="396" y="124"/>
                    <a:pt x="396" y="124"/>
                    <a:pt x="396" y="124"/>
                  </a:cubicBezTo>
                  <a:cubicBezTo>
                    <a:pt x="397" y="125"/>
                    <a:pt x="397" y="125"/>
                    <a:pt x="397" y="125"/>
                  </a:cubicBezTo>
                  <a:cubicBezTo>
                    <a:pt x="396" y="126"/>
                    <a:pt x="396" y="126"/>
                    <a:pt x="396" y="126"/>
                  </a:cubicBezTo>
                  <a:cubicBezTo>
                    <a:pt x="396" y="126"/>
                    <a:pt x="396" y="126"/>
                    <a:pt x="396" y="126"/>
                  </a:cubicBezTo>
                  <a:cubicBezTo>
                    <a:pt x="395" y="126"/>
                    <a:pt x="395" y="126"/>
                    <a:pt x="395" y="126"/>
                  </a:cubicBezTo>
                  <a:cubicBezTo>
                    <a:pt x="393" y="126"/>
                    <a:pt x="393" y="126"/>
                    <a:pt x="393" y="126"/>
                  </a:cubicBezTo>
                  <a:cubicBezTo>
                    <a:pt x="392" y="125"/>
                    <a:pt x="392" y="125"/>
                    <a:pt x="392" y="125"/>
                  </a:cubicBezTo>
                  <a:cubicBezTo>
                    <a:pt x="392" y="125"/>
                    <a:pt x="392" y="125"/>
                    <a:pt x="392" y="125"/>
                  </a:cubicBezTo>
                  <a:cubicBezTo>
                    <a:pt x="390" y="124"/>
                    <a:pt x="390" y="124"/>
                    <a:pt x="390" y="124"/>
                  </a:cubicBezTo>
                  <a:cubicBezTo>
                    <a:pt x="389" y="124"/>
                    <a:pt x="389" y="124"/>
                    <a:pt x="389" y="124"/>
                  </a:cubicBezTo>
                  <a:cubicBezTo>
                    <a:pt x="389" y="123"/>
                    <a:pt x="389" y="123"/>
                    <a:pt x="389" y="123"/>
                  </a:cubicBezTo>
                  <a:cubicBezTo>
                    <a:pt x="388" y="123"/>
                    <a:pt x="388" y="123"/>
                    <a:pt x="388" y="123"/>
                  </a:cubicBezTo>
                  <a:cubicBezTo>
                    <a:pt x="388" y="123"/>
                    <a:pt x="388" y="123"/>
                    <a:pt x="388" y="123"/>
                  </a:cubicBezTo>
                  <a:cubicBezTo>
                    <a:pt x="388" y="122"/>
                    <a:pt x="388" y="122"/>
                    <a:pt x="388" y="122"/>
                  </a:cubicBezTo>
                  <a:cubicBezTo>
                    <a:pt x="388" y="121"/>
                    <a:pt x="388" y="121"/>
                    <a:pt x="388" y="121"/>
                  </a:cubicBezTo>
                  <a:cubicBezTo>
                    <a:pt x="389" y="121"/>
                    <a:pt x="389" y="121"/>
                    <a:pt x="389" y="121"/>
                  </a:cubicBezTo>
                  <a:cubicBezTo>
                    <a:pt x="389" y="120"/>
                    <a:pt x="389" y="120"/>
                    <a:pt x="389" y="120"/>
                  </a:cubicBezTo>
                  <a:cubicBezTo>
                    <a:pt x="389" y="119"/>
                    <a:pt x="389" y="119"/>
                    <a:pt x="389" y="119"/>
                  </a:cubicBezTo>
                  <a:cubicBezTo>
                    <a:pt x="389" y="117"/>
                    <a:pt x="389" y="117"/>
                    <a:pt x="389" y="117"/>
                  </a:cubicBezTo>
                  <a:cubicBezTo>
                    <a:pt x="388" y="117"/>
                    <a:pt x="388" y="117"/>
                    <a:pt x="388" y="117"/>
                  </a:cubicBezTo>
                  <a:cubicBezTo>
                    <a:pt x="388" y="118"/>
                    <a:pt x="388" y="118"/>
                    <a:pt x="388" y="118"/>
                  </a:cubicBezTo>
                  <a:cubicBezTo>
                    <a:pt x="389" y="119"/>
                    <a:pt x="389" y="119"/>
                    <a:pt x="389" y="119"/>
                  </a:cubicBezTo>
                  <a:cubicBezTo>
                    <a:pt x="389" y="120"/>
                    <a:pt x="389" y="120"/>
                    <a:pt x="389" y="120"/>
                  </a:cubicBezTo>
                  <a:cubicBezTo>
                    <a:pt x="388" y="120"/>
                    <a:pt x="388" y="120"/>
                    <a:pt x="388" y="120"/>
                  </a:cubicBezTo>
                  <a:cubicBezTo>
                    <a:pt x="387" y="120"/>
                    <a:pt x="387" y="120"/>
                    <a:pt x="387" y="120"/>
                  </a:cubicBezTo>
                  <a:cubicBezTo>
                    <a:pt x="387" y="121"/>
                    <a:pt x="387" y="121"/>
                    <a:pt x="387" y="121"/>
                  </a:cubicBezTo>
                  <a:cubicBezTo>
                    <a:pt x="387" y="121"/>
                    <a:pt x="387" y="121"/>
                    <a:pt x="387" y="121"/>
                  </a:cubicBezTo>
                  <a:cubicBezTo>
                    <a:pt x="387" y="122"/>
                    <a:pt x="387" y="122"/>
                    <a:pt x="387" y="122"/>
                  </a:cubicBezTo>
                  <a:cubicBezTo>
                    <a:pt x="387" y="122"/>
                    <a:pt x="387" y="122"/>
                    <a:pt x="387" y="122"/>
                  </a:cubicBezTo>
                  <a:cubicBezTo>
                    <a:pt x="386" y="122"/>
                    <a:pt x="386" y="122"/>
                    <a:pt x="386" y="122"/>
                  </a:cubicBezTo>
                  <a:cubicBezTo>
                    <a:pt x="385" y="121"/>
                    <a:pt x="385" y="121"/>
                    <a:pt x="385" y="121"/>
                  </a:cubicBezTo>
                  <a:cubicBezTo>
                    <a:pt x="385" y="120"/>
                    <a:pt x="385" y="120"/>
                    <a:pt x="385" y="120"/>
                  </a:cubicBezTo>
                  <a:cubicBezTo>
                    <a:pt x="385" y="119"/>
                    <a:pt x="385" y="119"/>
                    <a:pt x="385" y="119"/>
                  </a:cubicBezTo>
                  <a:cubicBezTo>
                    <a:pt x="386" y="118"/>
                    <a:pt x="386" y="118"/>
                    <a:pt x="386" y="118"/>
                  </a:cubicBezTo>
                  <a:cubicBezTo>
                    <a:pt x="385" y="117"/>
                    <a:pt x="385" y="117"/>
                    <a:pt x="385" y="117"/>
                  </a:cubicBezTo>
                  <a:cubicBezTo>
                    <a:pt x="385" y="117"/>
                    <a:pt x="385" y="117"/>
                    <a:pt x="385" y="117"/>
                  </a:cubicBezTo>
                  <a:cubicBezTo>
                    <a:pt x="385" y="117"/>
                    <a:pt x="385" y="117"/>
                    <a:pt x="385" y="117"/>
                  </a:cubicBezTo>
                  <a:cubicBezTo>
                    <a:pt x="385" y="118"/>
                    <a:pt x="385" y="118"/>
                    <a:pt x="385" y="118"/>
                  </a:cubicBezTo>
                  <a:cubicBezTo>
                    <a:pt x="384" y="119"/>
                    <a:pt x="384" y="119"/>
                    <a:pt x="384" y="119"/>
                  </a:cubicBezTo>
                  <a:cubicBezTo>
                    <a:pt x="384" y="120"/>
                    <a:pt x="384" y="120"/>
                    <a:pt x="384" y="120"/>
                  </a:cubicBezTo>
                  <a:cubicBezTo>
                    <a:pt x="384" y="121"/>
                    <a:pt x="384" y="121"/>
                    <a:pt x="384" y="121"/>
                  </a:cubicBezTo>
                  <a:cubicBezTo>
                    <a:pt x="383" y="121"/>
                    <a:pt x="383" y="121"/>
                    <a:pt x="383" y="121"/>
                  </a:cubicBezTo>
                  <a:cubicBezTo>
                    <a:pt x="382" y="120"/>
                    <a:pt x="382" y="120"/>
                    <a:pt x="382" y="120"/>
                  </a:cubicBezTo>
                  <a:cubicBezTo>
                    <a:pt x="381" y="120"/>
                    <a:pt x="381" y="120"/>
                    <a:pt x="381" y="120"/>
                  </a:cubicBezTo>
                  <a:cubicBezTo>
                    <a:pt x="381" y="119"/>
                    <a:pt x="381" y="119"/>
                    <a:pt x="381" y="119"/>
                  </a:cubicBezTo>
                  <a:cubicBezTo>
                    <a:pt x="381" y="118"/>
                    <a:pt x="381" y="118"/>
                    <a:pt x="381" y="118"/>
                  </a:cubicBezTo>
                  <a:cubicBezTo>
                    <a:pt x="382" y="117"/>
                    <a:pt x="382" y="117"/>
                    <a:pt x="382" y="117"/>
                  </a:cubicBezTo>
                  <a:cubicBezTo>
                    <a:pt x="382" y="116"/>
                    <a:pt x="382" y="116"/>
                    <a:pt x="382" y="116"/>
                  </a:cubicBezTo>
                  <a:cubicBezTo>
                    <a:pt x="382" y="115"/>
                    <a:pt x="382" y="115"/>
                    <a:pt x="382" y="115"/>
                  </a:cubicBezTo>
                  <a:cubicBezTo>
                    <a:pt x="383" y="113"/>
                    <a:pt x="383" y="113"/>
                    <a:pt x="383" y="113"/>
                  </a:cubicBezTo>
                  <a:cubicBezTo>
                    <a:pt x="382" y="113"/>
                    <a:pt x="382" y="113"/>
                    <a:pt x="382" y="113"/>
                  </a:cubicBezTo>
                  <a:cubicBezTo>
                    <a:pt x="382" y="114"/>
                    <a:pt x="382" y="114"/>
                    <a:pt x="382" y="114"/>
                  </a:cubicBezTo>
                  <a:cubicBezTo>
                    <a:pt x="381" y="116"/>
                    <a:pt x="381" y="116"/>
                    <a:pt x="381" y="116"/>
                  </a:cubicBezTo>
                  <a:cubicBezTo>
                    <a:pt x="381" y="118"/>
                    <a:pt x="381" y="118"/>
                    <a:pt x="381" y="118"/>
                  </a:cubicBezTo>
                  <a:cubicBezTo>
                    <a:pt x="380" y="119"/>
                    <a:pt x="380" y="119"/>
                    <a:pt x="380" y="119"/>
                  </a:cubicBezTo>
                  <a:cubicBezTo>
                    <a:pt x="380" y="119"/>
                    <a:pt x="380" y="119"/>
                    <a:pt x="380" y="119"/>
                  </a:cubicBezTo>
                  <a:cubicBezTo>
                    <a:pt x="380" y="117"/>
                    <a:pt x="380" y="117"/>
                    <a:pt x="380" y="117"/>
                  </a:cubicBezTo>
                  <a:cubicBezTo>
                    <a:pt x="380" y="117"/>
                    <a:pt x="380" y="117"/>
                    <a:pt x="380" y="117"/>
                  </a:cubicBezTo>
                  <a:cubicBezTo>
                    <a:pt x="380" y="117"/>
                    <a:pt x="380" y="117"/>
                    <a:pt x="380" y="117"/>
                  </a:cubicBezTo>
                  <a:cubicBezTo>
                    <a:pt x="379" y="119"/>
                    <a:pt x="379" y="119"/>
                    <a:pt x="379" y="119"/>
                  </a:cubicBezTo>
                  <a:cubicBezTo>
                    <a:pt x="378" y="119"/>
                    <a:pt x="378" y="119"/>
                    <a:pt x="378" y="119"/>
                  </a:cubicBezTo>
                  <a:cubicBezTo>
                    <a:pt x="378" y="118"/>
                    <a:pt x="378" y="118"/>
                    <a:pt x="378" y="118"/>
                  </a:cubicBezTo>
                  <a:cubicBezTo>
                    <a:pt x="378" y="116"/>
                    <a:pt x="378" y="116"/>
                    <a:pt x="378" y="116"/>
                  </a:cubicBezTo>
                  <a:cubicBezTo>
                    <a:pt x="377" y="116"/>
                    <a:pt x="377" y="116"/>
                    <a:pt x="377" y="116"/>
                  </a:cubicBezTo>
                  <a:cubicBezTo>
                    <a:pt x="377" y="115"/>
                    <a:pt x="377" y="115"/>
                    <a:pt x="377" y="115"/>
                  </a:cubicBezTo>
                  <a:cubicBezTo>
                    <a:pt x="379" y="114"/>
                    <a:pt x="379" y="114"/>
                    <a:pt x="379" y="114"/>
                  </a:cubicBezTo>
                  <a:cubicBezTo>
                    <a:pt x="379" y="113"/>
                    <a:pt x="379" y="113"/>
                    <a:pt x="379" y="113"/>
                  </a:cubicBezTo>
                  <a:cubicBezTo>
                    <a:pt x="379" y="112"/>
                    <a:pt x="379" y="112"/>
                    <a:pt x="379" y="112"/>
                  </a:cubicBezTo>
                  <a:cubicBezTo>
                    <a:pt x="379" y="111"/>
                    <a:pt x="379" y="111"/>
                    <a:pt x="379" y="111"/>
                  </a:cubicBezTo>
                  <a:cubicBezTo>
                    <a:pt x="380" y="111"/>
                    <a:pt x="380" y="111"/>
                    <a:pt x="380" y="111"/>
                  </a:cubicBezTo>
                  <a:cubicBezTo>
                    <a:pt x="381" y="110"/>
                    <a:pt x="381" y="110"/>
                    <a:pt x="381" y="110"/>
                  </a:cubicBezTo>
                  <a:cubicBezTo>
                    <a:pt x="382" y="110"/>
                    <a:pt x="382" y="110"/>
                    <a:pt x="382" y="110"/>
                  </a:cubicBezTo>
                  <a:cubicBezTo>
                    <a:pt x="384" y="110"/>
                    <a:pt x="384" y="110"/>
                    <a:pt x="384" y="110"/>
                  </a:cubicBezTo>
                  <a:cubicBezTo>
                    <a:pt x="384" y="109"/>
                    <a:pt x="384" y="109"/>
                    <a:pt x="384" y="109"/>
                  </a:cubicBezTo>
                  <a:cubicBezTo>
                    <a:pt x="385" y="108"/>
                    <a:pt x="385" y="108"/>
                    <a:pt x="385" y="108"/>
                  </a:cubicBezTo>
                  <a:cubicBezTo>
                    <a:pt x="386" y="108"/>
                    <a:pt x="386" y="108"/>
                    <a:pt x="386" y="108"/>
                  </a:cubicBezTo>
                  <a:cubicBezTo>
                    <a:pt x="386" y="107"/>
                    <a:pt x="386" y="107"/>
                    <a:pt x="386" y="107"/>
                  </a:cubicBezTo>
                  <a:cubicBezTo>
                    <a:pt x="387" y="107"/>
                    <a:pt x="387" y="107"/>
                    <a:pt x="387" y="107"/>
                  </a:cubicBezTo>
                  <a:cubicBezTo>
                    <a:pt x="388" y="107"/>
                    <a:pt x="388" y="107"/>
                    <a:pt x="388" y="107"/>
                  </a:cubicBezTo>
                  <a:cubicBezTo>
                    <a:pt x="389" y="108"/>
                    <a:pt x="389" y="108"/>
                    <a:pt x="389" y="108"/>
                  </a:cubicBezTo>
                  <a:cubicBezTo>
                    <a:pt x="391" y="108"/>
                    <a:pt x="391" y="108"/>
                    <a:pt x="391" y="108"/>
                  </a:cubicBezTo>
                  <a:cubicBezTo>
                    <a:pt x="392" y="107"/>
                    <a:pt x="392" y="107"/>
                    <a:pt x="392" y="107"/>
                  </a:cubicBezTo>
                  <a:cubicBezTo>
                    <a:pt x="393" y="107"/>
                    <a:pt x="393" y="107"/>
                    <a:pt x="393" y="107"/>
                  </a:cubicBezTo>
                  <a:cubicBezTo>
                    <a:pt x="394" y="109"/>
                    <a:pt x="394" y="109"/>
                    <a:pt x="394" y="109"/>
                  </a:cubicBezTo>
                  <a:cubicBezTo>
                    <a:pt x="395" y="109"/>
                    <a:pt x="395" y="109"/>
                    <a:pt x="395" y="109"/>
                  </a:cubicBezTo>
                  <a:cubicBezTo>
                    <a:pt x="395" y="108"/>
                    <a:pt x="395" y="108"/>
                    <a:pt x="395" y="108"/>
                  </a:cubicBezTo>
                  <a:cubicBezTo>
                    <a:pt x="395" y="108"/>
                    <a:pt x="395" y="108"/>
                    <a:pt x="395" y="108"/>
                  </a:cubicBezTo>
                  <a:cubicBezTo>
                    <a:pt x="397" y="109"/>
                    <a:pt x="397" y="109"/>
                    <a:pt x="397" y="109"/>
                  </a:cubicBezTo>
                  <a:cubicBezTo>
                    <a:pt x="397" y="108"/>
                    <a:pt x="397" y="108"/>
                    <a:pt x="397" y="108"/>
                  </a:cubicBezTo>
                  <a:cubicBezTo>
                    <a:pt x="398" y="109"/>
                    <a:pt x="398" y="109"/>
                    <a:pt x="398" y="109"/>
                  </a:cubicBezTo>
                  <a:cubicBezTo>
                    <a:pt x="399" y="108"/>
                    <a:pt x="399" y="108"/>
                    <a:pt x="399" y="108"/>
                  </a:cubicBezTo>
                  <a:cubicBezTo>
                    <a:pt x="398" y="108"/>
                    <a:pt x="398" y="108"/>
                    <a:pt x="398" y="108"/>
                  </a:cubicBezTo>
                  <a:cubicBezTo>
                    <a:pt x="397" y="108"/>
                    <a:pt x="397" y="108"/>
                    <a:pt x="397" y="108"/>
                  </a:cubicBezTo>
                  <a:cubicBezTo>
                    <a:pt x="397" y="107"/>
                    <a:pt x="397" y="107"/>
                    <a:pt x="397" y="107"/>
                  </a:cubicBezTo>
                  <a:cubicBezTo>
                    <a:pt x="396" y="107"/>
                    <a:pt x="396" y="107"/>
                    <a:pt x="396" y="107"/>
                  </a:cubicBezTo>
                  <a:cubicBezTo>
                    <a:pt x="396" y="107"/>
                    <a:pt x="396" y="107"/>
                    <a:pt x="396" y="107"/>
                  </a:cubicBezTo>
                  <a:cubicBezTo>
                    <a:pt x="397" y="106"/>
                    <a:pt x="397" y="106"/>
                    <a:pt x="397" y="106"/>
                  </a:cubicBezTo>
                  <a:cubicBezTo>
                    <a:pt x="397" y="105"/>
                    <a:pt x="397" y="105"/>
                    <a:pt x="397" y="105"/>
                  </a:cubicBezTo>
                  <a:cubicBezTo>
                    <a:pt x="396" y="105"/>
                    <a:pt x="396" y="105"/>
                    <a:pt x="396" y="105"/>
                  </a:cubicBezTo>
                  <a:cubicBezTo>
                    <a:pt x="396" y="105"/>
                    <a:pt x="396" y="105"/>
                    <a:pt x="396" y="105"/>
                  </a:cubicBezTo>
                  <a:cubicBezTo>
                    <a:pt x="397" y="105"/>
                    <a:pt x="397" y="105"/>
                    <a:pt x="397" y="105"/>
                  </a:cubicBezTo>
                  <a:cubicBezTo>
                    <a:pt x="398" y="104"/>
                    <a:pt x="398" y="104"/>
                    <a:pt x="398" y="104"/>
                  </a:cubicBezTo>
                  <a:cubicBezTo>
                    <a:pt x="396" y="104"/>
                    <a:pt x="396" y="104"/>
                    <a:pt x="396" y="104"/>
                  </a:cubicBezTo>
                  <a:cubicBezTo>
                    <a:pt x="396" y="104"/>
                    <a:pt x="396" y="104"/>
                    <a:pt x="396" y="104"/>
                  </a:cubicBezTo>
                  <a:cubicBezTo>
                    <a:pt x="395" y="104"/>
                    <a:pt x="395" y="104"/>
                    <a:pt x="395" y="104"/>
                  </a:cubicBezTo>
                  <a:cubicBezTo>
                    <a:pt x="395" y="103"/>
                    <a:pt x="395" y="103"/>
                    <a:pt x="395" y="103"/>
                  </a:cubicBezTo>
                  <a:cubicBezTo>
                    <a:pt x="395" y="103"/>
                    <a:pt x="395" y="103"/>
                    <a:pt x="395" y="103"/>
                  </a:cubicBezTo>
                  <a:cubicBezTo>
                    <a:pt x="396" y="102"/>
                    <a:pt x="396" y="102"/>
                    <a:pt x="396" y="102"/>
                  </a:cubicBezTo>
                  <a:cubicBezTo>
                    <a:pt x="396" y="101"/>
                    <a:pt x="396" y="101"/>
                    <a:pt x="396" y="101"/>
                  </a:cubicBezTo>
                  <a:cubicBezTo>
                    <a:pt x="395" y="101"/>
                    <a:pt x="395" y="101"/>
                    <a:pt x="395" y="101"/>
                  </a:cubicBezTo>
                  <a:cubicBezTo>
                    <a:pt x="395" y="100"/>
                    <a:pt x="395" y="100"/>
                    <a:pt x="395" y="100"/>
                  </a:cubicBezTo>
                  <a:cubicBezTo>
                    <a:pt x="395" y="98"/>
                    <a:pt x="395" y="98"/>
                    <a:pt x="395" y="98"/>
                  </a:cubicBezTo>
                  <a:cubicBezTo>
                    <a:pt x="395" y="97"/>
                    <a:pt x="395" y="97"/>
                    <a:pt x="395" y="97"/>
                  </a:cubicBezTo>
                  <a:cubicBezTo>
                    <a:pt x="395" y="96"/>
                    <a:pt x="395" y="96"/>
                    <a:pt x="395" y="96"/>
                  </a:cubicBezTo>
                  <a:cubicBezTo>
                    <a:pt x="395" y="95"/>
                    <a:pt x="395" y="95"/>
                    <a:pt x="395" y="95"/>
                  </a:cubicBezTo>
                  <a:cubicBezTo>
                    <a:pt x="396" y="95"/>
                    <a:pt x="396" y="95"/>
                    <a:pt x="396" y="95"/>
                  </a:cubicBezTo>
                  <a:cubicBezTo>
                    <a:pt x="397" y="95"/>
                    <a:pt x="397" y="95"/>
                    <a:pt x="397" y="95"/>
                  </a:cubicBezTo>
                  <a:cubicBezTo>
                    <a:pt x="399" y="95"/>
                    <a:pt x="399" y="95"/>
                    <a:pt x="399" y="95"/>
                  </a:cubicBezTo>
                  <a:cubicBezTo>
                    <a:pt x="399" y="95"/>
                    <a:pt x="399" y="95"/>
                    <a:pt x="399" y="95"/>
                  </a:cubicBezTo>
                  <a:cubicBezTo>
                    <a:pt x="401" y="95"/>
                    <a:pt x="401" y="95"/>
                    <a:pt x="401" y="95"/>
                  </a:cubicBezTo>
                  <a:cubicBezTo>
                    <a:pt x="402" y="95"/>
                    <a:pt x="402" y="95"/>
                    <a:pt x="402" y="95"/>
                  </a:cubicBezTo>
                  <a:cubicBezTo>
                    <a:pt x="403" y="97"/>
                    <a:pt x="403" y="97"/>
                    <a:pt x="403" y="97"/>
                  </a:cubicBezTo>
                  <a:cubicBezTo>
                    <a:pt x="404" y="99"/>
                    <a:pt x="404" y="99"/>
                    <a:pt x="404" y="99"/>
                  </a:cubicBezTo>
                  <a:cubicBezTo>
                    <a:pt x="404" y="103"/>
                    <a:pt x="404" y="103"/>
                    <a:pt x="404" y="103"/>
                  </a:cubicBezTo>
                  <a:cubicBezTo>
                    <a:pt x="403" y="104"/>
                    <a:pt x="403" y="104"/>
                    <a:pt x="403" y="104"/>
                  </a:cubicBezTo>
                  <a:cubicBezTo>
                    <a:pt x="404" y="105"/>
                    <a:pt x="404" y="105"/>
                    <a:pt x="404" y="105"/>
                  </a:cubicBezTo>
                  <a:cubicBezTo>
                    <a:pt x="404" y="105"/>
                    <a:pt x="404" y="105"/>
                    <a:pt x="404" y="105"/>
                  </a:cubicBezTo>
                  <a:cubicBezTo>
                    <a:pt x="407" y="106"/>
                    <a:pt x="407" y="106"/>
                    <a:pt x="407" y="106"/>
                  </a:cubicBezTo>
                  <a:cubicBezTo>
                    <a:pt x="407" y="107"/>
                    <a:pt x="407" y="107"/>
                    <a:pt x="407" y="107"/>
                  </a:cubicBezTo>
                  <a:cubicBezTo>
                    <a:pt x="408" y="107"/>
                    <a:pt x="408" y="107"/>
                    <a:pt x="408" y="107"/>
                  </a:cubicBezTo>
                  <a:cubicBezTo>
                    <a:pt x="408" y="107"/>
                    <a:pt x="408" y="107"/>
                    <a:pt x="408" y="107"/>
                  </a:cubicBezTo>
                  <a:cubicBezTo>
                    <a:pt x="411" y="107"/>
                    <a:pt x="411" y="107"/>
                    <a:pt x="411" y="107"/>
                  </a:cubicBezTo>
                  <a:cubicBezTo>
                    <a:pt x="412" y="108"/>
                    <a:pt x="412" y="108"/>
                    <a:pt x="412" y="108"/>
                  </a:cubicBezTo>
                  <a:cubicBezTo>
                    <a:pt x="413" y="108"/>
                    <a:pt x="413" y="108"/>
                    <a:pt x="413" y="108"/>
                  </a:cubicBezTo>
                  <a:cubicBezTo>
                    <a:pt x="412" y="107"/>
                    <a:pt x="412" y="107"/>
                    <a:pt x="412" y="107"/>
                  </a:cubicBezTo>
                  <a:cubicBezTo>
                    <a:pt x="413" y="106"/>
                    <a:pt x="413" y="106"/>
                    <a:pt x="413" y="106"/>
                  </a:cubicBezTo>
                  <a:cubicBezTo>
                    <a:pt x="415" y="105"/>
                    <a:pt x="415" y="105"/>
                    <a:pt x="415" y="105"/>
                  </a:cubicBezTo>
                  <a:cubicBezTo>
                    <a:pt x="416" y="103"/>
                    <a:pt x="416" y="103"/>
                    <a:pt x="416" y="103"/>
                  </a:cubicBezTo>
                  <a:cubicBezTo>
                    <a:pt x="419" y="102"/>
                    <a:pt x="419" y="102"/>
                    <a:pt x="419" y="102"/>
                  </a:cubicBezTo>
                  <a:cubicBezTo>
                    <a:pt x="421" y="100"/>
                    <a:pt x="421" y="100"/>
                    <a:pt x="421" y="100"/>
                  </a:cubicBezTo>
                  <a:cubicBezTo>
                    <a:pt x="421" y="99"/>
                    <a:pt x="421" y="99"/>
                    <a:pt x="421" y="99"/>
                  </a:cubicBezTo>
                  <a:cubicBezTo>
                    <a:pt x="422" y="98"/>
                    <a:pt x="422" y="98"/>
                    <a:pt x="422" y="98"/>
                  </a:cubicBezTo>
                  <a:cubicBezTo>
                    <a:pt x="421" y="98"/>
                    <a:pt x="421" y="98"/>
                    <a:pt x="421" y="98"/>
                  </a:cubicBezTo>
                  <a:cubicBezTo>
                    <a:pt x="420" y="99"/>
                    <a:pt x="420" y="99"/>
                    <a:pt x="420" y="99"/>
                  </a:cubicBezTo>
                  <a:cubicBezTo>
                    <a:pt x="420" y="100"/>
                    <a:pt x="420" y="100"/>
                    <a:pt x="420" y="100"/>
                  </a:cubicBezTo>
                  <a:cubicBezTo>
                    <a:pt x="418" y="102"/>
                    <a:pt x="418" y="102"/>
                    <a:pt x="418" y="102"/>
                  </a:cubicBezTo>
                  <a:cubicBezTo>
                    <a:pt x="417" y="103"/>
                    <a:pt x="417" y="103"/>
                    <a:pt x="417" y="103"/>
                  </a:cubicBezTo>
                  <a:cubicBezTo>
                    <a:pt x="417" y="103"/>
                    <a:pt x="417" y="103"/>
                    <a:pt x="417" y="103"/>
                  </a:cubicBezTo>
                  <a:cubicBezTo>
                    <a:pt x="415" y="105"/>
                    <a:pt x="415" y="105"/>
                    <a:pt x="415" y="105"/>
                  </a:cubicBezTo>
                  <a:cubicBezTo>
                    <a:pt x="413" y="105"/>
                    <a:pt x="413" y="105"/>
                    <a:pt x="413" y="105"/>
                  </a:cubicBezTo>
                  <a:cubicBezTo>
                    <a:pt x="412" y="105"/>
                    <a:pt x="412" y="105"/>
                    <a:pt x="412" y="105"/>
                  </a:cubicBezTo>
                  <a:cubicBezTo>
                    <a:pt x="411" y="105"/>
                    <a:pt x="411" y="105"/>
                    <a:pt x="411" y="105"/>
                  </a:cubicBezTo>
                  <a:cubicBezTo>
                    <a:pt x="411" y="105"/>
                    <a:pt x="411" y="105"/>
                    <a:pt x="411" y="105"/>
                  </a:cubicBezTo>
                  <a:cubicBezTo>
                    <a:pt x="410" y="105"/>
                    <a:pt x="410" y="105"/>
                    <a:pt x="410" y="105"/>
                  </a:cubicBezTo>
                  <a:cubicBezTo>
                    <a:pt x="408" y="104"/>
                    <a:pt x="408" y="104"/>
                    <a:pt x="408" y="104"/>
                  </a:cubicBezTo>
                  <a:cubicBezTo>
                    <a:pt x="408" y="103"/>
                    <a:pt x="408" y="103"/>
                    <a:pt x="408" y="103"/>
                  </a:cubicBezTo>
                  <a:cubicBezTo>
                    <a:pt x="409" y="103"/>
                    <a:pt x="409" y="103"/>
                    <a:pt x="409" y="103"/>
                  </a:cubicBezTo>
                  <a:cubicBezTo>
                    <a:pt x="410" y="102"/>
                    <a:pt x="410" y="102"/>
                    <a:pt x="410" y="102"/>
                  </a:cubicBezTo>
                  <a:cubicBezTo>
                    <a:pt x="410" y="101"/>
                    <a:pt x="410" y="101"/>
                    <a:pt x="410" y="101"/>
                  </a:cubicBezTo>
                  <a:cubicBezTo>
                    <a:pt x="409" y="102"/>
                    <a:pt x="409" y="102"/>
                    <a:pt x="409" y="102"/>
                  </a:cubicBezTo>
                  <a:cubicBezTo>
                    <a:pt x="408" y="103"/>
                    <a:pt x="408" y="103"/>
                    <a:pt x="408" y="103"/>
                  </a:cubicBezTo>
                  <a:cubicBezTo>
                    <a:pt x="407" y="102"/>
                    <a:pt x="407" y="102"/>
                    <a:pt x="407" y="102"/>
                  </a:cubicBezTo>
                  <a:cubicBezTo>
                    <a:pt x="407" y="101"/>
                    <a:pt x="407" y="101"/>
                    <a:pt x="407" y="101"/>
                  </a:cubicBezTo>
                  <a:cubicBezTo>
                    <a:pt x="407" y="100"/>
                    <a:pt x="407" y="100"/>
                    <a:pt x="407" y="100"/>
                  </a:cubicBezTo>
                  <a:cubicBezTo>
                    <a:pt x="407" y="100"/>
                    <a:pt x="407" y="100"/>
                    <a:pt x="407" y="100"/>
                  </a:cubicBezTo>
                  <a:cubicBezTo>
                    <a:pt x="409" y="100"/>
                    <a:pt x="409" y="100"/>
                    <a:pt x="409" y="100"/>
                  </a:cubicBezTo>
                  <a:cubicBezTo>
                    <a:pt x="409" y="99"/>
                    <a:pt x="409" y="99"/>
                    <a:pt x="409" y="99"/>
                  </a:cubicBezTo>
                  <a:cubicBezTo>
                    <a:pt x="408" y="99"/>
                    <a:pt x="408" y="99"/>
                    <a:pt x="408" y="99"/>
                  </a:cubicBezTo>
                  <a:cubicBezTo>
                    <a:pt x="408" y="99"/>
                    <a:pt x="408" y="99"/>
                    <a:pt x="408" y="99"/>
                  </a:cubicBezTo>
                  <a:cubicBezTo>
                    <a:pt x="408" y="98"/>
                    <a:pt x="408" y="98"/>
                    <a:pt x="408" y="98"/>
                  </a:cubicBezTo>
                  <a:cubicBezTo>
                    <a:pt x="409" y="99"/>
                    <a:pt x="409" y="99"/>
                    <a:pt x="409" y="99"/>
                  </a:cubicBezTo>
                  <a:cubicBezTo>
                    <a:pt x="410" y="99"/>
                    <a:pt x="410" y="99"/>
                    <a:pt x="410" y="99"/>
                  </a:cubicBezTo>
                  <a:cubicBezTo>
                    <a:pt x="410" y="98"/>
                    <a:pt x="410" y="98"/>
                    <a:pt x="410" y="98"/>
                  </a:cubicBezTo>
                  <a:cubicBezTo>
                    <a:pt x="409" y="98"/>
                    <a:pt x="409" y="98"/>
                    <a:pt x="409" y="98"/>
                  </a:cubicBezTo>
                  <a:cubicBezTo>
                    <a:pt x="408" y="97"/>
                    <a:pt x="408" y="97"/>
                    <a:pt x="408" y="97"/>
                  </a:cubicBezTo>
                  <a:cubicBezTo>
                    <a:pt x="408" y="98"/>
                    <a:pt x="408" y="98"/>
                    <a:pt x="408" y="98"/>
                  </a:cubicBezTo>
                  <a:cubicBezTo>
                    <a:pt x="407" y="98"/>
                    <a:pt x="407" y="98"/>
                    <a:pt x="407" y="98"/>
                  </a:cubicBezTo>
                  <a:cubicBezTo>
                    <a:pt x="406" y="97"/>
                    <a:pt x="406" y="97"/>
                    <a:pt x="406" y="97"/>
                  </a:cubicBezTo>
                  <a:cubicBezTo>
                    <a:pt x="407" y="96"/>
                    <a:pt x="407" y="96"/>
                    <a:pt x="407" y="96"/>
                  </a:cubicBezTo>
                  <a:cubicBezTo>
                    <a:pt x="408" y="96"/>
                    <a:pt x="408" y="96"/>
                    <a:pt x="408" y="96"/>
                  </a:cubicBezTo>
                  <a:cubicBezTo>
                    <a:pt x="409" y="95"/>
                    <a:pt x="409" y="95"/>
                    <a:pt x="409" y="95"/>
                  </a:cubicBezTo>
                  <a:cubicBezTo>
                    <a:pt x="410" y="96"/>
                    <a:pt x="410" y="96"/>
                    <a:pt x="410" y="96"/>
                  </a:cubicBezTo>
                  <a:cubicBezTo>
                    <a:pt x="411" y="96"/>
                    <a:pt x="411" y="96"/>
                    <a:pt x="411" y="96"/>
                  </a:cubicBezTo>
                  <a:cubicBezTo>
                    <a:pt x="412" y="95"/>
                    <a:pt x="412" y="95"/>
                    <a:pt x="412" y="95"/>
                  </a:cubicBezTo>
                  <a:cubicBezTo>
                    <a:pt x="411" y="95"/>
                    <a:pt x="411" y="95"/>
                    <a:pt x="411" y="95"/>
                  </a:cubicBezTo>
                  <a:cubicBezTo>
                    <a:pt x="411" y="95"/>
                    <a:pt x="411" y="95"/>
                    <a:pt x="411" y="95"/>
                  </a:cubicBezTo>
                  <a:cubicBezTo>
                    <a:pt x="412" y="94"/>
                    <a:pt x="412" y="94"/>
                    <a:pt x="412" y="94"/>
                  </a:cubicBezTo>
                  <a:cubicBezTo>
                    <a:pt x="413" y="94"/>
                    <a:pt x="413" y="94"/>
                    <a:pt x="413" y="94"/>
                  </a:cubicBezTo>
                  <a:cubicBezTo>
                    <a:pt x="413" y="93"/>
                    <a:pt x="413" y="93"/>
                    <a:pt x="413" y="93"/>
                  </a:cubicBezTo>
                  <a:cubicBezTo>
                    <a:pt x="412" y="93"/>
                    <a:pt x="412" y="93"/>
                    <a:pt x="412" y="93"/>
                  </a:cubicBezTo>
                  <a:cubicBezTo>
                    <a:pt x="412" y="92"/>
                    <a:pt x="412" y="92"/>
                    <a:pt x="412" y="92"/>
                  </a:cubicBezTo>
                  <a:cubicBezTo>
                    <a:pt x="413" y="91"/>
                    <a:pt x="413" y="91"/>
                    <a:pt x="413" y="91"/>
                  </a:cubicBezTo>
                  <a:cubicBezTo>
                    <a:pt x="414" y="91"/>
                    <a:pt x="414" y="91"/>
                    <a:pt x="414" y="91"/>
                  </a:cubicBezTo>
                  <a:cubicBezTo>
                    <a:pt x="413" y="90"/>
                    <a:pt x="413" y="90"/>
                    <a:pt x="413" y="90"/>
                  </a:cubicBezTo>
                  <a:cubicBezTo>
                    <a:pt x="415" y="88"/>
                    <a:pt x="415" y="88"/>
                    <a:pt x="415" y="88"/>
                  </a:cubicBezTo>
                  <a:cubicBezTo>
                    <a:pt x="416" y="87"/>
                    <a:pt x="416" y="87"/>
                    <a:pt x="416" y="87"/>
                  </a:cubicBezTo>
                  <a:cubicBezTo>
                    <a:pt x="416" y="86"/>
                    <a:pt x="416" y="86"/>
                    <a:pt x="416" y="86"/>
                  </a:cubicBezTo>
                  <a:cubicBezTo>
                    <a:pt x="415" y="87"/>
                    <a:pt x="415" y="87"/>
                    <a:pt x="415" y="87"/>
                  </a:cubicBezTo>
                  <a:cubicBezTo>
                    <a:pt x="413" y="89"/>
                    <a:pt x="413" y="89"/>
                    <a:pt x="413" y="89"/>
                  </a:cubicBezTo>
                  <a:cubicBezTo>
                    <a:pt x="412" y="91"/>
                    <a:pt x="412" y="91"/>
                    <a:pt x="412" y="91"/>
                  </a:cubicBezTo>
                  <a:cubicBezTo>
                    <a:pt x="410" y="93"/>
                    <a:pt x="410" y="93"/>
                    <a:pt x="410" y="93"/>
                  </a:cubicBezTo>
                  <a:cubicBezTo>
                    <a:pt x="409" y="94"/>
                    <a:pt x="409" y="94"/>
                    <a:pt x="409" y="94"/>
                  </a:cubicBezTo>
                  <a:cubicBezTo>
                    <a:pt x="408" y="94"/>
                    <a:pt x="408" y="94"/>
                    <a:pt x="408" y="94"/>
                  </a:cubicBezTo>
                  <a:cubicBezTo>
                    <a:pt x="406" y="94"/>
                    <a:pt x="406" y="94"/>
                    <a:pt x="406" y="94"/>
                  </a:cubicBezTo>
                  <a:cubicBezTo>
                    <a:pt x="406" y="93"/>
                    <a:pt x="406" y="93"/>
                    <a:pt x="406" y="93"/>
                  </a:cubicBezTo>
                  <a:cubicBezTo>
                    <a:pt x="407" y="92"/>
                    <a:pt x="407" y="92"/>
                    <a:pt x="407" y="92"/>
                  </a:cubicBezTo>
                  <a:cubicBezTo>
                    <a:pt x="408" y="91"/>
                    <a:pt x="408" y="91"/>
                    <a:pt x="408" y="91"/>
                  </a:cubicBezTo>
                  <a:cubicBezTo>
                    <a:pt x="408" y="90"/>
                    <a:pt x="408" y="90"/>
                    <a:pt x="408" y="90"/>
                  </a:cubicBezTo>
                  <a:cubicBezTo>
                    <a:pt x="406" y="91"/>
                    <a:pt x="406" y="91"/>
                    <a:pt x="406" y="91"/>
                  </a:cubicBezTo>
                  <a:cubicBezTo>
                    <a:pt x="405" y="91"/>
                    <a:pt x="405" y="91"/>
                    <a:pt x="405" y="91"/>
                  </a:cubicBezTo>
                  <a:cubicBezTo>
                    <a:pt x="405" y="92"/>
                    <a:pt x="405" y="92"/>
                    <a:pt x="405" y="92"/>
                  </a:cubicBezTo>
                  <a:cubicBezTo>
                    <a:pt x="404" y="93"/>
                    <a:pt x="404" y="93"/>
                    <a:pt x="404" y="93"/>
                  </a:cubicBezTo>
                  <a:cubicBezTo>
                    <a:pt x="402" y="93"/>
                    <a:pt x="402" y="93"/>
                    <a:pt x="402" y="93"/>
                  </a:cubicBezTo>
                  <a:cubicBezTo>
                    <a:pt x="400" y="91"/>
                    <a:pt x="400" y="91"/>
                    <a:pt x="400" y="91"/>
                  </a:cubicBezTo>
                  <a:cubicBezTo>
                    <a:pt x="401" y="91"/>
                    <a:pt x="401" y="91"/>
                    <a:pt x="401" y="91"/>
                  </a:cubicBezTo>
                  <a:cubicBezTo>
                    <a:pt x="402" y="90"/>
                    <a:pt x="402" y="90"/>
                    <a:pt x="402" y="90"/>
                  </a:cubicBezTo>
                  <a:cubicBezTo>
                    <a:pt x="402" y="90"/>
                    <a:pt x="402" y="90"/>
                    <a:pt x="402" y="90"/>
                  </a:cubicBezTo>
                  <a:cubicBezTo>
                    <a:pt x="401" y="90"/>
                    <a:pt x="401" y="90"/>
                    <a:pt x="401" y="90"/>
                  </a:cubicBezTo>
                  <a:cubicBezTo>
                    <a:pt x="401" y="88"/>
                    <a:pt x="401" y="88"/>
                    <a:pt x="401" y="88"/>
                  </a:cubicBezTo>
                  <a:cubicBezTo>
                    <a:pt x="403" y="87"/>
                    <a:pt x="403" y="87"/>
                    <a:pt x="403" y="87"/>
                  </a:cubicBezTo>
                  <a:cubicBezTo>
                    <a:pt x="403" y="86"/>
                    <a:pt x="403" y="86"/>
                    <a:pt x="403" y="86"/>
                  </a:cubicBezTo>
                  <a:cubicBezTo>
                    <a:pt x="404" y="86"/>
                    <a:pt x="404" y="86"/>
                    <a:pt x="404" y="86"/>
                  </a:cubicBezTo>
                  <a:cubicBezTo>
                    <a:pt x="406" y="85"/>
                    <a:pt x="406" y="85"/>
                    <a:pt x="406" y="85"/>
                  </a:cubicBezTo>
                  <a:cubicBezTo>
                    <a:pt x="407" y="85"/>
                    <a:pt x="407" y="85"/>
                    <a:pt x="407" y="85"/>
                  </a:cubicBezTo>
                  <a:cubicBezTo>
                    <a:pt x="407" y="83"/>
                    <a:pt x="407" y="83"/>
                    <a:pt x="407" y="83"/>
                  </a:cubicBezTo>
                  <a:cubicBezTo>
                    <a:pt x="408" y="82"/>
                    <a:pt x="408" y="82"/>
                    <a:pt x="408" y="82"/>
                  </a:cubicBezTo>
                  <a:cubicBezTo>
                    <a:pt x="409" y="80"/>
                    <a:pt x="409" y="80"/>
                    <a:pt x="409" y="80"/>
                  </a:cubicBezTo>
                  <a:cubicBezTo>
                    <a:pt x="410" y="80"/>
                    <a:pt x="410" y="80"/>
                    <a:pt x="410" y="80"/>
                  </a:cubicBezTo>
                  <a:cubicBezTo>
                    <a:pt x="413" y="79"/>
                    <a:pt x="413" y="79"/>
                    <a:pt x="413" y="79"/>
                  </a:cubicBezTo>
                  <a:cubicBezTo>
                    <a:pt x="415" y="80"/>
                    <a:pt x="415" y="80"/>
                    <a:pt x="415" y="80"/>
                  </a:cubicBezTo>
                  <a:cubicBezTo>
                    <a:pt x="416" y="79"/>
                    <a:pt x="416" y="79"/>
                    <a:pt x="416" y="79"/>
                  </a:cubicBezTo>
                  <a:cubicBezTo>
                    <a:pt x="417" y="79"/>
                    <a:pt x="417" y="79"/>
                    <a:pt x="417" y="79"/>
                  </a:cubicBezTo>
                  <a:cubicBezTo>
                    <a:pt x="418" y="78"/>
                    <a:pt x="418" y="78"/>
                    <a:pt x="418" y="78"/>
                  </a:cubicBezTo>
                  <a:cubicBezTo>
                    <a:pt x="419" y="78"/>
                    <a:pt x="419" y="78"/>
                    <a:pt x="419" y="78"/>
                  </a:cubicBezTo>
                  <a:cubicBezTo>
                    <a:pt x="419" y="79"/>
                    <a:pt x="419" y="79"/>
                    <a:pt x="419" y="79"/>
                  </a:cubicBezTo>
                  <a:cubicBezTo>
                    <a:pt x="421" y="80"/>
                    <a:pt x="421" y="80"/>
                    <a:pt x="421" y="80"/>
                  </a:cubicBezTo>
                  <a:cubicBezTo>
                    <a:pt x="421" y="80"/>
                    <a:pt x="421" y="80"/>
                    <a:pt x="421" y="80"/>
                  </a:cubicBezTo>
                  <a:cubicBezTo>
                    <a:pt x="424" y="82"/>
                    <a:pt x="424" y="82"/>
                    <a:pt x="424" y="82"/>
                  </a:cubicBezTo>
                  <a:cubicBezTo>
                    <a:pt x="425" y="83"/>
                    <a:pt x="425" y="83"/>
                    <a:pt x="425" y="83"/>
                  </a:cubicBezTo>
                  <a:cubicBezTo>
                    <a:pt x="425" y="84"/>
                    <a:pt x="425" y="84"/>
                    <a:pt x="425" y="84"/>
                  </a:cubicBezTo>
                  <a:cubicBezTo>
                    <a:pt x="426" y="84"/>
                    <a:pt x="426" y="84"/>
                    <a:pt x="426" y="84"/>
                  </a:cubicBezTo>
                  <a:cubicBezTo>
                    <a:pt x="428" y="87"/>
                    <a:pt x="428" y="87"/>
                    <a:pt x="428" y="87"/>
                  </a:cubicBezTo>
                  <a:cubicBezTo>
                    <a:pt x="428" y="85"/>
                    <a:pt x="428" y="85"/>
                    <a:pt x="428" y="85"/>
                  </a:cubicBezTo>
                  <a:cubicBezTo>
                    <a:pt x="429" y="85"/>
                    <a:pt x="429" y="85"/>
                    <a:pt x="429" y="85"/>
                  </a:cubicBezTo>
                  <a:cubicBezTo>
                    <a:pt x="429" y="84"/>
                    <a:pt x="429" y="84"/>
                    <a:pt x="429" y="84"/>
                  </a:cubicBezTo>
                  <a:cubicBezTo>
                    <a:pt x="427" y="84"/>
                    <a:pt x="427" y="84"/>
                    <a:pt x="427" y="84"/>
                  </a:cubicBezTo>
                  <a:cubicBezTo>
                    <a:pt x="427" y="84"/>
                    <a:pt x="427" y="84"/>
                    <a:pt x="427" y="84"/>
                  </a:cubicBezTo>
                  <a:cubicBezTo>
                    <a:pt x="427" y="83"/>
                    <a:pt x="427" y="83"/>
                    <a:pt x="427" y="83"/>
                  </a:cubicBezTo>
                  <a:cubicBezTo>
                    <a:pt x="428" y="82"/>
                    <a:pt x="428" y="82"/>
                    <a:pt x="428" y="82"/>
                  </a:cubicBezTo>
                  <a:cubicBezTo>
                    <a:pt x="430" y="82"/>
                    <a:pt x="430" y="82"/>
                    <a:pt x="430" y="82"/>
                  </a:cubicBezTo>
                  <a:cubicBezTo>
                    <a:pt x="432" y="83"/>
                    <a:pt x="432" y="83"/>
                    <a:pt x="432" y="83"/>
                  </a:cubicBezTo>
                  <a:cubicBezTo>
                    <a:pt x="432" y="82"/>
                    <a:pt x="432" y="82"/>
                    <a:pt x="432" y="82"/>
                  </a:cubicBezTo>
                  <a:cubicBezTo>
                    <a:pt x="432" y="81"/>
                    <a:pt x="432" y="81"/>
                    <a:pt x="432" y="81"/>
                  </a:cubicBezTo>
                  <a:cubicBezTo>
                    <a:pt x="433" y="80"/>
                    <a:pt x="433" y="80"/>
                    <a:pt x="433" y="80"/>
                  </a:cubicBezTo>
                  <a:cubicBezTo>
                    <a:pt x="433" y="79"/>
                    <a:pt x="433" y="79"/>
                    <a:pt x="433" y="79"/>
                  </a:cubicBezTo>
                  <a:cubicBezTo>
                    <a:pt x="432" y="79"/>
                    <a:pt x="432" y="79"/>
                    <a:pt x="432" y="79"/>
                  </a:cubicBezTo>
                  <a:cubicBezTo>
                    <a:pt x="432" y="80"/>
                    <a:pt x="432" y="80"/>
                    <a:pt x="432" y="80"/>
                  </a:cubicBezTo>
                  <a:cubicBezTo>
                    <a:pt x="430" y="81"/>
                    <a:pt x="430" y="81"/>
                    <a:pt x="430" y="81"/>
                  </a:cubicBezTo>
                  <a:cubicBezTo>
                    <a:pt x="430" y="82"/>
                    <a:pt x="430" y="82"/>
                    <a:pt x="430" y="82"/>
                  </a:cubicBezTo>
                  <a:cubicBezTo>
                    <a:pt x="427" y="81"/>
                    <a:pt x="427" y="81"/>
                    <a:pt x="427" y="81"/>
                  </a:cubicBezTo>
                  <a:cubicBezTo>
                    <a:pt x="425" y="81"/>
                    <a:pt x="425" y="81"/>
                    <a:pt x="425" y="81"/>
                  </a:cubicBezTo>
                  <a:cubicBezTo>
                    <a:pt x="425" y="80"/>
                    <a:pt x="425" y="80"/>
                    <a:pt x="425" y="80"/>
                  </a:cubicBezTo>
                  <a:cubicBezTo>
                    <a:pt x="424" y="80"/>
                    <a:pt x="424" y="80"/>
                    <a:pt x="424" y="80"/>
                  </a:cubicBezTo>
                  <a:cubicBezTo>
                    <a:pt x="422" y="80"/>
                    <a:pt x="422" y="80"/>
                    <a:pt x="422" y="80"/>
                  </a:cubicBezTo>
                  <a:cubicBezTo>
                    <a:pt x="420" y="77"/>
                    <a:pt x="420" y="77"/>
                    <a:pt x="420" y="77"/>
                  </a:cubicBezTo>
                  <a:cubicBezTo>
                    <a:pt x="420" y="75"/>
                    <a:pt x="420" y="75"/>
                    <a:pt x="420" y="75"/>
                  </a:cubicBezTo>
                  <a:cubicBezTo>
                    <a:pt x="421" y="74"/>
                    <a:pt x="421" y="74"/>
                    <a:pt x="421" y="74"/>
                  </a:cubicBezTo>
                  <a:cubicBezTo>
                    <a:pt x="422" y="75"/>
                    <a:pt x="422" y="75"/>
                    <a:pt x="422" y="75"/>
                  </a:cubicBezTo>
                  <a:cubicBezTo>
                    <a:pt x="422" y="76"/>
                    <a:pt x="422" y="76"/>
                    <a:pt x="422" y="76"/>
                  </a:cubicBezTo>
                  <a:cubicBezTo>
                    <a:pt x="423" y="77"/>
                    <a:pt x="423" y="77"/>
                    <a:pt x="423" y="77"/>
                  </a:cubicBezTo>
                  <a:cubicBezTo>
                    <a:pt x="424" y="75"/>
                    <a:pt x="424" y="75"/>
                    <a:pt x="424" y="75"/>
                  </a:cubicBezTo>
                  <a:cubicBezTo>
                    <a:pt x="424" y="74"/>
                    <a:pt x="424" y="74"/>
                    <a:pt x="424" y="74"/>
                  </a:cubicBezTo>
                  <a:cubicBezTo>
                    <a:pt x="423" y="74"/>
                    <a:pt x="423" y="74"/>
                    <a:pt x="423" y="74"/>
                  </a:cubicBezTo>
                  <a:cubicBezTo>
                    <a:pt x="423" y="74"/>
                    <a:pt x="423" y="74"/>
                    <a:pt x="423" y="74"/>
                  </a:cubicBezTo>
                  <a:cubicBezTo>
                    <a:pt x="423" y="72"/>
                    <a:pt x="423" y="72"/>
                    <a:pt x="423" y="72"/>
                  </a:cubicBezTo>
                  <a:cubicBezTo>
                    <a:pt x="424" y="70"/>
                    <a:pt x="424" y="70"/>
                    <a:pt x="424" y="70"/>
                  </a:cubicBezTo>
                  <a:cubicBezTo>
                    <a:pt x="424" y="69"/>
                    <a:pt x="424" y="69"/>
                    <a:pt x="424" y="69"/>
                  </a:cubicBezTo>
                  <a:cubicBezTo>
                    <a:pt x="425" y="67"/>
                    <a:pt x="425" y="67"/>
                    <a:pt x="425" y="67"/>
                  </a:cubicBezTo>
                  <a:cubicBezTo>
                    <a:pt x="424" y="63"/>
                    <a:pt x="424" y="63"/>
                    <a:pt x="424" y="63"/>
                  </a:cubicBezTo>
                  <a:cubicBezTo>
                    <a:pt x="424" y="62"/>
                    <a:pt x="424" y="62"/>
                    <a:pt x="424" y="62"/>
                  </a:cubicBezTo>
                  <a:cubicBezTo>
                    <a:pt x="423" y="61"/>
                    <a:pt x="423" y="61"/>
                    <a:pt x="423" y="61"/>
                  </a:cubicBezTo>
                  <a:cubicBezTo>
                    <a:pt x="423" y="60"/>
                    <a:pt x="423" y="60"/>
                    <a:pt x="423" y="60"/>
                  </a:cubicBezTo>
                  <a:cubicBezTo>
                    <a:pt x="423" y="59"/>
                    <a:pt x="423" y="59"/>
                    <a:pt x="423" y="59"/>
                  </a:cubicBezTo>
                  <a:cubicBezTo>
                    <a:pt x="424" y="59"/>
                    <a:pt x="424" y="59"/>
                    <a:pt x="424" y="59"/>
                  </a:cubicBezTo>
                  <a:cubicBezTo>
                    <a:pt x="424" y="58"/>
                    <a:pt x="424" y="58"/>
                    <a:pt x="424" y="58"/>
                  </a:cubicBezTo>
                  <a:cubicBezTo>
                    <a:pt x="425" y="59"/>
                    <a:pt x="425" y="59"/>
                    <a:pt x="425" y="59"/>
                  </a:cubicBezTo>
                  <a:cubicBezTo>
                    <a:pt x="426" y="59"/>
                    <a:pt x="426" y="59"/>
                    <a:pt x="426" y="59"/>
                  </a:cubicBezTo>
                  <a:cubicBezTo>
                    <a:pt x="427" y="61"/>
                    <a:pt x="427" y="61"/>
                    <a:pt x="427" y="61"/>
                  </a:cubicBezTo>
                  <a:cubicBezTo>
                    <a:pt x="427" y="60"/>
                    <a:pt x="427" y="60"/>
                    <a:pt x="427" y="60"/>
                  </a:cubicBezTo>
                  <a:cubicBezTo>
                    <a:pt x="427" y="59"/>
                    <a:pt x="427" y="59"/>
                    <a:pt x="427" y="59"/>
                  </a:cubicBezTo>
                  <a:cubicBezTo>
                    <a:pt x="426" y="58"/>
                    <a:pt x="426" y="58"/>
                    <a:pt x="426" y="58"/>
                  </a:cubicBezTo>
                  <a:cubicBezTo>
                    <a:pt x="425" y="58"/>
                    <a:pt x="425" y="58"/>
                    <a:pt x="425" y="58"/>
                  </a:cubicBezTo>
                  <a:cubicBezTo>
                    <a:pt x="424" y="57"/>
                    <a:pt x="424" y="57"/>
                    <a:pt x="424" y="57"/>
                  </a:cubicBezTo>
                  <a:cubicBezTo>
                    <a:pt x="424" y="56"/>
                    <a:pt x="424" y="56"/>
                    <a:pt x="424" y="56"/>
                  </a:cubicBezTo>
                  <a:cubicBezTo>
                    <a:pt x="425" y="54"/>
                    <a:pt x="425" y="54"/>
                    <a:pt x="425" y="54"/>
                  </a:cubicBezTo>
                  <a:cubicBezTo>
                    <a:pt x="429" y="50"/>
                    <a:pt x="429" y="50"/>
                    <a:pt x="429" y="50"/>
                  </a:cubicBezTo>
                  <a:cubicBezTo>
                    <a:pt x="430" y="50"/>
                    <a:pt x="430" y="50"/>
                    <a:pt x="430" y="50"/>
                  </a:cubicBezTo>
                  <a:cubicBezTo>
                    <a:pt x="431" y="50"/>
                    <a:pt x="431" y="50"/>
                    <a:pt x="431" y="50"/>
                  </a:cubicBezTo>
                  <a:cubicBezTo>
                    <a:pt x="432" y="51"/>
                    <a:pt x="432" y="51"/>
                    <a:pt x="432" y="51"/>
                  </a:cubicBezTo>
                  <a:cubicBezTo>
                    <a:pt x="433" y="53"/>
                    <a:pt x="433" y="53"/>
                    <a:pt x="433" y="53"/>
                  </a:cubicBezTo>
                  <a:cubicBezTo>
                    <a:pt x="434" y="53"/>
                    <a:pt x="434" y="53"/>
                    <a:pt x="434" y="53"/>
                  </a:cubicBezTo>
                  <a:cubicBezTo>
                    <a:pt x="437" y="54"/>
                    <a:pt x="437" y="54"/>
                    <a:pt x="437" y="54"/>
                  </a:cubicBezTo>
                  <a:cubicBezTo>
                    <a:pt x="437" y="56"/>
                    <a:pt x="437" y="56"/>
                    <a:pt x="437" y="56"/>
                  </a:cubicBezTo>
                  <a:cubicBezTo>
                    <a:pt x="439" y="57"/>
                    <a:pt x="439" y="57"/>
                    <a:pt x="439" y="57"/>
                  </a:cubicBezTo>
                  <a:cubicBezTo>
                    <a:pt x="439" y="60"/>
                    <a:pt x="439" y="60"/>
                    <a:pt x="439" y="60"/>
                  </a:cubicBezTo>
                  <a:cubicBezTo>
                    <a:pt x="439" y="63"/>
                    <a:pt x="439" y="63"/>
                    <a:pt x="439" y="63"/>
                  </a:cubicBezTo>
                  <a:cubicBezTo>
                    <a:pt x="439" y="65"/>
                    <a:pt x="439" y="65"/>
                    <a:pt x="439" y="65"/>
                  </a:cubicBezTo>
                  <a:cubicBezTo>
                    <a:pt x="440" y="66"/>
                    <a:pt x="440" y="66"/>
                    <a:pt x="440" y="66"/>
                  </a:cubicBezTo>
                  <a:cubicBezTo>
                    <a:pt x="441" y="65"/>
                    <a:pt x="441" y="65"/>
                    <a:pt x="441" y="65"/>
                  </a:cubicBezTo>
                  <a:cubicBezTo>
                    <a:pt x="441" y="65"/>
                    <a:pt x="441" y="65"/>
                    <a:pt x="441" y="65"/>
                  </a:cubicBezTo>
                  <a:cubicBezTo>
                    <a:pt x="442" y="66"/>
                    <a:pt x="442" y="66"/>
                    <a:pt x="442" y="66"/>
                  </a:cubicBezTo>
                  <a:cubicBezTo>
                    <a:pt x="443" y="67"/>
                    <a:pt x="443" y="67"/>
                    <a:pt x="443" y="67"/>
                  </a:cubicBezTo>
                  <a:cubicBezTo>
                    <a:pt x="443" y="67"/>
                    <a:pt x="443" y="67"/>
                    <a:pt x="443" y="67"/>
                  </a:cubicBezTo>
                  <a:cubicBezTo>
                    <a:pt x="444" y="66"/>
                    <a:pt x="444" y="66"/>
                    <a:pt x="444" y="66"/>
                  </a:cubicBezTo>
                  <a:cubicBezTo>
                    <a:pt x="445" y="66"/>
                    <a:pt x="445" y="66"/>
                    <a:pt x="445" y="66"/>
                  </a:cubicBezTo>
                  <a:cubicBezTo>
                    <a:pt x="444" y="66"/>
                    <a:pt x="444" y="66"/>
                    <a:pt x="444" y="66"/>
                  </a:cubicBezTo>
                  <a:cubicBezTo>
                    <a:pt x="443" y="65"/>
                    <a:pt x="443" y="65"/>
                    <a:pt x="443" y="65"/>
                  </a:cubicBezTo>
                  <a:cubicBezTo>
                    <a:pt x="442" y="64"/>
                    <a:pt x="442" y="64"/>
                    <a:pt x="442" y="64"/>
                  </a:cubicBezTo>
                  <a:cubicBezTo>
                    <a:pt x="441" y="64"/>
                    <a:pt x="441" y="64"/>
                    <a:pt x="441" y="64"/>
                  </a:cubicBezTo>
                  <a:cubicBezTo>
                    <a:pt x="441" y="63"/>
                    <a:pt x="441" y="63"/>
                    <a:pt x="441" y="63"/>
                  </a:cubicBezTo>
                  <a:cubicBezTo>
                    <a:pt x="442" y="62"/>
                    <a:pt x="442" y="62"/>
                    <a:pt x="442" y="62"/>
                  </a:cubicBezTo>
                  <a:cubicBezTo>
                    <a:pt x="442" y="61"/>
                    <a:pt x="442" y="61"/>
                    <a:pt x="442" y="61"/>
                  </a:cubicBezTo>
                  <a:cubicBezTo>
                    <a:pt x="442" y="56"/>
                    <a:pt x="442" y="56"/>
                    <a:pt x="442" y="56"/>
                  </a:cubicBezTo>
                  <a:cubicBezTo>
                    <a:pt x="441" y="55"/>
                    <a:pt x="441" y="55"/>
                    <a:pt x="441" y="55"/>
                  </a:cubicBezTo>
                  <a:cubicBezTo>
                    <a:pt x="442" y="54"/>
                    <a:pt x="442" y="54"/>
                    <a:pt x="442" y="54"/>
                  </a:cubicBezTo>
                  <a:cubicBezTo>
                    <a:pt x="444" y="54"/>
                    <a:pt x="444" y="54"/>
                    <a:pt x="444" y="54"/>
                  </a:cubicBezTo>
                  <a:cubicBezTo>
                    <a:pt x="445" y="54"/>
                    <a:pt x="445" y="54"/>
                    <a:pt x="445" y="54"/>
                  </a:cubicBezTo>
                  <a:cubicBezTo>
                    <a:pt x="447" y="55"/>
                    <a:pt x="447" y="55"/>
                    <a:pt x="447" y="55"/>
                  </a:cubicBezTo>
                  <a:cubicBezTo>
                    <a:pt x="448" y="55"/>
                    <a:pt x="448" y="55"/>
                    <a:pt x="448" y="55"/>
                  </a:cubicBezTo>
                  <a:cubicBezTo>
                    <a:pt x="450" y="55"/>
                    <a:pt x="450" y="55"/>
                    <a:pt x="450" y="55"/>
                  </a:cubicBezTo>
                  <a:cubicBezTo>
                    <a:pt x="453" y="55"/>
                    <a:pt x="453" y="55"/>
                    <a:pt x="453" y="55"/>
                  </a:cubicBezTo>
                  <a:cubicBezTo>
                    <a:pt x="455" y="54"/>
                    <a:pt x="455" y="54"/>
                    <a:pt x="455" y="54"/>
                  </a:cubicBezTo>
                  <a:cubicBezTo>
                    <a:pt x="456" y="55"/>
                    <a:pt x="456" y="55"/>
                    <a:pt x="456" y="55"/>
                  </a:cubicBezTo>
                  <a:cubicBezTo>
                    <a:pt x="457" y="56"/>
                    <a:pt x="457" y="56"/>
                    <a:pt x="457" y="56"/>
                  </a:cubicBezTo>
                  <a:cubicBezTo>
                    <a:pt x="460" y="56"/>
                    <a:pt x="460" y="56"/>
                    <a:pt x="460" y="56"/>
                  </a:cubicBezTo>
                  <a:cubicBezTo>
                    <a:pt x="461" y="57"/>
                    <a:pt x="461" y="57"/>
                    <a:pt x="461" y="57"/>
                  </a:cubicBezTo>
                  <a:cubicBezTo>
                    <a:pt x="462" y="56"/>
                    <a:pt x="462" y="56"/>
                    <a:pt x="462" y="56"/>
                  </a:cubicBezTo>
                  <a:cubicBezTo>
                    <a:pt x="462" y="56"/>
                    <a:pt x="462" y="56"/>
                    <a:pt x="462" y="56"/>
                  </a:cubicBezTo>
                  <a:cubicBezTo>
                    <a:pt x="461" y="55"/>
                    <a:pt x="461" y="55"/>
                    <a:pt x="461" y="55"/>
                  </a:cubicBezTo>
                  <a:cubicBezTo>
                    <a:pt x="459" y="55"/>
                    <a:pt x="459" y="55"/>
                    <a:pt x="459" y="55"/>
                  </a:cubicBezTo>
                  <a:cubicBezTo>
                    <a:pt x="457" y="54"/>
                    <a:pt x="457" y="54"/>
                    <a:pt x="457" y="54"/>
                  </a:cubicBezTo>
                  <a:cubicBezTo>
                    <a:pt x="457" y="54"/>
                    <a:pt x="457" y="54"/>
                    <a:pt x="457" y="54"/>
                  </a:cubicBezTo>
                  <a:cubicBezTo>
                    <a:pt x="457" y="53"/>
                    <a:pt x="457" y="53"/>
                    <a:pt x="457" y="53"/>
                  </a:cubicBezTo>
                  <a:cubicBezTo>
                    <a:pt x="458" y="53"/>
                    <a:pt x="458" y="53"/>
                    <a:pt x="458" y="53"/>
                  </a:cubicBezTo>
                  <a:cubicBezTo>
                    <a:pt x="460" y="53"/>
                    <a:pt x="460" y="53"/>
                    <a:pt x="460" y="53"/>
                  </a:cubicBezTo>
                  <a:cubicBezTo>
                    <a:pt x="464" y="52"/>
                    <a:pt x="464" y="52"/>
                    <a:pt x="464" y="52"/>
                  </a:cubicBezTo>
                  <a:cubicBezTo>
                    <a:pt x="467" y="52"/>
                    <a:pt x="467" y="52"/>
                    <a:pt x="467" y="52"/>
                  </a:cubicBezTo>
                  <a:cubicBezTo>
                    <a:pt x="469" y="53"/>
                    <a:pt x="469" y="53"/>
                    <a:pt x="469" y="53"/>
                  </a:cubicBezTo>
                  <a:cubicBezTo>
                    <a:pt x="471" y="54"/>
                    <a:pt x="471" y="54"/>
                    <a:pt x="471" y="54"/>
                  </a:cubicBezTo>
                  <a:cubicBezTo>
                    <a:pt x="472" y="53"/>
                    <a:pt x="472" y="53"/>
                    <a:pt x="472" y="53"/>
                  </a:cubicBezTo>
                  <a:cubicBezTo>
                    <a:pt x="473" y="53"/>
                    <a:pt x="473" y="53"/>
                    <a:pt x="473" y="53"/>
                  </a:cubicBezTo>
                  <a:cubicBezTo>
                    <a:pt x="472" y="52"/>
                    <a:pt x="472" y="52"/>
                    <a:pt x="472" y="52"/>
                  </a:cubicBezTo>
                  <a:cubicBezTo>
                    <a:pt x="472" y="52"/>
                    <a:pt x="472" y="52"/>
                    <a:pt x="472" y="52"/>
                  </a:cubicBezTo>
                  <a:cubicBezTo>
                    <a:pt x="471" y="52"/>
                    <a:pt x="471" y="52"/>
                    <a:pt x="471" y="52"/>
                  </a:cubicBezTo>
                  <a:cubicBezTo>
                    <a:pt x="471" y="51"/>
                    <a:pt x="471" y="51"/>
                    <a:pt x="471" y="51"/>
                  </a:cubicBezTo>
                  <a:cubicBezTo>
                    <a:pt x="470" y="50"/>
                    <a:pt x="470" y="50"/>
                    <a:pt x="470" y="50"/>
                  </a:cubicBezTo>
                  <a:cubicBezTo>
                    <a:pt x="468" y="50"/>
                    <a:pt x="468" y="50"/>
                    <a:pt x="468" y="50"/>
                  </a:cubicBezTo>
                  <a:cubicBezTo>
                    <a:pt x="467" y="50"/>
                    <a:pt x="467" y="50"/>
                    <a:pt x="467" y="50"/>
                  </a:cubicBezTo>
                  <a:cubicBezTo>
                    <a:pt x="464" y="50"/>
                    <a:pt x="464" y="50"/>
                    <a:pt x="464" y="50"/>
                  </a:cubicBezTo>
                  <a:cubicBezTo>
                    <a:pt x="464" y="50"/>
                    <a:pt x="464" y="50"/>
                    <a:pt x="464" y="50"/>
                  </a:cubicBezTo>
                  <a:cubicBezTo>
                    <a:pt x="465" y="49"/>
                    <a:pt x="465" y="49"/>
                    <a:pt x="465" y="49"/>
                  </a:cubicBezTo>
                  <a:cubicBezTo>
                    <a:pt x="465" y="47"/>
                    <a:pt x="465" y="47"/>
                    <a:pt x="465" y="47"/>
                  </a:cubicBezTo>
                  <a:cubicBezTo>
                    <a:pt x="467" y="47"/>
                    <a:pt x="467" y="47"/>
                    <a:pt x="467" y="47"/>
                  </a:cubicBezTo>
                  <a:cubicBezTo>
                    <a:pt x="468" y="46"/>
                    <a:pt x="468" y="46"/>
                    <a:pt x="468" y="46"/>
                  </a:cubicBezTo>
                  <a:cubicBezTo>
                    <a:pt x="469" y="44"/>
                    <a:pt x="469" y="44"/>
                    <a:pt x="469" y="44"/>
                  </a:cubicBezTo>
                  <a:cubicBezTo>
                    <a:pt x="472" y="42"/>
                    <a:pt x="472" y="42"/>
                    <a:pt x="472" y="42"/>
                  </a:cubicBezTo>
                  <a:cubicBezTo>
                    <a:pt x="474" y="42"/>
                    <a:pt x="474" y="42"/>
                    <a:pt x="474" y="42"/>
                  </a:cubicBezTo>
                  <a:cubicBezTo>
                    <a:pt x="477" y="41"/>
                    <a:pt x="477" y="41"/>
                    <a:pt x="477" y="41"/>
                  </a:cubicBezTo>
                  <a:cubicBezTo>
                    <a:pt x="477" y="40"/>
                    <a:pt x="477" y="40"/>
                    <a:pt x="477" y="40"/>
                  </a:cubicBezTo>
                  <a:cubicBezTo>
                    <a:pt x="473" y="42"/>
                    <a:pt x="473" y="42"/>
                    <a:pt x="473" y="42"/>
                  </a:cubicBezTo>
                  <a:cubicBezTo>
                    <a:pt x="471" y="42"/>
                    <a:pt x="471" y="42"/>
                    <a:pt x="471" y="42"/>
                  </a:cubicBezTo>
                  <a:cubicBezTo>
                    <a:pt x="468" y="44"/>
                    <a:pt x="468" y="44"/>
                    <a:pt x="468" y="44"/>
                  </a:cubicBezTo>
                  <a:cubicBezTo>
                    <a:pt x="467" y="46"/>
                    <a:pt x="467" y="46"/>
                    <a:pt x="467" y="46"/>
                  </a:cubicBezTo>
                  <a:cubicBezTo>
                    <a:pt x="467" y="46"/>
                    <a:pt x="467" y="46"/>
                    <a:pt x="467" y="46"/>
                  </a:cubicBezTo>
                  <a:cubicBezTo>
                    <a:pt x="466" y="44"/>
                    <a:pt x="466" y="44"/>
                    <a:pt x="466" y="44"/>
                  </a:cubicBezTo>
                  <a:cubicBezTo>
                    <a:pt x="466" y="44"/>
                    <a:pt x="466" y="44"/>
                    <a:pt x="466" y="44"/>
                  </a:cubicBezTo>
                  <a:cubicBezTo>
                    <a:pt x="465" y="45"/>
                    <a:pt x="465" y="45"/>
                    <a:pt x="465" y="45"/>
                  </a:cubicBezTo>
                  <a:cubicBezTo>
                    <a:pt x="464" y="46"/>
                    <a:pt x="464" y="46"/>
                    <a:pt x="464" y="46"/>
                  </a:cubicBezTo>
                  <a:cubicBezTo>
                    <a:pt x="462" y="48"/>
                    <a:pt x="462" y="48"/>
                    <a:pt x="462" y="48"/>
                  </a:cubicBezTo>
                  <a:cubicBezTo>
                    <a:pt x="463" y="48"/>
                    <a:pt x="463" y="48"/>
                    <a:pt x="463" y="48"/>
                  </a:cubicBezTo>
                  <a:cubicBezTo>
                    <a:pt x="463" y="48"/>
                    <a:pt x="463" y="48"/>
                    <a:pt x="463" y="48"/>
                  </a:cubicBezTo>
                  <a:cubicBezTo>
                    <a:pt x="461" y="50"/>
                    <a:pt x="461" y="50"/>
                    <a:pt x="461" y="50"/>
                  </a:cubicBezTo>
                  <a:cubicBezTo>
                    <a:pt x="460" y="50"/>
                    <a:pt x="460" y="50"/>
                    <a:pt x="460" y="50"/>
                  </a:cubicBezTo>
                  <a:cubicBezTo>
                    <a:pt x="455" y="52"/>
                    <a:pt x="455" y="52"/>
                    <a:pt x="455" y="52"/>
                  </a:cubicBezTo>
                  <a:cubicBezTo>
                    <a:pt x="454" y="52"/>
                    <a:pt x="454" y="52"/>
                    <a:pt x="454" y="52"/>
                  </a:cubicBezTo>
                  <a:cubicBezTo>
                    <a:pt x="453" y="52"/>
                    <a:pt x="453" y="52"/>
                    <a:pt x="453" y="52"/>
                  </a:cubicBezTo>
                  <a:cubicBezTo>
                    <a:pt x="449" y="52"/>
                    <a:pt x="449" y="52"/>
                    <a:pt x="449" y="52"/>
                  </a:cubicBezTo>
                  <a:cubicBezTo>
                    <a:pt x="447" y="50"/>
                    <a:pt x="447" y="50"/>
                    <a:pt x="447" y="50"/>
                  </a:cubicBezTo>
                  <a:cubicBezTo>
                    <a:pt x="446" y="51"/>
                    <a:pt x="446" y="51"/>
                    <a:pt x="446" y="51"/>
                  </a:cubicBezTo>
                  <a:cubicBezTo>
                    <a:pt x="445" y="51"/>
                    <a:pt x="445" y="51"/>
                    <a:pt x="445" y="51"/>
                  </a:cubicBezTo>
                  <a:cubicBezTo>
                    <a:pt x="444" y="49"/>
                    <a:pt x="444" y="49"/>
                    <a:pt x="444" y="49"/>
                  </a:cubicBezTo>
                  <a:cubicBezTo>
                    <a:pt x="446" y="48"/>
                    <a:pt x="446" y="48"/>
                    <a:pt x="446" y="48"/>
                  </a:cubicBezTo>
                  <a:cubicBezTo>
                    <a:pt x="448" y="48"/>
                    <a:pt x="448" y="48"/>
                    <a:pt x="448" y="48"/>
                  </a:cubicBezTo>
                  <a:cubicBezTo>
                    <a:pt x="449" y="47"/>
                    <a:pt x="449" y="47"/>
                    <a:pt x="449" y="47"/>
                  </a:cubicBezTo>
                  <a:cubicBezTo>
                    <a:pt x="451" y="47"/>
                    <a:pt x="451" y="47"/>
                    <a:pt x="451" y="47"/>
                  </a:cubicBezTo>
                  <a:cubicBezTo>
                    <a:pt x="452" y="46"/>
                    <a:pt x="452" y="46"/>
                    <a:pt x="452" y="46"/>
                  </a:cubicBezTo>
                  <a:cubicBezTo>
                    <a:pt x="451" y="46"/>
                    <a:pt x="451" y="46"/>
                    <a:pt x="451" y="46"/>
                  </a:cubicBezTo>
                  <a:cubicBezTo>
                    <a:pt x="450" y="47"/>
                    <a:pt x="450" y="47"/>
                    <a:pt x="450" y="47"/>
                  </a:cubicBezTo>
                  <a:cubicBezTo>
                    <a:pt x="448" y="46"/>
                    <a:pt x="448" y="46"/>
                    <a:pt x="448" y="46"/>
                  </a:cubicBezTo>
                  <a:cubicBezTo>
                    <a:pt x="447" y="47"/>
                    <a:pt x="447" y="47"/>
                    <a:pt x="447" y="47"/>
                  </a:cubicBezTo>
                  <a:cubicBezTo>
                    <a:pt x="446" y="47"/>
                    <a:pt x="446" y="47"/>
                    <a:pt x="446" y="47"/>
                  </a:cubicBezTo>
                  <a:cubicBezTo>
                    <a:pt x="446" y="46"/>
                    <a:pt x="446" y="46"/>
                    <a:pt x="446" y="46"/>
                  </a:cubicBezTo>
                  <a:cubicBezTo>
                    <a:pt x="447" y="45"/>
                    <a:pt x="447" y="45"/>
                    <a:pt x="447" y="45"/>
                  </a:cubicBezTo>
                  <a:cubicBezTo>
                    <a:pt x="446" y="45"/>
                    <a:pt x="446" y="45"/>
                    <a:pt x="446" y="45"/>
                  </a:cubicBezTo>
                  <a:cubicBezTo>
                    <a:pt x="444" y="45"/>
                    <a:pt x="444" y="45"/>
                    <a:pt x="444" y="45"/>
                  </a:cubicBezTo>
                  <a:cubicBezTo>
                    <a:pt x="444" y="47"/>
                    <a:pt x="444" y="47"/>
                    <a:pt x="444" y="47"/>
                  </a:cubicBezTo>
                  <a:cubicBezTo>
                    <a:pt x="442" y="49"/>
                    <a:pt x="442" y="49"/>
                    <a:pt x="442" y="49"/>
                  </a:cubicBezTo>
                  <a:cubicBezTo>
                    <a:pt x="440" y="49"/>
                    <a:pt x="440" y="49"/>
                    <a:pt x="440" y="49"/>
                  </a:cubicBezTo>
                  <a:cubicBezTo>
                    <a:pt x="437" y="48"/>
                    <a:pt x="437" y="48"/>
                    <a:pt x="437" y="48"/>
                  </a:cubicBezTo>
                  <a:cubicBezTo>
                    <a:pt x="435" y="48"/>
                    <a:pt x="435" y="48"/>
                    <a:pt x="435" y="48"/>
                  </a:cubicBezTo>
                  <a:cubicBezTo>
                    <a:pt x="434" y="47"/>
                    <a:pt x="434" y="47"/>
                    <a:pt x="434" y="47"/>
                  </a:cubicBezTo>
                  <a:cubicBezTo>
                    <a:pt x="434" y="46"/>
                    <a:pt x="434" y="46"/>
                    <a:pt x="434" y="46"/>
                  </a:cubicBezTo>
                  <a:cubicBezTo>
                    <a:pt x="432" y="46"/>
                    <a:pt x="432" y="46"/>
                    <a:pt x="432" y="46"/>
                  </a:cubicBezTo>
                  <a:cubicBezTo>
                    <a:pt x="431" y="45"/>
                    <a:pt x="431" y="45"/>
                    <a:pt x="431" y="45"/>
                  </a:cubicBezTo>
                  <a:cubicBezTo>
                    <a:pt x="431" y="44"/>
                    <a:pt x="431" y="44"/>
                    <a:pt x="431" y="44"/>
                  </a:cubicBezTo>
                  <a:cubicBezTo>
                    <a:pt x="432" y="43"/>
                    <a:pt x="432" y="43"/>
                    <a:pt x="432" y="43"/>
                  </a:cubicBezTo>
                  <a:cubicBezTo>
                    <a:pt x="433" y="42"/>
                    <a:pt x="433" y="42"/>
                    <a:pt x="433" y="42"/>
                  </a:cubicBezTo>
                  <a:cubicBezTo>
                    <a:pt x="435" y="41"/>
                    <a:pt x="435" y="41"/>
                    <a:pt x="435" y="41"/>
                  </a:cubicBezTo>
                  <a:cubicBezTo>
                    <a:pt x="436" y="39"/>
                    <a:pt x="436" y="39"/>
                    <a:pt x="436" y="39"/>
                  </a:cubicBezTo>
                  <a:cubicBezTo>
                    <a:pt x="438" y="38"/>
                    <a:pt x="438" y="38"/>
                    <a:pt x="438" y="38"/>
                  </a:cubicBezTo>
                  <a:cubicBezTo>
                    <a:pt x="438" y="38"/>
                    <a:pt x="438" y="38"/>
                    <a:pt x="438" y="38"/>
                  </a:cubicBezTo>
                  <a:cubicBezTo>
                    <a:pt x="440" y="38"/>
                    <a:pt x="440" y="38"/>
                    <a:pt x="440" y="38"/>
                  </a:cubicBezTo>
                  <a:cubicBezTo>
                    <a:pt x="442" y="38"/>
                    <a:pt x="442" y="38"/>
                    <a:pt x="442" y="38"/>
                  </a:cubicBezTo>
                  <a:cubicBezTo>
                    <a:pt x="443" y="38"/>
                    <a:pt x="443" y="38"/>
                    <a:pt x="443" y="38"/>
                  </a:cubicBezTo>
                  <a:cubicBezTo>
                    <a:pt x="444" y="38"/>
                    <a:pt x="444" y="38"/>
                    <a:pt x="444" y="38"/>
                  </a:cubicBezTo>
                  <a:cubicBezTo>
                    <a:pt x="447" y="39"/>
                    <a:pt x="447" y="39"/>
                    <a:pt x="447" y="39"/>
                  </a:cubicBezTo>
                  <a:cubicBezTo>
                    <a:pt x="449" y="39"/>
                    <a:pt x="449" y="39"/>
                    <a:pt x="449" y="39"/>
                  </a:cubicBezTo>
                  <a:cubicBezTo>
                    <a:pt x="450" y="40"/>
                    <a:pt x="450" y="40"/>
                    <a:pt x="450" y="40"/>
                  </a:cubicBezTo>
                  <a:cubicBezTo>
                    <a:pt x="452" y="39"/>
                    <a:pt x="452" y="39"/>
                    <a:pt x="452" y="39"/>
                  </a:cubicBezTo>
                  <a:cubicBezTo>
                    <a:pt x="452" y="39"/>
                    <a:pt x="452" y="39"/>
                    <a:pt x="452" y="39"/>
                  </a:cubicBezTo>
                  <a:cubicBezTo>
                    <a:pt x="451" y="38"/>
                    <a:pt x="451" y="38"/>
                    <a:pt x="451" y="38"/>
                  </a:cubicBezTo>
                  <a:cubicBezTo>
                    <a:pt x="449" y="39"/>
                    <a:pt x="449" y="39"/>
                    <a:pt x="449" y="39"/>
                  </a:cubicBezTo>
                  <a:cubicBezTo>
                    <a:pt x="446" y="38"/>
                    <a:pt x="446" y="38"/>
                    <a:pt x="446" y="38"/>
                  </a:cubicBezTo>
                  <a:cubicBezTo>
                    <a:pt x="445" y="37"/>
                    <a:pt x="445" y="37"/>
                    <a:pt x="445" y="37"/>
                  </a:cubicBezTo>
                  <a:cubicBezTo>
                    <a:pt x="443" y="37"/>
                    <a:pt x="443" y="37"/>
                    <a:pt x="443" y="37"/>
                  </a:cubicBezTo>
                  <a:cubicBezTo>
                    <a:pt x="441" y="37"/>
                    <a:pt x="441" y="37"/>
                    <a:pt x="441" y="37"/>
                  </a:cubicBezTo>
                  <a:cubicBezTo>
                    <a:pt x="438" y="37"/>
                    <a:pt x="438" y="37"/>
                    <a:pt x="438" y="37"/>
                  </a:cubicBezTo>
                  <a:cubicBezTo>
                    <a:pt x="437" y="37"/>
                    <a:pt x="437" y="37"/>
                    <a:pt x="437" y="37"/>
                  </a:cubicBezTo>
                  <a:cubicBezTo>
                    <a:pt x="437" y="37"/>
                    <a:pt x="437" y="37"/>
                    <a:pt x="437" y="37"/>
                  </a:cubicBezTo>
                  <a:cubicBezTo>
                    <a:pt x="435" y="39"/>
                    <a:pt x="435" y="39"/>
                    <a:pt x="435" y="39"/>
                  </a:cubicBezTo>
                  <a:cubicBezTo>
                    <a:pt x="433" y="40"/>
                    <a:pt x="433" y="40"/>
                    <a:pt x="433" y="40"/>
                  </a:cubicBezTo>
                  <a:cubicBezTo>
                    <a:pt x="431" y="41"/>
                    <a:pt x="431" y="41"/>
                    <a:pt x="431" y="41"/>
                  </a:cubicBezTo>
                  <a:cubicBezTo>
                    <a:pt x="429" y="43"/>
                    <a:pt x="429" y="43"/>
                    <a:pt x="429" y="43"/>
                  </a:cubicBezTo>
                  <a:cubicBezTo>
                    <a:pt x="429" y="43"/>
                    <a:pt x="429" y="43"/>
                    <a:pt x="429" y="43"/>
                  </a:cubicBezTo>
                  <a:cubicBezTo>
                    <a:pt x="428" y="43"/>
                    <a:pt x="428" y="43"/>
                    <a:pt x="428" y="43"/>
                  </a:cubicBezTo>
                  <a:cubicBezTo>
                    <a:pt x="426" y="41"/>
                    <a:pt x="426" y="41"/>
                    <a:pt x="426" y="41"/>
                  </a:cubicBezTo>
                  <a:cubicBezTo>
                    <a:pt x="425" y="41"/>
                    <a:pt x="425" y="41"/>
                    <a:pt x="425" y="41"/>
                  </a:cubicBezTo>
                  <a:cubicBezTo>
                    <a:pt x="425" y="40"/>
                    <a:pt x="425" y="40"/>
                    <a:pt x="425" y="40"/>
                  </a:cubicBezTo>
                  <a:cubicBezTo>
                    <a:pt x="424" y="38"/>
                    <a:pt x="424" y="38"/>
                    <a:pt x="424" y="38"/>
                  </a:cubicBezTo>
                  <a:cubicBezTo>
                    <a:pt x="424" y="37"/>
                    <a:pt x="424" y="37"/>
                    <a:pt x="424" y="37"/>
                  </a:cubicBezTo>
                  <a:cubicBezTo>
                    <a:pt x="423" y="36"/>
                    <a:pt x="423" y="36"/>
                    <a:pt x="423" y="36"/>
                  </a:cubicBezTo>
                  <a:cubicBezTo>
                    <a:pt x="423" y="34"/>
                    <a:pt x="423" y="34"/>
                    <a:pt x="423" y="34"/>
                  </a:cubicBezTo>
                  <a:cubicBezTo>
                    <a:pt x="424" y="34"/>
                    <a:pt x="424" y="34"/>
                    <a:pt x="424" y="34"/>
                  </a:cubicBezTo>
                  <a:cubicBezTo>
                    <a:pt x="425" y="34"/>
                    <a:pt x="425" y="34"/>
                    <a:pt x="425" y="34"/>
                  </a:cubicBezTo>
                  <a:cubicBezTo>
                    <a:pt x="426" y="34"/>
                    <a:pt x="426" y="34"/>
                    <a:pt x="426" y="34"/>
                  </a:cubicBezTo>
                  <a:cubicBezTo>
                    <a:pt x="427" y="34"/>
                    <a:pt x="427" y="34"/>
                    <a:pt x="427" y="34"/>
                  </a:cubicBezTo>
                  <a:cubicBezTo>
                    <a:pt x="431" y="34"/>
                    <a:pt x="431" y="34"/>
                    <a:pt x="431" y="34"/>
                  </a:cubicBezTo>
                  <a:cubicBezTo>
                    <a:pt x="433" y="35"/>
                    <a:pt x="433" y="35"/>
                    <a:pt x="433" y="35"/>
                  </a:cubicBezTo>
                  <a:cubicBezTo>
                    <a:pt x="434" y="35"/>
                    <a:pt x="434" y="35"/>
                    <a:pt x="434" y="35"/>
                  </a:cubicBezTo>
                  <a:cubicBezTo>
                    <a:pt x="434" y="36"/>
                    <a:pt x="434" y="36"/>
                    <a:pt x="434" y="36"/>
                  </a:cubicBezTo>
                  <a:cubicBezTo>
                    <a:pt x="436" y="36"/>
                    <a:pt x="436" y="36"/>
                    <a:pt x="436" y="36"/>
                  </a:cubicBezTo>
                  <a:cubicBezTo>
                    <a:pt x="437" y="35"/>
                    <a:pt x="437" y="35"/>
                    <a:pt x="437" y="35"/>
                  </a:cubicBezTo>
                  <a:cubicBezTo>
                    <a:pt x="439" y="36"/>
                    <a:pt x="439" y="36"/>
                    <a:pt x="439" y="36"/>
                  </a:cubicBezTo>
                  <a:cubicBezTo>
                    <a:pt x="439" y="35"/>
                    <a:pt x="439" y="35"/>
                    <a:pt x="439" y="35"/>
                  </a:cubicBezTo>
                  <a:cubicBezTo>
                    <a:pt x="440" y="35"/>
                    <a:pt x="440" y="35"/>
                    <a:pt x="440" y="35"/>
                  </a:cubicBezTo>
                  <a:cubicBezTo>
                    <a:pt x="441" y="34"/>
                    <a:pt x="441" y="34"/>
                    <a:pt x="441" y="34"/>
                  </a:cubicBezTo>
                  <a:cubicBezTo>
                    <a:pt x="443" y="34"/>
                    <a:pt x="443" y="34"/>
                    <a:pt x="443" y="34"/>
                  </a:cubicBezTo>
                  <a:cubicBezTo>
                    <a:pt x="446" y="34"/>
                    <a:pt x="446" y="34"/>
                    <a:pt x="446" y="34"/>
                  </a:cubicBezTo>
                  <a:cubicBezTo>
                    <a:pt x="446" y="33"/>
                    <a:pt x="446" y="33"/>
                    <a:pt x="446" y="33"/>
                  </a:cubicBezTo>
                  <a:cubicBezTo>
                    <a:pt x="446" y="32"/>
                    <a:pt x="446" y="32"/>
                    <a:pt x="446" y="32"/>
                  </a:cubicBezTo>
                  <a:cubicBezTo>
                    <a:pt x="445" y="32"/>
                    <a:pt x="445" y="32"/>
                    <a:pt x="445" y="32"/>
                  </a:cubicBezTo>
                  <a:cubicBezTo>
                    <a:pt x="445" y="33"/>
                    <a:pt x="445" y="33"/>
                    <a:pt x="445" y="33"/>
                  </a:cubicBezTo>
                  <a:cubicBezTo>
                    <a:pt x="444" y="33"/>
                    <a:pt x="444" y="33"/>
                    <a:pt x="444" y="33"/>
                  </a:cubicBezTo>
                  <a:cubicBezTo>
                    <a:pt x="442" y="33"/>
                    <a:pt x="442" y="33"/>
                    <a:pt x="442" y="33"/>
                  </a:cubicBezTo>
                  <a:cubicBezTo>
                    <a:pt x="440" y="33"/>
                    <a:pt x="440" y="33"/>
                    <a:pt x="440" y="33"/>
                  </a:cubicBezTo>
                  <a:cubicBezTo>
                    <a:pt x="438" y="34"/>
                    <a:pt x="438" y="34"/>
                    <a:pt x="438" y="34"/>
                  </a:cubicBezTo>
                  <a:cubicBezTo>
                    <a:pt x="437" y="35"/>
                    <a:pt x="437" y="35"/>
                    <a:pt x="437" y="35"/>
                  </a:cubicBezTo>
                  <a:cubicBezTo>
                    <a:pt x="435" y="34"/>
                    <a:pt x="435" y="34"/>
                    <a:pt x="435" y="34"/>
                  </a:cubicBezTo>
                  <a:cubicBezTo>
                    <a:pt x="434" y="35"/>
                    <a:pt x="434" y="35"/>
                    <a:pt x="434" y="35"/>
                  </a:cubicBezTo>
                  <a:cubicBezTo>
                    <a:pt x="433" y="35"/>
                    <a:pt x="433" y="35"/>
                    <a:pt x="433" y="35"/>
                  </a:cubicBezTo>
                  <a:cubicBezTo>
                    <a:pt x="432" y="33"/>
                    <a:pt x="432" y="33"/>
                    <a:pt x="432" y="33"/>
                  </a:cubicBezTo>
                  <a:cubicBezTo>
                    <a:pt x="431" y="33"/>
                    <a:pt x="431" y="33"/>
                    <a:pt x="431" y="33"/>
                  </a:cubicBezTo>
                  <a:cubicBezTo>
                    <a:pt x="431" y="33"/>
                    <a:pt x="431" y="33"/>
                    <a:pt x="431" y="33"/>
                  </a:cubicBezTo>
                  <a:cubicBezTo>
                    <a:pt x="429" y="33"/>
                    <a:pt x="429" y="33"/>
                    <a:pt x="429" y="33"/>
                  </a:cubicBezTo>
                  <a:cubicBezTo>
                    <a:pt x="427" y="32"/>
                    <a:pt x="427" y="32"/>
                    <a:pt x="427" y="32"/>
                  </a:cubicBezTo>
                  <a:cubicBezTo>
                    <a:pt x="426" y="32"/>
                    <a:pt x="426" y="32"/>
                    <a:pt x="426" y="32"/>
                  </a:cubicBezTo>
                  <a:cubicBezTo>
                    <a:pt x="424" y="32"/>
                    <a:pt x="424" y="32"/>
                    <a:pt x="424" y="32"/>
                  </a:cubicBezTo>
                  <a:cubicBezTo>
                    <a:pt x="424" y="31"/>
                    <a:pt x="424" y="31"/>
                    <a:pt x="424" y="31"/>
                  </a:cubicBezTo>
                  <a:cubicBezTo>
                    <a:pt x="425" y="30"/>
                    <a:pt x="425" y="30"/>
                    <a:pt x="425" y="30"/>
                  </a:cubicBezTo>
                  <a:cubicBezTo>
                    <a:pt x="425" y="29"/>
                    <a:pt x="425" y="29"/>
                    <a:pt x="425" y="29"/>
                  </a:cubicBezTo>
                  <a:cubicBezTo>
                    <a:pt x="425" y="28"/>
                    <a:pt x="425" y="28"/>
                    <a:pt x="425" y="28"/>
                  </a:cubicBezTo>
                  <a:cubicBezTo>
                    <a:pt x="426" y="28"/>
                    <a:pt x="426" y="28"/>
                    <a:pt x="426" y="28"/>
                  </a:cubicBezTo>
                  <a:cubicBezTo>
                    <a:pt x="427" y="29"/>
                    <a:pt x="427" y="29"/>
                    <a:pt x="427" y="29"/>
                  </a:cubicBezTo>
                  <a:cubicBezTo>
                    <a:pt x="429" y="29"/>
                    <a:pt x="429" y="29"/>
                    <a:pt x="429" y="29"/>
                  </a:cubicBezTo>
                  <a:cubicBezTo>
                    <a:pt x="430" y="29"/>
                    <a:pt x="430" y="29"/>
                    <a:pt x="430" y="29"/>
                  </a:cubicBezTo>
                  <a:cubicBezTo>
                    <a:pt x="429" y="28"/>
                    <a:pt x="429" y="28"/>
                    <a:pt x="429" y="28"/>
                  </a:cubicBezTo>
                  <a:cubicBezTo>
                    <a:pt x="428" y="28"/>
                    <a:pt x="428" y="28"/>
                    <a:pt x="428" y="28"/>
                  </a:cubicBezTo>
                  <a:cubicBezTo>
                    <a:pt x="427" y="27"/>
                    <a:pt x="427" y="27"/>
                    <a:pt x="427" y="27"/>
                  </a:cubicBezTo>
                  <a:cubicBezTo>
                    <a:pt x="427" y="26"/>
                    <a:pt x="427" y="26"/>
                    <a:pt x="427" y="26"/>
                  </a:cubicBezTo>
                  <a:cubicBezTo>
                    <a:pt x="429" y="26"/>
                    <a:pt x="429" y="26"/>
                    <a:pt x="429" y="26"/>
                  </a:cubicBezTo>
                  <a:cubicBezTo>
                    <a:pt x="430" y="25"/>
                    <a:pt x="430" y="25"/>
                    <a:pt x="430" y="25"/>
                  </a:cubicBezTo>
                  <a:cubicBezTo>
                    <a:pt x="433" y="25"/>
                    <a:pt x="433" y="25"/>
                    <a:pt x="433" y="25"/>
                  </a:cubicBezTo>
                  <a:cubicBezTo>
                    <a:pt x="433" y="24"/>
                    <a:pt x="433" y="24"/>
                    <a:pt x="433" y="24"/>
                  </a:cubicBezTo>
                  <a:cubicBezTo>
                    <a:pt x="435" y="24"/>
                    <a:pt x="435" y="24"/>
                    <a:pt x="435" y="24"/>
                  </a:cubicBezTo>
                  <a:cubicBezTo>
                    <a:pt x="435" y="24"/>
                    <a:pt x="435" y="24"/>
                    <a:pt x="435" y="24"/>
                  </a:cubicBezTo>
                  <a:cubicBezTo>
                    <a:pt x="436" y="24"/>
                    <a:pt x="436" y="24"/>
                    <a:pt x="436" y="24"/>
                  </a:cubicBezTo>
                  <a:cubicBezTo>
                    <a:pt x="436" y="23"/>
                    <a:pt x="436" y="23"/>
                    <a:pt x="436" y="23"/>
                  </a:cubicBezTo>
                  <a:cubicBezTo>
                    <a:pt x="436" y="23"/>
                    <a:pt x="436" y="23"/>
                    <a:pt x="436" y="23"/>
                  </a:cubicBezTo>
                  <a:cubicBezTo>
                    <a:pt x="433" y="23"/>
                    <a:pt x="433" y="23"/>
                    <a:pt x="433" y="23"/>
                  </a:cubicBezTo>
                  <a:cubicBezTo>
                    <a:pt x="431" y="24"/>
                    <a:pt x="431" y="24"/>
                    <a:pt x="431" y="24"/>
                  </a:cubicBezTo>
                  <a:cubicBezTo>
                    <a:pt x="429" y="24"/>
                    <a:pt x="429" y="24"/>
                    <a:pt x="429" y="24"/>
                  </a:cubicBezTo>
                  <a:cubicBezTo>
                    <a:pt x="428" y="24"/>
                    <a:pt x="428" y="24"/>
                    <a:pt x="428" y="24"/>
                  </a:cubicBezTo>
                  <a:cubicBezTo>
                    <a:pt x="427" y="25"/>
                    <a:pt x="427" y="25"/>
                    <a:pt x="427" y="25"/>
                  </a:cubicBezTo>
                  <a:cubicBezTo>
                    <a:pt x="426" y="25"/>
                    <a:pt x="426" y="25"/>
                    <a:pt x="426" y="25"/>
                  </a:cubicBezTo>
                  <a:cubicBezTo>
                    <a:pt x="426" y="24"/>
                    <a:pt x="426" y="24"/>
                    <a:pt x="426" y="24"/>
                  </a:cubicBezTo>
                  <a:cubicBezTo>
                    <a:pt x="426" y="23"/>
                    <a:pt x="426" y="23"/>
                    <a:pt x="426" y="23"/>
                  </a:cubicBezTo>
                  <a:cubicBezTo>
                    <a:pt x="428" y="22"/>
                    <a:pt x="428" y="22"/>
                    <a:pt x="428" y="22"/>
                  </a:cubicBezTo>
                  <a:cubicBezTo>
                    <a:pt x="429" y="21"/>
                    <a:pt x="429" y="21"/>
                    <a:pt x="429" y="21"/>
                  </a:cubicBezTo>
                  <a:cubicBezTo>
                    <a:pt x="431" y="21"/>
                    <a:pt x="431" y="21"/>
                    <a:pt x="431" y="21"/>
                  </a:cubicBezTo>
                  <a:cubicBezTo>
                    <a:pt x="432" y="20"/>
                    <a:pt x="432" y="20"/>
                    <a:pt x="432" y="20"/>
                  </a:cubicBezTo>
                  <a:cubicBezTo>
                    <a:pt x="431" y="20"/>
                    <a:pt x="431" y="20"/>
                    <a:pt x="431" y="20"/>
                  </a:cubicBezTo>
                  <a:cubicBezTo>
                    <a:pt x="430" y="20"/>
                    <a:pt x="430" y="20"/>
                    <a:pt x="430" y="20"/>
                  </a:cubicBezTo>
                  <a:cubicBezTo>
                    <a:pt x="431" y="18"/>
                    <a:pt x="431" y="18"/>
                    <a:pt x="431" y="18"/>
                  </a:cubicBezTo>
                  <a:cubicBezTo>
                    <a:pt x="430" y="18"/>
                    <a:pt x="430" y="18"/>
                    <a:pt x="430" y="18"/>
                  </a:cubicBezTo>
                  <a:cubicBezTo>
                    <a:pt x="430" y="19"/>
                    <a:pt x="430" y="19"/>
                    <a:pt x="430" y="19"/>
                  </a:cubicBezTo>
                  <a:cubicBezTo>
                    <a:pt x="429" y="20"/>
                    <a:pt x="429" y="20"/>
                    <a:pt x="429" y="20"/>
                  </a:cubicBezTo>
                  <a:cubicBezTo>
                    <a:pt x="429" y="19"/>
                    <a:pt x="429" y="19"/>
                    <a:pt x="429" y="19"/>
                  </a:cubicBezTo>
                  <a:cubicBezTo>
                    <a:pt x="428" y="19"/>
                    <a:pt x="428" y="19"/>
                    <a:pt x="428" y="19"/>
                  </a:cubicBezTo>
                  <a:cubicBezTo>
                    <a:pt x="427" y="19"/>
                    <a:pt x="427" y="19"/>
                    <a:pt x="427" y="19"/>
                  </a:cubicBezTo>
                  <a:cubicBezTo>
                    <a:pt x="426" y="20"/>
                    <a:pt x="426" y="20"/>
                    <a:pt x="426" y="20"/>
                  </a:cubicBezTo>
                  <a:cubicBezTo>
                    <a:pt x="426" y="21"/>
                    <a:pt x="426" y="21"/>
                    <a:pt x="426" y="21"/>
                  </a:cubicBezTo>
                  <a:cubicBezTo>
                    <a:pt x="426" y="21"/>
                    <a:pt x="426" y="21"/>
                    <a:pt x="426" y="21"/>
                  </a:cubicBezTo>
                  <a:cubicBezTo>
                    <a:pt x="424" y="22"/>
                    <a:pt x="424" y="22"/>
                    <a:pt x="424" y="22"/>
                  </a:cubicBezTo>
                  <a:cubicBezTo>
                    <a:pt x="424" y="21"/>
                    <a:pt x="424" y="21"/>
                    <a:pt x="424" y="21"/>
                  </a:cubicBezTo>
                  <a:cubicBezTo>
                    <a:pt x="424" y="19"/>
                    <a:pt x="424" y="19"/>
                    <a:pt x="424" y="19"/>
                  </a:cubicBezTo>
                  <a:cubicBezTo>
                    <a:pt x="424" y="19"/>
                    <a:pt x="424" y="19"/>
                    <a:pt x="424" y="19"/>
                  </a:cubicBezTo>
                  <a:cubicBezTo>
                    <a:pt x="423" y="18"/>
                    <a:pt x="423" y="18"/>
                    <a:pt x="423" y="18"/>
                  </a:cubicBezTo>
                  <a:cubicBezTo>
                    <a:pt x="424" y="18"/>
                    <a:pt x="424" y="18"/>
                    <a:pt x="424" y="18"/>
                  </a:cubicBezTo>
                  <a:cubicBezTo>
                    <a:pt x="425" y="18"/>
                    <a:pt x="425" y="18"/>
                    <a:pt x="425" y="18"/>
                  </a:cubicBezTo>
                  <a:cubicBezTo>
                    <a:pt x="425" y="17"/>
                    <a:pt x="425" y="17"/>
                    <a:pt x="425" y="17"/>
                  </a:cubicBezTo>
                  <a:cubicBezTo>
                    <a:pt x="426" y="16"/>
                    <a:pt x="426" y="16"/>
                    <a:pt x="426" y="16"/>
                  </a:cubicBezTo>
                  <a:cubicBezTo>
                    <a:pt x="427" y="16"/>
                    <a:pt x="427" y="16"/>
                    <a:pt x="427" y="16"/>
                  </a:cubicBezTo>
                  <a:cubicBezTo>
                    <a:pt x="428" y="15"/>
                    <a:pt x="428" y="15"/>
                    <a:pt x="428" y="15"/>
                  </a:cubicBezTo>
                  <a:cubicBezTo>
                    <a:pt x="429" y="14"/>
                    <a:pt x="429" y="14"/>
                    <a:pt x="429" y="14"/>
                  </a:cubicBezTo>
                  <a:cubicBezTo>
                    <a:pt x="430" y="15"/>
                    <a:pt x="430" y="15"/>
                    <a:pt x="430" y="15"/>
                  </a:cubicBezTo>
                  <a:cubicBezTo>
                    <a:pt x="432" y="14"/>
                    <a:pt x="432" y="14"/>
                    <a:pt x="432" y="14"/>
                  </a:cubicBezTo>
                  <a:cubicBezTo>
                    <a:pt x="435" y="13"/>
                    <a:pt x="435" y="13"/>
                    <a:pt x="435" y="13"/>
                  </a:cubicBezTo>
                  <a:cubicBezTo>
                    <a:pt x="435" y="13"/>
                    <a:pt x="435" y="13"/>
                    <a:pt x="435" y="13"/>
                  </a:cubicBezTo>
                  <a:cubicBezTo>
                    <a:pt x="436" y="13"/>
                    <a:pt x="436" y="13"/>
                    <a:pt x="436" y="13"/>
                  </a:cubicBezTo>
                  <a:cubicBezTo>
                    <a:pt x="436" y="14"/>
                    <a:pt x="436" y="14"/>
                    <a:pt x="436" y="14"/>
                  </a:cubicBezTo>
                  <a:cubicBezTo>
                    <a:pt x="436" y="15"/>
                    <a:pt x="436" y="15"/>
                    <a:pt x="436" y="15"/>
                  </a:cubicBezTo>
                  <a:cubicBezTo>
                    <a:pt x="436" y="18"/>
                    <a:pt x="436" y="18"/>
                    <a:pt x="436" y="18"/>
                  </a:cubicBezTo>
                  <a:cubicBezTo>
                    <a:pt x="437" y="17"/>
                    <a:pt x="437" y="17"/>
                    <a:pt x="437" y="17"/>
                  </a:cubicBezTo>
                  <a:cubicBezTo>
                    <a:pt x="437" y="16"/>
                    <a:pt x="437" y="16"/>
                    <a:pt x="437" y="16"/>
                  </a:cubicBezTo>
                  <a:cubicBezTo>
                    <a:pt x="438" y="15"/>
                    <a:pt x="438" y="15"/>
                    <a:pt x="438" y="15"/>
                  </a:cubicBezTo>
                  <a:cubicBezTo>
                    <a:pt x="439" y="15"/>
                    <a:pt x="439" y="15"/>
                    <a:pt x="439" y="15"/>
                  </a:cubicBezTo>
                  <a:cubicBezTo>
                    <a:pt x="438" y="16"/>
                    <a:pt x="438" y="16"/>
                    <a:pt x="438" y="16"/>
                  </a:cubicBezTo>
                  <a:cubicBezTo>
                    <a:pt x="438" y="17"/>
                    <a:pt x="438" y="17"/>
                    <a:pt x="438" y="17"/>
                  </a:cubicBezTo>
                  <a:cubicBezTo>
                    <a:pt x="439" y="16"/>
                    <a:pt x="439" y="16"/>
                    <a:pt x="439" y="16"/>
                  </a:cubicBezTo>
                  <a:cubicBezTo>
                    <a:pt x="439" y="15"/>
                    <a:pt x="439" y="15"/>
                    <a:pt x="439" y="15"/>
                  </a:cubicBezTo>
                  <a:cubicBezTo>
                    <a:pt x="440" y="15"/>
                    <a:pt x="440" y="15"/>
                    <a:pt x="440" y="15"/>
                  </a:cubicBezTo>
                  <a:cubicBezTo>
                    <a:pt x="439" y="14"/>
                    <a:pt x="439" y="14"/>
                    <a:pt x="439" y="14"/>
                  </a:cubicBezTo>
                  <a:cubicBezTo>
                    <a:pt x="440" y="12"/>
                    <a:pt x="440" y="12"/>
                    <a:pt x="440" y="12"/>
                  </a:cubicBezTo>
                  <a:cubicBezTo>
                    <a:pt x="440" y="12"/>
                    <a:pt x="440" y="12"/>
                    <a:pt x="440" y="12"/>
                  </a:cubicBezTo>
                  <a:cubicBezTo>
                    <a:pt x="442" y="11"/>
                    <a:pt x="442" y="11"/>
                    <a:pt x="442" y="11"/>
                  </a:cubicBezTo>
                  <a:cubicBezTo>
                    <a:pt x="443" y="11"/>
                    <a:pt x="443" y="11"/>
                    <a:pt x="443" y="11"/>
                  </a:cubicBezTo>
                  <a:cubicBezTo>
                    <a:pt x="443" y="12"/>
                    <a:pt x="443" y="12"/>
                    <a:pt x="443" y="12"/>
                  </a:cubicBezTo>
                  <a:cubicBezTo>
                    <a:pt x="443" y="14"/>
                    <a:pt x="443" y="14"/>
                    <a:pt x="443" y="14"/>
                  </a:cubicBezTo>
                  <a:cubicBezTo>
                    <a:pt x="444" y="14"/>
                    <a:pt x="444" y="14"/>
                    <a:pt x="444" y="14"/>
                  </a:cubicBezTo>
                  <a:cubicBezTo>
                    <a:pt x="444" y="16"/>
                    <a:pt x="444" y="16"/>
                    <a:pt x="444" y="16"/>
                  </a:cubicBezTo>
                  <a:cubicBezTo>
                    <a:pt x="444" y="17"/>
                    <a:pt x="444" y="17"/>
                    <a:pt x="444" y="17"/>
                  </a:cubicBezTo>
                  <a:cubicBezTo>
                    <a:pt x="444" y="18"/>
                    <a:pt x="444" y="18"/>
                    <a:pt x="444" y="18"/>
                  </a:cubicBezTo>
                  <a:cubicBezTo>
                    <a:pt x="444" y="19"/>
                    <a:pt x="444" y="19"/>
                    <a:pt x="444" y="19"/>
                  </a:cubicBezTo>
                  <a:cubicBezTo>
                    <a:pt x="445" y="19"/>
                    <a:pt x="445" y="19"/>
                    <a:pt x="445" y="19"/>
                  </a:cubicBezTo>
                  <a:cubicBezTo>
                    <a:pt x="445" y="19"/>
                    <a:pt x="445" y="19"/>
                    <a:pt x="445" y="19"/>
                  </a:cubicBezTo>
                  <a:cubicBezTo>
                    <a:pt x="445" y="18"/>
                    <a:pt x="445" y="18"/>
                    <a:pt x="445" y="18"/>
                  </a:cubicBezTo>
                  <a:cubicBezTo>
                    <a:pt x="445" y="17"/>
                    <a:pt x="445" y="17"/>
                    <a:pt x="445" y="17"/>
                  </a:cubicBezTo>
                  <a:cubicBezTo>
                    <a:pt x="446" y="16"/>
                    <a:pt x="446" y="16"/>
                    <a:pt x="446" y="16"/>
                  </a:cubicBezTo>
                  <a:cubicBezTo>
                    <a:pt x="447" y="14"/>
                    <a:pt x="447" y="14"/>
                    <a:pt x="447" y="14"/>
                  </a:cubicBezTo>
                  <a:cubicBezTo>
                    <a:pt x="448" y="14"/>
                    <a:pt x="448" y="14"/>
                    <a:pt x="448" y="14"/>
                  </a:cubicBezTo>
                  <a:cubicBezTo>
                    <a:pt x="449" y="16"/>
                    <a:pt x="449" y="16"/>
                    <a:pt x="449" y="16"/>
                  </a:cubicBezTo>
                  <a:cubicBezTo>
                    <a:pt x="449" y="17"/>
                    <a:pt x="449" y="17"/>
                    <a:pt x="449" y="17"/>
                  </a:cubicBezTo>
                  <a:cubicBezTo>
                    <a:pt x="448" y="19"/>
                    <a:pt x="448" y="19"/>
                    <a:pt x="448" y="19"/>
                  </a:cubicBezTo>
                  <a:cubicBezTo>
                    <a:pt x="449" y="19"/>
                    <a:pt x="449" y="19"/>
                    <a:pt x="449" y="19"/>
                  </a:cubicBezTo>
                  <a:cubicBezTo>
                    <a:pt x="449" y="20"/>
                    <a:pt x="449" y="20"/>
                    <a:pt x="449" y="20"/>
                  </a:cubicBezTo>
                  <a:cubicBezTo>
                    <a:pt x="450" y="19"/>
                    <a:pt x="450" y="19"/>
                    <a:pt x="450" y="19"/>
                  </a:cubicBezTo>
                  <a:cubicBezTo>
                    <a:pt x="450" y="18"/>
                    <a:pt x="450" y="18"/>
                    <a:pt x="450" y="18"/>
                  </a:cubicBezTo>
                  <a:cubicBezTo>
                    <a:pt x="451" y="18"/>
                    <a:pt x="451" y="18"/>
                    <a:pt x="451" y="18"/>
                  </a:cubicBezTo>
                  <a:cubicBezTo>
                    <a:pt x="451" y="17"/>
                    <a:pt x="451" y="17"/>
                    <a:pt x="451" y="17"/>
                  </a:cubicBezTo>
                  <a:cubicBezTo>
                    <a:pt x="452" y="18"/>
                    <a:pt x="452" y="18"/>
                    <a:pt x="452" y="18"/>
                  </a:cubicBezTo>
                  <a:cubicBezTo>
                    <a:pt x="451" y="18"/>
                    <a:pt x="451" y="18"/>
                    <a:pt x="451" y="18"/>
                  </a:cubicBezTo>
                  <a:cubicBezTo>
                    <a:pt x="451" y="19"/>
                    <a:pt x="451" y="19"/>
                    <a:pt x="451" y="19"/>
                  </a:cubicBezTo>
                  <a:cubicBezTo>
                    <a:pt x="452" y="20"/>
                    <a:pt x="452" y="20"/>
                    <a:pt x="452" y="20"/>
                  </a:cubicBezTo>
                  <a:cubicBezTo>
                    <a:pt x="453" y="19"/>
                    <a:pt x="453" y="19"/>
                    <a:pt x="453" y="19"/>
                  </a:cubicBezTo>
                  <a:cubicBezTo>
                    <a:pt x="453" y="19"/>
                    <a:pt x="453" y="19"/>
                    <a:pt x="453" y="19"/>
                  </a:cubicBezTo>
                  <a:cubicBezTo>
                    <a:pt x="453" y="20"/>
                    <a:pt x="453" y="20"/>
                    <a:pt x="453" y="20"/>
                  </a:cubicBezTo>
                  <a:cubicBezTo>
                    <a:pt x="454" y="20"/>
                    <a:pt x="454" y="20"/>
                    <a:pt x="454" y="20"/>
                  </a:cubicBezTo>
                  <a:cubicBezTo>
                    <a:pt x="454" y="18"/>
                    <a:pt x="454" y="18"/>
                    <a:pt x="454" y="18"/>
                  </a:cubicBezTo>
                  <a:cubicBezTo>
                    <a:pt x="453" y="16"/>
                    <a:pt x="453" y="16"/>
                    <a:pt x="453" y="16"/>
                  </a:cubicBezTo>
                  <a:cubicBezTo>
                    <a:pt x="452" y="16"/>
                    <a:pt x="452" y="16"/>
                    <a:pt x="452" y="16"/>
                  </a:cubicBezTo>
                  <a:cubicBezTo>
                    <a:pt x="452" y="15"/>
                    <a:pt x="452" y="15"/>
                    <a:pt x="452" y="15"/>
                  </a:cubicBezTo>
                  <a:cubicBezTo>
                    <a:pt x="452" y="14"/>
                    <a:pt x="452" y="14"/>
                    <a:pt x="452" y="14"/>
                  </a:cubicBezTo>
                  <a:cubicBezTo>
                    <a:pt x="451" y="13"/>
                    <a:pt x="451" y="13"/>
                    <a:pt x="451" y="13"/>
                  </a:cubicBezTo>
                  <a:cubicBezTo>
                    <a:pt x="450" y="12"/>
                    <a:pt x="450" y="12"/>
                    <a:pt x="450" y="12"/>
                  </a:cubicBezTo>
                  <a:cubicBezTo>
                    <a:pt x="450" y="11"/>
                    <a:pt x="450" y="11"/>
                    <a:pt x="450" y="11"/>
                  </a:cubicBezTo>
                  <a:cubicBezTo>
                    <a:pt x="450" y="10"/>
                    <a:pt x="450" y="10"/>
                    <a:pt x="450" y="10"/>
                  </a:cubicBezTo>
                  <a:cubicBezTo>
                    <a:pt x="451" y="10"/>
                    <a:pt x="451" y="10"/>
                    <a:pt x="451" y="10"/>
                  </a:cubicBezTo>
                  <a:cubicBezTo>
                    <a:pt x="452" y="11"/>
                    <a:pt x="452" y="11"/>
                    <a:pt x="452" y="11"/>
                  </a:cubicBezTo>
                  <a:cubicBezTo>
                    <a:pt x="453" y="10"/>
                    <a:pt x="453" y="10"/>
                    <a:pt x="453" y="10"/>
                  </a:cubicBezTo>
                  <a:cubicBezTo>
                    <a:pt x="454" y="11"/>
                    <a:pt x="454" y="11"/>
                    <a:pt x="454" y="11"/>
                  </a:cubicBezTo>
                  <a:cubicBezTo>
                    <a:pt x="455" y="10"/>
                    <a:pt x="455" y="10"/>
                    <a:pt x="455" y="10"/>
                  </a:cubicBezTo>
                  <a:cubicBezTo>
                    <a:pt x="455" y="8"/>
                    <a:pt x="455" y="8"/>
                    <a:pt x="455" y="8"/>
                  </a:cubicBezTo>
                  <a:cubicBezTo>
                    <a:pt x="454" y="7"/>
                    <a:pt x="454" y="7"/>
                    <a:pt x="454" y="7"/>
                  </a:cubicBezTo>
                  <a:cubicBezTo>
                    <a:pt x="454" y="6"/>
                    <a:pt x="454" y="6"/>
                    <a:pt x="454" y="6"/>
                  </a:cubicBezTo>
                  <a:cubicBezTo>
                    <a:pt x="456" y="6"/>
                    <a:pt x="456" y="6"/>
                    <a:pt x="456" y="6"/>
                  </a:cubicBezTo>
                  <a:cubicBezTo>
                    <a:pt x="456" y="6"/>
                    <a:pt x="456" y="6"/>
                    <a:pt x="456" y="6"/>
                  </a:cubicBezTo>
                  <a:cubicBezTo>
                    <a:pt x="459" y="6"/>
                    <a:pt x="459" y="6"/>
                    <a:pt x="459" y="6"/>
                  </a:cubicBezTo>
                  <a:cubicBezTo>
                    <a:pt x="460" y="7"/>
                    <a:pt x="460" y="7"/>
                    <a:pt x="460" y="7"/>
                  </a:cubicBezTo>
                  <a:cubicBezTo>
                    <a:pt x="460" y="8"/>
                    <a:pt x="460" y="8"/>
                    <a:pt x="460" y="8"/>
                  </a:cubicBezTo>
                  <a:cubicBezTo>
                    <a:pt x="459" y="9"/>
                    <a:pt x="459" y="9"/>
                    <a:pt x="459" y="9"/>
                  </a:cubicBezTo>
                  <a:cubicBezTo>
                    <a:pt x="459" y="9"/>
                    <a:pt x="459" y="9"/>
                    <a:pt x="459" y="9"/>
                  </a:cubicBezTo>
                  <a:cubicBezTo>
                    <a:pt x="461" y="10"/>
                    <a:pt x="461" y="10"/>
                    <a:pt x="461" y="10"/>
                  </a:cubicBezTo>
                  <a:cubicBezTo>
                    <a:pt x="461" y="11"/>
                    <a:pt x="461" y="11"/>
                    <a:pt x="461" y="11"/>
                  </a:cubicBezTo>
                  <a:cubicBezTo>
                    <a:pt x="461" y="13"/>
                    <a:pt x="461" y="13"/>
                    <a:pt x="461" y="13"/>
                  </a:cubicBezTo>
                  <a:cubicBezTo>
                    <a:pt x="461" y="15"/>
                    <a:pt x="461" y="15"/>
                    <a:pt x="461" y="15"/>
                  </a:cubicBezTo>
                  <a:cubicBezTo>
                    <a:pt x="462" y="15"/>
                    <a:pt x="462" y="15"/>
                    <a:pt x="462" y="15"/>
                  </a:cubicBezTo>
                  <a:cubicBezTo>
                    <a:pt x="463" y="13"/>
                    <a:pt x="463" y="13"/>
                    <a:pt x="463" y="13"/>
                  </a:cubicBezTo>
                  <a:cubicBezTo>
                    <a:pt x="463" y="14"/>
                    <a:pt x="463" y="14"/>
                    <a:pt x="463" y="14"/>
                  </a:cubicBezTo>
                  <a:cubicBezTo>
                    <a:pt x="463" y="15"/>
                    <a:pt x="463" y="15"/>
                    <a:pt x="463" y="15"/>
                  </a:cubicBezTo>
                  <a:cubicBezTo>
                    <a:pt x="464" y="15"/>
                    <a:pt x="464" y="15"/>
                    <a:pt x="464" y="15"/>
                  </a:cubicBezTo>
                  <a:cubicBezTo>
                    <a:pt x="465" y="15"/>
                    <a:pt x="465" y="15"/>
                    <a:pt x="465" y="15"/>
                  </a:cubicBezTo>
                  <a:cubicBezTo>
                    <a:pt x="465" y="14"/>
                    <a:pt x="465" y="14"/>
                    <a:pt x="465" y="14"/>
                  </a:cubicBezTo>
                  <a:cubicBezTo>
                    <a:pt x="467" y="13"/>
                    <a:pt x="467" y="13"/>
                    <a:pt x="467" y="13"/>
                  </a:cubicBezTo>
                  <a:cubicBezTo>
                    <a:pt x="467" y="13"/>
                    <a:pt x="467" y="13"/>
                    <a:pt x="467" y="13"/>
                  </a:cubicBezTo>
                  <a:cubicBezTo>
                    <a:pt x="466" y="10"/>
                    <a:pt x="466" y="10"/>
                    <a:pt x="466" y="10"/>
                  </a:cubicBezTo>
                  <a:cubicBezTo>
                    <a:pt x="467" y="9"/>
                    <a:pt x="467" y="9"/>
                    <a:pt x="467" y="9"/>
                  </a:cubicBezTo>
                  <a:cubicBezTo>
                    <a:pt x="468" y="9"/>
                    <a:pt x="468" y="9"/>
                    <a:pt x="468" y="9"/>
                  </a:cubicBezTo>
                  <a:cubicBezTo>
                    <a:pt x="469" y="10"/>
                    <a:pt x="469" y="10"/>
                    <a:pt x="469" y="10"/>
                  </a:cubicBezTo>
                  <a:cubicBezTo>
                    <a:pt x="471" y="10"/>
                    <a:pt x="471" y="10"/>
                    <a:pt x="471" y="10"/>
                  </a:cubicBezTo>
                  <a:cubicBezTo>
                    <a:pt x="471" y="9"/>
                    <a:pt x="471" y="9"/>
                    <a:pt x="471" y="9"/>
                  </a:cubicBezTo>
                  <a:cubicBezTo>
                    <a:pt x="469" y="8"/>
                    <a:pt x="469" y="8"/>
                    <a:pt x="469" y="8"/>
                  </a:cubicBezTo>
                  <a:cubicBezTo>
                    <a:pt x="468" y="6"/>
                    <a:pt x="468" y="6"/>
                    <a:pt x="468" y="6"/>
                  </a:cubicBezTo>
                  <a:cubicBezTo>
                    <a:pt x="469" y="5"/>
                    <a:pt x="469" y="5"/>
                    <a:pt x="469" y="5"/>
                  </a:cubicBezTo>
                  <a:cubicBezTo>
                    <a:pt x="469" y="4"/>
                    <a:pt x="469" y="4"/>
                    <a:pt x="469" y="4"/>
                  </a:cubicBezTo>
                  <a:cubicBezTo>
                    <a:pt x="470" y="4"/>
                    <a:pt x="470" y="4"/>
                    <a:pt x="470" y="4"/>
                  </a:cubicBezTo>
                  <a:cubicBezTo>
                    <a:pt x="472" y="5"/>
                    <a:pt x="472" y="5"/>
                    <a:pt x="472" y="5"/>
                  </a:cubicBezTo>
                  <a:cubicBezTo>
                    <a:pt x="472" y="7"/>
                    <a:pt x="472" y="7"/>
                    <a:pt x="472" y="7"/>
                  </a:cubicBezTo>
                  <a:cubicBezTo>
                    <a:pt x="473" y="8"/>
                    <a:pt x="473" y="8"/>
                    <a:pt x="473" y="8"/>
                  </a:cubicBezTo>
                  <a:cubicBezTo>
                    <a:pt x="473" y="10"/>
                    <a:pt x="473" y="10"/>
                    <a:pt x="473" y="10"/>
                  </a:cubicBezTo>
                  <a:cubicBezTo>
                    <a:pt x="473" y="11"/>
                    <a:pt x="473" y="11"/>
                    <a:pt x="473" y="11"/>
                  </a:cubicBezTo>
                  <a:cubicBezTo>
                    <a:pt x="473" y="13"/>
                    <a:pt x="473" y="13"/>
                    <a:pt x="473" y="13"/>
                  </a:cubicBezTo>
                  <a:cubicBezTo>
                    <a:pt x="474" y="14"/>
                    <a:pt x="474" y="14"/>
                    <a:pt x="474" y="14"/>
                  </a:cubicBezTo>
                  <a:cubicBezTo>
                    <a:pt x="475" y="13"/>
                    <a:pt x="475" y="13"/>
                    <a:pt x="475" y="13"/>
                  </a:cubicBezTo>
                  <a:cubicBezTo>
                    <a:pt x="475" y="12"/>
                    <a:pt x="475" y="12"/>
                    <a:pt x="475" y="12"/>
                  </a:cubicBezTo>
                  <a:cubicBezTo>
                    <a:pt x="474" y="11"/>
                    <a:pt x="474" y="11"/>
                    <a:pt x="474" y="11"/>
                  </a:cubicBezTo>
                  <a:cubicBezTo>
                    <a:pt x="474" y="9"/>
                    <a:pt x="474" y="9"/>
                    <a:pt x="474" y="9"/>
                  </a:cubicBezTo>
                  <a:cubicBezTo>
                    <a:pt x="474" y="7"/>
                    <a:pt x="474" y="7"/>
                    <a:pt x="474" y="7"/>
                  </a:cubicBezTo>
                  <a:cubicBezTo>
                    <a:pt x="474" y="5"/>
                    <a:pt x="474" y="5"/>
                    <a:pt x="474" y="5"/>
                  </a:cubicBezTo>
                  <a:cubicBezTo>
                    <a:pt x="474" y="3"/>
                    <a:pt x="474" y="3"/>
                    <a:pt x="474" y="3"/>
                  </a:cubicBezTo>
                  <a:cubicBezTo>
                    <a:pt x="474" y="2"/>
                    <a:pt x="474" y="2"/>
                    <a:pt x="474" y="2"/>
                  </a:cubicBezTo>
                  <a:cubicBezTo>
                    <a:pt x="475" y="2"/>
                    <a:pt x="475" y="2"/>
                    <a:pt x="475" y="2"/>
                  </a:cubicBezTo>
                  <a:cubicBezTo>
                    <a:pt x="476" y="3"/>
                    <a:pt x="476" y="3"/>
                    <a:pt x="476" y="3"/>
                  </a:cubicBezTo>
                  <a:cubicBezTo>
                    <a:pt x="477" y="3"/>
                    <a:pt x="477" y="3"/>
                    <a:pt x="477" y="3"/>
                  </a:cubicBezTo>
                  <a:cubicBezTo>
                    <a:pt x="477" y="3"/>
                    <a:pt x="477" y="3"/>
                    <a:pt x="477" y="3"/>
                  </a:cubicBezTo>
                  <a:cubicBezTo>
                    <a:pt x="477" y="5"/>
                    <a:pt x="477" y="5"/>
                    <a:pt x="477" y="5"/>
                  </a:cubicBezTo>
                  <a:cubicBezTo>
                    <a:pt x="478" y="6"/>
                    <a:pt x="478" y="6"/>
                    <a:pt x="478" y="6"/>
                  </a:cubicBezTo>
                  <a:cubicBezTo>
                    <a:pt x="478" y="8"/>
                    <a:pt x="478" y="8"/>
                    <a:pt x="478" y="8"/>
                  </a:cubicBezTo>
                  <a:cubicBezTo>
                    <a:pt x="478" y="10"/>
                    <a:pt x="478" y="10"/>
                    <a:pt x="478" y="10"/>
                  </a:cubicBezTo>
                  <a:cubicBezTo>
                    <a:pt x="479" y="10"/>
                    <a:pt x="479" y="10"/>
                    <a:pt x="479" y="10"/>
                  </a:cubicBezTo>
                  <a:cubicBezTo>
                    <a:pt x="479" y="9"/>
                    <a:pt x="479" y="9"/>
                    <a:pt x="479" y="9"/>
                  </a:cubicBezTo>
                  <a:cubicBezTo>
                    <a:pt x="479" y="8"/>
                    <a:pt x="479" y="8"/>
                    <a:pt x="479" y="8"/>
                  </a:cubicBezTo>
                  <a:cubicBezTo>
                    <a:pt x="480" y="8"/>
                    <a:pt x="480" y="8"/>
                    <a:pt x="480" y="8"/>
                  </a:cubicBezTo>
                  <a:cubicBezTo>
                    <a:pt x="482" y="10"/>
                    <a:pt x="482" y="10"/>
                    <a:pt x="482" y="10"/>
                  </a:cubicBezTo>
                  <a:cubicBezTo>
                    <a:pt x="482" y="10"/>
                    <a:pt x="482" y="10"/>
                    <a:pt x="482" y="10"/>
                  </a:cubicBezTo>
                  <a:cubicBezTo>
                    <a:pt x="483" y="10"/>
                    <a:pt x="483" y="10"/>
                    <a:pt x="483" y="10"/>
                  </a:cubicBezTo>
                  <a:cubicBezTo>
                    <a:pt x="483" y="9"/>
                    <a:pt x="483" y="9"/>
                    <a:pt x="483" y="9"/>
                  </a:cubicBezTo>
                  <a:cubicBezTo>
                    <a:pt x="482" y="9"/>
                    <a:pt x="482" y="9"/>
                    <a:pt x="482" y="9"/>
                  </a:cubicBezTo>
                  <a:cubicBezTo>
                    <a:pt x="481" y="8"/>
                    <a:pt x="481" y="8"/>
                    <a:pt x="481" y="8"/>
                  </a:cubicBezTo>
                  <a:cubicBezTo>
                    <a:pt x="482" y="7"/>
                    <a:pt x="482" y="7"/>
                    <a:pt x="482" y="7"/>
                  </a:cubicBezTo>
                  <a:cubicBezTo>
                    <a:pt x="482" y="6"/>
                    <a:pt x="482" y="6"/>
                    <a:pt x="482" y="6"/>
                  </a:cubicBezTo>
                  <a:cubicBezTo>
                    <a:pt x="480" y="5"/>
                    <a:pt x="480" y="5"/>
                    <a:pt x="480" y="5"/>
                  </a:cubicBezTo>
                  <a:cubicBezTo>
                    <a:pt x="480" y="4"/>
                    <a:pt x="480" y="4"/>
                    <a:pt x="480" y="4"/>
                  </a:cubicBezTo>
                  <a:cubicBezTo>
                    <a:pt x="480" y="4"/>
                    <a:pt x="480" y="4"/>
                    <a:pt x="480" y="4"/>
                  </a:cubicBezTo>
                  <a:cubicBezTo>
                    <a:pt x="482" y="4"/>
                    <a:pt x="482" y="4"/>
                    <a:pt x="482" y="4"/>
                  </a:cubicBezTo>
                  <a:cubicBezTo>
                    <a:pt x="481" y="3"/>
                    <a:pt x="481" y="3"/>
                    <a:pt x="481" y="3"/>
                  </a:cubicBezTo>
                  <a:cubicBezTo>
                    <a:pt x="480" y="3"/>
                    <a:pt x="480" y="3"/>
                    <a:pt x="480" y="3"/>
                  </a:cubicBezTo>
                  <a:cubicBezTo>
                    <a:pt x="479" y="2"/>
                    <a:pt x="479" y="2"/>
                    <a:pt x="479" y="2"/>
                  </a:cubicBezTo>
                  <a:cubicBezTo>
                    <a:pt x="480" y="2"/>
                    <a:pt x="480" y="2"/>
                    <a:pt x="480" y="2"/>
                  </a:cubicBezTo>
                  <a:cubicBezTo>
                    <a:pt x="481" y="2"/>
                    <a:pt x="481" y="2"/>
                    <a:pt x="481" y="2"/>
                  </a:cubicBezTo>
                  <a:cubicBezTo>
                    <a:pt x="482" y="0"/>
                    <a:pt x="482" y="0"/>
                    <a:pt x="482" y="0"/>
                  </a:cubicBezTo>
                  <a:cubicBezTo>
                    <a:pt x="485" y="1"/>
                    <a:pt x="485" y="1"/>
                    <a:pt x="485" y="1"/>
                  </a:cubicBezTo>
                  <a:cubicBezTo>
                    <a:pt x="485" y="1"/>
                    <a:pt x="485" y="1"/>
                    <a:pt x="485" y="1"/>
                  </a:cubicBezTo>
                  <a:cubicBezTo>
                    <a:pt x="485" y="3"/>
                    <a:pt x="485" y="3"/>
                    <a:pt x="485" y="3"/>
                  </a:cubicBezTo>
                  <a:cubicBezTo>
                    <a:pt x="485" y="4"/>
                    <a:pt x="485" y="4"/>
                    <a:pt x="485" y="4"/>
                  </a:cubicBezTo>
                  <a:cubicBezTo>
                    <a:pt x="485" y="5"/>
                    <a:pt x="485" y="5"/>
                    <a:pt x="485" y="5"/>
                  </a:cubicBezTo>
                  <a:cubicBezTo>
                    <a:pt x="486" y="4"/>
                    <a:pt x="486" y="4"/>
                    <a:pt x="486" y="4"/>
                  </a:cubicBezTo>
                  <a:cubicBezTo>
                    <a:pt x="487" y="3"/>
                    <a:pt x="487" y="3"/>
                    <a:pt x="487" y="3"/>
                  </a:cubicBezTo>
                  <a:cubicBezTo>
                    <a:pt x="487" y="2"/>
                    <a:pt x="487" y="2"/>
                    <a:pt x="487" y="2"/>
                  </a:cubicBezTo>
                  <a:cubicBezTo>
                    <a:pt x="488" y="3"/>
                    <a:pt x="488" y="3"/>
                    <a:pt x="488" y="3"/>
                  </a:cubicBezTo>
                  <a:cubicBezTo>
                    <a:pt x="487" y="5"/>
                    <a:pt x="487" y="5"/>
                    <a:pt x="487" y="5"/>
                  </a:cubicBezTo>
                  <a:cubicBezTo>
                    <a:pt x="488" y="5"/>
                    <a:pt x="488" y="5"/>
                    <a:pt x="488" y="5"/>
                  </a:cubicBezTo>
                  <a:cubicBezTo>
                    <a:pt x="489" y="5"/>
                    <a:pt x="489" y="5"/>
                    <a:pt x="489" y="5"/>
                  </a:cubicBezTo>
                  <a:cubicBezTo>
                    <a:pt x="489" y="5"/>
                    <a:pt x="489" y="5"/>
                    <a:pt x="489" y="5"/>
                  </a:cubicBezTo>
                  <a:cubicBezTo>
                    <a:pt x="490" y="3"/>
                    <a:pt x="490" y="3"/>
                    <a:pt x="490" y="3"/>
                  </a:cubicBezTo>
                  <a:cubicBezTo>
                    <a:pt x="491" y="4"/>
                    <a:pt x="491" y="4"/>
                    <a:pt x="491" y="4"/>
                  </a:cubicBezTo>
                  <a:cubicBezTo>
                    <a:pt x="491" y="5"/>
                    <a:pt x="491" y="5"/>
                    <a:pt x="491" y="5"/>
                  </a:cubicBezTo>
                  <a:cubicBezTo>
                    <a:pt x="490" y="6"/>
                    <a:pt x="490" y="6"/>
                    <a:pt x="490" y="6"/>
                  </a:cubicBezTo>
                  <a:cubicBezTo>
                    <a:pt x="491" y="8"/>
                    <a:pt x="491" y="8"/>
                    <a:pt x="491" y="8"/>
                  </a:cubicBezTo>
                  <a:cubicBezTo>
                    <a:pt x="490" y="9"/>
                    <a:pt x="490" y="9"/>
                    <a:pt x="490" y="9"/>
                  </a:cubicBezTo>
                  <a:cubicBezTo>
                    <a:pt x="491" y="10"/>
                    <a:pt x="491" y="10"/>
                    <a:pt x="491" y="10"/>
                  </a:cubicBezTo>
                  <a:cubicBezTo>
                    <a:pt x="492" y="9"/>
                    <a:pt x="492" y="9"/>
                    <a:pt x="492" y="9"/>
                  </a:cubicBezTo>
                  <a:cubicBezTo>
                    <a:pt x="493" y="10"/>
                    <a:pt x="493" y="10"/>
                    <a:pt x="493" y="10"/>
                  </a:cubicBezTo>
                  <a:cubicBezTo>
                    <a:pt x="493" y="9"/>
                    <a:pt x="493" y="9"/>
                    <a:pt x="493" y="9"/>
                  </a:cubicBezTo>
                  <a:cubicBezTo>
                    <a:pt x="493" y="7"/>
                    <a:pt x="493" y="7"/>
                    <a:pt x="493" y="7"/>
                  </a:cubicBezTo>
                  <a:cubicBezTo>
                    <a:pt x="494" y="5"/>
                    <a:pt x="494" y="5"/>
                    <a:pt x="494" y="5"/>
                  </a:cubicBezTo>
                  <a:cubicBezTo>
                    <a:pt x="493" y="2"/>
                    <a:pt x="493" y="2"/>
                    <a:pt x="493" y="2"/>
                  </a:cubicBezTo>
                  <a:cubicBezTo>
                    <a:pt x="493" y="1"/>
                    <a:pt x="493" y="1"/>
                    <a:pt x="493" y="1"/>
                  </a:cubicBezTo>
                  <a:cubicBezTo>
                    <a:pt x="494" y="0"/>
                    <a:pt x="494" y="0"/>
                    <a:pt x="494" y="0"/>
                  </a:cubicBezTo>
                  <a:cubicBezTo>
                    <a:pt x="495" y="1"/>
                    <a:pt x="495" y="1"/>
                    <a:pt x="495" y="1"/>
                  </a:cubicBezTo>
                  <a:cubicBezTo>
                    <a:pt x="496" y="1"/>
                    <a:pt x="496" y="1"/>
                    <a:pt x="496" y="1"/>
                  </a:cubicBezTo>
                  <a:cubicBezTo>
                    <a:pt x="497" y="1"/>
                    <a:pt x="497" y="1"/>
                    <a:pt x="497" y="1"/>
                  </a:cubicBezTo>
                  <a:cubicBezTo>
                    <a:pt x="499" y="1"/>
                    <a:pt x="499" y="1"/>
                    <a:pt x="499" y="1"/>
                  </a:cubicBezTo>
                  <a:cubicBezTo>
                    <a:pt x="500" y="1"/>
                    <a:pt x="500" y="1"/>
                    <a:pt x="500" y="1"/>
                  </a:cubicBezTo>
                  <a:cubicBezTo>
                    <a:pt x="501" y="2"/>
                    <a:pt x="501" y="2"/>
                    <a:pt x="501" y="2"/>
                  </a:cubicBezTo>
                  <a:cubicBezTo>
                    <a:pt x="502" y="3"/>
                    <a:pt x="502" y="3"/>
                    <a:pt x="502" y="3"/>
                  </a:cubicBezTo>
                  <a:cubicBezTo>
                    <a:pt x="504" y="2"/>
                    <a:pt x="504" y="2"/>
                    <a:pt x="504" y="2"/>
                  </a:cubicBezTo>
                  <a:cubicBezTo>
                    <a:pt x="505" y="3"/>
                    <a:pt x="505" y="3"/>
                    <a:pt x="505" y="3"/>
                  </a:cubicBezTo>
                  <a:cubicBezTo>
                    <a:pt x="506" y="4"/>
                    <a:pt x="506" y="4"/>
                    <a:pt x="506" y="4"/>
                  </a:cubicBezTo>
                  <a:cubicBezTo>
                    <a:pt x="506" y="5"/>
                    <a:pt x="506" y="5"/>
                    <a:pt x="506" y="5"/>
                  </a:cubicBezTo>
                  <a:cubicBezTo>
                    <a:pt x="506" y="6"/>
                    <a:pt x="506" y="6"/>
                    <a:pt x="506" y="6"/>
                  </a:cubicBezTo>
                  <a:cubicBezTo>
                    <a:pt x="506" y="8"/>
                    <a:pt x="506" y="8"/>
                    <a:pt x="506" y="8"/>
                  </a:cubicBezTo>
                  <a:cubicBezTo>
                    <a:pt x="506" y="9"/>
                    <a:pt x="506" y="9"/>
                    <a:pt x="506" y="9"/>
                  </a:cubicBezTo>
                  <a:cubicBezTo>
                    <a:pt x="507" y="8"/>
                    <a:pt x="507" y="8"/>
                    <a:pt x="507" y="8"/>
                  </a:cubicBezTo>
                  <a:cubicBezTo>
                    <a:pt x="508" y="7"/>
                    <a:pt x="508" y="7"/>
                    <a:pt x="508" y="7"/>
                  </a:cubicBezTo>
                  <a:cubicBezTo>
                    <a:pt x="510" y="5"/>
                    <a:pt x="510" y="5"/>
                    <a:pt x="510" y="5"/>
                  </a:cubicBezTo>
                  <a:cubicBezTo>
                    <a:pt x="511" y="4"/>
                    <a:pt x="511" y="4"/>
                    <a:pt x="511" y="4"/>
                  </a:cubicBezTo>
                  <a:cubicBezTo>
                    <a:pt x="512" y="4"/>
                    <a:pt x="512" y="4"/>
                    <a:pt x="512" y="4"/>
                  </a:cubicBezTo>
                  <a:cubicBezTo>
                    <a:pt x="514" y="5"/>
                    <a:pt x="514" y="5"/>
                    <a:pt x="514" y="5"/>
                  </a:cubicBezTo>
                  <a:cubicBezTo>
                    <a:pt x="515" y="5"/>
                    <a:pt x="515" y="5"/>
                    <a:pt x="515" y="5"/>
                  </a:cubicBezTo>
                  <a:cubicBezTo>
                    <a:pt x="515" y="6"/>
                    <a:pt x="515" y="6"/>
                    <a:pt x="515" y="6"/>
                  </a:cubicBezTo>
                  <a:cubicBezTo>
                    <a:pt x="514" y="7"/>
                    <a:pt x="514" y="7"/>
                    <a:pt x="514" y="7"/>
                  </a:cubicBezTo>
                  <a:cubicBezTo>
                    <a:pt x="514" y="9"/>
                    <a:pt x="514" y="9"/>
                    <a:pt x="514" y="9"/>
                  </a:cubicBezTo>
                  <a:cubicBezTo>
                    <a:pt x="515" y="8"/>
                    <a:pt x="515" y="8"/>
                    <a:pt x="515" y="8"/>
                  </a:cubicBezTo>
                  <a:cubicBezTo>
                    <a:pt x="515" y="7"/>
                    <a:pt x="515" y="7"/>
                    <a:pt x="515" y="7"/>
                  </a:cubicBezTo>
                  <a:cubicBezTo>
                    <a:pt x="517" y="6"/>
                    <a:pt x="517" y="6"/>
                    <a:pt x="517" y="6"/>
                  </a:cubicBezTo>
                  <a:cubicBezTo>
                    <a:pt x="518" y="6"/>
                    <a:pt x="518" y="6"/>
                    <a:pt x="518" y="6"/>
                  </a:cubicBezTo>
                  <a:cubicBezTo>
                    <a:pt x="520" y="6"/>
                    <a:pt x="520" y="6"/>
                    <a:pt x="520" y="6"/>
                  </a:cubicBezTo>
                  <a:cubicBezTo>
                    <a:pt x="522" y="7"/>
                    <a:pt x="522" y="7"/>
                    <a:pt x="522" y="7"/>
                  </a:cubicBezTo>
                  <a:cubicBezTo>
                    <a:pt x="523" y="8"/>
                    <a:pt x="523" y="8"/>
                    <a:pt x="523" y="8"/>
                  </a:cubicBezTo>
                  <a:cubicBezTo>
                    <a:pt x="522" y="8"/>
                    <a:pt x="522" y="8"/>
                    <a:pt x="522" y="8"/>
                  </a:cubicBezTo>
                  <a:cubicBezTo>
                    <a:pt x="522" y="9"/>
                    <a:pt x="522" y="9"/>
                    <a:pt x="522" y="9"/>
                  </a:cubicBezTo>
                  <a:cubicBezTo>
                    <a:pt x="522" y="9"/>
                    <a:pt x="522" y="9"/>
                    <a:pt x="522" y="9"/>
                  </a:cubicBezTo>
                  <a:cubicBezTo>
                    <a:pt x="521" y="10"/>
                    <a:pt x="521" y="10"/>
                    <a:pt x="521" y="10"/>
                  </a:cubicBezTo>
                  <a:cubicBezTo>
                    <a:pt x="522" y="11"/>
                    <a:pt x="522" y="11"/>
                    <a:pt x="522" y="11"/>
                  </a:cubicBezTo>
                  <a:cubicBezTo>
                    <a:pt x="523" y="10"/>
                    <a:pt x="523" y="10"/>
                    <a:pt x="523" y="10"/>
                  </a:cubicBezTo>
                  <a:cubicBezTo>
                    <a:pt x="524" y="10"/>
                    <a:pt x="524" y="10"/>
                    <a:pt x="524" y="10"/>
                  </a:cubicBezTo>
                  <a:cubicBezTo>
                    <a:pt x="524" y="11"/>
                    <a:pt x="524" y="11"/>
                    <a:pt x="524" y="11"/>
                  </a:cubicBezTo>
                  <a:cubicBezTo>
                    <a:pt x="525" y="12"/>
                    <a:pt x="525" y="12"/>
                    <a:pt x="525" y="12"/>
                  </a:cubicBezTo>
                  <a:cubicBezTo>
                    <a:pt x="525" y="11"/>
                    <a:pt x="525" y="11"/>
                    <a:pt x="525" y="11"/>
                  </a:cubicBezTo>
                  <a:cubicBezTo>
                    <a:pt x="527" y="10"/>
                    <a:pt x="527" y="10"/>
                    <a:pt x="527" y="10"/>
                  </a:cubicBezTo>
                  <a:cubicBezTo>
                    <a:pt x="527" y="11"/>
                    <a:pt x="527" y="11"/>
                    <a:pt x="527" y="11"/>
                  </a:cubicBezTo>
                  <a:cubicBezTo>
                    <a:pt x="527" y="12"/>
                    <a:pt x="527" y="12"/>
                    <a:pt x="527" y="12"/>
                  </a:cubicBezTo>
                  <a:cubicBezTo>
                    <a:pt x="527" y="13"/>
                    <a:pt x="527" y="13"/>
                    <a:pt x="527" y="13"/>
                  </a:cubicBezTo>
                  <a:cubicBezTo>
                    <a:pt x="528" y="13"/>
                    <a:pt x="528" y="13"/>
                    <a:pt x="528" y="13"/>
                  </a:cubicBezTo>
                  <a:cubicBezTo>
                    <a:pt x="528" y="13"/>
                    <a:pt x="528" y="13"/>
                    <a:pt x="528" y="13"/>
                  </a:cubicBezTo>
                  <a:cubicBezTo>
                    <a:pt x="529" y="12"/>
                    <a:pt x="529" y="12"/>
                    <a:pt x="529" y="12"/>
                  </a:cubicBezTo>
                  <a:cubicBezTo>
                    <a:pt x="530" y="12"/>
                    <a:pt x="530" y="12"/>
                    <a:pt x="530" y="12"/>
                  </a:cubicBezTo>
                  <a:cubicBezTo>
                    <a:pt x="530" y="13"/>
                    <a:pt x="530" y="13"/>
                    <a:pt x="530" y="13"/>
                  </a:cubicBezTo>
                  <a:cubicBezTo>
                    <a:pt x="533" y="14"/>
                    <a:pt x="533" y="14"/>
                    <a:pt x="533" y="14"/>
                  </a:cubicBezTo>
                  <a:cubicBezTo>
                    <a:pt x="534" y="14"/>
                    <a:pt x="534" y="14"/>
                    <a:pt x="534" y="14"/>
                  </a:cubicBezTo>
                  <a:cubicBezTo>
                    <a:pt x="534" y="15"/>
                    <a:pt x="534" y="15"/>
                    <a:pt x="534" y="15"/>
                  </a:cubicBezTo>
                  <a:cubicBezTo>
                    <a:pt x="534" y="15"/>
                    <a:pt x="534" y="15"/>
                    <a:pt x="534" y="15"/>
                  </a:cubicBezTo>
                  <a:cubicBezTo>
                    <a:pt x="531" y="16"/>
                    <a:pt x="531" y="16"/>
                    <a:pt x="531" y="16"/>
                  </a:cubicBezTo>
                  <a:cubicBezTo>
                    <a:pt x="530" y="18"/>
                    <a:pt x="530" y="18"/>
                    <a:pt x="530" y="18"/>
                  </a:cubicBezTo>
                  <a:cubicBezTo>
                    <a:pt x="529" y="18"/>
                    <a:pt x="529" y="18"/>
                    <a:pt x="529" y="18"/>
                  </a:cubicBezTo>
                  <a:cubicBezTo>
                    <a:pt x="527" y="19"/>
                    <a:pt x="527" y="19"/>
                    <a:pt x="527" y="19"/>
                  </a:cubicBezTo>
                  <a:cubicBezTo>
                    <a:pt x="526" y="19"/>
                    <a:pt x="526" y="19"/>
                    <a:pt x="526" y="19"/>
                  </a:cubicBezTo>
                  <a:cubicBezTo>
                    <a:pt x="525" y="19"/>
                    <a:pt x="525" y="19"/>
                    <a:pt x="525" y="19"/>
                  </a:cubicBezTo>
                  <a:cubicBezTo>
                    <a:pt x="524" y="19"/>
                    <a:pt x="524" y="19"/>
                    <a:pt x="524" y="19"/>
                  </a:cubicBezTo>
                  <a:cubicBezTo>
                    <a:pt x="523" y="20"/>
                    <a:pt x="523" y="20"/>
                    <a:pt x="523" y="20"/>
                  </a:cubicBezTo>
                  <a:cubicBezTo>
                    <a:pt x="525" y="20"/>
                    <a:pt x="525" y="20"/>
                    <a:pt x="525" y="20"/>
                  </a:cubicBezTo>
                  <a:cubicBezTo>
                    <a:pt x="528" y="20"/>
                    <a:pt x="528" y="20"/>
                    <a:pt x="528" y="20"/>
                  </a:cubicBezTo>
                  <a:cubicBezTo>
                    <a:pt x="529" y="21"/>
                    <a:pt x="529" y="21"/>
                    <a:pt x="529" y="21"/>
                  </a:cubicBezTo>
                  <a:cubicBezTo>
                    <a:pt x="529" y="21"/>
                    <a:pt x="529" y="21"/>
                    <a:pt x="529" y="21"/>
                  </a:cubicBezTo>
                  <a:cubicBezTo>
                    <a:pt x="530" y="20"/>
                    <a:pt x="530" y="20"/>
                    <a:pt x="530" y="20"/>
                  </a:cubicBezTo>
                  <a:cubicBezTo>
                    <a:pt x="531" y="19"/>
                    <a:pt x="531" y="19"/>
                    <a:pt x="531" y="19"/>
                  </a:cubicBezTo>
                  <a:cubicBezTo>
                    <a:pt x="532" y="19"/>
                    <a:pt x="532" y="19"/>
                    <a:pt x="532" y="19"/>
                  </a:cubicBezTo>
                  <a:cubicBezTo>
                    <a:pt x="533" y="18"/>
                    <a:pt x="533" y="18"/>
                    <a:pt x="533" y="18"/>
                  </a:cubicBezTo>
                  <a:cubicBezTo>
                    <a:pt x="534" y="17"/>
                    <a:pt x="534" y="17"/>
                    <a:pt x="534" y="17"/>
                  </a:cubicBezTo>
                  <a:cubicBezTo>
                    <a:pt x="536" y="17"/>
                    <a:pt x="536" y="17"/>
                    <a:pt x="536" y="17"/>
                  </a:cubicBezTo>
                  <a:cubicBezTo>
                    <a:pt x="536" y="18"/>
                    <a:pt x="536" y="18"/>
                    <a:pt x="536" y="18"/>
                  </a:cubicBezTo>
                  <a:cubicBezTo>
                    <a:pt x="536" y="19"/>
                    <a:pt x="536" y="19"/>
                    <a:pt x="536" y="19"/>
                  </a:cubicBezTo>
                  <a:cubicBezTo>
                    <a:pt x="536" y="20"/>
                    <a:pt x="536" y="20"/>
                    <a:pt x="536" y="20"/>
                  </a:cubicBezTo>
                  <a:cubicBezTo>
                    <a:pt x="537" y="20"/>
                    <a:pt x="537" y="20"/>
                    <a:pt x="537" y="20"/>
                  </a:cubicBezTo>
                  <a:cubicBezTo>
                    <a:pt x="537" y="18"/>
                    <a:pt x="537" y="18"/>
                    <a:pt x="537" y="18"/>
                  </a:cubicBezTo>
                  <a:cubicBezTo>
                    <a:pt x="539" y="17"/>
                    <a:pt x="539" y="17"/>
                    <a:pt x="539" y="17"/>
                  </a:cubicBezTo>
                  <a:cubicBezTo>
                    <a:pt x="539" y="18"/>
                    <a:pt x="539" y="18"/>
                    <a:pt x="539" y="18"/>
                  </a:cubicBezTo>
                  <a:cubicBezTo>
                    <a:pt x="538" y="19"/>
                    <a:pt x="538" y="19"/>
                    <a:pt x="538" y="19"/>
                  </a:cubicBezTo>
                  <a:cubicBezTo>
                    <a:pt x="538" y="20"/>
                    <a:pt x="538" y="20"/>
                    <a:pt x="538" y="20"/>
                  </a:cubicBezTo>
                  <a:cubicBezTo>
                    <a:pt x="538" y="20"/>
                    <a:pt x="538" y="20"/>
                    <a:pt x="538" y="20"/>
                  </a:cubicBezTo>
                  <a:cubicBezTo>
                    <a:pt x="538" y="21"/>
                    <a:pt x="538" y="21"/>
                    <a:pt x="538" y="21"/>
                  </a:cubicBezTo>
                  <a:cubicBezTo>
                    <a:pt x="539" y="21"/>
                    <a:pt x="539" y="21"/>
                    <a:pt x="539" y="21"/>
                  </a:cubicBezTo>
                  <a:cubicBezTo>
                    <a:pt x="540" y="20"/>
                    <a:pt x="540" y="20"/>
                    <a:pt x="540" y="20"/>
                  </a:cubicBezTo>
                  <a:cubicBezTo>
                    <a:pt x="540" y="19"/>
                    <a:pt x="540" y="19"/>
                    <a:pt x="540" y="19"/>
                  </a:cubicBezTo>
                  <a:cubicBezTo>
                    <a:pt x="541" y="19"/>
                    <a:pt x="541" y="19"/>
                    <a:pt x="541" y="19"/>
                  </a:cubicBezTo>
                  <a:cubicBezTo>
                    <a:pt x="543" y="19"/>
                    <a:pt x="543" y="19"/>
                    <a:pt x="543" y="19"/>
                  </a:cubicBezTo>
                  <a:cubicBezTo>
                    <a:pt x="542" y="22"/>
                    <a:pt x="542" y="22"/>
                    <a:pt x="542" y="22"/>
                  </a:cubicBezTo>
                  <a:cubicBezTo>
                    <a:pt x="541" y="22"/>
                    <a:pt x="541" y="22"/>
                    <a:pt x="541" y="22"/>
                  </a:cubicBezTo>
                  <a:cubicBezTo>
                    <a:pt x="542" y="22"/>
                    <a:pt x="542" y="22"/>
                    <a:pt x="542" y="22"/>
                  </a:cubicBezTo>
                  <a:cubicBezTo>
                    <a:pt x="542" y="24"/>
                    <a:pt x="542" y="24"/>
                    <a:pt x="542" y="24"/>
                  </a:cubicBezTo>
                  <a:cubicBezTo>
                    <a:pt x="542" y="25"/>
                    <a:pt x="542" y="25"/>
                    <a:pt x="542" y="25"/>
                  </a:cubicBezTo>
                  <a:cubicBezTo>
                    <a:pt x="541" y="26"/>
                    <a:pt x="541" y="26"/>
                    <a:pt x="541" y="26"/>
                  </a:cubicBezTo>
                  <a:cubicBezTo>
                    <a:pt x="540" y="27"/>
                    <a:pt x="540" y="27"/>
                    <a:pt x="540" y="27"/>
                  </a:cubicBezTo>
                  <a:cubicBezTo>
                    <a:pt x="539" y="29"/>
                    <a:pt x="539" y="29"/>
                    <a:pt x="539" y="29"/>
                  </a:cubicBezTo>
                  <a:cubicBezTo>
                    <a:pt x="539" y="30"/>
                    <a:pt x="539" y="30"/>
                    <a:pt x="539" y="30"/>
                  </a:cubicBezTo>
                  <a:cubicBezTo>
                    <a:pt x="540" y="29"/>
                    <a:pt x="540" y="29"/>
                    <a:pt x="540" y="29"/>
                  </a:cubicBezTo>
                  <a:cubicBezTo>
                    <a:pt x="541" y="28"/>
                    <a:pt x="541" y="28"/>
                    <a:pt x="541" y="28"/>
                  </a:cubicBezTo>
                  <a:cubicBezTo>
                    <a:pt x="542" y="28"/>
                    <a:pt x="542" y="28"/>
                    <a:pt x="542" y="28"/>
                  </a:cubicBezTo>
                  <a:cubicBezTo>
                    <a:pt x="542" y="28"/>
                    <a:pt x="542" y="28"/>
                    <a:pt x="542" y="28"/>
                  </a:cubicBezTo>
                  <a:cubicBezTo>
                    <a:pt x="543" y="28"/>
                    <a:pt x="543" y="28"/>
                    <a:pt x="543" y="28"/>
                  </a:cubicBezTo>
                  <a:cubicBezTo>
                    <a:pt x="545" y="29"/>
                    <a:pt x="545" y="29"/>
                    <a:pt x="545" y="29"/>
                  </a:cubicBezTo>
                  <a:cubicBezTo>
                    <a:pt x="545" y="30"/>
                    <a:pt x="545" y="30"/>
                    <a:pt x="545" y="30"/>
                  </a:cubicBezTo>
                  <a:cubicBezTo>
                    <a:pt x="546" y="32"/>
                    <a:pt x="546" y="32"/>
                    <a:pt x="546" y="32"/>
                  </a:cubicBezTo>
                  <a:cubicBezTo>
                    <a:pt x="545" y="35"/>
                    <a:pt x="545" y="35"/>
                    <a:pt x="545" y="35"/>
                  </a:cubicBezTo>
                  <a:cubicBezTo>
                    <a:pt x="544" y="38"/>
                    <a:pt x="544" y="38"/>
                    <a:pt x="544" y="38"/>
                  </a:cubicBezTo>
                  <a:cubicBezTo>
                    <a:pt x="541" y="39"/>
                    <a:pt x="541" y="39"/>
                    <a:pt x="541" y="39"/>
                  </a:cubicBezTo>
                  <a:cubicBezTo>
                    <a:pt x="541" y="40"/>
                    <a:pt x="541" y="40"/>
                    <a:pt x="541" y="40"/>
                  </a:cubicBezTo>
                  <a:cubicBezTo>
                    <a:pt x="540" y="39"/>
                    <a:pt x="540" y="39"/>
                    <a:pt x="540" y="39"/>
                  </a:cubicBezTo>
                  <a:cubicBezTo>
                    <a:pt x="538" y="40"/>
                    <a:pt x="538" y="40"/>
                    <a:pt x="538" y="40"/>
                  </a:cubicBezTo>
                  <a:cubicBezTo>
                    <a:pt x="538" y="40"/>
                    <a:pt x="538" y="40"/>
                    <a:pt x="538" y="40"/>
                  </a:cubicBezTo>
                  <a:cubicBezTo>
                    <a:pt x="538" y="41"/>
                    <a:pt x="538" y="41"/>
                    <a:pt x="538" y="41"/>
                  </a:cubicBezTo>
                  <a:cubicBezTo>
                    <a:pt x="534" y="43"/>
                    <a:pt x="534" y="43"/>
                    <a:pt x="534" y="43"/>
                  </a:cubicBezTo>
                  <a:cubicBezTo>
                    <a:pt x="532" y="44"/>
                    <a:pt x="532" y="44"/>
                    <a:pt x="532" y="44"/>
                  </a:cubicBezTo>
                  <a:cubicBezTo>
                    <a:pt x="531" y="44"/>
                    <a:pt x="531" y="44"/>
                    <a:pt x="531" y="44"/>
                  </a:cubicBezTo>
                  <a:cubicBezTo>
                    <a:pt x="530" y="45"/>
                    <a:pt x="530" y="45"/>
                    <a:pt x="530" y="45"/>
                  </a:cubicBezTo>
                  <a:cubicBezTo>
                    <a:pt x="528" y="45"/>
                    <a:pt x="528" y="45"/>
                    <a:pt x="528" y="45"/>
                  </a:cubicBezTo>
                  <a:cubicBezTo>
                    <a:pt x="527" y="44"/>
                    <a:pt x="527" y="44"/>
                    <a:pt x="527" y="44"/>
                  </a:cubicBezTo>
                  <a:cubicBezTo>
                    <a:pt x="526" y="45"/>
                    <a:pt x="526" y="45"/>
                    <a:pt x="526" y="45"/>
                  </a:cubicBezTo>
                  <a:cubicBezTo>
                    <a:pt x="526" y="46"/>
                    <a:pt x="526" y="46"/>
                    <a:pt x="526" y="46"/>
                  </a:cubicBezTo>
                  <a:cubicBezTo>
                    <a:pt x="524" y="45"/>
                    <a:pt x="524" y="45"/>
                    <a:pt x="524" y="45"/>
                  </a:cubicBezTo>
                  <a:cubicBezTo>
                    <a:pt x="523" y="44"/>
                    <a:pt x="523" y="44"/>
                    <a:pt x="523" y="44"/>
                  </a:cubicBezTo>
                  <a:cubicBezTo>
                    <a:pt x="521" y="44"/>
                    <a:pt x="521" y="44"/>
                    <a:pt x="521" y="44"/>
                  </a:cubicBezTo>
                  <a:cubicBezTo>
                    <a:pt x="521" y="44"/>
                    <a:pt x="521" y="44"/>
                    <a:pt x="521" y="44"/>
                  </a:cubicBezTo>
                  <a:cubicBezTo>
                    <a:pt x="522" y="45"/>
                    <a:pt x="522" y="45"/>
                    <a:pt x="522" y="45"/>
                  </a:cubicBezTo>
                  <a:cubicBezTo>
                    <a:pt x="523" y="45"/>
                    <a:pt x="523" y="45"/>
                    <a:pt x="523" y="45"/>
                  </a:cubicBezTo>
                  <a:cubicBezTo>
                    <a:pt x="522" y="46"/>
                    <a:pt x="522" y="46"/>
                    <a:pt x="522" y="46"/>
                  </a:cubicBezTo>
                  <a:cubicBezTo>
                    <a:pt x="520" y="45"/>
                    <a:pt x="520" y="45"/>
                    <a:pt x="520" y="45"/>
                  </a:cubicBezTo>
                  <a:cubicBezTo>
                    <a:pt x="520" y="45"/>
                    <a:pt x="520" y="45"/>
                    <a:pt x="520" y="45"/>
                  </a:cubicBezTo>
                  <a:cubicBezTo>
                    <a:pt x="519" y="45"/>
                    <a:pt x="519" y="45"/>
                    <a:pt x="519" y="45"/>
                  </a:cubicBezTo>
                  <a:cubicBezTo>
                    <a:pt x="517" y="45"/>
                    <a:pt x="517" y="45"/>
                    <a:pt x="517" y="45"/>
                  </a:cubicBezTo>
                  <a:cubicBezTo>
                    <a:pt x="516" y="44"/>
                    <a:pt x="516" y="44"/>
                    <a:pt x="516" y="44"/>
                  </a:cubicBezTo>
                  <a:cubicBezTo>
                    <a:pt x="515" y="44"/>
                    <a:pt x="515" y="44"/>
                    <a:pt x="515" y="44"/>
                  </a:cubicBezTo>
                  <a:cubicBezTo>
                    <a:pt x="514" y="44"/>
                    <a:pt x="514" y="44"/>
                    <a:pt x="514" y="44"/>
                  </a:cubicBezTo>
                  <a:cubicBezTo>
                    <a:pt x="513" y="42"/>
                    <a:pt x="513" y="42"/>
                    <a:pt x="513" y="42"/>
                  </a:cubicBezTo>
                  <a:cubicBezTo>
                    <a:pt x="511" y="41"/>
                    <a:pt x="511" y="41"/>
                    <a:pt x="511" y="41"/>
                  </a:cubicBezTo>
                  <a:cubicBezTo>
                    <a:pt x="512" y="42"/>
                    <a:pt x="512" y="42"/>
                    <a:pt x="512" y="42"/>
                  </a:cubicBezTo>
                  <a:cubicBezTo>
                    <a:pt x="513" y="44"/>
                    <a:pt x="513" y="44"/>
                    <a:pt x="513" y="44"/>
                  </a:cubicBezTo>
                  <a:cubicBezTo>
                    <a:pt x="513" y="44"/>
                    <a:pt x="513" y="44"/>
                    <a:pt x="513" y="44"/>
                  </a:cubicBezTo>
                  <a:cubicBezTo>
                    <a:pt x="512" y="44"/>
                    <a:pt x="512" y="44"/>
                    <a:pt x="512" y="44"/>
                  </a:cubicBezTo>
                  <a:cubicBezTo>
                    <a:pt x="510" y="44"/>
                    <a:pt x="510" y="44"/>
                    <a:pt x="510" y="44"/>
                  </a:cubicBezTo>
                  <a:cubicBezTo>
                    <a:pt x="511" y="45"/>
                    <a:pt x="511" y="45"/>
                    <a:pt x="511" y="45"/>
                  </a:cubicBezTo>
                  <a:cubicBezTo>
                    <a:pt x="515" y="45"/>
                    <a:pt x="515" y="45"/>
                    <a:pt x="515" y="45"/>
                  </a:cubicBezTo>
                  <a:cubicBezTo>
                    <a:pt x="517" y="46"/>
                    <a:pt x="517" y="46"/>
                    <a:pt x="517" y="46"/>
                  </a:cubicBezTo>
                  <a:cubicBezTo>
                    <a:pt x="518" y="47"/>
                    <a:pt x="518" y="47"/>
                    <a:pt x="518" y="47"/>
                  </a:cubicBezTo>
                  <a:cubicBezTo>
                    <a:pt x="517" y="47"/>
                    <a:pt x="517" y="47"/>
                    <a:pt x="517" y="47"/>
                  </a:cubicBezTo>
                  <a:cubicBezTo>
                    <a:pt x="512" y="50"/>
                    <a:pt x="512" y="50"/>
                    <a:pt x="512" y="50"/>
                  </a:cubicBezTo>
                  <a:cubicBezTo>
                    <a:pt x="508" y="50"/>
                    <a:pt x="508" y="50"/>
                    <a:pt x="508" y="50"/>
                  </a:cubicBezTo>
                  <a:cubicBezTo>
                    <a:pt x="507" y="50"/>
                    <a:pt x="507" y="50"/>
                    <a:pt x="507" y="50"/>
                  </a:cubicBezTo>
                  <a:cubicBezTo>
                    <a:pt x="505" y="51"/>
                    <a:pt x="505" y="51"/>
                    <a:pt x="505" y="51"/>
                  </a:cubicBezTo>
                  <a:cubicBezTo>
                    <a:pt x="503" y="50"/>
                    <a:pt x="503" y="50"/>
                    <a:pt x="503" y="50"/>
                  </a:cubicBezTo>
                  <a:cubicBezTo>
                    <a:pt x="503" y="50"/>
                    <a:pt x="503" y="50"/>
                    <a:pt x="503" y="50"/>
                  </a:cubicBezTo>
                  <a:cubicBezTo>
                    <a:pt x="502" y="50"/>
                    <a:pt x="502" y="50"/>
                    <a:pt x="502" y="50"/>
                  </a:cubicBezTo>
                  <a:cubicBezTo>
                    <a:pt x="501" y="50"/>
                    <a:pt x="501" y="50"/>
                    <a:pt x="501" y="50"/>
                  </a:cubicBezTo>
                  <a:cubicBezTo>
                    <a:pt x="500" y="50"/>
                    <a:pt x="500" y="50"/>
                    <a:pt x="500" y="50"/>
                  </a:cubicBezTo>
                  <a:cubicBezTo>
                    <a:pt x="499" y="51"/>
                    <a:pt x="499" y="51"/>
                    <a:pt x="499" y="51"/>
                  </a:cubicBezTo>
                  <a:cubicBezTo>
                    <a:pt x="500" y="51"/>
                    <a:pt x="500" y="51"/>
                    <a:pt x="500" y="51"/>
                  </a:cubicBezTo>
                  <a:cubicBezTo>
                    <a:pt x="501" y="52"/>
                    <a:pt x="501" y="52"/>
                    <a:pt x="501" y="52"/>
                  </a:cubicBezTo>
                  <a:cubicBezTo>
                    <a:pt x="502" y="51"/>
                    <a:pt x="502" y="51"/>
                    <a:pt x="502" y="51"/>
                  </a:cubicBezTo>
                  <a:cubicBezTo>
                    <a:pt x="506" y="51"/>
                    <a:pt x="506" y="51"/>
                    <a:pt x="506" y="51"/>
                  </a:cubicBezTo>
                  <a:cubicBezTo>
                    <a:pt x="507" y="51"/>
                    <a:pt x="507" y="51"/>
                    <a:pt x="507" y="51"/>
                  </a:cubicBezTo>
                  <a:cubicBezTo>
                    <a:pt x="512" y="51"/>
                    <a:pt x="512" y="51"/>
                    <a:pt x="512" y="51"/>
                  </a:cubicBezTo>
                  <a:cubicBezTo>
                    <a:pt x="515" y="51"/>
                    <a:pt x="515" y="51"/>
                    <a:pt x="515" y="51"/>
                  </a:cubicBezTo>
                  <a:cubicBezTo>
                    <a:pt x="517" y="49"/>
                    <a:pt x="517" y="49"/>
                    <a:pt x="517" y="49"/>
                  </a:cubicBezTo>
                  <a:cubicBezTo>
                    <a:pt x="519" y="49"/>
                    <a:pt x="519" y="49"/>
                    <a:pt x="519" y="49"/>
                  </a:cubicBezTo>
                  <a:cubicBezTo>
                    <a:pt x="520" y="49"/>
                    <a:pt x="520" y="49"/>
                    <a:pt x="520" y="49"/>
                  </a:cubicBezTo>
                  <a:cubicBezTo>
                    <a:pt x="521" y="49"/>
                    <a:pt x="521" y="49"/>
                    <a:pt x="521" y="49"/>
                  </a:cubicBezTo>
                  <a:cubicBezTo>
                    <a:pt x="523" y="49"/>
                    <a:pt x="523" y="49"/>
                    <a:pt x="523" y="49"/>
                  </a:cubicBezTo>
                  <a:cubicBezTo>
                    <a:pt x="522" y="50"/>
                    <a:pt x="522" y="50"/>
                    <a:pt x="522" y="50"/>
                  </a:cubicBezTo>
                  <a:cubicBezTo>
                    <a:pt x="521" y="52"/>
                    <a:pt x="521" y="52"/>
                    <a:pt x="521" y="52"/>
                  </a:cubicBezTo>
                  <a:cubicBezTo>
                    <a:pt x="519" y="53"/>
                    <a:pt x="519" y="53"/>
                    <a:pt x="519" y="53"/>
                  </a:cubicBezTo>
                  <a:cubicBezTo>
                    <a:pt x="519" y="54"/>
                    <a:pt x="519" y="54"/>
                    <a:pt x="519" y="54"/>
                  </a:cubicBezTo>
                  <a:cubicBezTo>
                    <a:pt x="516" y="54"/>
                    <a:pt x="516" y="54"/>
                    <a:pt x="516" y="54"/>
                  </a:cubicBezTo>
                  <a:cubicBezTo>
                    <a:pt x="515" y="56"/>
                    <a:pt x="515" y="56"/>
                    <a:pt x="515" y="56"/>
                  </a:cubicBezTo>
                  <a:cubicBezTo>
                    <a:pt x="514" y="56"/>
                    <a:pt x="514" y="56"/>
                    <a:pt x="514" y="56"/>
                  </a:cubicBezTo>
                  <a:cubicBezTo>
                    <a:pt x="513" y="57"/>
                    <a:pt x="513" y="57"/>
                    <a:pt x="513" y="57"/>
                  </a:cubicBezTo>
                  <a:cubicBezTo>
                    <a:pt x="511" y="58"/>
                    <a:pt x="511" y="58"/>
                    <a:pt x="511" y="58"/>
                  </a:cubicBezTo>
                  <a:cubicBezTo>
                    <a:pt x="510" y="58"/>
                    <a:pt x="510" y="58"/>
                    <a:pt x="510" y="58"/>
                  </a:cubicBezTo>
                  <a:cubicBezTo>
                    <a:pt x="509" y="58"/>
                    <a:pt x="509" y="58"/>
                    <a:pt x="509" y="58"/>
                  </a:cubicBezTo>
                  <a:cubicBezTo>
                    <a:pt x="507" y="58"/>
                    <a:pt x="507" y="58"/>
                    <a:pt x="507" y="58"/>
                  </a:cubicBezTo>
                  <a:cubicBezTo>
                    <a:pt x="506" y="59"/>
                    <a:pt x="506" y="59"/>
                    <a:pt x="506" y="59"/>
                  </a:cubicBezTo>
                  <a:cubicBezTo>
                    <a:pt x="504" y="60"/>
                    <a:pt x="504" y="60"/>
                    <a:pt x="504" y="60"/>
                  </a:cubicBezTo>
                  <a:cubicBezTo>
                    <a:pt x="503" y="61"/>
                    <a:pt x="503" y="61"/>
                    <a:pt x="503" y="61"/>
                  </a:cubicBezTo>
                  <a:cubicBezTo>
                    <a:pt x="501" y="62"/>
                    <a:pt x="501" y="62"/>
                    <a:pt x="501" y="62"/>
                  </a:cubicBezTo>
                  <a:cubicBezTo>
                    <a:pt x="500" y="62"/>
                    <a:pt x="500" y="62"/>
                    <a:pt x="500" y="62"/>
                  </a:cubicBezTo>
                  <a:cubicBezTo>
                    <a:pt x="499" y="62"/>
                    <a:pt x="499" y="62"/>
                    <a:pt x="499" y="62"/>
                  </a:cubicBezTo>
                  <a:cubicBezTo>
                    <a:pt x="498" y="63"/>
                    <a:pt x="498" y="63"/>
                    <a:pt x="498" y="63"/>
                  </a:cubicBezTo>
                  <a:cubicBezTo>
                    <a:pt x="496" y="63"/>
                    <a:pt x="496" y="63"/>
                    <a:pt x="496" y="63"/>
                  </a:cubicBezTo>
                  <a:cubicBezTo>
                    <a:pt x="496" y="63"/>
                    <a:pt x="496" y="63"/>
                    <a:pt x="496" y="63"/>
                  </a:cubicBezTo>
                  <a:cubicBezTo>
                    <a:pt x="496" y="65"/>
                    <a:pt x="496" y="65"/>
                    <a:pt x="496" y="65"/>
                  </a:cubicBezTo>
                  <a:cubicBezTo>
                    <a:pt x="495" y="66"/>
                    <a:pt x="495" y="66"/>
                    <a:pt x="495" y="66"/>
                  </a:cubicBezTo>
                  <a:cubicBezTo>
                    <a:pt x="494" y="67"/>
                    <a:pt x="494" y="67"/>
                    <a:pt x="494" y="67"/>
                  </a:cubicBezTo>
                  <a:cubicBezTo>
                    <a:pt x="491" y="67"/>
                    <a:pt x="491" y="67"/>
                    <a:pt x="491" y="67"/>
                  </a:cubicBezTo>
                  <a:cubicBezTo>
                    <a:pt x="490" y="67"/>
                    <a:pt x="490" y="67"/>
                    <a:pt x="490" y="67"/>
                  </a:cubicBezTo>
                  <a:cubicBezTo>
                    <a:pt x="489" y="67"/>
                    <a:pt x="489" y="67"/>
                    <a:pt x="489" y="67"/>
                  </a:cubicBezTo>
                  <a:cubicBezTo>
                    <a:pt x="489" y="66"/>
                    <a:pt x="489" y="66"/>
                    <a:pt x="489" y="66"/>
                  </a:cubicBezTo>
                  <a:cubicBezTo>
                    <a:pt x="490" y="66"/>
                    <a:pt x="490" y="66"/>
                    <a:pt x="490" y="66"/>
                  </a:cubicBezTo>
                  <a:cubicBezTo>
                    <a:pt x="490" y="65"/>
                    <a:pt x="490" y="65"/>
                    <a:pt x="490" y="65"/>
                  </a:cubicBezTo>
                  <a:cubicBezTo>
                    <a:pt x="489" y="64"/>
                    <a:pt x="489" y="64"/>
                    <a:pt x="489" y="64"/>
                  </a:cubicBezTo>
                  <a:cubicBezTo>
                    <a:pt x="489" y="66"/>
                    <a:pt x="489" y="66"/>
                    <a:pt x="489" y="66"/>
                  </a:cubicBezTo>
                  <a:cubicBezTo>
                    <a:pt x="488" y="66"/>
                    <a:pt x="488" y="66"/>
                    <a:pt x="488" y="66"/>
                  </a:cubicBezTo>
                  <a:cubicBezTo>
                    <a:pt x="488" y="67"/>
                    <a:pt x="488" y="67"/>
                    <a:pt x="488" y="67"/>
                  </a:cubicBezTo>
                  <a:cubicBezTo>
                    <a:pt x="489" y="68"/>
                    <a:pt x="489" y="68"/>
                    <a:pt x="489" y="68"/>
                  </a:cubicBezTo>
                  <a:cubicBezTo>
                    <a:pt x="490" y="69"/>
                    <a:pt x="490" y="69"/>
                    <a:pt x="490" y="69"/>
                  </a:cubicBezTo>
                  <a:cubicBezTo>
                    <a:pt x="489" y="70"/>
                    <a:pt x="489" y="70"/>
                    <a:pt x="489" y="70"/>
                  </a:cubicBezTo>
                  <a:cubicBezTo>
                    <a:pt x="488" y="70"/>
                    <a:pt x="488" y="70"/>
                    <a:pt x="488" y="70"/>
                  </a:cubicBezTo>
                  <a:cubicBezTo>
                    <a:pt x="487" y="69"/>
                    <a:pt x="487" y="69"/>
                    <a:pt x="487" y="69"/>
                  </a:cubicBezTo>
                  <a:cubicBezTo>
                    <a:pt x="486" y="70"/>
                    <a:pt x="486" y="70"/>
                    <a:pt x="486" y="70"/>
                  </a:cubicBezTo>
                  <a:cubicBezTo>
                    <a:pt x="484" y="69"/>
                    <a:pt x="484" y="69"/>
                    <a:pt x="484" y="69"/>
                  </a:cubicBezTo>
                  <a:cubicBezTo>
                    <a:pt x="483" y="70"/>
                    <a:pt x="483" y="70"/>
                    <a:pt x="483" y="70"/>
                  </a:cubicBezTo>
                  <a:cubicBezTo>
                    <a:pt x="482" y="70"/>
                    <a:pt x="482" y="70"/>
                    <a:pt x="482" y="70"/>
                  </a:cubicBezTo>
                  <a:cubicBezTo>
                    <a:pt x="482" y="69"/>
                    <a:pt x="482" y="69"/>
                    <a:pt x="482" y="69"/>
                  </a:cubicBezTo>
                  <a:cubicBezTo>
                    <a:pt x="482" y="68"/>
                    <a:pt x="482" y="68"/>
                    <a:pt x="482" y="68"/>
                  </a:cubicBezTo>
                  <a:cubicBezTo>
                    <a:pt x="481" y="69"/>
                    <a:pt x="481" y="69"/>
                    <a:pt x="481" y="69"/>
                  </a:cubicBezTo>
                  <a:cubicBezTo>
                    <a:pt x="480" y="70"/>
                    <a:pt x="480" y="70"/>
                    <a:pt x="480" y="70"/>
                  </a:cubicBezTo>
                  <a:cubicBezTo>
                    <a:pt x="480" y="70"/>
                    <a:pt x="480" y="70"/>
                    <a:pt x="480" y="70"/>
                  </a:cubicBezTo>
                  <a:cubicBezTo>
                    <a:pt x="482" y="71"/>
                    <a:pt x="482" y="71"/>
                    <a:pt x="482" y="71"/>
                  </a:cubicBezTo>
                  <a:cubicBezTo>
                    <a:pt x="485" y="71"/>
                    <a:pt x="485" y="71"/>
                    <a:pt x="485" y="71"/>
                  </a:cubicBezTo>
                  <a:cubicBezTo>
                    <a:pt x="486" y="72"/>
                    <a:pt x="486" y="72"/>
                    <a:pt x="486" y="72"/>
                  </a:cubicBezTo>
                  <a:cubicBezTo>
                    <a:pt x="486" y="73"/>
                    <a:pt x="486" y="73"/>
                    <a:pt x="486" y="73"/>
                  </a:cubicBezTo>
                  <a:cubicBezTo>
                    <a:pt x="485" y="74"/>
                    <a:pt x="485" y="74"/>
                    <a:pt x="485" y="74"/>
                  </a:cubicBezTo>
                  <a:cubicBezTo>
                    <a:pt x="483" y="73"/>
                    <a:pt x="483" y="73"/>
                    <a:pt x="483" y="73"/>
                  </a:cubicBezTo>
                  <a:cubicBezTo>
                    <a:pt x="481" y="74"/>
                    <a:pt x="481" y="74"/>
                    <a:pt x="481" y="74"/>
                  </a:cubicBezTo>
                  <a:cubicBezTo>
                    <a:pt x="481" y="74"/>
                    <a:pt x="481" y="74"/>
                    <a:pt x="481" y="74"/>
                  </a:cubicBezTo>
                  <a:cubicBezTo>
                    <a:pt x="482" y="75"/>
                    <a:pt x="482" y="75"/>
                    <a:pt x="482" y="75"/>
                  </a:cubicBezTo>
                  <a:cubicBezTo>
                    <a:pt x="482" y="74"/>
                    <a:pt x="482" y="74"/>
                    <a:pt x="482" y="74"/>
                  </a:cubicBezTo>
                  <a:cubicBezTo>
                    <a:pt x="483" y="75"/>
                    <a:pt x="483" y="75"/>
                    <a:pt x="483" y="75"/>
                  </a:cubicBezTo>
                  <a:cubicBezTo>
                    <a:pt x="483" y="76"/>
                    <a:pt x="483" y="76"/>
                    <a:pt x="483" y="76"/>
                  </a:cubicBezTo>
                  <a:cubicBezTo>
                    <a:pt x="481" y="78"/>
                    <a:pt x="481" y="78"/>
                    <a:pt x="481" y="78"/>
                  </a:cubicBezTo>
                  <a:cubicBezTo>
                    <a:pt x="479" y="78"/>
                    <a:pt x="479" y="78"/>
                    <a:pt x="479" y="78"/>
                  </a:cubicBezTo>
                  <a:cubicBezTo>
                    <a:pt x="476" y="78"/>
                    <a:pt x="476" y="78"/>
                    <a:pt x="476" y="78"/>
                  </a:cubicBezTo>
                  <a:cubicBezTo>
                    <a:pt x="476" y="77"/>
                    <a:pt x="476" y="77"/>
                    <a:pt x="476" y="77"/>
                  </a:cubicBezTo>
                  <a:cubicBezTo>
                    <a:pt x="474" y="77"/>
                    <a:pt x="474" y="77"/>
                    <a:pt x="474" y="77"/>
                  </a:cubicBezTo>
                  <a:cubicBezTo>
                    <a:pt x="474" y="76"/>
                    <a:pt x="474" y="76"/>
                    <a:pt x="474" y="76"/>
                  </a:cubicBezTo>
                  <a:cubicBezTo>
                    <a:pt x="474" y="74"/>
                    <a:pt x="474" y="74"/>
                    <a:pt x="474" y="74"/>
                  </a:cubicBezTo>
                  <a:cubicBezTo>
                    <a:pt x="472" y="74"/>
                    <a:pt x="472" y="74"/>
                    <a:pt x="472" y="74"/>
                  </a:cubicBezTo>
                  <a:cubicBezTo>
                    <a:pt x="471" y="73"/>
                    <a:pt x="471" y="73"/>
                    <a:pt x="471" y="73"/>
                  </a:cubicBezTo>
                  <a:cubicBezTo>
                    <a:pt x="471" y="72"/>
                    <a:pt x="471" y="72"/>
                    <a:pt x="471" y="72"/>
                  </a:cubicBezTo>
                  <a:cubicBezTo>
                    <a:pt x="471" y="71"/>
                    <a:pt x="471" y="71"/>
                    <a:pt x="471" y="71"/>
                  </a:cubicBezTo>
                  <a:cubicBezTo>
                    <a:pt x="470" y="72"/>
                    <a:pt x="470" y="72"/>
                    <a:pt x="470" y="72"/>
                  </a:cubicBezTo>
                  <a:cubicBezTo>
                    <a:pt x="469" y="71"/>
                    <a:pt x="469" y="71"/>
                    <a:pt x="469" y="71"/>
                  </a:cubicBezTo>
                  <a:cubicBezTo>
                    <a:pt x="467" y="72"/>
                    <a:pt x="467" y="72"/>
                    <a:pt x="467" y="72"/>
                  </a:cubicBezTo>
                  <a:cubicBezTo>
                    <a:pt x="467" y="72"/>
                    <a:pt x="467" y="72"/>
                    <a:pt x="467" y="72"/>
                  </a:cubicBezTo>
                  <a:cubicBezTo>
                    <a:pt x="468" y="73"/>
                    <a:pt x="468" y="73"/>
                    <a:pt x="468" y="73"/>
                  </a:cubicBezTo>
                  <a:cubicBezTo>
                    <a:pt x="468" y="72"/>
                    <a:pt x="468" y="72"/>
                    <a:pt x="468" y="72"/>
                  </a:cubicBezTo>
                  <a:cubicBezTo>
                    <a:pt x="469" y="72"/>
                    <a:pt x="469" y="72"/>
                    <a:pt x="469" y="72"/>
                  </a:cubicBezTo>
                  <a:cubicBezTo>
                    <a:pt x="472" y="75"/>
                    <a:pt x="472" y="75"/>
                    <a:pt x="472" y="75"/>
                  </a:cubicBezTo>
                  <a:cubicBezTo>
                    <a:pt x="472" y="79"/>
                    <a:pt x="472" y="79"/>
                    <a:pt x="472" y="79"/>
                  </a:cubicBezTo>
                  <a:cubicBezTo>
                    <a:pt x="471" y="79"/>
                    <a:pt x="471" y="79"/>
                    <a:pt x="471" y="79"/>
                  </a:cubicBezTo>
                  <a:cubicBezTo>
                    <a:pt x="470" y="79"/>
                    <a:pt x="470" y="79"/>
                    <a:pt x="470" y="79"/>
                  </a:cubicBezTo>
                  <a:cubicBezTo>
                    <a:pt x="469" y="78"/>
                    <a:pt x="469" y="78"/>
                    <a:pt x="469" y="78"/>
                  </a:cubicBezTo>
                  <a:cubicBezTo>
                    <a:pt x="468" y="78"/>
                    <a:pt x="468" y="78"/>
                    <a:pt x="468" y="78"/>
                  </a:cubicBezTo>
                  <a:cubicBezTo>
                    <a:pt x="468" y="79"/>
                    <a:pt x="468" y="79"/>
                    <a:pt x="468" y="79"/>
                  </a:cubicBezTo>
                  <a:cubicBezTo>
                    <a:pt x="468" y="80"/>
                    <a:pt x="468" y="80"/>
                    <a:pt x="468" y="80"/>
                  </a:cubicBezTo>
                  <a:cubicBezTo>
                    <a:pt x="467" y="78"/>
                    <a:pt x="467" y="78"/>
                    <a:pt x="467" y="78"/>
                  </a:cubicBezTo>
                  <a:cubicBezTo>
                    <a:pt x="466" y="78"/>
                    <a:pt x="466" y="78"/>
                    <a:pt x="466" y="78"/>
                  </a:cubicBezTo>
                  <a:cubicBezTo>
                    <a:pt x="465" y="79"/>
                    <a:pt x="465" y="79"/>
                    <a:pt x="465" y="79"/>
                  </a:cubicBezTo>
                  <a:cubicBezTo>
                    <a:pt x="464" y="79"/>
                    <a:pt x="464" y="79"/>
                    <a:pt x="464" y="79"/>
                  </a:cubicBezTo>
                  <a:cubicBezTo>
                    <a:pt x="464" y="79"/>
                    <a:pt x="464" y="79"/>
                    <a:pt x="464" y="79"/>
                  </a:cubicBezTo>
                  <a:cubicBezTo>
                    <a:pt x="462" y="78"/>
                    <a:pt x="462" y="78"/>
                    <a:pt x="462" y="78"/>
                  </a:cubicBezTo>
                  <a:cubicBezTo>
                    <a:pt x="461" y="77"/>
                    <a:pt x="461" y="77"/>
                    <a:pt x="461" y="77"/>
                  </a:cubicBezTo>
                  <a:cubicBezTo>
                    <a:pt x="461" y="77"/>
                    <a:pt x="461" y="77"/>
                    <a:pt x="461" y="77"/>
                  </a:cubicBezTo>
                  <a:cubicBezTo>
                    <a:pt x="460" y="76"/>
                    <a:pt x="460" y="76"/>
                    <a:pt x="460" y="76"/>
                  </a:cubicBezTo>
                  <a:cubicBezTo>
                    <a:pt x="460" y="76"/>
                    <a:pt x="460" y="76"/>
                    <a:pt x="460" y="76"/>
                  </a:cubicBezTo>
                  <a:cubicBezTo>
                    <a:pt x="458" y="75"/>
                    <a:pt x="458" y="75"/>
                    <a:pt x="458" y="75"/>
                  </a:cubicBezTo>
                  <a:cubicBezTo>
                    <a:pt x="457" y="74"/>
                    <a:pt x="457" y="74"/>
                    <a:pt x="457" y="74"/>
                  </a:cubicBezTo>
                  <a:cubicBezTo>
                    <a:pt x="457" y="75"/>
                    <a:pt x="457" y="75"/>
                    <a:pt x="457" y="75"/>
                  </a:cubicBezTo>
                  <a:cubicBezTo>
                    <a:pt x="457" y="76"/>
                    <a:pt x="457" y="76"/>
                    <a:pt x="457" y="76"/>
                  </a:cubicBezTo>
                  <a:cubicBezTo>
                    <a:pt x="458" y="76"/>
                    <a:pt x="458" y="76"/>
                    <a:pt x="458" y="76"/>
                  </a:cubicBezTo>
                  <a:cubicBezTo>
                    <a:pt x="460" y="77"/>
                    <a:pt x="460" y="77"/>
                    <a:pt x="460" y="77"/>
                  </a:cubicBezTo>
                  <a:cubicBezTo>
                    <a:pt x="461" y="79"/>
                    <a:pt x="461" y="79"/>
                    <a:pt x="461" y="79"/>
                  </a:cubicBezTo>
                  <a:cubicBezTo>
                    <a:pt x="460" y="80"/>
                    <a:pt x="460" y="80"/>
                    <a:pt x="460" y="80"/>
                  </a:cubicBezTo>
                  <a:cubicBezTo>
                    <a:pt x="457" y="79"/>
                    <a:pt x="457" y="79"/>
                    <a:pt x="457" y="79"/>
                  </a:cubicBezTo>
                  <a:cubicBezTo>
                    <a:pt x="456" y="78"/>
                    <a:pt x="456" y="78"/>
                    <a:pt x="456" y="78"/>
                  </a:cubicBezTo>
                  <a:cubicBezTo>
                    <a:pt x="456" y="77"/>
                    <a:pt x="456" y="77"/>
                    <a:pt x="456" y="77"/>
                  </a:cubicBezTo>
                  <a:cubicBezTo>
                    <a:pt x="455" y="76"/>
                    <a:pt x="455" y="76"/>
                    <a:pt x="455" y="76"/>
                  </a:cubicBezTo>
                  <a:cubicBezTo>
                    <a:pt x="455" y="77"/>
                    <a:pt x="455" y="77"/>
                    <a:pt x="455" y="77"/>
                  </a:cubicBezTo>
                  <a:cubicBezTo>
                    <a:pt x="455" y="77"/>
                    <a:pt x="455" y="77"/>
                    <a:pt x="455" y="77"/>
                  </a:cubicBezTo>
                  <a:cubicBezTo>
                    <a:pt x="455" y="78"/>
                    <a:pt x="455" y="78"/>
                    <a:pt x="455" y="78"/>
                  </a:cubicBezTo>
                  <a:cubicBezTo>
                    <a:pt x="454" y="78"/>
                    <a:pt x="454" y="78"/>
                    <a:pt x="454" y="78"/>
                  </a:cubicBezTo>
                  <a:cubicBezTo>
                    <a:pt x="453" y="77"/>
                    <a:pt x="453" y="77"/>
                    <a:pt x="453" y="77"/>
                  </a:cubicBezTo>
                  <a:cubicBezTo>
                    <a:pt x="452" y="77"/>
                    <a:pt x="452" y="77"/>
                    <a:pt x="452" y="77"/>
                  </a:cubicBezTo>
                  <a:cubicBezTo>
                    <a:pt x="452" y="78"/>
                    <a:pt x="452" y="78"/>
                    <a:pt x="452" y="78"/>
                  </a:cubicBezTo>
                  <a:cubicBezTo>
                    <a:pt x="454" y="79"/>
                    <a:pt x="454" y="79"/>
                    <a:pt x="454" y="79"/>
                  </a:cubicBezTo>
                  <a:cubicBezTo>
                    <a:pt x="454" y="80"/>
                    <a:pt x="454" y="80"/>
                    <a:pt x="454" y="80"/>
                  </a:cubicBezTo>
                  <a:cubicBezTo>
                    <a:pt x="454" y="80"/>
                    <a:pt x="454" y="80"/>
                    <a:pt x="454" y="80"/>
                  </a:cubicBezTo>
                  <a:cubicBezTo>
                    <a:pt x="455" y="80"/>
                    <a:pt x="455" y="80"/>
                    <a:pt x="455" y="80"/>
                  </a:cubicBezTo>
                  <a:cubicBezTo>
                    <a:pt x="456" y="80"/>
                    <a:pt x="456" y="80"/>
                    <a:pt x="456" y="80"/>
                  </a:cubicBezTo>
                  <a:cubicBezTo>
                    <a:pt x="457" y="80"/>
                    <a:pt x="457" y="80"/>
                    <a:pt x="457" y="80"/>
                  </a:cubicBezTo>
                  <a:cubicBezTo>
                    <a:pt x="458" y="81"/>
                    <a:pt x="458" y="81"/>
                    <a:pt x="458" y="81"/>
                  </a:cubicBezTo>
                  <a:cubicBezTo>
                    <a:pt x="459" y="82"/>
                    <a:pt x="459" y="82"/>
                    <a:pt x="459" y="82"/>
                  </a:cubicBezTo>
                  <a:cubicBezTo>
                    <a:pt x="460" y="82"/>
                    <a:pt x="460" y="82"/>
                    <a:pt x="460" y="82"/>
                  </a:cubicBezTo>
                  <a:cubicBezTo>
                    <a:pt x="461" y="82"/>
                    <a:pt x="461" y="82"/>
                    <a:pt x="461" y="82"/>
                  </a:cubicBezTo>
                  <a:cubicBezTo>
                    <a:pt x="464" y="82"/>
                    <a:pt x="464" y="82"/>
                    <a:pt x="464" y="82"/>
                  </a:cubicBezTo>
                  <a:cubicBezTo>
                    <a:pt x="465" y="83"/>
                    <a:pt x="465" y="83"/>
                    <a:pt x="465" y="83"/>
                  </a:cubicBezTo>
                  <a:cubicBezTo>
                    <a:pt x="464" y="84"/>
                    <a:pt x="464" y="84"/>
                    <a:pt x="464" y="84"/>
                  </a:cubicBezTo>
                  <a:cubicBezTo>
                    <a:pt x="464" y="85"/>
                    <a:pt x="464" y="85"/>
                    <a:pt x="464" y="85"/>
                  </a:cubicBezTo>
                  <a:cubicBezTo>
                    <a:pt x="464" y="86"/>
                    <a:pt x="464" y="86"/>
                    <a:pt x="464" y="86"/>
                  </a:cubicBezTo>
                  <a:cubicBezTo>
                    <a:pt x="464" y="87"/>
                    <a:pt x="464" y="87"/>
                    <a:pt x="464" y="87"/>
                  </a:cubicBezTo>
                  <a:cubicBezTo>
                    <a:pt x="464" y="88"/>
                    <a:pt x="464" y="88"/>
                    <a:pt x="464" y="88"/>
                  </a:cubicBezTo>
                  <a:cubicBezTo>
                    <a:pt x="463" y="88"/>
                    <a:pt x="463" y="88"/>
                    <a:pt x="463" y="88"/>
                  </a:cubicBezTo>
                  <a:cubicBezTo>
                    <a:pt x="462" y="87"/>
                    <a:pt x="462" y="87"/>
                    <a:pt x="462" y="87"/>
                  </a:cubicBezTo>
                  <a:cubicBezTo>
                    <a:pt x="461" y="86"/>
                    <a:pt x="461" y="86"/>
                    <a:pt x="461" y="86"/>
                  </a:cubicBezTo>
                  <a:cubicBezTo>
                    <a:pt x="459" y="85"/>
                    <a:pt x="459" y="85"/>
                    <a:pt x="459" y="85"/>
                  </a:cubicBezTo>
                  <a:cubicBezTo>
                    <a:pt x="458" y="84"/>
                    <a:pt x="458" y="84"/>
                    <a:pt x="458" y="84"/>
                  </a:cubicBezTo>
                  <a:cubicBezTo>
                    <a:pt x="459" y="83"/>
                    <a:pt x="459" y="83"/>
                    <a:pt x="459" y="83"/>
                  </a:cubicBezTo>
                  <a:cubicBezTo>
                    <a:pt x="458" y="82"/>
                    <a:pt x="458" y="82"/>
                    <a:pt x="458" y="82"/>
                  </a:cubicBezTo>
                  <a:cubicBezTo>
                    <a:pt x="456" y="82"/>
                    <a:pt x="456" y="82"/>
                    <a:pt x="456" y="82"/>
                  </a:cubicBezTo>
                  <a:cubicBezTo>
                    <a:pt x="453" y="81"/>
                    <a:pt x="453" y="81"/>
                    <a:pt x="453" y="81"/>
                  </a:cubicBezTo>
                  <a:cubicBezTo>
                    <a:pt x="452" y="80"/>
                    <a:pt x="452" y="80"/>
                    <a:pt x="452" y="80"/>
                  </a:cubicBezTo>
                  <a:cubicBezTo>
                    <a:pt x="451" y="81"/>
                    <a:pt x="451" y="81"/>
                    <a:pt x="451" y="81"/>
                  </a:cubicBezTo>
                  <a:cubicBezTo>
                    <a:pt x="451" y="81"/>
                    <a:pt x="451" y="81"/>
                    <a:pt x="451" y="81"/>
                  </a:cubicBezTo>
                  <a:cubicBezTo>
                    <a:pt x="453" y="82"/>
                    <a:pt x="453" y="82"/>
                    <a:pt x="453" y="82"/>
                  </a:cubicBezTo>
                  <a:cubicBezTo>
                    <a:pt x="455" y="82"/>
                    <a:pt x="455" y="82"/>
                    <a:pt x="455" y="82"/>
                  </a:cubicBezTo>
                  <a:cubicBezTo>
                    <a:pt x="458" y="83"/>
                    <a:pt x="458" y="83"/>
                    <a:pt x="458" y="83"/>
                  </a:cubicBezTo>
                  <a:cubicBezTo>
                    <a:pt x="458" y="84"/>
                    <a:pt x="458" y="84"/>
                    <a:pt x="458" y="84"/>
                  </a:cubicBezTo>
                  <a:cubicBezTo>
                    <a:pt x="457" y="84"/>
                    <a:pt x="457" y="84"/>
                    <a:pt x="457" y="84"/>
                  </a:cubicBezTo>
                  <a:cubicBezTo>
                    <a:pt x="456" y="84"/>
                    <a:pt x="456" y="84"/>
                    <a:pt x="456" y="84"/>
                  </a:cubicBezTo>
                  <a:cubicBezTo>
                    <a:pt x="453" y="83"/>
                    <a:pt x="453" y="83"/>
                    <a:pt x="453" y="83"/>
                  </a:cubicBezTo>
                  <a:cubicBezTo>
                    <a:pt x="452" y="84"/>
                    <a:pt x="452" y="84"/>
                    <a:pt x="452" y="84"/>
                  </a:cubicBezTo>
                  <a:cubicBezTo>
                    <a:pt x="452" y="83"/>
                    <a:pt x="452" y="83"/>
                    <a:pt x="452" y="83"/>
                  </a:cubicBezTo>
                  <a:cubicBezTo>
                    <a:pt x="451" y="83"/>
                    <a:pt x="451" y="83"/>
                    <a:pt x="451" y="83"/>
                  </a:cubicBezTo>
                  <a:cubicBezTo>
                    <a:pt x="449" y="82"/>
                    <a:pt x="449" y="82"/>
                    <a:pt x="449" y="82"/>
                  </a:cubicBezTo>
                  <a:cubicBezTo>
                    <a:pt x="448" y="82"/>
                    <a:pt x="448" y="82"/>
                    <a:pt x="448" y="82"/>
                  </a:cubicBezTo>
                  <a:cubicBezTo>
                    <a:pt x="448" y="82"/>
                    <a:pt x="448" y="82"/>
                    <a:pt x="448" y="82"/>
                  </a:cubicBezTo>
                  <a:cubicBezTo>
                    <a:pt x="450" y="83"/>
                    <a:pt x="450" y="83"/>
                    <a:pt x="450" y="83"/>
                  </a:cubicBezTo>
                  <a:cubicBezTo>
                    <a:pt x="450" y="84"/>
                    <a:pt x="450" y="84"/>
                    <a:pt x="450" y="84"/>
                  </a:cubicBezTo>
                  <a:cubicBezTo>
                    <a:pt x="450" y="85"/>
                    <a:pt x="450" y="85"/>
                    <a:pt x="450" y="85"/>
                  </a:cubicBezTo>
                  <a:cubicBezTo>
                    <a:pt x="451" y="85"/>
                    <a:pt x="451" y="85"/>
                    <a:pt x="451" y="85"/>
                  </a:cubicBezTo>
                  <a:cubicBezTo>
                    <a:pt x="451" y="85"/>
                    <a:pt x="451" y="85"/>
                    <a:pt x="451" y="85"/>
                  </a:cubicBezTo>
                  <a:cubicBezTo>
                    <a:pt x="452" y="85"/>
                    <a:pt x="452" y="85"/>
                    <a:pt x="452" y="85"/>
                  </a:cubicBezTo>
                  <a:cubicBezTo>
                    <a:pt x="453" y="85"/>
                    <a:pt x="453" y="85"/>
                    <a:pt x="453" y="85"/>
                  </a:cubicBezTo>
                  <a:cubicBezTo>
                    <a:pt x="453" y="84"/>
                    <a:pt x="453" y="84"/>
                    <a:pt x="453" y="84"/>
                  </a:cubicBezTo>
                  <a:cubicBezTo>
                    <a:pt x="454" y="85"/>
                    <a:pt x="454" y="85"/>
                    <a:pt x="454" y="85"/>
                  </a:cubicBezTo>
                  <a:cubicBezTo>
                    <a:pt x="455" y="85"/>
                    <a:pt x="455" y="85"/>
                    <a:pt x="455" y="85"/>
                  </a:cubicBezTo>
                  <a:cubicBezTo>
                    <a:pt x="456" y="85"/>
                    <a:pt x="456" y="85"/>
                    <a:pt x="456" y="85"/>
                  </a:cubicBezTo>
                  <a:cubicBezTo>
                    <a:pt x="458" y="87"/>
                    <a:pt x="458" y="87"/>
                    <a:pt x="458" y="87"/>
                  </a:cubicBezTo>
                  <a:cubicBezTo>
                    <a:pt x="458" y="87"/>
                    <a:pt x="458" y="87"/>
                    <a:pt x="458" y="87"/>
                  </a:cubicBezTo>
                  <a:cubicBezTo>
                    <a:pt x="456" y="87"/>
                    <a:pt x="456" y="87"/>
                    <a:pt x="456" y="87"/>
                  </a:cubicBezTo>
                  <a:cubicBezTo>
                    <a:pt x="455" y="88"/>
                    <a:pt x="455" y="88"/>
                    <a:pt x="455" y="88"/>
                  </a:cubicBezTo>
                  <a:cubicBezTo>
                    <a:pt x="455" y="88"/>
                    <a:pt x="455" y="88"/>
                    <a:pt x="455" y="88"/>
                  </a:cubicBezTo>
                  <a:cubicBezTo>
                    <a:pt x="456" y="88"/>
                    <a:pt x="456" y="88"/>
                    <a:pt x="456" y="88"/>
                  </a:cubicBezTo>
                  <a:cubicBezTo>
                    <a:pt x="457" y="88"/>
                    <a:pt x="457" y="88"/>
                    <a:pt x="457" y="88"/>
                  </a:cubicBezTo>
                  <a:cubicBezTo>
                    <a:pt x="458" y="88"/>
                    <a:pt x="458" y="88"/>
                    <a:pt x="458" y="88"/>
                  </a:cubicBezTo>
                  <a:cubicBezTo>
                    <a:pt x="459" y="89"/>
                    <a:pt x="459" y="89"/>
                    <a:pt x="459" y="89"/>
                  </a:cubicBezTo>
                  <a:cubicBezTo>
                    <a:pt x="460" y="90"/>
                    <a:pt x="460" y="90"/>
                    <a:pt x="460" y="90"/>
                  </a:cubicBezTo>
                  <a:cubicBezTo>
                    <a:pt x="460" y="91"/>
                    <a:pt x="460" y="91"/>
                    <a:pt x="460" y="91"/>
                  </a:cubicBezTo>
                  <a:cubicBezTo>
                    <a:pt x="459" y="93"/>
                    <a:pt x="459" y="93"/>
                    <a:pt x="459" y="93"/>
                  </a:cubicBezTo>
                  <a:cubicBezTo>
                    <a:pt x="458" y="95"/>
                    <a:pt x="458" y="95"/>
                    <a:pt x="458" y="95"/>
                  </a:cubicBezTo>
                  <a:cubicBezTo>
                    <a:pt x="458" y="95"/>
                    <a:pt x="458" y="95"/>
                    <a:pt x="458" y="95"/>
                  </a:cubicBezTo>
                  <a:cubicBezTo>
                    <a:pt x="456" y="97"/>
                    <a:pt x="456" y="97"/>
                    <a:pt x="456" y="97"/>
                  </a:cubicBezTo>
                  <a:cubicBezTo>
                    <a:pt x="455" y="96"/>
                    <a:pt x="455" y="96"/>
                    <a:pt x="455" y="96"/>
                  </a:cubicBezTo>
                  <a:cubicBezTo>
                    <a:pt x="454" y="96"/>
                    <a:pt x="454" y="96"/>
                    <a:pt x="454" y="96"/>
                  </a:cubicBezTo>
                  <a:cubicBezTo>
                    <a:pt x="453" y="96"/>
                    <a:pt x="453" y="96"/>
                    <a:pt x="453" y="96"/>
                  </a:cubicBezTo>
                  <a:cubicBezTo>
                    <a:pt x="453" y="95"/>
                    <a:pt x="453" y="95"/>
                    <a:pt x="453" y="95"/>
                  </a:cubicBezTo>
                  <a:cubicBezTo>
                    <a:pt x="452" y="94"/>
                    <a:pt x="452" y="94"/>
                    <a:pt x="452" y="94"/>
                  </a:cubicBezTo>
                  <a:cubicBezTo>
                    <a:pt x="450" y="94"/>
                    <a:pt x="450" y="94"/>
                    <a:pt x="450" y="94"/>
                  </a:cubicBezTo>
                  <a:cubicBezTo>
                    <a:pt x="451" y="95"/>
                    <a:pt x="451" y="95"/>
                    <a:pt x="451" y="95"/>
                  </a:cubicBezTo>
                  <a:cubicBezTo>
                    <a:pt x="452" y="96"/>
                    <a:pt x="452" y="96"/>
                    <a:pt x="452" y="96"/>
                  </a:cubicBezTo>
                  <a:cubicBezTo>
                    <a:pt x="452" y="96"/>
                    <a:pt x="452" y="96"/>
                    <a:pt x="452" y="96"/>
                  </a:cubicBezTo>
                  <a:cubicBezTo>
                    <a:pt x="453" y="96"/>
                    <a:pt x="453" y="96"/>
                    <a:pt x="453" y="96"/>
                  </a:cubicBezTo>
                  <a:cubicBezTo>
                    <a:pt x="455" y="97"/>
                    <a:pt x="455" y="97"/>
                    <a:pt x="455" y="97"/>
                  </a:cubicBezTo>
                  <a:cubicBezTo>
                    <a:pt x="455" y="99"/>
                    <a:pt x="455" y="99"/>
                    <a:pt x="455" y="99"/>
                  </a:cubicBezTo>
                  <a:cubicBezTo>
                    <a:pt x="454" y="100"/>
                    <a:pt x="454" y="100"/>
                    <a:pt x="454" y="100"/>
                  </a:cubicBezTo>
                  <a:cubicBezTo>
                    <a:pt x="453" y="100"/>
                    <a:pt x="453" y="100"/>
                    <a:pt x="453" y="100"/>
                  </a:cubicBezTo>
                  <a:cubicBezTo>
                    <a:pt x="452" y="101"/>
                    <a:pt x="452" y="101"/>
                    <a:pt x="452" y="101"/>
                  </a:cubicBezTo>
                  <a:cubicBezTo>
                    <a:pt x="451" y="101"/>
                    <a:pt x="451" y="101"/>
                    <a:pt x="451" y="101"/>
                  </a:cubicBezTo>
                  <a:cubicBezTo>
                    <a:pt x="449" y="100"/>
                    <a:pt x="449" y="100"/>
                    <a:pt x="449" y="100"/>
                  </a:cubicBezTo>
                  <a:cubicBezTo>
                    <a:pt x="448" y="100"/>
                    <a:pt x="448" y="100"/>
                    <a:pt x="448" y="100"/>
                  </a:cubicBezTo>
                  <a:cubicBezTo>
                    <a:pt x="448" y="99"/>
                    <a:pt x="448" y="99"/>
                    <a:pt x="448" y="99"/>
                  </a:cubicBezTo>
                  <a:cubicBezTo>
                    <a:pt x="446" y="99"/>
                    <a:pt x="446" y="99"/>
                    <a:pt x="446" y="99"/>
                  </a:cubicBezTo>
                  <a:cubicBezTo>
                    <a:pt x="446" y="100"/>
                    <a:pt x="446" y="100"/>
                    <a:pt x="446" y="100"/>
                  </a:cubicBezTo>
                  <a:cubicBezTo>
                    <a:pt x="446" y="101"/>
                    <a:pt x="446" y="101"/>
                    <a:pt x="446" y="101"/>
                  </a:cubicBezTo>
                  <a:cubicBezTo>
                    <a:pt x="450" y="103"/>
                    <a:pt x="450" y="103"/>
                    <a:pt x="450" y="103"/>
                  </a:cubicBezTo>
                  <a:cubicBezTo>
                    <a:pt x="451" y="103"/>
                    <a:pt x="451" y="103"/>
                    <a:pt x="451" y="103"/>
                  </a:cubicBezTo>
                  <a:cubicBezTo>
                    <a:pt x="451" y="103"/>
                    <a:pt x="451" y="103"/>
                    <a:pt x="451" y="103"/>
                  </a:cubicBezTo>
                  <a:cubicBezTo>
                    <a:pt x="450" y="104"/>
                    <a:pt x="450" y="104"/>
                    <a:pt x="450" y="104"/>
                  </a:cubicBezTo>
                  <a:cubicBezTo>
                    <a:pt x="449" y="105"/>
                    <a:pt x="449" y="105"/>
                    <a:pt x="449" y="105"/>
                  </a:cubicBezTo>
                  <a:cubicBezTo>
                    <a:pt x="448" y="105"/>
                    <a:pt x="448" y="105"/>
                    <a:pt x="448" y="105"/>
                  </a:cubicBezTo>
                  <a:cubicBezTo>
                    <a:pt x="447" y="104"/>
                    <a:pt x="447" y="104"/>
                    <a:pt x="447" y="104"/>
                  </a:cubicBezTo>
                  <a:cubicBezTo>
                    <a:pt x="446" y="104"/>
                    <a:pt x="446" y="104"/>
                    <a:pt x="446" y="104"/>
                  </a:cubicBezTo>
                  <a:cubicBezTo>
                    <a:pt x="445" y="105"/>
                    <a:pt x="445" y="105"/>
                    <a:pt x="445" y="105"/>
                  </a:cubicBezTo>
                  <a:cubicBezTo>
                    <a:pt x="443" y="105"/>
                    <a:pt x="443" y="105"/>
                    <a:pt x="443" y="105"/>
                  </a:cubicBezTo>
                  <a:cubicBezTo>
                    <a:pt x="442" y="104"/>
                    <a:pt x="442" y="104"/>
                    <a:pt x="442" y="104"/>
                  </a:cubicBezTo>
                  <a:cubicBezTo>
                    <a:pt x="439" y="104"/>
                    <a:pt x="439" y="104"/>
                    <a:pt x="439" y="104"/>
                  </a:cubicBezTo>
                  <a:cubicBezTo>
                    <a:pt x="438" y="104"/>
                    <a:pt x="438" y="104"/>
                    <a:pt x="438" y="104"/>
                  </a:cubicBezTo>
                  <a:cubicBezTo>
                    <a:pt x="438" y="106"/>
                    <a:pt x="438" y="106"/>
                    <a:pt x="438" y="106"/>
                  </a:cubicBezTo>
                  <a:cubicBezTo>
                    <a:pt x="436" y="107"/>
                    <a:pt x="436" y="107"/>
                    <a:pt x="436" y="107"/>
                  </a:cubicBezTo>
                  <a:cubicBezTo>
                    <a:pt x="437" y="107"/>
                    <a:pt x="437" y="107"/>
                    <a:pt x="437" y="107"/>
                  </a:cubicBezTo>
                  <a:cubicBezTo>
                    <a:pt x="438" y="108"/>
                    <a:pt x="438" y="108"/>
                    <a:pt x="438" y="108"/>
                  </a:cubicBezTo>
                  <a:cubicBezTo>
                    <a:pt x="438" y="109"/>
                    <a:pt x="438" y="109"/>
                    <a:pt x="438" y="109"/>
                  </a:cubicBezTo>
                  <a:cubicBezTo>
                    <a:pt x="436" y="110"/>
                    <a:pt x="436" y="110"/>
                    <a:pt x="436" y="110"/>
                  </a:cubicBezTo>
                  <a:cubicBezTo>
                    <a:pt x="436" y="111"/>
                    <a:pt x="436" y="111"/>
                    <a:pt x="436" y="111"/>
                  </a:cubicBezTo>
                  <a:cubicBezTo>
                    <a:pt x="435" y="112"/>
                    <a:pt x="435" y="112"/>
                    <a:pt x="435" y="112"/>
                  </a:cubicBezTo>
                  <a:cubicBezTo>
                    <a:pt x="434" y="112"/>
                    <a:pt x="434" y="112"/>
                    <a:pt x="434" y="112"/>
                  </a:cubicBezTo>
                  <a:cubicBezTo>
                    <a:pt x="434" y="112"/>
                    <a:pt x="434" y="112"/>
                    <a:pt x="434" y="112"/>
                  </a:cubicBezTo>
                  <a:cubicBezTo>
                    <a:pt x="434" y="113"/>
                    <a:pt x="434" y="113"/>
                    <a:pt x="434" y="113"/>
                  </a:cubicBezTo>
                  <a:cubicBezTo>
                    <a:pt x="432" y="113"/>
                    <a:pt x="432" y="113"/>
                    <a:pt x="432" y="113"/>
                  </a:cubicBezTo>
                  <a:cubicBezTo>
                    <a:pt x="431" y="113"/>
                    <a:pt x="431" y="113"/>
                    <a:pt x="431" y="113"/>
                  </a:cubicBezTo>
                  <a:cubicBezTo>
                    <a:pt x="432" y="112"/>
                    <a:pt x="432" y="112"/>
                    <a:pt x="432" y="112"/>
                  </a:cubicBezTo>
                  <a:cubicBezTo>
                    <a:pt x="431" y="112"/>
                    <a:pt x="431" y="112"/>
                    <a:pt x="431" y="112"/>
                  </a:cubicBezTo>
                  <a:cubicBezTo>
                    <a:pt x="431" y="113"/>
                    <a:pt x="431" y="113"/>
                    <a:pt x="431" y="113"/>
                  </a:cubicBezTo>
                  <a:cubicBezTo>
                    <a:pt x="430" y="115"/>
                    <a:pt x="430" y="115"/>
                    <a:pt x="430" y="115"/>
                  </a:cubicBezTo>
                  <a:cubicBezTo>
                    <a:pt x="429" y="115"/>
                    <a:pt x="429" y="115"/>
                    <a:pt x="429" y="115"/>
                  </a:cubicBezTo>
                  <a:cubicBezTo>
                    <a:pt x="426" y="114"/>
                    <a:pt x="426" y="114"/>
                    <a:pt x="426" y="114"/>
                  </a:cubicBezTo>
                  <a:cubicBezTo>
                    <a:pt x="425" y="114"/>
                    <a:pt x="425" y="114"/>
                    <a:pt x="425" y="114"/>
                  </a:cubicBezTo>
                  <a:cubicBezTo>
                    <a:pt x="424" y="114"/>
                    <a:pt x="424" y="114"/>
                    <a:pt x="424" y="114"/>
                  </a:cubicBezTo>
                  <a:cubicBezTo>
                    <a:pt x="423" y="114"/>
                    <a:pt x="423" y="114"/>
                    <a:pt x="423" y="114"/>
                  </a:cubicBezTo>
                  <a:cubicBezTo>
                    <a:pt x="420" y="111"/>
                    <a:pt x="420" y="111"/>
                    <a:pt x="420" y="111"/>
                  </a:cubicBezTo>
                  <a:cubicBezTo>
                    <a:pt x="420" y="108"/>
                    <a:pt x="420" y="108"/>
                    <a:pt x="420" y="108"/>
                  </a:cubicBezTo>
                  <a:cubicBezTo>
                    <a:pt x="420" y="107"/>
                    <a:pt x="420" y="107"/>
                    <a:pt x="420" y="107"/>
                  </a:cubicBezTo>
                  <a:cubicBezTo>
                    <a:pt x="420" y="106"/>
                    <a:pt x="420" y="106"/>
                    <a:pt x="420" y="106"/>
                  </a:cubicBezTo>
                  <a:cubicBezTo>
                    <a:pt x="420" y="106"/>
                    <a:pt x="420" y="106"/>
                    <a:pt x="420" y="106"/>
                  </a:cubicBezTo>
                  <a:cubicBezTo>
                    <a:pt x="420" y="105"/>
                    <a:pt x="420" y="105"/>
                    <a:pt x="420" y="105"/>
                  </a:cubicBezTo>
                  <a:cubicBezTo>
                    <a:pt x="419" y="106"/>
                    <a:pt x="419" y="106"/>
                    <a:pt x="419" y="106"/>
                  </a:cubicBezTo>
                  <a:cubicBezTo>
                    <a:pt x="419" y="107"/>
                    <a:pt x="419" y="107"/>
                    <a:pt x="419" y="107"/>
                  </a:cubicBezTo>
                  <a:cubicBezTo>
                    <a:pt x="419" y="109"/>
                    <a:pt x="419" y="109"/>
                    <a:pt x="419" y="109"/>
                  </a:cubicBezTo>
                  <a:cubicBezTo>
                    <a:pt x="418" y="110"/>
                    <a:pt x="418" y="110"/>
                    <a:pt x="418" y="110"/>
                  </a:cubicBezTo>
                  <a:cubicBezTo>
                    <a:pt x="419" y="111"/>
                    <a:pt x="419" y="111"/>
                    <a:pt x="419" y="111"/>
                  </a:cubicBezTo>
                  <a:cubicBezTo>
                    <a:pt x="419" y="112"/>
                    <a:pt x="419" y="112"/>
                    <a:pt x="419" y="112"/>
                  </a:cubicBezTo>
                  <a:cubicBezTo>
                    <a:pt x="418" y="112"/>
                    <a:pt x="418" y="112"/>
                    <a:pt x="418" y="112"/>
                  </a:cubicBezTo>
                  <a:cubicBezTo>
                    <a:pt x="416" y="112"/>
                    <a:pt x="416" y="112"/>
                    <a:pt x="416" y="112"/>
                  </a:cubicBezTo>
                  <a:cubicBezTo>
                    <a:pt x="416" y="112"/>
                    <a:pt x="416" y="112"/>
                    <a:pt x="416" y="112"/>
                  </a:cubicBezTo>
                  <a:cubicBezTo>
                    <a:pt x="415" y="112"/>
                    <a:pt x="415" y="112"/>
                    <a:pt x="415" y="112"/>
                  </a:cubicBezTo>
                  <a:cubicBezTo>
                    <a:pt x="416" y="113"/>
                    <a:pt x="416" y="113"/>
                    <a:pt x="416" y="113"/>
                  </a:cubicBezTo>
                  <a:cubicBezTo>
                    <a:pt x="415" y="115"/>
                    <a:pt x="415" y="115"/>
                    <a:pt x="415" y="115"/>
                  </a:cubicBezTo>
                  <a:cubicBezTo>
                    <a:pt x="416" y="115"/>
                    <a:pt x="416" y="115"/>
                    <a:pt x="416" y="115"/>
                  </a:cubicBezTo>
                  <a:cubicBezTo>
                    <a:pt x="418" y="113"/>
                    <a:pt x="418" y="113"/>
                    <a:pt x="418" y="113"/>
                  </a:cubicBezTo>
                  <a:cubicBezTo>
                    <a:pt x="418" y="113"/>
                    <a:pt x="418" y="113"/>
                    <a:pt x="418" y="113"/>
                  </a:cubicBezTo>
                  <a:cubicBezTo>
                    <a:pt x="419" y="113"/>
                    <a:pt x="419" y="113"/>
                    <a:pt x="419" y="113"/>
                  </a:cubicBezTo>
                  <a:cubicBezTo>
                    <a:pt x="420" y="112"/>
                    <a:pt x="420" y="112"/>
                    <a:pt x="420" y="112"/>
                  </a:cubicBezTo>
                  <a:cubicBezTo>
                    <a:pt x="421" y="113"/>
                    <a:pt x="421" y="113"/>
                    <a:pt x="421" y="113"/>
                  </a:cubicBezTo>
                  <a:cubicBezTo>
                    <a:pt x="422" y="115"/>
                    <a:pt x="422" y="115"/>
                    <a:pt x="422" y="115"/>
                  </a:cubicBezTo>
                  <a:cubicBezTo>
                    <a:pt x="422" y="116"/>
                    <a:pt x="422" y="116"/>
                    <a:pt x="422" y="116"/>
                  </a:cubicBezTo>
                  <a:cubicBezTo>
                    <a:pt x="423" y="115"/>
                    <a:pt x="423" y="115"/>
                    <a:pt x="423" y="115"/>
                  </a:cubicBezTo>
                  <a:cubicBezTo>
                    <a:pt x="425" y="114"/>
                    <a:pt x="425" y="114"/>
                    <a:pt x="425" y="114"/>
                  </a:cubicBezTo>
                  <a:cubicBezTo>
                    <a:pt x="427" y="115"/>
                    <a:pt x="427" y="115"/>
                    <a:pt x="427" y="115"/>
                  </a:cubicBezTo>
                  <a:cubicBezTo>
                    <a:pt x="427" y="116"/>
                    <a:pt x="427" y="116"/>
                    <a:pt x="427" y="116"/>
                  </a:cubicBezTo>
                  <a:cubicBezTo>
                    <a:pt x="426" y="117"/>
                    <a:pt x="426" y="117"/>
                    <a:pt x="426" y="117"/>
                  </a:cubicBezTo>
                  <a:cubicBezTo>
                    <a:pt x="426" y="119"/>
                    <a:pt x="426" y="119"/>
                    <a:pt x="426" y="119"/>
                  </a:cubicBezTo>
                  <a:cubicBezTo>
                    <a:pt x="425" y="119"/>
                    <a:pt x="425" y="119"/>
                    <a:pt x="425" y="119"/>
                  </a:cubicBezTo>
                  <a:cubicBezTo>
                    <a:pt x="425" y="120"/>
                    <a:pt x="425" y="120"/>
                    <a:pt x="425" y="120"/>
                  </a:cubicBezTo>
                  <a:cubicBezTo>
                    <a:pt x="425" y="120"/>
                    <a:pt x="425" y="120"/>
                    <a:pt x="425" y="120"/>
                  </a:cubicBezTo>
                  <a:cubicBezTo>
                    <a:pt x="426" y="120"/>
                    <a:pt x="426" y="120"/>
                    <a:pt x="426" y="120"/>
                  </a:cubicBezTo>
                  <a:cubicBezTo>
                    <a:pt x="426" y="121"/>
                    <a:pt x="426" y="121"/>
                    <a:pt x="426" y="121"/>
                  </a:cubicBezTo>
                  <a:cubicBezTo>
                    <a:pt x="425" y="122"/>
                    <a:pt x="425" y="122"/>
                    <a:pt x="425" y="122"/>
                  </a:cubicBezTo>
                  <a:cubicBezTo>
                    <a:pt x="426" y="122"/>
                    <a:pt x="426" y="122"/>
                    <a:pt x="426" y="122"/>
                  </a:cubicBezTo>
                  <a:cubicBezTo>
                    <a:pt x="427" y="121"/>
                    <a:pt x="427" y="121"/>
                    <a:pt x="427" y="121"/>
                  </a:cubicBezTo>
                  <a:cubicBezTo>
                    <a:pt x="428" y="121"/>
                    <a:pt x="428" y="121"/>
                    <a:pt x="428" y="121"/>
                  </a:cubicBezTo>
                  <a:cubicBezTo>
                    <a:pt x="429" y="120"/>
                    <a:pt x="429" y="120"/>
                    <a:pt x="429" y="120"/>
                  </a:cubicBezTo>
                  <a:cubicBezTo>
                    <a:pt x="430" y="120"/>
                    <a:pt x="430" y="120"/>
                    <a:pt x="430" y="120"/>
                  </a:cubicBezTo>
                  <a:cubicBezTo>
                    <a:pt x="430" y="121"/>
                    <a:pt x="430" y="121"/>
                    <a:pt x="430" y="121"/>
                  </a:cubicBezTo>
                  <a:cubicBezTo>
                    <a:pt x="430" y="122"/>
                    <a:pt x="430" y="122"/>
                    <a:pt x="430" y="122"/>
                  </a:cubicBezTo>
                  <a:cubicBezTo>
                    <a:pt x="430" y="123"/>
                    <a:pt x="430" y="123"/>
                    <a:pt x="430" y="123"/>
                  </a:cubicBezTo>
                  <a:cubicBezTo>
                    <a:pt x="430" y="125"/>
                    <a:pt x="430" y="125"/>
                    <a:pt x="430" y="125"/>
                  </a:cubicBezTo>
                  <a:cubicBezTo>
                    <a:pt x="429" y="127"/>
                    <a:pt x="429" y="127"/>
                    <a:pt x="429" y="127"/>
                  </a:cubicBezTo>
                  <a:cubicBezTo>
                    <a:pt x="427" y="127"/>
                    <a:pt x="427" y="127"/>
                    <a:pt x="427" y="127"/>
                  </a:cubicBezTo>
                  <a:cubicBezTo>
                    <a:pt x="426" y="128"/>
                    <a:pt x="426" y="128"/>
                    <a:pt x="426" y="128"/>
                  </a:cubicBezTo>
                  <a:cubicBezTo>
                    <a:pt x="425" y="129"/>
                    <a:pt x="425" y="129"/>
                    <a:pt x="425" y="129"/>
                  </a:cubicBezTo>
                  <a:cubicBezTo>
                    <a:pt x="424" y="130"/>
                    <a:pt x="424" y="130"/>
                    <a:pt x="424" y="130"/>
                  </a:cubicBezTo>
                  <a:cubicBezTo>
                    <a:pt x="424" y="130"/>
                    <a:pt x="424" y="130"/>
                    <a:pt x="424" y="130"/>
                  </a:cubicBezTo>
                  <a:cubicBezTo>
                    <a:pt x="424" y="128"/>
                    <a:pt x="424" y="128"/>
                    <a:pt x="424" y="128"/>
                  </a:cubicBezTo>
                  <a:cubicBezTo>
                    <a:pt x="424" y="127"/>
                    <a:pt x="424" y="127"/>
                    <a:pt x="424" y="127"/>
                  </a:cubicBezTo>
                  <a:cubicBezTo>
                    <a:pt x="424" y="127"/>
                    <a:pt x="424" y="127"/>
                    <a:pt x="424" y="127"/>
                  </a:cubicBezTo>
                  <a:cubicBezTo>
                    <a:pt x="423" y="127"/>
                    <a:pt x="423" y="127"/>
                    <a:pt x="423" y="127"/>
                  </a:cubicBezTo>
                  <a:cubicBezTo>
                    <a:pt x="422" y="129"/>
                    <a:pt x="422" y="129"/>
                    <a:pt x="422" y="129"/>
                  </a:cubicBezTo>
                  <a:cubicBezTo>
                    <a:pt x="421" y="129"/>
                    <a:pt x="421" y="129"/>
                    <a:pt x="421" y="129"/>
                  </a:cubicBezTo>
                  <a:cubicBezTo>
                    <a:pt x="419" y="131"/>
                    <a:pt x="419" y="131"/>
                    <a:pt x="419" y="131"/>
                  </a:cubicBezTo>
                  <a:cubicBezTo>
                    <a:pt x="419" y="130"/>
                    <a:pt x="419" y="130"/>
                    <a:pt x="419" y="130"/>
                  </a:cubicBezTo>
                  <a:cubicBezTo>
                    <a:pt x="418" y="130"/>
                    <a:pt x="418" y="130"/>
                    <a:pt x="418" y="130"/>
                  </a:cubicBezTo>
                  <a:cubicBezTo>
                    <a:pt x="416" y="132"/>
                    <a:pt x="416" y="132"/>
                    <a:pt x="416" y="132"/>
                  </a:cubicBezTo>
                  <a:cubicBezTo>
                    <a:pt x="415" y="132"/>
                    <a:pt x="415" y="132"/>
                    <a:pt x="415" y="132"/>
                  </a:cubicBezTo>
                  <a:cubicBezTo>
                    <a:pt x="414" y="132"/>
                    <a:pt x="414" y="132"/>
                    <a:pt x="414" y="132"/>
                  </a:cubicBezTo>
                  <a:cubicBezTo>
                    <a:pt x="413" y="132"/>
                    <a:pt x="413" y="132"/>
                    <a:pt x="413" y="132"/>
                  </a:cubicBezTo>
                  <a:cubicBezTo>
                    <a:pt x="413" y="131"/>
                    <a:pt x="413" y="131"/>
                    <a:pt x="413" y="131"/>
                  </a:cubicBezTo>
                  <a:cubicBezTo>
                    <a:pt x="412" y="131"/>
                    <a:pt x="412" y="131"/>
                    <a:pt x="412" y="131"/>
                  </a:cubicBezTo>
                  <a:cubicBezTo>
                    <a:pt x="413" y="130"/>
                    <a:pt x="413" y="130"/>
                    <a:pt x="413" y="130"/>
                  </a:cubicBezTo>
                  <a:cubicBezTo>
                    <a:pt x="414" y="129"/>
                    <a:pt x="414" y="129"/>
                    <a:pt x="414" y="129"/>
                  </a:cubicBezTo>
                  <a:cubicBezTo>
                    <a:pt x="414" y="128"/>
                    <a:pt x="414" y="128"/>
                    <a:pt x="414" y="128"/>
                  </a:cubicBezTo>
                  <a:cubicBezTo>
                    <a:pt x="413" y="126"/>
                    <a:pt x="413" y="126"/>
                    <a:pt x="413" y="126"/>
                  </a:cubicBezTo>
                  <a:cubicBezTo>
                    <a:pt x="412" y="127"/>
                    <a:pt x="412" y="127"/>
                    <a:pt x="412" y="127"/>
                  </a:cubicBezTo>
                  <a:cubicBezTo>
                    <a:pt x="410" y="126"/>
                    <a:pt x="410" y="126"/>
                    <a:pt x="410" y="126"/>
                  </a:cubicBezTo>
                  <a:cubicBezTo>
                    <a:pt x="410" y="125"/>
                    <a:pt x="410" y="125"/>
                    <a:pt x="410" y="125"/>
                  </a:cubicBezTo>
                  <a:cubicBezTo>
                    <a:pt x="410" y="124"/>
                    <a:pt x="410" y="124"/>
                    <a:pt x="410" y="124"/>
                  </a:cubicBezTo>
                  <a:cubicBezTo>
                    <a:pt x="411" y="123"/>
                    <a:pt x="411" y="123"/>
                    <a:pt x="411" y="123"/>
                  </a:cubicBezTo>
                  <a:cubicBezTo>
                    <a:pt x="411" y="123"/>
                    <a:pt x="411" y="123"/>
                    <a:pt x="411" y="123"/>
                  </a:cubicBezTo>
                  <a:cubicBezTo>
                    <a:pt x="410" y="123"/>
                    <a:pt x="410" y="123"/>
                    <a:pt x="410" y="123"/>
                  </a:cubicBezTo>
                  <a:cubicBezTo>
                    <a:pt x="409" y="121"/>
                    <a:pt x="409" y="121"/>
                    <a:pt x="409" y="121"/>
                  </a:cubicBezTo>
                  <a:cubicBezTo>
                    <a:pt x="409" y="120"/>
                    <a:pt x="409" y="120"/>
                    <a:pt x="409" y="120"/>
                  </a:cubicBezTo>
                  <a:cubicBezTo>
                    <a:pt x="409" y="119"/>
                    <a:pt x="409" y="119"/>
                    <a:pt x="409" y="119"/>
                  </a:cubicBezTo>
                  <a:cubicBezTo>
                    <a:pt x="409" y="118"/>
                    <a:pt x="409" y="118"/>
                    <a:pt x="409" y="118"/>
                  </a:cubicBezTo>
                  <a:cubicBezTo>
                    <a:pt x="409" y="119"/>
                    <a:pt x="409" y="119"/>
                    <a:pt x="409" y="119"/>
                  </a:cubicBezTo>
                  <a:cubicBezTo>
                    <a:pt x="408" y="121"/>
                    <a:pt x="408" y="121"/>
                    <a:pt x="408" y="121"/>
                  </a:cubicBezTo>
                  <a:cubicBezTo>
                    <a:pt x="409" y="123"/>
                    <a:pt x="409" y="123"/>
                    <a:pt x="409" y="123"/>
                  </a:cubicBezTo>
                  <a:cubicBezTo>
                    <a:pt x="409" y="124"/>
                    <a:pt x="409" y="124"/>
                    <a:pt x="409" y="124"/>
                  </a:cubicBezTo>
                  <a:cubicBezTo>
                    <a:pt x="409" y="125"/>
                    <a:pt x="409" y="125"/>
                    <a:pt x="409" y="125"/>
                  </a:cubicBezTo>
                  <a:cubicBezTo>
                    <a:pt x="409" y="126"/>
                    <a:pt x="409" y="126"/>
                    <a:pt x="409" y="126"/>
                  </a:cubicBezTo>
                  <a:cubicBezTo>
                    <a:pt x="408" y="127"/>
                    <a:pt x="408" y="127"/>
                    <a:pt x="408" y="127"/>
                  </a:cubicBezTo>
                  <a:cubicBezTo>
                    <a:pt x="407" y="126"/>
                    <a:pt x="407" y="126"/>
                    <a:pt x="407" y="126"/>
                  </a:cubicBezTo>
                  <a:cubicBezTo>
                    <a:pt x="406" y="127"/>
                    <a:pt x="406" y="127"/>
                    <a:pt x="406" y="127"/>
                  </a:cubicBezTo>
                  <a:cubicBezTo>
                    <a:pt x="405" y="126"/>
                    <a:pt x="405" y="126"/>
                    <a:pt x="405" y="126"/>
                  </a:cubicBezTo>
                  <a:cubicBezTo>
                    <a:pt x="405" y="125"/>
                    <a:pt x="405" y="125"/>
                    <a:pt x="405" y="125"/>
                  </a:cubicBezTo>
                  <a:cubicBezTo>
                    <a:pt x="405" y="123"/>
                    <a:pt x="405" y="123"/>
                    <a:pt x="405" y="123"/>
                  </a:cubicBezTo>
                  <a:cubicBezTo>
                    <a:pt x="405" y="121"/>
                    <a:pt x="405" y="121"/>
                    <a:pt x="405" y="121"/>
                  </a:cubicBezTo>
                  <a:cubicBezTo>
                    <a:pt x="405" y="120"/>
                    <a:pt x="405" y="120"/>
                    <a:pt x="405" y="120"/>
                  </a:cubicBezTo>
                  <a:cubicBezTo>
                    <a:pt x="406" y="119"/>
                    <a:pt x="406" y="119"/>
                    <a:pt x="406" y="119"/>
                  </a:cubicBezTo>
                  <a:cubicBezTo>
                    <a:pt x="405" y="119"/>
                    <a:pt x="405" y="119"/>
                    <a:pt x="405" y="119"/>
                  </a:cubicBezTo>
                  <a:cubicBezTo>
                    <a:pt x="404" y="120"/>
                    <a:pt x="404" y="120"/>
                    <a:pt x="404" y="120"/>
                  </a:cubicBezTo>
                  <a:cubicBezTo>
                    <a:pt x="404" y="122"/>
                    <a:pt x="404" y="122"/>
                    <a:pt x="404" y="122"/>
                  </a:cubicBezTo>
                  <a:cubicBezTo>
                    <a:pt x="404" y="123"/>
                    <a:pt x="404" y="123"/>
                    <a:pt x="404" y="123"/>
                  </a:cubicBezTo>
                  <a:cubicBezTo>
                    <a:pt x="403" y="125"/>
                    <a:pt x="403" y="125"/>
                    <a:pt x="403" y="125"/>
                  </a:cubicBezTo>
                  <a:cubicBezTo>
                    <a:pt x="402" y="125"/>
                    <a:pt x="402" y="125"/>
                    <a:pt x="402" y="125"/>
                  </a:cubicBezTo>
                  <a:cubicBezTo>
                    <a:pt x="401" y="125"/>
                    <a:pt x="401" y="125"/>
                    <a:pt x="401" y="125"/>
                  </a:cubicBezTo>
                  <a:cubicBezTo>
                    <a:pt x="401" y="124"/>
                    <a:pt x="401" y="124"/>
                    <a:pt x="401" y="124"/>
                  </a:cubicBezTo>
                  <a:cubicBezTo>
                    <a:pt x="401" y="123"/>
                    <a:pt x="401" y="123"/>
                    <a:pt x="401" y="123"/>
                  </a:cubicBezTo>
                  <a:cubicBezTo>
                    <a:pt x="401" y="122"/>
                    <a:pt x="401" y="122"/>
                    <a:pt x="401" y="122"/>
                  </a:cubicBezTo>
                  <a:cubicBezTo>
                    <a:pt x="402" y="121"/>
                    <a:pt x="402" y="121"/>
                    <a:pt x="402" y="121"/>
                  </a:cubicBezTo>
                  <a:cubicBezTo>
                    <a:pt x="402" y="121"/>
                    <a:pt x="402" y="121"/>
                    <a:pt x="402" y="121"/>
                  </a:cubicBezTo>
                  <a:cubicBezTo>
                    <a:pt x="401" y="119"/>
                    <a:pt x="401" y="119"/>
                    <a:pt x="401" y="119"/>
                  </a:cubicBezTo>
                  <a:cubicBezTo>
                    <a:pt x="401" y="119"/>
                    <a:pt x="401" y="119"/>
                    <a:pt x="401" y="119"/>
                  </a:cubicBezTo>
                  <a:cubicBezTo>
                    <a:pt x="401" y="120"/>
                    <a:pt x="401" y="120"/>
                    <a:pt x="401" y="120"/>
                  </a:cubicBezTo>
                  <a:cubicBezTo>
                    <a:pt x="401" y="121"/>
                    <a:pt x="401" y="121"/>
                    <a:pt x="401" y="121"/>
                  </a:cubicBezTo>
                  <a:cubicBezTo>
                    <a:pt x="400" y="122"/>
                    <a:pt x="400" y="122"/>
                    <a:pt x="400" y="122"/>
                  </a:cubicBezTo>
                  <a:cubicBezTo>
                    <a:pt x="400" y="123"/>
                    <a:pt x="400" y="123"/>
                    <a:pt x="400" y="123"/>
                  </a:cubicBezTo>
                  <a:cubicBezTo>
                    <a:pt x="399" y="123"/>
                    <a:pt x="399" y="123"/>
                    <a:pt x="399" y="123"/>
                  </a:cubicBezTo>
                  <a:cubicBezTo>
                    <a:pt x="398" y="123"/>
                    <a:pt x="398" y="123"/>
                    <a:pt x="398" y="123"/>
                  </a:cubicBezTo>
                  <a:cubicBezTo>
                    <a:pt x="398" y="124"/>
                    <a:pt x="398" y="124"/>
                    <a:pt x="398" y="124"/>
                  </a:cubicBezTo>
                  <a:cubicBezTo>
                    <a:pt x="397" y="124"/>
                    <a:pt x="397" y="124"/>
                    <a:pt x="397" y="124"/>
                  </a:cubicBezTo>
                  <a:close/>
                  <a:moveTo>
                    <a:pt x="431" y="310"/>
                  </a:moveTo>
                  <a:cubicBezTo>
                    <a:pt x="431" y="312"/>
                    <a:pt x="431" y="312"/>
                    <a:pt x="431" y="312"/>
                  </a:cubicBezTo>
                  <a:cubicBezTo>
                    <a:pt x="431" y="313"/>
                    <a:pt x="431" y="313"/>
                    <a:pt x="431" y="313"/>
                  </a:cubicBezTo>
                  <a:cubicBezTo>
                    <a:pt x="431" y="314"/>
                    <a:pt x="431" y="314"/>
                    <a:pt x="431" y="314"/>
                  </a:cubicBezTo>
                  <a:cubicBezTo>
                    <a:pt x="432" y="314"/>
                    <a:pt x="432" y="314"/>
                    <a:pt x="432" y="314"/>
                  </a:cubicBezTo>
                  <a:cubicBezTo>
                    <a:pt x="431" y="313"/>
                    <a:pt x="431" y="313"/>
                    <a:pt x="431" y="313"/>
                  </a:cubicBezTo>
                  <a:cubicBezTo>
                    <a:pt x="432" y="312"/>
                    <a:pt x="432" y="312"/>
                    <a:pt x="432" y="312"/>
                  </a:cubicBezTo>
                  <a:cubicBezTo>
                    <a:pt x="432" y="310"/>
                    <a:pt x="432" y="310"/>
                    <a:pt x="432" y="310"/>
                  </a:cubicBezTo>
                  <a:cubicBezTo>
                    <a:pt x="431" y="310"/>
                    <a:pt x="431" y="310"/>
                    <a:pt x="431" y="310"/>
                  </a:cubicBezTo>
                  <a:close/>
                  <a:moveTo>
                    <a:pt x="430" y="303"/>
                  </a:moveTo>
                  <a:cubicBezTo>
                    <a:pt x="430" y="303"/>
                    <a:pt x="430" y="303"/>
                    <a:pt x="430" y="303"/>
                  </a:cubicBezTo>
                  <a:cubicBezTo>
                    <a:pt x="430" y="302"/>
                    <a:pt x="430" y="302"/>
                    <a:pt x="430" y="302"/>
                  </a:cubicBezTo>
                  <a:cubicBezTo>
                    <a:pt x="431" y="303"/>
                    <a:pt x="431" y="303"/>
                    <a:pt x="431" y="303"/>
                  </a:cubicBezTo>
                  <a:cubicBezTo>
                    <a:pt x="431" y="303"/>
                    <a:pt x="431" y="303"/>
                    <a:pt x="431" y="303"/>
                  </a:cubicBezTo>
                  <a:cubicBezTo>
                    <a:pt x="430" y="303"/>
                    <a:pt x="430" y="303"/>
                    <a:pt x="430" y="303"/>
                  </a:cubicBezTo>
                  <a:close/>
                  <a:moveTo>
                    <a:pt x="428" y="299"/>
                  </a:moveTo>
                  <a:cubicBezTo>
                    <a:pt x="429" y="298"/>
                    <a:pt x="429" y="298"/>
                    <a:pt x="429" y="298"/>
                  </a:cubicBezTo>
                  <a:cubicBezTo>
                    <a:pt x="430" y="298"/>
                    <a:pt x="430" y="298"/>
                    <a:pt x="430" y="298"/>
                  </a:cubicBezTo>
                  <a:cubicBezTo>
                    <a:pt x="430" y="298"/>
                    <a:pt x="430" y="298"/>
                    <a:pt x="430" y="298"/>
                  </a:cubicBezTo>
                  <a:cubicBezTo>
                    <a:pt x="429" y="299"/>
                    <a:pt x="429" y="299"/>
                    <a:pt x="429" y="299"/>
                  </a:cubicBezTo>
                  <a:cubicBezTo>
                    <a:pt x="429" y="299"/>
                    <a:pt x="429" y="299"/>
                    <a:pt x="429" y="299"/>
                  </a:cubicBezTo>
                  <a:cubicBezTo>
                    <a:pt x="428" y="299"/>
                    <a:pt x="428" y="299"/>
                    <a:pt x="428" y="299"/>
                  </a:cubicBezTo>
                  <a:close/>
                  <a:moveTo>
                    <a:pt x="418" y="206"/>
                  </a:moveTo>
                  <a:cubicBezTo>
                    <a:pt x="418" y="205"/>
                    <a:pt x="418" y="205"/>
                    <a:pt x="418" y="205"/>
                  </a:cubicBezTo>
                  <a:cubicBezTo>
                    <a:pt x="419" y="204"/>
                    <a:pt x="419" y="204"/>
                    <a:pt x="419" y="204"/>
                  </a:cubicBezTo>
                  <a:cubicBezTo>
                    <a:pt x="419" y="205"/>
                    <a:pt x="419" y="205"/>
                    <a:pt x="419" y="205"/>
                  </a:cubicBezTo>
                  <a:cubicBezTo>
                    <a:pt x="418" y="206"/>
                    <a:pt x="418" y="206"/>
                    <a:pt x="418" y="206"/>
                  </a:cubicBezTo>
                  <a:close/>
                  <a:moveTo>
                    <a:pt x="420" y="207"/>
                  </a:moveTo>
                  <a:cubicBezTo>
                    <a:pt x="420" y="206"/>
                    <a:pt x="420" y="206"/>
                    <a:pt x="420" y="206"/>
                  </a:cubicBezTo>
                  <a:cubicBezTo>
                    <a:pt x="420" y="205"/>
                    <a:pt x="420" y="205"/>
                    <a:pt x="420" y="205"/>
                  </a:cubicBezTo>
                  <a:cubicBezTo>
                    <a:pt x="420" y="205"/>
                    <a:pt x="420" y="205"/>
                    <a:pt x="420" y="205"/>
                  </a:cubicBezTo>
                  <a:cubicBezTo>
                    <a:pt x="421" y="206"/>
                    <a:pt x="421" y="206"/>
                    <a:pt x="421" y="206"/>
                  </a:cubicBezTo>
                  <a:cubicBezTo>
                    <a:pt x="421" y="207"/>
                    <a:pt x="421" y="207"/>
                    <a:pt x="421" y="207"/>
                  </a:cubicBezTo>
                  <a:cubicBezTo>
                    <a:pt x="420" y="207"/>
                    <a:pt x="420" y="207"/>
                    <a:pt x="420" y="207"/>
                  </a:cubicBezTo>
                  <a:close/>
                  <a:moveTo>
                    <a:pt x="418" y="210"/>
                  </a:moveTo>
                  <a:cubicBezTo>
                    <a:pt x="417" y="209"/>
                    <a:pt x="417" y="209"/>
                    <a:pt x="417" y="209"/>
                  </a:cubicBezTo>
                  <a:cubicBezTo>
                    <a:pt x="418" y="208"/>
                    <a:pt x="418" y="208"/>
                    <a:pt x="418" y="208"/>
                  </a:cubicBezTo>
                  <a:cubicBezTo>
                    <a:pt x="418" y="207"/>
                    <a:pt x="418" y="207"/>
                    <a:pt x="418" y="207"/>
                  </a:cubicBezTo>
                  <a:cubicBezTo>
                    <a:pt x="418" y="207"/>
                    <a:pt x="418" y="207"/>
                    <a:pt x="418" y="207"/>
                  </a:cubicBezTo>
                  <a:cubicBezTo>
                    <a:pt x="419" y="208"/>
                    <a:pt x="419" y="208"/>
                    <a:pt x="419" y="208"/>
                  </a:cubicBezTo>
                  <a:cubicBezTo>
                    <a:pt x="419" y="207"/>
                    <a:pt x="419" y="207"/>
                    <a:pt x="419" y="207"/>
                  </a:cubicBezTo>
                  <a:cubicBezTo>
                    <a:pt x="420" y="208"/>
                    <a:pt x="420" y="208"/>
                    <a:pt x="420" y="208"/>
                  </a:cubicBezTo>
                  <a:cubicBezTo>
                    <a:pt x="419" y="209"/>
                    <a:pt x="419" y="209"/>
                    <a:pt x="419" y="209"/>
                  </a:cubicBezTo>
                  <a:cubicBezTo>
                    <a:pt x="418" y="210"/>
                    <a:pt x="418" y="210"/>
                    <a:pt x="418" y="210"/>
                  </a:cubicBezTo>
                  <a:cubicBezTo>
                    <a:pt x="418" y="210"/>
                    <a:pt x="418" y="210"/>
                    <a:pt x="418" y="210"/>
                  </a:cubicBezTo>
                  <a:close/>
                  <a:moveTo>
                    <a:pt x="437" y="238"/>
                  </a:moveTo>
                  <a:cubicBezTo>
                    <a:pt x="437" y="237"/>
                    <a:pt x="437" y="237"/>
                    <a:pt x="437" y="237"/>
                  </a:cubicBezTo>
                  <a:cubicBezTo>
                    <a:pt x="438" y="237"/>
                    <a:pt x="438" y="237"/>
                    <a:pt x="438" y="237"/>
                  </a:cubicBezTo>
                  <a:cubicBezTo>
                    <a:pt x="438" y="238"/>
                    <a:pt x="438" y="238"/>
                    <a:pt x="438" y="238"/>
                  </a:cubicBezTo>
                  <a:cubicBezTo>
                    <a:pt x="437" y="238"/>
                    <a:pt x="437" y="238"/>
                    <a:pt x="437" y="238"/>
                  </a:cubicBezTo>
                  <a:cubicBezTo>
                    <a:pt x="437" y="238"/>
                    <a:pt x="437" y="238"/>
                    <a:pt x="437" y="238"/>
                  </a:cubicBezTo>
                  <a:close/>
                  <a:moveTo>
                    <a:pt x="435" y="237"/>
                  </a:moveTo>
                  <a:cubicBezTo>
                    <a:pt x="435" y="237"/>
                    <a:pt x="435" y="237"/>
                    <a:pt x="435" y="237"/>
                  </a:cubicBezTo>
                  <a:cubicBezTo>
                    <a:pt x="436" y="236"/>
                    <a:pt x="436" y="236"/>
                    <a:pt x="436" y="236"/>
                  </a:cubicBezTo>
                  <a:cubicBezTo>
                    <a:pt x="436" y="236"/>
                    <a:pt x="436" y="236"/>
                    <a:pt x="436" y="236"/>
                  </a:cubicBezTo>
                  <a:cubicBezTo>
                    <a:pt x="437" y="237"/>
                    <a:pt x="437" y="237"/>
                    <a:pt x="437" y="237"/>
                  </a:cubicBezTo>
                  <a:cubicBezTo>
                    <a:pt x="436" y="238"/>
                    <a:pt x="436" y="238"/>
                    <a:pt x="436" y="238"/>
                  </a:cubicBezTo>
                  <a:cubicBezTo>
                    <a:pt x="435" y="238"/>
                    <a:pt x="435" y="238"/>
                    <a:pt x="435" y="238"/>
                  </a:cubicBezTo>
                  <a:cubicBezTo>
                    <a:pt x="435" y="237"/>
                    <a:pt x="435" y="237"/>
                    <a:pt x="435" y="237"/>
                  </a:cubicBezTo>
                  <a:close/>
                  <a:moveTo>
                    <a:pt x="431" y="250"/>
                  </a:moveTo>
                  <a:cubicBezTo>
                    <a:pt x="432" y="251"/>
                    <a:pt x="432" y="251"/>
                    <a:pt x="432" y="251"/>
                  </a:cubicBezTo>
                  <a:cubicBezTo>
                    <a:pt x="432" y="251"/>
                    <a:pt x="432" y="251"/>
                    <a:pt x="432" y="251"/>
                  </a:cubicBezTo>
                  <a:cubicBezTo>
                    <a:pt x="432" y="250"/>
                    <a:pt x="432" y="250"/>
                    <a:pt x="432" y="250"/>
                  </a:cubicBezTo>
                  <a:cubicBezTo>
                    <a:pt x="431" y="250"/>
                    <a:pt x="431" y="250"/>
                    <a:pt x="431" y="250"/>
                  </a:cubicBezTo>
                  <a:close/>
                  <a:moveTo>
                    <a:pt x="436" y="256"/>
                  </a:moveTo>
                  <a:cubicBezTo>
                    <a:pt x="437" y="257"/>
                    <a:pt x="437" y="257"/>
                    <a:pt x="437" y="257"/>
                  </a:cubicBezTo>
                  <a:cubicBezTo>
                    <a:pt x="438" y="256"/>
                    <a:pt x="438" y="256"/>
                    <a:pt x="438" y="256"/>
                  </a:cubicBezTo>
                  <a:cubicBezTo>
                    <a:pt x="437" y="256"/>
                    <a:pt x="437" y="256"/>
                    <a:pt x="437" y="256"/>
                  </a:cubicBezTo>
                  <a:cubicBezTo>
                    <a:pt x="437" y="256"/>
                    <a:pt x="437" y="256"/>
                    <a:pt x="437" y="256"/>
                  </a:cubicBezTo>
                  <a:cubicBezTo>
                    <a:pt x="436" y="256"/>
                    <a:pt x="436" y="256"/>
                    <a:pt x="436" y="256"/>
                  </a:cubicBezTo>
                  <a:close/>
                  <a:moveTo>
                    <a:pt x="446" y="266"/>
                  </a:moveTo>
                  <a:cubicBezTo>
                    <a:pt x="445" y="264"/>
                    <a:pt x="445" y="264"/>
                    <a:pt x="445" y="264"/>
                  </a:cubicBezTo>
                  <a:cubicBezTo>
                    <a:pt x="446" y="263"/>
                    <a:pt x="446" y="263"/>
                    <a:pt x="446" y="263"/>
                  </a:cubicBezTo>
                  <a:cubicBezTo>
                    <a:pt x="447" y="264"/>
                    <a:pt x="447" y="264"/>
                    <a:pt x="447" y="264"/>
                  </a:cubicBezTo>
                  <a:cubicBezTo>
                    <a:pt x="447" y="265"/>
                    <a:pt x="447" y="265"/>
                    <a:pt x="447" y="265"/>
                  </a:cubicBezTo>
                  <a:cubicBezTo>
                    <a:pt x="446" y="266"/>
                    <a:pt x="446" y="266"/>
                    <a:pt x="446" y="266"/>
                  </a:cubicBezTo>
                  <a:cubicBezTo>
                    <a:pt x="446" y="266"/>
                    <a:pt x="446" y="266"/>
                    <a:pt x="446" y="266"/>
                  </a:cubicBezTo>
                  <a:close/>
                  <a:moveTo>
                    <a:pt x="451" y="272"/>
                  </a:moveTo>
                  <a:cubicBezTo>
                    <a:pt x="451" y="270"/>
                    <a:pt x="451" y="270"/>
                    <a:pt x="451" y="270"/>
                  </a:cubicBezTo>
                  <a:cubicBezTo>
                    <a:pt x="452" y="270"/>
                    <a:pt x="452" y="270"/>
                    <a:pt x="452" y="270"/>
                  </a:cubicBezTo>
                  <a:cubicBezTo>
                    <a:pt x="452" y="270"/>
                    <a:pt x="452" y="270"/>
                    <a:pt x="452" y="270"/>
                  </a:cubicBezTo>
                  <a:cubicBezTo>
                    <a:pt x="453" y="270"/>
                    <a:pt x="453" y="270"/>
                    <a:pt x="453" y="270"/>
                  </a:cubicBezTo>
                  <a:cubicBezTo>
                    <a:pt x="452" y="271"/>
                    <a:pt x="452" y="271"/>
                    <a:pt x="452" y="271"/>
                  </a:cubicBezTo>
                  <a:cubicBezTo>
                    <a:pt x="451" y="271"/>
                    <a:pt x="451" y="271"/>
                    <a:pt x="451" y="271"/>
                  </a:cubicBezTo>
                  <a:cubicBezTo>
                    <a:pt x="451" y="272"/>
                    <a:pt x="451" y="272"/>
                    <a:pt x="451" y="272"/>
                  </a:cubicBezTo>
                  <a:close/>
                  <a:moveTo>
                    <a:pt x="416" y="138"/>
                  </a:moveTo>
                  <a:cubicBezTo>
                    <a:pt x="416" y="136"/>
                    <a:pt x="416" y="136"/>
                    <a:pt x="416" y="136"/>
                  </a:cubicBezTo>
                  <a:cubicBezTo>
                    <a:pt x="416" y="136"/>
                    <a:pt x="416" y="136"/>
                    <a:pt x="416" y="136"/>
                  </a:cubicBezTo>
                  <a:cubicBezTo>
                    <a:pt x="417" y="135"/>
                    <a:pt x="417" y="135"/>
                    <a:pt x="417" y="135"/>
                  </a:cubicBezTo>
                  <a:cubicBezTo>
                    <a:pt x="420" y="133"/>
                    <a:pt x="420" y="133"/>
                    <a:pt x="420" y="133"/>
                  </a:cubicBezTo>
                  <a:cubicBezTo>
                    <a:pt x="421" y="133"/>
                    <a:pt x="421" y="133"/>
                    <a:pt x="421" y="133"/>
                  </a:cubicBezTo>
                  <a:cubicBezTo>
                    <a:pt x="420" y="134"/>
                    <a:pt x="420" y="134"/>
                    <a:pt x="420" y="134"/>
                  </a:cubicBezTo>
                  <a:cubicBezTo>
                    <a:pt x="419" y="135"/>
                    <a:pt x="419" y="135"/>
                    <a:pt x="419" y="135"/>
                  </a:cubicBezTo>
                  <a:cubicBezTo>
                    <a:pt x="418" y="136"/>
                    <a:pt x="418" y="136"/>
                    <a:pt x="418" y="136"/>
                  </a:cubicBezTo>
                  <a:cubicBezTo>
                    <a:pt x="419" y="137"/>
                    <a:pt x="419" y="137"/>
                    <a:pt x="419" y="137"/>
                  </a:cubicBezTo>
                  <a:cubicBezTo>
                    <a:pt x="419" y="138"/>
                    <a:pt x="419" y="138"/>
                    <a:pt x="419" y="138"/>
                  </a:cubicBezTo>
                  <a:cubicBezTo>
                    <a:pt x="418" y="137"/>
                    <a:pt x="418" y="137"/>
                    <a:pt x="418" y="137"/>
                  </a:cubicBezTo>
                  <a:cubicBezTo>
                    <a:pt x="417" y="137"/>
                    <a:pt x="417" y="137"/>
                    <a:pt x="417" y="137"/>
                  </a:cubicBezTo>
                  <a:cubicBezTo>
                    <a:pt x="417" y="137"/>
                    <a:pt x="417" y="137"/>
                    <a:pt x="417" y="137"/>
                  </a:cubicBezTo>
                  <a:cubicBezTo>
                    <a:pt x="416" y="138"/>
                    <a:pt x="416" y="138"/>
                    <a:pt x="416" y="138"/>
                  </a:cubicBezTo>
                  <a:cubicBezTo>
                    <a:pt x="416" y="138"/>
                    <a:pt x="416" y="138"/>
                    <a:pt x="416" y="138"/>
                  </a:cubicBezTo>
                  <a:close/>
                  <a:moveTo>
                    <a:pt x="410" y="132"/>
                  </a:moveTo>
                  <a:cubicBezTo>
                    <a:pt x="410" y="132"/>
                    <a:pt x="410" y="132"/>
                    <a:pt x="410" y="132"/>
                  </a:cubicBezTo>
                  <a:cubicBezTo>
                    <a:pt x="411" y="132"/>
                    <a:pt x="411" y="132"/>
                    <a:pt x="411" y="132"/>
                  </a:cubicBezTo>
                  <a:cubicBezTo>
                    <a:pt x="411" y="132"/>
                    <a:pt x="411" y="132"/>
                    <a:pt x="411" y="132"/>
                  </a:cubicBezTo>
                  <a:cubicBezTo>
                    <a:pt x="411" y="131"/>
                    <a:pt x="411" y="131"/>
                    <a:pt x="411" y="131"/>
                  </a:cubicBezTo>
                  <a:cubicBezTo>
                    <a:pt x="410" y="132"/>
                    <a:pt x="410" y="132"/>
                    <a:pt x="410" y="132"/>
                  </a:cubicBezTo>
                  <a:close/>
                  <a:moveTo>
                    <a:pt x="376" y="117"/>
                  </a:moveTo>
                  <a:cubicBezTo>
                    <a:pt x="374" y="116"/>
                    <a:pt x="374" y="116"/>
                    <a:pt x="374" y="116"/>
                  </a:cubicBezTo>
                  <a:cubicBezTo>
                    <a:pt x="374" y="115"/>
                    <a:pt x="374" y="115"/>
                    <a:pt x="374" y="115"/>
                  </a:cubicBezTo>
                  <a:cubicBezTo>
                    <a:pt x="374" y="113"/>
                    <a:pt x="374" y="113"/>
                    <a:pt x="374" y="113"/>
                  </a:cubicBezTo>
                  <a:cubicBezTo>
                    <a:pt x="374" y="112"/>
                    <a:pt x="374" y="112"/>
                    <a:pt x="374" y="112"/>
                  </a:cubicBezTo>
                  <a:cubicBezTo>
                    <a:pt x="374" y="111"/>
                    <a:pt x="374" y="111"/>
                    <a:pt x="374" y="111"/>
                  </a:cubicBezTo>
                  <a:cubicBezTo>
                    <a:pt x="374" y="110"/>
                    <a:pt x="374" y="110"/>
                    <a:pt x="374" y="110"/>
                  </a:cubicBezTo>
                  <a:cubicBezTo>
                    <a:pt x="375" y="110"/>
                    <a:pt x="375" y="110"/>
                    <a:pt x="375" y="110"/>
                  </a:cubicBezTo>
                  <a:cubicBezTo>
                    <a:pt x="377" y="110"/>
                    <a:pt x="377" y="110"/>
                    <a:pt x="377" y="110"/>
                  </a:cubicBezTo>
                  <a:cubicBezTo>
                    <a:pt x="377" y="112"/>
                    <a:pt x="377" y="112"/>
                    <a:pt x="377" y="112"/>
                  </a:cubicBezTo>
                  <a:cubicBezTo>
                    <a:pt x="376" y="114"/>
                    <a:pt x="376" y="114"/>
                    <a:pt x="376" y="114"/>
                  </a:cubicBezTo>
                  <a:cubicBezTo>
                    <a:pt x="376" y="115"/>
                    <a:pt x="376" y="115"/>
                    <a:pt x="376" y="115"/>
                  </a:cubicBezTo>
                  <a:cubicBezTo>
                    <a:pt x="376" y="116"/>
                    <a:pt x="376" y="116"/>
                    <a:pt x="376" y="116"/>
                  </a:cubicBezTo>
                  <a:cubicBezTo>
                    <a:pt x="376" y="117"/>
                    <a:pt x="376" y="117"/>
                    <a:pt x="376" y="117"/>
                  </a:cubicBezTo>
                  <a:cubicBezTo>
                    <a:pt x="376" y="117"/>
                    <a:pt x="376" y="117"/>
                    <a:pt x="376" y="117"/>
                  </a:cubicBezTo>
                  <a:close/>
                  <a:moveTo>
                    <a:pt x="375" y="47"/>
                  </a:moveTo>
                  <a:cubicBezTo>
                    <a:pt x="377" y="46"/>
                    <a:pt x="377" y="46"/>
                    <a:pt x="377" y="46"/>
                  </a:cubicBezTo>
                  <a:cubicBezTo>
                    <a:pt x="378" y="44"/>
                    <a:pt x="378" y="44"/>
                    <a:pt x="378" y="44"/>
                  </a:cubicBezTo>
                  <a:cubicBezTo>
                    <a:pt x="378" y="43"/>
                    <a:pt x="378" y="43"/>
                    <a:pt x="378" y="43"/>
                  </a:cubicBezTo>
                  <a:cubicBezTo>
                    <a:pt x="379" y="42"/>
                    <a:pt x="379" y="42"/>
                    <a:pt x="379" y="42"/>
                  </a:cubicBezTo>
                  <a:cubicBezTo>
                    <a:pt x="380" y="40"/>
                    <a:pt x="380" y="40"/>
                    <a:pt x="380" y="40"/>
                  </a:cubicBezTo>
                  <a:cubicBezTo>
                    <a:pt x="380" y="39"/>
                    <a:pt x="380" y="39"/>
                    <a:pt x="380" y="39"/>
                  </a:cubicBezTo>
                  <a:cubicBezTo>
                    <a:pt x="378" y="39"/>
                    <a:pt x="378" y="39"/>
                    <a:pt x="378" y="39"/>
                  </a:cubicBezTo>
                  <a:cubicBezTo>
                    <a:pt x="377" y="39"/>
                    <a:pt x="377" y="39"/>
                    <a:pt x="377" y="39"/>
                  </a:cubicBezTo>
                  <a:cubicBezTo>
                    <a:pt x="378" y="38"/>
                    <a:pt x="378" y="38"/>
                    <a:pt x="378" y="38"/>
                  </a:cubicBezTo>
                  <a:cubicBezTo>
                    <a:pt x="377" y="38"/>
                    <a:pt x="377" y="38"/>
                    <a:pt x="377" y="38"/>
                  </a:cubicBezTo>
                  <a:cubicBezTo>
                    <a:pt x="376" y="39"/>
                    <a:pt x="376" y="39"/>
                    <a:pt x="376" y="39"/>
                  </a:cubicBezTo>
                  <a:cubicBezTo>
                    <a:pt x="374" y="40"/>
                    <a:pt x="374" y="40"/>
                    <a:pt x="374" y="40"/>
                  </a:cubicBezTo>
                  <a:cubicBezTo>
                    <a:pt x="374" y="41"/>
                    <a:pt x="374" y="41"/>
                    <a:pt x="374" y="41"/>
                  </a:cubicBezTo>
                  <a:cubicBezTo>
                    <a:pt x="373" y="41"/>
                    <a:pt x="373" y="41"/>
                    <a:pt x="373" y="41"/>
                  </a:cubicBezTo>
                  <a:cubicBezTo>
                    <a:pt x="373" y="42"/>
                    <a:pt x="373" y="42"/>
                    <a:pt x="373" y="42"/>
                  </a:cubicBezTo>
                  <a:cubicBezTo>
                    <a:pt x="375" y="43"/>
                    <a:pt x="375" y="43"/>
                    <a:pt x="375" y="43"/>
                  </a:cubicBezTo>
                  <a:cubicBezTo>
                    <a:pt x="376" y="42"/>
                    <a:pt x="376" y="42"/>
                    <a:pt x="376" y="42"/>
                  </a:cubicBezTo>
                  <a:cubicBezTo>
                    <a:pt x="376" y="44"/>
                    <a:pt x="376" y="44"/>
                    <a:pt x="376" y="44"/>
                  </a:cubicBezTo>
                  <a:cubicBezTo>
                    <a:pt x="375" y="45"/>
                    <a:pt x="375" y="45"/>
                    <a:pt x="375" y="45"/>
                  </a:cubicBezTo>
                  <a:cubicBezTo>
                    <a:pt x="375" y="46"/>
                    <a:pt x="375" y="46"/>
                    <a:pt x="375" y="46"/>
                  </a:cubicBezTo>
                  <a:cubicBezTo>
                    <a:pt x="375" y="46"/>
                    <a:pt x="375" y="46"/>
                    <a:pt x="375" y="46"/>
                  </a:cubicBezTo>
                  <a:cubicBezTo>
                    <a:pt x="375" y="47"/>
                    <a:pt x="375" y="47"/>
                    <a:pt x="375" y="47"/>
                  </a:cubicBezTo>
                  <a:close/>
                  <a:moveTo>
                    <a:pt x="359" y="85"/>
                  </a:moveTo>
                  <a:cubicBezTo>
                    <a:pt x="359" y="83"/>
                    <a:pt x="359" y="83"/>
                    <a:pt x="359" y="83"/>
                  </a:cubicBezTo>
                  <a:cubicBezTo>
                    <a:pt x="360" y="82"/>
                    <a:pt x="360" y="82"/>
                    <a:pt x="360" y="82"/>
                  </a:cubicBezTo>
                  <a:cubicBezTo>
                    <a:pt x="359" y="82"/>
                    <a:pt x="359" y="82"/>
                    <a:pt x="359" y="82"/>
                  </a:cubicBezTo>
                  <a:cubicBezTo>
                    <a:pt x="359" y="80"/>
                    <a:pt x="359" y="80"/>
                    <a:pt x="359" y="80"/>
                  </a:cubicBezTo>
                  <a:cubicBezTo>
                    <a:pt x="358" y="80"/>
                    <a:pt x="358" y="80"/>
                    <a:pt x="358" y="80"/>
                  </a:cubicBezTo>
                  <a:cubicBezTo>
                    <a:pt x="359" y="79"/>
                    <a:pt x="359" y="79"/>
                    <a:pt x="359" y="79"/>
                  </a:cubicBezTo>
                  <a:cubicBezTo>
                    <a:pt x="359" y="78"/>
                    <a:pt x="359" y="78"/>
                    <a:pt x="359" y="78"/>
                  </a:cubicBezTo>
                  <a:cubicBezTo>
                    <a:pt x="360" y="78"/>
                    <a:pt x="360" y="78"/>
                    <a:pt x="360" y="78"/>
                  </a:cubicBezTo>
                  <a:cubicBezTo>
                    <a:pt x="362" y="79"/>
                    <a:pt x="362" y="79"/>
                    <a:pt x="362" y="79"/>
                  </a:cubicBezTo>
                  <a:cubicBezTo>
                    <a:pt x="362" y="79"/>
                    <a:pt x="362" y="79"/>
                    <a:pt x="362" y="79"/>
                  </a:cubicBezTo>
                  <a:cubicBezTo>
                    <a:pt x="362" y="78"/>
                    <a:pt x="362" y="78"/>
                    <a:pt x="362" y="78"/>
                  </a:cubicBezTo>
                  <a:cubicBezTo>
                    <a:pt x="361" y="76"/>
                    <a:pt x="361" y="76"/>
                    <a:pt x="361" y="76"/>
                  </a:cubicBezTo>
                  <a:cubicBezTo>
                    <a:pt x="360" y="76"/>
                    <a:pt x="360" y="76"/>
                    <a:pt x="360" y="76"/>
                  </a:cubicBezTo>
                  <a:cubicBezTo>
                    <a:pt x="360" y="75"/>
                    <a:pt x="360" y="75"/>
                    <a:pt x="360" y="75"/>
                  </a:cubicBezTo>
                  <a:cubicBezTo>
                    <a:pt x="361" y="75"/>
                    <a:pt x="361" y="75"/>
                    <a:pt x="361" y="75"/>
                  </a:cubicBezTo>
                  <a:cubicBezTo>
                    <a:pt x="360" y="74"/>
                    <a:pt x="360" y="74"/>
                    <a:pt x="360" y="74"/>
                  </a:cubicBezTo>
                  <a:cubicBezTo>
                    <a:pt x="361" y="72"/>
                    <a:pt x="361" y="72"/>
                    <a:pt x="361" y="72"/>
                  </a:cubicBezTo>
                  <a:cubicBezTo>
                    <a:pt x="361" y="70"/>
                    <a:pt x="361" y="70"/>
                    <a:pt x="361" y="70"/>
                  </a:cubicBezTo>
                  <a:cubicBezTo>
                    <a:pt x="362" y="69"/>
                    <a:pt x="362" y="69"/>
                    <a:pt x="362" y="69"/>
                  </a:cubicBezTo>
                  <a:cubicBezTo>
                    <a:pt x="362" y="69"/>
                    <a:pt x="362" y="69"/>
                    <a:pt x="362" y="69"/>
                  </a:cubicBezTo>
                  <a:cubicBezTo>
                    <a:pt x="363" y="68"/>
                    <a:pt x="363" y="68"/>
                    <a:pt x="363" y="68"/>
                  </a:cubicBezTo>
                  <a:cubicBezTo>
                    <a:pt x="363" y="66"/>
                    <a:pt x="363" y="66"/>
                    <a:pt x="363" y="66"/>
                  </a:cubicBezTo>
                  <a:cubicBezTo>
                    <a:pt x="364" y="66"/>
                    <a:pt x="364" y="66"/>
                    <a:pt x="364" y="66"/>
                  </a:cubicBezTo>
                  <a:cubicBezTo>
                    <a:pt x="366" y="64"/>
                    <a:pt x="366" y="64"/>
                    <a:pt x="366" y="64"/>
                  </a:cubicBezTo>
                  <a:cubicBezTo>
                    <a:pt x="367" y="64"/>
                    <a:pt x="367" y="64"/>
                    <a:pt x="367" y="64"/>
                  </a:cubicBezTo>
                  <a:cubicBezTo>
                    <a:pt x="369" y="66"/>
                    <a:pt x="369" y="66"/>
                    <a:pt x="369" y="66"/>
                  </a:cubicBezTo>
                  <a:cubicBezTo>
                    <a:pt x="369" y="68"/>
                    <a:pt x="369" y="68"/>
                    <a:pt x="369" y="68"/>
                  </a:cubicBezTo>
                  <a:cubicBezTo>
                    <a:pt x="369" y="69"/>
                    <a:pt x="369" y="69"/>
                    <a:pt x="369" y="69"/>
                  </a:cubicBezTo>
                  <a:cubicBezTo>
                    <a:pt x="369" y="69"/>
                    <a:pt x="369" y="69"/>
                    <a:pt x="369" y="69"/>
                  </a:cubicBezTo>
                  <a:cubicBezTo>
                    <a:pt x="370" y="70"/>
                    <a:pt x="370" y="70"/>
                    <a:pt x="370" y="70"/>
                  </a:cubicBezTo>
                  <a:cubicBezTo>
                    <a:pt x="370" y="71"/>
                    <a:pt x="370" y="71"/>
                    <a:pt x="370" y="71"/>
                  </a:cubicBezTo>
                  <a:cubicBezTo>
                    <a:pt x="371" y="71"/>
                    <a:pt x="371" y="71"/>
                    <a:pt x="371" y="71"/>
                  </a:cubicBezTo>
                  <a:cubicBezTo>
                    <a:pt x="371" y="72"/>
                    <a:pt x="371" y="72"/>
                    <a:pt x="371" y="72"/>
                  </a:cubicBezTo>
                  <a:cubicBezTo>
                    <a:pt x="372" y="73"/>
                    <a:pt x="372" y="73"/>
                    <a:pt x="372" y="73"/>
                  </a:cubicBezTo>
                  <a:cubicBezTo>
                    <a:pt x="373" y="74"/>
                    <a:pt x="373" y="74"/>
                    <a:pt x="373" y="74"/>
                  </a:cubicBezTo>
                  <a:cubicBezTo>
                    <a:pt x="373" y="74"/>
                    <a:pt x="373" y="74"/>
                    <a:pt x="373" y="74"/>
                  </a:cubicBezTo>
                  <a:cubicBezTo>
                    <a:pt x="373" y="75"/>
                    <a:pt x="373" y="75"/>
                    <a:pt x="373" y="75"/>
                  </a:cubicBezTo>
                  <a:cubicBezTo>
                    <a:pt x="374" y="78"/>
                    <a:pt x="374" y="78"/>
                    <a:pt x="374" y="78"/>
                  </a:cubicBezTo>
                  <a:cubicBezTo>
                    <a:pt x="373" y="79"/>
                    <a:pt x="373" y="79"/>
                    <a:pt x="373" y="79"/>
                  </a:cubicBezTo>
                  <a:cubicBezTo>
                    <a:pt x="372" y="79"/>
                    <a:pt x="372" y="79"/>
                    <a:pt x="372" y="79"/>
                  </a:cubicBezTo>
                  <a:cubicBezTo>
                    <a:pt x="371" y="79"/>
                    <a:pt x="371" y="79"/>
                    <a:pt x="371" y="79"/>
                  </a:cubicBezTo>
                  <a:cubicBezTo>
                    <a:pt x="370" y="80"/>
                    <a:pt x="370" y="80"/>
                    <a:pt x="370" y="80"/>
                  </a:cubicBezTo>
                  <a:cubicBezTo>
                    <a:pt x="371" y="80"/>
                    <a:pt x="371" y="80"/>
                    <a:pt x="371" y="80"/>
                  </a:cubicBezTo>
                  <a:cubicBezTo>
                    <a:pt x="371" y="80"/>
                    <a:pt x="371" y="80"/>
                    <a:pt x="371" y="80"/>
                  </a:cubicBezTo>
                  <a:cubicBezTo>
                    <a:pt x="372" y="82"/>
                    <a:pt x="372" y="82"/>
                    <a:pt x="372" y="82"/>
                  </a:cubicBezTo>
                  <a:cubicBezTo>
                    <a:pt x="371" y="83"/>
                    <a:pt x="371" y="83"/>
                    <a:pt x="371" y="83"/>
                  </a:cubicBezTo>
                  <a:cubicBezTo>
                    <a:pt x="369" y="85"/>
                    <a:pt x="369" y="85"/>
                    <a:pt x="369" y="85"/>
                  </a:cubicBezTo>
                  <a:cubicBezTo>
                    <a:pt x="369" y="85"/>
                    <a:pt x="369" y="85"/>
                    <a:pt x="369" y="85"/>
                  </a:cubicBezTo>
                  <a:cubicBezTo>
                    <a:pt x="368" y="85"/>
                    <a:pt x="368" y="85"/>
                    <a:pt x="368" y="85"/>
                  </a:cubicBezTo>
                  <a:cubicBezTo>
                    <a:pt x="368" y="84"/>
                    <a:pt x="368" y="84"/>
                    <a:pt x="368" y="84"/>
                  </a:cubicBezTo>
                  <a:cubicBezTo>
                    <a:pt x="367" y="84"/>
                    <a:pt x="367" y="84"/>
                    <a:pt x="367" y="84"/>
                  </a:cubicBezTo>
                  <a:cubicBezTo>
                    <a:pt x="366" y="85"/>
                    <a:pt x="366" y="85"/>
                    <a:pt x="366" y="85"/>
                  </a:cubicBezTo>
                  <a:cubicBezTo>
                    <a:pt x="365" y="84"/>
                    <a:pt x="365" y="84"/>
                    <a:pt x="365" y="84"/>
                  </a:cubicBezTo>
                  <a:cubicBezTo>
                    <a:pt x="363" y="85"/>
                    <a:pt x="363" y="85"/>
                    <a:pt x="363" y="85"/>
                  </a:cubicBezTo>
                  <a:cubicBezTo>
                    <a:pt x="362" y="85"/>
                    <a:pt x="362" y="85"/>
                    <a:pt x="362" y="85"/>
                  </a:cubicBezTo>
                  <a:cubicBezTo>
                    <a:pt x="362" y="84"/>
                    <a:pt x="362" y="84"/>
                    <a:pt x="362" y="84"/>
                  </a:cubicBezTo>
                  <a:cubicBezTo>
                    <a:pt x="361" y="83"/>
                    <a:pt x="361" y="83"/>
                    <a:pt x="361" y="83"/>
                  </a:cubicBezTo>
                  <a:cubicBezTo>
                    <a:pt x="361" y="84"/>
                    <a:pt x="361" y="84"/>
                    <a:pt x="361" y="84"/>
                  </a:cubicBezTo>
                  <a:cubicBezTo>
                    <a:pt x="359" y="85"/>
                    <a:pt x="359" y="85"/>
                    <a:pt x="359" y="85"/>
                  </a:cubicBezTo>
                  <a:close/>
                  <a:moveTo>
                    <a:pt x="374" y="83"/>
                  </a:moveTo>
                  <a:cubicBezTo>
                    <a:pt x="374" y="83"/>
                    <a:pt x="374" y="83"/>
                    <a:pt x="374" y="83"/>
                  </a:cubicBezTo>
                  <a:cubicBezTo>
                    <a:pt x="375" y="82"/>
                    <a:pt x="375" y="82"/>
                    <a:pt x="375" y="82"/>
                  </a:cubicBezTo>
                  <a:cubicBezTo>
                    <a:pt x="374" y="80"/>
                    <a:pt x="374" y="80"/>
                    <a:pt x="374" y="80"/>
                  </a:cubicBezTo>
                  <a:cubicBezTo>
                    <a:pt x="374" y="80"/>
                    <a:pt x="374" y="80"/>
                    <a:pt x="374" y="80"/>
                  </a:cubicBezTo>
                  <a:cubicBezTo>
                    <a:pt x="373" y="80"/>
                    <a:pt x="373" y="80"/>
                    <a:pt x="373" y="80"/>
                  </a:cubicBezTo>
                  <a:cubicBezTo>
                    <a:pt x="373" y="82"/>
                    <a:pt x="373" y="82"/>
                    <a:pt x="373" y="82"/>
                  </a:cubicBezTo>
                  <a:cubicBezTo>
                    <a:pt x="374" y="83"/>
                    <a:pt x="374" y="83"/>
                    <a:pt x="374" y="83"/>
                  </a:cubicBezTo>
                  <a:close/>
                  <a:moveTo>
                    <a:pt x="378" y="102"/>
                  </a:moveTo>
                  <a:cubicBezTo>
                    <a:pt x="378" y="103"/>
                    <a:pt x="378" y="103"/>
                    <a:pt x="378" y="103"/>
                  </a:cubicBezTo>
                  <a:cubicBezTo>
                    <a:pt x="379" y="104"/>
                    <a:pt x="379" y="104"/>
                    <a:pt x="379" y="104"/>
                  </a:cubicBezTo>
                  <a:cubicBezTo>
                    <a:pt x="381" y="104"/>
                    <a:pt x="381" y="104"/>
                    <a:pt x="381" y="104"/>
                  </a:cubicBezTo>
                  <a:cubicBezTo>
                    <a:pt x="382" y="103"/>
                    <a:pt x="382" y="103"/>
                    <a:pt x="382" y="103"/>
                  </a:cubicBezTo>
                  <a:cubicBezTo>
                    <a:pt x="383" y="101"/>
                    <a:pt x="383" y="101"/>
                    <a:pt x="383" y="101"/>
                  </a:cubicBezTo>
                  <a:cubicBezTo>
                    <a:pt x="383" y="100"/>
                    <a:pt x="383" y="100"/>
                    <a:pt x="383" y="100"/>
                  </a:cubicBezTo>
                  <a:cubicBezTo>
                    <a:pt x="383" y="100"/>
                    <a:pt x="383" y="100"/>
                    <a:pt x="383" y="100"/>
                  </a:cubicBezTo>
                  <a:cubicBezTo>
                    <a:pt x="383" y="99"/>
                    <a:pt x="383" y="99"/>
                    <a:pt x="383" y="99"/>
                  </a:cubicBezTo>
                  <a:cubicBezTo>
                    <a:pt x="382" y="98"/>
                    <a:pt x="382" y="98"/>
                    <a:pt x="382" y="98"/>
                  </a:cubicBezTo>
                  <a:cubicBezTo>
                    <a:pt x="381" y="98"/>
                    <a:pt x="381" y="98"/>
                    <a:pt x="381" y="98"/>
                  </a:cubicBezTo>
                  <a:cubicBezTo>
                    <a:pt x="381" y="97"/>
                    <a:pt x="381" y="97"/>
                    <a:pt x="381" y="97"/>
                  </a:cubicBezTo>
                  <a:cubicBezTo>
                    <a:pt x="380" y="97"/>
                    <a:pt x="380" y="97"/>
                    <a:pt x="380" y="97"/>
                  </a:cubicBezTo>
                  <a:cubicBezTo>
                    <a:pt x="379" y="98"/>
                    <a:pt x="379" y="98"/>
                    <a:pt x="379" y="98"/>
                  </a:cubicBezTo>
                  <a:cubicBezTo>
                    <a:pt x="378" y="99"/>
                    <a:pt x="378" y="99"/>
                    <a:pt x="378" y="99"/>
                  </a:cubicBezTo>
                  <a:cubicBezTo>
                    <a:pt x="378" y="101"/>
                    <a:pt x="378" y="101"/>
                    <a:pt x="378" y="101"/>
                  </a:cubicBezTo>
                  <a:cubicBezTo>
                    <a:pt x="378" y="102"/>
                    <a:pt x="378" y="102"/>
                    <a:pt x="378" y="102"/>
                  </a:cubicBezTo>
                  <a:close/>
                  <a:moveTo>
                    <a:pt x="377" y="102"/>
                  </a:moveTo>
                  <a:cubicBezTo>
                    <a:pt x="377" y="103"/>
                    <a:pt x="377" y="103"/>
                    <a:pt x="377" y="103"/>
                  </a:cubicBezTo>
                  <a:cubicBezTo>
                    <a:pt x="377" y="104"/>
                    <a:pt x="377" y="104"/>
                    <a:pt x="377" y="104"/>
                  </a:cubicBezTo>
                  <a:cubicBezTo>
                    <a:pt x="377" y="105"/>
                    <a:pt x="377" y="105"/>
                    <a:pt x="377" y="105"/>
                  </a:cubicBezTo>
                  <a:cubicBezTo>
                    <a:pt x="378" y="104"/>
                    <a:pt x="378" y="104"/>
                    <a:pt x="378" y="104"/>
                  </a:cubicBezTo>
                  <a:cubicBezTo>
                    <a:pt x="378" y="103"/>
                    <a:pt x="378" y="103"/>
                    <a:pt x="378" y="103"/>
                  </a:cubicBezTo>
                  <a:cubicBezTo>
                    <a:pt x="377" y="103"/>
                    <a:pt x="377" y="103"/>
                    <a:pt x="377" y="103"/>
                  </a:cubicBezTo>
                  <a:cubicBezTo>
                    <a:pt x="377" y="102"/>
                    <a:pt x="377" y="102"/>
                    <a:pt x="377" y="102"/>
                  </a:cubicBezTo>
                  <a:cubicBezTo>
                    <a:pt x="377" y="102"/>
                    <a:pt x="377" y="102"/>
                    <a:pt x="377" y="102"/>
                  </a:cubicBezTo>
                  <a:close/>
                  <a:moveTo>
                    <a:pt x="358" y="93"/>
                  </a:moveTo>
                  <a:cubicBezTo>
                    <a:pt x="358" y="91"/>
                    <a:pt x="358" y="91"/>
                    <a:pt x="358" y="91"/>
                  </a:cubicBezTo>
                  <a:cubicBezTo>
                    <a:pt x="359" y="89"/>
                    <a:pt x="359" y="89"/>
                    <a:pt x="359" y="89"/>
                  </a:cubicBezTo>
                  <a:cubicBezTo>
                    <a:pt x="360" y="88"/>
                    <a:pt x="360" y="88"/>
                    <a:pt x="360" y="88"/>
                  </a:cubicBezTo>
                  <a:cubicBezTo>
                    <a:pt x="361" y="88"/>
                    <a:pt x="361" y="88"/>
                    <a:pt x="361" y="88"/>
                  </a:cubicBezTo>
                  <a:cubicBezTo>
                    <a:pt x="362" y="88"/>
                    <a:pt x="362" y="88"/>
                    <a:pt x="362" y="88"/>
                  </a:cubicBezTo>
                  <a:cubicBezTo>
                    <a:pt x="363" y="88"/>
                    <a:pt x="363" y="88"/>
                    <a:pt x="363" y="88"/>
                  </a:cubicBezTo>
                  <a:cubicBezTo>
                    <a:pt x="364" y="88"/>
                    <a:pt x="364" y="88"/>
                    <a:pt x="364" y="88"/>
                  </a:cubicBezTo>
                  <a:cubicBezTo>
                    <a:pt x="364" y="88"/>
                    <a:pt x="364" y="88"/>
                    <a:pt x="364" y="88"/>
                  </a:cubicBezTo>
                  <a:cubicBezTo>
                    <a:pt x="365" y="89"/>
                    <a:pt x="365" y="89"/>
                    <a:pt x="365" y="89"/>
                  </a:cubicBezTo>
                  <a:cubicBezTo>
                    <a:pt x="366" y="89"/>
                    <a:pt x="366" y="89"/>
                    <a:pt x="366" y="89"/>
                  </a:cubicBezTo>
                  <a:cubicBezTo>
                    <a:pt x="366" y="88"/>
                    <a:pt x="366" y="88"/>
                    <a:pt x="366" y="88"/>
                  </a:cubicBezTo>
                  <a:cubicBezTo>
                    <a:pt x="367" y="89"/>
                    <a:pt x="367" y="89"/>
                    <a:pt x="367" y="89"/>
                  </a:cubicBezTo>
                  <a:cubicBezTo>
                    <a:pt x="368" y="89"/>
                    <a:pt x="368" y="89"/>
                    <a:pt x="368" y="89"/>
                  </a:cubicBezTo>
                  <a:cubicBezTo>
                    <a:pt x="369" y="91"/>
                    <a:pt x="369" y="91"/>
                    <a:pt x="369" y="91"/>
                  </a:cubicBezTo>
                  <a:cubicBezTo>
                    <a:pt x="370" y="91"/>
                    <a:pt x="370" y="91"/>
                    <a:pt x="370" y="91"/>
                  </a:cubicBezTo>
                  <a:cubicBezTo>
                    <a:pt x="370" y="92"/>
                    <a:pt x="370" y="92"/>
                    <a:pt x="370" y="92"/>
                  </a:cubicBezTo>
                  <a:cubicBezTo>
                    <a:pt x="370" y="92"/>
                    <a:pt x="370" y="92"/>
                    <a:pt x="370" y="92"/>
                  </a:cubicBezTo>
                  <a:cubicBezTo>
                    <a:pt x="371" y="92"/>
                    <a:pt x="371" y="92"/>
                    <a:pt x="371" y="92"/>
                  </a:cubicBezTo>
                  <a:cubicBezTo>
                    <a:pt x="372" y="92"/>
                    <a:pt x="372" y="92"/>
                    <a:pt x="372" y="92"/>
                  </a:cubicBezTo>
                  <a:cubicBezTo>
                    <a:pt x="373" y="93"/>
                    <a:pt x="373" y="93"/>
                    <a:pt x="373" y="93"/>
                  </a:cubicBezTo>
                  <a:cubicBezTo>
                    <a:pt x="373" y="93"/>
                    <a:pt x="373" y="93"/>
                    <a:pt x="373" y="93"/>
                  </a:cubicBezTo>
                  <a:cubicBezTo>
                    <a:pt x="373" y="94"/>
                    <a:pt x="373" y="94"/>
                    <a:pt x="373" y="94"/>
                  </a:cubicBezTo>
                  <a:cubicBezTo>
                    <a:pt x="373" y="95"/>
                    <a:pt x="373" y="95"/>
                    <a:pt x="373" y="95"/>
                  </a:cubicBezTo>
                  <a:cubicBezTo>
                    <a:pt x="373" y="95"/>
                    <a:pt x="373" y="95"/>
                    <a:pt x="373" y="95"/>
                  </a:cubicBezTo>
                  <a:cubicBezTo>
                    <a:pt x="372" y="95"/>
                    <a:pt x="372" y="95"/>
                    <a:pt x="372" y="95"/>
                  </a:cubicBezTo>
                  <a:cubicBezTo>
                    <a:pt x="370" y="96"/>
                    <a:pt x="370" y="96"/>
                    <a:pt x="370" y="96"/>
                  </a:cubicBezTo>
                  <a:cubicBezTo>
                    <a:pt x="369" y="97"/>
                    <a:pt x="369" y="97"/>
                    <a:pt x="369" y="97"/>
                  </a:cubicBezTo>
                  <a:cubicBezTo>
                    <a:pt x="367" y="96"/>
                    <a:pt x="367" y="96"/>
                    <a:pt x="367" y="96"/>
                  </a:cubicBezTo>
                  <a:cubicBezTo>
                    <a:pt x="365" y="96"/>
                    <a:pt x="365" y="96"/>
                    <a:pt x="365" y="96"/>
                  </a:cubicBezTo>
                  <a:cubicBezTo>
                    <a:pt x="364" y="94"/>
                    <a:pt x="364" y="94"/>
                    <a:pt x="364" y="94"/>
                  </a:cubicBezTo>
                  <a:cubicBezTo>
                    <a:pt x="362" y="94"/>
                    <a:pt x="362" y="94"/>
                    <a:pt x="362" y="94"/>
                  </a:cubicBezTo>
                  <a:cubicBezTo>
                    <a:pt x="361" y="94"/>
                    <a:pt x="361" y="94"/>
                    <a:pt x="361" y="94"/>
                  </a:cubicBezTo>
                  <a:cubicBezTo>
                    <a:pt x="360" y="93"/>
                    <a:pt x="360" y="93"/>
                    <a:pt x="360" y="93"/>
                  </a:cubicBezTo>
                  <a:cubicBezTo>
                    <a:pt x="359" y="93"/>
                    <a:pt x="359" y="93"/>
                    <a:pt x="359" y="93"/>
                  </a:cubicBezTo>
                  <a:cubicBezTo>
                    <a:pt x="358" y="93"/>
                    <a:pt x="358" y="93"/>
                    <a:pt x="358" y="93"/>
                  </a:cubicBezTo>
                  <a:close/>
                  <a:moveTo>
                    <a:pt x="343" y="72"/>
                  </a:moveTo>
                  <a:cubicBezTo>
                    <a:pt x="343" y="71"/>
                    <a:pt x="343" y="71"/>
                    <a:pt x="343" y="71"/>
                  </a:cubicBezTo>
                  <a:cubicBezTo>
                    <a:pt x="344" y="71"/>
                    <a:pt x="344" y="71"/>
                    <a:pt x="344" y="71"/>
                  </a:cubicBezTo>
                  <a:cubicBezTo>
                    <a:pt x="344" y="71"/>
                    <a:pt x="344" y="71"/>
                    <a:pt x="344" y="71"/>
                  </a:cubicBezTo>
                  <a:cubicBezTo>
                    <a:pt x="344" y="72"/>
                    <a:pt x="344" y="72"/>
                    <a:pt x="344" y="72"/>
                  </a:cubicBezTo>
                  <a:cubicBezTo>
                    <a:pt x="343" y="72"/>
                    <a:pt x="343" y="72"/>
                    <a:pt x="343" y="72"/>
                  </a:cubicBezTo>
                  <a:cubicBezTo>
                    <a:pt x="343" y="72"/>
                    <a:pt x="343" y="72"/>
                    <a:pt x="343" y="72"/>
                  </a:cubicBezTo>
                  <a:close/>
                  <a:moveTo>
                    <a:pt x="344" y="79"/>
                  </a:moveTo>
                  <a:cubicBezTo>
                    <a:pt x="345" y="81"/>
                    <a:pt x="345" y="81"/>
                    <a:pt x="345" y="81"/>
                  </a:cubicBezTo>
                  <a:cubicBezTo>
                    <a:pt x="345" y="82"/>
                    <a:pt x="345" y="82"/>
                    <a:pt x="345" y="82"/>
                  </a:cubicBezTo>
                  <a:cubicBezTo>
                    <a:pt x="346" y="82"/>
                    <a:pt x="346" y="82"/>
                    <a:pt x="346" y="82"/>
                  </a:cubicBezTo>
                  <a:cubicBezTo>
                    <a:pt x="347" y="82"/>
                    <a:pt x="347" y="82"/>
                    <a:pt x="347" y="82"/>
                  </a:cubicBezTo>
                  <a:cubicBezTo>
                    <a:pt x="348" y="82"/>
                    <a:pt x="348" y="82"/>
                    <a:pt x="348" y="82"/>
                  </a:cubicBezTo>
                  <a:cubicBezTo>
                    <a:pt x="349" y="82"/>
                    <a:pt x="349" y="82"/>
                    <a:pt x="349" y="82"/>
                  </a:cubicBezTo>
                  <a:cubicBezTo>
                    <a:pt x="350" y="81"/>
                    <a:pt x="350" y="81"/>
                    <a:pt x="350" y="81"/>
                  </a:cubicBezTo>
                  <a:cubicBezTo>
                    <a:pt x="350" y="80"/>
                    <a:pt x="350" y="80"/>
                    <a:pt x="350" y="80"/>
                  </a:cubicBezTo>
                  <a:cubicBezTo>
                    <a:pt x="351" y="80"/>
                    <a:pt x="351" y="80"/>
                    <a:pt x="351" y="80"/>
                  </a:cubicBezTo>
                  <a:cubicBezTo>
                    <a:pt x="352" y="78"/>
                    <a:pt x="352" y="78"/>
                    <a:pt x="352" y="78"/>
                  </a:cubicBezTo>
                  <a:cubicBezTo>
                    <a:pt x="352" y="77"/>
                    <a:pt x="352" y="77"/>
                    <a:pt x="352" y="77"/>
                  </a:cubicBezTo>
                  <a:cubicBezTo>
                    <a:pt x="353" y="75"/>
                    <a:pt x="353" y="75"/>
                    <a:pt x="353" y="75"/>
                  </a:cubicBezTo>
                  <a:cubicBezTo>
                    <a:pt x="354" y="73"/>
                    <a:pt x="354" y="73"/>
                    <a:pt x="354" y="73"/>
                  </a:cubicBezTo>
                  <a:cubicBezTo>
                    <a:pt x="353" y="73"/>
                    <a:pt x="353" y="73"/>
                    <a:pt x="353" y="73"/>
                  </a:cubicBezTo>
                  <a:cubicBezTo>
                    <a:pt x="353" y="72"/>
                    <a:pt x="353" y="72"/>
                    <a:pt x="353" y="72"/>
                  </a:cubicBezTo>
                  <a:cubicBezTo>
                    <a:pt x="354" y="72"/>
                    <a:pt x="354" y="72"/>
                    <a:pt x="354" y="72"/>
                  </a:cubicBezTo>
                  <a:cubicBezTo>
                    <a:pt x="355" y="70"/>
                    <a:pt x="355" y="70"/>
                    <a:pt x="355" y="70"/>
                  </a:cubicBezTo>
                  <a:cubicBezTo>
                    <a:pt x="356" y="70"/>
                    <a:pt x="356" y="70"/>
                    <a:pt x="356" y="70"/>
                  </a:cubicBezTo>
                  <a:cubicBezTo>
                    <a:pt x="357" y="69"/>
                    <a:pt x="357" y="69"/>
                    <a:pt x="357" y="69"/>
                  </a:cubicBezTo>
                  <a:cubicBezTo>
                    <a:pt x="358" y="68"/>
                    <a:pt x="358" y="68"/>
                    <a:pt x="358" y="68"/>
                  </a:cubicBezTo>
                  <a:cubicBezTo>
                    <a:pt x="358" y="66"/>
                    <a:pt x="358" y="66"/>
                    <a:pt x="358" y="66"/>
                  </a:cubicBezTo>
                  <a:cubicBezTo>
                    <a:pt x="358" y="65"/>
                    <a:pt x="358" y="65"/>
                    <a:pt x="358" y="65"/>
                  </a:cubicBezTo>
                  <a:cubicBezTo>
                    <a:pt x="359" y="64"/>
                    <a:pt x="359" y="64"/>
                    <a:pt x="359" y="64"/>
                  </a:cubicBezTo>
                  <a:cubicBezTo>
                    <a:pt x="359" y="63"/>
                    <a:pt x="359" y="63"/>
                    <a:pt x="359" y="63"/>
                  </a:cubicBezTo>
                  <a:cubicBezTo>
                    <a:pt x="359" y="62"/>
                    <a:pt x="359" y="62"/>
                    <a:pt x="359" y="62"/>
                  </a:cubicBezTo>
                  <a:cubicBezTo>
                    <a:pt x="359" y="61"/>
                    <a:pt x="359" y="61"/>
                    <a:pt x="359" y="61"/>
                  </a:cubicBezTo>
                  <a:cubicBezTo>
                    <a:pt x="358" y="61"/>
                    <a:pt x="358" y="61"/>
                    <a:pt x="358" y="61"/>
                  </a:cubicBezTo>
                  <a:cubicBezTo>
                    <a:pt x="357" y="60"/>
                    <a:pt x="357" y="60"/>
                    <a:pt x="357" y="60"/>
                  </a:cubicBezTo>
                  <a:cubicBezTo>
                    <a:pt x="355" y="60"/>
                    <a:pt x="355" y="60"/>
                    <a:pt x="355" y="60"/>
                  </a:cubicBezTo>
                  <a:cubicBezTo>
                    <a:pt x="355" y="60"/>
                    <a:pt x="355" y="60"/>
                    <a:pt x="355" y="60"/>
                  </a:cubicBezTo>
                  <a:cubicBezTo>
                    <a:pt x="356" y="59"/>
                    <a:pt x="356" y="59"/>
                    <a:pt x="356" y="59"/>
                  </a:cubicBezTo>
                  <a:cubicBezTo>
                    <a:pt x="357" y="58"/>
                    <a:pt x="357" y="58"/>
                    <a:pt x="357" y="58"/>
                  </a:cubicBezTo>
                  <a:cubicBezTo>
                    <a:pt x="357" y="57"/>
                    <a:pt x="357" y="57"/>
                    <a:pt x="357" y="57"/>
                  </a:cubicBezTo>
                  <a:cubicBezTo>
                    <a:pt x="357" y="56"/>
                    <a:pt x="357" y="56"/>
                    <a:pt x="357" y="56"/>
                  </a:cubicBezTo>
                  <a:cubicBezTo>
                    <a:pt x="357" y="55"/>
                    <a:pt x="357" y="55"/>
                    <a:pt x="357" y="55"/>
                  </a:cubicBezTo>
                  <a:cubicBezTo>
                    <a:pt x="357" y="54"/>
                    <a:pt x="357" y="54"/>
                    <a:pt x="357" y="54"/>
                  </a:cubicBezTo>
                  <a:cubicBezTo>
                    <a:pt x="356" y="52"/>
                    <a:pt x="356" y="52"/>
                    <a:pt x="356" y="52"/>
                  </a:cubicBezTo>
                  <a:cubicBezTo>
                    <a:pt x="355" y="52"/>
                    <a:pt x="355" y="52"/>
                    <a:pt x="355" y="52"/>
                  </a:cubicBezTo>
                  <a:cubicBezTo>
                    <a:pt x="354" y="53"/>
                    <a:pt x="354" y="53"/>
                    <a:pt x="354" y="53"/>
                  </a:cubicBezTo>
                  <a:cubicBezTo>
                    <a:pt x="352" y="54"/>
                    <a:pt x="352" y="54"/>
                    <a:pt x="352" y="54"/>
                  </a:cubicBezTo>
                  <a:cubicBezTo>
                    <a:pt x="352" y="55"/>
                    <a:pt x="352" y="55"/>
                    <a:pt x="352" y="55"/>
                  </a:cubicBezTo>
                  <a:cubicBezTo>
                    <a:pt x="351" y="56"/>
                    <a:pt x="351" y="56"/>
                    <a:pt x="351" y="56"/>
                  </a:cubicBezTo>
                  <a:cubicBezTo>
                    <a:pt x="350" y="56"/>
                    <a:pt x="350" y="56"/>
                    <a:pt x="350" y="56"/>
                  </a:cubicBezTo>
                  <a:cubicBezTo>
                    <a:pt x="350" y="54"/>
                    <a:pt x="350" y="54"/>
                    <a:pt x="350" y="54"/>
                  </a:cubicBezTo>
                  <a:cubicBezTo>
                    <a:pt x="351" y="54"/>
                    <a:pt x="351" y="54"/>
                    <a:pt x="351" y="54"/>
                  </a:cubicBezTo>
                  <a:cubicBezTo>
                    <a:pt x="351" y="53"/>
                    <a:pt x="351" y="53"/>
                    <a:pt x="351" y="53"/>
                  </a:cubicBezTo>
                  <a:cubicBezTo>
                    <a:pt x="351" y="51"/>
                    <a:pt x="351" y="51"/>
                    <a:pt x="351" y="51"/>
                  </a:cubicBezTo>
                  <a:cubicBezTo>
                    <a:pt x="352" y="49"/>
                    <a:pt x="352" y="49"/>
                    <a:pt x="352" y="49"/>
                  </a:cubicBezTo>
                  <a:cubicBezTo>
                    <a:pt x="352" y="48"/>
                    <a:pt x="352" y="48"/>
                    <a:pt x="352" y="48"/>
                  </a:cubicBezTo>
                  <a:cubicBezTo>
                    <a:pt x="351" y="47"/>
                    <a:pt x="351" y="47"/>
                    <a:pt x="351" y="47"/>
                  </a:cubicBezTo>
                  <a:cubicBezTo>
                    <a:pt x="350" y="46"/>
                    <a:pt x="350" y="46"/>
                    <a:pt x="350" y="46"/>
                  </a:cubicBezTo>
                  <a:cubicBezTo>
                    <a:pt x="349" y="45"/>
                    <a:pt x="349" y="45"/>
                    <a:pt x="349" y="45"/>
                  </a:cubicBezTo>
                  <a:cubicBezTo>
                    <a:pt x="348" y="45"/>
                    <a:pt x="348" y="45"/>
                    <a:pt x="348" y="45"/>
                  </a:cubicBezTo>
                  <a:cubicBezTo>
                    <a:pt x="346" y="45"/>
                    <a:pt x="346" y="45"/>
                    <a:pt x="346" y="45"/>
                  </a:cubicBezTo>
                  <a:cubicBezTo>
                    <a:pt x="345" y="46"/>
                    <a:pt x="345" y="46"/>
                    <a:pt x="345" y="46"/>
                  </a:cubicBezTo>
                  <a:cubicBezTo>
                    <a:pt x="344" y="46"/>
                    <a:pt x="344" y="46"/>
                    <a:pt x="344" y="46"/>
                  </a:cubicBezTo>
                  <a:cubicBezTo>
                    <a:pt x="344" y="44"/>
                    <a:pt x="344" y="44"/>
                    <a:pt x="344" y="44"/>
                  </a:cubicBezTo>
                  <a:cubicBezTo>
                    <a:pt x="343" y="44"/>
                    <a:pt x="343" y="44"/>
                    <a:pt x="343" y="44"/>
                  </a:cubicBezTo>
                  <a:cubicBezTo>
                    <a:pt x="342" y="45"/>
                    <a:pt x="342" y="45"/>
                    <a:pt x="342" y="45"/>
                  </a:cubicBezTo>
                  <a:cubicBezTo>
                    <a:pt x="342" y="46"/>
                    <a:pt x="342" y="46"/>
                    <a:pt x="342" y="46"/>
                  </a:cubicBezTo>
                  <a:cubicBezTo>
                    <a:pt x="341" y="46"/>
                    <a:pt x="341" y="46"/>
                    <a:pt x="341" y="46"/>
                  </a:cubicBezTo>
                  <a:cubicBezTo>
                    <a:pt x="340" y="48"/>
                    <a:pt x="340" y="48"/>
                    <a:pt x="340" y="48"/>
                  </a:cubicBezTo>
                  <a:cubicBezTo>
                    <a:pt x="339" y="49"/>
                    <a:pt x="339" y="49"/>
                    <a:pt x="339" y="49"/>
                  </a:cubicBezTo>
                  <a:cubicBezTo>
                    <a:pt x="339" y="50"/>
                    <a:pt x="339" y="50"/>
                    <a:pt x="339" y="50"/>
                  </a:cubicBezTo>
                  <a:cubicBezTo>
                    <a:pt x="340" y="51"/>
                    <a:pt x="340" y="51"/>
                    <a:pt x="340" y="51"/>
                  </a:cubicBezTo>
                  <a:cubicBezTo>
                    <a:pt x="341" y="51"/>
                    <a:pt x="341" y="51"/>
                    <a:pt x="341" y="51"/>
                  </a:cubicBezTo>
                  <a:cubicBezTo>
                    <a:pt x="342" y="50"/>
                    <a:pt x="342" y="50"/>
                    <a:pt x="342" y="50"/>
                  </a:cubicBezTo>
                  <a:cubicBezTo>
                    <a:pt x="342" y="51"/>
                    <a:pt x="342" y="51"/>
                    <a:pt x="342" y="51"/>
                  </a:cubicBezTo>
                  <a:cubicBezTo>
                    <a:pt x="341" y="52"/>
                    <a:pt x="341" y="52"/>
                    <a:pt x="341" y="52"/>
                  </a:cubicBezTo>
                  <a:cubicBezTo>
                    <a:pt x="339" y="53"/>
                    <a:pt x="339" y="53"/>
                    <a:pt x="339" y="53"/>
                  </a:cubicBezTo>
                  <a:cubicBezTo>
                    <a:pt x="338" y="55"/>
                    <a:pt x="338" y="55"/>
                    <a:pt x="338" y="55"/>
                  </a:cubicBezTo>
                  <a:cubicBezTo>
                    <a:pt x="338" y="55"/>
                    <a:pt x="338" y="55"/>
                    <a:pt x="338" y="55"/>
                  </a:cubicBezTo>
                  <a:cubicBezTo>
                    <a:pt x="340" y="54"/>
                    <a:pt x="340" y="54"/>
                    <a:pt x="340" y="54"/>
                  </a:cubicBezTo>
                  <a:cubicBezTo>
                    <a:pt x="342" y="53"/>
                    <a:pt x="342" y="53"/>
                    <a:pt x="342" y="53"/>
                  </a:cubicBezTo>
                  <a:cubicBezTo>
                    <a:pt x="342" y="53"/>
                    <a:pt x="342" y="53"/>
                    <a:pt x="342" y="53"/>
                  </a:cubicBezTo>
                  <a:cubicBezTo>
                    <a:pt x="343" y="52"/>
                    <a:pt x="343" y="52"/>
                    <a:pt x="343" y="52"/>
                  </a:cubicBezTo>
                  <a:cubicBezTo>
                    <a:pt x="344" y="53"/>
                    <a:pt x="344" y="53"/>
                    <a:pt x="344" y="53"/>
                  </a:cubicBezTo>
                  <a:cubicBezTo>
                    <a:pt x="344" y="55"/>
                    <a:pt x="344" y="55"/>
                    <a:pt x="344" y="55"/>
                  </a:cubicBezTo>
                  <a:cubicBezTo>
                    <a:pt x="343" y="55"/>
                    <a:pt x="343" y="55"/>
                    <a:pt x="343" y="55"/>
                  </a:cubicBezTo>
                  <a:cubicBezTo>
                    <a:pt x="341" y="56"/>
                    <a:pt x="341" y="56"/>
                    <a:pt x="341" y="56"/>
                  </a:cubicBezTo>
                  <a:cubicBezTo>
                    <a:pt x="341" y="57"/>
                    <a:pt x="341" y="57"/>
                    <a:pt x="341" y="57"/>
                  </a:cubicBezTo>
                  <a:cubicBezTo>
                    <a:pt x="342" y="58"/>
                    <a:pt x="342" y="58"/>
                    <a:pt x="342" y="58"/>
                  </a:cubicBezTo>
                  <a:cubicBezTo>
                    <a:pt x="343" y="58"/>
                    <a:pt x="343" y="58"/>
                    <a:pt x="343" y="58"/>
                  </a:cubicBezTo>
                  <a:cubicBezTo>
                    <a:pt x="344" y="58"/>
                    <a:pt x="344" y="58"/>
                    <a:pt x="344" y="58"/>
                  </a:cubicBezTo>
                  <a:cubicBezTo>
                    <a:pt x="343" y="59"/>
                    <a:pt x="343" y="59"/>
                    <a:pt x="343" y="59"/>
                  </a:cubicBezTo>
                  <a:cubicBezTo>
                    <a:pt x="341" y="60"/>
                    <a:pt x="341" y="60"/>
                    <a:pt x="341" y="60"/>
                  </a:cubicBezTo>
                  <a:cubicBezTo>
                    <a:pt x="340" y="59"/>
                    <a:pt x="340" y="59"/>
                    <a:pt x="340" y="59"/>
                  </a:cubicBezTo>
                  <a:cubicBezTo>
                    <a:pt x="340" y="60"/>
                    <a:pt x="340" y="60"/>
                    <a:pt x="340" y="60"/>
                  </a:cubicBezTo>
                  <a:cubicBezTo>
                    <a:pt x="341" y="61"/>
                    <a:pt x="341" y="61"/>
                    <a:pt x="341" y="61"/>
                  </a:cubicBezTo>
                  <a:cubicBezTo>
                    <a:pt x="341" y="61"/>
                    <a:pt x="341" y="61"/>
                    <a:pt x="341" y="61"/>
                  </a:cubicBezTo>
                  <a:cubicBezTo>
                    <a:pt x="339" y="63"/>
                    <a:pt x="339" y="63"/>
                    <a:pt x="339" y="63"/>
                  </a:cubicBezTo>
                  <a:cubicBezTo>
                    <a:pt x="339" y="63"/>
                    <a:pt x="339" y="63"/>
                    <a:pt x="339" y="63"/>
                  </a:cubicBezTo>
                  <a:cubicBezTo>
                    <a:pt x="338" y="61"/>
                    <a:pt x="338" y="61"/>
                    <a:pt x="338" y="61"/>
                  </a:cubicBezTo>
                  <a:cubicBezTo>
                    <a:pt x="337" y="61"/>
                    <a:pt x="337" y="61"/>
                    <a:pt x="337" y="61"/>
                  </a:cubicBezTo>
                  <a:cubicBezTo>
                    <a:pt x="336" y="59"/>
                    <a:pt x="336" y="59"/>
                    <a:pt x="336" y="59"/>
                  </a:cubicBezTo>
                  <a:cubicBezTo>
                    <a:pt x="334" y="61"/>
                    <a:pt x="334" y="61"/>
                    <a:pt x="334" y="61"/>
                  </a:cubicBezTo>
                  <a:cubicBezTo>
                    <a:pt x="334" y="61"/>
                    <a:pt x="334" y="61"/>
                    <a:pt x="334" y="61"/>
                  </a:cubicBezTo>
                  <a:cubicBezTo>
                    <a:pt x="332" y="63"/>
                    <a:pt x="332" y="63"/>
                    <a:pt x="332" y="63"/>
                  </a:cubicBezTo>
                  <a:cubicBezTo>
                    <a:pt x="334" y="65"/>
                    <a:pt x="334" y="65"/>
                    <a:pt x="334" y="65"/>
                  </a:cubicBezTo>
                  <a:cubicBezTo>
                    <a:pt x="334" y="66"/>
                    <a:pt x="334" y="66"/>
                    <a:pt x="334" y="66"/>
                  </a:cubicBezTo>
                  <a:cubicBezTo>
                    <a:pt x="334" y="67"/>
                    <a:pt x="334" y="67"/>
                    <a:pt x="334" y="67"/>
                  </a:cubicBezTo>
                  <a:cubicBezTo>
                    <a:pt x="335" y="66"/>
                    <a:pt x="335" y="66"/>
                    <a:pt x="335" y="66"/>
                  </a:cubicBezTo>
                  <a:cubicBezTo>
                    <a:pt x="336" y="66"/>
                    <a:pt x="336" y="66"/>
                    <a:pt x="336" y="66"/>
                  </a:cubicBezTo>
                  <a:cubicBezTo>
                    <a:pt x="338" y="66"/>
                    <a:pt x="338" y="66"/>
                    <a:pt x="338" y="66"/>
                  </a:cubicBezTo>
                  <a:cubicBezTo>
                    <a:pt x="340" y="66"/>
                    <a:pt x="340" y="66"/>
                    <a:pt x="340" y="66"/>
                  </a:cubicBezTo>
                  <a:cubicBezTo>
                    <a:pt x="341" y="67"/>
                    <a:pt x="341" y="67"/>
                    <a:pt x="341" y="67"/>
                  </a:cubicBezTo>
                  <a:cubicBezTo>
                    <a:pt x="343" y="66"/>
                    <a:pt x="343" y="66"/>
                    <a:pt x="343" y="66"/>
                  </a:cubicBezTo>
                  <a:cubicBezTo>
                    <a:pt x="343" y="67"/>
                    <a:pt x="343" y="67"/>
                    <a:pt x="343" y="67"/>
                  </a:cubicBezTo>
                  <a:cubicBezTo>
                    <a:pt x="341" y="68"/>
                    <a:pt x="341" y="68"/>
                    <a:pt x="341" y="68"/>
                  </a:cubicBezTo>
                  <a:cubicBezTo>
                    <a:pt x="341" y="68"/>
                    <a:pt x="341" y="68"/>
                    <a:pt x="341" y="68"/>
                  </a:cubicBezTo>
                  <a:cubicBezTo>
                    <a:pt x="341" y="70"/>
                    <a:pt x="341" y="70"/>
                    <a:pt x="341" y="70"/>
                  </a:cubicBezTo>
                  <a:cubicBezTo>
                    <a:pt x="343" y="69"/>
                    <a:pt x="343" y="69"/>
                    <a:pt x="343" y="69"/>
                  </a:cubicBezTo>
                  <a:cubicBezTo>
                    <a:pt x="344" y="70"/>
                    <a:pt x="344" y="70"/>
                    <a:pt x="344" y="70"/>
                  </a:cubicBezTo>
                  <a:cubicBezTo>
                    <a:pt x="345" y="72"/>
                    <a:pt x="345" y="72"/>
                    <a:pt x="345" y="72"/>
                  </a:cubicBezTo>
                  <a:cubicBezTo>
                    <a:pt x="346" y="72"/>
                    <a:pt x="346" y="72"/>
                    <a:pt x="346" y="72"/>
                  </a:cubicBezTo>
                  <a:cubicBezTo>
                    <a:pt x="347" y="73"/>
                    <a:pt x="347" y="73"/>
                    <a:pt x="347" y="73"/>
                  </a:cubicBezTo>
                  <a:cubicBezTo>
                    <a:pt x="346" y="74"/>
                    <a:pt x="346" y="74"/>
                    <a:pt x="346" y="74"/>
                  </a:cubicBezTo>
                  <a:cubicBezTo>
                    <a:pt x="346" y="75"/>
                    <a:pt x="346" y="75"/>
                    <a:pt x="346" y="75"/>
                  </a:cubicBezTo>
                  <a:cubicBezTo>
                    <a:pt x="344" y="79"/>
                    <a:pt x="344" y="79"/>
                    <a:pt x="344" y="79"/>
                  </a:cubicBezTo>
                  <a:close/>
                  <a:moveTo>
                    <a:pt x="337" y="70"/>
                  </a:moveTo>
                  <a:cubicBezTo>
                    <a:pt x="338" y="69"/>
                    <a:pt x="338" y="69"/>
                    <a:pt x="338" y="69"/>
                  </a:cubicBezTo>
                  <a:cubicBezTo>
                    <a:pt x="339" y="68"/>
                    <a:pt x="339" y="68"/>
                    <a:pt x="339" y="68"/>
                  </a:cubicBezTo>
                  <a:cubicBezTo>
                    <a:pt x="340" y="68"/>
                    <a:pt x="340" y="68"/>
                    <a:pt x="340" y="68"/>
                  </a:cubicBezTo>
                  <a:cubicBezTo>
                    <a:pt x="340" y="68"/>
                    <a:pt x="340" y="68"/>
                    <a:pt x="340" y="68"/>
                  </a:cubicBezTo>
                  <a:cubicBezTo>
                    <a:pt x="339" y="69"/>
                    <a:pt x="339" y="69"/>
                    <a:pt x="339" y="69"/>
                  </a:cubicBezTo>
                  <a:cubicBezTo>
                    <a:pt x="338" y="70"/>
                    <a:pt x="338" y="70"/>
                    <a:pt x="338" y="70"/>
                  </a:cubicBezTo>
                  <a:cubicBezTo>
                    <a:pt x="337" y="70"/>
                    <a:pt x="337" y="70"/>
                    <a:pt x="337" y="70"/>
                  </a:cubicBezTo>
                  <a:close/>
                  <a:moveTo>
                    <a:pt x="335" y="77"/>
                  </a:moveTo>
                  <a:cubicBezTo>
                    <a:pt x="335" y="75"/>
                    <a:pt x="335" y="75"/>
                    <a:pt x="335" y="75"/>
                  </a:cubicBezTo>
                  <a:cubicBezTo>
                    <a:pt x="337" y="75"/>
                    <a:pt x="337" y="75"/>
                    <a:pt x="337" y="75"/>
                  </a:cubicBezTo>
                  <a:cubicBezTo>
                    <a:pt x="339" y="76"/>
                    <a:pt x="339" y="76"/>
                    <a:pt x="339" y="76"/>
                  </a:cubicBezTo>
                  <a:cubicBezTo>
                    <a:pt x="341" y="78"/>
                    <a:pt x="341" y="78"/>
                    <a:pt x="341" y="78"/>
                  </a:cubicBezTo>
                  <a:cubicBezTo>
                    <a:pt x="341" y="79"/>
                    <a:pt x="341" y="79"/>
                    <a:pt x="341" y="79"/>
                  </a:cubicBezTo>
                  <a:cubicBezTo>
                    <a:pt x="341" y="81"/>
                    <a:pt x="341" y="81"/>
                    <a:pt x="341" y="81"/>
                  </a:cubicBezTo>
                  <a:cubicBezTo>
                    <a:pt x="340" y="81"/>
                    <a:pt x="340" y="81"/>
                    <a:pt x="340" y="81"/>
                  </a:cubicBezTo>
                  <a:cubicBezTo>
                    <a:pt x="339" y="81"/>
                    <a:pt x="339" y="81"/>
                    <a:pt x="339" y="81"/>
                  </a:cubicBezTo>
                  <a:cubicBezTo>
                    <a:pt x="338" y="81"/>
                    <a:pt x="338" y="81"/>
                    <a:pt x="338" y="81"/>
                  </a:cubicBezTo>
                  <a:cubicBezTo>
                    <a:pt x="337" y="81"/>
                    <a:pt x="337" y="81"/>
                    <a:pt x="337" y="81"/>
                  </a:cubicBezTo>
                  <a:cubicBezTo>
                    <a:pt x="336" y="80"/>
                    <a:pt x="336" y="80"/>
                    <a:pt x="336" y="80"/>
                  </a:cubicBezTo>
                  <a:cubicBezTo>
                    <a:pt x="335" y="78"/>
                    <a:pt x="335" y="78"/>
                    <a:pt x="335" y="78"/>
                  </a:cubicBezTo>
                  <a:cubicBezTo>
                    <a:pt x="335" y="77"/>
                    <a:pt x="335" y="77"/>
                    <a:pt x="335" y="77"/>
                  </a:cubicBezTo>
                  <a:close/>
                  <a:moveTo>
                    <a:pt x="319" y="87"/>
                  </a:moveTo>
                  <a:cubicBezTo>
                    <a:pt x="320" y="87"/>
                    <a:pt x="320" y="87"/>
                    <a:pt x="320" y="87"/>
                  </a:cubicBezTo>
                  <a:cubicBezTo>
                    <a:pt x="322" y="87"/>
                    <a:pt x="322" y="87"/>
                    <a:pt x="322" y="87"/>
                  </a:cubicBezTo>
                  <a:cubicBezTo>
                    <a:pt x="321" y="88"/>
                    <a:pt x="321" y="88"/>
                    <a:pt x="321" y="88"/>
                  </a:cubicBezTo>
                  <a:cubicBezTo>
                    <a:pt x="320" y="88"/>
                    <a:pt x="320" y="88"/>
                    <a:pt x="320" y="88"/>
                  </a:cubicBezTo>
                  <a:cubicBezTo>
                    <a:pt x="319" y="87"/>
                    <a:pt x="319" y="87"/>
                    <a:pt x="319" y="87"/>
                  </a:cubicBezTo>
                  <a:close/>
                  <a:moveTo>
                    <a:pt x="318" y="86"/>
                  </a:moveTo>
                  <a:cubicBezTo>
                    <a:pt x="317" y="84"/>
                    <a:pt x="317" y="84"/>
                    <a:pt x="317" y="84"/>
                  </a:cubicBezTo>
                  <a:cubicBezTo>
                    <a:pt x="318" y="83"/>
                    <a:pt x="318" y="83"/>
                    <a:pt x="318" y="83"/>
                  </a:cubicBezTo>
                  <a:cubicBezTo>
                    <a:pt x="318" y="81"/>
                    <a:pt x="318" y="81"/>
                    <a:pt x="318" y="81"/>
                  </a:cubicBezTo>
                  <a:cubicBezTo>
                    <a:pt x="318" y="80"/>
                    <a:pt x="318" y="80"/>
                    <a:pt x="318" y="80"/>
                  </a:cubicBezTo>
                  <a:cubicBezTo>
                    <a:pt x="320" y="79"/>
                    <a:pt x="320" y="79"/>
                    <a:pt x="320" y="79"/>
                  </a:cubicBezTo>
                  <a:cubicBezTo>
                    <a:pt x="320" y="78"/>
                    <a:pt x="320" y="78"/>
                    <a:pt x="320" y="78"/>
                  </a:cubicBezTo>
                  <a:cubicBezTo>
                    <a:pt x="320" y="78"/>
                    <a:pt x="320" y="78"/>
                    <a:pt x="320" y="78"/>
                  </a:cubicBezTo>
                  <a:cubicBezTo>
                    <a:pt x="320" y="77"/>
                    <a:pt x="320" y="77"/>
                    <a:pt x="320" y="77"/>
                  </a:cubicBezTo>
                  <a:cubicBezTo>
                    <a:pt x="321" y="75"/>
                    <a:pt x="321" y="75"/>
                    <a:pt x="321" y="75"/>
                  </a:cubicBezTo>
                  <a:cubicBezTo>
                    <a:pt x="321" y="74"/>
                    <a:pt x="321" y="74"/>
                    <a:pt x="321" y="74"/>
                  </a:cubicBezTo>
                  <a:cubicBezTo>
                    <a:pt x="322" y="73"/>
                    <a:pt x="322" y="73"/>
                    <a:pt x="322" y="73"/>
                  </a:cubicBezTo>
                  <a:cubicBezTo>
                    <a:pt x="322" y="74"/>
                    <a:pt x="322" y="74"/>
                    <a:pt x="322" y="74"/>
                  </a:cubicBezTo>
                  <a:cubicBezTo>
                    <a:pt x="323" y="76"/>
                    <a:pt x="323" y="76"/>
                    <a:pt x="323" y="76"/>
                  </a:cubicBezTo>
                  <a:cubicBezTo>
                    <a:pt x="323" y="76"/>
                    <a:pt x="323" y="76"/>
                    <a:pt x="323" y="76"/>
                  </a:cubicBezTo>
                  <a:cubicBezTo>
                    <a:pt x="322" y="79"/>
                    <a:pt x="322" y="79"/>
                    <a:pt x="322" y="79"/>
                  </a:cubicBezTo>
                  <a:cubicBezTo>
                    <a:pt x="322" y="80"/>
                    <a:pt x="322" y="80"/>
                    <a:pt x="322" y="80"/>
                  </a:cubicBezTo>
                  <a:cubicBezTo>
                    <a:pt x="321" y="81"/>
                    <a:pt x="321" y="81"/>
                    <a:pt x="321" y="81"/>
                  </a:cubicBezTo>
                  <a:cubicBezTo>
                    <a:pt x="322" y="82"/>
                    <a:pt x="322" y="82"/>
                    <a:pt x="322" y="82"/>
                  </a:cubicBezTo>
                  <a:cubicBezTo>
                    <a:pt x="321" y="85"/>
                    <a:pt x="321" y="85"/>
                    <a:pt x="321" y="85"/>
                  </a:cubicBezTo>
                  <a:cubicBezTo>
                    <a:pt x="320" y="86"/>
                    <a:pt x="320" y="86"/>
                    <a:pt x="320" y="86"/>
                  </a:cubicBezTo>
                  <a:cubicBezTo>
                    <a:pt x="318" y="86"/>
                    <a:pt x="318" y="86"/>
                    <a:pt x="318" y="86"/>
                  </a:cubicBezTo>
                  <a:close/>
                  <a:moveTo>
                    <a:pt x="304" y="57"/>
                  </a:moveTo>
                  <a:cubicBezTo>
                    <a:pt x="303" y="56"/>
                    <a:pt x="303" y="56"/>
                    <a:pt x="303" y="56"/>
                  </a:cubicBezTo>
                  <a:cubicBezTo>
                    <a:pt x="303" y="54"/>
                    <a:pt x="303" y="54"/>
                    <a:pt x="303" y="54"/>
                  </a:cubicBezTo>
                  <a:cubicBezTo>
                    <a:pt x="303" y="54"/>
                    <a:pt x="303" y="54"/>
                    <a:pt x="303" y="54"/>
                  </a:cubicBezTo>
                  <a:cubicBezTo>
                    <a:pt x="302" y="53"/>
                    <a:pt x="302" y="53"/>
                    <a:pt x="302" y="53"/>
                  </a:cubicBezTo>
                  <a:cubicBezTo>
                    <a:pt x="301" y="53"/>
                    <a:pt x="301" y="53"/>
                    <a:pt x="301" y="53"/>
                  </a:cubicBezTo>
                  <a:cubicBezTo>
                    <a:pt x="300" y="53"/>
                    <a:pt x="300" y="53"/>
                    <a:pt x="300" y="53"/>
                  </a:cubicBezTo>
                  <a:cubicBezTo>
                    <a:pt x="300" y="53"/>
                    <a:pt x="300" y="53"/>
                    <a:pt x="300" y="53"/>
                  </a:cubicBezTo>
                  <a:cubicBezTo>
                    <a:pt x="298" y="53"/>
                    <a:pt x="298" y="53"/>
                    <a:pt x="298" y="53"/>
                  </a:cubicBezTo>
                  <a:cubicBezTo>
                    <a:pt x="297" y="53"/>
                    <a:pt x="297" y="53"/>
                    <a:pt x="297" y="53"/>
                  </a:cubicBezTo>
                  <a:cubicBezTo>
                    <a:pt x="297" y="52"/>
                    <a:pt x="297" y="52"/>
                    <a:pt x="297" y="52"/>
                  </a:cubicBezTo>
                  <a:cubicBezTo>
                    <a:pt x="298" y="51"/>
                    <a:pt x="298" y="51"/>
                    <a:pt x="298" y="51"/>
                  </a:cubicBezTo>
                  <a:cubicBezTo>
                    <a:pt x="298" y="50"/>
                    <a:pt x="298" y="50"/>
                    <a:pt x="298" y="50"/>
                  </a:cubicBezTo>
                  <a:cubicBezTo>
                    <a:pt x="300" y="50"/>
                    <a:pt x="300" y="50"/>
                    <a:pt x="300" y="50"/>
                  </a:cubicBezTo>
                  <a:cubicBezTo>
                    <a:pt x="301" y="50"/>
                    <a:pt x="301" y="50"/>
                    <a:pt x="301" y="50"/>
                  </a:cubicBezTo>
                  <a:cubicBezTo>
                    <a:pt x="305" y="49"/>
                    <a:pt x="305" y="49"/>
                    <a:pt x="305" y="49"/>
                  </a:cubicBezTo>
                  <a:cubicBezTo>
                    <a:pt x="306" y="49"/>
                    <a:pt x="306" y="49"/>
                    <a:pt x="306" y="49"/>
                  </a:cubicBezTo>
                  <a:cubicBezTo>
                    <a:pt x="307" y="50"/>
                    <a:pt x="307" y="50"/>
                    <a:pt x="307" y="50"/>
                  </a:cubicBezTo>
                  <a:cubicBezTo>
                    <a:pt x="308" y="50"/>
                    <a:pt x="308" y="50"/>
                    <a:pt x="308" y="50"/>
                  </a:cubicBezTo>
                  <a:cubicBezTo>
                    <a:pt x="309" y="50"/>
                    <a:pt x="309" y="50"/>
                    <a:pt x="309" y="50"/>
                  </a:cubicBezTo>
                  <a:cubicBezTo>
                    <a:pt x="311" y="49"/>
                    <a:pt x="311" y="49"/>
                    <a:pt x="311" y="49"/>
                  </a:cubicBezTo>
                  <a:cubicBezTo>
                    <a:pt x="313" y="49"/>
                    <a:pt x="313" y="49"/>
                    <a:pt x="313" y="49"/>
                  </a:cubicBezTo>
                  <a:cubicBezTo>
                    <a:pt x="313" y="49"/>
                    <a:pt x="313" y="49"/>
                    <a:pt x="313" y="49"/>
                  </a:cubicBezTo>
                  <a:cubicBezTo>
                    <a:pt x="314" y="48"/>
                    <a:pt x="314" y="48"/>
                    <a:pt x="314" y="48"/>
                  </a:cubicBezTo>
                  <a:cubicBezTo>
                    <a:pt x="315" y="49"/>
                    <a:pt x="315" y="49"/>
                    <a:pt x="315" y="49"/>
                  </a:cubicBezTo>
                  <a:cubicBezTo>
                    <a:pt x="315" y="49"/>
                    <a:pt x="315" y="49"/>
                    <a:pt x="315" y="49"/>
                  </a:cubicBezTo>
                  <a:cubicBezTo>
                    <a:pt x="316" y="51"/>
                    <a:pt x="316" y="51"/>
                    <a:pt x="316" y="51"/>
                  </a:cubicBezTo>
                  <a:cubicBezTo>
                    <a:pt x="316" y="52"/>
                    <a:pt x="316" y="52"/>
                    <a:pt x="316" y="52"/>
                  </a:cubicBezTo>
                  <a:cubicBezTo>
                    <a:pt x="314" y="54"/>
                    <a:pt x="314" y="54"/>
                    <a:pt x="314" y="54"/>
                  </a:cubicBezTo>
                  <a:cubicBezTo>
                    <a:pt x="315" y="55"/>
                    <a:pt x="315" y="55"/>
                    <a:pt x="315" y="55"/>
                  </a:cubicBezTo>
                  <a:cubicBezTo>
                    <a:pt x="314" y="58"/>
                    <a:pt x="314" y="58"/>
                    <a:pt x="314" y="58"/>
                  </a:cubicBezTo>
                  <a:cubicBezTo>
                    <a:pt x="313" y="58"/>
                    <a:pt x="313" y="58"/>
                    <a:pt x="313" y="58"/>
                  </a:cubicBezTo>
                  <a:cubicBezTo>
                    <a:pt x="312" y="60"/>
                    <a:pt x="312" y="60"/>
                    <a:pt x="312" y="60"/>
                  </a:cubicBezTo>
                  <a:cubicBezTo>
                    <a:pt x="311" y="59"/>
                    <a:pt x="311" y="59"/>
                    <a:pt x="311" y="59"/>
                  </a:cubicBezTo>
                  <a:cubicBezTo>
                    <a:pt x="310" y="59"/>
                    <a:pt x="310" y="59"/>
                    <a:pt x="310" y="59"/>
                  </a:cubicBezTo>
                  <a:cubicBezTo>
                    <a:pt x="309" y="59"/>
                    <a:pt x="309" y="59"/>
                    <a:pt x="309" y="59"/>
                  </a:cubicBezTo>
                  <a:cubicBezTo>
                    <a:pt x="308" y="59"/>
                    <a:pt x="308" y="59"/>
                    <a:pt x="308" y="59"/>
                  </a:cubicBezTo>
                  <a:cubicBezTo>
                    <a:pt x="306" y="57"/>
                    <a:pt x="306" y="57"/>
                    <a:pt x="306" y="57"/>
                  </a:cubicBezTo>
                  <a:cubicBezTo>
                    <a:pt x="306" y="56"/>
                    <a:pt x="306" y="56"/>
                    <a:pt x="306" y="56"/>
                  </a:cubicBezTo>
                  <a:cubicBezTo>
                    <a:pt x="305" y="54"/>
                    <a:pt x="305" y="54"/>
                    <a:pt x="305" y="54"/>
                  </a:cubicBezTo>
                  <a:cubicBezTo>
                    <a:pt x="305" y="55"/>
                    <a:pt x="305" y="55"/>
                    <a:pt x="305" y="55"/>
                  </a:cubicBezTo>
                  <a:cubicBezTo>
                    <a:pt x="305" y="56"/>
                    <a:pt x="305" y="56"/>
                    <a:pt x="305" y="56"/>
                  </a:cubicBezTo>
                  <a:cubicBezTo>
                    <a:pt x="304" y="57"/>
                    <a:pt x="304" y="57"/>
                    <a:pt x="304" y="57"/>
                  </a:cubicBezTo>
                  <a:close/>
                  <a:moveTo>
                    <a:pt x="286" y="67"/>
                  </a:moveTo>
                  <a:cubicBezTo>
                    <a:pt x="287" y="65"/>
                    <a:pt x="287" y="65"/>
                    <a:pt x="287" y="65"/>
                  </a:cubicBezTo>
                  <a:cubicBezTo>
                    <a:pt x="287" y="64"/>
                    <a:pt x="287" y="64"/>
                    <a:pt x="287" y="64"/>
                  </a:cubicBezTo>
                  <a:cubicBezTo>
                    <a:pt x="289" y="63"/>
                    <a:pt x="289" y="63"/>
                    <a:pt x="289" y="63"/>
                  </a:cubicBezTo>
                  <a:cubicBezTo>
                    <a:pt x="289" y="62"/>
                    <a:pt x="289" y="62"/>
                    <a:pt x="289" y="62"/>
                  </a:cubicBezTo>
                  <a:cubicBezTo>
                    <a:pt x="290" y="61"/>
                    <a:pt x="290" y="61"/>
                    <a:pt x="290" y="61"/>
                  </a:cubicBezTo>
                  <a:cubicBezTo>
                    <a:pt x="291" y="60"/>
                    <a:pt x="291" y="60"/>
                    <a:pt x="291" y="60"/>
                  </a:cubicBezTo>
                  <a:cubicBezTo>
                    <a:pt x="292" y="60"/>
                    <a:pt x="292" y="60"/>
                    <a:pt x="292" y="60"/>
                  </a:cubicBezTo>
                  <a:cubicBezTo>
                    <a:pt x="295" y="60"/>
                    <a:pt x="295" y="60"/>
                    <a:pt x="295" y="60"/>
                  </a:cubicBezTo>
                  <a:cubicBezTo>
                    <a:pt x="296" y="60"/>
                    <a:pt x="296" y="60"/>
                    <a:pt x="296" y="60"/>
                  </a:cubicBezTo>
                  <a:cubicBezTo>
                    <a:pt x="297" y="60"/>
                    <a:pt x="297" y="60"/>
                    <a:pt x="297" y="60"/>
                  </a:cubicBezTo>
                  <a:cubicBezTo>
                    <a:pt x="298" y="61"/>
                    <a:pt x="298" y="61"/>
                    <a:pt x="298" y="61"/>
                  </a:cubicBezTo>
                  <a:cubicBezTo>
                    <a:pt x="299" y="61"/>
                    <a:pt x="299" y="61"/>
                    <a:pt x="299" y="61"/>
                  </a:cubicBezTo>
                  <a:cubicBezTo>
                    <a:pt x="300" y="60"/>
                    <a:pt x="300" y="60"/>
                    <a:pt x="300" y="60"/>
                  </a:cubicBezTo>
                  <a:cubicBezTo>
                    <a:pt x="302" y="61"/>
                    <a:pt x="302" y="61"/>
                    <a:pt x="302" y="61"/>
                  </a:cubicBezTo>
                  <a:cubicBezTo>
                    <a:pt x="302" y="61"/>
                    <a:pt x="302" y="61"/>
                    <a:pt x="302" y="61"/>
                  </a:cubicBezTo>
                  <a:cubicBezTo>
                    <a:pt x="304" y="61"/>
                    <a:pt x="304" y="61"/>
                    <a:pt x="304" y="61"/>
                  </a:cubicBezTo>
                  <a:cubicBezTo>
                    <a:pt x="305" y="62"/>
                    <a:pt x="305" y="62"/>
                    <a:pt x="305" y="62"/>
                  </a:cubicBezTo>
                  <a:cubicBezTo>
                    <a:pt x="306" y="62"/>
                    <a:pt x="306" y="62"/>
                    <a:pt x="306" y="62"/>
                  </a:cubicBezTo>
                  <a:cubicBezTo>
                    <a:pt x="307" y="62"/>
                    <a:pt x="307" y="62"/>
                    <a:pt x="307" y="62"/>
                  </a:cubicBezTo>
                  <a:cubicBezTo>
                    <a:pt x="308" y="63"/>
                    <a:pt x="308" y="63"/>
                    <a:pt x="308" y="63"/>
                  </a:cubicBezTo>
                  <a:cubicBezTo>
                    <a:pt x="306" y="65"/>
                    <a:pt x="306" y="65"/>
                    <a:pt x="306" y="65"/>
                  </a:cubicBezTo>
                  <a:cubicBezTo>
                    <a:pt x="305" y="65"/>
                    <a:pt x="305" y="65"/>
                    <a:pt x="305" y="65"/>
                  </a:cubicBezTo>
                  <a:cubicBezTo>
                    <a:pt x="302" y="66"/>
                    <a:pt x="302" y="66"/>
                    <a:pt x="302" y="66"/>
                  </a:cubicBezTo>
                  <a:cubicBezTo>
                    <a:pt x="301" y="66"/>
                    <a:pt x="301" y="66"/>
                    <a:pt x="301" y="66"/>
                  </a:cubicBezTo>
                  <a:cubicBezTo>
                    <a:pt x="300" y="67"/>
                    <a:pt x="300" y="67"/>
                    <a:pt x="300" y="67"/>
                  </a:cubicBezTo>
                  <a:cubicBezTo>
                    <a:pt x="300" y="68"/>
                    <a:pt x="300" y="68"/>
                    <a:pt x="300" y="68"/>
                  </a:cubicBezTo>
                  <a:cubicBezTo>
                    <a:pt x="301" y="68"/>
                    <a:pt x="301" y="68"/>
                    <a:pt x="301" y="68"/>
                  </a:cubicBezTo>
                  <a:cubicBezTo>
                    <a:pt x="302" y="68"/>
                    <a:pt x="302" y="68"/>
                    <a:pt x="302" y="68"/>
                  </a:cubicBezTo>
                  <a:cubicBezTo>
                    <a:pt x="302" y="69"/>
                    <a:pt x="302" y="69"/>
                    <a:pt x="302" y="69"/>
                  </a:cubicBezTo>
                  <a:cubicBezTo>
                    <a:pt x="300" y="71"/>
                    <a:pt x="300" y="71"/>
                    <a:pt x="300" y="71"/>
                  </a:cubicBezTo>
                  <a:cubicBezTo>
                    <a:pt x="300" y="71"/>
                    <a:pt x="300" y="71"/>
                    <a:pt x="300" y="71"/>
                  </a:cubicBezTo>
                  <a:cubicBezTo>
                    <a:pt x="299" y="72"/>
                    <a:pt x="299" y="72"/>
                    <a:pt x="299" y="72"/>
                  </a:cubicBezTo>
                  <a:cubicBezTo>
                    <a:pt x="299" y="72"/>
                    <a:pt x="299" y="72"/>
                    <a:pt x="299" y="72"/>
                  </a:cubicBezTo>
                  <a:cubicBezTo>
                    <a:pt x="298" y="73"/>
                    <a:pt x="298" y="73"/>
                    <a:pt x="298" y="73"/>
                  </a:cubicBezTo>
                  <a:cubicBezTo>
                    <a:pt x="297" y="73"/>
                    <a:pt x="297" y="73"/>
                    <a:pt x="297" y="73"/>
                  </a:cubicBezTo>
                  <a:cubicBezTo>
                    <a:pt x="295" y="74"/>
                    <a:pt x="295" y="74"/>
                    <a:pt x="295" y="74"/>
                  </a:cubicBezTo>
                  <a:cubicBezTo>
                    <a:pt x="294" y="74"/>
                    <a:pt x="294" y="74"/>
                    <a:pt x="294" y="74"/>
                  </a:cubicBezTo>
                  <a:cubicBezTo>
                    <a:pt x="293" y="73"/>
                    <a:pt x="293" y="73"/>
                    <a:pt x="293" y="73"/>
                  </a:cubicBezTo>
                  <a:cubicBezTo>
                    <a:pt x="292" y="73"/>
                    <a:pt x="292" y="73"/>
                    <a:pt x="292" y="73"/>
                  </a:cubicBezTo>
                  <a:cubicBezTo>
                    <a:pt x="291" y="73"/>
                    <a:pt x="291" y="73"/>
                    <a:pt x="291" y="73"/>
                  </a:cubicBezTo>
                  <a:cubicBezTo>
                    <a:pt x="289" y="73"/>
                    <a:pt x="289" y="73"/>
                    <a:pt x="289" y="73"/>
                  </a:cubicBezTo>
                  <a:cubicBezTo>
                    <a:pt x="289" y="73"/>
                    <a:pt x="289" y="73"/>
                    <a:pt x="289" y="73"/>
                  </a:cubicBezTo>
                  <a:cubicBezTo>
                    <a:pt x="290" y="72"/>
                    <a:pt x="290" y="72"/>
                    <a:pt x="290" y="72"/>
                  </a:cubicBezTo>
                  <a:cubicBezTo>
                    <a:pt x="289" y="71"/>
                    <a:pt x="289" y="71"/>
                    <a:pt x="289" y="71"/>
                  </a:cubicBezTo>
                  <a:cubicBezTo>
                    <a:pt x="288" y="70"/>
                    <a:pt x="288" y="70"/>
                    <a:pt x="288" y="70"/>
                  </a:cubicBezTo>
                  <a:cubicBezTo>
                    <a:pt x="287" y="70"/>
                    <a:pt x="287" y="70"/>
                    <a:pt x="287" y="70"/>
                  </a:cubicBezTo>
                  <a:cubicBezTo>
                    <a:pt x="287" y="68"/>
                    <a:pt x="287" y="68"/>
                    <a:pt x="287" y="68"/>
                  </a:cubicBezTo>
                  <a:cubicBezTo>
                    <a:pt x="286" y="67"/>
                    <a:pt x="286" y="67"/>
                    <a:pt x="286" y="67"/>
                  </a:cubicBezTo>
                  <a:close/>
                  <a:moveTo>
                    <a:pt x="285" y="62"/>
                  </a:moveTo>
                  <a:cubicBezTo>
                    <a:pt x="286" y="63"/>
                    <a:pt x="286" y="63"/>
                    <a:pt x="286" y="63"/>
                  </a:cubicBezTo>
                  <a:cubicBezTo>
                    <a:pt x="287" y="62"/>
                    <a:pt x="287" y="62"/>
                    <a:pt x="287" y="62"/>
                  </a:cubicBezTo>
                  <a:cubicBezTo>
                    <a:pt x="288" y="61"/>
                    <a:pt x="288" y="61"/>
                    <a:pt x="288" y="61"/>
                  </a:cubicBezTo>
                  <a:cubicBezTo>
                    <a:pt x="288" y="59"/>
                    <a:pt x="288" y="59"/>
                    <a:pt x="288" y="59"/>
                  </a:cubicBezTo>
                  <a:cubicBezTo>
                    <a:pt x="289" y="58"/>
                    <a:pt x="289" y="58"/>
                    <a:pt x="289" y="58"/>
                  </a:cubicBezTo>
                  <a:cubicBezTo>
                    <a:pt x="288" y="57"/>
                    <a:pt x="288" y="57"/>
                    <a:pt x="288" y="57"/>
                  </a:cubicBezTo>
                  <a:cubicBezTo>
                    <a:pt x="289" y="56"/>
                    <a:pt x="289" y="56"/>
                    <a:pt x="289" y="56"/>
                  </a:cubicBezTo>
                  <a:cubicBezTo>
                    <a:pt x="288" y="56"/>
                    <a:pt x="288" y="56"/>
                    <a:pt x="288" y="56"/>
                  </a:cubicBezTo>
                  <a:cubicBezTo>
                    <a:pt x="287" y="56"/>
                    <a:pt x="287" y="56"/>
                    <a:pt x="287" y="56"/>
                  </a:cubicBezTo>
                  <a:cubicBezTo>
                    <a:pt x="286" y="56"/>
                    <a:pt x="286" y="56"/>
                    <a:pt x="286" y="56"/>
                  </a:cubicBezTo>
                  <a:cubicBezTo>
                    <a:pt x="285" y="56"/>
                    <a:pt x="285" y="56"/>
                    <a:pt x="285" y="56"/>
                  </a:cubicBezTo>
                  <a:cubicBezTo>
                    <a:pt x="285" y="56"/>
                    <a:pt x="285" y="56"/>
                    <a:pt x="285" y="56"/>
                  </a:cubicBezTo>
                  <a:cubicBezTo>
                    <a:pt x="284" y="58"/>
                    <a:pt x="284" y="58"/>
                    <a:pt x="284" y="58"/>
                  </a:cubicBezTo>
                  <a:cubicBezTo>
                    <a:pt x="284" y="59"/>
                    <a:pt x="284" y="59"/>
                    <a:pt x="284" y="59"/>
                  </a:cubicBezTo>
                  <a:cubicBezTo>
                    <a:pt x="284" y="60"/>
                    <a:pt x="284" y="60"/>
                    <a:pt x="284" y="60"/>
                  </a:cubicBezTo>
                  <a:cubicBezTo>
                    <a:pt x="285" y="62"/>
                    <a:pt x="285" y="62"/>
                    <a:pt x="285" y="62"/>
                  </a:cubicBezTo>
                  <a:close/>
                  <a:moveTo>
                    <a:pt x="391" y="155"/>
                  </a:moveTo>
                  <a:cubicBezTo>
                    <a:pt x="392" y="155"/>
                    <a:pt x="392" y="155"/>
                    <a:pt x="392" y="155"/>
                  </a:cubicBezTo>
                  <a:cubicBezTo>
                    <a:pt x="393" y="155"/>
                    <a:pt x="393" y="155"/>
                    <a:pt x="393" y="155"/>
                  </a:cubicBezTo>
                  <a:cubicBezTo>
                    <a:pt x="393" y="156"/>
                    <a:pt x="393" y="156"/>
                    <a:pt x="393" y="156"/>
                  </a:cubicBezTo>
                  <a:cubicBezTo>
                    <a:pt x="395" y="156"/>
                    <a:pt x="395" y="156"/>
                    <a:pt x="395" y="156"/>
                  </a:cubicBezTo>
                  <a:cubicBezTo>
                    <a:pt x="395" y="156"/>
                    <a:pt x="395" y="156"/>
                    <a:pt x="395" y="156"/>
                  </a:cubicBezTo>
                  <a:cubicBezTo>
                    <a:pt x="396" y="156"/>
                    <a:pt x="396" y="156"/>
                    <a:pt x="396" y="156"/>
                  </a:cubicBezTo>
                  <a:cubicBezTo>
                    <a:pt x="398" y="155"/>
                    <a:pt x="398" y="155"/>
                    <a:pt x="398" y="155"/>
                  </a:cubicBezTo>
                  <a:cubicBezTo>
                    <a:pt x="399" y="155"/>
                    <a:pt x="399" y="155"/>
                    <a:pt x="399" y="155"/>
                  </a:cubicBezTo>
                  <a:cubicBezTo>
                    <a:pt x="401" y="156"/>
                    <a:pt x="401" y="156"/>
                    <a:pt x="401" y="156"/>
                  </a:cubicBezTo>
                  <a:cubicBezTo>
                    <a:pt x="402" y="156"/>
                    <a:pt x="402" y="156"/>
                    <a:pt x="402" y="156"/>
                  </a:cubicBezTo>
                  <a:cubicBezTo>
                    <a:pt x="403" y="156"/>
                    <a:pt x="403" y="156"/>
                    <a:pt x="403" y="156"/>
                  </a:cubicBezTo>
                  <a:cubicBezTo>
                    <a:pt x="404" y="155"/>
                    <a:pt x="404" y="155"/>
                    <a:pt x="404" y="155"/>
                  </a:cubicBezTo>
                  <a:cubicBezTo>
                    <a:pt x="404" y="155"/>
                    <a:pt x="404" y="155"/>
                    <a:pt x="404" y="155"/>
                  </a:cubicBezTo>
                  <a:cubicBezTo>
                    <a:pt x="404" y="153"/>
                    <a:pt x="404" y="153"/>
                    <a:pt x="404" y="153"/>
                  </a:cubicBezTo>
                  <a:cubicBezTo>
                    <a:pt x="405" y="153"/>
                    <a:pt x="405" y="153"/>
                    <a:pt x="405" y="153"/>
                  </a:cubicBezTo>
                  <a:cubicBezTo>
                    <a:pt x="405" y="152"/>
                    <a:pt x="405" y="152"/>
                    <a:pt x="405" y="152"/>
                  </a:cubicBezTo>
                  <a:cubicBezTo>
                    <a:pt x="405" y="151"/>
                    <a:pt x="405" y="151"/>
                    <a:pt x="405" y="151"/>
                  </a:cubicBezTo>
                  <a:cubicBezTo>
                    <a:pt x="405" y="150"/>
                    <a:pt x="405" y="150"/>
                    <a:pt x="405" y="150"/>
                  </a:cubicBezTo>
                  <a:cubicBezTo>
                    <a:pt x="405" y="150"/>
                    <a:pt x="405" y="150"/>
                    <a:pt x="405" y="150"/>
                  </a:cubicBezTo>
                  <a:cubicBezTo>
                    <a:pt x="405" y="151"/>
                    <a:pt x="405" y="151"/>
                    <a:pt x="405" y="151"/>
                  </a:cubicBezTo>
                  <a:cubicBezTo>
                    <a:pt x="406" y="153"/>
                    <a:pt x="406" y="153"/>
                    <a:pt x="406" y="153"/>
                  </a:cubicBezTo>
                  <a:cubicBezTo>
                    <a:pt x="407" y="152"/>
                    <a:pt x="407" y="152"/>
                    <a:pt x="407" y="152"/>
                  </a:cubicBezTo>
                  <a:cubicBezTo>
                    <a:pt x="408" y="152"/>
                    <a:pt x="408" y="152"/>
                    <a:pt x="408" y="152"/>
                  </a:cubicBezTo>
                  <a:cubicBezTo>
                    <a:pt x="408" y="152"/>
                    <a:pt x="408" y="152"/>
                    <a:pt x="408" y="152"/>
                  </a:cubicBezTo>
                  <a:cubicBezTo>
                    <a:pt x="409" y="152"/>
                    <a:pt x="409" y="152"/>
                    <a:pt x="409" y="152"/>
                  </a:cubicBezTo>
                  <a:cubicBezTo>
                    <a:pt x="409" y="151"/>
                    <a:pt x="409" y="151"/>
                    <a:pt x="409" y="151"/>
                  </a:cubicBezTo>
                  <a:cubicBezTo>
                    <a:pt x="409" y="150"/>
                    <a:pt x="409" y="150"/>
                    <a:pt x="409" y="150"/>
                  </a:cubicBezTo>
                  <a:cubicBezTo>
                    <a:pt x="409" y="149"/>
                    <a:pt x="409" y="149"/>
                    <a:pt x="409" y="149"/>
                  </a:cubicBezTo>
                  <a:cubicBezTo>
                    <a:pt x="408" y="149"/>
                    <a:pt x="408" y="149"/>
                    <a:pt x="408" y="149"/>
                  </a:cubicBezTo>
                  <a:cubicBezTo>
                    <a:pt x="407" y="149"/>
                    <a:pt x="407" y="149"/>
                    <a:pt x="407" y="149"/>
                  </a:cubicBezTo>
                  <a:cubicBezTo>
                    <a:pt x="406" y="149"/>
                    <a:pt x="406" y="149"/>
                    <a:pt x="406" y="149"/>
                  </a:cubicBezTo>
                  <a:cubicBezTo>
                    <a:pt x="405" y="148"/>
                    <a:pt x="405" y="148"/>
                    <a:pt x="405" y="148"/>
                  </a:cubicBezTo>
                  <a:cubicBezTo>
                    <a:pt x="406" y="148"/>
                    <a:pt x="406" y="148"/>
                    <a:pt x="406" y="148"/>
                  </a:cubicBezTo>
                  <a:cubicBezTo>
                    <a:pt x="407" y="148"/>
                    <a:pt x="407" y="148"/>
                    <a:pt x="407" y="148"/>
                  </a:cubicBezTo>
                  <a:cubicBezTo>
                    <a:pt x="408" y="148"/>
                    <a:pt x="408" y="148"/>
                    <a:pt x="408" y="148"/>
                  </a:cubicBezTo>
                  <a:cubicBezTo>
                    <a:pt x="409" y="147"/>
                    <a:pt x="409" y="147"/>
                    <a:pt x="409" y="147"/>
                  </a:cubicBezTo>
                  <a:cubicBezTo>
                    <a:pt x="409" y="147"/>
                    <a:pt x="409" y="147"/>
                    <a:pt x="409" y="147"/>
                  </a:cubicBezTo>
                  <a:cubicBezTo>
                    <a:pt x="410" y="147"/>
                    <a:pt x="410" y="147"/>
                    <a:pt x="410" y="147"/>
                  </a:cubicBezTo>
                  <a:cubicBezTo>
                    <a:pt x="411" y="146"/>
                    <a:pt x="411" y="146"/>
                    <a:pt x="411" y="146"/>
                  </a:cubicBezTo>
                  <a:cubicBezTo>
                    <a:pt x="411" y="145"/>
                    <a:pt x="411" y="145"/>
                    <a:pt x="411" y="145"/>
                  </a:cubicBezTo>
                  <a:cubicBezTo>
                    <a:pt x="411" y="144"/>
                    <a:pt x="411" y="144"/>
                    <a:pt x="411" y="144"/>
                  </a:cubicBezTo>
                  <a:cubicBezTo>
                    <a:pt x="411" y="143"/>
                    <a:pt x="411" y="143"/>
                    <a:pt x="411" y="143"/>
                  </a:cubicBezTo>
                  <a:cubicBezTo>
                    <a:pt x="412" y="143"/>
                    <a:pt x="412" y="143"/>
                    <a:pt x="412" y="143"/>
                  </a:cubicBezTo>
                  <a:cubicBezTo>
                    <a:pt x="412" y="142"/>
                    <a:pt x="412" y="142"/>
                    <a:pt x="412" y="142"/>
                  </a:cubicBezTo>
                  <a:cubicBezTo>
                    <a:pt x="410" y="142"/>
                    <a:pt x="410" y="142"/>
                    <a:pt x="410" y="142"/>
                  </a:cubicBezTo>
                  <a:cubicBezTo>
                    <a:pt x="409" y="142"/>
                    <a:pt x="409" y="142"/>
                    <a:pt x="409" y="142"/>
                  </a:cubicBezTo>
                  <a:cubicBezTo>
                    <a:pt x="410" y="141"/>
                    <a:pt x="410" y="141"/>
                    <a:pt x="410" y="141"/>
                  </a:cubicBezTo>
                  <a:cubicBezTo>
                    <a:pt x="410" y="141"/>
                    <a:pt x="410" y="141"/>
                    <a:pt x="410" y="141"/>
                  </a:cubicBezTo>
                  <a:cubicBezTo>
                    <a:pt x="410" y="140"/>
                    <a:pt x="410" y="140"/>
                    <a:pt x="410" y="140"/>
                  </a:cubicBezTo>
                  <a:cubicBezTo>
                    <a:pt x="409" y="139"/>
                    <a:pt x="409" y="139"/>
                    <a:pt x="409" y="139"/>
                  </a:cubicBezTo>
                  <a:cubicBezTo>
                    <a:pt x="407" y="139"/>
                    <a:pt x="407" y="139"/>
                    <a:pt x="407" y="139"/>
                  </a:cubicBezTo>
                  <a:cubicBezTo>
                    <a:pt x="406" y="138"/>
                    <a:pt x="406" y="138"/>
                    <a:pt x="406" y="138"/>
                  </a:cubicBezTo>
                  <a:cubicBezTo>
                    <a:pt x="407" y="138"/>
                    <a:pt x="407" y="138"/>
                    <a:pt x="407" y="138"/>
                  </a:cubicBezTo>
                  <a:cubicBezTo>
                    <a:pt x="407" y="137"/>
                    <a:pt x="407" y="137"/>
                    <a:pt x="407" y="137"/>
                  </a:cubicBezTo>
                  <a:cubicBezTo>
                    <a:pt x="407" y="136"/>
                    <a:pt x="407" y="136"/>
                    <a:pt x="407" y="136"/>
                  </a:cubicBezTo>
                  <a:cubicBezTo>
                    <a:pt x="405" y="135"/>
                    <a:pt x="405" y="135"/>
                    <a:pt x="405" y="135"/>
                  </a:cubicBezTo>
                  <a:cubicBezTo>
                    <a:pt x="404" y="135"/>
                    <a:pt x="404" y="135"/>
                    <a:pt x="404" y="135"/>
                  </a:cubicBezTo>
                  <a:cubicBezTo>
                    <a:pt x="403" y="135"/>
                    <a:pt x="403" y="135"/>
                    <a:pt x="403" y="135"/>
                  </a:cubicBezTo>
                  <a:cubicBezTo>
                    <a:pt x="401" y="135"/>
                    <a:pt x="401" y="135"/>
                    <a:pt x="401" y="135"/>
                  </a:cubicBezTo>
                  <a:cubicBezTo>
                    <a:pt x="399" y="136"/>
                    <a:pt x="399" y="136"/>
                    <a:pt x="399" y="136"/>
                  </a:cubicBezTo>
                  <a:cubicBezTo>
                    <a:pt x="397" y="134"/>
                    <a:pt x="397" y="134"/>
                    <a:pt x="397" y="134"/>
                  </a:cubicBezTo>
                  <a:cubicBezTo>
                    <a:pt x="397" y="133"/>
                    <a:pt x="397" y="133"/>
                    <a:pt x="397" y="133"/>
                  </a:cubicBezTo>
                  <a:cubicBezTo>
                    <a:pt x="396" y="133"/>
                    <a:pt x="396" y="133"/>
                    <a:pt x="396" y="133"/>
                  </a:cubicBezTo>
                  <a:cubicBezTo>
                    <a:pt x="395" y="134"/>
                    <a:pt x="395" y="134"/>
                    <a:pt x="395" y="134"/>
                  </a:cubicBezTo>
                  <a:cubicBezTo>
                    <a:pt x="394" y="134"/>
                    <a:pt x="394" y="134"/>
                    <a:pt x="394" y="134"/>
                  </a:cubicBezTo>
                  <a:cubicBezTo>
                    <a:pt x="393" y="134"/>
                    <a:pt x="393" y="134"/>
                    <a:pt x="393" y="134"/>
                  </a:cubicBezTo>
                  <a:cubicBezTo>
                    <a:pt x="392" y="134"/>
                    <a:pt x="392" y="134"/>
                    <a:pt x="392" y="134"/>
                  </a:cubicBezTo>
                  <a:cubicBezTo>
                    <a:pt x="392" y="135"/>
                    <a:pt x="392" y="135"/>
                    <a:pt x="392" y="135"/>
                  </a:cubicBezTo>
                  <a:cubicBezTo>
                    <a:pt x="391" y="134"/>
                    <a:pt x="391" y="134"/>
                    <a:pt x="391" y="134"/>
                  </a:cubicBezTo>
                  <a:cubicBezTo>
                    <a:pt x="390" y="134"/>
                    <a:pt x="390" y="134"/>
                    <a:pt x="390" y="134"/>
                  </a:cubicBezTo>
                  <a:cubicBezTo>
                    <a:pt x="389" y="134"/>
                    <a:pt x="389" y="134"/>
                    <a:pt x="389" y="134"/>
                  </a:cubicBezTo>
                  <a:cubicBezTo>
                    <a:pt x="387" y="134"/>
                    <a:pt x="387" y="134"/>
                    <a:pt x="387" y="134"/>
                  </a:cubicBezTo>
                  <a:cubicBezTo>
                    <a:pt x="387" y="135"/>
                    <a:pt x="387" y="135"/>
                    <a:pt x="387" y="135"/>
                  </a:cubicBezTo>
                  <a:cubicBezTo>
                    <a:pt x="387" y="136"/>
                    <a:pt x="387" y="136"/>
                    <a:pt x="387" y="136"/>
                  </a:cubicBezTo>
                  <a:cubicBezTo>
                    <a:pt x="387" y="135"/>
                    <a:pt x="387" y="135"/>
                    <a:pt x="387" y="135"/>
                  </a:cubicBezTo>
                  <a:cubicBezTo>
                    <a:pt x="386" y="134"/>
                    <a:pt x="386" y="134"/>
                    <a:pt x="386" y="134"/>
                  </a:cubicBezTo>
                  <a:cubicBezTo>
                    <a:pt x="385" y="135"/>
                    <a:pt x="385" y="135"/>
                    <a:pt x="385" y="135"/>
                  </a:cubicBezTo>
                  <a:cubicBezTo>
                    <a:pt x="382" y="134"/>
                    <a:pt x="382" y="134"/>
                    <a:pt x="382" y="134"/>
                  </a:cubicBezTo>
                  <a:cubicBezTo>
                    <a:pt x="382" y="135"/>
                    <a:pt x="382" y="135"/>
                    <a:pt x="382" y="135"/>
                  </a:cubicBezTo>
                  <a:cubicBezTo>
                    <a:pt x="383" y="135"/>
                    <a:pt x="383" y="135"/>
                    <a:pt x="383" y="135"/>
                  </a:cubicBezTo>
                  <a:cubicBezTo>
                    <a:pt x="383" y="136"/>
                    <a:pt x="383" y="136"/>
                    <a:pt x="383" y="136"/>
                  </a:cubicBezTo>
                  <a:cubicBezTo>
                    <a:pt x="384" y="137"/>
                    <a:pt x="384" y="137"/>
                    <a:pt x="384" y="137"/>
                  </a:cubicBezTo>
                  <a:cubicBezTo>
                    <a:pt x="383" y="137"/>
                    <a:pt x="383" y="137"/>
                    <a:pt x="383" y="137"/>
                  </a:cubicBezTo>
                  <a:cubicBezTo>
                    <a:pt x="382" y="136"/>
                    <a:pt x="382" y="136"/>
                    <a:pt x="382" y="136"/>
                  </a:cubicBezTo>
                  <a:cubicBezTo>
                    <a:pt x="381" y="136"/>
                    <a:pt x="381" y="136"/>
                    <a:pt x="381" y="136"/>
                  </a:cubicBezTo>
                  <a:cubicBezTo>
                    <a:pt x="380" y="136"/>
                    <a:pt x="380" y="136"/>
                    <a:pt x="380" y="136"/>
                  </a:cubicBezTo>
                  <a:cubicBezTo>
                    <a:pt x="379" y="136"/>
                    <a:pt x="379" y="136"/>
                    <a:pt x="379" y="136"/>
                  </a:cubicBezTo>
                  <a:cubicBezTo>
                    <a:pt x="380" y="135"/>
                    <a:pt x="380" y="135"/>
                    <a:pt x="380" y="135"/>
                  </a:cubicBezTo>
                  <a:cubicBezTo>
                    <a:pt x="380" y="134"/>
                    <a:pt x="380" y="134"/>
                    <a:pt x="380" y="134"/>
                  </a:cubicBezTo>
                  <a:cubicBezTo>
                    <a:pt x="379" y="133"/>
                    <a:pt x="379" y="133"/>
                    <a:pt x="379" y="133"/>
                  </a:cubicBezTo>
                  <a:cubicBezTo>
                    <a:pt x="379" y="132"/>
                    <a:pt x="379" y="132"/>
                    <a:pt x="379" y="132"/>
                  </a:cubicBezTo>
                  <a:cubicBezTo>
                    <a:pt x="379" y="132"/>
                    <a:pt x="379" y="132"/>
                    <a:pt x="379" y="132"/>
                  </a:cubicBezTo>
                  <a:cubicBezTo>
                    <a:pt x="377" y="132"/>
                    <a:pt x="377" y="132"/>
                    <a:pt x="377" y="132"/>
                  </a:cubicBezTo>
                  <a:cubicBezTo>
                    <a:pt x="377" y="133"/>
                    <a:pt x="377" y="133"/>
                    <a:pt x="377" y="133"/>
                  </a:cubicBezTo>
                  <a:cubicBezTo>
                    <a:pt x="377" y="134"/>
                    <a:pt x="377" y="134"/>
                    <a:pt x="377" y="134"/>
                  </a:cubicBezTo>
                  <a:cubicBezTo>
                    <a:pt x="376" y="134"/>
                    <a:pt x="376" y="134"/>
                    <a:pt x="376" y="134"/>
                  </a:cubicBezTo>
                  <a:cubicBezTo>
                    <a:pt x="377" y="133"/>
                    <a:pt x="377" y="133"/>
                    <a:pt x="377" y="133"/>
                  </a:cubicBezTo>
                  <a:cubicBezTo>
                    <a:pt x="376" y="132"/>
                    <a:pt x="376" y="132"/>
                    <a:pt x="376" y="132"/>
                  </a:cubicBezTo>
                  <a:cubicBezTo>
                    <a:pt x="375" y="132"/>
                    <a:pt x="375" y="132"/>
                    <a:pt x="375" y="132"/>
                  </a:cubicBezTo>
                  <a:cubicBezTo>
                    <a:pt x="374" y="132"/>
                    <a:pt x="374" y="132"/>
                    <a:pt x="374" y="132"/>
                  </a:cubicBezTo>
                  <a:cubicBezTo>
                    <a:pt x="374" y="132"/>
                    <a:pt x="374" y="132"/>
                    <a:pt x="374" y="132"/>
                  </a:cubicBezTo>
                  <a:cubicBezTo>
                    <a:pt x="374" y="131"/>
                    <a:pt x="374" y="131"/>
                    <a:pt x="374" y="131"/>
                  </a:cubicBezTo>
                  <a:cubicBezTo>
                    <a:pt x="374" y="131"/>
                    <a:pt x="374" y="131"/>
                    <a:pt x="374" y="131"/>
                  </a:cubicBezTo>
                  <a:cubicBezTo>
                    <a:pt x="374" y="129"/>
                    <a:pt x="374" y="129"/>
                    <a:pt x="374" y="129"/>
                  </a:cubicBezTo>
                  <a:cubicBezTo>
                    <a:pt x="372" y="130"/>
                    <a:pt x="372" y="130"/>
                    <a:pt x="372" y="130"/>
                  </a:cubicBezTo>
                  <a:cubicBezTo>
                    <a:pt x="371" y="131"/>
                    <a:pt x="371" y="131"/>
                    <a:pt x="371" y="131"/>
                  </a:cubicBezTo>
                  <a:cubicBezTo>
                    <a:pt x="371" y="133"/>
                    <a:pt x="371" y="133"/>
                    <a:pt x="371" y="133"/>
                  </a:cubicBezTo>
                  <a:cubicBezTo>
                    <a:pt x="370" y="133"/>
                    <a:pt x="370" y="133"/>
                    <a:pt x="370" y="133"/>
                  </a:cubicBezTo>
                  <a:cubicBezTo>
                    <a:pt x="370" y="131"/>
                    <a:pt x="370" y="131"/>
                    <a:pt x="370" y="131"/>
                  </a:cubicBezTo>
                  <a:cubicBezTo>
                    <a:pt x="370" y="130"/>
                    <a:pt x="370" y="130"/>
                    <a:pt x="370" y="130"/>
                  </a:cubicBezTo>
                  <a:cubicBezTo>
                    <a:pt x="370" y="130"/>
                    <a:pt x="370" y="130"/>
                    <a:pt x="370" y="130"/>
                  </a:cubicBezTo>
                  <a:cubicBezTo>
                    <a:pt x="371" y="128"/>
                    <a:pt x="371" y="128"/>
                    <a:pt x="371" y="128"/>
                  </a:cubicBezTo>
                  <a:cubicBezTo>
                    <a:pt x="370" y="127"/>
                    <a:pt x="370" y="127"/>
                    <a:pt x="370" y="127"/>
                  </a:cubicBezTo>
                  <a:cubicBezTo>
                    <a:pt x="369" y="127"/>
                    <a:pt x="369" y="127"/>
                    <a:pt x="369" y="127"/>
                  </a:cubicBezTo>
                  <a:cubicBezTo>
                    <a:pt x="369" y="127"/>
                    <a:pt x="369" y="127"/>
                    <a:pt x="369" y="127"/>
                  </a:cubicBezTo>
                  <a:cubicBezTo>
                    <a:pt x="370" y="126"/>
                    <a:pt x="370" y="126"/>
                    <a:pt x="370" y="126"/>
                  </a:cubicBezTo>
                  <a:cubicBezTo>
                    <a:pt x="370" y="125"/>
                    <a:pt x="370" y="125"/>
                    <a:pt x="370" y="125"/>
                  </a:cubicBezTo>
                  <a:cubicBezTo>
                    <a:pt x="370" y="124"/>
                    <a:pt x="370" y="124"/>
                    <a:pt x="370" y="124"/>
                  </a:cubicBezTo>
                  <a:cubicBezTo>
                    <a:pt x="369" y="124"/>
                    <a:pt x="369" y="124"/>
                    <a:pt x="369" y="124"/>
                  </a:cubicBezTo>
                  <a:cubicBezTo>
                    <a:pt x="368" y="124"/>
                    <a:pt x="368" y="124"/>
                    <a:pt x="368" y="124"/>
                  </a:cubicBezTo>
                  <a:cubicBezTo>
                    <a:pt x="368" y="124"/>
                    <a:pt x="368" y="124"/>
                    <a:pt x="368" y="124"/>
                  </a:cubicBezTo>
                  <a:cubicBezTo>
                    <a:pt x="367" y="124"/>
                    <a:pt x="367" y="124"/>
                    <a:pt x="367" y="124"/>
                  </a:cubicBezTo>
                  <a:cubicBezTo>
                    <a:pt x="368" y="124"/>
                    <a:pt x="368" y="124"/>
                    <a:pt x="368" y="124"/>
                  </a:cubicBezTo>
                  <a:cubicBezTo>
                    <a:pt x="367" y="123"/>
                    <a:pt x="367" y="123"/>
                    <a:pt x="367" y="123"/>
                  </a:cubicBezTo>
                  <a:cubicBezTo>
                    <a:pt x="366" y="123"/>
                    <a:pt x="366" y="123"/>
                    <a:pt x="366" y="123"/>
                  </a:cubicBezTo>
                  <a:cubicBezTo>
                    <a:pt x="366" y="124"/>
                    <a:pt x="366" y="124"/>
                    <a:pt x="366" y="124"/>
                  </a:cubicBezTo>
                  <a:cubicBezTo>
                    <a:pt x="364" y="124"/>
                    <a:pt x="364" y="124"/>
                    <a:pt x="364" y="124"/>
                  </a:cubicBezTo>
                  <a:cubicBezTo>
                    <a:pt x="364" y="124"/>
                    <a:pt x="364" y="124"/>
                    <a:pt x="364" y="124"/>
                  </a:cubicBezTo>
                  <a:cubicBezTo>
                    <a:pt x="365" y="123"/>
                    <a:pt x="365" y="123"/>
                    <a:pt x="365" y="123"/>
                  </a:cubicBezTo>
                  <a:cubicBezTo>
                    <a:pt x="365" y="122"/>
                    <a:pt x="365" y="122"/>
                    <a:pt x="365" y="122"/>
                  </a:cubicBezTo>
                  <a:cubicBezTo>
                    <a:pt x="366" y="121"/>
                    <a:pt x="366" y="121"/>
                    <a:pt x="366" y="121"/>
                  </a:cubicBezTo>
                  <a:cubicBezTo>
                    <a:pt x="367" y="121"/>
                    <a:pt x="367" y="121"/>
                    <a:pt x="367" y="121"/>
                  </a:cubicBezTo>
                  <a:cubicBezTo>
                    <a:pt x="368" y="123"/>
                    <a:pt x="368" y="123"/>
                    <a:pt x="368" y="123"/>
                  </a:cubicBezTo>
                  <a:cubicBezTo>
                    <a:pt x="369" y="123"/>
                    <a:pt x="369" y="123"/>
                    <a:pt x="369" y="123"/>
                  </a:cubicBezTo>
                  <a:cubicBezTo>
                    <a:pt x="369" y="122"/>
                    <a:pt x="369" y="122"/>
                    <a:pt x="369" y="122"/>
                  </a:cubicBezTo>
                  <a:cubicBezTo>
                    <a:pt x="368" y="121"/>
                    <a:pt x="368" y="121"/>
                    <a:pt x="368" y="121"/>
                  </a:cubicBezTo>
                  <a:cubicBezTo>
                    <a:pt x="367" y="120"/>
                    <a:pt x="367" y="120"/>
                    <a:pt x="367" y="120"/>
                  </a:cubicBezTo>
                  <a:cubicBezTo>
                    <a:pt x="368" y="120"/>
                    <a:pt x="368" y="120"/>
                    <a:pt x="368" y="120"/>
                  </a:cubicBezTo>
                  <a:cubicBezTo>
                    <a:pt x="366" y="119"/>
                    <a:pt x="366" y="119"/>
                    <a:pt x="366" y="119"/>
                  </a:cubicBezTo>
                  <a:cubicBezTo>
                    <a:pt x="365" y="118"/>
                    <a:pt x="365" y="118"/>
                    <a:pt x="365" y="118"/>
                  </a:cubicBezTo>
                  <a:cubicBezTo>
                    <a:pt x="366" y="118"/>
                    <a:pt x="366" y="118"/>
                    <a:pt x="366" y="118"/>
                  </a:cubicBezTo>
                  <a:cubicBezTo>
                    <a:pt x="366" y="117"/>
                    <a:pt x="366" y="117"/>
                    <a:pt x="366" y="117"/>
                  </a:cubicBezTo>
                  <a:cubicBezTo>
                    <a:pt x="366" y="117"/>
                    <a:pt x="366" y="117"/>
                    <a:pt x="366" y="117"/>
                  </a:cubicBezTo>
                  <a:cubicBezTo>
                    <a:pt x="367" y="118"/>
                    <a:pt x="367" y="118"/>
                    <a:pt x="367" y="118"/>
                  </a:cubicBezTo>
                  <a:cubicBezTo>
                    <a:pt x="368" y="119"/>
                    <a:pt x="368" y="119"/>
                    <a:pt x="368" y="119"/>
                  </a:cubicBezTo>
                  <a:cubicBezTo>
                    <a:pt x="370" y="120"/>
                    <a:pt x="370" y="120"/>
                    <a:pt x="370" y="120"/>
                  </a:cubicBezTo>
                  <a:cubicBezTo>
                    <a:pt x="371" y="121"/>
                    <a:pt x="371" y="121"/>
                    <a:pt x="371" y="121"/>
                  </a:cubicBezTo>
                  <a:cubicBezTo>
                    <a:pt x="371" y="120"/>
                    <a:pt x="371" y="120"/>
                    <a:pt x="371" y="120"/>
                  </a:cubicBezTo>
                  <a:cubicBezTo>
                    <a:pt x="372" y="121"/>
                    <a:pt x="372" y="121"/>
                    <a:pt x="372" y="121"/>
                  </a:cubicBezTo>
                  <a:cubicBezTo>
                    <a:pt x="374" y="121"/>
                    <a:pt x="374" y="121"/>
                    <a:pt x="374" y="121"/>
                  </a:cubicBezTo>
                  <a:cubicBezTo>
                    <a:pt x="375" y="121"/>
                    <a:pt x="375" y="121"/>
                    <a:pt x="375" y="121"/>
                  </a:cubicBezTo>
                  <a:cubicBezTo>
                    <a:pt x="376" y="120"/>
                    <a:pt x="376" y="120"/>
                    <a:pt x="376" y="120"/>
                  </a:cubicBezTo>
                  <a:cubicBezTo>
                    <a:pt x="375" y="119"/>
                    <a:pt x="375" y="119"/>
                    <a:pt x="375" y="119"/>
                  </a:cubicBezTo>
                  <a:cubicBezTo>
                    <a:pt x="373" y="117"/>
                    <a:pt x="373" y="117"/>
                    <a:pt x="373" y="117"/>
                  </a:cubicBezTo>
                  <a:cubicBezTo>
                    <a:pt x="372" y="116"/>
                    <a:pt x="372" y="116"/>
                    <a:pt x="372" y="116"/>
                  </a:cubicBezTo>
                  <a:cubicBezTo>
                    <a:pt x="371" y="116"/>
                    <a:pt x="371" y="116"/>
                    <a:pt x="371" y="116"/>
                  </a:cubicBezTo>
                  <a:cubicBezTo>
                    <a:pt x="371" y="115"/>
                    <a:pt x="371" y="115"/>
                    <a:pt x="371" y="115"/>
                  </a:cubicBezTo>
                  <a:cubicBezTo>
                    <a:pt x="369" y="114"/>
                    <a:pt x="369" y="114"/>
                    <a:pt x="369" y="114"/>
                  </a:cubicBezTo>
                  <a:cubicBezTo>
                    <a:pt x="369" y="114"/>
                    <a:pt x="369" y="114"/>
                    <a:pt x="369" y="114"/>
                  </a:cubicBezTo>
                  <a:cubicBezTo>
                    <a:pt x="368" y="113"/>
                    <a:pt x="368" y="113"/>
                    <a:pt x="368" y="113"/>
                  </a:cubicBezTo>
                  <a:cubicBezTo>
                    <a:pt x="369" y="112"/>
                    <a:pt x="369" y="112"/>
                    <a:pt x="369" y="112"/>
                  </a:cubicBezTo>
                  <a:cubicBezTo>
                    <a:pt x="370" y="113"/>
                    <a:pt x="370" y="113"/>
                    <a:pt x="370" y="113"/>
                  </a:cubicBezTo>
                  <a:cubicBezTo>
                    <a:pt x="371" y="114"/>
                    <a:pt x="371" y="114"/>
                    <a:pt x="371" y="114"/>
                  </a:cubicBezTo>
                  <a:cubicBezTo>
                    <a:pt x="371" y="114"/>
                    <a:pt x="371" y="114"/>
                    <a:pt x="371" y="114"/>
                  </a:cubicBezTo>
                  <a:cubicBezTo>
                    <a:pt x="372" y="115"/>
                    <a:pt x="372" y="115"/>
                    <a:pt x="372" y="115"/>
                  </a:cubicBezTo>
                  <a:cubicBezTo>
                    <a:pt x="372" y="115"/>
                    <a:pt x="372" y="115"/>
                    <a:pt x="372" y="115"/>
                  </a:cubicBezTo>
                  <a:cubicBezTo>
                    <a:pt x="373" y="114"/>
                    <a:pt x="373" y="114"/>
                    <a:pt x="373" y="114"/>
                  </a:cubicBezTo>
                  <a:cubicBezTo>
                    <a:pt x="372" y="112"/>
                    <a:pt x="372" y="112"/>
                    <a:pt x="372" y="112"/>
                  </a:cubicBezTo>
                  <a:cubicBezTo>
                    <a:pt x="371" y="110"/>
                    <a:pt x="371" y="110"/>
                    <a:pt x="371" y="110"/>
                  </a:cubicBezTo>
                  <a:cubicBezTo>
                    <a:pt x="370" y="110"/>
                    <a:pt x="370" y="110"/>
                    <a:pt x="370" y="110"/>
                  </a:cubicBezTo>
                  <a:cubicBezTo>
                    <a:pt x="370" y="110"/>
                    <a:pt x="370" y="110"/>
                    <a:pt x="370" y="110"/>
                  </a:cubicBezTo>
                  <a:cubicBezTo>
                    <a:pt x="368" y="110"/>
                    <a:pt x="368" y="110"/>
                    <a:pt x="368" y="110"/>
                  </a:cubicBezTo>
                  <a:cubicBezTo>
                    <a:pt x="367" y="111"/>
                    <a:pt x="367" y="111"/>
                    <a:pt x="367" y="111"/>
                  </a:cubicBezTo>
                  <a:cubicBezTo>
                    <a:pt x="366" y="111"/>
                    <a:pt x="366" y="111"/>
                    <a:pt x="366" y="111"/>
                  </a:cubicBezTo>
                  <a:cubicBezTo>
                    <a:pt x="365" y="110"/>
                    <a:pt x="365" y="110"/>
                    <a:pt x="365" y="110"/>
                  </a:cubicBezTo>
                  <a:cubicBezTo>
                    <a:pt x="364" y="110"/>
                    <a:pt x="364" y="110"/>
                    <a:pt x="364" y="110"/>
                  </a:cubicBezTo>
                  <a:cubicBezTo>
                    <a:pt x="363" y="109"/>
                    <a:pt x="363" y="109"/>
                    <a:pt x="363" y="109"/>
                  </a:cubicBezTo>
                  <a:cubicBezTo>
                    <a:pt x="362" y="111"/>
                    <a:pt x="362" y="111"/>
                    <a:pt x="362" y="111"/>
                  </a:cubicBezTo>
                  <a:cubicBezTo>
                    <a:pt x="360" y="112"/>
                    <a:pt x="360" y="112"/>
                    <a:pt x="360" y="112"/>
                  </a:cubicBezTo>
                  <a:cubicBezTo>
                    <a:pt x="360" y="113"/>
                    <a:pt x="360" y="113"/>
                    <a:pt x="360" y="113"/>
                  </a:cubicBezTo>
                  <a:cubicBezTo>
                    <a:pt x="359" y="114"/>
                    <a:pt x="359" y="114"/>
                    <a:pt x="359" y="114"/>
                  </a:cubicBezTo>
                  <a:cubicBezTo>
                    <a:pt x="359" y="113"/>
                    <a:pt x="359" y="113"/>
                    <a:pt x="359" y="113"/>
                  </a:cubicBezTo>
                  <a:cubicBezTo>
                    <a:pt x="360" y="112"/>
                    <a:pt x="360" y="112"/>
                    <a:pt x="360" y="112"/>
                  </a:cubicBezTo>
                  <a:cubicBezTo>
                    <a:pt x="360" y="111"/>
                    <a:pt x="360" y="111"/>
                    <a:pt x="360" y="111"/>
                  </a:cubicBezTo>
                  <a:cubicBezTo>
                    <a:pt x="363" y="109"/>
                    <a:pt x="363" y="109"/>
                    <a:pt x="363" y="109"/>
                  </a:cubicBezTo>
                  <a:cubicBezTo>
                    <a:pt x="363" y="108"/>
                    <a:pt x="363" y="108"/>
                    <a:pt x="363" y="108"/>
                  </a:cubicBezTo>
                  <a:cubicBezTo>
                    <a:pt x="363" y="107"/>
                    <a:pt x="363" y="107"/>
                    <a:pt x="363" y="107"/>
                  </a:cubicBezTo>
                  <a:cubicBezTo>
                    <a:pt x="363" y="104"/>
                    <a:pt x="363" y="104"/>
                    <a:pt x="363" y="104"/>
                  </a:cubicBezTo>
                  <a:cubicBezTo>
                    <a:pt x="363" y="104"/>
                    <a:pt x="363" y="104"/>
                    <a:pt x="363" y="104"/>
                  </a:cubicBezTo>
                  <a:cubicBezTo>
                    <a:pt x="362" y="103"/>
                    <a:pt x="362" y="103"/>
                    <a:pt x="362" y="103"/>
                  </a:cubicBezTo>
                  <a:cubicBezTo>
                    <a:pt x="362" y="103"/>
                    <a:pt x="362" y="103"/>
                    <a:pt x="362" y="103"/>
                  </a:cubicBezTo>
                  <a:cubicBezTo>
                    <a:pt x="360" y="103"/>
                    <a:pt x="360" y="103"/>
                    <a:pt x="360" y="103"/>
                  </a:cubicBezTo>
                  <a:cubicBezTo>
                    <a:pt x="360" y="103"/>
                    <a:pt x="360" y="103"/>
                    <a:pt x="360" y="103"/>
                  </a:cubicBezTo>
                  <a:cubicBezTo>
                    <a:pt x="360" y="101"/>
                    <a:pt x="360" y="101"/>
                    <a:pt x="360" y="101"/>
                  </a:cubicBezTo>
                  <a:cubicBezTo>
                    <a:pt x="359" y="101"/>
                    <a:pt x="359" y="101"/>
                    <a:pt x="359" y="101"/>
                  </a:cubicBezTo>
                  <a:cubicBezTo>
                    <a:pt x="357" y="100"/>
                    <a:pt x="357" y="100"/>
                    <a:pt x="357" y="100"/>
                  </a:cubicBezTo>
                  <a:cubicBezTo>
                    <a:pt x="356" y="99"/>
                    <a:pt x="356" y="99"/>
                    <a:pt x="356" y="99"/>
                  </a:cubicBezTo>
                  <a:cubicBezTo>
                    <a:pt x="355" y="99"/>
                    <a:pt x="355" y="99"/>
                    <a:pt x="355" y="99"/>
                  </a:cubicBezTo>
                  <a:cubicBezTo>
                    <a:pt x="354" y="98"/>
                    <a:pt x="354" y="98"/>
                    <a:pt x="354" y="98"/>
                  </a:cubicBezTo>
                  <a:cubicBezTo>
                    <a:pt x="353" y="99"/>
                    <a:pt x="353" y="99"/>
                    <a:pt x="353" y="99"/>
                  </a:cubicBezTo>
                  <a:cubicBezTo>
                    <a:pt x="351" y="99"/>
                    <a:pt x="351" y="99"/>
                    <a:pt x="351" y="99"/>
                  </a:cubicBezTo>
                  <a:cubicBezTo>
                    <a:pt x="351" y="99"/>
                    <a:pt x="351" y="99"/>
                    <a:pt x="351" y="99"/>
                  </a:cubicBezTo>
                  <a:cubicBezTo>
                    <a:pt x="350" y="100"/>
                    <a:pt x="350" y="100"/>
                    <a:pt x="350" y="100"/>
                  </a:cubicBezTo>
                  <a:cubicBezTo>
                    <a:pt x="349" y="101"/>
                    <a:pt x="349" y="101"/>
                    <a:pt x="349" y="101"/>
                  </a:cubicBezTo>
                  <a:cubicBezTo>
                    <a:pt x="350" y="102"/>
                    <a:pt x="350" y="102"/>
                    <a:pt x="350" y="102"/>
                  </a:cubicBezTo>
                  <a:cubicBezTo>
                    <a:pt x="351" y="103"/>
                    <a:pt x="351" y="103"/>
                    <a:pt x="351" y="103"/>
                  </a:cubicBezTo>
                  <a:cubicBezTo>
                    <a:pt x="350" y="103"/>
                    <a:pt x="350" y="103"/>
                    <a:pt x="350" y="103"/>
                  </a:cubicBezTo>
                  <a:cubicBezTo>
                    <a:pt x="349" y="101"/>
                    <a:pt x="349" y="101"/>
                    <a:pt x="349" y="101"/>
                  </a:cubicBezTo>
                  <a:cubicBezTo>
                    <a:pt x="348" y="102"/>
                    <a:pt x="348" y="102"/>
                    <a:pt x="348" y="102"/>
                  </a:cubicBezTo>
                  <a:cubicBezTo>
                    <a:pt x="349" y="103"/>
                    <a:pt x="349" y="103"/>
                    <a:pt x="349" y="103"/>
                  </a:cubicBezTo>
                  <a:cubicBezTo>
                    <a:pt x="350" y="104"/>
                    <a:pt x="350" y="104"/>
                    <a:pt x="350" y="104"/>
                  </a:cubicBezTo>
                  <a:cubicBezTo>
                    <a:pt x="351" y="106"/>
                    <a:pt x="351" y="106"/>
                    <a:pt x="351" y="106"/>
                  </a:cubicBezTo>
                  <a:cubicBezTo>
                    <a:pt x="352" y="106"/>
                    <a:pt x="352" y="106"/>
                    <a:pt x="352" y="106"/>
                  </a:cubicBezTo>
                  <a:cubicBezTo>
                    <a:pt x="352" y="107"/>
                    <a:pt x="352" y="107"/>
                    <a:pt x="352" y="107"/>
                  </a:cubicBezTo>
                  <a:cubicBezTo>
                    <a:pt x="350" y="107"/>
                    <a:pt x="350" y="107"/>
                    <a:pt x="350" y="107"/>
                  </a:cubicBezTo>
                  <a:cubicBezTo>
                    <a:pt x="350" y="108"/>
                    <a:pt x="350" y="108"/>
                    <a:pt x="350" y="108"/>
                  </a:cubicBezTo>
                  <a:cubicBezTo>
                    <a:pt x="352" y="110"/>
                    <a:pt x="352" y="110"/>
                    <a:pt x="352" y="110"/>
                  </a:cubicBezTo>
                  <a:cubicBezTo>
                    <a:pt x="353" y="110"/>
                    <a:pt x="353" y="110"/>
                    <a:pt x="353" y="110"/>
                  </a:cubicBezTo>
                  <a:cubicBezTo>
                    <a:pt x="353" y="111"/>
                    <a:pt x="353" y="111"/>
                    <a:pt x="353" y="111"/>
                  </a:cubicBezTo>
                  <a:cubicBezTo>
                    <a:pt x="353" y="111"/>
                    <a:pt x="353" y="111"/>
                    <a:pt x="353" y="111"/>
                  </a:cubicBezTo>
                  <a:cubicBezTo>
                    <a:pt x="351" y="111"/>
                    <a:pt x="351" y="111"/>
                    <a:pt x="351" y="111"/>
                  </a:cubicBezTo>
                  <a:cubicBezTo>
                    <a:pt x="351" y="111"/>
                    <a:pt x="351" y="111"/>
                    <a:pt x="351" y="111"/>
                  </a:cubicBezTo>
                  <a:cubicBezTo>
                    <a:pt x="350" y="112"/>
                    <a:pt x="350" y="112"/>
                    <a:pt x="350" y="112"/>
                  </a:cubicBezTo>
                  <a:cubicBezTo>
                    <a:pt x="350" y="113"/>
                    <a:pt x="350" y="113"/>
                    <a:pt x="350" y="113"/>
                  </a:cubicBezTo>
                  <a:cubicBezTo>
                    <a:pt x="351" y="112"/>
                    <a:pt x="351" y="112"/>
                    <a:pt x="351" y="112"/>
                  </a:cubicBezTo>
                  <a:cubicBezTo>
                    <a:pt x="352" y="113"/>
                    <a:pt x="352" y="113"/>
                    <a:pt x="352" y="113"/>
                  </a:cubicBezTo>
                  <a:cubicBezTo>
                    <a:pt x="354" y="112"/>
                    <a:pt x="354" y="112"/>
                    <a:pt x="354" y="112"/>
                  </a:cubicBezTo>
                  <a:cubicBezTo>
                    <a:pt x="354" y="113"/>
                    <a:pt x="354" y="113"/>
                    <a:pt x="354" y="113"/>
                  </a:cubicBezTo>
                  <a:cubicBezTo>
                    <a:pt x="356" y="113"/>
                    <a:pt x="356" y="113"/>
                    <a:pt x="356" y="113"/>
                  </a:cubicBezTo>
                  <a:cubicBezTo>
                    <a:pt x="356" y="114"/>
                    <a:pt x="356" y="114"/>
                    <a:pt x="356" y="114"/>
                  </a:cubicBezTo>
                  <a:cubicBezTo>
                    <a:pt x="357" y="115"/>
                    <a:pt x="357" y="115"/>
                    <a:pt x="357" y="115"/>
                  </a:cubicBezTo>
                  <a:cubicBezTo>
                    <a:pt x="358" y="115"/>
                    <a:pt x="358" y="115"/>
                    <a:pt x="358" y="115"/>
                  </a:cubicBezTo>
                  <a:cubicBezTo>
                    <a:pt x="358" y="114"/>
                    <a:pt x="358" y="114"/>
                    <a:pt x="358" y="114"/>
                  </a:cubicBezTo>
                  <a:cubicBezTo>
                    <a:pt x="359" y="115"/>
                    <a:pt x="359" y="115"/>
                    <a:pt x="359" y="115"/>
                  </a:cubicBezTo>
                  <a:cubicBezTo>
                    <a:pt x="360" y="114"/>
                    <a:pt x="360" y="114"/>
                    <a:pt x="360" y="114"/>
                  </a:cubicBezTo>
                  <a:cubicBezTo>
                    <a:pt x="361" y="114"/>
                    <a:pt x="361" y="114"/>
                    <a:pt x="361" y="114"/>
                  </a:cubicBezTo>
                  <a:cubicBezTo>
                    <a:pt x="361" y="115"/>
                    <a:pt x="361" y="115"/>
                    <a:pt x="361" y="115"/>
                  </a:cubicBezTo>
                  <a:cubicBezTo>
                    <a:pt x="360" y="116"/>
                    <a:pt x="360" y="116"/>
                    <a:pt x="360" y="116"/>
                  </a:cubicBezTo>
                  <a:cubicBezTo>
                    <a:pt x="360" y="119"/>
                    <a:pt x="360" y="119"/>
                    <a:pt x="360" y="119"/>
                  </a:cubicBezTo>
                  <a:cubicBezTo>
                    <a:pt x="360" y="120"/>
                    <a:pt x="360" y="120"/>
                    <a:pt x="360" y="120"/>
                  </a:cubicBezTo>
                  <a:cubicBezTo>
                    <a:pt x="360" y="121"/>
                    <a:pt x="360" y="121"/>
                    <a:pt x="360" y="121"/>
                  </a:cubicBezTo>
                  <a:cubicBezTo>
                    <a:pt x="361" y="122"/>
                    <a:pt x="361" y="122"/>
                    <a:pt x="361" y="122"/>
                  </a:cubicBezTo>
                  <a:cubicBezTo>
                    <a:pt x="360" y="124"/>
                    <a:pt x="360" y="124"/>
                    <a:pt x="360" y="124"/>
                  </a:cubicBezTo>
                  <a:cubicBezTo>
                    <a:pt x="360" y="125"/>
                    <a:pt x="360" y="125"/>
                    <a:pt x="360" y="125"/>
                  </a:cubicBezTo>
                  <a:cubicBezTo>
                    <a:pt x="360" y="126"/>
                    <a:pt x="360" y="126"/>
                    <a:pt x="360" y="126"/>
                  </a:cubicBezTo>
                  <a:cubicBezTo>
                    <a:pt x="358" y="127"/>
                    <a:pt x="358" y="127"/>
                    <a:pt x="358" y="127"/>
                  </a:cubicBezTo>
                  <a:cubicBezTo>
                    <a:pt x="357" y="128"/>
                    <a:pt x="357" y="128"/>
                    <a:pt x="357" y="128"/>
                  </a:cubicBezTo>
                  <a:cubicBezTo>
                    <a:pt x="356" y="129"/>
                    <a:pt x="356" y="129"/>
                    <a:pt x="356" y="129"/>
                  </a:cubicBezTo>
                  <a:cubicBezTo>
                    <a:pt x="355" y="130"/>
                    <a:pt x="355" y="130"/>
                    <a:pt x="355" y="130"/>
                  </a:cubicBezTo>
                  <a:cubicBezTo>
                    <a:pt x="355" y="131"/>
                    <a:pt x="355" y="131"/>
                    <a:pt x="355" y="131"/>
                  </a:cubicBezTo>
                  <a:cubicBezTo>
                    <a:pt x="354" y="132"/>
                    <a:pt x="354" y="132"/>
                    <a:pt x="354" y="132"/>
                  </a:cubicBezTo>
                  <a:cubicBezTo>
                    <a:pt x="353" y="133"/>
                    <a:pt x="353" y="133"/>
                    <a:pt x="353" y="133"/>
                  </a:cubicBezTo>
                  <a:cubicBezTo>
                    <a:pt x="353" y="134"/>
                    <a:pt x="353" y="134"/>
                    <a:pt x="353" y="134"/>
                  </a:cubicBezTo>
                  <a:cubicBezTo>
                    <a:pt x="354" y="135"/>
                    <a:pt x="354" y="135"/>
                    <a:pt x="354" y="135"/>
                  </a:cubicBezTo>
                  <a:cubicBezTo>
                    <a:pt x="354" y="136"/>
                    <a:pt x="354" y="136"/>
                    <a:pt x="354" y="136"/>
                  </a:cubicBezTo>
                  <a:cubicBezTo>
                    <a:pt x="353" y="136"/>
                    <a:pt x="353" y="136"/>
                    <a:pt x="353" y="136"/>
                  </a:cubicBezTo>
                  <a:cubicBezTo>
                    <a:pt x="353" y="137"/>
                    <a:pt x="353" y="137"/>
                    <a:pt x="353" y="137"/>
                  </a:cubicBezTo>
                  <a:cubicBezTo>
                    <a:pt x="354" y="138"/>
                    <a:pt x="354" y="138"/>
                    <a:pt x="354" y="138"/>
                  </a:cubicBezTo>
                  <a:cubicBezTo>
                    <a:pt x="353" y="139"/>
                    <a:pt x="353" y="139"/>
                    <a:pt x="353" y="139"/>
                  </a:cubicBezTo>
                  <a:cubicBezTo>
                    <a:pt x="352" y="140"/>
                    <a:pt x="352" y="140"/>
                    <a:pt x="352" y="140"/>
                  </a:cubicBezTo>
                  <a:cubicBezTo>
                    <a:pt x="353" y="141"/>
                    <a:pt x="353" y="141"/>
                    <a:pt x="353" y="141"/>
                  </a:cubicBezTo>
                  <a:cubicBezTo>
                    <a:pt x="354" y="141"/>
                    <a:pt x="354" y="141"/>
                    <a:pt x="354" y="141"/>
                  </a:cubicBezTo>
                  <a:cubicBezTo>
                    <a:pt x="354" y="142"/>
                    <a:pt x="354" y="142"/>
                    <a:pt x="354" y="142"/>
                  </a:cubicBezTo>
                  <a:cubicBezTo>
                    <a:pt x="355" y="143"/>
                    <a:pt x="355" y="143"/>
                    <a:pt x="355" y="143"/>
                  </a:cubicBezTo>
                  <a:cubicBezTo>
                    <a:pt x="355" y="143"/>
                    <a:pt x="355" y="143"/>
                    <a:pt x="355" y="143"/>
                  </a:cubicBezTo>
                  <a:cubicBezTo>
                    <a:pt x="355" y="142"/>
                    <a:pt x="355" y="142"/>
                    <a:pt x="355" y="142"/>
                  </a:cubicBezTo>
                  <a:cubicBezTo>
                    <a:pt x="356" y="141"/>
                    <a:pt x="356" y="141"/>
                    <a:pt x="356" y="141"/>
                  </a:cubicBezTo>
                  <a:cubicBezTo>
                    <a:pt x="356" y="142"/>
                    <a:pt x="356" y="142"/>
                    <a:pt x="356" y="142"/>
                  </a:cubicBezTo>
                  <a:cubicBezTo>
                    <a:pt x="357" y="142"/>
                    <a:pt x="357" y="142"/>
                    <a:pt x="357" y="142"/>
                  </a:cubicBezTo>
                  <a:cubicBezTo>
                    <a:pt x="358" y="140"/>
                    <a:pt x="358" y="140"/>
                    <a:pt x="358" y="140"/>
                  </a:cubicBezTo>
                  <a:cubicBezTo>
                    <a:pt x="359" y="141"/>
                    <a:pt x="359" y="141"/>
                    <a:pt x="359" y="141"/>
                  </a:cubicBezTo>
                  <a:cubicBezTo>
                    <a:pt x="358" y="142"/>
                    <a:pt x="358" y="142"/>
                    <a:pt x="358" y="142"/>
                  </a:cubicBezTo>
                  <a:cubicBezTo>
                    <a:pt x="357" y="142"/>
                    <a:pt x="357" y="142"/>
                    <a:pt x="357" y="142"/>
                  </a:cubicBezTo>
                  <a:cubicBezTo>
                    <a:pt x="357" y="143"/>
                    <a:pt x="357" y="143"/>
                    <a:pt x="357" y="143"/>
                  </a:cubicBezTo>
                  <a:cubicBezTo>
                    <a:pt x="357" y="144"/>
                    <a:pt x="357" y="144"/>
                    <a:pt x="357" y="144"/>
                  </a:cubicBezTo>
                  <a:cubicBezTo>
                    <a:pt x="357" y="144"/>
                    <a:pt x="357" y="144"/>
                    <a:pt x="357" y="144"/>
                  </a:cubicBezTo>
                  <a:cubicBezTo>
                    <a:pt x="358" y="146"/>
                    <a:pt x="358" y="146"/>
                    <a:pt x="358" y="146"/>
                  </a:cubicBezTo>
                  <a:cubicBezTo>
                    <a:pt x="360" y="145"/>
                    <a:pt x="360" y="145"/>
                    <a:pt x="360" y="145"/>
                  </a:cubicBezTo>
                  <a:cubicBezTo>
                    <a:pt x="360" y="146"/>
                    <a:pt x="360" y="146"/>
                    <a:pt x="360" y="146"/>
                  </a:cubicBezTo>
                  <a:cubicBezTo>
                    <a:pt x="361" y="146"/>
                    <a:pt x="361" y="146"/>
                    <a:pt x="361" y="146"/>
                  </a:cubicBezTo>
                  <a:cubicBezTo>
                    <a:pt x="362" y="145"/>
                    <a:pt x="362" y="145"/>
                    <a:pt x="362" y="145"/>
                  </a:cubicBezTo>
                  <a:cubicBezTo>
                    <a:pt x="364" y="145"/>
                    <a:pt x="364" y="145"/>
                    <a:pt x="364" y="145"/>
                  </a:cubicBezTo>
                  <a:cubicBezTo>
                    <a:pt x="363" y="143"/>
                    <a:pt x="363" y="143"/>
                    <a:pt x="363" y="143"/>
                  </a:cubicBezTo>
                  <a:cubicBezTo>
                    <a:pt x="364" y="143"/>
                    <a:pt x="364" y="143"/>
                    <a:pt x="364" y="143"/>
                  </a:cubicBezTo>
                  <a:cubicBezTo>
                    <a:pt x="365" y="143"/>
                    <a:pt x="365" y="143"/>
                    <a:pt x="365" y="143"/>
                  </a:cubicBezTo>
                  <a:cubicBezTo>
                    <a:pt x="365" y="144"/>
                    <a:pt x="365" y="144"/>
                    <a:pt x="365" y="144"/>
                  </a:cubicBezTo>
                  <a:cubicBezTo>
                    <a:pt x="365" y="144"/>
                    <a:pt x="365" y="144"/>
                    <a:pt x="365" y="144"/>
                  </a:cubicBezTo>
                  <a:cubicBezTo>
                    <a:pt x="365" y="145"/>
                    <a:pt x="365" y="145"/>
                    <a:pt x="365" y="145"/>
                  </a:cubicBezTo>
                  <a:cubicBezTo>
                    <a:pt x="365" y="145"/>
                    <a:pt x="365" y="145"/>
                    <a:pt x="365" y="145"/>
                  </a:cubicBezTo>
                  <a:cubicBezTo>
                    <a:pt x="366" y="143"/>
                    <a:pt x="366" y="143"/>
                    <a:pt x="366" y="143"/>
                  </a:cubicBezTo>
                  <a:cubicBezTo>
                    <a:pt x="367" y="143"/>
                    <a:pt x="367" y="143"/>
                    <a:pt x="367" y="143"/>
                  </a:cubicBezTo>
                  <a:cubicBezTo>
                    <a:pt x="367" y="143"/>
                    <a:pt x="367" y="143"/>
                    <a:pt x="367" y="143"/>
                  </a:cubicBezTo>
                  <a:cubicBezTo>
                    <a:pt x="367" y="145"/>
                    <a:pt x="367" y="145"/>
                    <a:pt x="367" y="145"/>
                  </a:cubicBezTo>
                  <a:cubicBezTo>
                    <a:pt x="365" y="147"/>
                    <a:pt x="365" y="147"/>
                    <a:pt x="365" y="147"/>
                  </a:cubicBezTo>
                  <a:cubicBezTo>
                    <a:pt x="365" y="147"/>
                    <a:pt x="365" y="147"/>
                    <a:pt x="365" y="147"/>
                  </a:cubicBezTo>
                  <a:cubicBezTo>
                    <a:pt x="365" y="148"/>
                    <a:pt x="365" y="148"/>
                    <a:pt x="365" y="148"/>
                  </a:cubicBezTo>
                  <a:cubicBezTo>
                    <a:pt x="366" y="149"/>
                    <a:pt x="366" y="149"/>
                    <a:pt x="366" y="149"/>
                  </a:cubicBezTo>
                  <a:cubicBezTo>
                    <a:pt x="367" y="150"/>
                    <a:pt x="367" y="150"/>
                    <a:pt x="367" y="150"/>
                  </a:cubicBezTo>
                  <a:cubicBezTo>
                    <a:pt x="368" y="150"/>
                    <a:pt x="368" y="150"/>
                    <a:pt x="368" y="150"/>
                  </a:cubicBezTo>
                  <a:cubicBezTo>
                    <a:pt x="368" y="150"/>
                    <a:pt x="368" y="150"/>
                    <a:pt x="368" y="150"/>
                  </a:cubicBezTo>
                  <a:cubicBezTo>
                    <a:pt x="370" y="150"/>
                    <a:pt x="370" y="150"/>
                    <a:pt x="370" y="150"/>
                  </a:cubicBezTo>
                  <a:cubicBezTo>
                    <a:pt x="370" y="149"/>
                    <a:pt x="370" y="149"/>
                    <a:pt x="370" y="149"/>
                  </a:cubicBezTo>
                  <a:cubicBezTo>
                    <a:pt x="371" y="149"/>
                    <a:pt x="371" y="149"/>
                    <a:pt x="371" y="149"/>
                  </a:cubicBezTo>
                  <a:cubicBezTo>
                    <a:pt x="371" y="150"/>
                    <a:pt x="371" y="150"/>
                    <a:pt x="371" y="150"/>
                  </a:cubicBezTo>
                  <a:cubicBezTo>
                    <a:pt x="371" y="151"/>
                    <a:pt x="371" y="151"/>
                    <a:pt x="371" y="151"/>
                  </a:cubicBezTo>
                  <a:cubicBezTo>
                    <a:pt x="372" y="151"/>
                    <a:pt x="372" y="151"/>
                    <a:pt x="372" y="151"/>
                  </a:cubicBezTo>
                  <a:cubicBezTo>
                    <a:pt x="373" y="151"/>
                    <a:pt x="373" y="151"/>
                    <a:pt x="373" y="151"/>
                  </a:cubicBezTo>
                  <a:cubicBezTo>
                    <a:pt x="374" y="151"/>
                    <a:pt x="374" y="151"/>
                    <a:pt x="374" y="151"/>
                  </a:cubicBezTo>
                  <a:cubicBezTo>
                    <a:pt x="373" y="150"/>
                    <a:pt x="373" y="150"/>
                    <a:pt x="373" y="150"/>
                  </a:cubicBezTo>
                  <a:cubicBezTo>
                    <a:pt x="373" y="149"/>
                    <a:pt x="373" y="149"/>
                    <a:pt x="373" y="149"/>
                  </a:cubicBezTo>
                  <a:cubicBezTo>
                    <a:pt x="374" y="148"/>
                    <a:pt x="374" y="148"/>
                    <a:pt x="374" y="148"/>
                  </a:cubicBezTo>
                  <a:cubicBezTo>
                    <a:pt x="374" y="149"/>
                    <a:pt x="374" y="149"/>
                    <a:pt x="374" y="149"/>
                  </a:cubicBezTo>
                  <a:cubicBezTo>
                    <a:pt x="374" y="150"/>
                    <a:pt x="374" y="150"/>
                    <a:pt x="374" y="150"/>
                  </a:cubicBezTo>
                  <a:cubicBezTo>
                    <a:pt x="374" y="151"/>
                    <a:pt x="374" y="151"/>
                    <a:pt x="374" y="151"/>
                  </a:cubicBezTo>
                  <a:cubicBezTo>
                    <a:pt x="375" y="151"/>
                    <a:pt x="375" y="151"/>
                    <a:pt x="375" y="151"/>
                  </a:cubicBezTo>
                  <a:cubicBezTo>
                    <a:pt x="375" y="150"/>
                    <a:pt x="375" y="150"/>
                    <a:pt x="375" y="150"/>
                  </a:cubicBezTo>
                  <a:cubicBezTo>
                    <a:pt x="376" y="150"/>
                    <a:pt x="376" y="150"/>
                    <a:pt x="376" y="150"/>
                  </a:cubicBezTo>
                  <a:cubicBezTo>
                    <a:pt x="377" y="149"/>
                    <a:pt x="377" y="149"/>
                    <a:pt x="377" y="149"/>
                  </a:cubicBezTo>
                  <a:cubicBezTo>
                    <a:pt x="377" y="150"/>
                    <a:pt x="377" y="150"/>
                    <a:pt x="377" y="150"/>
                  </a:cubicBezTo>
                  <a:cubicBezTo>
                    <a:pt x="376" y="151"/>
                    <a:pt x="376" y="151"/>
                    <a:pt x="376" y="151"/>
                  </a:cubicBezTo>
                  <a:cubicBezTo>
                    <a:pt x="376" y="152"/>
                    <a:pt x="376" y="152"/>
                    <a:pt x="376" y="152"/>
                  </a:cubicBezTo>
                  <a:cubicBezTo>
                    <a:pt x="378" y="152"/>
                    <a:pt x="378" y="152"/>
                    <a:pt x="378" y="152"/>
                  </a:cubicBezTo>
                  <a:cubicBezTo>
                    <a:pt x="379" y="151"/>
                    <a:pt x="379" y="151"/>
                    <a:pt x="379" y="151"/>
                  </a:cubicBezTo>
                  <a:cubicBezTo>
                    <a:pt x="380" y="149"/>
                    <a:pt x="380" y="149"/>
                    <a:pt x="380" y="149"/>
                  </a:cubicBezTo>
                  <a:cubicBezTo>
                    <a:pt x="380" y="150"/>
                    <a:pt x="380" y="150"/>
                    <a:pt x="380" y="150"/>
                  </a:cubicBezTo>
                  <a:cubicBezTo>
                    <a:pt x="379" y="151"/>
                    <a:pt x="379" y="151"/>
                    <a:pt x="379" y="151"/>
                  </a:cubicBezTo>
                  <a:cubicBezTo>
                    <a:pt x="379" y="152"/>
                    <a:pt x="379" y="152"/>
                    <a:pt x="379" y="152"/>
                  </a:cubicBezTo>
                  <a:cubicBezTo>
                    <a:pt x="381" y="151"/>
                    <a:pt x="381" y="151"/>
                    <a:pt x="381" y="151"/>
                  </a:cubicBezTo>
                  <a:cubicBezTo>
                    <a:pt x="381" y="150"/>
                    <a:pt x="381" y="150"/>
                    <a:pt x="381" y="150"/>
                  </a:cubicBezTo>
                  <a:cubicBezTo>
                    <a:pt x="382" y="149"/>
                    <a:pt x="382" y="149"/>
                    <a:pt x="382" y="149"/>
                  </a:cubicBezTo>
                  <a:cubicBezTo>
                    <a:pt x="381" y="152"/>
                    <a:pt x="381" y="152"/>
                    <a:pt x="381" y="152"/>
                  </a:cubicBezTo>
                  <a:cubicBezTo>
                    <a:pt x="382" y="152"/>
                    <a:pt x="382" y="152"/>
                    <a:pt x="382" y="152"/>
                  </a:cubicBezTo>
                  <a:cubicBezTo>
                    <a:pt x="383" y="153"/>
                    <a:pt x="383" y="153"/>
                    <a:pt x="383" y="153"/>
                  </a:cubicBezTo>
                  <a:cubicBezTo>
                    <a:pt x="385" y="154"/>
                    <a:pt x="385" y="154"/>
                    <a:pt x="385" y="154"/>
                  </a:cubicBezTo>
                  <a:cubicBezTo>
                    <a:pt x="386" y="153"/>
                    <a:pt x="386" y="153"/>
                    <a:pt x="386" y="153"/>
                  </a:cubicBezTo>
                  <a:cubicBezTo>
                    <a:pt x="386" y="153"/>
                    <a:pt x="386" y="153"/>
                    <a:pt x="386" y="153"/>
                  </a:cubicBezTo>
                  <a:cubicBezTo>
                    <a:pt x="387" y="154"/>
                    <a:pt x="387" y="154"/>
                    <a:pt x="387" y="154"/>
                  </a:cubicBezTo>
                  <a:cubicBezTo>
                    <a:pt x="388" y="153"/>
                    <a:pt x="388" y="153"/>
                    <a:pt x="388" y="153"/>
                  </a:cubicBezTo>
                  <a:cubicBezTo>
                    <a:pt x="389" y="153"/>
                    <a:pt x="389" y="153"/>
                    <a:pt x="389" y="153"/>
                  </a:cubicBezTo>
                  <a:cubicBezTo>
                    <a:pt x="389" y="151"/>
                    <a:pt x="389" y="151"/>
                    <a:pt x="389" y="151"/>
                  </a:cubicBezTo>
                  <a:cubicBezTo>
                    <a:pt x="390" y="150"/>
                    <a:pt x="390" y="150"/>
                    <a:pt x="390" y="150"/>
                  </a:cubicBezTo>
                  <a:cubicBezTo>
                    <a:pt x="391" y="149"/>
                    <a:pt x="391" y="149"/>
                    <a:pt x="391" y="149"/>
                  </a:cubicBezTo>
                  <a:cubicBezTo>
                    <a:pt x="390" y="148"/>
                    <a:pt x="390" y="148"/>
                    <a:pt x="390" y="148"/>
                  </a:cubicBezTo>
                  <a:cubicBezTo>
                    <a:pt x="391" y="147"/>
                    <a:pt x="391" y="147"/>
                    <a:pt x="391" y="147"/>
                  </a:cubicBezTo>
                  <a:cubicBezTo>
                    <a:pt x="391" y="147"/>
                    <a:pt x="391" y="147"/>
                    <a:pt x="391" y="147"/>
                  </a:cubicBezTo>
                  <a:cubicBezTo>
                    <a:pt x="391" y="149"/>
                    <a:pt x="391" y="149"/>
                    <a:pt x="391" y="149"/>
                  </a:cubicBezTo>
                  <a:cubicBezTo>
                    <a:pt x="392" y="149"/>
                    <a:pt x="392" y="149"/>
                    <a:pt x="392" y="149"/>
                  </a:cubicBezTo>
                  <a:cubicBezTo>
                    <a:pt x="392" y="150"/>
                    <a:pt x="392" y="150"/>
                    <a:pt x="392" y="150"/>
                  </a:cubicBezTo>
                  <a:cubicBezTo>
                    <a:pt x="391" y="150"/>
                    <a:pt x="391" y="150"/>
                    <a:pt x="391" y="150"/>
                  </a:cubicBezTo>
                  <a:cubicBezTo>
                    <a:pt x="390" y="152"/>
                    <a:pt x="390" y="152"/>
                    <a:pt x="390" y="152"/>
                  </a:cubicBezTo>
                  <a:cubicBezTo>
                    <a:pt x="391" y="155"/>
                    <a:pt x="391" y="155"/>
                    <a:pt x="391" y="155"/>
                  </a:cubicBezTo>
                  <a:close/>
                  <a:moveTo>
                    <a:pt x="348" y="98"/>
                  </a:moveTo>
                  <a:cubicBezTo>
                    <a:pt x="349" y="98"/>
                    <a:pt x="349" y="98"/>
                    <a:pt x="349" y="98"/>
                  </a:cubicBezTo>
                  <a:cubicBezTo>
                    <a:pt x="349" y="97"/>
                    <a:pt x="349" y="97"/>
                    <a:pt x="349" y="97"/>
                  </a:cubicBezTo>
                  <a:cubicBezTo>
                    <a:pt x="348" y="97"/>
                    <a:pt x="348" y="97"/>
                    <a:pt x="348" y="97"/>
                  </a:cubicBezTo>
                  <a:cubicBezTo>
                    <a:pt x="347" y="97"/>
                    <a:pt x="347" y="97"/>
                    <a:pt x="347" y="97"/>
                  </a:cubicBezTo>
                  <a:cubicBezTo>
                    <a:pt x="348" y="98"/>
                    <a:pt x="348" y="98"/>
                    <a:pt x="348" y="98"/>
                  </a:cubicBezTo>
                  <a:close/>
                  <a:moveTo>
                    <a:pt x="345" y="106"/>
                  </a:moveTo>
                  <a:cubicBezTo>
                    <a:pt x="346" y="105"/>
                    <a:pt x="346" y="105"/>
                    <a:pt x="346" y="105"/>
                  </a:cubicBezTo>
                  <a:cubicBezTo>
                    <a:pt x="347" y="104"/>
                    <a:pt x="347" y="104"/>
                    <a:pt x="347" y="104"/>
                  </a:cubicBezTo>
                  <a:cubicBezTo>
                    <a:pt x="347" y="105"/>
                    <a:pt x="347" y="105"/>
                    <a:pt x="347" y="105"/>
                  </a:cubicBezTo>
                  <a:cubicBezTo>
                    <a:pt x="346" y="105"/>
                    <a:pt x="346" y="105"/>
                    <a:pt x="346" y="105"/>
                  </a:cubicBezTo>
                  <a:cubicBezTo>
                    <a:pt x="345" y="106"/>
                    <a:pt x="345" y="106"/>
                    <a:pt x="345" y="106"/>
                  </a:cubicBezTo>
                  <a:close/>
                  <a:moveTo>
                    <a:pt x="315" y="116"/>
                  </a:moveTo>
                  <a:cubicBezTo>
                    <a:pt x="315" y="117"/>
                    <a:pt x="315" y="117"/>
                    <a:pt x="315" y="117"/>
                  </a:cubicBezTo>
                  <a:cubicBezTo>
                    <a:pt x="315" y="118"/>
                    <a:pt x="315" y="118"/>
                    <a:pt x="315" y="118"/>
                  </a:cubicBezTo>
                  <a:cubicBezTo>
                    <a:pt x="316" y="117"/>
                    <a:pt x="316" y="117"/>
                    <a:pt x="316" y="117"/>
                  </a:cubicBezTo>
                  <a:cubicBezTo>
                    <a:pt x="315" y="116"/>
                    <a:pt x="315" y="116"/>
                    <a:pt x="315" y="116"/>
                  </a:cubicBezTo>
                  <a:close/>
                  <a:moveTo>
                    <a:pt x="335" y="97"/>
                  </a:moveTo>
                  <a:cubicBezTo>
                    <a:pt x="335" y="98"/>
                    <a:pt x="335" y="98"/>
                    <a:pt x="335" y="98"/>
                  </a:cubicBezTo>
                  <a:cubicBezTo>
                    <a:pt x="336" y="99"/>
                    <a:pt x="336" y="99"/>
                    <a:pt x="336" y="99"/>
                  </a:cubicBezTo>
                  <a:cubicBezTo>
                    <a:pt x="336" y="100"/>
                    <a:pt x="336" y="100"/>
                    <a:pt x="336" y="100"/>
                  </a:cubicBezTo>
                  <a:cubicBezTo>
                    <a:pt x="336" y="99"/>
                    <a:pt x="336" y="99"/>
                    <a:pt x="336" y="99"/>
                  </a:cubicBezTo>
                  <a:cubicBezTo>
                    <a:pt x="336" y="98"/>
                    <a:pt x="336" y="98"/>
                    <a:pt x="336" y="98"/>
                  </a:cubicBezTo>
                  <a:cubicBezTo>
                    <a:pt x="335" y="97"/>
                    <a:pt x="335" y="97"/>
                    <a:pt x="335" y="97"/>
                  </a:cubicBezTo>
                  <a:cubicBezTo>
                    <a:pt x="335" y="97"/>
                    <a:pt x="335" y="97"/>
                    <a:pt x="335" y="97"/>
                  </a:cubicBezTo>
                  <a:close/>
                  <a:moveTo>
                    <a:pt x="325" y="98"/>
                  </a:moveTo>
                  <a:cubicBezTo>
                    <a:pt x="325" y="99"/>
                    <a:pt x="325" y="99"/>
                    <a:pt x="325" y="99"/>
                  </a:cubicBezTo>
                  <a:cubicBezTo>
                    <a:pt x="326" y="99"/>
                    <a:pt x="326" y="99"/>
                    <a:pt x="326" y="99"/>
                  </a:cubicBezTo>
                  <a:cubicBezTo>
                    <a:pt x="327" y="99"/>
                    <a:pt x="327" y="99"/>
                    <a:pt x="327" y="99"/>
                  </a:cubicBezTo>
                  <a:cubicBezTo>
                    <a:pt x="328" y="98"/>
                    <a:pt x="328" y="98"/>
                    <a:pt x="328" y="98"/>
                  </a:cubicBezTo>
                  <a:cubicBezTo>
                    <a:pt x="329" y="99"/>
                    <a:pt x="329" y="99"/>
                    <a:pt x="329" y="99"/>
                  </a:cubicBezTo>
                  <a:cubicBezTo>
                    <a:pt x="331" y="97"/>
                    <a:pt x="331" y="97"/>
                    <a:pt x="331" y="97"/>
                  </a:cubicBezTo>
                  <a:cubicBezTo>
                    <a:pt x="332" y="97"/>
                    <a:pt x="332" y="97"/>
                    <a:pt x="332" y="97"/>
                  </a:cubicBezTo>
                  <a:cubicBezTo>
                    <a:pt x="333" y="97"/>
                    <a:pt x="333" y="97"/>
                    <a:pt x="333" y="97"/>
                  </a:cubicBezTo>
                  <a:cubicBezTo>
                    <a:pt x="333" y="97"/>
                    <a:pt x="333" y="97"/>
                    <a:pt x="333" y="97"/>
                  </a:cubicBezTo>
                  <a:cubicBezTo>
                    <a:pt x="331" y="96"/>
                    <a:pt x="331" y="96"/>
                    <a:pt x="331" y="96"/>
                  </a:cubicBezTo>
                  <a:cubicBezTo>
                    <a:pt x="329" y="97"/>
                    <a:pt x="329" y="97"/>
                    <a:pt x="329" y="97"/>
                  </a:cubicBezTo>
                  <a:cubicBezTo>
                    <a:pt x="328" y="97"/>
                    <a:pt x="328" y="97"/>
                    <a:pt x="328" y="97"/>
                  </a:cubicBezTo>
                  <a:cubicBezTo>
                    <a:pt x="327" y="97"/>
                    <a:pt x="327" y="97"/>
                    <a:pt x="327" y="97"/>
                  </a:cubicBezTo>
                  <a:cubicBezTo>
                    <a:pt x="326" y="97"/>
                    <a:pt x="326" y="97"/>
                    <a:pt x="326" y="97"/>
                  </a:cubicBezTo>
                  <a:cubicBezTo>
                    <a:pt x="325" y="98"/>
                    <a:pt x="325" y="98"/>
                    <a:pt x="325" y="98"/>
                  </a:cubicBezTo>
                  <a:close/>
                  <a:moveTo>
                    <a:pt x="316" y="101"/>
                  </a:moveTo>
                  <a:cubicBezTo>
                    <a:pt x="315" y="100"/>
                    <a:pt x="315" y="100"/>
                    <a:pt x="315" y="100"/>
                  </a:cubicBezTo>
                  <a:cubicBezTo>
                    <a:pt x="313" y="100"/>
                    <a:pt x="313" y="100"/>
                    <a:pt x="313" y="100"/>
                  </a:cubicBezTo>
                  <a:cubicBezTo>
                    <a:pt x="312" y="100"/>
                    <a:pt x="312" y="100"/>
                    <a:pt x="312" y="100"/>
                  </a:cubicBezTo>
                  <a:cubicBezTo>
                    <a:pt x="312" y="98"/>
                    <a:pt x="312" y="98"/>
                    <a:pt x="312" y="98"/>
                  </a:cubicBezTo>
                  <a:cubicBezTo>
                    <a:pt x="313" y="97"/>
                    <a:pt x="313" y="97"/>
                    <a:pt x="313" y="97"/>
                  </a:cubicBezTo>
                  <a:cubicBezTo>
                    <a:pt x="313" y="96"/>
                    <a:pt x="313" y="96"/>
                    <a:pt x="313" y="96"/>
                  </a:cubicBezTo>
                  <a:cubicBezTo>
                    <a:pt x="313" y="96"/>
                    <a:pt x="313" y="96"/>
                    <a:pt x="313" y="96"/>
                  </a:cubicBezTo>
                  <a:cubicBezTo>
                    <a:pt x="313" y="95"/>
                    <a:pt x="313" y="95"/>
                    <a:pt x="313" y="95"/>
                  </a:cubicBezTo>
                  <a:cubicBezTo>
                    <a:pt x="314" y="94"/>
                    <a:pt x="314" y="94"/>
                    <a:pt x="314" y="94"/>
                  </a:cubicBezTo>
                  <a:cubicBezTo>
                    <a:pt x="315" y="94"/>
                    <a:pt x="315" y="94"/>
                    <a:pt x="315" y="94"/>
                  </a:cubicBezTo>
                  <a:cubicBezTo>
                    <a:pt x="316" y="94"/>
                    <a:pt x="316" y="94"/>
                    <a:pt x="316" y="94"/>
                  </a:cubicBezTo>
                  <a:cubicBezTo>
                    <a:pt x="316" y="95"/>
                    <a:pt x="316" y="95"/>
                    <a:pt x="316" y="95"/>
                  </a:cubicBezTo>
                  <a:cubicBezTo>
                    <a:pt x="316" y="95"/>
                    <a:pt x="316" y="95"/>
                    <a:pt x="316" y="95"/>
                  </a:cubicBezTo>
                  <a:cubicBezTo>
                    <a:pt x="316" y="96"/>
                    <a:pt x="316" y="96"/>
                    <a:pt x="316" y="96"/>
                  </a:cubicBezTo>
                  <a:cubicBezTo>
                    <a:pt x="315" y="96"/>
                    <a:pt x="315" y="96"/>
                    <a:pt x="315" y="96"/>
                  </a:cubicBezTo>
                  <a:cubicBezTo>
                    <a:pt x="316" y="96"/>
                    <a:pt x="316" y="96"/>
                    <a:pt x="316" y="96"/>
                  </a:cubicBezTo>
                  <a:cubicBezTo>
                    <a:pt x="317" y="96"/>
                    <a:pt x="317" y="96"/>
                    <a:pt x="317" y="96"/>
                  </a:cubicBezTo>
                  <a:cubicBezTo>
                    <a:pt x="317" y="97"/>
                    <a:pt x="317" y="97"/>
                    <a:pt x="317" y="97"/>
                  </a:cubicBezTo>
                  <a:cubicBezTo>
                    <a:pt x="317" y="98"/>
                    <a:pt x="317" y="98"/>
                    <a:pt x="317" y="98"/>
                  </a:cubicBezTo>
                  <a:cubicBezTo>
                    <a:pt x="317" y="99"/>
                    <a:pt x="317" y="99"/>
                    <a:pt x="317" y="99"/>
                  </a:cubicBezTo>
                  <a:cubicBezTo>
                    <a:pt x="317" y="100"/>
                    <a:pt x="317" y="100"/>
                    <a:pt x="317" y="100"/>
                  </a:cubicBezTo>
                  <a:cubicBezTo>
                    <a:pt x="317" y="101"/>
                    <a:pt x="317" y="101"/>
                    <a:pt x="317" y="101"/>
                  </a:cubicBezTo>
                  <a:cubicBezTo>
                    <a:pt x="316" y="101"/>
                    <a:pt x="316" y="101"/>
                    <a:pt x="316" y="101"/>
                  </a:cubicBezTo>
                  <a:close/>
                  <a:moveTo>
                    <a:pt x="314" y="106"/>
                  </a:moveTo>
                  <a:cubicBezTo>
                    <a:pt x="317" y="106"/>
                    <a:pt x="317" y="106"/>
                    <a:pt x="317" y="106"/>
                  </a:cubicBezTo>
                  <a:cubicBezTo>
                    <a:pt x="317" y="105"/>
                    <a:pt x="317" y="105"/>
                    <a:pt x="317" y="105"/>
                  </a:cubicBezTo>
                  <a:cubicBezTo>
                    <a:pt x="318" y="103"/>
                    <a:pt x="318" y="103"/>
                    <a:pt x="318" y="103"/>
                  </a:cubicBezTo>
                  <a:cubicBezTo>
                    <a:pt x="317" y="102"/>
                    <a:pt x="317" y="102"/>
                    <a:pt x="317" y="102"/>
                  </a:cubicBezTo>
                  <a:cubicBezTo>
                    <a:pt x="316" y="103"/>
                    <a:pt x="316" y="103"/>
                    <a:pt x="316" y="103"/>
                  </a:cubicBezTo>
                  <a:cubicBezTo>
                    <a:pt x="315" y="102"/>
                    <a:pt x="315" y="102"/>
                    <a:pt x="315" y="102"/>
                  </a:cubicBezTo>
                  <a:cubicBezTo>
                    <a:pt x="313" y="102"/>
                    <a:pt x="313" y="102"/>
                    <a:pt x="313" y="102"/>
                  </a:cubicBezTo>
                  <a:cubicBezTo>
                    <a:pt x="312" y="102"/>
                    <a:pt x="312" y="102"/>
                    <a:pt x="312" y="102"/>
                  </a:cubicBezTo>
                  <a:cubicBezTo>
                    <a:pt x="311" y="102"/>
                    <a:pt x="311" y="102"/>
                    <a:pt x="311" y="102"/>
                  </a:cubicBezTo>
                  <a:cubicBezTo>
                    <a:pt x="311" y="102"/>
                    <a:pt x="311" y="102"/>
                    <a:pt x="311" y="102"/>
                  </a:cubicBezTo>
                  <a:cubicBezTo>
                    <a:pt x="310" y="103"/>
                    <a:pt x="310" y="103"/>
                    <a:pt x="310" y="103"/>
                  </a:cubicBezTo>
                  <a:cubicBezTo>
                    <a:pt x="310" y="103"/>
                    <a:pt x="310" y="103"/>
                    <a:pt x="310" y="103"/>
                  </a:cubicBezTo>
                  <a:cubicBezTo>
                    <a:pt x="310" y="104"/>
                    <a:pt x="310" y="104"/>
                    <a:pt x="310" y="104"/>
                  </a:cubicBezTo>
                  <a:cubicBezTo>
                    <a:pt x="310" y="104"/>
                    <a:pt x="310" y="104"/>
                    <a:pt x="310" y="104"/>
                  </a:cubicBezTo>
                  <a:cubicBezTo>
                    <a:pt x="311" y="105"/>
                    <a:pt x="311" y="105"/>
                    <a:pt x="311" y="105"/>
                  </a:cubicBezTo>
                  <a:cubicBezTo>
                    <a:pt x="312" y="105"/>
                    <a:pt x="312" y="105"/>
                    <a:pt x="312" y="105"/>
                  </a:cubicBezTo>
                  <a:cubicBezTo>
                    <a:pt x="313" y="106"/>
                    <a:pt x="313" y="106"/>
                    <a:pt x="313" y="106"/>
                  </a:cubicBezTo>
                  <a:cubicBezTo>
                    <a:pt x="314" y="106"/>
                    <a:pt x="314" y="106"/>
                    <a:pt x="314" y="106"/>
                  </a:cubicBezTo>
                  <a:close/>
                  <a:moveTo>
                    <a:pt x="310" y="108"/>
                  </a:moveTo>
                  <a:cubicBezTo>
                    <a:pt x="312" y="108"/>
                    <a:pt x="312" y="108"/>
                    <a:pt x="312" y="108"/>
                  </a:cubicBezTo>
                  <a:cubicBezTo>
                    <a:pt x="314" y="108"/>
                    <a:pt x="314" y="108"/>
                    <a:pt x="314" y="108"/>
                  </a:cubicBezTo>
                  <a:cubicBezTo>
                    <a:pt x="315" y="108"/>
                    <a:pt x="315" y="108"/>
                    <a:pt x="315" y="108"/>
                  </a:cubicBezTo>
                  <a:cubicBezTo>
                    <a:pt x="315" y="108"/>
                    <a:pt x="315" y="108"/>
                    <a:pt x="315" y="108"/>
                  </a:cubicBezTo>
                  <a:cubicBezTo>
                    <a:pt x="316" y="108"/>
                    <a:pt x="316" y="108"/>
                    <a:pt x="316" y="108"/>
                  </a:cubicBezTo>
                  <a:cubicBezTo>
                    <a:pt x="317" y="108"/>
                    <a:pt x="317" y="108"/>
                    <a:pt x="317" y="108"/>
                  </a:cubicBezTo>
                  <a:cubicBezTo>
                    <a:pt x="317" y="107"/>
                    <a:pt x="317" y="107"/>
                    <a:pt x="317" y="107"/>
                  </a:cubicBezTo>
                  <a:cubicBezTo>
                    <a:pt x="316" y="107"/>
                    <a:pt x="316" y="107"/>
                    <a:pt x="316" y="107"/>
                  </a:cubicBezTo>
                  <a:cubicBezTo>
                    <a:pt x="313" y="107"/>
                    <a:pt x="313" y="107"/>
                    <a:pt x="313" y="107"/>
                  </a:cubicBezTo>
                  <a:cubicBezTo>
                    <a:pt x="312" y="107"/>
                    <a:pt x="312" y="107"/>
                    <a:pt x="312" y="107"/>
                  </a:cubicBezTo>
                  <a:cubicBezTo>
                    <a:pt x="312" y="107"/>
                    <a:pt x="312" y="107"/>
                    <a:pt x="312" y="107"/>
                  </a:cubicBezTo>
                  <a:cubicBezTo>
                    <a:pt x="310" y="107"/>
                    <a:pt x="310" y="107"/>
                    <a:pt x="310" y="107"/>
                  </a:cubicBezTo>
                  <a:cubicBezTo>
                    <a:pt x="309" y="107"/>
                    <a:pt x="309" y="107"/>
                    <a:pt x="309" y="107"/>
                  </a:cubicBezTo>
                  <a:cubicBezTo>
                    <a:pt x="310" y="108"/>
                    <a:pt x="310" y="108"/>
                    <a:pt x="310" y="108"/>
                  </a:cubicBezTo>
                  <a:close/>
                  <a:moveTo>
                    <a:pt x="309" y="111"/>
                  </a:moveTo>
                  <a:cubicBezTo>
                    <a:pt x="310" y="110"/>
                    <a:pt x="310" y="110"/>
                    <a:pt x="310" y="110"/>
                  </a:cubicBezTo>
                  <a:cubicBezTo>
                    <a:pt x="311" y="110"/>
                    <a:pt x="311" y="110"/>
                    <a:pt x="311" y="110"/>
                  </a:cubicBezTo>
                  <a:cubicBezTo>
                    <a:pt x="312" y="109"/>
                    <a:pt x="312" y="109"/>
                    <a:pt x="312" y="109"/>
                  </a:cubicBezTo>
                  <a:cubicBezTo>
                    <a:pt x="315" y="109"/>
                    <a:pt x="315" y="109"/>
                    <a:pt x="315" y="109"/>
                  </a:cubicBezTo>
                  <a:cubicBezTo>
                    <a:pt x="316" y="109"/>
                    <a:pt x="316" y="109"/>
                    <a:pt x="316" y="109"/>
                  </a:cubicBezTo>
                  <a:cubicBezTo>
                    <a:pt x="316" y="109"/>
                    <a:pt x="316" y="109"/>
                    <a:pt x="316" y="109"/>
                  </a:cubicBezTo>
                  <a:cubicBezTo>
                    <a:pt x="317" y="109"/>
                    <a:pt x="317" y="109"/>
                    <a:pt x="317" y="109"/>
                  </a:cubicBezTo>
                  <a:cubicBezTo>
                    <a:pt x="317" y="109"/>
                    <a:pt x="317" y="109"/>
                    <a:pt x="317" y="109"/>
                  </a:cubicBezTo>
                  <a:cubicBezTo>
                    <a:pt x="316" y="110"/>
                    <a:pt x="316" y="110"/>
                    <a:pt x="316" y="110"/>
                  </a:cubicBezTo>
                  <a:cubicBezTo>
                    <a:pt x="315" y="110"/>
                    <a:pt x="315" y="110"/>
                    <a:pt x="315" y="110"/>
                  </a:cubicBezTo>
                  <a:cubicBezTo>
                    <a:pt x="314" y="110"/>
                    <a:pt x="314" y="110"/>
                    <a:pt x="314" y="110"/>
                  </a:cubicBezTo>
                  <a:cubicBezTo>
                    <a:pt x="314" y="111"/>
                    <a:pt x="314" y="111"/>
                    <a:pt x="314" y="111"/>
                  </a:cubicBezTo>
                  <a:cubicBezTo>
                    <a:pt x="312" y="112"/>
                    <a:pt x="312" y="112"/>
                    <a:pt x="312" y="112"/>
                  </a:cubicBezTo>
                  <a:cubicBezTo>
                    <a:pt x="311" y="111"/>
                    <a:pt x="311" y="111"/>
                    <a:pt x="311" y="111"/>
                  </a:cubicBezTo>
                  <a:cubicBezTo>
                    <a:pt x="310" y="111"/>
                    <a:pt x="310" y="111"/>
                    <a:pt x="310" y="111"/>
                  </a:cubicBezTo>
                  <a:cubicBezTo>
                    <a:pt x="309" y="112"/>
                    <a:pt x="309" y="112"/>
                    <a:pt x="309" y="112"/>
                  </a:cubicBezTo>
                  <a:cubicBezTo>
                    <a:pt x="309" y="111"/>
                    <a:pt x="309" y="111"/>
                    <a:pt x="309" y="111"/>
                  </a:cubicBezTo>
                  <a:cubicBezTo>
                    <a:pt x="309" y="111"/>
                    <a:pt x="309" y="111"/>
                    <a:pt x="309" y="111"/>
                  </a:cubicBezTo>
                  <a:close/>
                  <a:moveTo>
                    <a:pt x="280" y="73"/>
                  </a:moveTo>
                  <a:cubicBezTo>
                    <a:pt x="279" y="73"/>
                    <a:pt x="279" y="73"/>
                    <a:pt x="279" y="73"/>
                  </a:cubicBezTo>
                  <a:cubicBezTo>
                    <a:pt x="279" y="72"/>
                    <a:pt x="279" y="72"/>
                    <a:pt x="279" y="72"/>
                  </a:cubicBezTo>
                  <a:cubicBezTo>
                    <a:pt x="281" y="72"/>
                    <a:pt x="281" y="72"/>
                    <a:pt x="281" y="72"/>
                  </a:cubicBezTo>
                  <a:cubicBezTo>
                    <a:pt x="280" y="73"/>
                    <a:pt x="280" y="73"/>
                    <a:pt x="280" y="73"/>
                  </a:cubicBezTo>
                  <a:cubicBezTo>
                    <a:pt x="280" y="73"/>
                    <a:pt x="280" y="73"/>
                    <a:pt x="280" y="73"/>
                  </a:cubicBezTo>
                  <a:close/>
                  <a:moveTo>
                    <a:pt x="271" y="77"/>
                  </a:moveTo>
                  <a:cubicBezTo>
                    <a:pt x="272" y="76"/>
                    <a:pt x="272" y="76"/>
                    <a:pt x="272" y="76"/>
                  </a:cubicBezTo>
                  <a:cubicBezTo>
                    <a:pt x="273" y="76"/>
                    <a:pt x="273" y="76"/>
                    <a:pt x="273" y="76"/>
                  </a:cubicBezTo>
                  <a:cubicBezTo>
                    <a:pt x="275" y="77"/>
                    <a:pt x="275" y="77"/>
                    <a:pt x="275" y="77"/>
                  </a:cubicBezTo>
                  <a:cubicBezTo>
                    <a:pt x="276" y="77"/>
                    <a:pt x="276" y="77"/>
                    <a:pt x="276" y="77"/>
                  </a:cubicBezTo>
                  <a:cubicBezTo>
                    <a:pt x="276" y="77"/>
                    <a:pt x="276" y="77"/>
                    <a:pt x="276" y="77"/>
                  </a:cubicBezTo>
                  <a:cubicBezTo>
                    <a:pt x="277" y="78"/>
                    <a:pt x="277" y="78"/>
                    <a:pt x="277" y="78"/>
                  </a:cubicBezTo>
                  <a:cubicBezTo>
                    <a:pt x="277" y="78"/>
                    <a:pt x="277" y="78"/>
                    <a:pt x="277" y="78"/>
                  </a:cubicBezTo>
                  <a:cubicBezTo>
                    <a:pt x="276" y="79"/>
                    <a:pt x="276" y="79"/>
                    <a:pt x="276" y="79"/>
                  </a:cubicBezTo>
                  <a:cubicBezTo>
                    <a:pt x="275" y="80"/>
                    <a:pt x="275" y="80"/>
                    <a:pt x="275" y="80"/>
                  </a:cubicBezTo>
                  <a:cubicBezTo>
                    <a:pt x="274" y="80"/>
                    <a:pt x="274" y="80"/>
                    <a:pt x="274" y="80"/>
                  </a:cubicBezTo>
                  <a:cubicBezTo>
                    <a:pt x="273" y="79"/>
                    <a:pt x="273" y="79"/>
                    <a:pt x="273" y="79"/>
                  </a:cubicBezTo>
                  <a:cubicBezTo>
                    <a:pt x="273" y="78"/>
                    <a:pt x="273" y="78"/>
                    <a:pt x="273" y="78"/>
                  </a:cubicBezTo>
                  <a:cubicBezTo>
                    <a:pt x="272" y="77"/>
                    <a:pt x="272" y="77"/>
                    <a:pt x="272" y="77"/>
                  </a:cubicBezTo>
                  <a:cubicBezTo>
                    <a:pt x="271" y="77"/>
                    <a:pt x="271" y="77"/>
                    <a:pt x="271" y="77"/>
                  </a:cubicBezTo>
                  <a:cubicBezTo>
                    <a:pt x="271" y="77"/>
                    <a:pt x="271" y="77"/>
                    <a:pt x="271" y="77"/>
                  </a:cubicBezTo>
                  <a:close/>
                  <a:moveTo>
                    <a:pt x="227" y="79"/>
                  </a:moveTo>
                  <a:cubicBezTo>
                    <a:pt x="226" y="79"/>
                    <a:pt x="226" y="79"/>
                    <a:pt x="226" y="79"/>
                  </a:cubicBezTo>
                  <a:cubicBezTo>
                    <a:pt x="226" y="78"/>
                    <a:pt x="226" y="78"/>
                    <a:pt x="226" y="78"/>
                  </a:cubicBezTo>
                  <a:cubicBezTo>
                    <a:pt x="226" y="78"/>
                    <a:pt x="226" y="78"/>
                    <a:pt x="226" y="78"/>
                  </a:cubicBezTo>
                  <a:cubicBezTo>
                    <a:pt x="227" y="78"/>
                    <a:pt x="227" y="78"/>
                    <a:pt x="227" y="78"/>
                  </a:cubicBezTo>
                  <a:cubicBezTo>
                    <a:pt x="228" y="79"/>
                    <a:pt x="228" y="79"/>
                    <a:pt x="228" y="79"/>
                  </a:cubicBezTo>
                  <a:cubicBezTo>
                    <a:pt x="227" y="79"/>
                    <a:pt x="227" y="79"/>
                    <a:pt x="227" y="79"/>
                  </a:cubicBezTo>
                  <a:close/>
                  <a:moveTo>
                    <a:pt x="232" y="85"/>
                  </a:moveTo>
                  <a:cubicBezTo>
                    <a:pt x="233" y="84"/>
                    <a:pt x="233" y="84"/>
                    <a:pt x="233" y="84"/>
                  </a:cubicBezTo>
                  <a:cubicBezTo>
                    <a:pt x="233" y="85"/>
                    <a:pt x="233" y="85"/>
                    <a:pt x="233" y="85"/>
                  </a:cubicBezTo>
                  <a:cubicBezTo>
                    <a:pt x="232" y="86"/>
                    <a:pt x="232" y="86"/>
                    <a:pt x="232" y="86"/>
                  </a:cubicBezTo>
                  <a:cubicBezTo>
                    <a:pt x="232" y="85"/>
                    <a:pt x="232" y="85"/>
                    <a:pt x="232" y="85"/>
                  </a:cubicBezTo>
                  <a:close/>
                  <a:moveTo>
                    <a:pt x="234" y="83"/>
                  </a:moveTo>
                  <a:cubicBezTo>
                    <a:pt x="235" y="83"/>
                    <a:pt x="235" y="83"/>
                    <a:pt x="235" y="83"/>
                  </a:cubicBezTo>
                  <a:cubicBezTo>
                    <a:pt x="235" y="82"/>
                    <a:pt x="235" y="82"/>
                    <a:pt x="235" y="82"/>
                  </a:cubicBezTo>
                  <a:cubicBezTo>
                    <a:pt x="235" y="82"/>
                    <a:pt x="235" y="82"/>
                    <a:pt x="235" y="82"/>
                  </a:cubicBezTo>
                  <a:cubicBezTo>
                    <a:pt x="235" y="80"/>
                    <a:pt x="235" y="80"/>
                    <a:pt x="235" y="80"/>
                  </a:cubicBezTo>
                  <a:cubicBezTo>
                    <a:pt x="236" y="80"/>
                    <a:pt x="236" y="80"/>
                    <a:pt x="236" y="80"/>
                  </a:cubicBezTo>
                  <a:cubicBezTo>
                    <a:pt x="238" y="79"/>
                    <a:pt x="238" y="79"/>
                    <a:pt x="238" y="79"/>
                  </a:cubicBezTo>
                  <a:cubicBezTo>
                    <a:pt x="238" y="79"/>
                    <a:pt x="238" y="79"/>
                    <a:pt x="238" y="79"/>
                  </a:cubicBezTo>
                  <a:cubicBezTo>
                    <a:pt x="238" y="80"/>
                    <a:pt x="238" y="80"/>
                    <a:pt x="238" y="80"/>
                  </a:cubicBezTo>
                  <a:cubicBezTo>
                    <a:pt x="237" y="81"/>
                    <a:pt x="237" y="81"/>
                    <a:pt x="237" y="81"/>
                  </a:cubicBezTo>
                  <a:cubicBezTo>
                    <a:pt x="236" y="83"/>
                    <a:pt x="236" y="83"/>
                    <a:pt x="236" y="83"/>
                  </a:cubicBezTo>
                  <a:cubicBezTo>
                    <a:pt x="237" y="83"/>
                    <a:pt x="237" y="83"/>
                    <a:pt x="237" y="83"/>
                  </a:cubicBezTo>
                  <a:cubicBezTo>
                    <a:pt x="236" y="84"/>
                    <a:pt x="236" y="84"/>
                    <a:pt x="236" y="84"/>
                  </a:cubicBezTo>
                  <a:cubicBezTo>
                    <a:pt x="236" y="85"/>
                    <a:pt x="236" y="85"/>
                    <a:pt x="236" y="85"/>
                  </a:cubicBezTo>
                  <a:cubicBezTo>
                    <a:pt x="236" y="86"/>
                    <a:pt x="236" y="86"/>
                    <a:pt x="236" y="86"/>
                  </a:cubicBezTo>
                  <a:cubicBezTo>
                    <a:pt x="237" y="85"/>
                    <a:pt x="237" y="85"/>
                    <a:pt x="237" y="85"/>
                  </a:cubicBezTo>
                  <a:cubicBezTo>
                    <a:pt x="238" y="85"/>
                    <a:pt x="238" y="85"/>
                    <a:pt x="238" y="85"/>
                  </a:cubicBezTo>
                  <a:cubicBezTo>
                    <a:pt x="238" y="86"/>
                    <a:pt x="238" y="86"/>
                    <a:pt x="238" y="86"/>
                  </a:cubicBezTo>
                  <a:cubicBezTo>
                    <a:pt x="238" y="86"/>
                    <a:pt x="238" y="86"/>
                    <a:pt x="238" y="86"/>
                  </a:cubicBezTo>
                  <a:cubicBezTo>
                    <a:pt x="240" y="85"/>
                    <a:pt x="240" y="85"/>
                    <a:pt x="240" y="85"/>
                  </a:cubicBezTo>
                  <a:cubicBezTo>
                    <a:pt x="241" y="84"/>
                    <a:pt x="241" y="84"/>
                    <a:pt x="241" y="84"/>
                  </a:cubicBezTo>
                  <a:cubicBezTo>
                    <a:pt x="242" y="84"/>
                    <a:pt x="242" y="84"/>
                    <a:pt x="242" y="84"/>
                  </a:cubicBezTo>
                  <a:cubicBezTo>
                    <a:pt x="242" y="83"/>
                    <a:pt x="242" y="83"/>
                    <a:pt x="242" y="83"/>
                  </a:cubicBezTo>
                  <a:cubicBezTo>
                    <a:pt x="242" y="82"/>
                    <a:pt x="242" y="82"/>
                    <a:pt x="242" y="82"/>
                  </a:cubicBezTo>
                  <a:cubicBezTo>
                    <a:pt x="243" y="82"/>
                    <a:pt x="243" y="82"/>
                    <a:pt x="243" y="82"/>
                  </a:cubicBezTo>
                  <a:cubicBezTo>
                    <a:pt x="244" y="81"/>
                    <a:pt x="244" y="81"/>
                    <a:pt x="244" y="81"/>
                  </a:cubicBezTo>
                  <a:cubicBezTo>
                    <a:pt x="244" y="79"/>
                    <a:pt x="244" y="79"/>
                    <a:pt x="244" y="79"/>
                  </a:cubicBezTo>
                  <a:cubicBezTo>
                    <a:pt x="245" y="79"/>
                    <a:pt x="245" y="79"/>
                    <a:pt x="245" y="79"/>
                  </a:cubicBezTo>
                  <a:cubicBezTo>
                    <a:pt x="245" y="79"/>
                    <a:pt x="245" y="79"/>
                    <a:pt x="245" y="79"/>
                  </a:cubicBezTo>
                  <a:cubicBezTo>
                    <a:pt x="245" y="80"/>
                    <a:pt x="245" y="80"/>
                    <a:pt x="245" y="80"/>
                  </a:cubicBezTo>
                  <a:cubicBezTo>
                    <a:pt x="245" y="81"/>
                    <a:pt x="245" y="81"/>
                    <a:pt x="245" y="81"/>
                  </a:cubicBezTo>
                  <a:cubicBezTo>
                    <a:pt x="245" y="82"/>
                    <a:pt x="245" y="82"/>
                    <a:pt x="245" y="82"/>
                  </a:cubicBezTo>
                  <a:cubicBezTo>
                    <a:pt x="245" y="84"/>
                    <a:pt x="245" y="84"/>
                    <a:pt x="245" y="84"/>
                  </a:cubicBezTo>
                  <a:cubicBezTo>
                    <a:pt x="246" y="84"/>
                    <a:pt x="246" y="84"/>
                    <a:pt x="246" y="84"/>
                  </a:cubicBezTo>
                  <a:cubicBezTo>
                    <a:pt x="247" y="82"/>
                    <a:pt x="247" y="82"/>
                    <a:pt x="247" y="82"/>
                  </a:cubicBezTo>
                  <a:cubicBezTo>
                    <a:pt x="247" y="81"/>
                    <a:pt x="247" y="81"/>
                    <a:pt x="247" y="81"/>
                  </a:cubicBezTo>
                  <a:cubicBezTo>
                    <a:pt x="247" y="80"/>
                    <a:pt x="247" y="80"/>
                    <a:pt x="247" y="80"/>
                  </a:cubicBezTo>
                  <a:cubicBezTo>
                    <a:pt x="248" y="80"/>
                    <a:pt x="248" y="80"/>
                    <a:pt x="248" y="80"/>
                  </a:cubicBezTo>
                  <a:cubicBezTo>
                    <a:pt x="249" y="78"/>
                    <a:pt x="249" y="78"/>
                    <a:pt x="249" y="78"/>
                  </a:cubicBezTo>
                  <a:cubicBezTo>
                    <a:pt x="250" y="77"/>
                    <a:pt x="250" y="77"/>
                    <a:pt x="250" y="77"/>
                  </a:cubicBezTo>
                  <a:cubicBezTo>
                    <a:pt x="249" y="76"/>
                    <a:pt x="249" y="76"/>
                    <a:pt x="249" y="76"/>
                  </a:cubicBezTo>
                  <a:cubicBezTo>
                    <a:pt x="250" y="75"/>
                    <a:pt x="250" y="75"/>
                    <a:pt x="250" y="75"/>
                  </a:cubicBezTo>
                  <a:cubicBezTo>
                    <a:pt x="251" y="76"/>
                    <a:pt x="251" y="76"/>
                    <a:pt x="251" y="76"/>
                  </a:cubicBezTo>
                  <a:cubicBezTo>
                    <a:pt x="253" y="75"/>
                    <a:pt x="253" y="75"/>
                    <a:pt x="253" y="75"/>
                  </a:cubicBezTo>
                  <a:cubicBezTo>
                    <a:pt x="254" y="73"/>
                    <a:pt x="254" y="73"/>
                    <a:pt x="254" y="73"/>
                  </a:cubicBezTo>
                  <a:cubicBezTo>
                    <a:pt x="254" y="72"/>
                    <a:pt x="254" y="72"/>
                    <a:pt x="254" y="72"/>
                  </a:cubicBezTo>
                  <a:cubicBezTo>
                    <a:pt x="255" y="72"/>
                    <a:pt x="255" y="72"/>
                    <a:pt x="255" y="72"/>
                  </a:cubicBezTo>
                  <a:cubicBezTo>
                    <a:pt x="255" y="71"/>
                    <a:pt x="255" y="71"/>
                    <a:pt x="255" y="71"/>
                  </a:cubicBezTo>
                  <a:cubicBezTo>
                    <a:pt x="256" y="72"/>
                    <a:pt x="256" y="72"/>
                    <a:pt x="256" y="72"/>
                  </a:cubicBezTo>
                  <a:cubicBezTo>
                    <a:pt x="257" y="71"/>
                    <a:pt x="257" y="71"/>
                    <a:pt x="257" y="71"/>
                  </a:cubicBezTo>
                  <a:cubicBezTo>
                    <a:pt x="258" y="71"/>
                    <a:pt x="258" y="71"/>
                    <a:pt x="258" y="71"/>
                  </a:cubicBezTo>
                  <a:cubicBezTo>
                    <a:pt x="257" y="73"/>
                    <a:pt x="257" y="73"/>
                    <a:pt x="257" y="73"/>
                  </a:cubicBezTo>
                  <a:cubicBezTo>
                    <a:pt x="256" y="75"/>
                    <a:pt x="256" y="75"/>
                    <a:pt x="256" y="75"/>
                  </a:cubicBezTo>
                  <a:cubicBezTo>
                    <a:pt x="255" y="76"/>
                    <a:pt x="255" y="76"/>
                    <a:pt x="255" y="76"/>
                  </a:cubicBezTo>
                  <a:cubicBezTo>
                    <a:pt x="255" y="77"/>
                    <a:pt x="255" y="77"/>
                    <a:pt x="255" y="77"/>
                  </a:cubicBezTo>
                  <a:cubicBezTo>
                    <a:pt x="255" y="78"/>
                    <a:pt x="255" y="78"/>
                    <a:pt x="255" y="78"/>
                  </a:cubicBezTo>
                  <a:cubicBezTo>
                    <a:pt x="254" y="78"/>
                    <a:pt x="254" y="78"/>
                    <a:pt x="254" y="78"/>
                  </a:cubicBezTo>
                  <a:cubicBezTo>
                    <a:pt x="252" y="81"/>
                    <a:pt x="252" y="81"/>
                    <a:pt x="252" y="81"/>
                  </a:cubicBezTo>
                  <a:cubicBezTo>
                    <a:pt x="252" y="82"/>
                    <a:pt x="252" y="82"/>
                    <a:pt x="252" y="82"/>
                  </a:cubicBezTo>
                  <a:cubicBezTo>
                    <a:pt x="252" y="83"/>
                    <a:pt x="252" y="83"/>
                    <a:pt x="252" y="83"/>
                  </a:cubicBezTo>
                  <a:cubicBezTo>
                    <a:pt x="252" y="84"/>
                    <a:pt x="252" y="84"/>
                    <a:pt x="252" y="84"/>
                  </a:cubicBezTo>
                  <a:cubicBezTo>
                    <a:pt x="253" y="84"/>
                    <a:pt x="253" y="84"/>
                    <a:pt x="253" y="84"/>
                  </a:cubicBezTo>
                  <a:cubicBezTo>
                    <a:pt x="254" y="84"/>
                    <a:pt x="254" y="84"/>
                    <a:pt x="254" y="84"/>
                  </a:cubicBezTo>
                  <a:cubicBezTo>
                    <a:pt x="255" y="84"/>
                    <a:pt x="255" y="84"/>
                    <a:pt x="255" y="84"/>
                  </a:cubicBezTo>
                  <a:cubicBezTo>
                    <a:pt x="256" y="83"/>
                    <a:pt x="256" y="83"/>
                    <a:pt x="256" y="83"/>
                  </a:cubicBezTo>
                  <a:cubicBezTo>
                    <a:pt x="257" y="82"/>
                    <a:pt x="257" y="82"/>
                    <a:pt x="257" y="82"/>
                  </a:cubicBezTo>
                  <a:cubicBezTo>
                    <a:pt x="256" y="81"/>
                    <a:pt x="256" y="81"/>
                    <a:pt x="256" y="81"/>
                  </a:cubicBezTo>
                  <a:cubicBezTo>
                    <a:pt x="257" y="80"/>
                    <a:pt x="257" y="80"/>
                    <a:pt x="257" y="80"/>
                  </a:cubicBezTo>
                  <a:cubicBezTo>
                    <a:pt x="258" y="79"/>
                    <a:pt x="258" y="79"/>
                    <a:pt x="258" y="79"/>
                  </a:cubicBezTo>
                  <a:cubicBezTo>
                    <a:pt x="259" y="79"/>
                    <a:pt x="259" y="79"/>
                    <a:pt x="259" y="79"/>
                  </a:cubicBezTo>
                  <a:cubicBezTo>
                    <a:pt x="260" y="79"/>
                    <a:pt x="260" y="79"/>
                    <a:pt x="260" y="79"/>
                  </a:cubicBezTo>
                  <a:cubicBezTo>
                    <a:pt x="260" y="79"/>
                    <a:pt x="260" y="79"/>
                    <a:pt x="260" y="79"/>
                  </a:cubicBezTo>
                  <a:cubicBezTo>
                    <a:pt x="261" y="79"/>
                    <a:pt x="261" y="79"/>
                    <a:pt x="261" y="79"/>
                  </a:cubicBezTo>
                  <a:cubicBezTo>
                    <a:pt x="262" y="79"/>
                    <a:pt x="262" y="79"/>
                    <a:pt x="262" y="79"/>
                  </a:cubicBezTo>
                  <a:cubicBezTo>
                    <a:pt x="264" y="79"/>
                    <a:pt x="264" y="79"/>
                    <a:pt x="264" y="79"/>
                  </a:cubicBezTo>
                  <a:cubicBezTo>
                    <a:pt x="265" y="77"/>
                    <a:pt x="265" y="77"/>
                    <a:pt x="265" y="77"/>
                  </a:cubicBezTo>
                  <a:cubicBezTo>
                    <a:pt x="265" y="75"/>
                    <a:pt x="265" y="75"/>
                    <a:pt x="265" y="75"/>
                  </a:cubicBezTo>
                  <a:cubicBezTo>
                    <a:pt x="266" y="73"/>
                    <a:pt x="266" y="73"/>
                    <a:pt x="266" y="73"/>
                  </a:cubicBezTo>
                  <a:cubicBezTo>
                    <a:pt x="267" y="72"/>
                    <a:pt x="267" y="72"/>
                    <a:pt x="267" y="72"/>
                  </a:cubicBezTo>
                  <a:cubicBezTo>
                    <a:pt x="267" y="72"/>
                    <a:pt x="267" y="72"/>
                    <a:pt x="267" y="72"/>
                  </a:cubicBezTo>
                  <a:cubicBezTo>
                    <a:pt x="268" y="73"/>
                    <a:pt x="268" y="73"/>
                    <a:pt x="268" y="73"/>
                  </a:cubicBezTo>
                  <a:cubicBezTo>
                    <a:pt x="269" y="73"/>
                    <a:pt x="269" y="73"/>
                    <a:pt x="269" y="73"/>
                  </a:cubicBezTo>
                  <a:cubicBezTo>
                    <a:pt x="269" y="73"/>
                    <a:pt x="269" y="73"/>
                    <a:pt x="269" y="73"/>
                  </a:cubicBezTo>
                  <a:cubicBezTo>
                    <a:pt x="269" y="72"/>
                    <a:pt x="269" y="72"/>
                    <a:pt x="269" y="72"/>
                  </a:cubicBezTo>
                  <a:cubicBezTo>
                    <a:pt x="268" y="70"/>
                    <a:pt x="268" y="70"/>
                    <a:pt x="268" y="70"/>
                  </a:cubicBezTo>
                  <a:cubicBezTo>
                    <a:pt x="268" y="69"/>
                    <a:pt x="268" y="69"/>
                    <a:pt x="268" y="69"/>
                  </a:cubicBezTo>
                  <a:cubicBezTo>
                    <a:pt x="269" y="68"/>
                    <a:pt x="269" y="68"/>
                    <a:pt x="269" y="68"/>
                  </a:cubicBezTo>
                  <a:cubicBezTo>
                    <a:pt x="271" y="68"/>
                    <a:pt x="271" y="68"/>
                    <a:pt x="271" y="68"/>
                  </a:cubicBezTo>
                  <a:cubicBezTo>
                    <a:pt x="272" y="67"/>
                    <a:pt x="272" y="67"/>
                    <a:pt x="272" y="67"/>
                  </a:cubicBezTo>
                  <a:cubicBezTo>
                    <a:pt x="273" y="68"/>
                    <a:pt x="273" y="68"/>
                    <a:pt x="273" y="68"/>
                  </a:cubicBezTo>
                  <a:cubicBezTo>
                    <a:pt x="273" y="68"/>
                    <a:pt x="273" y="68"/>
                    <a:pt x="273" y="68"/>
                  </a:cubicBezTo>
                  <a:cubicBezTo>
                    <a:pt x="274" y="66"/>
                    <a:pt x="274" y="66"/>
                    <a:pt x="274" y="66"/>
                  </a:cubicBezTo>
                  <a:cubicBezTo>
                    <a:pt x="274" y="65"/>
                    <a:pt x="274" y="65"/>
                    <a:pt x="274" y="65"/>
                  </a:cubicBezTo>
                  <a:cubicBezTo>
                    <a:pt x="274" y="63"/>
                    <a:pt x="274" y="63"/>
                    <a:pt x="274" y="63"/>
                  </a:cubicBezTo>
                  <a:cubicBezTo>
                    <a:pt x="274" y="62"/>
                    <a:pt x="274" y="62"/>
                    <a:pt x="274" y="62"/>
                  </a:cubicBezTo>
                  <a:cubicBezTo>
                    <a:pt x="274" y="62"/>
                    <a:pt x="274" y="62"/>
                    <a:pt x="274" y="62"/>
                  </a:cubicBezTo>
                  <a:cubicBezTo>
                    <a:pt x="274" y="60"/>
                    <a:pt x="274" y="60"/>
                    <a:pt x="274" y="60"/>
                  </a:cubicBezTo>
                  <a:cubicBezTo>
                    <a:pt x="273" y="60"/>
                    <a:pt x="273" y="60"/>
                    <a:pt x="273" y="60"/>
                  </a:cubicBezTo>
                  <a:cubicBezTo>
                    <a:pt x="272" y="60"/>
                    <a:pt x="272" y="60"/>
                    <a:pt x="272" y="60"/>
                  </a:cubicBezTo>
                  <a:cubicBezTo>
                    <a:pt x="271" y="61"/>
                    <a:pt x="271" y="61"/>
                    <a:pt x="271" y="61"/>
                  </a:cubicBezTo>
                  <a:cubicBezTo>
                    <a:pt x="271" y="63"/>
                    <a:pt x="271" y="63"/>
                    <a:pt x="271" y="63"/>
                  </a:cubicBezTo>
                  <a:cubicBezTo>
                    <a:pt x="271" y="63"/>
                    <a:pt x="271" y="63"/>
                    <a:pt x="271" y="63"/>
                  </a:cubicBezTo>
                  <a:cubicBezTo>
                    <a:pt x="271" y="64"/>
                    <a:pt x="271" y="64"/>
                    <a:pt x="271" y="64"/>
                  </a:cubicBezTo>
                  <a:cubicBezTo>
                    <a:pt x="270" y="64"/>
                    <a:pt x="270" y="64"/>
                    <a:pt x="270" y="64"/>
                  </a:cubicBezTo>
                  <a:cubicBezTo>
                    <a:pt x="269" y="63"/>
                    <a:pt x="269" y="63"/>
                    <a:pt x="269" y="63"/>
                  </a:cubicBezTo>
                  <a:cubicBezTo>
                    <a:pt x="269" y="63"/>
                    <a:pt x="269" y="63"/>
                    <a:pt x="269" y="63"/>
                  </a:cubicBezTo>
                  <a:cubicBezTo>
                    <a:pt x="269" y="64"/>
                    <a:pt x="269" y="64"/>
                    <a:pt x="269" y="64"/>
                  </a:cubicBezTo>
                  <a:cubicBezTo>
                    <a:pt x="268" y="65"/>
                    <a:pt x="268" y="65"/>
                    <a:pt x="268" y="65"/>
                  </a:cubicBezTo>
                  <a:cubicBezTo>
                    <a:pt x="268" y="64"/>
                    <a:pt x="268" y="64"/>
                    <a:pt x="268" y="64"/>
                  </a:cubicBezTo>
                  <a:cubicBezTo>
                    <a:pt x="268" y="62"/>
                    <a:pt x="268" y="62"/>
                    <a:pt x="268" y="62"/>
                  </a:cubicBezTo>
                  <a:cubicBezTo>
                    <a:pt x="266" y="61"/>
                    <a:pt x="266" y="61"/>
                    <a:pt x="266" y="61"/>
                  </a:cubicBezTo>
                  <a:cubicBezTo>
                    <a:pt x="266" y="61"/>
                    <a:pt x="266" y="61"/>
                    <a:pt x="266" y="61"/>
                  </a:cubicBezTo>
                  <a:cubicBezTo>
                    <a:pt x="265" y="61"/>
                    <a:pt x="265" y="61"/>
                    <a:pt x="265" y="61"/>
                  </a:cubicBezTo>
                  <a:cubicBezTo>
                    <a:pt x="264" y="61"/>
                    <a:pt x="264" y="61"/>
                    <a:pt x="264" y="61"/>
                  </a:cubicBezTo>
                  <a:cubicBezTo>
                    <a:pt x="263" y="61"/>
                    <a:pt x="263" y="61"/>
                    <a:pt x="263" y="61"/>
                  </a:cubicBezTo>
                  <a:cubicBezTo>
                    <a:pt x="262" y="61"/>
                    <a:pt x="262" y="61"/>
                    <a:pt x="262" y="61"/>
                  </a:cubicBezTo>
                  <a:cubicBezTo>
                    <a:pt x="259" y="61"/>
                    <a:pt x="259" y="61"/>
                    <a:pt x="259" y="61"/>
                  </a:cubicBezTo>
                  <a:cubicBezTo>
                    <a:pt x="258" y="61"/>
                    <a:pt x="258" y="61"/>
                    <a:pt x="258" y="61"/>
                  </a:cubicBezTo>
                  <a:cubicBezTo>
                    <a:pt x="257" y="62"/>
                    <a:pt x="257" y="62"/>
                    <a:pt x="257" y="62"/>
                  </a:cubicBezTo>
                  <a:cubicBezTo>
                    <a:pt x="257" y="63"/>
                    <a:pt x="257" y="63"/>
                    <a:pt x="257" y="63"/>
                  </a:cubicBezTo>
                  <a:cubicBezTo>
                    <a:pt x="256" y="63"/>
                    <a:pt x="256" y="63"/>
                    <a:pt x="256" y="63"/>
                  </a:cubicBezTo>
                  <a:cubicBezTo>
                    <a:pt x="255" y="63"/>
                    <a:pt x="255" y="63"/>
                    <a:pt x="255" y="63"/>
                  </a:cubicBezTo>
                  <a:cubicBezTo>
                    <a:pt x="252" y="65"/>
                    <a:pt x="252" y="65"/>
                    <a:pt x="252" y="65"/>
                  </a:cubicBezTo>
                  <a:cubicBezTo>
                    <a:pt x="252" y="66"/>
                    <a:pt x="252" y="66"/>
                    <a:pt x="252" y="66"/>
                  </a:cubicBezTo>
                  <a:cubicBezTo>
                    <a:pt x="250" y="66"/>
                    <a:pt x="250" y="66"/>
                    <a:pt x="250" y="66"/>
                  </a:cubicBezTo>
                  <a:cubicBezTo>
                    <a:pt x="249" y="67"/>
                    <a:pt x="249" y="67"/>
                    <a:pt x="249" y="67"/>
                  </a:cubicBezTo>
                  <a:cubicBezTo>
                    <a:pt x="248" y="67"/>
                    <a:pt x="248" y="67"/>
                    <a:pt x="248" y="67"/>
                  </a:cubicBezTo>
                  <a:cubicBezTo>
                    <a:pt x="247" y="68"/>
                    <a:pt x="247" y="68"/>
                    <a:pt x="247" y="68"/>
                  </a:cubicBezTo>
                  <a:cubicBezTo>
                    <a:pt x="247" y="69"/>
                    <a:pt x="247" y="69"/>
                    <a:pt x="247" y="69"/>
                  </a:cubicBezTo>
                  <a:cubicBezTo>
                    <a:pt x="245" y="69"/>
                    <a:pt x="245" y="69"/>
                    <a:pt x="245" y="69"/>
                  </a:cubicBezTo>
                  <a:cubicBezTo>
                    <a:pt x="244" y="70"/>
                    <a:pt x="244" y="70"/>
                    <a:pt x="244" y="70"/>
                  </a:cubicBezTo>
                  <a:cubicBezTo>
                    <a:pt x="243" y="69"/>
                    <a:pt x="243" y="69"/>
                    <a:pt x="243" y="69"/>
                  </a:cubicBezTo>
                  <a:cubicBezTo>
                    <a:pt x="242" y="70"/>
                    <a:pt x="242" y="70"/>
                    <a:pt x="242" y="70"/>
                  </a:cubicBezTo>
                  <a:cubicBezTo>
                    <a:pt x="241" y="70"/>
                    <a:pt x="241" y="70"/>
                    <a:pt x="241" y="70"/>
                  </a:cubicBezTo>
                  <a:cubicBezTo>
                    <a:pt x="239" y="72"/>
                    <a:pt x="239" y="72"/>
                    <a:pt x="239" y="72"/>
                  </a:cubicBezTo>
                  <a:cubicBezTo>
                    <a:pt x="238" y="72"/>
                    <a:pt x="238" y="72"/>
                    <a:pt x="238" y="72"/>
                  </a:cubicBezTo>
                  <a:cubicBezTo>
                    <a:pt x="236" y="72"/>
                    <a:pt x="236" y="72"/>
                    <a:pt x="236" y="72"/>
                  </a:cubicBezTo>
                  <a:cubicBezTo>
                    <a:pt x="235" y="72"/>
                    <a:pt x="235" y="72"/>
                    <a:pt x="235" y="72"/>
                  </a:cubicBezTo>
                  <a:cubicBezTo>
                    <a:pt x="232" y="73"/>
                    <a:pt x="232" y="73"/>
                    <a:pt x="232" y="73"/>
                  </a:cubicBezTo>
                  <a:cubicBezTo>
                    <a:pt x="231" y="75"/>
                    <a:pt x="231" y="75"/>
                    <a:pt x="231" y="75"/>
                  </a:cubicBezTo>
                  <a:cubicBezTo>
                    <a:pt x="230" y="75"/>
                    <a:pt x="230" y="75"/>
                    <a:pt x="230" y="75"/>
                  </a:cubicBezTo>
                  <a:cubicBezTo>
                    <a:pt x="228" y="75"/>
                    <a:pt x="228" y="75"/>
                    <a:pt x="228" y="75"/>
                  </a:cubicBezTo>
                  <a:cubicBezTo>
                    <a:pt x="228" y="77"/>
                    <a:pt x="228" y="77"/>
                    <a:pt x="228" y="77"/>
                  </a:cubicBezTo>
                  <a:cubicBezTo>
                    <a:pt x="229" y="77"/>
                    <a:pt x="229" y="77"/>
                    <a:pt x="229" y="77"/>
                  </a:cubicBezTo>
                  <a:cubicBezTo>
                    <a:pt x="229" y="77"/>
                    <a:pt x="229" y="77"/>
                    <a:pt x="229" y="77"/>
                  </a:cubicBezTo>
                  <a:cubicBezTo>
                    <a:pt x="228" y="77"/>
                    <a:pt x="228" y="77"/>
                    <a:pt x="228" y="77"/>
                  </a:cubicBezTo>
                  <a:cubicBezTo>
                    <a:pt x="228" y="78"/>
                    <a:pt x="228" y="78"/>
                    <a:pt x="228" y="78"/>
                  </a:cubicBezTo>
                  <a:cubicBezTo>
                    <a:pt x="229" y="79"/>
                    <a:pt x="229" y="79"/>
                    <a:pt x="229" y="79"/>
                  </a:cubicBezTo>
                  <a:cubicBezTo>
                    <a:pt x="229" y="79"/>
                    <a:pt x="229" y="79"/>
                    <a:pt x="229" y="79"/>
                  </a:cubicBezTo>
                  <a:cubicBezTo>
                    <a:pt x="227" y="80"/>
                    <a:pt x="227" y="80"/>
                    <a:pt x="227" y="80"/>
                  </a:cubicBezTo>
                  <a:cubicBezTo>
                    <a:pt x="227" y="81"/>
                    <a:pt x="227" y="81"/>
                    <a:pt x="227" y="81"/>
                  </a:cubicBezTo>
                  <a:cubicBezTo>
                    <a:pt x="228" y="81"/>
                    <a:pt x="228" y="81"/>
                    <a:pt x="228" y="81"/>
                  </a:cubicBezTo>
                  <a:cubicBezTo>
                    <a:pt x="229" y="81"/>
                    <a:pt x="229" y="81"/>
                    <a:pt x="229" y="81"/>
                  </a:cubicBezTo>
                  <a:cubicBezTo>
                    <a:pt x="230" y="80"/>
                    <a:pt x="230" y="80"/>
                    <a:pt x="230" y="80"/>
                  </a:cubicBezTo>
                  <a:cubicBezTo>
                    <a:pt x="231" y="79"/>
                    <a:pt x="231" y="79"/>
                    <a:pt x="231" y="79"/>
                  </a:cubicBezTo>
                  <a:cubicBezTo>
                    <a:pt x="232" y="80"/>
                    <a:pt x="232" y="80"/>
                    <a:pt x="232" y="80"/>
                  </a:cubicBezTo>
                  <a:cubicBezTo>
                    <a:pt x="233" y="82"/>
                    <a:pt x="233" y="82"/>
                    <a:pt x="233" y="82"/>
                  </a:cubicBezTo>
                  <a:cubicBezTo>
                    <a:pt x="233" y="83"/>
                    <a:pt x="233" y="83"/>
                    <a:pt x="233" y="83"/>
                  </a:cubicBezTo>
                  <a:cubicBezTo>
                    <a:pt x="234" y="83"/>
                    <a:pt x="234" y="83"/>
                    <a:pt x="234" y="83"/>
                  </a:cubicBezTo>
                  <a:close/>
                  <a:moveTo>
                    <a:pt x="354" y="154"/>
                  </a:moveTo>
                  <a:cubicBezTo>
                    <a:pt x="354" y="153"/>
                    <a:pt x="354" y="153"/>
                    <a:pt x="354" y="153"/>
                  </a:cubicBezTo>
                  <a:cubicBezTo>
                    <a:pt x="356" y="154"/>
                    <a:pt x="356" y="154"/>
                    <a:pt x="356" y="154"/>
                  </a:cubicBezTo>
                  <a:cubicBezTo>
                    <a:pt x="356" y="154"/>
                    <a:pt x="356" y="154"/>
                    <a:pt x="356" y="154"/>
                  </a:cubicBezTo>
                  <a:cubicBezTo>
                    <a:pt x="355" y="155"/>
                    <a:pt x="355" y="155"/>
                    <a:pt x="355" y="155"/>
                  </a:cubicBezTo>
                  <a:cubicBezTo>
                    <a:pt x="354" y="155"/>
                    <a:pt x="354" y="155"/>
                    <a:pt x="354" y="155"/>
                  </a:cubicBezTo>
                  <a:cubicBezTo>
                    <a:pt x="354" y="154"/>
                    <a:pt x="354" y="154"/>
                    <a:pt x="354" y="154"/>
                  </a:cubicBezTo>
                  <a:close/>
                  <a:moveTo>
                    <a:pt x="340" y="126"/>
                  </a:moveTo>
                  <a:cubicBezTo>
                    <a:pt x="339" y="126"/>
                    <a:pt x="339" y="126"/>
                    <a:pt x="339" y="126"/>
                  </a:cubicBezTo>
                  <a:cubicBezTo>
                    <a:pt x="338" y="125"/>
                    <a:pt x="338" y="125"/>
                    <a:pt x="338" y="125"/>
                  </a:cubicBezTo>
                  <a:cubicBezTo>
                    <a:pt x="337" y="126"/>
                    <a:pt x="337" y="126"/>
                    <a:pt x="337" y="126"/>
                  </a:cubicBezTo>
                  <a:cubicBezTo>
                    <a:pt x="338" y="126"/>
                    <a:pt x="338" y="126"/>
                    <a:pt x="338" y="126"/>
                  </a:cubicBezTo>
                  <a:cubicBezTo>
                    <a:pt x="339" y="127"/>
                    <a:pt x="339" y="127"/>
                    <a:pt x="339" y="127"/>
                  </a:cubicBezTo>
                  <a:cubicBezTo>
                    <a:pt x="339" y="127"/>
                    <a:pt x="339" y="127"/>
                    <a:pt x="339" y="127"/>
                  </a:cubicBezTo>
                  <a:cubicBezTo>
                    <a:pt x="337" y="127"/>
                    <a:pt x="337" y="127"/>
                    <a:pt x="337" y="127"/>
                  </a:cubicBezTo>
                  <a:cubicBezTo>
                    <a:pt x="337" y="128"/>
                    <a:pt x="337" y="128"/>
                    <a:pt x="337" y="128"/>
                  </a:cubicBezTo>
                  <a:cubicBezTo>
                    <a:pt x="337" y="129"/>
                    <a:pt x="337" y="129"/>
                    <a:pt x="337" y="129"/>
                  </a:cubicBezTo>
                  <a:cubicBezTo>
                    <a:pt x="337" y="129"/>
                    <a:pt x="337" y="129"/>
                    <a:pt x="337" y="129"/>
                  </a:cubicBezTo>
                  <a:cubicBezTo>
                    <a:pt x="337" y="129"/>
                    <a:pt x="337" y="129"/>
                    <a:pt x="337" y="129"/>
                  </a:cubicBezTo>
                  <a:cubicBezTo>
                    <a:pt x="336" y="129"/>
                    <a:pt x="336" y="129"/>
                    <a:pt x="336" y="129"/>
                  </a:cubicBezTo>
                  <a:cubicBezTo>
                    <a:pt x="335" y="129"/>
                    <a:pt x="335" y="129"/>
                    <a:pt x="335" y="129"/>
                  </a:cubicBezTo>
                  <a:cubicBezTo>
                    <a:pt x="334" y="130"/>
                    <a:pt x="334" y="130"/>
                    <a:pt x="334" y="130"/>
                  </a:cubicBezTo>
                  <a:cubicBezTo>
                    <a:pt x="333" y="131"/>
                    <a:pt x="333" y="131"/>
                    <a:pt x="333" y="131"/>
                  </a:cubicBezTo>
                  <a:cubicBezTo>
                    <a:pt x="333" y="132"/>
                    <a:pt x="333" y="132"/>
                    <a:pt x="333" y="132"/>
                  </a:cubicBezTo>
                  <a:cubicBezTo>
                    <a:pt x="333" y="132"/>
                    <a:pt x="333" y="132"/>
                    <a:pt x="333" y="132"/>
                  </a:cubicBezTo>
                  <a:cubicBezTo>
                    <a:pt x="334" y="132"/>
                    <a:pt x="334" y="132"/>
                    <a:pt x="334" y="132"/>
                  </a:cubicBezTo>
                  <a:cubicBezTo>
                    <a:pt x="333" y="133"/>
                    <a:pt x="333" y="133"/>
                    <a:pt x="333" y="133"/>
                  </a:cubicBezTo>
                  <a:cubicBezTo>
                    <a:pt x="333" y="134"/>
                    <a:pt x="333" y="134"/>
                    <a:pt x="333" y="134"/>
                  </a:cubicBezTo>
                  <a:cubicBezTo>
                    <a:pt x="334" y="134"/>
                    <a:pt x="334" y="134"/>
                    <a:pt x="334" y="134"/>
                  </a:cubicBezTo>
                  <a:cubicBezTo>
                    <a:pt x="334" y="133"/>
                    <a:pt x="334" y="133"/>
                    <a:pt x="334" y="133"/>
                  </a:cubicBezTo>
                  <a:cubicBezTo>
                    <a:pt x="335" y="133"/>
                    <a:pt x="335" y="133"/>
                    <a:pt x="335" y="133"/>
                  </a:cubicBezTo>
                  <a:cubicBezTo>
                    <a:pt x="334" y="134"/>
                    <a:pt x="334" y="134"/>
                    <a:pt x="334" y="134"/>
                  </a:cubicBezTo>
                  <a:cubicBezTo>
                    <a:pt x="334" y="135"/>
                    <a:pt x="334" y="135"/>
                    <a:pt x="334" y="135"/>
                  </a:cubicBezTo>
                  <a:cubicBezTo>
                    <a:pt x="335" y="135"/>
                    <a:pt x="335" y="135"/>
                    <a:pt x="335" y="135"/>
                  </a:cubicBezTo>
                  <a:cubicBezTo>
                    <a:pt x="336" y="135"/>
                    <a:pt x="336" y="135"/>
                    <a:pt x="336" y="135"/>
                  </a:cubicBezTo>
                  <a:cubicBezTo>
                    <a:pt x="336" y="136"/>
                    <a:pt x="336" y="136"/>
                    <a:pt x="336" y="136"/>
                  </a:cubicBezTo>
                  <a:cubicBezTo>
                    <a:pt x="336" y="137"/>
                    <a:pt x="336" y="137"/>
                    <a:pt x="336" y="137"/>
                  </a:cubicBezTo>
                  <a:cubicBezTo>
                    <a:pt x="337" y="137"/>
                    <a:pt x="337" y="137"/>
                    <a:pt x="337" y="137"/>
                  </a:cubicBezTo>
                  <a:cubicBezTo>
                    <a:pt x="337" y="136"/>
                    <a:pt x="337" y="136"/>
                    <a:pt x="337" y="136"/>
                  </a:cubicBezTo>
                  <a:cubicBezTo>
                    <a:pt x="338" y="136"/>
                    <a:pt x="338" y="136"/>
                    <a:pt x="338" y="136"/>
                  </a:cubicBezTo>
                  <a:cubicBezTo>
                    <a:pt x="338" y="138"/>
                    <a:pt x="338" y="138"/>
                    <a:pt x="338" y="138"/>
                  </a:cubicBezTo>
                  <a:cubicBezTo>
                    <a:pt x="338" y="138"/>
                    <a:pt x="338" y="138"/>
                    <a:pt x="338" y="138"/>
                  </a:cubicBezTo>
                  <a:cubicBezTo>
                    <a:pt x="339" y="138"/>
                    <a:pt x="339" y="138"/>
                    <a:pt x="339" y="138"/>
                  </a:cubicBezTo>
                  <a:cubicBezTo>
                    <a:pt x="339" y="139"/>
                    <a:pt x="339" y="139"/>
                    <a:pt x="339" y="139"/>
                  </a:cubicBezTo>
                  <a:cubicBezTo>
                    <a:pt x="341" y="139"/>
                    <a:pt x="341" y="139"/>
                    <a:pt x="341" y="139"/>
                  </a:cubicBezTo>
                  <a:cubicBezTo>
                    <a:pt x="342" y="140"/>
                    <a:pt x="342" y="140"/>
                    <a:pt x="342" y="140"/>
                  </a:cubicBezTo>
                  <a:cubicBezTo>
                    <a:pt x="343" y="140"/>
                    <a:pt x="343" y="140"/>
                    <a:pt x="343" y="140"/>
                  </a:cubicBezTo>
                  <a:cubicBezTo>
                    <a:pt x="344" y="141"/>
                    <a:pt x="344" y="141"/>
                    <a:pt x="344" y="141"/>
                  </a:cubicBezTo>
                  <a:cubicBezTo>
                    <a:pt x="344" y="140"/>
                    <a:pt x="344" y="140"/>
                    <a:pt x="344" y="140"/>
                  </a:cubicBezTo>
                  <a:cubicBezTo>
                    <a:pt x="344" y="139"/>
                    <a:pt x="344" y="139"/>
                    <a:pt x="344" y="139"/>
                  </a:cubicBezTo>
                  <a:cubicBezTo>
                    <a:pt x="345" y="139"/>
                    <a:pt x="345" y="139"/>
                    <a:pt x="345" y="139"/>
                  </a:cubicBezTo>
                  <a:cubicBezTo>
                    <a:pt x="345" y="137"/>
                    <a:pt x="345" y="137"/>
                    <a:pt x="345" y="137"/>
                  </a:cubicBezTo>
                  <a:cubicBezTo>
                    <a:pt x="345" y="136"/>
                    <a:pt x="345" y="136"/>
                    <a:pt x="345" y="136"/>
                  </a:cubicBezTo>
                  <a:cubicBezTo>
                    <a:pt x="346" y="134"/>
                    <a:pt x="346" y="134"/>
                    <a:pt x="346" y="134"/>
                  </a:cubicBezTo>
                  <a:cubicBezTo>
                    <a:pt x="346" y="134"/>
                    <a:pt x="346" y="134"/>
                    <a:pt x="346" y="134"/>
                  </a:cubicBezTo>
                  <a:cubicBezTo>
                    <a:pt x="347" y="132"/>
                    <a:pt x="347" y="132"/>
                    <a:pt x="347" y="132"/>
                  </a:cubicBezTo>
                  <a:cubicBezTo>
                    <a:pt x="347" y="130"/>
                    <a:pt x="347" y="130"/>
                    <a:pt x="347" y="130"/>
                  </a:cubicBezTo>
                  <a:cubicBezTo>
                    <a:pt x="348" y="130"/>
                    <a:pt x="348" y="130"/>
                    <a:pt x="348" y="130"/>
                  </a:cubicBezTo>
                  <a:cubicBezTo>
                    <a:pt x="347" y="128"/>
                    <a:pt x="347" y="128"/>
                    <a:pt x="347" y="128"/>
                  </a:cubicBezTo>
                  <a:cubicBezTo>
                    <a:pt x="346" y="128"/>
                    <a:pt x="346" y="128"/>
                    <a:pt x="346" y="128"/>
                  </a:cubicBezTo>
                  <a:cubicBezTo>
                    <a:pt x="346" y="126"/>
                    <a:pt x="346" y="126"/>
                    <a:pt x="346" y="126"/>
                  </a:cubicBezTo>
                  <a:cubicBezTo>
                    <a:pt x="346" y="126"/>
                    <a:pt x="346" y="126"/>
                    <a:pt x="346" y="126"/>
                  </a:cubicBezTo>
                  <a:cubicBezTo>
                    <a:pt x="345" y="125"/>
                    <a:pt x="345" y="125"/>
                    <a:pt x="345" y="125"/>
                  </a:cubicBezTo>
                  <a:cubicBezTo>
                    <a:pt x="344" y="124"/>
                    <a:pt x="344" y="124"/>
                    <a:pt x="344" y="124"/>
                  </a:cubicBezTo>
                  <a:cubicBezTo>
                    <a:pt x="343" y="124"/>
                    <a:pt x="343" y="124"/>
                    <a:pt x="343" y="124"/>
                  </a:cubicBezTo>
                  <a:cubicBezTo>
                    <a:pt x="341" y="124"/>
                    <a:pt x="341" y="124"/>
                    <a:pt x="341" y="124"/>
                  </a:cubicBezTo>
                  <a:cubicBezTo>
                    <a:pt x="340" y="124"/>
                    <a:pt x="340" y="124"/>
                    <a:pt x="340" y="124"/>
                  </a:cubicBezTo>
                  <a:cubicBezTo>
                    <a:pt x="340" y="125"/>
                    <a:pt x="340" y="125"/>
                    <a:pt x="340" y="125"/>
                  </a:cubicBezTo>
                  <a:cubicBezTo>
                    <a:pt x="340" y="126"/>
                    <a:pt x="340" y="126"/>
                    <a:pt x="340" y="126"/>
                  </a:cubicBezTo>
                  <a:cubicBezTo>
                    <a:pt x="340" y="126"/>
                    <a:pt x="340" y="126"/>
                    <a:pt x="340" y="126"/>
                  </a:cubicBezTo>
                  <a:cubicBezTo>
                    <a:pt x="340" y="126"/>
                    <a:pt x="340" y="126"/>
                    <a:pt x="340" y="126"/>
                  </a:cubicBezTo>
                  <a:close/>
                  <a:moveTo>
                    <a:pt x="348" y="116"/>
                  </a:moveTo>
                  <a:cubicBezTo>
                    <a:pt x="347" y="116"/>
                    <a:pt x="347" y="116"/>
                    <a:pt x="347" y="116"/>
                  </a:cubicBezTo>
                  <a:cubicBezTo>
                    <a:pt x="347" y="115"/>
                    <a:pt x="347" y="115"/>
                    <a:pt x="347" y="115"/>
                  </a:cubicBezTo>
                  <a:cubicBezTo>
                    <a:pt x="348" y="115"/>
                    <a:pt x="348" y="115"/>
                    <a:pt x="348" y="115"/>
                  </a:cubicBezTo>
                  <a:cubicBezTo>
                    <a:pt x="348" y="116"/>
                    <a:pt x="348" y="116"/>
                    <a:pt x="348" y="116"/>
                  </a:cubicBezTo>
                  <a:close/>
                  <a:moveTo>
                    <a:pt x="346" y="123"/>
                  </a:moveTo>
                  <a:cubicBezTo>
                    <a:pt x="346" y="122"/>
                    <a:pt x="346" y="122"/>
                    <a:pt x="346" y="122"/>
                  </a:cubicBezTo>
                  <a:cubicBezTo>
                    <a:pt x="346" y="122"/>
                    <a:pt x="346" y="122"/>
                    <a:pt x="346" y="122"/>
                  </a:cubicBezTo>
                  <a:cubicBezTo>
                    <a:pt x="346" y="121"/>
                    <a:pt x="346" y="121"/>
                    <a:pt x="346" y="121"/>
                  </a:cubicBezTo>
                  <a:cubicBezTo>
                    <a:pt x="346" y="120"/>
                    <a:pt x="346" y="120"/>
                    <a:pt x="346" y="120"/>
                  </a:cubicBezTo>
                  <a:cubicBezTo>
                    <a:pt x="346" y="119"/>
                    <a:pt x="346" y="119"/>
                    <a:pt x="346" y="119"/>
                  </a:cubicBezTo>
                  <a:cubicBezTo>
                    <a:pt x="347" y="119"/>
                    <a:pt x="347" y="119"/>
                    <a:pt x="347" y="119"/>
                  </a:cubicBezTo>
                  <a:cubicBezTo>
                    <a:pt x="348" y="119"/>
                    <a:pt x="348" y="119"/>
                    <a:pt x="348" y="119"/>
                  </a:cubicBezTo>
                  <a:cubicBezTo>
                    <a:pt x="347" y="121"/>
                    <a:pt x="347" y="121"/>
                    <a:pt x="347" y="121"/>
                  </a:cubicBezTo>
                  <a:cubicBezTo>
                    <a:pt x="347" y="122"/>
                    <a:pt x="347" y="122"/>
                    <a:pt x="347" y="122"/>
                  </a:cubicBezTo>
                  <a:cubicBezTo>
                    <a:pt x="346" y="123"/>
                    <a:pt x="346" y="123"/>
                    <a:pt x="346" y="123"/>
                  </a:cubicBezTo>
                  <a:close/>
                  <a:moveTo>
                    <a:pt x="338" y="120"/>
                  </a:moveTo>
                  <a:cubicBezTo>
                    <a:pt x="337" y="120"/>
                    <a:pt x="337" y="120"/>
                    <a:pt x="337" y="120"/>
                  </a:cubicBezTo>
                  <a:cubicBezTo>
                    <a:pt x="338" y="119"/>
                    <a:pt x="338" y="119"/>
                    <a:pt x="338" y="119"/>
                  </a:cubicBezTo>
                  <a:cubicBezTo>
                    <a:pt x="339" y="119"/>
                    <a:pt x="339" y="119"/>
                    <a:pt x="339" y="119"/>
                  </a:cubicBezTo>
                  <a:cubicBezTo>
                    <a:pt x="339" y="119"/>
                    <a:pt x="339" y="119"/>
                    <a:pt x="339" y="119"/>
                  </a:cubicBezTo>
                  <a:cubicBezTo>
                    <a:pt x="339" y="119"/>
                    <a:pt x="339" y="119"/>
                    <a:pt x="339" y="119"/>
                  </a:cubicBezTo>
                  <a:cubicBezTo>
                    <a:pt x="338" y="120"/>
                    <a:pt x="338" y="120"/>
                    <a:pt x="338" y="120"/>
                  </a:cubicBezTo>
                  <a:cubicBezTo>
                    <a:pt x="338" y="120"/>
                    <a:pt x="338" y="120"/>
                    <a:pt x="338" y="120"/>
                  </a:cubicBezTo>
                  <a:close/>
                  <a:moveTo>
                    <a:pt x="336" y="122"/>
                  </a:moveTo>
                  <a:cubicBezTo>
                    <a:pt x="335" y="121"/>
                    <a:pt x="335" y="121"/>
                    <a:pt x="335" y="121"/>
                  </a:cubicBezTo>
                  <a:cubicBezTo>
                    <a:pt x="336" y="121"/>
                    <a:pt x="336" y="121"/>
                    <a:pt x="336" y="121"/>
                  </a:cubicBezTo>
                  <a:cubicBezTo>
                    <a:pt x="337" y="121"/>
                    <a:pt x="337" y="121"/>
                    <a:pt x="337" y="121"/>
                  </a:cubicBezTo>
                  <a:cubicBezTo>
                    <a:pt x="336" y="121"/>
                    <a:pt x="336" y="121"/>
                    <a:pt x="336" y="121"/>
                  </a:cubicBezTo>
                  <a:cubicBezTo>
                    <a:pt x="336" y="122"/>
                    <a:pt x="336" y="122"/>
                    <a:pt x="336" y="122"/>
                  </a:cubicBezTo>
                  <a:close/>
                  <a:moveTo>
                    <a:pt x="337" y="124"/>
                  </a:moveTo>
                  <a:cubicBezTo>
                    <a:pt x="337" y="124"/>
                    <a:pt x="337" y="124"/>
                    <a:pt x="337" y="124"/>
                  </a:cubicBezTo>
                  <a:cubicBezTo>
                    <a:pt x="337" y="123"/>
                    <a:pt x="337" y="123"/>
                    <a:pt x="337" y="123"/>
                  </a:cubicBezTo>
                  <a:cubicBezTo>
                    <a:pt x="337" y="122"/>
                    <a:pt x="337" y="122"/>
                    <a:pt x="337" y="122"/>
                  </a:cubicBezTo>
                  <a:cubicBezTo>
                    <a:pt x="338" y="122"/>
                    <a:pt x="338" y="122"/>
                    <a:pt x="338" y="122"/>
                  </a:cubicBezTo>
                  <a:cubicBezTo>
                    <a:pt x="338" y="123"/>
                    <a:pt x="338" y="123"/>
                    <a:pt x="338" y="123"/>
                  </a:cubicBezTo>
                  <a:cubicBezTo>
                    <a:pt x="339" y="123"/>
                    <a:pt x="339" y="123"/>
                    <a:pt x="339" y="123"/>
                  </a:cubicBezTo>
                  <a:cubicBezTo>
                    <a:pt x="338" y="124"/>
                    <a:pt x="338" y="124"/>
                    <a:pt x="338" y="124"/>
                  </a:cubicBezTo>
                  <a:cubicBezTo>
                    <a:pt x="337" y="124"/>
                    <a:pt x="337" y="124"/>
                    <a:pt x="337" y="124"/>
                  </a:cubicBezTo>
                  <a:close/>
                  <a:moveTo>
                    <a:pt x="335" y="126"/>
                  </a:moveTo>
                  <a:cubicBezTo>
                    <a:pt x="334" y="125"/>
                    <a:pt x="334" y="125"/>
                    <a:pt x="334" y="125"/>
                  </a:cubicBezTo>
                  <a:cubicBezTo>
                    <a:pt x="334" y="123"/>
                    <a:pt x="334" y="123"/>
                    <a:pt x="334" y="123"/>
                  </a:cubicBezTo>
                  <a:cubicBezTo>
                    <a:pt x="334" y="123"/>
                    <a:pt x="334" y="123"/>
                    <a:pt x="334" y="123"/>
                  </a:cubicBezTo>
                  <a:cubicBezTo>
                    <a:pt x="335" y="123"/>
                    <a:pt x="335" y="123"/>
                    <a:pt x="335" y="123"/>
                  </a:cubicBezTo>
                  <a:cubicBezTo>
                    <a:pt x="336" y="123"/>
                    <a:pt x="336" y="123"/>
                    <a:pt x="336" y="123"/>
                  </a:cubicBezTo>
                  <a:cubicBezTo>
                    <a:pt x="336" y="123"/>
                    <a:pt x="336" y="123"/>
                    <a:pt x="336" y="123"/>
                  </a:cubicBezTo>
                  <a:cubicBezTo>
                    <a:pt x="337" y="123"/>
                    <a:pt x="337" y="123"/>
                    <a:pt x="337" y="123"/>
                  </a:cubicBezTo>
                  <a:cubicBezTo>
                    <a:pt x="336" y="124"/>
                    <a:pt x="336" y="124"/>
                    <a:pt x="336" y="124"/>
                  </a:cubicBezTo>
                  <a:cubicBezTo>
                    <a:pt x="336" y="125"/>
                    <a:pt x="336" y="125"/>
                    <a:pt x="336" y="125"/>
                  </a:cubicBezTo>
                  <a:cubicBezTo>
                    <a:pt x="336" y="125"/>
                    <a:pt x="336" y="125"/>
                    <a:pt x="336" y="125"/>
                  </a:cubicBezTo>
                  <a:cubicBezTo>
                    <a:pt x="335" y="125"/>
                    <a:pt x="335" y="125"/>
                    <a:pt x="335" y="125"/>
                  </a:cubicBezTo>
                  <a:cubicBezTo>
                    <a:pt x="335" y="126"/>
                    <a:pt x="335" y="126"/>
                    <a:pt x="335" y="126"/>
                  </a:cubicBezTo>
                  <a:close/>
                  <a:moveTo>
                    <a:pt x="331" y="126"/>
                  </a:moveTo>
                  <a:cubicBezTo>
                    <a:pt x="331" y="125"/>
                    <a:pt x="331" y="125"/>
                    <a:pt x="331" y="125"/>
                  </a:cubicBezTo>
                  <a:cubicBezTo>
                    <a:pt x="332" y="125"/>
                    <a:pt x="332" y="125"/>
                    <a:pt x="332" y="125"/>
                  </a:cubicBezTo>
                  <a:cubicBezTo>
                    <a:pt x="332" y="125"/>
                    <a:pt x="332" y="125"/>
                    <a:pt x="332" y="125"/>
                  </a:cubicBezTo>
                  <a:cubicBezTo>
                    <a:pt x="332" y="126"/>
                    <a:pt x="332" y="126"/>
                    <a:pt x="332" y="126"/>
                  </a:cubicBezTo>
                  <a:cubicBezTo>
                    <a:pt x="331" y="126"/>
                    <a:pt x="331" y="126"/>
                    <a:pt x="331" y="126"/>
                  </a:cubicBezTo>
                  <a:close/>
                  <a:moveTo>
                    <a:pt x="319" y="128"/>
                  </a:moveTo>
                  <a:cubicBezTo>
                    <a:pt x="318" y="127"/>
                    <a:pt x="318" y="127"/>
                    <a:pt x="318" y="127"/>
                  </a:cubicBezTo>
                  <a:cubicBezTo>
                    <a:pt x="317" y="127"/>
                    <a:pt x="317" y="127"/>
                    <a:pt x="317" y="127"/>
                  </a:cubicBezTo>
                  <a:cubicBezTo>
                    <a:pt x="316" y="127"/>
                    <a:pt x="316" y="127"/>
                    <a:pt x="316" y="127"/>
                  </a:cubicBezTo>
                  <a:cubicBezTo>
                    <a:pt x="316" y="125"/>
                    <a:pt x="316" y="125"/>
                    <a:pt x="316" y="125"/>
                  </a:cubicBezTo>
                  <a:cubicBezTo>
                    <a:pt x="316" y="125"/>
                    <a:pt x="316" y="125"/>
                    <a:pt x="316" y="125"/>
                  </a:cubicBezTo>
                  <a:cubicBezTo>
                    <a:pt x="316" y="124"/>
                    <a:pt x="316" y="124"/>
                    <a:pt x="316" y="124"/>
                  </a:cubicBezTo>
                  <a:cubicBezTo>
                    <a:pt x="317" y="123"/>
                    <a:pt x="317" y="123"/>
                    <a:pt x="317" y="123"/>
                  </a:cubicBezTo>
                  <a:cubicBezTo>
                    <a:pt x="317" y="123"/>
                    <a:pt x="317" y="123"/>
                    <a:pt x="317" y="123"/>
                  </a:cubicBezTo>
                  <a:cubicBezTo>
                    <a:pt x="318" y="124"/>
                    <a:pt x="318" y="124"/>
                    <a:pt x="318" y="124"/>
                  </a:cubicBezTo>
                  <a:cubicBezTo>
                    <a:pt x="318" y="124"/>
                    <a:pt x="318" y="124"/>
                    <a:pt x="318" y="124"/>
                  </a:cubicBezTo>
                  <a:cubicBezTo>
                    <a:pt x="318" y="123"/>
                    <a:pt x="318" y="123"/>
                    <a:pt x="318" y="123"/>
                  </a:cubicBezTo>
                  <a:cubicBezTo>
                    <a:pt x="318" y="122"/>
                    <a:pt x="318" y="122"/>
                    <a:pt x="318" y="122"/>
                  </a:cubicBezTo>
                  <a:cubicBezTo>
                    <a:pt x="317" y="122"/>
                    <a:pt x="317" y="122"/>
                    <a:pt x="317" y="122"/>
                  </a:cubicBezTo>
                  <a:cubicBezTo>
                    <a:pt x="316" y="121"/>
                    <a:pt x="316" y="121"/>
                    <a:pt x="316" y="121"/>
                  </a:cubicBezTo>
                  <a:cubicBezTo>
                    <a:pt x="316" y="121"/>
                    <a:pt x="316" y="121"/>
                    <a:pt x="316" y="121"/>
                  </a:cubicBezTo>
                  <a:cubicBezTo>
                    <a:pt x="316" y="120"/>
                    <a:pt x="316" y="120"/>
                    <a:pt x="316" y="120"/>
                  </a:cubicBezTo>
                  <a:cubicBezTo>
                    <a:pt x="317" y="120"/>
                    <a:pt x="317" y="120"/>
                    <a:pt x="317" y="120"/>
                  </a:cubicBezTo>
                  <a:cubicBezTo>
                    <a:pt x="317" y="121"/>
                    <a:pt x="317" y="121"/>
                    <a:pt x="317" y="121"/>
                  </a:cubicBezTo>
                  <a:cubicBezTo>
                    <a:pt x="318" y="120"/>
                    <a:pt x="318" y="120"/>
                    <a:pt x="318" y="120"/>
                  </a:cubicBezTo>
                  <a:cubicBezTo>
                    <a:pt x="318" y="120"/>
                    <a:pt x="318" y="120"/>
                    <a:pt x="318" y="120"/>
                  </a:cubicBezTo>
                  <a:cubicBezTo>
                    <a:pt x="318" y="119"/>
                    <a:pt x="318" y="119"/>
                    <a:pt x="318" y="119"/>
                  </a:cubicBezTo>
                  <a:cubicBezTo>
                    <a:pt x="319" y="120"/>
                    <a:pt x="319" y="120"/>
                    <a:pt x="319" y="120"/>
                  </a:cubicBezTo>
                  <a:cubicBezTo>
                    <a:pt x="321" y="120"/>
                    <a:pt x="321" y="120"/>
                    <a:pt x="321" y="120"/>
                  </a:cubicBezTo>
                  <a:cubicBezTo>
                    <a:pt x="322" y="120"/>
                    <a:pt x="322" y="120"/>
                    <a:pt x="322" y="120"/>
                  </a:cubicBezTo>
                  <a:cubicBezTo>
                    <a:pt x="321" y="119"/>
                    <a:pt x="321" y="119"/>
                    <a:pt x="321" y="119"/>
                  </a:cubicBezTo>
                  <a:cubicBezTo>
                    <a:pt x="320" y="119"/>
                    <a:pt x="320" y="119"/>
                    <a:pt x="320" y="119"/>
                  </a:cubicBezTo>
                  <a:cubicBezTo>
                    <a:pt x="321" y="119"/>
                    <a:pt x="321" y="119"/>
                    <a:pt x="321" y="119"/>
                  </a:cubicBezTo>
                  <a:cubicBezTo>
                    <a:pt x="323" y="119"/>
                    <a:pt x="323" y="119"/>
                    <a:pt x="323" y="119"/>
                  </a:cubicBezTo>
                  <a:cubicBezTo>
                    <a:pt x="324" y="118"/>
                    <a:pt x="324" y="118"/>
                    <a:pt x="324" y="118"/>
                  </a:cubicBezTo>
                  <a:cubicBezTo>
                    <a:pt x="325" y="118"/>
                    <a:pt x="325" y="118"/>
                    <a:pt x="325" y="118"/>
                  </a:cubicBezTo>
                  <a:cubicBezTo>
                    <a:pt x="327" y="118"/>
                    <a:pt x="327" y="118"/>
                    <a:pt x="327" y="118"/>
                  </a:cubicBezTo>
                  <a:cubicBezTo>
                    <a:pt x="328" y="118"/>
                    <a:pt x="328" y="118"/>
                    <a:pt x="328" y="118"/>
                  </a:cubicBezTo>
                  <a:cubicBezTo>
                    <a:pt x="327" y="117"/>
                    <a:pt x="327" y="117"/>
                    <a:pt x="327" y="117"/>
                  </a:cubicBezTo>
                  <a:cubicBezTo>
                    <a:pt x="322" y="116"/>
                    <a:pt x="322" y="116"/>
                    <a:pt x="322" y="116"/>
                  </a:cubicBezTo>
                  <a:cubicBezTo>
                    <a:pt x="321" y="116"/>
                    <a:pt x="321" y="116"/>
                    <a:pt x="321" y="116"/>
                  </a:cubicBezTo>
                  <a:cubicBezTo>
                    <a:pt x="320" y="116"/>
                    <a:pt x="320" y="116"/>
                    <a:pt x="320" y="116"/>
                  </a:cubicBezTo>
                  <a:cubicBezTo>
                    <a:pt x="318" y="116"/>
                    <a:pt x="318" y="116"/>
                    <a:pt x="318" y="116"/>
                  </a:cubicBezTo>
                  <a:cubicBezTo>
                    <a:pt x="317" y="115"/>
                    <a:pt x="317" y="115"/>
                    <a:pt x="317" y="115"/>
                  </a:cubicBezTo>
                  <a:cubicBezTo>
                    <a:pt x="316" y="116"/>
                    <a:pt x="316" y="116"/>
                    <a:pt x="316" y="116"/>
                  </a:cubicBezTo>
                  <a:cubicBezTo>
                    <a:pt x="315" y="115"/>
                    <a:pt x="315" y="115"/>
                    <a:pt x="315" y="115"/>
                  </a:cubicBezTo>
                  <a:cubicBezTo>
                    <a:pt x="314" y="115"/>
                    <a:pt x="314" y="115"/>
                    <a:pt x="314" y="115"/>
                  </a:cubicBezTo>
                  <a:cubicBezTo>
                    <a:pt x="313" y="116"/>
                    <a:pt x="313" y="116"/>
                    <a:pt x="313" y="116"/>
                  </a:cubicBezTo>
                  <a:cubicBezTo>
                    <a:pt x="313" y="115"/>
                    <a:pt x="313" y="115"/>
                    <a:pt x="313" y="115"/>
                  </a:cubicBezTo>
                  <a:cubicBezTo>
                    <a:pt x="312" y="115"/>
                    <a:pt x="312" y="115"/>
                    <a:pt x="312" y="115"/>
                  </a:cubicBezTo>
                  <a:cubicBezTo>
                    <a:pt x="312" y="115"/>
                    <a:pt x="312" y="115"/>
                    <a:pt x="312" y="115"/>
                  </a:cubicBezTo>
                  <a:cubicBezTo>
                    <a:pt x="312" y="114"/>
                    <a:pt x="312" y="114"/>
                    <a:pt x="312" y="114"/>
                  </a:cubicBezTo>
                  <a:cubicBezTo>
                    <a:pt x="313" y="114"/>
                    <a:pt x="313" y="114"/>
                    <a:pt x="313" y="114"/>
                  </a:cubicBezTo>
                  <a:cubicBezTo>
                    <a:pt x="313" y="113"/>
                    <a:pt x="313" y="113"/>
                    <a:pt x="313" y="113"/>
                  </a:cubicBezTo>
                  <a:cubicBezTo>
                    <a:pt x="314" y="113"/>
                    <a:pt x="314" y="113"/>
                    <a:pt x="314" y="113"/>
                  </a:cubicBezTo>
                  <a:cubicBezTo>
                    <a:pt x="315" y="113"/>
                    <a:pt x="315" y="113"/>
                    <a:pt x="315" y="113"/>
                  </a:cubicBezTo>
                  <a:cubicBezTo>
                    <a:pt x="314" y="113"/>
                    <a:pt x="314" y="113"/>
                    <a:pt x="314" y="113"/>
                  </a:cubicBezTo>
                  <a:cubicBezTo>
                    <a:pt x="315" y="112"/>
                    <a:pt x="315" y="112"/>
                    <a:pt x="315" y="112"/>
                  </a:cubicBezTo>
                  <a:cubicBezTo>
                    <a:pt x="315" y="111"/>
                    <a:pt x="315" y="111"/>
                    <a:pt x="315" y="111"/>
                  </a:cubicBezTo>
                  <a:cubicBezTo>
                    <a:pt x="316" y="111"/>
                    <a:pt x="316" y="111"/>
                    <a:pt x="316" y="111"/>
                  </a:cubicBezTo>
                  <a:cubicBezTo>
                    <a:pt x="317" y="111"/>
                    <a:pt x="317" y="111"/>
                    <a:pt x="317" y="111"/>
                  </a:cubicBezTo>
                  <a:cubicBezTo>
                    <a:pt x="317" y="112"/>
                    <a:pt x="317" y="112"/>
                    <a:pt x="317" y="112"/>
                  </a:cubicBezTo>
                  <a:cubicBezTo>
                    <a:pt x="318" y="112"/>
                    <a:pt x="318" y="112"/>
                    <a:pt x="318" y="112"/>
                  </a:cubicBezTo>
                  <a:cubicBezTo>
                    <a:pt x="318" y="114"/>
                    <a:pt x="318" y="114"/>
                    <a:pt x="318" y="114"/>
                  </a:cubicBezTo>
                  <a:cubicBezTo>
                    <a:pt x="318" y="114"/>
                    <a:pt x="318" y="114"/>
                    <a:pt x="318" y="114"/>
                  </a:cubicBezTo>
                  <a:cubicBezTo>
                    <a:pt x="319" y="114"/>
                    <a:pt x="319" y="114"/>
                    <a:pt x="319" y="114"/>
                  </a:cubicBezTo>
                  <a:cubicBezTo>
                    <a:pt x="319" y="112"/>
                    <a:pt x="319" y="112"/>
                    <a:pt x="319" y="112"/>
                  </a:cubicBezTo>
                  <a:cubicBezTo>
                    <a:pt x="318" y="112"/>
                    <a:pt x="318" y="112"/>
                    <a:pt x="318" y="112"/>
                  </a:cubicBezTo>
                  <a:cubicBezTo>
                    <a:pt x="318" y="111"/>
                    <a:pt x="318" y="111"/>
                    <a:pt x="318" y="111"/>
                  </a:cubicBezTo>
                  <a:cubicBezTo>
                    <a:pt x="320" y="110"/>
                    <a:pt x="320" y="110"/>
                    <a:pt x="320" y="110"/>
                  </a:cubicBezTo>
                  <a:cubicBezTo>
                    <a:pt x="320" y="109"/>
                    <a:pt x="320" y="109"/>
                    <a:pt x="320" y="109"/>
                  </a:cubicBezTo>
                  <a:cubicBezTo>
                    <a:pt x="319" y="109"/>
                    <a:pt x="319" y="109"/>
                    <a:pt x="319" y="109"/>
                  </a:cubicBezTo>
                  <a:cubicBezTo>
                    <a:pt x="319" y="107"/>
                    <a:pt x="319" y="107"/>
                    <a:pt x="319" y="107"/>
                  </a:cubicBezTo>
                  <a:cubicBezTo>
                    <a:pt x="320" y="107"/>
                    <a:pt x="320" y="107"/>
                    <a:pt x="320" y="107"/>
                  </a:cubicBezTo>
                  <a:cubicBezTo>
                    <a:pt x="321" y="106"/>
                    <a:pt x="321" y="106"/>
                    <a:pt x="321" y="106"/>
                  </a:cubicBezTo>
                  <a:cubicBezTo>
                    <a:pt x="322" y="106"/>
                    <a:pt x="322" y="106"/>
                    <a:pt x="322" y="106"/>
                  </a:cubicBezTo>
                  <a:cubicBezTo>
                    <a:pt x="321" y="105"/>
                    <a:pt x="321" y="105"/>
                    <a:pt x="321" y="105"/>
                  </a:cubicBezTo>
                  <a:cubicBezTo>
                    <a:pt x="321" y="105"/>
                    <a:pt x="321" y="105"/>
                    <a:pt x="321" y="105"/>
                  </a:cubicBezTo>
                  <a:cubicBezTo>
                    <a:pt x="320" y="105"/>
                    <a:pt x="320" y="105"/>
                    <a:pt x="320" y="105"/>
                  </a:cubicBezTo>
                  <a:cubicBezTo>
                    <a:pt x="320" y="104"/>
                    <a:pt x="320" y="104"/>
                    <a:pt x="320" y="104"/>
                  </a:cubicBezTo>
                  <a:cubicBezTo>
                    <a:pt x="321" y="103"/>
                    <a:pt x="321" y="103"/>
                    <a:pt x="321" y="103"/>
                  </a:cubicBezTo>
                  <a:cubicBezTo>
                    <a:pt x="322" y="102"/>
                    <a:pt x="322" y="102"/>
                    <a:pt x="322" y="102"/>
                  </a:cubicBezTo>
                  <a:cubicBezTo>
                    <a:pt x="323" y="102"/>
                    <a:pt x="323" y="102"/>
                    <a:pt x="323" y="102"/>
                  </a:cubicBezTo>
                  <a:cubicBezTo>
                    <a:pt x="323" y="102"/>
                    <a:pt x="323" y="102"/>
                    <a:pt x="323" y="102"/>
                  </a:cubicBezTo>
                  <a:cubicBezTo>
                    <a:pt x="324" y="103"/>
                    <a:pt x="324" y="103"/>
                    <a:pt x="324" y="103"/>
                  </a:cubicBezTo>
                  <a:cubicBezTo>
                    <a:pt x="324" y="104"/>
                    <a:pt x="324" y="104"/>
                    <a:pt x="324" y="104"/>
                  </a:cubicBezTo>
                  <a:cubicBezTo>
                    <a:pt x="324" y="105"/>
                    <a:pt x="324" y="105"/>
                    <a:pt x="324" y="105"/>
                  </a:cubicBezTo>
                  <a:cubicBezTo>
                    <a:pt x="324" y="105"/>
                    <a:pt x="324" y="105"/>
                    <a:pt x="324" y="105"/>
                  </a:cubicBezTo>
                  <a:cubicBezTo>
                    <a:pt x="324" y="106"/>
                    <a:pt x="324" y="106"/>
                    <a:pt x="324" y="106"/>
                  </a:cubicBezTo>
                  <a:cubicBezTo>
                    <a:pt x="325" y="107"/>
                    <a:pt x="325" y="107"/>
                    <a:pt x="325" y="107"/>
                  </a:cubicBezTo>
                  <a:cubicBezTo>
                    <a:pt x="325" y="111"/>
                    <a:pt x="325" y="111"/>
                    <a:pt x="325" y="111"/>
                  </a:cubicBezTo>
                  <a:cubicBezTo>
                    <a:pt x="325" y="112"/>
                    <a:pt x="325" y="112"/>
                    <a:pt x="325" y="112"/>
                  </a:cubicBezTo>
                  <a:cubicBezTo>
                    <a:pt x="325" y="112"/>
                    <a:pt x="325" y="112"/>
                    <a:pt x="325" y="112"/>
                  </a:cubicBezTo>
                  <a:cubicBezTo>
                    <a:pt x="326" y="113"/>
                    <a:pt x="326" y="113"/>
                    <a:pt x="326" y="113"/>
                  </a:cubicBezTo>
                  <a:cubicBezTo>
                    <a:pt x="328" y="112"/>
                    <a:pt x="328" y="112"/>
                    <a:pt x="328" y="112"/>
                  </a:cubicBezTo>
                  <a:cubicBezTo>
                    <a:pt x="327" y="111"/>
                    <a:pt x="327" y="111"/>
                    <a:pt x="327" y="111"/>
                  </a:cubicBezTo>
                  <a:cubicBezTo>
                    <a:pt x="327" y="109"/>
                    <a:pt x="327" y="109"/>
                    <a:pt x="327" y="109"/>
                  </a:cubicBezTo>
                  <a:cubicBezTo>
                    <a:pt x="328" y="109"/>
                    <a:pt x="328" y="109"/>
                    <a:pt x="328" y="109"/>
                  </a:cubicBezTo>
                  <a:cubicBezTo>
                    <a:pt x="328" y="108"/>
                    <a:pt x="328" y="108"/>
                    <a:pt x="328" y="108"/>
                  </a:cubicBezTo>
                  <a:cubicBezTo>
                    <a:pt x="326" y="107"/>
                    <a:pt x="326" y="107"/>
                    <a:pt x="326" y="107"/>
                  </a:cubicBezTo>
                  <a:cubicBezTo>
                    <a:pt x="327" y="106"/>
                    <a:pt x="327" y="106"/>
                    <a:pt x="327" y="106"/>
                  </a:cubicBezTo>
                  <a:cubicBezTo>
                    <a:pt x="328" y="106"/>
                    <a:pt x="328" y="106"/>
                    <a:pt x="328" y="106"/>
                  </a:cubicBezTo>
                  <a:cubicBezTo>
                    <a:pt x="329" y="107"/>
                    <a:pt x="329" y="107"/>
                    <a:pt x="329" y="107"/>
                  </a:cubicBezTo>
                  <a:cubicBezTo>
                    <a:pt x="329" y="106"/>
                    <a:pt x="329" y="106"/>
                    <a:pt x="329" y="106"/>
                  </a:cubicBezTo>
                  <a:cubicBezTo>
                    <a:pt x="327" y="105"/>
                    <a:pt x="327" y="105"/>
                    <a:pt x="327" y="105"/>
                  </a:cubicBezTo>
                  <a:cubicBezTo>
                    <a:pt x="327" y="103"/>
                    <a:pt x="327" y="103"/>
                    <a:pt x="327" y="103"/>
                  </a:cubicBezTo>
                  <a:cubicBezTo>
                    <a:pt x="327" y="103"/>
                    <a:pt x="327" y="103"/>
                    <a:pt x="327" y="103"/>
                  </a:cubicBezTo>
                  <a:cubicBezTo>
                    <a:pt x="327" y="101"/>
                    <a:pt x="327" y="101"/>
                    <a:pt x="327" y="101"/>
                  </a:cubicBezTo>
                  <a:cubicBezTo>
                    <a:pt x="328" y="101"/>
                    <a:pt x="328" y="101"/>
                    <a:pt x="328" y="101"/>
                  </a:cubicBezTo>
                  <a:cubicBezTo>
                    <a:pt x="329" y="100"/>
                    <a:pt x="329" y="100"/>
                    <a:pt x="329" y="100"/>
                  </a:cubicBezTo>
                  <a:cubicBezTo>
                    <a:pt x="330" y="100"/>
                    <a:pt x="330" y="100"/>
                    <a:pt x="330" y="100"/>
                  </a:cubicBezTo>
                  <a:cubicBezTo>
                    <a:pt x="331" y="100"/>
                    <a:pt x="331" y="100"/>
                    <a:pt x="331" y="100"/>
                  </a:cubicBezTo>
                  <a:cubicBezTo>
                    <a:pt x="332" y="99"/>
                    <a:pt x="332" y="99"/>
                    <a:pt x="332" y="99"/>
                  </a:cubicBezTo>
                  <a:cubicBezTo>
                    <a:pt x="333" y="99"/>
                    <a:pt x="333" y="99"/>
                    <a:pt x="333" y="99"/>
                  </a:cubicBezTo>
                  <a:cubicBezTo>
                    <a:pt x="333" y="100"/>
                    <a:pt x="333" y="100"/>
                    <a:pt x="333" y="100"/>
                  </a:cubicBezTo>
                  <a:cubicBezTo>
                    <a:pt x="334" y="101"/>
                    <a:pt x="334" y="101"/>
                    <a:pt x="334" y="101"/>
                  </a:cubicBezTo>
                  <a:cubicBezTo>
                    <a:pt x="335" y="100"/>
                    <a:pt x="335" y="100"/>
                    <a:pt x="335" y="100"/>
                  </a:cubicBezTo>
                  <a:cubicBezTo>
                    <a:pt x="336" y="101"/>
                    <a:pt x="336" y="101"/>
                    <a:pt x="336" y="101"/>
                  </a:cubicBezTo>
                  <a:cubicBezTo>
                    <a:pt x="335" y="103"/>
                    <a:pt x="335" y="103"/>
                    <a:pt x="335" y="103"/>
                  </a:cubicBezTo>
                  <a:cubicBezTo>
                    <a:pt x="334" y="104"/>
                    <a:pt x="334" y="104"/>
                    <a:pt x="334" y="104"/>
                  </a:cubicBezTo>
                  <a:cubicBezTo>
                    <a:pt x="335" y="105"/>
                    <a:pt x="335" y="105"/>
                    <a:pt x="335" y="105"/>
                  </a:cubicBezTo>
                  <a:cubicBezTo>
                    <a:pt x="335" y="105"/>
                    <a:pt x="335" y="105"/>
                    <a:pt x="335" y="105"/>
                  </a:cubicBezTo>
                  <a:cubicBezTo>
                    <a:pt x="336" y="105"/>
                    <a:pt x="336" y="105"/>
                    <a:pt x="336" y="105"/>
                  </a:cubicBezTo>
                  <a:cubicBezTo>
                    <a:pt x="336" y="105"/>
                    <a:pt x="336" y="105"/>
                    <a:pt x="336" y="105"/>
                  </a:cubicBezTo>
                  <a:cubicBezTo>
                    <a:pt x="337" y="104"/>
                    <a:pt x="337" y="104"/>
                    <a:pt x="337" y="104"/>
                  </a:cubicBezTo>
                  <a:cubicBezTo>
                    <a:pt x="337" y="102"/>
                    <a:pt x="337" y="102"/>
                    <a:pt x="337" y="102"/>
                  </a:cubicBezTo>
                  <a:cubicBezTo>
                    <a:pt x="338" y="101"/>
                    <a:pt x="338" y="101"/>
                    <a:pt x="338" y="101"/>
                  </a:cubicBezTo>
                  <a:cubicBezTo>
                    <a:pt x="339" y="102"/>
                    <a:pt x="339" y="102"/>
                    <a:pt x="339" y="102"/>
                  </a:cubicBezTo>
                  <a:cubicBezTo>
                    <a:pt x="340" y="102"/>
                    <a:pt x="340" y="102"/>
                    <a:pt x="340" y="102"/>
                  </a:cubicBezTo>
                  <a:cubicBezTo>
                    <a:pt x="340" y="101"/>
                    <a:pt x="340" y="101"/>
                    <a:pt x="340" y="101"/>
                  </a:cubicBezTo>
                  <a:cubicBezTo>
                    <a:pt x="339" y="100"/>
                    <a:pt x="339" y="100"/>
                    <a:pt x="339" y="100"/>
                  </a:cubicBezTo>
                  <a:cubicBezTo>
                    <a:pt x="340" y="100"/>
                    <a:pt x="340" y="100"/>
                    <a:pt x="340" y="100"/>
                  </a:cubicBezTo>
                  <a:cubicBezTo>
                    <a:pt x="341" y="101"/>
                    <a:pt x="341" y="101"/>
                    <a:pt x="341" y="101"/>
                  </a:cubicBezTo>
                  <a:cubicBezTo>
                    <a:pt x="341" y="102"/>
                    <a:pt x="341" y="102"/>
                    <a:pt x="341" y="102"/>
                  </a:cubicBezTo>
                  <a:cubicBezTo>
                    <a:pt x="341" y="103"/>
                    <a:pt x="341" y="103"/>
                    <a:pt x="341" y="103"/>
                  </a:cubicBezTo>
                  <a:cubicBezTo>
                    <a:pt x="340" y="103"/>
                    <a:pt x="340" y="103"/>
                    <a:pt x="340" y="103"/>
                  </a:cubicBezTo>
                  <a:cubicBezTo>
                    <a:pt x="340" y="103"/>
                    <a:pt x="340" y="103"/>
                    <a:pt x="340" y="103"/>
                  </a:cubicBezTo>
                  <a:cubicBezTo>
                    <a:pt x="340" y="104"/>
                    <a:pt x="340" y="104"/>
                    <a:pt x="340" y="104"/>
                  </a:cubicBezTo>
                  <a:cubicBezTo>
                    <a:pt x="342" y="105"/>
                    <a:pt x="342" y="105"/>
                    <a:pt x="342" y="105"/>
                  </a:cubicBezTo>
                  <a:cubicBezTo>
                    <a:pt x="342" y="106"/>
                    <a:pt x="342" y="106"/>
                    <a:pt x="342" y="106"/>
                  </a:cubicBezTo>
                  <a:cubicBezTo>
                    <a:pt x="342" y="107"/>
                    <a:pt x="342" y="107"/>
                    <a:pt x="342" y="107"/>
                  </a:cubicBezTo>
                  <a:cubicBezTo>
                    <a:pt x="341" y="108"/>
                    <a:pt x="341" y="108"/>
                    <a:pt x="341" y="108"/>
                  </a:cubicBezTo>
                  <a:cubicBezTo>
                    <a:pt x="340" y="110"/>
                    <a:pt x="340" y="110"/>
                    <a:pt x="340" y="110"/>
                  </a:cubicBezTo>
                  <a:cubicBezTo>
                    <a:pt x="340" y="111"/>
                    <a:pt x="340" y="111"/>
                    <a:pt x="340" y="111"/>
                  </a:cubicBezTo>
                  <a:cubicBezTo>
                    <a:pt x="339" y="112"/>
                    <a:pt x="339" y="112"/>
                    <a:pt x="339" y="112"/>
                  </a:cubicBezTo>
                  <a:cubicBezTo>
                    <a:pt x="338" y="113"/>
                    <a:pt x="338" y="113"/>
                    <a:pt x="338" y="113"/>
                  </a:cubicBezTo>
                  <a:cubicBezTo>
                    <a:pt x="337" y="114"/>
                    <a:pt x="337" y="114"/>
                    <a:pt x="337" y="114"/>
                  </a:cubicBezTo>
                  <a:cubicBezTo>
                    <a:pt x="336" y="115"/>
                    <a:pt x="336" y="115"/>
                    <a:pt x="336" y="115"/>
                  </a:cubicBezTo>
                  <a:cubicBezTo>
                    <a:pt x="335" y="116"/>
                    <a:pt x="335" y="116"/>
                    <a:pt x="335" y="116"/>
                  </a:cubicBezTo>
                  <a:cubicBezTo>
                    <a:pt x="335" y="117"/>
                    <a:pt x="335" y="117"/>
                    <a:pt x="335" y="117"/>
                  </a:cubicBezTo>
                  <a:cubicBezTo>
                    <a:pt x="335" y="118"/>
                    <a:pt x="335" y="118"/>
                    <a:pt x="335" y="118"/>
                  </a:cubicBezTo>
                  <a:cubicBezTo>
                    <a:pt x="334" y="118"/>
                    <a:pt x="334" y="118"/>
                    <a:pt x="334" y="118"/>
                  </a:cubicBezTo>
                  <a:cubicBezTo>
                    <a:pt x="333" y="118"/>
                    <a:pt x="333" y="118"/>
                    <a:pt x="333" y="118"/>
                  </a:cubicBezTo>
                  <a:cubicBezTo>
                    <a:pt x="333" y="118"/>
                    <a:pt x="333" y="118"/>
                    <a:pt x="333" y="118"/>
                  </a:cubicBezTo>
                  <a:cubicBezTo>
                    <a:pt x="333" y="119"/>
                    <a:pt x="333" y="119"/>
                    <a:pt x="333" y="119"/>
                  </a:cubicBezTo>
                  <a:cubicBezTo>
                    <a:pt x="334" y="119"/>
                    <a:pt x="334" y="119"/>
                    <a:pt x="334" y="119"/>
                  </a:cubicBezTo>
                  <a:cubicBezTo>
                    <a:pt x="334" y="120"/>
                    <a:pt x="334" y="120"/>
                    <a:pt x="334" y="120"/>
                  </a:cubicBezTo>
                  <a:cubicBezTo>
                    <a:pt x="333" y="122"/>
                    <a:pt x="333" y="122"/>
                    <a:pt x="333" y="122"/>
                  </a:cubicBezTo>
                  <a:cubicBezTo>
                    <a:pt x="332" y="123"/>
                    <a:pt x="332" y="123"/>
                    <a:pt x="332" y="123"/>
                  </a:cubicBezTo>
                  <a:cubicBezTo>
                    <a:pt x="332" y="122"/>
                    <a:pt x="332" y="122"/>
                    <a:pt x="332" y="122"/>
                  </a:cubicBezTo>
                  <a:cubicBezTo>
                    <a:pt x="332" y="121"/>
                    <a:pt x="332" y="121"/>
                    <a:pt x="332" y="121"/>
                  </a:cubicBezTo>
                  <a:cubicBezTo>
                    <a:pt x="331" y="121"/>
                    <a:pt x="331" y="121"/>
                    <a:pt x="331" y="121"/>
                  </a:cubicBezTo>
                  <a:cubicBezTo>
                    <a:pt x="331" y="121"/>
                    <a:pt x="331" y="121"/>
                    <a:pt x="331" y="121"/>
                  </a:cubicBezTo>
                  <a:cubicBezTo>
                    <a:pt x="331" y="122"/>
                    <a:pt x="331" y="122"/>
                    <a:pt x="331" y="122"/>
                  </a:cubicBezTo>
                  <a:cubicBezTo>
                    <a:pt x="330" y="123"/>
                    <a:pt x="330" y="123"/>
                    <a:pt x="330" y="123"/>
                  </a:cubicBezTo>
                  <a:cubicBezTo>
                    <a:pt x="329" y="123"/>
                    <a:pt x="329" y="123"/>
                    <a:pt x="329" y="123"/>
                  </a:cubicBezTo>
                  <a:cubicBezTo>
                    <a:pt x="328" y="124"/>
                    <a:pt x="328" y="124"/>
                    <a:pt x="328" y="124"/>
                  </a:cubicBezTo>
                  <a:cubicBezTo>
                    <a:pt x="328" y="125"/>
                    <a:pt x="328" y="125"/>
                    <a:pt x="328" y="125"/>
                  </a:cubicBezTo>
                  <a:cubicBezTo>
                    <a:pt x="328" y="125"/>
                    <a:pt x="328" y="125"/>
                    <a:pt x="328" y="125"/>
                  </a:cubicBezTo>
                  <a:cubicBezTo>
                    <a:pt x="329" y="125"/>
                    <a:pt x="329" y="125"/>
                    <a:pt x="329" y="125"/>
                  </a:cubicBezTo>
                  <a:cubicBezTo>
                    <a:pt x="329" y="126"/>
                    <a:pt x="329" y="126"/>
                    <a:pt x="329" y="126"/>
                  </a:cubicBezTo>
                  <a:cubicBezTo>
                    <a:pt x="329" y="126"/>
                    <a:pt x="329" y="126"/>
                    <a:pt x="329" y="126"/>
                  </a:cubicBezTo>
                  <a:cubicBezTo>
                    <a:pt x="329" y="127"/>
                    <a:pt x="329" y="127"/>
                    <a:pt x="329" y="127"/>
                  </a:cubicBezTo>
                  <a:cubicBezTo>
                    <a:pt x="329" y="128"/>
                    <a:pt x="329" y="128"/>
                    <a:pt x="329" y="128"/>
                  </a:cubicBezTo>
                  <a:cubicBezTo>
                    <a:pt x="328" y="129"/>
                    <a:pt x="328" y="129"/>
                    <a:pt x="328" y="129"/>
                  </a:cubicBezTo>
                  <a:cubicBezTo>
                    <a:pt x="328" y="127"/>
                    <a:pt x="328" y="127"/>
                    <a:pt x="328" y="127"/>
                  </a:cubicBezTo>
                  <a:cubicBezTo>
                    <a:pt x="327" y="126"/>
                    <a:pt x="327" y="126"/>
                    <a:pt x="327" y="126"/>
                  </a:cubicBezTo>
                  <a:cubicBezTo>
                    <a:pt x="327" y="125"/>
                    <a:pt x="327" y="125"/>
                    <a:pt x="327" y="125"/>
                  </a:cubicBezTo>
                  <a:cubicBezTo>
                    <a:pt x="327" y="126"/>
                    <a:pt x="327" y="126"/>
                    <a:pt x="327" y="126"/>
                  </a:cubicBezTo>
                  <a:cubicBezTo>
                    <a:pt x="327" y="127"/>
                    <a:pt x="327" y="127"/>
                    <a:pt x="327" y="127"/>
                  </a:cubicBezTo>
                  <a:cubicBezTo>
                    <a:pt x="327" y="128"/>
                    <a:pt x="327" y="128"/>
                    <a:pt x="327" y="128"/>
                  </a:cubicBezTo>
                  <a:cubicBezTo>
                    <a:pt x="326" y="129"/>
                    <a:pt x="326" y="129"/>
                    <a:pt x="326" y="129"/>
                  </a:cubicBezTo>
                  <a:cubicBezTo>
                    <a:pt x="323" y="129"/>
                    <a:pt x="323" y="129"/>
                    <a:pt x="323" y="129"/>
                  </a:cubicBezTo>
                  <a:cubicBezTo>
                    <a:pt x="322" y="128"/>
                    <a:pt x="322" y="128"/>
                    <a:pt x="322" y="128"/>
                  </a:cubicBezTo>
                  <a:cubicBezTo>
                    <a:pt x="322" y="127"/>
                    <a:pt x="322" y="127"/>
                    <a:pt x="322" y="127"/>
                  </a:cubicBezTo>
                  <a:cubicBezTo>
                    <a:pt x="321" y="128"/>
                    <a:pt x="321" y="128"/>
                    <a:pt x="321" y="128"/>
                  </a:cubicBezTo>
                  <a:cubicBezTo>
                    <a:pt x="320" y="128"/>
                    <a:pt x="320" y="128"/>
                    <a:pt x="320" y="128"/>
                  </a:cubicBezTo>
                  <a:cubicBezTo>
                    <a:pt x="320" y="127"/>
                    <a:pt x="320" y="127"/>
                    <a:pt x="320" y="127"/>
                  </a:cubicBezTo>
                  <a:cubicBezTo>
                    <a:pt x="321" y="126"/>
                    <a:pt x="321" y="126"/>
                    <a:pt x="321" y="126"/>
                  </a:cubicBezTo>
                  <a:cubicBezTo>
                    <a:pt x="320" y="127"/>
                    <a:pt x="320" y="127"/>
                    <a:pt x="320" y="127"/>
                  </a:cubicBezTo>
                  <a:cubicBezTo>
                    <a:pt x="319" y="128"/>
                    <a:pt x="319" y="128"/>
                    <a:pt x="319" y="128"/>
                  </a:cubicBezTo>
                  <a:cubicBezTo>
                    <a:pt x="319" y="128"/>
                    <a:pt x="319" y="128"/>
                    <a:pt x="319" y="128"/>
                  </a:cubicBezTo>
                  <a:close/>
                  <a:moveTo>
                    <a:pt x="237" y="93"/>
                  </a:moveTo>
                  <a:cubicBezTo>
                    <a:pt x="236" y="93"/>
                    <a:pt x="236" y="93"/>
                    <a:pt x="236" y="93"/>
                  </a:cubicBezTo>
                  <a:cubicBezTo>
                    <a:pt x="237" y="92"/>
                    <a:pt x="237" y="92"/>
                    <a:pt x="237" y="92"/>
                  </a:cubicBezTo>
                  <a:cubicBezTo>
                    <a:pt x="240" y="90"/>
                    <a:pt x="240" y="90"/>
                    <a:pt x="240" y="90"/>
                  </a:cubicBezTo>
                  <a:cubicBezTo>
                    <a:pt x="241" y="89"/>
                    <a:pt x="241" y="89"/>
                    <a:pt x="241" y="89"/>
                  </a:cubicBezTo>
                  <a:cubicBezTo>
                    <a:pt x="242" y="88"/>
                    <a:pt x="242" y="88"/>
                    <a:pt x="242" y="88"/>
                  </a:cubicBezTo>
                  <a:cubicBezTo>
                    <a:pt x="243" y="88"/>
                    <a:pt x="243" y="88"/>
                    <a:pt x="243" y="88"/>
                  </a:cubicBezTo>
                  <a:cubicBezTo>
                    <a:pt x="245" y="87"/>
                    <a:pt x="245" y="87"/>
                    <a:pt x="245" y="87"/>
                  </a:cubicBezTo>
                  <a:cubicBezTo>
                    <a:pt x="247" y="87"/>
                    <a:pt x="247" y="87"/>
                    <a:pt x="247" y="87"/>
                  </a:cubicBezTo>
                  <a:cubicBezTo>
                    <a:pt x="248" y="86"/>
                    <a:pt x="248" y="86"/>
                    <a:pt x="248" y="86"/>
                  </a:cubicBezTo>
                  <a:cubicBezTo>
                    <a:pt x="248" y="86"/>
                    <a:pt x="248" y="86"/>
                    <a:pt x="248" y="86"/>
                  </a:cubicBezTo>
                  <a:cubicBezTo>
                    <a:pt x="250" y="86"/>
                    <a:pt x="250" y="86"/>
                    <a:pt x="250" y="86"/>
                  </a:cubicBezTo>
                  <a:cubicBezTo>
                    <a:pt x="251" y="86"/>
                    <a:pt x="251" y="86"/>
                    <a:pt x="251" y="86"/>
                  </a:cubicBezTo>
                  <a:cubicBezTo>
                    <a:pt x="250" y="87"/>
                    <a:pt x="250" y="87"/>
                    <a:pt x="250" y="87"/>
                  </a:cubicBezTo>
                  <a:cubicBezTo>
                    <a:pt x="249" y="88"/>
                    <a:pt x="249" y="88"/>
                    <a:pt x="249" y="88"/>
                  </a:cubicBezTo>
                  <a:cubicBezTo>
                    <a:pt x="247" y="89"/>
                    <a:pt x="247" y="89"/>
                    <a:pt x="247" y="89"/>
                  </a:cubicBezTo>
                  <a:cubicBezTo>
                    <a:pt x="243" y="92"/>
                    <a:pt x="243" y="92"/>
                    <a:pt x="243" y="92"/>
                  </a:cubicBezTo>
                  <a:cubicBezTo>
                    <a:pt x="242" y="94"/>
                    <a:pt x="242" y="94"/>
                    <a:pt x="242" y="94"/>
                  </a:cubicBezTo>
                  <a:cubicBezTo>
                    <a:pt x="241" y="94"/>
                    <a:pt x="241" y="94"/>
                    <a:pt x="241" y="94"/>
                  </a:cubicBezTo>
                  <a:cubicBezTo>
                    <a:pt x="240" y="94"/>
                    <a:pt x="240" y="94"/>
                    <a:pt x="240" y="94"/>
                  </a:cubicBezTo>
                  <a:cubicBezTo>
                    <a:pt x="239" y="95"/>
                    <a:pt x="239" y="95"/>
                    <a:pt x="239" y="95"/>
                  </a:cubicBezTo>
                  <a:cubicBezTo>
                    <a:pt x="239" y="95"/>
                    <a:pt x="239" y="95"/>
                    <a:pt x="239" y="95"/>
                  </a:cubicBezTo>
                  <a:cubicBezTo>
                    <a:pt x="238" y="94"/>
                    <a:pt x="238" y="94"/>
                    <a:pt x="238" y="94"/>
                  </a:cubicBezTo>
                  <a:cubicBezTo>
                    <a:pt x="238" y="93"/>
                    <a:pt x="238" y="93"/>
                    <a:pt x="238" y="93"/>
                  </a:cubicBezTo>
                  <a:cubicBezTo>
                    <a:pt x="237" y="93"/>
                    <a:pt x="237" y="93"/>
                    <a:pt x="237" y="93"/>
                  </a:cubicBezTo>
                  <a:close/>
                  <a:moveTo>
                    <a:pt x="297" y="119"/>
                  </a:moveTo>
                  <a:cubicBezTo>
                    <a:pt x="297" y="119"/>
                    <a:pt x="297" y="119"/>
                    <a:pt x="297" y="119"/>
                  </a:cubicBezTo>
                  <a:cubicBezTo>
                    <a:pt x="297" y="118"/>
                    <a:pt x="297" y="118"/>
                    <a:pt x="297" y="118"/>
                  </a:cubicBezTo>
                  <a:cubicBezTo>
                    <a:pt x="299" y="118"/>
                    <a:pt x="299" y="118"/>
                    <a:pt x="299" y="118"/>
                  </a:cubicBezTo>
                  <a:cubicBezTo>
                    <a:pt x="299" y="117"/>
                    <a:pt x="299" y="117"/>
                    <a:pt x="299" y="117"/>
                  </a:cubicBezTo>
                  <a:cubicBezTo>
                    <a:pt x="299" y="116"/>
                    <a:pt x="299" y="116"/>
                    <a:pt x="299" y="116"/>
                  </a:cubicBezTo>
                  <a:cubicBezTo>
                    <a:pt x="301" y="115"/>
                    <a:pt x="301" y="115"/>
                    <a:pt x="301" y="115"/>
                  </a:cubicBezTo>
                  <a:cubicBezTo>
                    <a:pt x="301" y="115"/>
                    <a:pt x="301" y="115"/>
                    <a:pt x="301" y="115"/>
                  </a:cubicBezTo>
                  <a:cubicBezTo>
                    <a:pt x="303" y="115"/>
                    <a:pt x="303" y="115"/>
                    <a:pt x="303" y="115"/>
                  </a:cubicBezTo>
                  <a:cubicBezTo>
                    <a:pt x="303" y="116"/>
                    <a:pt x="303" y="116"/>
                    <a:pt x="303" y="116"/>
                  </a:cubicBezTo>
                  <a:cubicBezTo>
                    <a:pt x="303" y="117"/>
                    <a:pt x="303" y="117"/>
                    <a:pt x="303" y="117"/>
                  </a:cubicBezTo>
                  <a:cubicBezTo>
                    <a:pt x="303" y="118"/>
                    <a:pt x="303" y="118"/>
                    <a:pt x="303" y="118"/>
                  </a:cubicBezTo>
                  <a:cubicBezTo>
                    <a:pt x="302" y="119"/>
                    <a:pt x="302" y="119"/>
                    <a:pt x="302" y="119"/>
                  </a:cubicBezTo>
                  <a:cubicBezTo>
                    <a:pt x="301" y="120"/>
                    <a:pt x="301" y="120"/>
                    <a:pt x="301" y="120"/>
                  </a:cubicBezTo>
                  <a:cubicBezTo>
                    <a:pt x="300" y="120"/>
                    <a:pt x="300" y="120"/>
                    <a:pt x="300" y="120"/>
                  </a:cubicBezTo>
                  <a:cubicBezTo>
                    <a:pt x="300" y="121"/>
                    <a:pt x="300" y="121"/>
                    <a:pt x="300" y="121"/>
                  </a:cubicBezTo>
                  <a:cubicBezTo>
                    <a:pt x="299" y="121"/>
                    <a:pt x="299" y="121"/>
                    <a:pt x="299" y="121"/>
                  </a:cubicBezTo>
                  <a:cubicBezTo>
                    <a:pt x="298" y="120"/>
                    <a:pt x="298" y="120"/>
                    <a:pt x="298" y="120"/>
                  </a:cubicBezTo>
                  <a:cubicBezTo>
                    <a:pt x="297" y="119"/>
                    <a:pt x="297" y="119"/>
                    <a:pt x="297" y="119"/>
                  </a:cubicBezTo>
                  <a:close/>
                  <a:moveTo>
                    <a:pt x="249" y="117"/>
                  </a:moveTo>
                  <a:cubicBezTo>
                    <a:pt x="249" y="116"/>
                    <a:pt x="249" y="116"/>
                    <a:pt x="249" y="116"/>
                  </a:cubicBezTo>
                  <a:cubicBezTo>
                    <a:pt x="249" y="115"/>
                    <a:pt x="249" y="115"/>
                    <a:pt x="249" y="115"/>
                  </a:cubicBezTo>
                  <a:cubicBezTo>
                    <a:pt x="249" y="113"/>
                    <a:pt x="249" y="113"/>
                    <a:pt x="249" y="113"/>
                  </a:cubicBezTo>
                  <a:cubicBezTo>
                    <a:pt x="251" y="113"/>
                    <a:pt x="251" y="113"/>
                    <a:pt x="251" y="113"/>
                  </a:cubicBezTo>
                  <a:cubicBezTo>
                    <a:pt x="253" y="113"/>
                    <a:pt x="253" y="113"/>
                    <a:pt x="253" y="113"/>
                  </a:cubicBezTo>
                  <a:cubicBezTo>
                    <a:pt x="254" y="113"/>
                    <a:pt x="254" y="113"/>
                    <a:pt x="254" y="113"/>
                  </a:cubicBezTo>
                  <a:cubicBezTo>
                    <a:pt x="256" y="113"/>
                    <a:pt x="256" y="113"/>
                    <a:pt x="256" y="113"/>
                  </a:cubicBezTo>
                  <a:cubicBezTo>
                    <a:pt x="257" y="113"/>
                    <a:pt x="257" y="113"/>
                    <a:pt x="257" y="113"/>
                  </a:cubicBezTo>
                  <a:cubicBezTo>
                    <a:pt x="258" y="112"/>
                    <a:pt x="258" y="112"/>
                    <a:pt x="258" y="112"/>
                  </a:cubicBezTo>
                  <a:cubicBezTo>
                    <a:pt x="260" y="112"/>
                    <a:pt x="260" y="112"/>
                    <a:pt x="260" y="112"/>
                  </a:cubicBezTo>
                  <a:cubicBezTo>
                    <a:pt x="262" y="113"/>
                    <a:pt x="262" y="113"/>
                    <a:pt x="262" y="113"/>
                  </a:cubicBezTo>
                  <a:cubicBezTo>
                    <a:pt x="264" y="113"/>
                    <a:pt x="264" y="113"/>
                    <a:pt x="264" y="113"/>
                  </a:cubicBezTo>
                  <a:cubicBezTo>
                    <a:pt x="265" y="113"/>
                    <a:pt x="265" y="113"/>
                    <a:pt x="265" y="113"/>
                  </a:cubicBezTo>
                  <a:cubicBezTo>
                    <a:pt x="266" y="112"/>
                    <a:pt x="266" y="112"/>
                    <a:pt x="266" y="112"/>
                  </a:cubicBezTo>
                  <a:cubicBezTo>
                    <a:pt x="269" y="112"/>
                    <a:pt x="269" y="112"/>
                    <a:pt x="269" y="112"/>
                  </a:cubicBezTo>
                  <a:cubicBezTo>
                    <a:pt x="269" y="111"/>
                    <a:pt x="269" y="111"/>
                    <a:pt x="269" y="111"/>
                  </a:cubicBezTo>
                  <a:cubicBezTo>
                    <a:pt x="270" y="111"/>
                    <a:pt x="270" y="111"/>
                    <a:pt x="270" y="111"/>
                  </a:cubicBezTo>
                  <a:cubicBezTo>
                    <a:pt x="269" y="110"/>
                    <a:pt x="269" y="110"/>
                    <a:pt x="269" y="110"/>
                  </a:cubicBezTo>
                  <a:cubicBezTo>
                    <a:pt x="268" y="111"/>
                    <a:pt x="268" y="111"/>
                    <a:pt x="268" y="111"/>
                  </a:cubicBezTo>
                  <a:cubicBezTo>
                    <a:pt x="267" y="111"/>
                    <a:pt x="267" y="111"/>
                    <a:pt x="267" y="111"/>
                  </a:cubicBezTo>
                  <a:cubicBezTo>
                    <a:pt x="267" y="110"/>
                    <a:pt x="267" y="110"/>
                    <a:pt x="267" y="110"/>
                  </a:cubicBezTo>
                  <a:cubicBezTo>
                    <a:pt x="265" y="111"/>
                    <a:pt x="265" y="111"/>
                    <a:pt x="265" y="111"/>
                  </a:cubicBezTo>
                  <a:cubicBezTo>
                    <a:pt x="263" y="111"/>
                    <a:pt x="263" y="111"/>
                    <a:pt x="263" y="111"/>
                  </a:cubicBezTo>
                  <a:cubicBezTo>
                    <a:pt x="263" y="110"/>
                    <a:pt x="263" y="110"/>
                    <a:pt x="263" y="110"/>
                  </a:cubicBezTo>
                  <a:cubicBezTo>
                    <a:pt x="262" y="109"/>
                    <a:pt x="262" y="109"/>
                    <a:pt x="262" y="109"/>
                  </a:cubicBezTo>
                  <a:cubicBezTo>
                    <a:pt x="261" y="110"/>
                    <a:pt x="261" y="110"/>
                    <a:pt x="261" y="110"/>
                  </a:cubicBezTo>
                  <a:cubicBezTo>
                    <a:pt x="260" y="110"/>
                    <a:pt x="260" y="110"/>
                    <a:pt x="260" y="110"/>
                  </a:cubicBezTo>
                  <a:cubicBezTo>
                    <a:pt x="259" y="110"/>
                    <a:pt x="259" y="110"/>
                    <a:pt x="259" y="110"/>
                  </a:cubicBezTo>
                  <a:cubicBezTo>
                    <a:pt x="259" y="110"/>
                    <a:pt x="259" y="110"/>
                    <a:pt x="259" y="110"/>
                  </a:cubicBezTo>
                  <a:cubicBezTo>
                    <a:pt x="257" y="110"/>
                    <a:pt x="257" y="110"/>
                    <a:pt x="257" y="110"/>
                  </a:cubicBezTo>
                  <a:cubicBezTo>
                    <a:pt x="256" y="110"/>
                    <a:pt x="256" y="110"/>
                    <a:pt x="256" y="110"/>
                  </a:cubicBezTo>
                  <a:cubicBezTo>
                    <a:pt x="256" y="109"/>
                    <a:pt x="256" y="109"/>
                    <a:pt x="256" y="109"/>
                  </a:cubicBezTo>
                  <a:cubicBezTo>
                    <a:pt x="257" y="108"/>
                    <a:pt x="257" y="108"/>
                    <a:pt x="257" y="108"/>
                  </a:cubicBezTo>
                  <a:cubicBezTo>
                    <a:pt x="259" y="107"/>
                    <a:pt x="259" y="107"/>
                    <a:pt x="259" y="107"/>
                  </a:cubicBezTo>
                  <a:cubicBezTo>
                    <a:pt x="258" y="107"/>
                    <a:pt x="258" y="107"/>
                    <a:pt x="258" y="107"/>
                  </a:cubicBezTo>
                  <a:cubicBezTo>
                    <a:pt x="256" y="107"/>
                    <a:pt x="256" y="107"/>
                    <a:pt x="256" y="107"/>
                  </a:cubicBezTo>
                  <a:cubicBezTo>
                    <a:pt x="256" y="108"/>
                    <a:pt x="256" y="108"/>
                    <a:pt x="256" y="108"/>
                  </a:cubicBezTo>
                  <a:cubicBezTo>
                    <a:pt x="255" y="106"/>
                    <a:pt x="255" y="106"/>
                    <a:pt x="255" y="106"/>
                  </a:cubicBezTo>
                  <a:cubicBezTo>
                    <a:pt x="255" y="107"/>
                    <a:pt x="255" y="107"/>
                    <a:pt x="255" y="107"/>
                  </a:cubicBezTo>
                  <a:cubicBezTo>
                    <a:pt x="254" y="108"/>
                    <a:pt x="254" y="108"/>
                    <a:pt x="254" y="108"/>
                  </a:cubicBezTo>
                  <a:cubicBezTo>
                    <a:pt x="252" y="109"/>
                    <a:pt x="252" y="109"/>
                    <a:pt x="252" y="109"/>
                  </a:cubicBezTo>
                  <a:cubicBezTo>
                    <a:pt x="252" y="110"/>
                    <a:pt x="252" y="110"/>
                    <a:pt x="252" y="110"/>
                  </a:cubicBezTo>
                  <a:cubicBezTo>
                    <a:pt x="251" y="110"/>
                    <a:pt x="251" y="110"/>
                    <a:pt x="251" y="110"/>
                  </a:cubicBezTo>
                  <a:cubicBezTo>
                    <a:pt x="249" y="109"/>
                    <a:pt x="249" y="109"/>
                    <a:pt x="249" y="109"/>
                  </a:cubicBezTo>
                  <a:cubicBezTo>
                    <a:pt x="249" y="108"/>
                    <a:pt x="249" y="108"/>
                    <a:pt x="249" y="108"/>
                  </a:cubicBezTo>
                  <a:cubicBezTo>
                    <a:pt x="250" y="107"/>
                    <a:pt x="250" y="107"/>
                    <a:pt x="250" y="107"/>
                  </a:cubicBezTo>
                  <a:cubicBezTo>
                    <a:pt x="249" y="108"/>
                    <a:pt x="249" y="108"/>
                    <a:pt x="249" y="108"/>
                  </a:cubicBezTo>
                  <a:cubicBezTo>
                    <a:pt x="248" y="107"/>
                    <a:pt x="248" y="107"/>
                    <a:pt x="248" y="107"/>
                  </a:cubicBezTo>
                  <a:cubicBezTo>
                    <a:pt x="248" y="109"/>
                    <a:pt x="248" y="109"/>
                    <a:pt x="248" y="109"/>
                  </a:cubicBezTo>
                  <a:cubicBezTo>
                    <a:pt x="247" y="109"/>
                    <a:pt x="247" y="109"/>
                    <a:pt x="247" y="109"/>
                  </a:cubicBezTo>
                  <a:cubicBezTo>
                    <a:pt x="246" y="109"/>
                    <a:pt x="246" y="109"/>
                    <a:pt x="246" y="109"/>
                  </a:cubicBezTo>
                  <a:cubicBezTo>
                    <a:pt x="246" y="107"/>
                    <a:pt x="246" y="107"/>
                    <a:pt x="246" y="107"/>
                  </a:cubicBezTo>
                  <a:cubicBezTo>
                    <a:pt x="245" y="106"/>
                    <a:pt x="245" y="106"/>
                    <a:pt x="245" y="106"/>
                  </a:cubicBezTo>
                  <a:cubicBezTo>
                    <a:pt x="245" y="105"/>
                    <a:pt x="245" y="105"/>
                    <a:pt x="245" y="105"/>
                  </a:cubicBezTo>
                  <a:cubicBezTo>
                    <a:pt x="245" y="105"/>
                    <a:pt x="245" y="105"/>
                    <a:pt x="245" y="105"/>
                  </a:cubicBezTo>
                  <a:cubicBezTo>
                    <a:pt x="244" y="106"/>
                    <a:pt x="244" y="106"/>
                    <a:pt x="244" y="106"/>
                  </a:cubicBezTo>
                  <a:cubicBezTo>
                    <a:pt x="244" y="106"/>
                    <a:pt x="244" y="106"/>
                    <a:pt x="244" y="106"/>
                  </a:cubicBezTo>
                  <a:cubicBezTo>
                    <a:pt x="242" y="104"/>
                    <a:pt x="242" y="104"/>
                    <a:pt x="242" y="104"/>
                  </a:cubicBezTo>
                  <a:cubicBezTo>
                    <a:pt x="240" y="103"/>
                    <a:pt x="240" y="103"/>
                    <a:pt x="240" y="103"/>
                  </a:cubicBezTo>
                  <a:cubicBezTo>
                    <a:pt x="240" y="103"/>
                    <a:pt x="240" y="103"/>
                    <a:pt x="240" y="103"/>
                  </a:cubicBezTo>
                  <a:cubicBezTo>
                    <a:pt x="242" y="102"/>
                    <a:pt x="242" y="102"/>
                    <a:pt x="242" y="102"/>
                  </a:cubicBezTo>
                  <a:cubicBezTo>
                    <a:pt x="242" y="101"/>
                    <a:pt x="242" y="101"/>
                    <a:pt x="242" y="101"/>
                  </a:cubicBezTo>
                  <a:cubicBezTo>
                    <a:pt x="241" y="100"/>
                    <a:pt x="241" y="100"/>
                    <a:pt x="241" y="100"/>
                  </a:cubicBezTo>
                  <a:cubicBezTo>
                    <a:pt x="244" y="99"/>
                    <a:pt x="244" y="99"/>
                    <a:pt x="244" y="99"/>
                  </a:cubicBezTo>
                  <a:cubicBezTo>
                    <a:pt x="245" y="98"/>
                    <a:pt x="245" y="98"/>
                    <a:pt x="245" y="98"/>
                  </a:cubicBezTo>
                  <a:cubicBezTo>
                    <a:pt x="246" y="99"/>
                    <a:pt x="246" y="99"/>
                    <a:pt x="246" y="99"/>
                  </a:cubicBezTo>
                  <a:cubicBezTo>
                    <a:pt x="248" y="99"/>
                    <a:pt x="248" y="99"/>
                    <a:pt x="248" y="99"/>
                  </a:cubicBezTo>
                  <a:cubicBezTo>
                    <a:pt x="249" y="100"/>
                    <a:pt x="249" y="100"/>
                    <a:pt x="249" y="100"/>
                  </a:cubicBezTo>
                  <a:cubicBezTo>
                    <a:pt x="251" y="100"/>
                    <a:pt x="251" y="100"/>
                    <a:pt x="251" y="100"/>
                  </a:cubicBezTo>
                  <a:cubicBezTo>
                    <a:pt x="252" y="99"/>
                    <a:pt x="252" y="99"/>
                    <a:pt x="252" y="99"/>
                  </a:cubicBezTo>
                  <a:cubicBezTo>
                    <a:pt x="253" y="99"/>
                    <a:pt x="253" y="99"/>
                    <a:pt x="253" y="99"/>
                  </a:cubicBezTo>
                  <a:cubicBezTo>
                    <a:pt x="255" y="98"/>
                    <a:pt x="255" y="98"/>
                    <a:pt x="255" y="98"/>
                  </a:cubicBezTo>
                  <a:cubicBezTo>
                    <a:pt x="254" y="97"/>
                    <a:pt x="254" y="97"/>
                    <a:pt x="254" y="97"/>
                  </a:cubicBezTo>
                  <a:cubicBezTo>
                    <a:pt x="253" y="97"/>
                    <a:pt x="253" y="97"/>
                    <a:pt x="253" y="97"/>
                  </a:cubicBezTo>
                  <a:cubicBezTo>
                    <a:pt x="252" y="97"/>
                    <a:pt x="252" y="97"/>
                    <a:pt x="252" y="97"/>
                  </a:cubicBezTo>
                  <a:cubicBezTo>
                    <a:pt x="251" y="97"/>
                    <a:pt x="251" y="97"/>
                    <a:pt x="251" y="97"/>
                  </a:cubicBezTo>
                  <a:cubicBezTo>
                    <a:pt x="249" y="96"/>
                    <a:pt x="249" y="96"/>
                    <a:pt x="249" y="96"/>
                  </a:cubicBezTo>
                  <a:cubicBezTo>
                    <a:pt x="247" y="96"/>
                    <a:pt x="247" y="96"/>
                    <a:pt x="247" y="96"/>
                  </a:cubicBezTo>
                  <a:cubicBezTo>
                    <a:pt x="247" y="96"/>
                    <a:pt x="247" y="96"/>
                    <a:pt x="247" y="96"/>
                  </a:cubicBezTo>
                  <a:cubicBezTo>
                    <a:pt x="249" y="94"/>
                    <a:pt x="249" y="94"/>
                    <a:pt x="249" y="94"/>
                  </a:cubicBezTo>
                  <a:cubicBezTo>
                    <a:pt x="250" y="93"/>
                    <a:pt x="250" y="93"/>
                    <a:pt x="250" y="93"/>
                  </a:cubicBezTo>
                  <a:cubicBezTo>
                    <a:pt x="251" y="92"/>
                    <a:pt x="251" y="92"/>
                    <a:pt x="251" y="92"/>
                  </a:cubicBezTo>
                  <a:cubicBezTo>
                    <a:pt x="252" y="93"/>
                    <a:pt x="252" y="93"/>
                    <a:pt x="252" y="93"/>
                  </a:cubicBezTo>
                  <a:cubicBezTo>
                    <a:pt x="255" y="92"/>
                    <a:pt x="255" y="92"/>
                    <a:pt x="255" y="92"/>
                  </a:cubicBezTo>
                  <a:cubicBezTo>
                    <a:pt x="257" y="92"/>
                    <a:pt x="257" y="92"/>
                    <a:pt x="257" y="92"/>
                  </a:cubicBezTo>
                  <a:cubicBezTo>
                    <a:pt x="259" y="93"/>
                    <a:pt x="259" y="93"/>
                    <a:pt x="259" y="93"/>
                  </a:cubicBezTo>
                  <a:cubicBezTo>
                    <a:pt x="260" y="93"/>
                    <a:pt x="260" y="93"/>
                    <a:pt x="260" y="93"/>
                  </a:cubicBezTo>
                  <a:cubicBezTo>
                    <a:pt x="259" y="92"/>
                    <a:pt x="259" y="92"/>
                    <a:pt x="259" y="92"/>
                  </a:cubicBezTo>
                  <a:cubicBezTo>
                    <a:pt x="258" y="92"/>
                    <a:pt x="258" y="92"/>
                    <a:pt x="258" y="92"/>
                  </a:cubicBezTo>
                  <a:cubicBezTo>
                    <a:pt x="257" y="91"/>
                    <a:pt x="257" y="91"/>
                    <a:pt x="257" y="91"/>
                  </a:cubicBezTo>
                  <a:cubicBezTo>
                    <a:pt x="256" y="91"/>
                    <a:pt x="256" y="91"/>
                    <a:pt x="256" y="91"/>
                  </a:cubicBezTo>
                  <a:cubicBezTo>
                    <a:pt x="253" y="91"/>
                    <a:pt x="253" y="91"/>
                    <a:pt x="253" y="91"/>
                  </a:cubicBezTo>
                  <a:cubicBezTo>
                    <a:pt x="253" y="89"/>
                    <a:pt x="253" y="89"/>
                    <a:pt x="253" y="89"/>
                  </a:cubicBezTo>
                  <a:cubicBezTo>
                    <a:pt x="254" y="88"/>
                    <a:pt x="254" y="88"/>
                    <a:pt x="254" y="88"/>
                  </a:cubicBezTo>
                  <a:cubicBezTo>
                    <a:pt x="255" y="87"/>
                    <a:pt x="255" y="87"/>
                    <a:pt x="255" y="87"/>
                  </a:cubicBezTo>
                  <a:cubicBezTo>
                    <a:pt x="256" y="87"/>
                    <a:pt x="256" y="87"/>
                    <a:pt x="256" y="87"/>
                  </a:cubicBezTo>
                  <a:cubicBezTo>
                    <a:pt x="256" y="87"/>
                    <a:pt x="256" y="87"/>
                    <a:pt x="256" y="87"/>
                  </a:cubicBezTo>
                  <a:cubicBezTo>
                    <a:pt x="258" y="86"/>
                    <a:pt x="258" y="86"/>
                    <a:pt x="258" y="86"/>
                  </a:cubicBezTo>
                  <a:cubicBezTo>
                    <a:pt x="259" y="86"/>
                    <a:pt x="259" y="86"/>
                    <a:pt x="259" y="86"/>
                  </a:cubicBezTo>
                  <a:cubicBezTo>
                    <a:pt x="259" y="87"/>
                    <a:pt x="259" y="87"/>
                    <a:pt x="259" y="87"/>
                  </a:cubicBezTo>
                  <a:cubicBezTo>
                    <a:pt x="260" y="87"/>
                    <a:pt x="260" y="87"/>
                    <a:pt x="260" y="87"/>
                  </a:cubicBezTo>
                  <a:cubicBezTo>
                    <a:pt x="262" y="88"/>
                    <a:pt x="262" y="88"/>
                    <a:pt x="262" y="88"/>
                  </a:cubicBezTo>
                  <a:cubicBezTo>
                    <a:pt x="263" y="88"/>
                    <a:pt x="263" y="88"/>
                    <a:pt x="263" y="88"/>
                  </a:cubicBezTo>
                  <a:cubicBezTo>
                    <a:pt x="262" y="87"/>
                    <a:pt x="262" y="87"/>
                    <a:pt x="262" y="87"/>
                  </a:cubicBezTo>
                  <a:cubicBezTo>
                    <a:pt x="261" y="86"/>
                    <a:pt x="261" y="86"/>
                    <a:pt x="261" y="86"/>
                  </a:cubicBezTo>
                  <a:cubicBezTo>
                    <a:pt x="260" y="85"/>
                    <a:pt x="260" y="85"/>
                    <a:pt x="260" y="85"/>
                  </a:cubicBezTo>
                  <a:cubicBezTo>
                    <a:pt x="260" y="84"/>
                    <a:pt x="260" y="84"/>
                    <a:pt x="260" y="84"/>
                  </a:cubicBezTo>
                  <a:cubicBezTo>
                    <a:pt x="261" y="84"/>
                    <a:pt x="261" y="84"/>
                    <a:pt x="261" y="84"/>
                  </a:cubicBezTo>
                  <a:cubicBezTo>
                    <a:pt x="264" y="83"/>
                    <a:pt x="264" y="83"/>
                    <a:pt x="264" y="83"/>
                  </a:cubicBezTo>
                  <a:cubicBezTo>
                    <a:pt x="265" y="83"/>
                    <a:pt x="265" y="83"/>
                    <a:pt x="265" y="83"/>
                  </a:cubicBezTo>
                  <a:cubicBezTo>
                    <a:pt x="267" y="83"/>
                    <a:pt x="267" y="83"/>
                    <a:pt x="267" y="83"/>
                  </a:cubicBezTo>
                  <a:cubicBezTo>
                    <a:pt x="268" y="84"/>
                    <a:pt x="268" y="84"/>
                    <a:pt x="268" y="84"/>
                  </a:cubicBezTo>
                  <a:cubicBezTo>
                    <a:pt x="269" y="86"/>
                    <a:pt x="269" y="86"/>
                    <a:pt x="269" y="86"/>
                  </a:cubicBezTo>
                  <a:cubicBezTo>
                    <a:pt x="268" y="87"/>
                    <a:pt x="268" y="87"/>
                    <a:pt x="268" y="87"/>
                  </a:cubicBezTo>
                  <a:cubicBezTo>
                    <a:pt x="267" y="88"/>
                    <a:pt x="267" y="88"/>
                    <a:pt x="267" y="88"/>
                  </a:cubicBezTo>
                  <a:cubicBezTo>
                    <a:pt x="267" y="89"/>
                    <a:pt x="267" y="89"/>
                    <a:pt x="267" y="89"/>
                  </a:cubicBezTo>
                  <a:cubicBezTo>
                    <a:pt x="270" y="89"/>
                    <a:pt x="270" y="89"/>
                    <a:pt x="270" y="89"/>
                  </a:cubicBezTo>
                  <a:cubicBezTo>
                    <a:pt x="270" y="89"/>
                    <a:pt x="270" y="89"/>
                    <a:pt x="270" y="89"/>
                  </a:cubicBezTo>
                  <a:cubicBezTo>
                    <a:pt x="271" y="89"/>
                    <a:pt x="271" y="89"/>
                    <a:pt x="271" y="89"/>
                  </a:cubicBezTo>
                  <a:cubicBezTo>
                    <a:pt x="272" y="89"/>
                    <a:pt x="272" y="89"/>
                    <a:pt x="272" y="89"/>
                  </a:cubicBezTo>
                  <a:cubicBezTo>
                    <a:pt x="272" y="90"/>
                    <a:pt x="272" y="90"/>
                    <a:pt x="272" y="90"/>
                  </a:cubicBezTo>
                  <a:cubicBezTo>
                    <a:pt x="273" y="91"/>
                    <a:pt x="273" y="91"/>
                    <a:pt x="273" y="91"/>
                  </a:cubicBezTo>
                  <a:cubicBezTo>
                    <a:pt x="273" y="91"/>
                    <a:pt x="273" y="91"/>
                    <a:pt x="273" y="91"/>
                  </a:cubicBezTo>
                  <a:cubicBezTo>
                    <a:pt x="273" y="92"/>
                    <a:pt x="273" y="92"/>
                    <a:pt x="273" y="92"/>
                  </a:cubicBezTo>
                  <a:cubicBezTo>
                    <a:pt x="272" y="93"/>
                    <a:pt x="272" y="93"/>
                    <a:pt x="272" y="93"/>
                  </a:cubicBezTo>
                  <a:cubicBezTo>
                    <a:pt x="272" y="94"/>
                    <a:pt x="272" y="94"/>
                    <a:pt x="272" y="94"/>
                  </a:cubicBezTo>
                  <a:cubicBezTo>
                    <a:pt x="273" y="95"/>
                    <a:pt x="273" y="95"/>
                    <a:pt x="273" y="95"/>
                  </a:cubicBezTo>
                  <a:cubicBezTo>
                    <a:pt x="273" y="98"/>
                    <a:pt x="273" y="98"/>
                    <a:pt x="273" y="98"/>
                  </a:cubicBezTo>
                  <a:cubicBezTo>
                    <a:pt x="273" y="98"/>
                    <a:pt x="273" y="98"/>
                    <a:pt x="273" y="98"/>
                  </a:cubicBezTo>
                  <a:cubicBezTo>
                    <a:pt x="272" y="98"/>
                    <a:pt x="272" y="98"/>
                    <a:pt x="272" y="98"/>
                  </a:cubicBezTo>
                  <a:cubicBezTo>
                    <a:pt x="270" y="98"/>
                    <a:pt x="270" y="98"/>
                    <a:pt x="270" y="98"/>
                  </a:cubicBezTo>
                  <a:cubicBezTo>
                    <a:pt x="271" y="99"/>
                    <a:pt x="271" y="99"/>
                    <a:pt x="271" y="99"/>
                  </a:cubicBezTo>
                  <a:cubicBezTo>
                    <a:pt x="272" y="99"/>
                    <a:pt x="272" y="99"/>
                    <a:pt x="272" y="99"/>
                  </a:cubicBezTo>
                  <a:cubicBezTo>
                    <a:pt x="273" y="100"/>
                    <a:pt x="273" y="100"/>
                    <a:pt x="273" y="100"/>
                  </a:cubicBezTo>
                  <a:cubicBezTo>
                    <a:pt x="274" y="100"/>
                    <a:pt x="274" y="100"/>
                    <a:pt x="274" y="100"/>
                  </a:cubicBezTo>
                  <a:cubicBezTo>
                    <a:pt x="273" y="102"/>
                    <a:pt x="273" y="102"/>
                    <a:pt x="273" y="102"/>
                  </a:cubicBezTo>
                  <a:cubicBezTo>
                    <a:pt x="272" y="103"/>
                    <a:pt x="272" y="103"/>
                    <a:pt x="272" y="103"/>
                  </a:cubicBezTo>
                  <a:cubicBezTo>
                    <a:pt x="272" y="105"/>
                    <a:pt x="272" y="105"/>
                    <a:pt x="272" y="105"/>
                  </a:cubicBezTo>
                  <a:cubicBezTo>
                    <a:pt x="273" y="106"/>
                    <a:pt x="273" y="106"/>
                    <a:pt x="273" y="106"/>
                  </a:cubicBezTo>
                  <a:cubicBezTo>
                    <a:pt x="274" y="105"/>
                    <a:pt x="274" y="105"/>
                    <a:pt x="274" y="105"/>
                  </a:cubicBezTo>
                  <a:cubicBezTo>
                    <a:pt x="275" y="104"/>
                    <a:pt x="275" y="104"/>
                    <a:pt x="275" y="104"/>
                  </a:cubicBezTo>
                  <a:cubicBezTo>
                    <a:pt x="276" y="105"/>
                    <a:pt x="276" y="105"/>
                    <a:pt x="276" y="105"/>
                  </a:cubicBezTo>
                  <a:cubicBezTo>
                    <a:pt x="276" y="106"/>
                    <a:pt x="276" y="106"/>
                    <a:pt x="276" y="106"/>
                  </a:cubicBezTo>
                  <a:cubicBezTo>
                    <a:pt x="277" y="106"/>
                    <a:pt x="277" y="106"/>
                    <a:pt x="277" y="106"/>
                  </a:cubicBezTo>
                  <a:cubicBezTo>
                    <a:pt x="278" y="106"/>
                    <a:pt x="278" y="106"/>
                    <a:pt x="278" y="106"/>
                  </a:cubicBezTo>
                  <a:cubicBezTo>
                    <a:pt x="280" y="106"/>
                    <a:pt x="280" y="106"/>
                    <a:pt x="280" y="106"/>
                  </a:cubicBezTo>
                  <a:cubicBezTo>
                    <a:pt x="281" y="108"/>
                    <a:pt x="281" y="108"/>
                    <a:pt x="281" y="108"/>
                  </a:cubicBezTo>
                  <a:cubicBezTo>
                    <a:pt x="282" y="108"/>
                    <a:pt x="282" y="108"/>
                    <a:pt x="282" y="108"/>
                  </a:cubicBezTo>
                  <a:cubicBezTo>
                    <a:pt x="282" y="107"/>
                    <a:pt x="282" y="107"/>
                    <a:pt x="282" y="107"/>
                  </a:cubicBezTo>
                  <a:cubicBezTo>
                    <a:pt x="281" y="106"/>
                    <a:pt x="281" y="106"/>
                    <a:pt x="281" y="106"/>
                  </a:cubicBezTo>
                  <a:cubicBezTo>
                    <a:pt x="283" y="105"/>
                    <a:pt x="283" y="105"/>
                    <a:pt x="283" y="105"/>
                  </a:cubicBezTo>
                  <a:cubicBezTo>
                    <a:pt x="283" y="103"/>
                    <a:pt x="283" y="103"/>
                    <a:pt x="283" y="103"/>
                  </a:cubicBezTo>
                  <a:cubicBezTo>
                    <a:pt x="282" y="102"/>
                    <a:pt x="282" y="102"/>
                    <a:pt x="282" y="102"/>
                  </a:cubicBezTo>
                  <a:cubicBezTo>
                    <a:pt x="282" y="101"/>
                    <a:pt x="282" y="101"/>
                    <a:pt x="282" y="101"/>
                  </a:cubicBezTo>
                  <a:cubicBezTo>
                    <a:pt x="281" y="100"/>
                    <a:pt x="281" y="100"/>
                    <a:pt x="281" y="100"/>
                  </a:cubicBezTo>
                  <a:cubicBezTo>
                    <a:pt x="282" y="99"/>
                    <a:pt x="282" y="99"/>
                    <a:pt x="282" y="99"/>
                  </a:cubicBezTo>
                  <a:cubicBezTo>
                    <a:pt x="282" y="99"/>
                    <a:pt x="282" y="99"/>
                    <a:pt x="282" y="99"/>
                  </a:cubicBezTo>
                  <a:cubicBezTo>
                    <a:pt x="284" y="99"/>
                    <a:pt x="284" y="99"/>
                    <a:pt x="284" y="99"/>
                  </a:cubicBezTo>
                  <a:cubicBezTo>
                    <a:pt x="285" y="99"/>
                    <a:pt x="285" y="99"/>
                    <a:pt x="285" y="99"/>
                  </a:cubicBezTo>
                  <a:cubicBezTo>
                    <a:pt x="286" y="97"/>
                    <a:pt x="286" y="97"/>
                    <a:pt x="286" y="97"/>
                  </a:cubicBezTo>
                  <a:cubicBezTo>
                    <a:pt x="285" y="95"/>
                    <a:pt x="285" y="95"/>
                    <a:pt x="285" y="95"/>
                  </a:cubicBezTo>
                  <a:cubicBezTo>
                    <a:pt x="285" y="95"/>
                    <a:pt x="285" y="95"/>
                    <a:pt x="285" y="95"/>
                  </a:cubicBezTo>
                  <a:cubicBezTo>
                    <a:pt x="285" y="93"/>
                    <a:pt x="285" y="93"/>
                    <a:pt x="285" y="93"/>
                  </a:cubicBezTo>
                  <a:cubicBezTo>
                    <a:pt x="284" y="92"/>
                    <a:pt x="284" y="92"/>
                    <a:pt x="284" y="92"/>
                  </a:cubicBezTo>
                  <a:cubicBezTo>
                    <a:pt x="285" y="90"/>
                    <a:pt x="285" y="90"/>
                    <a:pt x="285" y="90"/>
                  </a:cubicBezTo>
                  <a:cubicBezTo>
                    <a:pt x="286" y="90"/>
                    <a:pt x="286" y="90"/>
                    <a:pt x="286" y="90"/>
                  </a:cubicBezTo>
                  <a:cubicBezTo>
                    <a:pt x="287" y="90"/>
                    <a:pt x="287" y="90"/>
                    <a:pt x="287" y="90"/>
                  </a:cubicBezTo>
                  <a:cubicBezTo>
                    <a:pt x="288" y="90"/>
                    <a:pt x="288" y="90"/>
                    <a:pt x="288" y="90"/>
                  </a:cubicBezTo>
                  <a:cubicBezTo>
                    <a:pt x="288" y="89"/>
                    <a:pt x="288" y="89"/>
                    <a:pt x="288" y="89"/>
                  </a:cubicBezTo>
                  <a:cubicBezTo>
                    <a:pt x="288" y="88"/>
                    <a:pt x="288" y="88"/>
                    <a:pt x="288" y="88"/>
                  </a:cubicBezTo>
                  <a:cubicBezTo>
                    <a:pt x="290" y="87"/>
                    <a:pt x="290" y="87"/>
                    <a:pt x="290" y="87"/>
                  </a:cubicBezTo>
                  <a:cubicBezTo>
                    <a:pt x="293" y="85"/>
                    <a:pt x="293" y="85"/>
                    <a:pt x="293" y="85"/>
                  </a:cubicBezTo>
                  <a:cubicBezTo>
                    <a:pt x="294" y="85"/>
                    <a:pt x="294" y="85"/>
                    <a:pt x="294" y="85"/>
                  </a:cubicBezTo>
                  <a:cubicBezTo>
                    <a:pt x="295" y="86"/>
                    <a:pt x="295" y="86"/>
                    <a:pt x="295" y="86"/>
                  </a:cubicBezTo>
                  <a:cubicBezTo>
                    <a:pt x="295" y="87"/>
                    <a:pt x="295" y="87"/>
                    <a:pt x="295" y="87"/>
                  </a:cubicBezTo>
                  <a:cubicBezTo>
                    <a:pt x="296" y="88"/>
                    <a:pt x="296" y="88"/>
                    <a:pt x="296" y="88"/>
                  </a:cubicBezTo>
                  <a:cubicBezTo>
                    <a:pt x="295" y="88"/>
                    <a:pt x="295" y="88"/>
                    <a:pt x="295" y="88"/>
                  </a:cubicBezTo>
                  <a:cubicBezTo>
                    <a:pt x="294" y="88"/>
                    <a:pt x="294" y="88"/>
                    <a:pt x="294" y="88"/>
                  </a:cubicBezTo>
                  <a:cubicBezTo>
                    <a:pt x="293" y="89"/>
                    <a:pt x="293" y="89"/>
                    <a:pt x="293" y="89"/>
                  </a:cubicBezTo>
                  <a:cubicBezTo>
                    <a:pt x="293" y="90"/>
                    <a:pt x="293" y="90"/>
                    <a:pt x="293" y="90"/>
                  </a:cubicBezTo>
                  <a:cubicBezTo>
                    <a:pt x="293" y="91"/>
                    <a:pt x="293" y="91"/>
                    <a:pt x="293" y="91"/>
                  </a:cubicBezTo>
                  <a:cubicBezTo>
                    <a:pt x="293" y="93"/>
                    <a:pt x="293" y="93"/>
                    <a:pt x="293" y="93"/>
                  </a:cubicBezTo>
                  <a:cubicBezTo>
                    <a:pt x="293" y="93"/>
                    <a:pt x="293" y="93"/>
                    <a:pt x="293" y="93"/>
                  </a:cubicBezTo>
                  <a:cubicBezTo>
                    <a:pt x="293" y="96"/>
                    <a:pt x="293" y="96"/>
                    <a:pt x="293" y="96"/>
                  </a:cubicBezTo>
                  <a:cubicBezTo>
                    <a:pt x="293" y="97"/>
                    <a:pt x="293" y="97"/>
                    <a:pt x="293" y="97"/>
                  </a:cubicBezTo>
                  <a:cubicBezTo>
                    <a:pt x="292" y="97"/>
                    <a:pt x="292" y="97"/>
                    <a:pt x="292" y="97"/>
                  </a:cubicBezTo>
                  <a:cubicBezTo>
                    <a:pt x="290" y="98"/>
                    <a:pt x="290" y="98"/>
                    <a:pt x="290" y="98"/>
                  </a:cubicBezTo>
                  <a:cubicBezTo>
                    <a:pt x="289" y="99"/>
                    <a:pt x="289" y="99"/>
                    <a:pt x="289" y="99"/>
                  </a:cubicBezTo>
                  <a:cubicBezTo>
                    <a:pt x="289" y="100"/>
                    <a:pt x="289" y="100"/>
                    <a:pt x="289" y="100"/>
                  </a:cubicBezTo>
                  <a:cubicBezTo>
                    <a:pt x="290" y="100"/>
                    <a:pt x="290" y="100"/>
                    <a:pt x="290" y="100"/>
                  </a:cubicBezTo>
                  <a:cubicBezTo>
                    <a:pt x="291" y="99"/>
                    <a:pt x="291" y="99"/>
                    <a:pt x="291" y="99"/>
                  </a:cubicBezTo>
                  <a:cubicBezTo>
                    <a:pt x="293" y="99"/>
                    <a:pt x="293" y="99"/>
                    <a:pt x="293" y="99"/>
                  </a:cubicBezTo>
                  <a:cubicBezTo>
                    <a:pt x="293" y="100"/>
                    <a:pt x="293" y="100"/>
                    <a:pt x="293" y="100"/>
                  </a:cubicBezTo>
                  <a:cubicBezTo>
                    <a:pt x="292" y="101"/>
                    <a:pt x="292" y="101"/>
                    <a:pt x="292" y="101"/>
                  </a:cubicBezTo>
                  <a:cubicBezTo>
                    <a:pt x="290" y="103"/>
                    <a:pt x="290" y="103"/>
                    <a:pt x="290" y="103"/>
                  </a:cubicBezTo>
                  <a:cubicBezTo>
                    <a:pt x="289" y="104"/>
                    <a:pt x="289" y="104"/>
                    <a:pt x="289" y="104"/>
                  </a:cubicBezTo>
                  <a:cubicBezTo>
                    <a:pt x="288" y="105"/>
                    <a:pt x="288" y="105"/>
                    <a:pt x="288" y="105"/>
                  </a:cubicBezTo>
                  <a:cubicBezTo>
                    <a:pt x="289" y="106"/>
                    <a:pt x="289" y="106"/>
                    <a:pt x="289" y="106"/>
                  </a:cubicBezTo>
                  <a:cubicBezTo>
                    <a:pt x="289" y="105"/>
                    <a:pt x="289" y="105"/>
                    <a:pt x="289" y="105"/>
                  </a:cubicBezTo>
                  <a:cubicBezTo>
                    <a:pt x="291" y="104"/>
                    <a:pt x="291" y="104"/>
                    <a:pt x="291" y="104"/>
                  </a:cubicBezTo>
                  <a:cubicBezTo>
                    <a:pt x="292" y="103"/>
                    <a:pt x="292" y="103"/>
                    <a:pt x="292" y="103"/>
                  </a:cubicBezTo>
                  <a:cubicBezTo>
                    <a:pt x="293" y="103"/>
                    <a:pt x="293" y="103"/>
                    <a:pt x="293" y="103"/>
                  </a:cubicBezTo>
                  <a:cubicBezTo>
                    <a:pt x="295" y="103"/>
                    <a:pt x="295" y="103"/>
                    <a:pt x="295" y="103"/>
                  </a:cubicBezTo>
                  <a:cubicBezTo>
                    <a:pt x="294" y="105"/>
                    <a:pt x="294" y="105"/>
                    <a:pt x="294" y="105"/>
                  </a:cubicBezTo>
                  <a:cubicBezTo>
                    <a:pt x="294" y="107"/>
                    <a:pt x="294" y="107"/>
                    <a:pt x="294" y="107"/>
                  </a:cubicBezTo>
                  <a:cubicBezTo>
                    <a:pt x="294" y="107"/>
                    <a:pt x="294" y="107"/>
                    <a:pt x="294" y="107"/>
                  </a:cubicBezTo>
                  <a:cubicBezTo>
                    <a:pt x="295" y="106"/>
                    <a:pt x="295" y="106"/>
                    <a:pt x="295" y="106"/>
                  </a:cubicBezTo>
                  <a:cubicBezTo>
                    <a:pt x="296" y="106"/>
                    <a:pt x="296" y="106"/>
                    <a:pt x="296" y="106"/>
                  </a:cubicBezTo>
                  <a:cubicBezTo>
                    <a:pt x="296" y="106"/>
                    <a:pt x="296" y="106"/>
                    <a:pt x="296" y="106"/>
                  </a:cubicBezTo>
                  <a:cubicBezTo>
                    <a:pt x="296" y="105"/>
                    <a:pt x="296" y="105"/>
                    <a:pt x="296" y="105"/>
                  </a:cubicBezTo>
                  <a:cubicBezTo>
                    <a:pt x="297" y="104"/>
                    <a:pt x="297" y="104"/>
                    <a:pt x="297" y="104"/>
                  </a:cubicBezTo>
                  <a:cubicBezTo>
                    <a:pt x="297" y="103"/>
                    <a:pt x="297" y="103"/>
                    <a:pt x="297" y="103"/>
                  </a:cubicBezTo>
                  <a:cubicBezTo>
                    <a:pt x="299" y="101"/>
                    <a:pt x="299" y="101"/>
                    <a:pt x="299" y="101"/>
                  </a:cubicBezTo>
                  <a:cubicBezTo>
                    <a:pt x="300" y="101"/>
                    <a:pt x="300" y="101"/>
                    <a:pt x="300" y="101"/>
                  </a:cubicBezTo>
                  <a:cubicBezTo>
                    <a:pt x="301" y="102"/>
                    <a:pt x="301" y="102"/>
                    <a:pt x="301" y="102"/>
                  </a:cubicBezTo>
                  <a:cubicBezTo>
                    <a:pt x="302" y="104"/>
                    <a:pt x="302" y="104"/>
                    <a:pt x="302" y="104"/>
                  </a:cubicBezTo>
                  <a:cubicBezTo>
                    <a:pt x="302" y="105"/>
                    <a:pt x="302" y="105"/>
                    <a:pt x="302" y="105"/>
                  </a:cubicBezTo>
                  <a:cubicBezTo>
                    <a:pt x="302" y="107"/>
                    <a:pt x="302" y="107"/>
                    <a:pt x="302" y="107"/>
                  </a:cubicBezTo>
                  <a:cubicBezTo>
                    <a:pt x="300" y="110"/>
                    <a:pt x="300" y="110"/>
                    <a:pt x="300" y="110"/>
                  </a:cubicBezTo>
                  <a:cubicBezTo>
                    <a:pt x="299" y="111"/>
                    <a:pt x="299" y="111"/>
                    <a:pt x="299" y="111"/>
                  </a:cubicBezTo>
                  <a:cubicBezTo>
                    <a:pt x="298" y="112"/>
                    <a:pt x="298" y="112"/>
                    <a:pt x="298" y="112"/>
                  </a:cubicBezTo>
                  <a:cubicBezTo>
                    <a:pt x="297" y="112"/>
                    <a:pt x="297" y="112"/>
                    <a:pt x="297" y="112"/>
                  </a:cubicBezTo>
                  <a:cubicBezTo>
                    <a:pt x="297" y="112"/>
                    <a:pt x="297" y="112"/>
                    <a:pt x="297" y="112"/>
                  </a:cubicBezTo>
                  <a:cubicBezTo>
                    <a:pt x="297" y="113"/>
                    <a:pt x="297" y="113"/>
                    <a:pt x="297" y="113"/>
                  </a:cubicBezTo>
                  <a:cubicBezTo>
                    <a:pt x="295" y="115"/>
                    <a:pt x="295" y="115"/>
                    <a:pt x="295" y="115"/>
                  </a:cubicBezTo>
                  <a:cubicBezTo>
                    <a:pt x="294" y="115"/>
                    <a:pt x="294" y="115"/>
                    <a:pt x="294" y="115"/>
                  </a:cubicBezTo>
                  <a:cubicBezTo>
                    <a:pt x="293" y="116"/>
                    <a:pt x="293" y="116"/>
                    <a:pt x="293" y="116"/>
                  </a:cubicBezTo>
                  <a:cubicBezTo>
                    <a:pt x="293" y="117"/>
                    <a:pt x="293" y="117"/>
                    <a:pt x="293" y="117"/>
                  </a:cubicBezTo>
                  <a:cubicBezTo>
                    <a:pt x="293" y="118"/>
                    <a:pt x="293" y="118"/>
                    <a:pt x="293" y="118"/>
                  </a:cubicBezTo>
                  <a:cubicBezTo>
                    <a:pt x="292" y="118"/>
                    <a:pt x="292" y="118"/>
                    <a:pt x="292" y="118"/>
                  </a:cubicBezTo>
                  <a:cubicBezTo>
                    <a:pt x="292" y="118"/>
                    <a:pt x="292" y="118"/>
                    <a:pt x="292" y="118"/>
                  </a:cubicBezTo>
                  <a:cubicBezTo>
                    <a:pt x="292" y="119"/>
                    <a:pt x="292" y="119"/>
                    <a:pt x="292" y="119"/>
                  </a:cubicBezTo>
                  <a:cubicBezTo>
                    <a:pt x="291" y="119"/>
                    <a:pt x="291" y="119"/>
                    <a:pt x="291" y="119"/>
                  </a:cubicBezTo>
                  <a:cubicBezTo>
                    <a:pt x="290" y="118"/>
                    <a:pt x="290" y="118"/>
                    <a:pt x="290" y="118"/>
                  </a:cubicBezTo>
                  <a:cubicBezTo>
                    <a:pt x="289" y="119"/>
                    <a:pt x="289" y="119"/>
                    <a:pt x="289" y="119"/>
                  </a:cubicBezTo>
                  <a:cubicBezTo>
                    <a:pt x="288" y="119"/>
                    <a:pt x="288" y="119"/>
                    <a:pt x="288" y="119"/>
                  </a:cubicBezTo>
                  <a:cubicBezTo>
                    <a:pt x="286" y="120"/>
                    <a:pt x="286" y="120"/>
                    <a:pt x="286" y="120"/>
                  </a:cubicBezTo>
                  <a:cubicBezTo>
                    <a:pt x="284" y="120"/>
                    <a:pt x="284" y="120"/>
                    <a:pt x="284" y="120"/>
                  </a:cubicBezTo>
                  <a:cubicBezTo>
                    <a:pt x="283" y="119"/>
                    <a:pt x="283" y="119"/>
                    <a:pt x="283" y="119"/>
                  </a:cubicBezTo>
                  <a:cubicBezTo>
                    <a:pt x="282" y="119"/>
                    <a:pt x="282" y="119"/>
                    <a:pt x="282" y="119"/>
                  </a:cubicBezTo>
                  <a:cubicBezTo>
                    <a:pt x="283" y="118"/>
                    <a:pt x="283" y="118"/>
                    <a:pt x="283" y="118"/>
                  </a:cubicBezTo>
                  <a:cubicBezTo>
                    <a:pt x="283" y="117"/>
                    <a:pt x="283" y="117"/>
                    <a:pt x="283" y="117"/>
                  </a:cubicBezTo>
                  <a:cubicBezTo>
                    <a:pt x="283" y="117"/>
                    <a:pt x="283" y="117"/>
                    <a:pt x="283" y="117"/>
                  </a:cubicBezTo>
                  <a:cubicBezTo>
                    <a:pt x="281" y="117"/>
                    <a:pt x="281" y="117"/>
                    <a:pt x="281" y="117"/>
                  </a:cubicBezTo>
                  <a:cubicBezTo>
                    <a:pt x="281" y="118"/>
                    <a:pt x="281" y="118"/>
                    <a:pt x="281" y="118"/>
                  </a:cubicBezTo>
                  <a:cubicBezTo>
                    <a:pt x="280" y="118"/>
                    <a:pt x="280" y="118"/>
                    <a:pt x="280" y="118"/>
                  </a:cubicBezTo>
                  <a:cubicBezTo>
                    <a:pt x="279" y="118"/>
                    <a:pt x="279" y="118"/>
                    <a:pt x="279" y="118"/>
                  </a:cubicBezTo>
                  <a:cubicBezTo>
                    <a:pt x="279" y="117"/>
                    <a:pt x="279" y="117"/>
                    <a:pt x="279" y="117"/>
                  </a:cubicBezTo>
                  <a:cubicBezTo>
                    <a:pt x="279" y="117"/>
                    <a:pt x="279" y="117"/>
                    <a:pt x="279" y="117"/>
                  </a:cubicBezTo>
                  <a:cubicBezTo>
                    <a:pt x="279" y="116"/>
                    <a:pt x="279" y="116"/>
                    <a:pt x="279" y="116"/>
                  </a:cubicBezTo>
                  <a:cubicBezTo>
                    <a:pt x="278" y="115"/>
                    <a:pt x="278" y="115"/>
                    <a:pt x="278" y="115"/>
                  </a:cubicBezTo>
                  <a:cubicBezTo>
                    <a:pt x="278" y="116"/>
                    <a:pt x="278" y="116"/>
                    <a:pt x="278" y="116"/>
                  </a:cubicBezTo>
                  <a:cubicBezTo>
                    <a:pt x="277" y="117"/>
                    <a:pt x="277" y="117"/>
                    <a:pt x="277" y="117"/>
                  </a:cubicBezTo>
                  <a:cubicBezTo>
                    <a:pt x="276" y="117"/>
                    <a:pt x="276" y="117"/>
                    <a:pt x="276" y="117"/>
                  </a:cubicBezTo>
                  <a:cubicBezTo>
                    <a:pt x="274" y="117"/>
                    <a:pt x="274" y="117"/>
                    <a:pt x="274" y="117"/>
                  </a:cubicBezTo>
                  <a:cubicBezTo>
                    <a:pt x="274" y="118"/>
                    <a:pt x="274" y="118"/>
                    <a:pt x="274" y="118"/>
                  </a:cubicBezTo>
                  <a:cubicBezTo>
                    <a:pt x="272" y="118"/>
                    <a:pt x="272" y="118"/>
                    <a:pt x="272" y="118"/>
                  </a:cubicBezTo>
                  <a:cubicBezTo>
                    <a:pt x="272" y="118"/>
                    <a:pt x="272" y="118"/>
                    <a:pt x="272" y="118"/>
                  </a:cubicBezTo>
                  <a:cubicBezTo>
                    <a:pt x="270" y="118"/>
                    <a:pt x="270" y="118"/>
                    <a:pt x="270" y="118"/>
                  </a:cubicBezTo>
                  <a:cubicBezTo>
                    <a:pt x="269" y="117"/>
                    <a:pt x="269" y="117"/>
                    <a:pt x="269" y="117"/>
                  </a:cubicBezTo>
                  <a:cubicBezTo>
                    <a:pt x="269" y="118"/>
                    <a:pt x="269" y="118"/>
                    <a:pt x="269" y="118"/>
                  </a:cubicBezTo>
                  <a:cubicBezTo>
                    <a:pt x="268" y="118"/>
                    <a:pt x="268" y="118"/>
                    <a:pt x="268" y="118"/>
                  </a:cubicBezTo>
                  <a:cubicBezTo>
                    <a:pt x="267" y="118"/>
                    <a:pt x="267" y="118"/>
                    <a:pt x="267" y="118"/>
                  </a:cubicBezTo>
                  <a:cubicBezTo>
                    <a:pt x="267" y="119"/>
                    <a:pt x="267" y="119"/>
                    <a:pt x="267" y="119"/>
                  </a:cubicBezTo>
                  <a:cubicBezTo>
                    <a:pt x="266" y="120"/>
                    <a:pt x="266" y="120"/>
                    <a:pt x="266" y="120"/>
                  </a:cubicBezTo>
                  <a:cubicBezTo>
                    <a:pt x="265" y="120"/>
                    <a:pt x="265" y="120"/>
                    <a:pt x="265" y="120"/>
                  </a:cubicBezTo>
                  <a:cubicBezTo>
                    <a:pt x="265" y="120"/>
                    <a:pt x="265" y="120"/>
                    <a:pt x="265" y="120"/>
                  </a:cubicBezTo>
                  <a:cubicBezTo>
                    <a:pt x="263" y="121"/>
                    <a:pt x="263" y="121"/>
                    <a:pt x="263" y="121"/>
                  </a:cubicBezTo>
                  <a:cubicBezTo>
                    <a:pt x="263" y="121"/>
                    <a:pt x="263" y="121"/>
                    <a:pt x="263" y="121"/>
                  </a:cubicBezTo>
                  <a:cubicBezTo>
                    <a:pt x="262" y="121"/>
                    <a:pt x="262" y="121"/>
                    <a:pt x="262" y="121"/>
                  </a:cubicBezTo>
                  <a:cubicBezTo>
                    <a:pt x="260" y="121"/>
                    <a:pt x="260" y="121"/>
                    <a:pt x="260" y="121"/>
                  </a:cubicBezTo>
                  <a:cubicBezTo>
                    <a:pt x="260" y="121"/>
                    <a:pt x="260" y="121"/>
                    <a:pt x="260" y="121"/>
                  </a:cubicBezTo>
                  <a:cubicBezTo>
                    <a:pt x="258" y="121"/>
                    <a:pt x="258" y="121"/>
                    <a:pt x="258" y="121"/>
                  </a:cubicBezTo>
                  <a:cubicBezTo>
                    <a:pt x="256" y="121"/>
                    <a:pt x="256" y="121"/>
                    <a:pt x="256" y="121"/>
                  </a:cubicBezTo>
                  <a:cubicBezTo>
                    <a:pt x="254" y="121"/>
                    <a:pt x="254" y="121"/>
                    <a:pt x="254" y="121"/>
                  </a:cubicBezTo>
                  <a:cubicBezTo>
                    <a:pt x="253" y="120"/>
                    <a:pt x="253" y="120"/>
                    <a:pt x="253" y="120"/>
                  </a:cubicBezTo>
                  <a:cubicBezTo>
                    <a:pt x="251" y="120"/>
                    <a:pt x="251" y="120"/>
                    <a:pt x="251" y="120"/>
                  </a:cubicBezTo>
                  <a:cubicBezTo>
                    <a:pt x="250" y="119"/>
                    <a:pt x="250" y="119"/>
                    <a:pt x="250" y="119"/>
                  </a:cubicBezTo>
                  <a:cubicBezTo>
                    <a:pt x="249" y="117"/>
                    <a:pt x="249" y="117"/>
                    <a:pt x="249" y="117"/>
                  </a:cubicBezTo>
                  <a:close/>
                  <a:moveTo>
                    <a:pt x="174" y="157"/>
                  </a:moveTo>
                  <a:cubicBezTo>
                    <a:pt x="174" y="154"/>
                    <a:pt x="174" y="154"/>
                    <a:pt x="174" y="154"/>
                  </a:cubicBezTo>
                  <a:cubicBezTo>
                    <a:pt x="175" y="152"/>
                    <a:pt x="175" y="152"/>
                    <a:pt x="175" y="152"/>
                  </a:cubicBezTo>
                  <a:cubicBezTo>
                    <a:pt x="175" y="151"/>
                    <a:pt x="175" y="151"/>
                    <a:pt x="175" y="151"/>
                  </a:cubicBezTo>
                  <a:cubicBezTo>
                    <a:pt x="175" y="149"/>
                    <a:pt x="175" y="149"/>
                    <a:pt x="175" y="149"/>
                  </a:cubicBezTo>
                  <a:cubicBezTo>
                    <a:pt x="175" y="148"/>
                    <a:pt x="175" y="148"/>
                    <a:pt x="175" y="148"/>
                  </a:cubicBezTo>
                  <a:cubicBezTo>
                    <a:pt x="175" y="147"/>
                    <a:pt x="175" y="147"/>
                    <a:pt x="175" y="147"/>
                  </a:cubicBezTo>
                  <a:cubicBezTo>
                    <a:pt x="174" y="143"/>
                    <a:pt x="174" y="143"/>
                    <a:pt x="174" y="143"/>
                  </a:cubicBezTo>
                  <a:cubicBezTo>
                    <a:pt x="175" y="144"/>
                    <a:pt x="175" y="144"/>
                    <a:pt x="175" y="144"/>
                  </a:cubicBezTo>
                  <a:cubicBezTo>
                    <a:pt x="175" y="143"/>
                    <a:pt x="175" y="143"/>
                    <a:pt x="175" y="143"/>
                  </a:cubicBezTo>
                  <a:cubicBezTo>
                    <a:pt x="173" y="143"/>
                    <a:pt x="173" y="143"/>
                    <a:pt x="173" y="143"/>
                  </a:cubicBezTo>
                  <a:cubicBezTo>
                    <a:pt x="171" y="142"/>
                    <a:pt x="171" y="142"/>
                    <a:pt x="171" y="142"/>
                  </a:cubicBezTo>
                  <a:cubicBezTo>
                    <a:pt x="171" y="141"/>
                    <a:pt x="171" y="141"/>
                    <a:pt x="171" y="141"/>
                  </a:cubicBezTo>
                  <a:cubicBezTo>
                    <a:pt x="172" y="141"/>
                    <a:pt x="172" y="141"/>
                    <a:pt x="172" y="141"/>
                  </a:cubicBezTo>
                  <a:cubicBezTo>
                    <a:pt x="173" y="140"/>
                    <a:pt x="173" y="140"/>
                    <a:pt x="173" y="140"/>
                  </a:cubicBezTo>
                  <a:cubicBezTo>
                    <a:pt x="175" y="140"/>
                    <a:pt x="175" y="140"/>
                    <a:pt x="175" y="140"/>
                  </a:cubicBezTo>
                  <a:cubicBezTo>
                    <a:pt x="175" y="139"/>
                    <a:pt x="175" y="139"/>
                    <a:pt x="175" y="139"/>
                  </a:cubicBezTo>
                  <a:cubicBezTo>
                    <a:pt x="176" y="139"/>
                    <a:pt x="176" y="139"/>
                    <a:pt x="176" y="139"/>
                  </a:cubicBezTo>
                  <a:cubicBezTo>
                    <a:pt x="177" y="137"/>
                    <a:pt x="177" y="137"/>
                    <a:pt x="177" y="137"/>
                  </a:cubicBezTo>
                  <a:cubicBezTo>
                    <a:pt x="178" y="137"/>
                    <a:pt x="178" y="137"/>
                    <a:pt x="178" y="137"/>
                  </a:cubicBezTo>
                  <a:cubicBezTo>
                    <a:pt x="178" y="135"/>
                    <a:pt x="178" y="135"/>
                    <a:pt x="178" y="135"/>
                  </a:cubicBezTo>
                  <a:cubicBezTo>
                    <a:pt x="181" y="135"/>
                    <a:pt x="181" y="135"/>
                    <a:pt x="181" y="135"/>
                  </a:cubicBezTo>
                  <a:cubicBezTo>
                    <a:pt x="181" y="134"/>
                    <a:pt x="181" y="134"/>
                    <a:pt x="181" y="134"/>
                  </a:cubicBezTo>
                  <a:cubicBezTo>
                    <a:pt x="182" y="134"/>
                    <a:pt x="182" y="134"/>
                    <a:pt x="182" y="134"/>
                  </a:cubicBezTo>
                  <a:cubicBezTo>
                    <a:pt x="183" y="132"/>
                    <a:pt x="183" y="132"/>
                    <a:pt x="183" y="132"/>
                  </a:cubicBezTo>
                  <a:cubicBezTo>
                    <a:pt x="183" y="130"/>
                    <a:pt x="183" y="130"/>
                    <a:pt x="183" y="130"/>
                  </a:cubicBezTo>
                  <a:cubicBezTo>
                    <a:pt x="183" y="131"/>
                    <a:pt x="183" y="131"/>
                    <a:pt x="183" y="131"/>
                  </a:cubicBezTo>
                  <a:cubicBezTo>
                    <a:pt x="187" y="131"/>
                    <a:pt x="187" y="131"/>
                    <a:pt x="187" y="131"/>
                  </a:cubicBezTo>
                  <a:cubicBezTo>
                    <a:pt x="187" y="130"/>
                    <a:pt x="187" y="130"/>
                    <a:pt x="187" y="130"/>
                  </a:cubicBezTo>
                  <a:cubicBezTo>
                    <a:pt x="186" y="128"/>
                    <a:pt x="186" y="128"/>
                    <a:pt x="186" y="128"/>
                  </a:cubicBezTo>
                  <a:cubicBezTo>
                    <a:pt x="186" y="127"/>
                    <a:pt x="186" y="127"/>
                    <a:pt x="186" y="127"/>
                  </a:cubicBezTo>
                  <a:cubicBezTo>
                    <a:pt x="187" y="127"/>
                    <a:pt x="187" y="127"/>
                    <a:pt x="187" y="127"/>
                  </a:cubicBezTo>
                  <a:cubicBezTo>
                    <a:pt x="190" y="124"/>
                    <a:pt x="190" y="124"/>
                    <a:pt x="190" y="124"/>
                  </a:cubicBezTo>
                  <a:cubicBezTo>
                    <a:pt x="191" y="123"/>
                    <a:pt x="191" y="123"/>
                    <a:pt x="191" y="123"/>
                  </a:cubicBezTo>
                  <a:cubicBezTo>
                    <a:pt x="194" y="122"/>
                    <a:pt x="194" y="122"/>
                    <a:pt x="194" y="122"/>
                  </a:cubicBezTo>
                  <a:cubicBezTo>
                    <a:pt x="194" y="121"/>
                    <a:pt x="194" y="121"/>
                    <a:pt x="194" y="121"/>
                  </a:cubicBezTo>
                  <a:cubicBezTo>
                    <a:pt x="196" y="119"/>
                    <a:pt x="196" y="119"/>
                    <a:pt x="196" y="119"/>
                  </a:cubicBezTo>
                  <a:cubicBezTo>
                    <a:pt x="198" y="119"/>
                    <a:pt x="198" y="119"/>
                    <a:pt x="198" y="119"/>
                  </a:cubicBezTo>
                  <a:cubicBezTo>
                    <a:pt x="198" y="118"/>
                    <a:pt x="198" y="118"/>
                    <a:pt x="198" y="118"/>
                  </a:cubicBezTo>
                  <a:cubicBezTo>
                    <a:pt x="197" y="117"/>
                    <a:pt x="197" y="117"/>
                    <a:pt x="197" y="117"/>
                  </a:cubicBezTo>
                  <a:cubicBezTo>
                    <a:pt x="198" y="114"/>
                    <a:pt x="198" y="114"/>
                    <a:pt x="198" y="114"/>
                  </a:cubicBezTo>
                  <a:cubicBezTo>
                    <a:pt x="198" y="113"/>
                    <a:pt x="198" y="113"/>
                    <a:pt x="198" y="113"/>
                  </a:cubicBezTo>
                  <a:cubicBezTo>
                    <a:pt x="198" y="111"/>
                    <a:pt x="198" y="111"/>
                    <a:pt x="198" y="111"/>
                  </a:cubicBezTo>
                  <a:cubicBezTo>
                    <a:pt x="198" y="111"/>
                    <a:pt x="198" y="111"/>
                    <a:pt x="198" y="111"/>
                  </a:cubicBezTo>
                  <a:cubicBezTo>
                    <a:pt x="198" y="110"/>
                    <a:pt x="198" y="110"/>
                    <a:pt x="198" y="110"/>
                  </a:cubicBezTo>
                  <a:cubicBezTo>
                    <a:pt x="200" y="109"/>
                    <a:pt x="200" y="109"/>
                    <a:pt x="200" y="109"/>
                  </a:cubicBezTo>
                  <a:cubicBezTo>
                    <a:pt x="201" y="110"/>
                    <a:pt x="201" y="110"/>
                    <a:pt x="201" y="110"/>
                  </a:cubicBezTo>
                  <a:cubicBezTo>
                    <a:pt x="205" y="109"/>
                    <a:pt x="205" y="109"/>
                    <a:pt x="205" y="109"/>
                  </a:cubicBezTo>
                  <a:cubicBezTo>
                    <a:pt x="206" y="110"/>
                    <a:pt x="206" y="110"/>
                    <a:pt x="206" y="110"/>
                  </a:cubicBezTo>
                  <a:cubicBezTo>
                    <a:pt x="210" y="110"/>
                    <a:pt x="210" y="110"/>
                    <a:pt x="210" y="110"/>
                  </a:cubicBezTo>
                  <a:cubicBezTo>
                    <a:pt x="213" y="109"/>
                    <a:pt x="213" y="109"/>
                    <a:pt x="213" y="109"/>
                  </a:cubicBezTo>
                  <a:cubicBezTo>
                    <a:pt x="216" y="110"/>
                    <a:pt x="216" y="110"/>
                    <a:pt x="216" y="110"/>
                  </a:cubicBezTo>
                  <a:cubicBezTo>
                    <a:pt x="216" y="111"/>
                    <a:pt x="216" y="111"/>
                    <a:pt x="216" y="111"/>
                  </a:cubicBezTo>
                  <a:cubicBezTo>
                    <a:pt x="217" y="112"/>
                    <a:pt x="217" y="112"/>
                    <a:pt x="217" y="112"/>
                  </a:cubicBezTo>
                  <a:cubicBezTo>
                    <a:pt x="218" y="113"/>
                    <a:pt x="218" y="113"/>
                    <a:pt x="218" y="113"/>
                  </a:cubicBezTo>
                  <a:cubicBezTo>
                    <a:pt x="221" y="115"/>
                    <a:pt x="221" y="115"/>
                    <a:pt x="221" y="115"/>
                  </a:cubicBezTo>
                  <a:cubicBezTo>
                    <a:pt x="221" y="116"/>
                    <a:pt x="221" y="116"/>
                    <a:pt x="221" y="116"/>
                  </a:cubicBezTo>
                  <a:cubicBezTo>
                    <a:pt x="220" y="116"/>
                    <a:pt x="220" y="116"/>
                    <a:pt x="220" y="116"/>
                  </a:cubicBezTo>
                  <a:cubicBezTo>
                    <a:pt x="221" y="116"/>
                    <a:pt x="221" y="116"/>
                    <a:pt x="221" y="116"/>
                  </a:cubicBezTo>
                  <a:cubicBezTo>
                    <a:pt x="222" y="116"/>
                    <a:pt x="222" y="116"/>
                    <a:pt x="222" y="116"/>
                  </a:cubicBezTo>
                  <a:cubicBezTo>
                    <a:pt x="224" y="116"/>
                    <a:pt x="224" y="116"/>
                    <a:pt x="224" y="116"/>
                  </a:cubicBezTo>
                  <a:cubicBezTo>
                    <a:pt x="223" y="118"/>
                    <a:pt x="223" y="118"/>
                    <a:pt x="223" y="118"/>
                  </a:cubicBezTo>
                  <a:cubicBezTo>
                    <a:pt x="222" y="120"/>
                    <a:pt x="222" y="120"/>
                    <a:pt x="222" y="120"/>
                  </a:cubicBezTo>
                  <a:cubicBezTo>
                    <a:pt x="222" y="121"/>
                    <a:pt x="222" y="121"/>
                    <a:pt x="222" y="121"/>
                  </a:cubicBezTo>
                  <a:cubicBezTo>
                    <a:pt x="224" y="119"/>
                    <a:pt x="224" y="119"/>
                    <a:pt x="224" y="119"/>
                  </a:cubicBezTo>
                  <a:cubicBezTo>
                    <a:pt x="224" y="118"/>
                    <a:pt x="224" y="118"/>
                    <a:pt x="224" y="118"/>
                  </a:cubicBezTo>
                  <a:cubicBezTo>
                    <a:pt x="225" y="117"/>
                    <a:pt x="225" y="117"/>
                    <a:pt x="225" y="117"/>
                  </a:cubicBezTo>
                  <a:cubicBezTo>
                    <a:pt x="227" y="117"/>
                    <a:pt x="227" y="117"/>
                    <a:pt x="227" y="117"/>
                  </a:cubicBezTo>
                  <a:cubicBezTo>
                    <a:pt x="228" y="116"/>
                    <a:pt x="228" y="116"/>
                    <a:pt x="228" y="116"/>
                  </a:cubicBezTo>
                  <a:cubicBezTo>
                    <a:pt x="229" y="117"/>
                    <a:pt x="229" y="117"/>
                    <a:pt x="229" y="117"/>
                  </a:cubicBezTo>
                  <a:cubicBezTo>
                    <a:pt x="229" y="118"/>
                    <a:pt x="229" y="118"/>
                    <a:pt x="229" y="118"/>
                  </a:cubicBezTo>
                  <a:cubicBezTo>
                    <a:pt x="232" y="120"/>
                    <a:pt x="232" y="120"/>
                    <a:pt x="232" y="120"/>
                  </a:cubicBezTo>
                  <a:cubicBezTo>
                    <a:pt x="232" y="123"/>
                    <a:pt x="232" y="123"/>
                    <a:pt x="232" y="123"/>
                  </a:cubicBezTo>
                  <a:cubicBezTo>
                    <a:pt x="232" y="125"/>
                    <a:pt x="232" y="125"/>
                    <a:pt x="232" y="125"/>
                  </a:cubicBezTo>
                  <a:cubicBezTo>
                    <a:pt x="232" y="127"/>
                    <a:pt x="232" y="127"/>
                    <a:pt x="232" y="127"/>
                  </a:cubicBezTo>
                  <a:cubicBezTo>
                    <a:pt x="232" y="128"/>
                    <a:pt x="232" y="128"/>
                    <a:pt x="232" y="128"/>
                  </a:cubicBezTo>
                  <a:cubicBezTo>
                    <a:pt x="232" y="129"/>
                    <a:pt x="232" y="129"/>
                    <a:pt x="232" y="129"/>
                  </a:cubicBezTo>
                  <a:cubicBezTo>
                    <a:pt x="233" y="130"/>
                    <a:pt x="233" y="130"/>
                    <a:pt x="233" y="130"/>
                  </a:cubicBezTo>
                  <a:cubicBezTo>
                    <a:pt x="233" y="131"/>
                    <a:pt x="233" y="131"/>
                    <a:pt x="233" y="131"/>
                  </a:cubicBezTo>
                  <a:cubicBezTo>
                    <a:pt x="233" y="132"/>
                    <a:pt x="233" y="132"/>
                    <a:pt x="233" y="132"/>
                  </a:cubicBezTo>
                  <a:cubicBezTo>
                    <a:pt x="232" y="134"/>
                    <a:pt x="232" y="134"/>
                    <a:pt x="232" y="134"/>
                  </a:cubicBezTo>
                  <a:cubicBezTo>
                    <a:pt x="229" y="134"/>
                    <a:pt x="229" y="134"/>
                    <a:pt x="229" y="134"/>
                  </a:cubicBezTo>
                  <a:cubicBezTo>
                    <a:pt x="228" y="135"/>
                    <a:pt x="228" y="135"/>
                    <a:pt x="228" y="135"/>
                  </a:cubicBezTo>
                  <a:cubicBezTo>
                    <a:pt x="226" y="135"/>
                    <a:pt x="226" y="135"/>
                    <a:pt x="226" y="135"/>
                  </a:cubicBezTo>
                  <a:cubicBezTo>
                    <a:pt x="224" y="135"/>
                    <a:pt x="224" y="135"/>
                    <a:pt x="224" y="135"/>
                  </a:cubicBezTo>
                  <a:cubicBezTo>
                    <a:pt x="220" y="137"/>
                    <a:pt x="220" y="137"/>
                    <a:pt x="220" y="137"/>
                  </a:cubicBezTo>
                  <a:cubicBezTo>
                    <a:pt x="218" y="137"/>
                    <a:pt x="218" y="137"/>
                    <a:pt x="218" y="137"/>
                  </a:cubicBezTo>
                  <a:cubicBezTo>
                    <a:pt x="216" y="138"/>
                    <a:pt x="216" y="138"/>
                    <a:pt x="216" y="138"/>
                  </a:cubicBezTo>
                  <a:cubicBezTo>
                    <a:pt x="214" y="138"/>
                    <a:pt x="214" y="138"/>
                    <a:pt x="214" y="138"/>
                  </a:cubicBezTo>
                  <a:cubicBezTo>
                    <a:pt x="213" y="139"/>
                    <a:pt x="213" y="139"/>
                    <a:pt x="213" y="139"/>
                  </a:cubicBezTo>
                  <a:cubicBezTo>
                    <a:pt x="211" y="139"/>
                    <a:pt x="211" y="139"/>
                    <a:pt x="211" y="139"/>
                  </a:cubicBezTo>
                  <a:cubicBezTo>
                    <a:pt x="210" y="140"/>
                    <a:pt x="210" y="140"/>
                    <a:pt x="210" y="140"/>
                  </a:cubicBezTo>
                  <a:cubicBezTo>
                    <a:pt x="209" y="139"/>
                    <a:pt x="209" y="139"/>
                    <a:pt x="209" y="139"/>
                  </a:cubicBezTo>
                  <a:cubicBezTo>
                    <a:pt x="209" y="139"/>
                    <a:pt x="209" y="139"/>
                    <a:pt x="209" y="139"/>
                  </a:cubicBezTo>
                  <a:cubicBezTo>
                    <a:pt x="207" y="140"/>
                    <a:pt x="207" y="140"/>
                    <a:pt x="207" y="140"/>
                  </a:cubicBezTo>
                  <a:cubicBezTo>
                    <a:pt x="206" y="141"/>
                    <a:pt x="206" y="141"/>
                    <a:pt x="206" y="141"/>
                  </a:cubicBezTo>
                  <a:cubicBezTo>
                    <a:pt x="205" y="143"/>
                    <a:pt x="205" y="143"/>
                    <a:pt x="205" y="143"/>
                  </a:cubicBezTo>
                  <a:cubicBezTo>
                    <a:pt x="204" y="143"/>
                    <a:pt x="204" y="143"/>
                    <a:pt x="204" y="143"/>
                  </a:cubicBezTo>
                  <a:cubicBezTo>
                    <a:pt x="204" y="145"/>
                    <a:pt x="204" y="145"/>
                    <a:pt x="204" y="145"/>
                  </a:cubicBezTo>
                  <a:cubicBezTo>
                    <a:pt x="202" y="145"/>
                    <a:pt x="202" y="145"/>
                    <a:pt x="202" y="145"/>
                  </a:cubicBezTo>
                  <a:cubicBezTo>
                    <a:pt x="201" y="146"/>
                    <a:pt x="201" y="146"/>
                    <a:pt x="201" y="146"/>
                  </a:cubicBezTo>
                  <a:cubicBezTo>
                    <a:pt x="199" y="146"/>
                    <a:pt x="199" y="146"/>
                    <a:pt x="199" y="146"/>
                  </a:cubicBezTo>
                  <a:cubicBezTo>
                    <a:pt x="198" y="144"/>
                    <a:pt x="198" y="144"/>
                    <a:pt x="198" y="144"/>
                  </a:cubicBezTo>
                  <a:cubicBezTo>
                    <a:pt x="197" y="146"/>
                    <a:pt x="197" y="146"/>
                    <a:pt x="197" y="146"/>
                  </a:cubicBezTo>
                  <a:cubicBezTo>
                    <a:pt x="197" y="147"/>
                    <a:pt x="197" y="147"/>
                    <a:pt x="197" y="147"/>
                  </a:cubicBezTo>
                  <a:cubicBezTo>
                    <a:pt x="195" y="148"/>
                    <a:pt x="195" y="148"/>
                    <a:pt x="195" y="148"/>
                  </a:cubicBezTo>
                  <a:cubicBezTo>
                    <a:pt x="194" y="149"/>
                    <a:pt x="194" y="149"/>
                    <a:pt x="194" y="149"/>
                  </a:cubicBezTo>
                  <a:cubicBezTo>
                    <a:pt x="194" y="150"/>
                    <a:pt x="194" y="150"/>
                    <a:pt x="194" y="150"/>
                  </a:cubicBezTo>
                  <a:cubicBezTo>
                    <a:pt x="192" y="152"/>
                    <a:pt x="192" y="152"/>
                    <a:pt x="192" y="152"/>
                  </a:cubicBezTo>
                  <a:cubicBezTo>
                    <a:pt x="192" y="153"/>
                    <a:pt x="192" y="153"/>
                    <a:pt x="192" y="153"/>
                  </a:cubicBezTo>
                  <a:cubicBezTo>
                    <a:pt x="191" y="155"/>
                    <a:pt x="191" y="155"/>
                    <a:pt x="191" y="155"/>
                  </a:cubicBezTo>
                  <a:cubicBezTo>
                    <a:pt x="189" y="156"/>
                    <a:pt x="189" y="156"/>
                    <a:pt x="189" y="156"/>
                  </a:cubicBezTo>
                  <a:cubicBezTo>
                    <a:pt x="188" y="156"/>
                    <a:pt x="188" y="156"/>
                    <a:pt x="188" y="156"/>
                  </a:cubicBezTo>
                  <a:cubicBezTo>
                    <a:pt x="186" y="157"/>
                    <a:pt x="186" y="157"/>
                    <a:pt x="186" y="157"/>
                  </a:cubicBezTo>
                  <a:cubicBezTo>
                    <a:pt x="185" y="157"/>
                    <a:pt x="185" y="157"/>
                    <a:pt x="185" y="157"/>
                  </a:cubicBezTo>
                  <a:cubicBezTo>
                    <a:pt x="184" y="155"/>
                    <a:pt x="184" y="155"/>
                    <a:pt x="184" y="155"/>
                  </a:cubicBezTo>
                  <a:cubicBezTo>
                    <a:pt x="185" y="155"/>
                    <a:pt x="185" y="155"/>
                    <a:pt x="185" y="155"/>
                  </a:cubicBezTo>
                  <a:cubicBezTo>
                    <a:pt x="185" y="153"/>
                    <a:pt x="185" y="153"/>
                    <a:pt x="185" y="153"/>
                  </a:cubicBezTo>
                  <a:cubicBezTo>
                    <a:pt x="184" y="152"/>
                    <a:pt x="184" y="152"/>
                    <a:pt x="184" y="152"/>
                  </a:cubicBezTo>
                  <a:cubicBezTo>
                    <a:pt x="183" y="153"/>
                    <a:pt x="183" y="153"/>
                    <a:pt x="183" y="153"/>
                  </a:cubicBezTo>
                  <a:cubicBezTo>
                    <a:pt x="183" y="154"/>
                    <a:pt x="183" y="154"/>
                    <a:pt x="183" y="154"/>
                  </a:cubicBezTo>
                  <a:cubicBezTo>
                    <a:pt x="183" y="154"/>
                    <a:pt x="183" y="154"/>
                    <a:pt x="183" y="154"/>
                  </a:cubicBezTo>
                  <a:cubicBezTo>
                    <a:pt x="181" y="156"/>
                    <a:pt x="181" y="156"/>
                    <a:pt x="181" y="156"/>
                  </a:cubicBezTo>
                  <a:cubicBezTo>
                    <a:pt x="179" y="156"/>
                    <a:pt x="179" y="156"/>
                    <a:pt x="179" y="156"/>
                  </a:cubicBezTo>
                  <a:cubicBezTo>
                    <a:pt x="178" y="156"/>
                    <a:pt x="178" y="156"/>
                    <a:pt x="178" y="156"/>
                  </a:cubicBezTo>
                  <a:cubicBezTo>
                    <a:pt x="177" y="157"/>
                    <a:pt x="177" y="157"/>
                    <a:pt x="177" y="157"/>
                  </a:cubicBezTo>
                  <a:cubicBezTo>
                    <a:pt x="176" y="157"/>
                    <a:pt x="176" y="157"/>
                    <a:pt x="176" y="157"/>
                  </a:cubicBezTo>
                  <a:cubicBezTo>
                    <a:pt x="175" y="157"/>
                    <a:pt x="175" y="157"/>
                    <a:pt x="175" y="157"/>
                  </a:cubicBezTo>
                  <a:cubicBezTo>
                    <a:pt x="174" y="157"/>
                    <a:pt x="174" y="157"/>
                    <a:pt x="174" y="157"/>
                  </a:cubicBezTo>
                  <a:cubicBezTo>
                    <a:pt x="174" y="157"/>
                    <a:pt x="174" y="157"/>
                    <a:pt x="174" y="157"/>
                  </a:cubicBezTo>
                  <a:close/>
                  <a:moveTo>
                    <a:pt x="334" y="138"/>
                  </a:moveTo>
                  <a:cubicBezTo>
                    <a:pt x="335" y="138"/>
                    <a:pt x="335" y="138"/>
                    <a:pt x="335" y="138"/>
                  </a:cubicBezTo>
                  <a:cubicBezTo>
                    <a:pt x="335" y="139"/>
                    <a:pt x="335" y="139"/>
                    <a:pt x="335" y="139"/>
                  </a:cubicBezTo>
                  <a:cubicBezTo>
                    <a:pt x="335" y="140"/>
                    <a:pt x="335" y="140"/>
                    <a:pt x="335" y="140"/>
                  </a:cubicBezTo>
                  <a:cubicBezTo>
                    <a:pt x="334" y="140"/>
                    <a:pt x="334" y="140"/>
                    <a:pt x="334" y="140"/>
                  </a:cubicBezTo>
                  <a:cubicBezTo>
                    <a:pt x="334" y="140"/>
                    <a:pt x="334" y="140"/>
                    <a:pt x="334" y="140"/>
                  </a:cubicBezTo>
                  <a:cubicBezTo>
                    <a:pt x="333" y="138"/>
                    <a:pt x="333" y="138"/>
                    <a:pt x="333" y="138"/>
                  </a:cubicBezTo>
                  <a:cubicBezTo>
                    <a:pt x="334" y="138"/>
                    <a:pt x="334" y="138"/>
                    <a:pt x="334" y="138"/>
                  </a:cubicBezTo>
                  <a:close/>
                  <a:moveTo>
                    <a:pt x="322" y="138"/>
                  </a:moveTo>
                  <a:cubicBezTo>
                    <a:pt x="322" y="137"/>
                    <a:pt x="322" y="137"/>
                    <a:pt x="322" y="137"/>
                  </a:cubicBezTo>
                  <a:cubicBezTo>
                    <a:pt x="324" y="136"/>
                    <a:pt x="324" y="136"/>
                    <a:pt x="324" y="136"/>
                  </a:cubicBezTo>
                  <a:cubicBezTo>
                    <a:pt x="325" y="137"/>
                    <a:pt x="325" y="137"/>
                    <a:pt x="325" y="137"/>
                  </a:cubicBezTo>
                  <a:cubicBezTo>
                    <a:pt x="324" y="137"/>
                    <a:pt x="324" y="137"/>
                    <a:pt x="324" y="137"/>
                  </a:cubicBezTo>
                  <a:cubicBezTo>
                    <a:pt x="324" y="137"/>
                    <a:pt x="324" y="137"/>
                    <a:pt x="324" y="137"/>
                  </a:cubicBezTo>
                  <a:cubicBezTo>
                    <a:pt x="323" y="138"/>
                    <a:pt x="323" y="138"/>
                    <a:pt x="323" y="138"/>
                  </a:cubicBezTo>
                  <a:cubicBezTo>
                    <a:pt x="322" y="138"/>
                    <a:pt x="322" y="138"/>
                    <a:pt x="322" y="138"/>
                  </a:cubicBezTo>
                  <a:close/>
                  <a:moveTo>
                    <a:pt x="310" y="145"/>
                  </a:moveTo>
                  <a:cubicBezTo>
                    <a:pt x="310" y="146"/>
                    <a:pt x="310" y="146"/>
                    <a:pt x="310" y="146"/>
                  </a:cubicBezTo>
                  <a:cubicBezTo>
                    <a:pt x="312" y="146"/>
                    <a:pt x="312" y="146"/>
                    <a:pt x="312" y="146"/>
                  </a:cubicBezTo>
                  <a:cubicBezTo>
                    <a:pt x="313" y="147"/>
                    <a:pt x="313" y="147"/>
                    <a:pt x="313" y="147"/>
                  </a:cubicBezTo>
                  <a:cubicBezTo>
                    <a:pt x="314" y="147"/>
                    <a:pt x="314" y="147"/>
                    <a:pt x="314" y="147"/>
                  </a:cubicBezTo>
                  <a:cubicBezTo>
                    <a:pt x="315" y="147"/>
                    <a:pt x="315" y="147"/>
                    <a:pt x="315" y="147"/>
                  </a:cubicBezTo>
                  <a:cubicBezTo>
                    <a:pt x="317" y="146"/>
                    <a:pt x="317" y="146"/>
                    <a:pt x="317" y="146"/>
                  </a:cubicBezTo>
                  <a:cubicBezTo>
                    <a:pt x="318" y="147"/>
                    <a:pt x="318" y="147"/>
                    <a:pt x="318" y="147"/>
                  </a:cubicBezTo>
                  <a:cubicBezTo>
                    <a:pt x="318" y="146"/>
                    <a:pt x="318" y="146"/>
                    <a:pt x="318" y="146"/>
                  </a:cubicBezTo>
                  <a:cubicBezTo>
                    <a:pt x="319" y="146"/>
                    <a:pt x="319" y="146"/>
                    <a:pt x="319" y="146"/>
                  </a:cubicBezTo>
                  <a:cubicBezTo>
                    <a:pt x="321" y="146"/>
                    <a:pt x="321" y="146"/>
                    <a:pt x="321" y="146"/>
                  </a:cubicBezTo>
                  <a:cubicBezTo>
                    <a:pt x="321" y="145"/>
                    <a:pt x="321" y="145"/>
                    <a:pt x="321" y="145"/>
                  </a:cubicBezTo>
                  <a:cubicBezTo>
                    <a:pt x="319" y="144"/>
                    <a:pt x="319" y="144"/>
                    <a:pt x="319" y="144"/>
                  </a:cubicBezTo>
                  <a:cubicBezTo>
                    <a:pt x="318" y="144"/>
                    <a:pt x="318" y="144"/>
                    <a:pt x="318" y="144"/>
                  </a:cubicBezTo>
                  <a:cubicBezTo>
                    <a:pt x="316" y="144"/>
                    <a:pt x="316" y="144"/>
                    <a:pt x="316" y="144"/>
                  </a:cubicBezTo>
                  <a:cubicBezTo>
                    <a:pt x="316" y="144"/>
                    <a:pt x="316" y="144"/>
                    <a:pt x="316" y="144"/>
                  </a:cubicBezTo>
                  <a:cubicBezTo>
                    <a:pt x="315" y="145"/>
                    <a:pt x="315" y="145"/>
                    <a:pt x="315" y="145"/>
                  </a:cubicBezTo>
                  <a:cubicBezTo>
                    <a:pt x="313" y="144"/>
                    <a:pt x="313" y="144"/>
                    <a:pt x="313" y="144"/>
                  </a:cubicBezTo>
                  <a:cubicBezTo>
                    <a:pt x="312" y="145"/>
                    <a:pt x="312" y="145"/>
                    <a:pt x="312" y="145"/>
                  </a:cubicBezTo>
                  <a:cubicBezTo>
                    <a:pt x="310" y="145"/>
                    <a:pt x="310" y="145"/>
                    <a:pt x="310" y="145"/>
                  </a:cubicBezTo>
                  <a:cubicBezTo>
                    <a:pt x="310" y="145"/>
                    <a:pt x="310" y="145"/>
                    <a:pt x="310" y="145"/>
                  </a:cubicBezTo>
                  <a:close/>
                  <a:moveTo>
                    <a:pt x="303" y="189"/>
                  </a:moveTo>
                  <a:cubicBezTo>
                    <a:pt x="302" y="188"/>
                    <a:pt x="302" y="188"/>
                    <a:pt x="302" y="188"/>
                  </a:cubicBezTo>
                  <a:cubicBezTo>
                    <a:pt x="303" y="188"/>
                    <a:pt x="303" y="188"/>
                    <a:pt x="303" y="188"/>
                  </a:cubicBezTo>
                  <a:cubicBezTo>
                    <a:pt x="303" y="187"/>
                    <a:pt x="303" y="187"/>
                    <a:pt x="303" y="187"/>
                  </a:cubicBezTo>
                  <a:cubicBezTo>
                    <a:pt x="303" y="188"/>
                    <a:pt x="303" y="188"/>
                    <a:pt x="303" y="188"/>
                  </a:cubicBezTo>
                  <a:cubicBezTo>
                    <a:pt x="303" y="189"/>
                    <a:pt x="303" y="189"/>
                    <a:pt x="303" y="189"/>
                  </a:cubicBezTo>
                  <a:close/>
                  <a:moveTo>
                    <a:pt x="295" y="187"/>
                  </a:moveTo>
                  <a:cubicBezTo>
                    <a:pt x="294" y="187"/>
                    <a:pt x="294" y="187"/>
                    <a:pt x="294" y="187"/>
                  </a:cubicBezTo>
                  <a:cubicBezTo>
                    <a:pt x="294" y="185"/>
                    <a:pt x="294" y="185"/>
                    <a:pt x="294" y="185"/>
                  </a:cubicBezTo>
                  <a:cubicBezTo>
                    <a:pt x="294" y="185"/>
                    <a:pt x="294" y="185"/>
                    <a:pt x="294" y="185"/>
                  </a:cubicBezTo>
                  <a:cubicBezTo>
                    <a:pt x="293" y="186"/>
                    <a:pt x="293" y="186"/>
                    <a:pt x="293" y="186"/>
                  </a:cubicBezTo>
                  <a:cubicBezTo>
                    <a:pt x="293" y="185"/>
                    <a:pt x="293" y="185"/>
                    <a:pt x="293" y="185"/>
                  </a:cubicBezTo>
                  <a:cubicBezTo>
                    <a:pt x="293" y="184"/>
                    <a:pt x="293" y="184"/>
                    <a:pt x="293" y="184"/>
                  </a:cubicBezTo>
                  <a:cubicBezTo>
                    <a:pt x="293" y="182"/>
                    <a:pt x="293" y="182"/>
                    <a:pt x="293" y="182"/>
                  </a:cubicBezTo>
                  <a:cubicBezTo>
                    <a:pt x="292" y="181"/>
                    <a:pt x="292" y="181"/>
                    <a:pt x="292" y="181"/>
                  </a:cubicBezTo>
                  <a:cubicBezTo>
                    <a:pt x="293" y="180"/>
                    <a:pt x="293" y="180"/>
                    <a:pt x="293" y="180"/>
                  </a:cubicBezTo>
                  <a:cubicBezTo>
                    <a:pt x="293" y="178"/>
                    <a:pt x="293" y="178"/>
                    <a:pt x="293" y="178"/>
                  </a:cubicBezTo>
                  <a:cubicBezTo>
                    <a:pt x="293" y="177"/>
                    <a:pt x="293" y="177"/>
                    <a:pt x="293" y="177"/>
                  </a:cubicBezTo>
                  <a:cubicBezTo>
                    <a:pt x="292" y="177"/>
                    <a:pt x="292" y="177"/>
                    <a:pt x="292" y="177"/>
                  </a:cubicBezTo>
                  <a:cubicBezTo>
                    <a:pt x="292" y="176"/>
                    <a:pt x="292" y="176"/>
                    <a:pt x="292" y="176"/>
                  </a:cubicBezTo>
                  <a:cubicBezTo>
                    <a:pt x="292" y="175"/>
                    <a:pt x="292" y="175"/>
                    <a:pt x="292" y="175"/>
                  </a:cubicBezTo>
                  <a:cubicBezTo>
                    <a:pt x="290" y="174"/>
                    <a:pt x="290" y="174"/>
                    <a:pt x="290" y="174"/>
                  </a:cubicBezTo>
                  <a:cubicBezTo>
                    <a:pt x="291" y="172"/>
                    <a:pt x="291" y="172"/>
                    <a:pt x="291" y="172"/>
                  </a:cubicBezTo>
                  <a:cubicBezTo>
                    <a:pt x="290" y="170"/>
                    <a:pt x="290" y="170"/>
                    <a:pt x="290" y="170"/>
                  </a:cubicBezTo>
                  <a:cubicBezTo>
                    <a:pt x="289" y="170"/>
                    <a:pt x="289" y="170"/>
                    <a:pt x="289" y="170"/>
                  </a:cubicBezTo>
                  <a:cubicBezTo>
                    <a:pt x="289" y="170"/>
                    <a:pt x="289" y="170"/>
                    <a:pt x="289" y="170"/>
                  </a:cubicBezTo>
                  <a:cubicBezTo>
                    <a:pt x="289" y="168"/>
                    <a:pt x="289" y="168"/>
                    <a:pt x="289" y="168"/>
                  </a:cubicBezTo>
                  <a:cubicBezTo>
                    <a:pt x="288" y="168"/>
                    <a:pt x="288" y="168"/>
                    <a:pt x="288" y="168"/>
                  </a:cubicBezTo>
                  <a:cubicBezTo>
                    <a:pt x="287" y="168"/>
                    <a:pt x="287" y="168"/>
                    <a:pt x="287" y="168"/>
                  </a:cubicBezTo>
                  <a:cubicBezTo>
                    <a:pt x="287" y="168"/>
                    <a:pt x="287" y="168"/>
                    <a:pt x="287" y="168"/>
                  </a:cubicBezTo>
                  <a:cubicBezTo>
                    <a:pt x="286" y="168"/>
                    <a:pt x="286" y="168"/>
                    <a:pt x="286" y="168"/>
                  </a:cubicBezTo>
                  <a:cubicBezTo>
                    <a:pt x="285" y="168"/>
                    <a:pt x="285" y="168"/>
                    <a:pt x="285" y="168"/>
                  </a:cubicBezTo>
                  <a:cubicBezTo>
                    <a:pt x="285" y="166"/>
                    <a:pt x="285" y="166"/>
                    <a:pt x="285" y="166"/>
                  </a:cubicBezTo>
                  <a:cubicBezTo>
                    <a:pt x="286" y="165"/>
                    <a:pt x="286" y="165"/>
                    <a:pt x="286" y="165"/>
                  </a:cubicBezTo>
                  <a:cubicBezTo>
                    <a:pt x="287" y="164"/>
                    <a:pt x="287" y="164"/>
                    <a:pt x="287" y="164"/>
                  </a:cubicBezTo>
                  <a:cubicBezTo>
                    <a:pt x="286" y="163"/>
                    <a:pt x="286" y="163"/>
                    <a:pt x="286" y="163"/>
                  </a:cubicBezTo>
                  <a:cubicBezTo>
                    <a:pt x="286" y="162"/>
                    <a:pt x="286" y="162"/>
                    <a:pt x="286" y="162"/>
                  </a:cubicBezTo>
                  <a:cubicBezTo>
                    <a:pt x="286" y="160"/>
                    <a:pt x="286" y="160"/>
                    <a:pt x="286" y="160"/>
                  </a:cubicBezTo>
                  <a:cubicBezTo>
                    <a:pt x="286" y="159"/>
                    <a:pt x="286" y="159"/>
                    <a:pt x="286" y="159"/>
                  </a:cubicBezTo>
                  <a:cubicBezTo>
                    <a:pt x="287" y="157"/>
                    <a:pt x="287" y="157"/>
                    <a:pt x="287" y="157"/>
                  </a:cubicBezTo>
                  <a:cubicBezTo>
                    <a:pt x="289" y="157"/>
                    <a:pt x="289" y="157"/>
                    <a:pt x="289" y="157"/>
                  </a:cubicBezTo>
                  <a:cubicBezTo>
                    <a:pt x="289" y="156"/>
                    <a:pt x="289" y="156"/>
                    <a:pt x="289" y="156"/>
                  </a:cubicBezTo>
                  <a:cubicBezTo>
                    <a:pt x="290" y="156"/>
                    <a:pt x="290" y="156"/>
                    <a:pt x="290" y="156"/>
                  </a:cubicBezTo>
                  <a:cubicBezTo>
                    <a:pt x="290" y="156"/>
                    <a:pt x="290" y="156"/>
                    <a:pt x="290" y="156"/>
                  </a:cubicBezTo>
                  <a:cubicBezTo>
                    <a:pt x="292" y="156"/>
                    <a:pt x="292" y="156"/>
                    <a:pt x="292" y="156"/>
                  </a:cubicBezTo>
                  <a:cubicBezTo>
                    <a:pt x="293" y="156"/>
                    <a:pt x="293" y="156"/>
                    <a:pt x="293" y="156"/>
                  </a:cubicBezTo>
                  <a:cubicBezTo>
                    <a:pt x="294" y="157"/>
                    <a:pt x="294" y="157"/>
                    <a:pt x="294" y="157"/>
                  </a:cubicBezTo>
                  <a:cubicBezTo>
                    <a:pt x="293" y="157"/>
                    <a:pt x="293" y="157"/>
                    <a:pt x="293" y="157"/>
                  </a:cubicBezTo>
                  <a:cubicBezTo>
                    <a:pt x="293" y="158"/>
                    <a:pt x="293" y="158"/>
                    <a:pt x="293" y="158"/>
                  </a:cubicBezTo>
                  <a:cubicBezTo>
                    <a:pt x="292" y="158"/>
                    <a:pt x="292" y="158"/>
                    <a:pt x="292" y="158"/>
                  </a:cubicBezTo>
                  <a:cubicBezTo>
                    <a:pt x="293" y="158"/>
                    <a:pt x="293" y="158"/>
                    <a:pt x="293" y="158"/>
                  </a:cubicBezTo>
                  <a:cubicBezTo>
                    <a:pt x="294" y="159"/>
                    <a:pt x="294" y="159"/>
                    <a:pt x="294" y="159"/>
                  </a:cubicBezTo>
                  <a:cubicBezTo>
                    <a:pt x="294" y="160"/>
                    <a:pt x="294" y="160"/>
                    <a:pt x="294" y="160"/>
                  </a:cubicBezTo>
                  <a:cubicBezTo>
                    <a:pt x="295" y="162"/>
                    <a:pt x="295" y="162"/>
                    <a:pt x="295" y="162"/>
                  </a:cubicBezTo>
                  <a:cubicBezTo>
                    <a:pt x="295" y="163"/>
                    <a:pt x="295" y="163"/>
                    <a:pt x="295" y="163"/>
                  </a:cubicBezTo>
                  <a:cubicBezTo>
                    <a:pt x="296" y="164"/>
                    <a:pt x="296" y="164"/>
                    <a:pt x="296" y="164"/>
                  </a:cubicBezTo>
                  <a:cubicBezTo>
                    <a:pt x="297" y="164"/>
                    <a:pt x="297" y="164"/>
                    <a:pt x="297" y="164"/>
                  </a:cubicBezTo>
                  <a:cubicBezTo>
                    <a:pt x="298" y="164"/>
                    <a:pt x="298" y="164"/>
                    <a:pt x="298" y="164"/>
                  </a:cubicBezTo>
                  <a:cubicBezTo>
                    <a:pt x="297" y="163"/>
                    <a:pt x="297" y="163"/>
                    <a:pt x="297" y="163"/>
                  </a:cubicBezTo>
                  <a:cubicBezTo>
                    <a:pt x="298" y="162"/>
                    <a:pt x="298" y="162"/>
                    <a:pt x="298" y="162"/>
                  </a:cubicBezTo>
                  <a:cubicBezTo>
                    <a:pt x="299" y="161"/>
                    <a:pt x="299" y="161"/>
                    <a:pt x="299" y="161"/>
                  </a:cubicBezTo>
                  <a:cubicBezTo>
                    <a:pt x="299" y="160"/>
                    <a:pt x="299" y="160"/>
                    <a:pt x="299" y="160"/>
                  </a:cubicBezTo>
                  <a:cubicBezTo>
                    <a:pt x="300" y="159"/>
                    <a:pt x="300" y="159"/>
                    <a:pt x="300" y="159"/>
                  </a:cubicBezTo>
                  <a:cubicBezTo>
                    <a:pt x="300" y="158"/>
                    <a:pt x="300" y="158"/>
                    <a:pt x="300" y="158"/>
                  </a:cubicBezTo>
                  <a:cubicBezTo>
                    <a:pt x="299" y="157"/>
                    <a:pt x="299" y="157"/>
                    <a:pt x="299" y="157"/>
                  </a:cubicBezTo>
                  <a:cubicBezTo>
                    <a:pt x="300" y="157"/>
                    <a:pt x="300" y="157"/>
                    <a:pt x="300" y="157"/>
                  </a:cubicBezTo>
                  <a:cubicBezTo>
                    <a:pt x="301" y="156"/>
                    <a:pt x="301" y="156"/>
                    <a:pt x="301" y="156"/>
                  </a:cubicBezTo>
                  <a:cubicBezTo>
                    <a:pt x="302" y="157"/>
                    <a:pt x="302" y="157"/>
                    <a:pt x="302" y="157"/>
                  </a:cubicBezTo>
                  <a:cubicBezTo>
                    <a:pt x="302" y="158"/>
                    <a:pt x="302" y="158"/>
                    <a:pt x="302" y="158"/>
                  </a:cubicBezTo>
                  <a:cubicBezTo>
                    <a:pt x="303" y="158"/>
                    <a:pt x="303" y="158"/>
                    <a:pt x="303" y="158"/>
                  </a:cubicBezTo>
                  <a:cubicBezTo>
                    <a:pt x="303" y="157"/>
                    <a:pt x="303" y="157"/>
                    <a:pt x="303" y="157"/>
                  </a:cubicBezTo>
                  <a:cubicBezTo>
                    <a:pt x="302" y="156"/>
                    <a:pt x="302" y="156"/>
                    <a:pt x="302" y="156"/>
                  </a:cubicBezTo>
                  <a:cubicBezTo>
                    <a:pt x="302" y="155"/>
                    <a:pt x="302" y="155"/>
                    <a:pt x="302" y="155"/>
                  </a:cubicBezTo>
                  <a:cubicBezTo>
                    <a:pt x="301" y="155"/>
                    <a:pt x="301" y="155"/>
                    <a:pt x="301" y="155"/>
                  </a:cubicBezTo>
                  <a:cubicBezTo>
                    <a:pt x="301" y="156"/>
                    <a:pt x="301" y="156"/>
                    <a:pt x="301" y="156"/>
                  </a:cubicBezTo>
                  <a:cubicBezTo>
                    <a:pt x="299" y="156"/>
                    <a:pt x="299" y="156"/>
                    <a:pt x="299" y="156"/>
                  </a:cubicBezTo>
                  <a:cubicBezTo>
                    <a:pt x="298" y="154"/>
                    <a:pt x="298" y="154"/>
                    <a:pt x="298" y="154"/>
                  </a:cubicBezTo>
                  <a:cubicBezTo>
                    <a:pt x="298" y="154"/>
                    <a:pt x="298" y="154"/>
                    <a:pt x="298" y="154"/>
                  </a:cubicBezTo>
                  <a:cubicBezTo>
                    <a:pt x="297" y="152"/>
                    <a:pt x="297" y="152"/>
                    <a:pt x="297" y="152"/>
                  </a:cubicBezTo>
                  <a:cubicBezTo>
                    <a:pt x="297" y="151"/>
                    <a:pt x="297" y="151"/>
                    <a:pt x="297" y="151"/>
                  </a:cubicBezTo>
                  <a:cubicBezTo>
                    <a:pt x="298" y="150"/>
                    <a:pt x="298" y="150"/>
                    <a:pt x="298" y="150"/>
                  </a:cubicBezTo>
                  <a:cubicBezTo>
                    <a:pt x="299" y="150"/>
                    <a:pt x="299" y="150"/>
                    <a:pt x="299" y="150"/>
                  </a:cubicBezTo>
                  <a:cubicBezTo>
                    <a:pt x="299" y="149"/>
                    <a:pt x="299" y="149"/>
                    <a:pt x="299" y="149"/>
                  </a:cubicBezTo>
                  <a:cubicBezTo>
                    <a:pt x="300" y="150"/>
                    <a:pt x="300" y="150"/>
                    <a:pt x="300" y="150"/>
                  </a:cubicBezTo>
                  <a:cubicBezTo>
                    <a:pt x="301" y="151"/>
                    <a:pt x="301" y="151"/>
                    <a:pt x="301" y="151"/>
                  </a:cubicBezTo>
                  <a:cubicBezTo>
                    <a:pt x="301" y="153"/>
                    <a:pt x="301" y="153"/>
                    <a:pt x="301" y="153"/>
                  </a:cubicBezTo>
                  <a:cubicBezTo>
                    <a:pt x="302" y="153"/>
                    <a:pt x="302" y="153"/>
                    <a:pt x="302" y="153"/>
                  </a:cubicBezTo>
                  <a:cubicBezTo>
                    <a:pt x="302" y="152"/>
                    <a:pt x="302" y="152"/>
                    <a:pt x="302" y="152"/>
                  </a:cubicBezTo>
                  <a:cubicBezTo>
                    <a:pt x="302" y="151"/>
                    <a:pt x="302" y="151"/>
                    <a:pt x="302" y="151"/>
                  </a:cubicBezTo>
                  <a:cubicBezTo>
                    <a:pt x="302" y="150"/>
                    <a:pt x="302" y="150"/>
                    <a:pt x="302" y="150"/>
                  </a:cubicBezTo>
                  <a:cubicBezTo>
                    <a:pt x="301" y="150"/>
                    <a:pt x="301" y="150"/>
                    <a:pt x="301" y="150"/>
                  </a:cubicBezTo>
                  <a:cubicBezTo>
                    <a:pt x="301" y="148"/>
                    <a:pt x="301" y="148"/>
                    <a:pt x="301" y="148"/>
                  </a:cubicBezTo>
                  <a:cubicBezTo>
                    <a:pt x="301" y="147"/>
                    <a:pt x="301" y="147"/>
                    <a:pt x="301" y="147"/>
                  </a:cubicBezTo>
                  <a:cubicBezTo>
                    <a:pt x="301" y="147"/>
                    <a:pt x="301" y="147"/>
                    <a:pt x="301" y="147"/>
                  </a:cubicBezTo>
                  <a:cubicBezTo>
                    <a:pt x="302" y="146"/>
                    <a:pt x="302" y="146"/>
                    <a:pt x="302" y="146"/>
                  </a:cubicBezTo>
                  <a:cubicBezTo>
                    <a:pt x="303" y="145"/>
                    <a:pt x="303" y="145"/>
                    <a:pt x="303" y="145"/>
                  </a:cubicBezTo>
                  <a:cubicBezTo>
                    <a:pt x="304" y="145"/>
                    <a:pt x="304" y="145"/>
                    <a:pt x="304" y="145"/>
                  </a:cubicBezTo>
                  <a:cubicBezTo>
                    <a:pt x="304" y="145"/>
                    <a:pt x="304" y="145"/>
                    <a:pt x="304" y="145"/>
                  </a:cubicBezTo>
                  <a:cubicBezTo>
                    <a:pt x="305" y="147"/>
                    <a:pt x="305" y="147"/>
                    <a:pt x="305" y="147"/>
                  </a:cubicBezTo>
                  <a:cubicBezTo>
                    <a:pt x="307" y="147"/>
                    <a:pt x="307" y="147"/>
                    <a:pt x="307" y="147"/>
                  </a:cubicBezTo>
                  <a:cubicBezTo>
                    <a:pt x="307" y="146"/>
                    <a:pt x="307" y="146"/>
                    <a:pt x="307" y="146"/>
                  </a:cubicBezTo>
                  <a:cubicBezTo>
                    <a:pt x="306" y="146"/>
                    <a:pt x="306" y="146"/>
                    <a:pt x="306" y="146"/>
                  </a:cubicBezTo>
                  <a:cubicBezTo>
                    <a:pt x="305" y="145"/>
                    <a:pt x="305" y="145"/>
                    <a:pt x="305" y="145"/>
                  </a:cubicBezTo>
                  <a:cubicBezTo>
                    <a:pt x="306" y="145"/>
                    <a:pt x="306" y="145"/>
                    <a:pt x="306" y="145"/>
                  </a:cubicBezTo>
                  <a:cubicBezTo>
                    <a:pt x="307" y="144"/>
                    <a:pt x="307" y="144"/>
                    <a:pt x="307" y="144"/>
                  </a:cubicBezTo>
                  <a:cubicBezTo>
                    <a:pt x="309" y="145"/>
                    <a:pt x="309" y="145"/>
                    <a:pt x="309" y="145"/>
                  </a:cubicBezTo>
                  <a:cubicBezTo>
                    <a:pt x="309" y="145"/>
                    <a:pt x="309" y="145"/>
                    <a:pt x="309" y="145"/>
                  </a:cubicBezTo>
                  <a:cubicBezTo>
                    <a:pt x="308" y="146"/>
                    <a:pt x="308" y="146"/>
                    <a:pt x="308" y="146"/>
                  </a:cubicBezTo>
                  <a:cubicBezTo>
                    <a:pt x="308" y="146"/>
                    <a:pt x="308" y="146"/>
                    <a:pt x="308" y="146"/>
                  </a:cubicBezTo>
                  <a:cubicBezTo>
                    <a:pt x="309" y="147"/>
                    <a:pt x="309" y="147"/>
                    <a:pt x="309" y="147"/>
                  </a:cubicBezTo>
                  <a:cubicBezTo>
                    <a:pt x="310" y="148"/>
                    <a:pt x="310" y="148"/>
                    <a:pt x="310" y="148"/>
                  </a:cubicBezTo>
                  <a:cubicBezTo>
                    <a:pt x="311" y="148"/>
                    <a:pt x="311" y="148"/>
                    <a:pt x="311" y="148"/>
                  </a:cubicBezTo>
                  <a:cubicBezTo>
                    <a:pt x="312" y="148"/>
                    <a:pt x="312" y="148"/>
                    <a:pt x="312" y="148"/>
                  </a:cubicBezTo>
                  <a:cubicBezTo>
                    <a:pt x="314" y="148"/>
                    <a:pt x="314" y="148"/>
                    <a:pt x="314" y="148"/>
                  </a:cubicBezTo>
                  <a:cubicBezTo>
                    <a:pt x="315" y="148"/>
                    <a:pt x="315" y="148"/>
                    <a:pt x="315" y="148"/>
                  </a:cubicBezTo>
                  <a:cubicBezTo>
                    <a:pt x="315" y="148"/>
                    <a:pt x="315" y="148"/>
                    <a:pt x="315" y="148"/>
                  </a:cubicBezTo>
                  <a:cubicBezTo>
                    <a:pt x="318" y="148"/>
                    <a:pt x="318" y="148"/>
                    <a:pt x="318" y="148"/>
                  </a:cubicBezTo>
                  <a:cubicBezTo>
                    <a:pt x="319" y="149"/>
                    <a:pt x="319" y="149"/>
                    <a:pt x="319" y="149"/>
                  </a:cubicBezTo>
                  <a:cubicBezTo>
                    <a:pt x="320" y="149"/>
                    <a:pt x="320" y="149"/>
                    <a:pt x="320" y="149"/>
                  </a:cubicBezTo>
                  <a:cubicBezTo>
                    <a:pt x="320" y="150"/>
                    <a:pt x="320" y="150"/>
                    <a:pt x="320" y="150"/>
                  </a:cubicBezTo>
                  <a:cubicBezTo>
                    <a:pt x="320" y="150"/>
                    <a:pt x="320" y="150"/>
                    <a:pt x="320" y="150"/>
                  </a:cubicBezTo>
                  <a:cubicBezTo>
                    <a:pt x="321" y="151"/>
                    <a:pt x="321" y="151"/>
                    <a:pt x="321" y="151"/>
                  </a:cubicBezTo>
                  <a:cubicBezTo>
                    <a:pt x="320" y="152"/>
                    <a:pt x="320" y="152"/>
                    <a:pt x="320" y="152"/>
                  </a:cubicBezTo>
                  <a:cubicBezTo>
                    <a:pt x="318" y="153"/>
                    <a:pt x="318" y="153"/>
                    <a:pt x="318" y="153"/>
                  </a:cubicBezTo>
                  <a:cubicBezTo>
                    <a:pt x="317" y="153"/>
                    <a:pt x="317" y="153"/>
                    <a:pt x="317" y="153"/>
                  </a:cubicBezTo>
                  <a:cubicBezTo>
                    <a:pt x="317" y="152"/>
                    <a:pt x="317" y="152"/>
                    <a:pt x="317" y="152"/>
                  </a:cubicBezTo>
                  <a:cubicBezTo>
                    <a:pt x="317" y="153"/>
                    <a:pt x="317" y="153"/>
                    <a:pt x="317" y="153"/>
                  </a:cubicBezTo>
                  <a:cubicBezTo>
                    <a:pt x="316" y="153"/>
                    <a:pt x="316" y="153"/>
                    <a:pt x="316" y="153"/>
                  </a:cubicBezTo>
                  <a:cubicBezTo>
                    <a:pt x="316" y="154"/>
                    <a:pt x="316" y="154"/>
                    <a:pt x="316" y="154"/>
                  </a:cubicBezTo>
                  <a:cubicBezTo>
                    <a:pt x="317" y="155"/>
                    <a:pt x="317" y="155"/>
                    <a:pt x="317" y="155"/>
                  </a:cubicBezTo>
                  <a:cubicBezTo>
                    <a:pt x="317" y="155"/>
                    <a:pt x="317" y="155"/>
                    <a:pt x="317" y="155"/>
                  </a:cubicBezTo>
                  <a:cubicBezTo>
                    <a:pt x="317" y="157"/>
                    <a:pt x="317" y="157"/>
                    <a:pt x="317" y="157"/>
                  </a:cubicBezTo>
                  <a:cubicBezTo>
                    <a:pt x="316" y="157"/>
                    <a:pt x="316" y="157"/>
                    <a:pt x="316" y="157"/>
                  </a:cubicBezTo>
                  <a:cubicBezTo>
                    <a:pt x="316" y="157"/>
                    <a:pt x="316" y="157"/>
                    <a:pt x="316" y="157"/>
                  </a:cubicBezTo>
                  <a:cubicBezTo>
                    <a:pt x="315" y="157"/>
                    <a:pt x="315" y="157"/>
                    <a:pt x="315" y="157"/>
                  </a:cubicBezTo>
                  <a:cubicBezTo>
                    <a:pt x="313" y="157"/>
                    <a:pt x="313" y="157"/>
                    <a:pt x="313" y="157"/>
                  </a:cubicBezTo>
                  <a:cubicBezTo>
                    <a:pt x="313" y="158"/>
                    <a:pt x="313" y="158"/>
                    <a:pt x="313" y="158"/>
                  </a:cubicBezTo>
                  <a:cubicBezTo>
                    <a:pt x="311" y="159"/>
                    <a:pt x="311" y="159"/>
                    <a:pt x="311" y="159"/>
                  </a:cubicBezTo>
                  <a:cubicBezTo>
                    <a:pt x="309" y="160"/>
                    <a:pt x="309" y="160"/>
                    <a:pt x="309" y="160"/>
                  </a:cubicBezTo>
                  <a:cubicBezTo>
                    <a:pt x="308" y="160"/>
                    <a:pt x="308" y="160"/>
                    <a:pt x="308" y="160"/>
                  </a:cubicBezTo>
                  <a:cubicBezTo>
                    <a:pt x="307" y="161"/>
                    <a:pt x="307" y="161"/>
                    <a:pt x="307" y="161"/>
                  </a:cubicBezTo>
                  <a:cubicBezTo>
                    <a:pt x="307" y="162"/>
                    <a:pt x="307" y="162"/>
                    <a:pt x="307" y="162"/>
                  </a:cubicBezTo>
                  <a:cubicBezTo>
                    <a:pt x="308" y="162"/>
                    <a:pt x="308" y="162"/>
                    <a:pt x="308" y="162"/>
                  </a:cubicBezTo>
                  <a:cubicBezTo>
                    <a:pt x="309" y="161"/>
                    <a:pt x="309" y="161"/>
                    <a:pt x="309" y="161"/>
                  </a:cubicBezTo>
                  <a:cubicBezTo>
                    <a:pt x="310" y="161"/>
                    <a:pt x="310" y="161"/>
                    <a:pt x="310" y="161"/>
                  </a:cubicBezTo>
                  <a:cubicBezTo>
                    <a:pt x="311" y="161"/>
                    <a:pt x="311" y="161"/>
                    <a:pt x="311" y="161"/>
                  </a:cubicBezTo>
                  <a:cubicBezTo>
                    <a:pt x="313" y="162"/>
                    <a:pt x="313" y="162"/>
                    <a:pt x="313" y="162"/>
                  </a:cubicBezTo>
                  <a:cubicBezTo>
                    <a:pt x="313" y="163"/>
                    <a:pt x="313" y="163"/>
                    <a:pt x="313" y="163"/>
                  </a:cubicBezTo>
                  <a:cubicBezTo>
                    <a:pt x="313" y="164"/>
                    <a:pt x="313" y="164"/>
                    <a:pt x="313" y="164"/>
                  </a:cubicBezTo>
                  <a:cubicBezTo>
                    <a:pt x="312" y="164"/>
                    <a:pt x="312" y="164"/>
                    <a:pt x="312" y="164"/>
                  </a:cubicBezTo>
                  <a:cubicBezTo>
                    <a:pt x="313" y="164"/>
                    <a:pt x="313" y="164"/>
                    <a:pt x="313" y="164"/>
                  </a:cubicBezTo>
                  <a:cubicBezTo>
                    <a:pt x="313" y="165"/>
                    <a:pt x="313" y="165"/>
                    <a:pt x="313" y="165"/>
                  </a:cubicBezTo>
                  <a:cubicBezTo>
                    <a:pt x="313" y="166"/>
                    <a:pt x="313" y="166"/>
                    <a:pt x="313" y="166"/>
                  </a:cubicBezTo>
                  <a:cubicBezTo>
                    <a:pt x="312" y="167"/>
                    <a:pt x="312" y="167"/>
                    <a:pt x="312" y="167"/>
                  </a:cubicBezTo>
                  <a:cubicBezTo>
                    <a:pt x="312" y="168"/>
                    <a:pt x="312" y="168"/>
                    <a:pt x="312" y="168"/>
                  </a:cubicBezTo>
                  <a:cubicBezTo>
                    <a:pt x="312" y="169"/>
                    <a:pt x="312" y="169"/>
                    <a:pt x="312" y="169"/>
                  </a:cubicBezTo>
                  <a:cubicBezTo>
                    <a:pt x="313" y="167"/>
                    <a:pt x="313" y="167"/>
                    <a:pt x="313" y="167"/>
                  </a:cubicBezTo>
                  <a:cubicBezTo>
                    <a:pt x="315" y="167"/>
                    <a:pt x="315" y="167"/>
                    <a:pt x="315" y="167"/>
                  </a:cubicBezTo>
                  <a:cubicBezTo>
                    <a:pt x="315" y="166"/>
                    <a:pt x="315" y="166"/>
                    <a:pt x="315" y="166"/>
                  </a:cubicBezTo>
                  <a:cubicBezTo>
                    <a:pt x="316" y="166"/>
                    <a:pt x="316" y="166"/>
                    <a:pt x="316" y="166"/>
                  </a:cubicBezTo>
                  <a:cubicBezTo>
                    <a:pt x="315" y="167"/>
                    <a:pt x="315" y="167"/>
                    <a:pt x="315" y="167"/>
                  </a:cubicBezTo>
                  <a:cubicBezTo>
                    <a:pt x="315" y="169"/>
                    <a:pt x="315" y="169"/>
                    <a:pt x="315" y="169"/>
                  </a:cubicBezTo>
                  <a:cubicBezTo>
                    <a:pt x="314" y="171"/>
                    <a:pt x="314" y="171"/>
                    <a:pt x="314" y="171"/>
                  </a:cubicBezTo>
                  <a:cubicBezTo>
                    <a:pt x="314" y="172"/>
                    <a:pt x="314" y="172"/>
                    <a:pt x="314" y="172"/>
                  </a:cubicBezTo>
                  <a:cubicBezTo>
                    <a:pt x="312" y="173"/>
                    <a:pt x="312" y="173"/>
                    <a:pt x="312" y="173"/>
                  </a:cubicBezTo>
                  <a:cubicBezTo>
                    <a:pt x="311" y="173"/>
                    <a:pt x="311" y="173"/>
                    <a:pt x="311" y="173"/>
                  </a:cubicBezTo>
                  <a:cubicBezTo>
                    <a:pt x="311" y="174"/>
                    <a:pt x="311" y="174"/>
                    <a:pt x="311" y="174"/>
                  </a:cubicBezTo>
                  <a:cubicBezTo>
                    <a:pt x="311" y="174"/>
                    <a:pt x="311" y="174"/>
                    <a:pt x="311" y="174"/>
                  </a:cubicBezTo>
                  <a:cubicBezTo>
                    <a:pt x="311" y="176"/>
                    <a:pt x="311" y="176"/>
                    <a:pt x="311" y="176"/>
                  </a:cubicBezTo>
                  <a:cubicBezTo>
                    <a:pt x="310" y="176"/>
                    <a:pt x="310" y="176"/>
                    <a:pt x="310" y="176"/>
                  </a:cubicBezTo>
                  <a:cubicBezTo>
                    <a:pt x="310" y="176"/>
                    <a:pt x="310" y="176"/>
                    <a:pt x="310" y="176"/>
                  </a:cubicBezTo>
                  <a:cubicBezTo>
                    <a:pt x="309" y="176"/>
                    <a:pt x="309" y="176"/>
                    <a:pt x="309" y="176"/>
                  </a:cubicBezTo>
                  <a:cubicBezTo>
                    <a:pt x="309" y="177"/>
                    <a:pt x="309" y="177"/>
                    <a:pt x="309" y="177"/>
                  </a:cubicBezTo>
                  <a:cubicBezTo>
                    <a:pt x="311" y="178"/>
                    <a:pt x="311" y="178"/>
                    <a:pt x="311" y="178"/>
                  </a:cubicBezTo>
                  <a:cubicBezTo>
                    <a:pt x="310" y="178"/>
                    <a:pt x="310" y="178"/>
                    <a:pt x="310" y="178"/>
                  </a:cubicBezTo>
                  <a:cubicBezTo>
                    <a:pt x="309" y="178"/>
                    <a:pt x="309" y="178"/>
                    <a:pt x="309" y="178"/>
                  </a:cubicBezTo>
                  <a:cubicBezTo>
                    <a:pt x="310" y="179"/>
                    <a:pt x="310" y="179"/>
                    <a:pt x="310" y="179"/>
                  </a:cubicBezTo>
                  <a:cubicBezTo>
                    <a:pt x="309" y="181"/>
                    <a:pt x="309" y="181"/>
                    <a:pt x="309" y="181"/>
                  </a:cubicBezTo>
                  <a:cubicBezTo>
                    <a:pt x="308" y="180"/>
                    <a:pt x="308" y="180"/>
                    <a:pt x="308" y="180"/>
                  </a:cubicBezTo>
                  <a:cubicBezTo>
                    <a:pt x="307" y="181"/>
                    <a:pt x="307" y="181"/>
                    <a:pt x="307" y="181"/>
                  </a:cubicBezTo>
                  <a:cubicBezTo>
                    <a:pt x="306" y="181"/>
                    <a:pt x="306" y="181"/>
                    <a:pt x="306" y="181"/>
                  </a:cubicBezTo>
                  <a:cubicBezTo>
                    <a:pt x="305" y="181"/>
                    <a:pt x="305" y="181"/>
                    <a:pt x="305" y="181"/>
                  </a:cubicBezTo>
                  <a:cubicBezTo>
                    <a:pt x="305" y="182"/>
                    <a:pt x="305" y="182"/>
                    <a:pt x="305" y="182"/>
                  </a:cubicBezTo>
                  <a:cubicBezTo>
                    <a:pt x="303" y="183"/>
                    <a:pt x="303" y="183"/>
                    <a:pt x="303" y="183"/>
                  </a:cubicBezTo>
                  <a:cubicBezTo>
                    <a:pt x="301" y="182"/>
                    <a:pt x="301" y="182"/>
                    <a:pt x="301" y="182"/>
                  </a:cubicBezTo>
                  <a:cubicBezTo>
                    <a:pt x="300" y="183"/>
                    <a:pt x="300" y="183"/>
                    <a:pt x="300" y="183"/>
                  </a:cubicBezTo>
                  <a:cubicBezTo>
                    <a:pt x="299" y="182"/>
                    <a:pt x="299" y="182"/>
                    <a:pt x="299" y="182"/>
                  </a:cubicBezTo>
                  <a:cubicBezTo>
                    <a:pt x="299" y="180"/>
                    <a:pt x="299" y="180"/>
                    <a:pt x="299" y="180"/>
                  </a:cubicBezTo>
                  <a:cubicBezTo>
                    <a:pt x="300" y="178"/>
                    <a:pt x="300" y="178"/>
                    <a:pt x="300" y="178"/>
                  </a:cubicBezTo>
                  <a:cubicBezTo>
                    <a:pt x="300" y="177"/>
                    <a:pt x="300" y="177"/>
                    <a:pt x="300" y="177"/>
                  </a:cubicBezTo>
                  <a:cubicBezTo>
                    <a:pt x="298" y="179"/>
                    <a:pt x="298" y="179"/>
                    <a:pt x="298" y="179"/>
                  </a:cubicBezTo>
                  <a:cubicBezTo>
                    <a:pt x="298" y="181"/>
                    <a:pt x="298" y="181"/>
                    <a:pt x="298" y="181"/>
                  </a:cubicBezTo>
                  <a:cubicBezTo>
                    <a:pt x="299" y="183"/>
                    <a:pt x="299" y="183"/>
                    <a:pt x="299" y="183"/>
                  </a:cubicBezTo>
                  <a:cubicBezTo>
                    <a:pt x="299" y="184"/>
                    <a:pt x="299" y="184"/>
                    <a:pt x="299" y="184"/>
                  </a:cubicBezTo>
                  <a:cubicBezTo>
                    <a:pt x="299" y="185"/>
                    <a:pt x="299" y="185"/>
                    <a:pt x="299" y="185"/>
                  </a:cubicBezTo>
                  <a:cubicBezTo>
                    <a:pt x="298" y="186"/>
                    <a:pt x="298" y="186"/>
                    <a:pt x="298" y="186"/>
                  </a:cubicBezTo>
                  <a:cubicBezTo>
                    <a:pt x="297" y="187"/>
                    <a:pt x="297" y="187"/>
                    <a:pt x="297" y="187"/>
                  </a:cubicBezTo>
                  <a:cubicBezTo>
                    <a:pt x="295" y="187"/>
                    <a:pt x="295" y="187"/>
                    <a:pt x="295" y="187"/>
                  </a:cubicBezTo>
                  <a:close/>
                  <a:moveTo>
                    <a:pt x="316" y="158"/>
                  </a:moveTo>
                  <a:cubicBezTo>
                    <a:pt x="316" y="159"/>
                    <a:pt x="316" y="159"/>
                    <a:pt x="316" y="159"/>
                  </a:cubicBezTo>
                  <a:cubicBezTo>
                    <a:pt x="317" y="159"/>
                    <a:pt x="317" y="159"/>
                    <a:pt x="317" y="159"/>
                  </a:cubicBezTo>
                  <a:cubicBezTo>
                    <a:pt x="317" y="158"/>
                    <a:pt x="317" y="158"/>
                    <a:pt x="317" y="158"/>
                  </a:cubicBezTo>
                  <a:cubicBezTo>
                    <a:pt x="316" y="158"/>
                    <a:pt x="316" y="158"/>
                    <a:pt x="316" y="158"/>
                  </a:cubicBezTo>
                  <a:close/>
                  <a:moveTo>
                    <a:pt x="315" y="163"/>
                  </a:moveTo>
                  <a:cubicBezTo>
                    <a:pt x="316" y="163"/>
                    <a:pt x="316" y="163"/>
                    <a:pt x="316" y="163"/>
                  </a:cubicBezTo>
                  <a:cubicBezTo>
                    <a:pt x="317" y="162"/>
                    <a:pt x="317" y="162"/>
                    <a:pt x="317" y="162"/>
                  </a:cubicBezTo>
                  <a:cubicBezTo>
                    <a:pt x="317" y="161"/>
                    <a:pt x="317" y="161"/>
                    <a:pt x="317" y="161"/>
                  </a:cubicBezTo>
                  <a:cubicBezTo>
                    <a:pt x="317" y="160"/>
                    <a:pt x="317" y="160"/>
                    <a:pt x="317" y="160"/>
                  </a:cubicBezTo>
                  <a:cubicBezTo>
                    <a:pt x="316" y="159"/>
                    <a:pt x="316" y="159"/>
                    <a:pt x="316" y="159"/>
                  </a:cubicBezTo>
                  <a:cubicBezTo>
                    <a:pt x="316" y="160"/>
                    <a:pt x="316" y="160"/>
                    <a:pt x="316" y="160"/>
                  </a:cubicBezTo>
                  <a:cubicBezTo>
                    <a:pt x="315" y="161"/>
                    <a:pt x="315" y="161"/>
                    <a:pt x="315" y="161"/>
                  </a:cubicBezTo>
                  <a:cubicBezTo>
                    <a:pt x="315" y="161"/>
                    <a:pt x="315" y="161"/>
                    <a:pt x="315" y="161"/>
                  </a:cubicBezTo>
                  <a:cubicBezTo>
                    <a:pt x="315" y="163"/>
                    <a:pt x="315" y="163"/>
                    <a:pt x="315" y="163"/>
                  </a:cubicBezTo>
                  <a:cubicBezTo>
                    <a:pt x="315" y="163"/>
                    <a:pt x="315" y="163"/>
                    <a:pt x="315" y="163"/>
                  </a:cubicBezTo>
                  <a:close/>
                  <a:moveTo>
                    <a:pt x="315" y="166"/>
                  </a:moveTo>
                  <a:cubicBezTo>
                    <a:pt x="315" y="166"/>
                    <a:pt x="315" y="166"/>
                    <a:pt x="315" y="166"/>
                  </a:cubicBezTo>
                  <a:cubicBezTo>
                    <a:pt x="316" y="164"/>
                    <a:pt x="316" y="164"/>
                    <a:pt x="316" y="164"/>
                  </a:cubicBezTo>
                  <a:cubicBezTo>
                    <a:pt x="315" y="164"/>
                    <a:pt x="315" y="164"/>
                    <a:pt x="315" y="164"/>
                  </a:cubicBezTo>
                  <a:cubicBezTo>
                    <a:pt x="314" y="165"/>
                    <a:pt x="314" y="165"/>
                    <a:pt x="314" y="165"/>
                  </a:cubicBezTo>
                  <a:cubicBezTo>
                    <a:pt x="314" y="166"/>
                    <a:pt x="314" y="166"/>
                    <a:pt x="314" y="166"/>
                  </a:cubicBezTo>
                  <a:cubicBezTo>
                    <a:pt x="315" y="166"/>
                    <a:pt x="315" y="166"/>
                    <a:pt x="315" y="166"/>
                  </a:cubicBezTo>
                  <a:close/>
                  <a:moveTo>
                    <a:pt x="267" y="139"/>
                  </a:moveTo>
                  <a:cubicBezTo>
                    <a:pt x="267" y="140"/>
                    <a:pt x="267" y="140"/>
                    <a:pt x="267" y="140"/>
                  </a:cubicBezTo>
                  <a:cubicBezTo>
                    <a:pt x="267" y="140"/>
                    <a:pt x="267" y="140"/>
                    <a:pt x="267" y="140"/>
                  </a:cubicBezTo>
                  <a:cubicBezTo>
                    <a:pt x="268" y="140"/>
                    <a:pt x="268" y="140"/>
                    <a:pt x="268" y="140"/>
                  </a:cubicBezTo>
                  <a:cubicBezTo>
                    <a:pt x="269" y="140"/>
                    <a:pt x="269" y="140"/>
                    <a:pt x="269" y="140"/>
                  </a:cubicBezTo>
                  <a:cubicBezTo>
                    <a:pt x="269" y="140"/>
                    <a:pt x="269" y="140"/>
                    <a:pt x="269" y="140"/>
                  </a:cubicBezTo>
                  <a:cubicBezTo>
                    <a:pt x="269" y="139"/>
                    <a:pt x="269" y="139"/>
                    <a:pt x="269" y="139"/>
                  </a:cubicBezTo>
                  <a:cubicBezTo>
                    <a:pt x="267" y="139"/>
                    <a:pt x="267" y="139"/>
                    <a:pt x="267" y="139"/>
                  </a:cubicBezTo>
                  <a:cubicBezTo>
                    <a:pt x="267" y="139"/>
                    <a:pt x="267" y="139"/>
                    <a:pt x="267" y="139"/>
                  </a:cubicBezTo>
                  <a:close/>
                  <a:moveTo>
                    <a:pt x="275" y="155"/>
                  </a:moveTo>
                  <a:cubicBezTo>
                    <a:pt x="274" y="154"/>
                    <a:pt x="274" y="154"/>
                    <a:pt x="274" y="154"/>
                  </a:cubicBezTo>
                  <a:cubicBezTo>
                    <a:pt x="274" y="151"/>
                    <a:pt x="274" y="151"/>
                    <a:pt x="274" y="151"/>
                  </a:cubicBezTo>
                  <a:cubicBezTo>
                    <a:pt x="273" y="150"/>
                    <a:pt x="273" y="150"/>
                    <a:pt x="273" y="150"/>
                  </a:cubicBezTo>
                  <a:cubicBezTo>
                    <a:pt x="273" y="149"/>
                    <a:pt x="273" y="149"/>
                    <a:pt x="273" y="149"/>
                  </a:cubicBezTo>
                  <a:cubicBezTo>
                    <a:pt x="273" y="148"/>
                    <a:pt x="273" y="148"/>
                    <a:pt x="273" y="148"/>
                  </a:cubicBezTo>
                  <a:cubicBezTo>
                    <a:pt x="273" y="147"/>
                    <a:pt x="273" y="147"/>
                    <a:pt x="273" y="147"/>
                  </a:cubicBezTo>
                  <a:cubicBezTo>
                    <a:pt x="273" y="145"/>
                    <a:pt x="273" y="145"/>
                    <a:pt x="273" y="145"/>
                  </a:cubicBezTo>
                  <a:cubicBezTo>
                    <a:pt x="272" y="144"/>
                    <a:pt x="272" y="144"/>
                    <a:pt x="272" y="144"/>
                  </a:cubicBezTo>
                  <a:cubicBezTo>
                    <a:pt x="271" y="143"/>
                    <a:pt x="271" y="143"/>
                    <a:pt x="271" y="143"/>
                  </a:cubicBezTo>
                  <a:cubicBezTo>
                    <a:pt x="271" y="142"/>
                    <a:pt x="271" y="142"/>
                    <a:pt x="271" y="142"/>
                  </a:cubicBezTo>
                  <a:cubicBezTo>
                    <a:pt x="273" y="141"/>
                    <a:pt x="273" y="141"/>
                    <a:pt x="273" y="141"/>
                  </a:cubicBezTo>
                  <a:cubicBezTo>
                    <a:pt x="274" y="140"/>
                    <a:pt x="274" y="140"/>
                    <a:pt x="274" y="140"/>
                  </a:cubicBezTo>
                  <a:cubicBezTo>
                    <a:pt x="275" y="139"/>
                    <a:pt x="275" y="139"/>
                    <a:pt x="275" y="139"/>
                  </a:cubicBezTo>
                  <a:cubicBezTo>
                    <a:pt x="277" y="139"/>
                    <a:pt x="277" y="139"/>
                    <a:pt x="277" y="139"/>
                  </a:cubicBezTo>
                  <a:cubicBezTo>
                    <a:pt x="278" y="140"/>
                    <a:pt x="278" y="140"/>
                    <a:pt x="278" y="140"/>
                  </a:cubicBezTo>
                  <a:cubicBezTo>
                    <a:pt x="278" y="140"/>
                    <a:pt x="278" y="140"/>
                    <a:pt x="278" y="140"/>
                  </a:cubicBezTo>
                  <a:cubicBezTo>
                    <a:pt x="279" y="141"/>
                    <a:pt x="279" y="141"/>
                    <a:pt x="279" y="141"/>
                  </a:cubicBezTo>
                  <a:cubicBezTo>
                    <a:pt x="280" y="140"/>
                    <a:pt x="280" y="140"/>
                    <a:pt x="280" y="140"/>
                  </a:cubicBezTo>
                  <a:cubicBezTo>
                    <a:pt x="281" y="141"/>
                    <a:pt x="281" y="141"/>
                    <a:pt x="281" y="141"/>
                  </a:cubicBezTo>
                  <a:cubicBezTo>
                    <a:pt x="282" y="141"/>
                    <a:pt x="282" y="141"/>
                    <a:pt x="282" y="141"/>
                  </a:cubicBezTo>
                  <a:cubicBezTo>
                    <a:pt x="283" y="141"/>
                    <a:pt x="283" y="141"/>
                    <a:pt x="283" y="141"/>
                  </a:cubicBezTo>
                  <a:cubicBezTo>
                    <a:pt x="284" y="142"/>
                    <a:pt x="284" y="142"/>
                    <a:pt x="284" y="142"/>
                  </a:cubicBezTo>
                  <a:cubicBezTo>
                    <a:pt x="284" y="143"/>
                    <a:pt x="284" y="143"/>
                    <a:pt x="284" y="143"/>
                  </a:cubicBezTo>
                  <a:cubicBezTo>
                    <a:pt x="284" y="144"/>
                    <a:pt x="284" y="144"/>
                    <a:pt x="284" y="144"/>
                  </a:cubicBezTo>
                  <a:cubicBezTo>
                    <a:pt x="285" y="145"/>
                    <a:pt x="285" y="145"/>
                    <a:pt x="285" y="145"/>
                  </a:cubicBezTo>
                  <a:cubicBezTo>
                    <a:pt x="285" y="146"/>
                    <a:pt x="285" y="146"/>
                    <a:pt x="285" y="146"/>
                  </a:cubicBezTo>
                  <a:cubicBezTo>
                    <a:pt x="284" y="146"/>
                    <a:pt x="284" y="146"/>
                    <a:pt x="284" y="146"/>
                  </a:cubicBezTo>
                  <a:cubicBezTo>
                    <a:pt x="284" y="147"/>
                    <a:pt x="284" y="147"/>
                    <a:pt x="284" y="147"/>
                  </a:cubicBezTo>
                  <a:cubicBezTo>
                    <a:pt x="283" y="149"/>
                    <a:pt x="283" y="149"/>
                    <a:pt x="283" y="149"/>
                  </a:cubicBezTo>
                  <a:cubicBezTo>
                    <a:pt x="282" y="149"/>
                    <a:pt x="282" y="149"/>
                    <a:pt x="282" y="149"/>
                  </a:cubicBezTo>
                  <a:cubicBezTo>
                    <a:pt x="280" y="150"/>
                    <a:pt x="280" y="150"/>
                    <a:pt x="280" y="150"/>
                  </a:cubicBezTo>
                  <a:cubicBezTo>
                    <a:pt x="279" y="151"/>
                    <a:pt x="279" y="151"/>
                    <a:pt x="279" y="151"/>
                  </a:cubicBezTo>
                  <a:cubicBezTo>
                    <a:pt x="277" y="153"/>
                    <a:pt x="277" y="153"/>
                    <a:pt x="277" y="153"/>
                  </a:cubicBezTo>
                  <a:cubicBezTo>
                    <a:pt x="276" y="153"/>
                    <a:pt x="276" y="153"/>
                    <a:pt x="276" y="153"/>
                  </a:cubicBezTo>
                  <a:cubicBezTo>
                    <a:pt x="275" y="154"/>
                    <a:pt x="275" y="154"/>
                    <a:pt x="275" y="154"/>
                  </a:cubicBezTo>
                  <a:cubicBezTo>
                    <a:pt x="275" y="155"/>
                    <a:pt x="275" y="155"/>
                    <a:pt x="275" y="155"/>
                  </a:cubicBezTo>
                  <a:cubicBezTo>
                    <a:pt x="275" y="155"/>
                    <a:pt x="275" y="155"/>
                    <a:pt x="275" y="155"/>
                  </a:cubicBezTo>
                  <a:close/>
                  <a:moveTo>
                    <a:pt x="320" y="181"/>
                  </a:moveTo>
                  <a:cubicBezTo>
                    <a:pt x="318" y="179"/>
                    <a:pt x="318" y="179"/>
                    <a:pt x="318" y="179"/>
                  </a:cubicBezTo>
                  <a:cubicBezTo>
                    <a:pt x="317" y="179"/>
                    <a:pt x="317" y="179"/>
                    <a:pt x="317" y="179"/>
                  </a:cubicBezTo>
                  <a:cubicBezTo>
                    <a:pt x="315" y="179"/>
                    <a:pt x="315" y="179"/>
                    <a:pt x="315" y="179"/>
                  </a:cubicBezTo>
                  <a:cubicBezTo>
                    <a:pt x="316" y="178"/>
                    <a:pt x="316" y="178"/>
                    <a:pt x="316" y="178"/>
                  </a:cubicBezTo>
                  <a:cubicBezTo>
                    <a:pt x="317" y="177"/>
                    <a:pt x="317" y="177"/>
                    <a:pt x="317" y="177"/>
                  </a:cubicBezTo>
                  <a:cubicBezTo>
                    <a:pt x="317" y="178"/>
                    <a:pt x="317" y="178"/>
                    <a:pt x="317" y="178"/>
                  </a:cubicBezTo>
                  <a:cubicBezTo>
                    <a:pt x="318" y="177"/>
                    <a:pt x="318" y="177"/>
                    <a:pt x="318" y="177"/>
                  </a:cubicBezTo>
                  <a:cubicBezTo>
                    <a:pt x="318" y="177"/>
                    <a:pt x="318" y="177"/>
                    <a:pt x="318" y="177"/>
                  </a:cubicBezTo>
                  <a:cubicBezTo>
                    <a:pt x="317" y="177"/>
                    <a:pt x="317" y="177"/>
                    <a:pt x="317" y="177"/>
                  </a:cubicBezTo>
                  <a:cubicBezTo>
                    <a:pt x="316" y="176"/>
                    <a:pt x="316" y="176"/>
                    <a:pt x="316" y="176"/>
                  </a:cubicBezTo>
                  <a:cubicBezTo>
                    <a:pt x="318" y="174"/>
                    <a:pt x="318" y="174"/>
                    <a:pt x="318" y="174"/>
                  </a:cubicBezTo>
                  <a:cubicBezTo>
                    <a:pt x="318" y="172"/>
                    <a:pt x="318" y="172"/>
                    <a:pt x="318" y="172"/>
                  </a:cubicBezTo>
                  <a:cubicBezTo>
                    <a:pt x="318" y="171"/>
                    <a:pt x="318" y="171"/>
                    <a:pt x="318" y="171"/>
                  </a:cubicBezTo>
                  <a:cubicBezTo>
                    <a:pt x="319" y="171"/>
                    <a:pt x="319" y="171"/>
                    <a:pt x="319" y="171"/>
                  </a:cubicBezTo>
                  <a:cubicBezTo>
                    <a:pt x="319" y="170"/>
                    <a:pt x="319" y="170"/>
                    <a:pt x="319" y="170"/>
                  </a:cubicBezTo>
                  <a:cubicBezTo>
                    <a:pt x="318" y="169"/>
                    <a:pt x="318" y="169"/>
                    <a:pt x="318" y="169"/>
                  </a:cubicBezTo>
                  <a:cubicBezTo>
                    <a:pt x="319" y="168"/>
                    <a:pt x="319" y="168"/>
                    <a:pt x="319" y="168"/>
                  </a:cubicBezTo>
                  <a:cubicBezTo>
                    <a:pt x="319" y="167"/>
                    <a:pt x="319" y="167"/>
                    <a:pt x="319" y="167"/>
                  </a:cubicBezTo>
                  <a:cubicBezTo>
                    <a:pt x="320" y="164"/>
                    <a:pt x="320" y="164"/>
                    <a:pt x="320" y="164"/>
                  </a:cubicBezTo>
                  <a:cubicBezTo>
                    <a:pt x="321" y="164"/>
                    <a:pt x="321" y="164"/>
                    <a:pt x="321" y="164"/>
                  </a:cubicBezTo>
                  <a:cubicBezTo>
                    <a:pt x="321" y="163"/>
                    <a:pt x="321" y="163"/>
                    <a:pt x="321" y="163"/>
                  </a:cubicBezTo>
                  <a:cubicBezTo>
                    <a:pt x="322" y="162"/>
                    <a:pt x="322" y="162"/>
                    <a:pt x="322" y="162"/>
                  </a:cubicBezTo>
                  <a:cubicBezTo>
                    <a:pt x="322" y="160"/>
                    <a:pt x="322" y="160"/>
                    <a:pt x="322" y="160"/>
                  </a:cubicBezTo>
                  <a:cubicBezTo>
                    <a:pt x="323" y="160"/>
                    <a:pt x="323" y="160"/>
                    <a:pt x="323" y="160"/>
                  </a:cubicBezTo>
                  <a:cubicBezTo>
                    <a:pt x="323" y="158"/>
                    <a:pt x="323" y="158"/>
                    <a:pt x="323" y="158"/>
                  </a:cubicBezTo>
                  <a:cubicBezTo>
                    <a:pt x="325" y="157"/>
                    <a:pt x="325" y="157"/>
                    <a:pt x="325" y="157"/>
                  </a:cubicBezTo>
                  <a:cubicBezTo>
                    <a:pt x="325" y="155"/>
                    <a:pt x="325" y="155"/>
                    <a:pt x="325" y="155"/>
                  </a:cubicBezTo>
                  <a:cubicBezTo>
                    <a:pt x="326" y="155"/>
                    <a:pt x="326" y="155"/>
                    <a:pt x="326" y="155"/>
                  </a:cubicBezTo>
                  <a:cubicBezTo>
                    <a:pt x="326" y="154"/>
                    <a:pt x="326" y="154"/>
                    <a:pt x="326" y="154"/>
                  </a:cubicBezTo>
                  <a:cubicBezTo>
                    <a:pt x="326" y="153"/>
                    <a:pt x="326" y="153"/>
                    <a:pt x="326" y="153"/>
                  </a:cubicBezTo>
                  <a:cubicBezTo>
                    <a:pt x="327" y="152"/>
                    <a:pt x="327" y="152"/>
                    <a:pt x="327" y="152"/>
                  </a:cubicBezTo>
                  <a:cubicBezTo>
                    <a:pt x="327" y="152"/>
                    <a:pt x="327" y="152"/>
                    <a:pt x="327" y="152"/>
                  </a:cubicBezTo>
                  <a:cubicBezTo>
                    <a:pt x="328" y="154"/>
                    <a:pt x="328" y="154"/>
                    <a:pt x="328" y="154"/>
                  </a:cubicBezTo>
                  <a:cubicBezTo>
                    <a:pt x="329" y="155"/>
                    <a:pt x="329" y="155"/>
                    <a:pt x="329" y="155"/>
                  </a:cubicBezTo>
                  <a:cubicBezTo>
                    <a:pt x="330" y="155"/>
                    <a:pt x="330" y="155"/>
                    <a:pt x="330" y="155"/>
                  </a:cubicBezTo>
                  <a:cubicBezTo>
                    <a:pt x="330" y="154"/>
                    <a:pt x="330" y="154"/>
                    <a:pt x="330" y="154"/>
                  </a:cubicBezTo>
                  <a:cubicBezTo>
                    <a:pt x="329" y="152"/>
                    <a:pt x="329" y="152"/>
                    <a:pt x="329" y="152"/>
                  </a:cubicBezTo>
                  <a:cubicBezTo>
                    <a:pt x="329" y="152"/>
                    <a:pt x="329" y="152"/>
                    <a:pt x="329" y="152"/>
                  </a:cubicBezTo>
                  <a:cubicBezTo>
                    <a:pt x="330" y="152"/>
                    <a:pt x="330" y="152"/>
                    <a:pt x="330" y="152"/>
                  </a:cubicBezTo>
                  <a:cubicBezTo>
                    <a:pt x="329" y="150"/>
                    <a:pt x="329" y="150"/>
                    <a:pt x="329" y="150"/>
                  </a:cubicBezTo>
                  <a:cubicBezTo>
                    <a:pt x="330" y="149"/>
                    <a:pt x="330" y="149"/>
                    <a:pt x="330" y="149"/>
                  </a:cubicBezTo>
                  <a:cubicBezTo>
                    <a:pt x="333" y="148"/>
                    <a:pt x="333" y="148"/>
                    <a:pt x="333" y="148"/>
                  </a:cubicBezTo>
                  <a:cubicBezTo>
                    <a:pt x="335" y="148"/>
                    <a:pt x="335" y="148"/>
                    <a:pt x="335" y="148"/>
                  </a:cubicBezTo>
                  <a:cubicBezTo>
                    <a:pt x="336" y="148"/>
                    <a:pt x="336" y="148"/>
                    <a:pt x="336" y="148"/>
                  </a:cubicBezTo>
                  <a:cubicBezTo>
                    <a:pt x="336" y="148"/>
                    <a:pt x="336" y="148"/>
                    <a:pt x="336" y="148"/>
                  </a:cubicBezTo>
                  <a:cubicBezTo>
                    <a:pt x="337" y="148"/>
                    <a:pt x="337" y="148"/>
                    <a:pt x="337" y="148"/>
                  </a:cubicBezTo>
                  <a:cubicBezTo>
                    <a:pt x="338" y="149"/>
                    <a:pt x="338" y="149"/>
                    <a:pt x="338" y="149"/>
                  </a:cubicBezTo>
                  <a:cubicBezTo>
                    <a:pt x="339" y="148"/>
                    <a:pt x="339" y="148"/>
                    <a:pt x="339" y="148"/>
                  </a:cubicBezTo>
                  <a:cubicBezTo>
                    <a:pt x="340" y="148"/>
                    <a:pt x="340" y="148"/>
                    <a:pt x="340" y="148"/>
                  </a:cubicBezTo>
                  <a:cubicBezTo>
                    <a:pt x="341" y="150"/>
                    <a:pt x="341" y="150"/>
                    <a:pt x="341" y="150"/>
                  </a:cubicBezTo>
                  <a:cubicBezTo>
                    <a:pt x="342" y="150"/>
                    <a:pt x="342" y="150"/>
                    <a:pt x="342" y="150"/>
                  </a:cubicBezTo>
                  <a:cubicBezTo>
                    <a:pt x="342" y="150"/>
                    <a:pt x="342" y="150"/>
                    <a:pt x="342" y="150"/>
                  </a:cubicBezTo>
                  <a:cubicBezTo>
                    <a:pt x="343" y="150"/>
                    <a:pt x="343" y="150"/>
                    <a:pt x="343" y="150"/>
                  </a:cubicBezTo>
                  <a:cubicBezTo>
                    <a:pt x="344" y="152"/>
                    <a:pt x="344" y="152"/>
                    <a:pt x="344" y="152"/>
                  </a:cubicBezTo>
                  <a:cubicBezTo>
                    <a:pt x="344" y="153"/>
                    <a:pt x="344" y="153"/>
                    <a:pt x="344" y="153"/>
                  </a:cubicBezTo>
                  <a:cubicBezTo>
                    <a:pt x="344" y="153"/>
                    <a:pt x="344" y="153"/>
                    <a:pt x="344" y="153"/>
                  </a:cubicBezTo>
                  <a:cubicBezTo>
                    <a:pt x="345" y="153"/>
                    <a:pt x="345" y="153"/>
                    <a:pt x="345" y="153"/>
                  </a:cubicBezTo>
                  <a:cubicBezTo>
                    <a:pt x="347" y="153"/>
                    <a:pt x="347" y="153"/>
                    <a:pt x="347" y="153"/>
                  </a:cubicBezTo>
                  <a:cubicBezTo>
                    <a:pt x="350" y="153"/>
                    <a:pt x="350" y="153"/>
                    <a:pt x="350" y="153"/>
                  </a:cubicBezTo>
                  <a:cubicBezTo>
                    <a:pt x="351" y="154"/>
                    <a:pt x="351" y="154"/>
                    <a:pt x="351" y="154"/>
                  </a:cubicBezTo>
                  <a:cubicBezTo>
                    <a:pt x="351" y="155"/>
                    <a:pt x="351" y="155"/>
                    <a:pt x="351" y="155"/>
                  </a:cubicBezTo>
                  <a:cubicBezTo>
                    <a:pt x="352" y="156"/>
                    <a:pt x="352" y="156"/>
                    <a:pt x="352" y="156"/>
                  </a:cubicBezTo>
                  <a:cubicBezTo>
                    <a:pt x="352" y="157"/>
                    <a:pt x="352" y="157"/>
                    <a:pt x="352" y="157"/>
                  </a:cubicBezTo>
                  <a:cubicBezTo>
                    <a:pt x="352" y="156"/>
                    <a:pt x="352" y="156"/>
                    <a:pt x="352" y="156"/>
                  </a:cubicBezTo>
                  <a:cubicBezTo>
                    <a:pt x="351" y="156"/>
                    <a:pt x="351" y="156"/>
                    <a:pt x="351" y="156"/>
                  </a:cubicBezTo>
                  <a:cubicBezTo>
                    <a:pt x="351" y="158"/>
                    <a:pt x="351" y="158"/>
                    <a:pt x="351" y="158"/>
                  </a:cubicBezTo>
                  <a:cubicBezTo>
                    <a:pt x="349" y="159"/>
                    <a:pt x="349" y="159"/>
                    <a:pt x="349" y="159"/>
                  </a:cubicBezTo>
                  <a:cubicBezTo>
                    <a:pt x="348" y="161"/>
                    <a:pt x="348" y="161"/>
                    <a:pt x="348" y="161"/>
                  </a:cubicBezTo>
                  <a:cubicBezTo>
                    <a:pt x="347" y="161"/>
                    <a:pt x="347" y="161"/>
                    <a:pt x="347" y="161"/>
                  </a:cubicBezTo>
                  <a:cubicBezTo>
                    <a:pt x="347" y="162"/>
                    <a:pt x="347" y="162"/>
                    <a:pt x="347" y="162"/>
                  </a:cubicBezTo>
                  <a:cubicBezTo>
                    <a:pt x="344" y="164"/>
                    <a:pt x="344" y="164"/>
                    <a:pt x="344" y="164"/>
                  </a:cubicBezTo>
                  <a:cubicBezTo>
                    <a:pt x="343" y="165"/>
                    <a:pt x="343" y="165"/>
                    <a:pt x="343" y="165"/>
                  </a:cubicBezTo>
                  <a:cubicBezTo>
                    <a:pt x="342" y="165"/>
                    <a:pt x="342" y="165"/>
                    <a:pt x="342" y="165"/>
                  </a:cubicBezTo>
                  <a:cubicBezTo>
                    <a:pt x="341" y="166"/>
                    <a:pt x="341" y="166"/>
                    <a:pt x="341" y="166"/>
                  </a:cubicBezTo>
                  <a:cubicBezTo>
                    <a:pt x="342" y="166"/>
                    <a:pt x="342" y="166"/>
                    <a:pt x="342" y="166"/>
                  </a:cubicBezTo>
                  <a:cubicBezTo>
                    <a:pt x="341" y="167"/>
                    <a:pt x="341" y="167"/>
                    <a:pt x="341" y="167"/>
                  </a:cubicBezTo>
                  <a:cubicBezTo>
                    <a:pt x="339" y="169"/>
                    <a:pt x="339" y="169"/>
                    <a:pt x="339" y="169"/>
                  </a:cubicBezTo>
                  <a:cubicBezTo>
                    <a:pt x="338" y="170"/>
                    <a:pt x="338" y="170"/>
                    <a:pt x="338" y="170"/>
                  </a:cubicBezTo>
                  <a:cubicBezTo>
                    <a:pt x="336" y="172"/>
                    <a:pt x="336" y="172"/>
                    <a:pt x="336" y="172"/>
                  </a:cubicBezTo>
                  <a:cubicBezTo>
                    <a:pt x="334" y="173"/>
                    <a:pt x="334" y="173"/>
                    <a:pt x="334" y="173"/>
                  </a:cubicBezTo>
                  <a:cubicBezTo>
                    <a:pt x="333" y="172"/>
                    <a:pt x="333" y="172"/>
                    <a:pt x="333" y="172"/>
                  </a:cubicBezTo>
                  <a:cubicBezTo>
                    <a:pt x="333" y="172"/>
                    <a:pt x="333" y="172"/>
                    <a:pt x="333" y="172"/>
                  </a:cubicBezTo>
                  <a:cubicBezTo>
                    <a:pt x="332" y="172"/>
                    <a:pt x="332" y="172"/>
                    <a:pt x="332" y="172"/>
                  </a:cubicBezTo>
                  <a:cubicBezTo>
                    <a:pt x="331" y="170"/>
                    <a:pt x="331" y="170"/>
                    <a:pt x="331" y="170"/>
                  </a:cubicBezTo>
                  <a:cubicBezTo>
                    <a:pt x="330" y="169"/>
                    <a:pt x="330" y="169"/>
                    <a:pt x="330" y="169"/>
                  </a:cubicBezTo>
                  <a:cubicBezTo>
                    <a:pt x="330" y="169"/>
                    <a:pt x="330" y="169"/>
                    <a:pt x="330" y="169"/>
                  </a:cubicBezTo>
                  <a:cubicBezTo>
                    <a:pt x="329" y="169"/>
                    <a:pt x="329" y="169"/>
                    <a:pt x="329" y="169"/>
                  </a:cubicBezTo>
                  <a:cubicBezTo>
                    <a:pt x="328" y="169"/>
                    <a:pt x="328" y="169"/>
                    <a:pt x="328" y="169"/>
                  </a:cubicBezTo>
                  <a:cubicBezTo>
                    <a:pt x="326" y="169"/>
                    <a:pt x="326" y="169"/>
                    <a:pt x="326" y="169"/>
                  </a:cubicBezTo>
                  <a:cubicBezTo>
                    <a:pt x="326" y="169"/>
                    <a:pt x="326" y="169"/>
                    <a:pt x="326" y="169"/>
                  </a:cubicBezTo>
                  <a:cubicBezTo>
                    <a:pt x="325" y="169"/>
                    <a:pt x="325" y="169"/>
                    <a:pt x="325" y="169"/>
                  </a:cubicBezTo>
                  <a:cubicBezTo>
                    <a:pt x="324" y="169"/>
                    <a:pt x="324" y="169"/>
                    <a:pt x="324" y="169"/>
                  </a:cubicBezTo>
                  <a:cubicBezTo>
                    <a:pt x="325" y="170"/>
                    <a:pt x="325" y="170"/>
                    <a:pt x="325" y="170"/>
                  </a:cubicBezTo>
                  <a:cubicBezTo>
                    <a:pt x="327" y="170"/>
                    <a:pt x="327" y="170"/>
                    <a:pt x="327" y="170"/>
                  </a:cubicBezTo>
                  <a:cubicBezTo>
                    <a:pt x="327" y="171"/>
                    <a:pt x="327" y="171"/>
                    <a:pt x="327" y="171"/>
                  </a:cubicBezTo>
                  <a:cubicBezTo>
                    <a:pt x="326" y="172"/>
                    <a:pt x="326" y="172"/>
                    <a:pt x="326" y="172"/>
                  </a:cubicBezTo>
                  <a:cubicBezTo>
                    <a:pt x="327" y="173"/>
                    <a:pt x="327" y="173"/>
                    <a:pt x="327" y="173"/>
                  </a:cubicBezTo>
                  <a:cubicBezTo>
                    <a:pt x="327" y="174"/>
                    <a:pt x="327" y="174"/>
                    <a:pt x="327" y="174"/>
                  </a:cubicBezTo>
                  <a:cubicBezTo>
                    <a:pt x="326" y="175"/>
                    <a:pt x="326" y="175"/>
                    <a:pt x="326" y="175"/>
                  </a:cubicBezTo>
                  <a:cubicBezTo>
                    <a:pt x="325" y="176"/>
                    <a:pt x="325" y="176"/>
                    <a:pt x="325" y="176"/>
                  </a:cubicBezTo>
                  <a:cubicBezTo>
                    <a:pt x="325" y="176"/>
                    <a:pt x="325" y="176"/>
                    <a:pt x="325" y="176"/>
                  </a:cubicBezTo>
                  <a:cubicBezTo>
                    <a:pt x="323" y="176"/>
                    <a:pt x="323" y="176"/>
                    <a:pt x="323" y="176"/>
                  </a:cubicBezTo>
                  <a:cubicBezTo>
                    <a:pt x="323" y="177"/>
                    <a:pt x="323" y="177"/>
                    <a:pt x="323" y="177"/>
                  </a:cubicBezTo>
                  <a:cubicBezTo>
                    <a:pt x="322" y="178"/>
                    <a:pt x="322" y="178"/>
                    <a:pt x="322" y="178"/>
                  </a:cubicBezTo>
                  <a:cubicBezTo>
                    <a:pt x="321" y="179"/>
                    <a:pt x="321" y="179"/>
                    <a:pt x="321" y="179"/>
                  </a:cubicBezTo>
                  <a:cubicBezTo>
                    <a:pt x="320" y="179"/>
                    <a:pt x="320" y="179"/>
                    <a:pt x="320" y="179"/>
                  </a:cubicBezTo>
                  <a:cubicBezTo>
                    <a:pt x="320" y="180"/>
                    <a:pt x="320" y="180"/>
                    <a:pt x="320" y="180"/>
                  </a:cubicBezTo>
                  <a:cubicBezTo>
                    <a:pt x="320" y="181"/>
                    <a:pt x="320" y="181"/>
                    <a:pt x="320" y="181"/>
                  </a:cubicBezTo>
                  <a:close/>
                  <a:moveTo>
                    <a:pt x="397" y="186"/>
                  </a:moveTo>
                  <a:cubicBezTo>
                    <a:pt x="395" y="185"/>
                    <a:pt x="395" y="185"/>
                    <a:pt x="395" y="185"/>
                  </a:cubicBezTo>
                  <a:cubicBezTo>
                    <a:pt x="394" y="185"/>
                    <a:pt x="394" y="185"/>
                    <a:pt x="394" y="185"/>
                  </a:cubicBezTo>
                  <a:cubicBezTo>
                    <a:pt x="394" y="183"/>
                    <a:pt x="394" y="183"/>
                    <a:pt x="394" y="183"/>
                  </a:cubicBezTo>
                  <a:cubicBezTo>
                    <a:pt x="393" y="183"/>
                    <a:pt x="393" y="183"/>
                    <a:pt x="393" y="183"/>
                  </a:cubicBezTo>
                  <a:cubicBezTo>
                    <a:pt x="392" y="182"/>
                    <a:pt x="392" y="182"/>
                    <a:pt x="392" y="182"/>
                  </a:cubicBezTo>
                  <a:cubicBezTo>
                    <a:pt x="393" y="180"/>
                    <a:pt x="393" y="180"/>
                    <a:pt x="393" y="180"/>
                  </a:cubicBezTo>
                  <a:cubicBezTo>
                    <a:pt x="394" y="179"/>
                    <a:pt x="394" y="179"/>
                    <a:pt x="394" y="179"/>
                  </a:cubicBezTo>
                  <a:cubicBezTo>
                    <a:pt x="394" y="178"/>
                    <a:pt x="394" y="178"/>
                    <a:pt x="394" y="178"/>
                  </a:cubicBezTo>
                  <a:cubicBezTo>
                    <a:pt x="394" y="177"/>
                    <a:pt x="394" y="177"/>
                    <a:pt x="394" y="177"/>
                  </a:cubicBezTo>
                  <a:cubicBezTo>
                    <a:pt x="394" y="176"/>
                    <a:pt x="394" y="176"/>
                    <a:pt x="394" y="176"/>
                  </a:cubicBezTo>
                  <a:cubicBezTo>
                    <a:pt x="393" y="176"/>
                    <a:pt x="393" y="176"/>
                    <a:pt x="393" y="176"/>
                  </a:cubicBezTo>
                  <a:cubicBezTo>
                    <a:pt x="392" y="175"/>
                    <a:pt x="392" y="175"/>
                    <a:pt x="392" y="175"/>
                  </a:cubicBezTo>
                  <a:cubicBezTo>
                    <a:pt x="393" y="173"/>
                    <a:pt x="393" y="173"/>
                    <a:pt x="393" y="173"/>
                  </a:cubicBezTo>
                  <a:cubicBezTo>
                    <a:pt x="394" y="173"/>
                    <a:pt x="394" y="173"/>
                    <a:pt x="394" y="173"/>
                  </a:cubicBezTo>
                  <a:cubicBezTo>
                    <a:pt x="394" y="172"/>
                    <a:pt x="394" y="172"/>
                    <a:pt x="394" y="172"/>
                  </a:cubicBezTo>
                  <a:cubicBezTo>
                    <a:pt x="394" y="171"/>
                    <a:pt x="394" y="171"/>
                    <a:pt x="394" y="171"/>
                  </a:cubicBezTo>
                  <a:cubicBezTo>
                    <a:pt x="395" y="170"/>
                    <a:pt x="395" y="170"/>
                    <a:pt x="395" y="170"/>
                  </a:cubicBezTo>
                  <a:cubicBezTo>
                    <a:pt x="395" y="168"/>
                    <a:pt x="395" y="168"/>
                    <a:pt x="395" y="168"/>
                  </a:cubicBezTo>
                  <a:cubicBezTo>
                    <a:pt x="396" y="168"/>
                    <a:pt x="396" y="168"/>
                    <a:pt x="396" y="168"/>
                  </a:cubicBezTo>
                  <a:cubicBezTo>
                    <a:pt x="397" y="169"/>
                    <a:pt x="397" y="169"/>
                    <a:pt x="397" y="169"/>
                  </a:cubicBezTo>
                  <a:cubicBezTo>
                    <a:pt x="397" y="170"/>
                    <a:pt x="397" y="170"/>
                    <a:pt x="397" y="170"/>
                  </a:cubicBezTo>
                  <a:cubicBezTo>
                    <a:pt x="400" y="170"/>
                    <a:pt x="400" y="170"/>
                    <a:pt x="400" y="170"/>
                  </a:cubicBezTo>
                  <a:cubicBezTo>
                    <a:pt x="401" y="171"/>
                    <a:pt x="401" y="171"/>
                    <a:pt x="401" y="171"/>
                  </a:cubicBezTo>
                  <a:cubicBezTo>
                    <a:pt x="402" y="172"/>
                    <a:pt x="402" y="172"/>
                    <a:pt x="402" y="172"/>
                  </a:cubicBezTo>
                  <a:cubicBezTo>
                    <a:pt x="403" y="171"/>
                    <a:pt x="403" y="171"/>
                    <a:pt x="403" y="171"/>
                  </a:cubicBezTo>
                  <a:cubicBezTo>
                    <a:pt x="405" y="172"/>
                    <a:pt x="405" y="172"/>
                    <a:pt x="405" y="172"/>
                  </a:cubicBezTo>
                  <a:cubicBezTo>
                    <a:pt x="407" y="172"/>
                    <a:pt x="407" y="172"/>
                    <a:pt x="407" y="172"/>
                  </a:cubicBezTo>
                  <a:cubicBezTo>
                    <a:pt x="407" y="173"/>
                    <a:pt x="407" y="173"/>
                    <a:pt x="407" y="173"/>
                  </a:cubicBezTo>
                  <a:cubicBezTo>
                    <a:pt x="408" y="174"/>
                    <a:pt x="408" y="174"/>
                    <a:pt x="408" y="174"/>
                  </a:cubicBezTo>
                  <a:cubicBezTo>
                    <a:pt x="410" y="175"/>
                    <a:pt x="410" y="175"/>
                    <a:pt x="410" y="175"/>
                  </a:cubicBezTo>
                  <a:cubicBezTo>
                    <a:pt x="410" y="176"/>
                    <a:pt x="410" y="176"/>
                    <a:pt x="410" y="176"/>
                  </a:cubicBezTo>
                  <a:cubicBezTo>
                    <a:pt x="410" y="177"/>
                    <a:pt x="410" y="177"/>
                    <a:pt x="410" y="177"/>
                  </a:cubicBezTo>
                  <a:cubicBezTo>
                    <a:pt x="410" y="178"/>
                    <a:pt x="410" y="178"/>
                    <a:pt x="410" y="178"/>
                  </a:cubicBezTo>
                  <a:cubicBezTo>
                    <a:pt x="411" y="179"/>
                    <a:pt x="411" y="179"/>
                    <a:pt x="411" y="179"/>
                  </a:cubicBezTo>
                  <a:cubicBezTo>
                    <a:pt x="410" y="180"/>
                    <a:pt x="410" y="180"/>
                    <a:pt x="410" y="180"/>
                  </a:cubicBezTo>
                  <a:cubicBezTo>
                    <a:pt x="411" y="181"/>
                    <a:pt x="411" y="181"/>
                    <a:pt x="411" y="181"/>
                  </a:cubicBezTo>
                  <a:cubicBezTo>
                    <a:pt x="411" y="182"/>
                    <a:pt x="411" y="182"/>
                    <a:pt x="411" y="182"/>
                  </a:cubicBezTo>
                  <a:cubicBezTo>
                    <a:pt x="411" y="183"/>
                    <a:pt x="411" y="183"/>
                    <a:pt x="411" y="183"/>
                  </a:cubicBezTo>
                  <a:cubicBezTo>
                    <a:pt x="411" y="184"/>
                    <a:pt x="411" y="184"/>
                    <a:pt x="411" y="184"/>
                  </a:cubicBezTo>
                  <a:cubicBezTo>
                    <a:pt x="410" y="185"/>
                    <a:pt x="410" y="185"/>
                    <a:pt x="410" y="185"/>
                  </a:cubicBezTo>
                  <a:cubicBezTo>
                    <a:pt x="412" y="185"/>
                    <a:pt x="412" y="185"/>
                    <a:pt x="412" y="185"/>
                  </a:cubicBezTo>
                  <a:cubicBezTo>
                    <a:pt x="412" y="186"/>
                    <a:pt x="412" y="186"/>
                    <a:pt x="412" y="186"/>
                  </a:cubicBezTo>
                  <a:cubicBezTo>
                    <a:pt x="411" y="186"/>
                    <a:pt x="411" y="186"/>
                    <a:pt x="411" y="186"/>
                  </a:cubicBezTo>
                  <a:cubicBezTo>
                    <a:pt x="411" y="187"/>
                    <a:pt x="411" y="187"/>
                    <a:pt x="411" y="187"/>
                  </a:cubicBezTo>
                  <a:cubicBezTo>
                    <a:pt x="408" y="187"/>
                    <a:pt x="408" y="187"/>
                    <a:pt x="408" y="187"/>
                  </a:cubicBezTo>
                  <a:cubicBezTo>
                    <a:pt x="408" y="186"/>
                    <a:pt x="408" y="186"/>
                    <a:pt x="408" y="186"/>
                  </a:cubicBezTo>
                  <a:cubicBezTo>
                    <a:pt x="406" y="186"/>
                    <a:pt x="406" y="186"/>
                    <a:pt x="406" y="186"/>
                  </a:cubicBezTo>
                  <a:cubicBezTo>
                    <a:pt x="405" y="185"/>
                    <a:pt x="405" y="185"/>
                    <a:pt x="405" y="185"/>
                  </a:cubicBezTo>
                  <a:cubicBezTo>
                    <a:pt x="403" y="185"/>
                    <a:pt x="403" y="185"/>
                    <a:pt x="403" y="185"/>
                  </a:cubicBezTo>
                  <a:cubicBezTo>
                    <a:pt x="403" y="185"/>
                    <a:pt x="403" y="185"/>
                    <a:pt x="403" y="185"/>
                  </a:cubicBezTo>
                  <a:cubicBezTo>
                    <a:pt x="402" y="184"/>
                    <a:pt x="402" y="184"/>
                    <a:pt x="402" y="184"/>
                  </a:cubicBezTo>
                  <a:cubicBezTo>
                    <a:pt x="400" y="185"/>
                    <a:pt x="400" y="185"/>
                    <a:pt x="400" y="185"/>
                  </a:cubicBezTo>
                  <a:cubicBezTo>
                    <a:pt x="399" y="185"/>
                    <a:pt x="399" y="185"/>
                    <a:pt x="399" y="185"/>
                  </a:cubicBezTo>
                  <a:cubicBezTo>
                    <a:pt x="398" y="186"/>
                    <a:pt x="398" y="186"/>
                    <a:pt x="398" y="186"/>
                  </a:cubicBezTo>
                  <a:cubicBezTo>
                    <a:pt x="397" y="186"/>
                    <a:pt x="397" y="186"/>
                    <a:pt x="397" y="186"/>
                  </a:cubicBezTo>
                  <a:close/>
                  <a:moveTo>
                    <a:pt x="390" y="188"/>
                  </a:moveTo>
                  <a:cubicBezTo>
                    <a:pt x="390" y="187"/>
                    <a:pt x="390" y="187"/>
                    <a:pt x="390" y="187"/>
                  </a:cubicBezTo>
                  <a:cubicBezTo>
                    <a:pt x="390" y="186"/>
                    <a:pt x="390" y="186"/>
                    <a:pt x="390" y="186"/>
                  </a:cubicBezTo>
                  <a:cubicBezTo>
                    <a:pt x="391" y="186"/>
                    <a:pt x="391" y="186"/>
                    <a:pt x="391" y="186"/>
                  </a:cubicBezTo>
                  <a:cubicBezTo>
                    <a:pt x="391" y="187"/>
                    <a:pt x="391" y="187"/>
                    <a:pt x="391" y="187"/>
                  </a:cubicBezTo>
                  <a:cubicBezTo>
                    <a:pt x="390" y="188"/>
                    <a:pt x="390" y="188"/>
                    <a:pt x="390" y="188"/>
                  </a:cubicBezTo>
                  <a:close/>
                  <a:moveTo>
                    <a:pt x="392" y="189"/>
                  </a:moveTo>
                  <a:cubicBezTo>
                    <a:pt x="391" y="188"/>
                    <a:pt x="391" y="188"/>
                    <a:pt x="391" y="188"/>
                  </a:cubicBezTo>
                  <a:cubicBezTo>
                    <a:pt x="392" y="188"/>
                    <a:pt x="392" y="188"/>
                    <a:pt x="392" y="188"/>
                  </a:cubicBezTo>
                  <a:cubicBezTo>
                    <a:pt x="392" y="188"/>
                    <a:pt x="392" y="188"/>
                    <a:pt x="392" y="188"/>
                  </a:cubicBezTo>
                  <a:cubicBezTo>
                    <a:pt x="392" y="189"/>
                    <a:pt x="392" y="189"/>
                    <a:pt x="392" y="189"/>
                  </a:cubicBezTo>
                  <a:cubicBezTo>
                    <a:pt x="392" y="189"/>
                    <a:pt x="392" y="189"/>
                    <a:pt x="392" y="189"/>
                  </a:cubicBezTo>
                  <a:close/>
                  <a:moveTo>
                    <a:pt x="395" y="189"/>
                  </a:moveTo>
                  <a:cubicBezTo>
                    <a:pt x="394" y="189"/>
                    <a:pt x="394" y="189"/>
                    <a:pt x="394" y="189"/>
                  </a:cubicBezTo>
                  <a:cubicBezTo>
                    <a:pt x="394" y="188"/>
                    <a:pt x="394" y="188"/>
                    <a:pt x="394" y="188"/>
                  </a:cubicBezTo>
                  <a:cubicBezTo>
                    <a:pt x="395" y="188"/>
                    <a:pt x="395" y="188"/>
                    <a:pt x="395" y="188"/>
                  </a:cubicBezTo>
                  <a:cubicBezTo>
                    <a:pt x="395" y="189"/>
                    <a:pt x="395" y="189"/>
                    <a:pt x="395" y="189"/>
                  </a:cubicBezTo>
                  <a:cubicBezTo>
                    <a:pt x="395" y="189"/>
                    <a:pt x="395" y="189"/>
                    <a:pt x="395" y="189"/>
                  </a:cubicBezTo>
                  <a:close/>
                  <a:moveTo>
                    <a:pt x="317" y="216"/>
                  </a:moveTo>
                  <a:cubicBezTo>
                    <a:pt x="317" y="215"/>
                    <a:pt x="317" y="215"/>
                    <a:pt x="317" y="215"/>
                  </a:cubicBezTo>
                  <a:cubicBezTo>
                    <a:pt x="317" y="214"/>
                    <a:pt x="317" y="214"/>
                    <a:pt x="317" y="214"/>
                  </a:cubicBezTo>
                  <a:cubicBezTo>
                    <a:pt x="318" y="214"/>
                    <a:pt x="318" y="214"/>
                    <a:pt x="318" y="214"/>
                  </a:cubicBezTo>
                  <a:cubicBezTo>
                    <a:pt x="319" y="215"/>
                    <a:pt x="319" y="215"/>
                    <a:pt x="319" y="215"/>
                  </a:cubicBezTo>
                  <a:cubicBezTo>
                    <a:pt x="318" y="215"/>
                    <a:pt x="318" y="215"/>
                    <a:pt x="318" y="215"/>
                  </a:cubicBezTo>
                  <a:cubicBezTo>
                    <a:pt x="318" y="215"/>
                    <a:pt x="318" y="215"/>
                    <a:pt x="318" y="215"/>
                  </a:cubicBezTo>
                  <a:cubicBezTo>
                    <a:pt x="317" y="216"/>
                    <a:pt x="317" y="216"/>
                    <a:pt x="317" y="216"/>
                  </a:cubicBezTo>
                  <a:close/>
                  <a:moveTo>
                    <a:pt x="321" y="222"/>
                  </a:moveTo>
                  <a:cubicBezTo>
                    <a:pt x="321" y="223"/>
                    <a:pt x="321" y="223"/>
                    <a:pt x="321" y="223"/>
                  </a:cubicBezTo>
                  <a:cubicBezTo>
                    <a:pt x="322" y="223"/>
                    <a:pt x="322" y="223"/>
                    <a:pt x="322" y="223"/>
                  </a:cubicBezTo>
                  <a:cubicBezTo>
                    <a:pt x="322" y="223"/>
                    <a:pt x="322" y="223"/>
                    <a:pt x="322" y="223"/>
                  </a:cubicBezTo>
                  <a:cubicBezTo>
                    <a:pt x="322" y="222"/>
                    <a:pt x="322" y="222"/>
                    <a:pt x="322" y="222"/>
                  </a:cubicBezTo>
                  <a:cubicBezTo>
                    <a:pt x="322" y="221"/>
                    <a:pt x="322" y="221"/>
                    <a:pt x="322" y="221"/>
                  </a:cubicBezTo>
                  <a:cubicBezTo>
                    <a:pt x="321" y="222"/>
                    <a:pt x="321" y="222"/>
                    <a:pt x="321" y="222"/>
                  </a:cubicBezTo>
                  <a:close/>
                  <a:moveTo>
                    <a:pt x="320" y="222"/>
                  </a:moveTo>
                  <a:cubicBezTo>
                    <a:pt x="319" y="223"/>
                    <a:pt x="319" y="223"/>
                    <a:pt x="319" y="223"/>
                  </a:cubicBezTo>
                  <a:cubicBezTo>
                    <a:pt x="320" y="223"/>
                    <a:pt x="320" y="223"/>
                    <a:pt x="320" y="223"/>
                  </a:cubicBezTo>
                  <a:cubicBezTo>
                    <a:pt x="320" y="224"/>
                    <a:pt x="320" y="224"/>
                    <a:pt x="320" y="224"/>
                  </a:cubicBezTo>
                  <a:cubicBezTo>
                    <a:pt x="320" y="224"/>
                    <a:pt x="320" y="224"/>
                    <a:pt x="320" y="224"/>
                  </a:cubicBezTo>
                  <a:cubicBezTo>
                    <a:pt x="321" y="224"/>
                    <a:pt x="321" y="224"/>
                    <a:pt x="321" y="224"/>
                  </a:cubicBezTo>
                  <a:cubicBezTo>
                    <a:pt x="320" y="222"/>
                    <a:pt x="320" y="222"/>
                    <a:pt x="320" y="222"/>
                  </a:cubicBezTo>
                  <a:cubicBezTo>
                    <a:pt x="320" y="222"/>
                    <a:pt x="320" y="222"/>
                    <a:pt x="320" y="222"/>
                  </a:cubicBezTo>
                  <a:cubicBezTo>
                    <a:pt x="320" y="222"/>
                    <a:pt x="320" y="222"/>
                    <a:pt x="320" y="222"/>
                  </a:cubicBezTo>
                  <a:close/>
                  <a:moveTo>
                    <a:pt x="344" y="218"/>
                  </a:moveTo>
                  <a:cubicBezTo>
                    <a:pt x="344" y="217"/>
                    <a:pt x="344" y="217"/>
                    <a:pt x="344" y="217"/>
                  </a:cubicBezTo>
                  <a:cubicBezTo>
                    <a:pt x="343" y="217"/>
                    <a:pt x="343" y="217"/>
                    <a:pt x="343" y="217"/>
                  </a:cubicBezTo>
                  <a:cubicBezTo>
                    <a:pt x="342" y="216"/>
                    <a:pt x="342" y="216"/>
                    <a:pt x="342" y="216"/>
                  </a:cubicBezTo>
                  <a:cubicBezTo>
                    <a:pt x="342" y="217"/>
                    <a:pt x="342" y="217"/>
                    <a:pt x="342" y="217"/>
                  </a:cubicBezTo>
                  <a:cubicBezTo>
                    <a:pt x="341" y="217"/>
                    <a:pt x="341" y="217"/>
                    <a:pt x="341" y="217"/>
                  </a:cubicBezTo>
                  <a:cubicBezTo>
                    <a:pt x="341" y="216"/>
                    <a:pt x="341" y="216"/>
                    <a:pt x="341" y="216"/>
                  </a:cubicBezTo>
                  <a:cubicBezTo>
                    <a:pt x="340" y="215"/>
                    <a:pt x="340" y="215"/>
                    <a:pt x="340" y="215"/>
                  </a:cubicBezTo>
                  <a:cubicBezTo>
                    <a:pt x="342" y="215"/>
                    <a:pt x="342" y="215"/>
                    <a:pt x="342" y="215"/>
                  </a:cubicBezTo>
                  <a:cubicBezTo>
                    <a:pt x="342" y="214"/>
                    <a:pt x="342" y="214"/>
                    <a:pt x="342" y="214"/>
                  </a:cubicBezTo>
                  <a:cubicBezTo>
                    <a:pt x="343" y="215"/>
                    <a:pt x="343" y="215"/>
                    <a:pt x="343" y="215"/>
                  </a:cubicBezTo>
                  <a:cubicBezTo>
                    <a:pt x="344" y="215"/>
                    <a:pt x="344" y="215"/>
                    <a:pt x="344" y="215"/>
                  </a:cubicBezTo>
                  <a:cubicBezTo>
                    <a:pt x="345" y="216"/>
                    <a:pt x="345" y="216"/>
                    <a:pt x="345" y="216"/>
                  </a:cubicBezTo>
                  <a:cubicBezTo>
                    <a:pt x="345" y="217"/>
                    <a:pt x="345" y="217"/>
                    <a:pt x="345" y="217"/>
                  </a:cubicBezTo>
                  <a:cubicBezTo>
                    <a:pt x="345" y="217"/>
                    <a:pt x="345" y="217"/>
                    <a:pt x="345" y="217"/>
                  </a:cubicBezTo>
                  <a:cubicBezTo>
                    <a:pt x="344" y="218"/>
                    <a:pt x="344" y="218"/>
                    <a:pt x="344" y="218"/>
                  </a:cubicBezTo>
                  <a:close/>
                  <a:moveTo>
                    <a:pt x="358" y="223"/>
                  </a:moveTo>
                  <a:cubicBezTo>
                    <a:pt x="357" y="223"/>
                    <a:pt x="357" y="223"/>
                    <a:pt x="357" y="223"/>
                  </a:cubicBezTo>
                  <a:cubicBezTo>
                    <a:pt x="356" y="222"/>
                    <a:pt x="356" y="222"/>
                    <a:pt x="356" y="222"/>
                  </a:cubicBezTo>
                  <a:cubicBezTo>
                    <a:pt x="357" y="222"/>
                    <a:pt x="357" y="222"/>
                    <a:pt x="357" y="222"/>
                  </a:cubicBezTo>
                  <a:cubicBezTo>
                    <a:pt x="358" y="222"/>
                    <a:pt x="358" y="222"/>
                    <a:pt x="358" y="222"/>
                  </a:cubicBezTo>
                  <a:cubicBezTo>
                    <a:pt x="358" y="223"/>
                    <a:pt x="358" y="223"/>
                    <a:pt x="358" y="223"/>
                  </a:cubicBezTo>
                  <a:cubicBezTo>
                    <a:pt x="358" y="223"/>
                    <a:pt x="358" y="223"/>
                    <a:pt x="358" y="223"/>
                  </a:cubicBezTo>
                  <a:close/>
                  <a:moveTo>
                    <a:pt x="359" y="223"/>
                  </a:moveTo>
                  <a:cubicBezTo>
                    <a:pt x="360" y="224"/>
                    <a:pt x="360" y="224"/>
                    <a:pt x="360" y="224"/>
                  </a:cubicBezTo>
                  <a:cubicBezTo>
                    <a:pt x="360" y="223"/>
                    <a:pt x="360" y="223"/>
                    <a:pt x="360" y="223"/>
                  </a:cubicBezTo>
                  <a:cubicBezTo>
                    <a:pt x="359" y="223"/>
                    <a:pt x="359" y="223"/>
                    <a:pt x="359" y="223"/>
                  </a:cubicBezTo>
                  <a:close/>
                  <a:moveTo>
                    <a:pt x="361" y="224"/>
                  </a:moveTo>
                  <a:cubicBezTo>
                    <a:pt x="362" y="224"/>
                    <a:pt x="362" y="224"/>
                    <a:pt x="362" y="224"/>
                  </a:cubicBezTo>
                  <a:cubicBezTo>
                    <a:pt x="362" y="225"/>
                    <a:pt x="362" y="225"/>
                    <a:pt x="362" y="225"/>
                  </a:cubicBezTo>
                  <a:cubicBezTo>
                    <a:pt x="363" y="224"/>
                    <a:pt x="363" y="224"/>
                    <a:pt x="363" y="224"/>
                  </a:cubicBezTo>
                  <a:cubicBezTo>
                    <a:pt x="363" y="224"/>
                    <a:pt x="363" y="224"/>
                    <a:pt x="363" y="224"/>
                  </a:cubicBezTo>
                  <a:cubicBezTo>
                    <a:pt x="362" y="223"/>
                    <a:pt x="362" y="223"/>
                    <a:pt x="362" y="223"/>
                  </a:cubicBezTo>
                  <a:cubicBezTo>
                    <a:pt x="362" y="223"/>
                    <a:pt x="362" y="223"/>
                    <a:pt x="362" y="223"/>
                  </a:cubicBezTo>
                  <a:cubicBezTo>
                    <a:pt x="361" y="223"/>
                    <a:pt x="361" y="223"/>
                    <a:pt x="361" y="223"/>
                  </a:cubicBezTo>
                  <a:cubicBezTo>
                    <a:pt x="361" y="224"/>
                    <a:pt x="361" y="224"/>
                    <a:pt x="361" y="224"/>
                  </a:cubicBezTo>
                  <a:cubicBezTo>
                    <a:pt x="361" y="224"/>
                    <a:pt x="361" y="224"/>
                    <a:pt x="361" y="224"/>
                  </a:cubicBezTo>
                  <a:close/>
                  <a:moveTo>
                    <a:pt x="376" y="244"/>
                  </a:moveTo>
                  <a:cubicBezTo>
                    <a:pt x="376" y="243"/>
                    <a:pt x="376" y="243"/>
                    <a:pt x="376" y="243"/>
                  </a:cubicBezTo>
                  <a:cubicBezTo>
                    <a:pt x="376" y="242"/>
                    <a:pt x="376" y="242"/>
                    <a:pt x="376" y="242"/>
                  </a:cubicBezTo>
                  <a:cubicBezTo>
                    <a:pt x="376" y="241"/>
                    <a:pt x="376" y="241"/>
                    <a:pt x="376" y="241"/>
                  </a:cubicBezTo>
                  <a:cubicBezTo>
                    <a:pt x="376" y="241"/>
                    <a:pt x="376" y="241"/>
                    <a:pt x="376" y="241"/>
                  </a:cubicBezTo>
                  <a:cubicBezTo>
                    <a:pt x="377" y="242"/>
                    <a:pt x="377" y="242"/>
                    <a:pt x="377" y="242"/>
                  </a:cubicBezTo>
                  <a:cubicBezTo>
                    <a:pt x="377" y="243"/>
                    <a:pt x="377" y="243"/>
                    <a:pt x="377" y="243"/>
                  </a:cubicBezTo>
                  <a:cubicBezTo>
                    <a:pt x="377" y="243"/>
                    <a:pt x="377" y="243"/>
                    <a:pt x="377" y="243"/>
                  </a:cubicBezTo>
                  <a:cubicBezTo>
                    <a:pt x="376" y="244"/>
                    <a:pt x="376" y="244"/>
                    <a:pt x="376" y="244"/>
                  </a:cubicBezTo>
                  <a:close/>
                  <a:moveTo>
                    <a:pt x="374" y="247"/>
                  </a:moveTo>
                  <a:cubicBezTo>
                    <a:pt x="374" y="246"/>
                    <a:pt x="374" y="246"/>
                    <a:pt x="374" y="246"/>
                  </a:cubicBezTo>
                  <a:cubicBezTo>
                    <a:pt x="374" y="245"/>
                    <a:pt x="374" y="245"/>
                    <a:pt x="374" y="245"/>
                  </a:cubicBezTo>
                  <a:cubicBezTo>
                    <a:pt x="375" y="245"/>
                    <a:pt x="375" y="245"/>
                    <a:pt x="375" y="245"/>
                  </a:cubicBezTo>
                  <a:cubicBezTo>
                    <a:pt x="376" y="245"/>
                    <a:pt x="376" y="245"/>
                    <a:pt x="376" y="245"/>
                  </a:cubicBezTo>
                  <a:cubicBezTo>
                    <a:pt x="376" y="246"/>
                    <a:pt x="376" y="246"/>
                    <a:pt x="376" y="246"/>
                  </a:cubicBezTo>
                  <a:cubicBezTo>
                    <a:pt x="375" y="246"/>
                    <a:pt x="375" y="246"/>
                    <a:pt x="375" y="246"/>
                  </a:cubicBezTo>
                  <a:cubicBezTo>
                    <a:pt x="375" y="247"/>
                    <a:pt x="375" y="247"/>
                    <a:pt x="375" y="247"/>
                  </a:cubicBezTo>
                  <a:cubicBezTo>
                    <a:pt x="374" y="247"/>
                    <a:pt x="374" y="247"/>
                    <a:pt x="374" y="247"/>
                  </a:cubicBezTo>
                  <a:close/>
                  <a:moveTo>
                    <a:pt x="366" y="228"/>
                  </a:moveTo>
                  <a:cubicBezTo>
                    <a:pt x="365" y="228"/>
                    <a:pt x="365" y="228"/>
                    <a:pt x="365" y="228"/>
                  </a:cubicBezTo>
                  <a:cubicBezTo>
                    <a:pt x="366" y="228"/>
                    <a:pt x="366" y="228"/>
                    <a:pt x="366" y="228"/>
                  </a:cubicBezTo>
                  <a:cubicBezTo>
                    <a:pt x="366" y="228"/>
                    <a:pt x="366" y="228"/>
                    <a:pt x="366" y="228"/>
                  </a:cubicBezTo>
                  <a:close/>
                  <a:moveTo>
                    <a:pt x="364" y="229"/>
                  </a:moveTo>
                  <a:cubicBezTo>
                    <a:pt x="363" y="227"/>
                    <a:pt x="363" y="227"/>
                    <a:pt x="363" y="227"/>
                  </a:cubicBezTo>
                  <a:cubicBezTo>
                    <a:pt x="364" y="228"/>
                    <a:pt x="364" y="228"/>
                    <a:pt x="364" y="228"/>
                  </a:cubicBezTo>
                  <a:cubicBezTo>
                    <a:pt x="364" y="228"/>
                    <a:pt x="364" y="228"/>
                    <a:pt x="364" y="228"/>
                  </a:cubicBezTo>
                  <a:cubicBezTo>
                    <a:pt x="364" y="229"/>
                    <a:pt x="364" y="229"/>
                    <a:pt x="364" y="229"/>
                  </a:cubicBezTo>
                  <a:close/>
                  <a:moveTo>
                    <a:pt x="364" y="229"/>
                  </a:moveTo>
                  <a:cubicBezTo>
                    <a:pt x="365" y="230"/>
                    <a:pt x="365" y="230"/>
                    <a:pt x="365" y="230"/>
                  </a:cubicBezTo>
                  <a:cubicBezTo>
                    <a:pt x="365" y="230"/>
                    <a:pt x="365" y="230"/>
                    <a:pt x="365" y="230"/>
                  </a:cubicBezTo>
                  <a:cubicBezTo>
                    <a:pt x="366" y="230"/>
                    <a:pt x="366" y="230"/>
                    <a:pt x="366" y="230"/>
                  </a:cubicBezTo>
                  <a:cubicBezTo>
                    <a:pt x="366" y="230"/>
                    <a:pt x="366" y="230"/>
                    <a:pt x="366" y="230"/>
                  </a:cubicBezTo>
                  <a:cubicBezTo>
                    <a:pt x="366" y="229"/>
                    <a:pt x="366" y="229"/>
                    <a:pt x="366" y="229"/>
                  </a:cubicBezTo>
                  <a:cubicBezTo>
                    <a:pt x="365" y="229"/>
                    <a:pt x="365" y="229"/>
                    <a:pt x="365" y="229"/>
                  </a:cubicBezTo>
                  <a:cubicBezTo>
                    <a:pt x="364" y="229"/>
                    <a:pt x="364" y="229"/>
                    <a:pt x="364" y="229"/>
                  </a:cubicBezTo>
                  <a:close/>
                  <a:moveTo>
                    <a:pt x="372" y="226"/>
                  </a:moveTo>
                  <a:cubicBezTo>
                    <a:pt x="373" y="226"/>
                    <a:pt x="373" y="226"/>
                    <a:pt x="373" y="226"/>
                  </a:cubicBezTo>
                  <a:cubicBezTo>
                    <a:pt x="374" y="227"/>
                    <a:pt x="374" y="227"/>
                    <a:pt x="374" y="227"/>
                  </a:cubicBezTo>
                  <a:cubicBezTo>
                    <a:pt x="374" y="227"/>
                    <a:pt x="374" y="227"/>
                    <a:pt x="374" y="227"/>
                  </a:cubicBezTo>
                  <a:cubicBezTo>
                    <a:pt x="374" y="228"/>
                    <a:pt x="374" y="228"/>
                    <a:pt x="374" y="228"/>
                  </a:cubicBezTo>
                  <a:cubicBezTo>
                    <a:pt x="374" y="229"/>
                    <a:pt x="374" y="229"/>
                    <a:pt x="374" y="229"/>
                  </a:cubicBezTo>
                  <a:cubicBezTo>
                    <a:pt x="375" y="228"/>
                    <a:pt x="375" y="228"/>
                    <a:pt x="375" y="228"/>
                  </a:cubicBezTo>
                  <a:cubicBezTo>
                    <a:pt x="375" y="227"/>
                    <a:pt x="375" y="227"/>
                    <a:pt x="375" y="227"/>
                  </a:cubicBezTo>
                  <a:cubicBezTo>
                    <a:pt x="376" y="228"/>
                    <a:pt x="376" y="228"/>
                    <a:pt x="376" y="228"/>
                  </a:cubicBezTo>
                  <a:cubicBezTo>
                    <a:pt x="377" y="227"/>
                    <a:pt x="377" y="227"/>
                    <a:pt x="377" y="227"/>
                  </a:cubicBezTo>
                  <a:cubicBezTo>
                    <a:pt x="377" y="228"/>
                    <a:pt x="377" y="228"/>
                    <a:pt x="377" y="228"/>
                  </a:cubicBezTo>
                  <a:cubicBezTo>
                    <a:pt x="378" y="227"/>
                    <a:pt x="378" y="227"/>
                    <a:pt x="378" y="227"/>
                  </a:cubicBezTo>
                  <a:cubicBezTo>
                    <a:pt x="377" y="226"/>
                    <a:pt x="377" y="226"/>
                    <a:pt x="377" y="226"/>
                  </a:cubicBezTo>
                  <a:cubicBezTo>
                    <a:pt x="376" y="226"/>
                    <a:pt x="376" y="226"/>
                    <a:pt x="376" y="226"/>
                  </a:cubicBezTo>
                  <a:cubicBezTo>
                    <a:pt x="375" y="225"/>
                    <a:pt x="375" y="225"/>
                    <a:pt x="375" y="225"/>
                  </a:cubicBezTo>
                  <a:cubicBezTo>
                    <a:pt x="373" y="225"/>
                    <a:pt x="373" y="225"/>
                    <a:pt x="373" y="225"/>
                  </a:cubicBezTo>
                  <a:cubicBezTo>
                    <a:pt x="373" y="225"/>
                    <a:pt x="373" y="225"/>
                    <a:pt x="373" y="225"/>
                  </a:cubicBezTo>
                  <a:cubicBezTo>
                    <a:pt x="372" y="226"/>
                    <a:pt x="372" y="226"/>
                    <a:pt x="372" y="226"/>
                  </a:cubicBezTo>
                  <a:close/>
                  <a:moveTo>
                    <a:pt x="387" y="225"/>
                  </a:moveTo>
                  <a:cubicBezTo>
                    <a:pt x="387" y="224"/>
                    <a:pt x="387" y="224"/>
                    <a:pt x="387" y="224"/>
                  </a:cubicBezTo>
                  <a:cubicBezTo>
                    <a:pt x="387" y="224"/>
                    <a:pt x="387" y="224"/>
                    <a:pt x="387" y="224"/>
                  </a:cubicBezTo>
                  <a:cubicBezTo>
                    <a:pt x="387" y="225"/>
                    <a:pt x="387" y="225"/>
                    <a:pt x="387" y="225"/>
                  </a:cubicBezTo>
                  <a:cubicBezTo>
                    <a:pt x="387" y="225"/>
                    <a:pt x="387" y="225"/>
                    <a:pt x="387" y="225"/>
                  </a:cubicBezTo>
                  <a:close/>
                  <a:moveTo>
                    <a:pt x="382" y="231"/>
                  </a:moveTo>
                  <a:cubicBezTo>
                    <a:pt x="382" y="230"/>
                    <a:pt x="382" y="230"/>
                    <a:pt x="382" y="230"/>
                  </a:cubicBezTo>
                  <a:cubicBezTo>
                    <a:pt x="383" y="229"/>
                    <a:pt x="383" y="229"/>
                    <a:pt x="383" y="229"/>
                  </a:cubicBezTo>
                  <a:cubicBezTo>
                    <a:pt x="384" y="229"/>
                    <a:pt x="384" y="229"/>
                    <a:pt x="384" y="229"/>
                  </a:cubicBezTo>
                  <a:cubicBezTo>
                    <a:pt x="384" y="228"/>
                    <a:pt x="384" y="228"/>
                    <a:pt x="384" y="228"/>
                  </a:cubicBezTo>
                  <a:cubicBezTo>
                    <a:pt x="385" y="228"/>
                    <a:pt x="385" y="228"/>
                    <a:pt x="385" y="228"/>
                  </a:cubicBezTo>
                  <a:cubicBezTo>
                    <a:pt x="385" y="229"/>
                    <a:pt x="385" y="229"/>
                    <a:pt x="385" y="229"/>
                  </a:cubicBezTo>
                  <a:cubicBezTo>
                    <a:pt x="385" y="229"/>
                    <a:pt x="385" y="229"/>
                    <a:pt x="385" y="229"/>
                  </a:cubicBezTo>
                  <a:cubicBezTo>
                    <a:pt x="384" y="230"/>
                    <a:pt x="384" y="230"/>
                    <a:pt x="384" y="230"/>
                  </a:cubicBezTo>
                  <a:cubicBezTo>
                    <a:pt x="383" y="231"/>
                    <a:pt x="383" y="231"/>
                    <a:pt x="383" y="231"/>
                  </a:cubicBezTo>
                  <a:cubicBezTo>
                    <a:pt x="382" y="231"/>
                    <a:pt x="382" y="231"/>
                    <a:pt x="382" y="231"/>
                  </a:cubicBezTo>
                  <a:cubicBezTo>
                    <a:pt x="382" y="231"/>
                    <a:pt x="382" y="231"/>
                    <a:pt x="382" y="231"/>
                  </a:cubicBezTo>
                  <a:close/>
                  <a:moveTo>
                    <a:pt x="377" y="239"/>
                  </a:moveTo>
                  <a:cubicBezTo>
                    <a:pt x="379" y="237"/>
                    <a:pt x="379" y="237"/>
                    <a:pt x="379" y="237"/>
                  </a:cubicBezTo>
                  <a:cubicBezTo>
                    <a:pt x="380" y="236"/>
                    <a:pt x="380" y="236"/>
                    <a:pt x="380" y="236"/>
                  </a:cubicBezTo>
                  <a:cubicBezTo>
                    <a:pt x="380" y="236"/>
                    <a:pt x="380" y="236"/>
                    <a:pt x="380" y="236"/>
                  </a:cubicBezTo>
                  <a:cubicBezTo>
                    <a:pt x="382" y="235"/>
                    <a:pt x="382" y="235"/>
                    <a:pt x="382" y="235"/>
                  </a:cubicBezTo>
                  <a:cubicBezTo>
                    <a:pt x="383" y="234"/>
                    <a:pt x="383" y="234"/>
                    <a:pt x="383" y="234"/>
                  </a:cubicBezTo>
                  <a:cubicBezTo>
                    <a:pt x="382" y="233"/>
                    <a:pt x="382" y="233"/>
                    <a:pt x="382" y="233"/>
                  </a:cubicBezTo>
                  <a:cubicBezTo>
                    <a:pt x="382" y="232"/>
                    <a:pt x="382" y="232"/>
                    <a:pt x="382" y="232"/>
                  </a:cubicBezTo>
                  <a:cubicBezTo>
                    <a:pt x="381" y="233"/>
                    <a:pt x="381" y="233"/>
                    <a:pt x="381" y="233"/>
                  </a:cubicBezTo>
                  <a:cubicBezTo>
                    <a:pt x="381" y="234"/>
                    <a:pt x="381" y="234"/>
                    <a:pt x="381" y="234"/>
                  </a:cubicBezTo>
                  <a:cubicBezTo>
                    <a:pt x="380" y="234"/>
                    <a:pt x="380" y="234"/>
                    <a:pt x="380" y="234"/>
                  </a:cubicBezTo>
                  <a:cubicBezTo>
                    <a:pt x="379" y="235"/>
                    <a:pt x="379" y="235"/>
                    <a:pt x="379" y="235"/>
                  </a:cubicBezTo>
                  <a:cubicBezTo>
                    <a:pt x="378" y="235"/>
                    <a:pt x="378" y="235"/>
                    <a:pt x="378" y="235"/>
                  </a:cubicBezTo>
                  <a:cubicBezTo>
                    <a:pt x="376" y="235"/>
                    <a:pt x="376" y="235"/>
                    <a:pt x="376" y="235"/>
                  </a:cubicBezTo>
                  <a:cubicBezTo>
                    <a:pt x="376" y="236"/>
                    <a:pt x="376" y="236"/>
                    <a:pt x="376" y="236"/>
                  </a:cubicBezTo>
                  <a:cubicBezTo>
                    <a:pt x="375" y="237"/>
                    <a:pt x="375" y="237"/>
                    <a:pt x="375" y="237"/>
                  </a:cubicBezTo>
                  <a:cubicBezTo>
                    <a:pt x="374" y="237"/>
                    <a:pt x="374" y="237"/>
                    <a:pt x="374" y="237"/>
                  </a:cubicBezTo>
                  <a:cubicBezTo>
                    <a:pt x="375" y="239"/>
                    <a:pt x="375" y="239"/>
                    <a:pt x="375" y="239"/>
                  </a:cubicBezTo>
                  <a:cubicBezTo>
                    <a:pt x="375" y="238"/>
                    <a:pt x="375" y="238"/>
                    <a:pt x="375" y="238"/>
                  </a:cubicBezTo>
                  <a:cubicBezTo>
                    <a:pt x="376" y="239"/>
                    <a:pt x="376" y="239"/>
                    <a:pt x="376" y="239"/>
                  </a:cubicBezTo>
                  <a:cubicBezTo>
                    <a:pt x="377" y="239"/>
                    <a:pt x="377" y="239"/>
                    <a:pt x="377" y="239"/>
                  </a:cubicBezTo>
                  <a:close/>
                  <a:moveTo>
                    <a:pt x="387" y="237"/>
                  </a:moveTo>
                  <a:cubicBezTo>
                    <a:pt x="387" y="236"/>
                    <a:pt x="387" y="236"/>
                    <a:pt x="387" y="236"/>
                  </a:cubicBezTo>
                  <a:cubicBezTo>
                    <a:pt x="387" y="235"/>
                    <a:pt x="387" y="235"/>
                    <a:pt x="387" y="235"/>
                  </a:cubicBezTo>
                  <a:cubicBezTo>
                    <a:pt x="388" y="234"/>
                    <a:pt x="388" y="234"/>
                    <a:pt x="388" y="234"/>
                  </a:cubicBezTo>
                  <a:cubicBezTo>
                    <a:pt x="389" y="234"/>
                    <a:pt x="389" y="234"/>
                    <a:pt x="389" y="234"/>
                  </a:cubicBezTo>
                  <a:cubicBezTo>
                    <a:pt x="390" y="234"/>
                    <a:pt x="390" y="234"/>
                    <a:pt x="390" y="234"/>
                  </a:cubicBezTo>
                  <a:cubicBezTo>
                    <a:pt x="390" y="235"/>
                    <a:pt x="390" y="235"/>
                    <a:pt x="390" y="235"/>
                  </a:cubicBezTo>
                  <a:cubicBezTo>
                    <a:pt x="390" y="236"/>
                    <a:pt x="390" y="236"/>
                    <a:pt x="390" y="236"/>
                  </a:cubicBezTo>
                  <a:cubicBezTo>
                    <a:pt x="389" y="237"/>
                    <a:pt x="389" y="237"/>
                    <a:pt x="389" y="237"/>
                  </a:cubicBezTo>
                  <a:cubicBezTo>
                    <a:pt x="388" y="238"/>
                    <a:pt x="388" y="238"/>
                    <a:pt x="388" y="238"/>
                  </a:cubicBezTo>
                  <a:cubicBezTo>
                    <a:pt x="387" y="237"/>
                    <a:pt x="387" y="237"/>
                    <a:pt x="387" y="237"/>
                  </a:cubicBezTo>
                  <a:close/>
                  <a:moveTo>
                    <a:pt x="395" y="248"/>
                  </a:moveTo>
                  <a:cubicBezTo>
                    <a:pt x="395" y="246"/>
                    <a:pt x="395" y="246"/>
                    <a:pt x="395" y="246"/>
                  </a:cubicBezTo>
                  <a:cubicBezTo>
                    <a:pt x="395" y="244"/>
                    <a:pt x="395" y="244"/>
                    <a:pt x="395" y="244"/>
                  </a:cubicBezTo>
                  <a:cubicBezTo>
                    <a:pt x="395" y="243"/>
                    <a:pt x="395" y="243"/>
                    <a:pt x="395" y="243"/>
                  </a:cubicBezTo>
                  <a:cubicBezTo>
                    <a:pt x="394" y="243"/>
                    <a:pt x="394" y="243"/>
                    <a:pt x="394" y="243"/>
                  </a:cubicBezTo>
                  <a:cubicBezTo>
                    <a:pt x="394" y="244"/>
                    <a:pt x="394" y="244"/>
                    <a:pt x="394" y="244"/>
                  </a:cubicBezTo>
                  <a:cubicBezTo>
                    <a:pt x="393" y="246"/>
                    <a:pt x="393" y="246"/>
                    <a:pt x="393" y="246"/>
                  </a:cubicBezTo>
                  <a:cubicBezTo>
                    <a:pt x="394" y="247"/>
                    <a:pt x="394" y="247"/>
                    <a:pt x="394" y="247"/>
                  </a:cubicBezTo>
                  <a:cubicBezTo>
                    <a:pt x="394" y="247"/>
                    <a:pt x="394" y="247"/>
                    <a:pt x="394" y="247"/>
                  </a:cubicBezTo>
                  <a:cubicBezTo>
                    <a:pt x="394" y="248"/>
                    <a:pt x="394" y="248"/>
                    <a:pt x="394" y="248"/>
                  </a:cubicBezTo>
                  <a:cubicBezTo>
                    <a:pt x="395" y="248"/>
                    <a:pt x="395" y="248"/>
                    <a:pt x="395" y="248"/>
                  </a:cubicBezTo>
                  <a:cubicBezTo>
                    <a:pt x="395" y="248"/>
                    <a:pt x="395" y="248"/>
                    <a:pt x="395" y="248"/>
                  </a:cubicBezTo>
                  <a:close/>
                  <a:moveTo>
                    <a:pt x="396" y="247"/>
                  </a:moveTo>
                  <a:cubicBezTo>
                    <a:pt x="396" y="246"/>
                    <a:pt x="396" y="246"/>
                    <a:pt x="396" y="246"/>
                  </a:cubicBezTo>
                  <a:cubicBezTo>
                    <a:pt x="396" y="244"/>
                    <a:pt x="396" y="244"/>
                    <a:pt x="396" y="244"/>
                  </a:cubicBezTo>
                  <a:cubicBezTo>
                    <a:pt x="397" y="246"/>
                    <a:pt x="397" y="246"/>
                    <a:pt x="397" y="246"/>
                  </a:cubicBezTo>
                  <a:cubicBezTo>
                    <a:pt x="397" y="246"/>
                    <a:pt x="397" y="246"/>
                    <a:pt x="397" y="246"/>
                  </a:cubicBezTo>
                  <a:cubicBezTo>
                    <a:pt x="397" y="247"/>
                    <a:pt x="397" y="247"/>
                    <a:pt x="397" y="247"/>
                  </a:cubicBezTo>
                  <a:cubicBezTo>
                    <a:pt x="396" y="247"/>
                    <a:pt x="396" y="247"/>
                    <a:pt x="396" y="247"/>
                  </a:cubicBezTo>
                  <a:close/>
                  <a:moveTo>
                    <a:pt x="398" y="249"/>
                  </a:moveTo>
                  <a:cubicBezTo>
                    <a:pt x="398" y="249"/>
                    <a:pt x="398" y="249"/>
                    <a:pt x="398" y="249"/>
                  </a:cubicBezTo>
                  <a:cubicBezTo>
                    <a:pt x="398" y="248"/>
                    <a:pt x="398" y="248"/>
                    <a:pt x="398" y="248"/>
                  </a:cubicBezTo>
                  <a:cubicBezTo>
                    <a:pt x="398" y="248"/>
                    <a:pt x="398" y="248"/>
                    <a:pt x="398" y="248"/>
                  </a:cubicBezTo>
                  <a:cubicBezTo>
                    <a:pt x="398" y="249"/>
                    <a:pt x="398" y="249"/>
                    <a:pt x="398" y="249"/>
                  </a:cubicBezTo>
                  <a:cubicBezTo>
                    <a:pt x="398" y="249"/>
                    <a:pt x="398" y="249"/>
                    <a:pt x="398" y="249"/>
                  </a:cubicBezTo>
                  <a:close/>
                  <a:moveTo>
                    <a:pt x="394" y="252"/>
                  </a:moveTo>
                  <a:cubicBezTo>
                    <a:pt x="394" y="252"/>
                    <a:pt x="394" y="252"/>
                    <a:pt x="394" y="252"/>
                  </a:cubicBezTo>
                  <a:cubicBezTo>
                    <a:pt x="394" y="254"/>
                    <a:pt x="394" y="254"/>
                    <a:pt x="394" y="254"/>
                  </a:cubicBezTo>
                  <a:cubicBezTo>
                    <a:pt x="394" y="255"/>
                    <a:pt x="394" y="255"/>
                    <a:pt x="394" y="255"/>
                  </a:cubicBezTo>
                  <a:cubicBezTo>
                    <a:pt x="395" y="255"/>
                    <a:pt x="395" y="255"/>
                    <a:pt x="395" y="255"/>
                  </a:cubicBezTo>
                  <a:cubicBezTo>
                    <a:pt x="395" y="255"/>
                    <a:pt x="395" y="255"/>
                    <a:pt x="395" y="255"/>
                  </a:cubicBezTo>
                  <a:cubicBezTo>
                    <a:pt x="397" y="255"/>
                    <a:pt x="397" y="255"/>
                    <a:pt x="397" y="255"/>
                  </a:cubicBezTo>
                  <a:cubicBezTo>
                    <a:pt x="397" y="256"/>
                    <a:pt x="397" y="256"/>
                    <a:pt x="397" y="256"/>
                  </a:cubicBezTo>
                  <a:cubicBezTo>
                    <a:pt x="398" y="256"/>
                    <a:pt x="398" y="256"/>
                    <a:pt x="398" y="256"/>
                  </a:cubicBezTo>
                  <a:cubicBezTo>
                    <a:pt x="399" y="256"/>
                    <a:pt x="399" y="256"/>
                    <a:pt x="399" y="256"/>
                  </a:cubicBezTo>
                  <a:cubicBezTo>
                    <a:pt x="400" y="255"/>
                    <a:pt x="400" y="255"/>
                    <a:pt x="400" y="255"/>
                  </a:cubicBezTo>
                  <a:cubicBezTo>
                    <a:pt x="399" y="254"/>
                    <a:pt x="399" y="254"/>
                    <a:pt x="399" y="254"/>
                  </a:cubicBezTo>
                  <a:cubicBezTo>
                    <a:pt x="399" y="253"/>
                    <a:pt x="399" y="253"/>
                    <a:pt x="399" y="253"/>
                  </a:cubicBezTo>
                  <a:cubicBezTo>
                    <a:pt x="398" y="253"/>
                    <a:pt x="398" y="253"/>
                    <a:pt x="398" y="253"/>
                  </a:cubicBezTo>
                  <a:cubicBezTo>
                    <a:pt x="398" y="252"/>
                    <a:pt x="398" y="252"/>
                    <a:pt x="398" y="252"/>
                  </a:cubicBezTo>
                  <a:cubicBezTo>
                    <a:pt x="397" y="252"/>
                    <a:pt x="397" y="252"/>
                    <a:pt x="397" y="252"/>
                  </a:cubicBezTo>
                  <a:cubicBezTo>
                    <a:pt x="396" y="252"/>
                    <a:pt x="396" y="252"/>
                    <a:pt x="396" y="252"/>
                  </a:cubicBezTo>
                  <a:cubicBezTo>
                    <a:pt x="396" y="252"/>
                    <a:pt x="396" y="252"/>
                    <a:pt x="396" y="252"/>
                  </a:cubicBezTo>
                  <a:cubicBezTo>
                    <a:pt x="396" y="251"/>
                    <a:pt x="396" y="251"/>
                    <a:pt x="396" y="251"/>
                  </a:cubicBezTo>
                  <a:cubicBezTo>
                    <a:pt x="396" y="251"/>
                    <a:pt x="396" y="251"/>
                    <a:pt x="396" y="251"/>
                  </a:cubicBezTo>
                  <a:cubicBezTo>
                    <a:pt x="395" y="252"/>
                    <a:pt x="395" y="252"/>
                    <a:pt x="395" y="252"/>
                  </a:cubicBezTo>
                  <a:cubicBezTo>
                    <a:pt x="395" y="252"/>
                    <a:pt x="395" y="252"/>
                    <a:pt x="395" y="252"/>
                  </a:cubicBezTo>
                  <a:cubicBezTo>
                    <a:pt x="394" y="252"/>
                    <a:pt x="394" y="252"/>
                    <a:pt x="394" y="252"/>
                  </a:cubicBezTo>
                  <a:close/>
                  <a:moveTo>
                    <a:pt x="361" y="298"/>
                  </a:moveTo>
                  <a:cubicBezTo>
                    <a:pt x="362" y="298"/>
                    <a:pt x="362" y="298"/>
                    <a:pt x="362" y="298"/>
                  </a:cubicBezTo>
                  <a:cubicBezTo>
                    <a:pt x="363" y="298"/>
                    <a:pt x="363" y="298"/>
                    <a:pt x="363" y="298"/>
                  </a:cubicBezTo>
                  <a:cubicBezTo>
                    <a:pt x="362" y="297"/>
                    <a:pt x="362" y="297"/>
                    <a:pt x="362" y="297"/>
                  </a:cubicBezTo>
                  <a:cubicBezTo>
                    <a:pt x="361" y="297"/>
                    <a:pt x="361" y="297"/>
                    <a:pt x="361" y="297"/>
                  </a:cubicBezTo>
                  <a:cubicBezTo>
                    <a:pt x="361" y="298"/>
                    <a:pt x="361" y="298"/>
                    <a:pt x="361" y="298"/>
                  </a:cubicBezTo>
                  <a:close/>
                  <a:moveTo>
                    <a:pt x="343" y="267"/>
                  </a:moveTo>
                  <a:cubicBezTo>
                    <a:pt x="343" y="268"/>
                    <a:pt x="343" y="268"/>
                    <a:pt x="343" y="268"/>
                  </a:cubicBezTo>
                  <a:cubicBezTo>
                    <a:pt x="344" y="268"/>
                    <a:pt x="344" y="268"/>
                    <a:pt x="344" y="268"/>
                  </a:cubicBezTo>
                  <a:cubicBezTo>
                    <a:pt x="344" y="268"/>
                    <a:pt x="344" y="268"/>
                    <a:pt x="344" y="268"/>
                  </a:cubicBezTo>
                  <a:cubicBezTo>
                    <a:pt x="343" y="267"/>
                    <a:pt x="343" y="267"/>
                    <a:pt x="343" y="267"/>
                  </a:cubicBezTo>
                  <a:cubicBezTo>
                    <a:pt x="343" y="267"/>
                    <a:pt x="343" y="267"/>
                    <a:pt x="343" y="267"/>
                  </a:cubicBezTo>
                  <a:cubicBezTo>
                    <a:pt x="343" y="267"/>
                    <a:pt x="343" y="267"/>
                    <a:pt x="343" y="267"/>
                  </a:cubicBezTo>
                  <a:close/>
                  <a:moveTo>
                    <a:pt x="338" y="274"/>
                  </a:moveTo>
                  <a:cubicBezTo>
                    <a:pt x="338" y="274"/>
                    <a:pt x="338" y="274"/>
                    <a:pt x="338" y="274"/>
                  </a:cubicBezTo>
                  <a:cubicBezTo>
                    <a:pt x="338" y="273"/>
                    <a:pt x="338" y="273"/>
                    <a:pt x="338" y="273"/>
                  </a:cubicBezTo>
                  <a:cubicBezTo>
                    <a:pt x="337" y="272"/>
                    <a:pt x="337" y="272"/>
                    <a:pt x="337" y="272"/>
                  </a:cubicBezTo>
                  <a:cubicBezTo>
                    <a:pt x="337" y="271"/>
                    <a:pt x="337" y="271"/>
                    <a:pt x="337" y="271"/>
                  </a:cubicBezTo>
                  <a:cubicBezTo>
                    <a:pt x="336" y="270"/>
                    <a:pt x="336" y="270"/>
                    <a:pt x="336" y="270"/>
                  </a:cubicBezTo>
                  <a:cubicBezTo>
                    <a:pt x="336" y="270"/>
                    <a:pt x="336" y="270"/>
                    <a:pt x="336" y="270"/>
                  </a:cubicBezTo>
                  <a:cubicBezTo>
                    <a:pt x="336" y="268"/>
                    <a:pt x="336" y="268"/>
                    <a:pt x="336" y="268"/>
                  </a:cubicBezTo>
                  <a:cubicBezTo>
                    <a:pt x="336" y="268"/>
                    <a:pt x="336" y="268"/>
                    <a:pt x="336" y="268"/>
                  </a:cubicBezTo>
                  <a:cubicBezTo>
                    <a:pt x="336" y="269"/>
                    <a:pt x="336" y="269"/>
                    <a:pt x="336" y="269"/>
                  </a:cubicBezTo>
                  <a:cubicBezTo>
                    <a:pt x="338" y="269"/>
                    <a:pt x="338" y="269"/>
                    <a:pt x="338" y="269"/>
                  </a:cubicBezTo>
                  <a:cubicBezTo>
                    <a:pt x="338" y="270"/>
                    <a:pt x="338" y="270"/>
                    <a:pt x="338" y="270"/>
                  </a:cubicBezTo>
                  <a:cubicBezTo>
                    <a:pt x="339" y="271"/>
                    <a:pt x="339" y="271"/>
                    <a:pt x="339" y="271"/>
                  </a:cubicBezTo>
                  <a:cubicBezTo>
                    <a:pt x="339" y="273"/>
                    <a:pt x="339" y="273"/>
                    <a:pt x="339" y="273"/>
                  </a:cubicBezTo>
                  <a:cubicBezTo>
                    <a:pt x="340" y="273"/>
                    <a:pt x="340" y="273"/>
                    <a:pt x="340" y="273"/>
                  </a:cubicBezTo>
                  <a:cubicBezTo>
                    <a:pt x="341" y="273"/>
                    <a:pt x="341" y="273"/>
                    <a:pt x="341" y="273"/>
                  </a:cubicBezTo>
                  <a:cubicBezTo>
                    <a:pt x="341" y="274"/>
                    <a:pt x="341" y="274"/>
                    <a:pt x="341" y="274"/>
                  </a:cubicBezTo>
                  <a:cubicBezTo>
                    <a:pt x="339" y="274"/>
                    <a:pt x="339" y="274"/>
                    <a:pt x="339" y="274"/>
                  </a:cubicBezTo>
                  <a:cubicBezTo>
                    <a:pt x="338" y="274"/>
                    <a:pt x="338" y="274"/>
                    <a:pt x="338" y="274"/>
                  </a:cubicBezTo>
                  <a:close/>
                  <a:moveTo>
                    <a:pt x="331" y="274"/>
                  </a:moveTo>
                  <a:cubicBezTo>
                    <a:pt x="331" y="273"/>
                    <a:pt x="331" y="273"/>
                    <a:pt x="331" y="273"/>
                  </a:cubicBezTo>
                  <a:cubicBezTo>
                    <a:pt x="331" y="272"/>
                    <a:pt x="331" y="272"/>
                    <a:pt x="331" y="272"/>
                  </a:cubicBezTo>
                  <a:cubicBezTo>
                    <a:pt x="331" y="271"/>
                    <a:pt x="331" y="271"/>
                    <a:pt x="331" y="271"/>
                  </a:cubicBezTo>
                  <a:cubicBezTo>
                    <a:pt x="331" y="270"/>
                    <a:pt x="331" y="270"/>
                    <a:pt x="331" y="270"/>
                  </a:cubicBezTo>
                  <a:cubicBezTo>
                    <a:pt x="332" y="269"/>
                    <a:pt x="332" y="269"/>
                    <a:pt x="332" y="269"/>
                  </a:cubicBezTo>
                  <a:cubicBezTo>
                    <a:pt x="332" y="269"/>
                    <a:pt x="332" y="269"/>
                    <a:pt x="332" y="269"/>
                  </a:cubicBezTo>
                  <a:cubicBezTo>
                    <a:pt x="333" y="270"/>
                    <a:pt x="333" y="270"/>
                    <a:pt x="333" y="270"/>
                  </a:cubicBezTo>
                  <a:cubicBezTo>
                    <a:pt x="332" y="270"/>
                    <a:pt x="332" y="270"/>
                    <a:pt x="332" y="270"/>
                  </a:cubicBezTo>
                  <a:cubicBezTo>
                    <a:pt x="332" y="271"/>
                    <a:pt x="332" y="271"/>
                    <a:pt x="332" y="271"/>
                  </a:cubicBezTo>
                  <a:cubicBezTo>
                    <a:pt x="333" y="272"/>
                    <a:pt x="333" y="272"/>
                    <a:pt x="333" y="272"/>
                  </a:cubicBezTo>
                  <a:cubicBezTo>
                    <a:pt x="332" y="274"/>
                    <a:pt x="332" y="274"/>
                    <a:pt x="332" y="274"/>
                  </a:cubicBezTo>
                  <a:cubicBezTo>
                    <a:pt x="331" y="274"/>
                    <a:pt x="331" y="274"/>
                    <a:pt x="331" y="274"/>
                  </a:cubicBezTo>
                  <a:close/>
                  <a:moveTo>
                    <a:pt x="331" y="244"/>
                  </a:moveTo>
                  <a:cubicBezTo>
                    <a:pt x="331" y="245"/>
                    <a:pt x="331" y="245"/>
                    <a:pt x="331" y="245"/>
                  </a:cubicBezTo>
                  <a:cubicBezTo>
                    <a:pt x="331" y="246"/>
                    <a:pt x="331" y="246"/>
                    <a:pt x="331" y="246"/>
                  </a:cubicBezTo>
                  <a:cubicBezTo>
                    <a:pt x="332" y="246"/>
                    <a:pt x="332" y="246"/>
                    <a:pt x="332" y="246"/>
                  </a:cubicBezTo>
                  <a:cubicBezTo>
                    <a:pt x="333" y="245"/>
                    <a:pt x="333" y="245"/>
                    <a:pt x="333" y="245"/>
                  </a:cubicBezTo>
                  <a:cubicBezTo>
                    <a:pt x="333" y="244"/>
                    <a:pt x="333" y="244"/>
                    <a:pt x="333" y="244"/>
                  </a:cubicBezTo>
                  <a:cubicBezTo>
                    <a:pt x="332" y="244"/>
                    <a:pt x="332" y="244"/>
                    <a:pt x="332" y="244"/>
                  </a:cubicBezTo>
                  <a:cubicBezTo>
                    <a:pt x="331" y="244"/>
                    <a:pt x="331" y="244"/>
                    <a:pt x="331" y="244"/>
                  </a:cubicBezTo>
                  <a:close/>
                  <a:moveTo>
                    <a:pt x="331" y="244"/>
                  </a:moveTo>
                  <a:cubicBezTo>
                    <a:pt x="331" y="243"/>
                    <a:pt x="331" y="243"/>
                    <a:pt x="331" y="243"/>
                  </a:cubicBezTo>
                  <a:cubicBezTo>
                    <a:pt x="331" y="241"/>
                    <a:pt x="331" y="241"/>
                    <a:pt x="331" y="241"/>
                  </a:cubicBezTo>
                  <a:cubicBezTo>
                    <a:pt x="333" y="240"/>
                    <a:pt x="333" y="240"/>
                    <a:pt x="333" y="240"/>
                  </a:cubicBezTo>
                  <a:cubicBezTo>
                    <a:pt x="334" y="239"/>
                    <a:pt x="334" y="239"/>
                    <a:pt x="334" y="239"/>
                  </a:cubicBezTo>
                  <a:cubicBezTo>
                    <a:pt x="334" y="240"/>
                    <a:pt x="334" y="240"/>
                    <a:pt x="334" y="240"/>
                  </a:cubicBezTo>
                  <a:cubicBezTo>
                    <a:pt x="334" y="241"/>
                    <a:pt x="334" y="241"/>
                    <a:pt x="334" y="241"/>
                  </a:cubicBezTo>
                  <a:cubicBezTo>
                    <a:pt x="334" y="242"/>
                    <a:pt x="334" y="242"/>
                    <a:pt x="334" y="242"/>
                  </a:cubicBezTo>
                  <a:cubicBezTo>
                    <a:pt x="334" y="244"/>
                    <a:pt x="334" y="244"/>
                    <a:pt x="334" y="244"/>
                  </a:cubicBezTo>
                  <a:cubicBezTo>
                    <a:pt x="333" y="244"/>
                    <a:pt x="333" y="244"/>
                    <a:pt x="333" y="244"/>
                  </a:cubicBezTo>
                  <a:cubicBezTo>
                    <a:pt x="331" y="244"/>
                    <a:pt x="331" y="244"/>
                    <a:pt x="331" y="244"/>
                  </a:cubicBezTo>
                  <a:close/>
                  <a:moveTo>
                    <a:pt x="271" y="231"/>
                  </a:moveTo>
                  <a:cubicBezTo>
                    <a:pt x="271" y="231"/>
                    <a:pt x="271" y="231"/>
                    <a:pt x="271" y="231"/>
                  </a:cubicBezTo>
                  <a:cubicBezTo>
                    <a:pt x="271" y="230"/>
                    <a:pt x="271" y="230"/>
                    <a:pt x="271" y="230"/>
                  </a:cubicBezTo>
                  <a:cubicBezTo>
                    <a:pt x="270" y="230"/>
                    <a:pt x="270" y="230"/>
                    <a:pt x="270" y="230"/>
                  </a:cubicBezTo>
                  <a:cubicBezTo>
                    <a:pt x="270" y="231"/>
                    <a:pt x="270" y="231"/>
                    <a:pt x="270" y="231"/>
                  </a:cubicBezTo>
                  <a:cubicBezTo>
                    <a:pt x="271" y="231"/>
                    <a:pt x="271" y="231"/>
                    <a:pt x="271" y="231"/>
                  </a:cubicBezTo>
                  <a:close/>
                  <a:moveTo>
                    <a:pt x="219" y="217"/>
                  </a:moveTo>
                  <a:cubicBezTo>
                    <a:pt x="220" y="216"/>
                    <a:pt x="220" y="216"/>
                    <a:pt x="220" y="216"/>
                  </a:cubicBezTo>
                  <a:cubicBezTo>
                    <a:pt x="221" y="216"/>
                    <a:pt x="221" y="216"/>
                    <a:pt x="221" y="216"/>
                  </a:cubicBezTo>
                  <a:cubicBezTo>
                    <a:pt x="220" y="217"/>
                    <a:pt x="220" y="217"/>
                    <a:pt x="220" y="217"/>
                  </a:cubicBezTo>
                  <a:cubicBezTo>
                    <a:pt x="219" y="217"/>
                    <a:pt x="219" y="217"/>
                    <a:pt x="219" y="217"/>
                  </a:cubicBezTo>
                  <a:close/>
                  <a:moveTo>
                    <a:pt x="215" y="219"/>
                  </a:moveTo>
                  <a:cubicBezTo>
                    <a:pt x="216" y="219"/>
                    <a:pt x="216" y="219"/>
                    <a:pt x="216" y="219"/>
                  </a:cubicBezTo>
                  <a:cubicBezTo>
                    <a:pt x="216" y="218"/>
                    <a:pt x="216" y="218"/>
                    <a:pt x="216" y="218"/>
                  </a:cubicBezTo>
                  <a:cubicBezTo>
                    <a:pt x="215" y="218"/>
                    <a:pt x="215" y="218"/>
                    <a:pt x="215" y="218"/>
                  </a:cubicBezTo>
                  <a:cubicBezTo>
                    <a:pt x="215" y="219"/>
                    <a:pt x="215" y="219"/>
                    <a:pt x="215" y="219"/>
                  </a:cubicBezTo>
                  <a:close/>
                  <a:moveTo>
                    <a:pt x="217" y="223"/>
                  </a:moveTo>
                  <a:cubicBezTo>
                    <a:pt x="217" y="223"/>
                    <a:pt x="217" y="223"/>
                    <a:pt x="217" y="223"/>
                  </a:cubicBezTo>
                  <a:cubicBezTo>
                    <a:pt x="217" y="222"/>
                    <a:pt x="217" y="222"/>
                    <a:pt x="217" y="222"/>
                  </a:cubicBezTo>
                  <a:cubicBezTo>
                    <a:pt x="217" y="223"/>
                    <a:pt x="217" y="223"/>
                    <a:pt x="217" y="223"/>
                  </a:cubicBezTo>
                  <a:cubicBezTo>
                    <a:pt x="217" y="223"/>
                    <a:pt x="217" y="223"/>
                    <a:pt x="217" y="223"/>
                  </a:cubicBezTo>
                  <a:close/>
                  <a:moveTo>
                    <a:pt x="217" y="224"/>
                  </a:moveTo>
                  <a:cubicBezTo>
                    <a:pt x="216" y="222"/>
                    <a:pt x="216" y="222"/>
                    <a:pt x="216" y="222"/>
                  </a:cubicBezTo>
                  <a:cubicBezTo>
                    <a:pt x="216" y="223"/>
                    <a:pt x="216" y="223"/>
                    <a:pt x="216" y="223"/>
                  </a:cubicBezTo>
                  <a:cubicBezTo>
                    <a:pt x="216" y="223"/>
                    <a:pt x="216" y="223"/>
                    <a:pt x="216" y="223"/>
                  </a:cubicBezTo>
                  <a:cubicBezTo>
                    <a:pt x="217" y="224"/>
                    <a:pt x="217" y="224"/>
                    <a:pt x="217" y="224"/>
                  </a:cubicBezTo>
                  <a:close/>
                  <a:moveTo>
                    <a:pt x="219" y="227"/>
                  </a:moveTo>
                  <a:cubicBezTo>
                    <a:pt x="219" y="228"/>
                    <a:pt x="219" y="228"/>
                    <a:pt x="219" y="228"/>
                  </a:cubicBezTo>
                  <a:cubicBezTo>
                    <a:pt x="220" y="228"/>
                    <a:pt x="220" y="228"/>
                    <a:pt x="220" y="228"/>
                  </a:cubicBezTo>
                  <a:cubicBezTo>
                    <a:pt x="221" y="227"/>
                    <a:pt x="221" y="227"/>
                    <a:pt x="221" y="227"/>
                  </a:cubicBezTo>
                  <a:cubicBezTo>
                    <a:pt x="220" y="227"/>
                    <a:pt x="220" y="227"/>
                    <a:pt x="220" y="227"/>
                  </a:cubicBezTo>
                  <a:cubicBezTo>
                    <a:pt x="221" y="226"/>
                    <a:pt x="221" y="226"/>
                    <a:pt x="221" y="226"/>
                  </a:cubicBezTo>
                  <a:cubicBezTo>
                    <a:pt x="220" y="226"/>
                    <a:pt x="220" y="226"/>
                    <a:pt x="220" y="226"/>
                  </a:cubicBezTo>
                  <a:cubicBezTo>
                    <a:pt x="220" y="227"/>
                    <a:pt x="220" y="227"/>
                    <a:pt x="220" y="227"/>
                  </a:cubicBezTo>
                  <a:cubicBezTo>
                    <a:pt x="220" y="226"/>
                    <a:pt x="220" y="226"/>
                    <a:pt x="220" y="226"/>
                  </a:cubicBezTo>
                  <a:cubicBezTo>
                    <a:pt x="219" y="227"/>
                    <a:pt x="219" y="227"/>
                    <a:pt x="219" y="227"/>
                  </a:cubicBezTo>
                  <a:close/>
                  <a:moveTo>
                    <a:pt x="217" y="234"/>
                  </a:moveTo>
                  <a:cubicBezTo>
                    <a:pt x="217" y="232"/>
                    <a:pt x="217" y="232"/>
                    <a:pt x="217" y="232"/>
                  </a:cubicBezTo>
                  <a:cubicBezTo>
                    <a:pt x="217" y="232"/>
                    <a:pt x="217" y="232"/>
                    <a:pt x="217" y="232"/>
                  </a:cubicBezTo>
                  <a:cubicBezTo>
                    <a:pt x="217" y="231"/>
                    <a:pt x="217" y="231"/>
                    <a:pt x="217" y="231"/>
                  </a:cubicBezTo>
                  <a:cubicBezTo>
                    <a:pt x="218" y="229"/>
                    <a:pt x="218" y="229"/>
                    <a:pt x="218" y="229"/>
                  </a:cubicBezTo>
                  <a:cubicBezTo>
                    <a:pt x="219" y="230"/>
                    <a:pt x="219" y="230"/>
                    <a:pt x="219" y="230"/>
                  </a:cubicBezTo>
                  <a:cubicBezTo>
                    <a:pt x="218" y="231"/>
                    <a:pt x="218" y="231"/>
                    <a:pt x="218" y="231"/>
                  </a:cubicBezTo>
                  <a:cubicBezTo>
                    <a:pt x="219" y="231"/>
                    <a:pt x="219" y="231"/>
                    <a:pt x="219" y="231"/>
                  </a:cubicBezTo>
                  <a:cubicBezTo>
                    <a:pt x="219" y="232"/>
                    <a:pt x="219" y="232"/>
                    <a:pt x="219" y="232"/>
                  </a:cubicBezTo>
                  <a:cubicBezTo>
                    <a:pt x="219" y="233"/>
                    <a:pt x="219" y="233"/>
                    <a:pt x="219" y="233"/>
                  </a:cubicBezTo>
                  <a:cubicBezTo>
                    <a:pt x="218" y="233"/>
                    <a:pt x="218" y="233"/>
                    <a:pt x="218" y="233"/>
                  </a:cubicBezTo>
                  <a:cubicBezTo>
                    <a:pt x="218" y="234"/>
                    <a:pt x="218" y="234"/>
                    <a:pt x="218" y="234"/>
                  </a:cubicBezTo>
                  <a:cubicBezTo>
                    <a:pt x="217" y="234"/>
                    <a:pt x="217" y="234"/>
                    <a:pt x="217" y="234"/>
                  </a:cubicBezTo>
                  <a:close/>
                  <a:moveTo>
                    <a:pt x="264" y="206"/>
                  </a:moveTo>
                  <a:cubicBezTo>
                    <a:pt x="264" y="205"/>
                    <a:pt x="264" y="205"/>
                    <a:pt x="264" y="205"/>
                  </a:cubicBezTo>
                  <a:cubicBezTo>
                    <a:pt x="264" y="205"/>
                    <a:pt x="264" y="205"/>
                    <a:pt x="264" y="205"/>
                  </a:cubicBezTo>
                  <a:cubicBezTo>
                    <a:pt x="264" y="205"/>
                    <a:pt x="264" y="205"/>
                    <a:pt x="264" y="205"/>
                  </a:cubicBezTo>
                  <a:cubicBezTo>
                    <a:pt x="264" y="206"/>
                    <a:pt x="264" y="206"/>
                    <a:pt x="264" y="206"/>
                  </a:cubicBezTo>
                  <a:cubicBezTo>
                    <a:pt x="264" y="206"/>
                    <a:pt x="264" y="206"/>
                    <a:pt x="264" y="206"/>
                  </a:cubicBezTo>
                  <a:close/>
                  <a:moveTo>
                    <a:pt x="279" y="196"/>
                  </a:moveTo>
                  <a:cubicBezTo>
                    <a:pt x="279" y="195"/>
                    <a:pt x="279" y="195"/>
                    <a:pt x="279" y="195"/>
                  </a:cubicBezTo>
                  <a:cubicBezTo>
                    <a:pt x="279" y="194"/>
                    <a:pt x="279" y="194"/>
                    <a:pt x="279" y="194"/>
                  </a:cubicBezTo>
                  <a:cubicBezTo>
                    <a:pt x="279" y="193"/>
                    <a:pt x="279" y="193"/>
                    <a:pt x="279" y="193"/>
                  </a:cubicBezTo>
                  <a:cubicBezTo>
                    <a:pt x="280" y="192"/>
                    <a:pt x="280" y="192"/>
                    <a:pt x="280" y="192"/>
                  </a:cubicBezTo>
                  <a:cubicBezTo>
                    <a:pt x="280" y="193"/>
                    <a:pt x="280" y="193"/>
                    <a:pt x="280" y="193"/>
                  </a:cubicBezTo>
                  <a:cubicBezTo>
                    <a:pt x="280" y="193"/>
                    <a:pt x="280" y="193"/>
                    <a:pt x="280" y="193"/>
                  </a:cubicBezTo>
                  <a:cubicBezTo>
                    <a:pt x="281" y="194"/>
                    <a:pt x="281" y="194"/>
                    <a:pt x="281" y="194"/>
                  </a:cubicBezTo>
                  <a:cubicBezTo>
                    <a:pt x="280" y="195"/>
                    <a:pt x="280" y="195"/>
                    <a:pt x="280" y="195"/>
                  </a:cubicBezTo>
                  <a:cubicBezTo>
                    <a:pt x="280" y="196"/>
                    <a:pt x="280" y="196"/>
                    <a:pt x="280" y="196"/>
                  </a:cubicBezTo>
                  <a:cubicBezTo>
                    <a:pt x="279" y="196"/>
                    <a:pt x="279" y="196"/>
                    <a:pt x="279" y="196"/>
                  </a:cubicBezTo>
                  <a:close/>
                  <a:moveTo>
                    <a:pt x="262" y="215"/>
                  </a:moveTo>
                  <a:cubicBezTo>
                    <a:pt x="262" y="215"/>
                    <a:pt x="262" y="215"/>
                    <a:pt x="262" y="215"/>
                  </a:cubicBezTo>
                  <a:cubicBezTo>
                    <a:pt x="262" y="214"/>
                    <a:pt x="262" y="214"/>
                    <a:pt x="262" y="214"/>
                  </a:cubicBezTo>
                  <a:cubicBezTo>
                    <a:pt x="263" y="213"/>
                    <a:pt x="263" y="213"/>
                    <a:pt x="263" y="213"/>
                  </a:cubicBezTo>
                  <a:cubicBezTo>
                    <a:pt x="263" y="213"/>
                    <a:pt x="263" y="213"/>
                    <a:pt x="263" y="213"/>
                  </a:cubicBezTo>
                  <a:cubicBezTo>
                    <a:pt x="263" y="212"/>
                    <a:pt x="263" y="212"/>
                    <a:pt x="263" y="212"/>
                  </a:cubicBezTo>
                  <a:cubicBezTo>
                    <a:pt x="263" y="211"/>
                    <a:pt x="263" y="211"/>
                    <a:pt x="263" y="211"/>
                  </a:cubicBezTo>
                  <a:cubicBezTo>
                    <a:pt x="262" y="211"/>
                    <a:pt x="262" y="211"/>
                    <a:pt x="262" y="211"/>
                  </a:cubicBezTo>
                  <a:cubicBezTo>
                    <a:pt x="262" y="210"/>
                    <a:pt x="262" y="210"/>
                    <a:pt x="262" y="210"/>
                  </a:cubicBezTo>
                  <a:cubicBezTo>
                    <a:pt x="262" y="209"/>
                    <a:pt x="262" y="209"/>
                    <a:pt x="262" y="209"/>
                  </a:cubicBezTo>
                  <a:cubicBezTo>
                    <a:pt x="263" y="209"/>
                    <a:pt x="263" y="209"/>
                    <a:pt x="263" y="209"/>
                  </a:cubicBezTo>
                  <a:cubicBezTo>
                    <a:pt x="263" y="208"/>
                    <a:pt x="263" y="208"/>
                    <a:pt x="263" y="208"/>
                  </a:cubicBezTo>
                  <a:cubicBezTo>
                    <a:pt x="262" y="207"/>
                    <a:pt x="262" y="207"/>
                    <a:pt x="262" y="207"/>
                  </a:cubicBezTo>
                  <a:cubicBezTo>
                    <a:pt x="261" y="207"/>
                    <a:pt x="261" y="207"/>
                    <a:pt x="261" y="207"/>
                  </a:cubicBezTo>
                  <a:cubicBezTo>
                    <a:pt x="261" y="208"/>
                    <a:pt x="261" y="208"/>
                    <a:pt x="261" y="208"/>
                  </a:cubicBezTo>
                  <a:cubicBezTo>
                    <a:pt x="261" y="209"/>
                    <a:pt x="261" y="209"/>
                    <a:pt x="261" y="209"/>
                  </a:cubicBezTo>
                  <a:cubicBezTo>
                    <a:pt x="260" y="208"/>
                    <a:pt x="260" y="208"/>
                    <a:pt x="260" y="208"/>
                  </a:cubicBezTo>
                  <a:cubicBezTo>
                    <a:pt x="259" y="208"/>
                    <a:pt x="259" y="208"/>
                    <a:pt x="259" y="208"/>
                  </a:cubicBezTo>
                  <a:cubicBezTo>
                    <a:pt x="257" y="210"/>
                    <a:pt x="257" y="210"/>
                    <a:pt x="257" y="210"/>
                  </a:cubicBezTo>
                  <a:cubicBezTo>
                    <a:pt x="256" y="210"/>
                    <a:pt x="256" y="210"/>
                    <a:pt x="256" y="210"/>
                  </a:cubicBezTo>
                  <a:cubicBezTo>
                    <a:pt x="256" y="210"/>
                    <a:pt x="256" y="210"/>
                    <a:pt x="256" y="210"/>
                  </a:cubicBezTo>
                  <a:cubicBezTo>
                    <a:pt x="257" y="209"/>
                    <a:pt x="257" y="209"/>
                    <a:pt x="257" y="209"/>
                  </a:cubicBezTo>
                  <a:cubicBezTo>
                    <a:pt x="258" y="208"/>
                    <a:pt x="258" y="208"/>
                    <a:pt x="258" y="208"/>
                  </a:cubicBezTo>
                  <a:cubicBezTo>
                    <a:pt x="258" y="207"/>
                    <a:pt x="258" y="207"/>
                    <a:pt x="258" y="207"/>
                  </a:cubicBezTo>
                  <a:cubicBezTo>
                    <a:pt x="257" y="208"/>
                    <a:pt x="257" y="208"/>
                    <a:pt x="257" y="208"/>
                  </a:cubicBezTo>
                  <a:cubicBezTo>
                    <a:pt x="257" y="207"/>
                    <a:pt x="257" y="207"/>
                    <a:pt x="257" y="207"/>
                  </a:cubicBezTo>
                  <a:cubicBezTo>
                    <a:pt x="257" y="206"/>
                    <a:pt x="257" y="206"/>
                    <a:pt x="257" y="206"/>
                  </a:cubicBezTo>
                  <a:cubicBezTo>
                    <a:pt x="258" y="206"/>
                    <a:pt x="258" y="206"/>
                    <a:pt x="258" y="206"/>
                  </a:cubicBezTo>
                  <a:cubicBezTo>
                    <a:pt x="257" y="204"/>
                    <a:pt x="257" y="204"/>
                    <a:pt x="257" y="204"/>
                  </a:cubicBezTo>
                  <a:cubicBezTo>
                    <a:pt x="258" y="203"/>
                    <a:pt x="258" y="203"/>
                    <a:pt x="258" y="203"/>
                  </a:cubicBezTo>
                  <a:cubicBezTo>
                    <a:pt x="259" y="203"/>
                    <a:pt x="259" y="203"/>
                    <a:pt x="259" y="203"/>
                  </a:cubicBezTo>
                  <a:cubicBezTo>
                    <a:pt x="258" y="204"/>
                    <a:pt x="258" y="204"/>
                    <a:pt x="258" y="204"/>
                  </a:cubicBezTo>
                  <a:cubicBezTo>
                    <a:pt x="259" y="205"/>
                    <a:pt x="259" y="205"/>
                    <a:pt x="259" y="205"/>
                  </a:cubicBezTo>
                  <a:cubicBezTo>
                    <a:pt x="260" y="206"/>
                    <a:pt x="260" y="206"/>
                    <a:pt x="260" y="206"/>
                  </a:cubicBezTo>
                  <a:cubicBezTo>
                    <a:pt x="260" y="206"/>
                    <a:pt x="260" y="206"/>
                    <a:pt x="260" y="206"/>
                  </a:cubicBezTo>
                  <a:cubicBezTo>
                    <a:pt x="262" y="206"/>
                    <a:pt x="262" y="206"/>
                    <a:pt x="262" y="206"/>
                  </a:cubicBezTo>
                  <a:cubicBezTo>
                    <a:pt x="262" y="205"/>
                    <a:pt x="262" y="205"/>
                    <a:pt x="262" y="205"/>
                  </a:cubicBezTo>
                  <a:cubicBezTo>
                    <a:pt x="262" y="204"/>
                    <a:pt x="262" y="204"/>
                    <a:pt x="262" y="204"/>
                  </a:cubicBezTo>
                  <a:cubicBezTo>
                    <a:pt x="262" y="203"/>
                    <a:pt x="262" y="203"/>
                    <a:pt x="262" y="203"/>
                  </a:cubicBezTo>
                  <a:cubicBezTo>
                    <a:pt x="262" y="203"/>
                    <a:pt x="262" y="203"/>
                    <a:pt x="262" y="203"/>
                  </a:cubicBezTo>
                  <a:cubicBezTo>
                    <a:pt x="263" y="204"/>
                    <a:pt x="263" y="204"/>
                    <a:pt x="263" y="204"/>
                  </a:cubicBezTo>
                  <a:cubicBezTo>
                    <a:pt x="264" y="204"/>
                    <a:pt x="264" y="204"/>
                    <a:pt x="264" y="204"/>
                  </a:cubicBezTo>
                  <a:cubicBezTo>
                    <a:pt x="264" y="203"/>
                    <a:pt x="264" y="203"/>
                    <a:pt x="264" y="203"/>
                  </a:cubicBezTo>
                  <a:cubicBezTo>
                    <a:pt x="265" y="201"/>
                    <a:pt x="265" y="201"/>
                    <a:pt x="265" y="201"/>
                  </a:cubicBezTo>
                  <a:cubicBezTo>
                    <a:pt x="265" y="203"/>
                    <a:pt x="265" y="203"/>
                    <a:pt x="265" y="203"/>
                  </a:cubicBezTo>
                  <a:cubicBezTo>
                    <a:pt x="266" y="203"/>
                    <a:pt x="266" y="203"/>
                    <a:pt x="266" y="203"/>
                  </a:cubicBezTo>
                  <a:cubicBezTo>
                    <a:pt x="267" y="202"/>
                    <a:pt x="267" y="202"/>
                    <a:pt x="267" y="202"/>
                  </a:cubicBezTo>
                  <a:cubicBezTo>
                    <a:pt x="266" y="204"/>
                    <a:pt x="266" y="204"/>
                    <a:pt x="266" y="204"/>
                  </a:cubicBezTo>
                  <a:cubicBezTo>
                    <a:pt x="266" y="205"/>
                    <a:pt x="266" y="205"/>
                    <a:pt x="266" y="205"/>
                  </a:cubicBezTo>
                  <a:cubicBezTo>
                    <a:pt x="266" y="205"/>
                    <a:pt x="266" y="205"/>
                    <a:pt x="266" y="205"/>
                  </a:cubicBezTo>
                  <a:cubicBezTo>
                    <a:pt x="267" y="205"/>
                    <a:pt x="267" y="205"/>
                    <a:pt x="267" y="205"/>
                  </a:cubicBezTo>
                  <a:cubicBezTo>
                    <a:pt x="266" y="206"/>
                    <a:pt x="266" y="206"/>
                    <a:pt x="266" y="206"/>
                  </a:cubicBezTo>
                  <a:cubicBezTo>
                    <a:pt x="267" y="206"/>
                    <a:pt x="267" y="206"/>
                    <a:pt x="267" y="206"/>
                  </a:cubicBezTo>
                  <a:cubicBezTo>
                    <a:pt x="268" y="205"/>
                    <a:pt x="268" y="205"/>
                    <a:pt x="268" y="205"/>
                  </a:cubicBezTo>
                  <a:cubicBezTo>
                    <a:pt x="268" y="204"/>
                    <a:pt x="268" y="204"/>
                    <a:pt x="268" y="204"/>
                  </a:cubicBezTo>
                  <a:cubicBezTo>
                    <a:pt x="269" y="203"/>
                    <a:pt x="269" y="203"/>
                    <a:pt x="269" y="203"/>
                  </a:cubicBezTo>
                  <a:cubicBezTo>
                    <a:pt x="270" y="202"/>
                    <a:pt x="270" y="202"/>
                    <a:pt x="270" y="202"/>
                  </a:cubicBezTo>
                  <a:cubicBezTo>
                    <a:pt x="270" y="204"/>
                    <a:pt x="270" y="204"/>
                    <a:pt x="270" y="204"/>
                  </a:cubicBezTo>
                  <a:cubicBezTo>
                    <a:pt x="269" y="205"/>
                    <a:pt x="269" y="205"/>
                    <a:pt x="269" y="205"/>
                  </a:cubicBezTo>
                  <a:cubicBezTo>
                    <a:pt x="269" y="207"/>
                    <a:pt x="269" y="207"/>
                    <a:pt x="269" y="207"/>
                  </a:cubicBezTo>
                  <a:cubicBezTo>
                    <a:pt x="270" y="207"/>
                    <a:pt x="270" y="207"/>
                    <a:pt x="270" y="207"/>
                  </a:cubicBezTo>
                  <a:cubicBezTo>
                    <a:pt x="271" y="207"/>
                    <a:pt x="271" y="207"/>
                    <a:pt x="271" y="207"/>
                  </a:cubicBezTo>
                  <a:cubicBezTo>
                    <a:pt x="271" y="206"/>
                    <a:pt x="271" y="206"/>
                    <a:pt x="271" y="206"/>
                  </a:cubicBezTo>
                  <a:cubicBezTo>
                    <a:pt x="273" y="205"/>
                    <a:pt x="273" y="205"/>
                    <a:pt x="273" y="205"/>
                  </a:cubicBezTo>
                  <a:cubicBezTo>
                    <a:pt x="273" y="203"/>
                    <a:pt x="273" y="203"/>
                    <a:pt x="273" y="203"/>
                  </a:cubicBezTo>
                  <a:cubicBezTo>
                    <a:pt x="274" y="202"/>
                    <a:pt x="274" y="202"/>
                    <a:pt x="274" y="202"/>
                  </a:cubicBezTo>
                  <a:cubicBezTo>
                    <a:pt x="273" y="201"/>
                    <a:pt x="273" y="201"/>
                    <a:pt x="273" y="201"/>
                  </a:cubicBezTo>
                  <a:cubicBezTo>
                    <a:pt x="274" y="200"/>
                    <a:pt x="274" y="200"/>
                    <a:pt x="274" y="200"/>
                  </a:cubicBezTo>
                  <a:cubicBezTo>
                    <a:pt x="274" y="199"/>
                    <a:pt x="274" y="199"/>
                    <a:pt x="274" y="199"/>
                  </a:cubicBezTo>
                  <a:cubicBezTo>
                    <a:pt x="273" y="200"/>
                    <a:pt x="273" y="200"/>
                    <a:pt x="273" y="200"/>
                  </a:cubicBezTo>
                  <a:cubicBezTo>
                    <a:pt x="272" y="199"/>
                    <a:pt x="272" y="199"/>
                    <a:pt x="272" y="199"/>
                  </a:cubicBezTo>
                  <a:cubicBezTo>
                    <a:pt x="271" y="200"/>
                    <a:pt x="271" y="200"/>
                    <a:pt x="271" y="200"/>
                  </a:cubicBezTo>
                  <a:cubicBezTo>
                    <a:pt x="271" y="198"/>
                    <a:pt x="271" y="198"/>
                    <a:pt x="271" y="198"/>
                  </a:cubicBezTo>
                  <a:cubicBezTo>
                    <a:pt x="272" y="198"/>
                    <a:pt x="272" y="198"/>
                    <a:pt x="272" y="198"/>
                  </a:cubicBezTo>
                  <a:cubicBezTo>
                    <a:pt x="272" y="197"/>
                    <a:pt x="272" y="197"/>
                    <a:pt x="272" y="197"/>
                  </a:cubicBezTo>
                  <a:cubicBezTo>
                    <a:pt x="270" y="198"/>
                    <a:pt x="270" y="198"/>
                    <a:pt x="270" y="198"/>
                  </a:cubicBezTo>
                  <a:cubicBezTo>
                    <a:pt x="270" y="197"/>
                    <a:pt x="270" y="197"/>
                    <a:pt x="270" y="197"/>
                  </a:cubicBezTo>
                  <a:cubicBezTo>
                    <a:pt x="269" y="196"/>
                    <a:pt x="269" y="196"/>
                    <a:pt x="269" y="196"/>
                  </a:cubicBezTo>
                  <a:cubicBezTo>
                    <a:pt x="269" y="195"/>
                    <a:pt x="269" y="195"/>
                    <a:pt x="269" y="195"/>
                  </a:cubicBezTo>
                  <a:cubicBezTo>
                    <a:pt x="268" y="193"/>
                    <a:pt x="268" y="193"/>
                    <a:pt x="268" y="193"/>
                  </a:cubicBezTo>
                  <a:cubicBezTo>
                    <a:pt x="268" y="192"/>
                    <a:pt x="268" y="192"/>
                    <a:pt x="268" y="192"/>
                  </a:cubicBezTo>
                  <a:cubicBezTo>
                    <a:pt x="269" y="190"/>
                    <a:pt x="269" y="190"/>
                    <a:pt x="269" y="190"/>
                  </a:cubicBezTo>
                  <a:cubicBezTo>
                    <a:pt x="268" y="189"/>
                    <a:pt x="268" y="189"/>
                    <a:pt x="268" y="189"/>
                  </a:cubicBezTo>
                  <a:cubicBezTo>
                    <a:pt x="267" y="190"/>
                    <a:pt x="267" y="190"/>
                    <a:pt x="267" y="190"/>
                  </a:cubicBezTo>
                  <a:cubicBezTo>
                    <a:pt x="267" y="191"/>
                    <a:pt x="267" y="191"/>
                    <a:pt x="267" y="191"/>
                  </a:cubicBezTo>
                  <a:cubicBezTo>
                    <a:pt x="267" y="190"/>
                    <a:pt x="267" y="190"/>
                    <a:pt x="267" y="190"/>
                  </a:cubicBezTo>
                  <a:cubicBezTo>
                    <a:pt x="265" y="189"/>
                    <a:pt x="265" y="189"/>
                    <a:pt x="265" y="189"/>
                  </a:cubicBezTo>
                  <a:cubicBezTo>
                    <a:pt x="265" y="187"/>
                    <a:pt x="265" y="187"/>
                    <a:pt x="265" y="187"/>
                  </a:cubicBezTo>
                  <a:cubicBezTo>
                    <a:pt x="264" y="186"/>
                    <a:pt x="264" y="186"/>
                    <a:pt x="264" y="186"/>
                  </a:cubicBezTo>
                  <a:cubicBezTo>
                    <a:pt x="264" y="184"/>
                    <a:pt x="264" y="184"/>
                    <a:pt x="264" y="184"/>
                  </a:cubicBezTo>
                  <a:cubicBezTo>
                    <a:pt x="263" y="183"/>
                    <a:pt x="263" y="183"/>
                    <a:pt x="263" y="183"/>
                  </a:cubicBezTo>
                  <a:cubicBezTo>
                    <a:pt x="263" y="182"/>
                    <a:pt x="263" y="182"/>
                    <a:pt x="263" y="182"/>
                  </a:cubicBezTo>
                  <a:cubicBezTo>
                    <a:pt x="263" y="181"/>
                    <a:pt x="263" y="181"/>
                    <a:pt x="263" y="181"/>
                  </a:cubicBezTo>
                  <a:cubicBezTo>
                    <a:pt x="263" y="180"/>
                    <a:pt x="263" y="180"/>
                    <a:pt x="263" y="180"/>
                  </a:cubicBezTo>
                  <a:cubicBezTo>
                    <a:pt x="264" y="180"/>
                    <a:pt x="264" y="180"/>
                    <a:pt x="264" y="180"/>
                  </a:cubicBezTo>
                  <a:cubicBezTo>
                    <a:pt x="264" y="179"/>
                    <a:pt x="264" y="179"/>
                    <a:pt x="264" y="179"/>
                  </a:cubicBezTo>
                  <a:cubicBezTo>
                    <a:pt x="265" y="179"/>
                    <a:pt x="265" y="179"/>
                    <a:pt x="265" y="179"/>
                  </a:cubicBezTo>
                  <a:cubicBezTo>
                    <a:pt x="265" y="179"/>
                    <a:pt x="265" y="179"/>
                    <a:pt x="265" y="179"/>
                  </a:cubicBezTo>
                  <a:cubicBezTo>
                    <a:pt x="266" y="178"/>
                    <a:pt x="266" y="178"/>
                    <a:pt x="266" y="178"/>
                  </a:cubicBezTo>
                  <a:cubicBezTo>
                    <a:pt x="266" y="177"/>
                    <a:pt x="266" y="177"/>
                    <a:pt x="266" y="177"/>
                  </a:cubicBezTo>
                  <a:cubicBezTo>
                    <a:pt x="267" y="175"/>
                    <a:pt x="267" y="175"/>
                    <a:pt x="267" y="175"/>
                  </a:cubicBezTo>
                  <a:cubicBezTo>
                    <a:pt x="267" y="173"/>
                    <a:pt x="267" y="173"/>
                    <a:pt x="267" y="173"/>
                  </a:cubicBezTo>
                  <a:cubicBezTo>
                    <a:pt x="267" y="173"/>
                    <a:pt x="267" y="173"/>
                    <a:pt x="267" y="173"/>
                  </a:cubicBezTo>
                  <a:cubicBezTo>
                    <a:pt x="267" y="171"/>
                    <a:pt x="267" y="171"/>
                    <a:pt x="267" y="171"/>
                  </a:cubicBezTo>
                  <a:cubicBezTo>
                    <a:pt x="267" y="169"/>
                    <a:pt x="267" y="169"/>
                    <a:pt x="267" y="169"/>
                  </a:cubicBezTo>
                  <a:cubicBezTo>
                    <a:pt x="268" y="169"/>
                    <a:pt x="268" y="169"/>
                    <a:pt x="268" y="169"/>
                  </a:cubicBezTo>
                  <a:cubicBezTo>
                    <a:pt x="268" y="167"/>
                    <a:pt x="268" y="167"/>
                    <a:pt x="268" y="167"/>
                  </a:cubicBezTo>
                  <a:cubicBezTo>
                    <a:pt x="269" y="166"/>
                    <a:pt x="269" y="166"/>
                    <a:pt x="269" y="166"/>
                  </a:cubicBezTo>
                  <a:cubicBezTo>
                    <a:pt x="269" y="164"/>
                    <a:pt x="269" y="164"/>
                    <a:pt x="269" y="164"/>
                  </a:cubicBezTo>
                  <a:cubicBezTo>
                    <a:pt x="270" y="164"/>
                    <a:pt x="270" y="164"/>
                    <a:pt x="270" y="164"/>
                  </a:cubicBezTo>
                  <a:cubicBezTo>
                    <a:pt x="270" y="161"/>
                    <a:pt x="270" y="161"/>
                    <a:pt x="270" y="161"/>
                  </a:cubicBezTo>
                  <a:cubicBezTo>
                    <a:pt x="271" y="161"/>
                    <a:pt x="271" y="161"/>
                    <a:pt x="271" y="161"/>
                  </a:cubicBezTo>
                  <a:cubicBezTo>
                    <a:pt x="271" y="160"/>
                    <a:pt x="271" y="160"/>
                    <a:pt x="271" y="160"/>
                  </a:cubicBezTo>
                  <a:cubicBezTo>
                    <a:pt x="272" y="158"/>
                    <a:pt x="272" y="158"/>
                    <a:pt x="272" y="158"/>
                  </a:cubicBezTo>
                  <a:cubicBezTo>
                    <a:pt x="272" y="157"/>
                    <a:pt x="272" y="157"/>
                    <a:pt x="272" y="157"/>
                  </a:cubicBezTo>
                  <a:cubicBezTo>
                    <a:pt x="272" y="156"/>
                    <a:pt x="272" y="156"/>
                    <a:pt x="272" y="156"/>
                  </a:cubicBezTo>
                  <a:cubicBezTo>
                    <a:pt x="273" y="156"/>
                    <a:pt x="273" y="156"/>
                    <a:pt x="273" y="156"/>
                  </a:cubicBezTo>
                  <a:cubicBezTo>
                    <a:pt x="273" y="155"/>
                    <a:pt x="273" y="155"/>
                    <a:pt x="273" y="155"/>
                  </a:cubicBezTo>
                  <a:cubicBezTo>
                    <a:pt x="272" y="153"/>
                    <a:pt x="272" y="153"/>
                    <a:pt x="272" y="153"/>
                  </a:cubicBezTo>
                  <a:cubicBezTo>
                    <a:pt x="273" y="152"/>
                    <a:pt x="273" y="152"/>
                    <a:pt x="273" y="152"/>
                  </a:cubicBezTo>
                  <a:cubicBezTo>
                    <a:pt x="273" y="152"/>
                    <a:pt x="273" y="152"/>
                    <a:pt x="273" y="152"/>
                  </a:cubicBezTo>
                  <a:cubicBezTo>
                    <a:pt x="271" y="151"/>
                    <a:pt x="271" y="151"/>
                    <a:pt x="271" y="151"/>
                  </a:cubicBezTo>
                  <a:cubicBezTo>
                    <a:pt x="271" y="149"/>
                    <a:pt x="271" y="149"/>
                    <a:pt x="271" y="149"/>
                  </a:cubicBezTo>
                  <a:cubicBezTo>
                    <a:pt x="271" y="149"/>
                    <a:pt x="271" y="149"/>
                    <a:pt x="271" y="149"/>
                  </a:cubicBezTo>
                  <a:cubicBezTo>
                    <a:pt x="270" y="146"/>
                    <a:pt x="270" y="146"/>
                    <a:pt x="270" y="146"/>
                  </a:cubicBezTo>
                  <a:cubicBezTo>
                    <a:pt x="269" y="146"/>
                    <a:pt x="269" y="146"/>
                    <a:pt x="269" y="146"/>
                  </a:cubicBezTo>
                  <a:cubicBezTo>
                    <a:pt x="269" y="146"/>
                    <a:pt x="269" y="146"/>
                    <a:pt x="269" y="146"/>
                  </a:cubicBezTo>
                  <a:cubicBezTo>
                    <a:pt x="268" y="146"/>
                    <a:pt x="268" y="146"/>
                    <a:pt x="268" y="146"/>
                  </a:cubicBezTo>
                  <a:cubicBezTo>
                    <a:pt x="268" y="147"/>
                    <a:pt x="268" y="147"/>
                    <a:pt x="268" y="147"/>
                  </a:cubicBezTo>
                  <a:cubicBezTo>
                    <a:pt x="268" y="147"/>
                    <a:pt x="268" y="147"/>
                    <a:pt x="268" y="147"/>
                  </a:cubicBezTo>
                  <a:cubicBezTo>
                    <a:pt x="266" y="145"/>
                    <a:pt x="266" y="145"/>
                    <a:pt x="266" y="145"/>
                  </a:cubicBezTo>
                  <a:cubicBezTo>
                    <a:pt x="265" y="145"/>
                    <a:pt x="265" y="145"/>
                    <a:pt x="265" y="145"/>
                  </a:cubicBezTo>
                  <a:cubicBezTo>
                    <a:pt x="265" y="144"/>
                    <a:pt x="265" y="144"/>
                    <a:pt x="265" y="144"/>
                  </a:cubicBezTo>
                  <a:cubicBezTo>
                    <a:pt x="264" y="144"/>
                    <a:pt x="264" y="144"/>
                    <a:pt x="264" y="144"/>
                  </a:cubicBezTo>
                  <a:cubicBezTo>
                    <a:pt x="264" y="146"/>
                    <a:pt x="264" y="146"/>
                    <a:pt x="264" y="146"/>
                  </a:cubicBezTo>
                  <a:cubicBezTo>
                    <a:pt x="264" y="146"/>
                    <a:pt x="264" y="146"/>
                    <a:pt x="264" y="146"/>
                  </a:cubicBezTo>
                  <a:cubicBezTo>
                    <a:pt x="263" y="146"/>
                    <a:pt x="263" y="146"/>
                    <a:pt x="263" y="146"/>
                  </a:cubicBezTo>
                  <a:cubicBezTo>
                    <a:pt x="262" y="147"/>
                    <a:pt x="262" y="147"/>
                    <a:pt x="262" y="147"/>
                  </a:cubicBezTo>
                  <a:cubicBezTo>
                    <a:pt x="262" y="148"/>
                    <a:pt x="262" y="148"/>
                    <a:pt x="262" y="148"/>
                  </a:cubicBezTo>
                  <a:cubicBezTo>
                    <a:pt x="261" y="149"/>
                    <a:pt x="261" y="149"/>
                    <a:pt x="261" y="149"/>
                  </a:cubicBezTo>
                  <a:cubicBezTo>
                    <a:pt x="260" y="152"/>
                    <a:pt x="260" y="152"/>
                    <a:pt x="260" y="152"/>
                  </a:cubicBezTo>
                  <a:cubicBezTo>
                    <a:pt x="260" y="153"/>
                    <a:pt x="260" y="153"/>
                    <a:pt x="260" y="153"/>
                  </a:cubicBezTo>
                  <a:cubicBezTo>
                    <a:pt x="260" y="154"/>
                    <a:pt x="260" y="154"/>
                    <a:pt x="260" y="154"/>
                  </a:cubicBezTo>
                  <a:cubicBezTo>
                    <a:pt x="259" y="155"/>
                    <a:pt x="259" y="155"/>
                    <a:pt x="259" y="155"/>
                  </a:cubicBezTo>
                  <a:cubicBezTo>
                    <a:pt x="259" y="156"/>
                    <a:pt x="259" y="156"/>
                    <a:pt x="259" y="156"/>
                  </a:cubicBezTo>
                  <a:cubicBezTo>
                    <a:pt x="259" y="157"/>
                    <a:pt x="259" y="157"/>
                    <a:pt x="259" y="157"/>
                  </a:cubicBezTo>
                  <a:cubicBezTo>
                    <a:pt x="258" y="157"/>
                    <a:pt x="258" y="157"/>
                    <a:pt x="258" y="157"/>
                  </a:cubicBezTo>
                  <a:cubicBezTo>
                    <a:pt x="258" y="160"/>
                    <a:pt x="258" y="160"/>
                    <a:pt x="258" y="160"/>
                  </a:cubicBezTo>
                  <a:cubicBezTo>
                    <a:pt x="257" y="161"/>
                    <a:pt x="257" y="161"/>
                    <a:pt x="257" y="161"/>
                  </a:cubicBezTo>
                  <a:cubicBezTo>
                    <a:pt x="256" y="160"/>
                    <a:pt x="256" y="160"/>
                    <a:pt x="256" y="160"/>
                  </a:cubicBezTo>
                  <a:cubicBezTo>
                    <a:pt x="256" y="162"/>
                    <a:pt x="256" y="162"/>
                    <a:pt x="256" y="162"/>
                  </a:cubicBezTo>
                  <a:cubicBezTo>
                    <a:pt x="256" y="163"/>
                    <a:pt x="256" y="163"/>
                    <a:pt x="256" y="163"/>
                  </a:cubicBezTo>
                  <a:cubicBezTo>
                    <a:pt x="256" y="164"/>
                    <a:pt x="256" y="164"/>
                    <a:pt x="256" y="164"/>
                  </a:cubicBezTo>
                  <a:cubicBezTo>
                    <a:pt x="255" y="166"/>
                    <a:pt x="255" y="166"/>
                    <a:pt x="255" y="166"/>
                  </a:cubicBezTo>
                  <a:cubicBezTo>
                    <a:pt x="255" y="167"/>
                    <a:pt x="255" y="167"/>
                    <a:pt x="255" y="167"/>
                  </a:cubicBezTo>
                  <a:cubicBezTo>
                    <a:pt x="255" y="168"/>
                    <a:pt x="255" y="168"/>
                    <a:pt x="255" y="168"/>
                  </a:cubicBezTo>
                  <a:cubicBezTo>
                    <a:pt x="255" y="169"/>
                    <a:pt x="255" y="169"/>
                    <a:pt x="255" y="169"/>
                  </a:cubicBezTo>
                  <a:cubicBezTo>
                    <a:pt x="254" y="169"/>
                    <a:pt x="254" y="169"/>
                    <a:pt x="254" y="169"/>
                  </a:cubicBezTo>
                  <a:cubicBezTo>
                    <a:pt x="254" y="169"/>
                    <a:pt x="254" y="169"/>
                    <a:pt x="254" y="169"/>
                  </a:cubicBezTo>
                  <a:cubicBezTo>
                    <a:pt x="255" y="170"/>
                    <a:pt x="255" y="170"/>
                    <a:pt x="255" y="170"/>
                  </a:cubicBezTo>
                  <a:cubicBezTo>
                    <a:pt x="255" y="171"/>
                    <a:pt x="255" y="171"/>
                    <a:pt x="255" y="171"/>
                  </a:cubicBezTo>
                  <a:cubicBezTo>
                    <a:pt x="255" y="170"/>
                    <a:pt x="255" y="170"/>
                    <a:pt x="255" y="170"/>
                  </a:cubicBezTo>
                  <a:cubicBezTo>
                    <a:pt x="254" y="171"/>
                    <a:pt x="254" y="171"/>
                    <a:pt x="254" y="171"/>
                  </a:cubicBezTo>
                  <a:cubicBezTo>
                    <a:pt x="253" y="171"/>
                    <a:pt x="253" y="171"/>
                    <a:pt x="253" y="171"/>
                  </a:cubicBezTo>
                  <a:cubicBezTo>
                    <a:pt x="252" y="171"/>
                    <a:pt x="252" y="171"/>
                    <a:pt x="252" y="171"/>
                  </a:cubicBezTo>
                  <a:cubicBezTo>
                    <a:pt x="251" y="172"/>
                    <a:pt x="251" y="172"/>
                    <a:pt x="251" y="172"/>
                  </a:cubicBezTo>
                  <a:cubicBezTo>
                    <a:pt x="252" y="173"/>
                    <a:pt x="252" y="173"/>
                    <a:pt x="252" y="173"/>
                  </a:cubicBezTo>
                  <a:cubicBezTo>
                    <a:pt x="251" y="173"/>
                    <a:pt x="251" y="173"/>
                    <a:pt x="251" y="173"/>
                  </a:cubicBezTo>
                  <a:cubicBezTo>
                    <a:pt x="250" y="173"/>
                    <a:pt x="250" y="173"/>
                    <a:pt x="250" y="173"/>
                  </a:cubicBezTo>
                  <a:cubicBezTo>
                    <a:pt x="250" y="172"/>
                    <a:pt x="250" y="172"/>
                    <a:pt x="250" y="172"/>
                  </a:cubicBezTo>
                  <a:cubicBezTo>
                    <a:pt x="250" y="171"/>
                    <a:pt x="250" y="171"/>
                    <a:pt x="250" y="171"/>
                  </a:cubicBezTo>
                  <a:cubicBezTo>
                    <a:pt x="250" y="170"/>
                    <a:pt x="250" y="170"/>
                    <a:pt x="250" y="170"/>
                  </a:cubicBezTo>
                  <a:cubicBezTo>
                    <a:pt x="250" y="168"/>
                    <a:pt x="250" y="168"/>
                    <a:pt x="250" y="168"/>
                  </a:cubicBezTo>
                  <a:cubicBezTo>
                    <a:pt x="251" y="166"/>
                    <a:pt x="251" y="166"/>
                    <a:pt x="251" y="166"/>
                  </a:cubicBezTo>
                  <a:cubicBezTo>
                    <a:pt x="251" y="165"/>
                    <a:pt x="251" y="165"/>
                    <a:pt x="251" y="165"/>
                  </a:cubicBezTo>
                  <a:cubicBezTo>
                    <a:pt x="252" y="164"/>
                    <a:pt x="252" y="164"/>
                    <a:pt x="252" y="164"/>
                  </a:cubicBezTo>
                  <a:cubicBezTo>
                    <a:pt x="252" y="163"/>
                    <a:pt x="252" y="163"/>
                    <a:pt x="252" y="163"/>
                  </a:cubicBezTo>
                  <a:cubicBezTo>
                    <a:pt x="252" y="162"/>
                    <a:pt x="252" y="162"/>
                    <a:pt x="252" y="162"/>
                  </a:cubicBezTo>
                  <a:cubicBezTo>
                    <a:pt x="253" y="159"/>
                    <a:pt x="253" y="159"/>
                    <a:pt x="253" y="159"/>
                  </a:cubicBezTo>
                  <a:cubicBezTo>
                    <a:pt x="254" y="158"/>
                    <a:pt x="254" y="158"/>
                    <a:pt x="254" y="158"/>
                  </a:cubicBezTo>
                  <a:cubicBezTo>
                    <a:pt x="254" y="157"/>
                    <a:pt x="254" y="157"/>
                    <a:pt x="254" y="157"/>
                  </a:cubicBezTo>
                  <a:cubicBezTo>
                    <a:pt x="254" y="157"/>
                    <a:pt x="254" y="157"/>
                    <a:pt x="254" y="157"/>
                  </a:cubicBezTo>
                  <a:cubicBezTo>
                    <a:pt x="253" y="157"/>
                    <a:pt x="253" y="157"/>
                    <a:pt x="253" y="157"/>
                  </a:cubicBezTo>
                  <a:cubicBezTo>
                    <a:pt x="253" y="156"/>
                    <a:pt x="253" y="156"/>
                    <a:pt x="253" y="156"/>
                  </a:cubicBezTo>
                  <a:cubicBezTo>
                    <a:pt x="254" y="155"/>
                    <a:pt x="254" y="155"/>
                    <a:pt x="254" y="155"/>
                  </a:cubicBezTo>
                  <a:cubicBezTo>
                    <a:pt x="254" y="153"/>
                    <a:pt x="254" y="153"/>
                    <a:pt x="254" y="153"/>
                  </a:cubicBezTo>
                  <a:cubicBezTo>
                    <a:pt x="253" y="152"/>
                    <a:pt x="253" y="152"/>
                    <a:pt x="253" y="152"/>
                  </a:cubicBezTo>
                  <a:cubicBezTo>
                    <a:pt x="253" y="151"/>
                    <a:pt x="253" y="151"/>
                    <a:pt x="253" y="151"/>
                  </a:cubicBezTo>
                  <a:cubicBezTo>
                    <a:pt x="253" y="150"/>
                    <a:pt x="253" y="150"/>
                    <a:pt x="253" y="150"/>
                  </a:cubicBezTo>
                  <a:cubicBezTo>
                    <a:pt x="253" y="149"/>
                    <a:pt x="253" y="149"/>
                    <a:pt x="253" y="149"/>
                  </a:cubicBezTo>
                  <a:cubicBezTo>
                    <a:pt x="252" y="149"/>
                    <a:pt x="252" y="149"/>
                    <a:pt x="252" y="149"/>
                  </a:cubicBezTo>
                  <a:cubicBezTo>
                    <a:pt x="251" y="147"/>
                    <a:pt x="251" y="147"/>
                    <a:pt x="251" y="147"/>
                  </a:cubicBezTo>
                  <a:cubicBezTo>
                    <a:pt x="250" y="148"/>
                    <a:pt x="250" y="148"/>
                    <a:pt x="250" y="148"/>
                  </a:cubicBezTo>
                  <a:cubicBezTo>
                    <a:pt x="249" y="149"/>
                    <a:pt x="249" y="149"/>
                    <a:pt x="249" y="149"/>
                  </a:cubicBezTo>
                  <a:cubicBezTo>
                    <a:pt x="250" y="150"/>
                    <a:pt x="250" y="150"/>
                    <a:pt x="250" y="150"/>
                  </a:cubicBezTo>
                  <a:cubicBezTo>
                    <a:pt x="250" y="151"/>
                    <a:pt x="250" y="151"/>
                    <a:pt x="250" y="151"/>
                  </a:cubicBezTo>
                  <a:cubicBezTo>
                    <a:pt x="251" y="152"/>
                    <a:pt x="251" y="152"/>
                    <a:pt x="251" y="152"/>
                  </a:cubicBezTo>
                  <a:cubicBezTo>
                    <a:pt x="251" y="153"/>
                    <a:pt x="251" y="153"/>
                    <a:pt x="251" y="153"/>
                  </a:cubicBezTo>
                  <a:cubicBezTo>
                    <a:pt x="250" y="153"/>
                    <a:pt x="250" y="153"/>
                    <a:pt x="250" y="153"/>
                  </a:cubicBezTo>
                  <a:cubicBezTo>
                    <a:pt x="250" y="151"/>
                    <a:pt x="250" y="151"/>
                    <a:pt x="250" y="151"/>
                  </a:cubicBezTo>
                  <a:cubicBezTo>
                    <a:pt x="249" y="151"/>
                    <a:pt x="249" y="151"/>
                    <a:pt x="249" y="151"/>
                  </a:cubicBezTo>
                  <a:cubicBezTo>
                    <a:pt x="248" y="153"/>
                    <a:pt x="248" y="153"/>
                    <a:pt x="248" y="153"/>
                  </a:cubicBezTo>
                  <a:cubicBezTo>
                    <a:pt x="249" y="153"/>
                    <a:pt x="249" y="153"/>
                    <a:pt x="249" y="153"/>
                  </a:cubicBezTo>
                  <a:cubicBezTo>
                    <a:pt x="249" y="154"/>
                    <a:pt x="249" y="154"/>
                    <a:pt x="249" y="154"/>
                  </a:cubicBezTo>
                  <a:cubicBezTo>
                    <a:pt x="250" y="156"/>
                    <a:pt x="250" y="156"/>
                    <a:pt x="250" y="156"/>
                  </a:cubicBezTo>
                  <a:cubicBezTo>
                    <a:pt x="249" y="156"/>
                    <a:pt x="249" y="156"/>
                    <a:pt x="249" y="156"/>
                  </a:cubicBezTo>
                  <a:cubicBezTo>
                    <a:pt x="249" y="156"/>
                    <a:pt x="249" y="156"/>
                    <a:pt x="249" y="156"/>
                  </a:cubicBezTo>
                  <a:cubicBezTo>
                    <a:pt x="248" y="155"/>
                    <a:pt x="248" y="155"/>
                    <a:pt x="248" y="155"/>
                  </a:cubicBezTo>
                  <a:cubicBezTo>
                    <a:pt x="248" y="157"/>
                    <a:pt x="248" y="157"/>
                    <a:pt x="248" y="157"/>
                  </a:cubicBezTo>
                  <a:cubicBezTo>
                    <a:pt x="247" y="156"/>
                    <a:pt x="247" y="156"/>
                    <a:pt x="247" y="156"/>
                  </a:cubicBezTo>
                  <a:cubicBezTo>
                    <a:pt x="247" y="155"/>
                    <a:pt x="247" y="155"/>
                    <a:pt x="247" y="155"/>
                  </a:cubicBezTo>
                  <a:cubicBezTo>
                    <a:pt x="246" y="155"/>
                    <a:pt x="246" y="155"/>
                    <a:pt x="246" y="155"/>
                  </a:cubicBezTo>
                  <a:cubicBezTo>
                    <a:pt x="246" y="156"/>
                    <a:pt x="246" y="156"/>
                    <a:pt x="246" y="156"/>
                  </a:cubicBezTo>
                  <a:cubicBezTo>
                    <a:pt x="245" y="156"/>
                    <a:pt x="245" y="156"/>
                    <a:pt x="245" y="156"/>
                  </a:cubicBezTo>
                  <a:cubicBezTo>
                    <a:pt x="245" y="155"/>
                    <a:pt x="245" y="155"/>
                    <a:pt x="245" y="155"/>
                  </a:cubicBezTo>
                  <a:cubicBezTo>
                    <a:pt x="246" y="154"/>
                    <a:pt x="246" y="154"/>
                    <a:pt x="246" y="154"/>
                  </a:cubicBezTo>
                  <a:cubicBezTo>
                    <a:pt x="245" y="154"/>
                    <a:pt x="245" y="154"/>
                    <a:pt x="245" y="154"/>
                  </a:cubicBezTo>
                  <a:cubicBezTo>
                    <a:pt x="244" y="154"/>
                    <a:pt x="244" y="154"/>
                    <a:pt x="244" y="154"/>
                  </a:cubicBezTo>
                  <a:cubicBezTo>
                    <a:pt x="242" y="156"/>
                    <a:pt x="242" y="156"/>
                    <a:pt x="242" y="156"/>
                  </a:cubicBezTo>
                  <a:cubicBezTo>
                    <a:pt x="242" y="154"/>
                    <a:pt x="242" y="154"/>
                    <a:pt x="242" y="154"/>
                  </a:cubicBezTo>
                  <a:cubicBezTo>
                    <a:pt x="241" y="154"/>
                    <a:pt x="241" y="154"/>
                    <a:pt x="241" y="154"/>
                  </a:cubicBezTo>
                  <a:cubicBezTo>
                    <a:pt x="240" y="155"/>
                    <a:pt x="240" y="155"/>
                    <a:pt x="240" y="155"/>
                  </a:cubicBezTo>
                  <a:cubicBezTo>
                    <a:pt x="239" y="155"/>
                    <a:pt x="239" y="155"/>
                    <a:pt x="239" y="155"/>
                  </a:cubicBezTo>
                  <a:cubicBezTo>
                    <a:pt x="238" y="154"/>
                    <a:pt x="238" y="154"/>
                    <a:pt x="238" y="154"/>
                  </a:cubicBezTo>
                  <a:cubicBezTo>
                    <a:pt x="237" y="154"/>
                    <a:pt x="237" y="154"/>
                    <a:pt x="237" y="154"/>
                  </a:cubicBezTo>
                  <a:cubicBezTo>
                    <a:pt x="236" y="154"/>
                    <a:pt x="236" y="154"/>
                    <a:pt x="236" y="154"/>
                  </a:cubicBezTo>
                  <a:cubicBezTo>
                    <a:pt x="237" y="153"/>
                    <a:pt x="237" y="153"/>
                    <a:pt x="237" y="153"/>
                  </a:cubicBezTo>
                  <a:cubicBezTo>
                    <a:pt x="239" y="153"/>
                    <a:pt x="239" y="153"/>
                    <a:pt x="239" y="153"/>
                  </a:cubicBezTo>
                  <a:cubicBezTo>
                    <a:pt x="240" y="153"/>
                    <a:pt x="240" y="153"/>
                    <a:pt x="240" y="153"/>
                  </a:cubicBezTo>
                  <a:cubicBezTo>
                    <a:pt x="241" y="153"/>
                    <a:pt x="241" y="153"/>
                    <a:pt x="241" y="153"/>
                  </a:cubicBezTo>
                  <a:cubicBezTo>
                    <a:pt x="241" y="152"/>
                    <a:pt x="241" y="152"/>
                    <a:pt x="241" y="152"/>
                  </a:cubicBezTo>
                  <a:cubicBezTo>
                    <a:pt x="242" y="152"/>
                    <a:pt x="242" y="152"/>
                    <a:pt x="242" y="152"/>
                  </a:cubicBezTo>
                  <a:cubicBezTo>
                    <a:pt x="243" y="152"/>
                    <a:pt x="243" y="152"/>
                    <a:pt x="243" y="152"/>
                  </a:cubicBezTo>
                  <a:cubicBezTo>
                    <a:pt x="244" y="151"/>
                    <a:pt x="244" y="151"/>
                    <a:pt x="244" y="151"/>
                  </a:cubicBezTo>
                  <a:cubicBezTo>
                    <a:pt x="244" y="150"/>
                    <a:pt x="244" y="150"/>
                    <a:pt x="244" y="150"/>
                  </a:cubicBezTo>
                  <a:cubicBezTo>
                    <a:pt x="244" y="149"/>
                    <a:pt x="244" y="149"/>
                    <a:pt x="244" y="149"/>
                  </a:cubicBezTo>
                  <a:cubicBezTo>
                    <a:pt x="244" y="148"/>
                    <a:pt x="244" y="148"/>
                    <a:pt x="244" y="148"/>
                  </a:cubicBezTo>
                  <a:cubicBezTo>
                    <a:pt x="242" y="146"/>
                    <a:pt x="242" y="146"/>
                    <a:pt x="242" y="146"/>
                  </a:cubicBezTo>
                  <a:cubicBezTo>
                    <a:pt x="241" y="146"/>
                    <a:pt x="241" y="146"/>
                    <a:pt x="241" y="146"/>
                  </a:cubicBezTo>
                  <a:cubicBezTo>
                    <a:pt x="241" y="145"/>
                    <a:pt x="241" y="145"/>
                    <a:pt x="241" y="145"/>
                  </a:cubicBezTo>
                  <a:cubicBezTo>
                    <a:pt x="239" y="143"/>
                    <a:pt x="239" y="143"/>
                    <a:pt x="239" y="143"/>
                  </a:cubicBezTo>
                  <a:cubicBezTo>
                    <a:pt x="239" y="143"/>
                    <a:pt x="239" y="143"/>
                    <a:pt x="239" y="143"/>
                  </a:cubicBezTo>
                  <a:cubicBezTo>
                    <a:pt x="238" y="143"/>
                    <a:pt x="238" y="143"/>
                    <a:pt x="238" y="143"/>
                  </a:cubicBezTo>
                  <a:cubicBezTo>
                    <a:pt x="236" y="144"/>
                    <a:pt x="236" y="144"/>
                    <a:pt x="236" y="144"/>
                  </a:cubicBezTo>
                  <a:cubicBezTo>
                    <a:pt x="236" y="144"/>
                    <a:pt x="236" y="144"/>
                    <a:pt x="236" y="144"/>
                  </a:cubicBezTo>
                  <a:cubicBezTo>
                    <a:pt x="234" y="146"/>
                    <a:pt x="234" y="146"/>
                    <a:pt x="234" y="146"/>
                  </a:cubicBezTo>
                  <a:cubicBezTo>
                    <a:pt x="234" y="146"/>
                    <a:pt x="234" y="146"/>
                    <a:pt x="234" y="146"/>
                  </a:cubicBezTo>
                  <a:cubicBezTo>
                    <a:pt x="234" y="147"/>
                    <a:pt x="234" y="147"/>
                    <a:pt x="234" y="147"/>
                  </a:cubicBezTo>
                  <a:cubicBezTo>
                    <a:pt x="233" y="147"/>
                    <a:pt x="233" y="147"/>
                    <a:pt x="233" y="147"/>
                  </a:cubicBezTo>
                  <a:cubicBezTo>
                    <a:pt x="232" y="148"/>
                    <a:pt x="232" y="148"/>
                    <a:pt x="232" y="148"/>
                  </a:cubicBezTo>
                  <a:cubicBezTo>
                    <a:pt x="232" y="147"/>
                    <a:pt x="232" y="147"/>
                    <a:pt x="232" y="147"/>
                  </a:cubicBezTo>
                  <a:cubicBezTo>
                    <a:pt x="231" y="147"/>
                    <a:pt x="231" y="147"/>
                    <a:pt x="231" y="147"/>
                  </a:cubicBezTo>
                  <a:cubicBezTo>
                    <a:pt x="230" y="147"/>
                    <a:pt x="230" y="147"/>
                    <a:pt x="230" y="147"/>
                  </a:cubicBezTo>
                  <a:cubicBezTo>
                    <a:pt x="229" y="147"/>
                    <a:pt x="229" y="147"/>
                    <a:pt x="229" y="147"/>
                  </a:cubicBezTo>
                  <a:cubicBezTo>
                    <a:pt x="229" y="147"/>
                    <a:pt x="229" y="147"/>
                    <a:pt x="229" y="147"/>
                  </a:cubicBezTo>
                  <a:cubicBezTo>
                    <a:pt x="227" y="147"/>
                    <a:pt x="227" y="147"/>
                    <a:pt x="227" y="147"/>
                  </a:cubicBezTo>
                  <a:cubicBezTo>
                    <a:pt x="227" y="147"/>
                    <a:pt x="227" y="147"/>
                    <a:pt x="227" y="147"/>
                  </a:cubicBezTo>
                  <a:cubicBezTo>
                    <a:pt x="227" y="146"/>
                    <a:pt x="227" y="146"/>
                    <a:pt x="227" y="146"/>
                  </a:cubicBezTo>
                  <a:cubicBezTo>
                    <a:pt x="229" y="146"/>
                    <a:pt x="229" y="146"/>
                    <a:pt x="229" y="146"/>
                  </a:cubicBezTo>
                  <a:cubicBezTo>
                    <a:pt x="230" y="145"/>
                    <a:pt x="230" y="145"/>
                    <a:pt x="230" y="145"/>
                  </a:cubicBezTo>
                  <a:cubicBezTo>
                    <a:pt x="231" y="144"/>
                    <a:pt x="231" y="144"/>
                    <a:pt x="231" y="144"/>
                  </a:cubicBezTo>
                  <a:cubicBezTo>
                    <a:pt x="231" y="145"/>
                    <a:pt x="231" y="145"/>
                    <a:pt x="231" y="145"/>
                  </a:cubicBezTo>
                  <a:cubicBezTo>
                    <a:pt x="232" y="143"/>
                    <a:pt x="232" y="143"/>
                    <a:pt x="232" y="143"/>
                  </a:cubicBezTo>
                  <a:cubicBezTo>
                    <a:pt x="232" y="142"/>
                    <a:pt x="232" y="142"/>
                    <a:pt x="232" y="142"/>
                  </a:cubicBezTo>
                  <a:cubicBezTo>
                    <a:pt x="233" y="141"/>
                    <a:pt x="233" y="141"/>
                    <a:pt x="233" y="141"/>
                  </a:cubicBezTo>
                  <a:cubicBezTo>
                    <a:pt x="234" y="141"/>
                    <a:pt x="234" y="141"/>
                    <a:pt x="234" y="141"/>
                  </a:cubicBezTo>
                  <a:cubicBezTo>
                    <a:pt x="235" y="139"/>
                    <a:pt x="235" y="139"/>
                    <a:pt x="235" y="139"/>
                  </a:cubicBezTo>
                  <a:cubicBezTo>
                    <a:pt x="235" y="138"/>
                    <a:pt x="235" y="138"/>
                    <a:pt x="235" y="138"/>
                  </a:cubicBezTo>
                  <a:cubicBezTo>
                    <a:pt x="235" y="137"/>
                    <a:pt x="235" y="137"/>
                    <a:pt x="235" y="137"/>
                  </a:cubicBezTo>
                  <a:cubicBezTo>
                    <a:pt x="235" y="135"/>
                    <a:pt x="235" y="135"/>
                    <a:pt x="235" y="135"/>
                  </a:cubicBezTo>
                  <a:cubicBezTo>
                    <a:pt x="234" y="135"/>
                    <a:pt x="234" y="135"/>
                    <a:pt x="234" y="135"/>
                  </a:cubicBezTo>
                  <a:cubicBezTo>
                    <a:pt x="232" y="136"/>
                    <a:pt x="232" y="136"/>
                    <a:pt x="232" y="136"/>
                  </a:cubicBezTo>
                  <a:cubicBezTo>
                    <a:pt x="229" y="137"/>
                    <a:pt x="229" y="137"/>
                    <a:pt x="229" y="137"/>
                  </a:cubicBezTo>
                  <a:cubicBezTo>
                    <a:pt x="227" y="137"/>
                    <a:pt x="227" y="137"/>
                    <a:pt x="227" y="137"/>
                  </a:cubicBezTo>
                  <a:cubicBezTo>
                    <a:pt x="222" y="138"/>
                    <a:pt x="222" y="138"/>
                    <a:pt x="222" y="138"/>
                  </a:cubicBezTo>
                  <a:cubicBezTo>
                    <a:pt x="217" y="140"/>
                    <a:pt x="217" y="140"/>
                    <a:pt x="217" y="140"/>
                  </a:cubicBezTo>
                  <a:cubicBezTo>
                    <a:pt x="215" y="142"/>
                    <a:pt x="215" y="142"/>
                    <a:pt x="215" y="142"/>
                  </a:cubicBezTo>
                  <a:cubicBezTo>
                    <a:pt x="212" y="142"/>
                    <a:pt x="212" y="142"/>
                    <a:pt x="212" y="142"/>
                  </a:cubicBezTo>
                  <a:cubicBezTo>
                    <a:pt x="207" y="145"/>
                    <a:pt x="207" y="145"/>
                    <a:pt x="207" y="145"/>
                  </a:cubicBezTo>
                  <a:cubicBezTo>
                    <a:pt x="206" y="146"/>
                    <a:pt x="206" y="146"/>
                    <a:pt x="206" y="146"/>
                  </a:cubicBezTo>
                  <a:cubicBezTo>
                    <a:pt x="206" y="147"/>
                    <a:pt x="206" y="147"/>
                    <a:pt x="206" y="147"/>
                  </a:cubicBezTo>
                  <a:cubicBezTo>
                    <a:pt x="207" y="147"/>
                    <a:pt x="207" y="147"/>
                    <a:pt x="207" y="147"/>
                  </a:cubicBezTo>
                  <a:cubicBezTo>
                    <a:pt x="207" y="148"/>
                    <a:pt x="207" y="148"/>
                    <a:pt x="207" y="148"/>
                  </a:cubicBezTo>
                  <a:cubicBezTo>
                    <a:pt x="206" y="148"/>
                    <a:pt x="206" y="148"/>
                    <a:pt x="206" y="148"/>
                  </a:cubicBezTo>
                  <a:cubicBezTo>
                    <a:pt x="205" y="148"/>
                    <a:pt x="205" y="148"/>
                    <a:pt x="205" y="148"/>
                  </a:cubicBezTo>
                  <a:cubicBezTo>
                    <a:pt x="203" y="150"/>
                    <a:pt x="203" y="150"/>
                    <a:pt x="203" y="150"/>
                  </a:cubicBezTo>
                  <a:cubicBezTo>
                    <a:pt x="201" y="150"/>
                    <a:pt x="201" y="150"/>
                    <a:pt x="201" y="150"/>
                  </a:cubicBezTo>
                  <a:cubicBezTo>
                    <a:pt x="200" y="151"/>
                    <a:pt x="200" y="151"/>
                    <a:pt x="200" y="151"/>
                  </a:cubicBezTo>
                  <a:cubicBezTo>
                    <a:pt x="200" y="152"/>
                    <a:pt x="200" y="152"/>
                    <a:pt x="200" y="152"/>
                  </a:cubicBezTo>
                  <a:cubicBezTo>
                    <a:pt x="198" y="153"/>
                    <a:pt x="198" y="153"/>
                    <a:pt x="198" y="153"/>
                  </a:cubicBezTo>
                  <a:cubicBezTo>
                    <a:pt x="198" y="154"/>
                    <a:pt x="198" y="154"/>
                    <a:pt x="198" y="154"/>
                  </a:cubicBezTo>
                  <a:cubicBezTo>
                    <a:pt x="198" y="156"/>
                    <a:pt x="198" y="156"/>
                    <a:pt x="198" y="156"/>
                  </a:cubicBezTo>
                  <a:cubicBezTo>
                    <a:pt x="198" y="156"/>
                    <a:pt x="198" y="156"/>
                    <a:pt x="198" y="156"/>
                  </a:cubicBezTo>
                  <a:cubicBezTo>
                    <a:pt x="199" y="156"/>
                    <a:pt x="199" y="156"/>
                    <a:pt x="199" y="156"/>
                  </a:cubicBezTo>
                  <a:cubicBezTo>
                    <a:pt x="199" y="157"/>
                    <a:pt x="199" y="157"/>
                    <a:pt x="199" y="157"/>
                  </a:cubicBezTo>
                  <a:cubicBezTo>
                    <a:pt x="199" y="157"/>
                    <a:pt x="199" y="157"/>
                    <a:pt x="199" y="157"/>
                  </a:cubicBezTo>
                  <a:cubicBezTo>
                    <a:pt x="200" y="157"/>
                    <a:pt x="200" y="157"/>
                    <a:pt x="200" y="157"/>
                  </a:cubicBezTo>
                  <a:cubicBezTo>
                    <a:pt x="201" y="157"/>
                    <a:pt x="201" y="157"/>
                    <a:pt x="201" y="157"/>
                  </a:cubicBezTo>
                  <a:cubicBezTo>
                    <a:pt x="202" y="157"/>
                    <a:pt x="202" y="157"/>
                    <a:pt x="202" y="157"/>
                  </a:cubicBezTo>
                  <a:cubicBezTo>
                    <a:pt x="203" y="157"/>
                    <a:pt x="203" y="157"/>
                    <a:pt x="203" y="157"/>
                  </a:cubicBezTo>
                  <a:cubicBezTo>
                    <a:pt x="203" y="158"/>
                    <a:pt x="203" y="158"/>
                    <a:pt x="203" y="158"/>
                  </a:cubicBezTo>
                  <a:cubicBezTo>
                    <a:pt x="201" y="159"/>
                    <a:pt x="201" y="159"/>
                    <a:pt x="201" y="159"/>
                  </a:cubicBezTo>
                  <a:cubicBezTo>
                    <a:pt x="200" y="158"/>
                    <a:pt x="200" y="158"/>
                    <a:pt x="200" y="158"/>
                  </a:cubicBezTo>
                  <a:cubicBezTo>
                    <a:pt x="199" y="159"/>
                    <a:pt x="199" y="159"/>
                    <a:pt x="199" y="159"/>
                  </a:cubicBezTo>
                  <a:cubicBezTo>
                    <a:pt x="199" y="160"/>
                    <a:pt x="199" y="160"/>
                    <a:pt x="199" y="160"/>
                  </a:cubicBezTo>
                  <a:cubicBezTo>
                    <a:pt x="201" y="161"/>
                    <a:pt x="201" y="161"/>
                    <a:pt x="201" y="161"/>
                  </a:cubicBezTo>
                  <a:cubicBezTo>
                    <a:pt x="202" y="160"/>
                    <a:pt x="202" y="160"/>
                    <a:pt x="202" y="160"/>
                  </a:cubicBezTo>
                  <a:cubicBezTo>
                    <a:pt x="202" y="159"/>
                    <a:pt x="202" y="159"/>
                    <a:pt x="202" y="159"/>
                  </a:cubicBezTo>
                  <a:cubicBezTo>
                    <a:pt x="203" y="159"/>
                    <a:pt x="203" y="159"/>
                    <a:pt x="203" y="159"/>
                  </a:cubicBezTo>
                  <a:cubicBezTo>
                    <a:pt x="204" y="160"/>
                    <a:pt x="204" y="160"/>
                    <a:pt x="204" y="160"/>
                  </a:cubicBezTo>
                  <a:cubicBezTo>
                    <a:pt x="203" y="161"/>
                    <a:pt x="203" y="161"/>
                    <a:pt x="203" y="161"/>
                  </a:cubicBezTo>
                  <a:cubicBezTo>
                    <a:pt x="204" y="161"/>
                    <a:pt x="204" y="161"/>
                    <a:pt x="204" y="161"/>
                  </a:cubicBezTo>
                  <a:cubicBezTo>
                    <a:pt x="206" y="161"/>
                    <a:pt x="206" y="161"/>
                    <a:pt x="206" y="161"/>
                  </a:cubicBezTo>
                  <a:cubicBezTo>
                    <a:pt x="208" y="161"/>
                    <a:pt x="208" y="161"/>
                    <a:pt x="208" y="161"/>
                  </a:cubicBezTo>
                  <a:cubicBezTo>
                    <a:pt x="209" y="161"/>
                    <a:pt x="209" y="161"/>
                    <a:pt x="209" y="161"/>
                  </a:cubicBezTo>
                  <a:cubicBezTo>
                    <a:pt x="211" y="161"/>
                    <a:pt x="211" y="161"/>
                    <a:pt x="211" y="161"/>
                  </a:cubicBezTo>
                  <a:cubicBezTo>
                    <a:pt x="212" y="161"/>
                    <a:pt x="212" y="161"/>
                    <a:pt x="212" y="161"/>
                  </a:cubicBezTo>
                  <a:cubicBezTo>
                    <a:pt x="214" y="162"/>
                    <a:pt x="214" y="162"/>
                    <a:pt x="214" y="162"/>
                  </a:cubicBezTo>
                  <a:cubicBezTo>
                    <a:pt x="214" y="163"/>
                    <a:pt x="214" y="163"/>
                    <a:pt x="214" y="163"/>
                  </a:cubicBezTo>
                  <a:cubicBezTo>
                    <a:pt x="215" y="163"/>
                    <a:pt x="215" y="163"/>
                    <a:pt x="215" y="163"/>
                  </a:cubicBezTo>
                  <a:cubicBezTo>
                    <a:pt x="215" y="163"/>
                    <a:pt x="215" y="163"/>
                    <a:pt x="215" y="163"/>
                  </a:cubicBezTo>
                  <a:cubicBezTo>
                    <a:pt x="214" y="163"/>
                    <a:pt x="214" y="163"/>
                    <a:pt x="214" y="163"/>
                  </a:cubicBezTo>
                  <a:cubicBezTo>
                    <a:pt x="212" y="162"/>
                    <a:pt x="212" y="162"/>
                    <a:pt x="212" y="162"/>
                  </a:cubicBezTo>
                  <a:cubicBezTo>
                    <a:pt x="210" y="162"/>
                    <a:pt x="210" y="162"/>
                    <a:pt x="210" y="162"/>
                  </a:cubicBezTo>
                  <a:cubicBezTo>
                    <a:pt x="209" y="163"/>
                    <a:pt x="209" y="163"/>
                    <a:pt x="209" y="163"/>
                  </a:cubicBezTo>
                  <a:cubicBezTo>
                    <a:pt x="211" y="163"/>
                    <a:pt x="211" y="163"/>
                    <a:pt x="211" y="163"/>
                  </a:cubicBezTo>
                  <a:cubicBezTo>
                    <a:pt x="211" y="164"/>
                    <a:pt x="211" y="164"/>
                    <a:pt x="211" y="164"/>
                  </a:cubicBezTo>
                  <a:cubicBezTo>
                    <a:pt x="209" y="164"/>
                    <a:pt x="209" y="164"/>
                    <a:pt x="209" y="164"/>
                  </a:cubicBezTo>
                  <a:cubicBezTo>
                    <a:pt x="208" y="163"/>
                    <a:pt x="208" y="163"/>
                    <a:pt x="208" y="163"/>
                  </a:cubicBezTo>
                  <a:cubicBezTo>
                    <a:pt x="206" y="164"/>
                    <a:pt x="206" y="164"/>
                    <a:pt x="206" y="164"/>
                  </a:cubicBezTo>
                  <a:cubicBezTo>
                    <a:pt x="205" y="164"/>
                    <a:pt x="205" y="164"/>
                    <a:pt x="205" y="164"/>
                  </a:cubicBezTo>
                  <a:cubicBezTo>
                    <a:pt x="204" y="164"/>
                    <a:pt x="204" y="164"/>
                    <a:pt x="204" y="164"/>
                  </a:cubicBezTo>
                  <a:cubicBezTo>
                    <a:pt x="203" y="164"/>
                    <a:pt x="203" y="164"/>
                    <a:pt x="203" y="164"/>
                  </a:cubicBezTo>
                  <a:cubicBezTo>
                    <a:pt x="202" y="164"/>
                    <a:pt x="202" y="164"/>
                    <a:pt x="202" y="164"/>
                  </a:cubicBezTo>
                  <a:cubicBezTo>
                    <a:pt x="201" y="164"/>
                    <a:pt x="201" y="164"/>
                    <a:pt x="201" y="164"/>
                  </a:cubicBezTo>
                  <a:cubicBezTo>
                    <a:pt x="198" y="164"/>
                    <a:pt x="198" y="164"/>
                    <a:pt x="198" y="164"/>
                  </a:cubicBezTo>
                  <a:cubicBezTo>
                    <a:pt x="198" y="164"/>
                    <a:pt x="198" y="164"/>
                    <a:pt x="198" y="164"/>
                  </a:cubicBezTo>
                  <a:cubicBezTo>
                    <a:pt x="196" y="165"/>
                    <a:pt x="196" y="165"/>
                    <a:pt x="196" y="165"/>
                  </a:cubicBezTo>
                  <a:cubicBezTo>
                    <a:pt x="195" y="166"/>
                    <a:pt x="195" y="166"/>
                    <a:pt x="195" y="166"/>
                  </a:cubicBezTo>
                  <a:cubicBezTo>
                    <a:pt x="196" y="170"/>
                    <a:pt x="196" y="170"/>
                    <a:pt x="196" y="170"/>
                  </a:cubicBezTo>
                  <a:cubicBezTo>
                    <a:pt x="196" y="170"/>
                    <a:pt x="196" y="170"/>
                    <a:pt x="196" y="170"/>
                  </a:cubicBezTo>
                  <a:cubicBezTo>
                    <a:pt x="196" y="172"/>
                    <a:pt x="196" y="172"/>
                    <a:pt x="196" y="172"/>
                  </a:cubicBezTo>
                  <a:cubicBezTo>
                    <a:pt x="195" y="172"/>
                    <a:pt x="195" y="172"/>
                    <a:pt x="195" y="172"/>
                  </a:cubicBezTo>
                  <a:cubicBezTo>
                    <a:pt x="195" y="173"/>
                    <a:pt x="195" y="173"/>
                    <a:pt x="195" y="173"/>
                  </a:cubicBezTo>
                  <a:cubicBezTo>
                    <a:pt x="196" y="173"/>
                    <a:pt x="196" y="173"/>
                    <a:pt x="196" y="173"/>
                  </a:cubicBezTo>
                  <a:cubicBezTo>
                    <a:pt x="197" y="173"/>
                    <a:pt x="197" y="173"/>
                    <a:pt x="197" y="173"/>
                  </a:cubicBezTo>
                  <a:cubicBezTo>
                    <a:pt x="198" y="173"/>
                    <a:pt x="198" y="173"/>
                    <a:pt x="198" y="173"/>
                  </a:cubicBezTo>
                  <a:cubicBezTo>
                    <a:pt x="198" y="174"/>
                    <a:pt x="198" y="174"/>
                    <a:pt x="198" y="174"/>
                  </a:cubicBezTo>
                  <a:cubicBezTo>
                    <a:pt x="200" y="174"/>
                    <a:pt x="200" y="174"/>
                    <a:pt x="200" y="174"/>
                  </a:cubicBezTo>
                  <a:cubicBezTo>
                    <a:pt x="200" y="173"/>
                    <a:pt x="200" y="173"/>
                    <a:pt x="200" y="173"/>
                  </a:cubicBezTo>
                  <a:cubicBezTo>
                    <a:pt x="200" y="173"/>
                    <a:pt x="200" y="173"/>
                    <a:pt x="200" y="173"/>
                  </a:cubicBezTo>
                  <a:cubicBezTo>
                    <a:pt x="201" y="174"/>
                    <a:pt x="201" y="174"/>
                    <a:pt x="201" y="174"/>
                  </a:cubicBezTo>
                  <a:cubicBezTo>
                    <a:pt x="201" y="174"/>
                    <a:pt x="201" y="174"/>
                    <a:pt x="201" y="174"/>
                  </a:cubicBezTo>
                  <a:cubicBezTo>
                    <a:pt x="202" y="174"/>
                    <a:pt x="202" y="174"/>
                    <a:pt x="202" y="174"/>
                  </a:cubicBezTo>
                  <a:cubicBezTo>
                    <a:pt x="203" y="174"/>
                    <a:pt x="203" y="174"/>
                    <a:pt x="203" y="174"/>
                  </a:cubicBezTo>
                  <a:cubicBezTo>
                    <a:pt x="203" y="175"/>
                    <a:pt x="203" y="175"/>
                    <a:pt x="203" y="175"/>
                  </a:cubicBezTo>
                  <a:cubicBezTo>
                    <a:pt x="204" y="175"/>
                    <a:pt x="204" y="175"/>
                    <a:pt x="204" y="175"/>
                  </a:cubicBezTo>
                  <a:cubicBezTo>
                    <a:pt x="205" y="175"/>
                    <a:pt x="205" y="175"/>
                    <a:pt x="205" y="175"/>
                  </a:cubicBezTo>
                  <a:cubicBezTo>
                    <a:pt x="205" y="175"/>
                    <a:pt x="205" y="175"/>
                    <a:pt x="205" y="175"/>
                  </a:cubicBezTo>
                  <a:cubicBezTo>
                    <a:pt x="206" y="176"/>
                    <a:pt x="206" y="176"/>
                    <a:pt x="206" y="176"/>
                  </a:cubicBezTo>
                  <a:cubicBezTo>
                    <a:pt x="207" y="176"/>
                    <a:pt x="207" y="176"/>
                    <a:pt x="207" y="176"/>
                  </a:cubicBezTo>
                  <a:cubicBezTo>
                    <a:pt x="208" y="176"/>
                    <a:pt x="208" y="176"/>
                    <a:pt x="208" y="176"/>
                  </a:cubicBezTo>
                  <a:cubicBezTo>
                    <a:pt x="209" y="176"/>
                    <a:pt x="209" y="176"/>
                    <a:pt x="209" y="176"/>
                  </a:cubicBezTo>
                  <a:cubicBezTo>
                    <a:pt x="210" y="175"/>
                    <a:pt x="210" y="175"/>
                    <a:pt x="210" y="175"/>
                  </a:cubicBezTo>
                  <a:cubicBezTo>
                    <a:pt x="211" y="176"/>
                    <a:pt x="211" y="176"/>
                    <a:pt x="211" y="176"/>
                  </a:cubicBezTo>
                  <a:cubicBezTo>
                    <a:pt x="213" y="176"/>
                    <a:pt x="213" y="176"/>
                    <a:pt x="213" y="176"/>
                  </a:cubicBezTo>
                  <a:cubicBezTo>
                    <a:pt x="214" y="176"/>
                    <a:pt x="214" y="176"/>
                    <a:pt x="214" y="176"/>
                  </a:cubicBezTo>
                  <a:cubicBezTo>
                    <a:pt x="215" y="176"/>
                    <a:pt x="215" y="176"/>
                    <a:pt x="215" y="176"/>
                  </a:cubicBezTo>
                  <a:cubicBezTo>
                    <a:pt x="215" y="177"/>
                    <a:pt x="215" y="177"/>
                    <a:pt x="215" y="177"/>
                  </a:cubicBezTo>
                  <a:cubicBezTo>
                    <a:pt x="216" y="176"/>
                    <a:pt x="216" y="176"/>
                    <a:pt x="216" y="176"/>
                  </a:cubicBezTo>
                  <a:cubicBezTo>
                    <a:pt x="216" y="177"/>
                    <a:pt x="216" y="177"/>
                    <a:pt x="216" y="177"/>
                  </a:cubicBezTo>
                  <a:cubicBezTo>
                    <a:pt x="217" y="178"/>
                    <a:pt x="217" y="178"/>
                    <a:pt x="217" y="178"/>
                  </a:cubicBezTo>
                  <a:cubicBezTo>
                    <a:pt x="217" y="179"/>
                    <a:pt x="217" y="179"/>
                    <a:pt x="217" y="179"/>
                  </a:cubicBezTo>
                  <a:cubicBezTo>
                    <a:pt x="218" y="179"/>
                    <a:pt x="218" y="179"/>
                    <a:pt x="218" y="179"/>
                  </a:cubicBezTo>
                  <a:cubicBezTo>
                    <a:pt x="219" y="179"/>
                    <a:pt x="219" y="179"/>
                    <a:pt x="219" y="179"/>
                  </a:cubicBezTo>
                  <a:cubicBezTo>
                    <a:pt x="220" y="180"/>
                    <a:pt x="220" y="180"/>
                    <a:pt x="220" y="180"/>
                  </a:cubicBezTo>
                  <a:cubicBezTo>
                    <a:pt x="220" y="181"/>
                    <a:pt x="220" y="181"/>
                    <a:pt x="220" y="181"/>
                  </a:cubicBezTo>
                  <a:cubicBezTo>
                    <a:pt x="221" y="181"/>
                    <a:pt x="221" y="181"/>
                    <a:pt x="221" y="181"/>
                  </a:cubicBezTo>
                  <a:cubicBezTo>
                    <a:pt x="221" y="182"/>
                    <a:pt x="221" y="182"/>
                    <a:pt x="221" y="182"/>
                  </a:cubicBezTo>
                  <a:cubicBezTo>
                    <a:pt x="221" y="182"/>
                    <a:pt x="221" y="182"/>
                    <a:pt x="221" y="182"/>
                  </a:cubicBezTo>
                  <a:cubicBezTo>
                    <a:pt x="221" y="183"/>
                    <a:pt x="221" y="183"/>
                    <a:pt x="221" y="183"/>
                  </a:cubicBezTo>
                  <a:cubicBezTo>
                    <a:pt x="222" y="184"/>
                    <a:pt x="222" y="184"/>
                    <a:pt x="222" y="184"/>
                  </a:cubicBezTo>
                  <a:cubicBezTo>
                    <a:pt x="224" y="185"/>
                    <a:pt x="224" y="185"/>
                    <a:pt x="224" y="185"/>
                  </a:cubicBezTo>
                  <a:cubicBezTo>
                    <a:pt x="224" y="186"/>
                    <a:pt x="224" y="186"/>
                    <a:pt x="224" y="186"/>
                  </a:cubicBezTo>
                  <a:cubicBezTo>
                    <a:pt x="223" y="186"/>
                    <a:pt x="223" y="186"/>
                    <a:pt x="223" y="186"/>
                  </a:cubicBezTo>
                  <a:cubicBezTo>
                    <a:pt x="224" y="187"/>
                    <a:pt x="224" y="187"/>
                    <a:pt x="224" y="187"/>
                  </a:cubicBezTo>
                  <a:cubicBezTo>
                    <a:pt x="223" y="187"/>
                    <a:pt x="223" y="187"/>
                    <a:pt x="223" y="187"/>
                  </a:cubicBezTo>
                  <a:cubicBezTo>
                    <a:pt x="221" y="186"/>
                    <a:pt x="221" y="186"/>
                    <a:pt x="221" y="186"/>
                  </a:cubicBezTo>
                  <a:cubicBezTo>
                    <a:pt x="219" y="185"/>
                    <a:pt x="219" y="185"/>
                    <a:pt x="219" y="185"/>
                  </a:cubicBezTo>
                  <a:cubicBezTo>
                    <a:pt x="218" y="186"/>
                    <a:pt x="218" y="186"/>
                    <a:pt x="218" y="186"/>
                  </a:cubicBezTo>
                  <a:cubicBezTo>
                    <a:pt x="217" y="185"/>
                    <a:pt x="217" y="185"/>
                    <a:pt x="217" y="185"/>
                  </a:cubicBezTo>
                  <a:cubicBezTo>
                    <a:pt x="217" y="186"/>
                    <a:pt x="217" y="186"/>
                    <a:pt x="217" y="186"/>
                  </a:cubicBezTo>
                  <a:cubicBezTo>
                    <a:pt x="216" y="186"/>
                    <a:pt x="216" y="186"/>
                    <a:pt x="216" y="186"/>
                  </a:cubicBezTo>
                  <a:cubicBezTo>
                    <a:pt x="215" y="185"/>
                    <a:pt x="215" y="185"/>
                    <a:pt x="215" y="185"/>
                  </a:cubicBezTo>
                  <a:cubicBezTo>
                    <a:pt x="214" y="185"/>
                    <a:pt x="214" y="185"/>
                    <a:pt x="214" y="185"/>
                  </a:cubicBezTo>
                  <a:cubicBezTo>
                    <a:pt x="214" y="184"/>
                    <a:pt x="214" y="184"/>
                    <a:pt x="214" y="184"/>
                  </a:cubicBezTo>
                  <a:cubicBezTo>
                    <a:pt x="213" y="183"/>
                    <a:pt x="213" y="183"/>
                    <a:pt x="213" y="183"/>
                  </a:cubicBezTo>
                  <a:cubicBezTo>
                    <a:pt x="212" y="184"/>
                    <a:pt x="212" y="184"/>
                    <a:pt x="212" y="184"/>
                  </a:cubicBezTo>
                  <a:cubicBezTo>
                    <a:pt x="211" y="183"/>
                    <a:pt x="211" y="183"/>
                    <a:pt x="211" y="183"/>
                  </a:cubicBezTo>
                  <a:cubicBezTo>
                    <a:pt x="210" y="183"/>
                    <a:pt x="210" y="183"/>
                    <a:pt x="210" y="183"/>
                  </a:cubicBezTo>
                  <a:cubicBezTo>
                    <a:pt x="209" y="182"/>
                    <a:pt x="209" y="182"/>
                    <a:pt x="209" y="182"/>
                  </a:cubicBezTo>
                  <a:cubicBezTo>
                    <a:pt x="209" y="181"/>
                    <a:pt x="209" y="181"/>
                    <a:pt x="209" y="181"/>
                  </a:cubicBezTo>
                  <a:cubicBezTo>
                    <a:pt x="208" y="181"/>
                    <a:pt x="208" y="181"/>
                    <a:pt x="208" y="181"/>
                  </a:cubicBezTo>
                  <a:cubicBezTo>
                    <a:pt x="208" y="181"/>
                    <a:pt x="208" y="181"/>
                    <a:pt x="208" y="181"/>
                  </a:cubicBezTo>
                  <a:cubicBezTo>
                    <a:pt x="206" y="181"/>
                    <a:pt x="206" y="181"/>
                    <a:pt x="206" y="181"/>
                  </a:cubicBezTo>
                  <a:cubicBezTo>
                    <a:pt x="206" y="181"/>
                    <a:pt x="206" y="181"/>
                    <a:pt x="206" y="181"/>
                  </a:cubicBezTo>
                  <a:cubicBezTo>
                    <a:pt x="203" y="181"/>
                    <a:pt x="203" y="181"/>
                    <a:pt x="203" y="181"/>
                  </a:cubicBezTo>
                  <a:cubicBezTo>
                    <a:pt x="201" y="181"/>
                    <a:pt x="201" y="181"/>
                    <a:pt x="201" y="181"/>
                  </a:cubicBezTo>
                  <a:cubicBezTo>
                    <a:pt x="200" y="180"/>
                    <a:pt x="200" y="180"/>
                    <a:pt x="200" y="180"/>
                  </a:cubicBezTo>
                  <a:cubicBezTo>
                    <a:pt x="195" y="180"/>
                    <a:pt x="195" y="180"/>
                    <a:pt x="195" y="180"/>
                  </a:cubicBezTo>
                  <a:cubicBezTo>
                    <a:pt x="194" y="181"/>
                    <a:pt x="194" y="181"/>
                    <a:pt x="194" y="181"/>
                  </a:cubicBezTo>
                  <a:cubicBezTo>
                    <a:pt x="193" y="181"/>
                    <a:pt x="193" y="181"/>
                    <a:pt x="193" y="181"/>
                  </a:cubicBezTo>
                  <a:cubicBezTo>
                    <a:pt x="192" y="182"/>
                    <a:pt x="192" y="182"/>
                    <a:pt x="192" y="182"/>
                  </a:cubicBezTo>
                  <a:cubicBezTo>
                    <a:pt x="192" y="184"/>
                    <a:pt x="192" y="184"/>
                    <a:pt x="192" y="184"/>
                  </a:cubicBezTo>
                  <a:cubicBezTo>
                    <a:pt x="191" y="186"/>
                    <a:pt x="191" y="186"/>
                    <a:pt x="191" y="186"/>
                  </a:cubicBezTo>
                  <a:cubicBezTo>
                    <a:pt x="191" y="188"/>
                    <a:pt x="191" y="188"/>
                    <a:pt x="191" y="188"/>
                  </a:cubicBezTo>
                  <a:cubicBezTo>
                    <a:pt x="191" y="188"/>
                    <a:pt x="191" y="188"/>
                    <a:pt x="191" y="188"/>
                  </a:cubicBezTo>
                  <a:cubicBezTo>
                    <a:pt x="191" y="189"/>
                    <a:pt x="191" y="189"/>
                    <a:pt x="191" y="189"/>
                  </a:cubicBezTo>
                  <a:cubicBezTo>
                    <a:pt x="192" y="189"/>
                    <a:pt x="192" y="189"/>
                    <a:pt x="192" y="189"/>
                  </a:cubicBezTo>
                  <a:cubicBezTo>
                    <a:pt x="192" y="190"/>
                    <a:pt x="192" y="190"/>
                    <a:pt x="192" y="190"/>
                  </a:cubicBezTo>
                  <a:cubicBezTo>
                    <a:pt x="191" y="190"/>
                    <a:pt x="191" y="190"/>
                    <a:pt x="191" y="190"/>
                  </a:cubicBezTo>
                  <a:cubicBezTo>
                    <a:pt x="192" y="193"/>
                    <a:pt x="192" y="193"/>
                    <a:pt x="192" y="193"/>
                  </a:cubicBezTo>
                  <a:cubicBezTo>
                    <a:pt x="193" y="194"/>
                    <a:pt x="193" y="194"/>
                    <a:pt x="193" y="194"/>
                  </a:cubicBezTo>
                  <a:cubicBezTo>
                    <a:pt x="194" y="194"/>
                    <a:pt x="194" y="194"/>
                    <a:pt x="194" y="194"/>
                  </a:cubicBezTo>
                  <a:cubicBezTo>
                    <a:pt x="195" y="195"/>
                    <a:pt x="195" y="195"/>
                    <a:pt x="195" y="195"/>
                  </a:cubicBezTo>
                  <a:cubicBezTo>
                    <a:pt x="196" y="196"/>
                    <a:pt x="196" y="196"/>
                    <a:pt x="196" y="196"/>
                  </a:cubicBezTo>
                  <a:cubicBezTo>
                    <a:pt x="197" y="196"/>
                    <a:pt x="197" y="196"/>
                    <a:pt x="197" y="196"/>
                  </a:cubicBezTo>
                  <a:cubicBezTo>
                    <a:pt x="198" y="196"/>
                    <a:pt x="198" y="196"/>
                    <a:pt x="198" y="196"/>
                  </a:cubicBezTo>
                  <a:cubicBezTo>
                    <a:pt x="198" y="197"/>
                    <a:pt x="198" y="197"/>
                    <a:pt x="198" y="197"/>
                  </a:cubicBezTo>
                  <a:cubicBezTo>
                    <a:pt x="200" y="196"/>
                    <a:pt x="200" y="196"/>
                    <a:pt x="200" y="196"/>
                  </a:cubicBezTo>
                  <a:cubicBezTo>
                    <a:pt x="200" y="196"/>
                    <a:pt x="200" y="196"/>
                    <a:pt x="200" y="196"/>
                  </a:cubicBezTo>
                  <a:cubicBezTo>
                    <a:pt x="201" y="197"/>
                    <a:pt x="201" y="197"/>
                    <a:pt x="201" y="197"/>
                  </a:cubicBezTo>
                  <a:cubicBezTo>
                    <a:pt x="203" y="197"/>
                    <a:pt x="203" y="197"/>
                    <a:pt x="203" y="197"/>
                  </a:cubicBezTo>
                  <a:cubicBezTo>
                    <a:pt x="203" y="198"/>
                    <a:pt x="203" y="198"/>
                    <a:pt x="203" y="198"/>
                  </a:cubicBezTo>
                  <a:cubicBezTo>
                    <a:pt x="204" y="199"/>
                    <a:pt x="204" y="199"/>
                    <a:pt x="204" y="199"/>
                  </a:cubicBezTo>
                  <a:cubicBezTo>
                    <a:pt x="204" y="199"/>
                    <a:pt x="204" y="199"/>
                    <a:pt x="204" y="199"/>
                  </a:cubicBezTo>
                  <a:cubicBezTo>
                    <a:pt x="203" y="200"/>
                    <a:pt x="203" y="200"/>
                    <a:pt x="203" y="200"/>
                  </a:cubicBezTo>
                  <a:cubicBezTo>
                    <a:pt x="203" y="201"/>
                    <a:pt x="203" y="201"/>
                    <a:pt x="203" y="201"/>
                  </a:cubicBezTo>
                  <a:cubicBezTo>
                    <a:pt x="203" y="201"/>
                    <a:pt x="203" y="201"/>
                    <a:pt x="203" y="201"/>
                  </a:cubicBezTo>
                  <a:cubicBezTo>
                    <a:pt x="203" y="202"/>
                    <a:pt x="203" y="202"/>
                    <a:pt x="203" y="202"/>
                  </a:cubicBezTo>
                  <a:cubicBezTo>
                    <a:pt x="202" y="203"/>
                    <a:pt x="202" y="203"/>
                    <a:pt x="202" y="203"/>
                  </a:cubicBezTo>
                  <a:cubicBezTo>
                    <a:pt x="201" y="203"/>
                    <a:pt x="201" y="203"/>
                    <a:pt x="201" y="203"/>
                  </a:cubicBezTo>
                  <a:cubicBezTo>
                    <a:pt x="201" y="204"/>
                    <a:pt x="201" y="204"/>
                    <a:pt x="201" y="204"/>
                  </a:cubicBezTo>
                  <a:cubicBezTo>
                    <a:pt x="200" y="205"/>
                    <a:pt x="200" y="205"/>
                    <a:pt x="200" y="205"/>
                  </a:cubicBezTo>
                  <a:cubicBezTo>
                    <a:pt x="201" y="205"/>
                    <a:pt x="201" y="205"/>
                    <a:pt x="201" y="205"/>
                  </a:cubicBezTo>
                  <a:cubicBezTo>
                    <a:pt x="201" y="207"/>
                    <a:pt x="201" y="207"/>
                    <a:pt x="201" y="207"/>
                  </a:cubicBezTo>
                  <a:cubicBezTo>
                    <a:pt x="202" y="208"/>
                    <a:pt x="202" y="208"/>
                    <a:pt x="202" y="208"/>
                  </a:cubicBezTo>
                  <a:cubicBezTo>
                    <a:pt x="202" y="209"/>
                    <a:pt x="202" y="209"/>
                    <a:pt x="202" y="209"/>
                  </a:cubicBezTo>
                  <a:cubicBezTo>
                    <a:pt x="200" y="209"/>
                    <a:pt x="200" y="209"/>
                    <a:pt x="200" y="209"/>
                  </a:cubicBezTo>
                  <a:cubicBezTo>
                    <a:pt x="201" y="210"/>
                    <a:pt x="201" y="210"/>
                    <a:pt x="201" y="210"/>
                  </a:cubicBezTo>
                  <a:cubicBezTo>
                    <a:pt x="203" y="210"/>
                    <a:pt x="203" y="210"/>
                    <a:pt x="203" y="210"/>
                  </a:cubicBezTo>
                  <a:cubicBezTo>
                    <a:pt x="204" y="210"/>
                    <a:pt x="204" y="210"/>
                    <a:pt x="204" y="210"/>
                  </a:cubicBezTo>
                  <a:cubicBezTo>
                    <a:pt x="204" y="210"/>
                    <a:pt x="204" y="210"/>
                    <a:pt x="204" y="210"/>
                  </a:cubicBezTo>
                  <a:cubicBezTo>
                    <a:pt x="205" y="211"/>
                    <a:pt x="205" y="211"/>
                    <a:pt x="205" y="211"/>
                  </a:cubicBezTo>
                  <a:cubicBezTo>
                    <a:pt x="205" y="210"/>
                    <a:pt x="205" y="210"/>
                    <a:pt x="205" y="210"/>
                  </a:cubicBezTo>
                  <a:cubicBezTo>
                    <a:pt x="206" y="210"/>
                    <a:pt x="206" y="210"/>
                    <a:pt x="206" y="210"/>
                  </a:cubicBezTo>
                  <a:cubicBezTo>
                    <a:pt x="206" y="210"/>
                    <a:pt x="206" y="210"/>
                    <a:pt x="206" y="210"/>
                  </a:cubicBezTo>
                  <a:cubicBezTo>
                    <a:pt x="208" y="210"/>
                    <a:pt x="208" y="210"/>
                    <a:pt x="208" y="210"/>
                  </a:cubicBezTo>
                  <a:cubicBezTo>
                    <a:pt x="210" y="211"/>
                    <a:pt x="210" y="211"/>
                    <a:pt x="210" y="211"/>
                  </a:cubicBezTo>
                  <a:cubicBezTo>
                    <a:pt x="211" y="210"/>
                    <a:pt x="211" y="210"/>
                    <a:pt x="211" y="210"/>
                  </a:cubicBezTo>
                  <a:cubicBezTo>
                    <a:pt x="212" y="210"/>
                    <a:pt x="212" y="210"/>
                    <a:pt x="212" y="210"/>
                  </a:cubicBezTo>
                  <a:cubicBezTo>
                    <a:pt x="213" y="211"/>
                    <a:pt x="213" y="211"/>
                    <a:pt x="213" y="211"/>
                  </a:cubicBezTo>
                  <a:cubicBezTo>
                    <a:pt x="213" y="211"/>
                    <a:pt x="213" y="211"/>
                    <a:pt x="213" y="211"/>
                  </a:cubicBezTo>
                  <a:cubicBezTo>
                    <a:pt x="213" y="211"/>
                    <a:pt x="213" y="211"/>
                    <a:pt x="213" y="211"/>
                  </a:cubicBezTo>
                  <a:cubicBezTo>
                    <a:pt x="214" y="210"/>
                    <a:pt x="214" y="210"/>
                    <a:pt x="214" y="210"/>
                  </a:cubicBezTo>
                  <a:cubicBezTo>
                    <a:pt x="215" y="211"/>
                    <a:pt x="215" y="211"/>
                    <a:pt x="215" y="211"/>
                  </a:cubicBezTo>
                  <a:cubicBezTo>
                    <a:pt x="215" y="211"/>
                    <a:pt x="215" y="211"/>
                    <a:pt x="215" y="211"/>
                  </a:cubicBezTo>
                  <a:cubicBezTo>
                    <a:pt x="216" y="211"/>
                    <a:pt x="216" y="211"/>
                    <a:pt x="216" y="211"/>
                  </a:cubicBezTo>
                  <a:cubicBezTo>
                    <a:pt x="216" y="211"/>
                    <a:pt x="216" y="211"/>
                    <a:pt x="216" y="211"/>
                  </a:cubicBezTo>
                  <a:cubicBezTo>
                    <a:pt x="217" y="211"/>
                    <a:pt x="217" y="211"/>
                    <a:pt x="217" y="211"/>
                  </a:cubicBezTo>
                  <a:cubicBezTo>
                    <a:pt x="217" y="212"/>
                    <a:pt x="217" y="212"/>
                    <a:pt x="217" y="212"/>
                  </a:cubicBezTo>
                  <a:cubicBezTo>
                    <a:pt x="218" y="212"/>
                    <a:pt x="218" y="212"/>
                    <a:pt x="218" y="212"/>
                  </a:cubicBezTo>
                  <a:cubicBezTo>
                    <a:pt x="218" y="212"/>
                    <a:pt x="218" y="212"/>
                    <a:pt x="218" y="212"/>
                  </a:cubicBezTo>
                  <a:cubicBezTo>
                    <a:pt x="220" y="212"/>
                    <a:pt x="220" y="212"/>
                    <a:pt x="220" y="212"/>
                  </a:cubicBezTo>
                  <a:cubicBezTo>
                    <a:pt x="220" y="211"/>
                    <a:pt x="220" y="211"/>
                    <a:pt x="220" y="211"/>
                  </a:cubicBezTo>
                  <a:cubicBezTo>
                    <a:pt x="222" y="210"/>
                    <a:pt x="222" y="210"/>
                    <a:pt x="222" y="210"/>
                  </a:cubicBezTo>
                  <a:cubicBezTo>
                    <a:pt x="222" y="210"/>
                    <a:pt x="222" y="210"/>
                    <a:pt x="222" y="210"/>
                  </a:cubicBezTo>
                  <a:cubicBezTo>
                    <a:pt x="224" y="209"/>
                    <a:pt x="224" y="209"/>
                    <a:pt x="224" y="209"/>
                  </a:cubicBezTo>
                  <a:cubicBezTo>
                    <a:pt x="225" y="209"/>
                    <a:pt x="225" y="209"/>
                    <a:pt x="225" y="209"/>
                  </a:cubicBezTo>
                  <a:cubicBezTo>
                    <a:pt x="226" y="208"/>
                    <a:pt x="226" y="208"/>
                    <a:pt x="226" y="208"/>
                  </a:cubicBezTo>
                  <a:cubicBezTo>
                    <a:pt x="227" y="208"/>
                    <a:pt x="227" y="208"/>
                    <a:pt x="227" y="208"/>
                  </a:cubicBezTo>
                  <a:cubicBezTo>
                    <a:pt x="227" y="208"/>
                    <a:pt x="227" y="208"/>
                    <a:pt x="227" y="208"/>
                  </a:cubicBezTo>
                  <a:cubicBezTo>
                    <a:pt x="229" y="208"/>
                    <a:pt x="229" y="208"/>
                    <a:pt x="229" y="208"/>
                  </a:cubicBezTo>
                  <a:cubicBezTo>
                    <a:pt x="229" y="208"/>
                    <a:pt x="229" y="208"/>
                    <a:pt x="229" y="208"/>
                  </a:cubicBezTo>
                  <a:cubicBezTo>
                    <a:pt x="230" y="208"/>
                    <a:pt x="230" y="208"/>
                    <a:pt x="230" y="208"/>
                  </a:cubicBezTo>
                  <a:cubicBezTo>
                    <a:pt x="233" y="208"/>
                    <a:pt x="233" y="208"/>
                    <a:pt x="233" y="208"/>
                  </a:cubicBezTo>
                  <a:cubicBezTo>
                    <a:pt x="235" y="207"/>
                    <a:pt x="235" y="207"/>
                    <a:pt x="235" y="207"/>
                  </a:cubicBezTo>
                  <a:cubicBezTo>
                    <a:pt x="236" y="206"/>
                    <a:pt x="236" y="206"/>
                    <a:pt x="236" y="206"/>
                  </a:cubicBezTo>
                  <a:cubicBezTo>
                    <a:pt x="236" y="206"/>
                    <a:pt x="236" y="206"/>
                    <a:pt x="236" y="206"/>
                  </a:cubicBezTo>
                  <a:cubicBezTo>
                    <a:pt x="236" y="206"/>
                    <a:pt x="236" y="206"/>
                    <a:pt x="236" y="206"/>
                  </a:cubicBezTo>
                  <a:cubicBezTo>
                    <a:pt x="237" y="206"/>
                    <a:pt x="237" y="206"/>
                    <a:pt x="237" y="206"/>
                  </a:cubicBezTo>
                  <a:cubicBezTo>
                    <a:pt x="238" y="205"/>
                    <a:pt x="238" y="205"/>
                    <a:pt x="238" y="205"/>
                  </a:cubicBezTo>
                  <a:cubicBezTo>
                    <a:pt x="238" y="204"/>
                    <a:pt x="238" y="204"/>
                    <a:pt x="238" y="204"/>
                  </a:cubicBezTo>
                  <a:cubicBezTo>
                    <a:pt x="238" y="204"/>
                    <a:pt x="238" y="204"/>
                    <a:pt x="238" y="204"/>
                  </a:cubicBezTo>
                  <a:cubicBezTo>
                    <a:pt x="239" y="204"/>
                    <a:pt x="239" y="204"/>
                    <a:pt x="239" y="204"/>
                  </a:cubicBezTo>
                  <a:cubicBezTo>
                    <a:pt x="239" y="204"/>
                    <a:pt x="239" y="204"/>
                    <a:pt x="239" y="204"/>
                  </a:cubicBezTo>
                  <a:cubicBezTo>
                    <a:pt x="240" y="203"/>
                    <a:pt x="240" y="203"/>
                    <a:pt x="240" y="203"/>
                  </a:cubicBezTo>
                  <a:cubicBezTo>
                    <a:pt x="240" y="203"/>
                    <a:pt x="240" y="203"/>
                    <a:pt x="240" y="203"/>
                  </a:cubicBezTo>
                  <a:cubicBezTo>
                    <a:pt x="240" y="203"/>
                    <a:pt x="240" y="203"/>
                    <a:pt x="240" y="203"/>
                  </a:cubicBezTo>
                  <a:cubicBezTo>
                    <a:pt x="241" y="203"/>
                    <a:pt x="241" y="203"/>
                    <a:pt x="241" y="203"/>
                  </a:cubicBezTo>
                  <a:cubicBezTo>
                    <a:pt x="241" y="203"/>
                    <a:pt x="241" y="203"/>
                    <a:pt x="241" y="203"/>
                  </a:cubicBezTo>
                  <a:cubicBezTo>
                    <a:pt x="241" y="204"/>
                    <a:pt x="241" y="204"/>
                    <a:pt x="241" y="204"/>
                  </a:cubicBezTo>
                  <a:cubicBezTo>
                    <a:pt x="242" y="205"/>
                    <a:pt x="242" y="205"/>
                    <a:pt x="242" y="205"/>
                  </a:cubicBezTo>
                  <a:cubicBezTo>
                    <a:pt x="241" y="205"/>
                    <a:pt x="241" y="205"/>
                    <a:pt x="241" y="205"/>
                  </a:cubicBezTo>
                  <a:cubicBezTo>
                    <a:pt x="241" y="206"/>
                    <a:pt x="241" y="206"/>
                    <a:pt x="241" y="206"/>
                  </a:cubicBezTo>
                  <a:cubicBezTo>
                    <a:pt x="240" y="207"/>
                    <a:pt x="240" y="207"/>
                    <a:pt x="240" y="207"/>
                  </a:cubicBezTo>
                  <a:cubicBezTo>
                    <a:pt x="240" y="207"/>
                    <a:pt x="240" y="207"/>
                    <a:pt x="240" y="207"/>
                  </a:cubicBezTo>
                  <a:cubicBezTo>
                    <a:pt x="240" y="208"/>
                    <a:pt x="240" y="208"/>
                    <a:pt x="240" y="208"/>
                  </a:cubicBezTo>
                  <a:cubicBezTo>
                    <a:pt x="240" y="208"/>
                    <a:pt x="240" y="208"/>
                    <a:pt x="240" y="208"/>
                  </a:cubicBezTo>
                  <a:cubicBezTo>
                    <a:pt x="241" y="209"/>
                    <a:pt x="241" y="209"/>
                    <a:pt x="241" y="209"/>
                  </a:cubicBezTo>
                  <a:cubicBezTo>
                    <a:pt x="242" y="208"/>
                    <a:pt x="242" y="208"/>
                    <a:pt x="242" y="208"/>
                  </a:cubicBezTo>
                  <a:cubicBezTo>
                    <a:pt x="243" y="208"/>
                    <a:pt x="243" y="208"/>
                    <a:pt x="243" y="208"/>
                  </a:cubicBezTo>
                  <a:cubicBezTo>
                    <a:pt x="244" y="209"/>
                    <a:pt x="244" y="209"/>
                    <a:pt x="244" y="209"/>
                  </a:cubicBezTo>
                  <a:cubicBezTo>
                    <a:pt x="244" y="210"/>
                    <a:pt x="244" y="210"/>
                    <a:pt x="244" y="210"/>
                  </a:cubicBezTo>
                  <a:cubicBezTo>
                    <a:pt x="244" y="210"/>
                    <a:pt x="244" y="210"/>
                    <a:pt x="244" y="210"/>
                  </a:cubicBezTo>
                  <a:cubicBezTo>
                    <a:pt x="245" y="210"/>
                    <a:pt x="245" y="210"/>
                    <a:pt x="245" y="210"/>
                  </a:cubicBezTo>
                  <a:cubicBezTo>
                    <a:pt x="245" y="209"/>
                    <a:pt x="245" y="209"/>
                    <a:pt x="245" y="209"/>
                  </a:cubicBezTo>
                  <a:cubicBezTo>
                    <a:pt x="246" y="210"/>
                    <a:pt x="246" y="210"/>
                    <a:pt x="246" y="210"/>
                  </a:cubicBezTo>
                  <a:cubicBezTo>
                    <a:pt x="246" y="211"/>
                    <a:pt x="246" y="211"/>
                    <a:pt x="246" y="211"/>
                  </a:cubicBezTo>
                  <a:cubicBezTo>
                    <a:pt x="245" y="211"/>
                    <a:pt x="245" y="211"/>
                    <a:pt x="245" y="211"/>
                  </a:cubicBezTo>
                  <a:cubicBezTo>
                    <a:pt x="244" y="211"/>
                    <a:pt x="244" y="211"/>
                    <a:pt x="244" y="211"/>
                  </a:cubicBezTo>
                  <a:cubicBezTo>
                    <a:pt x="243" y="212"/>
                    <a:pt x="243" y="212"/>
                    <a:pt x="243" y="212"/>
                  </a:cubicBezTo>
                  <a:cubicBezTo>
                    <a:pt x="243" y="213"/>
                    <a:pt x="243" y="213"/>
                    <a:pt x="243" y="213"/>
                  </a:cubicBezTo>
                  <a:cubicBezTo>
                    <a:pt x="244" y="213"/>
                    <a:pt x="244" y="213"/>
                    <a:pt x="244" y="213"/>
                  </a:cubicBezTo>
                  <a:cubicBezTo>
                    <a:pt x="245" y="213"/>
                    <a:pt x="245" y="213"/>
                    <a:pt x="245" y="213"/>
                  </a:cubicBezTo>
                  <a:cubicBezTo>
                    <a:pt x="246" y="214"/>
                    <a:pt x="246" y="214"/>
                    <a:pt x="246" y="214"/>
                  </a:cubicBezTo>
                  <a:cubicBezTo>
                    <a:pt x="247" y="213"/>
                    <a:pt x="247" y="213"/>
                    <a:pt x="247" y="213"/>
                  </a:cubicBezTo>
                  <a:cubicBezTo>
                    <a:pt x="248" y="212"/>
                    <a:pt x="248" y="212"/>
                    <a:pt x="248" y="212"/>
                  </a:cubicBezTo>
                  <a:cubicBezTo>
                    <a:pt x="248" y="212"/>
                    <a:pt x="248" y="212"/>
                    <a:pt x="248" y="212"/>
                  </a:cubicBezTo>
                  <a:cubicBezTo>
                    <a:pt x="248" y="213"/>
                    <a:pt x="248" y="213"/>
                    <a:pt x="248" y="213"/>
                  </a:cubicBezTo>
                  <a:cubicBezTo>
                    <a:pt x="249" y="214"/>
                    <a:pt x="249" y="214"/>
                    <a:pt x="249" y="214"/>
                  </a:cubicBezTo>
                  <a:cubicBezTo>
                    <a:pt x="249" y="215"/>
                    <a:pt x="249" y="215"/>
                    <a:pt x="249" y="215"/>
                  </a:cubicBezTo>
                  <a:cubicBezTo>
                    <a:pt x="250" y="214"/>
                    <a:pt x="250" y="214"/>
                    <a:pt x="250" y="214"/>
                  </a:cubicBezTo>
                  <a:cubicBezTo>
                    <a:pt x="251" y="214"/>
                    <a:pt x="251" y="214"/>
                    <a:pt x="251" y="214"/>
                  </a:cubicBezTo>
                  <a:cubicBezTo>
                    <a:pt x="251" y="215"/>
                    <a:pt x="251" y="215"/>
                    <a:pt x="251" y="215"/>
                  </a:cubicBezTo>
                  <a:cubicBezTo>
                    <a:pt x="252" y="215"/>
                    <a:pt x="252" y="215"/>
                    <a:pt x="252" y="215"/>
                  </a:cubicBezTo>
                  <a:cubicBezTo>
                    <a:pt x="253" y="216"/>
                    <a:pt x="253" y="216"/>
                    <a:pt x="253" y="216"/>
                  </a:cubicBezTo>
                  <a:cubicBezTo>
                    <a:pt x="253" y="216"/>
                    <a:pt x="253" y="216"/>
                    <a:pt x="253" y="216"/>
                  </a:cubicBezTo>
                  <a:cubicBezTo>
                    <a:pt x="253" y="215"/>
                    <a:pt x="253" y="215"/>
                    <a:pt x="253" y="215"/>
                  </a:cubicBezTo>
                  <a:cubicBezTo>
                    <a:pt x="254" y="215"/>
                    <a:pt x="254" y="215"/>
                    <a:pt x="254" y="215"/>
                  </a:cubicBezTo>
                  <a:cubicBezTo>
                    <a:pt x="255" y="215"/>
                    <a:pt x="255" y="215"/>
                    <a:pt x="255" y="215"/>
                  </a:cubicBezTo>
                  <a:cubicBezTo>
                    <a:pt x="255" y="215"/>
                    <a:pt x="255" y="215"/>
                    <a:pt x="255" y="215"/>
                  </a:cubicBezTo>
                  <a:cubicBezTo>
                    <a:pt x="255" y="216"/>
                    <a:pt x="255" y="216"/>
                    <a:pt x="255" y="216"/>
                  </a:cubicBezTo>
                  <a:cubicBezTo>
                    <a:pt x="256" y="216"/>
                    <a:pt x="256" y="216"/>
                    <a:pt x="256" y="216"/>
                  </a:cubicBezTo>
                  <a:cubicBezTo>
                    <a:pt x="257" y="216"/>
                    <a:pt x="257" y="216"/>
                    <a:pt x="257" y="216"/>
                  </a:cubicBezTo>
                  <a:cubicBezTo>
                    <a:pt x="257" y="215"/>
                    <a:pt x="257" y="215"/>
                    <a:pt x="257" y="215"/>
                  </a:cubicBezTo>
                  <a:cubicBezTo>
                    <a:pt x="258" y="215"/>
                    <a:pt x="258" y="215"/>
                    <a:pt x="258" y="215"/>
                  </a:cubicBezTo>
                  <a:cubicBezTo>
                    <a:pt x="258" y="216"/>
                    <a:pt x="258" y="216"/>
                    <a:pt x="258" y="216"/>
                  </a:cubicBezTo>
                  <a:cubicBezTo>
                    <a:pt x="258" y="216"/>
                    <a:pt x="258" y="216"/>
                    <a:pt x="258" y="216"/>
                  </a:cubicBezTo>
                  <a:cubicBezTo>
                    <a:pt x="259" y="215"/>
                    <a:pt x="259" y="215"/>
                    <a:pt x="259" y="215"/>
                  </a:cubicBezTo>
                  <a:cubicBezTo>
                    <a:pt x="259" y="215"/>
                    <a:pt x="259" y="215"/>
                    <a:pt x="259" y="215"/>
                  </a:cubicBezTo>
                  <a:cubicBezTo>
                    <a:pt x="260" y="215"/>
                    <a:pt x="260" y="215"/>
                    <a:pt x="260" y="215"/>
                  </a:cubicBezTo>
                  <a:cubicBezTo>
                    <a:pt x="261" y="215"/>
                    <a:pt x="261" y="215"/>
                    <a:pt x="261" y="215"/>
                  </a:cubicBezTo>
                  <a:cubicBezTo>
                    <a:pt x="261" y="215"/>
                    <a:pt x="261" y="215"/>
                    <a:pt x="261" y="215"/>
                  </a:cubicBezTo>
                  <a:cubicBezTo>
                    <a:pt x="261" y="215"/>
                    <a:pt x="261" y="215"/>
                    <a:pt x="261" y="215"/>
                  </a:cubicBezTo>
                  <a:cubicBezTo>
                    <a:pt x="262" y="215"/>
                    <a:pt x="262" y="215"/>
                    <a:pt x="262" y="215"/>
                  </a:cubicBezTo>
                  <a:close/>
                  <a:moveTo>
                    <a:pt x="379" y="259"/>
                  </a:moveTo>
                  <a:cubicBezTo>
                    <a:pt x="380" y="258"/>
                    <a:pt x="380" y="258"/>
                    <a:pt x="380" y="258"/>
                  </a:cubicBezTo>
                  <a:cubicBezTo>
                    <a:pt x="379" y="257"/>
                    <a:pt x="379" y="257"/>
                    <a:pt x="379" y="257"/>
                  </a:cubicBezTo>
                  <a:cubicBezTo>
                    <a:pt x="379" y="256"/>
                    <a:pt x="379" y="256"/>
                    <a:pt x="379" y="256"/>
                  </a:cubicBezTo>
                  <a:cubicBezTo>
                    <a:pt x="379" y="255"/>
                    <a:pt x="379" y="255"/>
                    <a:pt x="379" y="255"/>
                  </a:cubicBezTo>
                  <a:cubicBezTo>
                    <a:pt x="381" y="253"/>
                    <a:pt x="381" y="253"/>
                    <a:pt x="381" y="253"/>
                  </a:cubicBezTo>
                  <a:cubicBezTo>
                    <a:pt x="382" y="252"/>
                    <a:pt x="382" y="252"/>
                    <a:pt x="382" y="252"/>
                  </a:cubicBezTo>
                  <a:cubicBezTo>
                    <a:pt x="383" y="251"/>
                    <a:pt x="383" y="251"/>
                    <a:pt x="383" y="251"/>
                  </a:cubicBezTo>
                  <a:cubicBezTo>
                    <a:pt x="385" y="248"/>
                    <a:pt x="385" y="248"/>
                    <a:pt x="385" y="248"/>
                  </a:cubicBezTo>
                  <a:cubicBezTo>
                    <a:pt x="386" y="248"/>
                    <a:pt x="386" y="248"/>
                    <a:pt x="386" y="248"/>
                  </a:cubicBezTo>
                  <a:cubicBezTo>
                    <a:pt x="386" y="248"/>
                    <a:pt x="386" y="248"/>
                    <a:pt x="386" y="248"/>
                  </a:cubicBezTo>
                  <a:cubicBezTo>
                    <a:pt x="387" y="247"/>
                    <a:pt x="387" y="247"/>
                    <a:pt x="387" y="247"/>
                  </a:cubicBezTo>
                  <a:cubicBezTo>
                    <a:pt x="388" y="247"/>
                    <a:pt x="388" y="247"/>
                    <a:pt x="388" y="247"/>
                  </a:cubicBezTo>
                  <a:cubicBezTo>
                    <a:pt x="389" y="247"/>
                    <a:pt x="389" y="247"/>
                    <a:pt x="389" y="247"/>
                  </a:cubicBezTo>
                  <a:cubicBezTo>
                    <a:pt x="390" y="247"/>
                    <a:pt x="390" y="247"/>
                    <a:pt x="390" y="247"/>
                  </a:cubicBezTo>
                  <a:cubicBezTo>
                    <a:pt x="391" y="248"/>
                    <a:pt x="391" y="248"/>
                    <a:pt x="391" y="248"/>
                  </a:cubicBezTo>
                  <a:cubicBezTo>
                    <a:pt x="391" y="248"/>
                    <a:pt x="391" y="248"/>
                    <a:pt x="391" y="248"/>
                  </a:cubicBezTo>
                  <a:cubicBezTo>
                    <a:pt x="392" y="249"/>
                    <a:pt x="392" y="249"/>
                    <a:pt x="392" y="249"/>
                  </a:cubicBezTo>
                  <a:cubicBezTo>
                    <a:pt x="393" y="250"/>
                    <a:pt x="393" y="250"/>
                    <a:pt x="393" y="250"/>
                  </a:cubicBezTo>
                  <a:cubicBezTo>
                    <a:pt x="393" y="251"/>
                    <a:pt x="393" y="251"/>
                    <a:pt x="393" y="251"/>
                  </a:cubicBezTo>
                  <a:cubicBezTo>
                    <a:pt x="392" y="252"/>
                    <a:pt x="392" y="252"/>
                    <a:pt x="392" y="252"/>
                  </a:cubicBezTo>
                  <a:cubicBezTo>
                    <a:pt x="391" y="253"/>
                    <a:pt x="391" y="253"/>
                    <a:pt x="391" y="253"/>
                  </a:cubicBezTo>
                  <a:cubicBezTo>
                    <a:pt x="391" y="254"/>
                    <a:pt x="391" y="254"/>
                    <a:pt x="391" y="254"/>
                  </a:cubicBezTo>
                  <a:cubicBezTo>
                    <a:pt x="389" y="257"/>
                    <a:pt x="389" y="257"/>
                    <a:pt x="389" y="257"/>
                  </a:cubicBezTo>
                  <a:cubicBezTo>
                    <a:pt x="389" y="258"/>
                    <a:pt x="389" y="258"/>
                    <a:pt x="389" y="258"/>
                  </a:cubicBezTo>
                  <a:cubicBezTo>
                    <a:pt x="388" y="258"/>
                    <a:pt x="388" y="258"/>
                    <a:pt x="388" y="258"/>
                  </a:cubicBezTo>
                  <a:cubicBezTo>
                    <a:pt x="386" y="259"/>
                    <a:pt x="386" y="259"/>
                    <a:pt x="386" y="259"/>
                  </a:cubicBezTo>
                  <a:cubicBezTo>
                    <a:pt x="386" y="259"/>
                    <a:pt x="386" y="259"/>
                    <a:pt x="386" y="259"/>
                  </a:cubicBezTo>
                  <a:cubicBezTo>
                    <a:pt x="385" y="260"/>
                    <a:pt x="385" y="260"/>
                    <a:pt x="385" y="260"/>
                  </a:cubicBezTo>
                  <a:cubicBezTo>
                    <a:pt x="384" y="260"/>
                    <a:pt x="384" y="260"/>
                    <a:pt x="384" y="260"/>
                  </a:cubicBezTo>
                  <a:cubicBezTo>
                    <a:pt x="383" y="260"/>
                    <a:pt x="383" y="260"/>
                    <a:pt x="383" y="260"/>
                  </a:cubicBezTo>
                  <a:cubicBezTo>
                    <a:pt x="381" y="260"/>
                    <a:pt x="381" y="260"/>
                    <a:pt x="381" y="260"/>
                  </a:cubicBezTo>
                  <a:cubicBezTo>
                    <a:pt x="380" y="260"/>
                    <a:pt x="380" y="260"/>
                    <a:pt x="380" y="260"/>
                  </a:cubicBezTo>
                  <a:cubicBezTo>
                    <a:pt x="379" y="260"/>
                    <a:pt x="379" y="260"/>
                    <a:pt x="379" y="260"/>
                  </a:cubicBezTo>
                  <a:cubicBezTo>
                    <a:pt x="379" y="259"/>
                    <a:pt x="379" y="259"/>
                    <a:pt x="379" y="259"/>
                  </a:cubicBezTo>
                  <a:close/>
                  <a:moveTo>
                    <a:pt x="268" y="211"/>
                  </a:moveTo>
                  <a:cubicBezTo>
                    <a:pt x="268" y="211"/>
                    <a:pt x="268" y="211"/>
                    <a:pt x="268" y="211"/>
                  </a:cubicBezTo>
                  <a:cubicBezTo>
                    <a:pt x="268" y="210"/>
                    <a:pt x="268" y="210"/>
                    <a:pt x="268" y="210"/>
                  </a:cubicBezTo>
                  <a:cubicBezTo>
                    <a:pt x="269" y="210"/>
                    <a:pt x="269" y="210"/>
                    <a:pt x="269" y="210"/>
                  </a:cubicBezTo>
                  <a:cubicBezTo>
                    <a:pt x="268" y="209"/>
                    <a:pt x="268" y="209"/>
                    <a:pt x="268" y="209"/>
                  </a:cubicBezTo>
                  <a:cubicBezTo>
                    <a:pt x="268" y="208"/>
                    <a:pt x="268" y="208"/>
                    <a:pt x="268" y="208"/>
                  </a:cubicBezTo>
                  <a:cubicBezTo>
                    <a:pt x="269" y="208"/>
                    <a:pt x="269" y="208"/>
                    <a:pt x="269" y="208"/>
                  </a:cubicBezTo>
                  <a:cubicBezTo>
                    <a:pt x="269" y="209"/>
                    <a:pt x="269" y="209"/>
                    <a:pt x="269" y="209"/>
                  </a:cubicBezTo>
                  <a:cubicBezTo>
                    <a:pt x="270" y="209"/>
                    <a:pt x="270" y="209"/>
                    <a:pt x="270" y="209"/>
                  </a:cubicBezTo>
                  <a:cubicBezTo>
                    <a:pt x="270" y="210"/>
                    <a:pt x="270" y="210"/>
                    <a:pt x="270" y="210"/>
                  </a:cubicBezTo>
                  <a:cubicBezTo>
                    <a:pt x="269" y="211"/>
                    <a:pt x="269" y="211"/>
                    <a:pt x="269" y="211"/>
                  </a:cubicBezTo>
                  <a:cubicBezTo>
                    <a:pt x="269" y="211"/>
                    <a:pt x="269" y="211"/>
                    <a:pt x="269" y="211"/>
                  </a:cubicBezTo>
                  <a:cubicBezTo>
                    <a:pt x="268" y="211"/>
                    <a:pt x="268" y="211"/>
                    <a:pt x="268" y="211"/>
                  </a:cubicBezTo>
                  <a:cubicBezTo>
                    <a:pt x="268" y="211"/>
                    <a:pt x="268" y="211"/>
                    <a:pt x="268" y="211"/>
                  </a:cubicBezTo>
                  <a:close/>
                  <a:moveTo>
                    <a:pt x="257" y="221"/>
                  </a:moveTo>
                  <a:cubicBezTo>
                    <a:pt x="258" y="220"/>
                    <a:pt x="258" y="220"/>
                    <a:pt x="258" y="220"/>
                  </a:cubicBezTo>
                  <a:cubicBezTo>
                    <a:pt x="258" y="220"/>
                    <a:pt x="258" y="220"/>
                    <a:pt x="258" y="220"/>
                  </a:cubicBezTo>
                  <a:cubicBezTo>
                    <a:pt x="258" y="219"/>
                    <a:pt x="258" y="219"/>
                    <a:pt x="258" y="219"/>
                  </a:cubicBezTo>
                  <a:cubicBezTo>
                    <a:pt x="259" y="218"/>
                    <a:pt x="259" y="218"/>
                    <a:pt x="259" y="218"/>
                  </a:cubicBezTo>
                  <a:cubicBezTo>
                    <a:pt x="258" y="218"/>
                    <a:pt x="258" y="218"/>
                    <a:pt x="258" y="218"/>
                  </a:cubicBezTo>
                  <a:cubicBezTo>
                    <a:pt x="257" y="219"/>
                    <a:pt x="257" y="219"/>
                    <a:pt x="257" y="219"/>
                  </a:cubicBezTo>
                  <a:cubicBezTo>
                    <a:pt x="257" y="219"/>
                    <a:pt x="257" y="219"/>
                    <a:pt x="257" y="219"/>
                  </a:cubicBezTo>
                  <a:cubicBezTo>
                    <a:pt x="256" y="219"/>
                    <a:pt x="256" y="219"/>
                    <a:pt x="256" y="219"/>
                  </a:cubicBezTo>
                  <a:cubicBezTo>
                    <a:pt x="256" y="219"/>
                    <a:pt x="256" y="219"/>
                    <a:pt x="256" y="219"/>
                  </a:cubicBezTo>
                  <a:cubicBezTo>
                    <a:pt x="257" y="221"/>
                    <a:pt x="257" y="221"/>
                    <a:pt x="257" y="221"/>
                  </a:cubicBezTo>
                  <a:cubicBezTo>
                    <a:pt x="257" y="221"/>
                    <a:pt x="257" y="221"/>
                    <a:pt x="257" y="221"/>
                  </a:cubicBezTo>
                  <a:close/>
                  <a:moveTo>
                    <a:pt x="270" y="219"/>
                  </a:moveTo>
                  <a:cubicBezTo>
                    <a:pt x="269" y="219"/>
                    <a:pt x="269" y="219"/>
                    <a:pt x="269" y="219"/>
                  </a:cubicBezTo>
                  <a:cubicBezTo>
                    <a:pt x="268" y="220"/>
                    <a:pt x="268" y="220"/>
                    <a:pt x="268" y="220"/>
                  </a:cubicBezTo>
                  <a:cubicBezTo>
                    <a:pt x="268" y="221"/>
                    <a:pt x="268" y="221"/>
                    <a:pt x="268" y="221"/>
                  </a:cubicBezTo>
                  <a:cubicBezTo>
                    <a:pt x="267" y="220"/>
                    <a:pt x="267" y="220"/>
                    <a:pt x="267" y="220"/>
                  </a:cubicBezTo>
                  <a:cubicBezTo>
                    <a:pt x="267" y="219"/>
                    <a:pt x="267" y="219"/>
                    <a:pt x="267" y="219"/>
                  </a:cubicBezTo>
                  <a:cubicBezTo>
                    <a:pt x="268" y="217"/>
                    <a:pt x="268" y="217"/>
                    <a:pt x="268" y="217"/>
                  </a:cubicBezTo>
                  <a:cubicBezTo>
                    <a:pt x="268" y="216"/>
                    <a:pt x="268" y="216"/>
                    <a:pt x="268" y="216"/>
                  </a:cubicBezTo>
                  <a:cubicBezTo>
                    <a:pt x="269" y="216"/>
                    <a:pt x="269" y="216"/>
                    <a:pt x="269" y="216"/>
                  </a:cubicBezTo>
                  <a:cubicBezTo>
                    <a:pt x="270" y="216"/>
                    <a:pt x="270" y="216"/>
                    <a:pt x="270" y="216"/>
                  </a:cubicBezTo>
                  <a:cubicBezTo>
                    <a:pt x="270" y="216"/>
                    <a:pt x="270" y="216"/>
                    <a:pt x="270" y="216"/>
                  </a:cubicBezTo>
                  <a:cubicBezTo>
                    <a:pt x="270" y="217"/>
                    <a:pt x="270" y="217"/>
                    <a:pt x="270" y="217"/>
                  </a:cubicBezTo>
                  <a:cubicBezTo>
                    <a:pt x="270" y="219"/>
                    <a:pt x="270" y="219"/>
                    <a:pt x="270" y="219"/>
                  </a:cubicBezTo>
                  <a:close/>
                  <a:moveTo>
                    <a:pt x="271" y="217"/>
                  </a:moveTo>
                  <a:cubicBezTo>
                    <a:pt x="271" y="216"/>
                    <a:pt x="271" y="216"/>
                    <a:pt x="271" y="216"/>
                  </a:cubicBezTo>
                  <a:cubicBezTo>
                    <a:pt x="271" y="216"/>
                    <a:pt x="271" y="216"/>
                    <a:pt x="271" y="216"/>
                  </a:cubicBezTo>
                  <a:cubicBezTo>
                    <a:pt x="271" y="214"/>
                    <a:pt x="271" y="214"/>
                    <a:pt x="271" y="214"/>
                  </a:cubicBezTo>
                  <a:cubicBezTo>
                    <a:pt x="272" y="214"/>
                    <a:pt x="272" y="214"/>
                    <a:pt x="272" y="214"/>
                  </a:cubicBezTo>
                  <a:cubicBezTo>
                    <a:pt x="273" y="215"/>
                    <a:pt x="273" y="215"/>
                    <a:pt x="273" y="215"/>
                  </a:cubicBezTo>
                  <a:cubicBezTo>
                    <a:pt x="272" y="216"/>
                    <a:pt x="272" y="216"/>
                    <a:pt x="272" y="216"/>
                  </a:cubicBezTo>
                  <a:cubicBezTo>
                    <a:pt x="272" y="217"/>
                    <a:pt x="272" y="217"/>
                    <a:pt x="272" y="217"/>
                  </a:cubicBezTo>
                  <a:cubicBezTo>
                    <a:pt x="271" y="217"/>
                    <a:pt x="271" y="217"/>
                    <a:pt x="271" y="217"/>
                  </a:cubicBezTo>
                  <a:close/>
                  <a:moveTo>
                    <a:pt x="294" y="217"/>
                  </a:moveTo>
                  <a:cubicBezTo>
                    <a:pt x="295" y="215"/>
                    <a:pt x="295" y="215"/>
                    <a:pt x="295" y="215"/>
                  </a:cubicBezTo>
                  <a:cubicBezTo>
                    <a:pt x="296" y="214"/>
                    <a:pt x="296" y="214"/>
                    <a:pt x="296" y="214"/>
                  </a:cubicBezTo>
                  <a:cubicBezTo>
                    <a:pt x="298" y="215"/>
                    <a:pt x="298" y="215"/>
                    <a:pt x="298" y="215"/>
                  </a:cubicBezTo>
                  <a:cubicBezTo>
                    <a:pt x="298" y="216"/>
                    <a:pt x="298" y="216"/>
                    <a:pt x="298" y="216"/>
                  </a:cubicBezTo>
                  <a:cubicBezTo>
                    <a:pt x="297" y="218"/>
                    <a:pt x="297" y="218"/>
                    <a:pt x="297" y="218"/>
                  </a:cubicBezTo>
                  <a:cubicBezTo>
                    <a:pt x="296" y="218"/>
                    <a:pt x="296" y="218"/>
                    <a:pt x="296" y="218"/>
                  </a:cubicBezTo>
                  <a:cubicBezTo>
                    <a:pt x="296" y="217"/>
                    <a:pt x="296" y="217"/>
                    <a:pt x="296" y="217"/>
                  </a:cubicBezTo>
                  <a:cubicBezTo>
                    <a:pt x="296" y="216"/>
                    <a:pt x="296" y="216"/>
                    <a:pt x="296" y="216"/>
                  </a:cubicBezTo>
                  <a:cubicBezTo>
                    <a:pt x="295" y="217"/>
                    <a:pt x="295" y="217"/>
                    <a:pt x="295" y="217"/>
                  </a:cubicBezTo>
                  <a:cubicBezTo>
                    <a:pt x="295" y="217"/>
                    <a:pt x="295" y="217"/>
                    <a:pt x="295" y="217"/>
                  </a:cubicBezTo>
                  <a:cubicBezTo>
                    <a:pt x="294" y="217"/>
                    <a:pt x="294" y="217"/>
                    <a:pt x="294" y="217"/>
                  </a:cubicBezTo>
                  <a:close/>
                  <a:moveTo>
                    <a:pt x="293" y="216"/>
                  </a:moveTo>
                  <a:cubicBezTo>
                    <a:pt x="294" y="216"/>
                    <a:pt x="294" y="216"/>
                    <a:pt x="294" y="216"/>
                  </a:cubicBezTo>
                  <a:cubicBezTo>
                    <a:pt x="295" y="215"/>
                    <a:pt x="295" y="215"/>
                    <a:pt x="295" y="215"/>
                  </a:cubicBezTo>
                  <a:cubicBezTo>
                    <a:pt x="294" y="213"/>
                    <a:pt x="294" y="213"/>
                    <a:pt x="294" y="213"/>
                  </a:cubicBezTo>
                  <a:cubicBezTo>
                    <a:pt x="293" y="214"/>
                    <a:pt x="293" y="214"/>
                    <a:pt x="293" y="214"/>
                  </a:cubicBezTo>
                  <a:cubicBezTo>
                    <a:pt x="293" y="216"/>
                    <a:pt x="293" y="216"/>
                    <a:pt x="293" y="216"/>
                  </a:cubicBezTo>
                  <a:close/>
                  <a:moveTo>
                    <a:pt x="293" y="227"/>
                  </a:moveTo>
                  <a:cubicBezTo>
                    <a:pt x="293" y="226"/>
                    <a:pt x="293" y="226"/>
                    <a:pt x="293" y="226"/>
                  </a:cubicBezTo>
                  <a:cubicBezTo>
                    <a:pt x="295" y="225"/>
                    <a:pt x="295" y="225"/>
                    <a:pt x="295" y="225"/>
                  </a:cubicBezTo>
                  <a:cubicBezTo>
                    <a:pt x="295" y="224"/>
                    <a:pt x="295" y="224"/>
                    <a:pt x="295" y="224"/>
                  </a:cubicBezTo>
                  <a:cubicBezTo>
                    <a:pt x="293" y="225"/>
                    <a:pt x="293" y="225"/>
                    <a:pt x="293" y="225"/>
                  </a:cubicBezTo>
                  <a:cubicBezTo>
                    <a:pt x="293" y="224"/>
                    <a:pt x="293" y="224"/>
                    <a:pt x="293" y="224"/>
                  </a:cubicBezTo>
                  <a:cubicBezTo>
                    <a:pt x="294" y="221"/>
                    <a:pt x="294" y="221"/>
                    <a:pt x="294" y="221"/>
                  </a:cubicBezTo>
                  <a:cubicBezTo>
                    <a:pt x="294" y="220"/>
                    <a:pt x="294" y="220"/>
                    <a:pt x="294" y="220"/>
                  </a:cubicBezTo>
                  <a:cubicBezTo>
                    <a:pt x="293" y="221"/>
                    <a:pt x="293" y="221"/>
                    <a:pt x="293" y="221"/>
                  </a:cubicBezTo>
                  <a:cubicBezTo>
                    <a:pt x="292" y="222"/>
                    <a:pt x="292" y="222"/>
                    <a:pt x="292" y="222"/>
                  </a:cubicBezTo>
                  <a:cubicBezTo>
                    <a:pt x="292" y="221"/>
                    <a:pt x="292" y="221"/>
                    <a:pt x="292" y="221"/>
                  </a:cubicBezTo>
                  <a:cubicBezTo>
                    <a:pt x="293" y="218"/>
                    <a:pt x="293" y="218"/>
                    <a:pt x="293" y="218"/>
                  </a:cubicBezTo>
                  <a:cubicBezTo>
                    <a:pt x="292" y="214"/>
                    <a:pt x="292" y="214"/>
                    <a:pt x="292" y="214"/>
                  </a:cubicBezTo>
                  <a:cubicBezTo>
                    <a:pt x="291" y="213"/>
                    <a:pt x="291" y="213"/>
                    <a:pt x="291" y="213"/>
                  </a:cubicBezTo>
                  <a:cubicBezTo>
                    <a:pt x="291" y="212"/>
                    <a:pt x="291" y="212"/>
                    <a:pt x="291" y="212"/>
                  </a:cubicBezTo>
                  <a:cubicBezTo>
                    <a:pt x="290" y="212"/>
                    <a:pt x="290" y="212"/>
                    <a:pt x="290" y="212"/>
                  </a:cubicBezTo>
                  <a:cubicBezTo>
                    <a:pt x="289" y="213"/>
                    <a:pt x="289" y="213"/>
                    <a:pt x="289" y="213"/>
                  </a:cubicBezTo>
                  <a:cubicBezTo>
                    <a:pt x="289" y="211"/>
                    <a:pt x="289" y="211"/>
                    <a:pt x="289" y="211"/>
                  </a:cubicBezTo>
                  <a:cubicBezTo>
                    <a:pt x="290" y="211"/>
                    <a:pt x="290" y="211"/>
                    <a:pt x="290" y="211"/>
                  </a:cubicBezTo>
                  <a:cubicBezTo>
                    <a:pt x="289" y="209"/>
                    <a:pt x="289" y="209"/>
                    <a:pt x="289" y="209"/>
                  </a:cubicBezTo>
                  <a:cubicBezTo>
                    <a:pt x="289" y="208"/>
                    <a:pt x="289" y="208"/>
                    <a:pt x="289" y="208"/>
                  </a:cubicBezTo>
                  <a:cubicBezTo>
                    <a:pt x="289" y="207"/>
                    <a:pt x="289" y="207"/>
                    <a:pt x="289" y="207"/>
                  </a:cubicBezTo>
                  <a:cubicBezTo>
                    <a:pt x="288" y="208"/>
                    <a:pt x="288" y="208"/>
                    <a:pt x="288" y="208"/>
                  </a:cubicBezTo>
                  <a:cubicBezTo>
                    <a:pt x="286" y="209"/>
                    <a:pt x="286" y="209"/>
                    <a:pt x="286" y="209"/>
                  </a:cubicBezTo>
                  <a:cubicBezTo>
                    <a:pt x="285" y="211"/>
                    <a:pt x="285" y="211"/>
                    <a:pt x="285" y="211"/>
                  </a:cubicBezTo>
                  <a:cubicBezTo>
                    <a:pt x="285" y="213"/>
                    <a:pt x="285" y="213"/>
                    <a:pt x="285" y="213"/>
                  </a:cubicBezTo>
                  <a:cubicBezTo>
                    <a:pt x="284" y="213"/>
                    <a:pt x="284" y="213"/>
                    <a:pt x="284" y="213"/>
                  </a:cubicBezTo>
                  <a:cubicBezTo>
                    <a:pt x="284" y="211"/>
                    <a:pt x="284" y="211"/>
                    <a:pt x="284" y="211"/>
                  </a:cubicBezTo>
                  <a:cubicBezTo>
                    <a:pt x="283" y="211"/>
                    <a:pt x="283" y="211"/>
                    <a:pt x="283" y="211"/>
                  </a:cubicBezTo>
                  <a:cubicBezTo>
                    <a:pt x="283" y="213"/>
                    <a:pt x="283" y="213"/>
                    <a:pt x="283" y="213"/>
                  </a:cubicBezTo>
                  <a:cubicBezTo>
                    <a:pt x="282" y="213"/>
                    <a:pt x="282" y="213"/>
                    <a:pt x="282" y="213"/>
                  </a:cubicBezTo>
                  <a:cubicBezTo>
                    <a:pt x="283" y="214"/>
                    <a:pt x="283" y="214"/>
                    <a:pt x="283" y="214"/>
                  </a:cubicBezTo>
                  <a:cubicBezTo>
                    <a:pt x="282" y="215"/>
                    <a:pt x="282" y="215"/>
                    <a:pt x="282" y="215"/>
                  </a:cubicBezTo>
                  <a:cubicBezTo>
                    <a:pt x="281" y="215"/>
                    <a:pt x="281" y="215"/>
                    <a:pt x="281" y="215"/>
                  </a:cubicBezTo>
                  <a:cubicBezTo>
                    <a:pt x="280" y="216"/>
                    <a:pt x="280" y="216"/>
                    <a:pt x="280" y="216"/>
                  </a:cubicBezTo>
                  <a:cubicBezTo>
                    <a:pt x="278" y="216"/>
                    <a:pt x="278" y="216"/>
                    <a:pt x="278" y="216"/>
                  </a:cubicBezTo>
                  <a:cubicBezTo>
                    <a:pt x="278" y="216"/>
                    <a:pt x="278" y="216"/>
                    <a:pt x="278" y="216"/>
                  </a:cubicBezTo>
                  <a:cubicBezTo>
                    <a:pt x="277" y="216"/>
                    <a:pt x="277" y="216"/>
                    <a:pt x="277" y="216"/>
                  </a:cubicBezTo>
                  <a:cubicBezTo>
                    <a:pt x="274" y="218"/>
                    <a:pt x="274" y="218"/>
                    <a:pt x="274" y="218"/>
                  </a:cubicBezTo>
                  <a:cubicBezTo>
                    <a:pt x="274" y="219"/>
                    <a:pt x="274" y="219"/>
                    <a:pt x="274" y="219"/>
                  </a:cubicBezTo>
                  <a:cubicBezTo>
                    <a:pt x="276" y="221"/>
                    <a:pt x="276" y="221"/>
                    <a:pt x="276" y="221"/>
                  </a:cubicBezTo>
                  <a:cubicBezTo>
                    <a:pt x="277" y="220"/>
                    <a:pt x="277" y="220"/>
                    <a:pt x="277" y="220"/>
                  </a:cubicBezTo>
                  <a:cubicBezTo>
                    <a:pt x="276" y="219"/>
                    <a:pt x="276" y="219"/>
                    <a:pt x="276" y="219"/>
                  </a:cubicBezTo>
                  <a:cubicBezTo>
                    <a:pt x="277" y="218"/>
                    <a:pt x="277" y="218"/>
                    <a:pt x="277" y="218"/>
                  </a:cubicBezTo>
                  <a:cubicBezTo>
                    <a:pt x="278" y="219"/>
                    <a:pt x="278" y="219"/>
                    <a:pt x="278" y="219"/>
                  </a:cubicBezTo>
                  <a:cubicBezTo>
                    <a:pt x="277" y="221"/>
                    <a:pt x="277" y="221"/>
                    <a:pt x="277" y="221"/>
                  </a:cubicBezTo>
                  <a:cubicBezTo>
                    <a:pt x="279" y="222"/>
                    <a:pt x="279" y="222"/>
                    <a:pt x="279" y="222"/>
                  </a:cubicBezTo>
                  <a:cubicBezTo>
                    <a:pt x="280" y="221"/>
                    <a:pt x="280" y="221"/>
                    <a:pt x="280" y="221"/>
                  </a:cubicBezTo>
                  <a:cubicBezTo>
                    <a:pt x="280" y="222"/>
                    <a:pt x="280" y="222"/>
                    <a:pt x="280" y="222"/>
                  </a:cubicBezTo>
                  <a:cubicBezTo>
                    <a:pt x="280" y="223"/>
                    <a:pt x="280" y="223"/>
                    <a:pt x="280" y="223"/>
                  </a:cubicBezTo>
                  <a:cubicBezTo>
                    <a:pt x="281" y="224"/>
                    <a:pt x="281" y="224"/>
                    <a:pt x="281" y="224"/>
                  </a:cubicBezTo>
                  <a:cubicBezTo>
                    <a:pt x="282" y="225"/>
                    <a:pt x="282" y="225"/>
                    <a:pt x="282" y="225"/>
                  </a:cubicBezTo>
                  <a:cubicBezTo>
                    <a:pt x="283" y="226"/>
                    <a:pt x="283" y="226"/>
                    <a:pt x="283" y="226"/>
                  </a:cubicBezTo>
                  <a:cubicBezTo>
                    <a:pt x="284" y="227"/>
                    <a:pt x="284" y="227"/>
                    <a:pt x="284" y="227"/>
                  </a:cubicBezTo>
                  <a:cubicBezTo>
                    <a:pt x="285" y="226"/>
                    <a:pt x="285" y="226"/>
                    <a:pt x="285" y="226"/>
                  </a:cubicBezTo>
                  <a:cubicBezTo>
                    <a:pt x="285" y="227"/>
                    <a:pt x="285" y="227"/>
                    <a:pt x="285" y="227"/>
                  </a:cubicBezTo>
                  <a:cubicBezTo>
                    <a:pt x="286" y="228"/>
                    <a:pt x="286" y="228"/>
                    <a:pt x="286" y="228"/>
                  </a:cubicBezTo>
                  <a:cubicBezTo>
                    <a:pt x="287" y="228"/>
                    <a:pt x="287" y="228"/>
                    <a:pt x="287" y="228"/>
                  </a:cubicBezTo>
                  <a:cubicBezTo>
                    <a:pt x="288" y="228"/>
                    <a:pt x="288" y="228"/>
                    <a:pt x="288" y="228"/>
                  </a:cubicBezTo>
                  <a:cubicBezTo>
                    <a:pt x="290" y="227"/>
                    <a:pt x="290" y="227"/>
                    <a:pt x="290" y="227"/>
                  </a:cubicBezTo>
                  <a:cubicBezTo>
                    <a:pt x="291" y="227"/>
                    <a:pt x="291" y="227"/>
                    <a:pt x="291" y="227"/>
                  </a:cubicBezTo>
                  <a:cubicBezTo>
                    <a:pt x="292" y="226"/>
                    <a:pt x="292" y="226"/>
                    <a:pt x="292" y="226"/>
                  </a:cubicBezTo>
                  <a:cubicBezTo>
                    <a:pt x="293" y="227"/>
                    <a:pt x="293" y="227"/>
                    <a:pt x="293" y="227"/>
                  </a:cubicBezTo>
                  <a:close/>
                  <a:moveTo>
                    <a:pt x="421" y="218"/>
                  </a:moveTo>
                  <a:cubicBezTo>
                    <a:pt x="421" y="217"/>
                    <a:pt x="421" y="217"/>
                    <a:pt x="421" y="217"/>
                  </a:cubicBezTo>
                  <a:cubicBezTo>
                    <a:pt x="420" y="216"/>
                    <a:pt x="420" y="216"/>
                    <a:pt x="420" y="216"/>
                  </a:cubicBezTo>
                  <a:cubicBezTo>
                    <a:pt x="421" y="215"/>
                    <a:pt x="421" y="215"/>
                    <a:pt x="421" y="215"/>
                  </a:cubicBezTo>
                  <a:cubicBezTo>
                    <a:pt x="422" y="215"/>
                    <a:pt x="422" y="215"/>
                    <a:pt x="422" y="215"/>
                  </a:cubicBezTo>
                  <a:cubicBezTo>
                    <a:pt x="423" y="215"/>
                    <a:pt x="423" y="215"/>
                    <a:pt x="423" y="215"/>
                  </a:cubicBezTo>
                  <a:cubicBezTo>
                    <a:pt x="423" y="216"/>
                    <a:pt x="423" y="216"/>
                    <a:pt x="423" y="216"/>
                  </a:cubicBezTo>
                  <a:cubicBezTo>
                    <a:pt x="424" y="216"/>
                    <a:pt x="424" y="216"/>
                    <a:pt x="424" y="216"/>
                  </a:cubicBezTo>
                  <a:cubicBezTo>
                    <a:pt x="425" y="216"/>
                    <a:pt x="425" y="216"/>
                    <a:pt x="425" y="216"/>
                  </a:cubicBezTo>
                  <a:cubicBezTo>
                    <a:pt x="424" y="217"/>
                    <a:pt x="424" y="217"/>
                    <a:pt x="424" y="217"/>
                  </a:cubicBezTo>
                  <a:cubicBezTo>
                    <a:pt x="423" y="218"/>
                    <a:pt x="423" y="218"/>
                    <a:pt x="423" y="218"/>
                  </a:cubicBezTo>
                  <a:cubicBezTo>
                    <a:pt x="422" y="217"/>
                    <a:pt x="422" y="217"/>
                    <a:pt x="422" y="217"/>
                  </a:cubicBezTo>
                  <a:cubicBezTo>
                    <a:pt x="422" y="218"/>
                    <a:pt x="422" y="218"/>
                    <a:pt x="422" y="218"/>
                  </a:cubicBezTo>
                  <a:cubicBezTo>
                    <a:pt x="421" y="218"/>
                    <a:pt x="421" y="218"/>
                    <a:pt x="421" y="218"/>
                  </a:cubicBezTo>
                  <a:cubicBezTo>
                    <a:pt x="421" y="218"/>
                    <a:pt x="421" y="218"/>
                    <a:pt x="421" y="218"/>
                  </a:cubicBezTo>
                  <a:close/>
                  <a:moveTo>
                    <a:pt x="418" y="328"/>
                  </a:moveTo>
                  <a:cubicBezTo>
                    <a:pt x="417" y="328"/>
                    <a:pt x="417" y="328"/>
                    <a:pt x="417" y="328"/>
                  </a:cubicBezTo>
                  <a:cubicBezTo>
                    <a:pt x="416" y="327"/>
                    <a:pt x="416" y="327"/>
                    <a:pt x="416" y="327"/>
                  </a:cubicBezTo>
                  <a:cubicBezTo>
                    <a:pt x="414" y="327"/>
                    <a:pt x="414" y="327"/>
                    <a:pt x="414" y="327"/>
                  </a:cubicBezTo>
                  <a:cubicBezTo>
                    <a:pt x="413" y="326"/>
                    <a:pt x="413" y="326"/>
                    <a:pt x="413" y="326"/>
                  </a:cubicBezTo>
                  <a:cubicBezTo>
                    <a:pt x="412" y="326"/>
                    <a:pt x="412" y="326"/>
                    <a:pt x="412" y="326"/>
                  </a:cubicBezTo>
                  <a:cubicBezTo>
                    <a:pt x="411" y="325"/>
                    <a:pt x="411" y="325"/>
                    <a:pt x="411" y="325"/>
                  </a:cubicBezTo>
                  <a:cubicBezTo>
                    <a:pt x="410" y="324"/>
                    <a:pt x="410" y="324"/>
                    <a:pt x="410" y="324"/>
                  </a:cubicBezTo>
                  <a:cubicBezTo>
                    <a:pt x="409" y="323"/>
                    <a:pt x="409" y="323"/>
                    <a:pt x="409" y="323"/>
                  </a:cubicBezTo>
                  <a:cubicBezTo>
                    <a:pt x="409" y="323"/>
                    <a:pt x="409" y="323"/>
                    <a:pt x="409" y="323"/>
                  </a:cubicBezTo>
                  <a:cubicBezTo>
                    <a:pt x="408" y="323"/>
                    <a:pt x="408" y="323"/>
                    <a:pt x="408" y="323"/>
                  </a:cubicBezTo>
                  <a:cubicBezTo>
                    <a:pt x="407" y="323"/>
                    <a:pt x="407" y="323"/>
                    <a:pt x="407" y="323"/>
                  </a:cubicBezTo>
                  <a:cubicBezTo>
                    <a:pt x="406" y="323"/>
                    <a:pt x="406" y="323"/>
                    <a:pt x="406" y="323"/>
                  </a:cubicBezTo>
                  <a:cubicBezTo>
                    <a:pt x="405" y="322"/>
                    <a:pt x="405" y="322"/>
                    <a:pt x="405" y="322"/>
                  </a:cubicBezTo>
                  <a:cubicBezTo>
                    <a:pt x="405" y="321"/>
                    <a:pt x="405" y="321"/>
                    <a:pt x="405" y="321"/>
                  </a:cubicBezTo>
                  <a:cubicBezTo>
                    <a:pt x="404" y="321"/>
                    <a:pt x="404" y="321"/>
                    <a:pt x="404" y="321"/>
                  </a:cubicBezTo>
                  <a:cubicBezTo>
                    <a:pt x="402" y="320"/>
                    <a:pt x="402" y="320"/>
                    <a:pt x="402" y="320"/>
                  </a:cubicBezTo>
                  <a:cubicBezTo>
                    <a:pt x="403" y="319"/>
                    <a:pt x="403" y="319"/>
                    <a:pt x="403" y="319"/>
                  </a:cubicBezTo>
                  <a:cubicBezTo>
                    <a:pt x="402" y="319"/>
                    <a:pt x="402" y="319"/>
                    <a:pt x="402" y="319"/>
                  </a:cubicBezTo>
                  <a:cubicBezTo>
                    <a:pt x="401" y="319"/>
                    <a:pt x="401" y="319"/>
                    <a:pt x="401" y="319"/>
                  </a:cubicBezTo>
                  <a:cubicBezTo>
                    <a:pt x="401" y="318"/>
                    <a:pt x="401" y="318"/>
                    <a:pt x="401" y="318"/>
                  </a:cubicBezTo>
                  <a:cubicBezTo>
                    <a:pt x="401" y="317"/>
                    <a:pt x="401" y="317"/>
                    <a:pt x="401" y="317"/>
                  </a:cubicBezTo>
                  <a:cubicBezTo>
                    <a:pt x="402" y="317"/>
                    <a:pt x="402" y="317"/>
                    <a:pt x="402" y="317"/>
                  </a:cubicBezTo>
                  <a:cubicBezTo>
                    <a:pt x="401" y="316"/>
                    <a:pt x="401" y="316"/>
                    <a:pt x="401" y="316"/>
                  </a:cubicBezTo>
                  <a:cubicBezTo>
                    <a:pt x="400" y="316"/>
                    <a:pt x="400" y="316"/>
                    <a:pt x="400" y="316"/>
                  </a:cubicBezTo>
                  <a:cubicBezTo>
                    <a:pt x="400" y="317"/>
                    <a:pt x="400" y="317"/>
                    <a:pt x="400" y="317"/>
                  </a:cubicBezTo>
                  <a:cubicBezTo>
                    <a:pt x="399" y="316"/>
                    <a:pt x="399" y="316"/>
                    <a:pt x="399" y="316"/>
                  </a:cubicBezTo>
                  <a:cubicBezTo>
                    <a:pt x="399" y="316"/>
                    <a:pt x="399" y="316"/>
                    <a:pt x="399" y="316"/>
                  </a:cubicBezTo>
                  <a:cubicBezTo>
                    <a:pt x="398" y="316"/>
                    <a:pt x="398" y="316"/>
                    <a:pt x="398" y="316"/>
                  </a:cubicBezTo>
                  <a:cubicBezTo>
                    <a:pt x="396" y="315"/>
                    <a:pt x="396" y="315"/>
                    <a:pt x="396" y="315"/>
                  </a:cubicBezTo>
                  <a:cubicBezTo>
                    <a:pt x="396" y="315"/>
                    <a:pt x="396" y="315"/>
                    <a:pt x="396" y="315"/>
                  </a:cubicBezTo>
                  <a:cubicBezTo>
                    <a:pt x="395" y="314"/>
                    <a:pt x="395" y="314"/>
                    <a:pt x="395" y="314"/>
                  </a:cubicBezTo>
                  <a:cubicBezTo>
                    <a:pt x="394" y="313"/>
                    <a:pt x="394" y="313"/>
                    <a:pt x="394" y="313"/>
                  </a:cubicBezTo>
                  <a:cubicBezTo>
                    <a:pt x="394" y="312"/>
                    <a:pt x="394" y="312"/>
                    <a:pt x="394" y="312"/>
                  </a:cubicBezTo>
                  <a:cubicBezTo>
                    <a:pt x="393" y="312"/>
                    <a:pt x="393" y="312"/>
                    <a:pt x="393" y="312"/>
                  </a:cubicBezTo>
                  <a:cubicBezTo>
                    <a:pt x="392" y="311"/>
                    <a:pt x="392" y="311"/>
                    <a:pt x="392" y="311"/>
                  </a:cubicBezTo>
                  <a:cubicBezTo>
                    <a:pt x="392" y="310"/>
                    <a:pt x="392" y="310"/>
                    <a:pt x="392" y="310"/>
                  </a:cubicBezTo>
                  <a:cubicBezTo>
                    <a:pt x="391" y="309"/>
                    <a:pt x="391" y="309"/>
                    <a:pt x="391" y="309"/>
                  </a:cubicBezTo>
                  <a:cubicBezTo>
                    <a:pt x="390" y="308"/>
                    <a:pt x="390" y="308"/>
                    <a:pt x="390" y="308"/>
                  </a:cubicBezTo>
                  <a:cubicBezTo>
                    <a:pt x="391" y="308"/>
                    <a:pt x="391" y="308"/>
                    <a:pt x="391" y="308"/>
                  </a:cubicBezTo>
                  <a:cubicBezTo>
                    <a:pt x="392" y="308"/>
                    <a:pt x="392" y="308"/>
                    <a:pt x="392" y="308"/>
                  </a:cubicBezTo>
                  <a:cubicBezTo>
                    <a:pt x="395" y="306"/>
                    <a:pt x="395" y="306"/>
                    <a:pt x="395" y="306"/>
                  </a:cubicBezTo>
                  <a:cubicBezTo>
                    <a:pt x="395" y="306"/>
                    <a:pt x="395" y="306"/>
                    <a:pt x="395" y="306"/>
                  </a:cubicBezTo>
                  <a:cubicBezTo>
                    <a:pt x="393" y="306"/>
                    <a:pt x="393" y="306"/>
                    <a:pt x="393" y="306"/>
                  </a:cubicBezTo>
                  <a:cubicBezTo>
                    <a:pt x="392" y="305"/>
                    <a:pt x="392" y="305"/>
                    <a:pt x="392" y="305"/>
                  </a:cubicBezTo>
                  <a:cubicBezTo>
                    <a:pt x="392" y="303"/>
                    <a:pt x="392" y="303"/>
                    <a:pt x="392" y="303"/>
                  </a:cubicBezTo>
                  <a:cubicBezTo>
                    <a:pt x="392" y="303"/>
                    <a:pt x="392" y="303"/>
                    <a:pt x="392" y="303"/>
                  </a:cubicBezTo>
                  <a:cubicBezTo>
                    <a:pt x="392" y="303"/>
                    <a:pt x="392" y="303"/>
                    <a:pt x="392" y="303"/>
                  </a:cubicBezTo>
                  <a:cubicBezTo>
                    <a:pt x="391" y="304"/>
                    <a:pt x="391" y="304"/>
                    <a:pt x="391" y="304"/>
                  </a:cubicBezTo>
                  <a:cubicBezTo>
                    <a:pt x="391" y="305"/>
                    <a:pt x="391" y="305"/>
                    <a:pt x="391" y="305"/>
                  </a:cubicBezTo>
                  <a:cubicBezTo>
                    <a:pt x="390" y="304"/>
                    <a:pt x="390" y="304"/>
                    <a:pt x="390" y="304"/>
                  </a:cubicBezTo>
                  <a:cubicBezTo>
                    <a:pt x="391" y="303"/>
                    <a:pt x="391" y="303"/>
                    <a:pt x="391" y="303"/>
                  </a:cubicBezTo>
                  <a:cubicBezTo>
                    <a:pt x="391" y="301"/>
                    <a:pt x="391" y="301"/>
                    <a:pt x="391" y="301"/>
                  </a:cubicBezTo>
                  <a:cubicBezTo>
                    <a:pt x="390" y="303"/>
                    <a:pt x="390" y="303"/>
                    <a:pt x="390" y="303"/>
                  </a:cubicBezTo>
                  <a:cubicBezTo>
                    <a:pt x="389" y="302"/>
                    <a:pt x="389" y="302"/>
                    <a:pt x="389" y="302"/>
                  </a:cubicBezTo>
                  <a:cubicBezTo>
                    <a:pt x="389" y="301"/>
                    <a:pt x="389" y="301"/>
                    <a:pt x="389" y="301"/>
                  </a:cubicBezTo>
                  <a:cubicBezTo>
                    <a:pt x="388" y="301"/>
                    <a:pt x="388" y="301"/>
                    <a:pt x="388" y="301"/>
                  </a:cubicBezTo>
                  <a:cubicBezTo>
                    <a:pt x="388" y="300"/>
                    <a:pt x="388" y="300"/>
                    <a:pt x="388" y="300"/>
                  </a:cubicBezTo>
                  <a:cubicBezTo>
                    <a:pt x="388" y="299"/>
                    <a:pt x="388" y="299"/>
                    <a:pt x="388" y="299"/>
                  </a:cubicBezTo>
                  <a:cubicBezTo>
                    <a:pt x="388" y="297"/>
                    <a:pt x="388" y="297"/>
                    <a:pt x="388" y="297"/>
                  </a:cubicBezTo>
                  <a:cubicBezTo>
                    <a:pt x="387" y="297"/>
                    <a:pt x="387" y="297"/>
                    <a:pt x="387" y="297"/>
                  </a:cubicBezTo>
                  <a:cubicBezTo>
                    <a:pt x="387" y="296"/>
                    <a:pt x="387" y="296"/>
                    <a:pt x="387" y="296"/>
                  </a:cubicBezTo>
                  <a:cubicBezTo>
                    <a:pt x="388" y="294"/>
                    <a:pt x="388" y="294"/>
                    <a:pt x="388" y="294"/>
                  </a:cubicBezTo>
                  <a:cubicBezTo>
                    <a:pt x="388" y="294"/>
                    <a:pt x="388" y="294"/>
                    <a:pt x="388" y="294"/>
                  </a:cubicBezTo>
                  <a:cubicBezTo>
                    <a:pt x="386" y="296"/>
                    <a:pt x="386" y="296"/>
                    <a:pt x="386" y="296"/>
                  </a:cubicBezTo>
                  <a:cubicBezTo>
                    <a:pt x="386" y="297"/>
                    <a:pt x="386" y="297"/>
                    <a:pt x="386" y="297"/>
                  </a:cubicBezTo>
                  <a:cubicBezTo>
                    <a:pt x="385" y="296"/>
                    <a:pt x="385" y="296"/>
                    <a:pt x="385" y="296"/>
                  </a:cubicBezTo>
                  <a:cubicBezTo>
                    <a:pt x="386" y="294"/>
                    <a:pt x="386" y="294"/>
                    <a:pt x="386" y="294"/>
                  </a:cubicBezTo>
                  <a:cubicBezTo>
                    <a:pt x="385" y="294"/>
                    <a:pt x="385" y="294"/>
                    <a:pt x="385" y="294"/>
                  </a:cubicBezTo>
                  <a:cubicBezTo>
                    <a:pt x="384" y="294"/>
                    <a:pt x="384" y="294"/>
                    <a:pt x="384" y="294"/>
                  </a:cubicBezTo>
                  <a:cubicBezTo>
                    <a:pt x="384" y="294"/>
                    <a:pt x="384" y="294"/>
                    <a:pt x="384" y="294"/>
                  </a:cubicBezTo>
                  <a:cubicBezTo>
                    <a:pt x="383" y="296"/>
                    <a:pt x="383" y="296"/>
                    <a:pt x="383" y="296"/>
                  </a:cubicBezTo>
                  <a:cubicBezTo>
                    <a:pt x="382" y="297"/>
                    <a:pt x="382" y="297"/>
                    <a:pt x="382" y="297"/>
                  </a:cubicBezTo>
                  <a:cubicBezTo>
                    <a:pt x="382" y="295"/>
                    <a:pt x="382" y="295"/>
                    <a:pt x="382" y="295"/>
                  </a:cubicBezTo>
                  <a:cubicBezTo>
                    <a:pt x="383" y="294"/>
                    <a:pt x="383" y="294"/>
                    <a:pt x="383" y="294"/>
                  </a:cubicBezTo>
                  <a:cubicBezTo>
                    <a:pt x="383" y="293"/>
                    <a:pt x="383" y="293"/>
                    <a:pt x="383" y="293"/>
                  </a:cubicBezTo>
                  <a:cubicBezTo>
                    <a:pt x="383" y="292"/>
                    <a:pt x="383" y="292"/>
                    <a:pt x="383" y="292"/>
                  </a:cubicBezTo>
                  <a:cubicBezTo>
                    <a:pt x="382" y="293"/>
                    <a:pt x="382" y="293"/>
                    <a:pt x="382" y="293"/>
                  </a:cubicBezTo>
                  <a:cubicBezTo>
                    <a:pt x="381" y="294"/>
                    <a:pt x="381" y="294"/>
                    <a:pt x="381" y="294"/>
                  </a:cubicBezTo>
                  <a:cubicBezTo>
                    <a:pt x="381" y="294"/>
                    <a:pt x="381" y="294"/>
                    <a:pt x="381" y="294"/>
                  </a:cubicBezTo>
                  <a:cubicBezTo>
                    <a:pt x="380" y="295"/>
                    <a:pt x="380" y="295"/>
                    <a:pt x="380" y="295"/>
                  </a:cubicBezTo>
                  <a:cubicBezTo>
                    <a:pt x="380" y="296"/>
                    <a:pt x="380" y="296"/>
                    <a:pt x="380" y="296"/>
                  </a:cubicBezTo>
                  <a:cubicBezTo>
                    <a:pt x="378" y="295"/>
                    <a:pt x="378" y="295"/>
                    <a:pt x="378" y="295"/>
                  </a:cubicBezTo>
                  <a:cubicBezTo>
                    <a:pt x="377" y="294"/>
                    <a:pt x="377" y="294"/>
                    <a:pt x="377" y="294"/>
                  </a:cubicBezTo>
                  <a:cubicBezTo>
                    <a:pt x="376" y="294"/>
                    <a:pt x="376" y="294"/>
                    <a:pt x="376" y="294"/>
                  </a:cubicBezTo>
                  <a:cubicBezTo>
                    <a:pt x="375" y="292"/>
                    <a:pt x="375" y="292"/>
                    <a:pt x="375" y="292"/>
                  </a:cubicBezTo>
                  <a:cubicBezTo>
                    <a:pt x="375" y="292"/>
                    <a:pt x="375" y="292"/>
                    <a:pt x="375" y="292"/>
                  </a:cubicBezTo>
                  <a:cubicBezTo>
                    <a:pt x="374" y="293"/>
                    <a:pt x="374" y="293"/>
                    <a:pt x="374" y="293"/>
                  </a:cubicBezTo>
                  <a:cubicBezTo>
                    <a:pt x="374" y="294"/>
                    <a:pt x="374" y="294"/>
                    <a:pt x="374" y="294"/>
                  </a:cubicBezTo>
                  <a:cubicBezTo>
                    <a:pt x="374" y="295"/>
                    <a:pt x="374" y="295"/>
                    <a:pt x="374" y="295"/>
                  </a:cubicBezTo>
                  <a:cubicBezTo>
                    <a:pt x="373" y="295"/>
                    <a:pt x="373" y="295"/>
                    <a:pt x="373" y="295"/>
                  </a:cubicBezTo>
                  <a:cubicBezTo>
                    <a:pt x="372" y="295"/>
                    <a:pt x="372" y="295"/>
                    <a:pt x="372" y="295"/>
                  </a:cubicBezTo>
                  <a:cubicBezTo>
                    <a:pt x="371" y="295"/>
                    <a:pt x="371" y="295"/>
                    <a:pt x="371" y="295"/>
                  </a:cubicBezTo>
                  <a:cubicBezTo>
                    <a:pt x="370" y="296"/>
                    <a:pt x="370" y="296"/>
                    <a:pt x="370" y="296"/>
                  </a:cubicBezTo>
                  <a:cubicBezTo>
                    <a:pt x="369" y="295"/>
                    <a:pt x="369" y="295"/>
                    <a:pt x="369" y="295"/>
                  </a:cubicBezTo>
                  <a:cubicBezTo>
                    <a:pt x="368" y="296"/>
                    <a:pt x="368" y="296"/>
                    <a:pt x="368" y="296"/>
                  </a:cubicBezTo>
                  <a:cubicBezTo>
                    <a:pt x="367" y="296"/>
                    <a:pt x="367" y="296"/>
                    <a:pt x="367" y="296"/>
                  </a:cubicBezTo>
                  <a:cubicBezTo>
                    <a:pt x="365" y="296"/>
                    <a:pt x="365" y="296"/>
                    <a:pt x="365" y="296"/>
                  </a:cubicBezTo>
                  <a:cubicBezTo>
                    <a:pt x="366" y="295"/>
                    <a:pt x="366" y="295"/>
                    <a:pt x="366" y="295"/>
                  </a:cubicBezTo>
                  <a:cubicBezTo>
                    <a:pt x="364" y="293"/>
                    <a:pt x="364" y="293"/>
                    <a:pt x="364" y="293"/>
                  </a:cubicBezTo>
                  <a:cubicBezTo>
                    <a:pt x="364" y="294"/>
                    <a:pt x="364" y="294"/>
                    <a:pt x="364" y="294"/>
                  </a:cubicBezTo>
                  <a:cubicBezTo>
                    <a:pt x="363" y="293"/>
                    <a:pt x="363" y="293"/>
                    <a:pt x="363" y="293"/>
                  </a:cubicBezTo>
                  <a:cubicBezTo>
                    <a:pt x="362" y="290"/>
                    <a:pt x="362" y="290"/>
                    <a:pt x="362" y="290"/>
                  </a:cubicBezTo>
                  <a:cubicBezTo>
                    <a:pt x="362" y="289"/>
                    <a:pt x="362" y="289"/>
                    <a:pt x="362" y="289"/>
                  </a:cubicBezTo>
                  <a:cubicBezTo>
                    <a:pt x="363" y="288"/>
                    <a:pt x="363" y="288"/>
                    <a:pt x="363" y="288"/>
                  </a:cubicBezTo>
                  <a:cubicBezTo>
                    <a:pt x="363" y="287"/>
                    <a:pt x="363" y="287"/>
                    <a:pt x="363" y="287"/>
                  </a:cubicBezTo>
                  <a:cubicBezTo>
                    <a:pt x="364" y="286"/>
                    <a:pt x="364" y="286"/>
                    <a:pt x="364" y="286"/>
                  </a:cubicBezTo>
                  <a:cubicBezTo>
                    <a:pt x="366" y="286"/>
                    <a:pt x="366" y="286"/>
                    <a:pt x="366" y="286"/>
                  </a:cubicBezTo>
                  <a:cubicBezTo>
                    <a:pt x="366" y="285"/>
                    <a:pt x="366" y="285"/>
                    <a:pt x="366" y="285"/>
                  </a:cubicBezTo>
                  <a:cubicBezTo>
                    <a:pt x="367" y="285"/>
                    <a:pt x="367" y="285"/>
                    <a:pt x="367" y="285"/>
                  </a:cubicBezTo>
                  <a:cubicBezTo>
                    <a:pt x="368" y="285"/>
                    <a:pt x="368" y="285"/>
                    <a:pt x="368" y="285"/>
                  </a:cubicBezTo>
                  <a:cubicBezTo>
                    <a:pt x="368" y="284"/>
                    <a:pt x="368" y="284"/>
                    <a:pt x="368" y="284"/>
                  </a:cubicBezTo>
                  <a:cubicBezTo>
                    <a:pt x="368" y="283"/>
                    <a:pt x="368" y="283"/>
                    <a:pt x="368" y="283"/>
                  </a:cubicBezTo>
                  <a:cubicBezTo>
                    <a:pt x="368" y="282"/>
                    <a:pt x="368" y="282"/>
                    <a:pt x="368" y="282"/>
                  </a:cubicBezTo>
                  <a:cubicBezTo>
                    <a:pt x="368" y="282"/>
                    <a:pt x="368" y="282"/>
                    <a:pt x="368" y="282"/>
                  </a:cubicBezTo>
                  <a:cubicBezTo>
                    <a:pt x="369" y="282"/>
                    <a:pt x="369" y="282"/>
                    <a:pt x="369" y="282"/>
                  </a:cubicBezTo>
                  <a:cubicBezTo>
                    <a:pt x="369" y="282"/>
                    <a:pt x="369" y="282"/>
                    <a:pt x="369" y="282"/>
                  </a:cubicBezTo>
                  <a:cubicBezTo>
                    <a:pt x="369" y="281"/>
                    <a:pt x="369" y="281"/>
                    <a:pt x="369" y="281"/>
                  </a:cubicBezTo>
                  <a:cubicBezTo>
                    <a:pt x="369" y="281"/>
                    <a:pt x="369" y="281"/>
                    <a:pt x="369" y="281"/>
                  </a:cubicBezTo>
                  <a:cubicBezTo>
                    <a:pt x="370" y="283"/>
                    <a:pt x="370" y="283"/>
                    <a:pt x="370" y="283"/>
                  </a:cubicBezTo>
                  <a:cubicBezTo>
                    <a:pt x="372" y="283"/>
                    <a:pt x="372" y="283"/>
                    <a:pt x="372" y="283"/>
                  </a:cubicBezTo>
                  <a:cubicBezTo>
                    <a:pt x="373" y="284"/>
                    <a:pt x="373" y="284"/>
                    <a:pt x="373" y="284"/>
                  </a:cubicBezTo>
                  <a:cubicBezTo>
                    <a:pt x="374" y="285"/>
                    <a:pt x="374" y="285"/>
                    <a:pt x="374" y="285"/>
                  </a:cubicBezTo>
                  <a:cubicBezTo>
                    <a:pt x="375" y="285"/>
                    <a:pt x="375" y="285"/>
                    <a:pt x="375" y="285"/>
                  </a:cubicBezTo>
                  <a:cubicBezTo>
                    <a:pt x="376" y="286"/>
                    <a:pt x="376" y="286"/>
                    <a:pt x="376" y="286"/>
                  </a:cubicBezTo>
                  <a:cubicBezTo>
                    <a:pt x="377" y="285"/>
                    <a:pt x="377" y="285"/>
                    <a:pt x="377" y="285"/>
                  </a:cubicBezTo>
                  <a:cubicBezTo>
                    <a:pt x="378" y="285"/>
                    <a:pt x="378" y="285"/>
                    <a:pt x="378" y="285"/>
                  </a:cubicBezTo>
                  <a:cubicBezTo>
                    <a:pt x="378" y="286"/>
                    <a:pt x="378" y="286"/>
                    <a:pt x="378" y="286"/>
                  </a:cubicBezTo>
                  <a:cubicBezTo>
                    <a:pt x="379" y="286"/>
                    <a:pt x="379" y="286"/>
                    <a:pt x="379" y="286"/>
                  </a:cubicBezTo>
                  <a:cubicBezTo>
                    <a:pt x="380" y="286"/>
                    <a:pt x="380" y="286"/>
                    <a:pt x="380" y="286"/>
                  </a:cubicBezTo>
                  <a:cubicBezTo>
                    <a:pt x="381" y="285"/>
                    <a:pt x="381" y="285"/>
                    <a:pt x="381" y="285"/>
                  </a:cubicBezTo>
                  <a:cubicBezTo>
                    <a:pt x="382" y="284"/>
                    <a:pt x="382" y="284"/>
                    <a:pt x="382" y="284"/>
                  </a:cubicBezTo>
                  <a:cubicBezTo>
                    <a:pt x="383" y="284"/>
                    <a:pt x="383" y="284"/>
                    <a:pt x="383" y="284"/>
                  </a:cubicBezTo>
                  <a:cubicBezTo>
                    <a:pt x="383" y="284"/>
                    <a:pt x="383" y="284"/>
                    <a:pt x="383" y="284"/>
                  </a:cubicBezTo>
                  <a:cubicBezTo>
                    <a:pt x="383" y="285"/>
                    <a:pt x="383" y="285"/>
                    <a:pt x="383" y="285"/>
                  </a:cubicBezTo>
                  <a:cubicBezTo>
                    <a:pt x="384" y="285"/>
                    <a:pt x="384" y="285"/>
                    <a:pt x="384" y="285"/>
                  </a:cubicBezTo>
                  <a:cubicBezTo>
                    <a:pt x="385" y="284"/>
                    <a:pt x="385" y="284"/>
                    <a:pt x="385" y="284"/>
                  </a:cubicBezTo>
                  <a:cubicBezTo>
                    <a:pt x="386" y="283"/>
                    <a:pt x="386" y="283"/>
                    <a:pt x="386" y="283"/>
                  </a:cubicBezTo>
                  <a:cubicBezTo>
                    <a:pt x="387" y="283"/>
                    <a:pt x="387" y="283"/>
                    <a:pt x="387" y="283"/>
                  </a:cubicBezTo>
                  <a:cubicBezTo>
                    <a:pt x="387" y="283"/>
                    <a:pt x="387" y="283"/>
                    <a:pt x="387" y="283"/>
                  </a:cubicBezTo>
                  <a:cubicBezTo>
                    <a:pt x="387" y="285"/>
                    <a:pt x="387" y="285"/>
                    <a:pt x="387" y="285"/>
                  </a:cubicBezTo>
                  <a:cubicBezTo>
                    <a:pt x="388" y="286"/>
                    <a:pt x="388" y="286"/>
                    <a:pt x="388" y="286"/>
                  </a:cubicBezTo>
                  <a:cubicBezTo>
                    <a:pt x="388" y="285"/>
                    <a:pt x="388" y="285"/>
                    <a:pt x="388" y="285"/>
                  </a:cubicBezTo>
                  <a:cubicBezTo>
                    <a:pt x="388" y="284"/>
                    <a:pt x="388" y="284"/>
                    <a:pt x="388" y="284"/>
                  </a:cubicBezTo>
                  <a:cubicBezTo>
                    <a:pt x="389" y="284"/>
                    <a:pt x="389" y="284"/>
                    <a:pt x="389" y="284"/>
                  </a:cubicBezTo>
                  <a:cubicBezTo>
                    <a:pt x="390" y="284"/>
                    <a:pt x="390" y="284"/>
                    <a:pt x="390" y="284"/>
                  </a:cubicBezTo>
                  <a:cubicBezTo>
                    <a:pt x="389" y="281"/>
                    <a:pt x="389" y="281"/>
                    <a:pt x="389" y="281"/>
                  </a:cubicBezTo>
                  <a:cubicBezTo>
                    <a:pt x="388" y="279"/>
                    <a:pt x="388" y="279"/>
                    <a:pt x="388" y="279"/>
                  </a:cubicBezTo>
                  <a:cubicBezTo>
                    <a:pt x="388" y="278"/>
                    <a:pt x="388" y="278"/>
                    <a:pt x="388" y="278"/>
                  </a:cubicBezTo>
                  <a:cubicBezTo>
                    <a:pt x="387" y="277"/>
                    <a:pt x="387" y="277"/>
                    <a:pt x="387" y="277"/>
                  </a:cubicBezTo>
                  <a:cubicBezTo>
                    <a:pt x="388" y="276"/>
                    <a:pt x="388" y="276"/>
                    <a:pt x="388" y="276"/>
                  </a:cubicBezTo>
                  <a:cubicBezTo>
                    <a:pt x="388" y="275"/>
                    <a:pt x="388" y="275"/>
                    <a:pt x="388" y="275"/>
                  </a:cubicBezTo>
                  <a:cubicBezTo>
                    <a:pt x="389" y="275"/>
                    <a:pt x="389" y="275"/>
                    <a:pt x="389" y="275"/>
                  </a:cubicBezTo>
                  <a:cubicBezTo>
                    <a:pt x="391" y="273"/>
                    <a:pt x="391" y="273"/>
                    <a:pt x="391" y="273"/>
                  </a:cubicBezTo>
                  <a:cubicBezTo>
                    <a:pt x="393" y="272"/>
                    <a:pt x="393" y="272"/>
                    <a:pt x="393" y="272"/>
                  </a:cubicBezTo>
                  <a:cubicBezTo>
                    <a:pt x="394" y="272"/>
                    <a:pt x="394" y="272"/>
                    <a:pt x="394" y="272"/>
                  </a:cubicBezTo>
                  <a:cubicBezTo>
                    <a:pt x="395" y="270"/>
                    <a:pt x="395" y="270"/>
                    <a:pt x="395" y="270"/>
                  </a:cubicBezTo>
                  <a:cubicBezTo>
                    <a:pt x="396" y="270"/>
                    <a:pt x="396" y="270"/>
                    <a:pt x="396" y="270"/>
                  </a:cubicBezTo>
                  <a:cubicBezTo>
                    <a:pt x="397" y="271"/>
                    <a:pt x="397" y="271"/>
                    <a:pt x="397" y="271"/>
                  </a:cubicBezTo>
                  <a:cubicBezTo>
                    <a:pt x="398" y="270"/>
                    <a:pt x="398" y="270"/>
                    <a:pt x="398" y="270"/>
                  </a:cubicBezTo>
                  <a:cubicBezTo>
                    <a:pt x="398" y="270"/>
                    <a:pt x="398" y="270"/>
                    <a:pt x="398" y="270"/>
                  </a:cubicBezTo>
                  <a:cubicBezTo>
                    <a:pt x="397" y="269"/>
                    <a:pt x="397" y="269"/>
                    <a:pt x="397" y="269"/>
                  </a:cubicBezTo>
                  <a:cubicBezTo>
                    <a:pt x="397" y="268"/>
                    <a:pt x="397" y="268"/>
                    <a:pt x="397" y="268"/>
                  </a:cubicBezTo>
                  <a:cubicBezTo>
                    <a:pt x="399" y="267"/>
                    <a:pt x="399" y="267"/>
                    <a:pt x="399" y="267"/>
                  </a:cubicBezTo>
                  <a:cubicBezTo>
                    <a:pt x="399" y="266"/>
                    <a:pt x="399" y="266"/>
                    <a:pt x="399" y="266"/>
                  </a:cubicBezTo>
                  <a:cubicBezTo>
                    <a:pt x="400" y="265"/>
                    <a:pt x="400" y="265"/>
                    <a:pt x="400" y="265"/>
                  </a:cubicBezTo>
                  <a:cubicBezTo>
                    <a:pt x="402" y="266"/>
                    <a:pt x="402" y="266"/>
                    <a:pt x="402" y="266"/>
                  </a:cubicBezTo>
                  <a:cubicBezTo>
                    <a:pt x="403" y="265"/>
                    <a:pt x="403" y="265"/>
                    <a:pt x="403" y="265"/>
                  </a:cubicBezTo>
                  <a:cubicBezTo>
                    <a:pt x="404" y="264"/>
                    <a:pt x="404" y="264"/>
                    <a:pt x="404" y="264"/>
                  </a:cubicBezTo>
                  <a:cubicBezTo>
                    <a:pt x="403" y="263"/>
                    <a:pt x="403" y="263"/>
                    <a:pt x="403" y="263"/>
                  </a:cubicBezTo>
                  <a:cubicBezTo>
                    <a:pt x="404" y="262"/>
                    <a:pt x="404" y="262"/>
                    <a:pt x="404" y="262"/>
                  </a:cubicBezTo>
                  <a:cubicBezTo>
                    <a:pt x="404" y="260"/>
                    <a:pt x="404" y="260"/>
                    <a:pt x="404" y="260"/>
                  </a:cubicBezTo>
                  <a:cubicBezTo>
                    <a:pt x="404" y="260"/>
                    <a:pt x="404" y="260"/>
                    <a:pt x="404" y="260"/>
                  </a:cubicBezTo>
                  <a:cubicBezTo>
                    <a:pt x="404" y="259"/>
                    <a:pt x="404" y="259"/>
                    <a:pt x="404" y="259"/>
                  </a:cubicBezTo>
                  <a:cubicBezTo>
                    <a:pt x="404" y="258"/>
                    <a:pt x="404" y="258"/>
                    <a:pt x="404" y="258"/>
                  </a:cubicBezTo>
                  <a:cubicBezTo>
                    <a:pt x="404" y="257"/>
                    <a:pt x="404" y="257"/>
                    <a:pt x="404" y="257"/>
                  </a:cubicBezTo>
                  <a:cubicBezTo>
                    <a:pt x="404" y="256"/>
                    <a:pt x="404" y="256"/>
                    <a:pt x="404" y="256"/>
                  </a:cubicBezTo>
                  <a:cubicBezTo>
                    <a:pt x="403" y="256"/>
                    <a:pt x="403" y="256"/>
                    <a:pt x="403" y="256"/>
                  </a:cubicBezTo>
                  <a:cubicBezTo>
                    <a:pt x="403" y="255"/>
                    <a:pt x="403" y="255"/>
                    <a:pt x="403" y="255"/>
                  </a:cubicBezTo>
                  <a:cubicBezTo>
                    <a:pt x="404" y="253"/>
                    <a:pt x="404" y="253"/>
                    <a:pt x="404" y="253"/>
                  </a:cubicBezTo>
                  <a:cubicBezTo>
                    <a:pt x="405" y="253"/>
                    <a:pt x="405" y="253"/>
                    <a:pt x="405" y="253"/>
                  </a:cubicBezTo>
                  <a:cubicBezTo>
                    <a:pt x="405" y="252"/>
                    <a:pt x="405" y="252"/>
                    <a:pt x="405" y="252"/>
                  </a:cubicBezTo>
                  <a:cubicBezTo>
                    <a:pt x="406" y="251"/>
                    <a:pt x="406" y="251"/>
                    <a:pt x="406" y="251"/>
                  </a:cubicBezTo>
                  <a:cubicBezTo>
                    <a:pt x="405" y="251"/>
                    <a:pt x="405" y="251"/>
                    <a:pt x="405" y="251"/>
                  </a:cubicBezTo>
                  <a:cubicBezTo>
                    <a:pt x="405" y="251"/>
                    <a:pt x="405" y="251"/>
                    <a:pt x="405" y="251"/>
                  </a:cubicBezTo>
                  <a:cubicBezTo>
                    <a:pt x="404" y="251"/>
                    <a:pt x="404" y="251"/>
                    <a:pt x="404" y="251"/>
                  </a:cubicBezTo>
                  <a:cubicBezTo>
                    <a:pt x="404" y="252"/>
                    <a:pt x="404" y="252"/>
                    <a:pt x="404" y="252"/>
                  </a:cubicBezTo>
                  <a:cubicBezTo>
                    <a:pt x="404" y="252"/>
                    <a:pt x="404" y="252"/>
                    <a:pt x="404" y="252"/>
                  </a:cubicBezTo>
                  <a:cubicBezTo>
                    <a:pt x="404" y="252"/>
                    <a:pt x="404" y="252"/>
                    <a:pt x="404" y="252"/>
                  </a:cubicBezTo>
                  <a:cubicBezTo>
                    <a:pt x="404" y="250"/>
                    <a:pt x="404" y="250"/>
                    <a:pt x="404" y="250"/>
                  </a:cubicBezTo>
                  <a:cubicBezTo>
                    <a:pt x="403" y="250"/>
                    <a:pt x="403" y="250"/>
                    <a:pt x="403" y="250"/>
                  </a:cubicBezTo>
                  <a:cubicBezTo>
                    <a:pt x="401" y="250"/>
                    <a:pt x="401" y="250"/>
                    <a:pt x="401" y="250"/>
                  </a:cubicBezTo>
                  <a:cubicBezTo>
                    <a:pt x="400" y="249"/>
                    <a:pt x="400" y="249"/>
                    <a:pt x="400" y="249"/>
                  </a:cubicBezTo>
                  <a:cubicBezTo>
                    <a:pt x="400" y="249"/>
                    <a:pt x="400" y="249"/>
                    <a:pt x="400" y="249"/>
                  </a:cubicBezTo>
                  <a:cubicBezTo>
                    <a:pt x="402" y="248"/>
                    <a:pt x="402" y="248"/>
                    <a:pt x="402" y="248"/>
                  </a:cubicBezTo>
                  <a:cubicBezTo>
                    <a:pt x="402" y="247"/>
                    <a:pt x="402" y="247"/>
                    <a:pt x="402" y="247"/>
                  </a:cubicBezTo>
                  <a:cubicBezTo>
                    <a:pt x="401" y="247"/>
                    <a:pt x="401" y="247"/>
                    <a:pt x="401" y="247"/>
                  </a:cubicBezTo>
                  <a:cubicBezTo>
                    <a:pt x="401" y="246"/>
                    <a:pt x="401" y="246"/>
                    <a:pt x="401" y="246"/>
                  </a:cubicBezTo>
                  <a:cubicBezTo>
                    <a:pt x="401" y="245"/>
                    <a:pt x="401" y="245"/>
                    <a:pt x="401" y="245"/>
                  </a:cubicBezTo>
                  <a:cubicBezTo>
                    <a:pt x="400" y="244"/>
                    <a:pt x="400" y="244"/>
                    <a:pt x="400" y="244"/>
                  </a:cubicBezTo>
                  <a:cubicBezTo>
                    <a:pt x="400" y="244"/>
                    <a:pt x="400" y="244"/>
                    <a:pt x="400" y="244"/>
                  </a:cubicBezTo>
                  <a:cubicBezTo>
                    <a:pt x="400" y="245"/>
                    <a:pt x="400" y="245"/>
                    <a:pt x="400" y="245"/>
                  </a:cubicBezTo>
                  <a:cubicBezTo>
                    <a:pt x="400" y="246"/>
                    <a:pt x="400" y="246"/>
                    <a:pt x="400" y="246"/>
                  </a:cubicBezTo>
                  <a:cubicBezTo>
                    <a:pt x="400" y="246"/>
                    <a:pt x="400" y="246"/>
                    <a:pt x="400" y="246"/>
                  </a:cubicBezTo>
                  <a:cubicBezTo>
                    <a:pt x="398" y="247"/>
                    <a:pt x="398" y="247"/>
                    <a:pt x="398" y="247"/>
                  </a:cubicBezTo>
                  <a:cubicBezTo>
                    <a:pt x="398" y="246"/>
                    <a:pt x="398" y="246"/>
                    <a:pt x="398" y="246"/>
                  </a:cubicBezTo>
                  <a:cubicBezTo>
                    <a:pt x="397" y="245"/>
                    <a:pt x="397" y="245"/>
                    <a:pt x="397" y="245"/>
                  </a:cubicBezTo>
                  <a:cubicBezTo>
                    <a:pt x="397" y="244"/>
                    <a:pt x="397" y="244"/>
                    <a:pt x="397" y="244"/>
                  </a:cubicBezTo>
                  <a:cubicBezTo>
                    <a:pt x="398" y="243"/>
                    <a:pt x="398" y="243"/>
                    <a:pt x="398" y="243"/>
                  </a:cubicBezTo>
                  <a:cubicBezTo>
                    <a:pt x="398" y="242"/>
                    <a:pt x="398" y="242"/>
                    <a:pt x="398" y="242"/>
                  </a:cubicBezTo>
                  <a:cubicBezTo>
                    <a:pt x="396" y="242"/>
                    <a:pt x="396" y="242"/>
                    <a:pt x="396" y="242"/>
                  </a:cubicBezTo>
                  <a:cubicBezTo>
                    <a:pt x="396" y="242"/>
                    <a:pt x="396" y="242"/>
                    <a:pt x="396" y="242"/>
                  </a:cubicBezTo>
                  <a:cubicBezTo>
                    <a:pt x="397" y="242"/>
                    <a:pt x="397" y="242"/>
                    <a:pt x="397" y="242"/>
                  </a:cubicBezTo>
                  <a:cubicBezTo>
                    <a:pt x="398" y="241"/>
                    <a:pt x="398" y="241"/>
                    <a:pt x="398" y="241"/>
                  </a:cubicBezTo>
                  <a:cubicBezTo>
                    <a:pt x="397" y="241"/>
                    <a:pt x="397" y="241"/>
                    <a:pt x="397" y="241"/>
                  </a:cubicBezTo>
                  <a:cubicBezTo>
                    <a:pt x="397" y="240"/>
                    <a:pt x="397" y="240"/>
                    <a:pt x="397" y="240"/>
                  </a:cubicBezTo>
                  <a:cubicBezTo>
                    <a:pt x="398" y="240"/>
                    <a:pt x="398" y="240"/>
                    <a:pt x="398" y="240"/>
                  </a:cubicBezTo>
                  <a:cubicBezTo>
                    <a:pt x="398" y="239"/>
                    <a:pt x="398" y="239"/>
                    <a:pt x="398" y="239"/>
                  </a:cubicBezTo>
                  <a:cubicBezTo>
                    <a:pt x="398" y="239"/>
                    <a:pt x="398" y="239"/>
                    <a:pt x="398" y="239"/>
                  </a:cubicBezTo>
                  <a:cubicBezTo>
                    <a:pt x="397" y="240"/>
                    <a:pt x="397" y="240"/>
                    <a:pt x="397" y="240"/>
                  </a:cubicBezTo>
                  <a:cubicBezTo>
                    <a:pt x="396" y="241"/>
                    <a:pt x="396" y="241"/>
                    <a:pt x="396" y="241"/>
                  </a:cubicBezTo>
                  <a:cubicBezTo>
                    <a:pt x="395" y="241"/>
                    <a:pt x="395" y="241"/>
                    <a:pt x="395" y="241"/>
                  </a:cubicBezTo>
                  <a:cubicBezTo>
                    <a:pt x="395" y="241"/>
                    <a:pt x="395" y="241"/>
                    <a:pt x="395" y="241"/>
                  </a:cubicBezTo>
                  <a:cubicBezTo>
                    <a:pt x="394" y="240"/>
                    <a:pt x="394" y="240"/>
                    <a:pt x="394" y="240"/>
                  </a:cubicBezTo>
                  <a:cubicBezTo>
                    <a:pt x="394" y="240"/>
                    <a:pt x="394" y="240"/>
                    <a:pt x="394" y="240"/>
                  </a:cubicBezTo>
                  <a:cubicBezTo>
                    <a:pt x="393" y="241"/>
                    <a:pt x="393" y="241"/>
                    <a:pt x="393" y="241"/>
                  </a:cubicBezTo>
                  <a:cubicBezTo>
                    <a:pt x="392" y="241"/>
                    <a:pt x="392" y="241"/>
                    <a:pt x="392" y="241"/>
                  </a:cubicBezTo>
                  <a:cubicBezTo>
                    <a:pt x="391" y="242"/>
                    <a:pt x="391" y="242"/>
                    <a:pt x="391" y="242"/>
                  </a:cubicBezTo>
                  <a:cubicBezTo>
                    <a:pt x="390" y="242"/>
                    <a:pt x="390" y="242"/>
                    <a:pt x="390" y="242"/>
                  </a:cubicBezTo>
                  <a:cubicBezTo>
                    <a:pt x="390" y="242"/>
                    <a:pt x="390" y="242"/>
                    <a:pt x="390" y="242"/>
                  </a:cubicBezTo>
                  <a:cubicBezTo>
                    <a:pt x="389" y="242"/>
                    <a:pt x="389" y="242"/>
                    <a:pt x="389" y="242"/>
                  </a:cubicBezTo>
                  <a:cubicBezTo>
                    <a:pt x="389" y="242"/>
                    <a:pt x="389" y="242"/>
                    <a:pt x="389" y="242"/>
                  </a:cubicBezTo>
                  <a:cubicBezTo>
                    <a:pt x="389" y="242"/>
                    <a:pt x="389" y="242"/>
                    <a:pt x="389" y="242"/>
                  </a:cubicBezTo>
                  <a:cubicBezTo>
                    <a:pt x="389" y="241"/>
                    <a:pt x="389" y="241"/>
                    <a:pt x="389" y="241"/>
                  </a:cubicBezTo>
                  <a:cubicBezTo>
                    <a:pt x="389" y="240"/>
                    <a:pt x="389" y="240"/>
                    <a:pt x="389" y="240"/>
                  </a:cubicBezTo>
                  <a:cubicBezTo>
                    <a:pt x="389" y="240"/>
                    <a:pt x="389" y="240"/>
                    <a:pt x="389" y="240"/>
                  </a:cubicBezTo>
                  <a:cubicBezTo>
                    <a:pt x="390" y="239"/>
                    <a:pt x="390" y="239"/>
                    <a:pt x="390" y="239"/>
                  </a:cubicBezTo>
                  <a:cubicBezTo>
                    <a:pt x="390" y="239"/>
                    <a:pt x="390" y="239"/>
                    <a:pt x="390" y="239"/>
                  </a:cubicBezTo>
                  <a:cubicBezTo>
                    <a:pt x="391" y="239"/>
                    <a:pt x="391" y="239"/>
                    <a:pt x="391" y="239"/>
                  </a:cubicBezTo>
                  <a:cubicBezTo>
                    <a:pt x="392" y="239"/>
                    <a:pt x="392" y="239"/>
                    <a:pt x="392" y="239"/>
                  </a:cubicBezTo>
                  <a:cubicBezTo>
                    <a:pt x="392" y="239"/>
                    <a:pt x="392" y="239"/>
                    <a:pt x="392" y="239"/>
                  </a:cubicBezTo>
                  <a:cubicBezTo>
                    <a:pt x="393" y="239"/>
                    <a:pt x="393" y="239"/>
                    <a:pt x="393" y="239"/>
                  </a:cubicBezTo>
                  <a:cubicBezTo>
                    <a:pt x="394" y="238"/>
                    <a:pt x="394" y="238"/>
                    <a:pt x="394" y="238"/>
                  </a:cubicBezTo>
                  <a:cubicBezTo>
                    <a:pt x="394" y="237"/>
                    <a:pt x="394" y="237"/>
                    <a:pt x="394" y="237"/>
                  </a:cubicBezTo>
                  <a:cubicBezTo>
                    <a:pt x="394" y="236"/>
                    <a:pt x="394" y="236"/>
                    <a:pt x="394" y="236"/>
                  </a:cubicBezTo>
                  <a:cubicBezTo>
                    <a:pt x="393" y="235"/>
                    <a:pt x="393" y="235"/>
                    <a:pt x="393" y="235"/>
                  </a:cubicBezTo>
                  <a:cubicBezTo>
                    <a:pt x="392" y="235"/>
                    <a:pt x="392" y="235"/>
                    <a:pt x="392" y="235"/>
                  </a:cubicBezTo>
                  <a:cubicBezTo>
                    <a:pt x="391" y="234"/>
                    <a:pt x="391" y="234"/>
                    <a:pt x="391" y="234"/>
                  </a:cubicBezTo>
                  <a:cubicBezTo>
                    <a:pt x="391" y="233"/>
                    <a:pt x="391" y="233"/>
                    <a:pt x="391" y="233"/>
                  </a:cubicBezTo>
                  <a:cubicBezTo>
                    <a:pt x="391" y="233"/>
                    <a:pt x="391" y="233"/>
                    <a:pt x="391" y="233"/>
                  </a:cubicBezTo>
                  <a:cubicBezTo>
                    <a:pt x="391" y="232"/>
                    <a:pt x="391" y="232"/>
                    <a:pt x="391" y="232"/>
                  </a:cubicBezTo>
                  <a:cubicBezTo>
                    <a:pt x="390" y="232"/>
                    <a:pt x="390" y="232"/>
                    <a:pt x="390" y="232"/>
                  </a:cubicBezTo>
                  <a:cubicBezTo>
                    <a:pt x="390" y="232"/>
                    <a:pt x="390" y="232"/>
                    <a:pt x="390" y="232"/>
                  </a:cubicBezTo>
                  <a:cubicBezTo>
                    <a:pt x="389" y="231"/>
                    <a:pt x="389" y="231"/>
                    <a:pt x="389" y="231"/>
                  </a:cubicBezTo>
                  <a:cubicBezTo>
                    <a:pt x="389" y="230"/>
                    <a:pt x="389" y="230"/>
                    <a:pt x="389" y="230"/>
                  </a:cubicBezTo>
                  <a:cubicBezTo>
                    <a:pt x="390" y="230"/>
                    <a:pt x="390" y="230"/>
                    <a:pt x="390" y="230"/>
                  </a:cubicBezTo>
                  <a:cubicBezTo>
                    <a:pt x="390" y="231"/>
                    <a:pt x="390" y="231"/>
                    <a:pt x="390" y="231"/>
                  </a:cubicBezTo>
                  <a:cubicBezTo>
                    <a:pt x="391" y="230"/>
                    <a:pt x="391" y="230"/>
                    <a:pt x="391" y="230"/>
                  </a:cubicBezTo>
                  <a:cubicBezTo>
                    <a:pt x="391" y="230"/>
                    <a:pt x="391" y="230"/>
                    <a:pt x="391" y="230"/>
                  </a:cubicBezTo>
                  <a:cubicBezTo>
                    <a:pt x="392" y="229"/>
                    <a:pt x="392" y="229"/>
                    <a:pt x="392" y="229"/>
                  </a:cubicBezTo>
                  <a:cubicBezTo>
                    <a:pt x="390" y="229"/>
                    <a:pt x="390" y="229"/>
                    <a:pt x="390" y="229"/>
                  </a:cubicBezTo>
                  <a:cubicBezTo>
                    <a:pt x="390" y="228"/>
                    <a:pt x="390" y="228"/>
                    <a:pt x="390" y="228"/>
                  </a:cubicBezTo>
                  <a:cubicBezTo>
                    <a:pt x="389" y="228"/>
                    <a:pt x="389" y="228"/>
                    <a:pt x="389" y="228"/>
                  </a:cubicBezTo>
                  <a:cubicBezTo>
                    <a:pt x="389" y="228"/>
                    <a:pt x="389" y="228"/>
                    <a:pt x="389" y="228"/>
                  </a:cubicBezTo>
                  <a:cubicBezTo>
                    <a:pt x="388" y="227"/>
                    <a:pt x="388" y="227"/>
                    <a:pt x="388" y="227"/>
                  </a:cubicBezTo>
                  <a:cubicBezTo>
                    <a:pt x="387" y="228"/>
                    <a:pt x="387" y="228"/>
                    <a:pt x="387" y="228"/>
                  </a:cubicBezTo>
                  <a:cubicBezTo>
                    <a:pt x="387" y="228"/>
                    <a:pt x="387" y="228"/>
                    <a:pt x="387" y="228"/>
                  </a:cubicBezTo>
                  <a:cubicBezTo>
                    <a:pt x="387" y="228"/>
                    <a:pt x="387" y="228"/>
                    <a:pt x="387" y="228"/>
                  </a:cubicBezTo>
                  <a:cubicBezTo>
                    <a:pt x="388" y="226"/>
                    <a:pt x="388" y="226"/>
                    <a:pt x="388" y="226"/>
                  </a:cubicBezTo>
                  <a:cubicBezTo>
                    <a:pt x="389" y="224"/>
                    <a:pt x="389" y="224"/>
                    <a:pt x="389" y="224"/>
                  </a:cubicBezTo>
                  <a:cubicBezTo>
                    <a:pt x="389" y="224"/>
                    <a:pt x="389" y="224"/>
                    <a:pt x="389" y="224"/>
                  </a:cubicBezTo>
                  <a:cubicBezTo>
                    <a:pt x="389" y="222"/>
                    <a:pt x="389" y="222"/>
                    <a:pt x="389" y="222"/>
                  </a:cubicBezTo>
                  <a:cubicBezTo>
                    <a:pt x="389" y="221"/>
                    <a:pt x="389" y="221"/>
                    <a:pt x="389" y="221"/>
                  </a:cubicBezTo>
                  <a:cubicBezTo>
                    <a:pt x="390" y="220"/>
                    <a:pt x="390" y="220"/>
                    <a:pt x="390" y="220"/>
                  </a:cubicBezTo>
                  <a:cubicBezTo>
                    <a:pt x="389" y="219"/>
                    <a:pt x="389" y="219"/>
                    <a:pt x="389" y="219"/>
                  </a:cubicBezTo>
                  <a:cubicBezTo>
                    <a:pt x="388" y="220"/>
                    <a:pt x="388" y="220"/>
                    <a:pt x="388" y="220"/>
                  </a:cubicBezTo>
                  <a:cubicBezTo>
                    <a:pt x="388" y="220"/>
                    <a:pt x="388" y="220"/>
                    <a:pt x="388" y="220"/>
                  </a:cubicBezTo>
                  <a:cubicBezTo>
                    <a:pt x="387" y="220"/>
                    <a:pt x="387" y="220"/>
                    <a:pt x="387" y="220"/>
                  </a:cubicBezTo>
                  <a:cubicBezTo>
                    <a:pt x="387" y="221"/>
                    <a:pt x="387" y="221"/>
                    <a:pt x="387" y="221"/>
                  </a:cubicBezTo>
                  <a:cubicBezTo>
                    <a:pt x="386" y="220"/>
                    <a:pt x="386" y="220"/>
                    <a:pt x="386" y="220"/>
                  </a:cubicBezTo>
                  <a:cubicBezTo>
                    <a:pt x="385" y="219"/>
                    <a:pt x="385" y="219"/>
                    <a:pt x="385" y="219"/>
                  </a:cubicBezTo>
                  <a:cubicBezTo>
                    <a:pt x="385" y="218"/>
                    <a:pt x="385" y="218"/>
                    <a:pt x="385" y="218"/>
                  </a:cubicBezTo>
                  <a:cubicBezTo>
                    <a:pt x="384" y="217"/>
                    <a:pt x="384" y="217"/>
                    <a:pt x="384" y="217"/>
                  </a:cubicBezTo>
                  <a:cubicBezTo>
                    <a:pt x="384" y="217"/>
                    <a:pt x="384" y="217"/>
                    <a:pt x="384" y="217"/>
                  </a:cubicBezTo>
                  <a:cubicBezTo>
                    <a:pt x="384" y="215"/>
                    <a:pt x="384" y="215"/>
                    <a:pt x="384" y="215"/>
                  </a:cubicBezTo>
                  <a:cubicBezTo>
                    <a:pt x="385" y="215"/>
                    <a:pt x="385" y="215"/>
                    <a:pt x="385" y="215"/>
                  </a:cubicBezTo>
                  <a:cubicBezTo>
                    <a:pt x="385" y="214"/>
                    <a:pt x="385" y="214"/>
                    <a:pt x="385" y="214"/>
                  </a:cubicBezTo>
                  <a:cubicBezTo>
                    <a:pt x="385" y="214"/>
                    <a:pt x="385" y="214"/>
                    <a:pt x="385" y="214"/>
                  </a:cubicBezTo>
                  <a:cubicBezTo>
                    <a:pt x="385" y="212"/>
                    <a:pt x="385" y="212"/>
                    <a:pt x="385" y="212"/>
                  </a:cubicBezTo>
                  <a:cubicBezTo>
                    <a:pt x="384" y="213"/>
                    <a:pt x="384" y="213"/>
                    <a:pt x="384" y="213"/>
                  </a:cubicBezTo>
                  <a:cubicBezTo>
                    <a:pt x="384" y="213"/>
                    <a:pt x="384" y="213"/>
                    <a:pt x="384" y="213"/>
                  </a:cubicBezTo>
                  <a:cubicBezTo>
                    <a:pt x="383" y="215"/>
                    <a:pt x="383" y="215"/>
                    <a:pt x="383" y="215"/>
                  </a:cubicBezTo>
                  <a:cubicBezTo>
                    <a:pt x="383" y="216"/>
                    <a:pt x="383" y="216"/>
                    <a:pt x="383" y="216"/>
                  </a:cubicBezTo>
                  <a:cubicBezTo>
                    <a:pt x="382" y="215"/>
                    <a:pt x="382" y="215"/>
                    <a:pt x="382" y="215"/>
                  </a:cubicBezTo>
                  <a:cubicBezTo>
                    <a:pt x="382" y="215"/>
                    <a:pt x="382" y="215"/>
                    <a:pt x="382" y="215"/>
                  </a:cubicBezTo>
                  <a:cubicBezTo>
                    <a:pt x="382" y="215"/>
                    <a:pt x="382" y="215"/>
                    <a:pt x="382" y="215"/>
                  </a:cubicBezTo>
                  <a:cubicBezTo>
                    <a:pt x="381" y="216"/>
                    <a:pt x="381" y="216"/>
                    <a:pt x="381" y="216"/>
                  </a:cubicBezTo>
                  <a:cubicBezTo>
                    <a:pt x="381" y="216"/>
                    <a:pt x="381" y="216"/>
                    <a:pt x="381" y="216"/>
                  </a:cubicBezTo>
                  <a:cubicBezTo>
                    <a:pt x="381" y="217"/>
                    <a:pt x="381" y="217"/>
                    <a:pt x="381" y="217"/>
                  </a:cubicBezTo>
                  <a:cubicBezTo>
                    <a:pt x="382" y="218"/>
                    <a:pt x="382" y="218"/>
                    <a:pt x="382" y="218"/>
                  </a:cubicBezTo>
                  <a:cubicBezTo>
                    <a:pt x="382" y="218"/>
                    <a:pt x="382" y="218"/>
                    <a:pt x="382" y="218"/>
                  </a:cubicBezTo>
                  <a:cubicBezTo>
                    <a:pt x="383" y="221"/>
                    <a:pt x="383" y="221"/>
                    <a:pt x="383" y="221"/>
                  </a:cubicBezTo>
                  <a:cubicBezTo>
                    <a:pt x="384" y="221"/>
                    <a:pt x="384" y="221"/>
                    <a:pt x="384" y="221"/>
                  </a:cubicBezTo>
                  <a:cubicBezTo>
                    <a:pt x="384" y="222"/>
                    <a:pt x="384" y="222"/>
                    <a:pt x="384" y="222"/>
                  </a:cubicBezTo>
                  <a:cubicBezTo>
                    <a:pt x="384" y="223"/>
                    <a:pt x="384" y="223"/>
                    <a:pt x="384" y="223"/>
                  </a:cubicBezTo>
                  <a:cubicBezTo>
                    <a:pt x="383" y="225"/>
                    <a:pt x="383" y="225"/>
                    <a:pt x="383" y="225"/>
                  </a:cubicBezTo>
                  <a:cubicBezTo>
                    <a:pt x="382" y="225"/>
                    <a:pt x="382" y="225"/>
                    <a:pt x="382" y="225"/>
                  </a:cubicBezTo>
                  <a:cubicBezTo>
                    <a:pt x="379" y="225"/>
                    <a:pt x="379" y="225"/>
                    <a:pt x="379" y="225"/>
                  </a:cubicBezTo>
                  <a:cubicBezTo>
                    <a:pt x="379" y="225"/>
                    <a:pt x="379" y="225"/>
                    <a:pt x="379" y="225"/>
                  </a:cubicBezTo>
                  <a:cubicBezTo>
                    <a:pt x="378" y="225"/>
                    <a:pt x="378" y="225"/>
                    <a:pt x="378" y="225"/>
                  </a:cubicBezTo>
                  <a:cubicBezTo>
                    <a:pt x="376" y="224"/>
                    <a:pt x="376" y="224"/>
                    <a:pt x="376" y="224"/>
                  </a:cubicBezTo>
                  <a:cubicBezTo>
                    <a:pt x="377" y="224"/>
                    <a:pt x="377" y="224"/>
                    <a:pt x="377" y="224"/>
                  </a:cubicBezTo>
                  <a:cubicBezTo>
                    <a:pt x="377" y="223"/>
                    <a:pt x="377" y="223"/>
                    <a:pt x="377" y="223"/>
                  </a:cubicBezTo>
                  <a:cubicBezTo>
                    <a:pt x="375" y="223"/>
                    <a:pt x="375" y="223"/>
                    <a:pt x="375" y="223"/>
                  </a:cubicBezTo>
                  <a:cubicBezTo>
                    <a:pt x="373" y="222"/>
                    <a:pt x="373" y="222"/>
                    <a:pt x="373" y="222"/>
                  </a:cubicBezTo>
                  <a:cubicBezTo>
                    <a:pt x="371" y="221"/>
                    <a:pt x="371" y="221"/>
                    <a:pt x="371" y="221"/>
                  </a:cubicBezTo>
                  <a:cubicBezTo>
                    <a:pt x="372" y="224"/>
                    <a:pt x="372" y="224"/>
                    <a:pt x="372" y="224"/>
                  </a:cubicBezTo>
                  <a:cubicBezTo>
                    <a:pt x="372" y="225"/>
                    <a:pt x="372" y="225"/>
                    <a:pt x="372" y="225"/>
                  </a:cubicBezTo>
                  <a:cubicBezTo>
                    <a:pt x="372" y="225"/>
                    <a:pt x="372" y="225"/>
                    <a:pt x="372" y="225"/>
                  </a:cubicBezTo>
                  <a:cubicBezTo>
                    <a:pt x="371" y="225"/>
                    <a:pt x="371" y="225"/>
                    <a:pt x="371" y="225"/>
                  </a:cubicBezTo>
                  <a:cubicBezTo>
                    <a:pt x="370" y="224"/>
                    <a:pt x="370" y="224"/>
                    <a:pt x="370" y="224"/>
                  </a:cubicBezTo>
                  <a:cubicBezTo>
                    <a:pt x="369" y="223"/>
                    <a:pt x="369" y="223"/>
                    <a:pt x="369" y="223"/>
                  </a:cubicBezTo>
                  <a:cubicBezTo>
                    <a:pt x="369" y="223"/>
                    <a:pt x="369" y="223"/>
                    <a:pt x="369" y="223"/>
                  </a:cubicBezTo>
                  <a:cubicBezTo>
                    <a:pt x="369" y="222"/>
                    <a:pt x="369" y="222"/>
                    <a:pt x="369" y="222"/>
                  </a:cubicBezTo>
                  <a:cubicBezTo>
                    <a:pt x="368" y="221"/>
                    <a:pt x="368" y="221"/>
                    <a:pt x="368" y="221"/>
                  </a:cubicBezTo>
                  <a:cubicBezTo>
                    <a:pt x="367" y="220"/>
                    <a:pt x="367" y="220"/>
                    <a:pt x="367" y="220"/>
                  </a:cubicBezTo>
                  <a:cubicBezTo>
                    <a:pt x="366" y="219"/>
                    <a:pt x="366" y="219"/>
                    <a:pt x="366" y="219"/>
                  </a:cubicBezTo>
                  <a:cubicBezTo>
                    <a:pt x="366" y="219"/>
                    <a:pt x="366" y="219"/>
                    <a:pt x="366" y="219"/>
                  </a:cubicBezTo>
                  <a:cubicBezTo>
                    <a:pt x="365" y="217"/>
                    <a:pt x="365" y="217"/>
                    <a:pt x="365" y="217"/>
                  </a:cubicBezTo>
                  <a:cubicBezTo>
                    <a:pt x="364" y="217"/>
                    <a:pt x="364" y="217"/>
                    <a:pt x="364" y="217"/>
                  </a:cubicBezTo>
                  <a:cubicBezTo>
                    <a:pt x="363" y="217"/>
                    <a:pt x="363" y="217"/>
                    <a:pt x="363" y="217"/>
                  </a:cubicBezTo>
                  <a:cubicBezTo>
                    <a:pt x="362" y="216"/>
                    <a:pt x="362" y="216"/>
                    <a:pt x="362" y="216"/>
                  </a:cubicBezTo>
                  <a:cubicBezTo>
                    <a:pt x="363" y="217"/>
                    <a:pt x="363" y="217"/>
                    <a:pt x="363" y="217"/>
                  </a:cubicBezTo>
                  <a:cubicBezTo>
                    <a:pt x="365" y="219"/>
                    <a:pt x="365" y="219"/>
                    <a:pt x="365" y="219"/>
                  </a:cubicBezTo>
                  <a:cubicBezTo>
                    <a:pt x="366" y="220"/>
                    <a:pt x="366" y="220"/>
                    <a:pt x="366" y="220"/>
                  </a:cubicBezTo>
                  <a:cubicBezTo>
                    <a:pt x="366" y="221"/>
                    <a:pt x="366" y="221"/>
                    <a:pt x="366" y="221"/>
                  </a:cubicBezTo>
                  <a:cubicBezTo>
                    <a:pt x="367" y="222"/>
                    <a:pt x="367" y="222"/>
                    <a:pt x="367" y="222"/>
                  </a:cubicBezTo>
                  <a:cubicBezTo>
                    <a:pt x="368" y="222"/>
                    <a:pt x="368" y="222"/>
                    <a:pt x="368" y="222"/>
                  </a:cubicBezTo>
                  <a:cubicBezTo>
                    <a:pt x="367" y="223"/>
                    <a:pt x="367" y="223"/>
                    <a:pt x="367" y="223"/>
                  </a:cubicBezTo>
                  <a:cubicBezTo>
                    <a:pt x="367" y="223"/>
                    <a:pt x="367" y="223"/>
                    <a:pt x="367" y="223"/>
                  </a:cubicBezTo>
                  <a:cubicBezTo>
                    <a:pt x="366" y="223"/>
                    <a:pt x="366" y="223"/>
                    <a:pt x="366" y="223"/>
                  </a:cubicBezTo>
                  <a:cubicBezTo>
                    <a:pt x="364" y="222"/>
                    <a:pt x="364" y="222"/>
                    <a:pt x="364" y="222"/>
                  </a:cubicBezTo>
                  <a:cubicBezTo>
                    <a:pt x="364" y="223"/>
                    <a:pt x="364" y="223"/>
                    <a:pt x="364" y="223"/>
                  </a:cubicBezTo>
                  <a:cubicBezTo>
                    <a:pt x="363" y="222"/>
                    <a:pt x="363" y="222"/>
                    <a:pt x="363" y="222"/>
                  </a:cubicBezTo>
                  <a:cubicBezTo>
                    <a:pt x="362" y="221"/>
                    <a:pt x="362" y="221"/>
                    <a:pt x="362" y="221"/>
                  </a:cubicBezTo>
                  <a:cubicBezTo>
                    <a:pt x="361" y="220"/>
                    <a:pt x="361" y="220"/>
                    <a:pt x="361" y="220"/>
                  </a:cubicBezTo>
                  <a:cubicBezTo>
                    <a:pt x="359" y="220"/>
                    <a:pt x="359" y="220"/>
                    <a:pt x="359" y="220"/>
                  </a:cubicBezTo>
                  <a:cubicBezTo>
                    <a:pt x="358" y="221"/>
                    <a:pt x="358" y="221"/>
                    <a:pt x="358" y="221"/>
                  </a:cubicBezTo>
                  <a:cubicBezTo>
                    <a:pt x="357" y="220"/>
                    <a:pt x="357" y="220"/>
                    <a:pt x="357" y="220"/>
                  </a:cubicBezTo>
                  <a:cubicBezTo>
                    <a:pt x="356" y="220"/>
                    <a:pt x="356" y="220"/>
                    <a:pt x="356" y="220"/>
                  </a:cubicBezTo>
                  <a:cubicBezTo>
                    <a:pt x="355" y="220"/>
                    <a:pt x="355" y="220"/>
                    <a:pt x="355" y="220"/>
                  </a:cubicBezTo>
                  <a:cubicBezTo>
                    <a:pt x="354" y="219"/>
                    <a:pt x="354" y="219"/>
                    <a:pt x="354" y="219"/>
                  </a:cubicBezTo>
                  <a:cubicBezTo>
                    <a:pt x="353" y="218"/>
                    <a:pt x="353" y="218"/>
                    <a:pt x="353" y="218"/>
                  </a:cubicBezTo>
                  <a:cubicBezTo>
                    <a:pt x="353" y="217"/>
                    <a:pt x="353" y="217"/>
                    <a:pt x="353" y="217"/>
                  </a:cubicBezTo>
                  <a:cubicBezTo>
                    <a:pt x="355" y="216"/>
                    <a:pt x="355" y="216"/>
                    <a:pt x="355" y="216"/>
                  </a:cubicBezTo>
                  <a:cubicBezTo>
                    <a:pt x="355" y="215"/>
                    <a:pt x="355" y="215"/>
                    <a:pt x="355" y="215"/>
                  </a:cubicBezTo>
                  <a:cubicBezTo>
                    <a:pt x="355" y="215"/>
                    <a:pt x="355" y="215"/>
                    <a:pt x="355" y="215"/>
                  </a:cubicBezTo>
                  <a:cubicBezTo>
                    <a:pt x="354" y="215"/>
                    <a:pt x="354" y="215"/>
                    <a:pt x="354" y="215"/>
                  </a:cubicBezTo>
                  <a:cubicBezTo>
                    <a:pt x="353" y="216"/>
                    <a:pt x="353" y="216"/>
                    <a:pt x="353" y="216"/>
                  </a:cubicBezTo>
                  <a:cubicBezTo>
                    <a:pt x="352" y="217"/>
                    <a:pt x="352" y="217"/>
                    <a:pt x="352" y="217"/>
                  </a:cubicBezTo>
                  <a:cubicBezTo>
                    <a:pt x="352" y="217"/>
                    <a:pt x="352" y="217"/>
                    <a:pt x="352" y="217"/>
                  </a:cubicBezTo>
                  <a:cubicBezTo>
                    <a:pt x="351" y="217"/>
                    <a:pt x="351" y="217"/>
                    <a:pt x="351" y="217"/>
                  </a:cubicBezTo>
                  <a:cubicBezTo>
                    <a:pt x="350" y="216"/>
                    <a:pt x="350" y="216"/>
                    <a:pt x="350" y="216"/>
                  </a:cubicBezTo>
                  <a:cubicBezTo>
                    <a:pt x="349" y="216"/>
                    <a:pt x="349" y="216"/>
                    <a:pt x="349" y="216"/>
                  </a:cubicBezTo>
                  <a:cubicBezTo>
                    <a:pt x="350" y="217"/>
                    <a:pt x="350" y="217"/>
                    <a:pt x="350" y="217"/>
                  </a:cubicBezTo>
                  <a:cubicBezTo>
                    <a:pt x="350" y="218"/>
                    <a:pt x="350" y="218"/>
                    <a:pt x="350" y="218"/>
                  </a:cubicBezTo>
                  <a:cubicBezTo>
                    <a:pt x="348" y="218"/>
                    <a:pt x="348" y="218"/>
                    <a:pt x="348" y="218"/>
                  </a:cubicBezTo>
                  <a:cubicBezTo>
                    <a:pt x="346" y="216"/>
                    <a:pt x="346" y="216"/>
                    <a:pt x="346" y="216"/>
                  </a:cubicBezTo>
                  <a:cubicBezTo>
                    <a:pt x="346" y="215"/>
                    <a:pt x="346" y="215"/>
                    <a:pt x="346" y="215"/>
                  </a:cubicBezTo>
                  <a:cubicBezTo>
                    <a:pt x="345" y="214"/>
                    <a:pt x="345" y="214"/>
                    <a:pt x="345" y="214"/>
                  </a:cubicBezTo>
                  <a:cubicBezTo>
                    <a:pt x="345" y="213"/>
                    <a:pt x="345" y="213"/>
                    <a:pt x="345" y="213"/>
                  </a:cubicBezTo>
                  <a:cubicBezTo>
                    <a:pt x="347" y="212"/>
                    <a:pt x="347" y="212"/>
                    <a:pt x="347" y="212"/>
                  </a:cubicBezTo>
                  <a:cubicBezTo>
                    <a:pt x="348" y="211"/>
                    <a:pt x="348" y="211"/>
                    <a:pt x="348" y="211"/>
                  </a:cubicBezTo>
                  <a:cubicBezTo>
                    <a:pt x="348" y="211"/>
                    <a:pt x="348" y="211"/>
                    <a:pt x="348" y="211"/>
                  </a:cubicBezTo>
                  <a:cubicBezTo>
                    <a:pt x="347" y="211"/>
                    <a:pt x="347" y="211"/>
                    <a:pt x="347" y="211"/>
                  </a:cubicBezTo>
                  <a:cubicBezTo>
                    <a:pt x="345" y="212"/>
                    <a:pt x="345" y="212"/>
                    <a:pt x="345" y="212"/>
                  </a:cubicBezTo>
                  <a:cubicBezTo>
                    <a:pt x="345" y="213"/>
                    <a:pt x="345" y="213"/>
                    <a:pt x="345" y="213"/>
                  </a:cubicBezTo>
                  <a:cubicBezTo>
                    <a:pt x="344" y="213"/>
                    <a:pt x="344" y="213"/>
                    <a:pt x="344" y="213"/>
                  </a:cubicBezTo>
                  <a:cubicBezTo>
                    <a:pt x="344" y="212"/>
                    <a:pt x="344" y="212"/>
                    <a:pt x="344" y="212"/>
                  </a:cubicBezTo>
                  <a:cubicBezTo>
                    <a:pt x="344" y="211"/>
                    <a:pt x="344" y="211"/>
                    <a:pt x="344" y="211"/>
                  </a:cubicBezTo>
                  <a:cubicBezTo>
                    <a:pt x="343" y="211"/>
                    <a:pt x="343" y="211"/>
                    <a:pt x="343" y="211"/>
                  </a:cubicBezTo>
                  <a:cubicBezTo>
                    <a:pt x="343" y="211"/>
                    <a:pt x="343" y="211"/>
                    <a:pt x="343" y="211"/>
                  </a:cubicBezTo>
                  <a:cubicBezTo>
                    <a:pt x="343" y="212"/>
                    <a:pt x="343" y="212"/>
                    <a:pt x="343" y="212"/>
                  </a:cubicBezTo>
                  <a:cubicBezTo>
                    <a:pt x="343" y="212"/>
                    <a:pt x="343" y="212"/>
                    <a:pt x="343" y="212"/>
                  </a:cubicBezTo>
                  <a:cubicBezTo>
                    <a:pt x="343" y="213"/>
                    <a:pt x="343" y="213"/>
                    <a:pt x="343" y="213"/>
                  </a:cubicBezTo>
                  <a:cubicBezTo>
                    <a:pt x="342" y="213"/>
                    <a:pt x="342" y="213"/>
                    <a:pt x="342" y="213"/>
                  </a:cubicBezTo>
                  <a:cubicBezTo>
                    <a:pt x="341" y="212"/>
                    <a:pt x="341" y="212"/>
                    <a:pt x="341" y="212"/>
                  </a:cubicBezTo>
                  <a:cubicBezTo>
                    <a:pt x="340" y="212"/>
                    <a:pt x="340" y="212"/>
                    <a:pt x="340" y="212"/>
                  </a:cubicBezTo>
                  <a:cubicBezTo>
                    <a:pt x="339" y="212"/>
                    <a:pt x="339" y="212"/>
                    <a:pt x="339" y="212"/>
                  </a:cubicBezTo>
                  <a:cubicBezTo>
                    <a:pt x="339" y="213"/>
                    <a:pt x="339" y="213"/>
                    <a:pt x="339" y="213"/>
                  </a:cubicBezTo>
                  <a:cubicBezTo>
                    <a:pt x="338" y="213"/>
                    <a:pt x="338" y="213"/>
                    <a:pt x="338" y="213"/>
                  </a:cubicBezTo>
                  <a:cubicBezTo>
                    <a:pt x="337" y="212"/>
                    <a:pt x="337" y="212"/>
                    <a:pt x="337" y="212"/>
                  </a:cubicBezTo>
                  <a:cubicBezTo>
                    <a:pt x="337" y="211"/>
                    <a:pt x="337" y="211"/>
                    <a:pt x="337" y="211"/>
                  </a:cubicBezTo>
                  <a:cubicBezTo>
                    <a:pt x="337" y="211"/>
                    <a:pt x="337" y="211"/>
                    <a:pt x="337" y="211"/>
                  </a:cubicBezTo>
                  <a:cubicBezTo>
                    <a:pt x="338" y="211"/>
                    <a:pt x="338" y="211"/>
                    <a:pt x="338" y="211"/>
                  </a:cubicBezTo>
                  <a:cubicBezTo>
                    <a:pt x="338" y="211"/>
                    <a:pt x="338" y="211"/>
                    <a:pt x="338" y="211"/>
                  </a:cubicBezTo>
                  <a:cubicBezTo>
                    <a:pt x="337" y="210"/>
                    <a:pt x="337" y="210"/>
                    <a:pt x="337" y="210"/>
                  </a:cubicBezTo>
                  <a:cubicBezTo>
                    <a:pt x="335" y="209"/>
                    <a:pt x="335" y="209"/>
                    <a:pt x="335" y="209"/>
                  </a:cubicBezTo>
                  <a:cubicBezTo>
                    <a:pt x="335" y="208"/>
                    <a:pt x="335" y="208"/>
                    <a:pt x="335" y="208"/>
                  </a:cubicBezTo>
                  <a:cubicBezTo>
                    <a:pt x="335" y="206"/>
                    <a:pt x="335" y="206"/>
                    <a:pt x="335" y="206"/>
                  </a:cubicBezTo>
                  <a:cubicBezTo>
                    <a:pt x="335" y="205"/>
                    <a:pt x="335" y="205"/>
                    <a:pt x="335" y="205"/>
                  </a:cubicBezTo>
                  <a:cubicBezTo>
                    <a:pt x="335" y="203"/>
                    <a:pt x="335" y="203"/>
                    <a:pt x="335" y="203"/>
                  </a:cubicBezTo>
                  <a:cubicBezTo>
                    <a:pt x="335" y="202"/>
                    <a:pt x="335" y="202"/>
                    <a:pt x="335" y="202"/>
                  </a:cubicBezTo>
                  <a:cubicBezTo>
                    <a:pt x="336" y="202"/>
                    <a:pt x="336" y="202"/>
                    <a:pt x="336" y="202"/>
                  </a:cubicBezTo>
                  <a:cubicBezTo>
                    <a:pt x="336" y="201"/>
                    <a:pt x="336" y="201"/>
                    <a:pt x="336" y="201"/>
                  </a:cubicBezTo>
                  <a:cubicBezTo>
                    <a:pt x="335" y="200"/>
                    <a:pt x="335" y="200"/>
                    <a:pt x="335" y="200"/>
                  </a:cubicBezTo>
                  <a:cubicBezTo>
                    <a:pt x="336" y="199"/>
                    <a:pt x="336" y="199"/>
                    <a:pt x="336" y="199"/>
                  </a:cubicBezTo>
                  <a:cubicBezTo>
                    <a:pt x="337" y="200"/>
                    <a:pt x="337" y="200"/>
                    <a:pt x="337" y="200"/>
                  </a:cubicBezTo>
                  <a:cubicBezTo>
                    <a:pt x="337" y="200"/>
                    <a:pt x="337" y="200"/>
                    <a:pt x="337" y="200"/>
                  </a:cubicBezTo>
                  <a:cubicBezTo>
                    <a:pt x="339" y="200"/>
                    <a:pt x="339" y="200"/>
                    <a:pt x="339" y="200"/>
                  </a:cubicBezTo>
                  <a:cubicBezTo>
                    <a:pt x="340" y="201"/>
                    <a:pt x="340" y="201"/>
                    <a:pt x="340" y="201"/>
                  </a:cubicBezTo>
                  <a:cubicBezTo>
                    <a:pt x="341" y="202"/>
                    <a:pt x="341" y="202"/>
                    <a:pt x="341" y="202"/>
                  </a:cubicBezTo>
                  <a:cubicBezTo>
                    <a:pt x="343" y="203"/>
                    <a:pt x="343" y="203"/>
                    <a:pt x="343" y="203"/>
                  </a:cubicBezTo>
                  <a:cubicBezTo>
                    <a:pt x="345" y="203"/>
                    <a:pt x="345" y="203"/>
                    <a:pt x="345" y="203"/>
                  </a:cubicBezTo>
                  <a:cubicBezTo>
                    <a:pt x="345" y="203"/>
                    <a:pt x="345" y="203"/>
                    <a:pt x="345" y="203"/>
                  </a:cubicBezTo>
                  <a:cubicBezTo>
                    <a:pt x="347" y="203"/>
                    <a:pt x="347" y="203"/>
                    <a:pt x="347" y="203"/>
                  </a:cubicBezTo>
                  <a:cubicBezTo>
                    <a:pt x="346" y="202"/>
                    <a:pt x="346" y="202"/>
                    <a:pt x="346" y="202"/>
                  </a:cubicBezTo>
                  <a:cubicBezTo>
                    <a:pt x="346" y="201"/>
                    <a:pt x="346" y="201"/>
                    <a:pt x="346" y="201"/>
                  </a:cubicBezTo>
                  <a:cubicBezTo>
                    <a:pt x="345" y="200"/>
                    <a:pt x="345" y="200"/>
                    <a:pt x="345" y="200"/>
                  </a:cubicBezTo>
                  <a:cubicBezTo>
                    <a:pt x="344" y="199"/>
                    <a:pt x="344" y="199"/>
                    <a:pt x="344" y="199"/>
                  </a:cubicBezTo>
                  <a:cubicBezTo>
                    <a:pt x="343" y="199"/>
                    <a:pt x="343" y="199"/>
                    <a:pt x="343" y="199"/>
                  </a:cubicBezTo>
                  <a:cubicBezTo>
                    <a:pt x="341" y="198"/>
                    <a:pt x="341" y="198"/>
                    <a:pt x="341" y="198"/>
                  </a:cubicBezTo>
                  <a:cubicBezTo>
                    <a:pt x="341" y="198"/>
                    <a:pt x="341" y="198"/>
                    <a:pt x="341" y="198"/>
                  </a:cubicBezTo>
                  <a:cubicBezTo>
                    <a:pt x="339" y="197"/>
                    <a:pt x="339" y="197"/>
                    <a:pt x="339" y="197"/>
                  </a:cubicBezTo>
                  <a:cubicBezTo>
                    <a:pt x="338" y="197"/>
                    <a:pt x="338" y="197"/>
                    <a:pt x="338" y="197"/>
                  </a:cubicBezTo>
                  <a:cubicBezTo>
                    <a:pt x="336" y="196"/>
                    <a:pt x="336" y="196"/>
                    <a:pt x="336" y="196"/>
                  </a:cubicBezTo>
                  <a:cubicBezTo>
                    <a:pt x="335" y="195"/>
                    <a:pt x="335" y="195"/>
                    <a:pt x="335" y="195"/>
                  </a:cubicBezTo>
                  <a:cubicBezTo>
                    <a:pt x="335" y="193"/>
                    <a:pt x="335" y="193"/>
                    <a:pt x="335" y="193"/>
                  </a:cubicBezTo>
                  <a:cubicBezTo>
                    <a:pt x="337" y="192"/>
                    <a:pt x="337" y="192"/>
                    <a:pt x="337" y="192"/>
                  </a:cubicBezTo>
                  <a:cubicBezTo>
                    <a:pt x="336" y="191"/>
                    <a:pt x="336" y="191"/>
                    <a:pt x="336" y="191"/>
                  </a:cubicBezTo>
                  <a:cubicBezTo>
                    <a:pt x="337" y="190"/>
                    <a:pt x="337" y="190"/>
                    <a:pt x="337" y="190"/>
                  </a:cubicBezTo>
                  <a:cubicBezTo>
                    <a:pt x="338" y="190"/>
                    <a:pt x="338" y="190"/>
                    <a:pt x="338" y="190"/>
                  </a:cubicBezTo>
                  <a:cubicBezTo>
                    <a:pt x="338" y="188"/>
                    <a:pt x="338" y="188"/>
                    <a:pt x="338" y="188"/>
                  </a:cubicBezTo>
                  <a:cubicBezTo>
                    <a:pt x="338" y="186"/>
                    <a:pt x="338" y="186"/>
                    <a:pt x="338" y="186"/>
                  </a:cubicBezTo>
                  <a:cubicBezTo>
                    <a:pt x="339" y="185"/>
                    <a:pt x="339" y="185"/>
                    <a:pt x="339" y="185"/>
                  </a:cubicBezTo>
                  <a:cubicBezTo>
                    <a:pt x="340" y="185"/>
                    <a:pt x="340" y="185"/>
                    <a:pt x="340" y="185"/>
                  </a:cubicBezTo>
                  <a:cubicBezTo>
                    <a:pt x="340" y="184"/>
                    <a:pt x="340" y="184"/>
                    <a:pt x="340" y="184"/>
                  </a:cubicBezTo>
                  <a:cubicBezTo>
                    <a:pt x="342" y="183"/>
                    <a:pt x="342" y="183"/>
                    <a:pt x="342" y="183"/>
                  </a:cubicBezTo>
                  <a:cubicBezTo>
                    <a:pt x="343" y="183"/>
                    <a:pt x="343" y="183"/>
                    <a:pt x="343" y="183"/>
                  </a:cubicBezTo>
                  <a:cubicBezTo>
                    <a:pt x="343" y="182"/>
                    <a:pt x="343" y="182"/>
                    <a:pt x="343" y="182"/>
                  </a:cubicBezTo>
                  <a:cubicBezTo>
                    <a:pt x="343" y="182"/>
                    <a:pt x="343" y="182"/>
                    <a:pt x="343" y="182"/>
                  </a:cubicBezTo>
                  <a:cubicBezTo>
                    <a:pt x="342" y="182"/>
                    <a:pt x="342" y="182"/>
                    <a:pt x="342" y="182"/>
                  </a:cubicBezTo>
                  <a:cubicBezTo>
                    <a:pt x="342" y="181"/>
                    <a:pt x="342" y="181"/>
                    <a:pt x="342" y="181"/>
                  </a:cubicBezTo>
                  <a:cubicBezTo>
                    <a:pt x="343" y="179"/>
                    <a:pt x="343" y="179"/>
                    <a:pt x="343" y="179"/>
                  </a:cubicBezTo>
                  <a:cubicBezTo>
                    <a:pt x="344" y="178"/>
                    <a:pt x="344" y="178"/>
                    <a:pt x="344" y="178"/>
                  </a:cubicBezTo>
                  <a:cubicBezTo>
                    <a:pt x="345" y="177"/>
                    <a:pt x="345" y="177"/>
                    <a:pt x="345" y="177"/>
                  </a:cubicBezTo>
                  <a:cubicBezTo>
                    <a:pt x="346" y="176"/>
                    <a:pt x="346" y="176"/>
                    <a:pt x="346" y="176"/>
                  </a:cubicBezTo>
                  <a:cubicBezTo>
                    <a:pt x="346" y="176"/>
                    <a:pt x="346" y="176"/>
                    <a:pt x="346" y="176"/>
                  </a:cubicBezTo>
                  <a:cubicBezTo>
                    <a:pt x="347" y="176"/>
                    <a:pt x="347" y="176"/>
                    <a:pt x="347" y="176"/>
                  </a:cubicBezTo>
                  <a:cubicBezTo>
                    <a:pt x="347" y="174"/>
                    <a:pt x="347" y="174"/>
                    <a:pt x="347" y="174"/>
                  </a:cubicBezTo>
                  <a:cubicBezTo>
                    <a:pt x="348" y="174"/>
                    <a:pt x="348" y="174"/>
                    <a:pt x="348" y="174"/>
                  </a:cubicBezTo>
                  <a:cubicBezTo>
                    <a:pt x="348" y="175"/>
                    <a:pt x="348" y="175"/>
                    <a:pt x="348" y="175"/>
                  </a:cubicBezTo>
                  <a:cubicBezTo>
                    <a:pt x="349" y="174"/>
                    <a:pt x="349" y="174"/>
                    <a:pt x="349" y="174"/>
                  </a:cubicBezTo>
                  <a:cubicBezTo>
                    <a:pt x="349" y="173"/>
                    <a:pt x="349" y="173"/>
                    <a:pt x="349" y="173"/>
                  </a:cubicBezTo>
                  <a:cubicBezTo>
                    <a:pt x="350" y="171"/>
                    <a:pt x="350" y="171"/>
                    <a:pt x="350" y="171"/>
                  </a:cubicBezTo>
                  <a:cubicBezTo>
                    <a:pt x="351" y="171"/>
                    <a:pt x="351" y="171"/>
                    <a:pt x="351" y="171"/>
                  </a:cubicBezTo>
                  <a:cubicBezTo>
                    <a:pt x="351" y="170"/>
                    <a:pt x="351" y="170"/>
                    <a:pt x="351" y="170"/>
                  </a:cubicBezTo>
                  <a:cubicBezTo>
                    <a:pt x="352" y="169"/>
                    <a:pt x="352" y="169"/>
                    <a:pt x="352" y="169"/>
                  </a:cubicBezTo>
                  <a:cubicBezTo>
                    <a:pt x="353" y="169"/>
                    <a:pt x="353" y="169"/>
                    <a:pt x="353" y="169"/>
                  </a:cubicBezTo>
                  <a:cubicBezTo>
                    <a:pt x="354" y="168"/>
                    <a:pt x="354" y="168"/>
                    <a:pt x="354" y="168"/>
                  </a:cubicBezTo>
                  <a:cubicBezTo>
                    <a:pt x="355" y="168"/>
                    <a:pt x="355" y="168"/>
                    <a:pt x="355" y="168"/>
                  </a:cubicBezTo>
                  <a:cubicBezTo>
                    <a:pt x="356" y="168"/>
                    <a:pt x="356" y="168"/>
                    <a:pt x="356" y="168"/>
                  </a:cubicBezTo>
                  <a:cubicBezTo>
                    <a:pt x="355" y="167"/>
                    <a:pt x="355" y="167"/>
                    <a:pt x="355" y="167"/>
                  </a:cubicBezTo>
                  <a:cubicBezTo>
                    <a:pt x="356" y="166"/>
                    <a:pt x="356" y="166"/>
                    <a:pt x="356" y="166"/>
                  </a:cubicBezTo>
                  <a:cubicBezTo>
                    <a:pt x="358" y="165"/>
                    <a:pt x="358" y="165"/>
                    <a:pt x="358" y="165"/>
                  </a:cubicBezTo>
                  <a:cubicBezTo>
                    <a:pt x="360" y="163"/>
                    <a:pt x="360" y="163"/>
                    <a:pt x="360" y="163"/>
                  </a:cubicBezTo>
                  <a:cubicBezTo>
                    <a:pt x="363" y="162"/>
                    <a:pt x="363" y="162"/>
                    <a:pt x="363" y="162"/>
                  </a:cubicBezTo>
                  <a:cubicBezTo>
                    <a:pt x="366" y="162"/>
                    <a:pt x="366" y="162"/>
                    <a:pt x="366" y="162"/>
                  </a:cubicBezTo>
                  <a:cubicBezTo>
                    <a:pt x="367" y="161"/>
                    <a:pt x="367" y="161"/>
                    <a:pt x="367" y="161"/>
                  </a:cubicBezTo>
                  <a:cubicBezTo>
                    <a:pt x="368" y="161"/>
                    <a:pt x="368" y="161"/>
                    <a:pt x="368" y="161"/>
                  </a:cubicBezTo>
                  <a:cubicBezTo>
                    <a:pt x="369" y="161"/>
                    <a:pt x="369" y="161"/>
                    <a:pt x="369" y="161"/>
                  </a:cubicBezTo>
                  <a:cubicBezTo>
                    <a:pt x="370" y="161"/>
                    <a:pt x="370" y="161"/>
                    <a:pt x="370" y="161"/>
                  </a:cubicBezTo>
                  <a:cubicBezTo>
                    <a:pt x="372" y="161"/>
                    <a:pt x="372" y="161"/>
                    <a:pt x="372" y="161"/>
                  </a:cubicBezTo>
                  <a:cubicBezTo>
                    <a:pt x="373" y="162"/>
                    <a:pt x="373" y="162"/>
                    <a:pt x="373" y="162"/>
                  </a:cubicBezTo>
                  <a:cubicBezTo>
                    <a:pt x="376" y="164"/>
                    <a:pt x="376" y="164"/>
                    <a:pt x="376" y="164"/>
                  </a:cubicBezTo>
                  <a:cubicBezTo>
                    <a:pt x="376" y="164"/>
                    <a:pt x="376" y="164"/>
                    <a:pt x="376" y="164"/>
                  </a:cubicBezTo>
                  <a:cubicBezTo>
                    <a:pt x="376" y="165"/>
                    <a:pt x="376" y="165"/>
                    <a:pt x="376" y="165"/>
                  </a:cubicBezTo>
                  <a:cubicBezTo>
                    <a:pt x="374" y="166"/>
                    <a:pt x="374" y="166"/>
                    <a:pt x="374" y="166"/>
                  </a:cubicBezTo>
                  <a:cubicBezTo>
                    <a:pt x="372" y="167"/>
                    <a:pt x="372" y="167"/>
                    <a:pt x="372" y="167"/>
                  </a:cubicBezTo>
                  <a:cubicBezTo>
                    <a:pt x="371" y="167"/>
                    <a:pt x="371" y="167"/>
                    <a:pt x="371" y="167"/>
                  </a:cubicBezTo>
                  <a:cubicBezTo>
                    <a:pt x="370" y="168"/>
                    <a:pt x="370" y="168"/>
                    <a:pt x="370" y="168"/>
                  </a:cubicBezTo>
                  <a:cubicBezTo>
                    <a:pt x="369" y="169"/>
                    <a:pt x="369" y="169"/>
                    <a:pt x="369" y="169"/>
                  </a:cubicBezTo>
                  <a:cubicBezTo>
                    <a:pt x="368" y="169"/>
                    <a:pt x="368" y="169"/>
                    <a:pt x="368" y="169"/>
                  </a:cubicBezTo>
                  <a:cubicBezTo>
                    <a:pt x="366" y="172"/>
                    <a:pt x="366" y="172"/>
                    <a:pt x="366" y="172"/>
                  </a:cubicBezTo>
                  <a:cubicBezTo>
                    <a:pt x="363" y="174"/>
                    <a:pt x="363" y="174"/>
                    <a:pt x="363" y="174"/>
                  </a:cubicBezTo>
                  <a:cubicBezTo>
                    <a:pt x="362" y="176"/>
                    <a:pt x="362" y="176"/>
                    <a:pt x="362" y="176"/>
                  </a:cubicBezTo>
                  <a:cubicBezTo>
                    <a:pt x="361" y="176"/>
                    <a:pt x="361" y="176"/>
                    <a:pt x="361" y="176"/>
                  </a:cubicBezTo>
                  <a:cubicBezTo>
                    <a:pt x="360" y="178"/>
                    <a:pt x="360" y="178"/>
                    <a:pt x="360" y="178"/>
                  </a:cubicBezTo>
                  <a:cubicBezTo>
                    <a:pt x="359" y="180"/>
                    <a:pt x="359" y="180"/>
                    <a:pt x="359" y="180"/>
                  </a:cubicBezTo>
                  <a:cubicBezTo>
                    <a:pt x="360" y="181"/>
                    <a:pt x="360" y="181"/>
                    <a:pt x="360" y="181"/>
                  </a:cubicBezTo>
                  <a:cubicBezTo>
                    <a:pt x="361" y="182"/>
                    <a:pt x="361" y="182"/>
                    <a:pt x="361" y="182"/>
                  </a:cubicBezTo>
                  <a:cubicBezTo>
                    <a:pt x="361" y="183"/>
                    <a:pt x="361" y="183"/>
                    <a:pt x="361" y="183"/>
                  </a:cubicBezTo>
                  <a:cubicBezTo>
                    <a:pt x="360" y="184"/>
                    <a:pt x="360" y="184"/>
                    <a:pt x="360" y="184"/>
                  </a:cubicBezTo>
                  <a:cubicBezTo>
                    <a:pt x="359" y="185"/>
                    <a:pt x="359" y="185"/>
                    <a:pt x="359" y="185"/>
                  </a:cubicBezTo>
                  <a:cubicBezTo>
                    <a:pt x="358" y="186"/>
                    <a:pt x="358" y="186"/>
                    <a:pt x="358" y="186"/>
                  </a:cubicBezTo>
                  <a:cubicBezTo>
                    <a:pt x="357" y="187"/>
                    <a:pt x="357" y="187"/>
                    <a:pt x="357" y="187"/>
                  </a:cubicBezTo>
                  <a:cubicBezTo>
                    <a:pt x="357" y="189"/>
                    <a:pt x="357" y="189"/>
                    <a:pt x="357" y="189"/>
                  </a:cubicBezTo>
                  <a:cubicBezTo>
                    <a:pt x="356" y="189"/>
                    <a:pt x="356" y="189"/>
                    <a:pt x="356" y="189"/>
                  </a:cubicBezTo>
                  <a:cubicBezTo>
                    <a:pt x="356" y="190"/>
                    <a:pt x="356" y="190"/>
                    <a:pt x="356" y="190"/>
                  </a:cubicBezTo>
                  <a:cubicBezTo>
                    <a:pt x="357" y="191"/>
                    <a:pt x="357" y="191"/>
                    <a:pt x="357" y="191"/>
                  </a:cubicBezTo>
                  <a:cubicBezTo>
                    <a:pt x="357" y="193"/>
                    <a:pt x="357" y="193"/>
                    <a:pt x="357" y="193"/>
                  </a:cubicBezTo>
                  <a:cubicBezTo>
                    <a:pt x="357" y="194"/>
                    <a:pt x="357" y="194"/>
                    <a:pt x="357" y="194"/>
                  </a:cubicBezTo>
                  <a:cubicBezTo>
                    <a:pt x="357" y="196"/>
                    <a:pt x="357" y="196"/>
                    <a:pt x="357" y="196"/>
                  </a:cubicBezTo>
                  <a:cubicBezTo>
                    <a:pt x="358" y="197"/>
                    <a:pt x="358" y="197"/>
                    <a:pt x="358" y="197"/>
                  </a:cubicBezTo>
                  <a:cubicBezTo>
                    <a:pt x="359" y="198"/>
                    <a:pt x="359" y="198"/>
                    <a:pt x="359" y="198"/>
                  </a:cubicBezTo>
                  <a:cubicBezTo>
                    <a:pt x="360" y="198"/>
                    <a:pt x="360" y="198"/>
                    <a:pt x="360" y="198"/>
                  </a:cubicBezTo>
                  <a:cubicBezTo>
                    <a:pt x="360" y="200"/>
                    <a:pt x="360" y="200"/>
                    <a:pt x="360" y="200"/>
                  </a:cubicBezTo>
                  <a:cubicBezTo>
                    <a:pt x="359" y="201"/>
                    <a:pt x="359" y="201"/>
                    <a:pt x="359" y="201"/>
                  </a:cubicBezTo>
                  <a:cubicBezTo>
                    <a:pt x="359" y="200"/>
                    <a:pt x="359" y="200"/>
                    <a:pt x="359" y="200"/>
                  </a:cubicBezTo>
                  <a:cubicBezTo>
                    <a:pt x="358" y="200"/>
                    <a:pt x="358" y="200"/>
                    <a:pt x="358" y="200"/>
                  </a:cubicBezTo>
                  <a:cubicBezTo>
                    <a:pt x="358" y="200"/>
                    <a:pt x="358" y="200"/>
                    <a:pt x="358" y="200"/>
                  </a:cubicBezTo>
                  <a:cubicBezTo>
                    <a:pt x="357" y="200"/>
                    <a:pt x="357" y="200"/>
                    <a:pt x="357" y="200"/>
                  </a:cubicBezTo>
                  <a:cubicBezTo>
                    <a:pt x="357" y="201"/>
                    <a:pt x="357" y="201"/>
                    <a:pt x="357" y="201"/>
                  </a:cubicBezTo>
                  <a:cubicBezTo>
                    <a:pt x="356" y="201"/>
                    <a:pt x="356" y="201"/>
                    <a:pt x="356" y="201"/>
                  </a:cubicBezTo>
                  <a:cubicBezTo>
                    <a:pt x="356" y="201"/>
                    <a:pt x="356" y="201"/>
                    <a:pt x="356" y="201"/>
                  </a:cubicBezTo>
                  <a:cubicBezTo>
                    <a:pt x="357" y="202"/>
                    <a:pt x="357" y="202"/>
                    <a:pt x="357" y="202"/>
                  </a:cubicBezTo>
                  <a:cubicBezTo>
                    <a:pt x="358" y="202"/>
                    <a:pt x="358" y="202"/>
                    <a:pt x="358" y="202"/>
                  </a:cubicBezTo>
                  <a:cubicBezTo>
                    <a:pt x="358" y="202"/>
                    <a:pt x="358" y="202"/>
                    <a:pt x="358" y="202"/>
                  </a:cubicBezTo>
                  <a:cubicBezTo>
                    <a:pt x="359" y="202"/>
                    <a:pt x="359" y="202"/>
                    <a:pt x="359" y="202"/>
                  </a:cubicBezTo>
                  <a:cubicBezTo>
                    <a:pt x="358" y="203"/>
                    <a:pt x="358" y="203"/>
                    <a:pt x="358" y="203"/>
                  </a:cubicBezTo>
                  <a:cubicBezTo>
                    <a:pt x="357" y="205"/>
                    <a:pt x="357" y="205"/>
                    <a:pt x="357" y="205"/>
                  </a:cubicBezTo>
                  <a:cubicBezTo>
                    <a:pt x="357" y="206"/>
                    <a:pt x="357" y="206"/>
                    <a:pt x="357" y="206"/>
                  </a:cubicBezTo>
                  <a:cubicBezTo>
                    <a:pt x="357" y="207"/>
                    <a:pt x="357" y="207"/>
                    <a:pt x="357" y="207"/>
                  </a:cubicBezTo>
                  <a:cubicBezTo>
                    <a:pt x="359" y="205"/>
                    <a:pt x="359" y="205"/>
                    <a:pt x="359" y="205"/>
                  </a:cubicBezTo>
                  <a:cubicBezTo>
                    <a:pt x="359" y="205"/>
                    <a:pt x="359" y="205"/>
                    <a:pt x="359" y="205"/>
                  </a:cubicBezTo>
                  <a:cubicBezTo>
                    <a:pt x="360" y="202"/>
                    <a:pt x="360" y="202"/>
                    <a:pt x="360" y="202"/>
                  </a:cubicBezTo>
                  <a:cubicBezTo>
                    <a:pt x="360" y="202"/>
                    <a:pt x="360" y="202"/>
                    <a:pt x="360" y="202"/>
                  </a:cubicBezTo>
                  <a:cubicBezTo>
                    <a:pt x="361" y="199"/>
                    <a:pt x="361" y="199"/>
                    <a:pt x="361" y="199"/>
                  </a:cubicBezTo>
                  <a:cubicBezTo>
                    <a:pt x="361" y="199"/>
                    <a:pt x="361" y="199"/>
                    <a:pt x="361" y="199"/>
                  </a:cubicBezTo>
                  <a:cubicBezTo>
                    <a:pt x="362" y="198"/>
                    <a:pt x="362" y="198"/>
                    <a:pt x="362" y="198"/>
                  </a:cubicBezTo>
                  <a:cubicBezTo>
                    <a:pt x="362" y="197"/>
                    <a:pt x="362" y="197"/>
                    <a:pt x="362" y="197"/>
                  </a:cubicBezTo>
                  <a:cubicBezTo>
                    <a:pt x="362" y="196"/>
                    <a:pt x="362" y="196"/>
                    <a:pt x="362" y="196"/>
                  </a:cubicBezTo>
                  <a:cubicBezTo>
                    <a:pt x="362" y="195"/>
                    <a:pt x="362" y="195"/>
                    <a:pt x="362" y="195"/>
                  </a:cubicBezTo>
                  <a:cubicBezTo>
                    <a:pt x="361" y="195"/>
                    <a:pt x="361" y="195"/>
                    <a:pt x="361" y="195"/>
                  </a:cubicBezTo>
                  <a:cubicBezTo>
                    <a:pt x="361" y="194"/>
                    <a:pt x="361" y="194"/>
                    <a:pt x="361" y="194"/>
                  </a:cubicBezTo>
                  <a:cubicBezTo>
                    <a:pt x="361" y="193"/>
                    <a:pt x="361" y="193"/>
                    <a:pt x="361" y="193"/>
                  </a:cubicBezTo>
                  <a:cubicBezTo>
                    <a:pt x="360" y="193"/>
                    <a:pt x="360" y="193"/>
                    <a:pt x="360" y="193"/>
                  </a:cubicBezTo>
                  <a:cubicBezTo>
                    <a:pt x="360" y="191"/>
                    <a:pt x="360" y="191"/>
                    <a:pt x="360" y="191"/>
                  </a:cubicBezTo>
                  <a:cubicBezTo>
                    <a:pt x="360" y="190"/>
                    <a:pt x="360" y="190"/>
                    <a:pt x="360" y="190"/>
                  </a:cubicBezTo>
                  <a:cubicBezTo>
                    <a:pt x="359" y="188"/>
                    <a:pt x="359" y="188"/>
                    <a:pt x="359" y="188"/>
                  </a:cubicBezTo>
                  <a:cubicBezTo>
                    <a:pt x="360" y="188"/>
                    <a:pt x="360" y="188"/>
                    <a:pt x="360" y="188"/>
                  </a:cubicBezTo>
                  <a:cubicBezTo>
                    <a:pt x="360" y="189"/>
                    <a:pt x="360" y="189"/>
                    <a:pt x="360" y="189"/>
                  </a:cubicBezTo>
                  <a:cubicBezTo>
                    <a:pt x="361" y="189"/>
                    <a:pt x="361" y="189"/>
                    <a:pt x="361" y="189"/>
                  </a:cubicBezTo>
                  <a:cubicBezTo>
                    <a:pt x="362" y="188"/>
                    <a:pt x="362" y="188"/>
                    <a:pt x="362" y="188"/>
                  </a:cubicBezTo>
                  <a:cubicBezTo>
                    <a:pt x="363" y="187"/>
                    <a:pt x="363" y="187"/>
                    <a:pt x="363" y="187"/>
                  </a:cubicBezTo>
                  <a:cubicBezTo>
                    <a:pt x="363" y="186"/>
                    <a:pt x="363" y="186"/>
                    <a:pt x="363" y="186"/>
                  </a:cubicBezTo>
                  <a:cubicBezTo>
                    <a:pt x="363" y="185"/>
                    <a:pt x="363" y="185"/>
                    <a:pt x="363" y="185"/>
                  </a:cubicBezTo>
                  <a:cubicBezTo>
                    <a:pt x="364" y="186"/>
                    <a:pt x="364" y="186"/>
                    <a:pt x="364" y="186"/>
                  </a:cubicBezTo>
                  <a:cubicBezTo>
                    <a:pt x="365" y="187"/>
                    <a:pt x="365" y="187"/>
                    <a:pt x="365" y="187"/>
                  </a:cubicBezTo>
                  <a:cubicBezTo>
                    <a:pt x="365" y="188"/>
                    <a:pt x="365" y="188"/>
                    <a:pt x="365" y="188"/>
                  </a:cubicBezTo>
                  <a:cubicBezTo>
                    <a:pt x="365" y="189"/>
                    <a:pt x="365" y="189"/>
                    <a:pt x="365" y="189"/>
                  </a:cubicBezTo>
                  <a:cubicBezTo>
                    <a:pt x="366" y="188"/>
                    <a:pt x="366" y="188"/>
                    <a:pt x="366" y="188"/>
                  </a:cubicBezTo>
                  <a:cubicBezTo>
                    <a:pt x="366" y="186"/>
                    <a:pt x="366" y="186"/>
                    <a:pt x="366" y="186"/>
                  </a:cubicBezTo>
                  <a:cubicBezTo>
                    <a:pt x="367" y="185"/>
                    <a:pt x="367" y="185"/>
                    <a:pt x="367" y="185"/>
                  </a:cubicBezTo>
                  <a:cubicBezTo>
                    <a:pt x="368" y="185"/>
                    <a:pt x="368" y="185"/>
                    <a:pt x="368" y="185"/>
                  </a:cubicBezTo>
                  <a:cubicBezTo>
                    <a:pt x="368" y="185"/>
                    <a:pt x="368" y="185"/>
                    <a:pt x="368" y="185"/>
                  </a:cubicBezTo>
                  <a:cubicBezTo>
                    <a:pt x="368" y="184"/>
                    <a:pt x="368" y="184"/>
                    <a:pt x="368" y="184"/>
                  </a:cubicBezTo>
                  <a:cubicBezTo>
                    <a:pt x="369" y="184"/>
                    <a:pt x="369" y="184"/>
                    <a:pt x="369" y="184"/>
                  </a:cubicBezTo>
                  <a:cubicBezTo>
                    <a:pt x="369" y="183"/>
                    <a:pt x="369" y="183"/>
                    <a:pt x="369" y="183"/>
                  </a:cubicBezTo>
                  <a:cubicBezTo>
                    <a:pt x="368" y="183"/>
                    <a:pt x="368" y="183"/>
                    <a:pt x="368" y="183"/>
                  </a:cubicBezTo>
                  <a:cubicBezTo>
                    <a:pt x="366" y="185"/>
                    <a:pt x="366" y="185"/>
                    <a:pt x="366" y="185"/>
                  </a:cubicBezTo>
                  <a:cubicBezTo>
                    <a:pt x="365" y="185"/>
                    <a:pt x="365" y="185"/>
                    <a:pt x="365" y="185"/>
                  </a:cubicBezTo>
                  <a:cubicBezTo>
                    <a:pt x="365" y="183"/>
                    <a:pt x="365" y="183"/>
                    <a:pt x="365" y="183"/>
                  </a:cubicBezTo>
                  <a:cubicBezTo>
                    <a:pt x="364" y="183"/>
                    <a:pt x="364" y="183"/>
                    <a:pt x="364" y="183"/>
                  </a:cubicBezTo>
                  <a:cubicBezTo>
                    <a:pt x="364" y="182"/>
                    <a:pt x="364" y="182"/>
                    <a:pt x="364" y="182"/>
                  </a:cubicBezTo>
                  <a:cubicBezTo>
                    <a:pt x="366" y="181"/>
                    <a:pt x="366" y="181"/>
                    <a:pt x="366" y="181"/>
                  </a:cubicBezTo>
                  <a:cubicBezTo>
                    <a:pt x="365" y="180"/>
                    <a:pt x="365" y="180"/>
                    <a:pt x="365" y="180"/>
                  </a:cubicBezTo>
                  <a:cubicBezTo>
                    <a:pt x="365" y="179"/>
                    <a:pt x="365" y="179"/>
                    <a:pt x="365" y="179"/>
                  </a:cubicBezTo>
                  <a:cubicBezTo>
                    <a:pt x="366" y="177"/>
                    <a:pt x="366" y="177"/>
                    <a:pt x="366" y="177"/>
                  </a:cubicBezTo>
                  <a:cubicBezTo>
                    <a:pt x="366" y="176"/>
                    <a:pt x="366" y="176"/>
                    <a:pt x="366" y="176"/>
                  </a:cubicBezTo>
                  <a:cubicBezTo>
                    <a:pt x="367" y="175"/>
                    <a:pt x="367" y="175"/>
                    <a:pt x="367" y="175"/>
                  </a:cubicBezTo>
                  <a:cubicBezTo>
                    <a:pt x="369" y="175"/>
                    <a:pt x="369" y="175"/>
                    <a:pt x="369" y="175"/>
                  </a:cubicBezTo>
                  <a:cubicBezTo>
                    <a:pt x="370" y="176"/>
                    <a:pt x="370" y="176"/>
                    <a:pt x="370" y="176"/>
                  </a:cubicBezTo>
                  <a:cubicBezTo>
                    <a:pt x="370" y="177"/>
                    <a:pt x="370" y="177"/>
                    <a:pt x="370" y="177"/>
                  </a:cubicBezTo>
                  <a:cubicBezTo>
                    <a:pt x="372" y="178"/>
                    <a:pt x="372" y="178"/>
                    <a:pt x="372" y="178"/>
                  </a:cubicBezTo>
                  <a:cubicBezTo>
                    <a:pt x="372" y="179"/>
                    <a:pt x="372" y="179"/>
                    <a:pt x="372" y="179"/>
                  </a:cubicBezTo>
                  <a:cubicBezTo>
                    <a:pt x="373" y="179"/>
                    <a:pt x="373" y="179"/>
                    <a:pt x="373" y="179"/>
                  </a:cubicBezTo>
                  <a:cubicBezTo>
                    <a:pt x="373" y="179"/>
                    <a:pt x="373" y="179"/>
                    <a:pt x="373" y="179"/>
                  </a:cubicBezTo>
                  <a:cubicBezTo>
                    <a:pt x="372" y="178"/>
                    <a:pt x="372" y="178"/>
                    <a:pt x="372" y="178"/>
                  </a:cubicBezTo>
                  <a:cubicBezTo>
                    <a:pt x="371" y="177"/>
                    <a:pt x="371" y="177"/>
                    <a:pt x="371" y="177"/>
                  </a:cubicBezTo>
                  <a:cubicBezTo>
                    <a:pt x="370" y="175"/>
                    <a:pt x="370" y="175"/>
                    <a:pt x="370" y="175"/>
                  </a:cubicBezTo>
                  <a:cubicBezTo>
                    <a:pt x="370" y="175"/>
                    <a:pt x="370" y="175"/>
                    <a:pt x="370" y="175"/>
                  </a:cubicBezTo>
                  <a:cubicBezTo>
                    <a:pt x="369" y="175"/>
                    <a:pt x="369" y="175"/>
                    <a:pt x="369" y="175"/>
                  </a:cubicBezTo>
                  <a:cubicBezTo>
                    <a:pt x="368" y="174"/>
                    <a:pt x="368" y="174"/>
                    <a:pt x="368" y="174"/>
                  </a:cubicBezTo>
                  <a:cubicBezTo>
                    <a:pt x="368" y="174"/>
                    <a:pt x="368" y="174"/>
                    <a:pt x="368" y="174"/>
                  </a:cubicBezTo>
                  <a:cubicBezTo>
                    <a:pt x="371" y="174"/>
                    <a:pt x="371" y="174"/>
                    <a:pt x="371" y="174"/>
                  </a:cubicBezTo>
                  <a:cubicBezTo>
                    <a:pt x="371" y="173"/>
                    <a:pt x="371" y="173"/>
                    <a:pt x="371" y="173"/>
                  </a:cubicBezTo>
                  <a:cubicBezTo>
                    <a:pt x="371" y="173"/>
                    <a:pt x="371" y="173"/>
                    <a:pt x="371" y="173"/>
                  </a:cubicBezTo>
                  <a:cubicBezTo>
                    <a:pt x="373" y="175"/>
                    <a:pt x="373" y="175"/>
                    <a:pt x="373" y="175"/>
                  </a:cubicBezTo>
                  <a:cubicBezTo>
                    <a:pt x="375" y="176"/>
                    <a:pt x="375" y="176"/>
                    <a:pt x="375" y="176"/>
                  </a:cubicBezTo>
                  <a:cubicBezTo>
                    <a:pt x="376" y="176"/>
                    <a:pt x="376" y="176"/>
                    <a:pt x="376" y="176"/>
                  </a:cubicBezTo>
                  <a:cubicBezTo>
                    <a:pt x="374" y="175"/>
                    <a:pt x="374" y="175"/>
                    <a:pt x="374" y="175"/>
                  </a:cubicBezTo>
                  <a:cubicBezTo>
                    <a:pt x="373" y="173"/>
                    <a:pt x="373" y="173"/>
                    <a:pt x="373" y="173"/>
                  </a:cubicBezTo>
                  <a:cubicBezTo>
                    <a:pt x="372" y="172"/>
                    <a:pt x="372" y="172"/>
                    <a:pt x="372" y="172"/>
                  </a:cubicBezTo>
                  <a:cubicBezTo>
                    <a:pt x="372" y="172"/>
                    <a:pt x="372" y="172"/>
                    <a:pt x="372" y="172"/>
                  </a:cubicBezTo>
                  <a:cubicBezTo>
                    <a:pt x="372" y="170"/>
                    <a:pt x="372" y="170"/>
                    <a:pt x="372" y="170"/>
                  </a:cubicBezTo>
                  <a:cubicBezTo>
                    <a:pt x="374" y="170"/>
                    <a:pt x="374" y="170"/>
                    <a:pt x="374" y="170"/>
                  </a:cubicBezTo>
                  <a:cubicBezTo>
                    <a:pt x="375" y="170"/>
                    <a:pt x="375" y="170"/>
                    <a:pt x="375" y="170"/>
                  </a:cubicBezTo>
                  <a:cubicBezTo>
                    <a:pt x="374" y="171"/>
                    <a:pt x="374" y="171"/>
                    <a:pt x="374" y="171"/>
                  </a:cubicBezTo>
                  <a:cubicBezTo>
                    <a:pt x="375" y="172"/>
                    <a:pt x="375" y="172"/>
                    <a:pt x="375" y="172"/>
                  </a:cubicBezTo>
                  <a:cubicBezTo>
                    <a:pt x="375" y="172"/>
                    <a:pt x="375" y="172"/>
                    <a:pt x="375" y="172"/>
                  </a:cubicBezTo>
                  <a:cubicBezTo>
                    <a:pt x="375" y="171"/>
                    <a:pt x="375" y="171"/>
                    <a:pt x="375" y="171"/>
                  </a:cubicBezTo>
                  <a:cubicBezTo>
                    <a:pt x="376" y="170"/>
                    <a:pt x="376" y="170"/>
                    <a:pt x="376" y="170"/>
                  </a:cubicBezTo>
                  <a:cubicBezTo>
                    <a:pt x="377" y="170"/>
                    <a:pt x="377" y="170"/>
                    <a:pt x="377" y="170"/>
                  </a:cubicBezTo>
                  <a:cubicBezTo>
                    <a:pt x="378" y="171"/>
                    <a:pt x="378" y="171"/>
                    <a:pt x="378" y="171"/>
                  </a:cubicBezTo>
                  <a:cubicBezTo>
                    <a:pt x="378" y="172"/>
                    <a:pt x="378" y="172"/>
                    <a:pt x="378" y="172"/>
                  </a:cubicBezTo>
                  <a:cubicBezTo>
                    <a:pt x="379" y="173"/>
                    <a:pt x="379" y="173"/>
                    <a:pt x="379" y="173"/>
                  </a:cubicBezTo>
                  <a:cubicBezTo>
                    <a:pt x="379" y="173"/>
                    <a:pt x="379" y="173"/>
                    <a:pt x="379" y="173"/>
                  </a:cubicBezTo>
                  <a:cubicBezTo>
                    <a:pt x="379" y="172"/>
                    <a:pt x="379" y="172"/>
                    <a:pt x="379" y="172"/>
                  </a:cubicBezTo>
                  <a:cubicBezTo>
                    <a:pt x="378" y="170"/>
                    <a:pt x="378" y="170"/>
                    <a:pt x="378" y="170"/>
                  </a:cubicBezTo>
                  <a:cubicBezTo>
                    <a:pt x="379" y="170"/>
                    <a:pt x="379" y="170"/>
                    <a:pt x="379" y="170"/>
                  </a:cubicBezTo>
                  <a:cubicBezTo>
                    <a:pt x="382" y="169"/>
                    <a:pt x="382" y="169"/>
                    <a:pt x="382" y="169"/>
                  </a:cubicBezTo>
                  <a:cubicBezTo>
                    <a:pt x="384" y="168"/>
                    <a:pt x="384" y="168"/>
                    <a:pt x="384" y="168"/>
                  </a:cubicBezTo>
                  <a:cubicBezTo>
                    <a:pt x="385" y="168"/>
                    <a:pt x="385" y="168"/>
                    <a:pt x="385" y="168"/>
                  </a:cubicBezTo>
                  <a:cubicBezTo>
                    <a:pt x="386" y="167"/>
                    <a:pt x="386" y="167"/>
                    <a:pt x="386" y="167"/>
                  </a:cubicBezTo>
                  <a:cubicBezTo>
                    <a:pt x="388" y="168"/>
                    <a:pt x="388" y="168"/>
                    <a:pt x="388" y="168"/>
                  </a:cubicBezTo>
                  <a:cubicBezTo>
                    <a:pt x="390" y="168"/>
                    <a:pt x="390" y="168"/>
                    <a:pt x="390" y="168"/>
                  </a:cubicBezTo>
                  <a:cubicBezTo>
                    <a:pt x="392" y="168"/>
                    <a:pt x="392" y="168"/>
                    <a:pt x="392" y="168"/>
                  </a:cubicBezTo>
                  <a:cubicBezTo>
                    <a:pt x="392" y="169"/>
                    <a:pt x="392" y="169"/>
                    <a:pt x="392" y="169"/>
                  </a:cubicBezTo>
                  <a:cubicBezTo>
                    <a:pt x="392" y="169"/>
                    <a:pt x="392" y="169"/>
                    <a:pt x="392" y="169"/>
                  </a:cubicBezTo>
                  <a:cubicBezTo>
                    <a:pt x="392" y="172"/>
                    <a:pt x="392" y="172"/>
                    <a:pt x="392" y="172"/>
                  </a:cubicBezTo>
                  <a:cubicBezTo>
                    <a:pt x="391" y="173"/>
                    <a:pt x="391" y="173"/>
                    <a:pt x="391" y="173"/>
                  </a:cubicBezTo>
                  <a:cubicBezTo>
                    <a:pt x="391" y="174"/>
                    <a:pt x="391" y="174"/>
                    <a:pt x="391" y="174"/>
                  </a:cubicBezTo>
                  <a:cubicBezTo>
                    <a:pt x="390" y="175"/>
                    <a:pt x="390" y="175"/>
                    <a:pt x="390" y="175"/>
                  </a:cubicBezTo>
                  <a:cubicBezTo>
                    <a:pt x="390" y="176"/>
                    <a:pt x="390" y="176"/>
                    <a:pt x="390" y="176"/>
                  </a:cubicBezTo>
                  <a:cubicBezTo>
                    <a:pt x="391" y="177"/>
                    <a:pt x="391" y="177"/>
                    <a:pt x="391" y="177"/>
                  </a:cubicBezTo>
                  <a:cubicBezTo>
                    <a:pt x="392" y="178"/>
                    <a:pt x="392" y="178"/>
                    <a:pt x="392" y="178"/>
                  </a:cubicBezTo>
                  <a:cubicBezTo>
                    <a:pt x="391" y="178"/>
                    <a:pt x="391" y="178"/>
                    <a:pt x="391" y="178"/>
                  </a:cubicBezTo>
                  <a:cubicBezTo>
                    <a:pt x="390" y="180"/>
                    <a:pt x="390" y="180"/>
                    <a:pt x="390" y="180"/>
                  </a:cubicBezTo>
                  <a:cubicBezTo>
                    <a:pt x="389" y="181"/>
                    <a:pt x="389" y="181"/>
                    <a:pt x="389" y="181"/>
                  </a:cubicBezTo>
                  <a:cubicBezTo>
                    <a:pt x="389" y="182"/>
                    <a:pt x="389" y="182"/>
                    <a:pt x="389" y="182"/>
                  </a:cubicBezTo>
                  <a:cubicBezTo>
                    <a:pt x="390" y="183"/>
                    <a:pt x="390" y="183"/>
                    <a:pt x="390" y="183"/>
                  </a:cubicBezTo>
                  <a:cubicBezTo>
                    <a:pt x="390" y="184"/>
                    <a:pt x="390" y="184"/>
                    <a:pt x="390" y="184"/>
                  </a:cubicBezTo>
                  <a:cubicBezTo>
                    <a:pt x="389" y="185"/>
                    <a:pt x="389" y="185"/>
                    <a:pt x="389" y="185"/>
                  </a:cubicBezTo>
                  <a:cubicBezTo>
                    <a:pt x="388" y="185"/>
                    <a:pt x="388" y="185"/>
                    <a:pt x="388" y="185"/>
                  </a:cubicBezTo>
                  <a:cubicBezTo>
                    <a:pt x="388" y="186"/>
                    <a:pt x="388" y="186"/>
                    <a:pt x="388" y="186"/>
                  </a:cubicBezTo>
                  <a:cubicBezTo>
                    <a:pt x="387" y="186"/>
                    <a:pt x="387" y="186"/>
                    <a:pt x="387" y="186"/>
                  </a:cubicBezTo>
                  <a:cubicBezTo>
                    <a:pt x="386" y="187"/>
                    <a:pt x="386" y="187"/>
                    <a:pt x="386" y="187"/>
                  </a:cubicBezTo>
                  <a:cubicBezTo>
                    <a:pt x="385" y="188"/>
                    <a:pt x="385" y="188"/>
                    <a:pt x="385" y="188"/>
                  </a:cubicBezTo>
                  <a:cubicBezTo>
                    <a:pt x="384" y="189"/>
                    <a:pt x="384" y="189"/>
                    <a:pt x="384" y="189"/>
                  </a:cubicBezTo>
                  <a:cubicBezTo>
                    <a:pt x="385" y="189"/>
                    <a:pt x="385" y="189"/>
                    <a:pt x="385" y="189"/>
                  </a:cubicBezTo>
                  <a:cubicBezTo>
                    <a:pt x="386" y="188"/>
                    <a:pt x="386" y="188"/>
                    <a:pt x="386" y="188"/>
                  </a:cubicBezTo>
                  <a:cubicBezTo>
                    <a:pt x="388" y="187"/>
                    <a:pt x="388" y="187"/>
                    <a:pt x="388" y="187"/>
                  </a:cubicBezTo>
                  <a:cubicBezTo>
                    <a:pt x="388" y="187"/>
                    <a:pt x="388" y="187"/>
                    <a:pt x="388" y="187"/>
                  </a:cubicBezTo>
                  <a:cubicBezTo>
                    <a:pt x="389" y="186"/>
                    <a:pt x="389" y="186"/>
                    <a:pt x="389" y="186"/>
                  </a:cubicBezTo>
                  <a:cubicBezTo>
                    <a:pt x="388" y="187"/>
                    <a:pt x="388" y="187"/>
                    <a:pt x="388" y="187"/>
                  </a:cubicBezTo>
                  <a:cubicBezTo>
                    <a:pt x="388" y="188"/>
                    <a:pt x="388" y="188"/>
                    <a:pt x="388" y="188"/>
                  </a:cubicBezTo>
                  <a:cubicBezTo>
                    <a:pt x="386" y="190"/>
                    <a:pt x="386" y="190"/>
                    <a:pt x="386" y="190"/>
                  </a:cubicBezTo>
                  <a:cubicBezTo>
                    <a:pt x="385" y="190"/>
                    <a:pt x="385" y="190"/>
                    <a:pt x="385" y="190"/>
                  </a:cubicBezTo>
                  <a:cubicBezTo>
                    <a:pt x="385" y="191"/>
                    <a:pt x="385" y="191"/>
                    <a:pt x="385" y="191"/>
                  </a:cubicBezTo>
                  <a:cubicBezTo>
                    <a:pt x="385" y="192"/>
                    <a:pt x="385" y="192"/>
                    <a:pt x="385" y="192"/>
                  </a:cubicBezTo>
                  <a:cubicBezTo>
                    <a:pt x="385" y="192"/>
                    <a:pt x="385" y="192"/>
                    <a:pt x="385" y="192"/>
                  </a:cubicBezTo>
                  <a:cubicBezTo>
                    <a:pt x="384" y="192"/>
                    <a:pt x="384" y="192"/>
                    <a:pt x="384" y="192"/>
                  </a:cubicBezTo>
                  <a:cubicBezTo>
                    <a:pt x="383" y="192"/>
                    <a:pt x="383" y="192"/>
                    <a:pt x="383" y="192"/>
                  </a:cubicBezTo>
                  <a:cubicBezTo>
                    <a:pt x="383" y="193"/>
                    <a:pt x="383" y="193"/>
                    <a:pt x="383" y="193"/>
                  </a:cubicBezTo>
                  <a:cubicBezTo>
                    <a:pt x="384" y="193"/>
                    <a:pt x="384" y="193"/>
                    <a:pt x="384" y="193"/>
                  </a:cubicBezTo>
                  <a:cubicBezTo>
                    <a:pt x="384" y="193"/>
                    <a:pt x="384" y="193"/>
                    <a:pt x="384" y="193"/>
                  </a:cubicBezTo>
                  <a:cubicBezTo>
                    <a:pt x="384" y="194"/>
                    <a:pt x="384" y="194"/>
                    <a:pt x="384" y="194"/>
                  </a:cubicBezTo>
                  <a:cubicBezTo>
                    <a:pt x="383" y="195"/>
                    <a:pt x="383" y="195"/>
                    <a:pt x="383" y="195"/>
                  </a:cubicBezTo>
                  <a:cubicBezTo>
                    <a:pt x="384" y="195"/>
                    <a:pt x="384" y="195"/>
                    <a:pt x="384" y="195"/>
                  </a:cubicBezTo>
                  <a:cubicBezTo>
                    <a:pt x="385" y="194"/>
                    <a:pt x="385" y="194"/>
                    <a:pt x="385" y="194"/>
                  </a:cubicBezTo>
                  <a:cubicBezTo>
                    <a:pt x="386" y="194"/>
                    <a:pt x="386" y="194"/>
                    <a:pt x="386" y="194"/>
                  </a:cubicBezTo>
                  <a:cubicBezTo>
                    <a:pt x="387" y="193"/>
                    <a:pt x="387" y="193"/>
                    <a:pt x="387" y="193"/>
                  </a:cubicBezTo>
                  <a:cubicBezTo>
                    <a:pt x="387" y="192"/>
                    <a:pt x="387" y="192"/>
                    <a:pt x="387" y="192"/>
                  </a:cubicBezTo>
                  <a:cubicBezTo>
                    <a:pt x="388" y="191"/>
                    <a:pt x="388" y="191"/>
                    <a:pt x="388" y="191"/>
                  </a:cubicBezTo>
                  <a:cubicBezTo>
                    <a:pt x="388" y="190"/>
                    <a:pt x="388" y="190"/>
                    <a:pt x="388" y="190"/>
                  </a:cubicBezTo>
                  <a:cubicBezTo>
                    <a:pt x="389" y="191"/>
                    <a:pt x="389" y="191"/>
                    <a:pt x="389" y="191"/>
                  </a:cubicBezTo>
                  <a:cubicBezTo>
                    <a:pt x="389" y="192"/>
                    <a:pt x="389" y="192"/>
                    <a:pt x="389" y="192"/>
                  </a:cubicBezTo>
                  <a:cubicBezTo>
                    <a:pt x="389" y="193"/>
                    <a:pt x="389" y="193"/>
                    <a:pt x="389" y="193"/>
                  </a:cubicBezTo>
                  <a:cubicBezTo>
                    <a:pt x="389" y="191"/>
                    <a:pt x="389" y="191"/>
                    <a:pt x="389" y="191"/>
                  </a:cubicBezTo>
                  <a:cubicBezTo>
                    <a:pt x="389" y="190"/>
                    <a:pt x="389" y="190"/>
                    <a:pt x="389" y="190"/>
                  </a:cubicBezTo>
                  <a:cubicBezTo>
                    <a:pt x="389" y="189"/>
                    <a:pt x="389" y="189"/>
                    <a:pt x="389" y="189"/>
                  </a:cubicBezTo>
                  <a:cubicBezTo>
                    <a:pt x="390" y="189"/>
                    <a:pt x="390" y="189"/>
                    <a:pt x="390" y="189"/>
                  </a:cubicBezTo>
                  <a:cubicBezTo>
                    <a:pt x="391" y="189"/>
                    <a:pt x="391" y="189"/>
                    <a:pt x="391" y="189"/>
                  </a:cubicBezTo>
                  <a:cubicBezTo>
                    <a:pt x="391" y="190"/>
                    <a:pt x="391" y="190"/>
                    <a:pt x="391" y="190"/>
                  </a:cubicBezTo>
                  <a:cubicBezTo>
                    <a:pt x="391" y="191"/>
                    <a:pt x="391" y="191"/>
                    <a:pt x="391" y="191"/>
                  </a:cubicBezTo>
                  <a:cubicBezTo>
                    <a:pt x="392" y="190"/>
                    <a:pt x="392" y="190"/>
                    <a:pt x="392" y="190"/>
                  </a:cubicBezTo>
                  <a:cubicBezTo>
                    <a:pt x="393" y="189"/>
                    <a:pt x="393" y="189"/>
                    <a:pt x="393" y="189"/>
                  </a:cubicBezTo>
                  <a:cubicBezTo>
                    <a:pt x="393" y="190"/>
                    <a:pt x="393" y="190"/>
                    <a:pt x="393" y="190"/>
                  </a:cubicBezTo>
                  <a:cubicBezTo>
                    <a:pt x="394" y="191"/>
                    <a:pt x="394" y="191"/>
                    <a:pt x="394" y="191"/>
                  </a:cubicBezTo>
                  <a:cubicBezTo>
                    <a:pt x="394" y="192"/>
                    <a:pt x="394" y="192"/>
                    <a:pt x="394" y="192"/>
                  </a:cubicBezTo>
                  <a:cubicBezTo>
                    <a:pt x="392" y="194"/>
                    <a:pt x="392" y="194"/>
                    <a:pt x="392" y="194"/>
                  </a:cubicBezTo>
                  <a:cubicBezTo>
                    <a:pt x="391" y="195"/>
                    <a:pt x="391" y="195"/>
                    <a:pt x="391" y="195"/>
                  </a:cubicBezTo>
                  <a:cubicBezTo>
                    <a:pt x="391" y="196"/>
                    <a:pt x="391" y="196"/>
                    <a:pt x="391" y="196"/>
                  </a:cubicBezTo>
                  <a:cubicBezTo>
                    <a:pt x="392" y="196"/>
                    <a:pt x="392" y="196"/>
                    <a:pt x="392" y="196"/>
                  </a:cubicBezTo>
                  <a:cubicBezTo>
                    <a:pt x="393" y="197"/>
                    <a:pt x="393" y="197"/>
                    <a:pt x="393" y="197"/>
                  </a:cubicBezTo>
                  <a:cubicBezTo>
                    <a:pt x="394" y="196"/>
                    <a:pt x="394" y="196"/>
                    <a:pt x="394" y="196"/>
                  </a:cubicBezTo>
                  <a:cubicBezTo>
                    <a:pt x="393" y="195"/>
                    <a:pt x="393" y="195"/>
                    <a:pt x="393" y="195"/>
                  </a:cubicBezTo>
                  <a:cubicBezTo>
                    <a:pt x="394" y="194"/>
                    <a:pt x="394" y="194"/>
                    <a:pt x="394" y="194"/>
                  </a:cubicBezTo>
                  <a:cubicBezTo>
                    <a:pt x="395" y="193"/>
                    <a:pt x="395" y="193"/>
                    <a:pt x="395" y="193"/>
                  </a:cubicBezTo>
                  <a:cubicBezTo>
                    <a:pt x="395" y="195"/>
                    <a:pt x="395" y="195"/>
                    <a:pt x="395" y="195"/>
                  </a:cubicBezTo>
                  <a:cubicBezTo>
                    <a:pt x="395" y="196"/>
                    <a:pt x="395" y="196"/>
                    <a:pt x="395" y="196"/>
                  </a:cubicBezTo>
                  <a:cubicBezTo>
                    <a:pt x="396" y="195"/>
                    <a:pt x="396" y="195"/>
                    <a:pt x="396" y="195"/>
                  </a:cubicBezTo>
                  <a:cubicBezTo>
                    <a:pt x="396" y="193"/>
                    <a:pt x="396" y="193"/>
                    <a:pt x="396" y="193"/>
                  </a:cubicBezTo>
                  <a:cubicBezTo>
                    <a:pt x="395" y="192"/>
                    <a:pt x="395" y="192"/>
                    <a:pt x="395" y="192"/>
                  </a:cubicBezTo>
                  <a:cubicBezTo>
                    <a:pt x="395" y="190"/>
                    <a:pt x="395" y="190"/>
                    <a:pt x="395" y="190"/>
                  </a:cubicBezTo>
                  <a:cubicBezTo>
                    <a:pt x="395" y="190"/>
                    <a:pt x="395" y="190"/>
                    <a:pt x="395" y="190"/>
                  </a:cubicBezTo>
                  <a:cubicBezTo>
                    <a:pt x="397" y="190"/>
                    <a:pt x="397" y="190"/>
                    <a:pt x="397" y="190"/>
                  </a:cubicBezTo>
                  <a:cubicBezTo>
                    <a:pt x="396" y="191"/>
                    <a:pt x="396" y="191"/>
                    <a:pt x="396" y="191"/>
                  </a:cubicBezTo>
                  <a:cubicBezTo>
                    <a:pt x="396" y="192"/>
                    <a:pt x="396" y="192"/>
                    <a:pt x="396" y="192"/>
                  </a:cubicBezTo>
                  <a:cubicBezTo>
                    <a:pt x="397" y="192"/>
                    <a:pt x="397" y="192"/>
                    <a:pt x="397" y="192"/>
                  </a:cubicBezTo>
                  <a:cubicBezTo>
                    <a:pt x="398" y="192"/>
                    <a:pt x="398" y="192"/>
                    <a:pt x="398" y="192"/>
                  </a:cubicBezTo>
                  <a:cubicBezTo>
                    <a:pt x="400" y="194"/>
                    <a:pt x="400" y="194"/>
                    <a:pt x="400" y="194"/>
                  </a:cubicBezTo>
                  <a:cubicBezTo>
                    <a:pt x="400" y="195"/>
                    <a:pt x="400" y="195"/>
                    <a:pt x="400" y="195"/>
                  </a:cubicBezTo>
                  <a:cubicBezTo>
                    <a:pt x="401" y="195"/>
                    <a:pt x="401" y="195"/>
                    <a:pt x="401" y="195"/>
                  </a:cubicBezTo>
                  <a:cubicBezTo>
                    <a:pt x="402" y="195"/>
                    <a:pt x="402" y="195"/>
                    <a:pt x="402" y="195"/>
                  </a:cubicBezTo>
                  <a:cubicBezTo>
                    <a:pt x="403" y="195"/>
                    <a:pt x="403" y="195"/>
                    <a:pt x="403" y="195"/>
                  </a:cubicBezTo>
                  <a:cubicBezTo>
                    <a:pt x="402" y="194"/>
                    <a:pt x="402" y="194"/>
                    <a:pt x="402" y="194"/>
                  </a:cubicBezTo>
                  <a:cubicBezTo>
                    <a:pt x="401" y="194"/>
                    <a:pt x="401" y="194"/>
                    <a:pt x="401" y="194"/>
                  </a:cubicBezTo>
                  <a:cubicBezTo>
                    <a:pt x="401" y="193"/>
                    <a:pt x="401" y="193"/>
                    <a:pt x="401" y="193"/>
                  </a:cubicBezTo>
                  <a:cubicBezTo>
                    <a:pt x="399" y="191"/>
                    <a:pt x="399" y="191"/>
                    <a:pt x="399" y="191"/>
                  </a:cubicBezTo>
                  <a:cubicBezTo>
                    <a:pt x="398" y="191"/>
                    <a:pt x="398" y="191"/>
                    <a:pt x="398" y="191"/>
                  </a:cubicBezTo>
                  <a:cubicBezTo>
                    <a:pt x="397" y="190"/>
                    <a:pt x="397" y="190"/>
                    <a:pt x="397" y="190"/>
                  </a:cubicBezTo>
                  <a:cubicBezTo>
                    <a:pt x="399" y="188"/>
                    <a:pt x="399" y="188"/>
                    <a:pt x="399" y="188"/>
                  </a:cubicBezTo>
                  <a:cubicBezTo>
                    <a:pt x="400" y="188"/>
                    <a:pt x="400" y="188"/>
                    <a:pt x="400" y="188"/>
                  </a:cubicBezTo>
                  <a:cubicBezTo>
                    <a:pt x="401" y="187"/>
                    <a:pt x="401" y="187"/>
                    <a:pt x="401" y="187"/>
                  </a:cubicBezTo>
                  <a:cubicBezTo>
                    <a:pt x="403" y="187"/>
                    <a:pt x="403" y="187"/>
                    <a:pt x="403" y="187"/>
                  </a:cubicBezTo>
                  <a:cubicBezTo>
                    <a:pt x="405" y="187"/>
                    <a:pt x="405" y="187"/>
                    <a:pt x="405" y="187"/>
                  </a:cubicBezTo>
                  <a:cubicBezTo>
                    <a:pt x="405" y="188"/>
                    <a:pt x="405" y="188"/>
                    <a:pt x="405" y="188"/>
                  </a:cubicBezTo>
                  <a:cubicBezTo>
                    <a:pt x="406" y="188"/>
                    <a:pt x="406" y="188"/>
                    <a:pt x="406" y="188"/>
                  </a:cubicBezTo>
                  <a:cubicBezTo>
                    <a:pt x="407" y="188"/>
                    <a:pt x="407" y="188"/>
                    <a:pt x="407" y="188"/>
                  </a:cubicBezTo>
                  <a:cubicBezTo>
                    <a:pt x="407" y="189"/>
                    <a:pt x="407" y="189"/>
                    <a:pt x="407" y="189"/>
                  </a:cubicBezTo>
                  <a:cubicBezTo>
                    <a:pt x="408" y="190"/>
                    <a:pt x="408" y="190"/>
                    <a:pt x="408" y="190"/>
                  </a:cubicBezTo>
                  <a:cubicBezTo>
                    <a:pt x="409" y="190"/>
                    <a:pt x="409" y="190"/>
                    <a:pt x="409" y="190"/>
                  </a:cubicBezTo>
                  <a:cubicBezTo>
                    <a:pt x="409" y="191"/>
                    <a:pt x="409" y="191"/>
                    <a:pt x="409" y="191"/>
                  </a:cubicBezTo>
                  <a:cubicBezTo>
                    <a:pt x="410" y="191"/>
                    <a:pt x="410" y="191"/>
                    <a:pt x="410" y="191"/>
                  </a:cubicBezTo>
                  <a:cubicBezTo>
                    <a:pt x="410" y="191"/>
                    <a:pt x="410" y="191"/>
                    <a:pt x="410" y="191"/>
                  </a:cubicBezTo>
                  <a:cubicBezTo>
                    <a:pt x="411" y="191"/>
                    <a:pt x="411" y="191"/>
                    <a:pt x="411" y="191"/>
                  </a:cubicBezTo>
                  <a:cubicBezTo>
                    <a:pt x="412" y="192"/>
                    <a:pt x="412" y="192"/>
                    <a:pt x="412" y="192"/>
                  </a:cubicBezTo>
                  <a:cubicBezTo>
                    <a:pt x="413" y="193"/>
                    <a:pt x="413" y="193"/>
                    <a:pt x="413" y="193"/>
                  </a:cubicBezTo>
                  <a:cubicBezTo>
                    <a:pt x="413" y="193"/>
                    <a:pt x="413" y="193"/>
                    <a:pt x="413" y="193"/>
                  </a:cubicBezTo>
                  <a:cubicBezTo>
                    <a:pt x="413" y="194"/>
                    <a:pt x="413" y="194"/>
                    <a:pt x="413" y="194"/>
                  </a:cubicBezTo>
                  <a:cubicBezTo>
                    <a:pt x="413" y="195"/>
                    <a:pt x="413" y="195"/>
                    <a:pt x="413" y="195"/>
                  </a:cubicBezTo>
                  <a:cubicBezTo>
                    <a:pt x="413" y="196"/>
                    <a:pt x="413" y="196"/>
                    <a:pt x="413" y="196"/>
                  </a:cubicBezTo>
                  <a:cubicBezTo>
                    <a:pt x="412" y="197"/>
                    <a:pt x="412" y="197"/>
                    <a:pt x="412" y="197"/>
                  </a:cubicBezTo>
                  <a:cubicBezTo>
                    <a:pt x="411" y="197"/>
                    <a:pt x="411" y="197"/>
                    <a:pt x="411" y="197"/>
                  </a:cubicBezTo>
                  <a:cubicBezTo>
                    <a:pt x="410" y="197"/>
                    <a:pt x="410" y="197"/>
                    <a:pt x="410" y="197"/>
                  </a:cubicBezTo>
                  <a:cubicBezTo>
                    <a:pt x="408" y="197"/>
                    <a:pt x="408" y="197"/>
                    <a:pt x="408" y="197"/>
                  </a:cubicBezTo>
                  <a:cubicBezTo>
                    <a:pt x="407" y="199"/>
                    <a:pt x="407" y="199"/>
                    <a:pt x="407" y="199"/>
                  </a:cubicBezTo>
                  <a:cubicBezTo>
                    <a:pt x="409" y="197"/>
                    <a:pt x="409" y="197"/>
                    <a:pt x="409" y="197"/>
                  </a:cubicBezTo>
                  <a:cubicBezTo>
                    <a:pt x="411" y="197"/>
                    <a:pt x="411" y="197"/>
                    <a:pt x="411" y="197"/>
                  </a:cubicBezTo>
                  <a:cubicBezTo>
                    <a:pt x="411" y="198"/>
                    <a:pt x="411" y="198"/>
                    <a:pt x="411" y="198"/>
                  </a:cubicBezTo>
                  <a:cubicBezTo>
                    <a:pt x="410" y="199"/>
                    <a:pt x="410" y="199"/>
                    <a:pt x="410" y="199"/>
                  </a:cubicBezTo>
                  <a:cubicBezTo>
                    <a:pt x="409" y="200"/>
                    <a:pt x="409" y="200"/>
                    <a:pt x="409" y="200"/>
                  </a:cubicBezTo>
                  <a:cubicBezTo>
                    <a:pt x="408" y="202"/>
                    <a:pt x="408" y="202"/>
                    <a:pt x="408" y="202"/>
                  </a:cubicBezTo>
                  <a:cubicBezTo>
                    <a:pt x="407" y="202"/>
                    <a:pt x="407" y="202"/>
                    <a:pt x="407" y="202"/>
                  </a:cubicBezTo>
                  <a:cubicBezTo>
                    <a:pt x="406" y="203"/>
                    <a:pt x="406" y="203"/>
                    <a:pt x="406" y="203"/>
                  </a:cubicBezTo>
                  <a:cubicBezTo>
                    <a:pt x="406" y="203"/>
                    <a:pt x="406" y="203"/>
                    <a:pt x="406" y="203"/>
                  </a:cubicBezTo>
                  <a:cubicBezTo>
                    <a:pt x="406" y="204"/>
                    <a:pt x="406" y="204"/>
                    <a:pt x="406" y="204"/>
                  </a:cubicBezTo>
                  <a:cubicBezTo>
                    <a:pt x="409" y="201"/>
                    <a:pt x="409" y="201"/>
                    <a:pt x="409" y="201"/>
                  </a:cubicBezTo>
                  <a:cubicBezTo>
                    <a:pt x="410" y="200"/>
                    <a:pt x="410" y="200"/>
                    <a:pt x="410" y="200"/>
                  </a:cubicBezTo>
                  <a:cubicBezTo>
                    <a:pt x="411" y="199"/>
                    <a:pt x="411" y="199"/>
                    <a:pt x="411" y="199"/>
                  </a:cubicBezTo>
                  <a:cubicBezTo>
                    <a:pt x="412" y="198"/>
                    <a:pt x="412" y="198"/>
                    <a:pt x="412" y="198"/>
                  </a:cubicBezTo>
                  <a:cubicBezTo>
                    <a:pt x="414" y="198"/>
                    <a:pt x="414" y="198"/>
                    <a:pt x="414" y="198"/>
                  </a:cubicBezTo>
                  <a:cubicBezTo>
                    <a:pt x="414" y="199"/>
                    <a:pt x="414" y="199"/>
                    <a:pt x="414" y="199"/>
                  </a:cubicBezTo>
                  <a:cubicBezTo>
                    <a:pt x="415" y="199"/>
                    <a:pt x="415" y="199"/>
                    <a:pt x="415" y="199"/>
                  </a:cubicBezTo>
                  <a:cubicBezTo>
                    <a:pt x="415" y="200"/>
                    <a:pt x="415" y="200"/>
                    <a:pt x="415" y="200"/>
                  </a:cubicBezTo>
                  <a:cubicBezTo>
                    <a:pt x="415" y="201"/>
                    <a:pt x="415" y="201"/>
                    <a:pt x="415" y="201"/>
                  </a:cubicBezTo>
                  <a:cubicBezTo>
                    <a:pt x="415" y="202"/>
                    <a:pt x="415" y="202"/>
                    <a:pt x="415" y="202"/>
                  </a:cubicBezTo>
                  <a:cubicBezTo>
                    <a:pt x="413" y="202"/>
                    <a:pt x="413" y="202"/>
                    <a:pt x="413" y="202"/>
                  </a:cubicBezTo>
                  <a:cubicBezTo>
                    <a:pt x="413" y="203"/>
                    <a:pt x="413" y="203"/>
                    <a:pt x="413" y="203"/>
                  </a:cubicBezTo>
                  <a:cubicBezTo>
                    <a:pt x="411" y="204"/>
                    <a:pt x="411" y="204"/>
                    <a:pt x="411" y="204"/>
                  </a:cubicBezTo>
                  <a:cubicBezTo>
                    <a:pt x="411" y="203"/>
                    <a:pt x="411" y="203"/>
                    <a:pt x="411" y="203"/>
                  </a:cubicBezTo>
                  <a:cubicBezTo>
                    <a:pt x="410" y="203"/>
                    <a:pt x="410" y="203"/>
                    <a:pt x="410" y="203"/>
                  </a:cubicBezTo>
                  <a:cubicBezTo>
                    <a:pt x="409" y="204"/>
                    <a:pt x="409" y="204"/>
                    <a:pt x="409" y="204"/>
                  </a:cubicBezTo>
                  <a:cubicBezTo>
                    <a:pt x="410" y="204"/>
                    <a:pt x="410" y="204"/>
                    <a:pt x="410" y="204"/>
                  </a:cubicBezTo>
                  <a:cubicBezTo>
                    <a:pt x="411" y="205"/>
                    <a:pt x="411" y="205"/>
                    <a:pt x="411" y="205"/>
                  </a:cubicBezTo>
                  <a:cubicBezTo>
                    <a:pt x="408" y="206"/>
                    <a:pt x="408" y="206"/>
                    <a:pt x="408" y="206"/>
                  </a:cubicBezTo>
                  <a:cubicBezTo>
                    <a:pt x="409" y="206"/>
                    <a:pt x="409" y="206"/>
                    <a:pt x="409" y="206"/>
                  </a:cubicBezTo>
                  <a:cubicBezTo>
                    <a:pt x="410" y="205"/>
                    <a:pt x="410" y="205"/>
                    <a:pt x="410" y="205"/>
                  </a:cubicBezTo>
                  <a:cubicBezTo>
                    <a:pt x="411" y="205"/>
                    <a:pt x="411" y="205"/>
                    <a:pt x="411" y="205"/>
                  </a:cubicBezTo>
                  <a:cubicBezTo>
                    <a:pt x="412" y="204"/>
                    <a:pt x="412" y="204"/>
                    <a:pt x="412" y="204"/>
                  </a:cubicBezTo>
                  <a:cubicBezTo>
                    <a:pt x="412" y="205"/>
                    <a:pt x="412" y="205"/>
                    <a:pt x="412" y="205"/>
                  </a:cubicBezTo>
                  <a:cubicBezTo>
                    <a:pt x="412" y="206"/>
                    <a:pt x="412" y="206"/>
                    <a:pt x="412" y="206"/>
                  </a:cubicBezTo>
                  <a:cubicBezTo>
                    <a:pt x="410" y="206"/>
                    <a:pt x="410" y="206"/>
                    <a:pt x="410" y="206"/>
                  </a:cubicBezTo>
                  <a:cubicBezTo>
                    <a:pt x="409" y="207"/>
                    <a:pt x="409" y="207"/>
                    <a:pt x="409" y="207"/>
                  </a:cubicBezTo>
                  <a:cubicBezTo>
                    <a:pt x="410" y="207"/>
                    <a:pt x="410" y="207"/>
                    <a:pt x="410" y="207"/>
                  </a:cubicBezTo>
                  <a:cubicBezTo>
                    <a:pt x="411" y="207"/>
                    <a:pt x="411" y="207"/>
                    <a:pt x="411" y="207"/>
                  </a:cubicBezTo>
                  <a:cubicBezTo>
                    <a:pt x="410" y="208"/>
                    <a:pt x="410" y="208"/>
                    <a:pt x="410" y="208"/>
                  </a:cubicBezTo>
                  <a:cubicBezTo>
                    <a:pt x="409" y="209"/>
                    <a:pt x="409" y="209"/>
                    <a:pt x="409" y="209"/>
                  </a:cubicBezTo>
                  <a:cubicBezTo>
                    <a:pt x="408" y="210"/>
                    <a:pt x="408" y="210"/>
                    <a:pt x="408" y="210"/>
                  </a:cubicBezTo>
                  <a:cubicBezTo>
                    <a:pt x="408" y="210"/>
                    <a:pt x="408" y="210"/>
                    <a:pt x="408" y="210"/>
                  </a:cubicBezTo>
                  <a:cubicBezTo>
                    <a:pt x="410" y="209"/>
                    <a:pt x="410" y="209"/>
                    <a:pt x="410" y="209"/>
                  </a:cubicBezTo>
                  <a:cubicBezTo>
                    <a:pt x="411" y="207"/>
                    <a:pt x="411" y="207"/>
                    <a:pt x="411" y="207"/>
                  </a:cubicBezTo>
                  <a:cubicBezTo>
                    <a:pt x="412" y="206"/>
                    <a:pt x="412" y="206"/>
                    <a:pt x="412" y="206"/>
                  </a:cubicBezTo>
                  <a:cubicBezTo>
                    <a:pt x="414" y="205"/>
                    <a:pt x="414" y="205"/>
                    <a:pt x="414" y="205"/>
                  </a:cubicBezTo>
                  <a:cubicBezTo>
                    <a:pt x="414" y="205"/>
                    <a:pt x="414" y="205"/>
                    <a:pt x="414" y="205"/>
                  </a:cubicBezTo>
                  <a:cubicBezTo>
                    <a:pt x="414" y="206"/>
                    <a:pt x="414" y="206"/>
                    <a:pt x="414" y="206"/>
                  </a:cubicBezTo>
                  <a:cubicBezTo>
                    <a:pt x="415" y="205"/>
                    <a:pt x="415" y="205"/>
                    <a:pt x="415" y="205"/>
                  </a:cubicBezTo>
                  <a:cubicBezTo>
                    <a:pt x="415" y="205"/>
                    <a:pt x="415" y="205"/>
                    <a:pt x="415" y="205"/>
                  </a:cubicBezTo>
                  <a:cubicBezTo>
                    <a:pt x="417" y="204"/>
                    <a:pt x="417" y="204"/>
                    <a:pt x="417" y="204"/>
                  </a:cubicBezTo>
                  <a:cubicBezTo>
                    <a:pt x="417" y="204"/>
                    <a:pt x="417" y="204"/>
                    <a:pt x="417" y="204"/>
                  </a:cubicBezTo>
                  <a:cubicBezTo>
                    <a:pt x="417" y="204"/>
                    <a:pt x="417" y="204"/>
                    <a:pt x="417" y="204"/>
                  </a:cubicBezTo>
                  <a:cubicBezTo>
                    <a:pt x="416" y="206"/>
                    <a:pt x="416" y="206"/>
                    <a:pt x="416" y="206"/>
                  </a:cubicBezTo>
                  <a:cubicBezTo>
                    <a:pt x="413" y="207"/>
                    <a:pt x="413" y="207"/>
                    <a:pt x="413" y="207"/>
                  </a:cubicBezTo>
                  <a:cubicBezTo>
                    <a:pt x="413" y="208"/>
                    <a:pt x="413" y="208"/>
                    <a:pt x="413" y="208"/>
                  </a:cubicBezTo>
                  <a:cubicBezTo>
                    <a:pt x="413" y="208"/>
                    <a:pt x="413" y="208"/>
                    <a:pt x="413" y="208"/>
                  </a:cubicBezTo>
                  <a:cubicBezTo>
                    <a:pt x="413" y="209"/>
                    <a:pt x="413" y="209"/>
                    <a:pt x="413" y="209"/>
                  </a:cubicBezTo>
                  <a:cubicBezTo>
                    <a:pt x="412" y="210"/>
                    <a:pt x="412" y="210"/>
                    <a:pt x="412" y="210"/>
                  </a:cubicBezTo>
                  <a:cubicBezTo>
                    <a:pt x="412" y="211"/>
                    <a:pt x="412" y="211"/>
                    <a:pt x="412" y="211"/>
                  </a:cubicBezTo>
                  <a:cubicBezTo>
                    <a:pt x="413" y="211"/>
                    <a:pt x="413" y="211"/>
                    <a:pt x="413" y="211"/>
                  </a:cubicBezTo>
                  <a:cubicBezTo>
                    <a:pt x="413" y="210"/>
                    <a:pt x="413" y="210"/>
                    <a:pt x="413" y="210"/>
                  </a:cubicBezTo>
                  <a:cubicBezTo>
                    <a:pt x="414" y="209"/>
                    <a:pt x="414" y="209"/>
                    <a:pt x="414" y="209"/>
                  </a:cubicBezTo>
                  <a:cubicBezTo>
                    <a:pt x="415" y="207"/>
                    <a:pt x="415" y="207"/>
                    <a:pt x="415" y="207"/>
                  </a:cubicBezTo>
                  <a:cubicBezTo>
                    <a:pt x="417" y="207"/>
                    <a:pt x="417" y="207"/>
                    <a:pt x="417" y="207"/>
                  </a:cubicBezTo>
                  <a:cubicBezTo>
                    <a:pt x="417" y="207"/>
                    <a:pt x="417" y="207"/>
                    <a:pt x="417" y="207"/>
                  </a:cubicBezTo>
                  <a:cubicBezTo>
                    <a:pt x="417" y="208"/>
                    <a:pt x="417" y="208"/>
                    <a:pt x="417" y="208"/>
                  </a:cubicBezTo>
                  <a:cubicBezTo>
                    <a:pt x="416" y="209"/>
                    <a:pt x="416" y="209"/>
                    <a:pt x="416" y="209"/>
                  </a:cubicBezTo>
                  <a:cubicBezTo>
                    <a:pt x="415" y="210"/>
                    <a:pt x="415" y="210"/>
                    <a:pt x="415" y="210"/>
                  </a:cubicBezTo>
                  <a:cubicBezTo>
                    <a:pt x="414" y="211"/>
                    <a:pt x="414" y="211"/>
                    <a:pt x="414" y="211"/>
                  </a:cubicBezTo>
                  <a:cubicBezTo>
                    <a:pt x="413" y="213"/>
                    <a:pt x="413" y="213"/>
                    <a:pt x="413" y="213"/>
                  </a:cubicBezTo>
                  <a:cubicBezTo>
                    <a:pt x="413" y="213"/>
                    <a:pt x="413" y="213"/>
                    <a:pt x="413" y="213"/>
                  </a:cubicBezTo>
                  <a:cubicBezTo>
                    <a:pt x="413" y="214"/>
                    <a:pt x="413" y="214"/>
                    <a:pt x="413" y="214"/>
                  </a:cubicBezTo>
                  <a:cubicBezTo>
                    <a:pt x="414" y="213"/>
                    <a:pt x="414" y="213"/>
                    <a:pt x="414" y="213"/>
                  </a:cubicBezTo>
                  <a:cubicBezTo>
                    <a:pt x="414" y="212"/>
                    <a:pt x="414" y="212"/>
                    <a:pt x="414" y="212"/>
                  </a:cubicBezTo>
                  <a:cubicBezTo>
                    <a:pt x="416" y="210"/>
                    <a:pt x="416" y="210"/>
                    <a:pt x="416" y="210"/>
                  </a:cubicBezTo>
                  <a:cubicBezTo>
                    <a:pt x="417" y="210"/>
                    <a:pt x="417" y="210"/>
                    <a:pt x="417" y="210"/>
                  </a:cubicBezTo>
                  <a:cubicBezTo>
                    <a:pt x="417" y="211"/>
                    <a:pt x="417" y="211"/>
                    <a:pt x="417" y="211"/>
                  </a:cubicBezTo>
                  <a:cubicBezTo>
                    <a:pt x="418" y="211"/>
                    <a:pt x="418" y="211"/>
                    <a:pt x="418" y="211"/>
                  </a:cubicBezTo>
                  <a:cubicBezTo>
                    <a:pt x="418" y="212"/>
                    <a:pt x="418" y="212"/>
                    <a:pt x="418" y="212"/>
                  </a:cubicBezTo>
                  <a:cubicBezTo>
                    <a:pt x="417" y="212"/>
                    <a:pt x="417" y="212"/>
                    <a:pt x="417" y="212"/>
                  </a:cubicBezTo>
                  <a:cubicBezTo>
                    <a:pt x="416" y="214"/>
                    <a:pt x="416" y="214"/>
                    <a:pt x="416" y="214"/>
                  </a:cubicBezTo>
                  <a:cubicBezTo>
                    <a:pt x="415" y="215"/>
                    <a:pt x="415" y="215"/>
                    <a:pt x="415" y="215"/>
                  </a:cubicBezTo>
                  <a:cubicBezTo>
                    <a:pt x="416" y="215"/>
                    <a:pt x="416" y="215"/>
                    <a:pt x="416" y="215"/>
                  </a:cubicBezTo>
                  <a:cubicBezTo>
                    <a:pt x="416" y="214"/>
                    <a:pt x="416" y="214"/>
                    <a:pt x="416" y="214"/>
                  </a:cubicBezTo>
                  <a:cubicBezTo>
                    <a:pt x="417" y="213"/>
                    <a:pt x="417" y="213"/>
                    <a:pt x="417" y="213"/>
                  </a:cubicBezTo>
                  <a:cubicBezTo>
                    <a:pt x="417" y="212"/>
                    <a:pt x="417" y="212"/>
                    <a:pt x="417" y="212"/>
                  </a:cubicBezTo>
                  <a:cubicBezTo>
                    <a:pt x="419" y="212"/>
                    <a:pt x="419" y="212"/>
                    <a:pt x="419" y="212"/>
                  </a:cubicBezTo>
                  <a:cubicBezTo>
                    <a:pt x="419" y="210"/>
                    <a:pt x="419" y="210"/>
                    <a:pt x="419" y="210"/>
                  </a:cubicBezTo>
                  <a:cubicBezTo>
                    <a:pt x="419" y="210"/>
                    <a:pt x="419" y="210"/>
                    <a:pt x="419" y="210"/>
                  </a:cubicBezTo>
                  <a:cubicBezTo>
                    <a:pt x="420" y="209"/>
                    <a:pt x="420" y="209"/>
                    <a:pt x="420" y="209"/>
                  </a:cubicBezTo>
                  <a:cubicBezTo>
                    <a:pt x="420" y="208"/>
                    <a:pt x="420" y="208"/>
                    <a:pt x="420" y="208"/>
                  </a:cubicBezTo>
                  <a:cubicBezTo>
                    <a:pt x="421" y="207"/>
                    <a:pt x="421" y="207"/>
                    <a:pt x="421" y="207"/>
                  </a:cubicBezTo>
                  <a:cubicBezTo>
                    <a:pt x="421" y="207"/>
                    <a:pt x="421" y="207"/>
                    <a:pt x="421" y="207"/>
                  </a:cubicBezTo>
                  <a:cubicBezTo>
                    <a:pt x="422" y="206"/>
                    <a:pt x="422" y="206"/>
                    <a:pt x="422" y="206"/>
                  </a:cubicBezTo>
                  <a:cubicBezTo>
                    <a:pt x="422" y="205"/>
                    <a:pt x="422" y="205"/>
                    <a:pt x="422" y="205"/>
                  </a:cubicBezTo>
                  <a:cubicBezTo>
                    <a:pt x="422" y="205"/>
                    <a:pt x="422" y="205"/>
                    <a:pt x="422" y="205"/>
                  </a:cubicBezTo>
                  <a:cubicBezTo>
                    <a:pt x="423" y="207"/>
                    <a:pt x="423" y="207"/>
                    <a:pt x="423" y="207"/>
                  </a:cubicBezTo>
                  <a:cubicBezTo>
                    <a:pt x="424" y="208"/>
                    <a:pt x="424" y="208"/>
                    <a:pt x="424" y="208"/>
                  </a:cubicBezTo>
                  <a:cubicBezTo>
                    <a:pt x="425" y="209"/>
                    <a:pt x="425" y="209"/>
                    <a:pt x="425" y="209"/>
                  </a:cubicBezTo>
                  <a:cubicBezTo>
                    <a:pt x="426" y="210"/>
                    <a:pt x="426" y="210"/>
                    <a:pt x="426" y="210"/>
                  </a:cubicBezTo>
                  <a:cubicBezTo>
                    <a:pt x="426" y="211"/>
                    <a:pt x="426" y="211"/>
                    <a:pt x="426" y="211"/>
                  </a:cubicBezTo>
                  <a:cubicBezTo>
                    <a:pt x="427" y="212"/>
                    <a:pt x="427" y="212"/>
                    <a:pt x="427" y="212"/>
                  </a:cubicBezTo>
                  <a:cubicBezTo>
                    <a:pt x="427" y="213"/>
                    <a:pt x="427" y="213"/>
                    <a:pt x="427" y="213"/>
                  </a:cubicBezTo>
                  <a:cubicBezTo>
                    <a:pt x="426" y="214"/>
                    <a:pt x="426" y="214"/>
                    <a:pt x="426" y="214"/>
                  </a:cubicBezTo>
                  <a:cubicBezTo>
                    <a:pt x="425" y="215"/>
                    <a:pt x="425" y="215"/>
                    <a:pt x="425" y="215"/>
                  </a:cubicBezTo>
                  <a:cubicBezTo>
                    <a:pt x="424" y="215"/>
                    <a:pt x="424" y="215"/>
                    <a:pt x="424" y="215"/>
                  </a:cubicBezTo>
                  <a:cubicBezTo>
                    <a:pt x="424" y="215"/>
                    <a:pt x="424" y="215"/>
                    <a:pt x="424" y="215"/>
                  </a:cubicBezTo>
                  <a:cubicBezTo>
                    <a:pt x="422" y="214"/>
                    <a:pt x="422" y="214"/>
                    <a:pt x="422" y="214"/>
                  </a:cubicBezTo>
                  <a:cubicBezTo>
                    <a:pt x="422" y="214"/>
                    <a:pt x="422" y="214"/>
                    <a:pt x="422" y="214"/>
                  </a:cubicBezTo>
                  <a:cubicBezTo>
                    <a:pt x="421" y="214"/>
                    <a:pt x="421" y="214"/>
                    <a:pt x="421" y="214"/>
                  </a:cubicBezTo>
                  <a:cubicBezTo>
                    <a:pt x="421" y="215"/>
                    <a:pt x="421" y="215"/>
                    <a:pt x="421" y="215"/>
                  </a:cubicBezTo>
                  <a:cubicBezTo>
                    <a:pt x="420" y="216"/>
                    <a:pt x="420" y="216"/>
                    <a:pt x="420" y="216"/>
                  </a:cubicBezTo>
                  <a:cubicBezTo>
                    <a:pt x="419" y="216"/>
                    <a:pt x="419" y="216"/>
                    <a:pt x="419" y="216"/>
                  </a:cubicBezTo>
                  <a:cubicBezTo>
                    <a:pt x="418" y="216"/>
                    <a:pt x="418" y="216"/>
                    <a:pt x="418" y="216"/>
                  </a:cubicBezTo>
                  <a:cubicBezTo>
                    <a:pt x="418" y="217"/>
                    <a:pt x="418" y="217"/>
                    <a:pt x="418" y="217"/>
                  </a:cubicBezTo>
                  <a:cubicBezTo>
                    <a:pt x="419" y="217"/>
                    <a:pt x="419" y="217"/>
                    <a:pt x="419" y="217"/>
                  </a:cubicBezTo>
                  <a:cubicBezTo>
                    <a:pt x="420" y="217"/>
                    <a:pt x="420" y="217"/>
                    <a:pt x="420" y="217"/>
                  </a:cubicBezTo>
                  <a:cubicBezTo>
                    <a:pt x="420" y="218"/>
                    <a:pt x="420" y="218"/>
                    <a:pt x="420" y="218"/>
                  </a:cubicBezTo>
                  <a:cubicBezTo>
                    <a:pt x="419" y="219"/>
                    <a:pt x="419" y="219"/>
                    <a:pt x="419" y="219"/>
                  </a:cubicBezTo>
                  <a:cubicBezTo>
                    <a:pt x="418" y="219"/>
                    <a:pt x="418" y="219"/>
                    <a:pt x="418" y="219"/>
                  </a:cubicBezTo>
                  <a:cubicBezTo>
                    <a:pt x="417" y="220"/>
                    <a:pt x="417" y="220"/>
                    <a:pt x="417" y="220"/>
                  </a:cubicBezTo>
                  <a:cubicBezTo>
                    <a:pt x="418" y="220"/>
                    <a:pt x="418" y="220"/>
                    <a:pt x="418" y="220"/>
                  </a:cubicBezTo>
                  <a:cubicBezTo>
                    <a:pt x="419" y="219"/>
                    <a:pt x="419" y="219"/>
                    <a:pt x="419" y="219"/>
                  </a:cubicBezTo>
                  <a:cubicBezTo>
                    <a:pt x="421" y="219"/>
                    <a:pt x="421" y="219"/>
                    <a:pt x="421" y="219"/>
                  </a:cubicBezTo>
                  <a:cubicBezTo>
                    <a:pt x="422" y="219"/>
                    <a:pt x="422" y="219"/>
                    <a:pt x="422" y="219"/>
                  </a:cubicBezTo>
                  <a:cubicBezTo>
                    <a:pt x="423" y="218"/>
                    <a:pt x="423" y="218"/>
                    <a:pt x="423" y="218"/>
                  </a:cubicBezTo>
                  <a:cubicBezTo>
                    <a:pt x="424" y="218"/>
                    <a:pt x="424" y="218"/>
                    <a:pt x="424" y="218"/>
                  </a:cubicBezTo>
                  <a:cubicBezTo>
                    <a:pt x="425" y="219"/>
                    <a:pt x="425" y="219"/>
                    <a:pt x="425" y="219"/>
                  </a:cubicBezTo>
                  <a:cubicBezTo>
                    <a:pt x="425" y="219"/>
                    <a:pt x="425" y="219"/>
                    <a:pt x="425" y="219"/>
                  </a:cubicBezTo>
                  <a:cubicBezTo>
                    <a:pt x="425" y="220"/>
                    <a:pt x="425" y="220"/>
                    <a:pt x="425" y="220"/>
                  </a:cubicBezTo>
                  <a:cubicBezTo>
                    <a:pt x="425" y="219"/>
                    <a:pt x="425" y="219"/>
                    <a:pt x="425" y="219"/>
                  </a:cubicBezTo>
                  <a:cubicBezTo>
                    <a:pt x="425" y="218"/>
                    <a:pt x="425" y="218"/>
                    <a:pt x="425" y="218"/>
                  </a:cubicBezTo>
                  <a:cubicBezTo>
                    <a:pt x="425" y="217"/>
                    <a:pt x="425" y="217"/>
                    <a:pt x="425" y="217"/>
                  </a:cubicBezTo>
                  <a:cubicBezTo>
                    <a:pt x="426" y="216"/>
                    <a:pt x="426" y="216"/>
                    <a:pt x="426" y="216"/>
                  </a:cubicBezTo>
                  <a:cubicBezTo>
                    <a:pt x="428" y="215"/>
                    <a:pt x="428" y="215"/>
                    <a:pt x="428" y="215"/>
                  </a:cubicBezTo>
                  <a:cubicBezTo>
                    <a:pt x="428" y="216"/>
                    <a:pt x="428" y="216"/>
                    <a:pt x="428" y="216"/>
                  </a:cubicBezTo>
                  <a:cubicBezTo>
                    <a:pt x="428" y="216"/>
                    <a:pt x="428" y="216"/>
                    <a:pt x="428" y="216"/>
                  </a:cubicBezTo>
                  <a:cubicBezTo>
                    <a:pt x="428" y="217"/>
                    <a:pt x="428" y="217"/>
                    <a:pt x="428" y="217"/>
                  </a:cubicBezTo>
                  <a:cubicBezTo>
                    <a:pt x="428" y="218"/>
                    <a:pt x="428" y="218"/>
                    <a:pt x="428" y="218"/>
                  </a:cubicBezTo>
                  <a:cubicBezTo>
                    <a:pt x="427" y="220"/>
                    <a:pt x="427" y="220"/>
                    <a:pt x="427" y="220"/>
                  </a:cubicBezTo>
                  <a:cubicBezTo>
                    <a:pt x="425" y="220"/>
                    <a:pt x="425" y="220"/>
                    <a:pt x="425" y="220"/>
                  </a:cubicBezTo>
                  <a:cubicBezTo>
                    <a:pt x="425" y="221"/>
                    <a:pt x="425" y="221"/>
                    <a:pt x="425" y="221"/>
                  </a:cubicBezTo>
                  <a:cubicBezTo>
                    <a:pt x="424" y="222"/>
                    <a:pt x="424" y="222"/>
                    <a:pt x="424" y="222"/>
                  </a:cubicBezTo>
                  <a:cubicBezTo>
                    <a:pt x="423" y="222"/>
                    <a:pt x="423" y="222"/>
                    <a:pt x="423" y="222"/>
                  </a:cubicBezTo>
                  <a:cubicBezTo>
                    <a:pt x="422" y="221"/>
                    <a:pt x="422" y="221"/>
                    <a:pt x="422" y="221"/>
                  </a:cubicBezTo>
                  <a:cubicBezTo>
                    <a:pt x="422" y="221"/>
                    <a:pt x="422" y="221"/>
                    <a:pt x="422" y="221"/>
                  </a:cubicBezTo>
                  <a:cubicBezTo>
                    <a:pt x="421" y="222"/>
                    <a:pt x="421" y="222"/>
                    <a:pt x="421" y="222"/>
                  </a:cubicBezTo>
                  <a:cubicBezTo>
                    <a:pt x="421" y="223"/>
                    <a:pt x="421" y="223"/>
                    <a:pt x="421" y="223"/>
                  </a:cubicBezTo>
                  <a:cubicBezTo>
                    <a:pt x="420" y="224"/>
                    <a:pt x="420" y="224"/>
                    <a:pt x="420" y="224"/>
                  </a:cubicBezTo>
                  <a:cubicBezTo>
                    <a:pt x="420" y="225"/>
                    <a:pt x="420" y="225"/>
                    <a:pt x="420" y="225"/>
                  </a:cubicBezTo>
                  <a:cubicBezTo>
                    <a:pt x="419" y="226"/>
                    <a:pt x="419" y="226"/>
                    <a:pt x="419" y="226"/>
                  </a:cubicBezTo>
                  <a:cubicBezTo>
                    <a:pt x="420" y="226"/>
                    <a:pt x="420" y="226"/>
                    <a:pt x="420" y="226"/>
                  </a:cubicBezTo>
                  <a:cubicBezTo>
                    <a:pt x="421" y="224"/>
                    <a:pt x="421" y="224"/>
                    <a:pt x="421" y="224"/>
                  </a:cubicBezTo>
                  <a:cubicBezTo>
                    <a:pt x="422" y="222"/>
                    <a:pt x="422" y="222"/>
                    <a:pt x="422" y="222"/>
                  </a:cubicBezTo>
                  <a:cubicBezTo>
                    <a:pt x="423" y="222"/>
                    <a:pt x="423" y="222"/>
                    <a:pt x="423" y="222"/>
                  </a:cubicBezTo>
                  <a:cubicBezTo>
                    <a:pt x="423" y="222"/>
                    <a:pt x="423" y="222"/>
                    <a:pt x="423" y="222"/>
                  </a:cubicBezTo>
                  <a:cubicBezTo>
                    <a:pt x="424" y="223"/>
                    <a:pt x="424" y="223"/>
                    <a:pt x="424" y="223"/>
                  </a:cubicBezTo>
                  <a:cubicBezTo>
                    <a:pt x="424" y="223"/>
                    <a:pt x="424" y="223"/>
                    <a:pt x="424" y="223"/>
                  </a:cubicBezTo>
                  <a:cubicBezTo>
                    <a:pt x="423" y="224"/>
                    <a:pt x="423" y="224"/>
                    <a:pt x="423" y="224"/>
                  </a:cubicBezTo>
                  <a:cubicBezTo>
                    <a:pt x="423" y="225"/>
                    <a:pt x="423" y="225"/>
                    <a:pt x="423" y="225"/>
                  </a:cubicBezTo>
                  <a:cubicBezTo>
                    <a:pt x="421" y="227"/>
                    <a:pt x="421" y="227"/>
                    <a:pt x="421" y="227"/>
                  </a:cubicBezTo>
                  <a:cubicBezTo>
                    <a:pt x="420" y="227"/>
                    <a:pt x="420" y="227"/>
                    <a:pt x="420" y="227"/>
                  </a:cubicBezTo>
                  <a:cubicBezTo>
                    <a:pt x="420" y="228"/>
                    <a:pt x="420" y="228"/>
                    <a:pt x="420" y="228"/>
                  </a:cubicBezTo>
                  <a:cubicBezTo>
                    <a:pt x="422" y="227"/>
                    <a:pt x="422" y="227"/>
                    <a:pt x="422" y="227"/>
                  </a:cubicBezTo>
                  <a:cubicBezTo>
                    <a:pt x="424" y="224"/>
                    <a:pt x="424" y="224"/>
                    <a:pt x="424" y="224"/>
                  </a:cubicBezTo>
                  <a:cubicBezTo>
                    <a:pt x="425" y="222"/>
                    <a:pt x="425" y="222"/>
                    <a:pt x="425" y="222"/>
                  </a:cubicBezTo>
                  <a:cubicBezTo>
                    <a:pt x="425" y="222"/>
                    <a:pt x="425" y="222"/>
                    <a:pt x="425" y="222"/>
                  </a:cubicBezTo>
                  <a:cubicBezTo>
                    <a:pt x="426" y="221"/>
                    <a:pt x="426" y="221"/>
                    <a:pt x="426" y="221"/>
                  </a:cubicBezTo>
                  <a:cubicBezTo>
                    <a:pt x="426" y="221"/>
                    <a:pt x="426" y="221"/>
                    <a:pt x="426" y="221"/>
                  </a:cubicBezTo>
                  <a:cubicBezTo>
                    <a:pt x="428" y="220"/>
                    <a:pt x="428" y="220"/>
                    <a:pt x="428" y="220"/>
                  </a:cubicBezTo>
                  <a:cubicBezTo>
                    <a:pt x="430" y="219"/>
                    <a:pt x="430" y="219"/>
                    <a:pt x="430" y="219"/>
                  </a:cubicBezTo>
                  <a:cubicBezTo>
                    <a:pt x="431" y="219"/>
                    <a:pt x="431" y="219"/>
                    <a:pt x="431" y="219"/>
                  </a:cubicBezTo>
                  <a:cubicBezTo>
                    <a:pt x="431" y="219"/>
                    <a:pt x="431" y="219"/>
                    <a:pt x="431" y="219"/>
                  </a:cubicBezTo>
                  <a:cubicBezTo>
                    <a:pt x="430" y="220"/>
                    <a:pt x="430" y="220"/>
                    <a:pt x="430" y="220"/>
                  </a:cubicBezTo>
                  <a:cubicBezTo>
                    <a:pt x="429" y="221"/>
                    <a:pt x="429" y="221"/>
                    <a:pt x="429" y="221"/>
                  </a:cubicBezTo>
                  <a:cubicBezTo>
                    <a:pt x="428" y="221"/>
                    <a:pt x="428" y="221"/>
                    <a:pt x="428" y="221"/>
                  </a:cubicBezTo>
                  <a:cubicBezTo>
                    <a:pt x="427" y="222"/>
                    <a:pt x="427" y="222"/>
                    <a:pt x="427" y="222"/>
                  </a:cubicBezTo>
                  <a:cubicBezTo>
                    <a:pt x="427" y="223"/>
                    <a:pt x="427" y="223"/>
                    <a:pt x="427" y="223"/>
                  </a:cubicBezTo>
                  <a:cubicBezTo>
                    <a:pt x="427" y="223"/>
                    <a:pt x="427" y="223"/>
                    <a:pt x="427" y="223"/>
                  </a:cubicBezTo>
                  <a:cubicBezTo>
                    <a:pt x="428" y="222"/>
                    <a:pt x="428" y="222"/>
                    <a:pt x="428" y="222"/>
                  </a:cubicBezTo>
                  <a:cubicBezTo>
                    <a:pt x="429" y="222"/>
                    <a:pt x="429" y="222"/>
                    <a:pt x="429" y="222"/>
                  </a:cubicBezTo>
                  <a:cubicBezTo>
                    <a:pt x="430" y="221"/>
                    <a:pt x="430" y="221"/>
                    <a:pt x="430" y="221"/>
                  </a:cubicBezTo>
                  <a:cubicBezTo>
                    <a:pt x="431" y="221"/>
                    <a:pt x="431" y="221"/>
                    <a:pt x="431" y="221"/>
                  </a:cubicBezTo>
                  <a:cubicBezTo>
                    <a:pt x="432" y="220"/>
                    <a:pt x="432" y="220"/>
                    <a:pt x="432" y="220"/>
                  </a:cubicBezTo>
                  <a:cubicBezTo>
                    <a:pt x="433" y="220"/>
                    <a:pt x="433" y="220"/>
                    <a:pt x="433" y="220"/>
                  </a:cubicBezTo>
                  <a:cubicBezTo>
                    <a:pt x="434" y="220"/>
                    <a:pt x="434" y="220"/>
                    <a:pt x="434" y="220"/>
                  </a:cubicBezTo>
                  <a:cubicBezTo>
                    <a:pt x="434" y="221"/>
                    <a:pt x="434" y="221"/>
                    <a:pt x="434" y="221"/>
                  </a:cubicBezTo>
                  <a:cubicBezTo>
                    <a:pt x="435" y="223"/>
                    <a:pt x="435" y="223"/>
                    <a:pt x="435" y="223"/>
                  </a:cubicBezTo>
                  <a:cubicBezTo>
                    <a:pt x="436" y="224"/>
                    <a:pt x="436" y="224"/>
                    <a:pt x="436" y="224"/>
                  </a:cubicBezTo>
                  <a:cubicBezTo>
                    <a:pt x="437" y="224"/>
                    <a:pt x="437" y="224"/>
                    <a:pt x="437" y="224"/>
                  </a:cubicBezTo>
                  <a:cubicBezTo>
                    <a:pt x="437" y="225"/>
                    <a:pt x="437" y="225"/>
                    <a:pt x="437" y="225"/>
                  </a:cubicBezTo>
                  <a:cubicBezTo>
                    <a:pt x="437" y="226"/>
                    <a:pt x="437" y="226"/>
                    <a:pt x="437" y="226"/>
                  </a:cubicBezTo>
                  <a:cubicBezTo>
                    <a:pt x="436" y="227"/>
                    <a:pt x="436" y="227"/>
                    <a:pt x="436" y="227"/>
                  </a:cubicBezTo>
                  <a:cubicBezTo>
                    <a:pt x="435" y="227"/>
                    <a:pt x="435" y="227"/>
                    <a:pt x="435" y="227"/>
                  </a:cubicBezTo>
                  <a:cubicBezTo>
                    <a:pt x="436" y="226"/>
                    <a:pt x="436" y="226"/>
                    <a:pt x="436" y="226"/>
                  </a:cubicBezTo>
                  <a:cubicBezTo>
                    <a:pt x="435" y="226"/>
                    <a:pt x="435" y="226"/>
                    <a:pt x="435" y="226"/>
                  </a:cubicBezTo>
                  <a:cubicBezTo>
                    <a:pt x="435" y="226"/>
                    <a:pt x="435" y="226"/>
                    <a:pt x="435" y="226"/>
                  </a:cubicBezTo>
                  <a:cubicBezTo>
                    <a:pt x="434" y="227"/>
                    <a:pt x="434" y="227"/>
                    <a:pt x="434" y="227"/>
                  </a:cubicBezTo>
                  <a:cubicBezTo>
                    <a:pt x="433" y="228"/>
                    <a:pt x="433" y="228"/>
                    <a:pt x="433" y="228"/>
                  </a:cubicBezTo>
                  <a:cubicBezTo>
                    <a:pt x="431" y="228"/>
                    <a:pt x="431" y="228"/>
                    <a:pt x="431" y="228"/>
                  </a:cubicBezTo>
                  <a:cubicBezTo>
                    <a:pt x="430" y="228"/>
                    <a:pt x="430" y="228"/>
                    <a:pt x="430" y="228"/>
                  </a:cubicBezTo>
                  <a:cubicBezTo>
                    <a:pt x="429" y="228"/>
                    <a:pt x="429" y="228"/>
                    <a:pt x="429" y="228"/>
                  </a:cubicBezTo>
                  <a:cubicBezTo>
                    <a:pt x="427" y="229"/>
                    <a:pt x="427" y="229"/>
                    <a:pt x="427" y="229"/>
                  </a:cubicBezTo>
                  <a:cubicBezTo>
                    <a:pt x="426" y="230"/>
                    <a:pt x="426" y="230"/>
                    <a:pt x="426" y="230"/>
                  </a:cubicBezTo>
                  <a:cubicBezTo>
                    <a:pt x="425" y="230"/>
                    <a:pt x="425" y="230"/>
                    <a:pt x="425" y="230"/>
                  </a:cubicBezTo>
                  <a:cubicBezTo>
                    <a:pt x="426" y="230"/>
                    <a:pt x="426" y="230"/>
                    <a:pt x="426" y="230"/>
                  </a:cubicBezTo>
                  <a:cubicBezTo>
                    <a:pt x="426" y="231"/>
                    <a:pt x="426" y="231"/>
                    <a:pt x="426" y="231"/>
                  </a:cubicBezTo>
                  <a:cubicBezTo>
                    <a:pt x="426" y="231"/>
                    <a:pt x="426" y="231"/>
                    <a:pt x="426" y="231"/>
                  </a:cubicBezTo>
                  <a:cubicBezTo>
                    <a:pt x="424" y="232"/>
                    <a:pt x="424" y="232"/>
                    <a:pt x="424" y="232"/>
                  </a:cubicBezTo>
                  <a:cubicBezTo>
                    <a:pt x="424" y="232"/>
                    <a:pt x="424" y="232"/>
                    <a:pt x="424" y="232"/>
                  </a:cubicBezTo>
                  <a:cubicBezTo>
                    <a:pt x="426" y="232"/>
                    <a:pt x="426" y="232"/>
                    <a:pt x="426" y="232"/>
                  </a:cubicBezTo>
                  <a:cubicBezTo>
                    <a:pt x="427" y="231"/>
                    <a:pt x="427" y="231"/>
                    <a:pt x="427" y="231"/>
                  </a:cubicBezTo>
                  <a:cubicBezTo>
                    <a:pt x="429" y="229"/>
                    <a:pt x="429" y="229"/>
                    <a:pt x="429" y="229"/>
                  </a:cubicBezTo>
                  <a:cubicBezTo>
                    <a:pt x="430" y="229"/>
                    <a:pt x="430" y="229"/>
                    <a:pt x="430" y="229"/>
                  </a:cubicBezTo>
                  <a:cubicBezTo>
                    <a:pt x="431" y="229"/>
                    <a:pt x="431" y="229"/>
                    <a:pt x="431" y="229"/>
                  </a:cubicBezTo>
                  <a:cubicBezTo>
                    <a:pt x="432" y="229"/>
                    <a:pt x="432" y="229"/>
                    <a:pt x="432" y="229"/>
                  </a:cubicBezTo>
                  <a:cubicBezTo>
                    <a:pt x="433" y="229"/>
                    <a:pt x="433" y="229"/>
                    <a:pt x="433" y="229"/>
                  </a:cubicBezTo>
                  <a:cubicBezTo>
                    <a:pt x="433" y="230"/>
                    <a:pt x="433" y="230"/>
                    <a:pt x="433" y="230"/>
                  </a:cubicBezTo>
                  <a:cubicBezTo>
                    <a:pt x="433" y="231"/>
                    <a:pt x="433" y="231"/>
                    <a:pt x="433" y="231"/>
                  </a:cubicBezTo>
                  <a:cubicBezTo>
                    <a:pt x="432" y="231"/>
                    <a:pt x="432" y="231"/>
                    <a:pt x="432" y="231"/>
                  </a:cubicBezTo>
                  <a:cubicBezTo>
                    <a:pt x="431" y="232"/>
                    <a:pt x="431" y="232"/>
                    <a:pt x="431" y="232"/>
                  </a:cubicBezTo>
                  <a:cubicBezTo>
                    <a:pt x="430" y="232"/>
                    <a:pt x="430" y="232"/>
                    <a:pt x="430" y="232"/>
                  </a:cubicBezTo>
                  <a:cubicBezTo>
                    <a:pt x="429" y="232"/>
                    <a:pt x="429" y="232"/>
                    <a:pt x="429" y="232"/>
                  </a:cubicBezTo>
                  <a:cubicBezTo>
                    <a:pt x="429" y="234"/>
                    <a:pt x="429" y="234"/>
                    <a:pt x="429" y="234"/>
                  </a:cubicBezTo>
                  <a:cubicBezTo>
                    <a:pt x="428" y="234"/>
                    <a:pt x="428" y="234"/>
                    <a:pt x="428" y="234"/>
                  </a:cubicBezTo>
                  <a:cubicBezTo>
                    <a:pt x="427" y="233"/>
                    <a:pt x="427" y="233"/>
                    <a:pt x="427" y="233"/>
                  </a:cubicBezTo>
                  <a:cubicBezTo>
                    <a:pt x="426" y="234"/>
                    <a:pt x="426" y="234"/>
                    <a:pt x="426" y="234"/>
                  </a:cubicBezTo>
                  <a:cubicBezTo>
                    <a:pt x="425" y="235"/>
                    <a:pt x="425" y="235"/>
                    <a:pt x="425" y="235"/>
                  </a:cubicBezTo>
                  <a:cubicBezTo>
                    <a:pt x="426" y="235"/>
                    <a:pt x="426" y="235"/>
                    <a:pt x="426" y="235"/>
                  </a:cubicBezTo>
                  <a:cubicBezTo>
                    <a:pt x="427" y="234"/>
                    <a:pt x="427" y="234"/>
                    <a:pt x="427" y="234"/>
                  </a:cubicBezTo>
                  <a:cubicBezTo>
                    <a:pt x="428" y="234"/>
                    <a:pt x="428" y="234"/>
                    <a:pt x="428" y="234"/>
                  </a:cubicBezTo>
                  <a:cubicBezTo>
                    <a:pt x="428" y="235"/>
                    <a:pt x="428" y="235"/>
                    <a:pt x="428" y="235"/>
                  </a:cubicBezTo>
                  <a:cubicBezTo>
                    <a:pt x="429" y="234"/>
                    <a:pt x="429" y="234"/>
                    <a:pt x="429" y="234"/>
                  </a:cubicBezTo>
                  <a:cubicBezTo>
                    <a:pt x="430" y="233"/>
                    <a:pt x="430" y="233"/>
                    <a:pt x="430" y="233"/>
                  </a:cubicBezTo>
                  <a:cubicBezTo>
                    <a:pt x="431" y="232"/>
                    <a:pt x="431" y="232"/>
                    <a:pt x="431" y="232"/>
                  </a:cubicBezTo>
                  <a:cubicBezTo>
                    <a:pt x="432" y="233"/>
                    <a:pt x="432" y="233"/>
                    <a:pt x="432" y="233"/>
                  </a:cubicBezTo>
                  <a:cubicBezTo>
                    <a:pt x="433" y="233"/>
                    <a:pt x="433" y="233"/>
                    <a:pt x="433" y="233"/>
                  </a:cubicBezTo>
                  <a:cubicBezTo>
                    <a:pt x="434" y="232"/>
                    <a:pt x="434" y="232"/>
                    <a:pt x="434" y="232"/>
                  </a:cubicBezTo>
                  <a:cubicBezTo>
                    <a:pt x="435" y="231"/>
                    <a:pt x="435" y="231"/>
                    <a:pt x="435" y="231"/>
                  </a:cubicBezTo>
                  <a:cubicBezTo>
                    <a:pt x="436" y="231"/>
                    <a:pt x="436" y="231"/>
                    <a:pt x="436" y="231"/>
                  </a:cubicBezTo>
                  <a:cubicBezTo>
                    <a:pt x="436" y="230"/>
                    <a:pt x="436" y="230"/>
                    <a:pt x="436" y="230"/>
                  </a:cubicBezTo>
                  <a:cubicBezTo>
                    <a:pt x="435" y="230"/>
                    <a:pt x="435" y="230"/>
                    <a:pt x="435" y="230"/>
                  </a:cubicBezTo>
                  <a:cubicBezTo>
                    <a:pt x="436" y="229"/>
                    <a:pt x="436" y="229"/>
                    <a:pt x="436" y="229"/>
                  </a:cubicBezTo>
                  <a:cubicBezTo>
                    <a:pt x="436" y="228"/>
                    <a:pt x="436" y="228"/>
                    <a:pt x="436" y="228"/>
                  </a:cubicBezTo>
                  <a:cubicBezTo>
                    <a:pt x="437" y="228"/>
                    <a:pt x="437" y="228"/>
                    <a:pt x="437" y="228"/>
                  </a:cubicBezTo>
                  <a:cubicBezTo>
                    <a:pt x="437" y="228"/>
                    <a:pt x="437" y="228"/>
                    <a:pt x="437" y="228"/>
                  </a:cubicBezTo>
                  <a:cubicBezTo>
                    <a:pt x="438" y="228"/>
                    <a:pt x="438" y="228"/>
                    <a:pt x="438" y="228"/>
                  </a:cubicBezTo>
                  <a:cubicBezTo>
                    <a:pt x="438" y="229"/>
                    <a:pt x="438" y="229"/>
                    <a:pt x="438" y="229"/>
                  </a:cubicBezTo>
                  <a:cubicBezTo>
                    <a:pt x="439" y="232"/>
                    <a:pt x="439" y="232"/>
                    <a:pt x="439" y="232"/>
                  </a:cubicBezTo>
                  <a:cubicBezTo>
                    <a:pt x="439" y="233"/>
                    <a:pt x="439" y="233"/>
                    <a:pt x="439" y="233"/>
                  </a:cubicBezTo>
                  <a:cubicBezTo>
                    <a:pt x="440" y="234"/>
                    <a:pt x="440" y="234"/>
                    <a:pt x="440" y="234"/>
                  </a:cubicBezTo>
                  <a:cubicBezTo>
                    <a:pt x="440" y="235"/>
                    <a:pt x="440" y="235"/>
                    <a:pt x="440" y="235"/>
                  </a:cubicBezTo>
                  <a:cubicBezTo>
                    <a:pt x="439" y="236"/>
                    <a:pt x="439" y="236"/>
                    <a:pt x="439" y="236"/>
                  </a:cubicBezTo>
                  <a:cubicBezTo>
                    <a:pt x="438" y="236"/>
                    <a:pt x="438" y="236"/>
                    <a:pt x="438" y="236"/>
                  </a:cubicBezTo>
                  <a:cubicBezTo>
                    <a:pt x="437" y="235"/>
                    <a:pt x="437" y="235"/>
                    <a:pt x="437" y="235"/>
                  </a:cubicBezTo>
                  <a:cubicBezTo>
                    <a:pt x="435" y="235"/>
                    <a:pt x="435" y="235"/>
                    <a:pt x="435" y="235"/>
                  </a:cubicBezTo>
                  <a:cubicBezTo>
                    <a:pt x="434" y="236"/>
                    <a:pt x="434" y="236"/>
                    <a:pt x="434" y="236"/>
                  </a:cubicBezTo>
                  <a:cubicBezTo>
                    <a:pt x="434" y="236"/>
                    <a:pt x="434" y="236"/>
                    <a:pt x="434" y="236"/>
                  </a:cubicBezTo>
                  <a:cubicBezTo>
                    <a:pt x="433" y="236"/>
                    <a:pt x="433" y="236"/>
                    <a:pt x="433" y="236"/>
                  </a:cubicBezTo>
                  <a:cubicBezTo>
                    <a:pt x="432" y="236"/>
                    <a:pt x="432" y="236"/>
                    <a:pt x="432" y="236"/>
                  </a:cubicBezTo>
                  <a:cubicBezTo>
                    <a:pt x="431" y="236"/>
                    <a:pt x="431" y="236"/>
                    <a:pt x="431" y="236"/>
                  </a:cubicBezTo>
                  <a:cubicBezTo>
                    <a:pt x="431" y="237"/>
                    <a:pt x="431" y="237"/>
                    <a:pt x="431" y="237"/>
                  </a:cubicBezTo>
                  <a:cubicBezTo>
                    <a:pt x="429" y="237"/>
                    <a:pt x="429" y="237"/>
                    <a:pt x="429" y="237"/>
                  </a:cubicBezTo>
                  <a:cubicBezTo>
                    <a:pt x="430" y="238"/>
                    <a:pt x="430" y="238"/>
                    <a:pt x="430" y="238"/>
                  </a:cubicBezTo>
                  <a:cubicBezTo>
                    <a:pt x="432" y="237"/>
                    <a:pt x="432" y="237"/>
                    <a:pt x="432" y="237"/>
                  </a:cubicBezTo>
                  <a:cubicBezTo>
                    <a:pt x="433" y="238"/>
                    <a:pt x="433" y="238"/>
                    <a:pt x="433" y="238"/>
                  </a:cubicBezTo>
                  <a:cubicBezTo>
                    <a:pt x="435" y="239"/>
                    <a:pt x="435" y="239"/>
                    <a:pt x="435" y="239"/>
                  </a:cubicBezTo>
                  <a:cubicBezTo>
                    <a:pt x="435" y="240"/>
                    <a:pt x="435" y="240"/>
                    <a:pt x="435" y="240"/>
                  </a:cubicBezTo>
                  <a:cubicBezTo>
                    <a:pt x="436" y="239"/>
                    <a:pt x="436" y="239"/>
                    <a:pt x="436" y="239"/>
                  </a:cubicBezTo>
                  <a:cubicBezTo>
                    <a:pt x="437" y="239"/>
                    <a:pt x="437" y="239"/>
                    <a:pt x="437" y="239"/>
                  </a:cubicBezTo>
                  <a:cubicBezTo>
                    <a:pt x="437" y="240"/>
                    <a:pt x="437" y="240"/>
                    <a:pt x="437" y="240"/>
                  </a:cubicBezTo>
                  <a:cubicBezTo>
                    <a:pt x="438" y="240"/>
                    <a:pt x="438" y="240"/>
                    <a:pt x="438" y="240"/>
                  </a:cubicBezTo>
                  <a:cubicBezTo>
                    <a:pt x="440" y="241"/>
                    <a:pt x="440" y="241"/>
                    <a:pt x="440" y="241"/>
                  </a:cubicBezTo>
                  <a:cubicBezTo>
                    <a:pt x="440" y="242"/>
                    <a:pt x="440" y="242"/>
                    <a:pt x="440" y="242"/>
                  </a:cubicBezTo>
                  <a:cubicBezTo>
                    <a:pt x="440" y="243"/>
                    <a:pt x="440" y="243"/>
                    <a:pt x="440" y="243"/>
                  </a:cubicBezTo>
                  <a:cubicBezTo>
                    <a:pt x="440" y="244"/>
                    <a:pt x="440" y="244"/>
                    <a:pt x="440" y="244"/>
                  </a:cubicBezTo>
                  <a:cubicBezTo>
                    <a:pt x="440" y="244"/>
                    <a:pt x="440" y="244"/>
                    <a:pt x="440" y="244"/>
                  </a:cubicBezTo>
                  <a:cubicBezTo>
                    <a:pt x="439" y="244"/>
                    <a:pt x="439" y="244"/>
                    <a:pt x="439" y="244"/>
                  </a:cubicBezTo>
                  <a:cubicBezTo>
                    <a:pt x="438" y="243"/>
                    <a:pt x="438" y="243"/>
                    <a:pt x="438" y="243"/>
                  </a:cubicBezTo>
                  <a:cubicBezTo>
                    <a:pt x="438" y="243"/>
                    <a:pt x="438" y="243"/>
                    <a:pt x="438" y="243"/>
                  </a:cubicBezTo>
                  <a:cubicBezTo>
                    <a:pt x="437" y="244"/>
                    <a:pt x="437" y="244"/>
                    <a:pt x="437" y="244"/>
                  </a:cubicBezTo>
                  <a:cubicBezTo>
                    <a:pt x="437" y="244"/>
                    <a:pt x="437" y="244"/>
                    <a:pt x="437" y="244"/>
                  </a:cubicBezTo>
                  <a:cubicBezTo>
                    <a:pt x="436" y="243"/>
                    <a:pt x="436" y="243"/>
                    <a:pt x="436" y="243"/>
                  </a:cubicBezTo>
                  <a:cubicBezTo>
                    <a:pt x="436" y="243"/>
                    <a:pt x="436" y="243"/>
                    <a:pt x="436" y="243"/>
                  </a:cubicBezTo>
                  <a:cubicBezTo>
                    <a:pt x="435" y="243"/>
                    <a:pt x="435" y="243"/>
                    <a:pt x="435" y="243"/>
                  </a:cubicBezTo>
                  <a:cubicBezTo>
                    <a:pt x="434" y="242"/>
                    <a:pt x="434" y="242"/>
                    <a:pt x="434" y="242"/>
                  </a:cubicBezTo>
                  <a:cubicBezTo>
                    <a:pt x="433" y="241"/>
                    <a:pt x="433" y="241"/>
                    <a:pt x="433" y="241"/>
                  </a:cubicBezTo>
                  <a:cubicBezTo>
                    <a:pt x="432" y="241"/>
                    <a:pt x="432" y="241"/>
                    <a:pt x="432" y="241"/>
                  </a:cubicBezTo>
                  <a:cubicBezTo>
                    <a:pt x="431" y="242"/>
                    <a:pt x="431" y="242"/>
                    <a:pt x="431" y="242"/>
                  </a:cubicBezTo>
                  <a:cubicBezTo>
                    <a:pt x="430" y="241"/>
                    <a:pt x="430" y="241"/>
                    <a:pt x="430" y="241"/>
                  </a:cubicBezTo>
                  <a:cubicBezTo>
                    <a:pt x="431" y="242"/>
                    <a:pt x="431" y="242"/>
                    <a:pt x="431" y="242"/>
                  </a:cubicBezTo>
                  <a:cubicBezTo>
                    <a:pt x="432" y="242"/>
                    <a:pt x="432" y="242"/>
                    <a:pt x="432" y="242"/>
                  </a:cubicBezTo>
                  <a:cubicBezTo>
                    <a:pt x="433" y="242"/>
                    <a:pt x="433" y="242"/>
                    <a:pt x="433" y="242"/>
                  </a:cubicBezTo>
                  <a:cubicBezTo>
                    <a:pt x="432" y="243"/>
                    <a:pt x="432" y="243"/>
                    <a:pt x="432" y="243"/>
                  </a:cubicBezTo>
                  <a:cubicBezTo>
                    <a:pt x="431" y="243"/>
                    <a:pt x="431" y="243"/>
                    <a:pt x="431" y="243"/>
                  </a:cubicBezTo>
                  <a:cubicBezTo>
                    <a:pt x="430" y="243"/>
                    <a:pt x="430" y="243"/>
                    <a:pt x="430" y="243"/>
                  </a:cubicBezTo>
                  <a:cubicBezTo>
                    <a:pt x="429" y="243"/>
                    <a:pt x="429" y="243"/>
                    <a:pt x="429" y="243"/>
                  </a:cubicBezTo>
                  <a:cubicBezTo>
                    <a:pt x="428" y="244"/>
                    <a:pt x="428" y="244"/>
                    <a:pt x="428" y="244"/>
                  </a:cubicBezTo>
                  <a:cubicBezTo>
                    <a:pt x="428" y="245"/>
                    <a:pt x="428" y="245"/>
                    <a:pt x="428" y="245"/>
                  </a:cubicBezTo>
                  <a:cubicBezTo>
                    <a:pt x="429" y="245"/>
                    <a:pt x="429" y="245"/>
                    <a:pt x="429" y="245"/>
                  </a:cubicBezTo>
                  <a:cubicBezTo>
                    <a:pt x="429" y="244"/>
                    <a:pt x="429" y="244"/>
                    <a:pt x="429" y="244"/>
                  </a:cubicBezTo>
                  <a:cubicBezTo>
                    <a:pt x="431" y="244"/>
                    <a:pt x="431" y="244"/>
                    <a:pt x="431" y="244"/>
                  </a:cubicBezTo>
                  <a:cubicBezTo>
                    <a:pt x="432" y="243"/>
                    <a:pt x="432" y="243"/>
                    <a:pt x="432" y="243"/>
                  </a:cubicBezTo>
                  <a:cubicBezTo>
                    <a:pt x="432" y="243"/>
                    <a:pt x="432" y="243"/>
                    <a:pt x="432" y="243"/>
                  </a:cubicBezTo>
                  <a:cubicBezTo>
                    <a:pt x="433" y="244"/>
                    <a:pt x="433" y="244"/>
                    <a:pt x="433" y="244"/>
                  </a:cubicBezTo>
                  <a:cubicBezTo>
                    <a:pt x="433" y="245"/>
                    <a:pt x="433" y="245"/>
                    <a:pt x="433" y="245"/>
                  </a:cubicBezTo>
                  <a:cubicBezTo>
                    <a:pt x="434" y="245"/>
                    <a:pt x="434" y="245"/>
                    <a:pt x="434" y="245"/>
                  </a:cubicBezTo>
                  <a:cubicBezTo>
                    <a:pt x="434" y="245"/>
                    <a:pt x="434" y="245"/>
                    <a:pt x="434" y="245"/>
                  </a:cubicBezTo>
                  <a:cubicBezTo>
                    <a:pt x="434" y="246"/>
                    <a:pt x="434" y="246"/>
                    <a:pt x="434" y="246"/>
                  </a:cubicBezTo>
                  <a:cubicBezTo>
                    <a:pt x="433" y="246"/>
                    <a:pt x="433" y="246"/>
                    <a:pt x="433" y="246"/>
                  </a:cubicBezTo>
                  <a:cubicBezTo>
                    <a:pt x="432" y="246"/>
                    <a:pt x="432" y="246"/>
                    <a:pt x="432" y="246"/>
                  </a:cubicBezTo>
                  <a:cubicBezTo>
                    <a:pt x="431" y="246"/>
                    <a:pt x="431" y="246"/>
                    <a:pt x="431" y="246"/>
                  </a:cubicBezTo>
                  <a:cubicBezTo>
                    <a:pt x="431" y="245"/>
                    <a:pt x="431" y="245"/>
                    <a:pt x="431" y="245"/>
                  </a:cubicBezTo>
                  <a:cubicBezTo>
                    <a:pt x="430" y="245"/>
                    <a:pt x="430" y="245"/>
                    <a:pt x="430" y="245"/>
                  </a:cubicBezTo>
                  <a:cubicBezTo>
                    <a:pt x="430" y="246"/>
                    <a:pt x="430" y="246"/>
                    <a:pt x="430" y="246"/>
                  </a:cubicBezTo>
                  <a:cubicBezTo>
                    <a:pt x="431" y="246"/>
                    <a:pt x="431" y="246"/>
                    <a:pt x="431" y="246"/>
                  </a:cubicBezTo>
                  <a:cubicBezTo>
                    <a:pt x="432" y="247"/>
                    <a:pt x="432" y="247"/>
                    <a:pt x="432" y="247"/>
                  </a:cubicBezTo>
                  <a:cubicBezTo>
                    <a:pt x="432" y="247"/>
                    <a:pt x="432" y="247"/>
                    <a:pt x="432" y="247"/>
                  </a:cubicBezTo>
                  <a:cubicBezTo>
                    <a:pt x="432" y="248"/>
                    <a:pt x="432" y="248"/>
                    <a:pt x="432" y="248"/>
                  </a:cubicBezTo>
                  <a:cubicBezTo>
                    <a:pt x="433" y="248"/>
                    <a:pt x="433" y="248"/>
                    <a:pt x="433" y="248"/>
                  </a:cubicBezTo>
                  <a:cubicBezTo>
                    <a:pt x="432" y="249"/>
                    <a:pt x="432" y="249"/>
                    <a:pt x="432" y="249"/>
                  </a:cubicBezTo>
                  <a:cubicBezTo>
                    <a:pt x="430" y="248"/>
                    <a:pt x="430" y="248"/>
                    <a:pt x="430" y="248"/>
                  </a:cubicBezTo>
                  <a:cubicBezTo>
                    <a:pt x="428" y="248"/>
                    <a:pt x="428" y="248"/>
                    <a:pt x="428" y="248"/>
                  </a:cubicBezTo>
                  <a:cubicBezTo>
                    <a:pt x="426" y="247"/>
                    <a:pt x="426" y="247"/>
                    <a:pt x="426" y="247"/>
                  </a:cubicBezTo>
                  <a:cubicBezTo>
                    <a:pt x="425" y="247"/>
                    <a:pt x="425" y="247"/>
                    <a:pt x="425" y="247"/>
                  </a:cubicBezTo>
                  <a:cubicBezTo>
                    <a:pt x="425" y="247"/>
                    <a:pt x="425" y="247"/>
                    <a:pt x="425" y="247"/>
                  </a:cubicBezTo>
                  <a:cubicBezTo>
                    <a:pt x="427" y="248"/>
                    <a:pt x="427" y="248"/>
                    <a:pt x="427" y="248"/>
                  </a:cubicBezTo>
                  <a:cubicBezTo>
                    <a:pt x="430" y="249"/>
                    <a:pt x="430" y="249"/>
                    <a:pt x="430" y="249"/>
                  </a:cubicBezTo>
                  <a:cubicBezTo>
                    <a:pt x="430" y="250"/>
                    <a:pt x="430" y="250"/>
                    <a:pt x="430" y="250"/>
                  </a:cubicBezTo>
                  <a:cubicBezTo>
                    <a:pt x="430" y="250"/>
                    <a:pt x="430" y="250"/>
                    <a:pt x="430" y="250"/>
                  </a:cubicBezTo>
                  <a:cubicBezTo>
                    <a:pt x="428" y="249"/>
                    <a:pt x="428" y="249"/>
                    <a:pt x="428" y="249"/>
                  </a:cubicBezTo>
                  <a:cubicBezTo>
                    <a:pt x="427" y="249"/>
                    <a:pt x="427" y="249"/>
                    <a:pt x="427" y="249"/>
                  </a:cubicBezTo>
                  <a:cubicBezTo>
                    <a:pt x="426" y="250"/>
                    <a:pt x="426" y="250"/>
                    <a:pt x="426" y="250"/>
                  </a:cubicBezTo>
                  <a:cubicBezTo>
                    <a:pt x="427" y="250"/>
                    <a:pt x="427" y="250"/>
                    <a:pt x="427" y="250"/>
                  </a:cubicBezTo>
                  <a:cubicBezTo>
                    <a:pt x="428" y="250"/>
                    <a:pt x="428" y="250"/>
                    <a:pt x="428" y="250"/>
                  </a:cubicBezTo>
                  <a:cubicBezTo>
                    <a:pt x="428" y="251"/>
                    <a:pt x="428" y="251"/>
                    <a:pt x="428" y="251"/>
                  </a:cubicBezTo>
                  <a:cubicBezTo>
                    <a:pt x="429" y="251"/>
                    <a:pt x="429" y="251"/>
                    <a:pt x="429" y="251"/>
                  </a:cubicBezTo>
                  <a:cubicBezTo>
                    <a:pt x="429" y="251"/>
                    <a:pt x="429" y="251"/>
                    <a:pt x="429" y="251"/>
                  </a:cubicBezTo>
                  <a:cubicBezTo>
                    <a:pt x="429" y="252"/>
                    <a:pt x="429" y="252"/>
                    <a:pt x="429" y="252"/>
                  </a:cubicBezTo>
                  <a:cubicBezTo>
                    <a:pt x="430" y="253"/>
                    <a:pt x="430" y="253"/>
                    <a:pt x="430" y="253"/>
                  </a:cubicBezTo>
                  <a:cubicBezTo>
                    <a:pt x="430" y="252"/>
                    <a:pt x="430" y="252"/>
                    <a:pt x="430" y="252"/>
                  </a:cubicBezTo>
                  <a:cubicBezTo>
                    <a:pt x="430" y="252"/>
                    <a:pt x="430" y="252"/>
                    <a:pt x="430" y="252"/>
                  </a:cubicBezTo>
                  <a:cubicBezTo>
                    <a:pt x="431" y="252"/>
                    <a:pt x="431" y="252"/>
                    <a:pt x="431" y="252"/>
                  </a:cubicBezTo>
                  <a:cubicBezTo>
                    <a:pt x="431" y="252"/>
                    <a:pt x="431" y="252"/>
                    <a:pt x="431" y="252"/>
                  </a:cubicBezTo>
                  <a:cubicBezTo>
                    <a:pt x="431" y="253"/>
                    <a:pt x="431" y="253"/>
                    <a:pt x="431" y="253"/>
                  </a:cubicBezTo>
                  <a:cubicBezTo>
                    <a:pt x="431" y="253"/>
                    <a:pt x="431" y="253"/>
                    <a:pt x="431" y="253"/>
                  </a:cubicBezTo>
                  <a:cubicBezTo>
                    <a:pt x="432" y="253"/>
                    <a:pt x="432" y="253"/>
                    <a:pt x="432" y="253"/>
                  </a:cubicBezTo>
                  <a:cubicBezTo>
                    <a:pt x="432" y="252"/>
                    <a:pt x="432" y="252"/>
                    <a:pt x="432" y="252"/>
                  </a:cubicBezTo>
                  <a:cubicBezTo>
                    <a:pt x="433" y="252"/>
                    <a:pt x="433" y="252"/>
                    <a:pt x="433" y="252"/>
                  </a:cubicBezTo>
                  <a:cubicBezTo>
                    <a:pt x="434" y="253"/>
                    <a:pt x="434" y="253"/>
                    <a:pt x="434" y="253"/>
                  </a:cubicBezTo>
                  <a:cubicBezTo>
                    <a:pt x="435" y="253"/>
                    <a:pt x="435" y="253"/>
                    <a:pt x="435" y="253"/>
                  </a:cubicBezTo>
                  <a:cubicBezTo>
                    <a:pt x="436" y="253"/>
                    <a:pt x="436" y="253"/>
                    <a:pt x="436" y="253"/>
                  </a:cubicBezTo>
                  <a:cubicBezTo>
                    <a:pt x="435" y="254"/>
                    <a:pt x="435" y="254"/>
                    <a:pt x="435" y="254"/>
                  </a:cubicBezTo>
                  <a:cubicBezTo>
                    <a:pt x="435" y="255"/>
                    <a:pt x="435" y="255"/>
                    <a:pt x="435" y="255"/>
                  </a:cubicBezTo>
                  <a:cubicBezTo>
                    <a:pt x="434" y="254"/>
                    <a:pt x="434" y="254"/>
                    <a:pt x="434" y="254"/>
                  </a:cubicBezTo>
                  <a:cubicBezTo>
                    <a:pt x="434" y="254"/>
                    <a:pt x="434" y="254"/>
                    <a:pt x="434" y="254"/>
                  </a:cubicBezTo>
                  <a:cubicBezTo>
                    <a:pt x="432" y="254"/>
                    <a:pt x="432" y="254"/>
                    <a:pt x="432" y="254"/>
                  </a:cubicBezTo>
                  <a:cubicBezTo>
                    <a:pt x="430" y="255"/>
                    <a:pt x="430" y="255"/>
                    <a:pt x="430" y="255"/>
                  </a:cubicBezTo>
                  <a:cubicBezTo>
                    <a:pt x="430" y="256"/>
                    <a:pt x="430" y="256"/>
                    <a:pt x="430" y="256"/>
                  </a:cubicBezTo>
                  <a:cubicBezTo>
                    <a:pt x="431" y="255"/>
                    <a:pt x="431" y="255"/>
                    <a:pt x="431" y="255"/>
                  </a:cubicBezTo>
                  <a:cubicBezTo>
                    <a:pt x="432" y="255"/>
                    <a:pt x="432" y="255"/>
                    <a:pt x="432" y="255"/>
                  </a:cubicBezTo>
                  <a:cubicBezTo>
                    <a:pt x="434" y="255"/>
                    <a:pt x="434" y="255"/>
                    <a:pt x="434" y="255"/>
                  </a:cubicBezTo>
                  <a:cubicBezTo>
                    <a:pt x="433" y="255"/>
                    <a:pt x="433" y="255"/>
                    <a:pt x="433" y="255"/>
                  </a:cubicBezTo>
                  <a:cubicBezTo>
                    <a:pt x="432" y="256"/>
                    <a:pt x="432" y="256"/>
                    <a:pt x="432" y="256"/>
                  </a:cubicBezTo>
                  <a:cubicBezTo>
                    <a:pt x="433" y="256"/>
                    <a:pt x="433" y="256"/>
                    <a:pt x="433" y="256"/>
                  </a:cubicBezTo>
                  <a:cubicBezTo>
                    <a:pt x="435" y="256"/>
                    <a:pt x="435" y="256"/>
                    <a:pt x="435" y="256"/>
                  </a:cubicBezTo>
                  <a:cubicBezTo>
                    <a:pt x="435" y="256"/>
                    <a:pt x="435" y="256"/>
                    <a:pt x="435" y="256"/>
                  </a:cubicBezTo>
                  <a:cubicBezTo>
                    <a:pt x="435" y="257"/>
                    <a:pt x="435" y="257"/>
                    <a:pt x="435" y="257"/>
                  </a:cubicBezTo>
                  <a:cubicBezTo>
                    <a:pt x="436" y="257"/>
                    <a:pt x="436" y="257"/>
                    <a:pt x="436" y="257"/>
                  </a:cubicBezTo>
                  <a:cubicBezTo>
                    <a:pt x="436" y="258"/>
                    <a:pt x="436" y="258"/>
                    <a:pt x="436" y="258"/>
                  </a:cubicBezTo>
                  <a:cubicBezTo>
                    <a:pt x="436" y="259"/>
                    <a:pt x="436" y="259"/>
                    <a:pt x="436" y="259"/>
                  </a:cubicBezTo>
                  <a:cubicBezTo>
                    <a:pt x="435" y="260"/>
                    <a:pt x="435" y="260"/>
                    <a:pt x="435" y="260"/>
                  </a:cubicBezTo>
                  <a:cubicBezTo>
                    <a:pt x="435" y="261"/>
                    <a:pt x="435" y="261"/>
                    <a:pt x="435" y="261"/>
                  </a:cubicBezTo>
                  <a:cubicBezTo>
                    <a:pt x="436" y="260"/>
                    <a:pt x="436" y="260"/>
                    <a:pt x="436" y="260"/>
                  </a:cubicBezTo>
                  <a:cubicBezTo>
                    <a:pt x="436" y="260"/>
                    <a:pt x="436" y="260"/>
                    <a:pt x="436" y="260"/>
                  </a:cubicBezTo>
                  <a:cubicBezTo>
                    <a:pt x="437" y="259"/>
                    <a:pt x="437" y="259"/>
                    <a:pt x="437" y="259"/>
                  </a:cubicBezTo>
                  <a:cubicBezTo>
                    <a:pt x="438" y="259"/>
                    <a:pt x="438" y="259"/>
                    <a:pt x="438" y="259"/>
                  </a:cubicBezTo>
                  <a:cubicBezTo>
                    <a:pt x="438" y="260"/>
                    <a:pt x="438" y="260"/>
                    <a:pt x="438" y="260"/>
                  </a:cubicBezTo>
                  <a:cubicBezTo>
                    <a:pt x="437" y="260"/>
                    <a:pt x="437" y="260"/>
                    <a:pt x="437" y="260"/>
                  </a:cubicBezTo>
                  <a:cubicBezTo>
                    <a:pt x="436" y="262"/>
                    <a:pt x="436" y="262"/>
                    <a:pt x="436" y="262"/>
                  </a:cubicBezTo>
                  <a:cubicBezTo>
                    <a:pt x="436" y="263"/>
                    <a:pt x="436" y="263"/>
                    <a:pt x="436" y="263"/>
                  </a:cubicBezTo>
                  <a:cubicBezTo>
                    <a:pt x="436" y="264"/>
                    <a:pt x="436" y="264"/>
                    <a:pt x="436" y="264"/>
                  </a:cubicBezTo>
                  <a:cubicBezTo>
                    <a:pt x="436" y="264"/>
                    <a:pt x="436" y="264"/>
                    <a:pt x="436" y="264"/>
                  </a:cubicBezTo>
                  <a:cubicBezTo>
                    <a:pt x="437" y="262"/>
                    <a:pt x="437" y="262"/>
                    <a:pt x="437" y="262"/>
                  </a:cubicBezTo>
                  <a:cubicBezTo>
                    <a:pt x="437" y="262"/>
                    <a:pt x="437" y="262"/>
                    <a:pt x="437" y="262"/>
                  </a:cubicBezTo>
                  <a:cubicBezTo>
                    <a:pt x="438" y="261"/>
                    <a:pt x="438" y="261"/>
                    <a:pt x="438" y="261"/>
                  </a:cubicBezTo>
                  <a:cubicBezTo>
                    <a:pt x="439" y="260"/>
                    <a:pt x="439" y="260"/>
                    <a:pt x="439" y="260"/>
                  </a:cubicBezTo>
                  <a:cubicBezTo>
                    <a:pt x="439" y="260"/>
                    <a:pt x="439" y="260"/>
                    <a:pt x="439" y="260"/>
                  </a:cubicBezTo>
                  <a:cubicBezTo>
                    <a:pt x="439" y="259"/>
                    <a:pt x="439" y="259"/>
                    <a:pt x="439" y="259"/>
                  </a:cubicBezTo>
                  <a:cubicBezTo>
                    <a:pt x="440" y="259"/>
                    <a:pt x="440" y="259"/>
                    <a:pt x="440" y="259"/>
                  </a:cubicBezTo>
                  <a:cubicBezTo>
                    <a:pt x="440" y="259"/>
                    <a:pt x="440" y="259"/>
                    <a:pt x="440" y="259"/>
                  </a:cubicBezTo>
                  <a:cubicBezTo>
                    <a:pt x="440" y="260"/>
                    <a:pt x="440" y="260"/>
                    <a:pt x="440" y="260"/>
                  </a:cubicBezTo>
                  <a:cubicBezTo>
                    <a:pt x="439" y="261"/>
                    <a:pt x="439" y="261"/>
                    <a:pt x="439" y="261"/>
                  </a:cubicBezTo>
                  <a:cubicBezTo>
                    <a:pt x="438" y="262"/>
                    <a:pt x="438" y="262"/>
                    <a:pt x="438" y="262"/>
                  </a:cubicBezTo>
                  <a:cubicBezTo>
                    <a:pt x="438" y="263"/>
                    <a:pt x="438" y="263"/>
                    <a:pt x="438" y="263"/>
                  </a:cubicBezTo>
                  <a:cubicBezTo>
                    <a:pt x="439" y="264"/>
                    <a:pt x="439" y="264"/>
                    <a:pt x="439" y="264"/>
                  </a:cubicBezTo>
                  <a:cubicBezTo>
                    <a:pt x="439" y="264"/>
                    <a:pt x="439" y="264"/>
                    <a:pt x="439" y="264"/>
                  </a:cubicBezTo>
                  <a:cubicBezTo>
                    <a:pt x="439" y="263"/>
                    <a:pt x="439" y="263"/>
                    <a:pt x="439" y="263"/>
                  </a:cubicBezTo>
                  <a:cubicBezTo>
                    <a:pt x="439" y="262"/>
                    <a:pt x="439" y="262"/>
                    <a:pt x="439" y="262"/>
                  </a:cubicBezTo>
                  <a:cubicBezTo>
                    <a:pt x="440" y="261"/>
                    <a:pt x="440" y="261"/>
                    <a:pt x="440" y="261"/>
                  </a:cubicBezTo>
                  <a:cubicBezTo>
                    <a:pt x="441" y="261"/>
                    <a:pt x="441" y="261"/>
                    <a:pt x="441" y="261"/>
                  </a:cubicBezTo>
                  <a:cubicBezTo>
                    <a:pt x="442" y="259"/>
                    <a:pt x="442" y="259"/>
                    <a:pt x="442" y="259"/>
                  </a:cubicBezTo>
                  <a:cubicBezTo>
                    <a:pt x="443" y="259"/>
                    <a:pt x="443" y="259"/>
                    <a:pt x="443" y="259"/>
                  </a:cubicBezTo>
                  <a:cubicBezTo>
                    <a:pt x="443" y="259"/>
                    <a:pt x="443" y="259"/>
                    <a:pt x="443" y="259"/>
                  </a:cubicBezTo>
                  <a:cubicBezTo>
                    <a:pt x="443" y="260"/>
                    <a:pt x="443" y="260"/>
                    <a:pt x="443" y="260"/>
                  </a:cubicBezTo>
                  <a:cubicBezTo>
                    <a:pt x="443" y="261"/>
                    <a:pt x="443" y="261"/>
                    <a:pt x="443" y="261"/>
                  </a:cubicBezTo>
                  <a:cubicBezTo>
                    <a:pt x="441" y="261"/>
                    <a:pt x="441" y="261"/>
                    <a:pt x="441" y="261"/>
                  </a:cubicBezTo>
                  <a:cubicBezTo>
                    <a:pt x="441" y="262"/>
                    <a:pt x="441" y="262"/>
                    <a:pt x="441" y="262"/>
                  </a:cubicBezTo>
                  <a:cubicBezTo>
                    <a:pt x="441" y="263"/>
                    <a:pt x="441" y="263"/>
                    <a:pt x="441" y="263"/>
                  </a:cubicBezTo>
                  <a:cubicBezTo>
                    <a:pt x="441" y="264"/>
                    <a:pt x="441" y="264"/>
                    <a:pt x="441" y="264"/>
                  </a:cubicBezTo>
                  <a:cubicBezTo>
                    <a:pt x="441" y="263"/>
                    <a:pt x="441" y="263"/>
                    <a:pt x="441" y="263"/>
                  </a:cubicBezTo>
                  <a:cubicBezTo>
                    <a:pt x="442" y="264"/>
                    <a:pt x="442" y="264"/>
                    <a:pt x="442" y="264"/>
                  </a:cubicBezTo>
                  <a:cubicBezTo>
                    <a:pt x="443" y="263"/>
                    <a:pt x="443" y="263"/>
                    <a:pt x="443" y="263"/>
                  </a:cubicBezTo>
                  <a:cubicBezTo>
                    <a:pt x="444" y="263"/>
                    <a:pt x="444" y="263"/>
                    <a:pt x="444" y="263"/>
                  </a:cubicBezTo>
                  <a:cubicBezTo>
                    <a:pt x="444" y="263"/>
                    <a:pt x="444" y="263"/>
                    <a:pt x="444" y="263"/>
                  </a:cubicBezTo>
                  <a:cubicBezTo>
                    <a:pt x="445" y="265"/>
                    <a:pt x="445" y="265"/>
                    <a:pt x="445" y="265"/>
                  </a:cubicBezTo>
                  <a:cubicBezTo>
                    <a:pt x="445" y="265"/>
                    <a:pt x="445" y="265"/>
                    <a:pt x="445" y="265"/>
                  </a:cubicBezTo>
                  <a:cubicBezTo>
                    <a:pt x="444" y="266"/>
                    <a:pt x="444" y="266"/>
                    <a:pt x="444" y="266"/>
                  </a:cubicBezTo>
                  <a:cubicBezTo>
                    <a:pt x="444" y="266"/>
                    <a:pt x="444" y="266"/>
                    <a:pt x="444" y="266"/>
                  </a:cubicBezTo>
                  <a:cubicBezTo>
                    <a:pt x="444" y="266"/>
                    <a:pt x="444" y="266"/>
                    <a:pt x="444" y="266"/>
                  </a:cubicBezTo>
                  <a:cubicBezTo>
                    <a:pt x="445" y="267"/>
                    <a:pt x="445" y="267"/>
                    <a:pt x="445" y="267"/>
                  </a:cubicBezTo>
                  <a:cubicBezTo>
                    <a:pt x="444" y="268"/>
                    <a:pt x="444" y="268"/>
                    <a:pt x="444" y="268"/>
                  </a:cubicBezTo>
                  <a:cubicBezTo>
                    <a:pt x="443" y="268"/>
                    <a:pt x="443" y="268"/>
                    <a:pt x="443" y="268"/>
                  </a:cubicBezTo>
                  <a:cubicBezTo>
                    <a:pt x="444" y="268"/>
                    <a:pt x="444" y="268"/>
                    <a:pt x="444" y="268"/>
                  </a:cubicBezTo>
                  <a:cubicBezTo>
                    <a:pt x="445" y="269"/>
                    <a:pt x="445" y="269"/>
                    <a:pt x="445" y="269"/>
                  </a:cubicBezTo>
                  <a:cubicBezTo>
                    <a:pt x="443" y="269"/>
                    <a:pt x="443" y="269"/>
                    <a:pt x="443" y="269"/>
                  </a:cubicBezTo>
                  <a:cubicBezTo>
                    <a:pt x="442" y="269"/>
                    <a:pt x="442" y="269"/>
                    <a:pt x="442" y="269"/>
                  </a:cubicBezTo>
                  <a:cubicBezTo>
                    <a:pt x="442" y="270"/>
                    <a:pt x="442" y="270"/>
                    <a:pt x="442" y="270"/>
                  </a:cubicBezTo>
                  <a:cubicBezTo>
                    <a:pt x="443" y="269"/>
                    <a:pt x="443" y="269"/>
                    <a:pt x="443" y="269"/>
                  </a:cubicBezTo>
                  <a:cubicBezTo>
                    <a:pt x="445" y="270"/>
                    <a:pt x="445" y="270"/>
                    <a:pt x="445" y="270"/>
                  </a:cubicBezTo>
                  <a:cubicBezTo>
                    <a:pt x="445" y="269"/>
                    <a:pt x="445" y="269"/>
                    <a:pt x="445" y="269"/>
                  </a:cubicBezTo>
                  <a:cubicBezTo>
                    <a:pt x="447" y="269"/>
                    <a:pt x="447" y="269"/>
                    <a:pt x="447" y="269"/>
                  </a:cubicBezTo>
                  <a:cubicBezTo>
                    <a:pt x="447" y="269"/>
                    <a:pt x="447" y="269"/>
                    <a:pt x="447" y="269"/>
                  </a:cubicBezTo>
                  <a:cubicBezTo>
                    <a:pt x="446" y="270"/>
                    <a:pt x="446" y="270"/>
                    <a:pt x="446" y="270"/>
                  </a:cubicBezTo>
                  <a:cubicBezTo>
                    <a:pt x="445" y="272"/>
                    <a:pt x="445" y="272"/>
                    <a:pt x="445" y="272"/>
                  </a:cubicBezTo>
                  <a:cubicBezTo>
                    <a:pt x="447" y="271"/>
                    <a:pt x="447" y="271"/>
                    <a:pt x="447" y="271"/>
                  </a:cubicBezTo>
                  <a:cubicBezTo>
                    <a:pt x="447" y="270"/>
                    <a:pt x="447" y="270"/>
                    <a:pt x="447" y="270"/>
                  </a:cubicBezTo>
                  <a:cubicBezTo>
                    <a:pt x="448" y="269"/>
                    <a:pt x="448" y="269"/>
                    <a:pt x="448" y="269"/>
                  </a:cubicBezTo>
                  <a:cubicBezTo>
                    <a:pt x="449" y="269"/>
                    <a:pt x="449" y="269"/>
                    <a:pt x="449" y="269"/>
                  </a:cubicBezTo>
                  <a:cubicBezTo>
                    <a:pt x="450" y="269"/>
                    <a:pt x="450" y="269"/>
                    <a:pt x="450" y="269"/>
                  </a:cubicBezTo>
                  <a:cubicBezTo>
                    <a:pt x="450" y="269"/>
                    <a:pt x="450" y="269"/>
                    <a:pt x="450" y="269"/>
                  </a:cubicBezTo>
                  <a:cubicBezTo>
                    <a:pt x="449" y="270"/>
                    <a:pt x="449" y="270"/>
                    <a:pt x="449" y="270"/>
                  </a:cubicBezTo>
                  <a:cubicBezTo>
                    <a:pt x="449" y="270"/>
                    <a:pt x="449" y="270"/>
                    <a:pt x="449" y="270"/>
                  </a:cubicBezTo>
                  <a:cubicBezTo>
                    <a:pt x="448" y="271"/>
                    <a:pt x="448" y="271"/>
                    <a:pt x="448" y="271"/>
                  </a:cubicBezTo>
                  <a:cubicBezTo>
                    <a:pt x="448" y="272"/>
                    <a:pt x="448" y="272"/>
                    <a:pt x="448" y="272"/>
                  </a:cubicBezTo>
                  <a:cubicBezTo>
                    <a:pt x="446" y="273"/>
                    <a:pt x="446" y="273"/>
                    <a:pt x="446" y="273"/>
                  </a:cubicBezTo>
                  <a:cubicBezTo>
                    <a:pt x="446" y="274"/>
                    <a:pt x="446" y="274"/>
                    <a:pt x="446" y="274"/>
                  </a:cubicBezTo>
                  <a:cubicBezTo>
                    <a:pt x="446" y="275"/>
                    <a:pt x="446" y="275"/>
                    <a:pt x="446" y="275"/>
                  </a:cubicBezTo>
                  <a:cubicBezTo>
                    <a:pt x="447" y="275"/>
                    <a:pt x="447" y="275"/>
                    <a:pt x="447" y="275"/>
                  </a:cubicBezTo>
                  <a:cubicBezTo>
                    <a:pt x="447" y="274"/>
                    <a:pt x="447" y="274"/>
                    <a:pt x="447" y="274"/>
                  </a:cubicBezTo>
                  <a:cubicBezTo>
                    <a:pt x="447" y="273"/>
                    <a:pt x="447" y="273"/>
                    <a:pt x="447" y="273"/>
                  </a:cubicBezTo>
                  <a:cubicBezTo>
                    <a:pt x="449" y="272"/>
                    <a:pt x="449" y="272"/>
                    <a:pt x="449" y="272"/>
                  </a:cubicBezTo>
                  <a:cubicBezTo>
                    <a:pt x="450" y="272"/>
                    <a:pt x="450" y="272"/>
                    <a:pt x="450" y="272"/>
                  </a:cubicBezTo>
                  <a:cubicBezTo>
                    <a:pt x="450" y="272"/>
                    <a:pt x="450" y="272"/>
                    <a:pt x="450" y="272"/>
                  </a:cubicBezTo>
                  <a:cubicBezTo>
                    <a:pt x="449" y="274"/>
                    <a:pt x="449" y="274"/>
                    <a:pt x="449" y="274"/>
                  </a:cubicBezTo>
                  <a:cubicBezTo>
                    <a:pt x="449" y="275"/>
                    <a:pt x="449" y="275"/>
                    <a:pt x="449" y="275"/>
                  </a:cubicBezTo>
                  <a:cubicBezTo>
                    <a:pt x="448" y="276"/>
                    <a:pt x="448" y="276"/>
                    <a:pt x="448" y="276"/>
                  </a:cubicBezTo>
                  <a:cubicBezTo>
                    <a:pt x="449" y="275"/>
                    <a:pt x="449" y="275"/>
                    <a:pt x="449" y="275"/>
                  </a:cubicBezTo>
                  <a:cubicBezTo>
                    <a:pt x="450" y="274"/>
                    <a:pt x="450" y="274"/>
                    <a:pt x="450" y="274"/>
                  </a:cubicBezTo>
                  <a:cubicBezTo>
                    <a:pt x="450" y="273"/>
                    <a:pt x="450" y="273"/>
                    <a:pt x="450" y="273"/>
                  </a:cubicBezTo>
                  <a:cubicBezTo>
                    <a:pt x="450" y="273"/>
                    <a:pt x="450" y="273"/>
                    <a:pt x="450" y="273"/>
                  </a:cubicBezTo>
                  <a:cubicBezTo>
                    <a:pt x="451" y="273"/>
                    <a:pt x="451" y="273"/>
                    <a:pt x="451" y="273"/>
                  </a:cubicBezTo>
                  <a:cubicBezTo>
                    <a:pt x="451" y="275"/>
                    <a:pt x="451" y="275"/>
                    <a:pt x="451" y="275"/>
                  </a:cubicBezTo>
                  <a:cubicBezTo>
                    <a:pt x="452" y="275"/>
                    <a:pt x="452" y="275"/>
                    <a:pt x="452" y="275"/>
                  </a:cubicBezTo>
                  <a:cubicBezTo>
                    <a:pt x="452" y="275"/>
                    <a:pt x="452" y="275"/>
                    <a:pt x="452" y="275"/>
                  </a:cubicBezTo>
                  <a:cubicBezTo>
                    <a:pt x="452" y="274"/>
                    <a:pt x="452" y="274"/>
                    <a:pt x="452" y="274"/>
                  </a:cubicBezTo>
                  <a:cubicBezTo>
                    <a:pt x="452" y="273"/>
                    <a:pt x="452" y="273"/>
                    <a:pt x="452" y="273"/>
                  </a:cubicBezTo>
                  <a:cubicBezTo>
                    <a:pt x="454" y="273"/>
                    <a:pt x="454" y="273"/>
                    <a:pt x="454" y="273"/>
                  </a:cubicBezTo>
                  <a:cubicBezTo>
                    <a:pt x="454" y="273"/>
                    <a:pt x="454" y="273"/>
                    <a:pt x="454" y="273"/>
                  </a:cubicBezTo>
                  <a:cubicBezTo>
                    <a:pt x="454" y="274"/>
                    <a:pt x="454" y="274"/>
                    <a:pt x="454" y="274"/>
                  </a:cubicBezTo>
                  <a:cubicBezTo>
                    <a:pt x="454" y="274"/>
                    <a:pt x="454" y="274"/>
                    <a:pt x="454" y="274"/>
                  </a:cubicBezTo>
                  <a:cubicBezTo>
                    <a:pt x="455" y="274"/>
                    <a:pt x="455" y="274"/>
                    <a:pt x="455" y="274"/>
                  </a:cubicBezTo>
                  <a:cubicBezTo>
                    <a:pt x="455" y="274"/>
                    <a:pt x="455" y="274"/>
                    <a:pt x="455" y="274"/>
                  </a:cubicBezTo>
                  <a:cubicBezTo>
                    <a:pt x="455" y="276"/>
                    <a:pt x="455" y="276"/>
                    <a:pt x="455" y="276"/>
                  </a:cubicBezTo>
                  <a:cubicBezTo>
                    <a:pt x="456" y="276"/>
                    <a:pt x="456" y="276"/>
                    <a:pt x="456" y="276"/>
                  </a:cubicBezTo>
                  <a:cubicBezTo>
                    <a:pt x="456" y="276"/>
                    <a:pt x="456" y="276"/>
                    <a:pt x="456" y="276"/>
                  </a:cubicBezTo>
                  <a:cubicBezTo>
                    <a:pt x="457" y="277"/>
                    <a:pt x="457" y="277"/>
                    <a:pt x="457" y="277"/>
                  </a:cubicBezTo>
                  <a:cubicBezTo>
                    <a:pt x="457" y="278"/>
                    <a:pt x="457" y="278"/>
                    <a:pt x="457" y="278"/>
                  </a:cubicBezTo>
                  <a:cubicBezTo>
                    <a:pt x="457" y="278"/>
                    <a:pt x="457" y="278"/>
                    <a:pt x="457" y="278"/>
                  </a:cubicBezTo>
                  <a:cubicBezTo>
                    <a:pt x="457" y="279"/>
                    <a:pt x="457" y="279"/>
                    <a:pt x="457" y="279"/>
                  </a:cubicBezTo>
                  <a:cubicBezTo>
                    <a:pt x="457" y="279"/>
                    <a:pt x="457" y="279"/>
                    <a:pt x="457" y="279"/>
                  </a:cubicBezTo>
                  <a:cubicBezTo>
                    <a:pt x="455" y="279"/>
                    <a:pt x="455" y="279"/>
                    <a:pt x="455" y="279"/>
                  </a:cubicBezTo>
                  <a:cubicBezTo>
                    <a:pt x="455" y="278"/>
                    <a:pt x="455" y="278"/>
                    <a:pt x="455" y="278"/>
                  </a:cubicBezTo>
                  <a:cubicBezTo>
                    <a:pt x="455" y="278"/>
                    <a:pt x="455" y="278"/>
                    <a:pt x="455" y="278"/>
                  </a:cubicBezTo>
                  <a:cubicBezTo>
                    <a:pt x="454" y="277"/>
                    <a:pt x="454" y="277"/>
                    <a:pt x="454" y="277"/>
                  </a:cubicBezTo>
                  <a:cubicBezTo>
                    <a:pt x="454" y="277"/>
                    <a:pt x="454" y="277"/>
                    <a:pt x="454" y="277"/>
                  </a:cubicBezTo>
                  <a:cubicBezTo>
                    <a:pt x="453" y="277"/>
                    <a:pt x="453" y="277"/>
                    <a:pt x="453" y="277"/>
                  </a:cubicBezTo>
                  <a:cubicBezTo>
                    <a:pt x="453" y="278"/>
                    <a:pt x="453" y="278"/>
                    <a:pt x="453" y="278"/>
                  </a:cubicBezTo>
                  <a:cubicBezTo>
                    <a:pt x="453" y="278"/>
                    <a:pt x="453" y="278"/>
                    <a:pt x="453" y="278"/>
                  </a:cubicBezTo>
                  <a:cubicBezTo>
                    <a:pt x="454" y="278"/>
                    <a:pt x="454" y="278"/>
                    <a:pt x="454" y="278"/>
                  </a:cubicBezTo>
                  <a:cubicBezTo>
                    <a:pt x="454" y="279"/>
                    <a:pt x="454" y="279"/>
                    <a:pt x="454" y="279"/>
                  </a:cubicBezTo>
                  <a:cubicBezTo>
                    <a:pt x="454" y="279"/>
                    <a:pt x="454" y="279"/>
                    <a:pt x="454" y="279"/>
                  </a:cubicBezTo>
                  <a:cubicBezTo>
                    <a:pt x="455" y="279"/>
                    <a:pt x="455" y="279"/>
                    <a:pt x="455" y="279"/>
                  </a:cubicBezTo>
                  <a:cubicBezTo>
                    <a:pt x="455" y="280"/>
                    <a:pt x="455" y="280"/>
                    <a:pt x="455" y="280"/>
                  </a:cubicBezTo>
                  <a:cubicBezTo>
                    <a:pt x="454" y="280"/>
                    <a:pt x="454" y="280"/>
                    <a:pt x="454" y="280"/>
                  </a:cubicBezTo>
                  <a:cubicBezTo>
                    <a:pt x="453" y="280"/>
                    <a:pt x="453" y="280"/>
                    <a:pt x="453" y="280"/>
                  </a:cubicBezTo>
                  <a:cubicBezTo>
                    <a:pt x="453" y="280"/>
                    <a:pt x="453" y="280"/>
                    <a:pt x="453" y="280"/>
                  </a:cubicBezTo>
                  <a:cubicBezTo>
                    <a:pt x="453" y="281"/>
                    <a:pt x="453" y="281"/>
                    <a:pt x="453" y="281"/>
                  </a:cubicBezTo>
                  <a:cubicBezTo>
                    <a:pt x="455" y="281"/>
                    <a:pt x="455" y="281"/>
                    <a:pt x="455" y="281"/>
                  </a:cubicBezTo>
                  <a:cubicBezTo>
                    <a:pt x="455" y="281"/>
                    <a:pt x="455" y="281"/>
                    <a:pt x="455" y="281"/>
                  </a:cubicBezTo>
                  <a:cubicBezTo>
                    <a:pt x="455" y="281"/>
                    <a:pt x="455" y="281"/>
                    <a:pt x="455" y="281"/>
                  </a:cubicBezTo>
                  <a:cubicBezTo>
                    <a:pt x="455" y="282"/>
                    <a:pt x="455" y="282"/>
                    <a:pt x="455" y="282"/>
                  </a:cubicBezTo>
                  <a:cubicBezTo>
                    <a:pt x="454" y="282"/>
                    <a:pt x="454" y="282"/>
                    <a:pt x="454" y="282"/>
                  </a:cubicBezTo>
                  <a:cubicBezTo>
                    <a:pt x="453" y="282"/>
                    <a:pt x="453" y="282"/>
                    <a:pt x="453" y="282"/>
                  </a:cubicBezTo>
                  <a:cubicBezTo>
                    <a:pt x="452" y="282"/>
                    <a:pt x="452" y="282"/>
                    <a:pt x="452" y="282"/>
                  </a:cubicBezTo>
                  <a:cubicBezTo>
                    <a:pt x="451" y="282"/>
                    <a:pt x="451" y="282"/>
                    <a:pt x="451" y="282"/>
                  </a:cubicBezTo>
                  <a:cubicBezTo>
                    <a:pt x="451" y="281"/>
                    <a:pt x="451" y="281"/>
                    <a:pt x="451" y="281"/>
                  </a:cubicBezTo>
                  <a:cubicBezTo>
                    <a:pt x="451" y="280"/>
                    <a:pt x="451" y="280"/>
                    <a:pt x="451" y="280"/>
                  </a:cubicBezTo>
                  <a:cubicBezTo>
                    <a:pt x="450" y="280"/>
                    <a:pt x="450" y="280"/>
                    <a:pt x="450" y="280"/>
                  </a:cubicBezTo>
                  <a:cubicBezTo>
                    <a:pt x="450" y="279"/>
                    <a:pt x="450" y="279"/>
                    <a:pt x="450" y="279"/>
                  </a:cubicBezTo>
                  <a:cubicBezTo>
                    <a:pt x="449" y="279"/>
                    <a:pt x="449" y="279"/>
                    <a:pt x="449" y="279"/>
                  </a:cubicBezTo>
                  <a:cubicBezTo>
                    <a:pt x="449" y="280"/>
                    <a:pt x="449" y="280"/>
                    <a:pt x="449" y="280"/>
                  </a:cubicBezTo>
                  <a:cubicBezTo>
                    <a:pt x="450" y="281"/>
                    <a:pt x="450" y="281"/>
                    <a:pt x="450" y="281"/>
                  </a:cubicBezTo>
                  <a:cubicBezTo>
                    <a:pt x="450" y="281"/>
                    <a:pt x="450" y="281"/>
                    <a:pt x="450" y="281"/>
                  </a:cubicBezTo>
                  <a:cubicBezTo>
                    <a:pt x="450" y="282"/>
                    <a:pt x="450" y="282"/>
                    <a:pt x="450" y="282"/>
                  </a:cubicBezTo>
                  <a:cubicBezTo>
                    <a:pt x="449" y="282"/>
                    <a:pt x="449" y="282"/>
                    <a:pt x="449" y="282"/>
                  </a:cubicBezTo>
                  <a:cubicBezTo>
                    <a:pt x="448" y="281"/>
                    <a:pt x="448" y="281"/>
                    <a:pt x="448" y="281"/>
                  </a:cubicBezTo>
                  <a:cubicBezTo>
                    <a:pt x="448" y="281"/>
                    <a:pt x="448" y="281"/>
                    <a:pt x="448" y="281"/>
                  </a:cubicBezTo>
                  <a:cubicBezTo>
                    <a:pt x="448" y="282"/>
                    <a:pt x="448" y="282"/>
                    <a:pt x="448" y="282"/>
                  </a:cubicBezTo>
                  <a:cubicBezTo>
                    <a:pt x="449" y="283"/>
                    <a:pt x="449" y="283"/>
                    <a:pt x="449" y="283"/>
                  </a:cubicBezTo>
                  <a:cubicBezTo>
                    <a:pt x="450" y="283"/>
                    <a:pt x="450" y="283"/>
                    <a:pt x="450" y="283"/>
                  </a:cubicBezTo>
                  <a:cubicBezTo>
                    <a:pt x="450" y="283"/>
                    <a:pt x="450" y="283"/>
                    <a:pt x="450" y="283"/>
                  </a:cubicBezTo>
                  <a:cubicBezTo>
                    <a:pt x="451" y="283"/>
                    <a:pt x="451" y="283"/>
                    <a:pt x="451" y="283"/>
                  </a:cubicBezTo>
                  <a:cubicBezTo>
                    <a:pt x="451" y="284"/>
                    <a:pt x="451" y="284"/>
                    <a:pt x="451" y="284"/>
                  </a:cubicBezTo>
                  <a:cubicBezTo>
                    <a:pt x="451" y="285"/>
                    <a:pt x="451" y="285"/>
                    <a:pt x="451" y="285"/>
                  </a:cubicBezTo>
                  <a:cubicBezTo>
                    <a:pt x="449" y="285"/>
                    <a:pt x="449" y="285"/>
                    <a:pt x="449" y="285"/>
                  </a:cubicBezTo>
                  <a:cubicBezTo>
                    <a:pt x="449" y="284"/>
                    <a:pt x="449" y="284"/>
                    <a:pt x="449" y="284"/>
                  </a:cubicBezTo>
                  <a:cubicBezTo>
                    <a:pt x="448" y="283"/>
                    <a:pt x="448" y="283"/>
                    <a:pt x="448" y="283"/>
                  </a:cubicBezTo>
                  <a:cubicBezTo>
                    <a:pt x="447" y="283"/>
                    <a:pt x="447" y="283"/>
                    <a:pt x="447" y="283"/>
                  </a:cubicBezTo>
                  <a:cubicBezTo>
                    <a:pt x="447" y="283"/>
                    <a:pt x="447" y="283"/>
                    <a:pt x="447" y="283"/>
                  </a:cubicBezTo>
                  <a:cubicBezTo>
                    <a:pt x="447" y="283"/>
                    <a:pt x="447" y="283"/>
                    <a:pt x="447" y="283"/>
                  </a:cubicBezTo>
                  <a:cubicBezTo>
                    <a:pt x="448" y="284"/>
                    <a:pt x="448" y="284"/>
                    <a:pt x="448" y="284"/>
                  </a:cubicBezTo>
                  <a:cubicBezTo>
                    <a:pt x="449" y="285"/>
                    <a:pt x="449" y="285"/>
                    <a:pt x="449" y="285"/>
                  </a:cubicBezTo>
                  <a:cubicBezTo>
                    <a:pt x="449" y="287"/>
                    <a:pt x="449" y="287"/>
                    <a:pt x="449" y="287"/>
                  </a:cubicBezTo>
                  <a:cubicBezTo>
                    <a:pt x="448" y="287"/>
                    <a:pt x="448" y="287"/>
                    <a:pt x="448" y="287"/>
                  </a:cubicBezTo>
                  <a:cubicBezTo>
                    <a:pt x="448" y="287"/>
                    <a:pt x="448" y="287"/>
                    <a:pt x="448" y="287"/>
                  </a:cubicBezTo>
                  <a:cubicBezTo>
                    <a:pt x="447" y="286"/>
                    <a:pt x="447" y="286"/>
                    <a:pt x="447" y="286"/>
                  </a:cubicBezTo>
                  <a:cubicBezTo>
                    <a:pt x="447" y="286"/>
                    <a:pt x="447" y="286"/>
                    <a:pt x="447" y="286"/>
                  </a:cubicBezTo>
                  <a:cubicBezTo>
                    <a:pt x="446" y="286"/>
                    <a:pt x="446" y="286"/>
                    <a:pt x="446" y="286"/>
                  </a:cubicBezTo>
                  <a:cubicBezTo>
                    <a:pt x="446" y="286"/>
                    <a:pt x="446" y="286"/>
                    <a:pt x="446" y="286"/>
                  </a:cubicBezTo>
                  <a:cubicBezTo>
                    <a:pt x="446" y="286"/>
                    <a:pt x="446" y="286"/>
                    <a:pt x="446" y="286"/>
                  </a:cubicBezTo>
                  <a:cubicBezTo>
                    <a:pt x="446" y="287"/>
                    <a:pt x="446" y="287"/>
                    <a:pt x="446" y="287"/>
                  </a:cubicBezTo>
                  <a:cubicBezTo>
                    <a:pt x="446" y="289"/>
                    <a:pt x="446" y="289"/>
                    <a:pt x="446" y="289"/>
                  </a:cubicBezTo>
                  <a:cubicBezTo>
                    <a:pt x="446" y="289"/>
                    <a:pt x="446" y="289"/>
                    <a:pt x="446" y="289"/>
                  </a:cubicBezTo>
                  <a:cubicBezTo>
                    <a:pt x="445" y="289"/>
                    <a:pt x="445" y="289"/>
                    <a:pt x="445" y="289"/>
                  </a:cubicBezTo>
                  <a:cubicBezTo>
                    <a:pt x="445" y="289"/>
                    <a:pt x="445" y="289"/>
                    <a:pt x="445" y="289"/>
                  </a:cubicBezTo>
                  <a:cubicBezTo>
                    <a:pt x="445" y="288"/>
                    <a:pt x="445" y="288"/>
                    <a:pt x="445" y="288"/>
                  </a:cubicBezTo>
                  <a:cubicBezTo>
                    <a:pt x="445" y="288"/>
                    <a:pt x="445" y="288"/>
                    <a:pt x="445" y="288"/>
                  </a:cubicBezTo>
                  <a:cubicBezTo>
                    <a:pt x="444" y="288"/>
                    <a:pt x="444" y="288"/>
                    <a:pt x="444" y="288"/>
                  </a:cubicBezTo>
                  <a:cubicBezTo>
                    <a:pt x="444" y="289"/>
                    <a:pt x="444" y="289"/>
                    <a:pt x="444" y="289"/>
                  </a:cubicBezTo>
                  <a:cubicBezTo>
                    <a:pt x="443" y="288"/>
                    <a:pt x="443" y="288"/>
                    <a:pt x="443" y="288"/>
                  </a:cubicBezTo>
                  <a:cubicBezTo>
                    <a:pt x="443" y="288"/>
                    <a:pt x="443" y="288"/>
                    <a:pt x="443" y="288"/>
                  </a:cubicBezTo>
                  <a:cubicBezTo>
                    <a:pt x="443" y="287"/>
                    <a:pt x="443" y="287"/>
                    <a:pt x="443" y="287"/>
                  </a:cubicBezTo>
                  <a:cubicBezTo>
                    <a:pt x="443" y="286"/>
                    <a:pt x="443" y="286"/>
                    <a:pt x="443" y="286"/>
                  </a:cubicBezTo>
                  <a:cubicBezTo>
                    <a:pt x="443" y="285"/>
                    <a:pt x="443" y="285"/>
                    <a:pt x="443" y="285"/>
                  </a:cubicBezTo>
                  <a:cubicBezTo>
                    <a:pt x="442" y="286"/>
                    <a:pt x="442" y="286"/>
                    <a:pt x="442" y="286"/>
                  </a:cubicBezTo>
                  <a:cubicBezTo>
                    <a:pt x="442" y="288"/>
                    <a:pt x="442" y="288"/>
                    <a:pt x="442" y="288"/>
                  </a:cubicBezTo>
                  <a:cubicBezTo>
                    <a:pt x="442" y="288"/>
                    <a:pt x="442" y="288"/>
                    <a:pt x="442" y="288"/>
                  </a:cubicBezTo>
                  <a:cubicBezTo>
                    <a:pt x="441" y="288"/>
                    <a:pt x="441" y="288"/>
                    <a:pt x="441" y="288"/>
                  </a:cubicBezTo>
                  <a:cubicBezTo>
                    <a:pt x="441" y="288"/>
                    <a:pt x="441" y="288"/>
                    <a:pt x="441" y="288"/>
                  </a:cubicBezTo>
                  <a:cubicBezTo>
                    <a:pt x="442" y="289"/>
                    <a:pt x="442" y="289"/>
                    <a:pt x="442" y="289"/>
                  </a:cubicBezTo>
                  <a:cubicBezTo>
                    <a:pt x="442" y="289"/>
                    <a:pt x="442" y="289"/>
                    <a:pt x="442" y="289"/>
                  </a:cubicBezTo>
                  <a:cubicBezTo>
                    <a:pt x="442" y="290"/>
                    <a:pt x="442" y="290"/>
                    <a:pt x="442" y="290"/>
                  </a:cubicBezTo>
                  <a:cubicBezTo>
                    <a:pt x="441" y="290"/>
                    <a:pt x="441" y="290"/>
                    <a:pt x="441" y="290"/>
                  </a:cubicBezTo>
                  <a:cubicBezTo>
                    <a:pt x="441" y="289"/>
                    <a:pt x="441" y="289"/>
                    <a:pt x="441" y="289"/>
                  </a:cubicBezTo>
                  <a:cubicBezTo>
                    <a:pt x="440" y="290"/>
                    <a:pt x="440" y="290"/>
                    <a:pt x="440" y="290"/>
                  </a:cubicBezTo>
                  <a:cubicBezTo>
                    <a:pt x="441" y="290"/>
                    <a:pt x="441" y="290"/>
                    <a:pt x="441" y="290"/>
                  </a:cubicBezTo>
                  <a:cubicBezTo>
                    <a:pt x="442" y="290"/>
                    <a:pt x="442" y="290"/>
                    <a:pt x="442" y="290"/>
                  </a:cubicBezTo>
                  <a:cubicBezTo>
                    <a:pt x="442" y="291"/>
                    <a:pt x="442" y="291"/>
                    <a:pt x="442" y="291"/>
                  </a:cubicBezTo>
                  <a:cubicBezTo>
                    <a:pt x="442" y="292"/>
                    <a:pt x="442" y="292"/>
                    <a:pt x="442" y="292"/>
                  </a:cubicBezTo>
                  <a:cubicBezTo>
                    <a:pt x="441" y="292"/>
                    <a:pt x="441" y="292"/>
                    <a:pt x="441" y="292"/>
                  </a:cubicBezTo>
                  <a:cubicBezTo>
                    <a:pt x="441" y="292"/>
                    <a:pt x="441" y="292"/>
                    <a:pt x="441" y="292"/>
                  </a:cubicBezTo>
                  <a:cubicBezTo>
                    <a:pt x="441" y="293"/>
                    <a:pt x="441" y="293"/>
                    <a:pt x="441" y="293"/>
                  </a:cubicBezTo>
                  <a:cubicBezTo>
                    <a:pt x="441" y="294"/>
                    <a:pt x="441" y="294"/>
                    <a:pt x="441" y="294"/>
                  </a:cubicBezTo>
                  <a:cubicBezTo>
                    <a:pt x="441" y="294"/>
                    <a:pt x="441" y="294"/>
                    <a:pt x="441" y="294"/>
                  </a:cubicBezTo>
                  <a:cubicBezTo>
                    <a:pt x="441" y="293"/>
                    <a:pt x="441" y="293"/>
                    <a:pt x="441" y="293"/>
                  </a:cubicBezTo>
                  <a:cubicBezTo>
                    <a:pt x="440" y="294"/>
                    <a:pt x="440" y="294"/>
                    <a:pt x="440" y="294"/>
                  </a:cubicBezTo>
                  <a:cubicBezTo>
                    <a:pt x="441" y="294"/>
                    <a:pt x="441" y="294"/>
                    <a:pt x="441" y="294"/>
                  </a:cubicBezTo>
                  <a:cubicBezTo>
                    <a:pt x="441" y="295"/>
                    <a:pt x="441" y="295"/>
                    <a:pt x="441" y="295"/>
                  </a:cubicBezTo>
                  <a:cubicBezTo>
                    <a:pt x="441" y="296"/>
                    <a:pt x="441" y="296"/>
                    <a:pt x="441" y="296"/>
                  </a:cubicBezTo>
                  <a:cubicBezTo>
                    <a:pt x="440" y="296"/>
                    <a:pt x="440" y="296"/>
                    <a:pt x="440" y="296"/>
                  </a:cubicBezTo>
                  <a:cubicBezTo>
                    <a:pt x="440" y="297"/>
                    <a:pt x="440" y="297"/>
                    <a:pt x="440" y="297"/>
                  </a:cubicBezTo>
                  <a:cubicBezTo>
                    <a:pt x="439" y="297"/>
                    <a:pt x="439" y="297"/>
                    <a:pt x="439" y="297"/>
                  </a:cubicBezTo>
                  <a:cubicBezTo>
                    <a:pt x="439" y="296"/>
                    <a:pt x="439" y="296"/>
                    <a:pt x="439" y="296"/>
                  </a:cubicBezTo>
                  <a:cubicBezTo>
                    <a:pt x="439" y="296"/>
                    <a:pt x="439" y="296"/>
                    <a:pt x="439" y="296"/>
                  </a:cubicBezTo>
                  <a:cubicBezTo>
                    <a:pt x="439" y="295"/>
                    <a:pt x="439" y="295"/>
                    <a:pt x="439" y="295"/>
                  </a:cubicBezTo>
                  <a:cubicBezTo>
                    <a:pt x="438" y="295"/>
                    <a:pt x="438" y="295"/>
                    <a:pt x="438" y="295"/>
                  </a:cubicBezTo>
                  <a:cubicBezTo>
                    <a:pt x="438" y="295"/>
                    <a:pt x="438" y="295"/>
                    <a:pt x="438" y="295"/>
                  </a:cubicBezTo>
                  <a:cubicBezTo>
                    <a:pt x="438" y="294"/>
                    <a:pt x="438" y="294"/>
                    <a:pt x="438" y="294"/>
                  </a:cubicBezTo>
                  <a:cubicBezTo>
                    <a:pt x="438" y="294"/>
                    <a:pt x="438" y="294"/>
                    <a:pt x="438" y="294"/>
                  </a:cubicBezTo>
                  <a:cubicBezTo>
                    <a:pt x="438" y="294"/>
                    <a:pt x="438" y="294"/>
                    <a:pt x="438" y="294"/>
                  </a:cubicBezTo>
                  <a:cubicBezTo>
                    <a:pt x="437" y="294"/>
                    <a:pt x="437" y="294"/>
                    <a:pt x="437" y="294"/>
                  </a:cubicBezTo>
                  <a:cubicBezTo>
                    <a:pt x="437" y="295"/>
                    <a:pt x="437" y="295"/>
                    <a:pt x="437" y="295"/>
                  </a:cubicBezTo>
                  <a:cubicBezTo>
                    <a:pt x="436" y="295"/>
                    <a:pt x="436" y="295"/>
                    <a:pt x="436" y="295"/>
                  </a:cubicBezTo>
                  <a:cubicBezTo>
                    <a:pt x="436" y="294"/>
                    <a:pt x="436" y="294"/>
                    <a:pt x="436" y="294"/>
                  </a:cubicBezTo>
                  <a:cubicBezTo>
                    <a:pt x="436" y="293"/>
                    <a:pt x="436" y="293"/>
                    <a:pt x="436" y="293"/>
                  </a:cubicBezTo>
                  <a:cubicBezTo>
                    <a:pt x="436" y="293"/>
                    <a:pt x="436" y="293"/>
                    <a:pt x="436" y="293"/>
                  </a:cubicBezTo>
                  <a:cubicBezTo>
                    <a:pt x="436" y="292"/>
                    <a:pt x="436" y="292"/>
                    <a:pt x="436" y="292"/>
                  </a:cubicBezTo>
                  <a:cubicBezTo>
                    <a:pt x="436" y="292"/>
                    <a:pt x="436" y="292"/>
                    <a:pt x="436" y="292"/>
                  </a:cubicBezTo>
                  <a:cubicBezTo>
                    <a:pt x="436" y="292"/>
                    <a:pt x="436" y="292"/>
                    <a:pt x="436" y="292"/>
                  </a:cubicBezTo>
                  <a:cubicBezTo>
                    <a:pt x="436" y="291"/>
                    <a:pt x="436" y="291"/>
                    <a:pt x="436" y="291"/>
                  </a:cubicBezTo>
                  <a:cubicBezTo>
                    <a:pt x="436" y="291"/>
                    <a:pt x="436" y="291"/>
                    <a:pt x="436" y="291"/>
                  </a:cubicBezTo>
                  <a:cubicBezTo>
                    <a:pt x="436" y="292"/>
                    <a:pt x="436" y="292"/>
                    <a:pt x="436" y="292"/>
                  </a:cubicBezTo>
                  <a:cubicBezTo>
                    <a:pt x="435" y="293"/>
                    <a:pt x="435" y="293"/>
                    <a:pt x="435" y="293"/>
                  </a:cubicBezTo>
                  <a:cubicBezTo>
                    <a:pt x="434" y="294"/>
                    <a:pt x="434" y="294"/>
                    <a:pt x="434" y="294"/>
                  </a:cubicBezTo>
                  <a:cubicBezTo>
                    <a:pt x="434" y="293"/>
                    <a:pt x="434" y="293"/>
                    <a:pt x="434" y="293"/>
                  </a:cubicBezTo>
                  <a:cubicBezTo>
                    <a:pt x="434" y="293"/>
                    <a:pt x="434" y="293"/>
                    <a:pt x="434" y="293"/>
                  </a:cubicBezTo>
                  <a:cubicBezTo>
                    <a:pt x="434" y="292"/>
                    <a:pt x="434" y="292"/>
                    <a:pt x="434" y="292"/>
                  </a:cubicBezTo>
                  <a:cubicBezTo>
                    <a:pt x="434" y="291"/>
                    <a:pt x="434" y="291"/>
                    <a:pt x="434" y="291"/>
                  </a:cubicBezTo>
                  <a:cubicBezTo>
                    <a:pt x="434" y="291"/>
                    <a:pt x="434" y="291"/>
                    <a:pt x="434" y="291"/>
                  </a:cubicBezTo>
                  <a:cubicBezTo>
                    <a:pt x="435" y="290"/>
                    <a:pt x="435" y="290"/>
                    <a:pt x="435" y="290"/>
                  </a:cubicBezTo>
                  <a:cubicBezTo>
                    <a:pt x="435" y="290"/>
                    <a:pt x="435" y="290"/>
                    <a:pt x="435" y="290"/>
                  </a:cubicBezTo>
                  <a:cubicBezTo>
                    <a:pt x="436" y="290"/>
                    <a:pt x="436" y="290"/>
                    <a:pt x="436" y="290"/>
                  </a:cubicBezTo>
                  <a:cubicBezTo>
                    <a:pt x="435" y="289"/>
                    <a:pt x="435" y="289"/>
                    <a:pt x="435" y="289"/>
                  </a:cubicBezTo>
                  <a:cubicBezTo>
                    <a:pt x="435" y="289"/>
                    <a:pt x="435" y="289"/>
                    <a:pt x="435" y="289"/>
                  </a:cubicBezTo>
                  <a:cubicBezTo>
                    <a:pt x="434" y="289"/>
                    <a:pt x="434" y="289"/>
                    <a:pt x="434" y="289"/>
                  </a:cubicBezTo>
                  <a:cubicBezTo>
                    <a:pt x="433" y="289"/>
                    <a:pt x="433" y="289"/>
                    <a:pt x="433" y="289"/>
                  </a:cubicBezTo>
                  <a:cubicBezTo>
                    <a:pt x="433" y="289"/>
                    <a:pt x="433" y="289"/>
                    <a:pt x="433" y="289"/>
                  </a:cubicBezTo>
                  <a:cubicBezTo>
                    <a:pt x="433" y="288"/>
                    <a:pt x="433" y="288"/>
                    <a:pt x="433" y="288"/>
                  </a:cubicBezTo>
                  <a:cubicBezTo>
                    <a:pt x="434" y="288"/>
                    <a:pt x="434" y="288"/>
                    <a:pt x="434" y="288"/>
                  </a:cubicBezTo>
                  <a:cubicBezTo>
                    <a:pt x="435" y="287"/>
                    <a:pt x="435" y="287"/>
                    <a:pt x="435" y="287"/>
                  </a:cubicBezTo>
                  <a:cubicBezTo>
                    <a:pt x="434" y="287"/>
                    <a:pt x="434" y="287"/>
                    <a:pt x="434" y="287"/>
                  </a:cubicBezTo>
                  <a:cubicBezTo>
                    <a:pt x="434" y="287"/>
                    <a:pt x="434" y="287"/>
                    <a:pt x="434" y="287"/>
                  </a:cubicBezTo>
                  <a:cubicBezTo>
                    <a:pt x="433" y="287"/>
                    <a:pt x="433" y="287"/>
                    <a:pt x="433" y="287"/>
                  </a:cubicBezTo>
                  <a:cubicBezTo>
                    <a:pt x="433" y="287"/>
                    <a:pt x="433" y="287"/>
                    <a:pt x="433" y="287"/>
                  </a:cubicBezTo>
                  <a:cubicBezTo>
                    <a:pt x="434" y="286"/>
                    <a:pt x="434" y="286"/>
                    <a:pt x="434" y="286"/>
                  </a:cubicBezTo>
                  <a:cubicBezTo>
                    <a:pt x="434" y="286"/>
                    <a:pt x="434" y="286"/>
                    <a:pt x="434" y="286"/>
                  </a:cubicBezTo>
                  <a:cubicBezTo>
                    <a:pt x="435" y="286"/>
                    <a:pt x="435" y="286"/>
                    <a:pt x="435" y="286"/>
                  </a:cubicBezTo>
                  <a:cubicBezTo>
                    <a:pt x="434" y="285"/>
                    <a:pt x="434" y="285"/>
                    <a:pt x="434" y="285"/>
                  </a:cubicBezTo>
                  <a:cubicBezTo>
                    <a:pt x="434" y="285"/>
                    <a:pt x="434" y="285"/>
                    <a:pt x="434" y="285"/>
                  </a:cubicBezTo>
                  <a:cubicBezTo>
                    <a:pt x="433" y="286"/>
                    <a:pt x="433" y="286"/>
                    <a:pt x="433" y="286"/>
                  </a:cubicBezTo>
                  <a:cubicBezTo>
                    <a:pt x="433" y="286"/>
                    <a:pt x="433" y="286"/>
                    <a:pt x="433" y="286"/>
                  </a:cubicBezTo>
                  <a:cubicBezTo>
                    <a:pt x="433" y="285"/>
                    <a:pt x="433" y="285"/>
                    <a:pt x="433" y="285"/>
                  </a:cubicBezTo>
                  <a:cubicBezTo>
                    <a:pt x="434" y="284"/>
                    <a:pt x="434" y="284"/>
                    <a:pt x="434" y="284"/>
                  </a:cubicBezTo>
                  <a:cubicBezTo>
                    <a:pt x="434" y="283"/>
                    <a:pt x="434" y="283"/>
                    <a:pt x="434" y="283"/>
                  </a:cubicBezTo>
                  <a:cubicBezTo>
                    <a:pt x="435" y="283"/>
                    <a:pt x="435" y="283"/>
                    <a:pt x="435" y="283"/>
                  </a:cubicBezTo>
                  <a:cubicBezTo>
                    <a:pt x="436" y="282"/>
                    <a:pt x="436" y="282"/>
                    <a:pt x="436" y="282"/>
                  </a:cubicBezTo>
                  <a:cubicBezTo>
                    <a:pt x="437" y="282"/>
                    <a:pt x="437" y="282"/>
                    <a:pt x="437" y="282"/>
                  </a:cubicBezTo>
                  <a:cubicBezTo>
                    <a:pt x="438" y="281"/>
                    <a:pt x="438" y="281"/>
                    <a:pt x="438" y="281"/>
                  </a:cubicBezTo>
                  <a:cubicBezTo>
                    <a:pt x="439" y="280"/>
                    <a:pt x="439" y="280"/>
                    <a:pt x="439" y="280"/>
                  </a:cubicBezTo>
                  <a:cubicBezTo>
                    <a:pt x="439" y="280"/>
                    <a:pt x="439" y="280"/>
                    <a:pt x="439" y="280"/>
                  </a:cubicBezTo>
                  <a:cubicBezTo>
                    <a:pt x="439" y="279"/>
                    <a:pt x="439" y="279"/>
                    <a:pt x="439" y="279"/>
                  </a:cubicBezTo>
                  <a:cubicBezTo>
                    <a:pt x="438" y="279"/>
                    <a:pt x="438" y="279"/>
                    <a:pt x="438" y="279"/>
                  </a:cubicBezTo>
                  <a:cubicBezTo>
                    <a:pt x="437" y="280"/>
                    <a:pt x="437" y="280"/>
                    <a:pt x="437" y="280"/>
                  </a:cubicBezTo>
                  <a:cubicBezTo>
                    <a:pt x="437" y="280"/>
                    <a:pt x="437" y="280"/>
                    <a:pt x="437" y="280"/>
                  </a:cubicBezTo>
                  <a:cubicBezTo>
                    <a:pt x="436" y="281"/>
                    <a:pt x="436" y="281"/>
                    <a:pt x="436" y="281"/>
                  </a:cubicBezTo>
                  <a:cubicBezTo>
                    <a:pt x="435" y="282"/>
                    <a:pt x="435" y="282"/>
                    <a:pt x="435" y="282"/>
                  </a:cubicBezTo>
                  <a:cubicBezTo>
                    <a:pt x="434" y="282"/>
                    <a:pt x="434" y="282"/>
                    <a:pt x="434" y="282"/>
                  </a:cubicBezTo>
                  <a:cubicBezTo>
                    <a:pt x="432" y="283"/>
                    <a:pt x="432" y="283"/>
                    <a:pt x="432" y="283"/>
                  </a:cubicBezTo>
                  <a:cubicBezTo>
                    <a:pt x="431" y="283"/>
                    <a:pt x="431" y="283"/>
                    <a:pt x="431" y="283"/>
                  </a:cubicBezTo>
                  <a:cubicBezTo>
                    <a:pt x="430" y="283"/>
                    <a:pt x="430" y="283"/>
                    <a:pt x="430" y="283"/>
                  </a:cubicBezTo>
                  <a:cubicBezTo>
                    <a:pt x="430" y="283"/>
                    <a:pt x="430" y="283"/>
                    <a:pt x="430" y="283"/>
                  </a:cubicBezTo>
                  <a:cubicBezTo>
                    <a:pt x="432" y="281"/>
                    <a:pt x="432" y="281"/>
                    <a:pt x="432" y="281"/>
                  </a:cubicBezTo>
                  <a:cubicBezTo>
                    <a:pt x="433" y="280"/>
                    <a:pt x="433" y="280"/>
                    <a:pt x="433" y="280"/>
                  </a:cubicBezTo>
                  <a:cubicBezTo>
                    <a:pt x="434" y="280"/>
                    <a:pt x="434" y="280"/>
                    <a:pt x="434" y="280"/>
                  </a:cubicBezTo>
                  <a:cubicBezTo>
                    <a:pt x="434" y="279"/>
                    <a:pt x="434" y="279"/>
                    <a:pt x="434" y="279"/>
                  </a:cubicBezTo>
                  <a:cubicBezTo>
                    <a:pt x="434" y="278"/>
                    <a:pt x="434" y="278"/>
                    <a:pt x="434" y="278"/>
                  </a:cubicBezTo>
                  <a:cubicBezTo>
                    <a:pt x="433" y="279"/>
                    <a:pt x="433" y="279"/>
                    <a:pt x="433" y="279"/>
                  </a:cubicBezTo>
                  <a:cubicBezTo>
                    <a:pt x="431" y="281"/>
                    <a:pt x="431" y="281"/>
                    <a:pt x="431" y="281"/>
                  </a:cubicBezTo>
                  <a:cubicBezTo>
                    <a:pt x="430" y="281"/>
                    <a:pt x="430" y="281"/>
                    <a:pt x="430" y="281"/>
                  </a:cubicBezTo>
                  <a:cubicBezTo>
                    <a:pt x="429" y="281"/>
                    <a:pt x="429" y="281"/>
                    <a:pt x="429" y="281"/>
                  </a:cubicBezTo>
                  <a:cubicBezTo>
                    <a:pt x="429" y="281"/>
                    <a:pt x="429" y="281"/>
                    <a:pt x="429" y="281"/>
                  </a:cubicBezTo>
                  <a:cubicBezTo>
                    <a:pt x="429" y="280"/>
                    <a:pt x="429" y="280"/>
                    <a:pt x="429" y="280"/>
                  </a:cubicBezTo>
                  <a:cubicBezTo>
                    <a:pt x="429" y="279"/>
                    <a:pt x="429" y="279"/>
                    <a:pt x="429" y="279"/>
                  </a:cubicBezTo>
                  <a:cubicBezTo>
                    <a:pt x="428" y="280"/>
                    <a:pt x="428" y="280"/>
                    <a:pt x="428" y="280"/>
                  </a:cubicBezTo>
                  <a:cubicBezTo>
                    <a:pt x="428" y="279"/>
                    <a:pt x="428" y="279"/>
                    <a:pt x="428" y="279"/>
                  </a:cubicBezTo>
                  <a:cubicBezTo>
                    <a:pt x="428" y="279"/>
                    <a:pt x="428" y="279"/>
                    <a:pt x="428" y="279"/>
                  </a:cubicBezTo>
                  <a:cubicBezTo>
                    <a:pt x="429" y="279"/>
                    <a:pt x="429" y="279"/>
                    <a:pt x="429" y="279"/>
                  </a:cubicBezTo>
                  <a:cubicBezTo>
                    <a:pt x="429" y="278"/>
                    <a:pt x="429" y="278"/>
                    <a:pt x="429" y="278"/>
                  </a:cubicBezTo>
                  <a:cubicBezTo>
                    <a:pt x="428" y="278"/>
                    <a:pt x="428" y="278"/>
                    <a:pt x="428" y="278"/>
                  </a:cubicBezTo>
                  <a:cubicBezTo>
                    <a:pt x="428" y="278"/>
                    <a:pt x="428" y="278"/>
                    <a:pt x="428" y="278"/>
                  </a:cubicBezTo>
                  <a:cubicBezTo>
                    <a:pt x="427" y="277"/>
                    <a:pt x="427" y="277"/>
                    <a:pt x="427" y="277"/>
                  </a:cubicBezTo>
                  <a:cubicBezTo>
                    <a:pt x="428" y="276"/>
                    <a:pt x="428" y="276"/>
                    <a:pt x="428" y="276"/>
                  </a:cubicBezTo>
                  <a:cubicBezTo>
                    <a:pt x="428" y="276"/>
                    <a:pt x="428" y="276"/>
                    <a:pt x="428" y="276"/>
                  </a:cubicBezTo>
                  <a:cubicBezTo>
                    <a:pt x="428" y="275"/>
                    <a:pt x="428" y="275"/>
                    <a:pt x="428" y="275"/>
                  </a:cubicBezTo>
                  <a:cubicBezTo>
                    <a:pt x="427" y="275"/>
                    <a:pt x="427" y="275"/>
                    <a:pt x="427" y="275"/>
                  </a:cubicBezTo>
                  <a:cubicBezTo>
                    <a:pt x="427" y="274"/>
                    <a:pt x="427" y="274"/>
                    <a:pt x="427" y="274"/>
                  </a:cubicBezTo>
                  <a:cubicBezTo>
                    <a:pt x="427" y="274"/>
                    <a:pt x="427" y="274"/>
                    <a:pt x="427" y="274"/>
                  </a:cubicBezTo>
                  <a:cubicBezTo>
                    <a:pt x="427" y="275"/>
                    <a:pt x="427" y="275"/>
                    <a:pt x="427" y="275"/>
                  </a:cubicBezTo>
                  <a:cubicBezTo>
                    <a:pt x="427" y="276"/>
                    <a:pt x="427" y="276"/>
                    <a:pt x="427" y="276"/>
                  </a:cubicBezTo>
                  <a:cubicBezTo>
                    <a:pt x="426" y="276"/>
                    <a:pt x="426" y="276"/>
                    <a:pt x="426" y="276"/>
                  </a:cubicBezTo>
                  <a:cubicBezTo>
                    <a:pt x="425" y="276"/>
                    <a:pt x="425" y="276"/>
                    <a:pt x="425" y="276"/>
                  </a:cubicBezTo>
                  <a:cubicBezTo>
                    <a:pt x="425" y="275"/>
                    <a:pt x="425" y="275"/>
                    <a:pt x="425" y="275"/>
                  </a:cubicBezTo>
                  <a:cubicBezTo>
                    <a:pt x="424" y="275"/>
                    <a:pt x="424" y="275"/>
                    <a:pt x="424" y="275"/>
                  </a:cubicBezTo>
                  <a:cubicBezTo>
                    <a:pt x="425" y="276"/>
                    <a:pt x="425" y="276"/>
                    <a:pt x="425" y="276"/>
                  </a:cubicBezTo>
                  <a:cubicBezTo>
                    <a:pt x="426" y="277"/>
                    <a:pt x="426" y="277"/>
                    <a:pt x="426" y="277"/>
                  </a:cubicBezTo>
                  <a:cubicBezTo>
                    <a:pt x="426" y="278"/>
                    <a:pt x="426" y="278"/>
                    <a:pt x="426" y="278"/>
                  </a:cubicBezTo>
                  <a:cubicBezTo>
                    <a:pt x="425" y="278"/>
                    <a:pt x="425" y="278"/>
                    <a:pt x="425" y="278"/>
                  </a:cubicBezTo>
                  <a:cubicBezTo>
                    <a:pt x="425" y="278"/>
                    <a:pt x="425" y="278"/>
                    <a:pt x="425" y="278"/>
                  </a:cubicBezTo>
                  <a:cubicBezTo>
                    <a:pt x="425" y="278"/>
                    <a:pt x="425" y="278"/>
                    <a:pt x="425" y="278"/>
                  </a:cubicBezTo>
                  <a:cubicBezTo>
                    <a:pt x="424" y="279"/>
                    <a:pt x="424" y="279"/>
                    <a:pt x="424" y="279"/>
                  </a:cubicBezTo>
                  <a:cubicBezTo>
                    <a:pt x="423" y="278"/>
                    <a:pt x="423" y="278"/>
                    <a:pt x="423" y="278"/>
                  </a:cubicBezTo>
                  <a:cubicBezTo>
                    <a:pt x="423" y="277"/>
                    <a:pt x="423" y="277"/>
                    <a:pt x="423" y="277"/>
                  </a:cubicBezTo>
                  <a:cubicBezTo>
                    <a:pt x="423" y="276"/>
                    <a:pt x="423" y="276"/>
                    <a:pt x="423" y="276"/>
                  </a:cubicBezTo>
                  <a:cubicBezTo>
                    <a:pt x="422" y="277"/>
                    <a:pt x="422" y="277"/>
                    <a:pt x="422" y="277"/>
                  </a:cubicBezTo>
                  <a:cubicBezTo>
                    <a:pt x="423" y="277"/>
                    <a:pt x="423" y="277"/>
                    <a:pt x="423" y="277"/>
                  </a:cubicBezTo>
                  <a:cubicBezTo>
                    <a:pt x="423" y="278"/>
                    <a:pt x="423" y="278"/>
                    <a:pt x="423" y="278"/>
                  </a:cubicBezTo>
                  <a:cubicBezTo>
                    <a:pt x="423" y="279"/>
                    <a:pt x="423" y="279"/>
                    <a:pt x="423" y="279"/>
                  </a:cubicBezTo>
                  <a:cubicBezTo>
                    <a:pt x="423" y="279"/>
                    <a:pt x="423" y="279"/>
                    <a:pt x="423" y="279"/>
                  </a:cubicBezTo>
                  <a:cubicBezTo>
                    <a:pt x="424" y="280"/>
                    <a:pt x="424" y="280"/>
                    <a:pt x="424" y="280"/>
                  </a:cubicBezTo>
                  <a:cubicBezTo>
                    <a:pt x="425" y="281"/>
                    <a:pt x="425" y="281"/>
                    <a:pt x="425" y="281"/>
                  </a:cubicBezTo>
                  <a:cubicBezTo>
                    <a:pt x="424" y="282"/>
                    <a:pt x="424" y="282"/>
                    <a:pt x="424" y="282"/>
                  </a:cubicBezTo>
                  <a:cubicBezTo>
                    <a:pt x="425" y="282"/>
                    <a:pt x="425" y="282"/>
                    <a:pt x="425" y="282"/>
                  </a:cubicBezTo>
                  <a:cubicBezTo>
                    <a:pt x="425" y="283"/>
                    <a:pt x="425" y="283"/>
                    <a:pt x="425" y="283"/>
                  </a:cubicBezTo>
                  <a:cubicBezTo>
                    <a:pt x="424" y="283"/>
                    <a:pt x="424" y="283"/>
                    <a:pt x="424" y="283"/>
                  </a:cubicBezTo>
                  <a:cubicBezTo>
                    <a:pt x="423" y="283"/>
                    <a:pt x="423" y="283"/>
                    <a:pt x="423" y="283"/>
                  </a:cubicBezTo>
                  <a:cubicBezTo>
                    <a:pt x="422" y="282"/>
                    <a:pt x="422" y="282"/>
                    <a:pt x="422" y="282"/>
                  </a:cubicBezTo>
                  <a:cubicBezTo>
                    <a:pt x="422" y="283"/>
                    <a:pt x="422" y="283"/>
                    <a:pt x="422" y="283"/>
                  </a:cubicBezTo>
                  <a:cubicBezTo>
                    <a:pt x="422" y="283"/>
                    <a:pt x="422" y="283"/>
                    <a:pt x="422" y="283"/>
                  </a:cubicBezTo>
                  <a:cubicBezTo>
                    <a:pt x="420" y="282"/>
                    <a:pt x="420" y="282"/>
                    <a:pt x="420" y="282"/>
                  </a:cubicBezTo>
                  <a:cubicBezTo>
                    <a:pt x="420" y="281"/>
                    <a:pt x="420" y="281"/>
                    <a:pt x="420" y="281"/>
                  </a:cubicBezTo>
                  <a:cubicBezTo>
                    <a:pt x="421" y="280"/>
                    <a:pt x="421" y="280"/>
                    <a:pt x="421" y="280"/>
                  </a:cubicBezTo>
                  <a:cubicBezTo>
                    <a:pt x="420" y="279"/>
                    <a:pt x="420" y="279"/>
                    <a:pt x="420" y="279"/>
                  </a:cubicBezTo>
                  <a:cubicBezTo>
                    <a:pt x="419" y="279"/>
                    <a:pt x="419" y="279"/>
                    <a:pt x="419" y="279"/>
                  </a:cubicBezTo>
                  <a:cubicBezTo>
                    <a:pt x="418" y="279"/>
                    <a:pt x="418" y="279"/>
                    <a:pt x="418" y="279"/>
                  </a:cubicBezTo>
                  <a:cubicBezTo>
                    <a:pt x="418" y="278"/>
                    <a:pt x="418" y="278"/>
                    <a:pt x="418" y="278"/>
                  </a:cubicBezTo>
                  <a:cubicBezTo>
                    <a:pt x="418" y="277"/>
                    <a:pt x="418" y="277"/>
                    <a:pt x="418" y="277"/>
                  </a:cubicBezTo>
                  <a:cubicBezTo>
                    <a:pt x="417" y="278"/>
                    <a:pt x="417" y="278"/>
                    <a:pt x="417" y="278"/>
                  </a:cubicBezTo>
                  <a:cubicBezTo>
                    <a:pt x="416" y="278"/>
                    <a:pt x="416" y="278"/>
                    <a:pt x="416" y="278"/>
                  </a:cubicBezTo>
                  <a:cubicBezTo>
                    <a:pt x="415" y="278"/>
                    <a:pt x="415" y="278"/>
                    <a:pt x="415" y="278"/>
                  </a:cubicBezTo>
                  <a:cubicBezTo>
                    <a:pt x="415" y="279"/>
                    <a:pt x="415" y="279"/>
                    <a:pt x="415" y="279"/>
                  </a:cubicBezTo>
                  <a:cubicBezTo>
                    <a:pt x="417" y="279"/>
                    <a:pt x="417" y="279"/>
                    <a:pt x="417" y="279"/>
                  </a:cubicBezTo>
                  <a:cubicBezTo>
                    <a:pt x="418" y="279"/>
                    <a:pt x="418" y="279"/>
                    <a:pt x="418" y="279"/>
                  </a:cubicBezTo>
                  <a:cubicBezTo>
                    <a:pt x="419" y="280"/>
                    <a:pt x="419" y="280"/>
                    <a:pt x="419" y="280"/>
                  </a:cubicBezTo>
                  <a:cubicBezTo>
                    <a:pt x="419" y="281"/>
                    <a:pt x="419" y="281"/>
                    <a:pt x="419" y="281"/>
                  </a:cubicBezTo>
                  <a:cubicBezTo>
                    <a:pt x="418" y="282"/>
                    <a:pt x="418" y="282"/>
                    <a:pt x="418" y="282"/>
                  </a:cubicBezTo>
                  <a:cubicBezTo>
                    <a:pt x="418" y="282"/>
                    <a:pt x="418" y="282"/>
                    <a:pt x="418" y="282"/>
                  </a:cubicBezTo>
                  <a:cubicBezTo>
                    <a:pt x="419" y="282"/>
                    <a:pt x="419" y="282"/>
                    <a:pt x="419" y="282"/>
                  </a:cubicBezTo>
                  <a:cubicBezTo>
                    <a:pt x="419" y="283"/>
                    <a:pt x="419" y="283"/>
                    <a:pt x="419" y="283"/>
                  </a:cubicBezTo>
                  <a:cubicBezTo>
                    <a:pt x="419" y="283"/>
                    <a:pt x="419" y="283"/>
                    <a:pt x="419" y="283"/>
                  </a:cubicBezTo>
                  <a:cubicBezTo>
                    <a:pt x="419" y="284"/>
                    <a:pt x="419" y="284"/>
                    <a:pt x="419" y="284"/>
                  </a:cubicBezTo>
                  <a:cubicBezTo>
                    <a:pt x="421" y="284"/>
                    <a:pt x="421" y="284"/>
                    <a:pt x="421" y="284"/>
                  </a:cubicBezTo>
                  <a:cubicBezTo>
                    <a:pt x="421" y="284"/>
                    <a:pt x="421" y="284"/>
                    <a:pt x="421" y="284"/>
                  </a:cubicBezTo>
                  <a:cubicBezTo>
                    <a:pt x="420" y="285"/>
                    <a:pt x="420" y="285"/>
                    <a:pt x="420" y="285"/>
                  </a:cubicBezTo>
                  <a:cubicBezTo>
                    <a:pt x="418" y="287"/>
                    <a:pt x="418" y="287"/>
                    <a:pt x="418" y="287"/>
                  </a:cubicBezTo>
                  <a:cubicBezTo>
                    <a:pt x="417" y="288"/>
                    <a:pt x="417" y="288"/>
                    <a:pt x="417" y="288"/>
                  </a:cubicBezTo>
                  <a:cubicBezTo>
                    <a:pt x="419" y="287"/>
                    <a:pt x="419" y="287"/>
                    <a:pt x="419" y="287"/>
                  </a:cubicBezTo>
                  <a:cubicBezTo>
                    <a:pt x="420" y="286"/>
                    <a:pt x="420" y="286"/>
                    <a:pt x="420" y="286"/>
                  </a:cubicBezTo>
                  <a:cubicBezTo>
                    <a:pt x="420" y="286"/>
                    <a:pt x="420" y="286"/>
                    <a:pt x="420" y="286"/>
                  </a:cubicBezTo>
                  <a:cubicBezTo>
                    <a:pt x="422" y="286"/>
                    <a:pt x="422" y="286"/>
                    <a:pt x="422" y="286"/>
                  </a:cubicBezTo>
                  <a:cubicBezTo>
                    <a:pt x="423" y="286"/>
                    <a:pt x="423" y="286"/>
                    <a:pt x="423" y="286"/>
                  </a:cubicBezTo>
                  <a:cubicBezTo>
                    <a:pt x="423" y="287"/>
                    <a:pt x="423" y="287"/>
                    <a:pt x="423" y="287"/>
                  </a:cubicBezTo>
                  <a:cubicBezTo>
                    <a:pt x="422" y="287"/>
                    <a:pt x="422" y="287"/>
                    <a:pt x="422" y="287"/>
                  </a:cubicBezTo>
                  <a:cubicBezTo>
                    <a:pt x="421" y="288"/>
                    <a:pt x="421" y="288"/>
                    <a:pt x="421" y="288"/>
                  </a:cubicBezTo>
                  <a:cubicBezTo>
                    <a:pt x="421" y="288"/>
                    <a:pt x="421" y="288"/>
                    <a:pt x="421" y="288"/>
                  </a:cubicBezTo>
                  <a:cubicBezTo>
                    <a:pt x="422" y="289"/>
                    <a:pt x="422" y="289"/>
                    <a:pt x="422" y="289"/>
                  </a:cubicBezTo>
                  <a:cubicBezTo>
                    <a:pt x="423" y="289"/>
                    <a:pt x="423" y="289"/>
                    <a:pt x="423" y="289"/>
                  </a:cubicBezTo>
                  <a:cubicBezTo>
                    <a:pt x="423" y="290"/>
                    <a:pt x="423" y="290"/>
                    <a:pt x="423" y="290"/>
                  </a:cubicBezTo>
                  <a:cubicBezTo>
                    <a:pt x="421" y="290"/>
                    <a:pt x="421" y="290"/>
                    <a:pt x="421" y="290"/>
                  </a:cubicBezTo>
                  <a:cubicBezTo>
                    <a:pt x="421" y="290"/>
                    <a:pt x="421" y="290"/>
                    <a:pt x="421" y="290"/>
                  </a:cubicBezTo>
                  <a:cubicBezTo>
                    <a:pt x="422" y="291"/>
                    <a:pt x="422" y="291"/>
                    <a:pt x="422" y="291"/>
                  </a:cubicBezTo>
                  <a:cubicBezTo>
                    <a:pt x="422" y="291"/>
                    <a:pt x="422" y="291"/>
                    <a:pt x="422" y="291"/>
                  </a:cubicBezTo>
                  <a:cubicBezTo>
                    <a:pt x="422" y="291"/>
                    <a:pt x="422" y="291"/>
                    <a:pt x="422" y="291"/>
                  </a:cubicBezTo>
                  <a:cubicBezTo>
                    <a:pt x="422" y="292"/>
                    <a:pt x="422" y="292"/>
                    <a:pt x="422" y="292"/>
                  </a:cubicBezTo>
                  <a:cubicBezTo>
                    <a:pt x="422" y="292"/>
                    <a:pt x="422" y="292"/>
                    <a:pt x="422" y="292"/>
                  </a:cubicBezTo>
                  <a:cubicBezTo>
                    <a:pt x="422" y="293"/>
                    <a:pt x="422" y="293"/>
                    <a:pt x="422" y="293"/>
                  </a:cubicBezTo>
                  <a:cubicBezTo>
                    <a:pt x="423" y="293"/>
                    <a:pt x="423" y="293"/>
                    <a:pt x="423" y="293"/>
                  </a:cubicBezTo>
                  <a:cubicBezTo>
                    <a:pt x="423" y="294"/>
                    <a:pt x="423" y="294"/>
                    <a:pt x="423" y="294"/>
                  </a:cubicBezTo>
                  <a:cubicBezTo>
                    <a:pt x="423" y="295"/>
                    <a:pt x="423" y="295"/>
                    <a:pt x="423" y="295"/>
                  </a:cubicBezTo>
                  <a:cubicBezTo>
                    <a:pt x="423" y="295"/>
                    <a:pt x="423" y="295"/>
                    <a:pt x="423" y="295"/>
                  </a:cubicBezTo>
                  <a:cubicBezTo>
                    <a:pt x="424" y="295"/>
                    <a:pt x="424" y="295"/>
                    <a:pt x="424" y="295"/>
                  </a:cubicBezTo>
                  <a:cubicBezTo>
                    <a:pt x="424" y="294"/>
                    <a:pt x="424" y="294"/>
                    <a:pt x="424" y="294"/>
                  </a:cubicBezTo>
                  <a:cubicBezTo>
                    <a:pt x="424" y="293"/>
                    <a:pt x="424" y="293"/>
                    <a:pt x="424" y="293"/>
                  </a:cubicBezTo>
                  <a:cubicBezTo>
                    <a:pt x="425" y="294"/>
                    <a:pt x="425" y="294"/>
                    <a:pt x="425" y="294"/>
                  </a:cubicBezTo>
                  <a:cubicBezTo>
                    <a:pt x="425" y="295"/>
                    <a:pt x="425" y="295"/>
                    <a:pt x="425" y="295"/>
                  </a:cubicBezTo>
                  <a:cubicBezTo>
                    <a:pt x="426" y="296"/>
                    <a:pt x="426" y="296"/>
                    <a:pt x="426" y="296"/>
                  </a:cubicBezTo>
                  <a:cubicBezTo>
                    <a:pt x="425" y="296"/>
                    <a:pt x="425" y="296"/>
                    <a:pt x="425" y="296"/>
                  </a:cubicBezTo>
                  <a:cubicBezTo>
                    <a:pt x="425" y="297"/>
                    <a:pt x="425" y="297"/>
                    <a:pt x="425" y="297"/>
                  </a:cubicBezTo>
                  <a:cubicBezTo>
                    <a:pt x="425" y="297"/>
                    <a:pt x="425" y="297"/>
                    <a:pt x="425" y="297"/>
                  </a:cubicBezTo>
                  <a:cubicBezTo>
                    <a:pt x="426" y="297"/>
                    <a:pt x="426" y="297"/>
                    <a:pt x="426" y="297"/>
                  </a:cubicBezTo>
                  <a:cubicBezTo>
                    <a:pt x="427" y="297"/>
                    <a:pt x="427" y="297"/>
                    <a:pt x="427" y="297"/>
                  </a:cubicBezTo>
                  <a:cubicBezTo>
                    <a:pt x="427" y="298"/>
                    <a:pt x="427" y="298"/>
                    <a:pt x="427" y="298"/>
                  </a:cubicBezTo>
                  <a:cubicBezTo>
                    <a:pt x="427" y="297"/>
                    <a:pt x="427" y="297"/>
                    <a:pt x="427" y="297"/>
                  </a:cubicBezTo>
                  <a:cubicBezTo>
                    <a:pt x="427" y="296"/>
                    <a:pt x="427" y="296"/>
                    <a:pt x="427" y="296"/>
                  </a:cubicBezTo>
                  <a:cubicBezTo>
                    <a:pt x="428" y="296"/>
                    <a:pt x="428" y="296"/>
                    <a:pt x="428" y="296"/>
                  </a:cubicBezTo>
                  <a:cubicBezTo>
                    <a:pt x="428" y="297"/>
                    <a:pt x="428" y="297"/>
                    <a:pt x="428" y="297"/>
                  </a:cubicBezTo>
                  <a:cubicBezTo>
                    <a:pt x="428" y="298"/>
                    <a:pt x="428" y="298"/>
                    <a:pt x="428" y="298"/>
                  </a:cubicBezTo>
                  <a:cubicBezTo>
                    <a:pt x="427" y="299"/>
                    <a:pt x="427" y="299"/>
                    <a:pt x="427" y="299"/>
                  </a:cubicBezTo>
                  <a:cubicBezTo>
                    <a:pt x="427" y="300"/>
                    <a:pt x="427" y="300"/>
                    <a:pt x="427" y="300"/>
                  </a:cubicBezTo>
                  <a:cubicBezTo>
                    <a:pt x="427" y="300"/>
                    <a:pt x="427" y="300"/>
                    <a:pt x="427" y="300"/>
                  </a:cubicBezTo>
                  <a:cubicBezTo>
                    <a:pt x="428" y="301"/>
                    <a:pt x="428" y="301"/>
                    <a:pt x="428" y="301"/>
                  </a:cubicBezTo>
                  <a:cubicBezTo>
                    <a:pt x="429" y="300"/>
                    <a:pt x="429" y="300"/>
                    <a:pt x="429" y="300"/>
                  </a:cubicBezTo>
                  <a:cubicBezTo>
                    <a:pt x="430" y="300"/>
                    <a:pt x="430" y="300"/>
                    <a:pt x="430" y="300"/>
                  </a:cubicBezTo>
                  <a:cubicBezTo>
                    <a:pt x="430" y="300"/>
                    <a:pt x="430" y="300"/>
                    <a:pt x="430" y="300"/>
                  </a:cubicBezTo>
                  <a:cubicBezTo>
                    <a:pt x="429" y="301"/>
                    <a:pt x="429" y="301"/>
                    <a:pt x="429" y="301"/>
                  </a:cubicBezTo>
                  <a:cubicBezTo>
                    <a:pt x="429" y="302"/>
                    <a:pt x="429" y="302"/>
                    <a:pt x="429" y="302"/>
                  </a:cubicBezTo>
                  <a:cubicBezTo>
                    <a:pt x="428" y="302"/>
                    <a:pt x="428" y="302"/>
                    <a:pt x="428" y="302"/>
                  </a:cubicBezTo>
                  <a:cubicBezTo>
                    <a:pt x="428" y="303"/>
                    <a:pt x="428" y="303"/>
                    <a:pt x="428" y="303"/>
                  </a:cubicBezTo>
                  <a:cubicBezTo>
                    <a:pt x="429" y="304"/>
                    <a:pt x="429" y="304"/>
                    <a:pt x="429" y="304"/>
                  </a:cubicBezTo>
                  <a:cubicBezTo>
                    <a:pt x="429" y="305"/>
                    <a:pt x="429" y="305"/>
                    <a:pt x="429" y="305"/>
                  </a:cubicBezTo>
                  <a:cubicBezTo>
                    <a:pt x="430" y="305"/>
                    <a:pt x="430" y="305"/>
                    <a:pt x="430" y="305"/>
                  </a:cubicBezTo>
                  <a:cubicBezTo>
                    <a:pt x="430" y="307"/>
                    <a:pt x="430" y="307"/>
                    <a:pt x="430" y="307"/>
                  </a:cubicBezTo>
                  <a:cubicBezTo>
                    <a:pt x="431" y="309"/>
                    <a:pt x="431" y="309"/>
                    <a:pt x="431" y="309"/>
                  </a:cubicBezTo>
                  <a:cubicBezTo>
                    <a:pt x="432" y="309"/>
                    <a:pt x="432" y="309"/>
                    <a:pt x="432" y="309"/>
                  </a:cubicBezTo>
                  <a:cubicBezTo>
                    <a:pt x="431" y="310"/>
                    <a:pt x="431" y="310"/>
                    <a:pt x="431" y="310"/>
                  </a:cubicBezTo>
                  <a:cubicBezTo>
                    <a:pt x="431" y="311"/>
                    <a:pt x="431" y="311"/>
                    <a:pt x="431" y="311"/>
                  </a:cubicBezTo>
                  <a:cubicBezTo>
                    <a:pt x="430" y="313"/>
                    <a:pt x="430" y="313"/>
                    <a:pt x="430" y="313"/>
                  </a:cubicBezTo>
                  <a:cubicBezTo>
                    <a:pt x="430" y="314"/>
                    <a:pt x="430" y="314"/>
                    <a:pt x="430" y="314"/>
                  </a:cubicBezTo>
                  <a:cubicBezTo>
                    <a:pt x="430" y="314"/>
                    <a:pt x="430" y="314"/>
                    <a:pt x="430" y="314"/>
                  </a:cubicBezTo>
                  <a:cubicBezTo>
                    <a:pt x="428" y="312"/>
                    <a:pt x="428" y="312"/>
                    <a:pt x="428" y="312"/>
                  </a:cubicBezTo>
                  <a:cubicBezTo>
                    <a:pt x="428" y="311"/>
                    <a:pt x="428" y="311"/>
                    <a:pt x="428" y="311"/>
                  </a:cubicBezTo>
                  <a:cubicBezTo>
                    <a:pt x="428" y="310"/>
                    <a:pt x="428" y="310"/>
                    <a:pt x="428" y="310"/>
                  </a:cubicBezTo>
                  <a:cubicBezTo>
                    <a:pt x="428" y="308"/>
                    <a:pt x="428" y="308"/>
                    <a:pt x="428" y="308"/>
                  </a:cubicBezTo>
                  <a:cubicBezTo>
                    <a:pt x="428" y="310"/>
                    <a:pt x="428" y="310"/>
                    <a:pt x="428" y="310"/>
                  </a:cubicBezTo>
                  <a:cubicBezTo>
                    <a:pt x="427" y="311"/>
                    <a:pt x="427" y="311"/>
                    <a:pt x="427" y="311"/>
                  </a:cubicBezTo>
                  <a:cubicBezTo>
                    <a:pt x="428" y="313"/>
                    <a:pt x="428" y="313"/>
                    <a:pt x="428" y="313"/>
                  </a:cubicBezTo>
                  <a:cubicBezTo>
                    <a:pt x="428" y="315"/>
                    <a:pt x="428" y="315"/>
                    <a:pt x="428" y="315"/>
                  </a:cubicBezTo>
                  <a:cubicBezTo>
                    <a:pt x="428" y="316"/>
                    <a:pt x="428" y="316"/>
                    <a:pt x="428" y="316"/>
                  </a:cubicBezTo>
                  <a:cubicBezTo>
                    <a:pt x="428" y="318"/>
                    <a:pt x="428" y="318"/>
                    <a:pt x="428" y="318"/>
                  </a:cubicBezTo>
                  <a:cubicBezTo>
                    <a:pt x="428" y="318"/>
                    <a:pt x="428" y="318"/>
                    <a:pt x="428" y="318"/>
                  </a:cubicBezTo>
                  <a:cubicBezTo>
                    <a:pt x="427" y="318"/>
                    <a:pt x="427" y="318"/>
                    <a:pt x="427" y="318"/>
                  </a:cubicBezTo>
                  <a:cubicBezTo>
                    <a:pt x="426" y="317"/>
                    <a:pt x="426" y="317"/>
                    <a:pt x="426" y="317"/>
                  </a:cubicBezTo>
                  <a:cubicBezTo>
                    <a:pt x="425" y="317"/>
                    <a:pt x="425" y="317"/>
                    <a:pt x="425" y="317"/>
                  </a:cubicBezTo>
                  <a:cubicBezTo>
                    <a:pt x="426" y="319"/>
                    <a:pt x="426" y="319"/>
                    <a:pt x="426" y="319"/>
                  </a:cubicBezTo>
                  <a:cubicBezTo>
                    <a:pt x="426" y="321"/>
                    <a:pt x="426" y="321"/>
                    <a:pt x="426" y="321"/>
                  </a:cubicBezTo>
                  <a:cubicBezTo>
                    <a:pt x="426" y="321"/>
                    <a:pt x="426" y="321"/>
                    <a:pt x="426" y="321"/>
                  </a:cubicBezTo>
                  <a:cubicBezTo>
                    <a:pt x="426" y="322"/>
                    <a:pt x="426" y="322"/>
                    <a:pt x="426" y="322"/>
                  </a:cubicBezTo>
                  <a:cubicBezTo>
                    <a:pt x="425" y="322"/>
                    <a:pt x="425" y="322"/>
                    <a:pt x="425" y="322"/>
                  </a:cubicBezTo>
                  <a:cubicBezTo>
                    <a:pt x="424" y="321"/>
                    <a:pt x="424" y="321"/>
                    <a:pt x="424" y="321"/>
                  </a:cubicBezTo>
                  <a:cubicBezTo>
                    <a:pt x="424" y="319"/>
                    <a:pt x="424" y="319"/>
                    <a:pt x="424" y="319"/>
                  </a:cubicBezTo>
                  <a:cubicBezTo>
                    <a:pt x="424" y="318"/>
                    <a:pt x="424" y="318"/>
                    <a:pt x="424" y="318"/>
                  </a:cubicBezTo>
                  <a:cubicBezTo>
                    <a:pt x="424" y="317"/>
                    <a:pt x="424" y="317"/>
                    <a:pt x="424" y="317"/>
                  </a:cubicBezTo>
                  <a:cubicBezTo>
                    <a:pt x="424" y="318"/>
                    <a:pt x="424" y="318"/>
                    <a:pt x="424" y="318"/>
                  </a:cubicBezTo>
                  <a:cubicBezTo>
                    <a:pt x="423" y="318"/>
                    <a:pt x="423" y="318"/>
                    <a:pt x="423" y="318"/>
                  </a:cubicBezTo>
                  <a:cubicBezTo>
                    <a:pt x="422" y="317"/>
                    <a:pt x="422" y="317"/>
                    <a:pt x="422" y="317"/>
                  </a:cubicBezTo>
                  <a:cubicBezTo>
                    <a:pt x="422" y="315"/>
                    <a:pt x="422" y="315"/>
                    <a:pt x="422" y="315"/>
                  </a:cubicBezTo>
                  <a:cubicBezTo>
                    <a:pt x="422" y="316"/>
                    <a:pt x="422" y="316"/>
                    <a:pt x="422" y="316"/>
                  </a:cubicBezTo>
                  <a:cubicBezTo>
                    <a:pt x="422" y="317"/>
                    <a:pt x="422" y="317"/>
                    <a:pt x="422" y="317"/>
                  </a:cubicBezTo>
                  <a:cubicBezTo>
                    <a:pt x="421" y="316"/>
                    <a:pt x="421" y="316"/>
                    <a:pt x="421" y="316"/>
                  </a:cubicBezTo>
                  <a:cubicBezTo>
                    <a:pt x="421" y="316"/>
                    <a:pt x="421" y="316"/>
                    <a:pt x="421" y="316"/>
                  </a:cubicBezTo>
                  <a:cubicBezTo>
                    <a:pt x="421" y="314"/>
                    <a:pt x="421" y="314"/>
                    <a:pt x="421" y="314"/>
                  </a:cubicBezTo>
                  <a:cubicBezTo>
                    <a:pt x="420" y="314"/>
                    <a:pt x="420" y="314"/>
                    <a:pt x="420" y="314"/>
                  </a:cubicBezTo>
                  <a:cubicBezTo>
                    <a:pt x="420" y="315"/>
                    <a:pt x="420" y="315"/>
                    <a:pt x="420" y="315"/>
                  </a:cubicBezTo>
                  <a:cubicBezTo>
                    <a:pt x="421" y="315"/>
                    <a:pt x="421" y="315"/>
                    <a:pt x="421" y="315"/>
                  </a:cubicBezTo>
                  <a:cubicBezTo>
                    <a:pt x="420" y="316"/>
                    <a:pt x="420" y="316"/>
                    <a:pt x="420" y="316"/>
                  </a:cubicBezTo>
                  <a:cubicBezTo>
                    <a:pt x="420" y="316"/>
                    <a:pt x="420" y="316"/>
                    <a:pt x="420" y="316"/>
                  </a:cubicBezTo>
                  <a:cubicBezTo>
                    <a:pt x="419" y="315"/>
                    <a:pt x="419" y="315"/>
                    <a:pt x="419" y="315"/>
                  </a:cubicBezTo>
                  <a:cubicBezTo>
                    <a:pt x="419" y="314"/>
                    <a:pt x="419" y="314"/>
                    <a:pt x="419" y="314"/>
                  </a:cubicBezTo>
                  <a:cubicBezTo>
                    <a:pt x="419" y="313"/>
                    <a:pt x="419" y="313"/>
                    <a:pt x="419" y="313"/>
                  </a:cubicBezTo>
                  <a:cubicBezTo>
                    <a:pt x="418" y="311"/>
                    <a:pt x="418" y="311"/>
                    <a:pt x="418" y="311"/>
                  </a:cubicBezTo>
                  <a:cubicBezTo>
                    <a:pt x="418" y="311"/>
                    <a:pt x="418" y="311"/>
                    <a:pt x="418" y="311"/>
                  </a:cubicBezTo>
                  <a:cubicBezTo>
                    <a:pt x="418" y="312"/>
                    <a:pt x="418" y="312"/>
                    <a:pt x="418" y="312"/>
                  </a:cubicBezTo>
                  <a:cubicBezTo>
                    <a:pt x="418" y="314"/>
                    <a:pt x="418" y="314"/>
                    <a:pt x="418" y="314"/>
                  </a:cubicBezTo>
                  <a:cubicBezTo>
                    <a:pt x="418" y="315"/>
                    <a:pt x="418" y="315"/>
                    <a:pt x="418" y="315"/>
                  </a:cubicBezTo>
                  <a:cubicBezTo>
                    <a:pt x="418" y="315"/>
                    <a:pt x="418" y="315"/>
                    <a:pt x="418" y="315"/>
                  </a:cubicBezTo>
                  <a:cubicBezTo>
                    <a:pt x="417" y="313"/>
                    <a:pt x="417" y="313"/>
                    <a:pt x="417" y="313"/>
                  </a:cubicBezTo>
                  <a:cubicBezTo>
                    <a:pt x="416" y="313"/>
                    <a:pt x="416" y="313"/>
                    <a:pt x="416" y="313"/>
                  </a:cubicBezTo>
                  <a:cubicBezTo>
                    <a:pt x="416" y="312"/>
                    <a:pt x="416" y="312"/>
                    <a:pt x="416" y="312"/>
                  </a:cubicBezTo>
                  <a:cubicBezTo>
                    <a:pt x="415" y="312"/>
                    <a:pt x="415" y="312"/>
                    <a:pt x="415" y="312"/>
                  </a:cubicBezTo>
                  <a:cubicBezTo>
                    <a:pt x="415" y="310"/>
                    <a:pt x="415" y="310"/>
                    <a:pt x="415" y="310"/>
                  </a:cubicBezTo>
                  <a:cubicBezTo>
                    <a:pt x="414" y="309"/>
                    <a:pt x="414" y="309"/>
                    <a:pt x="414" y="309"/>
                  </a:cubicBezTo>
                  <a:cubicBezTo>
                    <a:pt x="414" y="309"/>
                    <a:pt x="414" y="309"/>
                    <a:pt x="414" y="309"/>
                  </a:cubicBezTo>
                  <a:cubicBezTo>
                    <a:pt x="414" y="308"/>
                    <a:pt x="414" y="308"/>
                    <a:pt x="414" y="308"/>
                  </a:cubicBezTo>
                  <a:cubicBezTo>
                    <a:pt x="413" y="308"/>
                    <a:pt x="413" y="308"/>
                    <a:pt x="413" y="308"/>
                  </a:cubicBezTo>
                  <a:cubicBezTo>
                    <a:pt x="413" y="309"/>
                    <a:pt x="413" y="309"/>
                    <a:pt x="413" y="309"/>
                  </a:cubicBezTo>
                  <a:cubicBezTo>
                    <a:pt x="413" y="310"/>
                    <a:pt x="413" y="310"/>
                    <a:pt x="413" y="310"/>
                  </a:cubicBezTo>
                  <a:cubicBezTo>
                    <a:pt x="413" y="311"/>
                    <a:pt x="413" y="311"/>
                    <a:pt x="413" y="311"/>
                  </a:cubicBezTo>
                  <a:cubicBezTo>
                    <a:pt x="413" y="311"/>
                    <a:pt x="413" y="311"/>
                    <a:pt x="413" y="311"/>
                  </a:cubicBezTo>
                  <a:cubicBezTo>
                    <a:pt x="413" y="310"/>
                    <a:pt x="413" y="310"/>
                    <a:pt x="413" y="310"/>
                  </a:cubicBezTo>
                  <a:cubicBezTo>
                    <a:pt x="412" y="309"/>
                    <a:pt x="412" y="309"/>
                    <a:pt x="412" y="309"/>
                  </a:cubicBezTo>
                  <a:cubicBezTo>
                    <a:pt x="411" y="309"/>
                    <a:pt x="411" y="309"/>
                    <a:pt x="411" y="309"/>
                  </a:cubicBezTo>
                  <a:cubicBezTo>
                    <a:pt x="410" y="307"/>
                    <a:pt x="410" y="307"/>
                    <a:pt x="410" y="307"/>
                  </a:cubicBezTo>
                  <a:cubicBezTo>
                    <a:pt x="410" y="306"/>
                    <a:pt x="410" y="306"/>
                    <a:pt x="410" y="306"/>
                  </a:cubicBezTo>
                  <a:cubicBezTo>
                    <a:pt x="409" y="306"/>
                    <a:pt x="409" y="306"/>
                    <a:pt x="409" y="306"/>
                  </a:cubicBezTo>
                  <a:cubicBezTo>
                    <a:pt x="408" y="306"/>
                    <a:pt x="408" y="306"/>
                    <a:pt x="408" y="306"/>
                  </a:cubicBezTo>
                  <a:cubicBezTo>
                    <a:pt x="407" y="306"/>
                    <a:pt x="407" y="306"/>
                    <a:pt x="407" y="306"/>
                  </a:cubicBezTo>
                  <a:cubicBezTo>
                    <a:pt x="407" y="307"/>
                    <a:pt x="407" y="307"/>
                    <a:pt x="407" y="307"/>
                  </a:cubicBezTo>
                  <a:cubicBezTo>
                    <a:pt x="408" y="309"/>
                    <a:pt x="408" y="309"/>
                    <a:pt x="408" y="309"/>
                  </a:cubicBezTo>
                  <a:cubicBezTo>
                    <a:pt x="409" y="310"/>
                    <a:pt x="409" y="310"/>
                    <a:pt x="409" y="310"/>
                  </a:cubicBezTo>
                  <a:cubicBezTo>
                    <a:pt x="409" y="311"/>
                    <a:pt x="409" y="311"/>
                    <a:pt x="409" y="311"/>
                  </a:cubicBezTo>
                  <a:cubicBezTo>
                    <a:pt x="409" y="311"/>
                    <a:pt x="409" y="311"/>
                    <a:pt x="409" y="311"/>
                  </a:cubicBezTo>
                  <a:cubicBezTo>
                    <a:pt x="410" y="313"/>
                    <a:pt x="410" y="313"/>
                    <a:pt x="410" y="313"/>
                  </a:cubicBezTo>
                  <a:cubicBezTo>
                    <a:pt x="410" y="313"/>
                    <a:pt x="410" y="313"/>
                    <a:pt x="410" y="313"/>
                  </a:cubicBezTo>
                  <a:cubicBezTo>
                    <a:pt x="412" y="313"/>
                    <a:pt x="412" y="313"/>
                    <a:pt x="412" y="313"/>
                  </a:cubicBezTo>
                  <a:cubicBezTo>
                    <a:pt x="412" y="314"/>
                    <a:pt x="412" y="314"/>
                    <a:pt x="412" y="314"/>
                  </a:cubicBezTo>
                  <a:cubicBezTo>
                    <a:pt x="412" y="315"/>
                    <a:pt x="412" y="315"/>
                    <a:pt x="412" y="315"/>
                  </a:cubicBezTo>
                  <a:cubicBezTo>
                    <a:pt x="413" y="315"/>
                    <a:pt x="413" y="315"/>
                    <a:pt x="413" y="315"/>
                  </a:cubicBezTo>
                  <a:cubicBezTo>
                    <a:pt x="413" y="315"/>
                    <a:pt x="413" y="315"/>
                    <a:pt x="413" y="315"/>
                  </a:cubicBezTo>
                  <a:cubicBezTo>
                    <a:pt x="413" y="316"/>
                    <a:pt x="413" y="316"/>
                    <a:pt x="413" y="316"/>
                  </a:cubicBezTo>
                  <a:cubicBezTo>
                    <a:pt x="414" y="316"/>
                    <a:pt x="414" y="316"/>
                    <a:pt x="414" y="316"/>
                  </a:cubicBezTo>
                  <a:cubicBezTo>
                    <a:pt x="414" y="317"/>
                    <a:pt x="414" y="317"/>
                    <a:pt x="414" y="317"/>
                  </a:cubicBezTo>
                  <a:cubicBezTo>
                    <a:pt x="415" y="318"/>
                    <a:pt x="415" y="318"/>
                    <a:pt x="415" y="318"/>
                  </a:cubicBezTo>
                  <a:cubicBezTo>
                    <a:pt x="415" y="319"/>
                    <a:pt x="415" y="319"/>
                    <a:pt x="415" y="319"/>
                  </a:cubicBezTo>
                  <a:cubicBezTo>
                    <a:pt x="416" y="319"/>
                    <a:pt x="416" y="319"/>
                    <a:pt x="416" y="319"/>
                  </a:cubicBezTo>
                  <a:cubicBezTo>
                    <a:pt x="416" y="319"/>
                    <a:pt x="416" y="319"/>
                    <a:pt x="416" y="319"/>
                  </a:cubicBezTo>
                  <a:cubicBezTo>
                    <a:pt x="417" y="320"/>
                    <a:pt x="417" y="320"/>
                    <a:pt x="417" y="320"/>
                  </a:cubicBezTo>
                  <a:cubicBezTo>
                    <a:pt x="416" y="322"/>
                    <a:pt x="416" y="322"/>
                    <a:pt x="416" y="322"/>
                  </a:cubicBezTo>
                  <a:cubicBezTo>
                    <a:pt x="416" y="322"/>
                    <a:pt x="416" y="322"/>
                    <a:pt x="416" y="322"/>
                  </a:cubicBezTo>
                  <a:cubicBezTo>
                    <a:pt x="417" y="322"/>
                    <a:pt x="417" y="322"/>
                    <a:pt x="417" y="322"/>
                  </a:cubicBezTo>
                  <a:cubicBezTo>
                    <a:pt x="417" y="323"/>
                    <a:pt x="417" y="323"/>
                    <a:pt x="417" y="323"/>
                  </a:cubicBezTo>
                  <a:cubicBezTo>
                    <a:pt x="418" y="322"/>
                    <a:pt x="418" y="322"/>
                    <a:pt x="418" y="322"/>
                  </a:cubicBezTo>
                  <a:cubicBezTo>
                    <a:pt x="418" y="322"/>
                    <a:pt x="418" y="322"/>
                    <a:pt x="418" y="322"/>
                  </a:cubicBezTo>
                  <a:cubicBezTo>
                    <a:pt x="418" y="324"/>
                    <a:pt x="418" y="324"/>
                    <a:pt x="418" y="324"/>
                  </a:cubicBezTo>
                  <a:cubicBezTo>
                    <a:pt x="418" y="324"/>
                    <a:pt x="418" y="324"/>
                    <a:pt x="418" y="324"/>
                  </a:cubicBezTo>
                  <a:cubicBezTo>
                    <a:pt x="419" y="324"/>
                    <a:pt x="419" y="324"/>
                    <a:pt x="419" y="324"/>
                  </a:cubicBezTo>
                  <a:cubicBezTo>
                    <a:pt x="419" y="324"/>
                    <a:pt x="419" y="324"/>
                    <a:pt x="419" y="324"/>
                  </a:cubicBezTo>
                  <a:cubicBezTo>
                    <a:pt x="419" y="325"/>
                    <a:pt x="419" y="325"/>
                    <a:pt x="419" y="325"/>
                  </a:cubicBezTo>
                  <a:cubicBezTo>
                    <a:pt x="418" y="325"/>
                    <a:pt x="418" y="325"/>
                    <a:pt x="418" y="325"/>
                  </a:cubicBezTo>
                  <a:cubicBezTo>
                    <a:pt x="417" y="325"/>
                    <a:pt x="417" y="325"/>
                    <a:pt x="417" y="325"/>
                  </a:cubicBezTo>
                  <a:cubicBezTo>
                    <a:pt x="418" y="326"/>
                    <a:pt x="418" y="326"/>
                    <a:pt x="418" y="326"/>
                  </a:cubicBezTo>
                  <a:cubicBezTo>
                    <a:pt x="418" y="327"/>
                    <a:pt x="418" y="327"/>
                    <a:pt x="418" y="327"/>
                  </a:cubicBezTo>
                  <a:cubicBezTo>
                    <a:pt x="418" y="328"/>
                    <a:pt x="418" y="328"/>
                    <a:pt x="418" y="328"/>
                  </a:cubicBezTo>
                  <a:cubicBezTo>
                    <a:pt x="418" y="328"/>
                    <a:pt x="418" y="328"/>
                    <a:pt x="418" y="328"/>
                  </a:cubicBezTo>
                  <a:close/>
                  <a:moveTo>
                    <a:pt x="313" y="297"/>
                  </a:moveTo>
                  <a:cubicBezTo>
                    <a:pt x="314" y="297"/>
                    <a:pt x="314" y="297"/>
                    <a:pt x="314" y="297"/>
                  </a:cubicBezTo>
                  <a:cubicBezTo>
                    <a:pt x="314" y="296"/>
                    <a:pt x="314" y="296"/>
                    <a:pt x="314" y="296"/>
                  </a:cubicBezTo>
                  <a:cubicBezTo>
                    <a:pt x="315" y="296"/>
                    <a:pt x="315" y="296"/>
                    <a:pt x="315" y="296"/>
                  </a:cubicBezTo>
                  <a:cubicBezTo>
                    <a:pt x="315" y="296"/>
                    <a:pt x="315" y="296"/>
                    <a:pt x="315" y="296"/>
                  </a:cubicBezTo>
                  <a:cubicBezTo>
                    <a:pt x="316" y="297"/>
                    <a:pt x="316" y="297"/>
                    <a:pt x="316" y="297"/>
                  </a:cubicBezTo>
                  <a:cubicBezTo>
                    <a:pt x="317" y="297"/>
                    <a:pt x="317" y="297"/>
                    <a:pt x="317" y="297"/>
                  </a:cubicBezTo>
                  <a:cubicBezTo>
                    <a:pt x="317" y="296"/>
                    <a:pt x="317" y="296"/>
                    <a:pt x="317" y="296"/>
                  </a:cubicBezTo>
                  <a:cubicBezTo>
                    <a:pt x="318" y="296"/>
                    <a:pt x="318" y="296"/>
                    <a:pt x="318" y="296"/>
                  </a:cubicBezTo>
                  <a:cubicBezTo>
                    <a:pt x="319" y="297"/>
                    <a:pt x="319" y="297"/>
                    <a:pt x="319" y="297"/>
                  </a:cubicBezTo>
                  <a:cubicBezTo>
                    <a:pt x="319" y="298"/>
                    <a:pt x="319" y="298"/>
                    <a:pt x="319" y="298"/>
                  </a:cubicBezTo>
                  <a:cubicBezTo>
                    <a:pt x="318" y="299"/>
                    <a:pt x="318" y="299"/>
                    <a:pt x="318" y="299"/>
                  </a:cubicBezTo>
                  <a:cubicBezTo>
                    <a:pt x="318" y="300"/>
                    <a:pt x="318" y="300"/>
                    <a:pt x="318" y="300"/>
                  </a:cubicBezTo>
                  <a:cubicBezTo>
                    <a:pt x="317" y="301"/>
                    <a:pt x="317" y="301"/>
                    <a:pt x="317" y="301"/>
                  </a:cubicBezTo>
                  <a:cubicBezTo>
                    <a:pt x="317" y="302"/>
                    <a:pt x="317" y="302"/>
                    <a:pt x="317" y="302"/>
                  </a:cubicBezTo>
                  <a:cubicBezTo>
                    <a:pt x="318" y="303"/>
                    <a:pt x="318" y="303"/>
                    <a:pt x="318" y="303"/>
                  </a:cubicBezTo>
                  <a:cubicBezTo>
                    <a:pt x="318" y="303"/>
                    <a:pt x="318" y="303"/>
                    <a:pt x="318" y="303"/>
                  </a:cubicBezTo>
                  <a:cubicBezTo>
                    <a:pt x="319" y="303"/>
                    <a:pt x="319" y="303"/>
                    <a:pt x="319" y="303"/>
                  </a:cubicBezTo>
                  <a:cubicBezTo>
                    <a:pt x="320" y="303"/>
                    <a:pt x="320" y="303"/>
                    <a:pt x="320" y="303"/>
                  </a:cubicBezTo>
                  <a:cubicBezTo>
                    <a:pt x="320" y="302"/>
                    <a:pt x="320" y="302"/>
                    <a:pt x="320" y="302"/>
                  </a:cubicBezTo>
                  <a:cubicBezTo>
                    <a:pt x="321" y="303"/>
                    <a:pt x="321" y="303"/>
                    <a:pt x="321" y="303"/>
                  </a:cubicBezTo>
                  <a:cubicBezTo>
                    <a:pt x="322" y="302"/>
                    <a:pt x="322" y="302"/>
                    <a:pt x="322" y="302"/>
                  </a:cubicBezTo>
                  <a:cubicBezTo>
                    <a:pt x="323" y="301"/>
                    <a:pt x="323" y="301"/>
                    <a:pt x="323" y="301"/>
                  </a:cubicBezTo>
                  <a:cubicBezTo>
                    <a:pt x="323" y="302"/>
                    <a:pt x="323" y="302"/>
                    <a:pt x="323" y="302"/>
                  </a:cubicBezTo>
                  <a:cubicBezTo>
                    <a:pt x="324" y="301"/>
                    <a:pt x="324" y="301"/>
                    <a:pt x="324" y="301"/>
                  </a:cubicBezTo>
                  <a:cubicBezTo>
                    <a:pt x="325" y="299"/>
                    <a:pt x="325" y="299"/>
                    <a:pt x="325" y="299"/>
                  </a:cubicBezTo>
                  <a:cubicBezTo>
                    <a:pt x="326" y="298"/>
                    <a:pt x="326" y="298"/>
                    <a:pt x="326" y="298"/>
                  </a:cubicBezTo>
                  <a:cubicBezTo>
                    <a:pt x="326" y="298"/>
                    <a:pt x="326" y="298"/>
                    <a:pt x="326" y="298"/>
                  </a:cubicBezTo>
                  <a:cubicBezTo>
                    <a:pt x="327" y="298"/>
                    <a:pt x="327" y="298"/>
                    <a:pt x="327" y="298"/>
                  </a:cubicBezTo>
                  <a:cubicBezTo>
                    <a:pt x="327" y="298"/>
                    <a:pt x="327" y="298"/>
                    <a:pt x="327" y="298"/>
                  </a:cubicBezTo>
                  <a:cubicBezTo>
                    <a:pt x="328" y="297"/>
                    <a:pt x="328" y="297"/>
                    <a:pt x="328" y="297"/>
                  </a:cubicBezTo>
                  <a:cubicBezTo>
                    <a:pt x="329" y="297"/>
                    <a:pt x="329" y="297"/>
                    <a:pt x="329" y="297"/>
                  </a:cubicBezTo>
                  <a:cubicBezTo>
                    <a:pt x="330" y="297"/>
                    <a:pt x="330" y="297"/>
                    <a:pt x="330" y="297"/>
                  </a:cubicBezTo>
                  <a:cubicBezTo>
                    <a:pt x="330" y="296"/>
                    <a:pt x="330" y="296"/>
                    <a:pt x="330" y="296"/>
                  </a:cubicBezTo>
                  <a:cubicBezTo>
                    <a:pt x="330" y="294"/>
                    <a:pt x="330" y="294"/>
                    <a:pt x="330" y="294"/>
                  </a:cubicBezTo>
                  <a:cubicBezTo>
                    <a:pt x="331" y="293"/>
                    <a:pt x="331" y="293"/>
                    <a:pt x="331" y="293"/>
                  </a:cubicBezTo>
                  <a:cubicBezTo>
                    <a:pt x="331" y="292"/>
                    <a:pt x="331" y="292"/>
                    <a:pt x="331" y="292"/>
                  </a:cubicBezTo>
                  <a:cubicBezTo>
                    <a:pt x="332" y="292"/>
                    <a:pt x="332" y="292"/>
                    <a:pt x="332" y="292"/>
                  </a:cubicBezTo>
                  <a:cubicBezTo>
                    <a:pt x="333" y="293"/>
                    <a:pt x="333" y="293"/>
                    <a:pt x="333" y="293"/>
                  </a:cubicBezTo>
                  <a:cubicBezTo>
                    <a:pt x="333" y="292"/>
                    <a:pt x="333" y="292"/>
                    <a:pt x="333" y="292"/>
                  </a:cubicBezTo>
                  <a:cubicBezTo>
                    <a:pt x="334" y="292"/>
                    <a:pt x="334" y="292"/>
                    <a:pt x="334" y="292"/>
                  </a:cubicBezTo>
                  <a:cubicBezTo>
                    <a:pt x="335" y="292"/>
                    <a:pt x="335" y="292"/>
                    <a:pt x="335" y="292"/>
                  </a:cubicBezTo>
                  <a:cubicBezTo>
                    <a:pt x="335" y="293"/>
                    <a:pt x="335" y="293"/>
                    <a:pt x="335" y="293"/>
                  </a:cubicBezTo>
                  <a:cubicBezTo>
                    <a:pt x="334" y="294"/>
                    <a:pt x="334" y="294"/>
                    <a:pt x="334" y="294"/>
                  </a:cubicBezTo>
                  <a:cubicBezTo>
                    <a:pt x="333" y="295"/>
                    <a:pt x="333" y="295"/>
                    <a:pt x="333" y="295"/>
                  </a:cubicBezTo>
                  <a:cubicBezTo>
                    <a:pt x="334" y="295"/>
                    <a:pt x="334" y="295"/>
                    <a:pt x="334" y="295"/>
                  </a:cubicBezTo>
                  <a:cubicBezTo>
                    <a:pt x="336" y="295"/>
                    <a:pt x="336" y="295"/>
                    <a:pt x="336" y="295"/>
                  </a:cubicBezTo>
                  <a:cubicBezTo>
                    <a:pt x="337" y="296"/>
                    <a:pt x="337" y="296"/>
                    <a:pt x="337" y="296"/>
                  </a:cubicBezTo>
                  <a:cubicBezTo>
                    <a:pt x="337" y="297"/>
                    <a:pt x="337" y="297"/>
                    <a:pt x="337" y="297"/>
                  </a:cubicBezTo>
                  <a:cubicBezTo>
                    <a:pt x="337" y="298"/>
                    <a:pt x="337" y="298"/>
                    <a:pt x="337" y="298"/>
                  </a:cubicBezTo>
                  <a:cubicBezTo>
                    <a:pt x="336" y="298"/>
                    <a:pt x="336" y="298"/>
                    <a:pt x="336" y="298"/>
                  </a:cubicBezTo>
                  <a:cubicBezTo>
                    <a:pt x="336" y="299"/>
                    <a:pt x="336" y="299"/>
                    <a:pt x="336" y="299"/>
                  </a:cubicBezTo>
                  <a:cubicBezTo>
                    <a:pt x="336" y="300"/>
                    <a:pt x="336" y="300"/>
                    <a:pt x="336" y="300"/>
                  </a:cubicBezTo>
                  <a:cubicBezTo>
                    <a:pt x="337" y="299"/>
                    <a:pt x="337" y="299"/>
                    <a:pt x="337" y="299"/>
                  </a:cubicBezTo>
                  <a:cubicBezTo>
                    <a:pt x="338" y="299"/>
                    <a:pt x="338" y="299"/>
                    <a:pt x="338" y="299"/>
                  </a:cubicBezTo>
                  <a:cubicBezTo>
                    <a:pt x="338" y="300"/>
                    <a:pt x="338" y="300"/>
                    <a:pt x="338" y="300"/>
                  </a:cubicBezTo>
                  <a:cubicBezTo>
                    <a:pt x="339" y="300"/>
                    <a:pt x="339" y="300"/>
                    <a:pt x="339" y="300"/>
                  </a:cubicBezTo>
                  <a:cubicBezTo>
                    <a:pt x="339" y="300"/>
                    <a:pt x="339" y="300"/>
                    <a:pt x="339" y="300"/>
                  </a:cubicBezTo>
                  <a:cubicBezTo>
                    <a:pt x="340" y="300"/>
                    <a:pt x="340" y="300"/>
                    <a:pt x="340" y="300"/>
                  </a:cubicBezTo>
                  <a:cubicBezTo>
                    <a:pt x="341" y="301"/>
                    <a:pt x="341" y="301"/>
                    <a:pt x="341" y="301"/>
                  </a:cubicBezTo>
                  <a:cubicBezTo>
                    <a:pt x="342" y="301"/>
                    <a:pt x="342" y="301"/>
                    <a:pt x="342" y="301"/>
                  </a:cubicBezTo>
                  <a:cubicBezTo>
                    <a:pt x="343" y="302"/>
                    <a:pt x="343" y="302"/>
                    <a:pt x="343" y="302"/>
                  </a:cubicBezTo>
                  <a:cubicBezTo>
                    <a:pt x="344" y="302"/>
                    <a:pt x="344" y="302"/>
                    <a:pt x="344" y="302"/>
                  </a:cubicBezTo>
                  <a:cubicBezTo>
                    <a:pt x="345" y="300"/>
                    <a:pt x="345" y="300"/>
                    <a:pt x="345" y="300"/>
                  </a:cubicBezTo>
                  <a:cubicBezTo>
                    <a:pt x="345" y="300"/>
                    <a:pt x="345" y="300"/>
                    <a:pt x="345" y="300"/>
                  </a:cubicBezTo>
                  <a:cubicBezTo>
                    <a:pt x="346" y="299"/>
                    <a:pt x="346" y="299"/>
                    <a:pt x="346" y="299"/>
                  </a:cubicBezTo>
                  <a:cubicBezTo>
                    <a:pt x="347" y="299"/>
                    <a:pt x="347" y="299"/>
                    <a:pt x="347" y="299"/>
                  </a:cubicBezTo>
                  <a:cubicBezTo>
                    <a:pt x="348" y="298"/>
                    <a:pt x="348" y="298"/>
                    <a:pt x="348" y="298"/>
                  </a:cubicBezTo>
                  <a:cubicBezTo>
                    <a:pt x="347" y="298"/>
                    <a:pt x="347" y="298"/>
                    <a:pt x="347" y="298"/>
                  </a:cubicBezTo>
                  <a:cubicBezTo>
                    <a:pt x="346" y="297"/>
                    <a:pt x="346" y="297"/>
                    <a:pt x="346" y="297"/>
                  </a:cubicBezTo>
                  <a:cubicBezTo>
                    <a:pt x="347" y="297"/>
                    <a:pt x="347" y="297"/>
                    <a:pt x="347" y="297"/>
                  </a:cubicBezTo>
                  <a:cubicBezTo>
                    <a:pt x="347" y="296"/>
                    <a:pt x="347" y="296"/>
                    <a:pt x="347" y="296"/>
                  </a:cubicBezTo>
                  <a:cubicBezTo>
                    <a:pt x="347" y="296"/>
                    <a:pt x="347" y="296"/>
                    <a:pt x="347" y="296"/>
                  </a:cubicBezTo>
                  <a:cubicBezTo>
                    <a:pt x="346" y="295"/>
                    <a:pt x="346" y="295"/>
                    <a:pt x="346" y="295"/>
                  </a:cubicBezTo>
                  <a:cubicBezTo>
                    <a:pt x="346" y="295"/>
                    <a:pt x="346" y="295"/>
                    <a:pt x="346" y="295"/>
                  </a:cubicBezTo>
                  <a:cubicBezTo>
                    <a:pt x="346" y="296"/>
                    <a:pt x="346" y="296"/>
                    <a:pt x="346" y="296"/>
                  </a:cubicBezTo>
                  <a:cubicBezTo>
                    <a:pt x="345" y="296"/>
                    <a:pt x="345" y="296"/>
                    <a:pt x="345" y="296"/>
                  </a:cubicBezTo>
                  <a:cubicBezTo>
                    <a:pt x="345" y="296"/>
                    <a:pt x="345" y="296"/>
                    <a:pt x="345" y="296"/>
                  </a:cubicBezTo>
                  <a:cubicBezTo>
                    <a:pt x="344" y="295"/>
                    <a:pt x="344" y="295"/>
                    <a:pt x="344" y="295"/>
                  </a:cubicBezTo>
                  <a:cubicBezTo>
                    <a:pt x="344" y="295"/>
                    <a:pt x="344" y="295"/>
                    <a:pt x="344" y="295"/>
                  </a:cubicBezTo>
                  <a:cubicBezTo>
                    <a:pt x="343" y="295"/>
                    <a:pt x="343" y="295"/>
                    <a:pt x="343" y="295"/>
                  </a:cubicBezTo>
                  <a:cubicBezTo>
                    <a:pt x="342" y="296"/>
                    <a:pt x="342" y="296"/>
                    <a:pt x="342" y="296"/>
                  </a:cubicBezTo>
                  <a:cubicBezTo>
                    <a:pt x="340" y="296"/>
                    <a:pt x="340" y="296"/>
                    <a:pt x="340" y="296"/>
                  </a:cubicBezTo>
                  <a:cubicBezTo>
                    <a:pt x="340" y="295"/>
                    <a:pt x="340" y="295"/>
                    <a:pt x="340" y="295"/>
                  </a:cubicBezTo>
                  <a:cubicBezTo>
                    <a:pt x="341" y="294"/>
                    <a:pt x="341" y="294"/>
                    <a:pt x="341" y="294"/>
                  </a:cubicBezTo>
                  <a:cubicBezTo>
                    <a:pt x="341" y="294"/>
                    <a:pt x="341" y="294"/>
                    <a:pt x="341" y="294"/>
                  </a:cubicBezTo>
                  <a:cubicBezTo>
                    <a:pt x="342" y="294"/>
                    <a:pt x="342" y="294"/>
                    <a:pt x="342" y="294"/>
                  </a:cubicBezTo>
                  <a:cubicBezTo>
                    <a:pt x="342" y="293"/>
                    <a:pt x="342" y="293"/>
                    <a:pt x="342" y="293"/>
                  </a:cubicBezTo>
                  <a:cubicBezTo>
                    <a:pt x="342" y="292"/>
                    <a:pt x="342" y="292"/>
                    <a:pt x="342" y="292"/>
                  </a:cubicBezTo>
                  <a:cubicBezTo>
                    <a:pt x="342" y="291"/>
                    <a:pt x="342" y="291"/>
                    <a:pt x="342" y="291"/>
                  </a:cubicBezTo>
                  <a:cubicBezTo>
                    <a:pt x="342" y="290"/>
                    <a:pt x="342" y="290"/>
                    <a:pt x="342" y="290"/>
                  </a:cubicBezTo>
                  <a:cubicBezTo>
                    <a:pt x="342" y="290"/>
                    <a:pt x="342" y="290"/>
                    <a:pt x="342" y="290"/>
                  </a:cubicBezTo>
                  <a:cubicBezTo>
                    <a:pt x="342" y="289"/>
                    <a:pt x="342" y="289"/>
                    <a:pt x="342" y="289"/>
                  </a:cubicBezTo>
                  <a:cubicBezTo>
                    <a:pt x="342" y="288"/>
                    <a:pt x="342" y="288"/>
                    <a:pt x="342" y="288"/>
                  </a:cubicBezTo>
                  <a:cubicBezTo>
                    <a:pt x="340" y="286"/>
                    <a:pt x="340" y="286"/>
                    <a:pt x="340" y="286"/>
                  </a:cubicBezTo>
                  <a:cubicBezTo>
                    <a:pt x="338" y="286"/>
                    <a:pt x="338" y="286"/>
                    <a:pt x="338" y="286"/>
                  </a:cubicBezTo>
                  <a:cubicBezTo>
                    <a:pt x="338" y="285"/>
                    <a:pt x="338" y="285"/>
                    <a:pt x="338" y="285"/>
                  </a:cubicBezTo>
                  <a:cubicBezTo>
                    <a:pt x="338" y="284"/>
                    <a:pt x="338" y="284"/>
                    <a:pt x="338" y="284"/>
                  </a:cubicBezTo>
                  <a:cubicBezTo>
                    <a:pt x="337" y="284"/>
                    <a:pt x="337" y="284"/>
                    <a:pt x="337" y="284"/>
                  </a:cubicBezTo>
                  <a:cubicBezTo>
                    <a:pt x="337" y="283"/>
                    <a:pt x="337" y="283"/>
                    <a:pt x="337" y="283"/>
                  </a:cubicBezTo>
                  <a:cubicBezTo>
                    <a:pt x="337" y="282"/>
                    <a:pt x="337" y="282"/>
                    <a:pt x="337" y="282"/>
                  </a:cubicBezTo>
                  <a:cubicBezTo>
                    <a:pt x="337" y="281"/>
                    <a:pt x="337" y="281"/>
                    <a:pt x="337" y="281"/>
                  </a:cubicBezTo>
                  <a:cubicBezTo>
                    <a:pt x="335" y="281"/>
                    <a:pt x="335" y="281"/>
                    <a:pt x="335" y="281"/>
                  </a:cubicBezTo>
                  <a:cubicBezTo>
                    <a:pt x="333" y="280"/>
                    <a:pt x="333" y="280"/>
                    <a:pt x="333" y="280"/>
                  </a:cubicBezTo>
                  <a:cubicBezTo>
                    <a:pt x="332" y="279"/>
                    <a:pt x="332" y="279"/>
                    <a:pt x="332" y="279"/>
                  </a:cubicBezTo>
                  <a:cubicBezTo>
                    <a:pt x="333" y="278"/>
                    <a:pt x="333" y="278"/>
                    <a:pt x="333" y="278"/>
                  </a:cubicBezTo>
                  <a:cubicBezTo>
                    <a:pt x="333" y="277"/>
                    <a:pt x="333" y="277"/>
                    <a:pt x="333" y="277"/>
                  </a:cubicBezTo>
                  <a:cubicBezTo>
                    <a:pt x="332" y="277"/>
                    <a:pt x="332" y="277"/>
                    <a:pt x="332" y="277"/>
                  </a:cubicBezTo>
                  <a:cubicBezTo>
                    <a:pt x="332" y="276"/>
                    <a:pt x="332" y="276"/>
                    <a:pt x="332" y="276"/>
                  </a:cubicBezTo>
                  <a:cubicBezTo>
                    <a:pt x="331" y="276"/>
                    <a:pt x="331" y="276"/>
                    <a:pt x="331" y="276"/>
                  </a:cubicBezTo>
                  <a:cubicBezTo>
                    <a:pt x="330" y="277"/>
                    <a:pt x="330" y="277"/>
                    <a:pt x="330" y="277"/>
                  </a:cubicBezTo>
                  <a:cubicBezTo>
                    <a:pt x="330" y="278"/>
                    <a:pt x="330" y="278"/>
                    <a:pt x="330" y="278"/>
                  </a:cubicBezTo>
                  <a:cubicBezTo>
                    <a:pt x="329" y="279"/>
                    <a:pt x="329" y="279"/>
                    <a:pt x="329" y="279"/>
                  </a:cubicBezTo>
                  <a:cubicBezTo>
                    <a:pt x="329" y="278"/>
                    <a:pt x="329" y="278"/>
                    <a:pt x="329" y="278"/>
                  </a:cubicBezTo>
                  <a:cubicBezTo>
                    <a:pt x="329" y="277"/>
                    <a:pt x="329" y="277"/>
                    <a:pt x="329" y="277"/>
                  </a:cubicBezTo>
                  <a:cubicBezTo>
                    <a:pt x="328" y="276"/>
                    <a:pt x="328" y="276"/>
                    <a:pt x="328" y="276"/>
                  </a:cubicBezTo>
                  <a:cubicBezTo>
                    <a:pt x="328" y="275"/>
                    <a:pt x="328" y="275"/>
                    <a:pt x="328" y="275"/>
                  </a:cubicBezTo>
                  <a:cubicBezTo>
                    <a:pt x="329" y="275"/>
                    <a:pt x="329" y="275"/>
                    <a:pt x="329" y="275"/>
                  </a:cubicBezTo>
                  <a:cubicBezTo>
                    <a:pt x="330" y="275"/>
                    <a:pt x="330" y="275"/>
                    <a:pt x="330" y="275"/>
                  </a:cubicBezTo>
                  <a:cubicBezTo>
                    <a:pt x="330" y="274"/>
                    <a:pt x="330" y="274"/>
                    <a:pt x="330" y="274"/>
                  </a:cubicBezTo>
                  <a:cubicBezTo>
                    <a:pt x="330" y="273"/>
                    <a:pt x="330" y="273"/>
                    <a:pt x="330" y="273"/>
                  </a:cubicBezTo>
                  <a:cubicBezTo>
                    <a:pt x="330" y="272"/>
                    <a:pt x="330" y="272"/>
                    <a:pt x="330" y="272"/>
                  </a:cubicBezTo>
                  <a:cubicBezTo>
                    <a:pt x="328" y="272"/>
                    <a:pt x="328" y="272"/>
                    <a:pt x="328" y="272"/>
                  </a:cubicBezTo>
                  <a:cubicBezTo>
                    <a:pt x="328" y="271"/>
                    <a:pt x="328" y="271"/>
                    <a:pt x="328" y="271"/>
                  </a:cubicBezTo>
                  <a:cubicBezTo>
                    <a:pt x="329" y="270"/>
                    <a:pt x="329" y="270"/>
                    <a:pt x="329" y="270"/>
                  </a:cubicBezTo>
                  <a:cubicBezTo>
                    <a:pt x="329" y="270"/>
                    <a:pt x="329" y="270"/>
                    <a:pt x="329" y="270"/>
                  </a:cubicBezTo>
                  <a:cubicBezTo>
                    <a:pt x="326" y="271"/>
                    <a:pt x="326" y="271"/>
                    <a:pt x="326" y="271"/>
                  </a:cubicBezTo>
                  <a:cubicBezTo>
                    <a:pt x="325" y="272"/>
                    <a:pt x="325" y="272"/>
                    <a:pt x="325" y="272"/>
                  </a:cubicBezTo>
                  <a:cubicBezTo>
                    <a:pt x="324" y="274"/>
                    <a:pt x="324" y="274"/>
                    <a:pt x="324" y="274"/>
                  </a:cubicBezTo>
                  <a:cubicBezTo>
                    <a:pt x="323" y="276"/>
                    <a:pt x="323" y="276"/>
                    <a:pt x="323" y="276"/>
                  </a:cubicBezTo>
                  <a:cubicBezTo>
                    <a:pt x="323" y="277"/>
                    <a:pt x="323" y="277"/>
                    <a:pt x="323" y="277"/>
                  </a:cubicBezTo>
                  <a:cubicBezTo>
                    <a:pt x="322" y="278"/>
                    <a:pt x="322" y="278"/>
                    <a:pt x="322" y="278"/>
                  </a:cubicBezTo>
                  <a:cubicBezTo>
                    <a:pt x="322" y="279"/>
                    <a:pt x="322" y="279"/>
                    <a:pt x="322" y="279"/>
                  </a:cubicBezTo>
                  <a:cubicBezTo>
                    <a:pt x="321" y="281"/>
                    <a:pt x="321" y="281"/>
                    <a:pt x="321" y="281"/>
                  </a:cubicBezTo>
                  <a:cubicBezTo>
                    <a:pt x="321" y="282"/>
                    <a:pt x="321" y="282"/>
                    <a:pt x="321" y="282"/>
                  </a:cubicBezTo>
                  <a:cubicBezTo>
                    <a:pt x="321" y="282"/>
                    <a:pt x="321" y="282"/>
                    <a:pt x="321" y="282"/>
                  </a:cubicBezTo>
                  <a:cubicBezTo>
                    <a:pt x="320" y="283"/>
                    <a:pt x="320" y="283"/>
                    <a:pt x="320" y="283"/>
                  </a:cubicBezTo>
                  <a:cubicBezTo>
                    <a:pt x="320" y="284"/>
                    <a:pt x="320" y="284"/>
                    <a:pt x="320" y="284"/>
                  </a:cubicBezTo>
                  <a:cubicBezTo>
                    <a:pt x="319" y="286"/>
                    <a:pt x="319" y="286"/>
                    <a:pt x="319" y="286"/>
                  </a:cubicBezTo>
                  <a:cubicBezTo>
                    <a:pt x="318" y="287"/>
                    <a:pt x="318" y="287"/>
                    <a:pt x="318" y="287"/>
                  </a:cubicBezTo>
                  <a:cubicBezTo>
                    <a:pt x="318" y="288"/>
                    <a:pt x="318" y="288"/>
                    <a:pt x="318" y="288"/>
                  </a:cubicBezTo>
                  <a:cubicBezTo>
                    <a:pt x="318" y="289"/>
                    <a:pt x="318" y="289"/>
                    <a:pt x="318" y="289"/>
                  </a:cubicBezTo>
                  <a:cubicBezTo>
                    <a:pt x="318" y="291"/>
                    <a:pt x="318" y="291"/>
                    <a:pt x="318" y="291"/>
                  </a:cubicBezTo>
                  <a:cubicBezTo>
                    <a:pt x="317" y="292"/>
                    <a:pt x="317" y="292"/>
                    <a:pt x="317" y="292"/>
                  </a:cubicBezTo>
                  <a:cubicBezTo>
                    <a:pt x="316" y="292"/>
                    <a:pt x="316" y="292"/>
                    <a:pt x="316" y="292"/>
                  </a:cubicBezTo>
                  <a:cubicBezTo>
                    <a:pt x="314" y="293"/>
                    <a:pt x="314" y="293"/>
                    <a:pt x="314" y="293"/>
                  </a:cubicBezTo>
                  <a:cubicBezTo>
                    <a:pt x="314" y="294"/>
                    <a:pt x="314" y="294"/>
                    <a:pt x="314" y="294"/>
                  </a:cubicBezTo>
                  <a:cubicBezTo>
                    <a:pt x="313" y="296"/>
                    <a:pt x="313" y="296"/>
                    <a:pt x="313" y="296"/>
                  </a:cubicBezTo>
                  <a:cubicBezTo>
                    <a:pt x="313" y="297"/>
                    <a:pt x="313" y="297"/>
                    <a:pt x="313" y="297"/>
                  </a:cubicBezTo>
                  <a:close/>
                  <a:moveTo>
                    <a:pt x="323" y="315"/>
                  </a:moveTo>
                  <a:cubicBezTo>
                    <a:pt x="324" y="316"/>
                    <a:pt x="324" y="316"/>
                    <a:pt x="324" y="316"/>
                  </a:cubicBezTo>
                  <a:cubicBezTo>
                    <a:pt x="324" y="316"/>
                    <a:pt x="324" y="316"/>
                    <a:pt x="324" y="316"/>
                  </a:cubicBezTo>
                  <a:cubicBezTo>
                    <a:pt x="325" y="314"/>
                    <a:pt x="325" y="314"/>
                    <a:pt x="325" y="314"/>
                  </a:cubicBezTo>
                  <a:cubicBezTo>
                    <a:pt x="326" y="314"/>
                    <a:pt x="326" y="314"/>
                    <a:pt x="326" y="314"/>
                  </a:cubicBezTo>
                  <a:cubicBezTo>
                    <a:pt x="327" y="314"/>
                    <a:pt x="327" y="314"/>
                    <a:pt x="327" y="314"/>
                  </a:cubicBezTo>
                  <a:cubicBezTo>
                    <a:pt x="327" y="315"/>
                    <a:pt x="327" y="315"/>
                    <a:pt x="327" y="315"/>
                  </a:cubicBezTo>
                  <a:cubicBezTo>
                    <a:pt x="328" y="315"/>
                    <a:pt x="328" y="315"/>
                    <a:pt x="328" y="315"/>
                  </a:cubicBezTo>
                  <a:cubicBezTo>
                    <a:pt x="329" y="313"/>
                    <a:pt x="329" y="313"/>
                    <a:pt x="329" y="313"/>
                  </a:cubicBezTo>
                  <a:cubicBezTo>
                    <a:pt x="330" y="313"/>
                    <a:pt x="330" y="313"/>
                    <a:pt x="330" y="313"/>
                  </a:cubicBezTo>
                  <a:cubicBezTo>
                    <a:pt x="331" y="312"/>
                    <a:pt x="331" y="312"/>
                    <a:pt x="331" y="312"/>
                  </a:cubicBezTo>
                  <a:cubicBezTo>
                    <a:pt x="332" y="311"/>
                    <a:pt x="332" y="311"/>
                    <a:pt x="332" y="311"/>
                  </a:cubicBezTo>
                  <a:cubicBezTo>
                    <a:pt x="333" y="311"/>
                    <a:pt x="333" y="311"/>
                    <a:pt x="333" y="311"/>
                  </a:cubicBezTo>
                  <a:cubicBezTo>
                    <a:pt x="335" y="310"/>
                    <a:pt x="335" y="310"/>
                    <a:pt x="335" y="310"/>
                  </a:cubicBezTo>
                  <a:cubicBezTo>
                    <a:pt x="335" y="309"/>
                    <a:pt x="335" y="309"/>
                    <a:pt x="335" y="309"/>
                  </a:cubicBezTo>
                  <a:cubicBezTo>
                    <a:pt x="336" y="308"/>
                    <a:pt x="336" y="308"/>
                    <a:pt x="336" y="308"/>
                  </a:cubicBezTo>
                  <a:cubicBezTo>
                    <a:pt x="336" y="308"/>
                    <a:pt x="336" y="308"/>
                    <a:pt x="336" y="308"/>
                  </a:cubicBezTo>
                  <a:cubicBezTo>
                    <a:pt x="334" y="308"/>
                    <a:pt x="334" y="308"/>
                    <a:pt x="334" y="308"/>
                  </a:cubicBezTo>
                  <a:cubicBezTo>
                    <a:pt x="334" y="307"/>
                    <a:pt x="334" y="307"/>
                    <a:pt x="334" y="307"/>
                  </a:cubicBezTo>
                  <a:cubicBezTo>
                    <a:pt x="333" y="307"/>
                    <a:pt x="333" y="307"/>
                    <a:pt x="333" y="307"/>
                  </a:cubicBezTo>
                  <a:cubicBezTo>
                    <a:pt x="332" y="308"/>
                    <a:pt x="332" y="308"/>
                    <a:pt x="332" y="308"/>
                  </a:cubicBezTo>
                  <a:cubicBezTo>
                    <a:pt x="332" y="307"/>
                    <a:pt x="332" y="307"/>
                    <a:pt x="332" y="307"/>
                  </a:cubicBezTo>
                  <a:cubicBezTo>
                    <a:pt x="331" y="308"/>
                    <a:pt x="331" y="308"/>
                    <a:pt x="331" y="308"/>
                  </a:cubicBezTo>
                  <a:cubicBezTo>
                    <a:pt x="330" y="308"/>
                    <a:pt x="330" y="308"/>
                    <a:pt x="330" y="308"/>
                  </a:cubicBezTo>
                  <a:cubicBezTo>
                    <a:pt x="329" y="308"/>
                    <a:pt x="329" y="308"/>
                    <a:pt x="329" y="308"/>
                  </a:cubicBezTo>
                  <a:cubicBezTo>
                    <a:pt x="329" y="307"/>
                    <a:pt x="329" y="307"/>
                    <a:pt x="329" y="307"/>
                  </a:cubicBezTo>
                  <a:cubicBezTo>
                    <a:pt x="328" y="307"/>
                    <a:pt x="328" y="307"/>
                    <a:pt x="328" y="307"/>
                  </a:cubicBezTo>
                  <a:cubicBezTo>
                    <a:pt x="327" y="307"/>
                    <a:pt x="327" y="307"/>
                    <a:pt x="327" y="307"/>
                  </a:cubicBezTo>
                  <a:cubicBezTo>
                    <a:pt x="326" y="309"/>
                    <a:pt x="326" y="309"/>
                    <a:pt x="326" y="309"/>
                  </a:cubicBezTo>
                  <a:cubicBezTo>
                    <a:pt x="326" y="310"/>
                    <a:pt x="326" y="310"/>
                    <a:pt x="326" y="310"/>
                  </a:cubicBezTo>
                  <a:cubicBezTo>
                    <a:pt x="325" y="310"/>
                    <a:pt x="325" y="310"/>
                    <a:pt x="325" y="310"/>
                  </a:cubicBezTo>
                  <a:cubicBezTo>
                    <a:pt x="323" y="311"/>
                    <a:pt x="323" y="311"/>
                    <a:pt x="323" y="311"/>
                  </a:cubicBezTo>
                  <a:cubicBezTo>
                    <a:pt x="323" y="312"/>
                    <a:pt x="323" y="312"/>
                    <a:pt x="323" y="312"/>
                  </a:cubicBezTo>
                  <a:cubicBezTo>
                    <a:pt x="323" y="312"/>
                    <a:pt x="323" y="312"/>
                    <a:pt x="323" y="312"/>
                  </a:cubicBezTo>
                  <a:cubicBezTo>
                    <a:pt x="324" y="313"/>
                    <a:pt x="324" y="313"/>
                    <a:pt x="324" y="313"/>
                  </a:cubicBezTo>
                  <a:cubicBezTo>
                    <a:pt x="323" y="314"/>
                    <a:pt x="323" y="314"/>
                    <a:pt x="323" y="314"/>
                  </a:cubicBezTo>
                  <a:cubicBezTo>
                    <a:pt x="323" y="315"/>
                    <a:pt x="323" y="315"/>
                    <a:pt x="323" y="315"/>
                  </a:cubicBezTo>
                  <a:close/>
                  <a:moveTo>
                    <a:pt x="425" y="324"/>
                  </a:moveTo>
                  <a:cubicBezTo>
                    <a:pt x="425" y="324"/>
                    <a:pt x="425" y="324"/>
                    <a:pt x="425" y="324"/>
                  </a:cubicBezTo>
                  <a:cubicBezTo>
                    <a:pt x="426" y="324"/>
                    <a:pt x="426" y="324"/>
                    <a:pt x="426" y="324"/>
                  </a:cubicBezTo>
                  <a:cubicBezTo>
                    <a:pt x="427" y="325"/>
                    <a:pt x="427" y="325"/>
                    <a:pt x="427" y="325"/>
                  </a:cubicBezTo>
                  <a:cubicBezTo>
                    <a:pt x="428" y="324"/>
                    <a:pt x="428" y="324"/>
                    <a:pt x="428" y="324"/>
                  </a:cubicBezTo>
                  <a:cubicBezTo>
                    <a:pt x="428" y="324"/>
                    <a:pt x="428" y="324"/>
                    <a:pt x="428" y="324"/>
                  </a:cubicBezTo>
                  <a:cubicBezTo>
                    <a:pt x="428" y="323"/>
                    <a:pt x="428" y="323"/>
                    <a:pt x="428" y="323"/>
                  </a:cubicBezTo>
                  <a:cubicBezTo>
                    <a:pt x="428" y="323"/>
                    <a:pt x="428" y="323"/>
                    <a:pt x="428" y="323"/>
                  </a:cubicBezTo>
                  <a:cubicBezTo>
                    <a:pt x="428" y="322"/>
                    <a:pt x="428" y="322"/>
                    <a:pt x="428" y="322"/>
                  </a:cubicBezTo>
                  <a:cubicBezTo>
                    <a:pt x="427" y="323"/>
                    <a:pt x="427" y="323"/>
                    <a:pt x="427" y="323"/>
                  </a:cubicBezTo>
                  <a:cubicBezTo>
                    <a:pt x="426" y="323"/>
                    <a:pt x="426" y="323"/>
                    <a:pt x="426" y="323"/>
                  </a:cubicBezTo>
                  <a:cubicBezTo>
                    <a:pt x="425" y="324"/>
                    <a:pt x="425" y="324"/>
                    <a:pt x="425" y="324"/>
                  </a:cubicBezTo>
                  <a:close/>
                  <a:moveTo>
                    <a:pt x="393" y="315"/>
                  </a:moveTo>
                  <a:cubicBezTo>
                    <a:pt x="393" y="316"/>
                    <a:pt x="393" y="316"/>
                    <a:pt x="393" y="316"/>
                  </a:cubicBezTo>
                  <a:cubicBezTo>
                    <a:pt x="395" y="316"/>
                    <a:pt x="395" y="316"/>
                    <a:pt x="395" y="316"/>
                  </a:cubicBezTo>
                  <a:cubicBezTo>
                    <a:pt x="395" y="317"/>
                    <a:pt x="395" y="317"/>
                    <a:pt x="395" y="317"/>
                  </a:cubicBezTo>
                  <a:cubicBezTo>
                    <a:pt x="395" y="317"/>
                    <a:pt x="395" y="317"/>
                    <a:pt x="395" y="317"/>
                  </a:cubicBezTo>
                  <a:cubicBezTo>
                    <a:pt x="395" y="318"/>
                    <a:pt x="395" y="318"/>
                    <a:pt x="395" y="318"/>
                  </a:cubicBezTo>
                  <a:cubicBezTo>
                    <a:pt x="396" y="318"/>
                    <a:pt x="396" y="318"/>
                    <a:pt x="396" y="318"/>
                  </a:cubicBezTo>
                  <a:cubicBezTo>
                    <a:pt x="396" y="318"/>
                    <a:pt x="396" y="318"/>
                    <a:pt x="396" y="318"/>
                  </a:cubicBezTo>
                  <a:cubicBezTo>
                    <a:pt x="397" y="318"/>
                    <a:pt x="397" y="318"/>
                    <a:pt x="397" y="318"/>
                  </a:cubicBezTo>
                  <a:cubicBezTo>
                    <a:pt x="397" y="318"/>
                    <a:pt x="397" y="318"/>
                    <a:pt x="397" y="318"/>
                  </a:cubicBezTo>
                  <a:cubicBezTo>
                    <a:pt x="397" y="318"/>
                    <a:pt x="397" y="318"/>
                    <a:pt x="397" y="318"/>
                  </a:cubicBezTo>
                  <a:cubicBezTo>
                    <a:pt x="397" y="317"/>
                    <a:pt x="397" y="317"/>
                    <a:pt x="397" y="317"/>
                  </a:cubicBezTo>
                  <a:cubicBezTo>
                    <a:pt x="396" y="316"/>
                    <a:pt x="396" y="316"/>
                    <a:pt x="396" y="316"/>
                  </a:cubicBezTo>
                  <a:cubicBezTo>
                    <a:pt x="396" y="316"/>
                    <a:pt x="396" y="316"/>
                    <a:pt x="396" y="316"/>
                  </a:cubicBezTo>
                  <a:cubicBezTo>
                    <a:pt x="395" y="316"/>
                    <a:pt x="395" y="316"/>
                    <a:pt x="395" y="316"/>
                  </a:cubicBezTo>
                  <a:cubicBezTo>
                    <a:pt x="394" y="315"/>
                    <a:pt x="394" y="315"/>
                    <a:pt x="394" y="315"/>
                  </a:cubicBezTo>
                  <a:cubicBezTo>
                    <a:pt x="393" y="315"/>
                    <a:pt x="393" y="315"/>
                    <a:pt x="393" y="315"/>
                  </a:cubicBezTo>
                  <a:cubicBezTo>
                    <a:pt x="393" y="315"/>
                    <a:pt x="393" y="315"/>
                    <a:pt x="393" y="315"/>
                  </a:cubicBezTo>
                  <a:close/>
                  <a:moveTo>
                    <a:pt x="423" y="332"/>
                  </a:moveTo>
                  <a:cubicBezTo>
                    <a:pt x="422" y="331"/>
                    <a:pt x="422" y="331"/>
                    <a:pt x="422" y="331"/>
                  </a:cubicBezTo>
                  <a:cubicBezTo>
                    <a:pt x="422" y="330"/>
                    <a:pt x="422" y="330"/>
                    <a:pt x="422" y="330"/>
                  </a:cubicBezTo>
                  <a:cubicBezTo>
                    <a:pt x="422" y="330"/>
                    <a:pt x="422" y="330"/>
                    <a:pt x="422" y="330"/>
                  </a:cubicBezTo>
                  <a:cubicBezTo>
                    <a:pt x="422" y="329"/>
                    <a:pt x="422" y="329"/>
                    <a:pt x="422" y="329"/>
                  </a:cubicBezTo>
                  <a:cubicBezTo>
                    <a:pt x="422" y="328"/>
                    <a:pt x="422" y="328"/>
                    <a:pt x="422" y="328"/>
                  </a:cubicBezTo>
                  <a:cubicBezTo>
                    <a:pt x="423" y="329"/>
                    <a:pt x="423" y="329"/>
                    <a:pt x="423" y="329"/>
                  </a:cubicBezTo>
                  <a:cubicBezTo>
                    <a:pt x="423" y="330"/>
                    <a:pt x="423" y="330"/>
                    <a:pt x="423" y="330"/>
                  </a:cubicBezTo>
                  <a:cubicBezTo>
                    <a:pt x="424" y="330"/>
                    <a:pt x="424" y="330"/>
                    <a:pt x="424" y="330"/>
                  </a:cubicBezTo>
                  <a:cubicBezTo>
                    <a:pt x="424" y="331"/>
                    <a:pt x="424" y="331"/>
                    <a:pt x="424" y="331"/>
                  </a:cubicBezTo>
                  <a:cubicBezTo>
                    <a:pt x="423" y="332"/>
                    <a:pt x="423" y="332"/>
                    <a:pt x="423" y="332"/>
                  </a:cubicBezTo>
                  <a:close/>
                  <a:moveTo>
                    <a:pt x="422" y="335"/>
                  </a:moveTo>
                  <a:cubicBezTo>
                    <a:pt x="422" y="335"/>
                    <a:pt x="422" y="335"/>
                    <a:pt x="422" y="335"/>
                  </a:cubicBezTo>
                  <a:cubicBezTo>
                    <a:pt x="422" y="334"/>
                    <a:pt x="422" y="334"/>
                    <a:pt x="422" y="334"/>
                  </a:cubicBezTo>
                  <a:cubicBezTo>
                    <a:pt x="421" y="334"/>
                    <a:pt x="421" y="334"/>
                    <a:pt x="421" y="334"/>
                  </a:cubicBezTo>
                  <a:cubicBezTo>
                    <a:pt x="420" y="334"/>
                    <a:pt x="420" y="334"/>
                    <a:pt x="420" y="334"/>
                  </a:cubicBezTo>
                  <a:cubicBezTo>
                    <a:pt x="420" y="333"/>
                    <a:pt x="420" y="333"/>
                    <a:pt x="420" y="333"/>
                  </a:cubicBezTo>
                  <a:cubicBezTo>
                    <a:pt x="420" y="332"/>
                    <a:pt x="420" y="332"/>
                    <a:pt x="420" y="332"/>
                  </a:cubicBezTo>
                  <a:cubicBezTo>
                    <a:pt x="420" y="332"/>
                    <a:pt x="420" y="332"/>
                    <a:pt x="420" y="332"/>
                  </a:cubicBezTo>
                  <a:cubicBezTo>
                    <a:pt x="421" y="332"/>
                    <a:pt x="421" y="332"/>
                    <a:pt x="421" y="332"/>
                  </a:cubicBezTo>
                  <a:cubicBezTo>
                    <a:pt x="423" y="332"/>
                    <a:pt x="423" y="332"/>
                    <a:pt x="423" y="332"/>
                  </a:cubicBezTo>
                  <a:cubicBezTo>
                    <a:pt x="424" y="333"/>
                    <a:pt x="424" y="333"/>
                    <a:pt x="424" y="333"/>
                  </a:cubicBezTo>
                  <a:cubicBezTo>
                    <a:pt x="424" y="333"/>
                    <a:pt x="424" y="333"/>
                    <a:pt x="424" y="333"/>
                  </a:cubicBezTo>
                  <a:cubicBezTo>
                    <a:pt x="423" y="334"/>
                    <a:pt x="423" y="334"/>
                    <a:pt x="423" y="334"/>
                  </a:cubicBezTo>
                  <a:cubicBezTo>
                    <a:pt x="423" y="334"/>
                    <a:pt x="423" y="334"/>
                    <a:pt x="423" y="334"/>
                  </a:cubicBezTo>
                  <a:cubicBezTo>
                    <a:pt x="423" y="335"/>
                    <a:pt x="423" y="335"/>
                    <a:pt x="423" y="335"/>
                  </a:cubicBezTo>
                  <a:cubicBezTo>
                    <a:pt x="423" y="335"/>
                    <a:pt x="423" y="335"/>
                    <a:pt x="423" y="335"/>
                  </a:cubicBezTo>
                  <a:cubicBezTo>
                    <a:pt x="422" y="335"/>
                    <a:pt x="422" y="335"/>
                    <a:pt x="422" y="335"/>
                  </a:cubicBezTo>
                  <a:close/>
                  <a:moveTo>
                    <a:pt x="391" y="354"/>
                  </a:moveTo>
                  <a:cubicBezTo>
                    <a:pt x="391" y="355"/>
                    <a:pt x="391" y="355"/>
                    <a:pt x="391" y="355"/>
                  </a:cubicBezTo>
                  <a:cubicBezTo>
                    <a:pt x="391" y="355"/>
                    <a:pt x="391" y="355"/>
                    <a:pt x="391" y="355"/>
                  </a:cubicBezTo>
                  <a:cubicBezTo>
                    <a:pt x="391" y="354"/>
                    <a:pt x="391" y="354"/>
                    <a:pt x="391" y="354"/>
                  </a:cubicBezTo>
                  <a:close/>
                  <a:moveTo>
                    <a:pt x="392" y="355"/>
                  </a:moveTo>
                  <a:cubicBezTo>
                    <a:pt x="391" y="355"/>
                    <a:pt x="391" y="355"/>
                    <a:pt x="391" y="355"/>
                  </a:cubicBezTo>
                  <a:cubicBezTo>
                    <a:pt x="392" y="355"/>
                    <a:pt x="392" y="355"/>
                    <a:pt x="392" y="355"/>
                  </a:cubicBezTo>
                  <a:cubicBezTo>
                    <a:pt x="392" y="355"/>
                    <a:pt x="392" y="355"/>
                    <a:pt x="392" y="355"/>
                  </a:cubicBezTo>
                  <a:close/>
                  <a:moveTo>
                    <a:pt x="392" y="354"/>
                  </a:moveTo>
                  <a:cubicBezTo>
                    <a:pt x="392" y="355"/>
                    <a:pt x="392" y="355"/>
                    <a:pt x="392" y="355"/>
                  </a:cubicBezTo>
                  <a:cubicBezTo>
                    <a:pt x="392" y="356"/>
                    <a:pt x="392" y="356"/>
                    <a:pt x="392" y="356"/>
                  </a:cubicBezTo>
                  <a:cubicBezTo>
                    <a:pt x="392" y="357"/>
                    <a:pt x="392" y="357"/>
                    <a:pt x="392" y="357"/>
                  </a:cubicBezTo>
                  <a:cubicBezTo>
                    <a:pt x="393" y="356"/>
                    <a:pt x="393" y="356"/>
                    <a:pt x="393" y="356"/>
                  </a:cubicBezTo>
                  <a:cubicBezTo>
                    <a:pt x="393" y="355"/>
                    <a:pt x="393" y="355"/>
                    <a:pt x="393" y="355"/>
                  </a:cubicBezTo>
                  <a:cubicBezTo>
                    <a:pt x="392" y="354"/>
                    <a:pt x="392" y="354"/>
                    <a:pt x="392" y="354"/>
                  </a:cubicBezTo>
                  <a:close/>
                  <a:moveTo>
                    <a:pt x="401" y="345"/>
                  </a:moveTo>
                  <a:cubicBezTo>
                    <a:pt x="401" y="344"/>
                    <a:pt x="401" y="344"/>
                    <a:pt x="401" y="344"/>
                  </a:cubicBezTo>
                  <a:cubicBezTo>
                    <a:pt x="401" y="343"/>
                    <a:pt x="401" y="343"/>
                    <a:pt x="401" y="343"/>
                  </a:cubicBezTo>
                  <a:cubicBezTo>
                    <a:pt x="401" y="343"/>
                    <a:pt x="401" y="343"/>
                    <a:pt x="401" y="343"/>
                  </a:cubicBezTo>
                  <a:cubicBezTo>
                    <a:pt x="402" y="342"/>
                    <a:pt x="402" y="342"/>
                    <a:pt x="402" y="342"/>
                  </a:cubicBezTo>
                  <a:cubicBezTo>
                    <a:pt x="403" y="341"/>
                    <a:pt x="403" y="341"/>
                    <a:pt x="403" y="341"/>
                  </a:cubicBezTo>
                  <a:cubicBezTo>
                    <a:pt x="404" y="341"/>
                    <a:pt x="404" y="341"/>
                    <a:pt x="404" y="341"/>
                  </a:cubicBezTo>
                  <a:cubicBezTo>
                    <a:pt x="404" y="341"/>
                    <a:pt x="404" y="341"/>
                    <a:pt x="404" y="341"/>
                  </a:cubicBezTo>
                  <a:cubicBezTo>
                    <a:pt x="404" y="342"/>
                    <a:pt x="404" y="342"/>
                    <a:pt x="404" y="342"/>
                  </a:cubicBezTo>
                  <a:cubicBezTo>
                    <a:pt x="405" y="342"/>
                    <a:pt x="405" y="342"/>
                    <a:pt x="405" y="342"/>
                  </a:cubicBezTo>
                  <a:cubicBezTo>
                    <a:pt x="405" y="343"/>
                    <a:pt x="405" y="343"/>
                    <a:pt x="405" y="343"/>
                  </a:cubicBezTo>
                  <a:cubicBezTo>
                    <a:pt x="404" y="343"/>
                    <a:pt x="404" y="343"/>
                    <a:pt x="404" y="343"/>
                  </a:cubicBezTo>
                  <a:cubicBezTo>
                    <a:pt x="403" y="344"/>
                    <a:pt x="403" y="344"/>
                    <a:pt x="403" y="344"/>
                  </a:cubicBezTo>
                  <a:cubicBezTo>
                    <a:pt x="402" y="344"/>
                    <a:pt x="402" y="344"/>
                    <a:pt x="402" y="344"/>
                  </a:cubicBezTo>
                  <a:cubicBezTo>
                    <a:pt x="401" y="345"/>
                    <a:pt x="401" y="345"/>
                    <a:pt x="401" y="345"/>
                  </a:cubicBezTo>
                  <a:cubicBezTo>
                    <a:pt x="401" y="345"/>
                    <a:pt x="401" y="345"/>
                    <a:pt x="401" y="345"/>
                  </a:cubicBezTo>
                  <a:close/>
                  <a:moveTo>
                    <a:pt x="373" y="314"/>
                  </a:moveTo>
                  <a:cubicBezTo>
                    <a:pt x="374" y="315"/>
                    <a:pt x="374" y="315"/>
                    <a:pt x="374" y="315"/>
                  </a:cubicBezTo>
                  <a:cubicBezTo>
                    <a:pt x="375" y="316"/>
                    <a:pt x="375" y="316"/>
                    <a:pt x="375" y="316"/>
                  </a:cubicBezTo>
                  <a:cubicBezTo>
                    <a:pt x="376" y="316"/>
                    <a:pt x="376" y="316"/>
                    <a:pt x="376" y="316"/>
                  </a:cubicBezTo>
                  <a:cubicBezTo>
                    <a:pt x="377" y="316"/>
                    <a:pt x="377" y="316"/>
                    <a:pt x="377" y="316"/>
                  </a:cubicBezTo>
                  <a:cubicBezTo>
                    <a:pt x="377" y="316"/>
                    <a:pt x="377" y="316"/>
                    <a:pt x="377" y="316"/>
                  </a:cubicBezTo>
                  <a:cubicBezTo>
                    <a:pt x="376" y="315"/>
                    <a:pt x="376" y="315"/>
                    <a:pt x="376" y="315"/>
                  </a:cubicBezTo>
                  <a:cubicBezTo>
                    <a:pt x="375" y="314"/>
                    <a:pt x="375" y="314"/>
                    <a:pt x="375" y="314"/>
                  </a:cubicBezTo>
                  <a:cubicBezTo>
                    <a:pt x="374" y="314"/>
                    <a:pt x="374" y="314"/>
                    <a:pt x="374" y="314"/>
                  </a:cubicBezTo>
                  <a:cubicBezTo>
                    <a:pt x="373" y="314"/>
                    <a:pt x="373" y="314"/>
                    <a:pt x="373" y="314"/>
                  </a:cubicBezTo>
                  <a:close/>
                  <a:moveTo>
                    <a:pt x="364" y="305"/>
                  </a:moveTo>
                  <a:cubicBezTo>
                    <a:pt x="364" y="306"/>
                    <a:pt x="364" y="306"/>
                    <a:pt x="364" y="306"/>
                  </a:cubicBezTo>
                  <a:cubicBezTo>
                    <a:pt x="365" y="306"/>
                    <a:pt x="365" y="306"/>
                    <a:pt x="365" y="306"/>
                  </a:cubicBezTo>
                  <a:cubicBezTo>
                    <a:pt x="365" y="306"/>
                    <a:pt x="365" y="306"/>
                    <a:pt x="365" y="306"/>
                  </a:cubicBezTo>
                  <a:cubicBezTo>
                    <a:pt x="366" y="306"/>
                    <a:pt x="366" y="306"/>
                    <a:pt x="366" y="306"/>
                  </a:cubicBezTo>
                  <a:cubicBezTo>
                    <a:pt x="366" y="305"/>
                    <a:pt x="366" y="305"/>
                    <a:pt x="366" y="305"/>
                  </a:cubicBezTo>
                  <a:cubicBezTo>
                    <a:pt x="366" y="305"/>
                    <a:pt x="366" y="305"/>
                    <a:pt x="366" y="305"/>
                  </a:cubicBezTo>
                  <a:cubicBezTo>
                    <a:pt x="367" y="305"/>
                    <a:pt x="367" y="305"/>
                    <a:pt x="367" y="305"/>
                  </a:cubicBezTo>
                  <a:cubicBezTo>
                    <a:pt x="366" y="304"/>
                    <a:pt x="366" y="304"/>
                    <a:pt x="366" y="304"/>
                  </a:cubicBezTo>
                  <a:cubicBezTo>
                    <a:pt x="366" y="304"/>
                    <a:pt x="366" y="304"/>
                    <a:pt x="366" y="304"/>
                  </a:cubicBezTo>
                  <a:cubicBezTo>
                    <a:pt x="366" y="304"/>
                    <a:pt x="366" y="304"/>
                    <a:pt x="366" y="304"/>
                  </a:cubicBezTo>
                  <a:cubicBezTo>
                    <a:pt x="365" y="303"/>
                    <a:pt x="365" y="303"/>
                    <a:pt x="365" y="303"/>
                  </a:cubicBezTo>
                  <a:cubicBezTo>
                    <a:pt x="364" y="303"/>
                    <a:pt x="364" y="303"/>
                    <a:pt x="364" y="303"/>
                  </a:cubicBezTo>
                  <a:cubicBezTo>
                    <a:pt x="364" y="302"/>
                    <a:pt x="364" y="302"/>
                    <a:pt x="364" y="302"/>
                  </a:cubicBezTo>
                  <a:cubicBezTo>
                    <a:pt x="364" y="302"/>
                    <a:pt x="364" y="302"/>
                    <a:pt x="364" y="302"/>
                  </a:cubicBezTo>
                  <a:cubicBezTo>
                    <a:pt x="363" y="302"/>
                    <a:pt x="363" y="302"/>
                    <a:pt x="363" y="302"/>
                  </a:cubicBezTo>
                  <a:cubicBezTo>
                    <a:pt x="363" y="302"/>
                    <a:pt x="363" y="302"/>
                    <a:pt x="363" y="302"/>
                  </a:cubicBezTo>
                  <a:cubicBezTo>
                    <a:pt x="362" y="302"/>
                    <a:pt x="362" y="302"/>
                    <a:pt x="362" y="302"/>
                  </a:cubicBezTo>
                  <a:cubicBezTo>
                    <a:pt x="362" y="302"/>
                    <a:pt x="362" y="302"/>
                    <a:pt x="362" y="302"/>
                  </a:cubicBezTo>
                  <a:cubicBezTo>
                    <a:pt x="362" y="303"/>
                    <a:pt x="362" y="303"/>
                    <a:pt x="362" y="303"/>
                  </a:cubicBezTo>
                  <a:cubicBezTo>
                    <a:pt x="362" y="303"/>
                    <a:pt x="362" y="303"/>
                    <a:pt x="362" y="303"/>
                  </a:cubicBezTo>
                  <a:cubicBezTo>
                    <a:pt x="363" y="303"/>
                    <a:pt x="363" y="303"/>
                    <a:pt x="363" y="303"/>
                  </a:cubicBezTo>
                  <a:cubicBezTo>
                    <a:pt x="363" y="304"/>
                    <a:pt x="363" y="304"/>
                    <a:pt x="363" y="304"/>
                  </a:cubicBezTo>
                  <a:cubicBezTo>
                    <a:pt x="364" y="305"/>
                    <a:pt x="364" y="305"/>
                    <a:pt x="364" y="305"/>
                  </a:cubicBezTo>
                  <a:cubicBezTo>
                    <a:pt x="364" y="305"/>
                    <a:pt x="364" y="305"/>
                    <a:pt x="364" y="305"/>
                  </a:cubicBezTo>
                  <a:close/>
                  <a:moveTo>
                    <a:pt x="357" y="309"/>
                  </a:moveTo>
                  <a:cubicBezTo>
                    <a:pt x="358" y="308"/>
                    <a:pt x="358" y="308"/>
                    <a:pt x="358" y="308"/>
                  </a:cubicBezTo>
                  <a:cubicBezTo>
                    <a:pt x="359" y="308"/>
                    <a:pt x="359" y="308"/>
                    <a:pt x="359" y="308"/>
                  </a:cubicBezTo>
                  <a:cubicBezTo>
                    <a:pt x="360" y="308"/>
                    <a:pt x="360" y="308"/>
                    <a:pt x="360" y="308"/>
                  </a:cubicBezTo>
                  <a:cubicBezTo>
                    <a:pt x="360" y="307"/>
                    <a:pt x="360" y="307"/>
                    <a:pt x="360" y="307"/>
                  </a:cubicBezTo>
                  <a:cubicBezTo>
                    <a:pt x="360" y="307"/>
                    <a:pt x="360" y="307"/>
                    <a:pt x="360" y="307"/>
                  </a:cubicBezTo>
                  <a:cubicBezTo>
                    <a:pt x="360" y="306"/>
                    <a:pt x="360" y="306"/>
                    <a:pt x="360" y="306"/>
                  </a:cubicBezTo>
                  <a:cubicBezTo>
                    <a:pt x="360" y="305"/>
                    <a:pt x="360" y="305"/>
                    <a:pt x="360" y="305"/>
                  </a:cubicBezTo>
                  <a:cubicBezTo>
                    <a:pt x="360" y="304"/>
                    <a:pt x="360" y="304"/>
                    <a:pt x="360" y="304"/>
                  </a:cubicBezTo>
                  <a:cubicBezTo>
                    <a:pt x="358" y="304"/>
                    <a:pt x="358" y="304"/>
                    <a:pt x="358" y="304"/>
                  </a:cubicBezTo>
                  <a:cubicBezTo>
                    <a:pt x="358" y="304"/>
                    <a:pt x="358" y="304"/>
                    <a:pt x="358" y="304"/>
                  </a:cubicBezTo>
                  <a:cubicBezTo>
                    <a:pt x="357" y="303"/>
                    <a:pt x="357" y="303"/>
                    <a:pt x="357" y="303"/>
                  </a:cubicBezTo>
                  <a:cubicBezTo>
                    <a:pt x="357" y="303"/>
                    <a:pt x="357" y="303"/>
                    <a:pt x="357" y="303"/>
                  </a:cubicBezTo>
                  <a:cubicBezTo>
                    <a:pt x="355" y="303"/>
                    <a:pt x="355" y="303"/>
                    <a:pt x="355" y="303"/>
                  </a:cubicBezTo>
                  <a:cubicBezTo>
                    <a:pt x="355" y="303"/>
                    <a:pt x="355" y="303"/>
                    <a:pt x="355" y="303"/>
                  </a:cubicBezTo>
                  <a:cubicBezTo>
                    <a:pt x="355" y="304"/>
                    <a:pt x="355" y="304"/>
                    <a:pt x="355" y="304"/>
                  </a:cubicBezTo>
                  <a:cubicBezTo>
                    <a:pt x="355" y="305"/>
                    <a:pt x="355" y="305"/>
                    <a:pt x="355" y="305"/>
                  </a:cubicBezTo>
                  <a:cubicBezTo>
                    <a:pt x="356" y="306"/>
                    <a:pt x="356" y="306"/>
                    <a:pt x="356" y="306"/>
                  </a:cubicBezTo>
                  <a:cubicBezTo>
                    <a:pt x="356" y="307"/>
                    <a:pt x="356" y="307"/>
                    <a:pt x="356" y="307"/>
                  </a:cubicBezTo>
                  <a:cubicBezTo>
                    <a:pt x="357" y="307"/>
                    <a:pt x="357" y="307"/>
                    <a:pt x="357" y="307"/>
                  </a:cubicBezTo>
                  <a:cubicBezTo>
                    <a:pt x="357" y="308"/>
                    <a:pt x="357" y="308"/>
                    <a:pt x="357" y="308"/>
                  </a:cubicBezTo>
                  <a:cubicBezTo>
                    <a:pt x="357" y="309"/>
                    <a:pt x="357" y="309"/>
                    <a:pt x="357" y="309"/>
                  </a:cubicBezTo>
                  <a:close/>
                  <a:moveTo>
                    <a:pt x="356" y="314"/>
                  </a:moveTo>
                  <a:cubicBezTo>
                    <a:pt x="357" y="314"/>
                    <a:pt x="357" y="314"/>
                    <a:pt x="357" y="314"/>
                  </a:cubicBezTo>
                  <a:cubicBezTo>
                    <a:pt x="355" y="313"/>
                    <a:pt x="355" y="313"/>
                    <a:pt x="355" y="313"/>
                  </a:cubicBezTo>
                  <a:cubicBezTo>
                    <a:pt x="355" y="313"/>
                    <a:pt x="355" y="313"/>
                    <a:pt x="355" y="313"/>
                  </a:cubicBezTo>
                  <a:cubicBezTo>
                    <a:pt x="355" y="314"/>
                    <a:pt x="355" y="314"/>
                    <a:pt x="355" y="314"/>
                  </a:cubicBezTo>
                  <a:cubicBezTo>
                    <a:pt x="356" y="314"/>
                    <a:pt x="356" y="314"/>
                    <a:pt x="356" y="314"/>
                  </a:cubicBezTo>
                  <a:close/>
                  <a:moveTo>
                    <a:pt x="342" y="324"/>
                  </a:moveTo>
                  <a:cubicBezTo>
                    <a:pt x="343" y="324"/>
                    <a:pt x="343" y="324"/>
                    <a:pt x="343" y="324"/>
                  </a:cubicBezTo>
                  <a:cubicBezTo>
                    <a:pt x="343" y="323"/>
                    <a:pt x="343" y="323"/>
                    <a:pt x="343" y="323"/>
                  </a:cubicBezTo>
                  <a:cubicBezTo>
                    <a:pt x="343" y="323"/>
                    <a:pt x="343" y="323"/>
                    <a:pt x="343" y="323"/>
                  </a:cubicBezTo>
                  <a:cubicBezTo>
                    <a:pt x="344" y="322"/>
                    <a:pt x="344" y="322"/>
                    <a:pt x="344" y="322"/>
                  </a:cubicBezTo>
                  <a:cubicBezTo>
                    <a:pt x="344" y="322"/>
                    <a:pt x="344" y="322"/>
                    <a:pt x="344" y="322"/>
                  </a:cubicBezTo>
                  <a:cubicBezTo>
                    <a:pt x="344" y="321"/>
                    <a:pt x="344" y="321"/>
                    <a:pt x="344" y="321"/>
                  </a:cubicBezTo>
                  <a:cubicBezTo>
                    <a:pt x="344" y="321"/>
                    <a:pt x="344" y="321"/>
                    <a:pt x="344" y="321"/>
                  </a:cubicBezTo>
                  <a:cubicBezTo>
                    <a:pt x="345" y="320"/>
                    <a:pt x="345" y="320"/>
                    <a:pt x="345" y="320"/>
                  </a:cubicBezTo>
                  <a:cubicBezTo>
                    <a:pt x="346" y="319"/>
                    <a:pt x="346" y="319"/>
                    <a:pt x="346" y="319"/>
                  </a:cubicBezTo>
                  <a:cubicBezTo>
                    <a:pt x="346" y="319"/>
                    <a:pt x="346" y="319"/>
                    <a:pt x="346" y="319"/>
                  </a:cubicBezTo>
                  <a:cubicBezTo>
                    <a:pt x="346" y="318"/>
                    <a:pt x="346" y="318"/>
                    <a:pt x="346" y="318"/>
                  </a:cubicBezTo>
                  <a:cubicBezTo>
                    <a:pt x="346" y="318"/>
                    <a:pt x="346" y="318"/>
                    <a:pt x="346" y="318"/>
                  </a:cubicBezTo>
                  <a:cubicBezTo>
                    <a:pt x="346" y="317"/>
                    <a:pt x="346" y="317"/>
                    <a:pt x="346" y="317"/>
                  </a:cubicBezTo>
                  <a:cubicBezTo>
                    <a:pt x="347" y="317"/>
                    <a:pt x="347" y="317"/>
                    <a:pt x="347" y="317"/>
                  </a:cubicBezTo>
                  <a:cubicBezTo>
                    <a:pt x="347" y="316"/>
                    <a:pt x="347" y="316"/>
                    <a:pt x="347" y="316"/>
                  </a:cubicBezTo>
                  <a:cubicBezTo>
                    <a:pt x="347" y="315"/>
                    <a:pt x="347" y="315"/>
                    <a:pt x="347" y="315"/>
                  </a:cubicBezTo>
                  <a:cubicBezTo>
                    <a:pt x="347" y="314"/>
                    <a:pt x="347" y="314"/>
                    <a:pt x="347" y="314"/>
                  </a:cubicBezTo>
                  <a:cubicBezTo>
                    <a:pt x="347" y="314"/>
                    <a:pt x="347" y="314"/>
                    <a:pt x="347" y="314"/>
                  </a:cubicBezTo>
                  <a:cubicBezTo>
                    <a:pt x="346" y="314"/>
                    <a:pt x="346" y="314"/>
                    <a:pt x="346" y="314"/>
                  </a:cubicBezTo>
                  <a:cubicBezTo>
                    <a:pt x="346" y="314"/>
                    <a:pt x="346" y="314"/>
                    <a:pt x="346" y="314"/>
                  </a:cubicBezTo>
                  <a:cubicBezTo>
                    <a:pt x="345" y="314"/>
                    <a:pt x="345" y="314"/>
                    <a:pt x="345" y="314"/>
                  </a:cubicBezTo>
                  <a:cubicBezTo>
                    <a:pt x="345" y="313"/>
                    <a:pt x="345" y="313"/>
                    <a:pt x="345" y="313"/>
                  </a:cubicBezTo>
                  <a:cubicBezTo>
                    <a:pt x="344" y="314"/>
                    <a:pt x="344" y="314"/>
                    <a:pt x="344" y="314"/>
                  </a:cubicBezTo>
                  <a:cubicBezTo>
                    <a:pt x="343" y="315"/>
                    <a:pt x="343" y="315"/>
                    <a:pt x="343" y="315"/>
                  </a:cubicBezTo>
                  <a:cubicBezTo>
                    <a:pt x="342" y="315"/>
                    <a:pt x="342" y="315"/>
                    <a:pt x="342" y="315"/>
                  </a:cubicBezTo>
                  <a:cubicBezTo>
                    <a:pt x="342" y="316"/>
                    <a:pt x="342" y="316"/>
                    <a:pt x="342" y="316"/>
                  </a:cubicBezTo>
                  <a:cubicBezTo>
                    <a:pt x="341" y="317"/>
                    <a:pt x="341" y="317"/>
                    <a:pt x="341" y="317"/>
                  </a:cubicBezTo>
                  <a:cubicBezTo>
                    <a:pt x="342" y="318"/>
                    <a:pt x="342" y="318"/>
                    <a:pt x="342" y="318"/>
                  </a:cubicBezTo>
                  <a:cubicBezTo>
                    <a:pt x="341" y="318"/>
                    <a:pt x="341" y="318"/>
                    <a:pt x="341" y="318"/>
                  </a:cubicBezTo>
                  <a:cubicBezTo>
                    <a:pt x="341" y="319"/>
                    <a:pt x="341" y="319"/>
                    <a:pt x="341" y="319"/>
                  </a:cubicBezTo>
                  <a:cubicBezTo>
                    <a:pt x="341" y="320"/>
                    <a:pt x="341" y="320"/>
                    <a:pt x="341" y="320"/>
                  </a:cubicBezTo>
                  <a:cubicBezTo>
                    <a:pt x="340" y="321"/>
                    <a:pt x="340" y="321"/>
                    <a:pt x="340" y="321"/>
                  </a:cubicBezTo>
                  <a:cubicBezTo>
                    <a:pt x="341" y="321"/>
                    <a:pt x="341" y="321"/>
                    <a:pt x="341" y="321"/>
                  </a:cubicBezTo>
                  <a:cubicBezTo>
                    <a:pt x="341" y="322"/>
                    <a:pt x="341" y="322"/>
                    <a:pt x="341" y="322"/>
                  </a:cubicBezTo>
                  <a:cubicBezTo>
                    <a:pt x="342" y="322"/>
                    <a:pt x="342" y="322"/>
                    <a:pt x="342" y="322"/>
                  </a:cubicBezTo>
                  <a:cubicBezTo>
                    <a:pt x="342" y="323"/>
                    <a:pt x="342" y="323"/>
                    <a:pt x="342" y="323"/>
                  </a:cubicBezTo>
                  <a:cubicBezTo>
                    <a:pt x="342" y="324"/>
                    <a:pt x="342" y="324"/>
                    <a:pt x="342" y="324"/>
                  </a:cubicBezTo>
                  <a:close/>
                  <a:moveTo>
                    <a:pt x="330" y="376"/>
                  </a:moveTo>
                  <a:cubicBezTo>
                    <a:pt x="330" y="377"/>
                    <a:pt x="330" y="377"/>
                    <a:pt x="330" y="377"/>
                  </a:cubicBezTo>
                  <a:cubicBezTo>
                    <a:pt x="330" y="376"/>
                    <a:pt x="330" y="376"/>
                    <a:pt x="330" y="376"/>
                  </a:cubicBezTo>
                  <a:cubicBezTo>
                    <a:pt x="330" y="376"/>
                    <a:pt x="330" y="376"/>
                    <a:pt x="330" y="376"/>
                  </a:cubicBezTo>
                  <a:cubicBezTo>
                    <a:pt x="330" y="376"/>
                    <a:pt x="330" y="376"/>
                    <a:pt x="330" y="376"/>
                  </a:cubicBezTo>
                  <a:close/>
                  <a:moveTo>
                    <a:pt x="331" y="381"/>
                  </a:moveTo>
                  <a:cubicBezTo>
                    <a:pt x="331" y="380"/>
                    <a:pt x="331" y="380"/>
                    <a:pt x="331" y="380"/>
                  </a:cubicBezTo>
                  <a:cubicBezTo>
                    <a:pt x="332" y="379"/>
                    <a:pt x="332" y="379"/>
                    <a:pt x="332" y="379"/>
                  </a:cubicBezTo>
                  <a:cubicBezTo>
                    <a:pt x="332" y="379"/>
                    <a:pt x="332" y="379"/>
                    <a:pt x="332" y="379"/>
                  </a:cubicBezTo>
                  <a:cubicBezTo>
                    <a:pt x="332" y="381"/>
                    <a:pt x="332" y="381"/>
                    <a:pt x="332" y="381"/>
                  </a:cubicBezTo>
                  <a:cubicBezTo>
                    <a:pt x="331" y="382"/>
                    <a:pt x="331" y="382"/>
                    <a:pt x="331" y="382"/>
                  </a:cubicBezTo>
                  <a:cubicBezTo>
                    <a:pt x="331" y="382"/>
                    <a:pt x="331" y="382"/>
                    <a:pt x="331" y="381"/>
                  </a:cubicBezTo>
                  <a:close/>
                  <a:moveTo>
                    <a:pt x="323" y="380"/>
                  </a:moveTo>
                  <a:cubicBezTo>
                    <a:pt x="324" y="379"/>
                    <a:pt x="324" y="379"/>
                    <a:pt x="324" y="379"/>
                  </a:cubicBezTo>
                  <a:cubicBezTo>
                    <a:pt x="325" y="379"/>
                    <a:pt x="325" y="379"/>
                    <a:pt x="325" y="379"/>
                  </a:cubicBezTo>
                  <a:cubicBezTo>
                    <a:pt x="325" y="378"/>
                    <a:pt x="325" y="378"/>
                    <a:pt x="325" y="378"/>
                  </a:cubicBezTo>
                  <a:cubicBezTo>
                    <a:pt x="325" y="378"/>
                    <a:pt x="325" y="378"/>
                    <a:pt x="325" y="378"/>
                  </a:cubicBezTo>
                  <a:cubicBezTo>
                    <a:pt x="326" y="378"/>
                    <a:pt x="326" y="378"/>
                    <a:pt x="326" y="378"/>
                  </a:cubicBezTo>
                  <a:cubicBezTo>
                    <a:pt x="327" y="377"/>
                    <a:pt x="327" y="377"/>
                    <a:pt x="327" y="377"/>
                  </a:cubicBezTo>
                  <a:cubicBezTo>
                    <a:pt x="326" y="379"/>
                    <a:pt x="326" y="379"/>
                    <a:pt x="326" y="379"/>
                  </a:cubicBezTo>
                  <a:cubicBezTo>
                    <a:pt x="325" y="380"/>
                    <a:pt x="325" y="380"/>
                    <a:pt x="325" y="380"/>
                  </a:cubicBezTo>
                  <a:cubicBezTo>
                    <a:pt x="324" y="380"/>
                    <a:pt x="324" y="380"/>
                    <a:pt x="324" y="380"/>
                  </a:cubicBezTo>
                  <a:cubicBezTo>
                    <a:pt x="323" y="380"/>
                    <a:pt x="323" y="380"/>
                    <a:pt x="323" y="380"/>
                  </a:cubicBezTo>
                  <a:close/>
                  <a:moveTo>
                    <a:pt x="328" y="382"/>
                  </a:moveTo>
                  <a:cubicBezTo>
                    <a:pt x="330" y="380"/>
                    <a:pt x="330" y="380"/>
                    <a:pt x="330" y="380"/>
                  </a:cubicBezTo>
                  <a:cubicBezTo>
                    <a:pt x="330" y="379"/>
                    <a:pt x="330" y="379"/>
                    <a:pt x="330" y="379"/>
                  </a:cubicBezTo>
                  <a:cubicBezTo>
                    <a:pt x="330" y="379"/>
                    <a:pt x="330" y="379"/>
                    <a:pt x="330" y="379"/>
                  </a:cubicBezTo>
                  <a:cubicBezTo>
                    <a:pt x="330" y="380"/>
                    <a:pt x="330" y="380"/>
                    <a:pt x="330" y="380"/>
                  </a:cubicBezTo>
                  <a:cubicBezTo>
                    <a:pt x="329" y="382"/>
                    <a:pt x="329" y="382"/>
                    <a:pt x="329" y="382"/>
                  </a:cubicBezTo>
                  <a:cubicBezTo>
                    <a:pt x="328" y="383"/>
                    <a:pt x="328" y="383"/>
                    <a:pt x="328" y="383"/>
                  </a:cubicBezTo>
                  <a:cubicBezTo>
                    <a:pt x="329" y="382"/>
                    <a:pt x="329" y="382"/>
                    <a:pt x="329" y="382"/>
                  </a:cubicBezTo>
                  <a:cubicBezTo>
                    <a:pt x="331" y="381"/>
                    <a:pt x="331" y="381"/>
                    <a:pt x="331" y="381"/>
                  </a:cubicBezTo>
                  <a:cubicBezTo>
                    <a:pt x="331" y="380"/>
                    <a:pt x="331" y="380"/>
                    <a:pt x="331" y="380"/>
                  </a:cubicBezTo>
                  <a:cubicBezTo>
                    <a:pt x="331" y="379"/>
                    <a:pt x="331" y="379"/>
                    <a:pt x="331" y="379"/>
                  </a:cubicBezTo>
                  <a:cubicBezTo>
                    <a:pt x="331" y="378"/>
                    <a:pt x="331" y="378"/>
                    <a:pt x="331" y="378"/>
                  </a:cubicBezTo>
                  <a:cubicBezTo>
                    <a:pt x="330" y="378"/>
                    <a:pt x="330" y="378"/>
                    <a:pt x="330" y="378"/>
                  </a:cubicBezTo>
                  <a:cubicBezTo>
                    <a:pt x="330" y="377"/>
                    <a:pt x="330" y="377"/>
                    <a:pt x="330" y="377"/>
                  </a:cubicBezTo>
                  <a:cubicBezTo>
                    <a:pt x="329" y="377"/>
                    <a:pt x="329" y="377"/>
                    <a:pt x="329" y="377"/>
                  </a:cubicBezTo>
                  <a:cubicBezTo>
                    <a:pt x="329" y="377"/>
                    <a:pt x="329" y="377"/>
                    <a:pt x="329" y="377"/>
                  </a:cubicBezTo>
                  <a:cubicBezTo>
                    <a:pt x="329" y="379"/>
                    <a:pt x="329" y="379"/>
                    <a:pt x="329" y="379"/>
                  </a:cubicBezTo>
                  <a:cubicBezTo>
                    <a:pt x="328" y="380"/>
                    <a:pt x="328" y="380"/>
                    <a:pt x="328" y="380"/>
                  </a:cubicBezTo>
                  <a:cubicBezTo>
                    <a:pt x="327" y="381"/>
                    <a:pt x="327" y="381"/>
                    <a:pt x="327" y="381"/>
                  </a:cubicBezTo>
                  <a:cubicBezTo>
                    <a:pt x="327" y="380"/>
                    <a:pt x="327" y="380"/>
                    <a:pt x="327" y="380"/>
                  </a:cubicBezTo>
                  <a:cubicBezTo>
                    <a:pt x="328" y="379"/>
                    <a:pt x="328" y="379"/>
                    <a:pt x="328" y="379"/>
                  </a:cubicBezTo>
                  <a:cubicBezTo>
                    <a:pt x="328" y="378"/>
                    <a:pt x="328" y="378"/>
                    <a:pt x="328" y="378"/>
                  </a:cubicBezTo>
                  <a:cubicBezTo>
                    <a:pt x="328" y="378"/>
                    <a:pt x="328" y="378"/>
                    <a:pt x="328" y="378"/>
                  </a:cubicBezTo>
                  <a:cubicBezTo>
                    <a:pt x="327" y="378"/>
                    <a:pt x="327" y="378"/>
                    <a:pt x="327" y="378"/>
                  </a:cubicBezTo>
                  <a:cubicBezTo>
                    <a:pt x="326" y="380"/>
                    <a:pt x="326" y="380"/>
                    <a:pt x="326" y="380"/>
                  </a:cubicBezTo>
                  <a:cubicBezTo>
                    <a:pt x="325" y="381"/>
                    <a:pt x="325" y="381"/>
                    <a:pt x="325" y="381"/>
                  </a:cubicBezTo>
                  <a:cubicBezTo>
                    <a:pt x="325" y="382"/>
                    <a:pt x="325" y="382"/>
                    <a:pt x="325" y="382"/>
                  </a:cubicBezTo>
                  <a:cubicBezTo>
                    <a:pt x="324" y="383"/>
                    <a:pt x="324" y="383"/>
                    <a:pt x="324" y="383"/>
                  </a:cubicBezTo>
                  <a:cubicBezTo>
                    <a:pt x="324" y="384"/>
                    <a:pt x="324" y="384"/>
                    <a:pt x="324" y="384"/>
                  </a:cubicBezTo>
                  <a:cubicBezTo>
                    <a:pt x="325" y="383"/>
                    <a:pt x="325" y="383"/>
                    <a:pt x="325" y="383"/>
                  </a:cubicBezTo>
                  <a:cubicBezTo>
                    <a:pt x="326" y="382"/>
                    <a:pt x="326" y="382"/>
                    <a:pt x="326" y="382"/>
                  </a:cubicBezTo>
                  <a:cubicBezTo>
                    <a:pt x="327" y="382"/>
                    <a:pt x="327" y="382"/>
                    <a:pt x="327" y="382"/>
                  </a:cubicBezTo>
                  <a:cubicBezTo>
                    <a:pt x="326" y="382"/>
                    <a:pt x="326" y="382"/>
                    <a:pt x="326" y="382"/>
                  </a:cubicBezTo>
                  <a:cubicBezTo>
                    <a:pt x="325" y="384"/>
                    <a:pt x="325" y="384"/>
                    <a:pt x="325" y="384"/>
                  </a:cubicBezTo>
                  <a:cubicBezTo>
                    <a:pt x="326" y="384"/>
                    <a:pt x="326" y="384"/>
                    <a:pt x="326" y="384"/>
                  </a:cubicBezTo>
                  <a:cubicBezTo>
                    <a:pt x="327" y="383"/>
                    <a:pt x="327" y="383"/>
                    <a:pt x="327" y="383"/>
                  </a:cubicBezTo>
                  <a:cubicBezTo>
                    <a:pt x="327" y="383"/>
                    <a:pt x="327" y="383"/>
                    <a:pt x="327" y="383"/>
                  </a:cubicBezTo>
                  <a:cubicBezTo>
                    <a:pt x="328" y="382"/>
                    <a:pt x="328" y="382"/>
                    <a:pt x="328" y="382"/>
                  </a:cubicBezTo>
                  <a:close/>
                  <a:moveTo>
                    <a:pt x="327" y="382"/>
                  </a:moveTo>
                  <a:cubicBezTo>
                    <a:pt x="327" y="381"/>
                    <a:pt x="327" y="381"/>
                    <a:pt x="327" y="381"/>
                  </a:cubicBezTo>
                  <a:cubicBezTo>
                    <a:pt x="329" y="380"/>
                    <a:pt x="329" y="380"/>
                    <a:pt x="329" y="380"/>
                  </a:cubicBezTo>
                  <a:cubicBezTo>
                    <a:pt x="328" y="381"/>
                    <a:pt x="328" y="381"/>
                    <a:pt x="328" y="381"/>
                  </a:cubicBezTo>
                  <a:cubicBezTo>
                    <a:pt x="328" y="382"/>
                    <a:pt x="328" y="382"/>
                    <a:pt x="328" y="382"/>
                  </a:cubicBezTo>
                  <a:cubicBezTo>
                    <a:pt x="327" y="382"/>
                    <a:pt x="327" y="382"/>
                    <a:pt x="327" y="382"/>
                  </a:cubicBezTo>
                  <a:close/>
                  <a:moveTo>
                    <a:pt x="412" y="468"/>
                  </a:moveTo>
                  <a:cubicBezTo>
                    <a:pt x="411" y="468"/>
                    <a:pt x="411" y="468"/>
                    <a:pt x="411" y="468"/>
                  </a:cubicBezTo>
                  <a:cubicBezTo>
                    <a:pt x="411" y="468"/>
                    <a:pt x="411" y="468"/>
                    <a:pt x="411" y="468"/>
                  </a:cubicBezTo>
                  <a:cubicBezTo>
                    <a:pt x="411" y="467"/>
                    <a:pt x="411" y="467"/>
                    <a:pt x="411" y="467"/>
                  </a:cubicBezTo>
                  <a:cubicBezTo>
                    <a:pt x="412" y="467"/>
                    <a:pt x="412" y="467"/>
                    <a:pt x="412" y="467"/>
                  </a:cubicBezTo>
                  <a:cubicBezTo>
                    <a:pt x="413" y="466"/>
                    <a:pt x="413" y="466"/>
                    <a:pt x="413" y="466"/>
                  </a:cubicBezTo>
                  <a:cubicBezTo>
                    <a:pt x="413" y="466"/>
                    <a:pt x="413" y="466"/>
                    <a:pt x="413" y="466"/>
                  </a:cubicBezTo>
                  <a:cubicBezTo>
                    <a:pt x="413" y="466"/>
                    <a:pt x="413" y="466"/>
                    <a:pt x="413" y="466"/>
                  </a:cubicBezTo>
                  <a:cubicBezTo>
                    <a:pt x="413" y="466"/>
                    <a:pt x="413" y="466"/>
                    <a:pt x="413" y="466"/>
                  </a:cubicBezTo>
                  <a:cubicBezTo>
                    <a:pt x="411" y="467"/>
                    <a:pt x="411" y="467"/>
                    <a:pt x="411" y="467"/>
                  </a:cubicBezTo>
                  <a:cubicBezTo>
                    <a:pt x="411" y="468"/>
                    <a:pt x="411" y="468"/>
                    <a:pt x="411" y="468"/>
                  </a:cubicBezTo>
                  <a:cubicBezTo>
                    <a:pt x="411" y="468"/>
                    <a:pt x="411" y="468"/>
                    <a:pt x="411" y="468"/>
                  </a:cubicBezTo>
                  <a:cubicBezTo>
                    <a:pt x="412" y="468"/>
                    <a:pt x="412" y="468"/>
                    <a:pt x="412" y="468"/>
                  </a:cubicBezTo>
                  <a:cubicBezTo>
                    <a:pt x="412" y="468"/>
                    <a:pt x="412" y="468"/>
                    <a:pt x="412" y="468"/>
                  </a:cubicBezTo>
                  <a:close/>
                  <a:moveTo>
                    <a:pt x="443" y="474"/>
                  </a:moveTo>
                  <a:cubicBezTo>
                    <a:pt x="442" y="473"/>
                    <a:pt x="442" y="473"/>
                    <a:pt x="442" y="473"/>
                  </a:cubicBezTo>
                  <a:cubicBezTo>
                    <a:pt x="443" y="472"/>
                    <a:pt x="443" y="472"/>
                    <a:pt x="443" y="472"/>
                  </a:cubicBezTo>
                  <a:cubicBezTo>
                    <a:pt x="443" y="471"/>
                    <a:pt x="443" y="471"/>
                    <a:pt x="443" y="471"/>
                  </a:cubicBezTo>
                  <a:cubicBezTo>
                    <a:pt x="442" y="470"/>
                    <a:pt x="442" y="470"/>
                    <a:pt x="442" y="470"/>
                  </a:cubicBezTo>
                  <a:cubicBezTo>
                    <a:pt x="443" y="470"/>
                    <a:pt x="443" y="470"/>
                    <a:pt x="443" y="470"/>
                  </a:cubicBezTo>
                  <a:cubicBezTo>
                    <a:pt x="443" y="469"/>
                    <a:pt x="443" y="469"/>
                    <a:pt x="443" y="469"/>
                  </a:cubicBezTo>
                  <a:cubicBezTo>
                    <a:pt x="443" y="470"/>
                    <a:pt x="443" y="470"/>
                    <a:pt x="443" y="470"/>
                  </a:cubicBezTo>
                  <a:cubicBezTo>
                    <a:pt x="443" y="470"/>
                    <a:pt x="443" y="470"/>
                    <a:pt x="443" y="470"/>
                  </a:cubicBezTo>
                  <a:cubicBezTo>
                    <a:pt x="443" y="471"/>
                    <a:pt x="443" y="471"/>
                    <a:pt x="443" y="471"/>
                  </a:cubicBezTo>
                  <a:cubicBezTo>
                    <a:pt x="443" y="472"/>
                    <a:pt x="443" y="472"/>
                    <a:pt x="443" y="472"/>
                  </a:cubicBezTo>
                  <a:cubicBezTo>
                    <a:pt x="443" y="472"/>
                    <a:pt x="443" y="472"/>
                    <a:pt x="443" y="472"/>
                  </a:cubicBezTo>
                  <a:cubicBezTo>
                    <a:pt x="443" y="472"/>
                    <a:pt x="443" y="472"/>
                    <a:pt x="443" y="472"/>
                  </a:cubicBezTo>
                  <a:cubicBezTo>
                    <a:pt x="443" y="473"/>
                    <a:pt x="443" y="473"/>
                    <a:pt x="443" y="473"/>
                  </a:cubicBezTo>
                  <a:cubicBezTo>
                    <a:pt x="443" y="474"/>
                    <a:pt x="443" y="474"/>
                    <a:pt x="443" y="474"/>
                  </a:cubicBezTo>
                  <a:cubicBezTo>
                    <a:pt x="443" y="474"/>
                    <a:pt x="443" y="474"/>
                    <a:pt x="443" y="474"/>
                  </a:cubicBezTo>
                  <a:close/>
                  <a:moveTo>
                    <a:pt x="444" y="474"/>
                  </a:moveTo>
                  <a:cubicBezTo>
                    <a:pt x="444" y="474"/>
                    <a:pt x="444" y="474"/>
                    <a:pt x="444" y="474"/>
                  </a:cubicBezTo>
                  <a:cubicBezTo>
                    <a:pt x="444" y="474"/>
                    <a:pt x="444" y="474"/>
                    <a:pt x="444" y="474"/>
                  </a:cubicBezTo>
                  <a:cubicBezTo>
                    <a:pt x="445" y="474"/>
                    <a:pt x="445" y="474"/>
                    <a:pt x="445" y="474"/>
                  </a:cubicBezTo>
                  <a:cubicBezTo>
                    <a:pt x="444" y="475"/>
                    <a:pt x="444" y="475"/>
                    <a:pt x="444" y="475"/>
                  </a:cubicBezTo>
                  <a:cubicBezTo>
                    <a:pt x="444" y="474"/>
                    <a:pt x="444" y="474"/>
                    <a:pt x="444" y="474"/>
                  </a:cubicBezTo>
                  <a:close/>
                  <a:moveTo>
                    <a:pt x="456" y="430"/>
                  </a:moveTo>
                  <a:cubicBezTo>
                    <a:pt x="457" y="429"/>
                    <a:pt x="457" y="429"/>
                    <a:pt x="457" y="429"/>
                  </a:cubicBezTo>
                  <a:cubicBezTo>
                    <a:pt x="457" y="429"/>
                    <a:pt x="457" y="429"/>
                    <a:pt x="457" y="429"/>
                  </a:cubicBezTo>
                  <a:cubicBezTo>
                    <a:pt x="457" y="429"/>
                    <a:pt x="457" y="429"/>
                    <a:pt x="457" y="429"/>
                  </a:cubicBezTo>
                  <a:cubicBezTo>
                    <a:pt x="457" y="430"/>
                    <a:pt x="457" y="430"/>
                    <a:pt x="457" y="430"/>
                  </a:cubicBezTo>
                  <a:cubicBezTo>
                    <a:pt x="456" y="431"/>
                    <a:pt x="456" y="431"/>
                    <a:pt x="456" y="431"/>
                  </a:cubicBezTo>
                  <a:cubicBezTo>
                    <a:pt x="456" y="430"/>
                    <a:pt x="456" y="430"/>
                    <a:pt x="456" y="430"/>
                  </a:cubicBezTo>
                  <a:close/>
                  <a:moveTo>
                    <a:pt x="452" y="439"/>
                  </a:moveTo>
                  <a:cubicBezTo>
                    <a:pt x="452" y="440"/>
                    <a:pt x="452" y="440"/>
                    <a:pt x="452" y="440"/>
                  </a:cubicBezTo>
                  <a:cubicBezTo>
                    <a:pt x="453" y="440"/>
                    <a:pt x="453" y="440"/>
                    <a:pt x="453" y="440"/>
                  </a:cubicBezTo>
                  <a:cubicBezTo>
                    <a:pt x="453" y="440"/>
                    <a:pt x="453" y="440"/>
                    <a:pt x="453" y="440"/>
                  </a:cubicBezTo>
                  <a:cubicBezTo>
                    <a:pt x="453" y="440"/>
                    <a:pt x="453" y="440"/>
                    <a:pt x="453" y="440"/>
                  </a:cubicBezTo>
                  <a:cubicBezTo>
                    <a:pt x="453" y="439"/>
                    <a:pt x="453" y="439"/>
                    <a:pt x="453" y="439"/>
                  </a:cubicBezTo>
                  <a:cubicBezTo>
                    <a:pt x="453" y="439"/>
                    <a:pt x="453" y="439"/>
                    <a:pt x="453" y="439"/>
                  </a:cubicBezTo>
                  <a:cubicBezTo>
                    <a:pt x="452" y="439"/>
                    <a:pt x="452" y="439"/>
                    <a:pt x="452" y="439"/>
                  </a:cubicBezTo>
                  <a:close/>
                  <a:moveTo>
                    <a:pt x="459" y="450"/>
                  </a:moveTo>
                  <a:cubicBezTo>
                    <a:pt x="459" y="449"/>
                    <a:pt x="459" y="449"/>
                    <a:pt x="459" y="449"/>
                  </a:cubicBezTo>
                  <a:cubicBezTo>
                    <a:pt x="459" y="448"/>
                    <a:pt x="459" y="448"/>
                    <a:pt x="459" y="448"/>
                  </a:cubicBezTo>
                  <a:cubicBezTo>
                    <a:pt x="459" y="448"/>
                    <a:pt x="459" y="448"/>
                    <a:pt x="459" y="448"/>
                  </a:cubicBezTo>
                  <a:cubicBezTo>
                    <a:pt x="459" y="449"/>
                    <a:pt x="459" y="449"/>
                    <a:pt x="459" y="449"/>
                  </a:cubicBezTo>
                  <a:cubicBezTo>
                    <a:pt x="460" y="449"/>
                    <a:pt x="460" y="449"/>
                    <a:pt x="460" y="449"/>
                  </a:cubicBezTo>
                  <a:cubicBezTo>
                    <a:pt x="460" y="449"/>
                    <a:pt x="460" y="449"/>
                    <a:pt x="460" y="449"/>
                  </a:cubicBezTo>
                  <a:cubicBezTo>
                    <a:pt x="460" y="450"/>
                    <a:pt x="460" y="450"/>
                    <a:pt x="460" y="450"/>
                  </a:cubicBezTo>
                  <a:cubicBezTo>
                    <a:pt x="459" y="450"/>
                    <a:pt x="459" y="450"/>
                    <a:pt x="459" y="450"/>
                  </a:cubicBezTo>
                  <a:cubicBezTo>
                    <a:pt x="459" y="450"/>
                    <a:pt x="459" y="450"/>
                    <a:pt x="459" y="450"/>
                  </a:cubicBezTo>
                  <a:close/>
                  <a:moveTo>
                    <a:pt x="456" y="450"/>
                  </a:moveTo>
                  <a:cubicBezTo>
                    <a:pt x="456" y="450"/>
                    <a:pt x="456" y="450"/>
                    <a:pt x="456" y="450"/>
                  </a:cubicBezTo>
                  <a:cubicBezTo>
                    <a:pt x="457" y="450"/>
                    <a:pt x="457" y="450"/>
                    <a:pt x="457" y="450"/>
                  </a:cubicBezTo>
                  <a:cubicBezTo>
                    <a:pt x="457" y="449"/>
                    <a:pt x="457" y="449"/>
                    <a:pt x="457" y="449"/>
                  </a:cubicBezTo>
                  <a:cubicBezTo>
                    <a:pt x="457" y="449"/>
                    <a:pt x="457" y="449"/>
                    <a:pt x="457" y="449"/>
                  </a:cubicBezTo>
                  <a:cubicBezTo>
                    <a:pt x="457" y="449"/>
                    <a:pt x="457" y="449"/>
                    <a:pt x="457" y="449"/>
                  </a:cubicBezTo>
                  <a:cubicBezTo>
                    <a:pt x="457" y="450"/>
                    <a:pt x="457" y="450"/>
                    <a:pt x="457" y="450"/>
                  </a:cubicBezTo>
                  <a:cubicBezTo>
                    <a:pt x="457" y="450"/>
                    <a:pt x="457" y="450"/>
                    <a:pt x="457" y="450"/>
                  </a:cubicBezTo>
                  <a:cubicBezTo>
                    <a:pt x="456" y="451"/>
                    <a:pt x="456" y="451"/>
                    <a:pt x="456" y="451"/>
                  </a:cubicBezTo>
                  <a:cubicBezTo>
                    <a:pt x="455" y="451"/>
                    <a:pt x="455" y="451"/>
                    <a:pt x="455" y="451"/>
                  </a:cubicBezTo>
                  <a:cubicBezTo>
                    <a:pt x="456" y="450"/>
                    <a:pt x="456" y="450"/>
                    <a:pt x="456" y="450"/>
                  </a:cubicBezTo>
                  <a:cubicBezTo>
                    <a:pt x="456" y="450"/>
                    <a:pt x="456" y="450"/>
                    <a:pt x="456" y="450"/>
                  </a:cubicBezTo>
                  <a:close/>
                  <a:moveTo>
                    <a:pt x="446" y="466"/>
                  </a:moveTo>
                  <a:cubicBezTo>
                    <a:pt x="446" y="465"/>
                    <a:pt x="446" y="465"/>
                    <a:pt x="446" y="465"/>
                  </a:cubicBezTo>
                  <a:cubicBezTo>
                    <a:pt x="446" y="466"/>
                    <a:pt x="446" y="466"/>
                    <a:pt x="446" y="466"/>
                  </a:cubicBezTo>
                  <a:cubicBezTo>
                    <a:pt x="446" y="466"/>
                    <a:pt x="446" y="466"/>
                    <a:pt x="446" y="466"/>
                  </a:cubicBezTo>
                  <a:cubicBezTo>
                    <a:pt x="446" y="466"/>
                    <a:pt x="446" y="466"/>
                    <a:pt x="446" y="466"/>
                  </a:cubicBezTo>
                  <a:close/>
                  <a:moveTo>
                    <a:pt x="459" y="462"/>
                  </a:moveTo>
                  <a:cubicBezTo>
                    <a:pt x="459" y="463"/>
                    <a:pt x="459" y="463"/>
                    <a:pt x="459" y="463"/>
                  </a:cubicBezTo>
                  <a:cubicBezTo>
                    <a:pt x="460" y="463"/>
                    <a:pt x="460" y="463"/>
                    <a:pt x="460" y="463"/>
                  </a:cubicBezTo>
                  <a:cubicBezTo>
                    <a:pt x="460" y="463"/>
                    <a:pt x="460" y="463"/>
                    <a:pt x="460" y="463"/>
                  </a:cubicBezTo>
                  <a:cubicBezTo>
                    <a:pt x="461" y="463"/>
                    <a:pt x="461" y="463"/>
                    <a:pt x="461" y="463"/>
                  </a:cubicBezTo>
                  <a:cubicBezTo>
                    <a:pt x="459" y="462"/>
                    <a:pt x="459" y="462"/>
                    <a:pt x="459" y="462"/>
                  </a:cubicBezTo>
                  <a:cubicBezTo>
                    <a:pt x="459" y="462"/>
                    <a:pt x="459" y="462"/>
                    <a:pt x="459" y="462"/>
                  </a:cubicBezTo>
                  <a:close/>
                  <a:moveTo>
                    <a:pt x="445" y="438"/>
                  </a:moveTo>
                  <a:cubicBezTo>
                    <a:pt x="444" y="439"/>
                    <a:pt x="444" y="439"/>
                    <a:pt x="444" y="439"/>
                  </a:cubicBezTo>
                  <a:cubicBezTo>
                    <a:pt x="443" y="440"/>
                    <a:pt x="443" y="440"/>
                    <a:pt x="443" y="440"/>
                  </a:cubicBezTo>
                  <a:cubicBezTo>
                    <a:pt x="443" y="440"/>
                    <a:pt x="443" y="440"/>
                    <a:pt x="443" y="440"/>
                  </a:cubicBezTo>
                  <a:cubicBezTo>
                    <a:pt x="443" y="440"/>
                    <a:pt x="443" y="440"/>
                    <a:pt x="443" y="440"/>
                  </a:cubicBezTo>
                  <a:cubicBezTo>
                    <a:pt x="442" y="441"/>
                    <a:pt x="442" y="441"/>
                    <a:pt x="442" y="441"/>
                  </a:cubicBezTo>
                  <a:cubicBezTo>
                    <a:pt x="442" y="441"/>
                    <a:pt x="442" y="441"/>
                    <a:pt x="442" y="441"/>
                  </a:cubicBezTo>
                  <a:cubicBezTo>
                    <a:pt x="442" y="442"/>
                    <a:pt x="442" y="442"/>
                    <a:pt x="442" y="442"/>
                  </a:cubicBezTo>
                  <a:cubicBezTo>
                    <a:pt x="442" y="442"/>
                    <a:pt x="442" y="442"/>
                    <a:pt x="442" y="442"/>
                  </a:cubicBezTo>
                  <a:cubicBezTo>
                    <a:pt x="442" y="442"/>
                    <a:pt x="442" y="442"/>
                    <a:pt x="442" y="442"/>
                  </a:cubicBezTo>
                  <a:cubicBezTo>
                    <a:pt x="441" y="442"/>
                    <a:pt x="441" y="442"/>
                    <a:pt x="441" y="442"/>
                  </a:cubicBezTo>
                  <a:cubicBezTo>
                    <a:pt x="441" y="443"/>
                    <a:pt x="441" y="443"/>
                    <a:pt x="441" y="443"/>
                  </a:cubicBezTo>
                  <a:cubicBezTo>
                    <a:pt x="440" y="444"/>
                    <a:pt x="440" y="444"/>
                    <a:pt x="440" y="444"/>
                  </a:cubicBezTo>
                  <a:cubicBezTo>
                    <a:pt x="441" y="444"/>
                    <a:pt x="441" y="444"/>
                    <a:pt x="441" y="444"/>
                  </a:cubicBezTo>
                  <a:cubicBezTo>
                    <a:pt x="441" y="444"/>
                    <a:pt x="441" y="444"/>
                    <a:pt x="441" y="444"/>
                  </a:cubicBezTo>
                  <a:cubicBezTo>
                    <a:pt x="441" y="444"/>
                    <a:pt x="441" y="444"/>
                    <a:pt x="441" y="444"/>
                  </a:cubicBezTo>
                  <a:cubicBezTo>
                    <a:pt x="440" y="444"/>
                    <a:pt x="440" y="444"/>
                    <a:pt x="440" y="444"/>
                  </a:cubicBezTo>
                  <a:cubicBezTo>
                    <a:pt x="439" y="446"/>
                    <a:pt x="439" y="446"/>
                    <a:pt x="439" y="446"/>
                  </a:cubicBezTo>
                  <a:cubicBezTo>
                    <a:pt x="439" y="446"/>
                    <a:pt x="439" y="446"/>
                    <a:pt x="439" y="446"/>
                  </a:cubicBezTo>
                  <a:cubicBezTo>
                    <a:pt x="438" y="448"/>
                    <a:pt x="438" y="448"/>
                    <a:pt x="438" y="448"/>
                  </a:cubicBezTo>
                  <a:cubicBezTo>
                    <a:pt x="438" y="449"/>
                    <a:pt x="438" y="449"/>
                    <a:pt x="438" y="449"/>
                  </a:cubicBezTo>
                  <a:cubicBezTo>
                    <a:pt x="438" y="449"/>
                    <a:pt x="438" y="449"/>
                    <a:pt x="438" y="449"/>
                  </a:cubicBezTo>
                  <a:cubicBezTo>
                    <a:pt x="438" y="450"/>
                    <a:pt x="438" y="450"/>
                    <a:pt x="438" y="450"/>
                  </a:cubicBezTo>
                  <a:cubicBezTo>
                    <a:pt x="438" y="450"/>
                    <a:pt x="438" y="450"/>
                    <a:pt x="438" y="450"/>
                  </a:cubicBezTo>
                  <a:cubicBezTo>
                    <a:pt x="437" y="450"/>
                    <a:pt x="437" y="450"/>
                    <a:pt x="437" y="450"/>
                  </a:cubicBezTo>
                  <a:cubicBezTo>
                    <a:pt x="437" y="450"/>
                    <a:pt x="437" y="450"/>
                    <a:pt x="437" y="450"/>
                  </a:cubicBezTo>
                  <a:cubicBezTo>
                    <a:pt x="436" y="450"/>
                    <a:pt x="436" y="450"/>
                    <a:pt x="436" y="450"/>
                  </a:cubicBezTo>
                  <a:cubicBezTo>
                    <a:pt x="436" y="451"/>
                    <a:pt x="436" y="451"/>
                    <a:pt x="436" y="451"/>
                  </a:cubicBezTo>
                  <a:cubicBezTo>
                    <a:pt x="436" y="452"/>
                    <a:pt x="436" y="452"/>
                    <a:pt x="436" y="452"/>
                  </a:cubicBezTo>
                  <a:cubicBezTo>
                    <a:pt x="436" y="452"/>
                    <a:pt x="436" y="452"/>
                    <a:pt x="436" y="452"/>
                  </a:cubicBezTo>
                  <a:cubicBezTo>
                    <a:pt x="437" y="452"/>
                    <a:pt x="437" y="452"/>
                    <a:pt x="437" y="452"/>
                  </a:cubicBezTo>
                  <a:cubicBezTo>
                    <a:pt x="436" y="452"/>
                    <a:pt x="436" y="452"/>
                    <a:pt x="436" y="452"/>
                  </a:cubicBezTo>
                  <a:cubicBezTo>
                    <a:pt x="436" y="453"/>
                    <a:pt x="436" y="453"/>
                    <a:pt x="436" y="453"/>
                  </a:cubicBezTo>
                  <a:cubicBezTo>
                    <a:pt x="435" y="454"/>
                    <a:pt x="435" y="454"/>
                    <a:pt x="435" y="454"/>
                  </a:cubicBezTo>
                  <a:cubicBezTo>
                    <a:pt x="434" y="453"/>
                    <a:pt x="434" y="453"/>
                    <a:pt x="434" y="453"/>
                  </a:cubicBezTo>
                  <a:cubicBezTo>
                    <a:pt x="434" y="454"/>
                    <a:pt x="434" y="454"/>
                    <a:pt x="434" y="454"/>
                  </a:cubicBezTo>
                  <a:cubicBezTo>
                    <a:pt x="434" y="454"/>
                    <a:pt x="434" y="454"/>
                    <a:pt x="434" y="454"/>
                  </a:cubicBezTo>
                  <a:cubicBezTo>
                    <a:pt x="433" y="455"/>
                    <a:pt x="433" y="455"/>
                    <a:pt x="433" y="455"/>
                  </a:cubicBezTo>
                  <a:cubicBezTo>
                    <a:pt x="432" y="456"/>
                    <a:pt x="432" y="456"/>
                    <a:pt x="432" y="456"/>
                  </a:cubicBezTo>
                  <a:cubicBezTo>
                    <a:pt x="432" y="457"/>
                    <a:pt x="432" y="457"/>
                    <a:pt x="432" y="457"/>
                  </a:cubicBezTo>
                  <a:cubicBezTo>
                    <a:pt x="431" y="457"/>
                    <a:pt x="431" y="457"/>
                    <a:pt x="431" y="457"/>
                  </a:cubicBezTo>
                  <a:cubicBezTo>
                    <a:pt x="431" y="456"/>
                    <a:pt x="431" y="456"/>
                    <a:pt x="431" y="456"/>
                  </a:cubicBezTo>
                  <a:cubicBezTo>
                    <a:pt x="431" y="457"/>
                    <a:pt x="431" y="457"/>
                    <a:pt x="431" y="457"/>
                  </a:cubicBezTo>
                  <a:cubicBezTo>
                    <a:pt x="430" y="456"/>
                    <a:pt x="430" y="456"/>
                    <a:pt x="430" y="456"/>
                  </a:cubicBezTo>
                  <a:cubicBezTo>
                    <a:pt x="431" y="456"/>
                    <a:pt x="431" y="456"/>
                    <a:pt x="431" y="456"/>
                  </a:cubicBezTo>
                  <a:cubicBezTo>
                    <a:pt x="431" y="455"/>
                    <a:pt x="431" y="455"/>
                    <a:pt x="431" y="455"/>
                  </a:cubicBezTo>
                  <a:cubicBezTo>
                    <a:pt x="432" y="455"/>
                    <a:pt x="432" y="455"/>
                    <a:pt x="432" y="455"/>
                  </a:cubicBezTo>
                  <a:cubicBezTo>
                    <a:pt x="431" y="455"/>
                    <a:pt x="431" y="455"/>
                    <a:pt x="431" y="455"/>
                  </a:cubicBezTo>
                  <a:cubicBezTo>
                    <a:pt x="430" y="456"/>
                    <a:pt x="430" y="456"/>
                    <a:pt x="430" y="456"/>
                  </a:cubicBezTo>
                  <a:cubicBezTo>
                    <a:pt x="429" y="456"/>
                    <a:pt x="429" y="456"/>
                    <a:pt x="429" y="456"/>
                  </a:cubicBezTo>
                  <a:cubicBezTo>
                    <a:pt x="428" y="458"/>
                    <a:pt x="428" y="458"/>
                    <a:pt x="428" y="458"/>
                  </a:cubicBezTo>
                  <a:cubicBezTo>
                    <a:pt x="429" y="458"/>
                    <a:pt x="429" y="458"/>
                    <a:pt x="429" y="458"/>
                  </a:cubicBezTo>
                  <a:cubicBezTo>
                    <a:pt x="430" y="458"/>
                    <a:pt x="430" y="458"/>
                    <a:pt x="430" y="458"/>
                  </a:cubicBezTo>
                  <a:cubicBezTo>
                    <a:pt x="431" y="457"/>
                    <a:pt x="431" y="457"/>
                    <a:pt x="431" y="457"/>
                  </a:cubicBezTo>
                  <a:cubicBezTo>
                    <a:pt x="433" y="457"/>
                    <a:pt x="433" y="457"/>
                    <a:pt x="433" y="457"/>
                  </a:cubicBezTo>
                  <a:cubicBezTo>
                    <a:pt x="432" y="458"/>
                    <a:pt x="432" y="458"/>
                    <a:pt x="432" y="458"/>
                  </a:cubicBezTo>
                  <a:cubicBezTo>
                    <a:pt x="431" y="460"/>
                    <a:pt x="431" y="460"/>
                    <a:pt x="431" y="460"/>
                  </a:cubicBezTo>
                  <a:cubicBezTo>
                    <a:pt x="430" y="461"/>
                    <a:pt x="430" y="461"/>
                    <a:pt x="430" y="461"/>
                  </a:cubicBezTo>
                  <a:cubicBezTo>
                    <a:pt x="429" y="462"/>
                    <a:pt x="429" y="462"/>
                    <a:pt x="429" y="462"/>
                  </a:cubicBezTo>
                  <a:cubicBezTo>
                    <a:pt x="427" y="463"/>
                    <a:pt x="427" y="463"/>
                    <a:pt x="427" y="463"/>
                  </a:cubicBezTo>
                  <a:cubicBezTo>
                    <a:pt x="427" y="463"/>
                    <a:pt x="427" y="463"/>
                    <a:pt x="427" y="463"/>
                  </a:cubicBezTo>
                  <a:cubicBezTo>
                    <a:pt x="427" y="463"/>
                    <a:pt x="427" y="463"/>
                    <a:pt x="427" y="463"/>
                  </a:cubicBezTo>
                  <a:cubicBezTo>
                    <a:pt x="427" y="464"/>
                    <a:pt x="427" y="464"/>
                    <a:pt x="427" y="464"/>
                  </a:cubicBezTo>
                  <a:cubicBezTo>
                    <a:pt x="427" y="465"/>
                    <a:pt x="427" y="465"/>
                    <a:pt x="427" y="465"/>
                  </a:cubicBezTo>
                  <a:cubicBezTo>
                    <a:pt x="427" y="465"/>
                    <a:pt x="427" y="465"/>
                    <a:pt x="427" y="465"/>
                  </a:cubicBezTo>
                  <a:cubicBezTo>
                    <a:pt x="427" y="465"/>
                    <a:pt x="427" y="465"/>
                    <a:pt x="427" y="465"/>
                  </a:cubicBezTo>
                  <a:cubicBezTo>
                    <a:pt x="429" y="466"/>
                    <a:pt x="429" y="466"/>
                    <a:pt x="429" y="466"/>
                  </a:cubicBezTo>
                  <a:cubicBezTo>
                    <a:pt x="430" y="466"/>
                    <a:pt x="430" y="466"/>
                    <a:pt x="430" y="466"/>
                  </a:cubicBezTo>
                  <a:cubicBezTo>
                    <a:pt x="431" y="465"/>
                    <a:pt x="431" y="465"/>
                    <a:pt x="431" y="465"/>
                  </a:cubicBezTo>
                  <a:cubicBezTo>
                    <a:pt x="432" y="465"/>
                    <a:pt x="432" y="465"/>
                    <a:pt x="432" y="465"/>
                  </a:cubicBezTo>
                  <a:cubicBezTo>
                    <a:pt x="433" y="464"/>
                    <a:pt x="433" y="464"/>
                    <a:pt x="433" y="464"/>
                  </a:cubicBezTo>
                  <a:cubicBezTo>
                    <a:pt x="433" y="464"/>
                    <a:pt x="433" y="464"/>
                    <a:pt x="433" y="464"/>
                  </a:cubicBezTo>
                  <a:cubicBezTo>
                    <a:pt x="433" y="464"/>
                    <a:pt x="433" y="464"/>
                    <a:pt x="433" y="464"/>
                  </a:cubicBezTo>
                  <a:cubicBezTo>
                    <a:pt x="432" y="465"/>
                    <a:pt x="432" y="465"/>
                    <a:pt x="432" y="465"/>
                  </a:cubicBezTo>
                  <a:cubicBezTo>
                    <a:pt x="434" y="465"/>
                    <a:pt x="434" y="465"/>
                    <a:pt x="434" y="465"/>
                  </a:cubicBezTo>
                  <a:cubicBezTo>
                    <a:pt x="435" y="465"/>
                    <a:pt x="435" y="465"/>
                    <a:pt x="435" y="465"/>
                  </a:cubicBezTo>
                  <a:cubicBezTo>
                    <a:pt x="435" y="465"/>
                    <a:pt x="435" y="465"/>
                    <a:pt x="435" y="465"/>
                  </a:cubicBezTo>
                  <a:cubicBezTo>
                    <a:pt x="437" y="465"/>
                    <a:pt x="437" y="465"/>
                    <a:pt x="437" y="465"/>
                  </a:cubicBezTo>
                  <a:cubicBezTo>
                    <a:pt x="438" y="465"/>
                    <a:pt x="438" y="465"/>
                    <a:pt x="438" y="465"/>
                  </a:cubicBezTo>
                  <a:cubicBezTo>
                    <a:pt x="438" y="466"/>
                    <a:pt x="438" y="466"/>
                    <a:pt x="438" y="466"/>
                  </a:cubicBezTo>
                  <a:cubicBezTo>
                    <a:pt x="438" y="466"/>
                    <a:pt x="438" y="466"/>
                    <a:pt x="438" y="466"/>
                  </a:cubicBezTo>
                  <a:cubicBezTo>
                    <a:pt x="440" y="466"/>
                    <a:pt x="440" y="466"/>
                    <a:pt x="440" y="466"/>
                  </a:cubicBezTo>
                  <a:cubicBezTo>
                    <a:pt x="440" y="466"/>
                    <a:pt x="440" y="466"/>
                    <a:pt x="440" y="466"/>
                  </a:cubicBezTo>
                  <a:cubicBezTo>
                    <a:pt x="440" y="466"/>
                    <a:pt x="440" y="466"/>
                    <a:pt x="440" y="466"/>
                  </a:cubicBezTo>
                  <a:cubicBezTo>
                    <a:pt x="441" y="466"/>
                    <a:pt x="441" y="466"/>
                    <a:pt x="441" y="466"/>
                  </a:cubicBezTo>
                  <a:cubicBezTo>
                    <a:pt x="441" y="466"/>
                    <a:pt x="441" y="466"/>
                    <a:pt x="441" y="466"/>
                  </a:cubicBezTo>
                  <a:cubicBezTo>
                    <a:pt x="441" y="466"/>
                    <a:pt x="441" y="466"/>
                    <a:pt x="441" y="466"/>
                  </a:cubicBezTo>
                  <a:cubicBezTo>
                    <a:pt x="442" y="466"/>
                    <a:pt x="442" y="466"/>
                    <a:pt x="442" y="466"/>
                  </a:cubicBezTo>
                  <a:cubicBezTo>
                    <a:pt x="443" y="466"/>
                    <a:pt x="443" y="466"/>
                    <a:pt x="443" y="466"/>
                  </a:cubicBezTo>
                  <a:cubicBezTo>
                    <a:pt x="443" y="466"/>
                    <a:pt x="443" y="466"/>
                    <a:pt x="443" y="466"/>
                  </a:cubicBezTo>
                  <a:cubicBezTo>
                    <a:pt x="444" y="466"/>
                    <a:pt x="444" y="466"/>
                    <a:pt x="444" y="466"/>
                  </a:cubicBezTo>
                  <a:cubicBezTo>
                    <a:pt x="444" y="466"/>
                    <a:pt x="444" y="466"/>
                    <a:pt x="444" y="466"/>
                  </a:cubicBezTo>
                  <a:cubicBezTo>
                    <a:pt x="445" y="466"/>
                    <a:pt x="445" y="466"/>
                    <a:pt x="445" y="466"/>
                  </a:cubicBezTo>
                  <a:cubicBezTo>
                    <a:pt x="445" y="465"/>
                    <a:pt x="445" y="465"/>
                    <a:pt x="445" y="465"/>
                  </a:cubicBezTo>
                  <a:cubicBezTo>
                    <a:pt x="445" y="465"/>
                    <a:pt x="445" y="465"/>
                    <a:pt x="445" y="465"/>
                  </a:cubicBezTo>
                  <a:cubicBezTo>
                    <a:pt x="445" y="464"/>
                    <a:pt x="445" y="464"/>
                    <a:pt x="445" y="464"/>
                  </a:cubicBezTo>
                  <a:cubicBezTo>
                    <a:pt x="445" y="464"/>
                    <a:pt x="445" y="464"/>
                    <a:pt x="445" y="464"/>
                  </a:cubicBezTo>
                  <a:cubicBezTo>
                    <a:pt x="446" y="463"/>
                    <a:pt x="446" y="463"/>
                    <a:pt x="446" y="463"/>
                  </a:cubicBezTo>
                  <a:cubicBezTo>
                    <a:pt x="446" y="463"/>
                    <a:pt x="446" y="463"/>
                    <a:pt x="446" y="463"/>
                  </a:cubicBezTo>
                  <a:cubicBezTo>
                    <a:pt x="446" y="464"/>
                    <a:pt x="446" y="464"/>
                    <a:pt x="446" y="464"/>
                  </a:cubicBezTo>
                  <a:cubicBezTo>
                    <a:pt x="446" y="465"/>
                    <a:pt x="446" y="465"/>
                    <a:pt x="446" y="465"/>
                  </a:cubicBezTo>
                  <a:cubicBezTo>
                    <a:pt x="446" y="465"/>
                    <a:pt x="446" y="465"/>
                    <a:pt x="446" y="465"/>
                  </a:cubicBezTo>
                  <a:cubicBezTo>
                    <a:pt x="446" y="464"/>
                    <a:pt x="446" y="464"/>
                    <a:pt x="446" y="464"/>
                  </a:cubicBezTo>
                  <a:cubicBezTo>
                    <a:pt x="447" y="464"/>
                    <a:pt x="447" y="464"/>
                    <a:pt x="447" y="464"/>
                  </a:cubicBezTo>
                  <a:cubicBezTo>
                    <a:pt x="447" y="464"/>
                    <a:pt x="447" y="464"/>
                    <a:pt x="447" y="464"/>
                  </a:cubicBezTo>
                  <a:cubicBezTo>
                    <a:pt x="447" y="464"/>
                    <a:pt x="447" y="464"/>
                    <a:pt x="447" y="464"/>
                  </a:cubicBezTo>
                  <a:cubicBezTo>
                    <a:pt x="447" y="465"/>
                    <a:pt x="447" y="465"/>
                    <a:pt x="447" y="465"/>
                  </a:cubicBezTo>
                  <a:cubicBezTo>
                    <a:pt x="447" y="466"/>
                    <a:pt x="447" y="466"/>
                    <a:pt x="447" y="466"/>
                  </a:cubicBezTo>
                  <a:cubicBezTo>
                    <a:pt x="447" y="465"/>
                    <a:pt x="447" y="465"/>
                    <a:pt x="447" y="465"/>
                  </a:cubicBezTo>
                  <a:cubicBezTo>
                    <a:pt x="448" y="465"/>
                    <a:pt x="448" y="465"/>
                    <a:pt x="448" y="465"/>
                  </a:cubicBezTo>
                  <a:cubicBezTo>
                    <a:pt x="448" y="466"/>
                    <a:pt x="448" y="466"/>
                    <a:pt x="448" y="466"/>
                  </a:cubicBezTo>
                  <a:cubicBezTo>
                    <a:pt x="446" y="466"/>
                    <a:pt x="446" y="466"/>
                    <a:pt x="446" y="466"/>
                  </a:cubicBezTo>
                  <a:cubicBezTo>
                    <a:pt x="445" y="467"/>
                    <a:pt x="445" y="467"/>
                    <a:pt x="445" y="467"/>
                  </a:cubicBezTo>
                  <a:cubicBezTo>
                    <a:pt x="446" y="467"/>
                    <a:pt x="446" y="467"/>
                    <a:pt x="446" y="467"/>
                  </a:cubicBezTo>
                  <a:cubicBezTo>
                    <a:pt x="446" y="467"/>
                    <a:pt x="446" y="467"/>
                    <a:pt x="446" y="467"/>
                  </a:cubicBezTo>
                  <a:cubicBezTo>
                    <a:pt x="447" y="467"/>
                    <a:pt x="447" y="467"/>
                    <a:pt x="447" y="467"/>
                  </a:cubicBezTo>
                  <a:cubicBezTo>
                    <a:pt x="447" y="467"/>
                    <a:pt x="447" y="467"/>
                    <a:pt x="447" y="467"/>
                  </a:cubicBezTo>
                  <a:cubicBezTo>
                    <a:pt x="448" y="467"/>
                    <a:pt x="448" y="467"/>
                    <a:pt x="448" y="467"/>
                  </a:cubicBezTo>
                  <a:cubicBezTo>
                    <a:pt x="448" y="468"/>
                    <a:pt x="448" y="468"/>
                    <a:pt x="448" y="468"/>
                  </a:cubicBezTo>
                  <a:cubicBezTo>
                    <a:pt x="448" y="467"/>
                    <a:pt x="448" y="467"/>
                    <a:pt x="448" y="467"/>
                  </a:cubicBezTo>
                  <a:cubicBezTo>
                    <a:pt x="449" y="467"/>
                    <a:pt x="449" y="467"/>
                    <a:pt x="449" y="467"/>
                  </a:cubicBezTo>
                  <a:cubicBezTo>
                    <a:pt x="449" y="466"/>
                    <a:pt x="449" y="466"/>
                    <a:pt x="449" y="466"/>
                  </a:cubicBezTo>
                  <a:cubicBezTo>
                    <a:pt x="449" y="466"/>
                    <a:pt x="449" y="466"/>
                    <a:pt x="449" y="466"/>
                  </a:cubicBezTo>
                  <a:cubicBezTo>
                    <a:pt x="450" y="466"/>
                    <a:pt x="450" y="466"/>
                    <a:pt x="450" y="466"/>
                  </a:cubicBezTo>
                  <a:cubicBezTo>
                    <a:pt x="451" y="466"/>
                    <a:pt x="451" y="466"/>
                    <a:pt x="451" y="466"/>
                  </a:cubicBezTo>
                  <a:cubicBezTo>
                    <a:pt x="451" y="467"/>
                    <a:pt x="451" y="467"/>
                    <a:pt x="451" y="467"/>
                  </a:cubicBezTo>
                  <a:cubicBezTo>
                    <a:pt x="452" y="466"/>
                    <a:pt x="452" y="466"/>
                    <a:pt x="452" y="466"/>
                  </a:cubicBezTo>
                  <a:cubicBezTo>
                    <a:pt x="453" y="466"/>
                    <a:pt x="453" y="466"/>
                    <a:pt x="453" y="466"/>
                  </a:cubicBezTo>
                  <a:cubicBezTo>
                    <a:pt x="453" y="466"/>
                    <a:pt x="453" y="466"/>
                    <a:pt x="453" y="466"/>
                  </a:cubicBezTo>
                  <a:cubicBezTo>
                    <a:pt x="453" y="467"/>
                    <a:pt x="453" y="467"/>
                    <a:pt x="453" y="467"/>
                  </a:cubicBezTo>
                  <a:cubicBezTo>
                    <a:pt x="453" y="467"/>
                    <a:pt x="453" y="467"/>
                    <a:pt x="453" y="467"/>
                  </a:cubicBezTo>
                  <a:cubicBezTo>
                    <a:pt x="452" y="467"/>
                    <a:pt x="452" y="467"/>
                    <a:pt x="452" y="467"/>
                  </a:cubicBezTo>
                  <a:cubicBezTo>
                    <a:pt x="451" y="468"/>
                    <a:pt x="451" y="468"/>
                    <a:pt x="451" y="468"/>
                  </a:cubicBezTo>
                  <a:cubicBezTo>
                    <a:pt x="450" y="468"/>
                    <a:pt x="450" y="468"/>
                    <a:pt x="450" y="468"/>
                  </a:cubicBezTo>
                  <a:cubicBezTo>
                    <a:pt x="450" y="469"/>
                    <a:pt x="450" y="469"/>
                    <a:pt x="450" y="469"/>
                  </a:cubicBezTo>
                  <a:cubicBezTo>
                    <a:pt x="450" y="469"/>
                    <a:pt x="450" y="469"/>
                    <a:pt x="450" y="469"/>
                  </a:cubicBezTo>
                  <a:cubicBezTo>
                    <a:pt x="449" y="469"/>
                    <a:pt x="449" y="469"/>
                    <a:pt x="449" y="469"/>
                  </a:cubicBezTo>
                  <a:cubicBezTo>
                    <a:pt x="449" y="469"/>
                    <a:pt x="449" y="469"/>
                    <a:pt x="449" y="469"/>
                  </a:cubicBezTo>
                  <a:cubicBezTo>
                    <a:pt x="448" y="470"/>
                    <a:pt x="448" y="470"/>
                    <a:pt x="448" y="470"/>
                  </a:cubicBezTo>
                  <a:cubicBezTo>
                    <a:pt x="448" y="470"/>
                    <a:pt x="448" y="470"/>
                    <a:pt x="448" y="470"/>
                  </a:cubicBezTo>
                  <a:cubicBezTo>
                    <a:pt x="447" y="470"/>
                    <a:pt x="447" y="470"/>
                    <a:pt x="447" y="470"/>
                  </a:cubicBezTo>
                  <a:cubicBezTo>
                    <a:pt x="446" y="471"/>
                    <a:pt x="446" y="471"/>
                    <a:pt x="446" y="471"/>
                  </a:cubicBezTo>
                  <a:cubicBezTo>
                    <a:pt x="445" y="471"/>
                    <a:pt x="445" y="471"/>
                    <a:pt x="445" y="471"/>
                  </a:cubicBezTo>
                  <a:cubicBezTo>
                    <a:pt x="445" y="472"/>
                    <a:pt x="445" y="472"/>
                    <a:pt x="445" y="472"/>
                  </a:cubicBezTo>
                  <a:cubicBezTo>
                    <a:pt x="446" y="472"/>
                    <a:pt x="446" y="472"/>
                    <a:pt x="446" y="472"/>
                  </a:cubicBezTo>
                  <a:cubicBezTo>
                    <a:pt x="446" y="473"/>
                    <a:pt x="446" y="473"/>
                    <a:pt x="446" y="473"/>
                  </a:cubicBezTo>
                  <a:cubicBezTo>
                    <a:pt x="447" y="473"/>
                    <a:pt x="447" y="473"/>
                    <a:pt x="447" y="473"/>
                  </a:cubicBezTo>
                  <a:cubicBezTo>
                    <a:pt x="447" y="472"/>
                    <a:pt x="447" y="472"/>
                    <a:pt x="447" y="472"/>
                  </a:cubicBezTo>
                  <a:cubicBezTo>
                    <a:pt x="447" y="472"/>
                    <a:pt x="447" y="472"/>
                    <a:pt x="447" y="472"/>
                  </a:cubicBezTo>
                  <a:cubicBezTo>
                    <a:pt x="448" y="472"/>
                    <a:pt x="448" y="472"/>
                    <a:pt x="448" y="472"/>
                  </a:cubicBezTo>
                  <a:cubicBezTo>
                    <a:pt x="448" y="472"/>
                    <a:pt x="448" y="472"/>
                    <a:pt x="448" y="472"/>
                  </a:cubicBezTo>
                  <a:cubicBezTo>
                    <a:pt x="448" y="473"/>
                    <a:pt x="448" y="473"/>
                    <a:pt x="448" y="473"/>
                  </a:cubicBezTo>
                  <a:cubicBezTo>
                    <a:pt x="449" y="472"/>
                    <a:pt x="449" y="472"/>
                    <a:pt x="449" y="472"/>
                  </a:cubicBezTo>
                  <a:cubicBezTo>
                    <a:pt x="450" y="472"/>
                    <a:pt x="450" y="472"/>
                    <a:pt x="450" y="472"/>
                  </a:cubicBezTo>
                  <a:cubicBezTo>
                    <a:pt x="450" y="471"/>
                    <a:pt x="450" y="471"/>
                    <a:pt x="450" y="471"/>
                  </a:cubicBezTo>
                  <a:cubicBezTo>
                    <a:pt x="450" y="471"/>
                    <a:pt x="450" y="471"/>
                    <a:pt x="450" y="471"/>
                  </a:cubicBezTo>
                  <a:cubicBezTo>
                    <a:pt x="451" y="470"/>
                    <a:pt x="451" y="470"/>
                    <a:pt x="451" y="470"/>
                  </a:cubicBezTo>
                  <a:cubicBezTo>
                    <a:pt x="451" y="470"/>
                    <a:pt x="451" y="470"/>
                    <a:pt x="451" y="470"/>
                  </a:cubicBezTo>
                  <a:cubicBezTo>
                    <a:pt x="451" y="469"/>
                    <a:pt x="451" y="469"/>
                    <a:pt x="451" y="469"/>
                  </a:cubicBezTo>
                  <a:cubicBezTo>
                    <a:pt x="452" y="468"/>
                    <a:pt x="452" y="468"/>
                    <a:pt x="452" y="468"/>
                  </a:cubicBezTo>
                  <a:cubicBezTo>
                    <a:pt x="453" y="468"/>
                    <a:pt x="453" y="468"/>
                    <a:pt x="453" y="468"/>
                  </a:cubicBezTo>
                  <a:cubicBezTo>
                    <a:pt x="453" y="468"/>
                    <a:pt x="453" y="468"/>
                    <a:pt x="453" y="468"/>
                  </a:cubicBezTo>
                  <a:cubicBezTo>
                    <a:pt x="454" y="468"/>
                    <a:pt x="454" y="468"/>
                    <a:pt x="454" y="468"/>
                  </a:cubicBezTo>
                  <a:cubicBezTo>
                    <a:pt x="453" y="469"/>
                    <a:pt x="453" y="469"/>
                    <a:pt x="453" y="469"/>
                  </a:cubicBezTo>
                  <a:cubicBezTo>
                    <a:pt x="454" y="469"/>
                    <a:pt x="454" y="469"/>
                    <a:pt x="454" y="469"/>
                  </a:cubicBezTo>
                  <a:cubicBezTo>
                    <a:pt x="455" y="468"/>
                    <a:pt x="455" y="468"/>
                    <a:pt x="455" y="468"/>
                  </a:cubicBezTo>
                  <a:cubicBezTo>
                    <a:pt x="455" y="467"/>
                    <a:pt x="455" y="467"/>
                    <a:pt x="455" y="467"/>
                  </a:cubicBezTo>
                  <a:cubicBezTo>
                    <a:pt x="456" y="466"/>
                    <a:pt x="456" y="466"/>
                    <a:pt x="456" y="466"/>
                  </a:cubicBezTo>
                  <a:cubicBezTo>
                    <a:pt x="456" y="464"/>
                    <a:pt x="456" y="464"/>
                    <a:pt x="456" y="464"/>
                  </a:cubicBezTo>
                  <a:cubicBezTo>
                    <a:pt x="456" y="464"/>
                    <a:pt x="456" y="464"/>
                    <a:pt x="456" y="464"/>
                  </a:cubicBezTo>
                  <a:cubicBezTo>
                    <a:pt x="456" y="464"/>
                    <a:pt x="456" y="464"/>
                    <a:pt x="456" y="464"/>
                  </a:cubicBezTo>
                  <a:cubicBezTo>
                    <a:pt x="457" y="464"/>
                    <a:pt x="457" y="464"/>
                    <a:pt x="457" y="464"/>
                  </a:cubicBezTo>
                  <a:cubicBezTo>
                    <a:pt x="457" y="465"/>
                    <a:pt x="457" y="465"/>
                    <a:pt x="457" y="465"/>
                  </a:cubicBezTo>
                  <a:cubicBezTo>
                    <a:pt x="458" y="465"/>
                    <a:pt x="458" y="465"/>
                    <a:pt x="458" y="465"/>
                  </a:cubicBezTo>
                  <a:cubicBezTo>
                    <a:pt x="458" y="466"/>
                    <a:pt x="458" y="466"/>
                    <a:pt x="458" y="466"/>
                  </a:cubicBezTo>
                  <a:cubicBezTo>
                    <a:pt x="458" y="467"/>
                    <a:pt x="458" y="467"/>
                    <a:pt x="458" y="467"/>
                  </a:cubicBezTo>
                  <a:cubicBezTo>
                    <a:pt x="457" y="468"/>
                    <a:pt x="457" y="468"/>
                    <a:pt x="457" y="468"/>
                  </a:cubicBezTo>
                  <a:cubicBezTo>
                    <a:pt x="458" y="468"/>
                    <a:pt x="458" y="468"/>
                    <a:pt x="458" y="468"/>
                  </a:cubicBezTo>
                  <a:cubicBezTo>
                    <a:pt x="457" y="469"/>
                    <a:pt x="457" y="469"/>
                    <a:pt x="457" y="469"/>
                  </a:cubicBezTo>
                  <a:cubicBezTo>
                    <a:pt x="456" y="470"/>
                    <a:pt x="456" y="470"/>
                    <a:pt x="456" y="470"/>
                  </a:cubicBezTo>
                  <a:cubicBezTo>
                    <a:pt x="456" y="472"/>
                    <a:pt x="456" y="472"/>
                    <a:pt x="456" y="472"/>
                  </a:cubicBezTo>
                  <a:cubicBezTo>
                    <a:pt x="456" y="472"/>
                    <a:pt x="456" y="472"/>
                    <a:pt x="456" y="472"/>
                  </a:cubicBezTo>
                  <a:cubicBezTo>
                    <a:pt x="455" y="473"/>
                    <a:pt x="455" y="473"/>
                    <a:pt x="455" y="473"/>
                  </a:cubicBezTo>
                  <a:cubicBezTo>
                    <a:pt x="455" y="474"/>
                    <a:pt x="455" y="474"/>
                    <a:pt x="455" y="474"/>
                  </a:cubicBezTo>
                  <a:cubicBezTo>
                    <a:pt x="456" y="474"/>
                    <a:pt x="456" y="474"/>
                    <a:pt x="456" y="474"/>
                  </a:cubicBezTo>
                  <a:cubicBezTo>
                    <a:pt x="457" y="473"/>
                    <a:pt x="457" y="473"/>
                    <a:pt x="457" y="473"/>
                  </a:cubicBezTo>
                  <a:cubicBezTo>
                    <a:pt x="458" y="472"/>
                    <a:pt x="458" y="472"/>
                    <a:pt x="458" y="472"/>
                  </a:cubicBezTo>
                  <a:cubicBezTo>
                    <a:pt x="458" y="472"/>
                    <a:pt x="458" y="472"/>
                    <a:pt x="458" y="472"/>
                  </a:cubicBezTo>
                  <a:cubicBezTo>
                    <a:pt x="459" y="470"/>
                    <a:pt x="459" y="470"/>
                    <a:pt x="459" y="470"/>
                  </a:cubicBezTo>
                  <a:cubicBezTo>
                    <a:pt x="460" y="470"/>
                    <a:pt x="460" y="470"/>
                    <a:pt x="460" y="470"/>
                  </a:cubicBezTo>
                  <a:cubicBezTo>
                    <a:pt x="460" y="470"/>
                    <a:pt x="460" y="470"/>
                    <a:pt x="460" y="470"/>
                  </a:cubicBezTo>
                  <a:cubicBezTo>
                    <a:pt x="461" y="470"/>
                    <a:pt x="461" y="470"/>
                    <a:pt x="461" y="470"/>
                  </a:cubicBezTo>
                  <a:cubicBezTo>
                    <a:pt x="461" y="471"/>
                    <a:pt x="461" y="471"/>
                    <a:pt x="461" y="471"/>
                  </a:cubicBezTo>
                  <a:cubicBezTo>
                    <a:pt x="460" y="471"/>
                    <a:pt x="460" y="471"/>
                    <a:pt x="460" y="471"/>
                  </a:cubicBezTo>
                  <a:cubicBezTo>
                    <a:pt x="459" y="472"/>
                    <a:pt x="459" y="472"/>
                    <a:pt x="459" y="472"/>
                  </a:cubicBezTo>
                  <a:cubicBezTo>
                    <a:pt x="459" y="473"/>
                    <a:pt x="459" y="473"/>
                    <a:pt x="459" y="473"/>
                  </a:cubicBezTo>
                  <a:cubicBezTo>
                    <a:pt x="459" y="473"/>
                    <a:pt x="459" y="473"/>
                    <a:pt x="459" y="473"/>
                  </a:cubicBezTo>
                  <a:cubicBezTo>
                    <a:pt x="459" y="474"/>
                    <a:pt x="459" y="474"/>
                    <a:pt x="459" y="474"/>
                  </a:cubicBezTo>
                  <a:cubicBezTo>
                    <a:pt x="459" y="475"/>
                    <a:pt x="459" y="475"/>
                    <a:pt x="459" y="475"/>
                  </a:cubicBezTo>
                  <a:cubicBezTo>
                    <a:pt x="460" y="476"/>
                    <a:pt x="460" y="476"/>
                    <a:pt x="460" y="476"/>
                  </a:cubicBezTo>
                  <a:cubicBezTo>
                    <a:pt x="460" y="475"/>
                    <a:pt x="460" y="475"/>
                    <a:pt x="460" y="475"/>
                  </a:cubicBezTo>
                  <a:cubicBezTo>
                    <a:pt x="460" y="474"/>
                    <a:pt x="460" y="474"/>
                    <a:pt x="460" y="474"/>
                  </a:cubicBezTo>
                  <a:cubicBezTo>
                    <a:pt x="461" y="474"/>
                    <a:pt x="461" y="474"/>
                    <a:pt x="461" y="474"/>
                  </a:cubicBezTo>
                  <a:cubicBezTo>
                    <a:pt x="462" y="475"/>
                    <a:pt x="462" y="475"/>
                    <a:pt x="462" y="475"/>
                  </a:cubicBezTo>
                  <a:cubicBezTo>
                    <a:pt x="462" y="475"/>
                    <a:pt x="462" y="475"/>
                    <a:pt x="462" y="475"/>
                  </a:cubicBezTo>
                  <a:cubicBezTo>
                    <a:pt x="463" y="475"/>
                    <a:pt x="463" y="475"/>
                    <a:pt x="463" y="475"/>
                  </a:cubicBezTo>
                  <a:cubicBezTo>
                    <a:pt x="463" y="474"/>
                    <a:pt x="463" y="474"/>
                    <a:pt x="463" y="474"/>
                  </a:cubicBezTo>
                  <a:cubicBezTo>
                    <a:pt x="463" y="474"/>
                    <a:pt x="463" y="474"/>
                    <a:pt x="463" y="474"/>
                  </a:cubicBezTo>
                  <a:cubicBezTo>
                    <a:pt x="463" y="473"/>
                    <a:pt x="463" y="473"/>
                    <a:pt x="463" y="473"/>
                  </a:cubicBezTo>
                  <a:cubicBezTo>
                    <a:pt x="463" y="472"/>
                    <a:pt x="463" y="472"/>
                    <a:pt x="463" y="472"/>
                  </a:cubicBezTo>
                  <a:cubicBezTo>
                    <a:pt x="464" y="472"/>
                    <a:pt x="464" y="472"/>
                    <a:pt x="464" y="472"/>
                  </a:cubicBezTo>
                  <a:cubicBezTo>
                    <a:pt x="464" y="472"/>
                    <a:pt x="464" y="472"/>
                    <a:pt x="464" y="472"/>
                  </a:cubicBezTo>
                  <a:cubicBezTo>
                    <a:pt x="464" y="471"/>
                    <a:pt x="464" y="471"/>
                    <a:pt x="464" y="471"/>
                  </a:cubicBezTo>
                  <a:cubicBezTo>
                    <a:pt x="464" y="470"/>
                    <a:pt x="464" y="470"/>
                    <a:pt x="464" y="470"/>
                  </a:cubicBezTo>
                  <a:cubicBezTo>
                    <a:pt x="465" y="469"/>
                    <a:pt x="465" y="469"/>
                    <a:pt x="465" y="469"/>
                  </a:cubicBezTo>
                  <a:cubicBezTo>
                    <a:pt x="466" y="468"/>
                    <a:pt x="466" y="468"/>
                    <a:pt x="466" y="468"/>
                  </a:cubicBezTo>
                  <a:cubicBezTo>
                    <a:pt x="465" y="466"/>
                    <a:pt x="465" y="466"/>
                    <a:pt x="465" y="466"/>
                  </a:cubicBezTo>
                  <a:cubicBezTo>
                    <a:pt x="465" y="465"/>
                    <a:pt x="465" y="465"/>
                    <a:pt x="465" y="465"/>
                  </a:cubicBezTo>
                  <a:cubicBezTo>
                    <a:pt x="465" y="465"/>
                    <a:pt x="465" y="465"/>
                    <a:pt x="465" y="465"/>
                  </a:cubicBezTo>
                  <a:cubicBezTo>
                    <a:pt x="465" y="466"/>
                    <a:pt x="465" y="466"/>
                    <a:pt x="465" y="466"/>
                  </a:cubicBezTo>
                  <a:cubicBezTo>
                    <a:pt x="465" y="467"/>
                    <a:pt x="465" y="467"/>
                    <a:pt x="465" y="467"/>
                  </a:cubicBezTo>
                  <a:cubicBezTo>
                    <a:pt x="464" y="467"/>
                    <a:pt x="464" y="467"/>
                    <a:pt x="464" y="467"/>
                  </a:cubicBezTo>
                  <a:cubicBezTo>
                    <a:pt x="463" y="468"/>
                    <a:pt x="463" y="468"/>
                    <a:pt x="463" y="468"/>
                  </a:cubicBezTo>
                  <a:cubicBezTo>
                    <a:pt x="462" y="468"/>
                    <a:pt x="462" y="468"/>
                    <a:pt x="462" y="468"/>
                  </a:cubicBezTo>
                  <a:cubicBezTo>
                    <a:pt x="462" y="467"/>
                    <a:pt x="462" y="467"/>
                    <a:pt x="462" y="467"/>
                  </a:cubicBezTo>
                  <a:cubicBezTo>
                    <a:pt x="462" y="467"/>
                    <a:pt x="462" y="467"/>
                    <a:pt x="462" y="467"/>
                  </a:cubicBezTo>
                  <a:cubicBezTo>
                    <a:pt x="462" y="466"/>
                    <a:pt x="462" y="466"/>
                    <a:pt x="462" y="466"/>
                  </a:cubicBezTo>
                  <a:cubicBezTo>
                    <a:pt x="463" y="465"/>
                    <a:pt x="463" y="465"/>
                    <a:pt x="463" y="465"/>
                  </a:cubicBezTo>
                  <a:cubicBezTo>
                    <a:pt x="464" y="464"/>
                    <a:pt x="464" y="464"/>
                    <a:pt x="464" y="464"/>
                  </a:cubicBezTo>
                  <a:cubicBezTo>
                    <a:pt x="464" y="464"/>
                    <a:pt x="464" y="464"/>
                    <a:pt x="464" y="464"/>
                  </a:cubicBezTo>
                  <a:cubicBezTo>
                    <a:pt x="465" y="464"/>
                    <a:pt x="465" y="464"/>
                    <a:pt x="465" y="464"/>
                  </a:cubicBezTo>
                  <a:cubicBezTo>
                    <a:pt x="465" y="463"/>
                    <a:pt x="465" y="463"/>
                    <a:pt x="465" y="463"/>
                  </a:cubicBezTo>
                  <a:cubicBezTo>
                    <a:pt x="465" y="463"/>
                    <a:pt x="465" y="463"/>
                    <a:pt x="465" y="463"/>
                  </a:cubicBezTo>
                  <a:cubicBezTo>
                    <a:pt x="464" y="463"/>
                    <a:pt x="464" y="463"/>
                    <a:pt x="464" y="463"/>
                  </a:cubicBezTo>
                  <a:cubicBezTo>
                    <a:pt x="464" y="463"/>
                    <a:pt x="464" y="463"/>
                    <a:pt x="464" y="463"/>
                  </a:cubicBezTo>
                  <a:cubicBezTo>
                    <a:pt x="463" y="464"/>
                    <a:pt x="463" y="464"/>
                    <a:pt x="463" y="464"/>
                  </a:cubicBezTo>
                  <a:cubicBezTo>
                    <a:pt x="463" y="464"/>
                    <a:pt x="463" y="464"/>
                    <a:pt x="463" y="464"/>
                  </a:cubicBezTo>
                  <a:cubicBezTo>
                    <a:pt x="462" y="464"/>
                    <a:pt x="462" y="464"/>
                    <a:pt x="462" y="464"/>
                  </a:cubicBezTo>
                  <a:cubicBezTo>
                    <a:pt x="462" y="465"/>
                    <a:pt x="462" y="465"/>
                    <a:pt x="462" y="465"/>
                  </a:cubicBezTo>
                  <a:cubicBezTo>
                    <a:pt x="460" y="466"/>
                    <a:pt x="460" y="466"/>
                    <a:pt x="460" y="466"/>
                  </a:cubicBezTo>
                  <a:cubicBezTo>
                    <a:pt x="460" y="467"/>
                    <a:pt x="460" y="467"/>
                    <a:pt x="460" y="467"/>
                  </a:cubicBezTo>
                  <a:cubicBezTo>
                    <a:pt x="460" y="467"/>
                    <a:pt x="460" y="467"/>
                    <a:pt x="460" y="467"/>
                  </a:cubicBezTo>
                  <a:cubicBezTo>
                    <a:pt x="459" y="466"/>
                    <a:pt x="459" y="466"/>
                    <a:pt x="459" y="466"/>
                  </a:cubicBezTo>
                  <a:cubicBezTo>
                    <a:pt x="459" y="466"/>
                    <a:pt x="459" y="466"/>
                    <a:pt x="459" y="466"/>
                  </a:cubicBezTo>
                  <a:cubicBezTo>
                    <a:pt x="458" y="465"/>
                    <a:pt x="458" y="465"/>
                    <a:pt x="458" y="465"/>
                  </a:cubicBezTo>
                  <a:cubicBezTo>
                    <a:pt x="458" y="464"/>
                    <a:pt x="458" y="464"/>
                    <a:pt x="458" y="464"/>
                  </a:cubicBezTo>
                  <a:cubicBezTo>
                    <a:pt x="459" y="465"/>
                    <a:pt x="459" y="465"/>
                    <a:pt x="459" y="465"/>
                  </a:cubicBezTo>
                  <a:cubicBezTo>
                    <a:pt x="459" y="465"/>
                    <a:pt x="459" y="465"/>
                    <a:pt x="459" y="465"/>
                  </a:cubicBezTo>
                  <a:cubicBezTo>
                    <a:pt x="460" y="464"/>
                    <a:pt x="460" y="464"/>
                    <a:pt x="460" y="464"/>
                  </a:cubicBezTo>
                  <a:cubicBezTo>
                    <a:pt x="459" y="464"/>
                    <a:pt x="459" y="464"/>
                    <a:pt x="459" y="464"/>
                  </a:cubicBezTo>
                  <a:cubicBezTo>
                    <a:pt x="458" y="463"/>
                    <a:pt x="458" y="463"/>
                    <a:pt x="458" y="463"/>
                  </a:cubicBezTo>
                  <a:cubicBezTo>
                    <a:pt x="459" y="463"/>
                    <a:pt x="459" y="463"/>
                    <a:pt x="459" y="463"/>
                  </a:cubicBezTo>
                  <a:cubicBezTo>
                    <a:pt x="460" y="463"/>
                    <a:pt x="460" y="463"/>
                    <a:pt x="460" y="463"/>
                  </a:cubicBezTo>
                  <a:cubicBezTo>
                    <a:pt x="459" y="463"/>
                    <a:pt x="459" y="463"/>
                    <a:pt x="459" y="463"/>
                  </a:cubicBezTo>
                  <a:cubicBezTo>
                    <a:pt x="459" y="463"/>
                    <a:pt x="459" y="463"/>
                    <a:pt x="459" y="463"/>
                  </a:cubicBezTo>
                  <a:cubicBezTo>
                    <a:pt x="459" y="462"/>
                    <a:pt x="459" y="462"/>
                    <a:pt x="459" y="462"/>
                  </a:cubicBezTo>
                  <a:cubicBezTo>
                    <a:pt x="459" y="462"/>
                    <a:pt x="459" y="462"/>
                    <a:pt x="459" y="462"/>
                  </a:cubicBezTo>
                  <a:cubicBezTo>
                    <a:pt x="460" y="462"/>
                    <a:pt x="460" y="462"/>
                    <a:pt x="460" y="462"/>
                  </a:cubicBezTo>
                  <a:cubicBezTo>
                    <a:pt x="460" y="462"/>
                    <a:pt x="460" y="462"/>
                    <a:pt x="460" y="462"/>
                  </a:cubicBezTo>
                  <a:cubicBezTo>
                    <a:pt x="461" y="461"/>
                    <a:pt x="461" y="461"/>
                    <a:pt x="461" y="461"/>
                  </a:cubicBezTo>
                  <a:cubicBezTo>
                    <a:pt x="462" y="460"/>
                    <a:pt x="462" y="460"/>
                    <a:pt x="462" y="460"/>
                  </a:cubicBezTo>
                  <a:cubicBezTo>
                    <a:pt x="463" y="460"/>
                    <a:pt x="463" y="460"/>
                    <a:pt x="463" y="460"/>
                  </a:cubicBezTo>
                  <a:cubicBezTo>
                    <a:pt x="463" y="460"/>
                    <a:pt x="463" y="460"/>
                    <a:pt x="463" y="460"/>
                  </a:cubicBezTo>
                  <a:cubicBezTo>
                    <a:pt x="464" y="459"/>
                    <a:pt x="464" y="459"/>
                    <a:pt x="464" y="459"/>
                  </a:cubicBezTo>
                  <a:cubicBezTo>
                    <a:pt x="464" y="459"/>
                    <a:pt x="464" y="459"/>
                    <a:pt x="464" y="459"/>
                  </a:cubicBezTo>
                  <a:cubicBezTo>
                    <a:pt x="464" y="458"/>
                    <a:pt x="464" y="458"/>
                    <a:pt x="464" y="458"/>
                  </a:cubicBezTo>
                  <a:cubicBezTo>
                    <a:pt x="464" y="457"/>
                    <a:pt x="464" y="457"/>
                    <a:pt x="464" y="457"/>
                  </a:cubicBezTo>
                  <a:cubicBezTo>
                    <a:pt x="463" y="458"/>
                    <a:pt x="463" y="458"/>
                    <a:pt x="463" y="458"/>
                  </a:cubicBezTo>
                  <a:cubicBezTo>
                    <a:pt x="463" y="458"/>
                    <a:pt x="463" y="458"/>
                    <a:pt x="463" y="458"/>
                  </a:cubicBezTo>
                  <a:cubicBezTo>
                    <a:pt x="462" y="458"/>
                    <a:pt x="462" y="458"/>
                    <a:pt x="462" y="458"/>
                  </a:cubicBezTo>
                  <a:cubicBezTo>
                    <a:pt x="462" y="458"/>
                    <a:pt x="462" y="458"/>
                    <a:pt x="462" y="458"/>
                  </a:cubicBezTo>
                  <a:cubicBezTo>
                    <a:pt x="462" y="458"/>
                    <a:pt x="462" y="458"/>
                    <a:pt x="462" y="458"/>
                  </a:cubicBezTo>
                  <a:cubicBezTo>
                    <a:pt x="462" y="459"/>
                    <a:pt x="462" y="459"/>
                    <a:pt x="462" y="459"/>
                  </a:cubicBezTo>
                  <a:cubicBezTo>
                    <a:pt x="461" y="459"/>
                    <a:pt x="461" y="459"/>
                    <a:pt x="461" y="459"/>
                  </a:cubicBezTo>
                  <a:cubicBezTo>
                    <a:pt x="461" y="459"/>
                    <a:pt x="461" y="459"/>
                    <a:pt x="461" y="459"/>
                  </a:cubicBezTo>
                  <a:cubicBezTo>
                    <a:pt x="460" y="460"/>
                    <a:pt x="460" y="460"/>
                    <a:pt x="460" y="460"/>
                  </a:cubicBezTo>
                  <a:cubicBezTo>
                    <a:pt x="459" y="460"/>
                    <a:pt x="459" y="460"/>
                    <a:pt x="459" y="460"/>
                  </a:cubicBezTo>
                  <a:cubicBezTo>
                    <a:pt x="459" y="461"/>
                    <a:pt x="459" y="461"/>
                    <a:pt x="459" y="461"/>
                  </a:cubicBezTo>
                  <a:cubicBezTo>
                    <a:pt x="459" y="461"/>
                    <a:pt x="459" y="461"/>
                    <a:pt x="459" y="461"/>
                  </a:cubicBezTo>
                  <a:cubicBezTo>
                    <a:pt x="459" y="461"/>
                    <a:pt x="459" y="461"/>
                    <a:pt x="459" y="461"/>
                  </a:cubicBezTo>
                  <a:cubicBezTo>
                    <a:pt x="459" y="460"/>
                    <a:pt x="459" y="460"/>
                    <a:pt x="459" y="460"/>
                  </a:cubicBezTo>
                  <a:cubicBezTo>
                    <a:pt x="459" y="460"/>
                    <a:pt x="459" y="460"/>
                    <a:pt x="459" y="460"/>
                  </a:cubicBezTo>
                  <a:cubicBezTo>
                    <a:pt x="458" y="460"/>
                    <a:pt x="458" y="460"/>
                    <a:pt x="458" y="460"/>
                  </a:cubicBezTo>
                  <a:cubicBezTo>
                    <a:pt x="459" y="460"/>
                    <a:pt x="459" y="460"/>
                    <a:pt x="459" y="460"/>
                  </a:cubicBezTo>
                  <a:cubicBezTo>
                    <a:pt x="459" y="459"/>
                    <a:pt x="459" y="459"/>
                    <a:pt x="459" y="459"/>
                  </a:cubicBezTo>
                  <a:cubicBezTo>
                    <a:pt x="460" y="459"/>
                    <a:pt x="460" y="459"/>
                    <a:pt x="460" y="459"/>
                  </a:cubicBezTo>
                  <a:cubicBezTo>
                    <a:pt x="459" y="459"/>
                    <a:pt x="459" y="459"/>
                    <a:pt x="459" y="459"/>
                  </a:cubicBezTo>
                  <a:cubicBezTo>
                    <a:pt x="460" y="458"/>
                    <a:pt x="460" y="458"/>
                    <a:pt x="460" y="458"/>
                  </a:cubicBezTo>
                  <a:cubicBezTo>
                    <a:pt x="460" y="457"/>
                    <a:pt x="460" y="457"/>
                    <a:pt x="460" y="457"/>
                  </a:cubicBezTo>
                  <a:cubicBezTo>
                    <a:pt x="460" y="457"/>
                    <a:pt x="460" y="457"/>
                    <a:pt x="460" y="457"/>
                  </a:cubicBezTo>
                  <a:cubicBezTo>
                    <a:pt x="459" y="458"/>
                    <a:pt x="459" y="458"/>
                    <a:pt x="459" y="458"/>
                  </a:cubicBezTo>
                  <a:cubicBezTo>
                    <a:pt x="459" y="457"/>
                    <a:pt x="459" y="457"/>
                    <a:pt x="459" y="457"/>
                  </a:cubicBezTo>
                  <a:cubicBezTo>
                    <a:pt x="459" y="456"/>
                    <a:pt x="459" y="456"/>
                    <a:pt x="459" y="456"/>
                  </a:cubicBezTo>
                  <a:cubicBezTo>
                    <a:pt x="459" y="456"/>
                    <a:pt x="459" y="456"/>
                    <a:pt x="459" y="456"/>
                  </a:cubicBezTo>
                  <a:cubicBezTo>
                    <a:pt x="458" y="456"/>
                    <a:pt x="458" y="456"/>
                    <a:pt x="458" y="456"/>
                  </a:cubicBezTo>
                  <a:cubicBezTo>
                    <a:pt x="457" y="456"/>
                    <a:pt x="457" y="456"/>
                    <a:pt x="457" y="456"/>
                  </a:cubicBezTo>
                  <a:cubicBezTo>
                    <a:pt x="458" y="456"/>
                    <a:pt x="458" y="456"/>
                    <a:pt x="458" y="456"/>
                  </a:cubicBezTo>
                  <a:cubicBezTo>
                    <a:pt x="459" y="456"/>
                    <a:pt x="459" y="456"/>
                    <a:pt x="459" y="456"/>
                  </a:cubicBezTo>
                  <a:cubicBezTo>
                    <a:pt x="460" y="456"/>
                    <a:pt x="460" y="456"/>
                    <a:pt x="460" y="456"/>
                  </a:cubicBezTo>
                  <a:cubicBezTo>
                    <a:pt x="460" y="455"/>
                    <a:pt x="460" y="455"/>
                    <a:pt x="460" y="455"/>
                  </a:cubicBezTo>
                  <a:cubicBezTo>
                    <a:pt x="461" y="455"/>
                    <a:pt x="461" y="455"/>
                    <a:pt x="461" y="455"/>
                  </a:cubicBezTo>
                  <a:cubicBezTo>
                    <a:pt x="461" y="455"/>
                    <a:pt x="461" y="455"/>
                    <a:pt x="461" y="455"/>
                  </a:cubicBezTo>
                  <a:cubicBezTo>
                    <a:pt x="462" y="454"/>
                    <a:pt x="462" y="454"/>
                    <a:pt x="462" y="454"/>
                  </a:cubicBezTo>
                  <a:cubicBezTo>
                    <a:pt x="462" y="454"/>
                    <a:pt x="462" y="454"/>
                    <a:pt x="462" y="454"/>
                  </a:cubicBezTo>
                  <a:cubicBezTo>
                    <a:pt x="463" y="453"/>
                    <a:pt x="463" y="453"/>
                    <a:pt x="463" y="453"/>
                  </a:cubicBezTo>
                  <a:cubicBezTo>
                    <a:pt x="463" y="452"/>
                    <a:pt x="463" y="452"/>
                    <a:pt x="463" y="452"/>
                  </a:cubicBezTo>
                  <a:cubicBezTo>
                    <a:pt x="462" y="452"/>
                    <a:pt x="462" y="452"/>
                    <a:pt x="462" y="452"/>
                  </a:cubicBezTo>
                  <a:cubicBezTo>
                    <a:pt x="461" y="451"/>
                    <a:pt x="461" y="451"/>
                    <a:pt x="461" y="451"/>
                  </a:cubicBezTo>
                  <a:cubicBezTo>
                    <a:pt x="460" y="451"/>
                    <a:pt x="460" y="451"/>
                    <a:pt x="460" y="451"/>
                  </a:cubicBezTo>
                  <a:cubicBezTo>
                    <a:pt x="459" y="451"/>
                    <a:pt x="459" y="451"/>
                    <a:pt x="459" y="451"/>
                  </a:cubicBezTo>
                  <a:cubicBezTo>
                    <a:pt x="458" y="451"/>
                    <a:pt x="458" y="451"/>
                    <a:pt x="458" y="451"/>
                  </a:cubicBezTo>
                  <a:cubicBezTo>
                    <a:pt x="458" y="452"/>
                    <a:pt x="458" y="452"/>
                    <a:pt x="458" y="452"/>
                  </a:cubicBezTo>
                  <a:cubicBezTo>
                    <a:pt x="458" y="453"/>
                    <a:pt x="458" y="453"/>
                    <a:pt x="458" y="453"/>
                  </a:cubicBezTo>
                  <a:cubicBezTo>
                    <a:pt x="458" y="454"/>
                    <a:pt x="458" y="454"/>
                    <a:pt x="458" y="454"/>
                  </a:cubicBezTo>
                  <a:cubicBezTo>
                    <a:pt x="457" y="454"/>
                    <a:pt x="457" y="454"/>
                    <a:pt x="457" y="454"/>
                  </a:cubicBezTo>
                  <a:cubicBezTo>
                    <a:pt x="457" y="454"/>
                    <a:pt x="457" y="454"/>
                    <a:pt x="457" y="454"/>
                  </a:cubicBezTo>
                  <a:cubicBezTo>
                    <a:pt x="458" y="453"/>
                    <a:pt x="458" y="453"/>
                    <a:pt x="458" y="453"/>
                  </a:cubicBezTo>
                  <a:cubicBezTo>
                    <a:pt x="457" y="452"/>
                    <a:pt x="457" y="452"/>
                    <a:pt x="457" y="452"/>
                  </a:cubicBezTo>
                  <a:cubicBezTo>
                    <a:pt x="458" y="452"/>
                    <a:pt x="458" y="452"/>
                    <a:pt x="458" y="452"/>
                  </a:cubicBezTo>
                  <a:cubicBezTo>
                    <a:pt x="458" y="451"/>
                    <a:pt x="458" y="451"/>
                    <a:pt x="458" y="451"/>
                  </a:cubicBezTo>
                  <a:cubicBezTo>
                    <a:pt x="458" y="451"/>
                    <a:pt x="458" y="451"/>
                    <a:pt x="458" y="451"/>
                  </a:cubicBezTo>
                  <a:cubicBezTo>
                    <a:pt x="457" y="451"/>
                    <a:pt x="457" y="451"/>
                    <a:pt x="457" y="451"/>
                  </a:cubicBezTo>
                  <a:cubicBezTo>
                    <a:pt x="456" y="452"/>
                    <a:pt x="456" y="452"/>
                    <a:pt x="456" y="452"/>
                  </a:cubicBezTo>
                  <a:cubicBezTo>
                    <a:pt x="456" y="452"/>
                    <a:pt x="456" y="452"/>
                    <a:pt x="456" y="452"/>
                  </a:cubicBezTo>
                  <a:cubicBezTo>
                    <a:pt x="455" y="452"/>
                    <a:pt x="455" y="452"/>
                    <a:pt x="455" y="452"/>
                  </a:cubicBezTo>
                  <a:cubicBezTo>
                    <a:pt x="455" y="452"/>
                    <a:pt x="455" y="452"/>
                    <a:pt x="455" y="452"/>
                  </a:cubicBezTo>
                  <a:cubicBezTo>
                    <a:pt x="454" y="453"/>
                    <a:pt x="454" y="453"/>
                    <a:pt x="454" y="453"/>
                  </a:cubicBezTo>
                  <a:cubicBezTo>
                    <a:pt x="454" y="452"/>
                    <a:pt x="454" y="452"/>
                    <a:pt x="454" y="452"/>
                  </a:cubicBezTo>
                  <a:cubicBezTo>
                    <a:pt x="453" y="453"/>
                    <a:pt x="453" y="453"/>
                    <a:pt x="453" y="453"/>
                  </a:cubicBezTo>
                  <a:cubicBezTo>
                    <a:pt x="453" y="454"/>
                    <a:pt x="453" y="454"/>
                    <a:pt x="453" y="454"/>
                  </a:cubicBezTo>
                  <a:cubicBezTo>
                    <a:pt x="452" y="455"/>
                    <a:pt x="452" y="455"/>
                    <a:pt x="452" y="455"/>
                  </a:cubicBezTo>
                  <a:cubicBezTo>
                    <a:pt x="453" y="454"/>
                    <a:pt x="453" y="454"/>
                    <a:pt x="453" y="454"/>
                  </a:cubicBezTo>
                  <a:cubicBezTo>
                    <a:pt x="453" y="452"/>
                    <a:pt x="453" y="452"/>
                    <a:pt x="453" y="452"/>
                  </a:cubicBezTo>
                  <a:cubicBezTo>
                    <a:pt x="454" y="451"/>
                    <a:pt x="454" y="451"/>
                    <a:pt x="454" y="451"/>
                  </a:cubicBezTo>
                  <a:cubicBezTo>
                    <a:pt x="453" y="451"/>
                    <a:pt x="453" y="451"/>
                    <a:pt x="453" y="451"/>
                  </a:cubicBezTo>
                  <a:cubicBezTo>
                    <a:pt x="453" y="451"/>
                    <a:pt x="453" y="451"/>
                    <a:pt x="453" y="451"/>
                  </a:cubicBezTo>
                  <a:cubicBezTo>
                    <a:pt x="452" y="452"/>
                    <a:pt x="452" y="452"/>
                    <a:pt x="452" y="452"/>
                  </a:cubicBezTo>
                  <a:cubicBezTo>
                    <a:pt x="452" y="453"/>
                    <a:pt x="452" y="453"/>
                    <a:pt x="452" y="453"/>
                  </a:cubicBezTo>
                  <a:cubicBezTo>
                    <a:pt x="451" y="452"/>
                    <a:pt x="451" y="452"/>
                    <a:pt x="451" y="452"/>
                  </a:cubicBezTo>
                  <a:cubicBezTo>
                    <a:pt x="452" y="452"/>
                    <a:pt x="452" y="452"/>
                    <a:pt x="452" y="452"/>
                  </a:cubicBezTo>
                  <a:cubicBezTo>
                    <a:pt x="452" y="451"/>
                    <a:pt x="452" y="451"/>
                    <a:pt x="452" y="451"/>
                  </a:cubicBezTo>
                  <a:cubicBezTo>
                    <a:pt x="452" y="451"/>
                    <a:pt x="452" y="451"/>
                    <a:pt x="452" y="451"/>
                  </a:cubicBezTo>
                  <a:cubicBezTo>
                    <a:pt x="451" y="451"/>
                    <a:pt x="451" y="451"/>
                    <a:pt x="451" y="451"/>
                  </a:cubicBezTo>
                  <a:cubicBezTo>
                    <a:pt x="450" y="452"/>
                    <a:pt x="450" y="452"/>
                    <a:pt x="450" y="452"/>
                  </a:cubicBezTo>
                  <a:cubicBezTo>
                    <a:pt x="450" y="452"/>
                    <a:pt x="450" y="452"/>
                    <a:pt x="450" y="452"/>
                  </a:cubicBezTo>
                  <a:cubicBezTo>
                    <a:pt x="449" y="451"/>
                    <a:pt x="449" y="451"/>
                    <a:pt x="449" y="451"/>
                  </a:cubicBezTo>
                  <a:cubicBezTo>
                    <a:pt x="449" y="451"/>
                    <a:pt x="449" y="451"/>
                    <a:pt x="449" y="451"/>
                  </a:cubicBezTo>
                  <a:cubicBezTo>
                    <a:pt x="448" y="452"/>
                    <a:pt x="448" y="452"/>
                    <a:pt x="448" y="452"/>
                  </a:cubicBezTo>
                  <a:cubicBezTo>
                    <a:pt x="448" y="452"/>
                    <a:pt x="448" y="452"/>
                    <a:pt x="448" y="452"/>
                  </a:cubicBezTo>
                  <a:cubicBezTo>
                    <a:pt x="448" y="451"/>
                    <a:pt x="448" y="451"/>
                    <a:pt x="448" y="451"/>
                  </a:cubicBezTo>
                  <a:cubicBezTo>
                    <a:pt x="449" y="451"/>
                    <a:pt x="449" y="451"/>
                    <a:pt x="449" y="451"/>
                  </a:cubicBezTo>
                  <a:cubicBezTo>
                    <a:pt x="449" y="450"/>
                    <a:pt x="449" y="450"/>
                    <a:pt x="449" y="450"/>
                  </a:cubicBezTo>
                  <a:cubicBezTo>
                    <a:pt x="449" y="449"/>
                    <a:pt x="449" y="449"/>
                    <a:pt x="449" y="449"/>
                  </a:cubicBezTo>
                  <a:cubicBezTo>
                    <a:pt x="449" y="449"/>
                    <a:pt x="449" y="449"/>
                    <a:pt x="449" y="449"/>
                  </a:cubicBezTo>
                  <a:cubicBezTo>
                    <a:pt x="449" y="449"/>
                    <a:pt x="449" y="449"/>
                    <a:pt x="449" y="449"/>
                  </a:cubicBezTo>
                  <a:cubicBezTo>
                    <a:pt x="448" y="450"/>
                    <a:pt x="448" y="450"/>
                    <a:pt x="448" y="450"/>
                  </a:cubicBezTo>
                  <a:cubicBezTo>
                    <a:pt x="448" y="449"/>
                    <a:pt x="448" y="449"/>
                    <a:pt x="448" y="449"/>
                  </a:cubicBezTo>
                  <a:cubicBezTo>
                    <a:pt x="449" y="448"/>
                    <a:pt x="449" y="448"/>
                    <a:pt x="449" y="448"/>
                  </a:cubicBezTo>
                  <a:cubicBezTo>
                    <a:pt x="450" y="448"/>
                    <a:pt x="450" y="448"/>
                    <a:pt x="450" y="448"/>
                  </a:cubicBezTo>
                  <a:cubicBezTo>
                    <a:pt x="451" y="448"/>
                    <a:pt x="451" y="448"/>
                    <a:pt x="451" y="448"/>
                  </a:cubicBezTo>
                  <a:cubicBezTo>
                    <a:pt x="452" y="447"/>
                    <a:pt x="452" y="447"/>
                    <a:pt x="452" y="447"/>
                  </a:cubicBezTo>
                  <a:cubicBezTo>
                    <a:pt x="452" y="447"/>
                    <a:pt x="452" y="447"/>
                    <a:pt x="452" y="447"/>
                  </a:cubicBezTo>
                  <a:cubicBezTo>
                    <a:pt x="452" y="446"/>
                    <a:pt x="452" y="446"/>
                    <a:pt x="452" y="446"/>
                  </a:cubicBezTo>
                  <a:cubicBezTo>
                    <a:pt x="452" y="446"/>
                    <a:pt x="452" y="446"/>
                    <a:pt x="452" y="446"/>
                  </a:cubicBezTo>
                  <a:cubicBezTo>
                    <a:pt x="451" y="447"/>
                    <a:pt x="451" y="447"/>
                    <a:pt x="451" y="447"/>
                  </a:cubicBezTo>
                  <a:cubicBezTo>
                    <a:pt x="450" y="447"/>
                    <a:pt x="450" y="447"/>
                    <a:pt x="450" y="447"/>
                  </a:cubicBezTo>
                  <a:cubicBezTo>
                    <a:pt x="449" y="446"/>
                    <a:pt x="449" y="446"/>
                    <a:pt x="449" y="446"/>
                  </a:cubicBezTo>
                  <a:cubicBezTo>
                    <a:pt x="449" y="446"/>
                    <a:pt x="449" y="446"/>
                    <a:pt x="449" y="446"/>
                  </a:cubicBezTo>
                  <a:cubicBezTo>
                    <a:pt x="448" y="446"/>
                    <a:pt x="448" y="446"/>
                    <a:pt x="448" y="446"/>
                  </a:cubicBezTo>
                  <a:cubicBezTo>
                    <a:pt x="449" y="445"/>
                    <a:pt x="449" y="445"/>
                    <a:pt x="449" y="445"/>
                  </a:cubicBezTo>
                  <a:cubicBezTo>
                    <a:pt x="449" y="445"/>
                    <a:pt x="449" y="445"/>
                    <a:pt x="449" y="445"/>
                  </a:cubicBezTo>
                  <a:cubicBezTo>
                    <a:pt x="449" y="445"/>
                    <a:pt x="449" y="445"/>
                    <a:pt x="449" y="445"/>
                  </a:cubicBezTo>
                  <a:cubicBezTo>
                    <a:pt x="448" y="445"/>
                    <a:pt x="448" y="445"/>
                    <a:pt x="448" y="445"/>
                  </a:cubicBezTo>
                  <a:cubicBezTo>
                    <a:pt x="447" y="445"/>
                    <a:pt x="447" y="445"/>
                    <a:pt x="447" y="445"/>
                  </a:cubicBezTo>
                  <a:cubicBezTo>
                    <a:pt x="447" y="446"/>
                    <a:pt x="447" y="446"/>
                    <a:pt x="447" y="446"/>
                  </a:cubicBezTo>
                  <a:cubicBezTo>
                    <a:pt x="446" y="447"/>
                    <a:pt x="446" y="447"/>
                    <a:pt x="446" y="447"/>
                  </a:cubicBezTo>
                  <a:cubicBezTo>
                    <a:pt x="446" y="447"/>
                    <a:pt x="446" y="447"/>
                    <a:pt x="446" y="447"/>
                  </a:cubicBezTo>
                  <a:cubicBezTo>
                    <a:pt x="445" y="448"/>
                    <a:pt x="445" y="448"/>
                    <a:pt x="445" y="448"/>
                  </a:cubicBezTo>
                  <a:cubicBezTo>
                    <a:pt x="444" y="449"/>
                    <a:pt x="444" y="449"/>
                    <a:pt x="444" y="449"/>
                  </a:cubicBezTo>
                  <a:cubicBezTo>
                    <a:pt x="444" y="449"/>
                    <a:pt x="444" y="449"/>
                    <a:pt x="444" y="449"/>
                  </a:cubicBezTo>
                  <a:cubicBezTo>
                    <a:pt x="444" y="448"/>
                    <a:pt x="444" y="448"/>
                    <a:pt x="444" y="448"/>
                  </a:cubicBezTo>
                  <a:cubicBezTo>
                    <a:pt x="444" y="448"/>
                    <a:pt x="444" y="448"/>
                    <a:pt x="444" y="448"/>
                  </a:cubicBezTo>
                  <a:cubicBezTo>
                    <a:pt x="445" y="447"/>
                    <a:pt x="445" y="447"/>
                    <a:pt x="445" y="447"/>
                  </a:cubicBezTo>
                  <a:cubicBezTo>
                    <a:pt x="445" y="446"/>
                    <a:pt x="445" y="446"/>
                    <a:pt x="445" y="446"/>
                  </a:cubicBezTo>
                  <a:cubicBezTo>
                    <a:pt x="445" y="445"/>
                    <a:pt x="445" y="445"/>
                    <a:pt x="445" y="445"/>
                  </a:cubicBezTo>
                  <a:cubicBezTo>
                    <a:pt x="446" y="444"/>
                    <a:pt x="446" y="444"/>
                    <a:pt x="446" y="444"/>
                  </a:cubicBezTo>
                  <a:cubicBezTo>
                    <a:pt x="446" y="444"/>
                    <a:pt x="446" y="444"/>
                    <a:pt x="446" y="444"/>
                  </a:cubicBezTo>
                  <a:cubicBezTo>
                    <a:pt x="447" y="443"/>
                    <a:pt x="447" y="443"/>
                    <a:pt x="447" y="443"/>
                  </a:cubicBezTo>
                  <a:cubicBezTo>
                    <a:pt x="447" y="443"/>
                    <a:pt x="447" y="443"/>
                    <a:pt x="447" y="443"/>
                  </a:cubicBezTo>
                  <a:cubicBezTo>
                    <a:pt x="447" y="442"/>
                    <a:pt x="447" y="442"/>
                    <a:pt x="447" y="442"/>
                  </a:cubicBezTo>
                  <a:cubicBezTo>
                    <a:pt x="448" y="441"/>
                    <a:pt x="448" y="441"/>
                    <a:pt x="448" y="441"/>
                  </a:cubicBezTo>
                  <a:cubicBezTo>
                    <a:pt x="449" y="441"/>
                    <a:pt x="449" y="441"/>
                    <a:pt x="449" y="441"/>
                  </a:cubicBezTo>
                  <a:cubicBezTo>
                    <a:pt x="449" y="440"/>
                    <a:pt x="449" y="440"/>
                    <a:pt x="449" y="440"/>
                  </a:cubicBezTo>
                  <a:cubicBezTo>
                    <a:pt x="449" y="440"/>
                    <a:pt x="449" y="440"/>
                    <a:pt x="449" y="440"/>
                  </a:cubicBezTo>
                  <a:cubicBezTo>
                    <a:pt x="449" y="439"/>
                    <a:pt x="449" y="439"/>
                    <a:pt x="449" y="439"/>
                  </a:cubicBezTo>
                  <a:cubicBezTo>
                    <a:pt x="450" y="439"/>
                    <a:pt x="450" y="439"/>
                    <a:pt x="450" y="439"/>
                  </a:cubicBezTo>
                  <a:cubicBezTo>
                    <a:pt x="450" y="438"/>
                    <a:pt x="450" y="438"/>
                    <a:pt x="450" y="438"/>
                  </a:cubicBezTo>
                  <a:cubicBezTo>
                    <a:pt x="450" y="439"/>
                    <a:pt x="450" y="439"/>
                    <a:pt x="450" y="439"/>
                  </a:cubicBezTo>
                  <a:cubicBezTo>
                    <a:pt x="450" y="439"/>
                    <a:pt x="450" y="439"/>
                    <a:pt x="450" y="439"/>
                  </a:cubicBezTo>
                  <a:cubicBezTo>
                    <a:pt x="450" y="440"/>
                    <a:pt x="450" y="440"/>
                    <a:pt x="450" y="440"/>
                  </a:cubicBezTo>
                  <a:cubicBezTo>
                    <a:pt x="451" y="439"/>
                    <a:pt x="451" y="439"/>
                    <a:pt x="451" y="439"/>
                  </a:cubicBezTo>
                  <a:cubicBezTo>
                    <a:pt x="452" y="437"/>
                    <a:pt x="452" y="437"/>
                    <a:pt x="452" y="437"/>
                  </a:cubicBezTo>
                  <a:cubicBezTo>
                    <a:pt x="452" y="437"/>
                    <a:pt x="452" y="437"/>
                    <a:pt x="452" y="437"/>
                  </a:cubicBezTo>
                  <a:cubicBezTo>
                    <a:pt x="452" y="436"/>
                    <a:pt x="452" y="436"/>
                    <a:pt x="452" y="436"/>
                  </a:cubicBezTo>
                  <a:cubicBezTo>
                    <a:pt x="452" y="436"/>
                    <a:pt x="452" y="436"/>
                    <a:pt x="452" y="436"/>
                  </a:cubicBezTo>
                  <a:cubicBezTo>
                    <a:pt x="451" y="437"/>
                    <a:pt x="451" y="437"/>
                    <a:pt x="451" y="437"/>
                  </a:cubicBezTo>
                  <a:cubicBezTo>
                    <a:pt x="451" y="436"/>
                    <a:pt x="451" y="436"/>
                    <a:pt x="451" y="436"/>
                  </a:cubicBezTo>
                  <a:cubicBezTo>
                    <a:pt x="450" y="435"/>
                    <a:pt x="450" y="435"/>
                    <a:pt x="450" y="435"/>
                  </a:cubicBezTo>
                  <a:cubicBezTo>
                    <a:pt x="451" y="435"/>
                    <a:pt x="451" y="435"/>
                    <a:pt x="451" y="435"/>
                  </a:cubicBezTo>
                  <a:cubicBezTo>
                    <a:pt x="451" y="435"/>
                    <a:pt x="451" y="435"/>
                    <a:pt x="451" y="435"/>
                  </a:cubicBezTo>
                  <a:cubicBezTo>
                    <a:pt x="452" y="435"/>
                    <a:pt x="452" y="435"/>
                    <a:pt x="452" y="435"/>
                  </a:cubicBezTo>
                  <a:cubicBezTo>
                    <a:pt x="453" y="435"/>
                    <a:pt x="453" y="435"/>
                    <a:pt x="453" y="435"/>
                  </a:cubicBezTo>
                  <a:cubicBezTo>
                    <a:pt x="454" y="435"/>
                    <a:pt x="454" y="435"/>
                    <a:pt x="454" y="435"/>
                  </a:cubicBezTo>
                  <a:cubicBezTo>
                    <a:pt x="454" y="434"/>
                    <a:pt x="454" y="434"/>
                    <a:pt x="454" y="434"/>
                  </a:cubicBezTo>
                  <a:cubicBezTo>
                    <a:pt x="454" y="433"/>
                    <a:pt x="454" y="433"/>
                    <a:pt x="454" y="433"/>
                  </a:cubicBezTo>
                  <a:cubicBezTo>
                    <a:pt x="453" y="433"/>
                    <a:pt x="453" y="433"/>
                    <a:pt x="453" y="433"/>
                  </a:cubicBezTo>
                  <a:cubicBezTo>
                    <a:pt x="453" y="433"/>
                    <a:pt x="453" y="433"/>
                    <a:pt x="453" y="433"/>
                  </a:cubicBezTo>
                  <a:cubicBezTo>
                    <a:pt x="453" y="434"/>
                    <a:pt x="453" y="434"/>
                    <a:pt x="453" y="434"/>
                  </a:cubicBezTo>
                  <a:cubicBezTo>
                    <a:pt x="452" y="434"/>
                    <a:pt x="452" y="434"/>
                    <a:pt x="452" y="434"/>
                  </a:cubicBezTo>
                  <a:cubicBezTo>
                    <a:pt x="452" y="433"/>
                    <a:pt x="452" y="433"/>
                    <a:pt x="452" y="433"/>
                  </a:cubicBezTo>
                  <a:cubicBezTo>
                    <a:pt x="452" y="433"/>
                    <a:pt x="452" y="433"/>
                    <a:pt x="452" y="433"/>
                  </a:cubicBezTo>
                  <a:cubicBezTo>
                    <a:pt x="452" y="433"/>
                    <a:pt x="452" y="433"/>
                    <a:pt x="452" y="433"/>
                  </a:cubicBezTo>
                  <a:cubicBezTo>
                    <a:pt x="451" y="434"/>
                    <a:pt x="451" y="434"/>
                    <a:pt x="451" y="434"/>
                  </a:cubicBezTo>
                  <a:cubicBezTo>
                    <a:pt x="450" y="434"/>
                    <a:pt x="450" y="434"/>
                    <a:pt x="450" y="434"/>
                  </a:cubicBezTo>
                  <a:cubicBezTo>
                    <a:pt x="450" y="434"/>
                    <a:pt x="450" y="434"/>
                    <a:pt x="450" y="434"/>
                  </a:cubicBezTo>
                  <a:cubicBezTo>
                    <a:pt x="449" y="435"/>
                    <a:pt x="449" y="435"/>
                    <a:pt x="449" y="435"/>
                  </a:cubicBezTo>
                  <a:cubicBezTo>
                    <a:pt x="448" y="435"/>
                    <a:pt x="448" y="435"/>
                    <a:pt x="448" y="435"/>
                  </a:cubicBezTo>
                  <a:cubicBezTo>
                    <a:pt x="447" y="435"/>
                    <a:pt x="447" y="435"/>
                    <a:pt x="447" y="435"/>
                  </a:cubicBezTo>
                  <a:cubicBezTo>
                    <a:pt x="446" y="436"/>
                    <a:pt x="446" y="436"/>
                    <a:pt x="446" y="436"/>
                  </a:cubicBezTo>
                  <a:cubicBezTo>
                    <a:pt x="446" y="437"/>
                    <a:pt x="446" y="437"/>
                    <a:pt x="446" y="437"/>
                  </a:cubicBezTo>
                  <a:cubicBezTo>
                    <a:pt x="445" y="437"/>
                    <a:pt x="445" y="437"/>
                    <a:pt x="445" y="437"/>
                  </a:cubicBezTo>
                  <a:cubicBezTo>
                    <a:pt x="445" y="437"/>
                    <a:pt x="445" y="437"/>
                    <a:pt x="445" y="437"/>
                  </a:cubicBezTo>
                  <a:cubicBezTo>
                    <a:pt x="445" y="437"/>
                    <a:pt x="445" y="437"/>
                    <a:pt x="445" y="437"/>
                  </a:cubicBezTo>
                  <a:cubicBezTo>
                    <a:pt x="445" y="438"/>
                    <a:pt x="445" y="438"/>
                    <a:pt x="445" y="438"/>
                  </a:cubicBezTo>
                  <a:cubicBezTo>
                    <a:pt x="445" y="438"/>
                    <a:pt x="445" y="438"/>
                    <a:pt x="445" y="438"/>
                  </a:cubicBezTo>
                  <a:close/>
                  <a:moveTo>
                    <a:pt x="405" y="450"/>
                  </a:moveTo>
                  <a:cubicBezTo>
                    <a:pt x="405" y="450"/>
                    <a:pt x="405" y="450"/>
                    <a:pt x="405" y="450"/>
                  </a:cubicBezTo>
                  <a:cubicBezTo>
                    <a:pt x="408" y="452"/>
                    <a:pt x="408" y="452"/>
                    <a:pt x="408" y="452"/>
                  </a:cubicBezTo>
                  <a:cubicBezTo>
                    <a:pt x="409" y="452"/>
                    <a:pt x="409" y="452"/>
                    <a:pt x="409" y="452"/>
                  </a:cubicBezTo>
                  <a:cubicBezTo>
                    <a:pt x="411" y="452"/>
                    <a:pt x="411" y="452"/>
                    <a:pt x="411" y="452"/>
                  </a:cubicBezTo>
                  <a:cubicBezTo>
                    <a:pt x="412" y="453"/>
                    <a:pt x="412" y="453"/>
                    <a:pt x="412" y="453"/>
                  </a:cubicBezTo>
                  <a:cubicBezTo>
                    <a:pt x="412" y="453"/>
                    <a:pt x="412" y="453"/>
                    <a:pt x="412" y="453"/>
                  </a:cubicBezTo>
                  <a:cubicBezTo>
                    <a:pt x="414" y="453"/>
                    <a:pt x="414" y="453"/>
                    <a:pt x="414" y="453"/>
                  </a:cubicBezTo>
                  <a:cubicBezTo>
                    <a:pt x="415" y="453"/>
                    <a:pt x="415" y="453"/>
                    <a:pt x="415" y="453"/>
                  </a:cubicBezTo>
                  <a:cubicBezTo>
                    <a:pt x="415" y="452"/>
                    <a:pt x="415" y="452"/>
                    <a:pt x="415" y="452"/>
                  </a:cubicBezTo>
                  <a:cubicBezTo>
                    <a:pt x="414" y="451"/>
                    <a:pt x="414" y="451"/>
                    <a:pt x="414" y="451"/>
                  </a:cubicBezTo>
                  <a:cubicBezTo>
                    <a:pt x="414" y="451"/>
                    <a:pt x="414" y="451"/>
                    <a:pt x="414" y="451"/>
                  </a:cubicBezTo>
                  <a:cubicBezTo>
                    <a:pt x="414" y="450"/>
                    <a:pt x="414" y="450"/>
                    <a:pt x="414" y="450"/>
                  </a:cubicBezTo>
                  <a:cubicBezTo>
                    <a:pt x="413" y="450"/>
                    <a:pt x="413" y="450"/>
                    <a:pt x="413" y="450"/>
                  </a:cubicBezTo>
                  <a:cubicBezTo>
                    <a:pt x="412" y="449"/>
                    <a:pt x="412" y="449"/>
                    <a:pt x="412" y="449"/>
                  </a:cubicBezTo>
                  <a:cubicBezTo>
                    <a:pt x="410" y="448"/>
                    <a:pt x="410" y="448"/>
                    <a:pt x="410" y="448"/>
                  </a:cubicBezTo>
                  <a:cubicBezTo>
                    <a:pt x="410" y="448"/>
                    <a:pt x="410" y="448"/>
                    <a:pt x="410" y="448"/>
                  </a:cubicBezTo>
                  <a:cubicBezTo>
                    <a:pt x="409" y="446"/>
                    <a:pt x="409" y="446"/>
                    <a:pt x="409" y="446"/>
                  </a:cubicBezTo>
                  <a:cubicBezTo>
                    <a:pt x="407" y="446"/>
                    <a:pt x="407" y="446"/>
                    <a:pt x="407" y="446"/>
                  </a:cubicBezTo>
                  <a:cubicBezTo>
                    <a:pt x="405" y="446"/>
                    <a:pt x="405" y="446"/>
                    <a:pt x="405" y="446"/>
                  </a:cubicBezTo>
                  <a:cubicBezTo>
                    <a:pt x="402" y="445"/>
                    <a:pt x="402" y="445"/>
                    <a:pt x="402" y="445"/>
                  </a:cubicBezTo>
                  <a:cubicBezTo>
                    <a:pt x="401" y="444"/>
                    <a:pt x="401" y="444"/>
                    <a:pt x="401" y="444"/>
                  </a:cubicBezTo>
                  <a:cubicBezTo>
                    <a:pt x="400" y="445"/>
                    <a:pt x="400" y="445"/>
                    <a:pt x="400" y="445"/>
                  </a:cubicBezTo>
                  <a:cubicBezTo>
                    <a:pt x="401" y="446"/>
                    <a:pt x="401" y="446"/>
                    <a:pt x="401" y="446"/>
                  </a:cubicBezTo>
                  <a:cubicBezTo>
                    <a:pt x="402" y="447"/>
                    <a:pt x="402" y="447"/>
                    <a:pt x="402" y="447"/>
                  </a:cubicBezTo>
                  <a:cubicBezTo>
                    <a:pt x="404" y="448"/>
                    <a:pt x="404" y="448"/>
                    <a:pt x="404" y="448"/>
                  </a:cubicBezTo>
                  <a:cubicBezTo>
                    <a:pt x="404" y="449"/>
                    <a:pt x="404" y="449"/>
                    <a:pt x="404" y="449"/>
                  </a:cubicBezTo>
                  <a:cubicBezTo>
                    <a:pt x="405" y="450"/>
                    <a:pt x="405" y="450"/>
                    <a:pt x="405" y="450"/>
                  </a:cubicBezTo>
                  <a:close/>
                  <a:moveTo>
                    <a:pt x="405" y="479"/>
                  </a:moveTo>
                  <a:cubicBezTo>
                    <a:pt x="404" y="478"/>
                    <a:pt x="404" y="478"/>
                    <a:pt x="404" y="478"/>
                  </a:cubicBezTo>
                  <a:cubicBezTo>
                    <a:pt x="403" y="477"/>
                    <a:pt x="403" y="477"/>
                    <a:pt x="403" y="477"/>
                  </a:cubicBezTo>
                  <a:cubicBezTo>
                    <a:pt x="400" y="476"/>
                    <a:pt x="400" y="476"/>
                    <a:pt x="400" y="476"/>
                  </a:cubicBezTo>
                  <a:cubicBezTo>
                    <a:pt x="400" y="476"/>
                    <a:pt x="400" y="476"/>
                    <a:pt x="400" y="476"/>
                  </a:cubicBezTo>
                  <a:cubicBezTo>
                    <a:pt x="399" y="475"/>
                    <a:pt x="399" y="475"/>
                    <a:pt x="399" y="475"/>
                  </a:cubicBezTo>
                  <a:cubicBezTo>
                    <a:pt x="399" y="474"/>
                    <a:pt x="399" y="474"/>
                    <a:pt x="399" y="474"/>
                  </a:cubicBezTo>
                  <a:cubicBezTo>
                    <a:pt x="398" y="474"/>
                    <a:pt x="398" y="474"/>
                    <a:pt x="398" y="474"/>
                  </a:cubicBezTo>
                  <a:cubicBezTo>
                    <a:pt x="398" y="474"/>
                    <a:pt x="398" y="474"/>
                    <a:pt x="398" y="474"/>
                  </a:cubicBezTo>
                  <a:cubicBezTo>
                    <a:pt x="397" y="473"/>
                    <a:pt x="397" y="473"/>
                    <a:pt x="397" y="473"/>
                  </a:cubicBezTo>
                  <a:cubicBezTo>
                    <a:pt x="397" y="472"/>
                    <a:pt x="397" y="472"/>
                    <a:pt x="397" y="472"/>
                  </a:cubicBezTo>
                  <a:cubicBezTo>
                    <a:pt x="397" y="472"/>
                    <a:pt x="397" y="472"/>
                    <a:pt x="397" y="472"/>
                  </a:cubicBezTo>
                  <a:cubicBezTo>
                    <a:pt x="396" y="472"/>
                    <a:pt x="396" y="472"/>
                    <a:pt x="396" y="472"/>
                  </a:cubicBezTo>
                  <a:cubicBezTo>
                    <a:pt x="396" y="472"/>
                    <a:pt x="396" y="472"/>
                    <a:pt x="396" y="472"/>
                  </a:cubicBezTo>
                  <a:cubicBezTo>
                    <a:pt x="396" y="471"/>
                    <a:pt x="396" y="471"/>
                    <a:pt x="396" y="471"/>
                  </a:cubicBezTo>
                  <a:cubicBezTo>
                    <a:pt x="398" y="469"/>
                    <a:pt x="398" y="469"/>
                    <a:pt x="398" y="469"/>
                  </a:cubicBezTo>
                  <a:cubicBezTo>
                    <a:pt x="399" y="470"/>
                    <a:pt x="399" y="470"/>
                    <a:pt x="399" y="470"/>
                  </a:cubicBezTo>
                  <a:cubicBezTo>
                    <a:pt x="398" y="471"/>
                    <a:pt x="398" y="471"/>
                    <a:pt x="398" y="471"/>
                  </a:cubicBezTo>
                  <a:cubicBezTo>
                    <a:pt x="398" y="471"/>
                    <a:pt x="398" y="471"/>
                    <a:pt x="398" y="471"/>
                  </a:cubicBezTo>
                  <a:cubicBezTo>
                    <a:pt x="398" y="472"/>
                    <a:pt x="398" y="472"/>
                    <a:pt x="398" y="472"/>
                  </a:cubicBezTo>
                  <a:cubicBezTo>
                    <a:pt x="398" y="473"/>
                    <a:pt x="398" y="473"/>
                    <a:pt x="398" y="473"/>
                  </a:cubicBezTo>
                  <a:cubicBezTo>
                    <a:pt x="399" y="474"/>
                    <a:pt x="399" y="474"/>
                    <a:pt x="399" y="474"/>
                  </a:cubicBezTo>
                  <a:cubicBezTo>
                    <a:pt x="400" y="473"/>
                    <a:pt x="400" y="473"/>
                    <a:pt x="400" y="473"/>
                  </a:cubicBezTo>
                  <a:cubicBezTo>
                    <a:pt x="400" y="473"/>
                    <a:pt x="400" y="473"/>
                    <a:pt x="400" y="473"/>
                  </a:cubicBezTo>
                  <a:cubicBezTo>
                    <a:pt x="402" y="474"/>
                    <a:pt x="402" y="474"/>
                    <a:pt x="402" y="474"/>
                  </a:cubicBezTo>
                  <a:cubicBezTo>
                    <a:pt x="403" y="474"/>
                    <a:pt x="403" y="474"/>
                    <a:pt x="403" y="474"/>
                  </a:cubicBezTo>
                  <a:cubicBezTo>
                    <a:pt x="403" y="475"/>
                    <a:pt x="403" y="475"/>
                    <a:pt x="403" y="475"/>
                  </a:cubicBezTo>
                  <a:cubicBezTo>
                    <a:pt x="405" y="475"/>
                    <a:pt x="405" y="475"/>
                    <a:pt x="405" y="475"/>
                  </a:cubicBezTo>
                  <a:cubicBezTo>
                    <a:pt x="406" y="474"/>
                    <a:pt x="406" y="474"/>
                    <a:pt x="406" y="474"/>
                  </a:cubicBezTo>
                  <a:cubicBezTo>
                    <a:pt x="407" y="474"/>
                    <a:pt x="407" y="474"/>
                    <a:pt x="407" y="474"/>
                  </a:cubicBezTo>
                  <a:cubicBezTo>
                    <a:pt x="408" y="474"/>
                    <a:pt x="408" y="474"/>
                    <a:pt x="408" y="474"/>
                  </a:cubicBezTo>
                  <a:cubicBezTo>
                    <a:pt x="408" y="475"/>
                    <a:pt x="408" y="475"/>
                    <a:pt x="408" y="475"/>
                  </a:cubicBezTo>
                  <a:cubicBezTo>
                    <a:pt x="407" y="475"/>
                    <a:pt x="407" y="475"/>
                    <a:pt x="407" y="475"/>
                  </a:cubicBezTo>
                  <a:cubicBezTo>
                    <a:pt x="406" y="476"/>
                    <a:pt x="406" y="476"/>
                    <a:pt x="406" y="476"/>
                  </a:cubicBezTo>
                  <a:cubicBezTo>
                    <a:pt x="406" y="477"/>
                    <a:pt x="406" y="477"/>
                    <a:pt x="406" y="477"/>
                  </a:cubicBezTo>
                  <a:cubicBezTo>
                    <a:pt x="406" y="478"/>
                    <a:pt x="406" y="478"/>
                    <a:pt x="406" y="478"/>
                  </a:cubicBezTo>
                  <a:cubicBezTo>
                    <a:pt x="405" y="479"/>
                    <a:pt x="405" y="479"/>
                    <a:pt x="405" y="479"/>
                  </a:cubicBezTo>
                  <a:close/>
                  <a:moveTo>
                    <a:pt x="414" y="483"/>
                  </a:moveTo>
                  <a:cubicBezTo>
                    <a:pt x="414" y="482"/>
                    <a:pt x="414" y="482"/>
                    <a:pt x="414" y="482"/>
                  </a:cubicBezTo>
                  <a:cubicBezTo>
                    <a:pt x="412" y="481"/>
                    <a:pt x="412" y="481"/>
                    <a:pt x="412" y="481"/>
                  </a:cubicBezTo>
                  <a:cubicBezTo>
                    <a:pt x="412" y="479"/>
                    <a:pt x="412" y="479"/>
                    <a:pt x="412" y="479"/>
                  </a:cubicBezTo>
                  <a:cubicBezTo>
                    <a:pt x="411" y="478"/>
                    <a:pt x="411" y="478"/>
                    <a:pt x="411" y="478"/>
                  </a:cubicBezTo>
                  <a:cubicBezTo>
                    <a:pt x="412" y="478"/>
                    <a:pt x="412" y="478"/>
                    <a:pt x="412" y="478"/>
                  </a:cubicBezTo>
                  <a:cubicBezTo>
                    <a:pt x="413" y="477"/>
                    <a:pt x="413" y="477"/>
                    <a:pt x="413" y="477"/>
                  </a:cubicBezTo>
                  <a:cubicBezTo>
                    <a:pt x="415" y="475"/>
                    <a:pt x="415" y="475"/>
                    <a:pt x="415" y="475"/>
                  </a:cubicBezTo>
                  <a:cubicBezTo>
                    <a:pt x="415" y="474"/>
                    <a:pt x="415" y="474"/>
                    <a:pt x="415" y="474"/>
                  </a:cubicBezTo>
                  <a:cubicBezTo>
                    <a:pt x="416" y="473"/>
                    <a:pt x="416" y="473"/>
                    <a:pt x="416" y="473"/>
                  </a:cubicBezTo>
                  <a:cubicBezTo>
                    <a:pt x="417" y="471"/>
                    <a:pt x="417" y="471"/>
                    <a:pt x="417" y="471"/>
                  </a:cubicBezTo>
                  <a:cubicBezTo>
                    <a:pt x="418" y="470"/>
                    <a:pt x="418" y="470"/>
                    <a:pt x="418" y="470"/>
                  </a:cubicBezTo>
                  <a:cubicBezTo>
                    <a:pt x="419" y="470"/>
                    <a:pt x="419" y="470"/>
                    <a:pt x="419" y="470"/>
                  </a:cubicBezTo>
                  <a:cubicBezTo>
                    <a:pt x="419" y="471"/>
                    <a:pt x="419" y="471"/>
                    <a:pt x="419" y="471"/>
                  </a:cubicBezTo>
                  <a:cubicBezTo>
                    <a:pt x="418" y="472"/>
                    <a:pt x="418" y="472"/>
                    <a:pt x="418" y="472"/>
                  </a:cubicBezTo>
                  <a:cubicBezTo>
                    <a:pt x="419" y="472"/>
                    <a:pt x="419" y="472"/>
                    <a:pt x="419" y="472"/>
                  </a:cubicBezTo>
                  <a:cubicBezTo>
                    <a:pt x="419" y="473"/>
                    <a:pt x="419" y="473"/>
                    <a:pt x="419" y="473"/>
                  </a:cubicBezTo>
                  <a:cubicBezTo>
                    <a:pt x="418" y="475"/>
                    <a:pt x="418" y="475"/>
                    <a:pt x="418" y="475"/>
                  </a:cubicBezTo>
                  <a:cubicBezTo>
                    <a:pt x="417" y="476"/>
                    <a:pt x="417" y="476"/>
                    <a:pt x="417" y="476"/>
                  </a:cubicBezTo>
                  <a:cubicBezTo>
                    <a:pt x="419" y="476"/>
                    <a:pt x="419" y="476"/>
                    <a:pt x="419" y="476"/>
                  </a:cubicBezTo>
                  <a:cubicBezTo>
                    <a:pt x="419" y="477"/>
                    <a:pt x="419" y="477"/>
                    <a:pt x="419" y="477"/>
                  </a:cubicBezTo>
                  <a:cubicBezTo>
                    <a:pt x="419" y="478"/>
                    <a:pt x="419" y="478"/>
                    <a:pt x="419" y="478"/>
                  </a:cubicBezTo>
                  <a:cubicBezTo>
                    <a:pt x="419" y="478"/>
                    <a:pt x="419" y="478"/>
                    <a:pt x="419" y="478"/>
                  </a:cubicBezTo>
                  <a:cubicBezTo>
                    <a:pt x="420" y="478"/>
                    <a:pt x="420" y="478"/>
                    <a:pt x="420" y="478"/>
                  </a:cubicBezTo>
                  <a:cubicBezTo>
                    <a:pt x="420" y="477"/>
                    <a:pt x="420" y="477"/>
                    <a:pt x="420" y="477"/>
                  </a:cubicBezTo>
                  <a:cubicBezTo>
                    <a:pt x="420" y="477"/>
                    <a:pt x="420" y="477"/>
                    <a:pt x="420" y="477"/>
                  </a:cubicBezTo>
                  <a:cubicBezTo>
                    <a:pt x="422" y="477"/>
                    <a:pt x="422" y="477"/>
                    <a:pt x="422" y="477"/>
                  </a:cubicBezTo>
                  <a:cubicBezTo>
                    <a:pt x="422" y="479"/>
                    <a:pt x="422" y="479"/>
                    <a:pt x="422" y="479"/>
                  </a:cubicBezTo>
                  <a:cubicBezTo>
                    <a:pt x="422" y="479"/>
                    <a:pt x="422" y="479"/>
                    <a:pt x="422" y="479"/>
                  </a:cubicBezTo>
                  <a:cubicBezTo>
                    <a:pt x="421" y="480"/>
                    <a:pt x="421" y="480"/>
                    <a:pt x="421" y="480"/>
                  </a:cubicBezTo>
                  <a:cubicBezTo>
                    <a:pt x="420" y="480"/>
                    <a:pt x="420" y="480"/>
                    <a:pt x="420" y="480"/>
                  </a:cubicBezTo>
                  <a:cubicBezTo>
                    <a:pt x="419" y="480"/>
                    <a:pt x="419" y="480"/>
                    <a:pt x="419" y="480"/>
                  </a:cubicBezTo>
                  <a:cubicBezTo>
                    <a:pt x="417" y="482"/>
                    <a:pt x="417" y="482"/>
                    <a:pt x="417" y="482"/>
                  </a:cubicBezTo>
                  <a:cubicBezTo>
                    <a:pt x="416" y="482"/>
                    <a:pt x="416" y="482"/>
                    <a:pt x="416" y="482"/>
                  </a:cubicBezTo>
                  <a:cubicBezTo>
                    <a:pt x="415" y="481"/>
                    <a:pt x="415" y="481"/>
                    <a:pt x="415" y="481"/>
                  </a:cubicBezTo>
                  <a:cubicBezTo>
                    <a:pt x="415" y="481"/>
                    <a:pt x="415" y="481"/>
                    <a:pt x="415" y="481"/>
                  </a:cubicBezTo>
                  <a:cubicBezTo>
                    <a:pt x="414" y="482"/>
                    <a:pt x="414" y="482"/>
                    <a:pt x="414" y="482"/>
                  </a:cubicBezTo>
                  <a:cubicBezTo>
                    <a:pt x="414" y="483"/>
                    <a:pt x="414" y="483"/>
                    <a:pt x="414" y="483"/>
                  </a:cubicBezTo>
                  <a:close/>
                  <a:moveTo>
                    <a:pt x="317" y="407"/>
                  </a:moveTo>
                  <a:cubicBezTo>
                    <a:pt x="317" y="408"/>
                    <a:pt x="317" y="408"/>
                    <a:pt x="317" y="408"/>
                  </a:cubicBezTo>
                  <a:cubicBezTo>
                    <a:pt x="317" y="409"/>
                    <a:pt x="317" y="409"/>
                    <a:pt x="317" y="409"/>
                  </a:cubicBezTo>
                  <a:cubicBezTo>
                    <a:pt x="318" y="408"/>
                    <a:pt x="318" y="408"/>
                    <a:pt x="318" y="408"/>
                  </a:cubicBezTo>
                  <a:cubicBezTo>
                    <a:pt x="318" y="407"/>
                    <a:pt x="318" y="407"/>
                    <a:pt x="318" y="407"/>
                  </a:cubicBezTo>
                  <a:cubicBezTo>
                    <a:pt x="317" y="407"/>
                    <a:pt x="317" y="407"/>
                    <a:pt x="317" y="407"/>
                  </a:cubicBezTo>
                  <a:cubicBezTo>
                    <a:pt x="317" y="407"/>
                    <a:pt x="317" y="407"/>
                    <a:pt x="317" y="407"/>
                  </a:cubicBezTo>
                  <a:close/>
                  <a:moveTo>
                    <a:pt x="317" y="421"/>
                  </a:moveTo>
                  <a:cubicBezTo>
                    <a:pt x="317" y="420"/>
                    <a:pt x="317" y="420"/>
                    <a:pt x="317" y="420"/>
                  </a:cubicBezTo>
                  <a:cubicBezTo>
                    <a:pt x="318" y="420"/>
                    <a:pt x="318" y="420"/>
                    <a:pt x="318" y="420"/>
                  </a:cubicBezTo>
                  <a:cubicBezTo>
                    <a:pt x="318" y="419"/>
                    <a:pt x="318" y="419"/>
                    <a:pt x="318" y="419"/>
                  </a:cubicBezTo>
                  <a:cubicBezTo>
                    <a:pt x="319" y="420"/>
                    <a:pt x="319" y="420"/>
                    <a:pt x="319" y="420"/>
                  </a:cubicBezTo>
                  <a:cubicBezTo>
                    <a:pt x="317" y="421"/>
                    <a:pt x="317" y="421"/>
                    <a:pt x="317" y="421"/>
                  </a:cubicBezTo>
                  <a:cubicBezTo>
                    <a:pt x="317" y="421"/>
                    <a:pt x="317" y="421"/>
                    <a:pt x="317" y="421"/>
                  </a:cubicBezTo>
                  <a:close/>
                  <a:moveTo>
                    <a:pt x="305" y="411"/>
                  </a:moveTo>
                  <a:cubicBezTo>
                    <a:pt x="306" y="410"/>
                    <a:pt x="306" y="410"/>
                    <a:pt x="306" y="410"/>
                  </a:cubicBezTo>
                  <a:cubicBezTo>
                    <a:pt x="307" y="410"/>
                    <a:pt x="307" y="410"/>
                    <a:pt x="307" y="410"/>
                  </a:cubicBezTo>
                  <a:cubicBezTo>
                    <a:pt x="307" y="409"/>
                    <a:pt x="307" y="409"/>
                    <a:pt x="307" y="409"/>
                  </a:cubicBezTo>
                  <a:cubicBezTo>
                    <a:pt x="308" y="408"/>
                    <a:pt x="308" y="408"/>
                    <a:pt x="308" y="408"/>
                  </a:cubicBezTo>
                  <a:cubicBezTo>
                    <a:pt x="309" y="408"/>
                    <a:pt x="309" y="408"/>
                    <a:pt x="309" y="408"/>
                  </a:cubicBezTo>
                  <a:cubicBezTo>
                    <a:pt x="309" y="409"/>
                    <a:pt x="309" y="409"/>
                    <a:pt x="309" y="409"/>
                  </a:cubicBezTo>
                  <a:cubicBezTo>
                    <a:pt x="311" y="409"/>
                    <a:pt x="311" y="409"/>
                    <a:pt x="311" y="409"/>
                  </a:cubicBezTo>
                  <a:cubicBezTo>
                    <a:pt x="312" y="410"/>
                    <a:pt x="312" y="410"/>
                    <a:pt x="312" y="410"/>
                  </a:cubicBezTo>
                  <a:cubicBezTo>
                    <a:pt x="312" y="411"/>
                    <a:pt x="312" y="411"/>
                    <a:pt x="312" y="411"/>
                  </a:cubicBezTo>
                  <a:cubicBezTo>
                    <a:pt x="313" y="412"/>
                    <a:pt x="313" y="412"/>
                    <a:pt x="313" y="412"/>
                  </a:cubicBezTo>
                  <a:cubicBezTo>
                    <a:pt x="312" y="413"/>
                    <a:pt x="312" y="413"/>
                    <a:pt x="312" y="413"/>
                  </a:cubicBezTo>
                  <a:cubicBezTo>
                    <a:pt x="309" y="412"/>
                    <a:pt x="309" y="412"/>
                    <a:pt x="309" y="412"/>
                  </a:cubicBezTo>
                  <a:cubicBezTo>
                    <a:pt x="308" y="412"/>
                    <a:pt x="308" y="412"/>
                    <a:pt x="308" y="412"/>
                  </a:cubicBezTo>
                  <a:cubicBezTo>
                    <a:pt x="307" y="411"/>
                    <a:pt x="307" y="411"/>
                    <a:pt x="307" y="411"/>
                  </a:cubicBezTo>
                  <a:cubicBezTo>
                    <a:pt x="307" y="412"/>
                    <a:pt x="307" y="412"/>
                    <a:pt x="307" y="412"/>
                  </a:cubicBezTo>
                  <a:cubicBezTo>
                    <a:pt x="307" y="413"/>
                    <a:pt x="307" y="413"/>
                    <a:pt x="307" y="413"/>
                  </a:cubicBezTo>
                  <a:cubicBezTo>
                    <a:pt x="307" y="412"/>
                    <a:pt x="307" y="412"/>
                    <a:pt x="307" y="412"/>
                  </a:cubicBezTo>
                  <a:cubicBezTo>
                    <a:pt x="306" y="411"/>
                    <a:pt x="306" y="411"/>
                    <a:pt x="306" y="411"/>
                  </a:cubicBezTo>
                  <a:cubicBezTo>
                    <a:pt x="305" y="412"/>
                    <a:pt x="305" y="412"/>
                    <a:pt x="305" y="412"/>
                  </a:cubicBezTo>
                  <a:cubicBezTo>
                    <a:pt x="305" y="411"/>
                    <a:pt x="305" y="411"/>
                    <a:pt x="305" y="411"/>
                  </a:cubicBezTo>
                  <a:close/>
                  <a:moveTo>
                    <a:pt x="48" y="416"/>
                  </a:moveTo>
                  <a:cubicBezTo>
                    <a:pt x="49" y="417"/>
                    <a:pt x="49" y="417"/>
                    <a:pt x="49" y="417"/>
                  </a:cubicBezTo>
                  <a:cubicBezTo>
                    <a:pt x="51" y="419"/>
                    <a:pt x="51" y="419"/>
                    <a:pt x="51" y="419"/>
                  </a:cubicBezTo>
                  <a:cubicBezTo>
                    <a:pt x="50" y="419"/>
                    <a:pt x="50" y="419"/>
                    <a:pt x="50" y="419"/>
                  </a:cubicBezTo>
                  <a:cubicBezTo>
                    <a:pt x="48" y="418"/>
                    <a:pt x="48" y="418"/>
                    <a:pt x="48" y="418"/>
                  </a:cubicBezTo>
                  <a:cubicBezTo>
                    <a:pt x="48" y="416"/>
                    <a:pt x="48" y="416"/>
                    <a:pt x="48" y="416"/>
                  </a:cubicBezTo>
                  <a:close/>
                  <a:moveTo>
                    <a:pt x="46" y="413"/>
                  </a:moveTo>
                  <a:cubicBezTo>
                    <a:pt x="45" y="411"/>
                    <a:pt x="45" y="411"/>
                    <a:pt x="45" y="411"/>
                  </a:cubicBezTo>
                  <a:cubicBezTo>
                    <a:pt x="46" y="411"/>
                    <a:pt x="46" y="411"/>
                    <a:pt x="46" y="411"/>
                  </a:cubicBezTo>
                  <a:cubicBezTo>
                    <a:pt x="46" y="413"/>
                    <a:pt x="46" y="413"/>
                    <a:pt x="46" y="413"/>
                  </a:cubicBezTo>
                  <a:close/>
                  <a:moveTo>
                    <a:pt x="39" y="407"/>
                  </a:moveTo>
                  <a:cubicBezTo>
                    <a:pt x="41" y="408"/>
                    <a:pt x="41" y="408"/>
                    <a:pt x="41" y="408"/>
                  </a:cubicBezTo>
                  <a:cubicBezTo>
                    <a:pt x="41" y="407"/>
                    <a:pt x="41" y="407"/>
                    <a:pt x="41" y="407"/>
                  </a:cubicBezTo>
                  <a:cubicBezTo>
                    <a:pt x="39" y="407"/>
                    <a:pt x="39" y="407"/>
                    <a:pt x="39" y="407"/>
                  </a:cubicBezTo>
                  <a:close/>
                  <a:moveTo>
                    <a:pt x="28" y="403"/>
                  </a:moveTo>
                  <a:cubicBezTo>
                    <a:pt x="29" y="404"/>
                    <a:pt x="29" y="404"/>
                    <a:pt x="29" y="404"/>
                  </a:cubicBezTo>
                  <a:cubicBezTo>
                    <a:pt x="29" y="405"/>
                    <a:pt x="29" y="405"/>
                    <a:pt x="29" y="405"/>
                  </a:cubicBezTo>
                  <a:cubicBezTo>
                    <a:pt x="30" y="406"/>
                    <a:pt x="30" y="406"/>
                    <a:pt x="30" y="406"/>
                  </a:cubicBezTo>
                  <a:cubicBezTo>
                    <a:pt x="33" y="406"/>
                    <a:pt x="33" y="406"/>
                    <a:pt x="33" y="406"/>
                  </a:cubicBezTo>
                  <a:cubicBezTo>
                    <a:pt x="32" y="407"/>
                    <a:pt x="32" y="407"/>
                    <a:pt x="32" y="407"/>
                  </a:cubicBezTo>
                  <a:cubicBezTo>
                    <a:pt x="30" y="407"/>
                    <a:pt x="30" y="407"/>
                    <a:pt x="30" y="407"/>
                  </a:cubicBezTo>
                  <a:cubicBezTo>
                    <a:pt x="29" y="408"/>
                    <a:pt x="29" y="408"/>
                    <a:pt x="29" y="408"/>
                  </a:cubicBezTo>
                  <a:cubicBezTo>
                    <a:pt x="30" y="409"/>
                    <a:pt x="30" y="409"/>
                    <a:pt x="30" y="409"/>
                  </a:cubicBezTo>
                  <a:cubicBezTo>
                    <a:pt x="29" y="410"/>
                    <a:pt x="29" y="410"/>
                    <a:pt x="29" y="410"/>
                  </a:cubicBezTo>
                  <a:cubicBezTo>
                    <a:pt x="30" y="411"/>
                    <a:pt x="30" y="411"/>
                    <a:pt x="30" y="411"/>
                  </a:cubicBezTo>
                  <a:cubicBezTo>
                    <a:pt x="31" y="410"/>
                    <a:pt x="31" y="410"/>
                    <a:pt x="31" y="410"/>
                  </a:cubicBezTo>
                  <a:cubicBezTo>
                    <a:pt x="31" y="411"/>
                    <a:pt x="31" y="411"/>
                    <a:pt x="31" y="411"/>
                  </a:cubicBezTo>
                  <a:cubicBezTo>
                    <a:pt x="33" y="411"/>
                    <a:pt x="33" y="411"/>
                    <a:pt x="33" y="411"/>
                  </a:cubicBezTo>
                  <a:cubicBezTo>
                    <a:pt x="33" y="413"/>
                    <a:pt x="33" y="413"/>
                    <a:pt x="33" y="413"/>
                  </a:cubicBezTo>
                  <a:cubicBezTo>
                    <a:pt x="34" y="413"/>
                    <a:pt x="34" y="413"/>
                    <a:pt x="34" y="413"/>
                  </a:cubicBezTo>
                  <a:cubicBezTo>
                    <a:pt x="35" y="413"/>
                    <a:pt x="35" y="413"/>
                    <a:pt x="35" y="413"/>
                  </a:cubicBezTo>
                  <a:cubicBezTo>
                    <a:pt x="34" y="415"/>
                    <a:pt x="34" y="415"/>
                    <a:pt x="34" y="415"/>
                  </a:cubicBezTo>
                  <a:cubicBezTo>
                    <a:pt x="34" y="416"/>
                    <a:pt x="34" y="416"/>
                    <a:pt x="34" y="416"/>
                  </a:cubicBezTo>
                  <a:cubicBezTo>
                    <a:pt x="35" y="416"/>
                    <a:pt x="35" y="416"/>
                    <a:pt x="35" y="416"/>
                  </a:cubicBezTo>
                  <a:cubicBezTo>
                    <a:pt x="35" y="415"/>
                    <a:pt x="35" y="415"/>
                    <a:pt x="35" y="415"/>
                  </a:cubicBezTo>
                  <a:cubicBezTo>
                    <a:pt x="37" y="414"/>
                    <a:pt x="37" y="414"/>
                    <a:pt x="37" y="414"/>
                  </a:cubicBezTo>
                  <a:cubicBezTo>
                    <a:pt x="37" y="416"/>
                    <a:pt x="37" y="416"/>
                    <a:pt x="37" y="416"/>
                  </a:cubicBezTo>
                  <a:cubicBezTo>
                    <a:pt x="36" y="417"/>
                    <a:pt x="36" y="417"/>
                    <a:pt x="36" y="417"/>
                  </a:cubicBezTo>
                  <a:cubicBezTo>
                    <a:pt x="36" y="418"/>
                    <a:pt x="36" y="418"/>
                    <a:pt x="36" y="418"/>
                  </a:cubicBezTo>
                  <a:cubicBezTo>
                    <a:pt x="36" y="418"/>
                    <a:pt x="36" y="418"/>
                    <a:pt x="36" y="418"/>
                  </a:cubicBezTo>
                  <a:cubicBezTo>
                    <a:pt x="37" y="419"/>
                    <a:pt x="37" y="419"/>
                    <a:pt x="37" y="419"/>
                  </a:cubicBezTo>
                  <a:cubicBezTo>
                    <a:pt x="39" y="419"/>
                    <a:pt x="39" y="419"/>
                    <a:pt x="39" y="419"/>
                  </a:cubicBezTo>
                  <a:cubicBezTo>
                    <a:pt x="39" y="420"/>
                    <a:pt x="39" y="420"/>
                    <a:pt x="39" y="420"/>
                  </a:cubicBezTo>
                  <a:cubicBezTo>
                    <a:pt x="40" y="420"/>
                    <a:pt x="40" y="420"/>
                    <a:pt x="40" y="420"/>
                  </a:cubicBezTo>
                  <a:cubicBezTo>
                    <a:pt x="40" y="421"/>
                    <a:pt x="40" y="421"/>
                    <a:pt x="40" y="421"/>
                  </a:cubicBezTo>
                  <a:cubicBezTo>
                    <a:pt x="40" y="422"/>
                    <a:pt x="40" y="422"/>
                    <a:pt x="40" y="422"/>
                  </a:cubicBezTo>
                  <a:cubicBezTo>
                    <a:pt x="41" y="424"/>
                    <a:pt x="41" y="424"/>
                    <a:pt x="41" y="424"/>
                  </a:cubicBezTo>
                  <a:cubicBezTo>
                    <a:pt x="42" y="423"/>
                    <a:pt x="42" y="423"/>
                    <a:pt x="42" y="423"/>
                  </a:cubicBezTo>
                  <a:cubicBezTo>
                    <a:pt x="43" y="423"/>
                    <a:pt x="43" y="423"/>
                    <a:pt x="43" y="423"/>
                  </a:cubicBezTo>
                  <a:cubicBezTo>
                    <a:pt x="44" y="423"/>
                    <a:pt x="44" y="423"/>
                    <a:pt x="44" y="423"/>
                  </a:cubicBezTo>
                  <a:cubicBezTo>
                    <a:pt x="42" y="425"/>
                    <a:pt x="42" y="425"/>
                    <a:pt x="42" y="425"/>
                  </a:cubicBezTo>
                  <a:cubicBezTo>
                    <a:pt x="44" y="428"/>
                    <a:pt x="44" y="428"/>
                    <a:pt x="44" y="428"/>
                  </a:cubicBezTo>
                  <a:cubicBezTo>
                    <a:pt x="45" y="428"/>
                    <a:pt x="45" y="428"/>
                    <a:pt x="45" y="428"/>
                  </a:cubicBezTo>
                  <a:cubicBezTo>
                    <a:pt x="46" y="429"/>
                    <a:pt x="46" y="429"/>
                    <a:pt x="46" y="429"/>
                  </a:cubicBezTo>
                  <a:cubicBezTo>
                    <a:pt x="49" y="431"/>
                    <a:pt x="49" y="431"/>
                    <a:pt x="49" y="431"/>
                  </a:cubicBezTo>
                  <a:cubicBezTo>
                    <a:pt x="50" y="431"/>
                    <a:pt x="50" y="431"/>
                    <a:pt x="50" y="431"/>
                  </a:cubicBezTo>
                  <a:cubicBezTo>
                    <a:pt x="51" y="431"/>
                    <a:pt x="51" y="431"/>
                    <a:pt x="51" y="431"/>
                  </a:cubicBezTo>
                  <a:cubicBezTo>
                    <a:pt x="50" y="427"/>
                    <a:pt x="50" y="427"/>
                    <a:pt x="50" y="427"/>
                  </a:cubicBezTo>
                  <a:cubicBezTo>
                    <a:pt x="51" y="426"/>
                    <a:pt x="51" y="426"/>
                    <a:pt x="51" y="426"/>
                  </a:cubicBezTo>
                  <a:cubicBezTo>
                    <a:pt x="50" y="425"/>
                    <a:pt x="50" y="425"/>
                    <a:pt x="50" y="425"/>
                  </a:cubicBezTo>
                  <a:cubicBezTo>
                    <a:pt x="50" y="422"/>
                    <a:pt x="50" y="422"/>
                    <a:pt x="50" y="422"/>
                  </a:cubicBezTo>
                  <a:cubicBezTo>
                    <a:pt x="49" y="421"/>
                    <a:pt x="49" y="421"/>
                    <a:pt x="49" y="421"/>
                  </a:cubicBezTo>
                  <a:cubicBezTo>
                    <a:pt x="47" y="419"/>
                    <a:pt x="47" y="419"/>
                    <a:pt x="47" y="419"/>
                  </a:cubicBezTo>
                  <a:cubicBezTo>
                    <a:pt x="46" y="415"/>
                    <a:pt x="46" y="415"/>
                    <a:pt x="46" y="415"/>
                  </a:cubicBezTo>
                  <a:cubicBezTo>
                    <a:pt x="45" y="413"/>
                    <a:pt x="45" y="413"/>
                    <a:pt x="45" y="413"/>
                  </a:cubicBezTo>
                  <a:cubicBezTo>
                    <a:pt x="45" y="411"/>
                    <a:pt x="45" y="411"/>
                    <a:pt x="45" y="411"/>
                  </a:cubicBezTo>
                  <a:cubicBezTo>
                    <a:pt x="44" y="410"/>
                    <a:pt x="44" y="410"/>
                    <a:pt x="44" y="410"/>
                  </a:cubicBezTo>
                  <a:cubicBezTo>
                    <a:pt x="43" y="410"/>
                    <a:pt x="43" y="410"/>
                    <a:pt x="43" y="410"/>
                  </a:cubicBezTo>
                  <a:cubicBezTo>
                    <a:pt x="41" y="409"/>
                    <a:pt x="41" y="409"/>
                    <a:pt x="41" y="409"/>
                  </a:cubicBezTo>
                  <a:cubicBezTo>
                    <a:pt x="39" y="409"/>
                    <a:pt x="39" y="409"/>
                    <a:pt x="39" y="409"/>
                  </a:cubicBezTo>
                  <a:cubicBezTo>
                    <a:pt x="38" y="408"/>
                    <a:pt x="38" y="408"/>
                    <a:pt x="38" y="408"/>
                  </a:cubicBezTo>
                  <a:cubicBezTo>
                    <a:pt x="37" y="407"/>
                    <a:pt x="37" y="407"/>
                    <a:pt x="37" y="407"/>
                  </a:cubicBezTo>
                  <a:cubicBezTo>
                    <a:pt x="35" y="406"/>
                    <a:pt x="35" y="406"/>
                    <a:pt x="35" y="406"/>
                  </a:cubicBezTo>
                  <a:cubicBezTo>
                    <a:pt x="34" y="405"/>
                    <a:pt x="34" y="405"/>
                    <a:pt x="34" y="405"/>
                  </a:cubicBezTo>
                  <a:cubicBezTo>
                    <a:pt x="34" y="404"/>
                    <a:pt x="34" y="404"/>
                    <a:pt x="34" y="404"/>
                  </a:cubicBezTo>
                  <a:cubicBezTo>
                    <a:pt x="33" y="404"/>
                    <a:pt x="33" y="404"/>
                    <a:pt x="33" y="404"/>
                  </a:cubicBezTo>
                  <a:cubicBezTo>
                    <a:pt x="32" y="403"/>
                    <a:pt x="32" y="403"/>
                    <a:pt x="32" y="403"/>
                  </a:cubicBezTo>
                  <a:cubicBezTo>
                    <a:pt x="31" y="402"/>
                    <a:pt x="31" y="402"/>
                    <a:pt x="31" y="402"/>
                  </a:cubicBezTo>
                  <a:cubicBezTo>
                    <a:pt x="30" y="403"/>
                    <a:pt x="30" y="403"/>
                    <a:pt x="30" y="403"/>
                  </a:cubicBezTo>
                  <a:cubicBezTo>
                    <a:pt x="28" y="403"/>
                    <a:pt x="28" y="403"/>
                    <a:pt x="28" y="403"/>
                  </a:cubicBezTo>
                  <a:close/>
                  <a:moveTo>
                    <a:pt x="40" y="405"/>
                  </a:moveTo>
                  <a:cubicBezTo>
                    <a:pt x="41" y="405"/>
                    <a:pt x="41" y="405"/>
                    <a:pt x="41" y="405"/>
                  </a:cubicBezTo>
                  <a:cubicBezTo>
                    <a:pt x="41" y="405"/>
                    <a:pt x="41" y="405"/>
                    <a:pt x="41" y="405"/>
                  </a:cubicBezTo>
                  <a:cubicBezTo>
                    <a:pt x="42" y="405"/>
                    <a:pt x="42" y="405"/>
                    <a:pt x="42" y="405"/>
                  </a:cubicBezTo>
                  <a:cubicBezTo>
                    <a:pt x="41" y="406"/>
                    <a:pt x="41" y="406"/>
                    <a:pt x="41" y="406"/>
                  </a:cubicBezTo>
                  <a:cubicBezTo>
                    <a:pt x="40" y="406"/>
                    <a:pt x="40" y="406"/>
                    <a:pt x="40" y="406"/>
                  </a:cubicBezTo>
                  <a:cubicBezTo>
                    <a:pt x="40" y="405"/>
                    <a:pt x="40" y="405"/>
                    <a:pt x="40" y="405"/>
                  </a:cubicBezTo>
                  <a:close/>
                  <a:moveTo>
                    <a:pt x="39" y="404"/>
                  </a:moveTo>
                  <a:cubicBezTo>
                    <a:pt x="39" y="404"/>
                    <a:pt x="39" y="404"/>
                    <a:pt x="39" y="404"/>
                  </a:cubicBezTo>
                  <a:cubicBezTo>
                    <a:pt x="40" y="405"/>
                    <a:pt x="40" y="405"/>
                    <a:pt x="40" y="405"/>
                  </a:cubicBezTo>
                  <a:cubicBezTo>
                    <a:pt x="39" y="404"/>
                    <a:pt x="39" y="404"/>
                    <a:pt x="39" y="404"/>
                  </a:cubicBezTo>
                  <a:close/>
                  <a:moveTo>
                    <a:pt x="31" y="377"/>
                  </a:moveTo>
                  <a:cubicBezTo>
                    <a:pt x="31" y="378"/>
                    <a:pt x="31" y="378"/>
                    <a:pt x="31" y="378"/>
                  </a:cubicBezTo>
                  <a:cubicBezTo>
                    <a:pt x="32" y="378"/>
                    <a:pt x="32" y="378"/>
                    <a:pt x="32" y="378"/>
                  </a:cubicBezTo>
                  <a:cubicBezTo>
                    <a:pt x="31" y="377"/>
                    <a:pt x="31" y="377"/>
                    <a:pt x="31" y="377"/>
                  </a:cubicBezTo>
                  <a:close/>
                  <a:moveTo>
                    <a:pt x="35" y="390"/>
                  </a:moveTo>
                  <a:cubicBezTo>
                    <a:pt x="35" y="389"/>
                    <a:pt x="35" y="389"/>
                    <a:pt x="35" y="389"/>
                  </a:cubicBezTo>
                  <a:cubicBezTo>
                    <a:pt x="35" y="388"/>
                    <a:pt x="35" y="388"/>
                    <a:pt x="35" y="388"/>
                  </a:cubicBezTo>
                  <a:cubicBezTo>
                    <a:pt x="36" y="389"/>
                    <a:pt x="36" y="389"/>
                    <a:pt x="36" y="389"/>
                  </a:cubicBezTo>
                  <a:cubicBezTo>
                    <a:pt x="35" y="390"/>
                    <a:pt x="35" y="390"/>
                    <a:pt x="35" y="390"/>
                  </a:cubicBezTo>
                  <a:cubicBezTo>
                    <a:pt x="35" y="390"/>
                    <a:pt x="35" y="390"/>
                    <a:pt x="35" y="390"/>
                  </a:cubicBezTo>
                  <a:close/>
                  <a:moveTo>
                    <a:pt x="34" y="394"/>
                  </a:moveTo>
                  <a:cubicBezTo>
                    <a:pt x="34" y="395"/>
                    <a:pt x="34" y="395"/>
                    <a:pt x="34" y="395"/>
                  </a:cubicBezTo>
                  <a:cubicBezTo>
                    <a:pt x="34" y="396"/>
                    <a:pt x="34" y="396"/>
                    <a:pt x="34" y="396"/>
                  </a:cubicBezTo>
                  <a:cubicBezTo>
                    <a:pt x="34" y="396"/>
                    <a:pt x="34" y="396"/>
                    <a:pt x="34" y="396"/>
                  </a:cubicBezTo>
                  <a:cubicBezTo>
                    <a:pt x="35" y="395"/>
                    <a:pt x="35" y="395"/>
                    <a:pt x="35" y="395"/>
                  </a:cubicBezTo>
                  <a:cubicBezTo>
                    <a:pt x="34" y="394"/>
                    <a:pt x="34" y="394"/>
                    <a:pt x="34" y="394"/>
                  </a:cubicBezTo>
                  <a:close/>
                  <a:moveTo>
                    <a:pt x="35" y="392"/>
                  </a:moveTo>
                  <a:cubicBezTo>
                    <a:pt x="36" y="391"/>
                    <a:pt x="36" y="391"/>
                    <a:pt x="36" y="391"/>
                  </a:cubicBezTo>
                  <a:cubicBezTo>
                    <a:pt x="36" y="390"/>
                    <a:pt x="36" y="390"/>
                    <a:pt x="36" y="390"/>
                  </a:cubicBezTo>
                  <a:cubicBezTo>
                    <a:pt x="34" y="391"/>
                    <a:pt x="34" y="391"/>
                    <a:pt x="34" y="391"/>
                  </a:cubicBezTo>
                  <a:cubicBezTo>
                    <a:pt x="34" y="392"/>
                    <a:pt x="34" y="392"/>
                    <a:pt x="34" y="392"/>
                  </a:cubicBezTo>
                  <a:cubicBezTo>
                    <a:pt x="35" y="392"/>
                    <a:pt x="35" y="392"/>
                    <a:pt x="35" y="392"/>
                  </a:cubicBezTo>
                  <a:cubicBezTo>
                    <a:pt x="35" y="392"/>
                    <a:pt x="35" y="392"/>
                    <a:pt x="35" y="392"/>
                  </a:cubicBezTo>
                  <a:close/>
                  <a:moveTo>
                    <a:pt x="37" y="391"/>
                  </a:moveTo>
                  <a:cubicBezTo>
                    <a:pt x="38" y="389"/>
                    <a:pt x="38" y="389"/>
                    <a:pt x="38" y="389"/>
                  </a:cubicBezTo>
                  <a:cubicBezTo>
                    <a:pt x="39" y="389"/>
                    <a:pt x="39" y="389"/>
                    <a:pt x="39" y="389"/>
                  </a:cubicBezTo>
                  <a:cubicBezTo>
                    <a:pt x="40" y="388"/>
                    <a:pt x="40" y="388"/>
                    <a:pt x="40" y="388"/>
                  </a:cubicBezTo>
                  <a:cubicBezTo>
                    <a:pt x="42" y="387"/>
                    <a:pt x="42" y="387"/>
                    <a:pt x="42" y="387"/>
                  </a:cubicBezTo>
                  <a:cubicBezTo>
                    <a:pt x="42" y="388"/>
                    <a:pt x="42" y="388"/>
                    <a:pt x="42" y="388"/>
                  </a:cubicBezTo>
                  <a:cubicBezTo>
                    <a:pt x="40" y="389"/>
                    <a:pt x="40" y="389"/>
                    <a:pt x="40" y="389"/>
                  </a:cubicBezTo>
                  <a:cubicBezTo>
                    <a:pt x="39" y="390"/>
                    <a:pt x="39" y="390"/>
                    <a:pt x="39" y="390"/>
                  </a:cubicBezTo>
                  <a:cubicBezTo>
                    <a:pt x="37" y="391"/>
                    <a:pt x="37" y="391"/>
                    <a:pt x="37" y="391"/>
                  </a:cubicBezTo>
                  <a:cubicBezTo>
                    <a:pt x="37" y="391"/>
                    <a:pt x="37" y="391"/>
                    <a:pt x="37" y="391"/>
                  </a:cubicBezTo>
                  <a:close/>
                  <a:moveTo>
                    <a:pt x="36" y="384"/>
                  </a:moveTo>
                  <a:cubicBezTo>
                    <a:pt x="36" y="383"/>
                    <a:pt x="36" y="383"/>
                    <a:pt x="36" y="383"/>
                  </a:cubicBezTo>
                  <a:cubicBezTo>
                    <a:pt x="36" y="382"/>
                    <a:pt x="36" y="382"/>
                    <a:pt x="36" y="382"/>
                  </a:cubicBezTo>
                  <a:cubicBezTo>
                    <a:pt x="37" y="383"/>
                    <a:pt x="37" y="383"/>
                    <a:pt x="37" y="383"/>
                  </a:cubicBezTo>
                  <a:cubicBezTo>
                    <a:pt x="36" y="383"/>
                    <a:pt x="36" y="383"/>
                    <a:pt x="36" y="383"/>
                  </a:cubicBezTo>
                  <a:cubicBezTo>
                    <a:pt x="36" y="384"/>
                    <a:pt x="36" y="384"/>
                    <a:pt x="36" y="384"/>
                  </a:cubicBezTo>
                  <a:cubicBezTo>
                    <a:pt x="36" y="384"/>
                    <a:pt x="36" y="384"/>
                    <a:pt x="36" y="384"/>
                  </a:cubicBezTo>
                  <a:close/>
                  <a:moveTo>
                    <a:pt x="33" y="384"/>
                  </a:moveTo>
                  <a:cubicBezTo>
                    <a:pt x="34" y="385"/>
                    <a:pt x="34" y="385"/>
                    <a:pt x="34" y="385"/>
                  </a:cubicBezTo>
                  <a:cubicBezTo>
                    <a:pt x="35" y="384"/>
                    <a:pt x="35" y="384"/>
                    <a:pt x="35" y="384"/>
                  </a:cubicBezTo>
                  <a:cubicBezTo>
                    <a:pt x="35" y="383"/>
                    <a:pt x="35" y="383"/>
                    <a:pt x="35" y="383"/>
                  </a:cubicBezTo>
                  <a:cubicBezTo>
                    <a:pt x="33" y="384"/>
                    <a:pt x="33" y="384"/>
                    <a:pt x="33" y="384"/>
                  </a:cubicBezTo>
                  <a:close/>
                  <a:moveTo>
                    <a:pt x="31" y="380"/>
                  </a:moveTo>
                  <a:cubicBezTo>
                    <a:pt x="31" y="382"/>
                    <a:pt x="31" y="382"/>
                    <a:pt x="31" y="382"/>
                  </a:cubicBezTo>
                  <a:cubicBezTo>
                    <a:pt x="32" y="383"/>
                    <a:pt x="32" y="383"/>
                    <a:pt x="32" y="383"/>
                  </a:cubicBezTo>
                  <a:cubicBezTo>
                    <a:pt x="32" y="384"/>
                    <a:pt x="32" y="384"/>
                    <a:pt x="32" y="384"/>
                  </a:cubicBezTo>
                  <a:cubicBezTo>
                    <a:pt x="33" y="383"/>
                    <a:pt x="33" y="383"/>
                    <a:pt x="33" y="383"/>
                  </a:cubicBezTo>
                  <a:cubicBezTo>
                    <a:pt x="32" y="381"/>
                    <a:pt x="32" y="381"/>
                    <a:pt x="32" y="381"/>
                  </a:cubicBezTo>
                  <a:cubicBezTo>
                    <a:pt x="31" y="380"/>
                    <a:pt x="31" y="380"/>
                    <a:pt x="31" y="380"/>
                  </a:cubicBezTo>
                  <a:close/>
                  <a:moveTo>
                    <a:pt x="32" y="379"/>
                  </a:moveTo>
                  <a:cubicBezTo>
                    <a:pt x="33" y="379"/>
                    <a:pt x="33" y="379"/>
                    <a:pt x="33" y="379"/>
                  </a:cubicBezTo>
                  <a:cubicBezTo>
                    <a:pt x="33" y="380"/>
                    <a:pt x="33" y="380"/>
                    <a:pt x="33" y="380"/>
                  </a:cubicBezTo>
                  <a:cubicBezTo>
                    <a:pt x="33" y="381"/>
                    <a:pt x="33" y="381"/>
                    <a:pt x="33" y="381"/>
                  </a:cubicBezTo>
                  <a:cubicBezTo>
                    <a:pt x="34" y="381"/>
                    <a:pt x="34" y="381"/>
                    <a:pt x="34" y="381"/>
                  </a:cubicBezTo>
                  <a:cubicBezTo>
                    <a:pt x="35" y="380"/>
                    <a:pt x="35" y="380"/>
                    <a:pt x="35" y="380"/>
                  </a:cubicBezTo>
                  <a:cubicBezTo>
                    <a:pt x="34" y="381"/>
                    <a:pt x="34" y="381"/>
                    <a:pt x="34" y="381"/>
                  </a:cubicBezTo>
                  <a:cubicBezTo>
                    <a:pt x="35" y="383"/>
                    <a:pt x="35" y="383"/>
                    <a:pt x="35" y="383"/>
                  </a:cubicBezTo>
                  <a:cubicBezTo>
                    <a:pt x="36" y="381"/>
                    <a:pt x="36" y="381"/>
                    <a:pt x="36" y="381"/>
                  </a:cubicBezTo>
                  <a:cubicBezTo>
                    <a:pt x="36" y="378"/>
                    <a:pt x="36" y="378"/>
                    <a:pt x="36" y="378"/>
                  </a:cubicBezTo>
                  <a:cubicBezTo>
                    <a:pt x="35" y="377"/>
                    <a:pt x="35" y="377"/>
                    <a:pt x="35" y="377"/>
                  </a:cubicBezTo>
                  <a:cubicBezTo>
                    <a:pt x="33" y="378"/>
                    <a:pt x="33" y="378"/>
                    <a:pt x="33" y="378"/>
                  </a:cubicBezTo>
                  <a:cubicBezTo>
                    <a:pt x="32" y="379"/>
                    <a:pt x="32" y="379"/>
                    <a:pt x="32" y="379"/>
                  </a:cubicBezTo>
                  <a:close/>
                  <a:moveTo>
                    <a:pt x="32" y="376"/>
                  </a:moveTo>
                  <a:cubicBezTo>
                    <a:pt x="33" y="377"/>
                    <a:pt x="33" y="377"/>
                    <a:pt x="33" y="377"/>
                  </a:cubicBezTo>
                  <a:cubicBezTo>
                    <a:pt x="33" y="376"/>
                    <a:pt x="33" y="376"/>
                    <a:pt x="33" y="376"/>
                  </a:cubicBezTo>
                  <a:cubicBezTo>
                    <a:pt x="33" y="376"/>
                    <a:pt x="33" y="376"/>
                    <a:pt x="33" y="376"/>
                  </a:cubicBezTo>
                  <a:cubicBezTo>
                    <a:pt x="32" y="376"/>
                    <a:pt x="32" y="376"/>
                    <a:pt x="32" y="376"/>
                  </a:cubicBezTo>
                  <a:close/>
                  <a:moveTo>
                    <a:pt x="35" y="374"/>
                  </a:moveTo>
                  <a:cubicBezTo>
                    <a:pt x="35" y="373"/>
                    <a:pt x="35" y="373"/>
                    <a:pt x="35" y="373"/>
                  </a:cubicBezTo>
                  <a:cubicBezTo>
                    <a:pt x="36" y="372"/>
                    <a:pt x="36" y="372"/>
                    <a:pt x="36" y="372"/>
                  </a:cubicBezTo>
                  <a:cubicBezTo>
                    <a:pt x="37" y="372"/>
                    <a:pt x="37" y="372"/>
                    <a:pt x="37" y="372"/>
                  </a:cubicBezTo>
                  <a:cubicBezTo>
                    <a:pt x="37" y="373"/>
                    <a:pt x="37" y="373"/>
                    <a:pt x="37" y="373"/>
                  </a:cubicBezTo>
                  <a:cubicBezTo>
                    <a:pt x="35" y="374"/>
                    <a:pt x="35" y="374"/>
                    <a:pt x="35" y="374"/>
                  </a:cubicBezTo>
                  <a:cubicBezTo>
                    <a:pt x="35" y="374"/>
                    <a:pt x="35" y="374"/>
                    <a:pt x="35" y="374"/>
                  </a:cubicBezTo>
                  <a:close/>
                  <a:moveTo>
                    <a:pt x="27" y="371"/>
                  </a:moveTo>
                  <a:cubicBezTo>
                    <a:pt x="30" y="374"/>
                    <a:pt x="30" y="374"/>
                    <a:pt x="30" y="374"/>
                  </a:cubicBezTo>
                  <a:cubicBezTo>
                    <a:pt x="30" y="375"/>
                    <a:pt x="30" y="375"/>
                    <a:pt x="30" y="375"/>
                  </a:cubicBezTo>
                  <a:cubicBezTo>
                    <a:pt x="30" y="376"/>
                    <a:pt x="30" y="376"/>
                    <a:pt x="30" y="376"/>
                  </a:cubicBezTo>
                  <a:cubicBezTo>
                    <a:pt x="29" y="376"/>
                    <a:pt x="29" y="376"/>
                    <a:pt x="29" y="376"/>
                  </a:cubicBezTo>
                  <a:cubicBezTo>
                    <a:pt x="29" y="375"/>
                    <a:pt x="29" y="375"/>
                    <a:pt x="29" y="375"/>
                  </a:cubicBezTo>
                  <a:cubicBezTo>
                    <a:pt x="27" y="373"/>
                    <a:pt x="27" y="373"/>
                    <a:pt x="27" y="373"/>
                  </a:cubicBezTo>
                  <a:cubicBezTo>
                    <a:pt x="27" y="371"/>
                    <a:pt x="27" y="371"/>
                    <a:pt x="27" y="371"/>
                  </a:cubicBezTo>
                  <a:cubicBezTo>
                    <a:pt x="27" y="371"/>
                    <a:pt x="27" y="370"/>
                    <a:pt x="27" y="371"/>
                  </a:cubicBezTo>
                  <a:close/>
                  <a:moveTo>
                    <a:pt x="29" y="369"/>
                  </a:moveTo>
                  <a:cubicBezTo>
                    <a:pt x="30" y="371"/>
                    <a:pt x="30" y="371"/>
                    <a:pt x="30" y="371"/>
                  </a:cubicBezTo>
                  <a:cubicBezTo>
                    <a:pt x="30" y="372"/>
                    <a:pt x="30" y="372"/>
                    <a:pt x="30" y="372"/>
                  </a:cubicBezTo>
                  <a:cubicBezTo>
                    <a:pt x="31" y="374"/>
                    <a:pt x="31" y="374"/>
                    <a:pt x="31" y="374"/>
                  </a:cubicBezTo>
                  <a:cubicBezTo>
                    <a:pt x="32" y="375"/>
                    <a:pt x="32" y="375"/>
                    <a:pt x="32" y="375"/>
                  </a:cubicBezTo>
                  <a:cubicBezTo>
                    <a:pt x="32" y="373"/>
                    <a:pt x="32" y="373"/>
                    <a:pt x="32" y="373"/>
                  </a:cubicBezTo>
                  <a:cubicBezTo>
                    <a:pt x="31" y="371"/>
                    <a:pt x="31" y="371"/>
                    <a:pt x="31" y="371"/>
                  </a:cubicBezTo>
                  <a:cubicBezTo>
                    <a:pt x="30" y="369"/>
                    <a:pt x="30" y="369"/>
                    <a:pt x="30" y="369"/>
                  </a:cubicBezTo>
                  <a:cubicBezTo>
                    <a:pt x="30" y="369"/>
                    <a:pt x="30" y="369"/>
                    <a:pt x="30" y="369"/>
                  </a:cubicBezTo>
                  <a:cubicBezTo>
                    <a:pt x="29" y="369"/>
                    <a:pt x="29" y="369"/>
                    <a:pt x="29" y="369"/>
                  </a:cubicBezTo>
                  <a:close/>
                  <a:moveTo>
                    <a:pt x="27" y="368"/>
                  </a:moveTo>
                  <a:cubicBezTo>
                    <a:pt x="29" y="368"/>
                    <a:pt x="29" y="368"/>
                    <a:pt x="29" y="368"/>
                  </a:cubicBezTo>
                  <a:cubicBezTo>
                    <a:pt x="29" y="368"/>
                    <a:pt x="29" y="368"/>
                    <a:pt x="29" y="368"/>
                  </a:cubicBezTo>
                  <a:cubicBezTo>
                    <a:pt x="30" y="368"/>
                    <a:pt x="30" y="368"/>
                    <a:pt x="30" y="368"/>
                  </a:cubicBezTo>
                  <a:cubicBezTo>
                    <a:pt x="31" y="367"/>
                    <a:pt x="31" y="367"/>
                    <a:pt x="31" y="367"/>
                  </a:cubicBezTo>
                  <a:cubicBezTo>
                    <a:pt x="29" y="366"/>
                    <a:pt x="29" y="366"/>
                    <a:pt x="29" y="366"/>
                  </a:cubicBezTo>
                  <a:cubicBezTo>
                    <a:pt x="28" y="367"/>
                    <a:pt x="28" y="367"/>
                    <a:pt x="28" y="367"/>
                  </a:cubicBezTo>
                  <a:cubicBezTo>
                    <a:pt x="27" y="368"/>
                    <a:pt x="27" y="368"/>
                    <a:pt x="27" y="368"/>
                  </a:cubicBezTo>
                  <a:close/>
                  <a:moveTo>
                    <a:pt x="14" y="368"/>
                  </a:moveTo>
                  <a:cubicBezTo>
                    <a:pt x="14" y="366"/>
                    <a:pt x="14" y="366"/>
                    <a:pt x="14" y="366"/>
                  </a:cubicBezTo>
                  <a:cubicBezTo>
                    <a:pt x="16" y="363"/>
                    <a:pt x="16" y="363"/>
                    <a:pt x="16" y="363"/>
                  </a:cubicBezTo>
                  <a:cubicBezTo>
                    <a:pt x="18" y="363"/>
                    <a:pt x="18" y="363"/>
                    <a:pt x="18" y="363"/>
                  </a:cubicBezTo>
                  <a:cubicBezTo>
                    <a:pt x="17" y="365"/>
                    <a:pt x="17" y="365"/>
                    <a:pt x="17" y="365"/>
                  </a:cubicBezTo>
                  <a:cubicBezTo>
                    <a:pt x="18" y="365"/>
                    <a:pt x="18" y="365"/>
                    <a:pt x="18" y="365"/>
                  </a:cubicBezTo>
                  <a:cubicBezTo>
                    <a:pt x="19" y="364"/>
                    <a:pt x="19" y="364"/>
                    <a:pt x="19" y="364"/>
                  </a:cubicBezTo>
                  <a:cubicBezTo>
                    <a:pt x="20" y="364"/>
                    <a:pt x="20" y="364"/>
                    <a:pt x="20" y="364"/>
                  </a:cubicBezTo>
                  <a:cubicBezTo>
                    <a:pt x="20" y="365"/>
                    <a:pt x="20" y="365"/>
                    <a:pt x="20" y="365"/>
                  </a:cubicBezTo>
                  <a:cubicBezTo>
                    <a:pt x="20" y="367"/>
                    <a:pt x="20" y="367"/>
                    <a:pt x="20" y="367"/>
                  </a:cubicBezTo>
                  <a:cubicBezTo>
                    <a:pt x="18" y="368"/>
                    <a:pt x="18" y="368"/>
                    <a:pt x="18" y="368"/>
                  </a:cubicBezTo>
                  <a:cubicBezTo>
                    <a:pt x="16" y="369"/>
                    <a:pt x="16" y="369"/>
                    <a:pt x="16" y="369"/>
                  </a:cubicBezTo>
                  <a:cubicBezTo>
                    <a:pt x="17" y="369"/>
                    <a:pt x="17" y="369"/>
                    <a:pt x="17" y="369"/>
                  </a:cubicBezTo>
                  <a:cubicBezTo>
                    <a:pt x="17" y="370"/>
                    <a:pt x="17" y="370"/>
                    <a:pt x="17" y="370"/>
                  </a:cubicBezTo>
                  <a:cubicBezTo>
                    <a:pt x="18" y="369"/>
                    <a:pt x="18" y="369"/>
                    <a:pt x="18" y="369"/>
                  </a:cubicBezTo>
                  <a:cubicBezTo>
                    <a:pt x="19" y="368"/>
                    <a:pt x="19" y="368"/>
                    <a:pt x="19" y="368"/>
                  </a:cubicBezTo>
                  <a:cubicBezTo>
                    <a:pt x="21" y="366"/>
                    <a:pt x="21" y="366"/>
                    <a:pt x="21" y="366"/>
                  </a:cubicBezTo>
                  <a:cubicBezTo>
                    <a:pt x="23" y="365"/>
                    <a:pt x="23" y="365"/>
                    <a:pt x="23" y="365"/>
                  </a:cubicBezTo>
                  <a:cubicBezTo>
                    <a:pt x="23" y="365"/>
                    <a:pt x="23" y="365"/>
                    <a:pt x="23" y="365"/>
                  </a:cubicBezTo>
                  <a:cubicBezTo>
                    <a:pt x="21" y="367"/>
                    <a:pt x="21" y="367"/>
                    <a:pt x="21" y="367"/>
                  </a:cubicBezTo>
                  <a:cubicBezTo>
                    <a:pt x="21" y="369"/>
                    <a:pt x="21" y="369"/>
                    <a:pt x="21" y="369"/>
                  </a:cubicBezTo>
                  <a:cubicBezTo>
                    <a:pt x="19" y="371"/>
                    <a:pt x="19" y="371"/>
                    <a:pt x="19" y="371"/>
                  </a:cubicBezTo>
                  <a:cubicBezTo>
                    <a:pt x="19" y="373"/>
                    <a:pt x="19" y="373"/>
                    <a:pt x="19" y="373"/>
                  </a:cubicBezTo>
                  <a:cubicBezTo>
                    <a:pt x="18" y="374"/>
                    <a:pt x="18" y="374"/>
                    <a:pt x="18" y="374"/>
                  </a:cubicBezTo>
                  <a:cubicBezTo>
                    <a:pt x="17" y="374"/>
                    <a:pt x="17" y="374"/>
                    <a:pt x="17" y="374"/>
                  </a:cubicBezTo>
                  <a:cubicBezTo>
                    <a:pt x="16" y="375"/>
                    <a:pt x="16" y="375"/>
                    <a:pt x="16" y="375"/>
                  </a:cubicBezTo>
                  <a:cubicBezTo>
                    <a:pt x="17" y="375"/>
                    <a:pt x="17" y="375"/>
                    <a:pt x="17" y="375"/>
                  </a:cubicBezTo>
                  <a:cubicBezTo>
                    <a:pt x="18" y="375"/>
                    <a:pt x="18" y="375"/>
                    <a:pt x="18" y="375"/>
                  </a:cubicBezTo>
                  <a:cubicBezTo>
                    <a:pt x="19" y="375"/>
                    <a:pt x="19" y="375"/>
                    <a:pt x="19" y="375"/>
                  </a:cubicBezTo>
                  <a:cubicBezTo>
                    <a:pt x="19" y="376"/>
                    <a:pt x="19" y="376"/>
                    <a:pt x="19" y="376"/>
                  </a:cubicBezTo>
                  <a:cubicBezTo>
                    <a:pt x="18" y="376"/>
                    <a:pt x="18" y="376"/>
                    <a:pt x="18" y="376"/>
                  </a:cubicBezTo>
                  <a:cubicBezTo>
                    <a:pt x="17" y="378"/>
                    <a:pt x="17" y="378"/>
                    <a:pt x="17" y="378"/>
                  </a:cubicBezTo>
                  <a:cubicBezTo>
                    <a:pt x="17" y="379"/>
                    <a:pt x="17" y="379"/>
                    <a:pt x="17" y="379"/>
                  </a:cubicBezTo>
                  <a:cubicBezTo>
                    <a:pt x="17" y="381"/>
                    <a:pt x="17" y="381"/>
                    <a:pt x="17" y="381"/>
                  </a:cubicBezTo>
                  <a:cubicBezTo>
                    <a:pt x="18" y="383"/>
                    <a:pt x="18" y="383"/>
                    <a:pt x="18" y="383"/>
                  </a:cubicBezTo>
                  <a:cubicBezTo>
                    <a:pt x="18" y="385"/>
                    <a:pt x="18" y="385"/>
                    <a:pt x="18" y="385"/>
                  </a:cubicBezTo>
                  <a:cubicBezTo>
                    <a:pt x="19" y="384"/>
                    <a:pt x="19" y="384"/>
                    <a:pt x="19" y="384"/>
                  </a:cubicBezTo>
                  <a:cubicBezTo>
                    <a:pt x="19" y="385"/>
                    <a:pt x="19" y="385"/>
                    <a:pt x="19" y="385"/>
                  </a:cubicBezTo>
                  <a:cubicBezTo>
                    <a:pt x="19" y="386"/>
                    <a:pt x="19" y="386"/>
                    <a:pt x="19" y="386"/>
                  </a:cubicBezTo>
                  <a:cubicBezTo>
                    <a:pt x="17" y="386"/>
                    <a:pt x="17" y="386"/>
                    <a:pt x="17" y="386"/>
                  </a:cubicBezTo>
                  <a:cubicBezTo>
                    <a:pt x="15" y="382"/>
                    <a:pt x="15" y="382"/>
                    <a:pt x="15" y="382"/>
                  </a:cubicBezTo>
                  <a:cubicBezTo>
                    <a:pt x="15" y="380"/>
                    <a:pt x="15" y="380"/>
                    <a:pt x="15" y="380"/>
                  </a:cubicBezTo>
                  <a:cubicBezTo>
                    <a:pt x="15" y="379"/>
                    <a:pt x="15" y="379"/>
                    <a:pt x="15" y="379"/>
                  </a:cubicBezTo>
                  <a:cubicBezTo>
                    <a:pt x="14" y="379"/>
                    <a:pt x="14" y="379"/>
                    <a:pt x="14" y="379"/>
                  </a:cubicBezTo>
                  <a:cubicBezTo>
                    <a:pt x="14" y="378"/>
                    <a:pt x="14" y="378"/>
                    <a:pt x="14" y="378"/>
                  </a:cubicBezTo>
                  <a:cubicBezTo>
                    <a:pt x="14" y="377"/>
                    <a:pt x="14" y="377"/>
                    <a:pt x="14" y="377"/>
                  </a:cubicBezTo>
                  <a:cubicBezTo>
                    <a:pt x="16" y="377"/>
                    <a:pt x="16" y="377"/>
                    <a:pt x="16" y="377"/>
                  </a:cubicBezTo>
                  <a:cubicBezTo>
                    <a:pt x="14" y="376"/>
                    <a:pt x="14" y="376"/>
                    <a:pt x="14" y="376"/>
                  </a:cubicBezTo>
                  <a:cubicBezTo>
                    <a:pt x="14" y="376"/>
                    <a:pt x="14" y="376"/>
                    <a:pt x="14" y="376"/>
                  </a:cubicBezTo>
                  <a:cubicBezTo>
                    <a:pt x="14" y="374"/>
                    <a:pt x="14" y="374"/>
                    <a:pt x="14" y="374"/>
                  </a:cubicBezTo>
                  <a:cubicBezTo>
                    <a:pt x="13" y="373"/>
                    <a:pt x="13" y="373"/>
                    <a:pt x="13" y="373"/>
                  </a:cubicBezTo>
                  <a:cubicBezTo>
                    <a:pt x="14" y="372"/>
                    <a:pt x="14" y="372"/>
                    <a:pt x="14" y="372"/>
                  </a:cubicBezTo>
                  <a:cubicBezTo>
                    <a:pt x="15" y="373"/>
                    <a:pt x="15" y="373"/>
                    <a:pt x="15" y="373"/>
                  </a:cubicBezTo>
                  <a:cubicBezTo>
                    <a:pt x="15" y="373"/>
                    <a:pt x="15" y="373"/>
                    <a:pt x="15" y="373"/>
                  </a:cubicBezTo>
                  <a:cubicBezTo>
                    <a:pt x="15" y="372"/>
                    <a:pt x="15" y="372"/>
                    <a:pt x="15" y="372"/>
                  </a:cubicBezTo>
                  <a:cubicBezTo>
                    <a:pt x="14" y="371"/>
                    <a:pt x="14" y="371"/>
                    <a:pt x="14" y="371"/>
                  </a:cubicBezTo>
                  <a:cubicBezTo>
                    <a:pt x="13" y="371"/>
                    <a:pt x="13" y="371"/>
                    <a:pt x="13" y="371"/>
                  </a:cubicBezTo>
                  <a:cubicBezTo>
                    <a:pt x="13" y="370"/>
                    <a:pt x="13" y="370"/>
                    <a:pt x="13" y="370"/>
                  </a:cubicBezTo>
                  <a:cubicBezTo>
                    <a:pt x="14" y="368"/>
                    <a:pt x="14" y="368"/>
                    <a:pt x="14" y="368"/>
                  </a:cubicBezTo>
                  <a:close/>
                  <a:moveTo>
                    <a:pt x="29" y="362"/>
                  </a:moveTo>
                  <a:cubicBezTo>
                    <a:pt x="29" y="361"/>
                    <a:pt x="29" y="361"/>
                    <a:pt x="29" y="361"/>
                  </a:cubicBezTo>
                  <a:cubicBezTo>
                    <a:pt x="30" y="360"/>
                    <a:pt x="30" y="360"/>
                    <a:pt x="30" y="360"/>
                  </a:cubicBezTo>
                  <a:cubicBezTo>
                    <a:pt x="30" y="361"/>
                    <a:pt x="30" y="361"/>
                    <a:pt x="30" y="361"/>
                  </a:cubicBezTo>
                  <a:cubicBezTo>
                    <a:pt x="29" y="362"/>
                    <a:pt x="29" y="362"/>
                    <a:pt x="29" y="362"/>
                  </a:cubicBezTo>
                  <a:close/>
                  <a:moveTo>
                    <a:pt x="157" y="170"/>
                  </a:moveTo>
                  <a:cubicBezTo>
                    <a:pt x="158" y="171"/>
                    <a:pt x="158" y="171"/>
                    <a:pt x="158" y="171"/>
                  </a:cubicBezTo>
                  <a:cubicBezTo>
                    <a:pt x="158" y="171"/>
                    <a:pt x="158" y="171"/>
                    <a:pt x="158" y="171"/>
                  </a:cubicBezTo>
                  <a:cubicBezTo>
                    <a:pt x="158" y="170"/>
                    <a:pt x="158" y="170"/>
                    <a:pt x="158" y="170"/>
                  </a:cubicBezTo>
                  <a:cubicBezTo>
                    <a:pt x="159" y="170"/>
                    <a:pt x="159" y="170"/>
                    <a:pt x="159" y="170"/>
                  </a:cubicBezTo>
                  <a:cubicBezTo>
                    <a:pt x="157" y="170"/>
                    <a:pt x="157" y="170"/>
                    <a:pt x="157" y="170"/>
                  </a:cubicBezTo>
                  <a:cubicBezTo>
                    <a:pt x="157" y="170"/>
                    <a:pt x="157" y="170"/>
                    <a:pt x="157" y="170"/>
                  </a:cubicBezTo>
                  <a:close/>
                  <a:moveTo>
                    <a:pt x="145" y="158"/>
                  </a:moveTo>
                  <a:cubicBezTo>
                    <a:pt x="146" y="159"/>
                    <a:pt x="146" y="159"/>
                    <a:pt x="146" y="159"/>
                  </a:cubicBezTo>
                  <a:cubicBezTo>
                    <a:pt x="147" y="158"/>
                    <a:pt x="147" y="158"/>
                    <a:pt x="147" y="158"/>
                  </a:cubicBezTo>
                  <a:cubicBezTo>
                    <a:pt x="147" y="157"/>
                    <a:pt x="147" y="157"/>
                    <a:pt x="147" y="157"/>
                  </a:cubicBezTo>
                  <a:cubicBezTo>
                    <a:pt x="145" y="157"/>
                    <a:pt x="145" y="157"/>
                    <a:pt x="145" y="157"/>
                  </a:cubicBezTo>
                  <a:cubicBezTo>
                    <a:pt x="145" y="158"/>
                    <a:pt x="145" y="158"/>
                    <a:pt x="145" y="158"/>
                  </a:cubicBezTo>
                  <a:close/>
                  <a:moveTo>
                    <a:pt x="101" y="162"/>
                  </a:moveTo>
                  <a:cubicBezTo>
                    <a:pt x="101" y="162"/>
                    <a:pt x="101" y="162"/>
                    <a:pt x="101" y="162"/>
                  </a:cubicBezTo>
                  <a:cubicBezTo>
                    <a:pt x="102" y="161"/>
                    <a:pt x="102" y="161"/>
                    <a:pt x="102" y="161"/>
                  </a:cubicBezTo>
                  <a:cubicBezTo>
                    <a:pt x="101" y="161"/>
                    <a:pt x="101" y="161"/>
                    <a:pt x="101" y="161"/>
                  </a:cubicBezTo>
                  <a:cubicBezTo>
                    <a:pt x="101" y="162"/>
                    <a:pt x="101" y="162"/>
                    <a:pt x="101" y="162"/>
                  </a:cubicBezTo>
                  <a:close/>
                  <a:moveTo>
                    <a:pt x="100" y="164"/>
                  </a:moveTo>
                  <a:cubicBezTo>
                    <a:pt x="100" y="164"/>
                    <a:pt x="100" y="164"/>
                    <a:pt x="100" y="164"/>
                  </a:cubicBezTo>
                  <a:cubicBezTo>
                    <a:pt x="101" y="163"/>
                    <a:pt x="101" y="163"/>
                    <a:pt x="101" y="163"/>
                  </a:cubicBezTo>
                  <a:cubicBezTo>
                    <a:pt x="101" y="164"/>
                    <a:pt x="101" y="164"/>
                    <a:pt x="101" y="164"/>
                  </a:cubicBezTo>
                  <a:cubicBezTo>
                    <a:pt x="100" y="164"/>
                    <a:pt x="100" y="164"/>
                    <a:pt x="100" y="164"/>
                  </a:cubicBezTo>
                  <a:close/>
                  <a:moveTo>
                    <a:pt x="98" y="168"/>
                  </a:moveTo>
                  <a:cubicBezTo>
                    <a:pt x="98" y="170"/>
                    <a:pt x="98" y="170"/>
                    <a:pt x="98" y="170"/>
                  </a:cubicBezTo>
                  <a:cubicBezTo>
                    <a:pt x="98" y="171"/>
                    <a:pt x="98" y="171"/>
                    <a:pt x="98" y="171"/>
                  </a:cubicBezTo>
                  <a:cubicBezTo>
                    <a:pt x="98" y="172"/>
                    <a:pt x="98" y="172"/>
                    <a:pt x="98" y="172"/>
                  </a:cubicBezTo>
                  <a:cubicBezTo>
                    <a:pt x="99" y="172"/>
                    <a:pt x="99" y="172"/>
                    <a:pt x="99" y="172"/>
                  </a:cubicBezTo>
                  <a:cubicBezTo>
                    <a:pt x="100" y="171"/>
                    <a:pt x="100" y="171"/>
                    <a:pt x="100" y="171"/>
                  </a:cubicBezTo>
                  <a:cubicBezTo>
                    <a:pt x="101" y="171"/>
                    <a:pt x="101" y="171"/>
                    <a:pt x="101" y="171"/>
                  </a:cubicBezTo>
                  <a:cubicBezTo>
                    <a:pt x="105" y="168"/>
                    <a:pt x="105" y="168"/>
                    <a:pt x="105" y="168"/>
                  </a:cubicBezTo>
                  <a:cubicBezTo>
                    <a:pt x="107" y="167"/>
                    <a:pt x="107" y="167"/>
                    <a:pt x="107" y="167"/>
                  </a:cubicBezTo>
                  <a:cubicBezTo>
                    <a:pt x="108" y="165"/>
                    <a:pt x="108" y="165"/>
                    <a:pt x="108" y="165"/>
                  </a:cubicBezTo>
                  <a:cubicBezTo>
                    <a:pt x="107" y="166"/>
                    <a:pt x="107" y="166"/>
                    <a:pt x="107" y="166"/>
                  </a:cubicBezTo>
                  <a:cubicBezTo>
                    <a:pt x="106" y="165"/>
                    <a:pt x="106" y="165"/>
                    <a:pt x="106" y="165"/>
                  </a:cubicBezTo>
                  <a:cubicBezTo>
                    <a:pt x="106" y="163"/>
                    <a:pt x="106" y="163"/>
                    <a:pt x="106" y="163"/>
                  </a:cubicBezTo>
                  <a:cubicBezTo>
                    <a:pt x="105" y="163"/>
                    <a:pt x="105" y="163"/>
                    <a:pt x="105" y="163"/>
                  </a:cubicBezTo>
                  <a:cubicBezTo>
                    <a:pt x="104" y="165"/>
                    <a:pt x="104" y="165"/>
                    <a:pt x="104" y="165"/>
                  </a:cubicBezTo>
                  <a:cubicBezTo>
                    <a:pt x="103" y="165"/>
                    <a:pt x="103" y="165"/>
                    <a:pt x="103" y="165"/>
                  </a:cubicBezTo>
                  <a:cubicBezTo>
                    <a:pt x="103" y="166"/>
                    <a:pt x="103" y="166"/>
                    <a:pt x="103" y="166"/>
                  </a:cubicBezTo>
                  <a:cubicBezTo>
                    <a:pt x="102" y="166"/>
                    <a:pt x="102" y="166"/>
                    <a:pt x="102" y="166"/>
                  </a:cubicBezTo>
                  <a:cubicBezTo>
                    <a:pt x="102" y="167"/>
                    <a:pt x="102" y="167"/>
                    <a:pt x="102" y="167"/>
                  </a:cubicBezTo>
                  <a:cubicBezTo>
                    <a:pt x="102" y="168"/>
                    <a:pt x="102" y="168"/>
                    <a:pt x="102" y="168"/>
                  </a:cubicBezTo>
                  <a:cubicBezTo>
                    <a:pt x="101" y="167"/>
                    <a:pt x="101" y="167"/>
                    <a:pt x="101" y="167"/>
                  </a:cubicBezTo>
                  <a:cubicBezTo>
                    <a:pt x="101" y="166"/>
                    <a:pt x="101" y="166"/>
                    <a:pt x="101" y="166"/>
                  </a:cubicBezTo>
                  <a:cubicBezTo>
                    <a:pt x="101" y="165"/>
                    <a:pt x="101" y="165"/>
                    <a:pt x="101" y="165"/>
                  </a:cubicBezTo>
                  <a:cubicBezTo>
                    <a:pt x="100" y="166"/>
                    <a:pt x="100" y="166"/>
                    <a:pt x="100" y="166"/>
                  </a:cubicBezTo>
                  <a:cubicBezTo>
                    <a:pt x="99" y="166"/>
                    <a:pt x="99" y="166"/>
                    <a:pt x="99" y="166"/>
                  </a:cubicBezTo>
                  <a:cubicBezTo>
                    <a:pt x="99" y="167"/>
                    <a:pt x="99" y="167"/>
                    <a:pt x="99" y="167"/>
                  </a:cubicBezTo>
                  <a:cubicBezTo>
                    <a:pt x="98" y="168"/>
                    <a:pt x="98" y="168"/>
                    <a:pt x="98" y="168"/>
                  </a:cubicBezTo>
                  <a:close/>
                  <a:moveTo>
                    <a:pt x="94" y="172"/>
                  </a:moveTo>
                  <a:cubicBezTo>
                    <a:pt x="94" y="171"/>
                    <a:pt x="94" y="171"/>
                    <a:pt x="94" y="171"/>
                  </a:cubicBezTo>
                  <a:cubicBezTo>
                    <a:pt x="94" y="168"/>
                    <a:pt x="94" y="168"/>
                    <a:pt x="94" y="168"/>
                  </a:cubicBezTo>
                  <a:cubicBezTo>
                    <a:pt x="93" y="169"/>
                    <a:pt x="93" y="169"/>
                    <a:pt x="93" y="169"/>
                  </a:cubicBezTo>
                  <a:cubicBezTo>
                    <a:pt x="93" y="171"/>
                    <a:pt x="93" y="171"/>
                    <a:pt x="93" y="171"/>
                  </a:cubicBezTo>
                  <a:cubicBezTo>
                    <a:pt x="92" y="171"/>
                    <a:pt x="92" y="171"/>
                    <a:pt x="92" y="171"/>
                  </a:cubicBezTo>
                  <a:cubicBezTo>
                    <a:pt x="93" y="171"/>
                    <a:pt x="93" y="171"/>
                    <a:pt x="93" y="171"/>
                  </a:cubicBezTo>
                  <a:cubicBezTo>
                    <a:pt x="94" y="172"/>
                    <a:pt x="94" y="172"/>
                    <a:pt x="94" y="172"/>
                  </a:cubicBezTo>
                  <a:close/>
                  <a:moveTo>
                    <a:pt x="94" y="173"/>
                  </a:moveTo>
                  <a:cubicBezTo>
                    <a:pt x="95" y="172"/>
                    <a:pt x="95" y="172"/>
                    <a:pt x="95" y="172"/>
                  </a:cubicBezTo>
                  <a:cubicBezTo>
                    <a:pt x="95" y="171"/>
                    <a:pt x="95" y="171"/>
                    <a:pt x="95" y="171"/>
                  </a:cubicBezTo>
                  <a:cubicBezTo>
                    <a:pt x="95" y="170"/>
                    <a:pt x="95" y="170"/>
                    <a:pt x="95" y="170"/>
                  </a:cubicBezTo>
                  <a:cubicBezTo>
                    <a:pt x="95" y="168"/>
                    <a:pt x="95" y="168"/>
                    <a:pt x="95" y="168"/>
                  </a:cubicBezTo>
                  <a:cubicBezTo>
                    <a:pt x="95" y="167"/>
                    <a:pt x="95" y="167"/>
                    <a:pt x="95" y="167"/>
                  </a:cubicBezTo>
                  <a:cubicBezTo>
                    <a:pt x="96" y="167"/>
                    <a:pt x="96" y="167"/>
                    <a:pt x="96" y="167"/>
                  </a:cubicBezTo>
                  <a:cubicBezTo>
                    <a:pt x="96" y="167"/>
                    <a:pt x="96" y="167"/>
                    <a:pt x="96" y="167"/>
                  </a:cubicBezTo>
                  <a:cubicBezTo>
                    <a:pt x="97" y="166"/>
                    <a:pt x="97" y="166"/>
                    <a:pt x="97" y="166"/>
                  </a:cubicBezTo>
                  <a:cubicBezTo>
                    <a:pt x="97" y="168"/>
                    <a:pt x="97" y="168"/>
                    <a:pt x="97" y="168"/>
                  </a:cubicBezTo>
                  <a:cubicBezTo>
                    <a:pt x="97" y="171"/>
                    <a:pt x="97" y="171"/>
                    <a:pt x="97" y="171"/>
                  </a:cubicBezTo>
                  <a:cubicBezTo>
                    <a:pt x="97" y="172"/>
                    <a:pt x="97" y="172"/>
                    <a:pt x="97" y="172"/>
                  </a:cubicBezTo>
                  <a:cubicBezTo>
                    <a:pt x="97" y="173"/>
                    <a:pt x="97" y="173"/>
                    <a:pt x="97" y="173"/>
                  </a:cubicBezTo>
                  <a:cubicBezTo>
                    <a:pt x="96" y="174"/>
                    <a:pt x="96" y="174"/>
                    <a:pt x="96" y="174"/>
                  </a:cubicBezTo>
                  <a:cubicBezTo>
                    <a:pt x="94" y="173"/>
                    <a:pt x="94" y="173"/>
                    <a:pt x="94" y="173"/>
                  </a:cubicBezTo>
                  <a:close/>
                  <a:moveTo>
                    <a:pt x="96" y="179"/>
                  </a:moveTo>
                  <a:cubicBezTo>
                    <a:pt x="97" y="178"/>
                    <a:pt x="97" y="178"/>
                    <a:pt x="97" y="178"/>
                  </a:cubicBezTo>
                  <a:cubicBezTo>
                    <a:pt x="96" y="176"/>
                    <a:pt x="96" y="176"/>
                    <a:pt x="96" y="176"/>
                  </a:cubicBezTo>
                  <a:cubicBezTo>
                    <a:pt x="96" y="174"/>
                    <a:pt x="96" y="174"/>
                    <a:pt x="96" y="174"/>
                  </a:cubicBezTo>
                  <a:cubicBezTo>
                    <a:pt x="95" y="174"/>
                    <a:pt x="95" y="174"/>
                    <a:pt x="95" y="174"/>
                  </a:cubicBezTo>
                  <a:cubicBezTo>
                    <a:pt x="93" y="172"/>
                    <a:pt x="93" y="172"/>
                    <a:pt x="93" y="172"/>
                  </a:cubicBezTo>
                  <a:cubicBezTo>
                    <a:pt x="92" y="173"/>
                    <a:pt x="92" y="173"/>
                    <a:pt x="92" y="173"/>
                  </a:cubicBezTo>
                  <a:cubicBezTo>
                    <a:pt x="92" y="173"/>
                    <a:pt x="92" y="173"/>
                    <a:pt x="92" y="173"/>
                  </a:cubicBezTo>
                  <a:cubicBezTo>
                    <a:pt x="94" y="175"/>
                    <a:pt x="94" y="175"/>
                    <a:pt x="94" y="175"/>
                  </a:cubicBezTo>
                  <a:cubicBezTo>
                    <a:pt x="93" y="175"/>
                    <a:pt x="93" y="175"/>
                    <a:pt x="93" y="175"/>
                  </a:cubicBezTo>
                  <a:cubicBezTo>
                    <a:pt x="93" y="176"/>
                    <a:pt x="93" y="176"/>
                    <a:pt x="93" y="176"/>
                  </a:cubicBezTo>
                  <a:cubicBezTo>
                    <a:pt x="94" y="177"/>
                    <a:pt x="94" y="177"/>
                    <a:pt x="94" y="177"/>
                  </a:cubicBezTo>
                  <a:cubicBezTo>
                    <a:pt x="96" y="179"/>
                    <a:pt x="96" y="179"/>
                    <a:pt x="96" y="179"/>
                  </a:cubicBezTo>
                  <a:close/>
                  <a:moveTo>
                    <a:pt x="82" y="156"/>
                  </a:moveTo>
                  <a:cubicBezTo>
                    <a:pt x="83" y="158"/>
                    <a:pt x="83" y="158"/>
                    <a:pt x="83" y="158"/>
                  </a:cubicBezTo>
                  <a:cubicBezTo>
                    <a:pt x="84" y="158"/>
                    <a:pt x="84" y="158"/>
                    <a:pt x="84" y="158"/>
                  </a:cubicBezTo>
                  <a:cubicBezTo>
                    <a:pt x="85" y="158"/>
                    <a:pt x="85" y="158"/>
                    <a:pt x="85" y="158"/>
                  </a:cubicBezTo>
                  <a:cubicBezTo>
                    <a:pt x="85" y="158"/>
                    <a:pt x="85" y="158"/>
                    <a:pt x="85" y="158"/>
                  </a:cubicBezTo>
                  <a:cubicBezTo>
                    <a:pt x="84" y="156"/>
                    <a:pt x="84" y="156"/>
                    <a:pt x="84" y="156"/>
                  </a:cubicBezTo>
                  <a:cubicBezTo>
                    <a:pt x="83" y="156"/>
                    <a:pt x="83" y="156"/>
                    <a:pt x="83" y="156"/>
                  </a:cubicBezTo>
                  <a:cubicBezTo>
                    <a:pt x="82" y="156"/>
                    <a:pt x="82" y="156"/>
                    <a:pt x="82" y="156"/>
                  </a:cubicBezTo>
                  <a:close/>
                  <a:moveTo>
                    <a:pt x="56" y="425"/>
                  </a:moveTo>
                  <a:cubicBezTo>
                    <a:pt x="56" y="425"/>
                    <a:pt x="56" y="425"/>
                    <a:pt x="56" y="425"/>
                  </a:cubicBezTo>
                  <a:cubicBezTo>
                    <a:pt x="55" y="424"/>
                    <a:pt x="55" y="424"/>
                    <a:pt x="55" y="424"/>
                  </a:cubicBezTo>
                  <a:cubicBezTo>
                    <a:pt x="54" y="422"/>
                    <a:pt x="54" y="422"/>
                    <a:pt x="54" y="422"/>
                  </a:cubicBezTo>
                  <a:cubicBezTo>
                    <a:pt x="56" y="420"/>
                    <a:pt x="56" y="420"/>
                    <a:pt x="56" y="420"/>
                  </a:cubicBezTo>
                  <a:cubicBezTo>
                    <a:pt x="56" y="418"/>
                    <a:pt x="56" y="418"/>
                    <a:pt x="56" y="418"/>
                  </a:cubicBezTo>
                  <a:cubicBezTo>
                    <a:pt x="55" y="419"/>
                    <a:pt x="55" y="419"/>
                    <a:pt x="55" y="419"/>
                  </a:cubicBezTo>
                  <a:cubicBezTo>
                    <a:pt x="54" y="419"/>
                    <a:pt x="54" y="419"/>
                    <a:pt x="54" y="419"/>
                  </a:cubicBezTo>
                  <a:cubicBezTo>
                    <a:pt x="52" y="420"/>
                    <a:pt x="52" y="420"/>
                    <a:pt x="52" y="420"/>
                  </a:cubicBezTo>
                  <a:cubicBezTo>
                    <a:pt x="51" y="419"/>
                    <a:pt x="51" y="419"/>
                    <a:pt x="51" y="419"/>
                  </a:cubicBezTo>
                  <a:cubicBezTo>
                    <a:pt x="51" y="417"/>
                    <a:pt x="51" y="417"/>
                    <a:pt x="51" y="417"/>
                  </a:cubicBezTo>
                  <a:cubicBezTo>
                    <a:pt x="52" y="417"/>
                    <a:pt x="52" y="417"/>
                    <a:pt x="52" y="417"/>
                  </a:cubicBezTo>
                  <a:cubicBezTo>
                    <a:pt x="52" y="418"/>
                    <a:pt x="52" y="418"/>
                    <a:pt x="52" y="418"/>
                  </a:cubicBezTo>
                  <a:cubicBezTo>
                    <a:pt x="53" y="419"/>
                    <a:pt x="53" y="419"/>
                    <a:pt x="53" y="419"/>
                  </a:cubicBezTo>
                  <a:cubicBezTo>
                    <a:pt x="53" y="418"/>
                    <a:pt x="53" y="418"/>
                    <a:pt x="53" y="418"/>
                  </a:cubicBezTo>
                  <a:cubicBezTo>
                    <a:pt x="52" y="417"/>
                    <a:pt x="52" y="417"/>
                    <a:pt x="52" y="417"/>
                  </a:cubicBezTo>
                  <a:cubicBezTo>
                    <a:pt x="52" y="416"/>
                    <a:pt x="52" y="416"/>
                    <a:pt x="52" y="416"/>
                  </a:cubicBezTo>
                  <a:cubicBezTo>
                    <a:pt x="51" y="416"/>
                    <a:pt x="51" y="416"/>
                    <a:pt x="51" y="416"/>
                  </a:cubicBezTo>
                  <a:cubicBezTo>
                    <a:pt x="50" y="416"/>
                    <a:pt x="50" y="416"/>
                    <a:pt x="50" y="416"/>
                  </a:cubicBezTo>
                  <a:cubicBezTo>
                    <a:pt x="49" y="416"/>
                    <a:pt x="49" y="416"/>
                    <a:pt x="49" y="416"/>
                  </a:cubicBezTo>
                  <a:cubicBezTo>
                    <a:pt x="48" y="414"/>
                    <a:pt x="48" y="414"/>
                    <a:pt x="48" y="414"/>
                  </a:cubicBezTo>
                  <a:cubicBezTo>
                    <a:pt x="48" y="413"/>
                    <a:pt x="48" y="413"/>
                    <a:pt x="48" y="413"/>
                  </a:cubicBezTo>
                  <a:cubicBezTo>
                    <a:pt x="50" y="412"/>
                    <a:pt x="50" y="412"/>
                    <a:pt x="50" y="412"/>
                  </a:cubicBezTo>
                  <a:cubicBezTo>
                    <a:pt x="50" y="411"/>
                    <a:pt x="50" y="411"/>
                    <a:pt x="50" y="411"/>
                  </a:cubicBezTo>
                  <a:cubicBezTo>
                    <a:pt x="51" y="410"/>
                    <a:pt x="51" y="410"/>
                    <a:pt x="51" y="410"/>
                  </a:cubicBezTo>
                  <a:cubicBezTo>
                    <a:pt x="51" y="410"/>
                    <a:pt x="51" y="410"/>
                    <a:pt x="51" y="410"/>
                  </a:cubicBezTo>
                  <a:cubicBezTo>
                    <a:pt x="50" y="410"/>
                    <a:pt x="50" y="410"/>
                    <a:pt x="50" y="410"/>
                  </a:cubicBezTo>
                  <a:cubicBezTo>
                    <a:pt x="48" y="410"/>
                    <a:pt x="48" y="410"/>
                    <a:pt x="48" y="410"/>
                  </a:cubicBezTo>
                  <a:cubicBezTo>
                    <a:pt x="48" y="410"/>
                    <a:pt x="48" y="410"/>
                    <a:pt x="48" y="410"/>
                  </a:cubicBezTo>
                  <a:cubicBezTo>
                    <a:pt x="49" y="409"/>
                    <a:pt x="49" y="409"/>
                    <a:pt x="49" y="409"/>
                  </a:cubicBezTo>
                  <a:cubicBezTo>
                    <a:pt x="50" y="407"/>
                    <a:pt x="50" y="407"/>
                    <a:pt x="50" y="407"/>
                  </a:cubicBezTo>
                  <a:cubicBezTo>
                    <a:pt x="50" y="405"/>
                    <a:pt x="50" y="405"/>
                    <a:pt x="50" y="405"/>
                  </a:cubicBezTo>
                  <a:cubicBezTo>
                    <a:pt x="50" y="405"/>
                    <a:pt x="50" y="405"/>
                    <a:pt x="50" y="405"/>
                  </a:cubicBezTo>
                  <a:cubicBezTo>
                    <a:pt x="50" y="404"/>
                    <a:pt x="50" y="404"/>
                    <a:pt x="50" y="404"/>
                  </a:cubicBezTo>
                  <a:cubicBezTo>
                    <a:pt x="50" y="404"/>
                    <a:pt x="50" y="404"/>
                    <a:pt x="50" y="404"/>
                  </a:cubicBezTo>
                  <a:cubicBezTo>
                    <a:pt x="49" y="405"/>
                    <a:pt x="49" y="405"/>
                    <a:pt x="49" y="405"/>
                  </a:cubicBezTo>
                  <a:cubicBezTo>
                    <a:pt x="49" y="407"/>
                    <a:pt x="49" y="407"/>
                    <a:pt x="49" y="407"/>
                  </a:cubicBezTo>
                  <a:cubicBezTo>
                    <a:pt x="48" y="409"/>
                    <a:pt x="48" y="409"/>
                    <a:pt x="48" y="409"/>
                  </a:cubicBezTo>
                  <a:cubicBezTo>
                    <a:pt x="47" y="409"/>
                    <a:pt x="47" y="409"/>
                    <a:pt x="47" y="409"/>
                  </a:cubicBezTo>
                  <a:cubicBezTo>
                    <a:pt x="46" y="409"/>
                    <a:pt x="46" y="409"/>
                    <a:pt x="46" y="409"/>
                  </a:cubicBezTo>
                  <a:cubicBezTo>
                    <a:pt x="45" y="409"/>
                    <a:pt x="45" y="409"/>
                    <a:pt x="45" y="409"/>
                  </a:cubicBezTo>
                  <a:cubicBezTo>
                    <a:pt x="45" y="408"/>
                    <a:pt x="45" y="408"/>
                    <a:pt x="45" y="408"/>
                  </a:cubicBezTo>
                  <a:cubicBezTo>
                    <a:pt x="46" y="407"/>
                    <a:pt x="46" y="407"/>
                    <a:pt x="46" y="407"/>
                  </a:cubicBezTo>
                  <a:cubicBezTo>
                    <a:pt x="46" y="407"/>
                    <a:pt x="46" y="407"/>
                    <a:pt x="46" y="407"/>
                  </a:cubicBezTo>
                  <a:cubicBezTo>
                    <a:pt x="45" y="407"/>
                    <a:pt x="45" y="407"/>
                    <a:pt x="45" y="407"/>
                  </a:cubicBezTo>
                  <a:cubicBezTo>
                    <a:pt x="44" y="408"/>
                    <a:pt x="44" y="408"/>
                    <a:pt x="44" y="408"/>
                  </a:cubicBezTo>
                  <a:cubicBezTo>
                    <a:pt x="44" y="408"/>
                    <a:pt x="44" y="408"/>
                    <a:pt x="44" y="408"/>
                  </a:cubicBezTo>
                  <a:cubicBezTo>
                    <a:pt x="44" y="408"/>
                    <a:pt x="44" y="408"/>
                    <a:pt x="44" y="408"/>
                  </a:cubicBezTo>
                  <a:cubicBezTo>
                    <a:pt x="43" y="408"/>
                    <a:pt x="43" y="408"/>
                    <a:pt x="43" y="408"/>
                  </a:cubicBezTo>
                  <a:cubicBezTo>
                    <a:pt x="42" y="408"/>
                    <a:pt x="42" y="408"/>
                    <a:pt x="42" y="408"/>
                  </a:cubicBezTo>
                  <a:cubicBezTo>
                    <a:pt x="41" y="408"/>
                    <a:pt x="41" y="408"/>
                    <a:pt x="41" y="408"/>
                  </a:cubicBezTo>
                  <a:cubicBezTo>
                    <a:pt x="41" y="407"/>
                    <a:pt x="41" y="407"/>
                    <a:pt x="41" y="407"/>
                  </a:cubicBezTo>
                  <a:cubicBezTo>
                    <a:pt x="42" y="406"/>
                    <a:pt x="42" y="406"/>
                    <a:pt x="42" y="406"/>
                  </a:cubicBezTo>
                  <a:cubicBezTo>
                    <a:pt x="43" y="406"/>
                    <a:pt x="43" y="406"/>
                    <a:pt x="43" y="406"/>
                  </a:cubicBezTo>
                  <a:cubicBezTo>
                    <a:pt x="45" y="406"/>
                    <a:pt x="45" y="406"/>
                    <a:pt x="45" y="406"/>
                  </a:cubicBezTo>
                  <a:cubicBezTo>
                    <a:pt x="46" y="405"/>
                    <a:pt x="46" y="405"/>
                    <a:pt x="46" y="405"/>
                  </a:cubicBezTo>
                  <a:cubicBezTo>
                    <a:pt x="47" y="404"/>
                    <a:pt x="47" y="404"/>
                    <a:pt x="47" y="404"/>
                  </a:cubicBezTo>
                  <a:cubicBezTo>
                    <a:pt x="47" y="402"/>
                    <a:pt x="47" y="402"/>
                    <a:pt x="47" y="402"/>
                  </a:cubicBezTo>
                  <a:cubicBezTo>
                    <a:pt x="47" y="403"/>
                    <a:pt x="47" y="403"/>
                    <a:pt x="47" y="403"/>
                  </a:cubicBezTo>
                  <a:cubicBezTo>
                    <a:pt x="46" y="404"/>
                    <a:pt x="46" y="404"/>
                    <a:pt x="46" y="404"/>
                  </a:cubicBezTo>
                  <a:cubicBezTo>
                    <a:pt x="45" y="405"/>
                    <a:pt x="45" y="405"/>
                    <a:pt x="45" y="405"/>
                  </a:cubicBezTo>
                  <a:cubicBezTo>
                    <a:pt x="44" y="406"/>
                    <a:pt x="44" y="406"/>
                    <a:pt x="44" y="406"/>
                  </a:cubicBezTo>
                  <a:cubicBezTo>
                    <a:pt x="42" y="405"/>
                    <a:pt x="42" y="405"/>
                    <a:pt x="42" y="405"/>
                  </a:cubicBezTo>
                  <a:cubicBezTo>
                    <a:pt x="42" y="404"/>
                    <a:pt x="42" y="404"/>
                    <a:pt x="42" y="404"/>
                  </a:cubicBezTo>
                  <a:cubicBezTo>
                    <a:pt x="41" y="404"/>
                    <a:pt x="41" y="404"/>
                    <a:pt x="41" y="404"/>
                  </a:cubicBezTo>
                  <a:cubicBezTo>
                    <a:pt x="41" y="404"/>
                    <a:pt x="41" y="404"/>
                    <a:pt x="41" y="404"/>
                  </a:cubicBezTo>
                  <a:cubicBezTo>
                    <a:pt x="42" y="403"/>
                    <a:pt x="42" y="403"/>
                    <a:pt x="42" y="403"/>
                  </a:cubicBezTo>
                  <a:cubicBezTo>
                    <a:pt x="41" y="403"/>
                    <a:pt x="41" y="403"/>
                    <a:pt x="41" y="403"/>
                  </a:cubicBezTo>
                  <a:cubicBezTo>
                    <a:pt x="40" y="403"/>
                    <a:pt x="40" y="403"/>
                    <a:pt x="40" y="403"/>
                  </a:cubicBezTo>
                  <a:cubicBezTo>
                    <a:pt x="39" y="403"/>
                    <a:pt x="39" y="403"/>
                    <a:pt x="39" y="403"/>
                  </a:cubicBezTo>
                  <a:cubicBezTo>
                    <a:pt x="38" y="403"/>
                    <a:pt x="38" y="403"/>
                    <a:pt x="38" y="403"/>
                  </a:cubicBezTo>
                  <a:cubicBezTo>
                    <a:pt x="38" y="404"/>
                    <a:pt x="38" y="404"/>
                    <a:pt x="38" y="404"/>
                  </a:cubicBezTo>
                  <a:cubicBezTo>
                    <a:pt x="36" y="403"/>
                    <a:pt x="36" y="403"/>
                    <a:pt x="36" y="403"/>
                  </a:cubicBezTo>
                  <a:cubicBezTo>
                    <a:pt x="36" y="402"/>
                    <a:pt x="36" y="402"/>
                    <a:pt x="36" y="402"/>
                  </a:cubicBezTo>
                  <a:cubicBezTo>
                    <a:pt x="36" y="401"/>
                    <a:pt x="36" y="401"/>
                    <a:pt x="36" y="401"/>
                  </a:cubicBezTo>
                  <a:cubicBezTo>
                    <a:pt x="37" y="402"/>
                    <a:pt x="37" y="402"/>
                    <a:pt x="37" y="402"/>
                  </a:cubicBezTo>
                  <a:cubicBezTo>
                    <a:pt x="38" y="402"/>
                    <a:pt x="38" y="402"/>
                    <a:pt x="38" y="402"/>
                  </a:cubicBezTo>
                  <a:cubicBezTo>
                    <a:pt x="40" y="402"/>
                    <a:pt x="40" y="402"/>
                    <a:pt x="40" y="402"/>
                  </a:cubicBezTo>
                  <a:cubicBezTo>
                    <a:pt x="40" y="401"/>
                    <a:pt x="40" y="401"/>
                    <a:pt x="40" y="401"/>
                  </a:cubicBezTo>
                  <a:cubicBezTo>
                    <a:pt x="39" y="401"/>
                    <a:pt x="39" y="401"/>
                    <a:pt x="39" y="401"/>
                  </a:cubicBezTo>
                  <a:cubicBezTo>
                    <a:pt x="38" y="401"/>
                    <a:pt x="38" y="401"/>
                    <a:pt x="38" y="401"/>
                  </a:cubicBezTo>
                  <a:cubicBezTo>
                    <a:pt x="37" y="401"/>
                    <a:pt x="37" y="401"/>
                    <a:pt x="37" y="401"/>
                  </a:cubicBezTo>
                  <a:cubicBezTo>
                    <a:pt x="37" y="401"/>
                    <a:pt x="37" y="401"/>
                    <a:pt x="37" y="401"/>
                  </a:cubicBezTo>
                  <a:cubicBezTo>
                    <a:pt x="39" y="401"/>
                    <a:pt x="39" y="401"/>
                    <a:pt x="39" y="401"/>
                  </a:cubicBezTo>
                  <a:cubicBezTo>
                    <a:pt x="40" y="401"/>
                    <a:pt x="40" y="401"/>
                    <a:pt x="40" y="401"/>
                  </a:cubicBezTo>
                  <a:cubicBezTo>
                    <a:pt x="40" y="400"/>
                    <a:pt x="40" y="400"/>
                    <a:pt x="40" y="400"/>
                  </a:cubicBezTo>
                  <a:cubicBezTo>
                    <a:pt x="38" y="400"/>
                    <a:pt x="38" y="400"/>
                    <a:pt x="38" y="400"/>
                  </a:cubicBezTo>
                  <a:cubicBezTo>
                    <a:pt x="38" y="400"/>
                    <a:pt x="38" y="400"/>
                    <a:pt x="38" y="400"/>
                  </a:cubicBezTo>
                  <a:cubicBezTo>
                    <a:pt x="36" y="400"/>
                    <a:pt x="36" y="400"/>
                    <a:pt x="36" y="400"/>
                  </a:cubicBezTo>
                  <a:cubicBezTo>
                    <a:pt x="35" y="400"/>
                    <a:pt x="35" y="400"/>
                    <a:pt x="35" y="400"/>
                  </a:cubicBezTo>
                  <a:cubicBezTo>
                    <a:pt x="35" y="399"/>
                    <a:pt x="35" y="399"/>
                    <a:pt x="35" y="399"/>
                  </a:cubicBezTo>
                  <a:cubicBezTo>
                    <a:pt x="35" y="398"/>
                    <a:pt x="35" y="398"/>
                    <a:pt x="35" y="398"/>
                  </a:cubicBezTo>
                  <a:cubicBezTo>
                    <a:pt x="36" y="398"/>
                    <a:pt x="36" y="398"/>
                    <a:pt x="36" y="398"/>
                  </a:cubicBezTo>
                  <a:cubicBezTo>
                    <a:pt x="37" y="399"/>
                    <a:pt x="37" y="399"/>
                    <a:pt x="37" y="399"/>
                  </a:cubicBezTo>
                  <a:cubicBezTo>
                    <a:pt x="38" y="399"/>
                    <a:pt x="38" y="399"/>
                    <a:pt x="38" y="399"/>
                  </a:cubicBezTo>
                  <a:cubicBezTo>
                    <a:pt x="39" y="398"/>
                    <a:pt x="39" y="398"/>
                    <a:pt x="39" y="398"/>
                  </a:cubicBezTo>
                  <a:cubicBezTo>
                    <a:pt x="38" y="398"/>
                    <a:pt x="38" y="398"/>
                    <a:pt x="38" y="398"/>
                  </a:cubicBezTo>
                  <a:cubicBezTo>
                    <a:pt x="37" y="398"/>
                    <a:pt x="37" y="398"/>
                    <a:pt x="37" y="398"/>
                  </a:cubicBezTo>
                  <a:cubicBezTo>
                    <a:pt x="35" y="397"/>
                    <a:pt x="35" y="397"/>
                    <a:pt x="35" y="397"/>
                  </a:cubicBezTo>
                  <a:cubicBezTo>
                    <a:pt x="35" y="397"/>
                    <a:pt x="35" y="397"/>
                    <a:pt x="35" y="397"/>
                  </a:cubicBezTo>
                  <a:cubicBezTo>
                    <a:pt x="37" y="397"/>
                    <a:pt x="37" y="397"/>
                    <a:pt x="37" y="397"/>
                  </a:cubicBezTo>
                  <a:cubicBezTo>
                    <a:pt x="38" y="397"/>
                    <a:pt x="38" y="397"/>
                    <a:pt x="38" y="397"/>
                  </a:cubicBezTo>
                  <a:cubicBezTo>
                    <a:pt x="39" y="397"/>
                    <a:pt x="39" y="397"/>
                    <a:pt x="39" y="397"/>
                  </a:cubicBezTo>
                  <a:cubicBezTo>
                    <a:pt x="38" y="396"/>
                    <a:pt x="38" y="396"/>
                    <a:pt x="38" y="396"/>
                  </a:cubicBezTo>
                  <a:cubicBezTo>
                    <a:pt x="38" y="395"/>
                    <a:pt x="38" y="395"/>
                    <a:pt x="38" y="395"/>
                  </a:cubicBezTo>
                  <a:cubicBezTo>
                    <a:pt x="39" y="395"/>
                    <a:pt x="39" y="395"/>
                    <a:pt x="39" y="395"/>
                  </a:cubicBezTo>
                  <a:cubicBezTo>
                    <a:pt x="41" y="395"/>
                    <a:pt x="41" y="395"/>
                    <a:pt x="41" y="395"/>
                  </a:cubicBezTo>
                  <a:cubicBezTo>
                    <a:pt x="42" y="395"/>
                    <a:pt x="42" y="395"/>
                    <a:pt x="42" y="395"/>
                  </a:cubicBezTo>
                  <a:cubicBezTo>
                    <a:pt x="42" y="395"/>
                    <a:pt x="42" y="395"/>
                    <a:pt x="42" y="395"/>
                  </a:cubicBezTo>
                  <a:cubicBezTo>
                    <a:pt x="40" y="394"/>
                    <a:pt x="40" y="394"/>
                    <a:pt x="40" y="394"/>
                  </a:cubicBezTo>
                  <a:cubicBezTo>
                    <a:pt x="40" y="394"/>
                    <a:pt x="40" y="394"/>
                    <a:pt x="40" y="394"/>
                  </a:cubicBezTo>
                  <a:cubicBezTo>
                    <a:pt x="39" y="394"/>
                    <a:pt x="39" y="394"/>
                    <a:pt x="39" y="394"/>
                  </a:cubicBezTo>
                  <a:cubicBezTo>
                    <a:pt x="38" y="395"/>
                    <a:pt x="38" y="395"/>
                    <a:pt x="38" y="395"/>
                  </a:cubicBezTo>
                  <a:cubicBezTo>
                    <a:pt x="37" y="395"/>
                    <a:pt x="37" y="395"/>
                    <a:pt x="37" y="395"/>
                  </a:cubicBezTo>
                  <a:cubicBezTo>
                    <a:pt x="36" y="396"/>
                    <a:pt x="36" y="396"/>
                    <a:pt x="36" y="396"/>
                  </a:cubicBezTo>
                  <a:cubicBezTo>
                    <a:pt x="36" y="395"/>
                    <a:pt x="36" y="395"/>
                    <a:pt x="36" y="395"/>
                  </a:cubicBezTo>
                  <a:cubicBezTo>
                    <a:pt x="36" y="394"/>
                    <a:pt x="36" y="394"/>
                    <a:pt x="36" y="394"/>
                  </a:cubicBezTo>
                  <a:cubicBezTo>
                    <a:pt x="36" y="394"/>
                    <a:pt x="36" y="394"/>
                    <a:pt x="36" y="394"/>
                  </a:cubicBezTo>
                  <a:cubicBezTo>
                    <a:pt x="36" y="393"/>
                    <a:pt x="36" y="393"/>
                    <a:pt x="36" y="393"/>
                  </a:cubicBezTo>
                  <a:cubicBezTo>
                    <a:pt x="38" y="392"/>
                    <a:pt x="38" y="392"/>
                    <a:pt x="38" y="392"/>
                  </a:cubicBezTo>
                  <a:cubicBezTo>
                    <a:pt x="39" y="391"/>
                    <a:pt x="39" y="391"/>
                    <a:pt x="39" y="391"/>
                  </a:cubicBezTo>
                  <a:cubicBezTo>
                    <a:pt x="42" y="389"/>
                    <a:pt x="42" y="389"/>
                    <a:pt x="42" y="389"/>
                  </a:cubicBezTo>
                  <a:cubicBezTo>
                    <a:pt x="42" y="388"/>
                    <a:pt x="42" y="388"/>
                    <a:pt x="42" y="388"/>
                  </a:cubicBezTo>
                  <a:cubicBezTo>
                    <a:pt x="43" y="389"/>
                    <a:pt x="43" y="389"/>
                    <a:pt x="43" y="389"/>
                  </a:cubicBezTo>
                  <a:cubicBezTo>
                    <a:pt x="43" y="391"/>
                    <a:pt x="43" y="391"/>
                    <a:pt x="43" y="391"/>
                  </a:cubicBezTo>
                  <a:cubicBezTo>
                    <a:pt x="44" y="392"/>
                    <a:pt x="44" y="392"/>
                    <a:pt x="44" y="392"/>
                  </a:cubicBezTo>
                  <a:cubicBezTo>
                    <a:pt x="44" y="391"/>
                    <a:pt x="44" y="391"/>
                    <a:pt x="44" y="391"/>
                  </a:cubicBezTo>
                  <a:cubicBezTo>
                    <a:pt x="44" y="390"/>
                    <a:pt x="44" y="390"/>
                    <a:pt x="44" y="390"/>
                  </a:cubicBezTo>
                  <a:cubicBezTo>
                    <a:pt x="44" y="388"/>
                    <a:pt x="44" y="388"/>
                    <a:pt x="44" y="388"/>
                  </a:cubicBezTo>
                  <a:cubicBezTo>
                    <a:pt x="45" y="388"/>
                    <a:pt x="45" y="388"/>
                    <a:pt x="45" y="388"/>
                  </a:cubicBezTo>
                  <a:cubicBezTo>
                    <a:pt x="46" y="388"/>
                    <a:pt x="46" y="388"/>
                    <a:pt x="46" y="388"/>
                  </a:cubicBezTo>
                  <a:cubicBezTo>
                    <a:pt x="45" y="387"/>
                    <a:pt x="45" y="387"/>
                    <a:pt x="45" y="387"/>
                  </a:cubicBezTo>
                  <a:cubicBezTo>
                    <a:pt x="44" y="387"/>
                    <a:pt x="44" y="387"/>
                    <a:pt x="44" y="387"/>
                  </a:cubicBezTo>
                  <a:cubicBezTo>
                    <a:pt x="43" y="388"/>
                    <a:pt x="43" y="388"/>
                    <a:pt x="43" y="388"/>
                  </a:cubicBezTo>
                  <a:cubicBezTo>
                    <a:pt x="42" y="387"/>
                    <a:pt x="42" y="387"/>
                    <a:pt x="42" y="387"/>
                  </a:cubicBezTo>
                  <a:cubicBezTo>
                    <a:pt x="42" y="386"/>
                    <a:pt x="42" y="386"/>
                    <a:pt x="42" y="386"/>
                  </a:cubicBezTo>
                  <a:cubicBezTo>
                    <a:pt x="44" y="385"/>
                    <a:pt x="44" y="385"/>
                    <a:pt x="44" y="385"/>
                  </a:cubicBezTo>
                  <a:cubicBezTo>
                    <a:pt x="45" y="385"/>
                    <a:pt x="45" y="385"/>
                    <a:pt x="45" y="385"/>
                  </a:cubicBezTo>
                  <a:cubicBezTo>
                    <a:pt x="46" y="383"/>
                    <a:pt x="46" y="383"/>
                    <a:pt x="46" y="383"/>
                  </a:cubicBezTo>
                  <a:cubicBezTo>
                    <a:pt x="46" y="382"/>
                    <a:pt x="46" y="382"/>
                    <a:pt x="46" y="382"/>
                  </a:cubicBezTo>
                  <a:cubicBezTo>
                    <a:pt x="45" y="382"/>
                    <a:pt x="45" y="382"/>
                    <a:pt x="45" y="382"/>
                  </a:cubicBezTo>
                  <a:cubicBezTo>
                    <a:pt x="45" y="383"/>
                    <a:pt x="45" y="383"/>
                    <a:pt x="45" y="383"/>
                  </a:cubicBezTo>
                  <a:cubicBezTo>
                    <a:pt x="44" y="384"/>
                    <a:pt x="44" y="384"/>
                    <a:pt x="44" y="384"/>
                  </a:cubicBezTo>
                  <a:cubicBezTo>
                    <a:pt x="43" y="384"/>
                    <a:pt x="43" y="384"/>
                    <a:pt x="43" y="384"/>
                  </a:cubicBezTo>
                  <a:cubicBezTo>
                    <a:pt x="41" y="386"/>
                    <a:pt x="41" y="386"/>
                    <a:pt x="41" y="386"/>
                  </a:cubicBezTo>
                  <a:cubicBezTo>
                    <a:pt x="40" y="387"/>
                    <a:pt x="40" y="387"/>
                    <a:pt x="40" y="387"/>
                  </a:cubicBezTo>
                  <a:cubicBezTo>
                    <a:pt x="38" y="388"/>
                    <a:pt x="38" y="388"/>
                    <a:pt x="38" y="388"/>
                  </a:cubicBezTo>
                  <a:cubicBezTo>
                    <a:pt x="37" y="387"/>
                    <a:pt x="37" y="387"/>
                    <a:pt x="37" y="387"/>
                  </a:cubicBezTo>
                  <a:cubicBezTo>
                    <a:pt x="37" y="386"/>
                    <a:pt x="37" y="386"/>
                    <a:pt x="37" y="386"/>
                  </a:cubicBezTo>
                  <a:cubicBezTo>
                    <a:pt x="38" y="386"/>
                    <a:pt x="38" y="386"/>
                    <a:pt x="38" y="386"/>
                  </a:cubicBezTo>
                  <a:cubicBezTo>
                    <a:pt x="37" y="386"/>
                    <a:pt x="37" y="386"/>
                    <a:pt x="37" y="386"/>
                  </a:cubicBezTo>
                  <a:cubicBezTo>
                    <a:pt x="36" y="386"/>
                    <a:pt x="36" y="386"/>
                    <a:pt x="36" y="386"/>
                  </a:cubicBezTo>
                  <a:cubicBezTo>
                    <a:pt x="35" y="386"/>
                    <a:pt x="35" y="386"/>
                    <a:pt x="35" y="386"/>
                  </a:cubicBezTo>
                  <a:cubicBezTo>
                    <a:pt x="35" y="385"/>
                    <a:pt x="35" y="385"/>
                    <a:pt x="35" y="385"/>
                  </a:cubicBezTo>
                  <a:cubicBezTo>
                    <a:pt x="37" y="384"/>
                    <a:pt x="37" y="384"/>
                    <a:pt x="37" y="384"/>
                  </a:cubicBezTo>
                  <a:cubicBezTo>
                    <a:pt x="38" y="384"/>
                    <a:pt x="38" y="384"/>
                    <a:pt x="38" y="384"/>
                  </a:cubicBezTo>
                  <a:cubicBezTo>
                    <a:pt x="39" y="384"/>
                    <a:pt x="39" y="384"/>
                    <a:pt x="39" y="384"/>
                  </a:cubicBezTo>
                  <a:cubicBezTo>
                    <a:pt x="39" y="383"/>
                    <a:pt x="39" y="383"/>
                    <a:pt x="39" y="383"/>
                  </a:cubicBezTo>
                  <a:cubicBezTo>
                    <a:pt x="39" y="383"/>
                    <a:pt x="39" y="383"/>
                    <a:pt x="39" y="383"/>
                  </a:cubicBezTo>
                  <a:cubicBezTo>
                    <a:pt x="39" y="382"/>
                    <a:pt x="39" y="382"/>
                    <a:pt x="39" y="382"/>
                  </a:cubicBezTo>
                  <a:cubicBezTo>
                    <a:pt x="39" y="382"/>
                    <a:pt x="39" y="382"/>
                    <a:pt x="39" y="382"/>
                  </a:cubicBezTo>
                  <a:cubicBezTo>
                    <a:pt x="39" y="381"/>
                    <a:pt x="39" y="381"/>
                    <a:pt x="39" y="381"/>
                  </a:cubicBezTo>
                  <a:cubicBezTo>
                    <a:pt x="39" y="381"/>
                    <a:pt x="39" y="381"/>
                    <a:pt x="39" y="381"/>
                  </a:cubicBezTo>
                  <a:cubicBezTo>
                    <a:pt x="38" y="381"/>
                    <a:pt x="38" y="381"/>
                    <a:pt x="38" y="381"/>
                  </a:cubicBezTo>
                  <a:cubicBezTo>
                    <a:pt x="37" y="381"/>
                    <a:pt x="37" y="381"/>
                    <a:pt x="37" y="381"/>
                  </a:cubicBezTo>
                  <a:cubicBezTo>
                    <a:pt x="37" y="380"/>
                    <a:pt x="37" y="380"/>
                    <a:pt x="37" y="380"/>
                  </a:cubicBezTo>
                  <a:cubicBezTo>
                    <a:pt x="37" y="378"/>
                    <a:pt x="37" y="378"/>
                    <a:pt x="37" y="378"/>
                  </a:cubicBezTo>
                  <a:cubicBezTo>
                    <a:pt x="36" y="377"/>
                    <a:pt x="36" y="377"/>
                    <a:pt x="36" y="377"/>
                  </a:cubicBezTo>
                  <a:cubicBezTo>
                    <a:pt x="36" y="376"/>
                    <a:pt x="36" y="376"/>
                    <a:pt x="36" y="376"/>
                  </a:cubicBezTo>
                  <a:cubicBezTo>
                    <a:pt x="36" y="375"/>
                    <a:pt x="36" y="375"/>
                    <a:pt x="36" y="375"/>
                  </a:cubicBezTo>
                  <a:cubicBezTo>
                    <a:pt x="38" y="375"/>
                    <a:pt x="38" y="375"/>
                    <a:pt x="38" y="375"/>
                  </a:cubicBezTo>
                  <a:cubicBezTo>
                    <a:pt x="39" y="376"/>
                    <a:pt x="39" y="376"/>
                    <a:pt x="39" y="376"/>
                  </a:cubicBezTo>
                  <a:cubicBezTo>
                    <a:pt x="41" y="375"/>
                    <a:pt x="41" y="375"/>
                    <a:pt x="41" y="375"/>
                  </a:cubicBezTo>
                  <a:cubicBezTo>
                    <a:pt x="42" y="376"/>
                    <a:pt x="42" y="376"/>
                    <a:pt x="42" y="376"/>
                  </a:cubicBezTo>
                  <a:cubicBezTo>
                    <a:pt x="42" y="375"/>
                    <a:pt x="42" y="375"/>
                    <a:pt x="42" y="375"/>
                  </a:cubicBezTo>
                  <a:cubicBezTo>
                    <a:pt x="41" y="375"/>
                    <a:pt x="41" y="375"/>
                    <a:pt x="41" y="375"/>
                  </a:cubicBezTo>
                  <a:cubicBezTo>
                    <a:pt x="40" y="375"/>
                    <a:pt x="40" y="375"/>
                    <a:pt x="40" y="375"/>
                  </a:cubicBezTo>
                  <a:cubicBezTo>
                    <a:pt x="39" y="374"/>
                    <a:pt x="39" y="374"/>
                    <a:pt x="39" y="374"/>
                  </a:cubicBezTo>
                  <a:cubicBezTo>
                    <a:pt x="38" y="373"/>
                    <a:pt x="38" y="373"/>
                    <a:pt x="38" y="373"/>
                  </a:cubicBezTo>
                  <a:cubicBezTo>
                    <a:pt x="38" y="373"/>
                    <a:pt x="38" y="373"/>
                    <a:pt x="38" y="373"/>
                  </a:cubicBezTo>
                  <a:cubicBezTo>
                    <a:pt x="38" y="372"/>
                    <a:pt x="38" y="372"/>
                    <a:pt x="38" y="372"/>
                  </a:cubicBezTo>
                  <a:cubicBezTo>
                    <a:pt x="39" y="371"/>
                    <a:pt x="39" y="371"/>
                    <a:pt x="39" y="371"/>
                  </a:cubicBezTo>
                  <a:cubicBezTo>
                    <a:pt x="40" y="370"/>
                    <a:pt x="40" y="370"/>
                    <a:pt x="40" y="370"/>
                  </a:cubicBezTo>
                  <a:cubicBezTo>
                    <a:pt x="40" y="369"/>
                    <a:pt x="40" y="369"/>
                    <a:pt x="40" y="369"/>
                  </a:cubicBezTo>
                  <a:cubicBezTo>
                    <a:pt x="39" y="369"/>
                    <a:pt x="39" y="369"/>
                    <a:pt x="39" y="369"/>
                  </a:cubicBezTo>
                  <a:cubicBezTo>
                    <a:pt x="38" y="370"/>
                    <a:pt x="38" y="370"/>
                    <a:pt x="38" y="370"/>
                  </a:cubicBezTo>
                  <a:cubicBezTo>
                    <a:pt x="37" y="371"/>
                    <a:pt x="37" y="371"/>
                    <a:pt x="37" y="371"/>
                  </a:cubicBezTo>
                  <a:cubicBezTo>
                    <a:pt x="35" y="372"/>
                    <a:pt x="35" y="372"/>
                    <a:pt x="35" y="372"/>
                  </a:cubicBezTo>
                  <a:cubicBezTo>
                    <a:pt x="34" y="373"/>
                    <a:pt x="34" y="373"/>
                    <a:pt x="34" y="373"/>
                  </a:cubicBezTo>
                  <a:cubicBezTo>
                    <a:pt x="34" y="374"/>
                    <a:pt x="34" y="374"/>
                    <a:pt x="34" y="374"/>
                  </a:cubicBezTo>
                  <a:cubicBezTo>
                    <a:pt x="33" y="374"/>
                    <a:pt x="33" y="374"/>
                    <a:pt x="33" y="374"/>
                  </a:cubicBezTo>
                  <a:cubicBezTo>
                    <a:pt x="32" y="372"/>
                    <a:pt x="32" y="372"/>
                    <a:pt x="32" y="372"/>
                  </a:cubicBezTo>
                  <a:cubicBezTo>
                    <a:pt x="32" y="370"/>
                    <a:pt x="32" y="370"/>
                    <a:pt x="32" y="370"/>
                  </a:cubicBezTo>
                  <a:cubicBezTo>
                    <a:pt x="32" y="367"/>
                    <a:pt x="32" y="367"/>
                    <a:pt x="32" y="367"/>
                  </a:cubicBezTo>
                  <a:cubicBezTo>
                    <a:pt x="32" y="365"/>
                    <a:pt x="32" y="365"/>
                    <a:pt x="32" y="365"/>
                  </a:cubicBezTo>
                  <a:cubicBezTo>
                    <a:pt x="32" y="364"/>
                    <a:pt x="32" y="364"/>
                    <a:pt x="32" y="364"/>
                  </a:cubicBezTo>
                  <a:cubicBezTo>
                    <a:pt x="31" y="364"/>
                    <a:pt x="31" y="364"/>
                    <a:pt x="31" y="364"/>
                  </a:cubicBezTo>
                  <a:cubicBezTo>
                    <a:pt x="31" y="362"/>
                    <a:pt x="31" y="362"/>
                    <a:pt x="31" y="362"/>
                  </a:cubicBezTo>
                  <a:cubicBezTo>
                    <a:pt x="32" y="361"/>
                    <a:pt x="32" y="361"/>
                    <a:pt x="32" y="361"/>
                  </a:cubicBezTo>
                  <a:cubicBezTo>
                    <a:pt x="32" y="362"/>
                    <a:pt x="32" y="362"/>
                    <a:pt x="32" y="362"/>
                  </a:cubicBezTo>
                  <a:cubicBezTo>
                    <a:pt x="33" y="362"/>
                    <a:pt x="33" y="362"/>
                    <a:pt x="33" y="362"/>
                  </a:cubicBezTo>
                  <a:cubicBezTo>
                    <a:pt x="33" y="361"/>
                    <a:pt x="33" y="361"/>
                    <a:pt x="33" y="361"/>
                  </a:cubicBezTo>
                  <a:cubicBezTo>
                    <a:pt x="34" y="360"/>
                    <a:pt x="34" y="360"/>
                    <a:pt x="34" y="360"/>
                  </a:cubicBezTo>
                  <a:cubicBezTo>
                    <a:pt x="35" y="358"/>
                    <a:pt x="35" y="358"/>
                    <a:pt x="35" y="358"/>
                  </a:cubicBezTo>
                  <a:cubicBezTo>
                    <a:pt x="36" y="358"/>
                    <a:pt x="36" y="358"/>
                    <a:pt x="36" y="358"/>
                  </a:cubicBezTo>
                  <a:cubicBezTo>
                    <a:pt x="37" y="358"/>
                    <a:pt x="37" y="358"/>
                    <a:pt x="37" y="358"/>
                  </a:cubicBezTo>
                  <a:cubicBezTo>
                    <a:pt x="38" y="358"/>
                    <a:pt x="38" y="358"/>
                    <a:pt x="38" y="358"/>
                  </a:cubicBezTo>
                  <a:cubicBezTo>
                    <a:pt x="37" y="357"/>
                    <a:pt x="37" y="357"/>
                    <a:pt x="37" y="357"/>
                  </a:cubicBezTo>
                  <a:cubicBezTo>
                    <a:pt x="37" y="357"/>
                    <a:pt x="37" y="357"/>
                    <a:pt x="37" y="357"/>
                  </a:cubicBezTo>
                  <a:cubicBezTo>
                    <a:pt x="39" y="355"/>
                    <a:pt x="39" y="355"/>
                    <a:pt x="39" y="355"/>
                  </a:cubicBezTo>
                  <a:cubicBezTo>
                    <a:pt x="39" y="354"/>
                    <a:pt x="39" y="354"/>
                    <a:pt x="39" y="354"/>
                  </a:cubicBezTo>
                  <a:cubicBezTo>
                    <a:pt x="41" y="353"/>
                    <a:pt x="41" y="353"/>
                    <a:pt x="41" y="353"/>
                  </a:cubicBezTo>
                  <a:cubicBezTo>
                    <a:pt x="41" y="352"/>
                    <a:pt x="41" y="352"/>
                    <a:pt x="41" y="352"/>
                  </a:cubicBezTo>
                  <a:cubicBezTo>
                    <a:pt x="40" y="352"/>
                    <a:pt x="40" y="352"/>
                    <a:pt x="40" y="352"/>
                  </a:cubicBezTo>
                  <a:cubicBezTo>
                    <a:pt x="40" y="352"/>
                    <a:pt x="40" y="352"/>
                    <a:pt x="40" y="352"/>
                  </a:cubicBezTo>
                  <a:cubicBezTo>
                    <a:pt x="38" y="353"/>
                    <a:pt x="38" y="353"/>
                    <a:pt x="38" y="353"/>
                  </a:cubicBezTo>
                  <a:cubicBezTo>
                    <a:pt x="38" y="354"/>
                    <a:pt x="38" y="354"/>
                    <a:pt x="38" y="354"/>
                  </a:cubicBezTo>
                  <a:cubicBezTo>
                    <a:pt x="36" y="357"/>
                    <a:pt x="36" y="357"/>
                    <a:pt x="36" y="357"/>
                  </a:cubicBezTo>
                  <a:cubicBezTo>
                    <a:pt x="36" y="357"/>
                    <a:pt x="36" y="357"/>
                    <a:pt x="36" y="357"/>
                  </a:cubicBezTo>
                  <a:cubicBezTo>
                    <a:pt x="36" y="356"/>
                    <a:pt x="36" y="356"/>
                    <a:pt x="36" y="356"/>
                  </a:cubicBezTo>
                  <a:cubicBezTo>
                    <a:pt x="37" y="354"/>
                    <a:pt x="37" y="354"/>
                    <a:pt x="37" y="354"/>
                  </a:cubicBezTo>
                  <a:cubicBezTo>
                    <a:pt x="37" y="352"/>
                    <a:pt x="37" y="352"/>
                    <a:pt x="37" y="352"/>
                  </a:cubicBezTo>
                  <a:cubicBezTo>
                    <a:pt x="39" y="349"/>
                    <a:pt x="39" y="349"/>
                    <a:pt x="39" y="349"/>
                  </a:cubicBezTo>
                  <a:cubicBezTo>
                    <a:pt x="40" y="347"/>
                    <a:pt x="40" y="347"/>
                    <a:pt x="40" y="347"/>
                  </a:cubicBezTo>
                  <a:cubicBezTo>
                    <a:pt x="39" y="347"/>
                    <a:pt x="39" y="347"/>
                    <a:pt x="39" y="347"/>
                  </a:cubicBezTo>
                  <a:cubicBezTo>
                    <a:pt x="39" y="347"/>
                    <a:pt x="39" y="347"/>
                    <a:pt x="39" y="347"/>
                  </a:cubicBezTo>
                  <a:cubicBezTo>
                    <a:pt x="39" y="346"/>
                    <a:pt x="39" y="346"/>
                    <a:pt x="39" y="346"/>
                  </a:cubicBezTo>
                  <a:cubicBezTo>
                    <a:pt x="40" y="346"/>
                    <a:pt x="40" y="346"/>
                    <a:pt x="40" y="346"/>
                  </a:cubicBezTo>
                  <a:cubicBezTo>
                    <a:pt x="40" y="345"/>
                    <a:pt x="40" y="345"/>
                    <a:pt x="40" y="345"/>
                  </a:cubicBezTo>
                  <a:cubicBezTo>
                    <a:pt x="40" y="345"/>
                    <a:pt x="40" y="345"/>
                    <a:pt x="40" y="345"/>
                  </a:cubicBezTo>
                  <a:cubicBezTo>
                    <a:pt x="40" y="344"/>
                    <a:pt x="40" y="344"/>
                    <a:pt x="40" y="344"/>
                  </a:cubicBezTo>
                  <a:cubicBezTo>
                    <a:pt x="39" y="344"/>
                    <a:pt x="39" y="344"/>
                    <a:pt x="39" y="344"/>
                  </a:cubicBezTo>
                  <a:cubicBezTo>
                    <a:pt x="39" y="342"/>
                    <a:pt x="39" y="342"/>
                    <a:pt x="39" y="342"/>
                  </a:cubicBezTo>
                  <a:cubicBezTo>
                    <a:pt x="38" y="341"/>
                    <a:pt x="38" y="341"/>
                    <a:pt x="38" y="341"/>
                  </a:cubicBezTo>
                  <a:cubicBezTo>
                    <a:pt x="37" y="340"/>
                    <a:pt x="37" y="340"/>
                    <a:pt x="37" y="340"/>
                  </a:cubicBezTo>
                  <a:cubicBezTo>
                    <a:pt x="36" y="340"/>
                    <a:pt x="36" y="340"/>
                    <a:pt x="36" y="340"/>
                  </a:cubicBezTo>
                  <a:cubicBezTo>
                    <a:pt x="36" y="339"/>
                    <a:pt x="36" y="339"/>
                    <a:pt x="36" y="339"/>
                  </a:cubicBezTo>
                  <a:cubicBezTo>
                    <a:pt x="35" y="337"/>
                    <a:pt x="35" y="337"/>
                    <a:pt x="35" y="337"/>
                  </a:cubicBezTo>
                  <a:cubicBezTo>
                    <a:pt x="34" y="337"/>
                    <a:pt x="34" y="337"/>
                    <a:pt x="34" y="337"/>
                  </a:cubicBezTo>
                  <a:cubicBezTo>
                    <a:pt x="33" y="337"/>
                    <a:pt x="33" y="337"/>
                    <a:pt x="33" y="337"/>
                  </a:cubicBezTo>
                  <a:cubicBezTo>
                    <a:pt x="33" y="336"/>
                    <a:pt x="33" y="336"/>
                    <a:pt x="33" y="336"/>
                  </a:cubicBezTo>
                  <a:cubicBezTo>
                    <a:pt x="33" y="336"/>
                    <a:pt x="33" y="336"/>
                    <a:pt x="33" y="336"/>
                  </a:cubicBezTo>
                  <a:cubicBezTo>
                    <a:pt x="33" y="335"/>
                    <a:pt x="33" y="335"/>
                    <a:pt x="33" y="335"/>
                  </a:cubicBezTo>
                  <a:cubicBezTo>
                    <a:pt x="33" y="334"/>
                    <a:pt x="33" y="334"/>
                    <a:pt x="33" y="334"/>
                  </a:cubicBezTo>
                  <a:cubicBezTo>
                    <a:pt x="32" y="334"/>
                    <a:pt x="32" y="334"/>
                    <a:pt x="32" y="334"/>
                  </a:cubicBezTo>
                  <a:cubicBezTo>
                    <a:pt x="33" y="333"/>
                    <a:pt x="33" y="333"/>
                    <a:pt x="33" y="333"/>
                  </a:cubicBezTo>
                  <a:cubicBezTo>
                    <a:pt x="33" y="333"/>
                    <a:pt x="33" y="333"/>
                    <a:pt x="33" y="333"/>
                  </a:cubicBezTo>
                  <a:cubicBezTo>
                    <a:pt x="33" y="332"/>
                    <a:pt x="33" y="332"/>
                    <a:pt x="33" y="332"/>
                  </a:cubicBezTo>
                  <a:cubicBezTo>
                    <a:pt x="32" y="332"/>
                    <a:pt x="32" y="332"/>
                    <a:pt x="32" y="332"/>
                  </a:cubicBezTo>
                  <a:cubicBezTo>
                    <a:pt x="32" y="332"/>
                    <a:pt x="32" y="332"/>
                    <a:pt x="32" y="332"/>
                  </a:cubicBezTo>
                  <a:cubicBezTo>
                    <a:pt x="32" y="331"/>
                    <a:pt x="32" y="331"/>
                    <a:pt x="32" y="331"/>
                  </a:cubicBezTo>
                  <a:cubicBezTo>
                    <a:pt x="33" y="330"/>
                    <a:pt x="33" y="330"/>
                    <a:pt x="33" y="330"/>
                  </a:cubicBezTo>
                  <a:cubicBezTo>
                    <a:pt x="33" y="326"/>
                    <a:pt x="33" y="326"/>
                    <a:pt x="33" y="326"/>
                  </a:cubicBezTo>
                  <a:cubicBezTo>
                    <a:pt x="33" y="321"/>
                    <a:pt x="33" y="321"/>
                    <a:pt x="33" y="321"/>
                  </a:cubicBezTo>
                  <a:cubicBezTo>
                    <a:pt x="33" y="318"/>
                    <a:pt x="33" y="318"/>
                    <a:pt x="33" y="318"/>
                  </a:cubicBezTo>
                  <a:cubicBezTo>
                    <a:pt x="33" y="317"/>
                    <a:pt x="33" y="317"/>
                    <a:pt x="33" y="317"/>
                  </a:cubicBezTo>
                  <a:cubicBezTo>
                    <a:pt x="33" y="316"/>
                    <a:pt x="33" y="316"/>
                    <a:pt x="33" y="316"/>
                  </a:cubicBezTo>
                  <a:cubicBezTo>
                    <a:pt x="33" y="314"/>
                    <a:pt x="33" y="314"/>
                    <a:pt x="33" y="314"/>
                  </a:cubicBezTo>
                  <a:cubicBezTo>
                    <a:pt x="33" y="313"/>
                    <a:pt x="33" y="313"/>
                    <a:pt x="33" y="313"/>
                  </a:cubicBezTo>
                  <a:cubicBezTo>
                    <a:pt x="32" y="312"/>
                    <a:pt x="32" y="312"/>
                    <a:pt x="32" y="312"/>
                  </a:cubicBezTo>
                  <a:cubicBezTo>
                    <a:pt x="32" y="310"/>
                    <a:pt x="32" y="310"/>
                    <a:pt x="32" y="310"/>
                  </a:cubicBezTo>
                  <a:cubicBezTo>
                    <a:pt x="31" y="308"/>
                    <a:pt x="31" y="308"/>
                    <a:pt x="31" y="308"/>
                  </a:cubicBezTo>
                  <a:cubicBezTo>
                    <a:pt x="30" y="306"/>
                    <a:pt x="30" y="306"/>
                    <a:pt x="30" y="306"/>
                  </a:cubicBezTo>
                  <a:cubicBezTo>
                    <a:pt x="31" y="305"/>
                    <a:pt x="31" y="305"/>
                    <a:pt x="31" y="305"/>
                  </a:cubicBezTo>
                  <a:cubicBezTo>
                    <a:pt x="29" y="301"/>
                    <a:pt x="29" y="301"/>
                    <a:pt x="29" y="301"/>
                  </a:cubicBezTo>
                  <a:cubicBezTo>
                    <a:pt x="30" y="301"/>
                    <a:pt x="30" y="301"/>
                    <a:pt x="30" y="301"/>
                  </a:cubicBezTo>
                  <a:cubicBezTo>
                    <a:pt x="31" y="299"/>
                    <a:pt x="31" y="299"/>
                    <a:pt x="31" y="299"/>
                  </a:cubicBezTo>
                  <a:cubicBezTo>
                    <a:pt x="30" y="298"/>
                    <a:pt x="30" y="298"/>
                    <a:pt x="30" y="298"/>
                  </a:cubicBezTo>
                  <a:cubicBezTo>
                    <a:pt x="30" y="297"/>
                    <a:pt x="30" y="297"/>
                    <a:pt x="30" y="297"/>
                  </a:cubicBezTo>
                  <a:cubicBezTo>
                    <a:pt x="29" y="296"/>
                    <a:pt x="29" y="296"/>
                    <a:pt x="29" y="296"/>
                  </a:cubicBezTo>
                  <a:cubicBezTo>
                    <a:pt x="27" y="296"/>
                    <a:pt x="27" y="296"/>
                    <a:pt x="27" y="296"/>
                  </a:cubicBezTo>
                  <a:cubicBezTo>
                    <a:pt x="25" y="296"/>
                    <a:pt x="25" y="296"/>
                    <a:pt x="25" y="296"/>
                  </a:cubicBezTo>
                  <a:cubicBezTo>
                    <a:pt x="24" y="297"/>
                    <a:pt x="24" y="297"/>
                    <a:pt x="24" y="297"/>
                  </a:cubicBezTo>
                  <a:cubicBezTo>
                    <a:pt x="22" y="297"/>
                    <a:pt x="22" y="297"/>
                    <a:pt x="22" y="297"/>
                  </a:cubicBezTo>
                  <a:cubicBezTo>
                    <a:pt x="21" y="299"/>
                    <a:pt x="21" y="299"/>
                    <a:pt x="21" y="299"/>
                  </a:cubicBezTo>
                  <a:cubicBezTo>
                    <a:pt x="19" y="301"/>
                    <a:pt x="19" y="301"/>
                    <a:pt x="19" y="301"/>
                  </a:cubicBezTo>
                  <a:cubicBezTo>
                    <a:pt x="17" y="302"/>
                    <a:pt x="17" y="302"/>
                    <a:pt x="17" y="302"/>
                  </a:cubicBezTo>
                  <a:cubicBezTo>
                    <a:pt x="15" y="303"/>
                    <a:pt x="15" y="303"/>
                    <a:pt x="15" y="303"/>
                  </a:cubicBezTo>
                  <a:cubicBezTo>
                    <a:pt x="13" y="303"/>
                    <a:pt x="13" y="303"/>
                    <a:pt x="13" y="303"/>
                  </a:cubicBezTo>
                  <a:cubicBezTo>
                    <a:pt x="13" y="303"/>
                    <a:pt x="13" y="303"/>
                    <a:pt x="13" y="303"/>
                  </a:cubicBezTo>
                  <a:cubicBezTo>
                    <a:pt x="13" y="302"/>
                    <a:pt x="13" y="302"/>
                    <a:pt x="13" y="302"/>
                  </a:cubicBezTo>
                  <a:cubicBezTo>
                    <a:pt x="14" y="300"/>
                    <a:pt x="14" y="300"/>
                    <a:pt x="14" y="300"/>
                  </a:cubicBezTo>
                  <a:cubicBezTo>
                    <a:pt x="13" y="299"/>
                    <a:pt x="13" y="299"/>
                    <a:pt x="13" y="299"/>
                  </a:cubicBezTo>
                  <a:cubicBezTo>
                    <a:pt x="11" y="292"/>
                    <a:pt x="11" y="292"/>
                    <a:pt x="11" y="292"/>
                  </a:cubicBezTo>
                  <a:cubicBezTo>
                    <a:pt x="10" y="288"/>
                    <a:pt x="10" y="288"/>
                    <a:pt x="10" y="288"/>
                  </a:cubicBezTo>
                  <a:cubicBezTo>
                    <a:pt x="10" y="287"/>
                    <a:pt x="10" y="287"/>
                    <a:pt x="10" y="287"/>
                  </a:cubicBezTo>
                  <a:cubicBezTo>
                    <a:pt x="11" y="284"/>
                    <a:pt x="11" y="284"/>
                    <a:pt x="11" y="284"/>
                  </a:cubicBezTo>
                  <a:cubicBezTo>
                    <a:pt x="8" y="284"/>
                    <a:pt x="8" y="284"/>
                    <a:pt x="8" y="284"/>
                  </a:cubicBezTo>
                  <a:cubicBezTo>
                    <a:pt x="5" y="285"/>
                    <a:pt x="5" y="285"/>
                    <a:pt x="5" y="285"/>
                  </a:cubicBezTo>
                  <a:cubicBezTo>
                    <a:pt x="4" y="284"/>
                    <a:pt x="4" y="284"/>
                    <a:pt x="4" y="284"/>
                  </a:cubicBezTo>
                  <a:cubicBezTo>
                    <a:pt x="0" y="284"/>
                    <a:pt x="0" y="284"/>
                    <a:pt x="0" y="284"/>
                  </a:cubicBezTo>
                  <a:cubicBezTo>
                    <a:pt x="73" y="151"/>
                    <a:pt x="73" y="151"/>
                    <a:pt x="73" y="151"/>
                  </a:cubicBezTo>
                  <a:cubicBezTo>
                    <a:pt x="73" y="152"/>
                    <a:pt x="73" y="152"/>
                    <a:pt x="73" y="152"/>
                  </a:cubicBezTo>
                  <a:cubicBezTo>
                    <a:pt x="74" y="152"/>
                    <a:pt x="74" y="152"/>
                    <a:pt x="74" y="152"/>
                  </a:cubicBezTo>
                  <a:cubicBezTo>
                    <a:pt x="77" y="155"/>
                    <a:pt x="77" y="155"/>
                    <a:pt x="77" y="155"/>
                  </a:cubicBezTo>
                  <a:cubicBezTo>
                    <a:pt x="78" y="155"/>
                    <a:pt x="78" y="155"/>
                    <a:pt x="78" y="155"/>
                  </a:cubicBezTo>
                  <a:cubicBezTo>
                    <a:pt x="80" y="156"/>
                    <a:pt x="80" y="156"/>
                    <a:pt x="80" y="156"/>
                  </a:cubicBezTo>
                  <a:cubicBezTo>
                    <a:pt x="80" y="157"/>
                    <a:pt x="80" y="157"/>
                    <a:pt x="80" y="157"/>
                  </a:cubicBezTo>
                  <a:cubicBezTo>
                    <a:pt x="80" y="157"/>
                    <a:pt x="80" y="157"/>
                    <a:pt x="80" y="157"/>
                  </a:cubicBezTo>
                  <a:cubicBezTo>
                    <a:pt x="82" y="158"/>
                    <a:pt x="82" y="158"/>
                    <a:pt x="82" y="158"/>
                  </a:cubicBezTo>
                  <a:cubicBezTo>
                    <a:pt x="82" y="159"/>
                    <a:pt x="82" y="159"/>
                    <a:pt x="82" y="159"/>
                  </a:cubicBezTo>
                  <a:cubicBezTo>
                    <a:pt x="83" y="160"/>
                    <a:pt x="83" y="160"/>
                    <a:pt x="83" y="160"/>
                  </a:cubicBezTo>
                  <a:cubicBezTo>
                    <a:pt x="83" y="161"/>
                    <a:pt x="83" y="161"/>
                    <a:pt x="83" y="161"/>
                  </a:cubicBezTo>
                  <a:cubicBezTo>
                    <a:pt x="83" y="161"/>
                    <a:pt x="83" y="161"/>
                    <a:pt x="83" y="161"/>
                  </a:cubicBezTo>
                  <a:cubicBezTo>
                    <a:pt x="82" y="163"/>
                    <a:pt x="82" y="163"/>
                    <a:pt x="82" y="163"/>
                  </a:cubicBezTo>
                  <a:cubicBezTo>
                    <a:pt x="83" y="164"/>
                    <a:pt x="83" y="164"/>
                    <a:pt x="83" y="164"/>
                  </a:cubicBezTo>
                  <a:cubicBezTo>
                    <a:pt x="83" y="164"/>
                    <a:pt x="83" y="164"/>
                    <a:pt x="83" y="164"/>
                  </a:cubicBezTo>
                  <a:cubicBezTo>
                    <a:pt x="84" y="164"/>
                    <a:pt x="84" y="164"/>
                    <a:pt x="84" y="164"/>
                  </a:cubicBezTo>
                  <a:cubicBezTo>
                    <a:pt x="84" y="164"/>
                    <a:pt x="84" y="164"/>
                    <a:pt x="84" y="164"/>
                  </a:cubicBezTo>
                  <a:cubicBezTo>
                    <a:pt x="84" y="166"/>
                    <a:pt x="84" y="166"/>
                    <a:pt x="84" y="166"/>
                  </a:cubicBezTo>
                  <a:cubicBezTo>
                    <a:pt x="85" y="168"/>
                    <a:pt x="85" y="168"/>
                    <a:pt x="85" y="168"/>
                  </a:cubicBezTo>
                  <a:cubicBezTo>
                    <a:pt x="87" y="170"/>
                    <a:pt x="87" y="170"/>
                    <a:pt x="87" y="170"/>
                  </a:cubicBezTo>
                  <a:cubicBezTo>
                    <a:pt x="88" y="171"/>
                    <a:pt x="88" y="171"/>
                    <a:pt x="88" y="171"/>
                  </a:cubicBezTo>
                  <a:cubicBezTo>
                    <a:pt x="88" y="171"/>
                    <a:pt x="88" y="171"/>
                    <a:pt x="88" y="171"/>
                  </a:cubicBezTo>
                  <a:cubicBezTo>
                    <a:pt x="89" y="171"/>
                    <a:pt x="89" y="171"/>
                    <a:pt x="89" y="171"/>
                  </a:cubicBezTo>
                  <a:cubicBezTo>
                    <a:pt x="89" y="172"/>
                    <a:pt x="89" y="172"/>
                    <a:pt x="89" y="172"/>
                  </a:cubicBezTo>
                  <a:cubicBezTo>
                    <a:pt x="90" y="172"/>
                    <a:pt x="90" y="172"/>
                    <a:pt x="90" y="172"/>
                  </a:cubicBezTo>
                  <a:cubicBezTo>
                    <a:pt x="91" y="172"/>
                    <a:pt x="91" y="172"/>
                    <a:pt x="91" y="172"/>
                  </a:cubicBezTo>
                  <a:cubicBezTo>
                    <a:pt x="92" y="174"/>
                    <a:pt x="92" y="174"/>
                    <a:pt x="92" y="174"/>
                  </a:cubicBezTo>
                  <a:cubicBezTo>
                    <a:pt x="92" y="176"/>
                    <a:pt x="92" y="176"/>
                    <a:pt x="92" y="176"/>
                  </a:cubicBezTo>
                  <a:cubicBezTo>
                    <a:pt x="93" y="176"/>
                    <a:pt x="93" y="176"/>
                    <a:pt x="93" y="176"/>
                  </a:cubicBezTo>
                  <a:cubicBezTo>
                    <a:pt x="93" y="177"/>
                    <a:pt x="93" y="177"/>
                    <a:pt x="93" y="177"/>
                  </a:cubicBezTo>
                  <a:cubicBezTo>
                    <a:pt x="94" y="177"/>
                    <a:pt x="94" y="177"/>
                    <a:pt x="94" y="177"/>
                  </a:cubicBezTo>
                  <a:cubicBezTo>
                    <a:pt x="96" y="179"/>
                    <a:pt x="96" y="179"/>
                    <a:pt x="96" y="179"/>
                  </a:cubicBezTo>
                  <a:cubicBezTo>
                    <a:pt x="96" y="180"/>
                    <a:pt x="96" y="180"/>
                    <a:pt x="96" y="180"/>
                  </a:cubicBezTo>
                  <a:cubicBezTo>
                    <a:pt x="96" y="180"/>
                    <a:pt x="96" y="180"/>
                    <a:pt x="96" y="180"/>
                  </a:cubicBezTo>
                  <a:cubicBezTo>
                    <a:pt x="96" y="181"/>
                    <a:pt x="96" y="181"/>
                    <a:pt x="96" y="181"/>
                  </a:cubicBezTo>
                  <a:cubicBezTo>
                    <a:pt x="95" y="183"/>
                    <a:pt x="95" y="183"/>
                    <a:pt x="95" y="183"/>
                  </a:cubicBezTo>
                  <a:cubicBezTo>
                    <a:pt x="94" y="184"/>
                    <a:pt x="94" y="184"/>
                    <a:pt x="94" y="184"/>
                  </a:cubicBezTo>
                  <a:cubicBezTo>
                    <a:pt x="97" y="182"/>
                    <a:pt x="97" y="182"/>
                    <a:pt x="97" y="182"/>
                  </a:cubicBezTo>
                  <a:cubicBezTo>
                    <a:pt x="98" y="181"/>
                    <a:pt x="98" y="181"/>
                    <a:pt x="98" y="181"/>
                  </a:cubicBezTo>
                  <a:cubicBezTo>
                    <a:pt x="98" y="181"/>
                    <a:pt x="98" y="181"/>
                    <a:pt x="98" y="181"/>
                  </a:cubicBezTo>
                  <a:cubicBezTo>
                    <a:pt x="98" y="180"/>
                    <a:pt x="98" y="180"/>
                    <a:pt x="98" y="180"/>
                  </a:cubicBezTo>
                  <a:cubicBezTo>
                    <a:pt x="98" y="176"/>
                    <a:pt x="98" y="176"/>
                    <a:pt x="98" y="176"/>
                  </a:cubicBezTo>
                  <a:cubicBezTo>
                    <a:pt x="98" y="174"/>
                    <a:pt x="98" y="174"/>
                    <a:pt x="98" y="174"/>
                  </a:cubicBezTo>
                  <a:cubicBezTo>
                    <a:pt x="99" y="173"/>
                    <a:pt x="99" y="173"/>
                    <a:pt x="99" y="173"/>
                  </a:cubicBezTo>
                  <a:cubicBezTo>
                    <a:pt x="101" y="172"/>
                    <a:pt x="101" y="172"/>
                    <a:pt x="101" y="172"/>
                  </a:cubicBezTo>
                  <a:cubicBezTo>
                    <a:pt x="103" y="171"/>
                    <a:pt x="103" y="171"/>
                    <a:pt x="103" y="171"/>
                  </a:cubicBezTo>
                  <a:cubicBezTo>
                    <a:pt x="104" y="170"/>
                    <a:pt x="104" y="170"/>
                    <a:pt x="104" y="170"/>
                  </a:cubicBezTo>
                  <a:cubicBezTo>
                    <a:pt x="105" y="170"/>
                    <a:pt x="105" y="170"/>
                    <a:pt x="105" y="170"/>
                  </a:cubicBezTo>
                  <a:cubicBezTo>
                    <a:pt x="106" y="169"/>
                    <a:pt x="106" y="169"/>
                    <a:pt x="106" y="169"/>
                  </a:cubicBezTo>
                  <a:cubicBezTo>
                    <a:pt x="106" y="169"/>
                    <a:pt x="106" y="169"/>
                    <a:pt x="106" y="169"/>
                  </a:cubicBezTo>
                  <a:cubicBezTo>
                    <a:pt x="107" y="169"/>
                    <a:pt x="107" y="169"/>
                    <a:pt x="107" y="169"/>
                  </a:cubicBezTo>
                  <a:cubicBezTo>
                    <a:pt x="109" y="169"/>
                    <a:pt x="109" y="169"/>
                    <a:pt x="109" y="169"/>
                  </a:cubicBezTo>
                  <a:cubicBezTo>
                    <a:pt x="109" y="169"/>
                    <a:pt x="109" y="169"/>
                    <a:pt x="109" y="169"/>
                  </a:cubicBezTo>
                  <a:cubicBezTo>
                    <a:pt x="110" y="169"/>
                    <a:pt x="110" y="169"/>
                    <a:pt x="110" y="169"/>
                  </a:cubicBezTo>
                  <a:cubicBezTo>
                    <a:pt x="111" y="169"/>
                    <a:pt x="111" y="169"/>
                    <a:pt x="111" y="169"/>
                  </a:cubicBezTo>
                  <a:cubicBezTo>
                    <a:pt x="112" y="168"/>
                    <a:pt x="112" y="168"/>
                    <a:pt x="112" y="168"/>
                  </a:cubicBezTo>
                  <a:cubicBezTo>
                    <a:pt x="113" y="166"/>
                    <a:pt x="113" y="166"/>
                    <a:pt x="113" y="166"/>
                  </a:cubicBezTo>
                  <a:cubicBezTo>
                    <a:pt x="114" y="166"/>
                    <a:pt x="114" y="166"/>
                    <a:pt x="114" y="166"/>
                  </a:cubicBezTo>
                  <a:cubicBezTo>
                    <a:pt x="115" y="166"/>
                    <a:pt x="115" y="166"/>
                    <a:pt x="115" y="166"/>
                  </a:cubicBezTo>
                  <a:cubicBezTo>
                    <a:pt x="116" y="166"/>
                    <a:pt x="116" y="166"/>
                    <a:pt x="116" y="166"/>
                  </a:cubicBezTo>
                  <a:cubicBezTo>
                    <a:pt x="115" y="165"/>
                    <a:pt x="115" y="165"/>
                    <a:pt x="115" y="165"/>
                  </a:cubicBezTo>
                  <a:cubicBezTo>
                    <a:pt x="116" y="165"/>
                    <a:pt x="116" y="165"/>
                    <a:pt x="116" y="165"/>
                  </a:cubicBezTo>
                  <a:cubicBezTo>
                    <a:pt x="117" y="166"/>
                    <a:pt x="117" y="166"/>
                    <a:pt x="117" y="166"/>
                  </a:cubicBezTo>
                  <a:cubicBezTo>
                    <a:pt x="120" y="166"/>
                    <a:pt x="120" y="166"/>
                    <a:pt x="120" y="166"/>
                  </a:cubicBezTo>
                  <a:cubicBezTo>
                    <a:pt x="123" y="165"/>
                    <a:pt x="123" y="165"/>
                    <a:pt x="123" y="165"/>
                  </a:cubicBezTo>
                  <a:cubicBezTo>
                    <a:pt x="125" y="164"/>
                    <a:pt x="125" y="164"/>
                    <a:pt x="125" y="164"/>
                  </a:cubicBezTo>
                  <a:cubicBezTo>
                    <a:pt x="125" y="164"/>
                    <a:pt x="125" y="164"/>
                    <a:pt x="125" y="164"/>
                  </a:cubicBezTo>
                  <a:cubicBezTo>
                    <a:pt x="126" y="165"/>
                    <a:pt x="126" y="165"/>
                    <a:pt x="126" y="165"/>
                  </a:cubicBezTo>
                  <a:cubicBezTo>
                    <a:pt x="127" y="165"/>
                    <a:pt x="127" y="165"/>
                    <a:pt x="127" y="165"/>
                  </a:cubicBezTo>
                  <a:cubicBezTo>
                    <a:pt x="127" y="163"/>
                    <a:pt x="127" y="163"/>
                    <a:pt x="127" y="163"/>
                  </a:cubicBezTo>
                  <a:cubicBezTo>
                    <a:pt x="129" y="162"/>
                    <a:pt x="129" y="162"/>
                    <a:pt x="129" y="162"/>
                  </a:cubicBezTo>
                  <a:cubicBezTo>
                    <a:pt x="130" y="162"/>
                    <a:pt x="130" y="162"/>
                    <a:pt x="130" y="162"/>
                  </a:cubicBezTo>
                  <a:cubicBezTo>
                    <a:pt x="131" y="163"/>
                    <a:pt x="131" y="163"/>
                    <a:pt x="131" y="163"/>
                  </a:cubicBezTo>
                  <a:cubicBezTo>
                    <a:pt x="131" y="163"/>
                    <a:pt x="131" y="163"/>
                    <a:pt x="131" y="163"/>
                  </a:cubicBezTo>
                  <a:cubicBezTo>
                    <a:pt x="132" y="164"/>
                    <a:pt x="132" y="164"/>
                    <a:pt x="132" y="164"/>
                  </a:cubicBezTo>
                  <a:cubicBezTo>
                    <a:pt x="133" y="163"/>
                    <a:pt x="133" y="163"/>
                    <a:pt x="133" y="163"/>
                  </a:cubicBezTo>
                  <a:cubicBezTo>
                    <a:pt x="133" y="162"/>
                    <a:pt x="133" y="162"/>
                    <a:pt x="133" y="162"/>
                  </a:cubicBezTo>
                  <a:cubicBezTo>
                    <a:pt x="133" y="162"/>
                    <a:pt x="133" y="162"/>
                    <a:pt x="133" y="162"/>
                  </a:cubicBezTo>
                  <a:cubicBezTo>
                    <a:pt x="134" y="162"/>
                    <a:pt x="134" y="162"/>
                    <a:pt x="134" y="162"/>
                  </a:cubicBezTo>
                  <a:cubicBezTo>
                    <a:pt x="134" y="164"/>
                    <a:pt x="134" y="164"/>
                    <a:pt x="134" y="164"/>
                  </a:cubicBezTo>
                  <a:cubicBezTo>
                    <a:pt x="135" y="164"/>
                    <a:pt x="135" y="164"/>
                    <a:pt x="135" y="164"/>
                  </a:cubicBezTo>
                  <a:cubicBezTo>
                    <a:pt x="134" y="165"/>
                    <a:pt x="134" y="165"/>
                    <a:pt x="134" y="165"/>
                  </a:cubicBezTo>
                  <a:cubicBezTo>
                    <a:pt x="134" y="165"/>
                    <a:pt x="134" y="165"/>
                    <a:pt x="134" y="165"/>
                  </a:cubicBezTo>
                  <a:cubicBezTo>
                    <a:pt x="133" y="166"/>
                    <a:pt x="133" y="166"/>
                    <a:pt x="133" y="166"/>
                  </a:cubicBezTo>
                  <a:cubicBezTo>
                    <a:pt x="131" y="167"/>
                    <a:pt x="131" y="167"/>
                    <a:pt x="131" y="167"/>
                  </a:cubicBezTo>
                  <a:cubicBezTo>
                    <a:pt x="128" y="167"/>
                    <a:pt x="128" y="167"/>
                    <a:pt x="128" y="167"/>
                  </a:cubicBezTo>
                  <a:cubicBezTo>
                    <a:pt x="127" y="168"/>
                    <a:pt x="127" y="168"/>
                    <a:pt x="127" y="168"/>
                  </a:cubicBezTo>
                  <a:cubicBezTo>
                    <a:pt x="126" y="169"/>
                    <a:pt x="126" y="169"/>
                    <a:pt x="126" y="169"/>
                  </a:cubicBezTo>
                  <a:cubicBezTo>
                    <a:pt x="125" y="169"/>
                    <a:pt x="125" y="169"/>
                    <a:pt x="125" y="169"/>
                  </a:cubicBezTo>
                  <a:cubicBezTo>
                    <a:pt x="124" y="169"/>
                    <a:pt x="124" y="169"/>
                    <a:pt x="124" y="169"/>
                  </a:cubicBezTo>
                  <a:cubicBezTo>
                    <a:pt x="123" y="169"/>
                    <a:pt x="123" y="169"/>
                    <a:pt x="123" y="169"/>
                  </a:cubicBezTo>
                  <a:cubicBezTo>
                    <a:pt x="123" y="169"/>
                    <a:pt x="123" y="169"/>
                    <a:pt x="123" y="169"/>
                  </a:cubicBezTo>
                  <a:cubicBezTo>
                    <a:pt x="121" y="169"/>
                    <a:pt x="121" y="169"/>
                    <a:pt x="121" y="169"/>
                  </a:cubicBezTo>
                  <a:cubicBezTo>
                    <a:pt x="119" y="169"/>
                    <a:pt x="119" y="169"/>
                    <a:pt x="119" y="169"/>
                  </a:cubicBezTo>
                  <a:cubicBezTo>
                    <a:pt x="119" y="170"/>
                    <a:pt x="119" y="170"/>
                    <a:pt x="119" y="170"/>
                  </a:cubicBezTo>
                  <a:cubicBezTo>
                    <a:pt x="116" y="170"/>
                    <a:pt x="116" y="170"/>
                    <a:pt x="116" y="170"/>
                  </a:cubicBezTo>
                  <a:cubicBezTo>
                    <a:pt x="115" y="170"/>
                    <a:pt x="115" y="170"/>
                    <a:pt x="115" y="170"/>
                  </a:cubicBezTo>
                  <a:cubicBezTo>
                    <a:pt x="114" y="172"/>
                    <a:pt x="114" y="172"/>
                    <a:pt x="114" y="172"/>
                  </a:cubicBezTo>
                  <a:cubicBezTo>
                    <a:pt x="111" y="173"/>
                    <a:pt x="111" y="173"/>
                    <a:pt x="111" y="173"/>
                  </a:cubicBezTo>
                  <a:cubicBezTo>
                    <a:pt x="111" y="172"/>
                    <a:pt x="111" y="172"/>
                    <a:pt x="111" y="172"/>
                  </a:cubicBezTo>
                  <a:cubicBezTo>
                    <a:pt x="109" y="173"/>
                    <a:pt x="109" y="173"/>
                    <a:pt x="109" y="173"/>
                  </a:cubicBezTo>
                  <a:cubicBezTo>
                    <a:pt x="109" y="174"/>
                    <a:pt x="109" y="174"/>
                    <a:pt x="109" y="174"/>
                  </a:cubicBezTo>
                  <a:cubicBezTo>
                    <a:pt x="108" y="175"/>
                    <a:pt x="108" y="175"/>
                    <a:pt x="108" y="175"/>
                  </a:cubicBezTo>
                  <a:cubicBezTo>
                    <a:pt x="108" y="174"/>
                    <a:pt x="108" y="174"/>
                    <a:pt x="108" y="174"/>
                  </a:cubicBezTo>
                  <a:cubicBezTo>
                    <a:pt x="107" y="175"/>
                    <a:pt x="107" y="175"/>
                    <a:pt x="107" y="175"/>
                  </a:cubicBezTo>
                  <a:cubicBezTo>
                    <a:pt x="106" y="176"/>
                    <a:pt x="106" y="176"/>
                    <a:pt x="106" y="176"/>
                  </a:cubicBezTo>
                  <a:cubicBezTo>
                    <a:pt x="105" y="176"/>
                    <a:pt x="105" y="176"/>
                    <a:pt x="105" y="176"/>
                  </a:cubicBezTo>
                  <a:cubicBezTo>
                    <a:pt x="104" y="177"/>
                    <a:pt x="104" y="177"/>
                    <a:pt x="104" y="177"/>
                  </a:cubicBezTo>
                  <a:cubicBezTo>
                    <a:pt x="105" y="179"/>
                    <a:pt x="105" y="179"/>
                    <a:pt x="105" y="179"/>
                  </a:cubicBezTo>
                  <a:cubicBezTo>
                    <a:pt x="107" y="180"/>
                    <a:pt x="107" y="180"/>
                    <a:pt x="107" y="180"/>
                  </a:cubicBezTo>
                  <a:cubicBezTo>
                    <a:pt x="105" y="178"/>
                    <a:pt x="105" y="178"/>
                    <a:pt x="105" y="178"/>
                  </a:cubicBezTo>
                  <a:cubicBezTo>
                    <a:pt x="105" y="178"/>
                    <a:pt x="105" y="178"/>
                    <a:pt x="105" y="178"/>
                  </a:cubicBezTo>
                  <a:cubicBezTo>
                    <a:pt x="107" y="178"/>
                    <a:pt x="107" y="178"/>
                    <a:pt x="107" y="178"/>
                  </a:cubicBezTo>
                  <a:cubicBezTo>
                    <a:pt x="107" y="178"/>
                    <a:pt x="107" y="178"/>
                    <a:pt x="107" y="178"/>
                  </a:cubicBezTo>
                  <a:cubicBezTo>
                    <a:pt x="108" y="178"/>
                    <a:pt x="108" y="178"/>
                    <a:pt x="108" y="178"/>
                  </a:cubicBezTo>
                  <a:cubicBezTo>
                    <a:pt x="108" y="177"/>
                    <a:pt x="108" y="177"/>
                    <a:pt x="108" y="177"/>
                  </a:cubicBezTo>
                  <a:cubicBezTo>
                    <a:pt x="109" y="175"/>
                    <a:pt x="109" y="175"/>
                    <a:pt x="109" y="175"/>
                  </a:cubicBezTo>
                  <a:cubicBezTo>
                    <a:pt x="112" y="175"/>
                    <a:pt x="112" y="175"/>
                    <a:pt x="112" y="175"/>
                  </a:cubicBezTo>
                  <a:cubicBezTo>
                    <a:pt x="113" y="175"/>
                    <a:pt x="113" y="175"/>
                    <a:pt x="113" y="175"/>
                  </a:cubicBezTo>
                  <a:cubicBezTo>
                    <a:pt x="116" y="173"/>
                    <a:pt x="116" y="173"/>
                    <a:pt x="116" y="173"/>
                  </a:cubicBezTo>
                  <a:cubicBezTo>
                    <a:pt x="116" y="172"/>
                    <a:pt x="116" y="172"/>
                    <a:pt x="116" y="172"/>
                  </a:cubicBezTo>
                  <a:cubicBezTo>
                    <a:pt x="117" y="171"/>
                    <a:pt x="117" y="171"/>
                    <a:pt x="117" y="171"/>
                  </a:cubicBezTo>
                  <a:cubicBezTo>
                    <a:pt x="118" y="172"/>
                    <a:pt x="118" y="172"/>
                    <a:pt x="118" y="172"/>
                  </a:cubicBezTo>
                  <a:cubicBezTo>
                    <a:pt x="119" y="172"/>
                    <a:pt x="119" y="172"/>
                    <a:pt x="119" y="172"/>
                  </a:cubicBezTo>
                  <a:cubicBezTo>
                    <a:pt x="120" y="171"/>
                    <a:pt x="120" y="171"/>
                    <a:pt x="120" y="171"/>
                  </a:cubicBezTo>
                  <a:cubicBezTo>
                    <a:pt x="120" y="172"/>
                    <a:pt x="120" y="172"/>
                    <a:pt x="120" y="172"/>
                  </a:cubicBezTo>
                  <a:cubicBezTo>
                    <a:pt x="122" y="171"/>
                    <a:pt x="122" y="171"/>
                    <a:pt x="122" y="171"/>
                  </a:cubicBezTo>
                  <a:cubicBezTo>
                    <a:pt x="122" y="171"/>
                    <a:pt x="122" y="171"/>
                    <a:pt x="122" y="171"/>
                  </a:cubicBezTo>
                  <a:cubicBezTo>
                    <a:pt x="121" y="173"/>
                    <a:pt x="121" y="173"/>
                    <a:pt x="121" y="173"/>
                  </a:cubicBezTo>
                  <a:cubicBezTo>
                    <a:pt x="121" y="174"/>
                    <a:pt x="121" y="174"/>
                    <a:pt x="121" y="174"/>
                  </a:cubicBezTo>
                  <a:cubicBezTo>
                    <a:pt x="122" y="172"/>
                    <a:pt x="122" y="172"/>
                    <a:pt x="122" y="172"/>
                  </a:cubicBezTo>
                  <a:cubicBezTo>
                    <a:pt x="124" y="172"/>
                    <a:pt x="124" y="172"/>
                    <a:pt x="124" y="172"/>
                  </a:cubicBezTo>
                  <a:cubicBezTo>
                    <a:pt x="128" y="169"/>
                    <a:pt x="128" y="169"/>
                    <a:pt x="128" y="169"/>
                  </a:cubicBezTo>
                  <a:cubicBezTo>
                    <a:pt x="130" y="169"/>
                    <a:pt x="130" y="169"/>
                    <a:pt x="130" y="169"/>
                  </a:cubicBezTo>
                  <a:cubicBezTo>
                    <a:pt x="131" y="168"/>
                    <a:pt x="131" y="168"/>
                    <a:pt x="131" y="168"/>
                  </a:cubicBezTo>
                  <a:cubicBezTo>
                    <a:pt x="134" y="168"/>
                    <a:pt x="134" y="168"/>
                    <a:pt x="134" y="168"/>
                  </a:cubicBezTo>
                  <a:cubicBezTo>
                    <a:pt x="135" y="167"/>
                    <a:pt x="135" y="167"/>
                    <a:pt x="135" y="167"/>
                  </a:cubicBezTo>
                  <a:cubicBezTo>
                    <a:pt x="136" y="167"/>
                    <a:pt x="136" y="167"/>
                    <a:pt x="136" y="167"/>
                  </a:cubicBezTo>
                  <a:cubicBezTo>
                    <a:pt x="135" y="169"/>
                    <a:pt x="135" y="169"/>
                    <a:pt x="135" y="169"/>
                  </a:cubicBezTo>
                  <a:cubicBezTo>
                    <a:pt x="134" y="169"/>
                    <a:pt x="134" y="169"/>
                    <a:pt x="134" y="169"/>
                  </a:cubicBezTo>
                  <a:cubicBezTo>
                    <a:pt x="134" y="170"/>
                    <a:pt x="134" y="170"/>
                    <a:pt x="134" y="170"/>
                  </a:cubicBezTo>
                  <a:cubicBezTo>
                    <a:pt x="135" y="171"/>
                    <a:pt x="135" y="171"/>
                    <a:pt x="135" y="171"/>
                  </a:cubicBezTo>
                  <a:cubicBezTo>
                    <a:pt x="136" y="169"/>
                    <a:pt x="136" y="169"/>
                    <a:pt x="136" y="169"/>
                  </a:cubicBezTo>
                  <a:cubicBezTo>
                    <a:pt x="139" y="168"/>
                    <a:pt x="139" y="168"/>
                    <a:pt x="139" y="168"/>
                  </a:cubicBezTo>
                  <a:cubicBezTo>
                    <a:pt x="140" y="168"/>
                    <a:pt x="140" y="168"/>
                    <a:pt x="140" y="168"/>
                  </a:cubicBezTo>
                  <a:cubicBezTo>
                    <a:pt x="140" y="167"/>
                    <a:pt x="140" y="167"/>
                    <a:pt x="140" y="167"/>
                  </a:cubicBezTo>
                  <a:cubicBezTo>
                    <a:pt x="141" y="166"/>
                    <a:pt x="141" y="166"/>
                    <a:pt x="141" y="166"/>
                  </a:cubicBezTo>
                  <a:cubicBezTo>
                    <a:pt x="142" y="167"/>
                    <a:pt x="142" y="167"/>
                    <a:pt x="142" y="167"/>
                  </a:cubicBezTo>
                  <a:cubicBezTo>
                    <a:pt x="142" y="166"/>
                    <a:pt x="142" y="166"/>
                    <a:pt x="142" y="166"/>
                  </a:cubicBezTo>
                  <a:cubicBezTo>
                    <a:pt x="142" y="165"/>
                    <a:pt x="142" y="165"/>
                    <a:pt x="142" y="165"/>
                  </a:cubicBezTo>
                  <a:cubicBezTo>
                    <a:pt x="143" y="166"/>
                    <a:pt x="143" y="166"/>
                    <a:pt x="143" y="166"/>
                  </a:cubicBezTo>
                  <a:cubicBezTo>
                    <a:pt x="144" y="166"/>
                    <a:pt x="144" y="166"/>
                    <a:pt x="144" y="166"/>
                  </a:cubicBezTo>
                  <a:cubicBezTo>
                    <a:pt x="144" y="164"/>
                    <a:pt x="144" y="164"/>
                    <a:pt x="144" y="164"/>
                  </a:cubicBezTo>
                  <a:cubicBezTo>
                    <a:pt x="144" y="163"/>
                    <a:pt x="144" y="163"/>
                    <a:pt x="144" y="163"/>
                  </a:cubicBezTo>
                  <a:cubicBezTo>
                    <a:pt x="145" y="162"/>
                    <a:pt x="145" y="162"/>
                    <a:pt x="145" y="162"/>
                  </a:cubicBezTo>
                  <a:cubicBezTo>
                    <a:pt x="144" y="161"/>
                    <a:pt x="144" y="161"/>
                    <a:pt x="144" y="161"/>
                  </a:cubicBezTo>
                  <a:cubicBezTo>
                    <a:pt x="145" y="160"/>
                    <a:pt x="145" y="160"/>
                    <a:pt x="145" y="160"/>
                  </a:cubicBezTo>
                  <a:cubicBezTo>
                    <a:pt x="147" y="159"/>
                    <a:pt x="147" y="159"/>
                    <a:pt x="147" y="159"/>
                  </a:cubicBezTo>
                  <a:cubicBezTo>
                    <a:pt x="147" y="160"/>
                    <a:pt x="147" y="160"/>
                    <a:pt x="147" y="160"/>
                  </a:cubicBezTo>
                  <a:cubicBezTo>
                    <a:pt x="147" y="165"/>
                    <a:pt x="147" y="165"/>
                    <a:pt x="147" y="165"/>
                  </a:cubicBezTo>
                  <a:cubicBezTo>
                    <a:pt x="146" y="167"/>
                    <a:pt x="146" y="167"/>
                    <a:pt x="146" y="167"/>
                  </a:cubicBezTo>
                  <a:cubicBezTo>
                    <a:pt x="147" y="171"/>
                    <a:pt x="147" y="171"/>
                    <a:pt x="147" y="171"/>
                  </a:cubicBezTo>
                  <a:cubicBezTo>
                    <a:pt x="145" y="173"/>
                    <a:pt x="145" y="173"/>
                    <a:pt x="145" y="173"/>
                  </a:cubicBezTo>
                  <a:cubicBezTo>
                    <a:pt x="145" y="178"/>
                    <a:pt x="145" y="178"/>
                    <a:pt x="145" y="178"/>
                  </a:cubicBezTo>
                  <a:cubicBezTo>
                    <a:pt x="146" y="180"/>
                    <a:pt x="146" y="180"/>
                    <a:pt x="146" y="180"/>
                  </a:cubicBezTo>
                  <a:cubicBezTo>
                    <a:pt x="147" y="180"/>
                    <a:pt x="147" y="180"/>
                    <a:pt x="147" y="180"/>
                  </a:cubicBezTo>
                  <a:cubicBezTo>
                    <a:pt x="148" y="182"/>
                    <a:pt x="148" y="182"/>
                    <a:pt x="148" y="182"/>
                  </a:cubicBezTo>
                  <a:cubicBezTo>
                    <a:pt x="150" y="181"/>
                    <a:pt x="150" y="181"/>
                    <a:pt x="150" y="181"/>
                  </a:cubicBezTo>
                  <a:cubicBezTo>
                    <a:pt x="149" y="180"/>
                    <a:pt x="149" y="180"/>
                    <a:pt x="149" y="180"/>
                  </a:cubicBezTo>
                  <a:cubicBezTo>
                    <a:pt x="148" y="180"/>
                    <a:pt x="148" y="180"/>
                    <a:pt x="148" y="180"/>
                  </a:cubicBezTo>
                  <a:cubicBezTo>
                    <a:pt x="148" y="179"/>
                    <a:pt x="148" y="179"/>
                    <a:pt x="148" y="179"/>
                  </a:cubicBezTo>
                  <a:cubicBezTo>
                    <a:pt x="149" y="179"/>
                    <a:pt x="149" y="179"/>
                    <a:pt x="149" y="179"/>
                  </a:cubicBezTo>
                  <a:cubicBezTo>
                    <a:pt x="150" y="179"/>
                    <a:pt x="150" y="179"/>
                    <a:pt x="150" y="179"/>
                  </a:cubicBezTo>
                  <a:cubicBezTo>
                    <a:pt x="151" y="178"/>
                    <a:pt x="151" y="178"/>
                    <a:pt x="151" y="178"/>
                  </a:cubicBezTo>
                  <a:cubicBezTo>
                    <a:pt x="150" y="178"/>
                    <a:pt x="150" y="178"/>
                    <a:pt x="150" y="178"/>
                  </a:cubicBezTo>
                  <a:cubicBezTo>
                    <a:pt x="151" y="176"/>
                    <a:pt x="151" y="176"/>
                    <a:pt x="151" y="176"/>
                  </a:cubicBezTo>
                  <a:cubicBezTo>
                    <a:pt x="153" y="177"/>
                    <a:pt x="153" y="177"/>
                    <a:pt x="153" y="177"/>
                  </a:cubicBezTo>
                  <a:cubicBezTo>
                    <a:pt x="153" y="178"/>
                    <a:pt x="153" y="178"/>
                    <a:pt x="153" y="178"/>
                  </a:cubicBezTo>
                  <a:cubicBezTo>
                    <a:pt x="154" y="177"/>
                    <a:pt x="154" y="177"/>
                    <a:pt x="154" y="177"/>
                  </a:cubicBezTo>
                  <a:cubicBezTo>
                    <a:pt x="153" y="174"/>
                    <a:pt x="153" y="174"/>
                    <a:pt x="153" y="174"/>
                  </a:cubicBezTo>
                  <a:cubicBezTo>
                    <a:pt x="154" y="174"/>
                    <a:pt x="154" y="174"/>
                    <a:pt x="154" y="174"/>
                  </a:cubicBezTo>
                  <a:cubicBezTo>
                    <a:pt x="156" y="173"/>
                    <a:pt x="156" y="173"/>
                    <a:pt x="156" y="173"/>
                  </a:cubicBezTo>
                  <a:cubicBezTo>
                    <a:pt x="156" y="172"/>
                    <a:pt x="156" y="172"/>
                    <a:pt x="156" y="172"/>
                  </a:cubicBezTo>
                  <a:cubicBezTo>
                    <a:pt x="158" y="172"/>
                    <a:pt x="158" y="172"/>
                    <a:pt x="158" y="172"/>
                  </a:cubicBezTo>
                  <a:cubicBezTo>
                    <a:pt x="158" y="173"/>
                    <a:pt x="158" y="173"/>
                    <a:pt x="158" y="173"/>
                  </a:cubicBezTo>
                  <a:cubicBezTo>
                    <a:pt x="158" y="174"/>
                    <a:pt x="158" y="174"/>
                    <a:pt x="158" y="174"/>
                  </a:cubicBezTo>
                  <a:cubicBezTo>
                    <a:pt x="157" y="175"/>
                    <a:pt x="157" y="175"/>
                    <a:pt x="157" y="175"/>
                  </a:cubicBezTo>
                  <a:cubicBezTo>
                    <a:pt x="157" y="176"/>
                    <a:pt x="157" y="176"/>
                    <a:pt x="157" y="176"/>
                  </a:cubicBezTo>
                  <a:cubicBezTo>
                    <a:pt x="156" y="177"/>
                    <a:pt x="156" y="177"/>
                    <a:pt x="156" y="177"/>
                  </a:cubicBezTo>
                  <a:cubicBezTo>
                    <a:pt x="156" y="178"/>
                    <a:pt x="156" y="178"/>
                    <a:pt x="156" y="178"/>
                  </a:cubicBezTo>
                  <a:cubicBezTo>
                    <a:pt x="156" y="178"/>
                    <a:pt x="156" y="178"/>
                    <a:pt x="156" y="178"/>
                  </a:cubicBezTo>
                  <a:cubicBezTo>
                    <a:pt x="157" y="178"/>
                    <a:pt x="157" y="178"/>
                    <a:pt x="157" y="178"/>
                  </a:cubicBezTo>
                  <a:cubicBezTo>
                    <a:pt x="157" y="178"/>
                    <a:pt x="157" y="178"/>
                    <a:pt x="157" y="178"/>
                  </a:cubicBezTo>
                  <a:cubicBezTo>
                    <a:pt x="157" y="179"/>
                    <a:pt x="157" y="179"/>
                    <a:pt x="157" y="179"/>
                  </a:cubicBezTo>
                  <a:cubicBezTo>
                    <a:pt x="156" y="179"/>
                    <a:pt x="156" y="179"/>
                    <a:pt x="156" y="179"/>
                  </a:cubicBezTo>
                  <a:cubicBezTo>
                    <a:pt x="155" y="181"/>
                    <a:pt x="155" y="181"/>
                    <a:pt x="155" y="181"/>
                  </a:cubicBezTo>
                  <a:cubicBezTo>
                    <a:pt x="154" y="180"/>
                    <a:pt x="154" y="180"/>
                    <a:pt x="154" y="180"/>
                  </a:cubicBezTo>
                  <a:cubicBezTo>
                    <a:pt x="154" y="181"/>
                    <a:pt x="154" y="181"/>
                    <a:pt x="154" y="181"/>
                  </a:cubicBezTo>
                  <a:cubicBezTo>
                    <a:pt x="153" y="182"/>
                    <a:pt x="153" y="182"/>
                    <a:pt x="153" y="182"/>
                  </a:cubicBezTo>
                  <a:cubicBezTo>
                    <a:pt x="154" y="183"/>
                    <a:pt x="154" y="183"/>
                    <a:pt x="154" y="183"/>
                  </a:cubicBezTo>
                  <a:cubicBezTo>
                    <a:pt x="155" y="183"/>
                    <a:pt x="155" y="183"/>
                    <a:pt x="155" y="183"/>
                  </a:cubicBezTo>
                  <a:cubicBezTo>
                    <a:pt x="156" y="184"/>
                    <a:pt x="156" y="184"/>
                    <a:pt x="156" y="184"/>
                  </a:cubicBezTo>
                  <a:cubicBezTo>
                    <a:pt x="157" y="184"/>
                    <a:pt x="157" y="184"/>
                    <a:pt x="157" y="184"/>
                  </a:cubicBezTo>
                  <a:cubicBezTo>
                    <a:pt x="159" y="183"/>
                    <a:pt x="159" y="183"/>
                    <a:pt x="159" y="183"/>
                  </a:cubicBezTo>
                  <a:cubicBezTo>
                    <a:pt x="160" y="183"/>
                    <a:pt x="160" y="183"/>
                    <a:pt x="160" y="183"/>
                  </a:cubicBezTo>
                  <a:cubicBezTo>
                    <a:pt x="161" y="180"/>
                    <a:pt x="161" y="180"/>
                    <a:pt x="161" y="180"/>
                  </a:cubicBezTo>
                  <a:cubicBezTo>
                    <a:pt x="163" y="179"/>
                    <a:pt x="163" y="179"/>
                    <a:pt x="163" y="179"/>
                  </a:cubicBezTo>
                  <a:cubicBezTo>
                    <a:pt x="164" y="178"/>
                    <a:pt x="164" y="178"/>
                    <a:pt x="164" y="178"/>
                  </a:cubicBezTo>
                  <a:cubicBezTo>
                    <a:pt x="165" y="179"/>
                    <a:pt x="165" y="179"/>
                    <a:pt x="165" y="179"/>
                  </a:cubicBezTo>
                  <a:cubicBezTo>
                    <a:pt x="166" y="179"/>
                    <a:pt x="166" y="179"/>
                    <a:pt x="166" y="179"/>
                  </a:cubicBezTo>
                  <a:cubicBezTo>
                    <a:pt x="167" y="180"/>
                    <a:pt x="167" y="180"/>
                    <a:pt x="167" y="180"/>
                  </a:cubicBezTo>
                  <a:cubicBezTo>
                    <a:pt x="168" y="180"/>
                    <a:pt x="168" y="180"/>
                    <a:pt x="168" y="180"/>
                  </a:cubicBezTo>
                  <a:cubicBezTo>
                    <a:pt x="170" y="181"/>
                    <a:pt x="170" y="181"/>
                    <a:pt x="170" y="181"/>
                  </a:cubicBezTo>
                  <a:cubicBezTo>
                    <a:pt x="171" y="181"/>
                    <a:pt x="171" y="181"/>
                    <a:pt x="171" y="181"/>
                  </a:cubicBezTo>
                  <a:cubicBezTo>
                    <a:pt x="171" y="183"/>
                    <a:pt x="171" y="183"/>
                    <a:pt x="171" y="183"/>
                  </a:cubicBezTo>
                  <a:cubicBezTo>
                    <a:pt x="172" y="186"/>
                    <a:pt x="172" y="186"/>
                    <a:pt x="172" y="186"/>
                  </a:cubicBezTo>
                  <a:cubicBezTo>
                    <a:pt x="172" y="187"/>
                    <a:pt x="172" y="187"/>
                    <a:pt x="172" y="187"/>
                  </a:cubicBezTo>
                  <a:cubicBezTo>
                    <a:pt x="173" y="189"/>
                    <a:pt x="173" y="189"/>
                    <a:pt x="173" y="189"/>
                  </a:cubicBezTo>
                  <a:cubicBezTo>
                    <a:pt x="178" y="193"/>
                    <a:pt x="178" y="193"/>
                    <a:pt x="178" y="193"/>
                  </a:cubicBezTo>
                  <a:cubicBezTo>
                    <a:pt x="179" y="194"/>
                    <a:pt x="179" y="194"/>
                    <a:pt x="179" y="194"/>
                  </a:cubicBezTo>
                  <a:cubicBezTo>
                    <a:pt x="180" y="195"/>
                    <a:pt x="180" y="195"/>
                    <a:pt x="180" y="195"/>
                  </a:cubicBezTo>
                  <a:cubicBezTo>
                    <a:pt x="182" y="197"/>
                    <a:pt x="182" y="197"/>
                    <a:pt x="182" y="197"/>
                  </a:cubicBezTo>
                  <a:cubicBezTo>
                    <a:pt x="183" y="197"/>
                    <a:pt x="183" y="197"/>
                    <a:pt x="183" y="197"/>
                  </a:cubicBezTo>
                  <a:cubicBezTo>
                    <a:pt x="184" y="197"/>
                    <a:pt x="184" y="197"/>
                    <a:pt x="184" y="197"/>
                  </a:cubicBezTo>
                  <a:cubicBezTo>
                    <a:pt x="185" y="199"/>
                    <a:pt x="185" y="199"/>
                    <a:pt x="185" y="199"/>
                  </a:cubicBezTo>
                  <a:cubicBezTo>
                    <a:pt x="185" y="199"/>
                    <a:pt x="185" y="199"/>
                    <a:pt x="185" y="199"/>
                  </a:cubicBezTo>
                  <a:cubicBezTo>
                    <a:pt x="186" y="198"/>
                    <a:pt x="186" y="198"/>
                    <a:pt x="186" y="198"/>
                  </a:cubicBezTo>
                  <a:cubicBezTo>
                    <a:pt x="186" y="199"/>
                    <a:pt x="186" y="199"/>
                    <a:pt x="186" y="199"/>
                  </a:cubicBezTo>
                  <a:cubicBezTo>
                    <a:pt x="188" y="200"/>
                    <a:pt x="188" y="200"/>
                    <a:pt x="188" y="200"/>
                  </a:cubicBezTo>
                  <a:cubicBezTo>
                    <a:pt x="189" y="200"/>
                    <a:pt x="189" y="200"/>
                    <a:pt x="189" y="200"/>
                  </a:cubicBezTo>
                  <a:cubicBezTo>
                    <a:pt x="189" y="202"/>
                    <a:pt x="189" y="202"/>
                    <a:pt x="189" y="202"/>
                  </a:cubicBezTo>
                  <a:cubicBezTo>
                    <a:pt x="190" y="203"/>
                    <a:pt x="190" y="203"/>
                    <a:pt x="190" y="203"/>
                  </a:cubicBezTo>
                  <a:cubicBezTo>
                    <a:pt x="191" y="202"/>
                    <a:pt x="191" y="202"/>
                    <a:pt x="191" y="202"/>
                  </a:cubicBezTo>
                  <a:cubicBezTo>
                    <a:pt x="190" y="201"/>
                    <a:pt x="190" y="201"/>
                    <a:pt x="190" y="201"/>
                  </a:cubicBezTo>
                  <a:cubicBezTo>
                    <a:pt x="190" y="200"/>
                    <a:pt x="190" y="200"/>
                    <a:pt x="190" y="200"/>
                  </a:cubicBezTo>
                  <a:cubicBezTo>
                    <a:pt x="189" y="199"/>
                    <a:pt x="189" y="199"/>
                    <a:pt x="189" y="199"/>
                  </a:cubicBezTo>
                  <a:cubicBezTo>
                    <a:pt x="189" y="199"/>
                    <a:pt x="189" y="199"/>
                    <a:pt x="189" y="199"/>
                  </a:cubicBezTo>
                  <a:cubicBezTo>
                    <a:pt x="191" y="200"/>
                    <a:pt x="191" y="200"/>
                    <a:pt x="191" y="200"/>
                  </a:cubicBezTo>
                  <a:cubicBezTo>
                    <a:pt x="191" y="200"/>
                    <a:pt x="191" y="200"/>
                    <a:pt x="191" y="200"/>
                  </a:cubicBezTo>
                  <a:cubicBezTo>
                    <a:pt x="192" y="200"/>
                    <a:pt x="192" y="200"/>
                    <a:pt x="192" y="200"/>
                  </a:cubicBezTo>
                  <a:cubicBezTo>
                    <a:pt x="192" y="199"/>
                    <a:pt x="192" y="199"/>
                    <a:pt x="192" y="199"/>
                  </a:cubicBezTo>
                  <a:cubicBezTo>
                    <a:pt x="193" y="199"/>
                    <a:pt x="193" y="199"/>
                    <a:pt x="193" y="199"/>
                  </a:cubicBezTo>
                  <a:cubicBezTo>
                    <a:pt x="195" y="201"/>
                    <a:pt x="195" y="201"/>
                    <a:pt x="195" y="201"/>
                  </a:cubicBezTo>
                  <a:cubicBezTo>
                    <a:pt x="195" y="202"/>
                    <a:pt x="195" y="202"/>
                    <a:pt x="195" y="202"/>
                  </a:cubicBezTo>
                  <a:cubicBezTo>
                    <a:pt x="196" y="202"/>
                    <a:pt x="196" y="202"/>
                    <a:pt x="196" y="202"/>
                  </a:cubicBezTo>
                  <a:cubicBezTo>
                    <a:pt x="196" y="204"/>
                    <a:pt x="196" y="204"/>
                    <a:pt x="196" y="204"/>
                  </a:cubicBezTo>
                  <a:cubicBezTo>
                    <a:pt x="197" y="205"/>
                    <a:pt x="197" y="205"/>
                    <a:pt x="197" y="205"/>
                  </a:cubicBezTo>
                  <a:cubicBezTo>
                    <a:pt x="197" y="206"/>
                    <a:pt x="197" y="206"/>
                    <a:pt x="197" y="206"/>
                  </a:cubicBezTo>
                  <a:cubicBezTo>
                    <a:pt x="198" y="208"/>
                    <a:pt x="198" y="208"/>
                    <a:pt x="198" y="208"/>
                  </a:cubicBezTo>
                  <a:cubicBezTo>
                    <a:pt x="197" y="209"/>
                    <a:pt x="197" y="209"/>
                    <a:pt x="197" y="209"/>
                  </a:cubicBezTo>
                  <a:cubicBezTo>
                    <a:pt x="197" y="210"/>
                    <a:pt x="197" y="210"/>
                    <a:pt x="197" y="210"/>
                  </a:cubicBezTo>
                  <a:cubicBezTo>
                    <a:pt x="196" y="212"/>
                    <a:pt x="196" y="212"/>
                    <a:pt x="196" y="212"/>
                  </a:cubicBezTo>
                  <a:cubicBezTo>
                    <a:pt x="193" y="211"/>
                    <a:pt x="193" y="211"/>
                    <a:pt x="193" y="211"/>
                  </a:cubicBezTo>
                  <a:cubicBezTo>
                    <a:pt x="192" y="211"/>
                    <a:pt x="192" y="211"/>
                    <a:pt x="192" y="211"/>
                  </a:cubicBezTo>
                  <a:cubicBezTo>
                    <a:pt x="192" y="211"/>
                    <a:pt x="192" y="211"/>
                    <a:pt x="192" y="211"/>
                  </a:cubicBezTo>
                  <a:cubicBezTo>
                    <a:pt x="191" y="212"/>
                    <a:pt x="191" y="212"/>
                    <a:pt x="191" y="212"/>
                  </a:cubicBezTo>
                  <a:cubicBezTo>
                    <a:pt x="189" y="211"/>
                    <a:pt x="189" y="211"/>
                    <a:pt x="189" y="211"/>
                  </a:cubicBezTo>
                  <a:cubicBezTo>
                    <a:pt x="188" y="211"/>
                    <a:pt x="188" y="211"/>
                    <a:pt x="188" y="211"/>
                  </a:cubicBezTo>
                  <a:cubicBezTo>
                    <a:pt x="189" y="212"/>
                    <a:pt x="189" y="212"/>
                    <a:pt x="189" y="212"/>
                  </a:cubicBezTo>
                  <a:cubicBezTo>
                    <a:pt x="188" y="213"/>
                    <a:pt x="188" y="213"/>
                    <a:pt x="188" y="213"/>
                  </a:cubicBezTo>
                  <a:cubicBezTo>
                    <a:pt x="188" y="214"/>
                    <a:pt x="188" y="214"/>
                    <a:pt x="188" y="214"/>
                  </a:cubicBezTo>
                  <a:cubicBezTo>
                    <a:pt x="186" y="214"/>
                    <a:pt x="186" y="214"/>
                    <a:pt x="186" y="214"/>
                  </a:cubicBezTo>
                  <a:cubicBezTo>
                    <a:pt x="185" y="214"/>
                    <a:pt x="185" y="214"/>
                    <a:pt x="185" y="214"/>
                  </a:cubicBezTo>
                  <a:cubicBezTo>
                    <a:pt x="186" y="215"/>
                    <a:pt x="186" y="215"/>
                    <a:pt x="186" y="215"/>
                  </a:cubicBezTo>
                  <a:cubicBezTo>
                    <a:pt x="187" y="215"/>
                    <a:pt x="187" y="215"/>
                    <a:pt x="187" y="215"/>
                  </a:cubicBezTo>
                  <a:cubicBezTo>
                    <a:pt x="187" y="217"/>
                    <a:pt x="187" y="217"/>
                    <a:pt x="187" y="217"/>
                  </a:cubicBezTo>
                  <a:cubicBezTo>
                    <a:pt x="188" y="218"/>
                    <a:pt x="188" y="218"/>
                    <a:pt x="188" y="218"/>
                  </a:cubicBezTo>
                  <a:cubicBezTo>
                    <a:pt x="189" y="217"/>
                    <a:pt x="189" y="217"/>
                    <a:pt x="189" y="217"/>
                  </a:cubicBezTo>
                  <a:cubicBezTo>
                    <a:pt x="190" y="218"/>
                    <a:pt x="190" y="218"/>
                    <a:pt x="190" y="218"/>
                  </a:cubicBezTo>
                  <a:cubicBezTo>
                    <a:pt x="190" y="219"/>
                    <a:pt x="190" y="219"/>
                    <a:pt x="190" y="219"/>
                  </a:cubicBezTo>
                  <a:cubicBezTo>
                    <a:pt x="192" y="219"/>
                    <a:pt x="192" y="219"/>
                    <a:pt x="192" y="219"/>
                  </a:cubicBezTo>
                  <a:cubicBezTo>
                    <a:pt x="194" y="220"/>
                    <a:pt x="194" y="220"/>
                    <a:pt x="194" y="220"/>
                  </a:cubicBezTo>
                  <a:cubicBezTo>
                    <a:pt x="196" y="221"/>
                    <a:pt x="196" y="221"/>
                    <a:pt x="196" y="221"/>
                  </a:cubicBezTo>
                  <a:cubicBezTo>
                    <a:pt x="199" y="222"/>
                    <a:pt x="199" y="222"/>
                    <a:pt x="199" y="222"/>
                  </a:cubicBezTo>
                  <a:cubicBezTo>
                    <a:pt x="200" y="222"/>
                    <a:pt x="200" y="222"/>
                    <a:pt x="200" y="222"/>
                  </a:cubicBezTo>
                  <a:cubicBezTo>
                    <a:pt x="200" y="221"/>
                    <a:pt x="200" y="221"/>
                    <a:pt x="200" y="221"/>
                  </a:cubicBezTo>
                  <a:cubicBezTo>
                    <a:pt x="201" y="221"/>
                    <a:pt x="201" y="221"/>
                    <a:pt x="201" y="221"/>
                  </a:cubicBezTo>
                  <a:cubicBezTo>
                    <a:pt x="202" y="222"/>
                    <a:pt x="202" y="222"/>
                    <a:pt x="202" y="222"/>
                  </a:cubicBezTo>
                  <a:cubicBezTo>
                    <a:pt x="202" y="223"/>
                    <a:pt x="202" y="223"/>
                    <a:pt x="202" y="223"/>
                  </a:cubicBezTo>
                  <a:cubicBezTo>
                    <a:pt x="204" y="221"/>
                    <a:pt x="204" y="221"/>
                    <a:pt x="204" y="221"/>
                  </a:cubicBezTo>
                  <a:cubicBezTo>
                    <a:pt x="205" y="222"/>
                    <a:pt x="205" y="222"/>
                    <a:pt x="205" y="222"/>
                  </a:cubicBezTo>
                  <a:cubicBezTo>
                    <a:pt x="205" y="222"/>
                    <a:pt x="205" y="222"/>
                    <a:pt x="205" y="222"/>
                  </a:cubicBezTo>
                  <a:cubicBezTo>
                    <a:pt x="206" y="221"/>
                    <a:pt x="206" y="221"/>
                    <a:pt x="206" y="221"/>
                  </a:cubicBezTo>
                  <a:cubicBezTo>
                    <a:pt x="207" y="221"/>
                    <a:pt x="207" y="221"/>
                    <a:pt x="207" y="221"/>
                  </a:cubicBezTo>
                  <a:cubicBezTo>
                    <a:pt x="207" y="222"/>
                    <a:pt x="207" y="222"/>
                    <a:pt x="207" y="222"/>
                  </a:cubicBezTo>
                  <a:cubicBezTo>
                    <a:pt x="207" y="222"/>
                    <a:pt x="207" y="222"/>
                    <a:pt x="207" y="222"/>
                  </a:cubicBezTo>
                  <a:cubicBezTo>
                    <a:pt x="209" y="221"/>
                    <a:pt x="209" y="221"/>
                    <a:pt x="209" y="221"/>
                  </a:cubicBezTo>
                  <a:cubicBezTo>
                    <a:pt x="213" y="220"/>
                    <a:pt x="213" y="220"/>
                    <a:pt x="213" y="220"/>
                  </a:cubicBezTo>
                  <a:cubicBezTo>
                    <a:pt x="214" y="219"/>
                    <a:pt x="214" y="219"/>
                    <a:pt x="214" y="219"/>
                  </a:cubicBezTo>
                  <a:cubicBezTo>
                    <a:pt x="214" y="220"/>
                    <a:pt x="214" y="220"/>
                    <a:pt x="214" y="220"/>
                  </a:cubicBezTo>
                  <a:cubicBezTo>
                    <a:pt x="213" y="221"/>
                    <a:pt x="213" y="221"/>
                    <a:pt x="213" y="221"/>
                  </a:cubicBezTo>
                  <a:cubicBezTo>
                    <a:pt x="213" y="222"/>
                    <a:pt x="213" y="222"/>
                    <a:pt x="213" y="222"/>
                  </a:cubicBezTo>
                  <a:cubicBezTo>
                    <a:pt x="214" y="222"/>
                    <a:pt x="214" y="222"/>
                    <a:pt x="214" y="222"/>
                  </a:cubicBezTo>
                  <a:cubicBezTo>
                    <a:pt x="214" y="223"/>
                    <a:pt x="214" y="223"/>
                    <a:pt x="214" y="223"/>
                  </a:cubicBezTo>
                  <a:cubicBezTo>
                    <a:pt x="214" y="224"/>
                    <a:pt x="214" y="224"/>
                    <a:pt x="214" y="224"/>
                  </a:cubicBezTo>
                  <a:cubicBezTo>
                    <a:pt x="214" y="225"/>
                    <a:pt x="214" y="225"/>
                    <a:pt x="214" y="225"/>
                  </a:cubicBezTo>
                  <a:cubicBezTo>
                    <a:pt x="215" y="225"/>
                    <a:pt x="215" y="225"/>
                    <a:pt x="215" y="225"/>
                  </a:cubicBezTo>
                  <a:cubicBezTo>
                    <a:pt x="215" y="224"/>
                    <a:pt x="215" y="224"/>
                    <a:pt x="215" y="224"/>
                  </a:cubicBezTo>
                  <a:cubicBezTo>
                    <a:pt x="216" y="225"/>
                    <a:pt x="216" y="225"/>
                    <a:pt x="216" y="225"/>
                  </a:cubicBezTo>
                  <a:cubicBezTo>
                    <a:pt x="216" y="226"/>
                    <a:pt x="216" y="226"/>
                    <a:pt x="216" y="226"/>
                  </a:cubicBezTo>
                  <a:cubicBezTo>
                    <a:pt x="215" y="228"/>
                    <a:pt x="215" y="228"/>
                    <a:pt x="215" y="228"/>
                  </a:cubicBezTo>
                  <a:cubicBezTo>
                    <a:pt x="215" y="229"/>
                    <a:pt x="215" y="229"/>
                    <a:pt x="215" y="229"/>
                  </a:cubicBezTo>
                  <a:cubicBezTo>
                    <a:pt x="216" y="229"/>
                    <a:pt x="216" y="229"/>
                    <a:pt x="216" y="229"/>
                  </a:cubicBezTo>
                  <a:cubicBezTo>
                    <a:pt x="217" y="228"/>
                    <a:pt x="217" y="228"/>
                    <a:pt x="217" y="228"/>
                  </a:cubicBezTo>
                  <a:cubicBezTo>
                    <a:pt x="217" y="227"/>
                    <a:pt x="217" y="227"/>
                    <a:pt x="217" y="227"/>
                  </a:cubicBezTo>
                  <a:cubicBezTo>
                    <a:pt x="217" y="226"/>
                    <a:pt x="217" y="226"/>
                    <a:pt x="217" y="226"/>
                  </a:cubicBezTo>
                  <a:cubicBezTo>
                    <a:pt x="218" y="226"/>
                    <a:pt x="218" y="226"/>
                    <a:pt x="218" y="226"/>
                  </a:cubicBezTo>
                  <a:cubicBezTo>
                    <a:pt x="218" y="228"/>
                    <a:pt x="218" y="228"/>
                    <a:pt x="218" y="228"/>
                  </a:cubicBezTo>
                  <a:cubicBezTo>
                    <a:pt x="217" y="230"/>
                    <a:pt x="217" y="230"/>
                    <a:pt x="217" y="230"/>
                  </a:cubicBezTo>
                  <a:cubicBezTo>
                    <a:pt x="216" y="231"/>
                    <a:pt x="216" y="231"/>
                    <a:pt x="216" y="231"/>
                  </a:cubicBezTo>
                  <a:cubicBezTo>
                    <a:pt x="216" y="233"/>
                    <a:pt x="216" y="233"/>
                    <a:pt x="216" y="233"/>
                  </a:cubicBezTo>
                  <a:cubicBezTo>
                    <a:pt x="217" y="235"/>
                    <a:pt x="217" y="235"/>
                    <a:pt x="217" y="235"/>
                  </a:cubicBezTo>
                  <a:cubicBezTo>
                    <a:pt x="217" y="237"/>
                    <a:pt x="217" y="237"/>
                    <a:pt x="217" y="237"/>
                  </a:cubicBezTo>
                  <a:cubicBezTo>
                    <a:pt x="216" y="239"/>
                    <a:pt x="216" y="239"/>
                    <a:pt x="216" y="239"/>
                  </a:cubicBezTo>
                  <a:cubicBezTo>
                    <a:pt x="217" y="239"/>
                    <a:pt x="217" y="239"/>
                    <a:pt x="217" y="239"/>
                  </a:cubicBezTo>
                  <a:cubicBezTo>
                    <a:pt x="217" y="240"/>
                    <a:pt x="217" y="240"/>
                    <a:pt x="217" y="240"/>
                  </a:cubicBezTo>
                  <a:cubicBezTo>
                    <a:pt x="217" y="241"/>
                    <a:pt x="217" y="241"/>
                    <a:pt x="217" y="241"/>
                  </a:cubicBezTo>
                  <a:cubicBezTo>
                    <a:pt x="217" y="242"/>
                    <a:pt x="217" y="242"/>
                    <a:pt x="217" y="242"/>
                  </a:cubicBezTo>
                  <a:cubicBezTo>
                    <a:pt x="218" y="244"/>
                    <a:pt x="218" y="244"/>
                    <a:pt x="218" y="244"/>
                  </a:cubicBezTo>
                  <a:cubicBezTo>
                    <a:pt x="218" y="248"/>
                    <a:pt x="218" y="248"/>
                    <a:pt x="218" y="248"/>
                  </a:cubicBezTo>
                  <a:cubicBezTo>
                    <a:pt x="218" y="244"/>
                    <a:pt x="218" y="244"/>
                    <a:pt x="218" y="244"/>
                  </a:cubicBezTo>
                  <a:cubicBezTo>
                    <a:pt x="218" y="241"/>
                    <a:pt x="218" y="241"/>
                    <a:pt x="218" y="241"/>
                  </a:cubicBezTo>
                  <a:cubicBezTo>
                    <a:pt x="218" y="238"/>
                    <a:pt x="218" y="238"/>
                    <a:pt x="218" y="238"/>
                  </a:cubicBezTo>
                  <a:cubicBezTo>
                    <a:pt x="220" y="235"/>
                    <a:pt x="220" y="235"/>
                    <a:pt x="220" y="235"/>
                  </a:cubicBezTo>
                  <a:cubicBezTo>
                    <a:pt x="220" y="235"/>
                    <a:pt x="220" y="235"/>
                    <a:pt x="220" y="235"/>
                  </a:cubicBezTo>
                  <a:cubicBezTo>
                    <a:pt x="220" y="237"/>
                    <a:pt x="220" y="237"/>
                    <a:pt x="220" y="237"/>
                  </a:cubicBezTo>
                  <a:cubicBezTo>
                    <a:pt x="220" y="237"/>
                    <a:pt x="220" y="237"/>
                    <a:pt x="220" y="237"/>
                  </a:cubicBezTo>
                  <a:cubicBezTo>
                    <a:pt x="220" y="238"/>
                    <a:pt x="220" y="238"/>
                    <a:pt x="220" y="238"/>
                  </a:cubicBezTo>
                  <a:cubicBezTo>
                    <a:pt x="220" y="238"/>
                    <a:pt x="220" y="238"/>
                    <a:pt x="220" y="238"/>
                  </a:cubicBezTo>
                  <a:cubicBezTo>
                    <a:pt x="221" y="237"/>
                    <a:pt x="221" y="237"/>
                    <a:pt x="221" y="237"/>
                  </a:cubicBezTo>
                  <a:cubicBezTo>
                    <a:pt x="221" y="238"/>
                    <a:pt x="221" y="238"/>
                    <a:pt x="221" y="238"/>
                  </a:cubicBezTo>
                  <a:cubicBezTo>
                    <a:pt x="222" y="237"/>
                    <a:pt x="222" y="237"/>
                    <a:pt x="222" y="237"/>
                  </a:cubicBezTo>
                  <a:cubicBezTo>
                    <a:pt x="222" y="236"/>
                    <a:pt x="222" y="236"/>
                    <a:pt x="222" y="236"/>
                  </a:cubicBezTo>
                  <a:cubicBezTo>
                    <a:pt x="221" y="235"/>
                    <a:pt x="221" y="235"/>
                    <a:pt x="221" y="235"/>
                  </a:cubicBezTo>
                  <a:cubicBezTo>
                    <a:pt x="221" y="234"/>
                    <a:pt x="221" y="234"/>
                    <a:pt x="221" y="234"/>
                  </a:cubicBezTo>
                  <a:cubicBezTo>
                    <a:pt x="222" y="234"/>
                    <a:pt x="222" y="234"/>
                    <a:pt x="222" y="234"/>
                  </a:cubicBezTo>
                  <a:cubicBezTo>
                    <a:pt x="223" y="233"/>
                    <a:pt x="223" y="233"/>
                    <a:pt x="223" y="233"/>
                  </a:cubicBezTo>
                  <a:cubicBezTo>
                    <a:pt x="222" y="232"/>
                    <a:pt x="222" y="232"/>
                    <a:pt x="222" y="232"/>
                  </a:cubicBezTo>
                  <a:cubicBezTo>
                    <a:pt x="222" y="232"/>
                    <a:pt x="222" y="232"/>
                    <a:pt x="222" y="232"/>
                  </a:cubicBezTo>
                  <a:cubicBezTo>
                    <a:pt x="222" y="229"/>
                    <a:pt x="222" y="229"/>
                    <a:pt x="222" y="229"/>
                  </a:cubicBezTo>
                  <a:cubicBezTo>
                    <a:pt x="223" y="226"/>
                    <a:pt x="223" y="226"/>
                    <a:pt x="223" y="226"/>
                  </a:cubicBezTo>
                  <a:cubicBezTo>
                    <a:pt x="223" y="225"/>
                    <a:pt x="223" y="225"/>
                    <a:pt x="223" y="225"/>
                  </a:cubicBezTo>
                  <a:cubicBezTo>
                    <a:pt x="223" y="224"/>
                    <a:pt x="223" y="224"/>
                    <a:pt x="223" y="224"/>
                  </a:cubicBezTo>
                  <a:cubicBezTo>
                    <a:pt x="224" y="223"/>
                    <a:pt x="224" y="223"/>
                    <a:pt x="224" y="223"/>
                  </a:cubicBezTo>
                  <a:cubicBezTo>
                    <a:pt x="226" y="223"/>
                    <a:pt x="226" y="223"/>
                    <a:pt x="226" y="223"/>
                  </a:cubicBezTo>
                  <a:cubicBezTo>
                    <a:pt x="226" y="223"/>
                    <a:pt x="226" y="223"/>
                    <a:pt x="226" y="223"/>
                  </a:cubicBezTo>
                  <a:cubicBezTo>
                    <a:pt x="226" y="222"/>
                    <a:pt x="226" y="222"/>
                    <a:pt x="226" y="222"/>
                  </a:cubicBezTo>
                  <a:cubicBezTo>
                    <a:pt x="227" y="222"/>
                    <a:pt x="227" y="222"/>
                    <a:pt x="227" y="222"/>
                  </a:cubicBezTo>
                  <a:cubicBezTo>
                    <a:pt x="228" y="223"/>
                    <a:pt x="228" y="223"/>
                    <a:pt x="228" y="223"/>
                  </a:cubicBezTo>
                  <a:cubicBezTo>
                    <a:pt x="229" y="222"/>
                    <a:pt x="229" y="222"/>
                    <a:pt x="229" y="222"/>
                  </a:cubicBezTo>
                  <a:cubicBezTo>
                    <a:pt x="229" y="221"/>
                    <a:pt x="229" y="221"/>
                    <a:pt x="229" y="221"/>
                  </a:cubicBezTo>
                  <a:cubicBezTo>
                    <a:pt x="230" y="221"/>
                    <a:pt x="230" y="221"/>
                    <a:pt x="230" y="221"/>
                  </a:cubicBezTo>
                  <a:cubicBezTo>
                    <a:pt x="230" y="222"/>
                    <a:pt x="230" y="222"/>
                    <a:pt x="230" y="222"/>
                  </a:cubicBezTo>
                  <a:cubicBezTo>
                    <a:pt x="231" y="222"/>
                    <a:pt x="231" y="222"/>
                    <a:pt x="231" y="222"/>
                  </a:cubicBezTo>
                  <a:cubicBezTo>
                    <a:pt x="232" y="221"/>
                    <a:pt x="232" y="221"/>
                    <a:pt x="232" y="221"/>
                  </a:cubicBezTo>
                  <a:cubicBezTo>
                    <a:pt x="233" y="220"/>
                    <a:pt x="233" y="220"/>
                    <a:pt x="233" y="220"/>
                  </a:cubicBezTo>
                  <a:cubicBezTo>
                    <a:pt x="233" y="220"/>
                    <a:pt x="233" y="220"/>
                    <a:pt x="233" y="220"/>
                  </a:cubicBezTo>
                  <a:cubicBezTo>
                    <a:pt x="234" y="221"/>
                    <a:pt x="234" y="221"/>
                    <a:pt x="234" y="221"/>
                  </a:cubicBezTo>
                  <a:cubicBezTo>
                    <a:pt x="234" y="221"/>
                    <a:pt x="234" y="221"/>
                    <a:pt x="234" y="221"/>
                  </a:cubicBezTo>
                  <a:cubicBezTo>
                    <a:pt x="235" y="223"/>
                    <a:pt x="235" y="223"/>
                    <a:pt x="235" y="223"/>
                  </a:cubicBezTo>
                  <a:cubicBezTo>
                    <a:pt x="235" y="221"/>
                    <a:pt x="235" y="221"/>
                    <a:pt x="235" y="221"/>
                  </a:cubicBezTo>
                  <a:cubicBezTo>
                    <a:pt x="234" y="220"/>
                    <a:pt x="234" y="220"/>
                    <a:pt x="234" y="220"/>
                  </a:cubicBezTo>
                  <a:cubicBezTo>
                    <a:pt x="235" y="218"/>
                    <a:pt x="235" y="218"/>
                    <a:pt x="235" y="218"/>
                  </a:cubicBezTo>
                  <a:cubicBezTo>
                    <a:pt x="236" y="218"/>
                    <a:pt x="236" y="218"/>
                    <a:pt x="236" y="218"/>
                  </a:cubicBezTo>
                  <a:cubicBezTo>
                    <a:pt x="237" y="218"/>
                    <a:pt x="237" y="218"/>
                    <a:pt x="237" y="218"/>
                  </a:cubicBezTo>
                  <a:cubicBezTo>
                    <a:pt x="238" y="218"/>
                    <a:pt x="238" y="218"/>
                    <a:pt x="238" y="218"/>
                  </a:cubicBezTo>
                  <a:cubicBezTo>
                    <a:pt x="238" y="218"/>
                    <a:pt x="238" y="218"/>
                    <a:pt x="238" y="218"/>
                  </a:cubicBezTo>
                  <a:cubicBezTo>
                    <a:pt x="239" y="218"/>
                    <a:pt x="239" y="218"/>
                    <a:pt x="239" y="218"/>
                  </a:cubicBezTo>
                  <a:cubicBezTo>
                    <a:pt x="240" y="217"/>
                    <a:pt x="240" y="217"/>
                    <a:pt x="240" y="217"/>
                  </a:cubicBezTo>
                  <a:cubicBezTo>
                    <a:pt x="240" y="216"/>
                    <a:pt x="240" y="216"/>
                    <a:pt x="240" y="216"/>
                  </a:cubicBezTo>
                  <a:cubicBezTo>
                    <a:pt x="241" y="215"/>
                    <a:pt x="241" y="215"/>
                    <a:pt x="241" y="215"/>
                  </a:cubicBezTo>
                  <a:cubicBezTo>
                    <a:pt x="240" y="215"/>
                    <a:pt x="240" y="215"/>
                    <a:pt x="240" y="215"/>
                  </a:cubicBezTo>
                  <a:cubicBezTo>
                    <a:pt x="240" y="215"/>
                    <a:pt x="240" y="215"/>
                    <a:pt x="240" y="215"/>
                  </a:cubicBezTo>
                  <a:cubicBezTo>
                    <a:pt x="239" y="215"/>
                    <a:pt x="239" y="215"/>
                    <a:pt x="239" y="215"/>
                  </a:cubicBezTo>
                  <a:cubicBezTo>
                    <a:pt x="236" y="216"/>
                    <a:pt x="236" y="216"/>
                    <a:pt x="236" y="216"/>
                  </a:cubicBezTo>
                  <a:cubicBezTo>
                    <a:pt x="235" y="216"/>
                    <a:pt x="235" y="216"/>
                    <a:pt x="235" y="216"/>
                  </a:cubicBezTo>
                  <a:cubicBezTo>
                    <a:pt x="235" y="217"/>
                    <a:pt x="235" y="217"/>
                    <a:pt x="235" y="217"/>
                  </a:cubicBezTo>
                  <a:cubicBezTo>
                    <a:pt x="234" y="217"/>
                    <a:pt x="234" y="217"/>
                    <a:pt x="234" y="217"/>
                  </a:cubicBezTo>
                  <a:cubicBezTo>
                    <a:pt x="234" y="217"/>
                    <a:pt x="234" y="217"/>
                    <a:pt x="234" y="217"/>
                  </a:cubicBezTo>
                  <a:cubicBezTo>
                    <a:pt x="234" y="218"/>
                    <a:pt x="234" y="218"/>
                    <a:pt x="234" y="218"/>
                  </a:cubicBezTo>
                  <a:cubicBezTo>
                    <a:pt x="233" y="217"/>
                    <a:pt x="233" y="217"/>
                    <a:pt x="233" y="217"/>
                  </a:cubicBezTo>
                  <a:cubicBezTo>
                    <a:pt x="233" y="216"/>
                    <a:pt x="233" y="216"/>
                    <a:pt x="233" y="216"/>
                  </a:cubicBezTo>
                  <a:cubicBezTo>
                    <a:pt x="232" y="216"/>
                    <a:pt x="232" y="216"/>
                    <a:pt x="232" y="216"/>
                  </a:cubicBezTo>
                  <a:cubicBezTo>
                    <a:pt x="232" y="217"/>
                    <a:pt x="232" y="217"/>
                    <a:pt x="232" y="217"/>
                  </a:cubicBezTo>
                  <a:cubicBezTo>
                    <a:pt x="231" y="218"/>
                    <a:pt x="231" y="218"/>
                    <a:pt x="231" y="218"/>
                  </a:cubicBezTo>
                  <a:cubicBezTo>
                    <a:pt x="230" y="217"/>
                    <a:pt x="230" y="217"/>
                    <a:pt x="230" y="217"/>
                  </a:cubicBezTo>
                  <a:cubicBezTo>
                    <a:pt x="229" y="217"/>
                    <a:pt x="229" y="217"/>
                    <a:pt x="229" y="217"/>
                  </a:cubicBezTo>
                  <a:cubicBezTo>
                    <a:pt x="229" y="216"/>
                    <a:pt x="229" y="216"/>
                    <a:pt x="229" y="216"/>
                  </a:cubicBezTo>
                  <a:cubicBezTo>
                    <a:pt x="228" y="217"/>
                    <a:pt x="228" y="217"/>
                    <a:pt x="228" y="217"/>
                  </a:cubicBezTo>
                  <a:cubicBezTo>
                    <a:pt x="228" y="217"/>
                    <a:pt x="228" y="217"/>
                    <a:pt x="228" y="217"/>
                  </a:cubicBezTo>
                  <a:cubicBezTo>
                    <a:pt x="228" y="218"/>
                    <a:pt x="228" y="218"/>
                    <a:pt x="228" y="218"/>
                  </a:cubicBezTo>
                  <a:cubicBezTo>
                    <a:pt x="228" y="219"/>
                    <a:pt x="228" y="219"/>
                    <a:pt x="228" y="219"/>
                  </a:cubicBezTo>
                  <a:cubicBezTo>
                    <a:pt x="227" y="219"/>
                    <a:pt x="227" y="219"/>
                    <a:pt x="227" y="219"/>
                  </a:cubicBezTo>
                  <a:cubicBezTo>
                    <a:pt x="227" y="219"/>
                    <a:pt x="227" y="219"/>
                    <a:pt x="227" y="219"/>
                  </a:cubicBezTo>
                  <a:cubicBezTo>
                    <a:pt x="225" y="219"/>
                    <a:pt x="225" y="219"/>
                    <a:pt x="225" y="219"/>
                  </a:cubicBezTo>
                  <a:cubicBezTo>
                    <a:pt x="225" y="218"/>
                    <a:pt x="225" y="218"/>
                    <a:pt x="225" y="218"/>
                  </a:cubicBezTo>
                  <a:cubicBezTo>
                    <a:pt x="226" y="217"/>
                    <a:pt x="226" y="217"/>
                    <a:pt x="226" y="217"/>
                  </a:cubicBezTo>
                  <a:cubicBezTo>
                    <a:pt x="226" y="216"/>
                    <a:pt x="226" y="216"/>
                    <a:pt x="226" y="216"/>
                  </a:cubicBezTo>
                  <a:cubicBezTo>
                    <a:pt x="226" y="216"/>
                    <a:pt x="226" y="216"/>
                    <a:pt x="226" y="216"/>
                  </a:cubicBezTo>
                  <a:cubicBezTo>
                    <a:pt x="225" y="217"/>
                    <a:pt x="225" y="217"/>
                    <a:pt x="225" y="217"/>
                  </a:cubicBezTo>
                  <a:cubicBezTo>
                    <a:pt x="224" y="216"/>
                    <a:pt x="224" y="216"/>
                    <a:pt x="224" y="216"/>
                  </a:cubicBezTo>
                  <a:cubicBezTo>
                    <a:pt x="224" y="215"/>
                    <a:pt x="224" y="215"/>
                    <a:pt x="224" y="215"/>
                  </a:cubicBezTo>
                  <a:cubicBezTo>
                    <a:pt x="225" y="214"/>
                    <a:pt x="225" y="214"/>
                    <a:pt x="225" y="214"/>
                  </a:cubicBezTo>
                  <a:cubicBezTo>
                    <a:pt x="227" y="212"/>
                    <a:pt x="227" y="212"/>
                    <a:pt x="227" y="212"/>
                  </a:cubicBezTo>
                  <a:cubicBezTo>
                    <a:pt x="228" y="212"/>
                    <a:pt x="228" y="212"/>
                    <a:pt x="228" y="212"/>
                  </a:cubicBezTo>
                  <a:cubicBezTo>
                    <a:pt x="230" y="212"/>
                    <a:pt x="230" y="212"/>
                    <a:pt x="230" y="212"/>
                  </a:cubicBezTo>
                  <a:cubicBezTo>
                    <a:pt x="234" y="212"/>
                    <a:pt x="234" y="212"/>
                    <a:pt x="234" y="212"/>
                  </a:cubicBezTo>
                  <a:cubicBezTo>
                    <a:pt x="237" y="211"/>
                    <a:pt x="237" y="211"/>
                    <a:pt x="237" y="211"/>
                  </a:cubicBezTo>
                  <a:cubicBezTo>
                    <a:pt x="238" y="211"/>
                    <a:pt x="238" y="211"/>
                    <a:pt x="238" y="211"/>
                  </a:cubicBezTo>
                  <a:cubicBezTo>
                    <a:pt x="240" y="211"/>
                    <a:pt x="240" y="211"/>
                    <a:pt x="240" y="211"/>
                  </a:cubicBezTo>
                  <a:cubicBezTo>
                    <a:pt x="240" y="212"/>
                    <a:pt x="240" y="212"/>
                    <a:pt x="240" y="212"/>
                  </a:cubicBezTo>
                  <a:cubicBezTo>
                    <a:pt x="241" y="213"/>
                    <a:pt x="241" y="213"/>
                    <a:pt x="241" y="213"/>
                  </a:cubicBezTo>
                  <a:cubicBezTo>
                    <a:pt x="242" y="213"/>
                    <a:pt x="242" y="213"/>
                    <a:pt x="242" y="213"/>
                  </a:cubicBezTo>
                  <a:cubicBezTo>
                    <a:pt x="242" y="214"/>
                    <a:pt x="242" y="214"/>
                    <a:pt x="242" y="214"/>
                  </a:cubicBezTo>
                  <a:cubicBezTo>
                    <a:pt x="242" y="216"/>
                    <a:pt x="242" y="216"/>
                    <a:pt x="242" y="216"/>
                  </a:cubicBezTo>
                  <a:cubicBezTo>
                    <a:pt x="242" y="217"/>
                    <a:pt x="242" y="217"/>
                    <a:pt x="242" y="217"/>
                  </a:cubicBezTo>
                  <a:cubicBezTo>
                    <a:pt x="242" y="217"/>
                    <a:pt x="242" y="217"/>
                    <a:pt x="242" y="217"/>
                  </a:cubicBezTo>
                  <a:cubicBezTo>
                    <a:pt x="242" y="218"/>
                    <a:pt x="242" y="218"/>
                    <a:pt x="242" y="218"/>
                  </a:cubicBezTo>
                  <a:cubicBezTo>
                    <a:pt x="241" y="218"/>
                    <a:pt x="241" y="218"/>
                    <a:pt x="241" y="218"/>
                  </a:cubicBezTo>
                  <a:cubicBezTo>
                    <a:pt x="241" y="219"/>
                    <a:pt x="241" y="219"/>
                    <a:pt x="241" y="219"/>
                  </a:cubicBezTo>
                  <a:cubicBezTo>
                    <a:pt x="242" y="219"/>
                    <a:pt x="242" y="219"/>
                    <a:pt x="242" y="219"/>
                  </a:cubicBezTo>
                  <a:cubicBezTo>
                    <a:pt x="242" y="222"/>
                    <a:pt x="242" y="222"/>
                    <a:pt x="242" y="222"/>
                  </a:cubicBezTo>
                  <a:cubicBezTo>
                    <a:pt x="243" y="222"/>
                    <a:pt x="243" y="222"/>
                    <a:pt x="243" y="222"/>
                  </a:cubicBezTo>
                  <a:cubicBezTo>
                    <a:pt x="244" y="222"/>
                    <a:pt x="244" y="222"/>
                    <a:pt x="244" y="222"/>
                  </a:cubicBezTo>
                  <a:cubicBezTo>
                    <a:pt x="244" y="223"/>
                    <a:pt x="244" y="223"/>
                    <a:pt x="244" y="223"/>
                  </a:cubicBezTo>
                  <a:cubicBezTo>
                    <a:pt x="243" y="223"/>
                    <a:pt x="243" y="223"/>
                    <a:pt x="243" y="223"/>
                  </a:cubicBezTo>
                  <a:cubicBezTo>
                    <a:pt x="242" y="224"/>
                    <a:pt x="242" y="224"/>
                    <a:pt x="242" y="224"/>
                  </a:cubicBezTo>
                  <a:cubicBezTo>
                    <a:pt x="242" y="225"/>
                    <a:pt x="242" y="225"/>
                    <a:pt x="242" y="225"/>
                  </a:cubicBezTo>
                  <a:cubicBezTo>
                    <a:pt x="243" y="225"/>
                    <a:pt x="243" y="225"/>
                    <a:pt x="243" y="225"/>
                  </a:cubicBezTo>
                  <a:cubicBezTo>
                    <a:pt x="244" y="226"/>
                    <a:pt x="244" y="226"/>
                    <a:pt x="244" y="226"/>
                  </a:cubicBezTo>
                  <a:cubicBezTo>
                    <a:pt x="245" y="226"/>
                    <a:pt x="245" y="226"/>
                    <a:pt x="245" y="226"/>
                  </a:cubicBezTo>
                  <a:cubicBezTo>
                    <a:pt x="245" y="226"/>
                    <a:pt x="245" y="226"/>
                    <a:pt x="245" y="226"/>
                  </a:cubicBezTo>
                  <a:cubicBezTo>
                    <a:pt x="246" y="227"/>
                    <a:pt x="246" y="227"/>
                    <a:pt x="246" y="227"/>
                  </a:cubicBezTo>
                  <a:cubicBezTo>
                    <a:pt x="247" y="227"/>
                    <a:pt x="247" y="227"/>
                    <a:pt x="247" y="227"/>
                  </a:cubicBezTo>
                  <a:cubicBezTo>
                    <a:pt x="248" y="226"/>
                    <a:pt x="248" y="226"/>
                    <a:pt x="248" y="226"/>
                  </a:cubicBezTo>
                  <a:cubicBezTo>
                    <a:pt x="249" y="227"/>
                    <a:pt x="249" y="227"/>
                    <a:pt x="249" y="227"/>
                  </a:cubicBezTo>
                  <a:cubicBezTo>
                    <a:pt x="249" y="227"/>
                    <a:pt x="249" y="227"/>
                    <a:pt x="249" y="227"/>
                  </a:cubicBezTo>
                  <a:cubicBezTo>
                    <a:pt x="249" y="228"/>
                    <a:pt x="249" y="228"/>
                    <a:pt x="249" y="228"/>
                  </a:cubicBezTo>
                  <a:cubicBezTo>
                    <a:pt x="250" y="228"/>
                    <a:pt x="250" y="228"/>
                    <a:pt x="250" y="228"/>
                  </a:cubicBezTo>
                  <a:cubicBezTo>
                    <a:pt x="250" y="228"/>
                    <a:pt x="250" y="228"/>
                    <a:pt x="250" y="228"/>
                  </a:cubicBezTo>
                  <a:cubicBezTo>
                    <a:pt x="250" y="229"/>
                    <a:pt x="250" y="229"/>
                    <a:pt x="250" y="229"/>
                  </a:cubicBezTo>
                  <a:cubicBezTo>
                    <a:pt x="250" y="230"/>
                    <a:pt x="250" y="230"/>
                    <a:pt x="250" y="230"/>
                  </a:cubicBezTo>
                  <a:cubicBezTo>
                    <a:pt x="250" y="230"/>
                    <a:pt x="250" y="230"/>
                    <a:pt x="250" y="230"/>
                  </a:cubicBezTo>
                  <a:cubicBezTo>
                    <a:pt x="251" y="231"/>
                    <a:pt x="251" y="231"/>
                    <a:pt x="251" y="231"/>
                  </a:cubicBezTo>
                  <a:cubicBezTo>
                    <a:pt x="252" y="232"/>
                    <a:pt x="252" y="232"/>
                    <a:pt x="252" y="232"/>
                  </a:cubicBezTo>
                  <a:cubicBezTo>
                    <a:pt x="252" y="233"/>
                    <a:pt x="252" y="233"/>
                    <a:pt x="252" y="233"/>
                  </a:cubicBezTo>
                  <a:cubicBezTo>
                    <a:pt x="254" y="232"/>
                    <a:pt x="254" y="232"/>
                    <a:pt x="254" y="232"/>
                  </a:cubicBezTo>
                  <a:cubicBezTo>
                    <a:pt x="254" y="233"/>
                    <a:pt x="254" y="233"/>
                    <a:pt x="254" y="233"/>
                  </a:cubicBezTo>
                  <a:cubicBezTo>
                    <a:pt x="254" y="234"/>
                    <a:pt x="254" y="234"/>
                    <a:pt x="254" y="234"/>
                  </a:cubicBezTo>
                  <a:cubicBezTo>
                    <a:pt x="255" y="234"/>
                    <a:pt x="255" y="234"/>
                    <a:pt x="255" y="234"/>
                  </a:cubicBezTo>
                  <a:cubicBezTo>
                    <a:pt x="256" y="235"/>
                    <a:pt x="256" y="235"/>
                    <a:pt x="256" y="235"/>
                  </a:cubicBezTo>
                  <a:cubicBezTo>
                    <a:pt x="257" y="234"/>
                    <a:pt x="257" y="234"/>
                    <a:pt x="257" y="234"/>
                  </a:cubicBezTo>
                  <a:cubicBezTo>
                    <a:pt x="260" y="234"/>
                    <a:pt x="260" y="234"/>
                    <a:pt x="260" y="234"/>
                  </a:cubicBezTo>
                  <a:cubicBezTo>
                    <a:pt x="260" y="233"/>
                    <a:pt x="260" y="233"/>
                    <a:pt x="260" y="233"/>
                  </a:cubicBezTo>
                  <a:cubicBezTo>
                    <a:pt x="262" y="232"/>
                    <a:pt x="262" y="232"/>
                    <a:pt x="262" y="232"/>
                  </a:cubicBezTo>
                  <a:cubicBezTo>
                    <a:pt x="262" y="232"/>
                    <a:pt x="262" y="232"/>
                    <a:pt x="262" y="232"/>
                  </a:cubicBezTo>
                  <a:cubicBezTo>
                    <a:pt x="263" y="233"/>
                    <a:pt x="263" y="233"/>
                    <a:pt x="263" y="233"/>
                  </a:cubicBezTo>
                  <a:cubicBezTo>
                    <a:pt x="265" y="233"/>
                    <a:pt x="265" y="233"/>
                    <a:pt x="265" y="233"/>
                  </a:cubicBezTo>
                  <a:cubicBezTo>
                    <a:pt x="267" y="235"/>
                    <a:pt x="267" y="235"/>
                    <a:pt x="267" y="235"/>
                  </a:cubicBezTo>
                  <a:cubicBezTo>
                    <a:pt x="268" y="235"/>
                    <a:pt x="268" y="235"/>
                    <a:pt x="268" y="235"/>
                  </a:cubicBezTo>
                  <a:cubicBezTo>
                    <a:pt x="269" y="236"/>
                    <a:pt x="269" y="236"/>
                    <a:pt x="269" y="236"/>
                  </a:cubicBezTo>
                  <a:cubicBezTo>
                    <a:pt x="270" y="235"/>
                    <a:pt x="270" y="235"/>
                    <a:pt x="270" y="235"/>
                  </a:cubicBezTo>
                  <a:cubicBezTo>
                    <a:pt x="272" y="235"/>
                    <a:pt x="272" y="235"/>
                    <a:pt x="272" y="235"/>
                  </a:cubicBezTo>
                  <a:cubicBezTo>
                    <a:pt x="273" y="236"/>
                    <a:pt x="273" y="236"/>
                    <a:pt x="273" y="236"/>
                  </a:cubicBezTo>
                  <a:cubicBezTo>
                    <a:pt x="273" y="236"/>
                    <a:pt x="273" y="236"/>
                    <a:pt x="273" y="236"/>
                  </a:cubicBezTo>
                  <a:cubicBezTo>
                    <a:pt x="273" y="234"/>
                    <a:pt x="273" y="234"/>
                    <a:pt x="273" y="234"/>
                  </a:cubicBezTo>
                  <a:cubicBezTo>
                    <a:pt x="272" y="233"/>
                    <a:pt x="272" y="233"/>
                    <a:pt x="272" y="233"/>
                  </a:cubicBezTo>
                  <a:cubicBezTo>
                    <a:pt x="272" y="231"/>
                    <a:pt x="272" y="231"/>
                    <a:pt x="272" y="231"/>
                  </a:cubicBezTo>
                  <a:cubicBezTo>
                    <a:pt x="272" y="231"/>
                    <a:pt x="272" y="231"/>
                    <a:pt x="272" y="231"/>
                  </a:cubicBezTo>
                  <a:cubicBezTo>
                    <a:pt x="273" y="231"/>
                    <a:pt x="273" y="231"/>
                    <a:pt x="273" y="231"/>
                  </a:cubicBezTo>
                  <a:cubicBezTo>
                    <a:pt x="274" y="233"/>
                    <a:pt x="274" y="233"/>
                    <a:pt x="274" y="233"/>
                  </a:cubicBezTo>
                  <a:cubicBezTo>
                    <a:pt x="274" y="235"/>
                    <a:pt x="274" y="235"/>
                    <a:pt x="274" y="235"/>
                  </a:cubicBezTo>
                  <a:cubicBezTo>
                    <a:pt x="276" y="237"/>
                    <a:pt x="276" y="237"/>
                    <a:pt x="276" y="237"/>
                  </a:cubicBezTo>
                  <a:cubicBezTo>
                    <a:pt x="276" y="237"/>
                    <a:pt x="276" y="237"/>
                    <a:pt x="276" y="237"/>
                  </a:cubicBezTo>
                  <a:cubicBezTo>
                    <a:pt x="277" y="239"/>
                    <a:pt x="277" y="239"/>
                    <a:pt x="277" y="239"/>
                  </a:cubicBezTo>
                  <a:cubicBezTo>
                    <a:pt x="277" y="236"/>
                    <a:pt x="277" y="236"/>
                    <a:pt x="277" y="236"/>
                  </a:cubicBezTo>
                  <a:cubicBezTo>
                    <a:pt x="276" y="235"/>
                    <a:pt x="276" y="235"/>
                    <a:pt x="276" y="235"/>
                  </a:cubicBezTo>
                  <a:cubicBezTo>
                    <a:pt x="275" y="235"/>
                    <a:pt x="275" y="235"/>
                    <a:pt x="275" y="235"/>
                  </a:cubicBezTo>
                  <a:cubicBezTo>
                    <a:pt x="274" y="233"/>
                    <a:pt x="274" y="233"/>
                    <a:pt x="274" y="233"/>
                  </a:cubicBezTo>
                  <a:cubicBezTo>
                    <a:pt x="274" y="230"/>
                    <a:pt x="274" y="230"/>
                    <a:pt x="274" y="230"/>
                  </a:cubicBezTo>
                  <a:cubicBezTo>
                    <a:pt x="274" y="229"/>
                    <a:pt x="274" y="229"/>
                    <a:pt x="274" y="229"/>
                  </a:cubicBezTo>
                  <a:cubicBezTo>
                    <a:pt x="274" y="230"/>
                    <a:pt x="274" y="230"/>
                    <a:pt x="274" y="230"/>
                  </a:cubicBezTo>
                  <a:cubicBezTo>
                    <a:pt x="274" y="230"/>
                    <a:pt x="274" y="230"/>
                    <a:pt x="274" y="230"/>
                  </a:cubicBezTo>
                  <a:cubicBezTo>
                    <a:pt x="275" y="231"/>
                    <a:pt x="275" y="231"/>
                    <a:pt x="275" y="231"/>
                  </a:cubicBezTo>
                  <a:cubicBezTo>
                    <a:pt x="276" y="230"/>
                    <a:pt x="276" y="230"/>
                    <a:pt x="276" y="230"/>
                  </a:cubicBezTo>
                  <a:cubicBezTo>
                    <a:pt x="276" y="230"/>
                    <a:pt x="276" y="230"/>
                    <a:pt x="276" y="230"/>
                  </a:cubicBezTo>
                  <a:cubicBezTo>
                    <a:pt x="275" y="228"/>
                    <a:pt x="275" y="228"/>
                    <a:pt x="275" y="228"/>
                  </a:cubicBezTo>
                  <a:cubicBezTo>
                    <a:pt x="275" y="228"/>
                    <a:pt x="275" y="228"/>
                    <a:pt x="275" y="228"/>
                  </a:cubicBezTo>
                  <a:cubicBezTo>
                    <a:pt x="275" y="227"/>
                    <a:pt x="275" y="227"/>
                    <a:pt x="275" y="227"/>
                  </a:cubicBezTo>
                  <a:cubicBezTo>
                    <a:pt x="275" y="226"/>
                    <a:pt x="275" y="226"/>
                    <a:pt x="275" y="226"/>
                  </a:cubicBezTo>
                  <a:cubicBezTo>
                    <a:pt x="276" y="226"/>
                    <a:pt x="276" y="226"/>
                    <a:pt x="276" y="226"/>
                  </a:cubicBezTo>
                  <a:cubicBezTo>
                    <a:pt x="277" y="227"/>
                    <a:pt x="277" y="227"/>
                    <a:pt x="277" y="227"/>
                  </a:cubicBezTo>
                  <a:cubicBezTo>
                    <a:pt x="277" y="228"/>
                    <a:pt x="277" y="228"/>
                    <a:pt x="277" y="228"/>
                  </a:cubicBezTo>
                  <a:cubicBezTo>
                    <a:pt x="277" y="228"/>
                    <a:pt x="277" y="228"/>
                    <a:pt x="277" y="228"/>
                  </a:cubicBezTo>
                  <a:cubicBezTo>
                    <a:pt x="278" y="228"/>
                    <a:pt x="278" y="228"/>
                    <a:pt x="278" y="228"/>
                  </a:cubicBezTo>
                  <a:cubicBezTo>
                    <a:pt x="279" y="227"/>
                    <a:pt x="279" y="227"/>
                    <a:pt x="279" y="227"/>
                  </a:cubicBezTo>
                  <a:cubicBezTo>
                    <a:pt x="279" y="226"/>
                    <a:pt x="279" y="226"/>
                    <a:pt x="279" y="226"/>
                  </a:cubicBezTo>
                  <a:cubicBezTo>
                    <a:pt x="280" y="226"/>
                    <a:pt x="280" y="226"/>
                    <a:pt x="280" y="226"/>
                  </a:cubicBezTo>
                  <a:cubicBezTo>
                    <a:pt x="281" y="227"/>
                    <a:pt x="281" y="227"/>
                    <a:pt x="281" y="227"/>
                  </a:cubicBezTo>
                  <a:cubicBezTo>
                    <a:pt x="281" y="228"/>
                    <a:pt x="281" y="228"/>
                    <a:pt x="281" y="228"/>
                  </a:cubicBezTo>
                  <a:cubicBezTo>
                    <a:pt x="281" y="228"/>
                    <a:pt x="281" y="228"/>
                    <a:pt x="281" y="228"/>
                  </a:cubicBezTo>
                  <a:cubicBezTo>
                    <a:pt x="281" y="228"/>
                    <a:pt x="281" y="228"/>
                    <a:pt x="281" y="228"/>
                  </a:cubicBezTo>
                  <a:cubicBezTo>
                    <a:pt x="282" y="227"/>
                    <a:pt x="282" y="227"/>
                    <a:pt x="282" y="227"/>
                  </a:cubicBezTo>
                  <a:cubicBezTo>
                    <a:pt x="283" y="228"/>
                    <a:pt x="283" y="228"/>
                    <a:pt x="283" y="228"/>
                  </a:cubicBezTo>
                  <a:cubicBezTo>
                    <a:pt x="282" y="230"/>
                    <a:pt x="282" y="230"/>
                    <a:pt x="282" y="230"/>
                  </a:cubicBezTo>
                  <a:cubicBezTo>
                    <a:pt x="282" y="231"/>
                    <a:pt x="282" y="231"/>
                    <a:pt x="282" y="231"/>
                  </a:cubicBezTo>
                  <a:cubicBezTo>
                    <a:pt x="283" y="231"/>
                    <a:pt x="283" y="231"/>
                    <a:pt x="283" y="231"/>
                  </a:cubicBezTo>
                  <a:cubicBezTo>
                    <a:pt x="284" y="231"/>
                    <a:pt x="284" y="231"/>
                    <a:pt x="284" y="231"/>
                  </a:cubicBezTo>
                  <a:cubicBezTo>
                    <a:pt x="285" y="232"/>
                    <a:pt x="285" y="232"/>
                    <a:pt x="285" y="232"/>
                  </a:cubicBezTo>
                  <a:cubicBezTo>
                    <a:pt x="284" y="233"/>
                    <a:pt x="284" y="233"/>
                    <a:pt x="284" y="233"/>
                  </a:cubicBezTo>
                  <a:cubicBezTo>
                    <a:pt x="283" y="233"/>
                    <a:pt x="283" y="233"/>
                    <a:pt x="283" y="233"/>
                  </a:cubicBezTo>
                  <a:cubicBezTo>
                    <a:pt x="283" y="234"/>
                    <a:pt x="283" y="234"/>
                    <a:pt x="283" y="234"/>
                  </a:cubicBezTo>
                  <a:cubicBezTo>
                    <a:pt x="283" y="234"/>
                    <a:pt x="283" y="234"/>
                    <a:pt x="283" y="234"/>
                  </a:cubicBezTo>
                  <a:cubicBezTo>
                    <a:pt x="285" y="233"/>
                    <a:pt x="285" y="233"/>
                    <a:pt x="285" y="233"/>
                  </a:cubicBezTo>
                  <a:cubicBezTo>
                    <a:pt x="286" y="232"/>
                    <a:pt x="286" y="232"/>
                    <a:pt x="286" y="232"/>
                  </a:cubicBezTo>
                  <a:cubicBezTo>
                    <a:pt x="287" y="231"/>
                    <a:pt x="287" y="231"/>
                    <a:pt x="287" y="231"/>
                  </a:cubicBezTo>
                  <a:cubicBezTo>
                    <a:pt x="288" y="232"/>
                    <a:pt x="288" y="232"/>
                    <a:pt x="288" y="232"/>
                  </a:cubicBezTo>
                  <a:cubicBezTo>
                    <a:pt x="288" y="232"/>
                    <a:pt x="288" y="232"/>
                    <a:pt x="288" y="232"/>
                  </a:cubicBezTo>
                  <a:cubicBezTo>
                    <a:pt x="287" y="232"/>
                    <a:pt x="287" y="232"/>
                    <a:pt x="287" y="232"/>
                  </a:cubicBezTo>
                  <a:cubicBezTo>
                    <a:pt x="287" y="233"/>
                    <a:pt x="287" y="233"/>
                    <a:pt x="287" y="233"/>
                  </a:cubicBezTo>
                  <a:cubicBezTo>
                    <a:pt x="287" y="234"/>
                    <a:pt x="287" y="234"/>
                    <a:pt x="287" y="234"/>
                  </a:cubicBezTo>
                  <a:cubicBezTo>
                    <a:pt x="285" y="236"/>
                    <a:pt x="285" y="236"/>
                    <a:pt x="285" y="236"/>
                  </a:cubicBezTo>
                  <a:cubicBezTo>
                    <a:pt x="285" y="236"/>
                    <a:pt x="285" y="236"/>
                    <a:pt x="285" y="236"/>
                  </a:cubicBezTo>
                  <a:cubicBezTo>
                    <a:pt x="283" y="238"/>
                    <a:pt x="283" y="238"/>
                    <a:pt x="283" y="238"/>
                  </a:cubicBezTo>
                  <a:cubicBezTo>
                    <a:pt x="283" y="239"/>
                    <a:pt x="283" y="239"/>
                    <a:pt x="283" y="239"/>
                  </a:cubicBezTo>
                  <a:cubicBezTo>
                    <a:pt x="282" y="240"/>
                    <a:pt x="282" y="240"/>
                    <a:pt x="282" y="240"/>
                  </a:cubicBezTo>
                  <a:cubicBezTo>
                    <a:pt x="282" y="238"/>
                    <a:pt x="282" y="238"/>
                    <a:pt x="282" y="238"/>
                  </a:cubicBezTo>
                  <a:cubicBezTo>
                    <a:pt x="281" y="240"/>
                    <a:pt x="281" y="240"/>
                    <a:pt x="281" y="240"/>
                  </a:cubicBezTo>
                  <a:cubicBezTo>
                    <a:pt x="281" y="242"/>
                    <a:pt x="281" y="242"/>
                    <a:pt x="281" y="242"/>
                  </a:cubicBezTo>
                  <a:cubicBezTo>
                    <a:pt x="281" y="242"/>
                    <a:pt x="281" y="242"/>
                    <a:pt x="281" y="242"/>
                  </a:cubicBezTo>
                  <a:cubicBezTo>
                    <a:pt x="282" y="242"/>
                    <a:pt x="282" y="242"/>
                    <a:pt x="282" y="242"/>
                  </a:cubicBezTo>
                  <a:cubicBezTo>
                    <a:pt x="283" y="242"/>
                    <a:pt x="283" y="242"/>
                    <a:pt x="283" y="242"/>
                  </a:cubicBezTo>
                  <a:cubicBezTo>
                    <a:pt x="283" y="243"/>
                    <a:pt x="283" y="243"/>
                    <a:pt x="283" y="243"/>
                  </a:cubicBezTo>
                  <a:cubicBezTo>
                    <a:pt x="281" y="244"/>
                    <a:pt x="281" y="244"/>
                    <a:pt x="281" y="244"/>
                  </a:cubicBezTo>
                  <a:cubicBezTo>
                    <a:pt x="281" y="245"/>
                    <a:pt x="281" y="245"/>
                    <a:pt x="281" y="245"/>
                  </a:cubicBezTo>
                  <a:cubicBezTo>
                    <a:pt x="283" y="244"/>
                    <a:pt x="283" y="244"/>
                    <a:pt x="283" y="244"/>
                  </a:cubicBezTo>
                  <a:cubicBezTo>
                    <a:pt x="284" y="243"/>
                    <a:pt x="284" y="243"/>
                    <a:pt x="284" y="243"/>
                  </a:cubicBezTo>
                  <a:cubicBezTo>
                    <a:pt x="285" y="243"/>
                    <a:pt x="285" y="243"/>
                    <a:pt x="285" y="243"/>
                  </a:cubicBezTo>
                  <a:cubicBezTo>
                    <a:pt x="284" y="245"/>
                    <a:pt x="284" y="245"/>
                    <a:pt x="284" y="245"/>
                  </a:cubicBezTo>
                  <a:cubicBezTo>
                    <a:pt x="283" y="245"/>
                    <a:pt x="283" y="245"/>
                    <a:pt x="283" y="245"/>
                  </a:cubicBezTo>
                  <a:cubicBezTo>
                    <a:pt x="284" y="246"/>
                    <a:pt x="284" y="246"/>
                    <a:pt x="284" y="246"/>
                  </a:cubicBezTo>
                  <a:cubicBezTo>
                    <a:pt x="285" y="245"/>
                    <a:pt x="285" y="245"/>
                    <a:pt x="285" y="245"/>
                  </a:cubicBezTo>
                  <a:cubicBezTo>
                    <a:pt x="284" y="247"/>
                    <a:pt x="284" y="247"/>
                    <a:pt x="284" y="247"/>
                  </a:cubicBezTo>
                  <a:cubicBezTo>
                    <a:pt x="284" y="248"/>
                    <a:pt x="284" y="248"/>
                    <a:pt x="284" y="248"/>
                  </a:cubicBezTo>
                  <a:cubicBezTo>
                    <a:pt x="283" y="248"/>
                    <a:pt x="283" y="248"/>
                    <a:pt x="283" y="248"/>
                  </a:cubicBezTo>
                  <a:cubicBezTo>
                    <a:pt x="282" y="248"/>
                    <a:pt x="282" y="248"/>
                    <a:pt x="282" y="248"/>
                  </a:cubicBezTo>
                  <a:cubicBezTo>
                    <a:pt x="281" y="247"/>
                    <a:pt x="281" y="247"/>
                    <a:pt x="281" y="247"/>
                  </a:cubicBezTo>
                  <a:cubicBezTo>
                    <a:pt x="280" y="248"/>
                    <a:pt x="280" y="248"/>
                    <a:pt x="280" y="248"/>
                  </a:cubicBezTo>
                  <a:cubicBezTo>
                    <a:pt x="279" y="246"/>
                    <a:pt x="279" y="246"/>
                    <a:pt x="279" y="246"/>
                  </a:cubicBezTo>
                  <a:cubicBezTo>
                    <a:pt x="279" y="246"/>
                    <a:pt x="279" y="246"/>
                    <a:pt x="279" y="246"/>
                  </a:cubicBezTo>
                  <a:cubicBezTo>
                    <a:pt x="278" y="248"/>
                    <a:pt x="278" y="248"/>
                    <a:pt x="278" y="248"/>
                  </a:cubicBezTo>
                  <a:cubicBezTo>
                    <a:pt x="279" y="249"/>
                    <a:pt x="279" y="249"/>
                    <a:pt x="279" y="249"/>
                  </a:cubicBezTo>
                  <a:cubicBezTo>
                    <a:pt x="280" y="250"/>
                    <a:pt x="280" y="250"/>
                    <a:pt x="280" y="250"/>
                  </a:cubicBezTo>
                  <a:cubicBezTo>
                    <a:pt x="279" y="253"/>
                    <a:pt x="279" y="253"/>
                    <a:pt x="279" y="253"/>
                  </a:cubicBezTo>
                  <a:cubicBezTo>
                    <a:pt x="280" y="251"/>
                    <a:pt x="280" y="251"/>
                    <a:pt x="280" y="251"/>
                  </a:cubicBezTo>
                  <a:cubicBezTo>
                    <a:pt x="280" y="249"/>
                    <a:pt x="280" y="249"/>
                    <a:pt x="280" y="249"/>
                  </a:cubicBezTo>
                  <a:cubicBezTo>
                    <a:pt x="281" y="248"/>
                    <a:pt x="281" y="248"/>
                    <a:pt x="281" y="248"/>
                  </a:cubicBezTo>
                  <a:cubicBezTo>
                    <a:pt x="281" y="249"/>
                    <a:pt x="281" y="249"/>
                    <a:pt x="281" y="249"/>
                  </a:cubicBezTo>
                  <a:cubicBezTo>
                    <a:pt x="283" y="249"/>
                    <a:pt x="283" y="249"/>
                    <a:pt x="283" y="249"/>
                  </a:cubicBezTo>
                  <a:cubicBezTo>
                    <a:pt x="284" y="250"/>
                    <a:pt x="284" y="250"/>
                    <a:pt x="284" y="250"/>
                  </a:cubicBezTo>
                  <a:cubicBezTo>
                    <a:pt x="285" y="249"/>
                    <a:pt x="285" y="249"/>
                    <a:pt x="285" y="249"/>
                  </a:cubicBezTo>
                  <a:cubicBezTo>
                    <a:pt x="285" y="248"/>
                    <a:pt x="285" y="248"/>
                    <a:pt x="285" y="248"/>
                  </a:cubicBezTo>
                  <a:cubicBezTo>
                    <a:pt x="286" y="247"/>
                    <a:pt x="286" y="247"/>
                    <a:pt x="286" y="247"/>
                  </a:cubicBezTo>
                  <a:cubicBezTo>
                    <a:pt x="287" y="246"/>
                    <a:pt x="287" y="246"/>
                    <a:pt x="287" y="246"/>
                  </a:cubicBezTo>
                  <a:cubicBezTo>
                    <a:pt x="289" y="246"/>
                    <a:pt x="289" y="246"/>
                    <a:pt x="289" y="246"/>
                  </a:cubicBezTo>
                  <a:cubicBezTo>
                    <a:pt x="290" y="245"/>
                    <a:pt x="290" y="245"/>
                    <a:pt x="290" y="245"/>
                  </a:cubicBezTo>
                  <a:cubicBezTo>
                    <a:pt x="289" y="245"/>
                    <a:pt x="289" y="245"/>
                    <a:pt x="289" y="245"/>
                  </a:cubicBezTo>
                  <a:cubicBezTo>
                    <a:pt x="287" y="245"/>
                    <a:pt x="287" y="245"/>
                    <a:pt x="287" y="245"/>
                  </a:cubicBezTo>
                  <a:cubicBezTo>
                    <a:pt x="287" y="246"/>
                    <a:pt x="287" y="246"/>
                    <a:pt x="287" y="246"/>
                  </a:cubicBezTo>
                  <a:cubicBezTo>
                    <a:pt x="286" y="246"/>
                    <a:pt x="286" y="246"/>
                    <a:pt x="286" y="246"/>
                  </a:cubicBezTo>
                  <a:cubicBezTo>
                    <a:pt x="285" y="246"/>
                    <a:pt x="285" y="246"/>
                    <a:pt x="285" y="246"/>
                  </a:cubicBezTo>
                  <a:cubicBezTo>
                    <a:pt x="286" y="245"/>
                    <a:pt x="286" y="245"/>
                    <a:pt x="286" y="245"/>
                  </a:cubicBezTo>
                  <a:cubicBezTo>
                    <a:pt x="287" y="244"/>
                    <a:pt x="287" y="244"/>
                    <a:pt x="287" y="244"/>
                  </a:cubicBezTo>
                  <a:cubicBezTo>
                    <a:pt x="286" y="244"/>
                    <a:pt x="286" y="244"/>
                    <a:pt x="286" y="244"/>
                  </a:cubicBezTo>
                  <a:cubicBezTo>
                    <a:pt x="286" y="243"/>
                    <a:pt x="286" y="243"/>
                    <a:pt x="286" y="243"/>
                  </a:cubicBezTo>
                  <a:cubicBezTo>
                    <a:pt x="287" y="241"/>
                    <a:pt x="287" y="241"/>
                    <a:pt x="287" y="241"/>
                  </a:cubicBezTo>
                  <a:cubicBezTo>
                    <a:pt x="287" y="240"/>
                    <a:pt x="287" y="240"/>
                    <a:pt x="287" y="240"/>
                  </a:cubicBezTo>
                  <a:cubicBezTo>
                    <a:pt x="286" y="239"/>
                    <a:pt x="286" y="239"/>
                    <a:pt x="286" y="239"/>
                  </a:cubicBezTo>
                  <a:cubicBezTo>
                    <a:pt x="287" y="239"/>
                    <a:pt x="287" y="239"/>
                    <a:pt x="287" y="239"/>
                  </a:cubicBezTo>
                  <a:cubicBezTo>
                    <a:pt x="288" y="237"/>
                    <a:pt x="288" y="237"/>
                    <a:pt x="288" y="237"/>
                  </a:cubicBezTo>
                  <a:cubicBezTo>
                    <a:pt x="288" y="236"/>
                    <a:pt x="288" y="236"/>
                    <a:pt x="288" y="236"/>
                  </a:cubicBezTo>
                  <a:cubicBezTo>
                    <a:pt x="290" y="235"/>
                    <a:pt x="290" y="235"/>
                    <a:pt x="290" y="235"/>
                  </a:cubicBezTo>
                  <a:cubicBezTo>
                    <a:pt x="290" y="235"/>
                    <a:pt x="290" y="235"/>
                    <a:pt x="290" y="235"/>
                  </a:cubicBezTo>
                  <a:cubicBezTo>
                    <a:pt x="290" y="236"/>
                    <a:pt x="290" y="236"/>
                    <a:pt x="290" y="236"/>
                  </a:cubicBezTo>
                  <a:cubicBezTo>
                    <a:pt x="290" y="235"/>
                    <a:pt x="290" y="235"/>
                    <a:pt x="290" y="235"/>
                  </a:cubicBezTo>
                  <a:cubicBezTo>
                    <a:pt x="291" y="234"/>
                    <a:pt x="291" y="234"/>
                    <a:pt x="291" y="234"/>
                  </a:cubicBezTo>
                  <a:cubicBezTo>
                    <a:pt x="291" y="235"/>
                    <a:pt x="291" y="235"/>
                    <a:pt x="291" y="235"/>
                  </a:cubicBezTo>
                  <a:cubicBezTo>
                    <a:pt x="292" y="235"/>
                    <a:pt x="292" y="235"/>
                    <a:pt x="292" y="235"/>
                  </a:cubicBezTo>
                  <a:cubicBezTo>
                    <a:pt x="292" y="236"/>
                    <a:pt x="292" y="236"/>
                    <a:pt x="292" y="236"/>
                  </a:cubicBezTo>
                  <a:cubicBezTo>
                    <a:pt x="293" y="235"/>
                    <a:pt x="293" y="235"/>
                    <a:pt x="293" y="235"/>
                  </a:cubicBezTo>
                  <a:cubicBezTo>
                    <a:pt x="294" y="234"/>
                    <a:pt x="294" y="234"/>
                    <a:pt x="294" y="234"/>
                  </a:cubicBezTo>
                  <a:cubicBezTo>
                    <a:pt x="297" y="233"/>
                    <a:pt x="297" y="233"/>
                    <a:pt x="297" y="233"/>
                  </a:cubicBezTo>
                  <a:cubicBezTo>
                    <a:pt x="298" y="232"/>
                    <a:pt x="298" y="232"/>
                    <a:pt x="298" y="232"/>
                  </a:cubicBezTo>
                  <a:cubicBezTo>
                    <a:pt x="297" y="232"/>
                    <a:pt x="297" y="232"/>
                    <a:pt x="297" y="232"/>
                  </a:cubicBezTo>
                  <a:cubicBezTo>
                    <a:pt x="298" y="231"/>
                    <a:pt x="298" y="231"/>
                    <a:pt x="298" y="231"/>
                  </a:cubicBezTo>
                  <a:cubicBezTo>
                    <a:pt x="299" y="230"/>
                    <a:pt x="299" y="230"/>
                    <a:pt x="299" y="230"/>
                  </a:cubicBezTo>
                  <a:cubicBezTo>
                    <a:pt x="301" y="230"/>
                    <a:pt x="301" y="230"/>
                    <a:pt x="301" y="230"/>
                  </a:cubicBezTo>
                  <a:cubicBezTo>
                    <a:pt x="302" y="229"/>
                    <a:pt x="302" y="229"/>
                    <a:pt x="302" y="229"/>
                  </a:cubicBezTo>
                  <a:cubicBezTo>
                    <a:pt x="302" y="228"/>
                    <a:pt x="302" y="228"/>
                    <a:pt x="302" y="228"/>
                  </a:cubicBezTo>
                  <a:cubicBezTo>
                    <a:pt x="302" y="226"/>
                    <a:pt x="302" y="226"/>
                    <a:pt x="302" y="226"/>
                  </a:cubicBezTo>
                  <a:cubicBezTo>
                    <a:pt x="303" y="225"/>
                    <a:pt x="303" y="225"/>
                    <a:pt x="303" y="225"/>
                  </a:cubicBezTo>
                  <a:cubicBezTo>
                    <a:pt x="303" y="224"/>
                    <a:pt x="303" y="224"/>
                    <a:pt x="303" y="224"/>
                  </a:cubicBezTo>
                  <a:cubicBezTo>
                    <a:pt x="303" y="223"/>
                    <a:pt x="303" y="223"/>
                    <a:pt x="303" y="223"/>
                  </a:cubicBezTo>
                  <a:cubicBezTo>
                    <a:pt x="302" y="224"/>
                    <a:pt x="302" y="224"/>
                    <a:pt x="302" y="224"/>
                  </a:cubicBezTo>
                  <a:cubicBezTo>
                    <a:pt x="301" y="224"/>
                    <a:pt x="301" y="224"/>
                    <a:pt x="301" y="224"/>
                  </a:cubicBezTo>
                  <a:cubicBezTo>
                    <a:pt x="301" y="224"/>
                    <a:pt x="301" y="224"/>
                    <a:pt x="301" y="224"/>
                  </a:cubicBezTo>
                  <a:cubicBezTo>
                    <a:pt x="301" y="225"/>
                    <a:pt x="301" y="225"/>
                    <a:pt x="301" y="225"/>
                  </a:cubicBezTo>
                  <a:cubicBezTo>
                    <a:pt x="300" y="226"/>
                    <a:pt x="300" y="226"/>
                    <a:pt x="300" y="226"/>
                  </a:cubicBezTo>
                  <a:cubicBezTo>
                    <a:pt x="299" y="225"/>
                    <a:pt x="299" y="225"/>
                    <a:pt x="299" y="225"/>
                  </a:cubicBezTo>
                  <a:cubicBezTo>
                    <a:pt x="298" y="225"/>
                    <a:pt x="298" y="225"/>
                    <a:pt x="298" y="225"/>
                  </a:cubicBezTo>
                  <a:cubicBezTo>
                    <a:pt x="298" y="225"/>
                    <a:pt x="298" y="225"/>
                    <a:pt x="298" y="225"/>
                  </a:cubicBezTo>
                  <a:cubicBezTo>
                    <a:pt x="299" y="223"/>
                    <a:pt x="299" y="223"/>
                    <a:pt x="299" y="223"/>
                  </a:cubicBezTo>
                  <a:cubicBezTo>
                    <a:pt x="300" y="223"/>
                    <a:pt x="300" y="223"/>
                    <a:pt x="300" y="223"/>
                  </a:cubicBezTo>
                  <a:cubicBezTo>
                    <a:pt x="300" y="222"/>
                    <a:pt x="300" y="222"/>
                    <a:pt x="300" y="222"/>
                  </a:cubicBezTo>
                  <a:cubicBezTo>
                    <a:pt x="302" y="222"/>
                    <a:pt x="302" y="222"/>
                    <a:pt x="302" y="222"/>
                  </a:cubicBezTo>
                  <a:cubicBezTo>
                    <a:pt x="302" y="221"/>
                    <a:pt x="302" y="221"/>
                    <a:pt x="302" y="221"/>
                  </a:cubicBezTo>
                  <a:cubicBezTo>
                    <a:pt x="301" y="220"/>
                    <a:pt x="301" y="220"/>
                    <a:pt x="301" y="220"/>
                  </a:cubicBezTo>
                  <a:cubicBezTo>
                    <a:pt x="302" y="219"/>
                    <a:pt x="302" y="219"/>
                    <a:pt x="302" y="219"/>
                  </a:cubicBezTo>
                  <a:cubicBezTo>
                    <a:pt x="304" y="218"/>
                    <a:pt x="304" y="218"/>
                    <a:pt x="304" y="218"/>
                  </a:cubicBezTo>
                  <a:cubicBezTo>
                    <a:pt x="305" y="219"/>
                    <a:pt x="305" y="219"/>
                    <a:pt x="305" y="219"/>
                  </a:cubicBezTo>
                  <a:cubicBezTo>
                    <a:pt x="304" y="220"/>
                    <a:pt x="304" y="220"/>
                    <a:pt x="304" y="220"/>
                  </a:cubicBezTo>
                  <a:cubicBezTo>
                    <a:pt x="304" y="221"/>
                    <a:pt x="304" y="221"/>
                    <a:pt x="304" y="221"/>
                  </a:cubicBezTo>
                  <a:cubicBezTo>
                    <a:pt x="304" y="221"/>
                    <a:pt x="304" y="221"/>
                    <a:pt x="304" y="221"/>
                  </a:cubicBezTo>
                  <a:cubicBezTo>
                    <a:pt x="306" y="220"/>
                    <a:pt x="306" y="220"/>
                    <a:pt x="306" y="220"/>
                  </a:cubicBezTo>
                  <a:cubicBezTo>
                    <a:pt x="307" y="218"/>
                    <a:pt x="307" y="218"/>
                    <a:pt x="307" y="218"/>
                  </a:cubicBezTo>
                  <a:cubicBezTo>
                    <a:pt x="307" y="217"/>
                    <a:pt x="307" y="217"/>
                    <a:pt x="307" y="217"/>
                  </a:cubicBezTo>
                  <a:cubicBezTo>
                    <a:pt x="305" y="217"/>
                    <a:pt x="305" y="217"/>
                    <a:pt x="305" y="217"/>
                  </a:cubicBezTo>
                  <a:cubicBezTo>
                    <a:pt x="304" y="217"/>
                    <a:pt x="304" y="217"/>
                    <a:pt x="304" y="217"/>
                  </a:cubicBezTo>
                  <a:cubicBezTo>
                    <a:pt x="304" y="216"/>
                    <a:pt x="304" y="216"/>
                    <a:pt x="304" y="216"/>
                  </a:cubicBezTo>
                  <a:cubicBezTo>
                    <a:pt x="302" y="216"/>
                    <a:pt x="302" y="216"/>
                    <a:pt x="302" y="216"/>
                  </a:cubicBezTo>
                  <a:cubicBezTo>
                    <a:pt x="301" y="214"/>
                    <a:pt x="301" y="214"/>
                    <a:pt x="301" y="214"/>
                  </a:cubicBezTo>
                  <a:cubicBezTo>
                    <a:pt x="301" y="213"/>
                    <a:pt x="301" y="213"/>
                    <a:pt x="301" y="213"/>
                  </a:cubicBezTo>
                  <a:cubicBezTo>
                    <a:pt x="301" y="214"/>
                    <a:pt x="301" y="214"/>
                    <a:pt x="301" y="214"/>
                  </a:cubicBezTo>
                  <a:cubicBezTo>
                    <a:pt x="300" y="214"/>
                    <a:pt x="300" y="214"/>
                    <a:pt x="300" y="214"/>
                  </a:cubicBezTo>
                  <a:cubicBezTo>
                    <a:pt x="299" y="213"/>
                    <a:pt x="299" y="213"/>
                    <a:pt x="299" y="213"/>
                  </a:cubicBezTo>
                  <a:cubicBezTo>
                    <a:pt x="298" y="212"/>
                    <a:pt x="298" y="212"/>
                    <a:pt x="298" y="212"/>
                  </a:cubicBezTo>
                  <a:cubicBezTo>
                    <a:pt x="298" y="211"/>
                    <a:pt x="298" y="211"/>
                    <a:pt x="298" y="211"/>
                  </a:cubicBezTo>
                  <a:cubicBezTo>
                    <a:pt x="297" y="211"/>
                    <a:pt x="297" y="211"/>
                    <a:pt x="297" y="211"/>
                  </a:cubicBezTo>
                  <a:cubicBezTo>
                    <a:pt x="296" y="211"/>
                    <a:pt x="296" y="211"/>
                    <a:pt x="296" y="211"/>
                  </a:cubicBezTo>
                  <a:cubicBezTo>
                    <a:pt x="296" y="210"/>
                    <a:pt x="296" y="210"/>
                    <a:pt x="296" y="210"/>
                  </a:cubicBezTo>
                  <a:cubicBezTo>
                    <a:pt x="296" y="209"/>
                    <a:pt x="296" y="209"/>
                    <a:pt x="296" y="209"/>
                  </a:cubicBezTo>
                  <a:cubicBezTo>
                    <a:pt x="296" y="208"/>
                    <a:pt x="296" y="208"/>
                    <a:pt x="296" y="208"/>
                  </a:cubicBezTo>
                  <a:cubicBezTo>
                    <a:pt x="296" y="207"/>
                    <a:pt x="296" y="207"/>
                    <a:pt x="296" y="207"/>
                  </a:cubicBezTo>
                  <a:cubicBezTo>
                    <a:pt x="296" y="206"/>
                    <a:pt x="296" y="206"/>
                    <a:pt x="296" y="206"/>
                  </a:cubicBezTo>
                  <a:cubicBezTo>
                    <a:pt x="296" y="203"/>
                    <a:pt x="296" y="203"/>
                    <a:pt x="296" y="203"/>
                  </a:cubicBezTo>
                  <a:cubicBezTo>
                    <a:pt x="297" y="202"/>
                    <a:pt x="297" y="202"/>
                    <a:pt x="297" y="202"/>
                  </a:cubicBezTo>
                  <a:cubicBezTo>
                    <a:pt x="299" y="200"/>
                    <a:pt x="299" y="200"/>
                    <a:pt x="299" y="200"/>
                  </a:cubicBezTo>
                  <a:cubicBezTo>
                    <a:pt x="300" y="200"/>
                    <a:pt x="300" y="200"/>
                    <a:pt x="300" y="200"/>
                  </a:cubicBezTo>
                  <a:cubicBezTo>
                    <a:pt x="301" y="200"/>
                    <a:pt x="301" y="200"/>
                    <a:pt x="301" y="200"/>
                  </a:cubicBezTo>
                  <a:cubicBezTo>
                    <a:pt x="301" y="199"/>
                    <a:pt x="301" y="199"/>
                    <a:pt x="301" y="199"/>
                  </a:cubicBezTo>
                  <a:cubicBezTo>
                    <a:pt x="302" y="198"/>
                    <a:pt x="302" y="198"/>
                    <a:pt x="302" y="198"/>
                  </a:cubicBezTo>
                  <a:cubicBezTo>
                    <a:pt x="302" y="198"/>
                    <a:pt x="302" y="198"/>
                    <a:pt x="302" y="198"/>
                  </a:cubicBezTo>
                  <a:cubicBezTo>
                    <a:pt x="302" y="198"/>
                    <a:pt x="302" y="198"/>
                    <a:pt x="302" y="198"/>
                  </a:cubicBezTo>
                  <a:cubicBezTo>
                    <a:pt x="301" y="198"/>
                    <a:pt x="301" y="198"/>
                    <a:pt x="301" y="198"/>
                  </a:cubicBezTo>
                  <a:cubicBezTo>
                    <a:pt x="300" y="198"/>
                    <a:pt x="300" y="198"/>
                    <a:pt x="300" y="198"/>
                  </a:cubicBezTo>
                  <a:cubicBezTo>
                    <a:pt x="300" y="197"/>
                    <a:pt x="300" y="197"/>
                    <a:pt x="300" y="197"/>
                  </a:cubicBezTo>
                  <a:cubicBezTo>
                    <a:pt x="300" y="196"/>
                    <a:pt x="300" y="196"/>
                    <a:pt x="300" y="196"/>
                  </a:cubicBezTo>
                  <a:cubicBezTo>
                    <a:pt x="300" y="194"/>
                    <a:pt x="300" y="194"/>
                    <a:pt x="300" y="194"/>
                  </a:cubicBezTo>
                  <a:cubicBezTo>
                    <a:pt x="301" y="193"/>
                    <a:pt x="301" y="193"/>
                    <a:pt x="301" y="193"/>
                  </a:cubicBezTo>
                  <a:cubicBezTo>
                    <a:pt x="302" y="191"/>
                    <a:pt x="302" y="191"/>
                    <a:pt x="302" y="191"/>
                  </a:cubicBezTo>
                  <a:cubicBezTo>
                    <a:pt x="303" y="190"/>
                    <a:pt x="303" y="190"/>
                    <a:pt x="303" y="190"/>
                  </a:cubicBezTo>
                  <a:cubicBezTo>
                    <a:pt x="304" y="189"/>
                    <a:pt x="304" y="189"/>
                    <a:pt x="304" y="189"/>
                  </a:cubicBezTo>
                  <a:cubicBezTo>
                    <a:pt x="305" y="189"/>
                    <a:pt x="305" y="189"/>
                    <a:pt x="305" y="189"/>
                  </a:cubicBezTo>
                  <a:cubicBezTo>
                    <a:pt x="306" y="187"/>
                    <a:pt x="306" y="187"/>
                    <a:pt x="306" y="187"/>
                  </a:cubicBezTo>
                  <a:cubicBezTo>
                    <a:pt x="307" y="186"/>
                    <a:pt x="307" y="186"/>
                    <a:pt x="307" y="186"/>
                  </a:cubicBezTo>
                  <a:cubicBezTo>
                    <a:pt x="308" y="187"/>
                    <a:pt x="308" y="187"/>
                    <a:pt x="308" y="187"/>
                  </a:cubicBezTo>
                  <a:cubicBezTo>
                    <a:pt x="308" y="189"/>
                    <a:pt x="308" y="189"/>
                    <a:pt x="308" y="189"/>
                  </a:cubicBezTo>
                  <a:cubicBezTo>
                    <a:pt x="308" y="189"/>
                    <a:pt x="308" y="189"/>
                    <a:pt x="308" y="189"/>
                  </a:cubicBezTo>
                  <a:cubicBezTo>
                    <a:pt x="308" y="190"/>
                    <a:pt x="308" y="190"/>
                    <a:pt x="308" y="190"/>
                  </a:cubicBezTo>
                  <a:cubicBezTo>
                    <a:pt x="309" y="189"/>
                    <a:pt x="309" y="189"/>
                    <a:pt x="309" y="189"/>
                  </a:cubicBezTo>
                  <a:cubicBezTo>
                    <a:pt x="309" y="189"/>
                    <a:pt x="309" y="189"/>
                    <a:pt x="309" y="189"/>
                  </a:cubicBezTo>
                  <a:cubicBezTo>
                    <a:pt x="311" y="186"/>
                    <a:pt x="311" y="186"/>
                    <a:pt x="311" y="186"/>
                  </a:cubicBezTo>
                  <a:cubicBezTo>
                    <a:pt x="311" y="186"/>
                    <a:pt x="311" y="186"/>
                    <a:pt x="311" y="186"/>
                  </a:cubicBezTo>
                  <a:cubicBezTo>
                    <a:pt x="310" y="186"/>
                    <a:pt x="310" y="186"/>
                    <a:pt x="310" y="186"/>
                  </a:cubicBezTo>
                  <a:cubicBezTo>
                    <a:pt x="309" y="185"/>
                    <a:pt x="309" y="185"/>
                    <a:pt x="309" y="185"/>
                  </a:cubicBezTo>
                  <a:cubicBezTo>
                    <a:pt x="308" y="184"/>
                    <a:pt x="308" y="184"/>
                    <a:pt x="308" y="184"/>
                  </a:cubicBezTo>
                  <a:cubicBezTo>
                    <a:pt x="309" y="183"/>
                    <a:pt x="309" y="183"/>
                    <a:pt x="309" y="183"/>
                  </a:cubicBezTo>
                  <a:cubicBezTo>
                    <a:pt x="311" y="183"/>
                    <a:pt x="311" y="183"/>
                    <a:pt x="311" y="183"/>
                  </a:cubicBezTo>
                  <a:cubicBezTo>
                    <a:pt x="311" y="183"/>
                    <a:pt x="311" y="183"/>
                    <a:pt x="311" y="183"/>
                  </a:cubicBezTo>
                  <a:cubicBezTo>
                    <a:pt x="313" y="181"/>
                    <a:pt x="313" y="181"/>
                    <a:pt x="313" y="181"/>
                  </a:cubicBezTo>
                  <a:cubicBezTo>
                    <a:pt x="313" y="180"/>
                    <a:pt x="313" y="180"/>
                    <a:pt x="313" y="180"/>
                  </a:cubicBezTo>
                  <a:cubicBezTo>
                    <a:pt x="314" y="180"/>
                    <a:pt x="314" y="180"/>
                    <a:pt x="314" y="180"/>
                  </a:cubicBezTo>
                  <a:cubicBezTo>
                    <a:pt x="315" y="180"/>
                    <a:pt x="315" y="180"/>
                    <a:pt x="315" y="180"/>
                  </a:cubicBezTo>
                  <a:cubicBezTo>
                    <a:pt x="317" y="181"/>
                    <a:pt x="317" y="181"/>
                    <a:pt x="317" y="181"/>
                  </a:cubicBezTo>
                  <a:cubicBezTo>
                    <a:pt x="317" y="182"/>
                    <a:pt x="317" y="182"/>
                    <a:pt x="317" y="182"/>
                  </a:cubicBezTo>
                  <a:cubicBezTo>
                    <a:pt x="317" y="183"/>
                    <a:pt x="317" y="183"/>
                    <a:pt x="317" y="183"/>
                  </a:cubicBezTo>
                  <a:cubicBezTo>
                    <a:pt x="318" y="183"/>
                    <a:pt x="318" y="183"/>
                    <a:pt x="318" y="183"/>
                  </a:cubicBezTo>
                  <a:cubicBezTo>
                    <a:pt x="319" y="184"/>
                    <a:pt x="319" y="184"/>
                    <a:pt x="319" y="184"/>
                  </a:cubicBezTo>
                  <a:cubicBezTo>
                    <a:pt x="320" y="184"/>
                    <a:pt x="320" y="184"/>
                    <a:pt x="320" y="184"/>
                  </a:cubicBezTo>
                  <a:cubicBezTo>
                    <a:pt x="319" y="186"/>
                    <a:pt x="319" y="186"/>
                    <a:pt x="319" y="186"/>
                  </a:cubicBezTo>
                  <a:cubicBezTo>
                    <a:pt x="319" y="186"/>
                    <a:pt x="319" y="186"/>
                    <a:pt x="319" y="186"/>
                  </a:cubicBezTo>
                  <a:cubicBezTo>
                    <a:pt x="319" y="187"/>
                    <a:pt x="319" y="187"/>
                    <a:pt x="319" y="187"/>
                  </a:cubicBezTo>
                  <a:cubicBezTo>
                    <a:pt x="319" y="188"/>
                    <a:pt x="319" y="188"/>
                    <a:pt x="319" y="188"/>
                  </a:cubicBezTo>
                  <a:cubicBezTo>
                    <a:pt x="320" y="189"/>
                    <a:pt x="320" y="189"/>
                    <a:pt x="320" y="189"/>
                  </a:cubicBezTo>
                  <a:cubicBezTo>
                    <a:pt x="320" y="190"/>
                    <a:pt x="320" y="190"/>
                    <a:pt x="320" y="190"/>
                  </a:cubicBezTo>
                  <a:cubicBezTo>
                    <a:pt x="320" y="192"/>
                    <a:pt x="320" y="192"/>
                    <a:pt x="320" y="192"/>
                  </a:cubicBezTo>
                  <a:cubicBezTo>
                    <a:pt x="321" y="193"/>
                    <a:pt x="321" y="193"/>
                    <a:pt x="321" y="193"/>
                  </a:cubicBezTo>
                  <a:cubicBezTo>
                    <a:pt x="321" y="193"/>
                    <a:pt x="321" y="193"/>
                    <a:pt x="321" y="193"/>
                  </a:cubicBezTo>
                  <a:cubicBezTo>
                    <a:pt x="320" y="195"/>
                    <a:pt x="320" y="195"/>
                    <a:pt x="320" y="195"/>
                  </a:cubicBezTo>
                  <a:cubicBezTo>
                    <a:pt x="320" y="195"/>
                    <a:pt x="320" y="195"/>
                    <a:pt x="320" y="195"/>
                  </a:cubicBezTo>
                  <a:cubicBezTo>
                    <a:pt x="319" y="197"/>
                    <a:pt x="319" y="197"/>
                    <a:pt x="319" y="197"/>
                  </a:cubicBezTo>
                  <a:cubicBezTo>
                    <a:pt x="319" y="199"/>
                    <a:pt x="319" y="199"/>
                    <a:pt x="319" y="199"/>
                  </a:cubicBezTo>
                  <a:cubicBezTo>
                    <a:pt x="318" y="199"/>
                    <a:pt x="318" y="199"/>
                    <a:pt x="318" y="199"/>
                  </a:cubicBezTo>
                  <a:cubicBezTo>
                    <a:pt x="319" y="200"/>
                    <a:pt x="319" y="200"/>
                    <a:pt x="319" y="200"/>
                  </a:cubicBezTo>
                  <a:cubicBezTo>
                    <a:pt x="318" y="201"/>
                    <a:pt x="318" y="201"/>
                    <a:pt x="318" y="201"/>
                  </a:cubicBezTo>
                  <a:cubicBezTo>
                    <a:pt x="320" y="203"/>
                    <a:pt x="320" y="203"/>
                    <a:pt x="320" y="203"/>
                  </a:cubicBezTo>
                  <a:cubicBezTo>
                    <a:pt x="320" y="204"/>
                    <a:pt x="320" y="204"/>
                    <a:pt x="320" y="204"/>
                  </a:cubicBezTo>
                  <a:cubicBezTo>
                    <a:pt x="319" y="204"/>
                    <a:pt x="319" y="204"/>
                    <a:pt x="319" y="204"/>
                  </a:cubicBezTo>
                  <a:cubicBezTo>
                    <a:pt x="320" y="205"/>
                    <a:pt x="320" y="205"/>
                    <a:pt x="320" y="205"/>
                  </a:cubicBezTo>
                  <a:cubicBezTo>
                    <a:pt x="319" y="206"/>
                    <a:pt x="319" y="206"/>
                    <a:pt x="319" y="206"/>
                  </a:cubicBezTo>
                  <a:cubicBezTo>
                    <a:pt x="319" y="207"/>
                    <a:pt x="319" y="207"/>
                    <a:pt x="319" y="207"/>
                  </a:cubicBezTo>
                  <a:cubicBezTo>
                    <a:pt x="320" y="208"/>
                    <a:pt x="320" y="208"/>
                    <a:pt x="320" y="208"/>
                  </a:cubicBezTo>
                  <a:cubicBezTo>
                    <a:pt x="321" y="209"/>
                    <a:pt x="321" y="209"/>
                    <a:pt x="321" y="209"/>
                  </a:cubicBezTo>
                  <a:cubicBezTo>
                    <a:pt x="321" y="210"/>
                    <a:pt x="321" y="210"/>
                    <a:pt x="321" y="210"/>
                  </a:cubicBezTo>
                  <a:cubicBezTo>
                    <a:pt x="320" y="211"/>
                    <a:pt x="320" y="211"/>
                    <a:pt x="320" y="211"/>
                  </a:cubicBezTo>
                  <a:cubicBezTo>
                    <a:pt x="319" y="210"/>
                    <a:pt x="319" y="210"/>
                    <a:pt x="319" y="210"/>
                  </a:cubicBezTo>
                  <a:cubicBezTo>
                    <a:pt x="318" y="210"/>
                    <a:pt x="318" y="210"/>
                    <a:pt x="318" y="210"/>
                  </a:cubicBezTo>
                  <a:cubicBezTo>
                    <a:pt x="317" y="209"/>
                    <a:pt x="317" y="209"/>
                    <a:pt x="317" y="209"/>
                  </a:cubicBezTo>
                  <a:cubicBezTo>
                    <a:pt x="318" y="208"/>
                    <a:pt x="318" y="208"/>
                    <a:pt x="318" y="208"/>
                  </a:cubicBezTo>
                  <a:cubicBezTo>
                    <a:pt x="316" y="208"/>
                    <a:pt x="316" y="208"/>
                    <a:pt x="316" y="208"/>
                  </a:cubicBezTo>
                  <a:cubicBezTo>
                    <a:pt x="316" y="210"/>
                    <a:pt x="316" y="210"/>
                    <a:pt x="316" y="210"/>
                  </a:cubicBezTo>
                  <a:cubicBezTo>
                    <a:pt x="315" y="210"/>
                    <a:pt x="315" y="210"/>
                    <a:pt x="315" y="210"/>
                  </a:cubicBezTo>
                  <a:cubicBezTo>
                    <a:pt x="315" y="211"/>
                    <a:pt x="315" y="211"/>
                    <a:pt x="315" y="211"/>
                  </a:cubicBezTo>
                  <a:cubicBezTo>
                    <a:pt x="316" y="210"/>
                    <a:pt x="316" y="210"/>
                    <a:pt x="316" y="210"/>
                  </a:cubicBezTo>
                  <a:cubicBezTo>
                    <a:pt x="317" y="211"/>
                    <a:pt x="317" y="211"/>
                    <a:pt x="317" y="211"/>
                  </a:cubicBezTo>
                  <a:cubicBezTo>
                    <a:pt x="317" y="212"/>
                    <a:pt x="317" y="212"/>
                    <a:pt x="317" y="212"/>
                  </a:cubicBezTo>
                  <a:cubicBezTo>
                    <a:pt x="314" y="214"/>
                    <a:pt x="314" y="214"/>
                    <a:pt x="314" y="214"/>
                  </a:cubicBezTo>
                  <a:cubicBezTo>
                    <a:pt x="313" y="214"/>
                    <a:pt x="313" y="214"/>
                    <a:pt x="313" y="214"/>
                  </a:cubicBezTo>
                  <a:cubicBezTo>
                    <a:pt x="312" y="215"/>
                    <a:pt x="312" y="215"/>
                    <a:pt x="312" y="215"/>
                  </a:cubicBezTo>
                  <a:cubicBezTo>
                    <a:pt x="312" y="215"/>
                    <a:pt x="312" y="215"/>
                    <a:pt x="312" y="215"/>
                  </a:cubicBezTo>
                  <a:cubicBezTo>
                    <a:pt x="311" y="217"/>
                    <a:pt x="311" y="217"/>
                    <a:pt x="311" y="217"/>
                  </a:cubicBezTo>
                  <a:cubicBezTo>
                    <a:pt x="312" y="217"/>
                    <a:pt x="312" y="217"/>
                    <a:pt x="312" y="217"/>
                  </a:cubicBezTo>
                  <a:cubicBezTo>
                    <a:pt x="313" y="217"/>
                    <a:pt x="313" y="217"/>
                    <a:pt x="313" y="217"/>
                  </a:cubicBezTo>
                  <a:cubicBezTo>
                    <a:pt x="314" y="217"/>
                    <a:pt x="314" y="217"/>
                    <a:pt x="314" y="217"/>
                  </a:cubicBezTo>
                  <a:cubicBezTo>
                    <a:pt x="314" y="218"/>
                    <a:pt x="314" y="218"/>
                    <a:pt x="314" y="218"/>
                  </a:cubicBezTo>
                  <a:cubicBezTo>
                    <a:pt x="315" y="219"/>
                    <a:pt x="315" y="219"/>
                    <a:pt x="315" y="219"/>
                  </a:cubicBezTo>
                  <a:cubicBezTo>
                    <a:pt x="317" y="219"/>
                    <a:pt x="317" y="219"/>
                    <a:pt x="317" y="219"/>
                  </a:cubicBezTo>
                  <a:cubicBezTo>
                    <a:pt x="317" y="218"/>
                    <a:pt x="317" y="218"/>
                    <a:pt x="317" y="218"/>
                  </a:cubicBezTo>
                  <a:cubicBezTo>
                    <a:pt x="318" y="218"/>
                    <a:pt x="318" y="218"/>
                    <a:pt x="318" y="218"/>
                  </a:cubicBezTo>
                  <a:cubicBezTo>
                    <a:pt x="318" y="218"/>
                    <a:pt x="318" y="218"/>
                    <a:pt x="318" y="218"/>
                  </a:cubicBezTo>
                  <a:cubicBezTo>
                    <a:pt x="318" y="219"/>
                    <a:pt x="318" y="219"/>
                    <a:pt x="318" y="219"/>
                  </a:cubicBezTo>
                  <a:cubicBezTo>
                    <a:pt x="318" y="219"/>
                    <a:pt x="318" y="219"/>
                    <a:pt x="318" y="219"/>
                  </a:cubicBezTo>
                  <a:cubicBezTo>
                    <a:pt x="319" y="220"/>
                    <a:pt x="319" y="220"/>
                    <a:pt x="319" y="220"/>
                  </a:cubicBezTo>
                  <a:cubicBezTo>
                    <a:pt x="320" y="220"/>
                    <a:pt x="320" y="220"/>
                    <a:pt x="320" y="220"/>
                  </a:cubicBezTo>
                  <a:cubicBezTo>
                    <a:pt x="321" y="220"/>
                    <a:pt x="321" y="220"/>
                    <a:pt x="321" y="220"/>
                  </a:cubicBezTo>
                  <a:cubicBezTo>
                    <a:pt x="322" y="220"/>
                    <a:pt x="322" y="220"/>
                    <a:pt x="322" y="220"/>
                  </a:cubicBezTo>
                  <a:cubicBezTo>
                    <a:pt x="321" y="221"/>
                    <a:pt x="321" y="221"/>
                    <a:pt x="321" y="221"/>
                  </a:cubicBezTo>
                  <a:cubicBezTo>
                    <a:pt x="320" y="221"/>
                    <a:pt x="320" y="221"/>
                    <a:pt x="320" y="221"/>
                  </a:cubicBezTo>
                  <a:cubicBezTo>
                    <a:pt x="318" y="222"/>
                    <a:pt x="318" y="222"/>
                    <a:pt x="318" y="222"/>
                  </a:cubicBezTo>
                  <a:cubicBezTo>
                    <a:pt x="318" y="223"/>
                    <a:pt x="318" y="223"/>
                    <a:pt x="318" y="223"/>
                  </a:cubicBezTo>
                  <a:cubicBezTo>
                    <a:pt x="318" y="221"/>
                    <a:pt x="318" y="221"/>
                    <a:pt x="318" y="221"/>
                  </a:cubicBezTo>
                  <a:cubicBezTo>
                    <a:pt x="317" y="221"/>
                    <a:pt x="317" y="221"/>
                    <a:pt x="317" y="221"/>
                  </a:cubicBezTo>
                  <a:cubicBezTo>
                    <a:pt x="317" y="221"/>
                    <a:pt x="317" y="221"/>
                    <a:pt x="317" y="221"/>
                  </a:cubicBezTo>
                  <a:cubicBezTo>
                    <a:pt x="317" y="222"/>
                    <a:pt x="317" y="222"/>
                    <a:pt x="317" y="222"/>
                  </a:cubicBezTo>
                  <a:cubicBezTo>
                    <a:pt x="317" y="223"/>
                    <a:pt x="317" y="223"/>
                    <a:pt x="317" y="223"/>
                  </a:cubicBezTo>
                  <a:cubicBezTo>
                    <a:pt x="317" y="224"/>
                    <a:pt x="317" y="224"/>
                    <a:pt x="317" y="224"/>
                  </a:cubicBezTo>
                  <a:cubicBezTo>
                    <a:pt x="318" y="226"/>
                    <a:pt x="318" y="226"/>
                    <a:pt x="318" y="226"/>
                  </a:cubicBezTo>
                  <a:cubicBezTo>
                    <a:pt x="318" y="227"/>
                    <a:pt x="318" y="227"/>
                    <a:pt x="318" y="227"/>
                  </a:cubicBezTo>
                  <a:cubicBezTo>
                    <a:pt x="319" y="227"/>
                    <a:pt x="319" y="227"/>
                    <a:pt x="319" y="227"/>
                  </a:cubicBezTo>
                  <a:cubicBezTo>
                    <a:pt x="318" y="229"/>
                    <a:pt x="318" y="229"/>
                    <a:pt x="318" y="229"/>
                  </a:cubicBezTo>
                  <a:cubicBezTo>
                    <a:pt x="318" y="229"/>
                    <a:pt x="318" y="229"/>
                    <a:pt x="318" y="229"/>
                  </a:cubicBezTo>
                  <a:cubicBezTo>
                    <a:pt x="317" y="230"/>
                    <a:pt x="317" y="230"/>
                    <a:pt x="317" y="230"/>
                  </a:cubicBezTo>
                  <a:cubicBezTo>
                    <a:pt x="317" y="232"/>
                    <a:pt x="317" y="232"/>
                    <a:pt x="317" y="232"/>
                  </a:cubicBezTo>
                  <a:cubicBezTo>
                    <a:pt x="316" y="233"/>
                    <a:pt x="316" y="233"/>
                    <a:pt x="316" y="233"/>
                  </a:cubicBezTo>
                  <a:cubicBezTo>
                    <a:pt x="316" y="234"/>
                    <a:pt x="316" y="234"/>
                    <a:pt x="316" y="234"/>
                  </a:cubicBezTo>
                  <a:cubicBezTo>
                    <a:pt x="316" y="235"/>
                    <a:pt x="316" y="235"/>
                    <a:pt x="316" y="235"/>
                  </a:cubicBezTo>
                  <a:cubicBezTo>
                    <a:pt x="316" y="236"/>
                    <a:pt x="316" y="236"/>
                    <a:pt x="316" y="236"/>
                  </a:cubicBezTo>
                  <a:cubicBezTo>
                    <a:pt x="316" y="236"/>
                    <a:pt x="316" y="236"/>
                    <a:pt x="316" y="236"/>
                  </a:cubicBezTo>
                  <a:cubicBezTo>
                    <a:pt x="317" y="236"/>
                    <a:pt x="317" y="236"/>
                    <a:pt x="317" y="236"/>
                  </a:cubicBezTo>
                  <a:cubicBezTo>
                    <a:pt x="318" y="235"/>
                    <a:pt x="318" y="235"/>
                    <a:pt x="318" y="235"/>
                  </a:cubicBezTo>
                  <a:cubicBezTo>
                    <a:pt x="318" y="234"/>
                    <a:pt x="318" y="234"/>
                    <a:pt x="318" y="234"/>
                  </a:cubicBezTo>
                  <a:cubicBezTo>
                    <a:pt x="320" y="234"/>
                    <a:pt x="320" y="234"/>
                    <a:pt x="320" y="234"/>
                  </a:cubicBezTo>
                  <a:cubicBezTo>
                    <a:pt x="320" y="233"/>
                    <a:pt x="320" y="233"/>
                    <a:pt x="320" y="233"/>
                  </a:cubicBezTo>
                  <a:cubicBezTo>
                    <a:pt x="320" y="233"/>
                    <a:pt x="320" y="233"/>
                    <a:pt x="320" y="233"/>
                  </a:cubicBezTo>
                  <a:cubicBezTo>
                    <a:pt x="320" y="232"/>
                    <a:pt x="320" y="232"/>
                    <a:pt x="320" y="232"/>
                  </a:cubicBezTo>
                  <a:cubicBezTo>
                    <a:pt x="321" y="232"/>
                    <a:pt x="321" y="232"/>
                    <a:pt x="321" y="232"/>
                  </a:cubicBezTo>
                  <a:cubicBezTo>
                    <a:pt x="322" y="232"/>
                    <a:pt x="322" y="232"/>
                    <a:pt x="322" y="232"/>
                  </a:cubicBezTo>
                  <a:cubicBezTo>
                    <a:pt x="322" y="230"/>
                    <a:pt x="322" y="230"/>
                    <a:pt x="322" y="230"/>
                  </a:cubicBezTo>
                  <a:cubicBezTo>
                    <a:pt x="322" y="228"/>
                    <a:pt x="322" y="228"/>
                    <a:pt x="322" y="228"/>
                  </a:cubicBezTo>
                  <a:cubicBezTo>
                    <a:pt x="324" y="227"/>
                    <a:pt x="324" y="227"/>
                    <a:pt x="324" y="227"/>
                  </a:cubicBezTo>
                  <a:cubicBezTo>
                    <a:pt x="325" y="225"/>
                    <a:pt x="325" y="225"/>
                    <a:pt x="325" y="225"/>
                  </a:cubicBezTo>
                  <a:cubicBezTo>
                    <a:pt x="325" y="224"/>
                    <a:pt x="325" y="224"/>
                    <a:pt x="325" y="224"/>
                  </a:cubicBezTo>
                  <a:cubicBezTo>
                    <a:pt x="326" y="223"/>
                    <a:pt x="326" y="223"/>
                    <a:pt x="326" y="223"/>
                  </a:cubicBezTo>
                  <a:cubicBezTo>
                    <a:pt x="327" y="224"/>
                    <a:pt x="327" y="224"/>
                    <a:pt x="327" y="224"/>
                  </a:cubicBezTo>
                  <a:cubicBezTo>
                    <a:pt x="327" y="225"/>
                    <a:pt x="327" y="225"/>
                    <a:pt x="327" y="225"/>
                  </a:cubicBezTo>
                  <a:cubicBezTo>
                    <a:pt x="328" y="227"/>
                    <a:pt x="328" y="227"/>
                    <a:pt x="328" y="227"/>
                  </a:cubicBezTo>
                  <a:cubicBezTo>
                    <a:pt x="328" y="229"/>
                    <a:pt x="328" y="229"/>
                    <a:pt x="328" y="229"/>
                  </a:cubicBezTo>
                  <a:cubicBezTo>
                    <a:pt x="329" y="230"/>
                    <a:pt x="329" y="230"/>
                    <a:pt x="329" y="230"/>
                  </a:cubicBezTo>
                  <a:cubicBezTo>
                    <a:pt x="329" y="232"/>
                    <a:pt x="329" y="232"/>
                    <a:pt x="329" y="232"/>
                  </a:cubicBezTo>
                  <a:cubicBezTo>
                    <a:pt x="329" y="233"/>
                    <a:pt x="329" y="233"/>
                    <a:pt x="329" y="233"/>
                  </a:cubicBezTo>
                  <a:cubicBezTo>
                    <a:pt x="329" y="235"/>
                    <a:pt x="329" y="235"/>
                    <a:pt x="329" y="235"/>
                  </a:cubicBezTo>
                  <a:cubicBezTo>
                    <a:pt x="328" y="237"/>
                    <a:pt x="328" y="237"/>
                    <a:pt x="328" y="237"/>
                  </a:cubicBezTo>
                  <a:cubicBezTo>
                    <a:pt x="327" y="237"/>
                    <a:pt x="327" y="237"/>
                    <a:pt x="327" y="237"/>
                  </a:cubicBezTo>
                  <a:cubicBezTo>
                    <a:pt x="327" y="236"/>
                    <a:pt x="327" y="236"/>
                    <a:pt x="327" y="236"/>
                  </a:cubicBezTo>
                  <a:cubicBezTo>
                    <a:pt x="326" y="237"/>
                    <a:pt x="326" y="237"/>
                    <a:pt x="326" y="237"/>
                  </a:cubicBezTo>
                  <a:cubicBezTo>
                    <a:pt x="325" y="238"/>
                    <a:pt x="325" y="238"/>
                    <a:pt x="325" y="238"/>
                  </a:cubicBezTo>
                  <a:cubicBezTo>
                    <a:pt x="326" y="239"/>
                    <a:pt x="326" y="239"/>
                    <a:pt x="326" y="239"/>
                  </a:cubicBezTo>
                  <a:cubicBezTo>
                    <a:pt x="325" y="241"/>
                    <a:pt x="325" y="241"/>
                    <a:pt x="325" y="241"/>
                  </a:cubicBezTo>
                  <a:cubicBezTo>
                    <a:pt x="324" y="242"/>
                    <a:pt x="324" y="242"/>
                    <a:pt x="324" y="242"/>
                  </a:cubicBezTo>
                  <a:cubicBezTo>
                    <a:pt x="325" y="243"/>
                    <a:pt x="325" y="243"/>
                    <a:pt x="325" y="243"/>
                  </a:cubicBezTo>
                  <a:cubicBezTo>
                    <a:pt x="325" y="245"/>
                    <a:pt x="325" y="245"/>
                    <a:pt x="325" y="245"/>
                  </a:cubicBezTo>
                  <a:cubicBezTo>
                    <a:pt x="326" y="249"/>
                    <a:pt x="326" y="249"/>
                    <a:pt x="326" y="249"/>
                  </a:cubicBezTo>
                  <a:cubicBezTo>
                    <a:pt x="327" y="251"/>
                    <a:pt x="327" y="251"/>
                    <a:pt x="327" y="251"/>
                  </a:cubicBezTo>
                  <a:cubicBezTo>
                    <a:pt x="326" y="252"/>
                    <a:pt x="326" y="252"/>
                    <a:pt x="326" y="252"/>
                  </a:cubicBezTo>
                  <a:cubicBezTo>
                    <a:pt x="327" y="253"/>
                    <a:pt x="327" y="253"/>
                    <a:pt x="327" y="253"/>
                  </a:cubicBezTo>
                  <a:cubicBezTo>
                    <a:pt x="328" y="253"/>
                    <a:pt x="328" y="253"/>
                    <a:pt x="328" y="253"/>
                  </a:cubicBezTo>
                  <a:cubicBezTo>
                    <a:pt x="328" y="252"/>
                    <a:pt x="328" y="252"/>
                    <a:pt x="328" y="252"/>
                  </a:cubicBezTo>
                  <a:cubicBezTo>
                    <a:pt x="327" y="251"/>
                    <a:pt x="327" y="251"/>
                    <a:pt x="327" y="251"/>
                  </a:cubicBezTo>
                  <a:cubicBezTo>
                    <a:pt x="328" y="250"/>
                    <a:pt x="328" y="250"/>
                    <a:pt x="328" y="250"/>
                  </a:cubicBezTo>
                  <a:cubicBezTo>
                    <a:pt x="329" y="250"/>
                    <a:pt x="329" y="250"/>
                    <a:pt x="329" y="250"/>
                  </a:cubicBezTo>
                  <a:cubicBezTo>
                    <a:pt x="330" y="252"/>
                    <a:pt x="330" y="252"/>
                    <a:pt x="330" y="252"/>
                  </a:cubicBezTo>
                  <a:cubicBezTo>
                    <a:pt x="330" y="252"/>
                    <a:pt x="330" y="252"/>
                    <a:pt x="330" y="252"/>
                  </a:cubicBezTo>
                  <a:cubicBezTo>
                    <a:pt x="331" y="250"/>
                    <a:pt x="331" y="250"/>
                    <a:pt x="331" y="250"/>
                  </a:cubicBezTo>
                  <a:cubicBezTo>
                    <a:pt x="332" y="249"/>
                    <a:pt x="332" y="249"/>
                    <a:pt x="332" y="249"/>
                  </a:cubicBezTo>
                  <a:cubicBezTo>
                    <a:pt x="332" y="247"/>
                    <a:pt x="332" y="247"/>
                    <a:pt x="332" y="247"/>
                  </a:cubicBezTo>
                  <a:cubicBezTo>
                    <a:pt x="333" y="247"/>
                    <a:pt x="333" y="247"/>
                    <a:pt x="333" y="247"/>
                  </a:cubicBezTo>
                  <a:cubicBezTo>
                    <a:pt x="334" y="245"/>
                    <a:pt x="334" y="245"/>
                    <a:pt x="334" y="245"/>
                  </a:cubicBezTo>
                  <a:cubicBezTo>
                    <a:pt x="334" y="245"/>
                    <a:pt x="334" y="245"/>
                    <a:pt x="334" y="245"/>
                  </a:cubicBezTo>
                  <a:cubicBezTo>
                    <a:pt x="335" y="244"/>
                    <a:pt x="335" y="244"/>
                    <a:pt x="335" y="244"/>
                  </a:cubicBezTo>
                  <a:cubicBezTo>
                    <a:pt x="337" y="242"/>
                    <a:pt x="337" y="242"/>
                    <a:pt x="337" y="242"/>
                  </a:cubicBezTo>
                  <a:cubicBezTo>
                    <a:pt x="339" y="240"/>
                    <a:pt x="339" y="240"/>
                    <a:pt x="339" y="240"/>
                  </a:cubicBezTo>
                  <a:cubicBezTo>
                    <a:pt x="340" y="237"/>
                    <a:pt x="340" y="237"/>
                    <a:pt x="340" y="237"/>
                  </a:cubicBezTo>
                  <a:cubicBezTo>
                    <a:pt x="341" y="235"/>
                    <a:pt x="341" y="235"/>
                    <a:pt x="341" y="235"/>
                  </a:cubicBezTo>
                  <a:cubicBezTo>
                    <a:pt x="342" y="234"/>
                    <a:pt x="342" y="234"/>
                    <a:pt x="342" y="234"/>
                  </a:cubicBezTo>
                  <a:cubicBezTo>
                    <a:pt x="343" y="236"/>
                    <a:pt x="343" y="236"/>
                    <a:pt x="343" y="236"/>
                  </a:cubicBezTo>
                  <a:cubicBezTo>
                    <a:pt x="344" y="235"/>
                    <a:pt x="344" y="235"/>
                    <a:pt x="344" y="235"/>
                  </a:cubicBezTo>
                  <a:cubicBezTo>
                    <a:pt x="344" y="235"/>
                    <a:pt x="344" y="235"/>
                    <a:pt x="344" y="235"/>
                  </a:cubicBezTo>
                  <a:cubicBezTo>
                    <a:pt x="346" y="235"/>
                    <a:pt x="346" y="235"/>
                    <a:pt x="346" y="235"/>
                  </a:cubicBezTo>
                  <a:cubicBezTo>
                    <a:pt x="346" y="234"/>
                    <a:pt x="346" y="234"/>
                    <a:pt x="346" y="234"/>
                  </a:cubicBezTo>
                  <a:cubicBezTo>
                    <a:pt x="345" y="234"/>
                    <a:pt x="345" y="234"/>
                    <a:pt x="345" y="234"/>
                  </a:cubicBezTo>
                  <a:cubicBezTo>
                    <a:pt x="344" y="233"/>
                    <a:pt x="344" y="233"/>
                    <a:pt x="344" y="233"/>
                  </a:cubicBezTo>
                  <a:cubicBezTo>
                    <a:pt x="344" y="233"/>
                    <a:pt x="344" y="233"/>
                    <a:pt x="344" y="233"/>
                  </a:cubicBezTo>
                  <a:cubicBezTo>
                    <a:pt x="346" y="232"/>
                    <a:pt x="346" y="232"/>
                    <a:pt x="346" y="232"/>
                  </a:cubicBezTo>
                  <a:cubicBezTo>
                    <a:pt x="346" y="233"/>
                    <a:pt x="346" y="233"/>
                    <a:pt x="346" y="233"/>
                  </a:cubicBezTo>
                  <a:cubicBezTo>
                    <a:pt x="347" y="233"/>
                    <a:pt x="347" y="233"/>
                    <a:pt x="347" y="233"/>
                  </a:cubicBezTo>
                  <a:cubicBezTo>
                    <a:pt x="348" y="233"/>
                    <a:pt x="348" y="233"/>
                    <a:pt x="348" y="233"/>
                  </a:cubicBezTo>
                  <a:cubicBezTo>
                    <a:pt x="348" y="232"/>
                    <a:pt x="348" y="232"/>
                    <a:pt x="348" y="232"/>
                  </a:cubicBezTo>
                  <a:cubicBezTo>
                    <a:pt x="348" y="231"/>
                    <a:pt x="348" y="231"/>
                    <a:pt x="348" y="231"/>
                  </a:cubicBezTo>
                  <a:cubicBezTo>
                    <a:pt x="347" y="231"/>
                    <a:pt x="347" y="231"/>
                    <a:pt x="347" y="231"/>
                  </a:cubicBezTo>
                  <a:cubicBezTo>
                    <a:pt x="347" y="230"/>
                    <a:pt x="347" y="230"/>
                    <a:pt x="347" y="230"/>
                  </a:cubicBezTo>
                  <a:cubicBezTo>
                    <a:pt x="346" y="230"/>
                    <a:pt x="346" y="230"/>
                    <a:pt x="346" y="230"/>
                  </a:cubicBezTo>
                  <a:cubicBezTo>
                    <a:pt x="346" y="228"/>
                    <a:pt x="346" y="228"/>
                    <a:pt x="346" y="228"/>
                  </a:cubicBezTo>
                  <a:cubicBezTo>
                    <a:pt x="347" y="227"/>
                    <a:pt x="347" y="227"/>
                    <a:pt x="347" y="227"/>
                  </a:cubicBezTo>
                  <a:cubicBezTo>
                    <a:pt x="347" y="226"/>
                    <a:pt x="347" y="226"/>
                    <a:pt x="347" y="226"/>
                  </a:cubicBezTo>
                  <a:cubicBezTo>
                    <a:pt x="348" y="226"/>
                    <a:pt x="348" y="226"/>
                    <a:pt x="348" y="226"/>
                  </a:cubicBezTo>
                  <a:cubicBezTo>
                    <a:pt x="347" y="225"/>
                    <a:pt x="347" y="225"/>
                    <a:pt x="347" y="225"/>
                  </a:cubicBezTo>
                  <a:cubicBezTo>
                    <a:pt x="347" y="224"/>
                    <a:pt x="347" y="224"/>
                    <a:pt x="347" y="224"/>
                  </a:cubicBezTo>
                  <a:cubicBezTo>
                    <a:pt x="348" y="223"/>
                    <a:pt x="348" y="223"/>
                    <a:pt x="348" y="223"/>
                  </a:cubicBezTo>
                  <a:cubicBezTo>
                    <a:pt x="348" y="223"/>
                    <a:pt x="348" y="223"/>
                    <a:pt x="348" y="223"/>
                  </a:cubicBezTo>
                  <a:cubicBezTo>
                    <a:pt x="348" y="222"/>
                    <a:pt x="348" y="222"/>
                    <a:pt x="348" y="222"/>
                  </a:cubicBezTo>
                  <a:cubicBezTo>
                    <a:pt x="349" y="222"/>
                    <a:pt x="349" y="222"/>
                    <a:pt x="349" y="222"/>
                  </a:cubicBezTo>
                  <a:cubicBezTo>
                    <a:pt x="349" y="221"/>
                    <a:pt x="349" y="221"/>
                    <a:pt x="349" y="221"/>
                  </a:cubicBezTo>
                  <a:cubicBezTo>
                    <a:pt x="348" y="221"/>
                    <a:pt x="348" y="221"/>
                    <a:pt x="348" y="221"/>
                  </a:cubicBezTo>
                  <a:cubicBezTo>
                    <a:pt x="348" y="220"/>
                    <a:pt x="348" y="220"/>
                    <a:pt x="348" y="220"/>
                  </a:cubicBezTo>
                  <a:cubicBezTo>
                    <a:pt x="349" y="220"/>
                    <a:pt x="349" y="220"/>
                    <a:pt x="349" y="220"/>
                  </a:cubicBezTo>
                  <a:cubicBezTo>
                    <a:pt x="350" y="221"/>
                    <a:pt x="350" y="221"/>
                    <a:pt x="350" y="221"/>
                  </a:cubicBezTo>
                  <a:cubicBezTo>
                    <a:pt x="351" y="221"/>
                    <a:pt x="351" y="221"/>
                    <a:pt x="351" y="221"/>
                  </a:cubicBezTo>
                  <a:cubicBezTo>
                    <a:pt x="352" y="221"/>
                    <a:pt x="352" y="221"/>
                    <a:pt x="352" y="221"/>
                  </a:cubicBezTo>
                  <a:cubicBezTo>
                    <a:pt x="354" y="221"/>
                    <a:pt x="354" y="221"/>
                    <a:pt x="354" y="221"/>
                  </a:cubicBezTo>
                  <a:cubicBezTo>
                    <a:pt x="355" y="222"/>
                    <a:pt x="355" y="222"/>
                    <a:pt x="355" y="222"/>
                  </a:cubicBezTo>
                  <a:cubicBezTo>
                    <a:pt x="355" y="223"/>
                    <a:pt x="355" y="223"/>
                    <a:pt x="355" y="223"/>
                  </a:cubicBezTo>
                  <a:cubicBezTo>
                    <a:pt x="356" y="224"/>
                    <a:pt x="356" y="224"/>
                    <a:pt x="356" y="224"/>
                  </a:cubicBezTo>
                  <a:cubicBezTo>
                    <a:pt x="358" y="225"/>
                    <a:pt x="358" y="225"/>
                    <a:pt x="358" y="225"/>
                  </a:cubicBezTo>
                  <a:cubicBezTo>
                    <a:pt x="359" y="224"/>
                    <a:pt x="359" y="224"/>
                    <a:pt x="359" y="224"/>
                  </a:cubicBezTo>
                  <a:cubicBezTo>
                    <a:pt x="361" y="225"/>
                    <a:pt x="361" y="225"/>
                    <a:pt x="361" y="225"/>
                  </a:cubicBezTo>
                  <a:cubicBezTo>
                    <a:pt x="362" y="226"/>
                    <a:pt x="362" y="226"/>
                    <a:pt x="362" y="226"/>
                  </a:cubicBezTo>
                  <a:cubicBezTo>
                    <a:pt x="362" y="226"/>
                    <a:pt x="362" y="226"/>
                    <a:pt x="362" y="226"/>
                  </a:cubicBezTo>
                  <a:cubicBezTo>
                    <a:pt x="362" y="227"/>
                    <a:pt x="362" y="227"/>
                    <a:pt x="362" y="227"/>
                  </a:cubicBezTo>
                  <a:cubicBezTo>
                    <a:pt x="362" y="227"/>
                    <a:pt x="362" y="227"/>
                    <a:pt x="362" y="227"/>
                  </a:cubicBezTo>
                  <a:cubicBezTo>
                    <a:pt x="361" y="228"/>
                    <a:pt x="361" y="228"/>
                    <a:pt x="361" y="228"/>
                  </a:cubicBezTo>
                  <a:cubicBezTo>
                    <a:pt x="361" y="227"/>
                    <a:pt x="361" y="227"/>
                    <a:pt x="361" y="227"/>
                  </a:cubicBezTo>
                  <a:cubicBezTo>
                    <a:pt x="360" y="227"/>
                    <a:pt x="360" y="227"/>
                    <a:pt x="360" y="227"/>
                  </a:cubicBezTo>
                  <a:cubicBezTo>
                    <a:pt x="360" y="228"/>
                    <a:pt x="360" y="228"/>
                    <a:pt x="360" y="228"/>
                  </a:cubicBezTo>
                  <a:cubicBezTo>
                    <a:pt x="363" y="229"/>
                    <a:pt x="363" y="229"/>
                    <a:pt x="363" y="229"/>
                  </a:cubicBezTo>
                  <a:cubicBezTo>
                    <a:pt x="363" y="231"/>
                    <a:pt x="363" y="231"/>
                    <a:pt x="363" y="231"/>
                  </a:cubicBezTo>
                  <a:cubicBezTo>
                    <a:pt x="362" y="231"/>
                    <a:pt x="362" y="231"/>
                    <a:pt x="362" y="231"/>
                  </a:cubicBezTo>
                  <a:cubicBezTo>
                    <a:pt x="362" y="231"/>
                    <a:pt x="362" y="231"/>
                    <a:pt x="362" y="231"/>
                  </a:cubicBezTo>
                  <a:cubicBezTo>
                    <a:pt x="363" y="231"/>
                    <a:pt x="363" y="231"/>
                    <a:pt x="363" y="231"/>
                  </a:cubicBezTo>
                  <a:cubicBezTo>
                    <a:pt x="365" y="231"/>
                    <a:pt x="365" y="231"/>
                    <a:pt x="365" y="231"/>
                  </a:cubicBezTo>
                  <a:cubicBezTo>
                    <a:pt x="366" y="232"/>
                    <a:pt x="366" y="232"/>
                    <a:pt x="366" y="232"/>
                  </a:cubicBezTo>
                  <a:cubicBezTo>
                    <a:pt x="366" y="232"/>
                    <a:pt x="366" y="232"/>
                    <a:pt x="366" y="232"/>
                  </a:cubicBezTo>
                  <a:cubicBezTo>
                    <a:pt x="366" y="233"/>
                    <a:pt x="366" y="233"/>
                    <a:pt x="366" y="233"/>
                  </a:cubicBezTo>
                  <a:cubicBezTo>
                    <a:pt x="366" y="234"/>
                    <a:pt x="366" y="234"/>
                    <a:pt x="366" y="234"/>
                  </a:cubicBezTo>
                  <a:cubicBezTo>
                    <a:pt x="364" y="236"/>
                    <a:pt x="364" y="236"/>
                    <a:pt x="364" y="236"/>
                  </a:cubicBezTo>
                  <a:cubicBezTo>
                    <a:pt x="363" y="236"/>
                    <a:pt x="363" y="236"/>
                    <a:pt x="363" y="236"/>
                  </a:cubicBezTo>
                  <a:cubicBezTo>
                    <a:pt x="362" y="236"/>
                    <a:pt x="362" y="236"/>
                    <a:pt x="362" y="236"/>
                  </a:cubicBezTo>
                  <a:cubicBezTo>
                    <a:pt x="363" y="236"/>
                    <a:pt x="363" y="236"/>
                    <a:pt x="363" y="236"/>
                  </a:cubicBezTo>
                  <a:cubicBezTo>
                    <a:pt x="364" y="237"/>
                    <a:pt x="364" y="237"/>
                    <a:pt x="364" y="237"/>
                  </a:cubicBezTo>
                  <a:cubicBezTo>
                    <a:pt x="364" y="238"/>
                    <a:pt x="364" y="238"/>
                    <a:pt x="364" y="238"/>
                  </a:cubicBezTo>
                  <a:cubicBezTo>
                    <a:pt x="365" y="238"/>
                    <a:pt x="365" y="238"/>
                    <a:pt x="365" y="238"/>
                  </a:cubicBezTo>
                  <a:cubicBezTo>
                    <a:pt x="365" y="238"/>
                    <a:pt x="365" y="238"/>
                    <a:pt x="365" y="238"/>
                  </a:cubicBezTo>
                  <a:cubicBezTo>
                    <a:pt x="364" y="239"/>
                    <a:pt x="364" y="239"/>
                    <a:pt x="364" y="239"/>
                  </a:cubicBezTo>
                  <a:cubicBezTo>
                    <a:pt x="365" y="240"/>
                    <a:pt x="365" y="240"/>
                    <a:pt x="365" y="240"/>
                  </a:cubicBezTo>
                  <a:cubicBezTo>
                    <a:pt x="363" y="241"/>
                    <a:pt x="363" y="241"/>
                    <a:pt x="363" y="241"/>
                  </a:cubicBezTo>
                  <a:cubicBezTo>
                    <a:pt x="361" y="241"/>
                    <a:pt x="361" y="241"/>
                    <a:pt x="361" y="241"/>
                  </a:cubicBezTo>
                  <a:cubicBezTo>
                    <a:pt x="361" y="241"/>
                    <a:pt x="361" y="241"/>
                    <a:pt x="361" y="241"/>
                  </a:cubicBezTo>
                  <a:cubicBezTo>
                    <a:pt x="360" y="242"/>
                    <a:pt x="360" y="242"/>
                    <a:pt x="360" y="242"/>
                  </a:cubicBezTo>
                  <a:cubicBezTo>
                    <a:pt x="359" y="242"/>
                    <a:pt x="359" y="242"/>
                    <a:pt x="359" y="242"/>
                  </a:cubicBezTo>
                  <a:cubicBezTo>
                    <a:pt x="358" y="240"/>
                    <a:pt x="358" y="240"/>
                    <a:pt x="358" y="240"/>
                  </a:cubicBezTo>
                  <a:cubicBezTo>
                    <a:pt x="357" y="240"/>
                    <a:pt x="357" y="240"/>
                    <a:pt x="357" y="240"/>
                  </a:cubicBezTo>
                  <a:cubicBezTo>
                    <a:pt x="357" y="240"/>
                    <a:pt x="357" y="240"/>
                    <a:pt x="357" y="240"/>
                  </a:cubicBezTo>
                  <a:cubicBezTo>
                    <a:pt x="356" y="240"/>
                    <a:pt x="356" y="240"/>
                    <a:pt x="356" y="240"/>
                  </a:cubicBezTo>
                  <a:cubicBezTo>
                    <a:pt x="356" y="241"/>
                    <a:pt x="356" y="241"/>
                    <a:pt x="356" y="241"/>
                  </a:cubicBezTo>
                  <a:cubicBezTo>
                    <a:pt x="355" y="241"/>
                    <a:pt x="355" y="241"/>
                    <a:pt x="355" y="241"/>
                  </a:cubicBezTo>
                  <a:cubicBezTo>
                    <a:pt x="356" y="241"/>
                    <a:pt x="356" y="241"/>
                    <a:pt x="356" y="241"/>
                  </a:cubicBezTo>
                  <a:cubicBezTo>
                    <a:pt x="357" y="242"/>
                    <a:pt x="357" y="242"/>
                    <a:pt x="357" y="242"/>
                  </a:cubicBezTo>
                  <a:cubicBezTo>
                    <a:pt x="357" y="243"/>
                    <a:pt x="357" y="243"/>
                    <a:pt x="357" y="243"/>
                  </a:cubicBezTo>
                  <a:cubicBezTo>
                    <a:pt x="356" y="244"/>
                    <a:pt x="356" y="244"/>
                    <a:pt x="356" y="244"/>
                  </a:cubicBezTo>
                  <a:cubicBezTo>
                    <a:pt x="357" y="244"/>
                    <a:pt x="357" y="244"/>
                    <a:pt x="357" y="244"/>
                  </a:cubicBezTo>
                  <a:cubicBezTo>
                    <a:pt x="356" y="245"/>
                    <a:pt x="356" y="245"/>
                    <a:pt x="356" y="245"/>
                  </a:cubicBezTo>
                  <a:cubicBezTo>
                    <a:pt x="356" y="246"/>
                    <a:pt x="356" y="246"/>
                    <a:pt x="356" y="246"/>
                  </a:cubicBezTo>
                  <a:cubicBezTo>
                    <a:pt x="357" y="246"/>
                    <a:pt x="357" y="246"/>
                    <a:pt x="357" y="246"/>
                  </a:cubicBezTo>
                  <a:cubicBezTo>
                    <a:pt x="357" y="245"/>
                    <a:pt x="357" y="245"/>
                    <a:pt x="357" y="245"/>
                  </a:cubicBezTo>
                  <a:cubicBezTo>
                    <a:pt x="358" y="245"/>
                    <a:pt x="358" y="245"/>
                    <a:pt x="358" y="245"/>
                  </a:cubicBezTo>
                  <a:cubicBezTo>
                    <a:pt x="358" y="246"/>
                    <a:pt x="358" y="246"/>
                    <a:pt x="358" y="246"/>
                  </a:cubicBezTo>
                  <a:cubicBezTo>
                    <a:pt x="356" y="246"/>
                    <a:pt x="356" y="246"/>
                    <a:pt x="356" y="246"/>
                  </a:cubicBezTo>
                  <a:cubicBezTo>
                    <a:pt x="356" y="248"/>
                    <a:pt x="356" y="248"/>
                    <a:pt x="356" y="248"/>
                  </a:cubicBezTo>
                  <a:cubicBezTo>
                    <a:pt x="356" y="249"/>
                    <a:pt x="356" y="249"/>
                    <a:pt x="356" y="249"/>
                  </a:cubicBezTo>
                  <a:cubicBezTo>
                    <a:pt x="357" y="250"/>
                    <a:pt x="357" y="250"/>
                    <a:pt x="357" y="250"/>
                  </a:cubicBezTo>
                  <a:cubicBezTo>
                    <a:pt x="357" y="251"/>
                    <a:pt x="357" y="251"/>
                    <a:pt x="357" y="251"/>
                  </a:cubicBezTo>
                  <a:cubicBezTo>
                    <a:pt x="358" y="254"/>
                    <a:pt x="358" y="254"/>
                    <a:pt x="358" y="254"/>
                  </a:cubicBezTo>
                  <a:cubicBezTo>
                    <a:pt x="358" y="255"/>
                    <a:pt x="358" y="255"/>
                    <a:pt x="358" y="255"/>
                  </a:cubicBezTo>
                  <a:cubicBezTo>
                    <a:pt x="358" y="255"/>
                    <a:pt x="358" y="255"/>
                    <a:pt x="358" y="255"/>
                  </a:cubicBezTo>
                  <a:cubicBezTo>
                    <a:pt x="358" y="256"/>
                    <a:pt x="358" y="256"/>
                    <a:pt x="358" y="256"/>
                  </a:cubicBezTo>
                  <a:cubicBezTo>
                    <a:pt x="356" y="258"/>
                    <a:pt x="356" y="258"/>
                    <a:pt x="356" y="258"/>
                  </a:cubicBezTo>
                  <a:cubicBezTo>
                    <a:pt x="356" y="259"/>
                    <a:pt x="356" y="259"/>
                    <a:pt x="356" y="259"/>
                  </a:cubicBezTo>
                  <a:cubicBezTo>
                    <a:pt x="356" y="260"/>
                    <a:pt x="356" y="260"/>
                    <a:pt x="356" y="260"/>
                  </a:cubicBezTo>
                  <a:cubicBezTo>
                    <a:pt x="355" y="259"/>
                    <a:pt x="355" y="259"/>
                    <a:pt x="355" y="259"/>
                  </a:cubicBezTo>
                  <a:cubicBezTo>
                    <a:pt x="353" y="259"/>
                    <a:pt x="353" y="259"/>
                    <a:pt x="353" y="259"/>
                  </a:cubicBezTo>
                  <a:cubicBezTo>
                    <a:pt x="352" y="260"/>
                    <a:pt x="352" y="260"/>
                    <a:pt x="352" y="260"/>
                  </a:cubicBezTo>
                  <a:cubicBezTo>
                    <a:pt x="351" y="261"/>
                    <a:pt x="351" y="261"/>
                    <a:pt x="351" y="261"/>
                  </a:cubicBezTo>
                  <a:cubicBezTo>
                    <a:pt x="350" y="262"/>
                    <a:pt x="350" y="262"/>
                    <a:pt x="350" y="262"/>
                  </a:cubicBezTo>
                  <a:cubicBezTo>
                    <a:pt x="350" y="263"/>
                    <a:pt x="350" y="263"/>
                    <a:pt x="350" y="263"/>
                  </a:cubicBezTo>
                  <a:cubicBezTo>
                    <a:pt x="349" y="263"/>
                    <a:pt x="349" y="263"/>
                    <a:pt x="349" y="263"/>
                  </a:cubicBezTo>
                  <a:cubicBezTo>
                    <a:pt x="347" y="265"/>
                    <a:pt x="347" y="265"/>
                    <a:pt x="347" y="265"/>
                  </a:cubicBezTo>
                  <a:cubicBezTo>
                    <a:pt x="346" y="265"/>
                    <a:pt x="346" y="265"/>
                    <a:pt x="346" y="265"/>
                  </a:cubicBezTo>
                  <a:cubicBezTo>
                    <a:pt x="345" y="265"/>
                    <a:pt x="345" y="265"/>
                    <a:pt x="345" y="265"/>
                  </a:cubicBezTo>
                  <a:cubicBezTo>
                    <a:pt x="345" y="266"/>
                    <a:pt x="345" y="266"/>
                    <a:pt x="345" y="266"/>
                  </a:cubicBezTo>
                  <a:cubicBezTo>
                    <a:pt x="341" y="267"/>
                    <a:pt x="341" y="267"/>
                    <a:pt x="341" y="267"/>
                  </a:cubicBezTo>
                  <a:cubicBezTo>
                    <a:pt x="341" y="266"/>
                    <a:pt x="341" y="266"/>
                    <a:pt x="341" y="266"/>
                  </a:cubicBezTo>
                  <a:cubicBezTo>
                    <a:pt x="341" y="265"/>
                    <a:pt x="341" y="265"/>
                    <a:pt x="341" y="265"/>
                  </a:cubicBezTo>
                  <a:cubicBezTo>
                    <a:pt x="341" y="264"/>
                    <a:pt x="341" y="264"/>
                    <a:pt x="341" y="264"/>
                  </a:cubicBezTo>
                  <a:cubicBezTo>
                    <a:pt x="340" y="263"/>
                    <a:pt x="340" y="263"/>
                    <a:pt x="340" y="263"/>
                  </a:cubicBezTo>
                  <a:cubicBezTo>
                    <a:pt x="340" y="262"/>
                    <a:pt x="340" y="262"/>
                    <a:pt x="340" y="262"/>
                  </a:cubicBezTo>
                  <a:cubicBezTo>
                    <a:pt x="341" y="262"/>
                    <a:pt x="341" y="262"/>
                    <a:pt x="341" y="262"/>
                  </a:cubicBezTo>
                  <a:cubicBezTo>
                    <a:pt x="341" y="261"/>
                    <a:pt x="341" y="261"/>
                    <a:pt x="341" y="261"/>
                  </a:cubicBezTo>
                  <a:cubicBezTo>
                    <a:pt x="342" y="259"/>
                    <a:pt x="342" y="259"/>
                    <a:pt x="342" y="259"/>
                  </a:cubicBezTo>
                  <a:cubicBezTo>
                    <a:pt x="341" y="261"/>
                    <a:pt x="341" y="261"/>
                    <a:pt x="341" y="261"/>
                  </a:cubicBezTo>
                  <a:cubicBezTo>
                    <a:pt x="340" y="261"/>
                    <a:pt x="340" y="261"/>
                    <a:pt x="340" y="261"/>
                  </a:cubicBezTo>
                  <a:cubicBezTo>
                    <a:pt x="340" y="258"/>
                    <a:pt x="340" y="258"/>
                    <a:pt x="340" y="258"/>
                  </a:cubicBezTo>
                  <a:cubicBezTo>
                    <a:pt x="339" y="258"/>
                    <a:pt x="339" y="258"/>
                    <a:pt x="339" y="258"/>
                  </a:cubicBezTo>
                  <a:cubicBezTo>
                    <a:pt x="339" y="257"/>
                    <a:pt x="339" y="257"/>
                    <a:pt x="339" y="257"/>
                  </a:cubicBezTo>
                  <a:cubicBezTo>
                    <a:pt x="337" y="257"/>
                    <a:pt x="337" y="257"/>
                    <a:pt x="337" y="257"/>
                  </a:cubicBezTo>
                  <a:cubicBezTo>
                    <a:pt x="337" y="257"/>
                    <a:pt x="337" y="257"/>
                    <a:pt x="337" y="257"/>
                  </a:cubicBezTo>
                  <a:cubicBezTo>
                    <a:pt x="336" y="257"/>
                    <a:pt x="336" y="257"/>
                    <a:pt x="336" y="257"/>
                  </a:cubicBezTo>
                  <a:cubicBezTo>
                    <a:pt x="335" y="259"/>
                    <a:pt x="335" y="259"/>
                    <a:pt x="335" y="259"/>
                  </a:cubicBezTo>
                  <a:cubicBezTo>
                    <a:pt x="335" y="259"/>
                    <a:pt x="335" y="259"/>
                    <a:pt x="335" y="259"/>
                  </a:cubicBezTo>
                  <a:cubicBezTo>
                    <a:pt x="337" y="258"/>
                    <a:pt x="337" y="258"/>
                    <a:pt x="337" y="258"/>
                  </a:cubicBezTo>
                  <a:cubicBezTo>
                    <a:pt x="338" y="258"/>
                    <a:pt x="338" y="258"/>
                    <a:pt x="338" y="258"/>
                  </a:cubicBezTo>
                  <a:cubicBezTo>
                    <a:pt x="338" y="259"/>
                    <a:pt x="338" y="259"/>
                    <a:pt x="338" y="259"/>
                  </a:cubicBezTo>
                  <a:cubicBezTo>
                    <a:pt x="339" y="260"/>
                    <a:pt x="339" y="260"/>
                    <a:pt x="339" y="260"/>
                  </a:cubicBezTo>
                  <a:cubicBezTo>
                    <a:pt x="339" y="262"/>
                    <a:pt x="339" y="262"/>
                    <a:pt x="339" y="262"/>
                  </a:cubicBezTo>
                  <a:cubicBezTo>
                    <a:pt x="339" y="263"/>
                    <a:pt x="339" y="263"/>
                    <a:pt x="339" y="263"/>
                  </a:cubicBezTo>
                  <a:cubicBezTo>
                    <a:pt x="340" y="264"/>
                    <a:pt x="340" y="264"/>
                    <a:pt x="340" y="264"/>
                  </a:cubicBezTo>
                  <a:cubicBezTo>
                    <a:pt x="340" y="266"/>
                    <a:pt x="340" y="266"/>
                    <a:pt x="340" y="266"/>
                  </a:cubicBezTo>
                  <a:cubicBezTo>
                    <a:pt x="339" y="266"/>
                    <a:pt x="339" y="266"/>
                    <a:pt x="339" y="266"/>
                  </a:cubicBezTo>
                  <a:cubicBezTo>
                    <a:pt x="340" y="267"/>
                    <a:pt x="340" y="267"/>
                    <a:pt x="340" y="267"/>
                  </a:cubicBezTo>
                  <a:cubicBezTo>
                    <a:pt x="340" y="268"/>
                    <a:pt x="340" y="268"/>
                    <a:pt x="340" y="268"/>
                  </a:cubicBezTo>
                  <a:cubicBezTo>
                    <a:pt x="339" y="268"/>
                    <a:pt x="339" y="268"/>
                    <a:pt x="339" y="268"/>
                  </a:cubicBezTo>
                  <a:cubicBezTo>
                    <a:pt x="337" y="266"/>
                    <a:pt x="337" y="266"/>
                    <a:pt x="337" y="266"/>
                  </a:cubicBezTo>
                  <a:cubicBezTo>
                    <a:pt x="337" y="265"/>
                    <a:pt x="337" y="265"/>
                    <a:pt x="337" y="265"/>
                  </a:cubicBezTo>
                  <a:cubicBezTo>
                    <a:pt x="336" y="265"/>
                    <a:pt x="336" y="265"/>
                    <a:pt x="336" y="265"/>
                  </a:cubicBezTo>
                  <a:cubicBezTo>
                    <a:pt x="336" y="264"/>
                    <a:pt x="336" y="264"/>
                    <a:pt x="336" y="264"/>
                  </a:cubicBezTo>
                  <a:cubicBezTo>
                    <a:pt x="335" y="265"/>
                    <a:pt x="335" y="265"/>
                    <a:pt x="335" y="265"/>
                  </a:cubicBezTo>
                  <a:cubicBezTo>
                    <a:pt x="336" y="266"/>
                    <a:pt x="336" y="266"/>
                    <a:pt x="336" y="266"/>
                  </a:cubicBezTo>
                  <a:cubicBezTo>
                    <a:pt x="336" y="267"/>
                    <a:pt x="336" y="267"/>
                    <a:pt x="336" y="267"/>
                  </a:cubicBezTo>
                  <a:cubicBezTo>
                    <a:pt x="335" y="266"/>
                    <a:pt x="335" y="266"/>
                    <a:pt x="335" y="266"/>
                  </a:cubicBezTo>
                  <a:cubicBezTo>
                    <a:pt x="334" y="266"/>
                    <a:pt x="334" y="266"/>
                    <a:pt x="334" y="266"/>
                  </a:cubicBezTo>
                  <a:cubicBezTo>
                    <a:pt x="333" y="265"/>
                    <a:pt x="333" y="265"/>
                    <a:pt x="333" y="265"/>
                  </a:cubicBezTo>
                  <a:cubicBezTo>
                    <a:pt x="333" y="266"/>
                    <a:pt x="333" y="266"/>
                    <a:pt x="333" y="266"/>
                  </a:cubicBezTo>
                  <a:cubicBezTo>
                    <a:pt x="333" y="265"/>
                    <a:pt x="333" y="265"/>
                    <a:pt x="333" y="265"/>
                  </a:cubicBezTo>
                  <a:cubicBezTo>
                    <a:pt x="333" y="263"/>
                    <a:pt x="333" y="263"/>
                    <a:pt x="333" y="263"/>
                  </a:cubicBezTo>
                  <a:cubicBezTo>
                    <a:pt x="333" y="263"/>
                    <a:pt x="333" y="263"/>
                    <a:pt x="333" y="263"/>
                  </a:cubicBezTo>
                  <a:cubicBezTo>
                    <a:pt x="333" y="262"/>
                    <a:pt x="333" y="262"/>
                    <a:pt x="333" y="262"/>
                  </a:cubicBezTo>
                  <a:cubicBezTo>
                    <a:pt x="333" y="262"/>
                    <a:pt x="333" y="262"/>
                    <a:pt x="333" y="262"/>
                  </a:cubicBezTo>
                  <a:cubicBezTo>
                    <a:pt x="331" y="262"/>
                    <a:pt x="331" y="262"/>
                    <a:pt x="331" y="262"/>
                  </a:cubicBezTo>
                  <a:cubicBezTo>
                    <a:pt x="329" y="262"/>
                    <a:pt x="329" y="262"/>
                    <a:pt x="329" y="262"/>
                  </a:cubicBezTo>
                  <a:cubicBezTo>
                    <a:pt x="328" y="262"/>
                    <a:pt x="328" y="262"/>
                    <a:pt x="328" y="262"/>
                  </a:cubicBezTo>
                  <a:cubicBezTo>
                    <a:pt x="327" y="262"/>
                    <a:pt x="327" y="262"/>
                    <a:pt x="327" y="262"/>
                  </a:cubicBezTo>
                  <a:cubicBezTo>
                    <a:pt x="326" y="261"/>
                    <a:pt x="326" y="261"/>
                    <a:pt x="326" y="261"/>
                  </a:cubicBezTo>
                  <a:cubicBezTo>
                    <a:pt x="326" y="262"/>
                    <a:pt x="326" y="262"/>
                    <a:pt x="326" y="262"/>
                  </a:cubicBezTo>
                  <a:cubicBezTo>
                    <a:pt x="326" y="263"/>
                    <a:pt x="326" y="263"/>
                    <a:pt x="326" y="263"/>
                  </a:cubicBezTo>
                  <a:cubicBezTo>
                    <a:pt x="326" y="263"/>
                    <a:pt x="326" y="263"/>
                    <a:pt x="326" y="263"/>
                  </a:cubicBezTo>
                  <a:cubicBezTo>
                    <a:pt x="326" y="264"/>
                    <a:pt x="326" y="264"/>
                    <a:pt x="326" y="264"/>
                  </a:cubicBezTo>
                  <a:cubicBezTo>
                    <a:pt x="326" y="265"/>
                    <a:pt x="326" y="265"/>
                    <a:pt x="326" y="265"/>
                  </a:cubicBezTo>
                  <a:cubicBezTo>
                    <a:pt x="328" y="266"/>
                    <a:pt x="328" y="266"/>
                    <a:pt x="328" y="266"/>
                  </a:cubicBezTo>
                  <a:cubicBezTo>
                    <a:pt x="328" y="267"/>
                    <a:pt x="328" y="267"/>
                    <a:pt x="328" y="267"/>
                  </a:cubicBezTo>
                  <a:cubicBezTo>
                    <a:pt x="327" y="268"/>
                    <a:pt x="327" y="268"/>
                    <a:pt x="327" y="268"/>
                  </a:cubicBezTo>
                  <a:cubicBezTo>
                    <a:pt x="327" y="269"/>
                    <a:pt x="327" y="269"/>
                    <a:pt x="327" y="269"/>
                  </a:cubicBezTo>
                  <a:cubicBezTo>
                    <a:pt x="324" y="271"/>
                    <a:pt x="324" y="271"/>
                    <a:pt x="324" y="271"/>
                  </a:cubicBezTo>
                  <a:cubicBezTo>
                    <a:pt x="322" y="272"/>
                    <a:pt x="322" y="272"/>
                    <a:pt x="322" y="272"/>
                  </a:cubicBezTo>
                  <a:cubicBezTo>
                    <a:pt x="321" y="274"/>
                    <a:pt x="321" y="274"/>
                    <a:pt x="321" y="274"/>
                  </a:cubicBezTo>
                  <a:cubicBezTo>
                    <a:pt x="320" y="274"/>
                    <a:pt x="320" y="274"/>
                    <a:pt x="320" y="274"/>
                  </a:cubicBezTo>
                  <a:cubicBezTo>
                    <a:pt x="319" y="274"/>
                    <a:pt x="319" y="274"/>
                    <a:pt x="319" y="274"/>
                  </a:cubicBezTo>
                  <a:cubicBezTo>
                    <a:pt x="319" y="276"/>
                    <a:pt x="319" y="276"/>
                    <a:pt x="319" y="276"/>
                  </a:cubicBezTo>
                  <a:cubicBezTo>
                    <a:pt x="317" y="276"/>
                    <a:pt x="317" y="276"/>
                    <a:pt x="317" y="276"/>
                  </a:cubicBezTo>
                  <a:cubicBezTo>
                    <a:pt x="314" y="276"/>
                    <a:pt x="314" y="276"/>
                    <a:pt x="314" y="276"/>
                  </a:cubicBezTo>
                  <a:cubicBezTo>
                    <a:pt x="313" y="274"/>
                    <a:pt x="313" y="274"/>
                    <a:pt x="313" y="274"/>
                  </a:cubicBezTo>
                  <a:cubicBezTo>
                    <a:pt x="312" y="273"/>
                    <a:pt x="312" y="273"/>
                    <a:pt x="312" y="273"/>
                  </a:cubicBezTo>
                  <a:cubicBezTo>
                    <a:pt x="310" y="272"/>
                    <a:pt x="310" y="272"/>
                    <a:pt x="310" y="272"/>
                  </a:cubicBezTo>
                  <a:cubicBezTo>
                    <a:pt x="310" y="272"/>
                    <a:pt x="310" y="272"/>
                    <a:pt x="310" y="272"/>
                  </a:cubicBezTo>
                  <a:cubicBezTo>
                    <a:pt x="311" y="271"/>
                    <a:pt x="311" y="271"/>
                    <a:pt x="311" y="271"/>
                  </a:cubicBezTo>
                  <a:cubicBezTo>
                    <a:pt x="311" y="271"/>
                    <a:pt x="311" y="271"/>
                    <a:pt x="311" y="271"/>
                  </a:cubicBezTo>
                  <a:cubicBezTo>
                    <a:pt x="311" y="270"/>
                    <a:pt x="311" y="270"/>
                    <a:pt x="311" y="270"/>
                  </a:cubicBezTo>
                  <a:cubicBezTo>
                    <a:pt x="310" y="270"/>
                    <a:pt x="310" y="270"/>
                    <a:pt x="310" y="270"/>
                  </a:cubicBezTo>
                  <a:cubicBezTo>
                    <a:pt x="308" y="268"/>
                    <a:pt x="308" y="268"/>
                    <a:pt x="308" y="268"/>
                  </a:cubicBezTo>
                  <a:cubicBezTo>
                    <a:pt x="307" y="266"/>
                    <a:pt x="307" y="266"/>
                    <a:pt x="307" y="266"/>
                  </a:cubicBezTo>
                  <a:cubicBezTo>
                    <a:pt x="304" y="266"/>
                    <a:pt x="304" y="266"/>
                    <a:pt x="304" y="266"/>
                  </a:cubicBezTo>
                  <a:cubicBezTo>
                    <a:pt x="302" y="265"/>
                    <a:pt x="302" y="265"/>
                    <a:pt x="302" y="265"/>
                  </a:cubicBezTo>
                  <a:cubicBezTo>
                    <a:pt x="299" y="265"/>
                    <a:pt x="299" y="265"/>
                    <a:pt x="299" y="265"/>
                  </a:cubicBezTo>
                  <a:cubicBezTo>
                    <a:pt x="298" y="265"/>
                    <a:pt x="298" y="265"/>
                    <a:pt x="298" y="265"/>
                  </a:cubicBezTo>
                  <a:cubicBezTo>
                    <a:pt x="298" y="266"/>
                    <a:pt x="298" y="266"/>
                    <a:pt x="298" y="266"/>
                  </a:cubicBezTo>
                  <a:cubicBezTo>
                    <a:pt x="299" y="266"/>
                    <a:pt x="299" y="266"/>
                    <a:pt x="299" y="266"/>
                  </a:cubicBezTo>
                  <a:cubicBezTo>
                    <a:pt x="299" y="266"/>
                    <a:pt x="299" y="266"/>
                    <a:pt x="299" y="266"/>
                  </a:cubicBezTo>
                  <a:cubicBezTo>
                    <a:pt x="300" y="266"/>
                    <a:pt x="300" y="266"/>
                    <a:pt x="300" y="266"/>
                  </a:cubicBezTo>
                  <a:cubicBezTo>
                    <a:pt x="303" y="267"/>
                    <a:pt x="303" y="267"/>
                    <a:pt x="303" y="267"/>
                  </a:cubicBezTo>
                  <a:cubicBezTo>
                    <a:pt x="306" y="267"/>
                    <a:pt x="306" y="267"/>
                    <a:pt x="306" y="267"/>
                  </a:cubicBezTo>
                  <a:cubicBezTo>
                    <a:pt x="306" y="267"/>
                    <a:pt x="306" y="267"/>
                    <a:pt x="306" y="267"/>
                  </a:cubicBezTo>
                  <a:cubicBezTo>
                    <a:pt x="306" y="268"/>
                    <a:pt x="306" y="268"/>
                    <a:pt x="306" y="268"/>
                  </a:cubicBezTo>
                  <a:cubicBezTo>
                    <a:pt x="306" y="268"/>
                    <a:pt x="306" y="268"/>
                    <a:pt x="306" y="268"/>
                  </a:cubicBezTo>
                  <a:cubicBezTo>
                    <a:pt x="305" y="268"/>
                    <a:pt x="305" y="268"/>
                    <a:pt x="305" y="268"/>
                  </a:cubicBezTo>
                  <a:cubicBezTo>
                    <a:pt x="306" y="269"/>
                    <a:pt x="306" y="269"/>
                    <a:pt x="306" y="269"/>
                  </a:cubicBezTo>
                  <a:cubicBezTo>
                    <a:pt x="306" y="271"/>
                    <a:pt x="306" y="271"/>
                    <a:pt x="306" y="271"/>
                  </a:cubicBezTo>
                  <a:cubicBezTo>
                    <a:pt x="306" y="271"/>
                    <a:pt x="306" y="271"/>
                    <a:pt x="306" y="271"/>
                  </a:cubicBezTo>
                  <a:cubicBezTo>
                    <a:pt x="308" y="274"/>
                    <a:pt x="308" y="274"/>
                    <a:pt x="308" y="274"/>
                  </a:cubicBezTo>
                  <a:cubicBezTo>
                    <a:pt x="309" y="275"/>
                    <a:pt x="309" y="275"/>
                    <a:pt x="309" y="275"/>
                  </a:cubicBezTo>
                  <a:cubicBezTo>
                    <a:pt x="311" y="276"/>
                    <a:pt x="311" y="276"/>
                    <a:pt x="311" y="276"/>
                  </a:cubicBezTo>
                  <a:cubicBezTo>
                    <a:pt x="313" y="277"/>
                    <a:pt x="313" y="277"/>
                    <a:pt x="313" y="277"/>
                  </a:cubicBezTo>
                  <a:cubicBezTo>
                    <a:pt x="318" y="278"/>
                    <a:pt x="318" y="278"/>
                    <a:pt x="318" y="278"/>
                  </a:cubicBezTo>
                  <a:cubicBezTo>
                    <a:pt x="318" y="279"/>
                    <a:pt x="318" y="279"/>
                    <a:pt x="318" y="279"/>
                  </a:cubicBezTo>
                  <a:cubicBezTo>
                    <a:pt x="317" y="280"/>
                    <a:pt x="317" y="280"/>
                    <a:pt x="317" y="280"/>
                  </a:cubicBezTo>
                  <a:cubicBezTo>
                    <a:pt x="316" y="281"/>
                    <a:pt x="316" y="281"/>
                    <a:pt x="316" y="281"/>
                  </a:cubicBezTo>
                  <a:cubicBezTo>
                    <a:pt x="315" y="281"/>
                    <a:pt x="315" y="281"/>
                    <a:pt x="315" y="281"/>
                  </a:cubicBezTo>
                  <a:cubicBezTo>
                    <a:pt x="313" y="284"/>
                    <a:pt x="313" y="284"/>
                    <a:pt x="313" y="284"/>
                  </a:cubicBezTo>
                  <a:cubicBezTo>
                    <a:pt x="313" y="283"/>
                    <a:pt x="313" y="283"/>
                    <a:pt x="313" y="283"/>
                  </a:cubicBezTo>
                  <a:cubicBezTo>
                    <a:pt x="312" y="284"/>
                    <a:pt x="312" y="284"/>
                    <a:pt x="312" y="284"/>
                  </a:cubicBezTo>
                  <a:cubicBezTo>
                    <a:pt x="312" y="284"/>
                    <a:pt x="312" y="284"/>
                    <a:pt x="312" y="284"/>
                  </a:cubicBezTo>
                  <a:cubicBezTo>
                    <a:pt x="308" y="289"/>
                    <a:pt x="308" y="289"/>
                    <a:pt x="308" y="289"/>
                  </a:cubicBezTo>
                  <a:cubicBezTo>
                    <a:pt x="306" y="289"/>
                    <a:pt x="306" y="289"/>
                    <a:pt x="306" y="289"/>
                  </a:cubicBezTo>
                  <a:cubicBezTo>
                    <a:pt x="305" y="291"/>
                    <a:pt x="305" y="291"/>
                    <a:pt x="305" y="291"/>
                  </a:cubicBezTo>
                  <a:cubicBezTo>
                    <a:pt x="304" y="291"/>
                    <a:pt x="304" y="291"/>
                    <a:pt x="304" y="291"/>
                  </a:cubicBezTo>
                  <a:cubicBezTo>
                    <a:pt x="304" y="291"/>
                    <a:pt x="304" y="291"/>
                    <a:pt x="304" y="291"/>
                  </a:cubicBezTo>
                  <a:cubicBezTo>
                    <a:pt x="303" y="291"/>
                    <a:pt x="303" y="291"/>
                    <a:pt x="303" y="291"/>
                  </a:cubicBezTo>
                  <a:cubicBezTo>
                    <a:pt x="303" y="292"/>
                    <a:pt x="303" y="292"/>
                    <a:pt x="303" y="292"/>
                  </a:cubicBezTo>
                  <a:cubicBezTo>
                    <a:pt x="301" y="290"/>
                    <a:pt x="301" y="290"/>
                    <a:pt x="301" y="290"/>
                  </a:cubicBezTo>
                  <a:cubicBezTo>
                    <a:pt x="300" y="289"/>
                    <a:pt x="300" y="289"/>
                    <a:pt x="300" y="289"/>
                  </a:cubicBezTo>
                  <a:cubicBezTo>
                    <a:pt x="299" y="290"/>
                    <a:pt x="299" y="290"/>
                    <a:pt x="299" y="290"/>
                  </a:cubicBezTo>
                  <a:cubicBezTo>
                    <a:pt x="299" y="289"/>
                    <a:pt x="299" y="289"/>
                    <a:pt x="299" y="289"/>
                  </a:cubicBezTo>
                  <a:cubicBezTo>
                    <a:pt x="299" y="289"/>
                    <a:pt x="299" y="289"/>
                    <a:pt x="299" y="289"/>
                  </a:cubicBezTo>
                  <a:cubicBezTo>
                    <a:pt x="300" y="288"/>
                    <a:pt x="300" y="288"/>
                    <a:pt x="300" y="288"/>
                  </a:cubicBezTo>
                  <a:cubicBezTo>
                    <a:pt x="299" y="288"/>
                    <a:pt x="299" y="288"/>
                    <a:pt x="299" y="288"/>
                  </a:cubicBezTo>
                  <a:cubicBezTo>
                    <a:pt x="299" y="287"/>
                    <a:pt x="299" y="287"/>
                    <a:pt x="299" y="287"/>
                  </a:cubicBezTo>
                  <a:cubicBezTo>
                    <a:pt x="298" y="288"/>
                    <a:pt x="298" y="288"/>
                    <a:pt x="298" y="288"/>
                  </a:cubicBezTo>
                  <a:cubicBezTo>
                    <a:pt x="297" y="290"/>
                    <a:pt x="297" y="290"/>
                    <a:pt x="297" y="290"/>
                  </a:cubicBezTo>
                  <a:cubicBezTo>
                    <a:pt x="297" y="289"/>
                    <a:pt x="297" y="289"/>
                    <a:pt x="297" y="289"/>
                  </a:cubicBezTo>
                  <a:cubicBezTo>
                    <a:pt x="296" y="287"/>
                    <a:pt x="296" y="287"/>
                    <a:pt x="296" y="287"/>
                  </a:cubicBezTo>
                  <a:cubicBezTo>
                    <a:pt x="295" y="289"/>
                    <a:pt x="295" y="289"/>
                    <a:pt x="295" y="289"/>
                  </a:cubicBezTo>
                  <a:cubicBezTo>
                    <a:pt x="296" y="290"/>
                    <a:pt x="296" y="290"/>
                    <a:pt x="296" y="290"/>
                  </a:cubicBezTo>
                  <a:cubicBezTo>
                    <a:pt x="296" y="292"/>
                    <a:pt x="296" y="292"/>
                    <a:pt x="296" y="292"/>
                  </a:cubicBezTo>
                  <a:cubicBezTo>
                    <a:pt x="294" y="294"/>
                    <a:pt x="294" y="294"/>
                    <a:pt x="294" y="294"/>
                  </a:cubicBezTo>
                  <a:cubicBezTo>
                    <a:pt x="294" y="294"/>
                    <a:pt x="294" y="294"/>
                    <a:pt x="294" y="294"/>
                  </a:cubicBezTo>
                  <a:cubicBezTo>
                    <a:pt x="293" y="293"/>
                    <a:pt x="293" y="293"/>
                    <a:pt x="293" y="293"/>
                  </a:cubicBezTo>
                  <a:cubicBezTo>
                    <a:pt x="292" y="292"/>
                    <a:pt x="292" y="292"/>
                    <a:pt x="292" y="292"/>
                  </a:cubicBezTo>
                  <a:cubicBezTo>
                    <a:pt x="292" y="293"/>
                    <a:pt x="292" y="293"/>
                    <a:pt x="292" y="293"/>
                  </a:cubicBezTo>
                  <a:cubicBezTo>
                    <a:pt x="293" y="293"/>
                    <a:pt x="293" y="293"/>
                    <a:pt x="293" y="293"/>
                  </a:cubicBezTo>
                  <a:cubicBezTo>
                    <a:pt x="292" y="294"/>
                    <a:pt x="292" y="294"/>
                    <a:pt x="292" y="294"/>
                  </a:cubicBezTo>
                  <a:cubicBezTo>
                    <a:pt x="292" y="295"/>
                    <a:pt x="292" y="295"/>
                    <a:pt x="292" y="295"/>
                  </a:cubicBezTo>
                  <a:cubicBezTo>
                    <a:pt x="291" y="295"/>
                    <a:pt x="291" y="295"/>
                    <a:pt x="291" y="295"/>
                  </a:cubicBezTo>
                  <a:cubicBezTo>
                    <a:pt x="290" y="295"/>
                    <a:pt x="290" y="295"/>
                    <a:pt x="290" y="295"/>
                  </a:cubicBezTo>
                  <a:cubicBezTo>
                    <a:pt x="290" y="294"/>
                    <a:pt x="290" y="294"/>
                    <a:pt x="290" y="294"/>
                  </a:cubicBezTo>
                  <a:cubicBezTo>
                    <a:pt x="289" y="293"/>
                    <a:pt x="289" y="293"/>
                    <a:pt x="289" y="293"/>
                  </a:cubicBezTo>
                  <a:cubicBezTo>
                    <a:pt x="287" y="291"/>
                    <a:pt x="287" y="291"/>
                    <a:pt x="287" y="291"/>
                  </a:cubicBezTo>
                  <a:cubicBezTo>
                    <a:pt x="285" y="290"/>
                    <a:pt x="285" y="290"/>
                    <a:pt x="285" y="290"/>
                  </a:cubicBezTo>
                  <a:cubicBezTo>
                    <a:pt x="282" y="289"/>
                    <a:pt x="282" y="289"/>
                    <a:pt x="282" y="289"/>
                  </a:cubicBezTo>
                  <a:cubicBezTo>
                    <a:pt x="282" y="287"/>
                    <a:pt x="282" y="287"/>
                    <a:pt x="282" y="287"/>
                  </a:cubicBezTo>
                  <a:cubicBezTo>
                    <a:pt x="281" y="287"/>
                    <a:pt x="281" y="287"/>
                    <a:pt x="281" y="287"/>
                  </a:cubicBezTo>
                  <a:cubicBezTo>
                    <a:pt x="279" y="286"/>
                    <a:pt x="279" y="286"/>
                    <a:pt x="279" y="286"/>
                  </a:cubicBezTo>
                  <a:cubicBezTo>
                    <a:pt x="278" y="285"/>
                    <a:pt x="278" y="285"/>
                    <a:pt x="278" y="285"/>
                  </a:cubicBezTo>
                  <a:cubicBezTo>
                    <a:pt x="278" y="286"/>
                    <a:pt x="278" y="286"/>
                    <a:pt x="278" y="286"/>
                  </a:cubicBezTo>
                  <a:cubicBezTo>
                    <a:pt x="277" y="286"/>
                    <a:pt x="277" y="286"/>
                    <a:pt x="277" y="286"/>
                  </a:cubicBezTo>
                  <a:cubicBezTo>
                    <a:pt x="278" y="288"/>
                    <a:pt x="278" y="288"/>
                    <a:pt x="278" y="288"/>
                  </a:cubicBezTo>
                  <a:cubicBezTo>
                    <a:pt x="279" y="289"/>
                    <a:pt x="279" y="289"/>
                    <a:pt x="279" y="289"/>
                  </a:cubicBezTo>
                  <a:cubicBezTo>
                    <a:pt x="279" y="288"/>
                    <a:pt x="279" y="288"/>
                    <a:pt x="279" y="288"/>
                  </a:cubicBezTo>
                  <a:cubicBezTo>
                    <a:pt x="279" y="288"/>
                    <a:pt x="279" y="288"/>
                    <a:pt x="279" y="288"/>
                  </a:cubicBezTo>
                  <a:cubicBezTo>
                    <a:pt x="279" y="287"/>
                    <a:pt x="279" y="287"/>
                    <a:pt x="279" y="287"/>
                  </a:cubicBezTo>
                  <a:cubicBezTo>
                    <a:pt x="280" y="287"/>
                    <a:pt x="280" y="287"/>
                    <a:pt x="280" y="287"/>
                  </a:cubicBezTo>
                  <a:cubicBezTo>
                    <a:pt x="282" y="290"/>
                    <a:pt x="282" y="290"/>
                    <a:pt x="282" y="290"/>
                  </a:cubicBezTo>
                  <a:cubicBezTo>
                    <a:pt x="284" y="291"/>
                    <a:pt x="284" y="291"/>
                    <a:pt x="284" y="291"/>
                  </a:cubicBezTo>
                  <a:cubicBezTo>
                    <a:pt x="285" y="292"/>
                    <a:pt x="285" y="292"/>
                    <a:pt x="285" y="292"/>
                  </a:cubicBezTo>
                  <a:cubicBezTo>
                    <a:pt x="283" y="293"/>
                    <a:pt x="283" y="293"/>
                    <a:pt x="283" y="293"/>
                  </a:cubicBezTo>
                  <a:cubicBezTo>
                    <a:pt x="282" y="293"/>
                    <a:pt x="282" y="293"/>
                    <a:pt x="282" y="293"/>
                  </a:cubicBezTo>
                  <a:cubicBezTo>
                    <a:pt x="281" y="293"/>
                    <a:pt x="281" y="293"/>
                    <a:pt x="281" y="293"/>
                  </a:cubicBezTo>
                  <a:cubicBezTo>
                    <a:pt x="281" y="293"/>
                    <a:pt x="281" y="293"/>
                    <a:pt x="281" y="293"/>
                  </a:cubicBezTo>
                  <a:cubicBezTo>
                    <a:pt x="281" y="294"/>
                    <a:pt x="281" y="294"/>
                    <a:pt x="281" y="294"/>
                  </a:cubicBezTo>
                  <a:cubicBezTo>
                    <a:pt x="282" y="293"/>
                    <a:pt x="282" y="293"/>
                    <a:pt x="282" y="293"/>
                  </a:cubicBezTo>
                  <a:cubicBezTo>
                    <a:pt x="284" y="293"/>
                    <a:pt x="284" y="293"/>
                    <a:pt x="284" y="293"/>
                  </a:cubicBezTo>
                  <a:cubicBezTo>
                    <a:pt x="286" y="292"/>
                    <a:pt x="286" y="292"/>
                    <a:pt x="286" y="292"/>
                  </a:cubicBezTo>
                  <a:cubicBezTo>
                    <a:pt x="286" y="292"/>
                    <a:pt x="286" y="292"/>
                    <a:pt x="286" y="292"/>
                  </a:cubicBezTo>
                  <a:cubicBezTo>
                    <a:pt x="287" y="293"/>
                    <a:pt x="287" y="293"/>
                    <a:pt x="287" y="293"/>
                  </a:cubicBezTo>
                  <a:cubicBezTo>
                    <a:pt x="287" y="294"/>
                    <a:pt x="287" y="294"/>
                    <a:pt x="287" y="294"/>
                  </a:cubicBezTo>
                  <a:cubicBezTo>
                    <a:pt x="290" y="297"/>
                    <a:pt x="290" y="297"/>
                    <a:pt x="290" y="297"/>
                  </a:cubicBezTo>
                  <a:cubicBezTo>
                    <a:pt x="289" y="300"/>
                    <a:pt x="289" y="300"/>
                    <a:pt x="289" y="300"/>
                  </a:cubicBezTo>
                  <a:cubicBezTo>
                    <a:pt x="288" y="302"/>
                    <a:pt x="288" y="302"/>
                    <a:pt x="288" y="302"/>
                  </a:cubicBezTo>
                  <a:cubicBezTo>
                    <a:pt x="287" y="302"/>
                    <a:pt x="287" y="302"/>
                    <a:pt x="287" y="302"/>
                  </a:cubicBezTo>
                  <a:cubicBezTo>
                    <a:pt x="286" y="302"/>
                    <a:pt x="286" y="302"/>
                    <a:pt x="286" y="302"/>
                  </a:cubicBezTo>
                  <a:cubicBezTo>
                    <a:pt x="284" y="302"/>
                    <a:pt x="284" y="302"/>
                    <a:pt x="284" y="302"/>
                  </a:cubicBezTo>
                  <a:cubicBezTo>
                    <a:pt x="283" y="301"/>
                    <a:pt x="283" y="301"/>
                    <a:pt x="283" y="301"/>
                  </a:cubicBezTo>
                  <a:cubicBezTo>
                    <a:pt x="281" y="301"/>
                    <a:pt x="281" y="301"/>
                    <a:pt x="281" y="301"/>
                  </a:cubicBezTo>
                  <a:cubicBezTo>
                    <a:pt x="279" y="299"/>
                    <a:pt x="279" y="299"/>
                    <a:pt x="279" y="299"/>
                  </a:cubicBezTo>
                  <a:cubicBezTo>
                    <a:pt x="278" y="297"/>
                    <a:pt x="278" y="297"/>
                    <a:pt x="278" y="297"/>
                  </a:cubicBezTo>
                  <a:cubicBezTo>
                    <a:pt x="277" y="296"/>
                    <a:pt x="277" y="296"/>
                    <a:pt x="277" y="296"/>
                  </a:cubicBezTo>
                  <a:cubicBezTo>
                    <a:pt x="277" y="296"/>
                    <a:pt x="277" y="296"/>
                    <a:pt x="277" y="296"/>
                  </a:cubicBezTo>
                  <a:cubicBezTo>
                    <a:pt x="277" y="297"/>
                    <a:pt x="277" y="297"/>
                    <a:pt x="277" y="297"/>
                  </a:cubicBezTo>
                  <a:cubicBezTo>
                    <a:pt x="277" y="298"/>
                    <a:pt x="277" y="298"/>
                    <a:pt x="277" y="298"/>
                  </a:cubicBezTo>
                  <a:cubicBezTo>
                    <a:pt x="278" y="300"/>
                    <a:pt x="278" y="300"/>
                    <a:pt x="278" y="300"/>
                  </a:cubicBezTo>
                  <a:cubicBezTo>
                    <a:pt x="279" y="302"/>
                    <a:pt x="279" y="302"/>
                    <a:pt x="279" y="302"/>
                  </a:cubicBezTo>
                  <a:cubicBezTo>
                    <a:pt x="281" y="305"/>
                    <a:pt x="281" y="305"/>
                    <a:pt x="281" y="305"/>
                  </a:cubicBezTo>
                  <a:cubicBezTo>
                    <a:pt x="280" y="305"/>
                    <a:pt x="280" y="305"/>
                    <a:pt x="280" y="305"/>
                  </a:cubicBezTo>
                  <a:cubicBezTo>
                    <a:pt x="279" y="305"/>
                    <a:pt x="279" y="305"/>
                    <a:pt x="279" y="305"/>
                  </a:cubicBezTo>
                  <a:cubicBezTo>
                    <a:pt x="278" y="305"/>
                    <a:pt x="278" y="305"/>
                    <a:pt x="278" y="305"/>
                  </a:cubicBezTo>
                  <a:cubicBezTo>
                    <a:pt x="278" y="303"/>
                    <a:pt x="278" y="303"/>
                    <a:pt x="278" y="303"/>
                  </a:cubicBezTo>
                  <a:cubicBezTo>
                    <a:pt x="277" y="304"/>
                    <a:pt x="277" y="304"/>
                    <a:pt x="277" y="304"/>
                  </a:cubicBezTo>
                  <a:cubicBezTo>
                    <a:pt x="277" y="305"/>
                    <a:pt x="277" y="305"/>
                    <a:pt x="277" y="305"/>
                  </a:cubicBezTo>
                  <a:cubicBezTo>
                    <a:pt x="277" y="305"/>
                    <a:pt x="277" y="305"/>
                    <a:pt x="277" y="305"/>
                  </a:cubicBezTo>
                  <a:cubicBezTo>
                    <a:pt x="278" y="306"/>
                    <a:pt x="278" y="306"/>
                    <a:pt x="278" y="306"/>
                  </a:cubicBezTo>
                  <a:cubicBezTo>
                    <a:pt x="279" y="307"/>
                    <a:pt x="279" y="307"/>
                    <a:pt x="279" y="307"/>
                  </a:cubicBezTo>
                  <a:cubicBezTo>
                    <a:pt x="276" y="306"/>
                    <a:pt x="276" y="306"/>
                    <a:pt x="276" y="306"/>
                  </a:cubicBezTo>
                  <a:cubicBezTo>
                    <a:pt x="276" y="306"/>
                    <a:pt x="276" y="306"/>
                    <a:pt x="276" y="306"/>
                  </a:cubicBezTo>
                  <a:cubicBezTo>
                    <a:pt x="276" y="307"/>
                    <a:pt x="276" y="307"/>
                    <a:pt x="276" y="307"/>
                  </a:cubicBezTo>
                  <a:cubicBezTo>
                    <a:pt x="276" y="307"/>
                    <a:pt x="276" y="307"/>
                    <a:pt x="276" y="307"/>
                  </a:cubicBezTo>
                  <a:cubicBezTo>
                    <a:pt x="276" y="308"/>
                    <a:pt x="276" y="308"/>
                    <a:pt x="276" y="308"/>
                  </a:cubicBezTo>
                  <a:cubicBezTo>
                    <a:pt x="276" y="309"/>
                    <a:pt x="276" y="309"/>
                    <a:pt x="276" y="309"/>
                  </a:cubicBezTo>
                  <a:cubicBezTo>
                    <a:pt x="275" y="308"/>
                    <a:pt x="275" y="308"/>
                    <a:pt x="275" y="308"/>
                  </a:cubicBezTo>
                  <a:cubicBezTo>
                    <a:pt x="275" y="308"/>
                    <a:pt x="275" y="308"/>
                    <a:pt x="275" y="308"/>
                  </a:cubicBezTo>
                  <a:cubicBezTo>
                    <a:pt x="275" y="308"/>
                    <a:pt x="275" y="308"/>
                    <a:pt x="275" y="308"/>
                  </a:cubicBezTo>
                  <a:cubicBezTo>
                    <a:pt x="275" y="309"/>
                    <a:pt x="275" y="309"/>
                    <a:pt x="275" y="309"/>
                  </a:cubicBezTo>
                  <a:cubicBezTo>
                    <a:pt x="274" y="309"/>
                    <a:pt x="274" y="309"/>
                    <a:pt x="274" y="309"/>
                  </a:cubicBezTo>
                  <a:cubicBezTo>
                    <a:pt x="273" y="309"/>
                    <a:pt x="273" y="309"/>
                    <a:pt x="273" y="309"/>
                  </a:cubicBezTo>
                  <a:cubicBezTo>
                    <a:pt x="272" y="310"/>
                    <a:pt x="272" y="310"/>
                    <a:pt x="272" y="310"/>
                  </a:cubicBezTo>
                  <a:cubicBezTo>
                    <a:pt x="270" y="310"/>
                    <a:pt x="270" y="310"/>
                    <a:pt x="270" y="310"/>
                  </a:cubicBezTo>
                  <a:cubicBezTo>
                    <a:pt x="271" y="311"/>
                    <a:pt x="271" y="311"/>
                    <a:pt x="271" y="311"/>
                  </a:cubicBezTo>
                  <a:cubicBezTo>
                    <a:pt x="272" y="312"/>
                    <a:pt x="272" y="312"/>
                    <a:pt x="272" y="312"/>
                  </a:cubicBezTo>
                  <a:cubicBezTo>
                    <a:pt x="271" y="312"/>
                    <a:pt x="271" y="312"/>
                    <a:pt x="271" y="312"/>
                  </a:cubicBezTo>
                  <a:cubicBezTo>
                    <a:pt x="271" y="312"/>
                    <a:pt x="271" y="312"/>
                    <a:pt x="271" y="312"/>
                  </a:cubicBezTo>
                  <a:cubicBezTo>
                    <a:pt x="269" y="311"/>
                    <a:pt x="269" y="311"/>
                    <a:pt x="269" y="311"/>
                  </a:cubicBezTo>
                  <a:cubicBezTo>
                    <a:pt x="268" y="310"/>
                    <a:pt x="268" y="310"/>
                    <a:pt x="268" y="310"/>
                  </a:cubicBezTo>
                  <a:cubicBezTo>
                    <a:pt x="268" y="311"/>
                    <a:pt x="268" y="311"/>
                    <a:pt x="268" y="311"/>
                  </a:cubicBezTo>
                  <a:cubicBezTo>
                    <a:pt x="268" y="312"/>
                    <a:pt x="268" y="312"/>
                    <a:pt x="268" y="312"/>
                  </a:cubicBezTo>
                  <a:cubicBezTo>
                    <a:pt x="269" y="313"/>
                    <a:pt x="269" y="313"/>
                    <a:pt x="269" y="313"/>
                  </a:cubicBezTo>
                  <a:cubicBezTo>
                    <a:pt x="269" y="313"/>
                    <a:pt x="269" y="313"/>
                    <a:pt x="269" y="313"/>
                  </a:cubicBezTo>
                  <a:cubicBezTo>
                    <a:pt x="269" y="314"/>
                    <a:pt x="269" y="314"/>
                    <a:pt x="269" y="314"/>
                  </a:cubicBezTo>
                  <a:cubicBezTo>
                    <a:pt x="267" y="314"/>
                    <a:pt x="267" y="314"/>
                    <a:pt x="267" y="314"/>
                  </a:cubicBezTo>
                  <a:cubicBezTo>
                    <a:pt x="266" y="316"/>
                    <a:pt x="266" y="316"/>
                    <a:pt x="266" y="316"/>
                  </a:cubicBezTo>
                  <a:cubicBezTo>
                    <a:pt x="265" y="316"/>
                    <a:pt x="265" y="316"/>
                    <a:pt x="265" y="316"/>
                  </a:cubicBezTo>
                  <a:cubicBezTo>
                    <a:pt x="266" y="317"/>
                    <a:pt x="266" y="317"/>
                    <a:pt x="266" y="317"/>
                  </a:cubicBezTo>
                  <a:cubicBezTo>
                    <a:pt x="265" y="318"/>
                    <a:pt x="265" y="318"/>
                    <a:pt x="265" y="318"/>
                  </a:cubicBezTo>
                  <a:cubicBezTo>
                    <a:pt x="264" y="318"/>
                    <a:pt x="264" y="318"/>
                    <a:pt x="264" y="318"/>
                  </a:cubicBezTo>
                  <a:cubicBezTo>
                    <a:pt x="264" y="319"/>
                    <a:pt x="264" y="319"/>
                    <a:pt x="264" y="319"/>
                  </a:cubicBezTo>
                  <a:cubicBezTo>
                    <a:pt x="264" y="320"/>
                    <a:pt x="264" y="320"/>
                    <a:pt x="264" y="320"/>
                  </a:cubicBezTo>
                  <a:cubicBezTo>
                    <a:pt x="263" y="320"/>
                    <a:pt x="263" y="320"/>
                    <a:pt x="263" y="320"/>
                  </a:cubicBezTo>
                  <a:cubicBezTo>
                    <a:pt x="261" y="323"/>
                    <a:pt x="261" y="323"/>
                    <a:pt x="261" y="323"/>
                  </a:cubicBezTo>
                  <a:cubicBezTo>
                    <a:pt x="260" y="323"/>
                    <a:pt x="260" y="323"/>
                    <a:pt x="260" y="323"/>
                  </a:cubicBezTo>
                  <a:cubicBezTo>
                    <a:pt x="260" y="324"/>
                    <a:pt x="260" y="324"/>
                    <a:pt x="260" y="324"/>
                  </a:cubicBezTo>
                  <a:cubicBezTo>
                    <a:pt x="258" y="325"/>
                    <a:pt x="258" y="325"/>
                    <a:pt x="258" y="325"/>
                  </a:cubicBezTo>
                  <a:cubicBezTo>
                    <a:pt x="257" y="324"/>
                    <a:pt x="257" y="324"/>
                    <a:pt x="257" y="324"/>
                  </a:cubicBezTo>
                  <a:cubicBezTo>
                    <a:pt x="257" y="325"/>
                    <a:pt x="257" y="325"/>
                    <a:pt x="257" y="325"/>
                  </a:cubicBezTo>
                  <a:cubicBezTo>
                    <a:pt x="257" y="326"/>
                    <a:pt x="257" y="326"/>
                    <a:pt x="257" y="326"/>
                  </a:cubicBezTo>
                  <a:cubicBezTo>
                    <a:pt x="256" y="328"/>
                    <a:pt x="256" y="328"/>
                    <a:pt x="256" y="328"/>
                  </a:cubicBezTo>
                  <a:cubicBezTo>
                    <a:pt x="256" y="330"/>
                    <a:pt x="256" y="330"/>
                    <a:pt x="256" y="330"/>
                  </a:cubicBezTo>
                  <a:cubicBezTo>
                    <a:pt x="255" y="331"/>
                    <a:pt x="255" y="331"/>
                    <a:pt x="255" y="331"/>
                  </a:cubicBezTo>
                  <a:cubicBezTo>
                    <a:pt x="255" y="333"/>
                    <a:pt x="255" y="333"/>
                    <a:pt x="255" y="333"/>
                  </a:cubicBezTo>
                  <a:cubicBezTo>
                    <a:pt x="254" y="333"/>
                    <a:pt x="254" y="333"/>
                    <a:pt x="254" y="333"/>
                  </a:cubicBezTo>
                  <a:cubicBezTo>
                    <a:pt x="253" y="336"/>
                    <a:pt x="253" y="336"/>
                    <a:pt x="253" y="336"/>
                  </a:cubicBezTo>
                  <a:cubicBezTo>
                    <a:pt x="253" y="336"/>
                    <a:pt x="253" y="336"/>
                    <a:pt x="253" y="336"/>
                  </a:cubicBezTo>
                  <a:cubicBezTo>
                    <a:pt x="253" y="338"/>
                    <a:pt x="253" y="338"/>
                    <a:pt x="253" y="338"/>
                  </a:cubicBezTo>
                  <a:cubicBezTo>
                    <a:pt x="252" y="340"/>
                    <a:pt x="252" y="340"/>
                    <a:pt x="252" y="340"/>
                  </a:cubicBezTo>
                  <a:cubicBezTo>
                    <a:pt x="252" y="341"/>
                    <a:pt x="252" y="341"/>
                    <a:pt x="252" y="341"/>
                  </a:cubicBezTo>
                  <a:cubicBezTo>
                    <a:pt x="250" y="341"/>
                    <a:pt x="250" y="341"/>
                    <a:pt x="250" y="341"/>
                  </a:cubicBezTo>
                  <a:cubicBezTo>
                    <a:pt x="250" y="342"/>
                    <a:pt x="250" y="342"/>
                    <a:pt x="250" y="342"/>
                  </a:cubicBezTo>
                  <a:cubicBezTo>
                    <a:pt x="251" y="342"/>
                    <a:pt x="251" y="342"/>
                    <a:pt x="251" y="342"/>
                  </a:cubicBezTo>
                  <a:cubicBezTo>
                    <a:pt x="252" y="343"/>
                    <a:pt x="252" y="343"/>
                    <a:pt x="252" y="343"/>
                  </a:cubicBezTo>
                  <a:cubicBezTo>
                    <a:pt x="251" y="344"/>
                    <a:pt x="251" y="344"/>
                    <a:pt x="251" y="344"/>
                  </a:cubicBezTo>
                  <a:cubicBezTo>
                    <a:pt x="252" y="345"/>
                    <a:pt x="252" y="345"/>
                    <a:pt x="252" y="345"/>
                  </a:cubicBezTo>
                  <a:cubicBezTo>
                    <a:pt x="252" y="347"/>
                    <a:pt x="252" y="347"/>
                    <a:pt x="252" y="347"/>
                  </a:cubicBezTo>
                  <a:cubicBezTo>
                    <a:pt x="252" y="347"/>
                    <a:pt x="252" y="347"/>
                    <a:pt x="252" y="347"/>
                  </a:cubicBezTo>
                  <a:cubicBezTo>
                    <a:pt x="251" y="350"/>
                    <a:pt x="251" y="350"/>
                    <a:pt x="251" y="350"/>
                  </a:cubicBezTo>
                  <a:cubicBezTo>
                    <a:pt x="249" y="352"/>
                    <a:pt x="249" y="352"/>
                    <a:pt x="249" y="352"/>
                  </a:cubicBezTo>
                  <a:cubicBezTo>
                    <a:pt x="246" y="352"/>
                    <a:pt x="246" y="352"/>
                    <a:pt x="246" y="352"/>
                  </a:cubicBezTo>
                  <a:cubicBezTo>
                    <a:pt x="246" y="354"/>
                    <a:pt x="246" y="354"/>
                    <a:pt x="246" y="354"/>
                  </a:cubicBezTo>
                  <a:cubicBezTo>
                    <a:pt x="247" y="352"/>
                    <a:pt x="247" y="352"/>
                    <a:pt x="247" y="352"/>
                  </a:cubicBezTo>
                  <a:cubicBezTo>
                    <a:pt x="250" y="352"/>
                    <a:pt x="250" y="352"/>
                    <a:pt x="250" y="352"/>
                  </a:cubicBezTo>
                  <a:cubicBezTo>
                    <a:pt x="252" y="349"/>
                    <a:pt x="252" y="349"/>
                    <a:pt x="252" y="349"/>
                  </a:cubicBezTo>
                  <a:cubicBezTo>
                    <a:pt x="254" y="346"/>
                    <a:pt x="254" y="346"/>
                    <a:pt x="254" y="346"/>
                  </a:cubicBezTo>
                  <a:cubicBezTo>
                    <a:pt x="258" y="346"/>
                    <a:pt x="258" y="346"/>
                    <a:pt x="258" y="346"/>
                  </a:cubicBezTo>
                  <a:cubicBezTo>
                    <a:pt x="259" y="346"/>
                    <a:pt x="259" y="346"/>
                    <a:pt x="259" y="346"/>
                  </a:cubicBezTo>
                  <a:cubicBezTo>
                    <a:pt x="259" y="348"/>
                    <a:pt x="259" y="348"/>
                    <a:pt x="259" y="348"/>
                  </a:cubicBezTo>
                  <a:cubicBezTo>
                    <a:pt x="258" y="349"/>
                    <a:pt x="258" y="349"/>
                    <a:pt x="258" y="349"/>
                  </a:cubicBezTo>
                  <a:cubicBezTo>
                    <a:pt x="258" y="350"/>
                    <a:pt x="258" y="350"/>
                    <a:pt x="258" y="350"/>
                  </a:cubicBezTo>
                  <a:cubicBezTo>
                    <a:pt x="259" y="352"/>
                    <a:pt x="259" y="352"/>
                    <a:pt x="259" y="352"/>
                  </a:cubicBezTo>
                  <a:cubicBezTo>
                    <a:pt x="259" y="355"/>
                    <a:pt x="259" y="355"/>
                    <a:pt x="259" y="355"/>
                  </a:cubicBezTo>
                  <a:cubicBezTo>
                    <a:pt x="258" y="357"/>
                    <a:pt x="258" y="357"/>
                    <a:pt x="258" y="357"/>
                  </a:cubicBezTo>
                  <a:cubicBezTo>
                    <a:pt x="259" y="358"/>
                    <a:pt x="259" y="358"/>
                    <a:pt x="259" y="358"/>
                  </a:cubicBezTo>
                  <a:cubicBezTo>
                    <a:pt x="259" y="361"/>
                    <a:pt x="259" y="361"/>
                    <a:pt x="259" y="361"/>
                  </a:cubicBezTo>
                  <a:cubicBezTo>
                    <a:pt x="259" y="362"/>
                    <a:pt x="259" y="362"/>
                    <a:pt x="259" y="362"/>
                  </a:cubicBezTo>
                  <a:cubicBezTo>
                    <a:pt x="255" y="366"/>
                    <a:pt x="255" y="366"/>
                    <a:pt x="255" y="366"/>
                  </a:cubicBezTo>
                  <a:cubicBezTo>
                    <a:pt x="253" y="366"/>
                    <a:pt x="253" y="366"/>
                    <a:pt x="253" y="366"/>
                  </a:cubicBezTo>
                  <a:cubicBezTo>
                    <a:pt x="252" y="366"/>
                    <a:pt x="252" y="366"/>
                    <a:pt x="252" y="366"/>
                  </a:cubicBezTo>
                  <a:cubicBezTo>
                    <a:pt x="253" y="367"/>
                    <a:pt x="253" y="367"/>
                    <a:pt x="253" y="367"/>
                  </a:cubicBezTo>
                  <a:cubicBezTo>
                    <a:pt x="255" y="367"/>
                    <a:pt x="255" y="367"/>
                    <a:pt x="255" y="367"/>
                  </a:cubicBezTo>
                  <a:cubicBezTo>
                    <a:pt x="259" y="365"/>
                    <a:pt x="259" y="365"/>
                    <a:pt x="259" y="365"/>
                  </a:cubicBezTo>
                  <a:cubicBezTo>
                    <a:pt x="264" y="364"/>
                    <a:pt x="264" y="364"/>
                    <a:pt x="264" y="364"/>
                  </a:cubicBezTo>
                  <a:cubicBezTo>
                    <a:pt x="266" y="363"/>
                    <a:pt x="266" y="363"/>
                    <a:pt x="266" y="363"/>
                  </a:cubicBezTo>
                  <a:cubicBezTo>
                    <a:pt x="269" y="365"/>
                    <a:pt x="269" y="365"/>
                    <a:pt x="269" y="365"/>
                  </a:cubicBezTo>
                  <a:cubicBezTo>
                    <a:pt x="271" y="367"/>
                    <a:pt x="271" y="367"/>
                    <a:pt x="271" y="367"/>
                  </a:cubicBezTo>
                  <a:cubicBezTo>
                    <a:pt x="273" y="368"/>
                    <a:pt x="273" y="368"/>
                    <a:pt x="273" y="368"/>
                  </a:cubicBezTo>
                  <a:cubicBezTo>
                    <a:pt x="274" y="368"/>
                    <a:pt x="274" y="368"/>
                    <a:pt x="274" y="368"/>
                  </a:cubicBezTo>
                  <a:cubicBezTo>
                    <a:pt x="275" y="369"/>
                    <a:pt x="275" y="369"/>
                    <a:pt x="275" y="369"/>
                  </a:cubicBezTo>
                  <a:cubicBezTo>
                    <a:pt x="277" y="371"/>
                    <a:pt x="277" y="371"/>
                    <a:pt x="277" y="371"/>
                  </a:cubicBezTo>
                  <a:cubicBezTo>
                    <a:pt x="278" y="371"/>
                    <a:pt x="278" y="371"/>
                    <a:pt x="278" y="371"/>
                  </a:cubicBezTo>
                  <a:cubicBezTo>
                    <a:pt x="279" y="373"/>
                    <a:pt x="279" y="373"/>
                    <a:pt x="279" y="373"/>
                  </a:cubicBezTo>
                  <a:cubicBezTo>
                    <a:pt x="280" y="374"/>
                    <a:pt x="280" y="374"/>
                    <a:pt x="280" y="374"/>
                  </a:cubicBezTo>
                  <a:cubicBezTo>
                    <a:pt x="280" y="375"/>
                    <a:pt x="280" y="375"/>
                    <a:pt x="280" y="375"/>
                  </a:cubicBezTo>
                  <a:cubicBezTo>
                    <a:pt x="281" y="376"/>
                    <a:pt x="281" y="376"/>
                    <a:pt x="281" y="376"/>
                  </a:cubicBezTo>
                  <a:cubicBezTo>
                    <a:pt x="282" y="378"/>
                    <a:pt x="282" y="378"/>
                    <a:pt x="282" y="378"/>
                  </a:cubicBezTo>
                  <a:cubicBezTo>
                    <a:pt x="282" y="378"/>
                    <a:pt x="282" y="378"/>
                    <a:pt x="282" y="378"/>
                  </a:cubicBezTo>
                  <a:cubicBezTo>
                    <a:pt x="283" y="378"/>
                    <a:pt x="283" y="378"/>
                    <a:pt x="283" y="378"/>
                  </a:cubicBezTo>
                  <a:cubicBezTo>
                    <a:pt x="283" y="379"/>
                    <a:pt x="283" y="379"/>
                    <a:pt x="283" y="379"/>
                  </a:cubicBezTo>
                  <a:cubicBezTo>
                    <a:pt x="286" y="380"/>
                    <a:pt x="286" y="380"/>
                    <a:pt x="286" y="380"/>
                  </a:cubicBezTo>
                  <a:cubicBezTo>
                    <a:pt x="287" y="381"/>
                    <a:pt x="287" y="381"/>
                    <a:pt x="287" y="381"/>
                  </a:cubicBezTo>
                  <a:cubicBezTo>
                    <a:pt x="289" y="382"/>
                    <a:pt x="289" y="382"/>
                    <a:pt x="289" y="382"/>
                  </a:cubicBezTo>
                  <a:cubicBezTo>
                    <a:pt x="290" y="382"/>
                    <a:pt x="290" y="382"/>
                    <a:pt x="290" y="382"/>
                  </a:cubicBezTo>
                  <a:cubicBezTo>
                    <a:pt x="292" y="384"/>
                    <a:pt x="292" y="384"/>
                    <a:pt x="292" y="384"/>
                  </a:cubicBezTo>
                  <a:cubicBezTo>
                    <a:pt x="292" y="385"/>
                    <a:pt x="292" y="385"/>
                    <a:pt x="292" y="385"/>
                  </a:cubicBezTo>
                  <a:cubicBezTo>
                    <a:pt x="294" y="387"/>
                    <a:pt x="294" y="387"/>
                    <a:pt x="294" y="387"/>
                  </a:cubicBezTo>
                  <a:cubicBezTo>
                    <a:pt x="293" y="387"/>
                    <a:pt x="293" y="387"/>
                    <a:pt x="293" y="387"/>
                  </a:cubicBezTo>
                  <a:cubicBezTo>
                    <a:pt x="294" y="388"/>
                    <a:pt x="294" y="388"/>
                    <a:pt x="294" y="388"/>
                  </a:cubicBezTo>
                  <a:cubicBezTo>
                    <a:pt x="296" y="388"/>
                    <a:pt x="296" y="388"/>
                    <a:pt x="296" y="388"/>
                  </a:cubicBezTo>
                  <a:cubicBezTo>
                    <a:pt x="296" y="388"/>
                    <a:pt x="296" y="388"/>
                    <a:pt x="296" y="388"/>
                  </a:cubicBezTo>
                  <a:cubicBezTo>
                    <a:pt x="298" y="388"/>
                    <a:pt x="298" y="388"/>
                    <a:pt x="298" y="388"/>
                  </a:cubicBezTo>
                  <a:cubicBezTo>
                    <a:pt x="301" y="388"/>
                    <a:pt x="301" y="388"/>
                    <a:pt x="301" y="388"/>
                  </a:cubicBezTo>
                  <a:cubicBezTo>
                    <a:pt x="301" y="388"/>
                    <a:pt x="301" y="388"/>
                    <a:pt x="301" y="388"/>
                  </a:cubicBezTo>
                  <a:cubicBezTo>
                    <a:pt x="302" y="388"/>
                    <a:pt x="302" y="388"/>
                    <a:pt x="302" y="388"/>
                  </a:cubicBezTo>
                  <a:cubicBezTo>
                    <a:pt x="304" y="389"/>
                    <a:pt x="304" y="389"/>
                    <a:pt x="304" y="389"/>
                  </a:cubicBezTo>
                  <a:cubicBezTo>
                    <a:pt x="306" y="389"/>
                    <a:pt x="306" y="389"/>
                    <a:pt x="306" y="389"/>
                  </a:cubicBezTo>
                  <a:cubicBezTo>
                    <a:pt x="307" y="389"/>
                    <a:pt x="307" y="389"/>
                    <a:pt x="307" y="389"/>
                  </a:cubicBezTo>
                  <a:cubicBezTo>
                    <a:pt x="308" y="389"/>
                    <a:pt x="308" y="389"/>
                    <a:pt x="308" y="389"/>
                  </a:cubicBezTo>
                  <a:cubicBezTo>
                    <a:pt x="308" y="389"/>
                    <a:pt x="308" y="389"/>
                    <a:pt x="308" y="389"/>
                  </a:cubicBezTo>
                  <a:cubicBezTo>
                    <a:pt x="309" y="389"/>
                    <a:pt x="309" y="389"/>
                    <a:pt x="309" y="389"/>
                  </a:cubicBezTo>
                  <a:cubicBezTo>
                    <a:pt x="309" y="389"/>
                    <a:pt x="309" y="389"/>
                    <a:pt x="309" y="389"/>
                  </a:cubicBezTo>
                  <a:cubicBezTo>
                    <a:pt x="309" y="391"/>
                    <a:pt x="309" y="391"/>
                    <a:pt x="309" y="391"/>
                  </a:cubicBezTo>
                  <a:cubicBezTo>
                    <a:pt x="308" y="394"/>
                    <a:pt x="308" y="394"/>
                    <a:pt x="308" y="394"/>
                  </a:cubicBezTo>
                  <a:cubicBezTo>
                    <a:pt x="308" y="395"/>
                    <a:pt x="308" y="395"/>
                    <a:pt x="308" y="395"/>
                  </a:cubicBezTo>
                  <a:cubicBezTo>
                    <a:pt x="307" y="396"/>
                    <a:pt x="307" y="396"/>
                    <a:pt x="307" y="396"/>
                  </a:cubicBezTo>
                  <a:cubicBezTo>
                    <a:pt x="306" y="398"/>
                    <a:pt x="306" y="398"/>
                    <a:pt x="306" y="398"/>
                  </a:cubicBezTo>
                  <a:cubicBezTo>
                    <a:pt x="306" y="399"/>
                    <a:pt x="306" y="399"/>
                    <a:pt x="306" y="399"/>
                  </a:cubicBezTo>
                  <a:cubicBezTo>
                    <a:pt x="307" y="400"/>
                    <a:pt x="307" y="400"/>
                    <a:pt x="307" y="400"/>
                  </a:cubicBezTo>
                  <a:cubicBezTo>
                    <a:pt x="307" y="402"/>
                    <a:pt x="307" y="402"/>
                    <a:pt x="307" y="402"/>
                  </a:cubicBezTo>
                  <a:cubicBezTo>
                    <a:pt x="305" y="405"/>
                    <a:pt x="305" y="405"/>
                    <a:pt x="305" y="405"/>
                  </a:cubicBezTo>
                  <a:cubicBezTo>
                    <a:pt x="305" y="406"/>
                    <a:pt x="305" y="406"/>
                    <a:pt x="305" y="406"/>
                  </a:cubicBezTo>
                  <a:cubicBezTo>
                    <a:pt x="305" y="408"/>
                    <a:pt x="305" y="408"/>
                    <a:pt x="305" y="408"/>
                  </a:cubicBezTo>
                  <a:cubicBezTo>
                    <a:pt x="303" y="409"/>
                    <a:pt x="303" y="409"/>
                    <a:pt x="303" y="409"/>
                  </a:cubicBezTo>
                  <a:cubicBezTo>
                    <a:pt x="303" y="411"/>
                    <a:pt x="303" y="411"/>
                    <a:pt x="303" y="411"/>
                  </a:cubicBezTo>
                  <a:cubicBezTo>
                    <a:pt x="303" y="412"/>
                    <a:pt x="303" y="412"/>
                    <a:pt x="303" y="412"/>
                  </a:cubicBezTo>
                  <a:cubicBezTo>
                    <a:pt x="304" y="413"/>
                    <a:pt x="304" y="413"/>
                    <a:pt x="304" y="413"/>
                  </a:cubicBezTo>
                  <a:cubicBezTo>
                    <a:pt x="304" y="415"/>
                    <a:pt x="304" y="415"/>
                    <a:pt x="304" y="415"/>
                  </a:cubicBezTo>
                  <a:cubicBezTo>
                    <a:pt x="305" y="415"/>
                    <a:pt x="305" y="415"/>
                    <a:pt x="305" y="415"/>
                  </a:cubicBezTo>
                  <a:cubicBezTo>
                    <a:pt x="306" y="416"/>
                    <a:pt x="306" y="416"/>
                    <a:pt x="306" y="416"/>
                  </a:cubicBezTo>
                  <a:cubicBezTo>
                    <a:pt x="306" y="417"/>
                    <a:pt x="306" y="417"/>
                    <a:pt x="306" y="417"/>
                  </a:cubicBezTo>
                  <a:cubicBezTo>
                    <a:pt x="306" y="418"/>
                    <a:pt x="306" y="418"/>
                    <a:pt x="306" y="418"/>
                  </a:cubicBezTo>
                  <a:cubicBezTo>
                    <a:pt x="306" y="419"/>
                    <a:pt x="306" y="419"/>
                    <a:pt x="306" y="419"/>
                  </a:cubicBezTo>
                  <a:cubicBezTo>
                    <a:pt x="307" y="419"/>
                    <a:pt x="307" y="419"/>
                    <a:pt x="307" y="419"/>
                  </a:cubicBezTo>
                  <a:cubicBezTo>
                    <a:pt x="309" y="420"/>
                    <a:pt x="309" y="420"/>
                    <a:pt x="309" y="420"/>
                  </a:cubicBezTo>
                  <a:cubicBezTo>
                    <a:pt x="309" y="420"/>
                    <a:pt x="309" y="420"/>
                    <a:pt x="309" y="420"/>
                  </a:cubicBezTo>
                  <a:cubicBezTo>
                    <a:pt x="309" y="421"/>
                    <a:pt x="309" y="421"/>
                    <a:pt x="309" y="421"/>
                  </a:cubicBezTo>
                  <a:cubicBezTo>
                    <a:pt x="310" y="422"/>
                    <a:pt x="310" y="422"/>
                    <a:pt x="310" y="422"/>
                  </a:cubicBezTo>
                  <a:cubicBezTo>
                    <a:pt x="310" y="424"/>
                    <a:pt x="310" y="424"/>
                    <a:pt x="310" y="424"/>
                  </a:cubicBezTo>
                  <a:cubicBezTo>
                    <a:pt x="310" y="425"/>
                    <a:pt x="310" y="425"/>
                    <a:pt x="310" y="425"/>
                  </a:cubicBezTo>
                  <a:cubicBezTo>
                    <a:pt x="310" y="426"/>
                    <a:pt x="310" y="426"/>
                    <a:pt x="310" y="426"/>
                  </a:cubicBezTo>
                  <a:cubicBezTo>
                    <a:pt x="308" y="429"/>
                    <a:pt x="308" y="429"/>
                    <a:pt x="308" y="429"/>
                  </a:cubicBezTo>
                  <a:cubicBezTo>
                    <a:pt x="309" y="428"/>
                    <a:pt x="309" y="428"/>
                    <a:pt x="309" y="428"/>
                  </a:cubicBezTo>
                  <a:cubicBezTo>
                    <a:pt x="311" y="427"/>
                    <a:pt x="311" y="427"/>
                    <a:pt x="311" y="427"/>
                  </a:cubicBezTo>
                  <a:cubicBezTo>
                    <a:pt x="313" y="427"/>
                    <a:pt x="313" y="427"/>
                    <a:pt x="313" y="427"/>
                  </a:cubicBezTo>
                  <a:cubicBezTo>
                    <a:pt x="314" y="428"/>
                    <a:pt x="314" y="428"/>
                    <a:pt x="314" y="428"/>
                  </a:cubicBezTo>
                  <a:cubicBezTo>
                    <a:pt x="315" y="428"/>
                    <a:pt x="315" y="428"/>
                    <a:pt x="315" y="428"/>
                  </a:cubicBezTo>
                  <a:cubicBezTo>
                    <a:pt x="315" y="427"/>
                    <a:pt x="315" y="427"/>
                    <a:pt x="315" y="427"/>
                  </a:cubicBezTo>
                  <a:cubicBezTo>
                    <a:pt x="315" y="426"/>
                    <a:pt x="315" y="426"/>
                    <a:pt x="315" y="426"/>
                  </a:cubicBezTo>
                  <a:cubicBezTo>
                    <a:pt x="317" y="423"/>
                    <a:pt x="317" y="423"/>
                    <a:pt x="317" y="423"/>
                  </a:cubicBezTo>
                  <a:cubicBezTo>
                    <a:pt x="318" y="423"/>
                    <a:pt x="318" y="423"/>
                    <a:pt x="318" y="423"/>
                  </a:cubicBezTo>
                  <a:cubicBezTo>
                    <a:pt x="317" y="424"/>
                    <a:pt x="317" y="424"/>
                    <a:pt x="317" y="424"/>
                  </a:cubicBezTo>
                  <a:cubicBezTo>
                    <a:pt x="318" y="425"/>
                    <a:pt x="318" y="425"/>
                    <a:pt x="318" y="425"/>
                  </a:cubicBezTo>
                  <a:cubicBezTo>
                    <a:pt x="318" y="425"/>
                    <a:pt x="318" y="425"/>
                    <a:pt x="318" y="425"/>
                  </a:cubicBezTo>
                  <a:cubicBezTo>
                    <a:pt x="319" y="428"/>
                    <a:pt x="319" y="428"/>
                    <a:pt x="319" y="428"/>
                  </a:cubicBezTo>
                  <a:cubicBezTo>
                    <a:pt x="318" y="429"/>
                    <a:pt x="318" y="429"/>
                    <a:pt x="318" y="429"/>
                  </a:cubicBezTo>
                  <a:cubicBezTo>
                    <a:pt x="320" y="430"/>
                    <a:pt x="320" y="430"/>
                    <a:pt x="320" y="430"/>
                  </a:cubicBezTo>
                  <a:cubicBezTo>
                    <a:pt x="322" y="431"/>
                    <a:pt x="322" y="431"/>
                    <a:pt x="322" y="431"/>
                  </a:cubicBezTo>
                  <a:cubicBezTo>
                    <a:pt x="321" y="430"/>
                    <a:pt x="321" y="430"/>
                    <a:pt x="321" y="430"/>
                  </a:cubicBezTo>
                  <a:cubicBezTo>
                    <a:pt x="320" y="429"/>
                    <a:pt x="320" y="429"/>
                    <a:pt x="320" y="429"/>
                  </a:cubicBezTo>
                  <a:cubicBezTo>
                    <a:pt x="319" y="427"/>
                    <a:pt x="319" y="427"/>
                    <a:pt x="319" y="427"/>
                  </a:cubicBezTo>
                  <a:cubicBezTo>
                    <a:pt x="320" y="425"/>
                    <a:pt x="320" y="425"/>
                    <a:pt x="320" y="425"/>
                  </a:cubicBezTo>
                  <a:cubicBezTo>
                    <a:pt x="320" y="424"/>
                    <a:pt x="320" y="424"/>
                    <a:pt x="320" y="424"/>
                  </a:cubicBezTo>
                  <a:cubicBezTo>
                    <a:pt x="320" y="424"/>
                    <a:pt x="320" y="424"/>
                    <a:pt x="320" y="424"/>
                  </a:cubicBezTo>
                  <a:cubicBezTo>
                    <a:pt x="320" y="422"/>
                    <a:pt x="320" y="422"/>
                    <a:pt x="320" y="422"/>
                  </a:cubicBezTo>
                  <a:cubicBezTo>
                    <a:pt x="320" y="423"/>
                    <a:pt x="320" y="423"/>
                    <a:pt x="320" y="423"/>
                  </a:cubicBezTo>
                  <a:cubicBezTo>
                    <a:pt x="321" y="423"/>
                    <a:pt x="321" y="423"/>
                    <a:pt x="321" y="423"/>
                  </a:cubicBezTo>
                  <a:cubicBezTo>
                    <a:pt x="321" y="421"/>
                    <a:pt x="321" y="421"/>
                    <a:pt x="321" y="421"/>
                  </a:cubicBezTo>
                  <a:cubicBezTo>
                    <a:pt x="323" y="419"/>
                    <a:pt x="323" y="419"/>
                    <a:pt x="323" y="419"/>
                  </a:cubicBezTo>
                  <a:cubicBezTo>
                    <a:pt x="322" y="419"/>
                    <a:pt x="322" y="419"/>
                    <a:pt x="322" y="419"/>
                  </a:cubicBezTo>
                  <a:cubicBezTo>
                    <a:pt x="322" y="417"/>
                    <a:pt x="322" y="417"/>
                    <a:pt x="322" y="417"/>
                  </a:cubicBezTo>
                  <a:cubicBezTo>
                    <a:pt x="322" y="416"/>
                    <a:pt x="322" y="416"/>
                    <a:pt x="322" y="416"/>
                  </a:cubicBezTo>
                  <a:cubicBezTo>
                    <a:pt x="322" y="415"/>
                    <a:pt x="322" y="415"/>
                    <a:pt x="322" y="415"/>
                  </a:cubicBezTo>
                  <a:cubicBezTo>
                    <a:pt x="323" y="414"/>
                    <a:pt x="323" y="414"/>
                    <a:pt x="323" y="414"/>
                  </a:cubicBezTo>
                  <a:cubicBezTo>
                    <a:pt x="322" y="413"/>
                    <a:pt x="322" y="413"/>
                    <a:pt x="322" y="413"/>
                  </a:cubicBezTo>
                  <a:cubicBezTo>
                    <a:pt x="322" y="412"/>
                    <a:pt x="322" y="412"/>
                    <a:pt x="322" y="412"/>
                  </a:cubicBezTo>
                  <a:cubicBezTo>
                    <a:pt x="322" y="412"/>
                    <a:pt x="322" y="412"/>
                    <a:pt x="322" y="412"/>
                  </a:cubicBezTo>
                  <a:cubicBezTo>
                    <a:pt x="321" y="411"/>
                    <a:pt x="321" y="411"/>
                    <a:pt x="321" y="411"/>
                  </a:cubicBezTo>
                  <a:cubicBezTo>
                    <a:pt x="322" y="408"/>
                    <a:pt x="322" y="408"/>
                    <a:pt x="322" y="408"/>
                  </a:cubicBezTo>
                  <a:cubicBezTo>
                    <a:pt x="322" y="407"/>
                    <a:pt x="322" y="407"/>
                    <a:pt x="322" y="407"/>
                  </a:cubicBezTo>
                  <a:cubicBezTo>
                    <a:pt x="322" y="405"/>
                    <a:pt x="322" y="405"/>
                    <a:pt x="322" y="405"/>
                  </a:cubicBezTo>
                  <a:cubicBezTo>
                    <a:pt x="323" y="404"/>
                    <a:pt x="323" y="404"/>
                    <a:pt x="323" y="404"/>
                  </a:cubicBezTo>
                  <a:cubicBezTo>
                    <a:pt x="323" y="403"/>
                    <a:pt x="323" y="403"/>
                    <a:pt x="323" y="403"/>
                  </a:cubicBezTo>
                  <a:cubicBezTo>
                    <a:pt x="323" y="403"/>
                    <a:pt x="323" y="403"/>
                    <a:pt x="323" y="403"/>
                  </a:cubicBezTo>
                  <a:cubicBezTo>
                    <a:pt x="323" y="402"/>
                    <a:pt x="323" y="402"/>
                    <a:pt x="323" y="402"/>
                  </a:cubicBezTo>
                  <a:cubicBezTo>
                    <a:pt x="324" y="401"/>
                    <a:pt x="324" y="401"/>
                    <a:pt x="324" y="401"/>
                  </a:cubicBezTo>
                  <a:cubicBezTo>
                    <a:pt x="323" y="401"/>
                    <a:pt x="323" y="401"/>
                    <a:pt x="323" y="401"/>
                  </a:cubicBezTo>
                  <a:cubicBezTo>
                    <a:pt x="323" y="400"/>
                    <a:pt x="323" y="400"/>
                    <a:pt x="323" y="400"/>
                  </a:cubicBezTo>
                  <a:cubicBezTo>
                    <a:pt x="323" y="400"/>
                    <a:pt x="323" y="400"/>
                    <a:pt x="323" y="400"/>
                  </a:cubicBezTo>
                  <a:cubicBezTo>
                    <a:pt x="323" y="399"/>
                    <a:pt x="323" y="399"/>
                    <a:pt x="323" y="399"/>
                  </a:cubicBezTo>
                  <a:cubicBezTo>
                    <a:pt x="323" y="398"/>
                    <a:pt x="323" y="398"/>
                    <a:pt x="323" y="398"/>
                  </a:cubicBezTo>
                  <a:cubicBezTo>
                    <a:pt x="322" y="397"/>
                    <a:pt x="322" y="397"/>
                    <a:pt x="322" y="397"/>
                  </a:cubicBezTo>
                  <a:cubicBezTo>
                    <a:pt x="322" y="395"/>
                    <a:pt x="322" y="395"/>
                    <a:pt x="322" y="395"/>
                  </a:cubicBezTo>
                  <a:cubicBezTo>
                    <a:pt x="322" y="395"/>
                    <a:pt x="322" y="395"/>
                    <a:pt x="322" y="395"/>
                  </a:cubicBezTo>
                  <a:cubicBezTo>
                    <a:pt x="323" y="394"/>
                    <a:pt x="323" y="394"/>
                    <a:pt x="323" y="394"/>
                  </a:cubicBezTo>
                  <a:cubicBezTo>
                    <a:pt x="326" y="394"/>
                    <a:pt x="326" y="394"/>
                    <a:pt x="326" y="394"/>
                  </a:cubicBezTo>
                  <a:cubicBezTo>
                    <a:pt x="327" y="393"/>
                    <a:pt x="327" y="393"/>
                    <a:pt x="327" y="393"/>
                  </a:cubicBezTo>
                  <a:cubicBezTo>
                    <a:pt x="329" y="393"/>
                    <a:pt x="329" y="393"/>
                    <a:pt x="329" y="393"/>
                  </a:cubicBezTo>
                  <a:cubicBezTo>
                    <a:pt x="329" y="392"/>
                    <a:pt x="329" y="392"/>
                    <a:pt x="329" y="392"/>
                  </a:cubicBezTo>
                  <a:cubicBezTo>
                    <a:pt x="332" y="391"/>
                    <a:pt x="332" y="391"/>
                    <a:pt x="332" y="391"/>
                  </a:cubicBezTo>
                  <a:cubicBezTo>
                    <a:pt x="336" y="389"/>
                    <a:pt x="336" y="389"/>
                    <a:pt x="336" y="389"/>
                  </a:cubicBezTo>
                  <a:cubicBezTo>
                    <a:pt x="336" y="389"/>
                    <a:pt x="336" y="389"/>
                    <a:pt x="336" y="389"/>
                  </a:cubicBezTo>
                  <a:cubicBezTo>
                    <a:pt x="336" y="388"/>
                    <a:pt x="336" y="388"/>
                    <a:pt x="336" y="388"/>
                  </a:cubicBezTo>
                  <a:cubicBezTo>
                    <a:pt x="339" y="387"/>
                    <a:pt x="339" y="387"/>
                    <a:pt x="339" y="387"/>
                  </a:cubicBezTo>
                  <a:cubicBezTo>
                    <a:pt x="340" y="386"/>
                    <a:pt x="340" y="386"/>
                    <a:pt x="340" y="386"/>
                  </a:cubicBezTo>
                  <a:cubicBezTo>
                    <a:pt x="341" y="385"/>
                    <a:pt x="341" y="385"/>
                    <a:pt x="341" y="385"/>
                  </a:cubicBezTo>
                  <a:cubicBezTo>
                    <a:pt x="343" y="382"/>
                    <a:pt x="343" y="382"/>
                    <a:pt x="343" y="382"/>
                  </a:cubicBezTo>
                  <a:cubicBezTo>
                    <a:pt x="344" y="383"/>
                    <a:pt x="344" y="383"/>
                    <a:pt x="344" y="383"/>
                  </a:cubicBezTo>
                  <a:cubicBezTo>
                    <a:pt x="344" y="383"/>
                    <a:pt x="344" y="383"/>
                    <a:pt x="344" y="383"/>
                  </a:cubicBezTo>
                  <a:cubicBezTo>
                    <a:pt x="345" y="383"/>
                    <a:pt x="345" y="383"/>
                    <a:pt x="345" y="383"/>
                  </a:cubicBezTo>
                  <a:cubicBezTo>
                    <a:pt x="346" y="382"/>
                    <a:pt x="346" y="382"/>
                    <a:pt x="346" y="382"/>
                  </a:cubicBezTo>
                  <a:cubicBezTo>
                    <a:pt x="345" y="381"/>
                    <a:pt x="345" y="381"/>
                    <a:pt x="345" y="381"/>
                  </a:cubicBezTo>
                  <a:cubicBezTo>
                    <a:pt x="345" y="379"/>
                    <a:pt x="345" y="379"/>
                    <a:pt x="345" y="379"/>
                  </a:cubicBezTo>
                  <a:cubicBezTo>
                    <a:pt x="344" y="380"/>
                    <a:pt x="344" y="380"/>
                    <a:pt x="344" y="380"/>
                  </a:cubicBezTo>
                  <a:cubicBezTo>
                    <a:pt x="344" y="381"/>
                    <a:pt x="344" y="381"/>
                    <a:pt x="344" y="381"/>
                  </a:cubicBezTo>
                  <a:cubicBezTo>
                    <a:pt x="344" y="381"/>
                    <a:pt x="344" y="381"/>
                    <a:pt x="344" y="381"/>
                  </a:cubicBezTo>
                  <a:cubicBezTo>
                    <a:pt x="344" y="379"/>
                    <a:pt x="344" y="379"/>
                    <a:pt x="344" y="379"/>
                  </a:cubicBezTo>
                  <a:cubicBezTo>
                    <a:pt x="345" y="376"/>
                    <a:pt x="345" y="376"/>
                    <a:pt x="345" y="376"/>
                  </a:cubicBezTo>
                  <a:cubicBezTo>
                    <a:pt x="346" y="376"/>
                    <a:pt x="346" y="376"/>
                    <a:pt x="346" y="376"/>
                  </a:cubicBezTo>
                  <a:cubicBezTo>
                    <a:pt x="346" y="374"/>
                    <a:pt x="346" y="374"/>
                    <a:pt x="346" y="374"/>
                  </a:cubicBezTo>
                  <a:cubicBezTo>
                    <a:pt x="346" y="372"/>
                    <a:pt x="346" y="372"/>
                    <a:pt x="346" y="372"/>
                  </a:cubicBezTo>
                  <a:cubicBezTo>
                    <a:pt x="345" y="370"/>
                    <a:pt x="345" y="370"/>
                    <a:pt x="345" y="370"/>
                  </a:cubicBezTo>
                  <a:cubicBezTo>
                    <a:pt x="345" y="366"/>
                    <a:pt x="345" y="366"/>
                    <a:pt x="345" y="366"/>
                  </a:cubicBezTo>
                  <a:cubicBezTo>
                    <a:pt x="345" y="363"/>
                    <a:pt x="345" y="363"/>
                    <a:pt x="345" y="363"/>
                  </a:cubicBezTo>
                  <a:cubicBezTo>
                    <a:pt x="343" y="360"/>
                    <a:pt x="343" y="360"/>
                    <a:pt x="343" y="360"/>
                  </a:cubicBezTo>
                  <a:cubicBezTo>
                    <a:pt x="341" y="359"/>
                    <a:pt x="341" y="359"/>
                    <a:pt x="341" y="359"/>
                  </a:cubicBezTo>
                  <a:cubicBezTo>
                    <a:pt x="341" y="358"/>
                    <a:pt x="341" y="358"/>
                    <a:pt x="341" y="358"/>
                  </a:cubicBezTo>
                  <a:cubicBezTo>
                    <a:pt x="340" y="358"/>
                    <a:pt x="340" y="358"/>
                    <a:pt x="340" y="358"/>
                  </a:cubicBezTo>
                  <a:cubicBezTo>
                    <a:pt x="339" y="357"/>
                    <a:pt x="339" y="357"/>
                    <a:pt x="339" y="357"/>
                  </a:cubicBezTo>
                  <a:cubicBezTo>
                    <a:pt x="340" y="354"/>
                    <a:pt x="340" y="354"/>
                    <a:pt x="340" y="354"/>
                  </a:cubicBezTo>
                  <a:cubicBezTo>
                    <a:pt x="341" y="354"/>
                    <a:pt x="341" y="354"/>
                    <a:pt x="341" y="354"/>
                  </a:cubicBezTo>
                  <a:cubicBezTo>
                    <a:pt x="345" y="350"/>
                    <a:pt x="345" y="350"/>
                    <a:pt x="345" y="350"/>
                  </a:cubicBezTo>
                  <a:cubicBezTo>
                    <a:pt x="346" y="350"/>
                    <a:pt x="346" y="350"/>
                    <a:pt x="346" y="350"/>
                  </a:cubicBezTo>
                  <a:cubicBezTo>
                    <a:pt x="346" y="349"/>
                    <a:pt x="346" y="349"/>
                    <a:pt x="346" y="349"/>
                  </a:cubicBezTo>
                  <a:cubicBezTo>
                    <a:pt x="346" y="348"/>
                    <a:pt x="346" y="348"/>
                    <a:pt x="346" y="348"/>
                  </a:cubicBezTo>
                  <a:cubicBezTo>
                    <a:pt x="346" y="348"/>
                    <a:pt x="346" y="348"/>
                    <a:pt x="346" y="348"/>
                  </a:cubicBezTo>
                  <a:cubicBezTo>
                    <a:pt x="346" y="347"/>
                    <a:pt x="346" y="347"/>
                    <a:pt x="346" y="347"/>
                  </a:cubicBezTo>
                  <a:cubicBezTo>
                    <a:pt x="347" y="346"/>
                    <a:pt x="347" y="346"/>
                    <a:pt x="347" y="346"/>
                  </a:cubicBezTo>
                  <a:cubicBezTo>
                    <a:pt x="348" y="346"/>
                    <a:pt x="348" y="346"/>
                    <a:pt x="348" y="346"/>
                  </a:cubicBezTo>
                  <a:cubicBezTo>
                    <a:pt x="349" y="347"/>
                    <a:pt x="349" y="347"/>
                    <a:pt x="349" y="347"/>
                  </a:cubicBezTo>
                  <a:cubicBezTo>
                    <a:pt x="349" y="348"/>
                    <a:pt x="349" y="348"/>
                    <a:pt x="349" y="348"/>
                  </a:cubicBezTo>
                  <a:cubicBezTo>
                    <a:pt x="349" y="347"/>
                    <a:pt x="349" y="347"/>
                    <a:pt x="349" y="347"/>
                  </a:cubicBezTo>
                  <a:cubicBezTo>
                    <a:pt x="349" y="346"/>
                    <a:pt x="349" y="346"/>
                    <a:pt x="349" y="346"/>
                  </a:cubicBezTo>
                  <a:cubicBezTo>
                    <a:pt x="350" y="345"/>
                    <a:pt x="350" y="345"/>
                    <a:pt x="350" y="345"/>
                  </a:cubicBezTo>
                  <a:cubicBezTo>
                    <a:pt x="352" y="343"/>
                    <a:pt x="352" y="343"/>
                    <a:pt x="352" y="343"/>
                  </a:cubicBezTo>
                  <a:cubicBezTo>
                    <a:pt x="351" y="342"/>
                    <a:pt x="351" y="342"/>
                    <a:pt x="351" y="342"/>
                  </a:cubicBezTo>
                  <a:cubicBezTo>
                    <a:pt x="350" y="342"/>
                    <a:pt x="350" y="342"/>
                    <a:pt x="350" y="342"/>
                  </a:cubicBezTo>
                  <a:cubicBezTo>
                    <a:pt x="350" y="341"/>
                    <a:pt x="350" y="341"/>
                    <a:pt x="350" y="341"/>
                  </a:cubicBezTo>
                  <a:cubicBezTo>
                    <a:pt x="351" y="340"/>
                    <a:pt x="351" y="340"/>
                    <a:pt x="351" y="340"/>
                  </a:cubicBezTo>
                  <a:cubicBezTo>
                    <a:pt x="350" y="339"/>
                    <a:pt x="350" y="339"/>
                    <a:pt x="350" y="339"/>
                  </a:cubicBezTo>
                  <a:cubicBezTo>
                    <a:pt x="350" y="338"/>
                    <a:pt x="350" y="338"/>
                    <a:pt x="350" y="338"/>
                  </a:cubicBezTo>
                  <a:cubicBezTo>
                    <a:pt x="351" y="337"/>
                    <a:pt x="351" y="337"/>
                    <a:pt x="351" y="337"/>
                  </a:cubicBezTo>
                  <a:cubicBezTo>
                    <a:pt x="352" y="337"/>
                    <a:pt x="352" y="337"/>
                    <a:pt x="352" y="337"/>
                  </a:cubicBezTo>
                  <a:cubicBezTo>
                    <a:pt x="350" y="337"/>
                    <a:pt x="350" y="337"/>
                    <a:pt x="350" y="337"/>
                  </a:cubicBezTo>
                  <a:cubicBezTo>
                    <a:pt x="350" y="336"/>
                    <a:pt x="350" y="336"/>
                    <a:pt x="350" y="336"/>
                  </a:cubicBezTo>
                  <a:cubicBezTo>
                    <a:pt x="351" y="334"/>
                    <a:pt x="351" y="334"/>
                    <a:pt x="351" y="334"/>
                  </a:cubicBezTo>
                  <a:cubicBezTo>
                    <a:pt x="352" y="334"/>
                    <a:pt x="352" y="334"/>
                    <a:pt x="352" y="334"/>
                  </a:cubicBezTo>
                  <a:cubicBezTo>
                    <a:pt x="351" y="333"/>
                    <a:pt x="351" y="333"/>
                    <a:pt x="351" y="333"/>
                  </a:cubicBezTo>
                  <a:cubicBezTo>
                    <a:pt x="349" y="334"/>
                    <a:pt x="349" y="334"/>
                    <a:pt x="349" y="334"/>
                  </a:cubicBezTo>
                  <a:cubicBezTo>
                    <a:pt x="348" y="333"/>
                    <a:pt x="348" y="333"/>
                    <a:pt x="348" y="333"/>
                  </a:cubicBezTo>
                  <a:cubicBezTo>
                    <a:pt x="348" y="332"/>
                    <a:pt x="348" y="332"/>
                    <a:pt x="348" y="332"/>
                  </a:cubicBezTo>
                  <a:cubicBezTo>
                    <a:pt x="351" y="330"/>
                    <a:pt x="351" y="330"/>
                    <a:pt x="351" y="330"/>
                  </a:cubicBezTo>
                  <a:cubicBezTo>
                    <a:pt x="353" y="328"/>
                    <a:pt x="353" y="328"/>
                    <a:pt x="353" y="328"/>
                  </a:cubicBezTo>
                  <a:cubicBezTo>
                    <a:pt x="353" y="326"/>
                    <a:pt x="353" y="326"/>
                    <a:pt x="353" y="326"/>
                  </a:cubicBezTo>
                  <a:cubicBezTo>
                    <a:pt x="354" y="327"/>
                    <a:pt x="354" y="327"/>
                    <a:pt x="354" y="327"/>
                  </a:cubicBezTo>
                  <a:cubicBezTo>
                    <a:pt x="354" y="326"/>
                    <a:pt x="354" y="326"/>
                    <a:pt x="354" y="326"/>
                  </a:cubicBezTo>
                  <a:cubicBezTo>
                    <a:pt x="354" y="324"/>
                    <a:pt x="354" y="324"/>
                    <a:pt x="354" y="324"/>
                  </a:cubicBezTo>
                  <a:cubicBezTo>
                    <a:pt x="354" y="324"/>
                    <a:pt x="354" y="324"/>
                    <a:pt x="354" y="324"/>
                  </a:cubicBezTo>
                  <a:cubicBezTo>
                    <a:pt x="354" y="324"/>
                    <a:pt x="354" y="324"/>
                    <a:pt x="354" y="324"/>
                  </a:cubicBezTo>
                  <a:cubicBezTo>
                    <a:pt x="353" y="324"/>
                    <a:pt x="353" y="324"/>
                    <a:pt x="353" y="324"/>
                  </a:cubicBezTo>
                  <a:cubicBezTo>
                    <a:pt x="352" y="322"/>
                    <a:pt x="352" y="322"/>
                    <a:pt x="352" y="322"/>
                  </a:cubicBezTo>
                  <a:cubicBezTo>
                    <a:pt x="352" y="320"/>
                    <a:pt x="352" y="320"/>
                    <a:pt x="352" y="320"/>
                  </a:cubicBezTo>
                  <a:cubicBezTo>
                    <a:pt x="353" y="318"/>
                    <a:pt x="353" y="318"/>
                    <a:pt x="353" y="318"/>
                  </a:cubicBezTo>
                  <a:cubicBezTo>
                    <a:pt x="353" y="316"/>
                    <a:pt x="353" y="316"/>
                    <a:pt x="353" y="316"/>
                  </a:cubicBezTo>
                  <a:cubicBezTo>
                    <a:pt x="354" y="316"/>
                    <a:pt x="354" y="316"/>
                    <a:pt x="354" y="316"/>
                  </a:cubicBezTo>
                  <a:cubicBezTo>
                    <a:pt x="355" y="316"/>
                    <a:pt x="355" y="316"/>
                    <a:pt x="355" y="316"/>
                  </a:cubicBezTo>
                  <a:cubicBezTo>
                    <a:pt x="355" y="316"/>
                    <a:pt x="355" y="316"/>
                    <a:pt x="355" y="316"/>
                  </a:cubicBezTo>
                  <a:cubicBezTo>
                    <a:pt x="355" y="315"/>
                    <a:pt x="355" y="315"/>
                    <a:pt x="355" y="315"/>
                  </a:cubicBezTo>
                  <a:cubicBezTo>
                    <a:pt x="356" y="315"/>
                    <a:pt x="356" y="315"/>
                    <a:pt x="356" y="315"/>
                  </a:cubicBezTo>
                  <a:cubicBezTo>
                    <a:pt x="357" y="315"/>
                    <a:pt x="357" y="315"/>
                    <a:pt x="357" y="315"/>
                  </a:cubicBezTo>
                  <a:cubicBezTo>
                    <a:pt x="358" y="314"/>
                    <a:pt x="358" y="314"/>
                    <a:pt x="358" y="314"/>
                  </a:cubicBezTo>
                  <a:cubicBezTo>
                    <a:pt x="359" y="315"/>
                    <a:pt x="359" y="315"/>
                    <a:pt x="359" y="315"/>
                  </a:cubicBezTo>
                  <a:cubicBezTo>
                    <a:pt x="361" y="315"/>
                    <a:pt x="361" y="315"/>
                    <a:pt x="361" y="315"/>
                  </a:cubicBezTo>
                  <a:cubicBezTo>
                    <a:pt x="363" y="316"/>
                    <a:pt x="363" y="316"/>
                    <a:pt x="363" y="316"/>
                  </a:cubicBezTo>
                  <a:cubicBezTo>
                    <a:pt x="366" y="318"/>
                    <a:pt x="366" y="318"/>
                    <a:pt x="366" y="318"/>
                  </a:cubicBezTo>
                  <a:cubicBezTo>
                    <a:pt x="367" y="318"/>
                    <a:pt x="367" y="318"/>
                    <a:pt x="367" y="318"/>
                  </a:cubicBezTo>
                  <a:cubicBezTo>
                    <a:pt x="367" y="319"/>
                    <a:pt x="367" y="319"/>
                    <a:pt x="367" y="319"/>
                  </a:cubicBezTo>
                  <a:cubicBezTo>
                    <a:pt x="365" y="319"/>
                    <a:pt x="365" y="319"/>
                    <a:pt x="365" y="319"/>
                  </a:cubicBezTo>
                  <a:cubicBezTo>
                    <a:pt x="367" y="319"/>
                    <a:pt x="367" y="319"/>
                    <a:pt x="367" y="319"/>
                  </a:cubicBezTo>
                  <a:cubicBezTo>
                    <a:pt x="369" y="318"/>
                    <a:pt x="369" y="318"/>
                    <a:pt x="369" y="318"/>
                  </a:cubicBezTo>
                  <a:cubicBezTo>
                    <a:pt x="370" y="318"/>
                    <a:pt x="370" y="318"/>
                    <a:pt x="370" y="318"/>
                  </a:cubicBezTo>
                  <a:cubicBezTo>
                    <a:pt x="371" y="319"/>
                    <a:pt x="371" y="319"/>
                    <a:pt x="371" y="319"/>
                  </a:cubicBezTo>
                  <a:cubicBezTo>
                    <a:pt x="372" y="319"/>
                    <a:pt x="372" y="319"/>
                    <a:pt x="372" y="319"/>
                  </a:cubicBezTo>
                  <a:cubicBezTo>
                    <a:pt x="373" y="320"/>
                    <a:pt x="373" y="320"/>
                    <a:pt x="373" y="320"/>
                  </a:cubicBezTo>
                  <a:cubicBezTo>
                    <a:pt x="373" y="319"/>
                    <a:pt x="373" y="319"/>
                    <a:pt x="373" y="319"/>
                  </a:cubicBezTo>
                  <a:cubicBezTo>
                    <a:pt x="374" y="319"/>
                    <a:pt x="374" y="319"/>
                    <a:pt x="374" y="319"/>
                  </a:cubicBezTo>
                  <a:cubicBezTo>
                    <a:pt x="375" y="319"/>
                    <a:pt x="375" y="319"/>
                    <a:pt x="375" y="319"/>
                  </a:cubicBezTo>
                  <a:cubicBezTo>
                    <a:pt x="376" y="319"/>
                    <a:pt x="376" y="319"/>
                    <a:pt x="376" y="319"/>
                  </a:cubicBezTo>
                  <a:cubicBezTo>
                    <a:pt x="377" y="318"/>
                    <a:pt x="377" y="318"/>
                    <a:pt x="377" y="318"/>
                  </a:cubicBezTo>
                  <a:cubicBezTo>
                    <a:pt x="379" y="319"/>
                    <a:pt x="379" y="319"/>
                    <a:pt x="379" y="319"/>
                  </a:cubicBezTo>
                  <a:cubicBezTo>
                    <a:pt x="379" y="321"/>
                    <a:pt x="379" y="321"/>
                    <a:pt x="379" y="321"/>
                  </a:cubicBezTo>
                  <a:cubicBezTo>
                    <a:pt x="381" y="322"/>
                    <a:pt x="381" y="322"/>
                    <a:pt x="381" y="322"/>
                  </a:cubicBezTo>
                  <a:cubicBezTo>
                    <a:pt x="382" y="322"/>
                    <a:pt x="382" y="322"/>
                    <a:pt x="382" y="322"/>
                  </a:cubicBezTo>
                  <a:cubicBezTo>
                    <a:pt x="382" y="324"/>
                    <a:pt x="382" y="324"/>
                    <a:pt x="382" y="324"/>
                  </a:cubicBezTo>
                  <a:cubicBezTo>
                    <a:pt x="381" y="325"/>
                    <a:pt x="381" y="325"/>
                    <a:pt x="381" y="325"/>
                  </a:cubicBezTo>
                  <a:cubicBezTo>
                    <a:pt x="381" y="326"/>
                    <a:pt x="381" y="326"/>
                    <a:pt x="381" y="326"/>
                  </a:cubicBezTo>
                  <a:cubicBezTo>
                    <a:pt x="382" y="325"/>
                    <a:pt x="382" y="325"/>
                    <a:pt x="382" y="325"/>
                  </a:cubicBezTo>
                  <a:cubicBezTo>
                    <a:pt x="383" y="326"/>
                    <a:pt x="383" y="326"/>
                    <a:pt x="383" y="326"/>
                  </a:cubicBezTo>
                  <a:cubicBezTo>
                    <a:pt x="384" y="328"/>
                    <a:pt x="384" y="328"/>
                    <a:pt x="384" y="328"/>
                  </a:cubicBezTo>
                  <a:cubicBezTo>
                    <a:pt x="383" y="328"/>
                    <a:pt x="383" y="328"/>
                    <a:pt x="383" y="328"/>
                  </a:cubicBezTo>
                  <a:cubicBezTo>
                    <a:pt x="384" y="329"/>
                    <a:pt x="384" y="329"/>
                    <a:pt x="384" y="329"/>
                  </a:cubicBezTo>
                  <a:cubicBezTo>
                    <a:pt x="385" y="328"/>
                    <a:pt x="385" y="328"/>
                    <a:pt x="385" y="328"/>
                  </a:cubicBezTo>
                  <a:cubicBezTo>
                    <a:pt x="386" y="329"/>
                    <a:pt x="386" y="329"/>
                    <a:pt x="386" y="329"/>
                  </a:cubicBezTo>
                  <a:cubicBezTo>
                    <a:pt x="386" y="330"/>
                    <a:pt x="386" y="330"/>
                    <a:pt x="386" y="330"/>
                  </a:cubicBezTo>
                  <a:cubicBezTo>
                    <a:pt x="385" y="329"/>
                    <a:pt x="385" y="329"/>
                    <a:pt x="385" y="329"/>
                  </a:cubicBezTo>
                  <a:cubicBezTo>
                    <a:pt x="384" y="331"/>
                    <a:pt x="384" y="331"/>
                    <a:pt x="384" y="331"/>
                  </a:cubicBezTo>
                  <a:cubicBezTo>
                    <a:pt x="383" y="331"/>
                    <a:pt x="383" y="331"/>
                    <a:pt x="383" y="331"/>
                  </a:cubicBezTo>
                  <a:cubicBezTo>
                    <a:pt x="385" y="332"/>
                    <a:pt x="385" y="332"/>
                    <a:pt x="385" y="332"/>
                  </a:cubicBezTo>
                  <a:cubicBezTo>
                    <a:pt x="385" y="333"/>
                    <a:pt x="385" y="333"/>
                    <a:pt x="385" y="333"/>
                  </a:cubicBezTo>
                  <a:cubicBezTo>
                    <a:pt x="386" y="332"/>
                    <a:pt x="386" y="332"/>
                    <a:pt x="386" y="332"/>
                  </a:cubicBezTo>
                  <a:cubicBezTo>
                    <a:pt x="386" y="333"/>
                    <a:pt x="386" y="333"/>
                    <a:pt x="386" y="333"/>
                  </a:cubicBezTo>
                  <a:cubicBezTo>
                    <a:pt x="387" y="333"/>
                    <a:pt x="387" y="333"/>
                    <a:pt x="387" y="333"/>
                  </a:cubicBezTo>
                  <a:cubicBezTo>
                    <a:pt x="389" y="334"/>
                    <a:pt x="389" y="334"/>
                    <a:pt x="389" y="334"/>
                  </a:cubicBezTo>
                  <a:cubicBezTo>
                    <a:pt x="390" y="334"/>
                    <a:pt x="390" y="334"/>
                    <a:pt x="390" y="334"/>
                  </a:cubicBezTo>
                  <a:cubicBezTo>
                    <a:pt x="390" y="335"/>
                    <a:pt x="390" y="335"/>
                    <a:pt x="390" y="335"/>
                  </a:cubicBezTo>
                  <a:cubicBezTo>
                    <a:pt x="391" y="334"/>
                    <a:pt x="391" y="334"/>
                    <a:pt x="391" y="334"/>
                  </a:cubicBezTo>
                  <a:cubicBezTo>
                    <a:pt x="393" y="335"/>
                    <a:pt x="393" y="335"/>
                    <a:pt x="393" y="335"/>
                  </a:cubicBezTo>
                  <a:cubicBezTo>
                    <a:pt x="393" y="337"/>
                    <a:pt x="393" y="337"/>
                    <a:pt x="393" y="337"/>
                  </a:cubicBezTo>
                  <a:cubicBezTo>
                    <a:pt x="393" y="338"/>
                    <a:pt x="393" y="338"/>
                    <a:pt x="393" y="338"/>
                  </a:cubicBezTo>
                  <a:cubicBezTo>
                    <a:pt x="395" y="337"/>
                    <a:pt x="395" y="337"/>
                    <a:pt x="395" y="337"/>
                  </a:cubicBezTo>
                  <a:cubicBezTo>
                    <a:pt x="395" y="335"/>
                    <a:pt x="395" y="335"/>
                    <a:pt x="395" y="335"/>
                  </a:cubicBezTo>
                  <a:cubicBezTo>
                    <a:pt x="396" y="335"/>
                    <a:pt x="396" y="335"/>
                    <a:pt x="396" y="335"/>
                  </a:cubicBezTo>
                  <a:cubicBezTo>
                    <a:pt x="396" y="337"/>
                    <a:pt x="396" y="337"/>
                    <a:pt x="396" y="337"/>
                  </a:cubicBezTo>
                  <a:cubicBezTo>
                    <a:pt x="396" y="339"/>
                    <a:pt x="396" y="339"/>
                    <a:pt x="396" y="339"/>
                  </a:cubicBezTo>
                  <a:cubicBezTo>
                    <a:pt x="394" y="339"/>
                    <a:pt x="394" y="339"/>
                    <a:pt x="394" y="339"/>
                  </a:cubicBezTo>
                  <a:cubicBezTo>
                    <a:pt x="393" y="341"/>
                    <a:pt x="393" y="341"/>
                    <a:pt x="393" y="341"/>
                  </a:cubicBezTo>
                  <a:cubicBezTo>
                    <a:pt x="393" y="344"/>
                    <a:pt x="393" y="344"/>
                    <a:pt x="393" y="344"/>
                  </a:cubicBezTo>
                  <a:cubicBezTo>
                    <a:pt x="393" y="345"/>
                    <a:pt x="393" y="345"/>
                    <a:pt x="393" y="345"/>
                  </a:cubicBezTo>
                  <a:cubicBezTo>
                    <a:pt x="393" y="344"/>
                    <a:pt x="393" y="344"/>
                    <a:pt x="393" y="344"/>
                  </a:cubicBezTo>
                  <a:cubicBezTo>
                    <a:pt x="392" y="345"/>
                    <a:pt x="392" y="345"/>
                    <a:pt x="392" y="345"/>
                  </a:cubicBezTo>
                  <a:cubicBezTo>
                    <a:pt x="392" y="346"/>
                    <a:pt x="392" y="346"/>
                    <a:pt x="392" y="346"/>
                  </a:cubicBezTo>
                  <a:cubicBezTo>
                    <a:pt x="389" y="346"/>
                    <a:pt x="389" y="346"/>
                    <a:pt x="389" y="346"/>
                  </a:cubicBezTo>
                  <a:cubicBezTo>
                    <a:pt x="386" y="345"/>
                    <a:pt x="386" y="345"/>
                    <a:pt x="386" y="345"/>
                  </a:cubicBezTo>
                  <a:cubicBezTo>
                    <a:pt x="389" y="347"/>
                    <a:pt x="389" y="347"/>
                    <a:pt x="389" y="347"/>
                  </a:cubicBezTo>
                  <a:cubicBezTo>
                    <a:pt x="391" y="347"/>
                    <a:pt x="391" y="347"/>
                    <a:pt x="391" y="347"/>
                  </a:cubicBezTo>
                  <a:cubicBezTo>
                    <a:pt x="393" y="348"/>
                    <a:pt x="393" y="348"/>
                    <a:pt x="393" y="348"/>
                  </a:cubicBezTo>
                  <a:cubicBezTo>
                    <a:pt x="392" y="351"/>
                    <a:pt x="392" y="351"/>
                    <a:pt x="392" y="351"/>
                  </a:cubicBezTo>
                  <a:cubicBezTo>
                    <a:pt x="391" y="352"/>
                    <a:pt x="391" y="352"/>
                    <a:pt x="391" y="352"/>
                  </a:cubicBezTo>
                  <a:cubicBezTo>
                    <a:pt x="391" y="353"/>
                    <a:pt x="391" y="353"/>
                    <a:pt x="391" y="353"/>
                  </a:cubicBezTo>
                  <a:cubicBezTo>
                    <a:pt x="390" y="355"/>
                    <a:pt x="390" y="355"/>
                    <a:pt x="390" y="355"/>
                  </a:cubicBezTo>
                  <a:cubicBezTo>
                    <a:pt x="390" y="355"/>
                    <a:pt x="390" y="355"/>
                    <a:pt x="390" y="355"/>
                  </a:cubicBezTo>
                  <a:cubicBezTo>
                    <a:pt x="392" y="357"/>
                    <a:pt x="392" y="357"/>
                    <a:pt x="392" y="357"/>
                  </a:cubicBezTo>
                  <a:cubicBezTo>
                    <a:pt x="393" y="358"/>
                    <a:pt x="393" y="358"/>
                    <a:pt x="393" y="358"/>
                  </a:cubicBezTo>
                  <a:cubicBezTo>
                    <a:pt x="392" y="358"/>
                    <a:pt x="392" y="358"/>
                    <a:pt x="392" y="358"/>
                  </a:cubicBezTo>
                  <a:cubicBezTo>
                    <a:pt x="390" y="357"/>
                    <a:pt x="390" y="357"/>
                    <a:pt x="390" y="357"/>
                  </a:cubicBezTo>
                  <a:cubicBezTo>
                    <a:pt x="391" y="359"/>
                    <a:pt x="391" y="359"/>
                    <a:pt x="391" y="359"/>
                  </a:cubicBezTo>
                  <a:cubicBezTo>
                    <a:pt x="393" y="360"/>
                    <a:pt x="393" y="360"/>
                    <a:pt x="393" y="360"/>
                  </a:cubicBezTo>
                  <a:cubicBezTo>
                    <a:pt x="393" y="360"/>
                    <a:pt x="393" y="360"/>
                    <a:pt x="393" y="360"/>
                  </a:cubicBezTo>
                  <a:cubicBezTo>
                    <a:pt x="393" y="358"/>
                    <a:pt x="393" y="358"/>
                    <a:pt x="393" y="358"/>
                  </a:cubicBezTo>
                  <a:cubicBezTo>
                    <a:pt x="394" y="358"/>
                    <a:pt x="394" y="358"/>
                    <a:pt x="394" y="358"/>
                  </a:cubicBezTo>
                  <a:cubicBezTo>
                    <a:pt x="395" y="360"/>
                    <a:pt x="395" y="360"/>
                    <a:pt x="395" y="360"/>
                  </a:cubicBezTo>
                  <a:cubicBezTo>
                    <a:pt x="396" y="361"/>
                    <a:pt x="396" y="361"/>
                    <a:pt x="396" y="361"/>
                  </a:cubicBezTo>
                  <a:cubicBezTo>
                    <a:pt x="395" y="362"/>
                    <a:pt x="395" y="362"/>
                    <a:pt x="395" y="362"/>
                  </a:cubicBezTo>
                  <a:cubicBezTo>
                    <a:pt x="395" y="364"/>
                    <a:pt x="395" y="364"/>
                    <a:pt x="395" y="364"/>
                  </a:cubicBezTo>
                  <a:cubicBezTo>
                    <a:pt x="394" y="366"/>
                    <a:pt x="394" y="366"/>
                    <a:pt x="394" y="366"/>
                  </a:cubicBezTo>
                  <a:cubicBezTo>
                    <a:pt x="394" y="367"/>
                    <a:pt x="394" y="367"/>
                    <a:pt x="394" y="367"/>
                  </a:cubicBezTo>
                  <a:cubicBezTo>
                    <a:pt x="393" y="368"/>
                    <a:pt x="393" y="368"/>
                    <a:pt x="393" y="368"/>
                  </a:cubicBezTo>
                  <a:cubicBezTo>
                    <a:pt x="394" y="368"/>
                    <a:pt x="394" y="368"/>
                    <a:pt x="394" y="368"/>
                  </a:cubicBezTo>
                  <a:cubicBezTo>
                    <a:pt x="396" y="364"/>
                    <a:pt x="396" y="364"/>
                    <a:pt x="396" y="364"/>
                  </a:cubicBezTo>
                  <a:cubicBezTo>
                    <a:pt x="398" y="363"/>
                    <a:pt x="398" y="363"/>
                    <a:pt x="398" y="363"/>
                  </a:cubicBezTo>
                  <a:cubicBezTo>
                    <a:pt x="398" y="363"/>
                    <a:pt x="398" y="363"/>
                    <a:pt x="398" y="363"/>
                  </a:cubicBezTo>
                  <a:cubicBezTo>
                    <a:pt x="398" y="364"/>
                    <a:pt x="398" y="364"/>
                    <a:pt x="398" y="364"/>
                  </a:cubicBezTo>
                  <a:cubicBezTo>
                    <a:pt x="398" y="366"/>
                    <a:pt x="398" y="366"/>
                    <a:pt x="398" y="366"/>
                  </a:cubicBezTo>
                  <a:cubicBezTo>
                    <a:pt x="397" y="367"/>
                    <a:pt x="397" y="367"/>
                    <a:pt x="397" y="367"/>
                  </a:cubicBezTo>
                  <a:cubicBezTo>
                    <a:pt x="398" y="368"/>
                    <a:pt x="398" y="368"/>
                    <a:pt x="398" y="368"/>
                  </a:cubicBezTo>
                  <a:cubicBezTo>
                    <a:pt x="397" y="369"/>
                    <a:pt x="397" y="369"/>
                    <a:pt x="397" y="369"/>
                  </a:cubicBezTo>
                  <a:cubicBezTo>
                    <a:pt x="398" y="368"/>
                    <a:pt x="398" y="368"/>
                    <a:pt x="398" y="368"/>
                  </a:cubicBezTo>
                  <a:cubicBezTo>
                    <a:pt x="399" y="366"/>
                    <a:pt x="399" y="366"/>
                    <a:pt x="399" y="366"/>
                  </a:cubicBezTo>
                  <a:cubicBezTo>
                    <a:pt x="400" y="365"/>
                    <a:pt x="400" y="365"/>
                    <a:pt x="400" y="365"/>
                  </a:cubicBezTo>
                  <a:cubicBezTo>
                    <a:pt x="401" y="365"/>
                    <a:pt x="401" y="365"/>
                    <a:pt x="401" y="365"/>
                  </a:cubicBezTo>
                  <a:cubicBezTo>
                    <a:pt x="402" y="364"/>
                    <a:pt x="402" y="364"/>
                    <a:pt x="402" y="364"/>
                  </a:cubicBezTo>
                  <a:cubicBezTo>
                    <a:pt x="403" y="364"/>
                    <a:pt x="403" y="364"/>
                    <a:pt x="403" y="364"/>
                  </a:cubicBezTo>
                  <a:cubicBezTo>
                    <a:pt x="403" y="365"/>
                    <a:pt x="403" y="365"/>
                    <a:pt x="403" y="365"/>
                  </a:cubicBezTo>
                  <a:cubicBezTo>
                    <a:pt x="404" y="364"/>
                    <a:pt x="404" y="364"/>
                    <a:pt x="404" y="364"/>
                  </a:cubicBezTo>
                  <a:cubicBezTo>
                    <a:pt x="405" y="364"/>
                    <a:pt x="405" y="364"/>
                    <a:pt x="405" y="364"/>
                  </a:cubicBezTo>
                  <a:cubicBezTo>
                    <a:pt x="405" y="363"/>
                    <a:pt x="405" y="363"/>
                    <a:pt x="405" y="363"/>
                  </a:cubicBezTo>
                  <a:cubicBezTo>
                    <a:pt x="406" y="362"/>
                    <a:pt x="406" y="362"/>
                    <a:pt x="406" y="362"/>
                  </a:cubicBezTo>
                  <a:cubicBezTo>
                    <a:pt x="408" y="360"/>
                    <a:pt x="408" y="360"/>
                    <a:pt x="408" y="360"/>
                  </a:cubicBezTo>
                  <a:cubicBezTo>
                    <a:pt x="408" y="361"/>
                    <a:pt x="408" y="361"/>
                    <a:pt x="408" y="361"/>
                  </a:cubicBezTo>
                  <a:cubicBezTo>
                    <a:pt x="409" y="363"/>
                    <a:pt x="409" y="363"/>
                    <a:pt x="409" y="363"/>
                  </a:cubicBezTo>
                  <a:cubicBezTo>
                    <a:pt x="409" y="364"/>
                    <a:pt x="409" y="364"/>
                    <a:pt x="409" y="364"/>
                  </a:cubicBezTo>
                  <a:cubicBezTo>
                    <a:pt x="409" y="362"/>
                    <a:pt x="409" y="362"/>
                    <a:pt x="409" y="362"/>
                  </a:cubicBezTo>
                  <a:cubicBezTo>
                    <a:pt x="409" y="361"/>
                    <a:pt x="409" y="361"/>
                    <a:pt x="409" y="361"/>
                  </a:cubicBezTo>
                  <a:cubicBezTo>
                    <a:pt x="410" y="360"/>
                    <a:pt x="410" y="360"/>
                    <a:pt x="410" y="360"/>
                  </a:cubicBezTo>
                  <a:cubicBezTo>
                    <a:pt x="410" y="360"/>
                    <a:pt x="410" y="360"/>
                    <a:pt x="410" y="360"/>
                  </a:cubicBezTo>
                  <a:cubicBezTo>
                    <a:pt x="411" y="359"/>
                    <a:pt x="411" y="359"/>
                    <a:pt x="411" y="359"/>
                  </a:cubicBezTo>
                  <a:cubicBezTo>
                    <a:pt x="412" y="358"/>
                    <a:pt x="412" y="358"/>
                    <a:pt x="412" y="358"/>
                  </a:cubicBezTo>
                  <a:cubicBezTo>
                    <a:pt x="412" y="357"/>
                    <a:pt x="412" y="357"/>
                    <a:pt x="412" y="357"/>
                  </a:cubicBezTo>
                  <a:cubicBezTo>
                    <a:pt x="413" y="356"/>
                    <a:pt x="413" y="356"/>
                    <a:pt x="413" y="356"/>
                  </a:cubicBezTo>
                  <a:cubicBezTo>
                    <a:pt x="414" y="355"/>
                    <a:pt x="414" y="355"/>
                    <a:pt x="414" y="355"/>
                  </a:cubicBezTo>
                  <a:cubicBezTo>
                    <a:pt x="414" y="354"/>
                    <a:pt x="414" y="354"/>
                    <a:pt x="414" y="354"/>
                  </a:cubicBezTo>
                  <a:cubicBezTo>
                    <a:pt x="415" y="354"/>
                    <a:pt x="415" y="354"/>
                    <a:pt x="415" y="354"/>
                  </a:cubicBezTo>
                  <a:cubicBezTo>
                    <a:pt x="416" y="355"/>
                    <a:pt x="416" y="355"/>
                    <a:pt x="416" y="355"/>
                  </a:cubicBezTo>
                  <a:cubicBezTo>
                    <a:pt x="416" y="355"/>
                    <a:pt x="416" y="355"/>
                    <a:pt x="416" y="355"/>
                  </a:cubicBezTo>
                  <a:cubicBezTo>
                    <a:pt x="415" y="354"/>
                    <a:pt x="415" y="354"/>
                    <a:pt x="415" y="354"/>
                  </a:cubicBezTo>
                  <a:cubicBezTo>
                    <a:pt x="414" y="354"/>
                    <a:pt x="414" y="354"/>
                    <a:pt x="414" y="354"/>
                  </a:cubicBezTo>
                  <a:cubicBezTo>
                    <a:pt x="414" y="353"/>
                    <a:pt x="414" y="353"/>
                    <a:pt x="414" y="353"/>
                  </a:cubicBezTo>
                  <a:cubicBezTo>
                    <a:pt x="415" y="351"/>
                    <a:pt x="415" y="351"/>
                    <a:pt x="415" y="351"/>
                  </a:cubicBezTo>
                  <a:cubicBezTo>
                    <a:pt x="416" y="351"/>
                    <a:pt x="416" y="351"/>
                    <a:pt x="416" y="351"/>
                  </a:cubicBezTo>
                  <a:cubicBezTo>
                    <a:pt x="416" y="351"/>
                    <a:pt x="416" y="351"/>
                    <a:pt x="416" y="351"/>
                  </a:cubicBezTo>
                  <a:cubicBezTo>
                    <a:pt x="416" y="350"/>
                    <a:pt x="416" y="350"/>
                    <a:pt x="416" y="350"/>
                  </a:cubicBezTo>
                  <a:cubicBezTo>
                    <a:pt x="417" y="350"/>
                    <a:pt x="417" y="350"/>
                    <a:pt x="417" y="350"/>
                  </a:cubicBezTo>
                  <a:cubicBezTo>
                    <a:pt x="417" y="349"/>
                    <a:pt x="417" y="349"/>
                    <a:pt x="417" y="349"/>
                  </a:cubicBezTo>
                  <a:cubicBezTo>
                    <a:pt x="418" y="347"/>
                    <a:pt x="418" y="347"/>
                    <a:pt x="418" y="347"/>
                  </a:cubicBezTo>
                  <a:cubicBezTo>
                    <a:pt x="419" y="346"/>
                    <a:pt x="419" y="346"/>
                    <a:pt x="419" y="346"/>
                  </a:cubicBezTo>
                  <a:cubicBezTo>
                    <a:pt x="419" y="345"/>
                    <a:pt x="419" y="345"/>
                    <a:pt x="419" y="345"/>
                  </a:cubicBezTo>
                  <a:cubicBezTo>
                    <a:pt x="420" y="344"/>
                    <a:pt x="420" y="344"/>
                    <a:pt x="420" y="344"/>
                  </a:cubicBezTo>
                  <a:cubicBezTo>
                    <a:pt x="421" y="343"/>
                    <a:pt x="421" y="343"/>
                    <a:pt x="421" y="343"/>
                  </a:cubicBezTo>
                  <a:cubicBezTo>
                    <a:pt x="422" y="344"/>
                    <a:pt x="422" y="344"/>
                    <a:pt x="422" y="344"/>
                  </a:cubicBezTo>
                  <a:cubicBezTo>
                    <a:pt x="421" y="345"/>
                    <a:pt x="421" y="345"/>
                    <a:pt x="421" y="345"/>
                  </a:cubicBezTo>
                  <a:cubicBezTo>
                    <a:pt x="422" y="344"/>
                    <a:pt x="422" y="344"/>
                    <a:pt x="422" y="344"/>
                  </a:cubicBezTo>
                  <a:cubicBezTo>
                    <a:pt x="422" y="345"/>
                    <a:pt x="422" y="345"/>
                    <a:pt x="422" y="345"/>
                  </a:cubicBezTo>
                  <a:cubicBezTo>
                    <a:pt x="421" y="345"/>
                    <a:pt x="421" y="345"/>
                    <a:pt x="421" y="345"/>
                  </a:cubicBezTo>
                  <a:cubicBezTo>
                    <a:pt x="421" y="346"/>
                    <a:pt x="421" y="346"/>
                    <a:pt x="421" y="346"/>
                  </a:cubicBezTo>
                  <a:cubicBezTo>
                    <a:pt x="422" y="347"/>
                    <a:pt x="422" y="347"/>
                    <a:pt x="422" y="347"/>
                  </a:cubicBezTo>
                  <a:cubicBezTo>
                    <a:pt x="421" y="348"/>
                    <a:pt x="421" y="348"/>
                    <a:pt x="421" y="348"/>
                  </a:cubicBezTo>
                  <a:cubicBezTo>
                    <a:pt x="421" y="348"/>
                    <a:pt x="421" y="348"/>
                    <a:pt x="421" y="348"/>
                  </a:cubicBezTo>
                  <a:cubicBezTo>
                    <a:pt x="421" y="348"/>
                    <a:pt x="421" y="348"/>
                    <a:pt x="421" y="348"/>
                  </a:cubicBezTo>
                  <a:cubicBezTo>
                    <a:pt x="421" y="348"/>
                    <a:pt x="421" y="348"/>
                    <a:pt x="421" y="348"/>
                  </a:cubicBezTo>
                  <a:cubicBezTo>
                    <a:pt x="422" y="348"/>
                    <a:pt x="422" y="348"/>
                    <a:pt x="422" y="348"/>
                  </a:cubicBezTo>
                  <a:cubicBezTo>
                    <a:pt x="422" y="350"/>
                    <a:pt x="422" y="350"/>
                    <a:pt x="422" y="350"/>
                  </a:cubicBezTo>
                  <a:cubicBezTo>
                    <a:pt x="421" y="350"/>
                    <a:pt x="421" y="350"/>
                    <a:pt x="421" y="350"/>
                  </a:cubicBezTo>
                  <a:cubicBezTo>
                    <a:pt x="422" y="350"/>
                    <a:pt x="422" y="350"/>
                    <a:pt x="422" y="350"/>
                  </a:cubicBezTo>
                  <a:cubicBezTo>
                    <a:pt x="422" y="351"/>
                    <a:pt x="422" y="351"/>
                    <a:pt x="422" y="351"/>
                  </a:cubicBezTo>
                  <a:cubicBezTo>
                    <a:pt x="422" y="352"/>
                    <a:pt x="422" y="352"/>
                    <a:pt x="422" y="352"/>
                  </a:cubicBezTo>
                  <a:cubicBezTo>
                    <a:pt x="422" y="353"/>
                    <a:pt x="422" y="353"/>
                    <a:pt x="422" y="353"/>
                  </a:cubicBezTo>
                  <a:cubicBezTo>
                    <a:pt x="423" y="354"/>
                    <a:pt x="423" y="354"/>
                    <a:pt x="423" y="354"/>
                  </a:cubicBezTo>
                  <a:cubicBezTo>
                    <a:pt x="423" y="355"/>
                    <a:pt x="423" y="355"/>
                    <a:pt x="423" y="355"/>
                  </a:cubicBezTo>
                  <a:cubicBezTo>
                    <a:pt x="423" y="356"/>
                    <a:pt x="423" y="356"/>
                    <a:pt x="423" y="356"/>
                  </a:cubicBezTo>
                  <a:cubicBezTo>
                    <a:pt x="422" y="355"/>
                    <a:pt x="422" y="355"/>
                    <a:pt x="422" y="355"/>
                  </a:cubicBezTo>
                  <a:cubicBezTo>
                    <a:pt x="421" y="356"/>
                    <a:pt x="421" y="356"/>
                    <a:pt x="421" y="356"/>
                  </a:cubicBezTo>
                  <a:cubicBezTo>
                    <a:pt x="422" y="357"/>
                    <a:pt x="422" y="357"/>
                    <a:pt x="422" y="357"/>
                  </a:cubicBezTo>
                  <a:cubicBezTo>
                    <a:pt x="422" y="357"/>
                    <a:pt x="422" y="357"/>
                    <a:pt x="422" y="357"/>
                  </a:cubicBezTo>
                  <a:cubicBezTo>
                    <a:pt x="423" y="357"/>
                    <a:pt x="423" y="357"/>
                    <a:pt x="423" y="357"/>
                  </a:cubicBezTo>
                  <a:cubicBezTo>
                    <a:pt x="424" y="356"/>
                    <a:pt x="424" y="356"/>
                    <a:pt x="424" y="356"/>
                  </a:cubicBezTo>
                  <a:cubicBezTo>
                    <a:pt x="424" y="357"/>
                    <a:pt x="424" y="357"/>
                    <a:pt x="424" y="357"/>
                  </a:cubicBezTo>
                  <a:cubicBezTo>
                    <a:pt x="425" y="358"/>
                    <a:pt x="425" y="358"/>
                    <a:pt x="425" y="358"/>
                  </a:cubicBezTo>
                  <a:cubicBezTo>
                    <a:pt x="424" y="359"/>
                    <a:pt x="424" y="359"/>
                    <a:pt x="424" y="359"/>
                  </a:cubicBezTo>
                  <a:cubicBezTo>
                    <a:pt x="423" y="360"/>
                    <a:pt x="423" y="360"/>
                    <a:pt x="423" y="360"/>
                  </a:cubicBezTo>
                  <a:cubicBezTo>
                    <a:pt x="421" y="359"/>
                    <a:pt x="421" y="359"/>
                    <a:pt x="421" y="359"/>
                  </a:cubicBezTo>
                  <a:cubicBezTo>
                    <a:pt x="421" y="360"/>
                    <a:pt x="421" y="360"/>
                    <a:pt x="421" y="360"/>
                  </a:cubicBezTo>
                  <a:cubicBezTo>
                    <a:pt x="422" y="361"/>
                    <a:pt x="422" y="361"/>
                    <a:pt x="422" y="361"/>
                  </a:cubicBezTo>
                  <a:cubicBezTo>
                    <a:pt x="424" y="360"/>
                    <a:pt x="424" y="360"/>
                    <a:pt x="424" y="360"/>
                  </a:cubicBezTo>
                  <a:cubicBezTo>
                    <a:pt x="425" y="360"/>
                    <a:pt x="425" y="360"/>
                    <a:pt x="425" y="360"/>
                  </a:cubicBezTo>
                  <a:cubicBezTo>
                    <a:pt x="425" y="361"/>
                    <a:pt x="425" y="361"/>
                    <a:pt x="425" y="361"/>
                  </a:cubicBezTo>
                  <a:cubicBezTo>
                    <a:pt x="424" y="363"/>
                    <a:pt x="424" y="363"/>
                    <a:pt x="424" y="363"/>
                  </a:cubicBezTo>
                  <a:cubicBezTo>
                    <a:pt x="425" y="363"/>
                    <a:pt x="425" y="363"/>
                    <a:pt x="425" y="363"/>
                  </a:cubicBezTo>
                  <a:cubicBezTo>
                    <a:pt x="426" y="362"/>
                    <a:pt x="426" y="362"/>
                    <a:pt x="426" y="362"/>
                  </a:cubicBezTo>
                  <a:cubicBezTo>
                    <a:pt x="426" y="364"/>
                    <a:pt x="426" y="364"/>
                    <a:pt x="426" y="364"/>
                  </a:cubicBezTo>
                  <a:cubicBezTo>
                    <a:pt x="425" y="365"/>
                    <a:pt x="425" y="365"/>
                    <a:pt x="425" y="365"/>
                  </a:cubicBezTo>
                  <a:cubicBezTo>
                    <a:pt x="423" y="365"/>
                    <a:pt x="423" y="365"/>
                    <a:pt x="423" y="365"/>
                  </a:cubicBezTo>
                  <a:cubicBezTo>
                    <a:pt x="422" y="365"/>
                    <a:pt x="422" y="365"/>
                    <a:pt x="422" y="365"/>
                  </a:cubicBezTo>
                  <a:cubicBezTo>
                    <a:pt x="422" y="365"/>
                    <a:pt x="422" y="365"/>
                    <a:pt x="422" y="365"/>
                  </a:cubicBezTo>
                  <a:cubicBezTo>
                    <a:pt x="422" y="366"/>
                    <a:pt x="422" y="366"/>
                    <a:pt x="422" y="366"/>
                  </a:cubicBezTo>
                  <a:cubicBezTo>
                    <a:pt x="421" y="367"/>
                    <a:pt x="421" y="367"/>
                    <a:pt x="421" y="367"/>
                  </a:cubicBezTo>
                  <a:cubicBezTo>
                    <a:pt x="423" y="367"/>
                    <a:pt x="423" y="367"/>
                    <a:pt x="423" y="367"/>
                  </a:cubicBezTo>
                  <a:cubicBezTo>
                    <a:pt x="425" y="367"/>
                    <a:pt x="425" y="367"/>
                    <a:pt x="425" y="367"/>
                  </a:cubicBezTo>
                  <a:cubicBezTo>
                    <a:pt x="426" y="366"/>
                    <a:pt x="426" y="366"/>
                    <a:pt x="426" y="366"/>
                  </a:cubicBezTo>
                  <a:cubicBezTo>
                    <a:pt x="427" y="366"/>
                    <a:pt x="427" y="366"/>
                    <a:pt x="427" y="366"/>
                  </a:cubicBezTo>
                  <a:cubicBezTo>
                    <a:pt x="426" y="367"/>
                    <a:pt x="426" y="367"/>
                    <a:pt x="426" y="367"/>
                  </a:cubicBezTo>
                  <a:cubicBezTo>
                    <a:pt x="426" y="368"/>
                    <a:pt x="426" y="368"/>
                    <a:pt x="426" y="368"/>
                  </a:cubicBezTo>
                  <a:cubicBezTo>
                    <a:pt x="425" y="368"/>
                    <a:pt x="425" y="368"/>
                    <a:pt x="425" y="368"/>
                  </a:cubicBezTo>
                  <a:cubicBezTo>
                    <a:pt x="424" y="368"/>
                    <a:pt x="424" y="368"/>
                    <a:pt x="424" y="368"/>
                  </a:cubicBezTo>
                  <a:cubicBezTo>
                    <a:pt x="422" y="371"/>
                    <a:pt x="422" y="371"/>
                    <a:pt x="422" y="371"/>
                  </a:cubicBezTo>
                  <a:cubicBezTo>
                    <a:pt x="424" y="370"/>
                    <a:pt x="424" y="370"/>
                    <a:pt x="424" y="370"/>
                  </a:cubicBezTo>
                  <a:cubicBezTo>
                    <a:pt x="425" y="370"/>
                    <a:pt x="425" y="370"/>
                    <a:pt x="425" y="370"/>
                  </a:cubicBezTo>
                  <a:cubicBezTo>
                    <a:pt x="426" y="369"/>
                    <a:pt x="426" y="369"/>
                    <a:pt x="426" y="369"/>
                  </a:cubicBezTo>
                  <a:cubicBezTo>
                    <a:pt x="427" y="370"/>
                    <a:pt x="427" y="370"/>
                    <a:pt x="427" y="370"/>
                  </a:cubicBezTo>
                  <a:cubicBezTo>
                    <a:pt x="427" y="371"/>
                    <a:pt x="427" y="371"/>
                    <a:pt x="427" y="371"/>
                  </a:cubicBezTo>
                  <a:cubicBezTo>
                    <a:pt x="426" y="371"/>
                    <a:pt x="426" y="371"/>
                    <a:pt x="426" y="371"/>
                  </a:cubicBezTo>
                  <a:cubicBezTo>
                    <a:pt x="425" y="372"/>
                    <a:pt x="425" y="372"/>
                    <a:pt x="425" y="372"/>
                  </a:cubicBezTo>
                  <a:cubicBezTo>
                    <a:pt x="425" y="373"/>
                    <a:pt x="425" y="373"/>
                    <a:pt x="425" y="373"/>
                  </a:cubicBezTo>
                  <a:cubicBezTo>
                    <a:pt x="425" y="372"/>
                    <a:pt x="425" y="372"/>
                    <a:pt x="425" y="372"/>
                  </a:cubicBezTo>
                  <a:cubicBezTo>
                    <a:pt x="427" y="373"/>
                    <a:pt x="427" y="373"/>
                    <a:pt x="427" y="373"/>
                  </a:cubicBezTo>
                  <a:cubicBezTo>
                    <a:pt x="427" y="372"/>
                    <a:pt x="427" y="372"/>
                    <a:pt x="427" y="372"/>
                  </a:cubicBezTo>
                  <a:cubicBezTo>
                    <a:pt x="428" y="373"/>
                    <a:pt x="428" y="373"/>
                    <a:pt x="428" y="373"/>
                  </a:cubicBezTo>
                  <a:cubicBezTo>
                    <a:pt x="429" y="375"/>
                    <a:pt x="429" y="375"/>
                    <a:pt x="429" y="375"/>
                  </a:cubicBezTo>
                  <a:cubicBezTo>
                    <a:pt x="428" y="376"/>
                    <a:pt x="428" y="376"/>
                    <a:pt x="428" y="376"/>
                  </a:cubicBezTo>
                  <a:cubicBezTo>
                    <a:pt x="427" y="376"/>
                    <a:pt x="427" y="376"/>
                    <a:pt x="427" y="376"/>
                  </a:cubicBezTo>
                  <a:cubicBezTo>
                    <a:pt x="426" y="376"/>
                    <a:pt x="426" y="376"/>
                    <a:pt x="426" y="376"/>
                  </a:cubicBezTo>
                  <a:cubicBezTo>
                    <a:pt x="425" y="376"/>
                    <a:pt x="425" y="376"/>
                    <a:pt x="425" y="376"/>
                  </a:cubicBezTo>
                  <a:cubicBezTo>
                    <a:pt x="426" y="377"/>
                    <a:pt x="426" y="377"/>
                    <a:pt x="426" y="377"/>
                  </a:cubicBezTo>
                  <a:cubicBezTo>
                    <a:pt x="427" y="377"/>
                    <a:pt x="427" y="377"/>
                    <a:pt x="427" y="377"/>
                  </a:cubicBezTo>
                  <a:cubicBezTo>
                    <a:pt x="427" y="377"/>
                    <a:pt x="427" y="377"/>
                    <a:pt x="427" y="377"/>
                  </a:cubicBezTo>
                  <a:cubicBezTo>
                    <a:pt x="429" y="377"/>
                    <a:pt x="429" y="377"/>
                    <a:pt x="429" y="377"/>
                  </a:cubicBezTo>
                  <a:cubicBezTo>
                    <a:pt x="429" y="378"/>
                    <a:pt x="429" y="378"/>
                    <a:pt x="429" y="378"/>
                  </a:cubicBezTo>
                  <a:cubicBezTo>
                    <a:pt x="429" y="379"/>
                    <a:pt x="429" y="379"/>
                    <a:pt x="429" y="379"/>
                  </a:cubicBezTo>
                  <a:cubicBezTo>
                    <a:pt x="428" y="379"/>
                    <a:pt x="428" y="379"/>
                    <a:pt x="428" y="379"/>
                  </a:cubicBezTo>
                  <a:cubicBezTo>
                    <a:pt x="429" y="380"/>
                    <a:pt x="429" y="380"/>
                    <a:pt x="429" y="380"/>
                  </a:cubicBezTo>
                  <a:cubicBezTo>
                    <a:pt x="430" y="380"/>
                    <a:pt x="430" y="380"/>
                    <a:pt x="430" y="380"/>
                  </a:cubicBezTo>
                  <a:cubicBezTo>
                    <a:pt x="431" y="381"/>
                    <a:pt x="431" y="381"/>
                    <a:pt x="431" y="381"/>
                  </a:cubicBezTo>
                  <a:cubicBezTo>
                    <a:pt x="431" y="382"/>
                    <a:pt x="431" y="382"/>
                    <a:pt x="431" y="382"/>
                  </a:cubicBezTo>
                  <a:cubicBezTo>
                    <a:pt x="430" y="382"/>
                    <a:pt x="430" y="382"/>
                    <a:pt x="430" y="382"/>
                  </a:cubicBezTo>
                  <a:cubicBezTo>
                    <a:pt x="428" y="384"/>
                    <a:pt x="428" y="384"/>
                    <a:pt x="428" y="384"/>
                  </a:cubicBezTo>
                  <a:cubicBezTo>
                    <a:pt x="428" y="383"/>
                    <a:pt x="428" y="383"/>
                    <a:pt x="428" y="383"/>
                  </a:cubicBezTo>
                  <a:cubicBezTo>
                    <a:pt x="427" y="384"/>
                    <a:pt x="427" y="384"/>
                    <a:pt x="427" y="384"/>
                  </a:cubicBezTo>
                  <a:cubicBezTo>
                    <a:pt x="428" y="384"/>
                    <a:pt x="428" y="384"/>
                    <a:pt x="428" y="384"/>
                  </a:cubicBezTo>
                  <a:cubicBezTo>
                    <a:pt x="428" y="385"/>
                    <a:pt x="428" y="385"/>
                    <a:pt x="428" y="385"/>
                  </a:cubicBezTo>
                  <a:cubicBezTo>
                    <a:pt x="427" y="385"/>
                    <a:pt x="427" y="385"/>
                    <a:pt x="427" y="385"/>
                  </a:cubicBezTo>
                  <a:cubicBezTo>
                    <a:pt x="425" y="384"/>
                    <a:pt x="425" y="384"/>
                    <a:pt x="425" y="384"/>
                  </a:cubicBezTo>
                  <a:cubicBezTo>
                    <a:pt x="424" y="384"/>
                    <a:pt x="424" y="384"/>
                    <a:pt x="424" y="384"/>
                  </a:cubicBezTo>
                  <a:cubicBezTo>
                    <a:pt x="425" y="385"/>
                    <a:pt x="425" y="385"/>
                    <a:pt x="425" y="385"/>
                  </a:cubicBezTo>
                  <a:cubicBezTo>
                    <a:pt x="425" y="386"/>
                    <a:pt x="425" y="386"/>
                    <a:pt x="425" y="386"/>
                  </a:cubicBezTo>
                  <a:cubicBezTo>
                    <a:pt x="427" y="387"/>
                    <a:pt x="427" y="387"/>
                    <a:pt x="427" y="387"/>
                  </a:cubicBezTo>
                  <a:cubicBezTo>
                    <a:pt x="427" y="388"/>
                    <a:pt x="427" y="388"/>
                    <a:pt x="427" y="388"/>
                  </a:cubicBezTo>
                  <a:cubicBezTo>
                    <a:pt x="427" y="389"/>
                    <a:pt x="427" y="389"/>
                    <a:pt x="427" y="389"/>
                  </a:cubicBezTo>
                  <a:cubicBezTo>
                    <a:pt x="426" y="389"/>
                    <a:pt x="426" y="389"/>
                    <a:pt x="426" y="389"/>
                  </a:cubicBezTo>
                  <a:cubicBezTo>
                    <a:pt x="425" y="390"/>
                    <a:pt x="425" y="390"/>
                    <a:pt x="425" y="390"/>
                  </a:cubicBezTo>
                  <a:cubicBezTo>
                    <a:pt x="423" y="390"/>
                    <a:pt x="423" y="390"/>
                    <a:pt x="423" y="390"/>
                  </a:cubicBezTo>
                  <a:cubicBezTo>
                    <a:pt x="426" y="390"/>
                    <a:pt x="426" y="390"/>
                    <a:pt x="426" y="390"/>
                  </a:cubicBezTo>
                  <a:cubicBezTo>
                    <a:pt x="426" y="390"/>
                    <a:pt x="426" y="390"/>
                    <a:pt x="426" y="390"/>
                  </a:cubicBezTo>
                  <a:cubicBezTo>
                    <a:pt x="427" y="390"/>
                    <a:pt x="427" y="390"/>
                    <a:pt x="427" y="390"/>
                  </a:cubicBezTo>
                  <a:cubicBezTo>
                    <a:pt x="428" y="389"/>
                    <a:pt x="428" y="389"/>
                    <a:pt x="428" y="389"/>
                  </a:cubicBezTo>
                  <a:cubicBezTo>
                    <a:pt x="429" y="389"/>
                    <a:pt x="429" y="389"/>
                    <a:pt x="429" y="389"/>
                  </a:cubicBezTo>
                  <a:cubicBezTo>
                    <a:pt x="429" y="390"/>
                    <a:pt x="429" y="390"/>
                    <a:pt x="429" y="390"/>
                  </a:cubicBezTo>
                  <a:cubicBezTo>
                    <a:pt x="429" y="391"/>
                    <a:pt x="429" y="391"/>
                    <a:pt x="429" y="391"/>
                  </a:cubicBezTo>
                  <a:cubicBezTo>
                    <a:pt x="429" y="391"/>
                    <a:pt x="429" y="391"/>
                    <a:pt x="429" y="391"/>
                  </a:cubicBezTo>
                  <a:cubicBezTo>
                    <a:pt x="430" y="391"/>
                    <a:pt x="430" y="391"/>
                    <a:pt x="430" y="391"/>
                  </a:cubicBezTo>
                  <a:cubicBezTo>
                    <a:pt x="430" y="392"/>
                    <a:pt x="430" y="392"/>
                    <a:pt x="430" y="392"/>
                  </a:cubicBezTo>
                  <a:cubicBezTo>
                    <a:pt x="430" y="393"/>
                    <a:pt x="430" y="393"/>
                    <a:pt x="430" y="393"/>
                  </a:cubicBezTo>
                  <a:cubicBezTo>
                    <a:pt x="430" y="393"/>
                    <a:pt x="430" y="393"/>
                    <a:pt x="430" y="393"/>
                  </a:cubicBezTo>
                  <a:cubicBezTo>
                    <a:pt x="431" y="392"/>
                    <a:pt x="431" y="392"/>
                    <a:pt x="431" y="392"/>
                  </a:cubicBezTo>
                  <a:cubicBezTo>
                    <a:pt x="432" y="393"/>
                    <a:pt x="432" y="393"/>
                    <a:pt x="432" y="393"/>
                  </a:cubicBezTo>
                  <a:cubicBezTo>
                    <a:pt x="432" y="393"/>
                    <a:pt x="432" y="393"/>
                    <a:pt x="432" y="393"/>
                  </a:cubicBezTo>
                  <a:cubicBezTo>
                    <a:pt x="432" y="394"/>
                    <a:pt x="432" y="394"/>
                    <a:pt x="432" y="394"/>
                  </a:cubicBezTo>
                  <a:cubicBezTo>
                    <a:pt x="432" y="395"/>
                    <a:pt x="432" y="395"/>
                    <a:pt x="432" y="395"/>
                  </a:cubicBezTo>
                  <a:cubicBezTo>
                    <a:pt x="432" y="396"/>
                    <a:pt x="432" y="396"/>
                    <a:pt x="432" y="396"/>
                  </a:cubicBezTo>
                  <a:cubicBezTo>
                    <a:pt x="432" y="396"/>
                    <a:pt x="432" y="396"/>
                    <a:pt x="432" y="396"/>
                  </a:cubicBezTo>
                  <a:cubicBezTo>
                    <a:pt x="434" y="394"/>
                    <a:pt x="434" y="394"/>
                    <a:pt x="434" y="394"/>
                  </a:cubicBezTo>
                  <a:cubicBezTo>
                    <a:pt x="434" y="394"/>
                    <a:pt x="434" y="394"/>
                    <a:pt x="434" y="394"/>
                  </a:cubicBezTo>
                  <a:cubicBezTo>
                    <a:pt x="434" y="395"/>
                    <a:pt x="434" y="395"/>
                    <a:pt x="434" y="395"/>
                  </a:cubicBezTo>
                  <a:cubicBezTo>
                    <a:pt x="434" y="396"/>
                    <a:pt x="434" y="396"/>
                    <a:pt x="434" y="396"/>
                  </a:cubicBezTo>
                  <a:cubicBezTo>
                    <a:pt x="433" y="397"/>
                    <a:pt x="433" y="397"/>
                    <a:pt x="433" y="397"/>
                  </a:cubicBezTo>
                  <a:cubicBezTo>
                    <a:pt x="431" y="399"/>
                    <a:pt x="431" y="399"/>
                    <a:pt x="431" y="399"/>
                  </a:cubicBezTo>
                  <a:cubicBezTo>
                    <a:pt x="430" y="400"/>
                    <a:pt x="430" y="400"/>
                    <a:pt x="430" y="400"/>
                  </a:cubicBezTo>
                  <a:cubicBezTo>
                    <a:pt x="429" y="400"/>
                    <a:pt x="429" y="400"/>
                    <a:pt x="429" y="400"/>
                  </a:cubicBezTo>
                  <a:cubicBezTo>
                    <a:pt x="430" y="401"/>
                    <a:pt x="430" y="401"/>
                    <a:pt x="430" y="401"/>
                  </a:cubicBezTo>
                  <a:cubicBezTo>
                    <a:pt x="431" y="400"/>
                    <a:pt x="431" y="400"/>
                    <a:pt x="431" y="400"/>
                  </a:cubicBezTo>
                  <a:cubicBezTo>
                    <a:pt x="433" y="398"/>
                    <a:pt x="433" y="398"/>
                    <a:pt x="433" y="398"/>
                  </a:cubicBezTo>
                  <a:cubicBezTo>
                    <a:pt x="434" y="398"/>
                    <a:pt x="434" y="398"/>
                    <a:pt x="434" y="398"/>
                  </a:cubicBezTo>
                  <a:cubicBezTo>
                    <a:pt x="434" y="399"/>
                    <a:pt x="434" y="399"/>
                    <a:pt x="434" y="399"/>
                  </a:cubicBezTo>
                  <a:cubicBezTo>
                    <a:pt x="433" y="400"/>
                    <a:pt x="433" y="400"/>
                    <a:pt x="433" y="400"/>
                  </a:cubicBezTo>
                  <a:cubicBezTo>
                    <a:pt x="433" y="401"/>
                    <a:pt x="433" y="401"/>
                    <a:pt x="433" y="401"/>
                  </a:cubicBezTo>
                  <a:cubicBezTo>
                    <a:pt x="433" y="401"/>
                    <a:pt x="433" y="401"/>
                    <a:pt x="433" y="401"/>
                  </a:cubicBezTo>
                  <a:cubicBezTo>
                    <a:pt x="434" y="400"/>
                    <a:pt x="434" y="400"/>
                    <a:pt x="434" y="400"/>
                  </a:cubicBezTo>
                  <a:cubicBezTo>
                    <a:pt x="436" y="398"/>
                    <a:pt x="436" y="398"/>
                    <a:pt x="436" y="398"/>
                  </a:cubicBezTo>
                  <a:cubicBezTo>
                    <a:pt x="437" y="398"/>
                    <a:pt x="437" y="398"/>
                    <a:pt x="437" y="398"/>
                  </a:cubicBezTo>
                  <a:cubicBezTo>
                    <a:pt x="437" y="399"/>
                    <a:pt x="437" y="399"/>
                    <a:pt x="437" y="399"/>
                  </a:cubicBezTo>
                  <a:cubicBezTo>
                    <a:pt x="436" y="399"/>
                    <a:pt x="436" y="399"/>
                    <a:pt x="436" y="399"/>
                  </a:cubicBezTo>
                  <a:cubicBezTo>
                    <a:pt x="435" y="400"/>
                    <a:pt x="435" y="400"/>
                    <a:pt x="435" y="400"/>
                  </a:cubicBezTo>
                  <a:cubicBezTo>
                    <a:pt x="436" y="400"/>
                    <a:pt x="436" y="400"/>
                    <a:pt x="436" y="400"/>
                  </a:cubicBezTo>
                  <a:cubicBezTo>
                    <a:pt x="438" y="399"/>
                    <a:pt x="438" y="399"/>
                    <a:pt x="438" y="399"/>
                  </a:cubicBezTo>
                  <a:cubicBezTo>
                    <a:pt x="438" y="400"/>
                    <a:pt x="438" y="400"/>
                    <a:pt x="438" y="400"/>
                  </a:cubicBezTo>
                  <a:cubicBezTo>
                    <a:pt x="436" y="401"/>
                    <a:pt x="436" y="401"/>
                    <a:pt x="436" y="401"/>
                  </a:cubicBezTo>
                  <a:cubicBezTo>
                    <a:pt x="435" y="402"/>
                    <a:pt x="435" y="402"/>
                    <a:pt x="435" y="402"/>
                  </a:cubicBezTo>
                  <a:cubicBezTo>
                    <a:pt x="436" y="402"/>
                    <a:pt x="436" y="402"/>
                    <a:pt x="436" y="402"/>
                  </a:cubicBezTo>
                  <a:cubicBezTo>
                    <a:pt x="437" y="401"/>
                    <a:pt x="437" y="401"/>
                    <a:pt x="437" y="401"/>
                  </a:cubicBezTo>
                  <a:cubicBezTo>
                    <a:pt x="439" y="399"/>
                    <a:pt x="439" y="399"/>
                    <a:pt x="439" y="399"/>
                  </a:cubicBezTo>
                  <a:cubicBezTo>
                    <a:pt x="440" y="399"/>
                    <a:pt x="440" y="399"/>
                    <a:pt x="440" y="399"/>
                  </a:cubicBezTo>
                  <a:cubicBezTo>
                    <a:pt x="439" y="400"/>
                    <a:pt x="439" y="400"/>
                    <a:pt x="439" y="400"/>
                  </a:cubicBezTo>
                  <a:cubicBezTo>
                    <a:pt x="439" y="401"/>
                    <a:pt x="439" y="401"/>
                    <a:pt x="439" y="401"/>
                  </a:cubicBezTo>
                  <a:cubicBezTo>
                    <a:pt x="441" y="399"/>
                    <a:pt x="441" y="399"/>
                    <a:pt x="441" y="399"/>
                  </a:cubicBezTo>
                  <a:cubicBezTo>
                    <a:pt x="441" y="400"/>
                    <a:pt x="441" y="400"/>
                    <a:pt x="441" y="400"/>
                  </a:cubicBezTo>
                  <a:cubicBezTo>
                    <a:pt x="441" y="402"/>
                    <a:pt x="441" y="402"/>
                    <a:pt x="441" y="402"/>
                  </a:cubicBezTo>
                  <a:cubicBezTo>
                    <a:pt x="440" y="402"/>
                    <a:pt x="440" y="402"/>
                    <a:pt x="440" y="402"/>
                  </a:cubicBezTo>
                  <a:cubicBezTo>
                    <a:pt x="440" y="403"/>
                    <a:pt x="440" y="403"/>
                    <a:pt x="440" y="403"/>
                  </a:cubicBezTo>
                  <a:cubicBezTo>
                    <a:pt x="441" y="403"/>
                    <a:pt x="441" y="403"/>
                    <a:pt x="441" y="403"/>
                  </a:cubicBezTo>
                  <a:cubicBezTo>
                    <a:pt x="443" y="404"/>
                    <a:pt x="443" y="404"/>
                    <a:pt x="443" y="404"/>
                  </a:cubicBezTo>
                  <a:cubicBezTo>
                    <a:pt x="444" y="403"/>
                    <a:pt x="444" y="403"/>
                    <a:pt x="444" y="403"/>
                  </a:cubicBezTo>
                  <a:cubicBezTo>
                    <a:pt x="446" y="402"/>
                    <a:pt x="446" y="402"/>
                    <a:pt x="446" y="402"/>
                  </a:cubicBezTo>
                  <a:cubicBezTo>
                    <a:pt x="446" y="403"/>
                    <a:pt x="446" y="403"/>
                    <a:pt x="446" y="403"/>
                  </a:cubicBezTo>
                  <a:cubicBezTo>
                    <a:pt x="446" y="404"/>
                    <a:pt x="446" y="404"/>
                    <a:pt x="446" y="404"/>
                  </a:cubicBezTo>
                  <a:cubicBezTo>
                    <a:pt x="445" y="404"/>
                    <a:pt x="445" y="404"/>
                    <a:pt x="445" y="404"/>
                  </a:cubicBezTo>
                  <a:cubicBezTo>
                    <a:pt x="445" y="404"/>
                    <a:pt x="445" y="404"/>
                    <a:pt x="445" y="404"/>
                  </a:cubicBezTo>
                  <a:cubicBezTo>
                    <a:pt x="448" y="405"/>
                    <a:pt x="448" y="405"/>
                    <a:pt x="448" y="405"/>
                  </a:cubicBezTo>
                  <a:cubicBezTo>
                    <a:pt x="449" y="406"/>
                    <a:pt x="449" y="406"/>
                    <a:pt x="449" y="406"/>
                  </a:cubicBezTo>
                  <a:cubicBezTo>
                    <a:pt x="447" y="406"/>
                    <a:pt x="447" y="406"/>
                    <a:pt x="447" y="406"/>
                  </a:cubicBezTo>
                  <a:cubicBezTo>
                    <a:pt x="447" y="407"/>
                    <a:pt x="447" y="407"/>
                    <a:pt x="447" y="407"/>
                  </a:cubicBezTo>
                  <a:cubicBezTo>
                    <a:pt x="444" y="407"/>
                    <a:pt x="444" y="407"/>
                    <a:pt x="444" y="407"/>
                  </a:cubicBezTo>
                  <a:cubicBezTo>
                    <a:pt x="444" y="407"/>
                    <a:pt x="444" y="407"/>
                    <a:pt x="444" y="407"/>
                  </a:cubicBezTo>
                  <a:cubicBezTo>
                    <a:pt x="442" y="408"/>
                    <a:pt x="442" y="408"/>
                    <a:pt x="442" y="408"/>
                  </a:cubicBezTo>
                  <a:cubicBezTo>
                    <a:pt x="441" y="409"/>
                    <a:pt x="441" y="409"/>
                    <a:pt x="441" y="409"/>
                  </a:cubicBezTo>
                  <a:cubicBezTo>
                    <a:pt x="438" y="409"/>
                    <a:pt x="438" y="409"/>
                    <a:pt x="438" y="409"/>
                  </a:cubicBezTo>
                  <a:cubicBezTo>
                    <a:pt x="435" y="409"/>
                    <a:pt x="435" y="409"/>
                    <a:pt x="435" y="409"/>
                  </a:cubicBezTo>
                  <a:cubicBezTo>
                    <a:pt x="435" y="410"/>
                    <a:pt x="435" y="410"/>
                    <a:pt x="435" y="410"/>
                  </a:cubicBezTo>
                  <a:cubicBezTo>
                    <a:pt x="437" y="410"/>
                    <a:pt x="437" y="410"/>
                    <a:pt x="437" y="410"/>
                  </a:cubicBezTo>
                  <a:cubicBezTo>
                    <a:pt x="440" y="409"/>
                    <a:pt x="440" y="409"/>
                    <a:pt x="440" y="409"/>
                  </a:cubicBezTo>
                  <a:cubicBezTo>
                    <a:pt x="441" y="409"/>
                    <a:pt x="441" y="409"/>
                    <a:pt x="441" y="409"/>
                  </a:cubicBezTo>
                  <a:cubicBezTo>
                    <a:pt x="441" y="410"/>
                    <a:pt x="441" y="410"/>
                    <a:pt x="441" y="410"/>
                  </a:cubicBezTo>
                  <a:cubicBezTo>
                    <a:pt x="438" y="410"/>
                    <a:pt x="438" y="410"/>
                    <a:pt x="438" y="410"/>
                  </a:cubicBezTo>
                  <a:cubicBezTo>
                    <a:pt x="436" y="411"/>
                    <a:pt x="436" y="411"/>
                    <a:pt x="436" y="411"/>
                  </a:cubicBezTo>
                  <a:cubicBezTo>
                    <a:pt x="434" y="412"/>
                    <a:pt x="434" y="412"/>
                    <a:pt x="434" y="412"/>
                  </a:cubicBezTo>
                  <a:cubicBezTo>
                    <a:pt x="433" y="412"/>
                    <a:pt x="433" y="412"/>
                    <a:pt x="433" y="412"/>
                  </a:cubicBezTo>
                  <a:cubicBezTo>
                    <a:pt x="432" y="412"/>
                    <a:pt x="432" y="412"/>
                    <a:pt x="432" y="412"/>
                  </a:cubicBezTo>
                  <a:cubicBezTo>
                    <a:pt x="432" y="414"/>
                    <a:pt x="432" y="414"/>
                    <a:pt x="432" y="414"/>
                  </a:cubicBezTo>
                  <a:cubicBezTo>
                    <a:pt x="431" y="414"/>
                    <a:pt x="431" y="414"/>
                    <a:pt x="431" y="414"/>
                  </a:cubicBezTo>
                  <a:cubicBezTo>
                    <a:pt x="429" y="413"/>
                    <a:pt x="429" y="413"/>
                    <a:pt x="429" y="413"/>
                  </a:cubicBezTo>
                  <a:cubicBezTo>
                    <a:pt x="428" y="410"/>
                    <a:pt x="428" y="410"/>
                    <a:pt x="428" y="410"/>
                  </a:cubicBezTo>
                  <a:cubicBezTo>
                    <a:pt x="428" y="412"/>
                    <a:pt x="428" y="412"/>
                    <a:pt x="428" y="412"/>
                  </a:cubicBezTo>
                  <a:cubicBezTo>
                    <a:pt x="427" y="412"/>
                    <a:pt x="427" y="412"/>
                    <a:pt x="427" y="412"/>
                  </a:cubicBezTo>
                  <a:cubicBezTo>
                    <a:pt x="428" y="413"/>
                    <a:pt x="428" y="413"/>
                    <a:pt x="428" y="413"/>
                  </a:cubicBezTo>
                  <a:cubicBezTo>
                    <a:pt x="428" y="413"/>
                    <a:pt x="428" y="413"/>
                    <a:pt x="428" y="413"/>
                  </a:cubicBezTo>
                  <a:cubicBezTo>
                    <a:pt x="431" y="415"/>
                    <a:pt x="431" y="415"/>
                    <a:pt x="431" y="415"/>
                  </a:cubicBezTo>
                  <a:cubicBezTo>
                    <a:pt x="431" y="416"/>
                    <a:pt x="431" y="416"/>
                    <a:pt x="431" y="416"/>
                  </a:cubicBezTo>
                  <a:cubicBezTo>
                    <a:pt x="430" y="416"/>
                    <a:pt x="430" y="416"/>
                    <a:pt x="430" y="416"/>
                  </a:cubicBezTo>
                  <a:cubicBezTo>
                    <a:pt x="429" y="416"/>
                    <a:pt x="429" y="416"/>
                    <a:pt x="429" y="416"/>
                  </a:cubicBezTo>
                  <a:cubicBezTo>
                    <a:pt x="430" y="417"/>
                    <a:pt x="430" y="417"/>
                    <a:pt x="430" y="417"/>
                  </a:cubicBezTo>
                  <a:cubicBezTo>
                    <a:pt x="430" y="418"/>
                    <a:pt x="430" y="418"/>
                    <a:pt x="430" y="418"/>
                  </a:cubicBezTo>
                  <a:cubicBezTo>
                    <a:pt x="431" y="417"/>
                    <a:pt x="431" y="417"/>
                    <a:pt x="431" y="417"/>
                  </a:cubicBezTo>
                  <a:cubicBezTo>
                    <a:pt x="431" y="417"/>
                    <a:pt x="431" y="417"/>
                    <a:pt x="431" y="417"/>
                  </a:cubicBezTo>
                  <a:cubicBezTo>
                    <a:pt x="432" y="415"/>
                    <a:pt x="432" y="415"/>
                    <a:pt x="432" y="415"/>
                  </a:cubicBezTo>
                  <a:cubicBezTo>
                    <a:pt x="434" y="415"/>
                    <a:pt x="434" y="415"/>
                    <a:pt x="434" y="415"/>
                  </a:cubicBezTo>
                  <a:cubicBezTo>
                    <a:pt x="436" y="414"/>
                    <a:pt x="436" y="414"/>
                    <a:pt x="436" y="414"/>
                  </a:cubicBezTo>
                  <a:cubicBezTo>
                    <a:pt x="437" y="414"/>
                    <a:pt x="437" y="414"/>
                    <a:pt x="437" y="414"/>
                  </a:cubicBezTo>
                  <a:cubicBezTo>
                    <a:pt x="437" y="413"/>
                    <a:pt x="437" y="413"/>
                    <a:pt x="437" y="413"/>
                  </a:cubicBezTo>
                  <a:cubicBezTo>
                    <a:pt x="438" y="411"/>
                    <a:pt x="438" y="411"/>
                    <a:pt x="438" y="411"/>
                  </a:cubicBezTo>
                  <a:cubicBezTo>
                    <a:pt x="440" y="411"/>
                    <a:pt x="440" y="411"/>
                    <a:pt x="440" y="411"/>
                  </a:cubicBezTo>
                  <a:cubicBezTo>
                    <a:pt x="442" y="410"/>
                    <a:pt x="442" y="410"/>
                    <a:pt x="442" y="410"/>
                  </a:cubicBezTo>
                  <a:cubicBezTo>
                    <a:pt x="443" y="410"/>
                    <a:pt x="443" y="410"/>
                    <a:pt x="443" y="410"/>
                  </a:cubicBezTo>
                  <a:cubicBezTo>
                    <a:pt x="445" y="410"/>
                    <a:pt x="445" y="410"/>
                    <a:pt x="445" y="410"/>
                  </a:cubicBezTo>
                  <a:cubicBezTo>
                    <a:pt x="444" y="410"/>
                    <a:pt x="444" y="410"/>
                    <a:pt x="444" y="410"/>
                  </a:cubicBezTo>
                  <a:cubicBezTo>
                    <a:pt x="443" y="410"/>
                    <a:pt x="443" y="410"/>
                    <a:pt x="443" y="410"/>
                  </a:cubicBezTo>
                  <a:cubicBezTo>
                    <a:pt x="442" y="410"/>
                    <a:pt x="442" y="410"/>
                    <a:pt x="442" y="410"/>
                  </a:cubicBezTo>
                  <a:cubicBezTo>
                    <a:pt x="443" y="409"/>
                    <a:pt x="443" y="409"/>
                    <a:pt x="443" y="409"/>
                  </a:cubicBezTo>
                  <a:cubicBezTo>
                    <a:pt x="446" y="409"/>
                    <a:pt x="446" y="409"/>
                    <a:pt x="446" y="409"/>
                  </a:cubicBezTo>
                  <a:cubicBezTo>
                    <a:pt x="448" y="409"/>
                    <a:pt x="448" y="409"/>
                    <a:pt x="448" y="409"/>
                  </a:cubicBezTo>
                  <a:cubicBezTo>
                    <a:pt x="449" y="411"/>
                    <a:pt x="449" y="411"/>
                    <a:pt x="449" y="411"/>
                  </a:cubicBezTo>
                  <a:cubicBezTo>
                    <a:pt x="449" y="413"/>
                    <a:pt x="449" y="413"/>
                    <a:pt x="449" y="413"/>
                  </a:cubicBezTo>
                  <a:cubicBezTo>
                    <a:pt x="447" y="414"/>
                    <a:pt x="447" y="414"/>
                    <a:pt x="447" y="414"/>
                  </a:cubicBezTo>
                  <a:cubicBezTo>
                    <a:pt x="447" y="414"/>
                    <a:pt x="447" y="414"/>
                    <a:pt x="447" y="414"/>
                  </a:cubicBezTo>
                  <a:cubicBezTo>
                    <a:pt x="446" y="415"/>
                    <a:pt x="446" y="415"/>
                    <a:pt x="446" y="415"/>
                  </a:cubicBezTo>
                  <a:cubicBezTo>
                    <a:pt x="447" y="415"/>
                    <a:pt x="447" y="415"/>
                    <a:pt x="447" y="415"/>
                  </a:cubicBezTo>
                  <a:cubicBezTo>
                    <a:pt x="448" y="416"/>
                    <a:pt x="448" y="416"/>
                    <a:pt x="448" y="416"/>
                  </a:cubicBezTo>
                  <a:cubicBezTo>
                    <a:pt x="448" y="415"/>
                    <a:pt x="448" y="415"/>
                    <a:pt x="448" y="415"/>
                  </a:cubicBezTo>
                  <a:cubicBezTo>
                    <a:pt x="449" y="414"/>
                    <a:pt x="449" y="414"/>
                    <a:pt x="449" y="414"/>
                  </a:cubicBezTo>
                  <a:cubicBezTo>
                    <a:pt x="451" y="413"/>
                    <a:pt x="451" y="413"/>
                    <a:pt x="451" y="413"/>
                  </a:cubicBezTo>
                  <a:cubicBezTo>
                    <a:pt x="452" y="413"/>
                    <a:pt x="452" y="413"/>
                    <a:pt x="452" y="413"/>
                  </a:cubicBezTo>
                  <a:cubicBezTo>
                    <a:pt x="452" y="414"/>
                    <a:pt x="452" y="414"/>
                    <a:pt x="452" y="414"/>
                  </a:cubicBezTo>
                  <a:cubicBezTo>
                    <a:pt x="452" y="414"/>
                    <a:pt x="452" y="414"/>
                    <a:pt x="452" y="414"/>
                  </a:cubicBezTo>
                  <a:cubicBezTo>
                    <a:pt x="452" y="415"/>
                    <a:pt x="452" y="415"/>
                    <a:pt x="452" y="415"/>
                  </a:cubicBezTo>
                  <a:cubicBezTo>
                    <a:pt x="453" y="415"/>
                    <a:pt x="453" y="415"/>
                    <a:pt x="453" y="415"/>
                  </a:cubicBezTo>
                  <a:cubicBezTo>
                    <a:pt x="455" y="416"/>
                    <a:pt x="455" y="416"/>
                    <a:pt x="455" y="416"/>
                  </a:cubicBezTo>
                  <a:cubicBezTo>
                    <a:pt x="455" y="416"/>
                    <a:pt x="455" y="416"/>
                    <a:pt x="455" y="416"/>
                  </a:cubicBezTo>
                  <a:cubicBezTo>
                    <a:pt x="454" y="416"/>
                    <a:pt x="454" y="416"/>
                    <a:pt x="454" y="416"/>
                  </a:cubicBezTo>
                  <a:cubicBezTo>
                    <a:pt x="453" y="416"/>
                    <a:pt x="453" y="416"/>
                    <a:pt x="453" y="416"/>
                  </a:cubicBezTo>
                  <a:cubicBezTo>
                    <a:pt x="454" y="417"/>
                    <a:pt x="454" y="417"/>
                    <a:pt x="454" y="417"/>
                  </a:cubicBezTo>
                  <a:cubicBezTo>
                    <a:pt x="455" y="418"/>
                    <a:pt x="455" y="418"/>
                    <a:pt x="455" y="418"/>
                  </a:cubicBezTo>
                  <a:cubicBezTo>
                    <a:pt x="456" y="419"/>
                    <a:pt x="456" y="419"/>
                    <a:pt x="456" y="419"/>
                  </a:cubicBezTo>
                  <a:cubicBezTo>
                    <a:pt x="455" y="419"/>
                    <a:pt x="455" y="419"/>
                    <a:pt x="455" y="419"/>
                  </a:cubicBezTo>
                  <a:cubicBezTo>
                    <a:pt x="454" y="419"/>
                    <a:pt x="454" y="419"/>
                    <a:pt x="454" y="419"/>
                  </a:cubicBezTo>
                  <a:cubicBezTo>
                    <a:pt x="453" y="420"/>
                    <a:pt x="453" y="420"/>
                    <a:pt x="453" y="420"/>
                  </a:cubicBezTo>
                  <a:cubicBezTo>
                    <a:pt x="455" y="421"/>
                    <a:pt x="455" y="421"/>
                    <a:pt x="455" y="421"/>
                  </a:cubicBezTo>
                  <a:cubicBezTo>
                    <a:pt x="454" y="422"/>
                    <a:pt x="454" y="422"/>
                    <a:pt x="454" y="422"/>
                  </a:cubicBezTo>
                  <a:cubicBezTo>
                    <a:pt x="453" y="422"/>
                    <a:pt x="453" y="422"/>
                    <a:pt x="453" y="422"/>
                  </a:cubicBezTo>
                  <a:cubicBezTo>
                    <a:pt x="453" y="423"/>
                    <a:pt x="453" y="423"/>
                    <a:pt x="453" y="423"/>
                  </a:cubicBezTo>
                  <a:cubicBezTo>
                    <a:pt x="452" y="424"/>
                    <a:pt x="452" y="424"/>
                    <a:pt x="452" y="424"/>
                  </a:cubicBezTo>
                  <a:cubicBezTo>
                    <a:pt x="450" y="423"/>
                    <a:pt x="450" y="423"/>
                    <a:pt x="450" y="423"/>
                  </a:cubicBezTo>
                  <a:cubicBezTo>
                    <a:pt x="451" y="424"/>
                    <a:pt x="451" y="424"/>
                    <a:pt x="451" y="424"/>
                  </a:cubicBezTo>
                  <a:cubicBezTo>
                    <a:pt x="453" y="425"/>
                    <a:pt x="453" y="425"/>
                    <a:pt x="453" y="425"/>
                  </a:cubicBezTo>
                  <a:cubicBezTo>
                    <a:pt x="454" y="424"/>
                    <a:pt x="454" y="424"/>
                    <a:pt x="454" y="424"/>
                  </a:cubicBezTo>
                  <a:cubicBezTo>
                    <a:pt x="455" y="425"/>
                    <a:pt x="455" y="425"/>
                    <a:pt x="455" y="425"/>
                  </a:cubicBezTo>
                  <a:cubicBezTo>
                    <a:pt x="454" y="426"/>
                    <a:pt x="454" y="426"/>
                    <a:pt x="454" y="426"/>
                  </a:cubicBezTo>
                  <a:cubicBezTo>
                    <a:pt x="453" y="426"/>
                    <a:pt x="453" y="426"/>
                    <a:pt x="453" y="426"/>
                  </a:cubicBezTo>
                  <a:cubicBezTo>
                    <a:pt x="452" y="426"/>
                    <a:pt x="452" y="426"/>
                    <a:pt x="452" y="426"/>
                  </a:cubicBezTo>
                  <a:cubicBezTo>
                    <a:pt x="453" y="426"/>
                    <a:pt x="453" y="426"/>
                    <a:pt x="453" y="426"/>
                  </a:cubicBezTo>
                  <a:cubicBezTo>
                    <a:pt x="454" y="426"/>
                    <a:pt x="454" y="426"/>
                    <a:pt x="454" y="426"/>
                  </a:cubicBezTo>
                  <a:cubicBezTo>
                    <a:pt x="455" y="426"/>
                    <a:pt x="455" y="426"/>
                    <a:pt x="455" y="426"/>
                  </a:cubicBezTo>
                  <a:cubicBezTo>
                    <a:pt x="454" y="428"/>
                    <a:pt x="454" y="428"/>
                    <a:pt x="454" y="428"/>
                  </a:cubicBezTo>
                  <a:cubicBezTo>
                    <a:pt x="454" y="429"/>
                    <a:pt x="454" y="429"/>
                    <a:pt x="454" y="429"/>
                  </a:cubicBezTo>
                  <a:cubicBezTo>
                    <a:pt x="453" y="429"/>
                    <a:pt x="453" y="429"/>
                    <a:pt x="453" y="429"/>
                  </a:cubicBezTo>
                  <a:cubicBezTo>
                    <a:pt x="452" y="430"/>
                    <a:pt x="452" y="430"/>
                    <a:pt x="452" y="430"/>
                  </a:cubicBezTo>
                  <a:cubicBezTo>
                    <a:pt x="451" y="431"/>
                    <a:pt x="451" y="431"/>
                    <a:pt x="451" y="431"/>
                  </a:cubicBezTo>
                  <a:cubicBezTo>
                    <a:pt x="449" y="431"/>
                    <a:pt x="449" y="431"/>
                    <a:pt x="449" y="431"/>
                  </a:cubicBezTo>
                  <a:cubicBezTo>
                    <a:pt x="448" y="432"/>
                    <a:pt x="448" y="432"/>
                    <a:pt x="448" y="432"/>
                  </a:cubicBezTo>
                  <a:cubicBezTo>
                    <a:pt x="448" y="432"/>
                    <a:pt x="448" y="432"/>
                    <a:pt x="448" y="432"/>
                  </a:cubicBezTo>
                  <a:cubicBezTo>
                    <a:pt x="447" y="433"/>
                    <a:pt x="447" y="433"/>
                    <a:pt x="447" y="433"/>
                  </a:cubicBezTo>
                  <a:cubicBezTo>
                    <a:pt x="446" y="433"/>
                    <a:pt x="446" y="433"/>
                    <a:pt x="446" y="433"/>
                  </a:cubicBezTo>
                  <a:cubicBezTo>
                    <a:pt x="446" y="434"/>
                    <a:pt x="446" y="434"/>
                    <a:pt x="446" y="434"/>
                  </a:cubicBezTo>
                  <a:cubicBezTo>
                    <a:pt x="445" y="434"/>
                    <a:pt x="445" y="434"/>
                    <a:pt x="445" y="434"/>
                  </a:cubicBezTo>
                  <a:cubicBezTo>
                    <a:pt x="444" y="433"/>
                    <a:pt x="444" y="433"/>
                    <a:pt x="444" y="433"/>
                  </a:cubicBezTo>
                  <a:cubicBezTo>
                    <a:pt x="443" y="434"/>
                    <a:pt x="443" y="434"/>
                    <a:pt x="443" y="434"/>
                  </a:cubicBezTo>
                  <a:cubicBezTo>
                    <a:pt x="442" y="434"/>
                    <a:pt x="442" y="434"/>
                    <a:pt x="442" y="434"/>
                  </a:cubicBezTo>
                  <a:cubicBezTo>
                    <a:pt x="442" y="433"/>
                    <a:pt x="442" y="433"/>
                    <a:pt x="442" y="433"/>
                  </a:cubicBezTo>
                  <a:cubicBezTo>
                    <a:pt x="440" y="434"/>
                    <a:pt x="440" y="434"/>
                    <a:pt x="440" y="434"/>
                  </a:cubicBezTo>
                  <a:cubicBezTo>
                    <a:pt x="439" y="434"/>
                    <a:pt x="439" y="434"/>
                    <a:pt x="439" y="434"/>
                  </a:cubicBezTo>
                  <a:cubicBezTo>
                    <a:pt x="438" y="433"/>
                    <a:pt x="438" y="433"/>
                    <a:pt x="438" y="433"/>
                  </a:cubicBezTo>
                  <a:cubicBezTo>
                    <a:pt x="438" y="433"/>
                    <a:pt x="438" y="433"/>
                    <a:pt x="438" y="433"/>
                  </a:cubicBezTo>
                  <a:cubicBezTo>
                    <a:pt x="438" y="434"/>
                    <a:pt x="438" y="434"/>
                    <a:pt x="438" y="434"/>
                  </a:cubicBezTo>
                  <a:cubicBezTo>
                    <a:pt x="437" y="435"/>
                    <a:pt x="437" y="435"/>
                    <a:pt x="437" y="435"/>
                  </a:cubicBezTo>
                  <a:cubicBezTo>
                    <a:pt x="436" y="434"/>
                    <a:pt x="436" y="434"/>
                    <a:pt x="436" y="434"/>
                  </a:cubicBezTo>
                  <a:cubicBezTo>
                    <a:pt x="435" y="435"/>
                    <a:pt x="435" y="435"/>
                    <a:pt x="435" y="435"/>
                  </a:cubicBezTo>
                  <a:cubicBezTo>
                    <a:pt x="436" y="435"/>
                    <a:pt x="436" y="435"/>
                    <a:pt x="436" y="435"/>
                  </a:cubicBezTo>
                  <a:cubicBezTo>
                    <a:pt x="436" y="436"/>
                    <a:pt x="436" y="436"/>
                    <a:pt x="436" y="436"/>
                  </a:cubicBezTo>
                  <a:cubicBezTo>
                    <a:pt x="435" y="437"/>
                    <a:pt x="435" y="437"/>
                    <a:pt x="435" y="437"/>
                  </a:cubicBezTo>
                  <a:cubicBezTo>
                    <a:pt x="434" y="437"/>
                    <a:pt x="434" y="437"/>
                    <a:pt x="434" y="437"/>
                  </a:cubicBezTo>
                  <a:cubicBezTo>
                    <a:pt x="434" y="438"/>
                    <a:pt x="434" y="438"/>
                    <a:pt x="434" y="438"/>
                  </a:cubicBezTo>
                  <a:cubicBezTo>
                    <a:pt x="433" y="439"/>
                    <a:pt x="433" y="439"/>
                    <a:pt x="433" y="439"/>
                  </a:cubicBezTo>
                  <a:cubicBezTo>
                    <a:pt x="432" y="439"/>
                    <a:pt x="432" y="439"/>
                    <a:pt x="432" y="439"/>
                  </a:cubicBezTo>
                  <a:cubicBezTo>
                    <a:pt x="432" y="440"/>
                    <a:pt x="432" y="440"/>
                    <a:pt x="432" y="440"/>
                  </a:cubicBezTo>
                  <a:cubicBezTo>
                    <a:pt x="431" y="440"/>
                    <a:pt x="431" y="440"/>
                    <a:pt x="431" y="440"/>
                  </a:cubicBezTo>
                  <a:cubicBezTo>
                    <a:pt x="430" y="442"/>
                    <a:pt x="430" y="442"/>
                    <a:pt x="430" y="442"/>
                  </a:cubicBezTo>
                  <a:cubicBezTo>
                    <a:pt x="429" y="441"/>
                    <a:pt x="429" y="441"/>
                    <a:pt x="429" y="441"/>
                  </a:cubicBezTo>
                  <a:cubicBezTo>
                    <a:pt x="429" y="442"/>
                    <a:pt x="429" y="442"/>
                    <a:pt x="429" y="442"/>
                  </a:cubicBezTo>
                  <a:cubicBezTo>
                    <a:pt x="427" y="442"/>
                    <a:pt x="427" y="442"/>
                    <a:pt x="427" y="442"/>
                  </a:cubicBezTo>
                  <a:cubicBezTo>
                    <a:pt x="427" y="443"/>
                    <a:pt x="427" y="443"/>
                    <a:pt x="427" y="443"/>
                  </a:cubicBezTo>
                  <a:cubicBezTo>
                    <a:pt x="426" y="443"/>
                    <a:pt x="426" y="443"/>
                    <a:pt x="426" y="443"/>
                  </a:cubicBezTo>
                  <a:cubicBezTo>
                    <a:pt x="425" y="443"/>
                    <a:pt x="425" y="443"/>
                    <a:pt x="425" y="443"/>
                  </a:cubicBezTo>
                  <a:cubicBezTo>
                    <a:pt x="423" y="443"/>
                    <a:pt x="423" y="443"/>
                    <a:pt x="423" y="443"/>
                  </a:cubicBezTo>
                  <a:cubicBezTo>
                    <a:pt x="423" y="442"/>
                    <a:pt x="423" y="442"/>
                    <a:pt x="423" y="442"/>
                  </a:cubicBezTo>
                  <a:cubicBezTo>
                    <a:pt x="421" y="443"/>
                    <a:pt x="421" y="443"/>
                    <a:pt x="421" y="443"/>
                  </a:cubicBezTo>
                  <a:cubicBezTo>
                    <a:pt x="420" y="443"/>
                    <a:pt x="420" y="443"/>
                    <a:pt x="420" y="443"/>
                  </a:cubicBezTo>
                  <a:cubicBezTo>
                    <a:pt x="418" y="444"/>
                    <a:pt x="418" y="444"/>
                    <a:pt x="418" y="444"/>
                  </a:cubicBezTo>
                  <a:cubicBezTo>
                    <a:pt x="416" y="443"/>
                    <a:pt x="416" y="443"/>
                    <a:pt x="416" y="443"/>
                  </a:cubicBezTo>
                  <a:cubicBezTo>
                    <a:pt x="417" y="443"/>
                    <a:pt x="417" y="443"/>
                    <a:pt x="417" y="443"/>
                  </a:cubicBezTo>
                  <a:cubicBezTo>
                    <a:pt x="416" y="442"/>
                    <a:pt x="416" y="442"/>
                    <a:pt x="416" y="442"/>
                  </a:cubicBezTo>
                  <a:cubicBezTo>
                    <a:pt x="415" y="443"/>
                    <a:pt x="415" y="443"/>
                    <a:pt x="415" y="443"/>
                  </a:cubicBezTo>
                  <a:cubicBezTo>
                    <a:pt x="414" y="443"/>
                    <a:pt x="414" y="443"/>
                    <a:pt x="414" y="443"/>
                  </a:cubicBezTo>
                  <a:cubicBezTo>
                    <a:pt x="412" y="442"/>
                    <a:pt x="412" y="442"/>
                    <a:pt x="412" y="442"/>
                  </a:cubicBezTo>
                  <a:cubicBezTo>
                    <a:pt x="411" y="442"/>
                    <a:pt x="411" y="442"/>
                    <a:pt x="411" y="442"/>
                  </a:cubicBezTo>
                  <a:cubicBezTo>
                    <a:pt x="410" y="442"/>
                    <a:pt x="410" y="442"/>
                    <a:pt x="410" y="442"/>
                  </a:cubicBezTo>
                  <a:cubicBezTo>
                    <a:pt x="409" y="441"/>
                    <a:pt x="409" y="441"/>
                    <a:pt x="409" y="441"/>
                  </a:cubicBezTo>
                  <a:cubicBezTo>
                    <a:pt x="408" y="441"/>
                    <a:pt x="408" y="441"/>
                    <a:pt x="408" y="441"/>
                  </a:cubicBezTo>
                  <a:cubicBezTo>
                    <a:pt x="407" y="442"/>
                    <a:pt x="407" y="442"/>
                    <a:pt x="407" y="442"/>
                  </a:cubicBezTo>
                  <a:cubicBezTo>
                    <a:pt x="405" y="442"/>
                    <a:pt x="405" y="442"/>
                    <a:pt x="405" y="442"/>
                  </a:cubicBezTo>
                  <a:cubicBezTo>
                    <a:pt x="404" y="441"/>
                    <a:pt x="404" y="441"/>
                    <a:pt x="404" y="441"/>
                  </a:cubicBezTo>
                  <a:cubicBezTo>
                    <a:pt x="403" y="442"/>
                    <a:pt x="403" y="442"/>
                    <a:pt x="403" y="442"/>
                  </a:cubicBezTo>
                  <a:cubicBezTo>
                    <a:pt x="402" y="442"/>
                    <a:pt x="402" y="442"/>
                    <a:pt x="402" y="442"/>
                  </a:cubicBezTo>
                  <a:cubicBezTo>
                    <a:pt x="401" y="441"/>
                    <a:pt x="401" y="441"/>
                    <a:pt x="401" y="441"/>
                  </a:cubicBezTo>
                  <a:cubicBezTo>
                    <a:pt x="400" y="442"/>
                    <a:pt x="400" y="442"/>
                    <a:pt x="400" y="442"/>
                  </a:cubicBezTo>
                  <a:cubicBezTo>
                    <a:pt x="399" y="441"/>
                    <a:pt x="399" y="441"/>
                    <a:pt x="399" y="441"/>
                  </a:cubicBezTo>
                  <a:cubicBezTo>
                    <a:pt x="398" y="441"/>
                    <a:pt x="398" y="441"/>
                    <a:pt x="398" y="441"/>
                  </a:cubicBezTo>
                  <a:cubicBezTo>
                    <a:pt x="396" y="441"/>
                    <a:pt x="396" y="441"/>
                    <a:pt x="396" y="441"/>
                  </a:cubicBezTo>
                  <a:cubicBezTo>
                    <a:pt x="394" y="441"/>
                    <a:pt x="394" y="441"/>
                    <a:pt x="394" y="441"/>
                  </a:cubicBezTo>
                  <a:cubicBezTo>
                    <a:pt x="392" y="441"/>
                    <a:pt x="392" y="441"/>
                    <a:pt x="392" y="441"/>
                  </a:cubicBezTo>
                  <a:cubicBezTo>
                    <a:pt x="391" y="439"/>
                    <a:pt x="391" y="439"/>
                    <a:pt x="391" y="439"/>
                  </a:cubicBezTo>
                  <a:cubicBezTo>
                    <a:pt x="390" y="440"/>
                    <a:pt x="390" y="440"/>
                    <a:pt x="390" y="440"/>
                  </a:cubicBezTo>
                  <a:cubicBezTo>
                    <a:pt x="389" y="441"/>
                    <a:pt x="389" y="441"/>
                    <a:pt x="389" y="441"/>
                  </a:cubicBezTo>
                  <a:cubicBezTo>
                    <a:pt x="390" y="441"/>
                    <a:pt x="390" y="441"/>
                    <a:pt x="390" y="441"/>
                  </a:cubicBezTo>
                  <a:cubicBezTo>
                    <a:pt x="389" y="442"/>
                    <a:pt x="389" y="442"/>
                    <a:pt x="389" y="442"/>
                  </a:cubicBezTo>
                  <a:cubicBezTo>
                    <a:pt x="388" y="442"/>
                    <a:pt x="388" y="442"/>
                    <a:pt x="388" y="442"/>
                  </a:cubicBezTo>
                  <a:cubicBezTo>
                    <a:pt x="386" y="444"/>
                    <a:pt x="386" y="444"/>
                    <a:pt x="386" y="444"/>
                  </a:cubicBezTo>
                  <a:cubicBezTo>
                    <a:pt x="384" y="445"/>
                    <a:pt x="384" y="445"/>
                    <a:pt x="384" y="445"/>
                  </a:cubicBezTo>
                  <a:cubicBezTo>
                    <a:pt x="384" y="446"/>
                    <a:pt x="384" y="446"/>
                    <a:pt x="384" y="446"/>
                  </a:cubicBezTo>
                  <a:cubicBezTo>
                    <a:pt x="384" y="446"/>
                    <a:pt x="384" y="446"/>
                    <a:pt x="384" y="446"/>
                  </a:cubicBezTo>
                  <a:cubicBezTo>
                    <a:pt x="384" y="448"/>
                    <a:pt x="384" y="448"/>
                    <a:pt x="384" y="448"/>
                  </a:cubicBezTo>
                  <a:cubicBezTo>
                    <a:pt x="383" y="449"/>
                    <a:pt x="383" y="449"/>
                    <a:pt x="383" y="449"/>
                  </a:cubicBezTo>
                  <a:cubicBezTo>
                    <a:pt x="381" y="449"/>
                    <a:pt x="381" y="449"/>
                    <a:pt x="381" y="449"/>
                  </a:cubicBezTo>
                  <a:cubicBezTo>
                    <a:pt x="380" y="449"/>
                    <a:pt x="380" y="449"/>
                    <a:pt x="380" y="449"/>
                  </a:cubicBezTo>
                  <a:cubicBezTo>
                    <a:pt x="378" y="450"/>
                    <a:pt x="378" y="450"/>
                    <a:pt x="378" y="450"/>
                  </a:cubicBezTo>
                  <a:cubicBezTo>
                    <a:pt x="377" y="451"/>
                    <a:pt x="377" y="451"/>
                    <a:pt x="377" y="451"/>
                  </a:cubicBezTo>
                  <a:cubicBezTo>
                    <a:pt x="376" y="451"/>
                    <a:pt x="376" y="451"/>
                    <a:pt x="376" y="451"/>
                  </a:cubicBezTo>
                  <a:cubicBezTo>
                    <a:pt x="376" y="451"/>
                    <a:pt x="376" y="451"/>
                    <a:pt x="376" y="451"/>
                  </a:cubicBezTo>
                  <a:cubicBezTo>
                    <a:pt x="375" y="451"/>
                    <a:pt x="375" y="451"/>
                    <a:pt x="375" y="451"/>
                  </a:cubicBezTo>
                  <a:cubicBezTo>
                    <a:pt x="374" y="453"/>
                    <a:pt x="374" y="453"/>
                    <a:pt x="374" y="453"/>
                  </a:cubicBezTo>
                  <a:cubicBezTo>
                    <a:pt x="373" y="453"/>
                    <a:pt x="373" y="453"/>
                    <a:pt x="373" y="453"/>
                  </a:cubicBezTo>
                  <a:cubicBezTo>
                    <a:pt x="371" y="454"/>
                    <a:pt x="371" y="454"/>
                    <a:pt x="371" y="454"/>
                  </a:cubicBezTo>
                  <a:cubicBezTo>
                    <a:pt x="371" y="454"/>
                    <a:pt x="371" y="454"/>
                    <a:pt x="371" y="454"/>
                  </a:cubicBezTo>
                  <a:cubicBezTo>
                    <a:pt x="370" y="455"/>
                    <a:pt x="370" y="455"/>
                    <a:pt x="370" y="455"/>
                  </a:cubicBezTo>
                  <a:cubicBezTo>
                    <a:pt x="369" y="457"/>
                    <a:pt x="369" y="457"/>
                    <a:pt x="369" y="457"/>
                  </a:cubicBezTo>
                  <a:cubicBezTo>
                    <a:pt x="366" y="458"/>
                    <a:pt x="366" y="458"/>
                    <a:pt x="366" y="458"/>
                  </a:cubicBezTo>
                  <a:cubicBezTo>
                    <a:pt x="366" y="460"/>
                    <a:pt x="366" y="460"/>
                    <a:pt x="366" y="460"/>
                  </a:cubicBezTo>
                  <a:cubicBezTo>
                    <a:pt x="364" y="461"/>
                    <a:pt x="364" y="461"/>
                    <a:pt x="364" y="461"/>
                  </a:cubicBezTo>
                  <a:cubicBezTo>
                    <a:pt x="363" y="463"/>
                    <a:pt x="363" y="463"/>
                    <a:pt x="363" y="463"/>
                  </a:cubicBezTo>
                  <a:cubicBezTo>
                    <a:pt x="362" y="463"/>
                    <a:pt x="362" y="463"/>
                    <a:pt x="362" y="463"/>
                  </a:cubicBezTo>
                  <a:cubicBezTo>
                    <a:pt x="361" y="465"/>
                    <a:pt x="361" y="465"/>
                    <a:pt x="361" y="465"/>
                  </a:cubicBezTo>
                  <a:cubicBezTo>
                    <a:pt x="360" y="466"/>
                    <a:pt x="360" y="466"/>
                    <a:pt x="360" y="466"/>
                  </a:cubicBezTo>
                  <a:cubicBezTo>
                    <a:pt x="357" y="468"/>
                    <a:pt x="357" y="468"/>
                    <a:pt x="357" y="468"/>
                  </a:cubicBezTo>
                  <a:cubicBezTo>
                    <a:pt x="357" y="469"/>
                    <a:pt x="357" y="469"/>
                    <a:pt x="357" y="469"/>
                  </a:cubicBezTo>
                  <a:cubicBezTo>
                    <a:pt x="354" y="470"/>
                    <a:pt x="354" y="470"/>
                    <a:pt x="354" y="470"/>
                  </a:cubicBezTo>
                  <a:cubicBezTo>
                    <a:pt x="352" y="470"/>
                    <a:pt x="352" y="470"/>
                    <a:pt x="352" y="470"/>
                  </a:cubicBezTo>
                  <a:cubicBezTo>
                    <a:pt x="353" y="471"/>
                    <a:pt x="353" y="471"/>
                    <a:pt x="353" y="471"/>
                  </a:cubicBezTo>
                  <a:cubicBezTo>
                    <a:pt x="357" y="469"/>
                    <a:pt x="357" y="469"/>
                    <a:pt x="357" y="469"/>
                  </a:cubicBezTo>
                  <a:cubicBezTo>
                    <a:pt x="359" y="468"/>
                    <a:pt x="359" y="468"/>
                    <a:pt x="359" y="468"/>
                  </a:cubicBezTo>
                  <a:cubicBezTo>
                    <a:pt x="362" y="466"/>
                    <a:pt x="362" y="466"/>
                    <a:pt x="362" y="466"/>
                  </a:cubicBezTo>
                  <a:cubicBezTo>
                    <a:pt x="363" y="464"/>
                    <a:pt x="363" y="464"/>
                    <a:pt x="363" y="464"/>
                  </a:cubicBezTo>
                  <a:cubicBezTo>
                    <a:pt x="365" y="463"/>
                    <a:pt x="365" y="463"/>
                    <a:pt x="365" y="463"/>
                  </a:cubicBezTo>
                  <a:cubicBezTo>
                    <a:pt x="366" y="462"/>
                    <a:pt x="366" y="462"/>
                    <a:pt x="366" y="462"/>
                  </a:cubicBezTo>
                  <a:cubicBezTo>
                    <a:pt x="369" y="459"/>
                    <a:pt x="369" y="459"/>
                    <a:pt x="369" y="459"/>
                  </a:cubicBezTo>
                  <a:cubicBezTo>
                    <a:pt x="373" y="457"/>
                    <a:pt x="373" y="457"/>
                    <a:pt x="373" y="457"/>
                  </a:cubicBezTo>
                  <a:cubicBezTo>
                    <a:pt x="376" y="455"/>
                    <a:pt x="376" y="455"/>
                    <a:pt x="376" y="455"/>
                  </a:cubicBezTo>
                  <a:cubicBezTo>
                    <a:pt x="378" y="454"/>
                    <a:pt x="378" y="454"/>
                    <a:pt x="378" y="454"/>
                  </a:cubicBezTo>
                  <a:cubicBezTo>
                    <a:pt x="379" y="454"/>
                    <a:pt x="379" y="454"/>
                    <a:pt x="379" y="454"/>
                  </a:cubicBezTo>
                  <a:cubicBezTo>
                    <a:pt x="383" y="453"/>
                    <a:pt x="383" y="453"/>
                    <a:pt x="383" y="453"/>
                  </a:cubicBezTo>
                  <a:cubicBezTo>
                    <a:pt x="386" y="452"/>
                    <a:pt x="386" y="452"/>
                    <a:pt x="386" y="452"/>
                  </a:cubicBezTo>
                  <a:cubicBezTo>
                    <a:pt x="388" y="452"/>
                    <a:pt x="388" y="452"/>
                    <a:pt x="388" y="452"/>
                  </a:cubicBezTo>
                  <a:cubicBezTo>
                    <a:pt x="389" y="451"/>
                    <a:pt x="389" y="451"/>
                    <a:pt x="389" y="451"/>
                  </a:cubicBezTo>
                  <a:cubicBezTo>
                    <a:pt x="393" y="451"/>
                    <a:pt x="393" y="451"/>
                    <a:pt x="393" y="451"/>
                  </a:cubicBezTo>
                  <a:cubicBezTo>
                    <a:pt x="396" y="452"/>
                    <a:pt x="396" y="452"/>
                    <a:pt x="396" y="452"/>
                  </a:cubicBezTo>
                  <a:cubicBezTo>
                    <a:pt x="398" y="453"/>
                    <a:pt x="398" y="453"/>
                    <a:pt x="398" y="453"/>
                  </a:cubicBezTo>
                  <a:cubicBezTo>
                    <a:pt x="398" y="454"/>
                    <a:pt x="398" y="454"/>
                    <a:pt x="398" y="454"/>
                  </a:cubicBezTo>
                  <a:cubicBezTo>
                    <a:pt x="396" y="454"/>
                    <a:pt x="396" y="454"/>
                    <a:pt x="396" y="454"/>
                  </a:cubicBezTo>
                  <a:cubicBezTo>
                    <a:pt x="396" y="454"/>
                    <a:pt x="396" y="454"/>
                    <a:pt x="396" y="454"/>
                  </a:cubicBezTo>
                  <a:cubicBezTo>
                    <a:pt x="396" y="454"/>
                    <a:pt x="396" y="454"/>
                    <a:pt x="396" y="454"/>
                  </a:cubicBezTo>
                  <a:cubicBezTo>
                    <a:pt x="397" y="454"/>
                    <a:pt x="397" y="454"/>
                    <a:pt x="397" y="454"/>
                  </a:cubicBezTo>
                  <a:cubicBezTo>
                    <a:pt x="398" y="455"/>
                    <a:pt x="398" y="455"/>
                    <a:pt x="398" y="455"/>
                  </a:cubicBezTo>
                  <a:cubicBezTo>
                    <a:pt x="399" y="455"/>
                    <a:pt x="399" y="455"/>
                    <a:pt x="399" y="455"/>
                  </a:cubicBezTo>
                  <a:cubicBezTo>
                    <a:pt x="398" y="456"/>
                    <a:pt x="398" y="456"/>
                    <a:pt x="398" y="456"/>
                  </a:cubicBezTo>
                  <a:cubicBezTo>
                    <a:pt x="399" y="456"/>
                    <a:pt x="399" y="456"/>
                    <a:pt x="399" y="456"/>
                  </a:cubicBezTo>
                  <a:cubicBezTo>
                    <a:pt x="398" y="458"/>
                    <a:pt x="398" y="458"/>
                    <a:pt x="398" y="458"/>
                  </a:cubicBezTo>
                  <a:cubicBezTo>
                    <a:pt x="396" y="459"/>
                    <a:pt x="396" y="459"/>
                    <a:pt x="396" y="459"/>
                  </a:cubicBezTo>
                  <a:cubicBezTo>
                    <a:pt x="395" y="460"/>
                    <a:pt x="395" y="460"/>
                    <a:pt x="395" y="460"/>
                  </a:cubicBezTo>
                  <a:cubicBezTo>
                    <a:pt x="394" y="460"/>
                    <a:pt x="394" y="460"/>
                    <a:pt x="394" y="460"/>
                  </a:cubicBezTo>
                  <a:cubicBezTo>
                    <a:pt x="393" y="461"/>
                    <a:pt x="393" y="461"/>
                    <a:pt x="393" y="461"/>
                  </a:cubicBezTo>
                  <a:cubicBezTo>
                    <a:pt x="391" y="461"/>
                    <a:pt x="391" y="461"/>
                    <a:pt x="391" y="461"/>
                  </a:cubicBezTo>
                  <a:cubicBezTo>
                    <a:pt x="390" y="460"/>
                    <a:pt x="390" y="460"/>
                    <a:pt x="390" y="460"/>
                  </a:cubicBezTo>
                  <a:cubicBezTo>
                    <a:pt x="389" y="460"/>
                    <a:pt x="389" y="460"/>
                    <a:pt x="389" y="460"/>
                  </a:cubicBezTo>
                  <a:cubicBezTo>
                    <a:pt x="388" y="460"/>
                    <a:pt x="388" y="460"/>
                    <a:pt x="388" y="460"/>
                  </a:cubicBezTo>
                  <a:cubicBezTo>
                    <a:pt x="386" y="461"/>
                    <a:pt x="386" y="461"/>
                    <a:pt x="386" y="461"/>
                  </a:cubicBezTo>
                  <a:cubicBezTo>
                    <a:pt x="385" y="460"/>
                    <a:pt x="385" y="460"/>
                    <a:pt x="385" y="460"/>
                  </a:cubicBezTo>
                  <a:cubicBezTo>
                    <a:pt x="383" y="461"/>
                    <a:pt x="383" y="461"/>
                    <a:pt x="383" y="461"/>
                  </a:cubicBezTo>
                  <a:cubicBezTo>
                    <a:pt x="385" y="461"/>
                    <a:pt x="385" y="461"/>
                    <a:pt x="385" y="461"/>
                  </a:cubicBezTo>
                  <a:cubicBezTo>
                    <a:pt x="387" y="461"/>
                    <a:pt x="387" y="461"/>
                    <a:pt x="387" y="461"/>
                  </a:cubicBezTo>
                  <a:cubicBezTo>
                    <a:pt x="389" y="462"/>
                    <a:pt x="389" y="462"/>
                    <a:pt x="389" y="462"/>
                  </a:cubicBezTo>
                  <a:cubicBezTo>
                    <a:pt x="390" y="463"/>
                    <a:pt x="390" y="463"/>
                    <a:pt x="390" y="463"/>
                  </a:cubicBezTo>
                  <a:cubicBezTo>
                    <a:pt x="390" y="464"/>
                    <a:pt x="390" y="464"/>
                    <a:pt x="390" y="464"/>
                  </a:cubicBezTo>
                  <a:cubicBezTo>
                    <a:pt x="392" y="463"/>
                    <a:pt x="392" y="463"/>
                    <a:pt x="392" y="463"/>
                  </a:cubicBezTo>
                  <a:cubicBezTo>
                    <a:pt x="393" y="462"/>
                    <a:pt x="393" y="462"/>
                    <a:pt x="393" y="462"/>
                  </a:cubicBezTo>
                  <a:cubicBezTo>
                    <a:pt x="394" y="462"/>
                    <a:pt x="394" y="462"/>
                    <a:pt x="394" y="462"/>
                  </a:cubicBezTo>
                  <a:cubicBezTo>
                    <a:pt x="394" y="463"/>
                    <a:pt x="394" y="463"/>
                    <a:pt x="394" y="463"/>
                  </a:cubicBezTo>
                  <a:cubicBezTo>
                    <a:pt x="395" y="463"/>
                    <a:pt x="395" y="463"/>
                    <a:pt x="395" y="463"/>
                  </a:cubicBezTo>
                  <a:cubicBezTo>
                    <a:pt x="396" y="463"/>
                    <a:pt x="396" y="463"/>
                    <a:pt x="396" y="463"/>
                  </a:cubicBezTo>
                  <a:cubicBezTo>
                    <a:pt x="394" y="464"/>
                    <a:pt x="394" y="464"/>
                    <a:pt x="394" y="464"/>
                  </a:cubicBezTo>
                  <a:cubicBezTo>
                    <a:pt x="393" y="468"/>
                    <a:pt x="393" y="468"/>
                    <a:pt x="393" y="468"/>
                  </a:cubicBezTo>
                  <a:cubicBezTo>
                    <a:pt x="392" y="468"/>
                    <a:pt x="392" y="468"/>
                    <a:pt x="392" y="468"/>
                  </a:cubicBezTo>
                  <a:cubicBezTo>
                    <a:pt x="391" y="469"/>
                    <a:pt x="391" y="469"/>
                    <a:pt x="391" y="469"/>
                  </a:cubicBezTo>
                  <a:cubicBezTo>
                    <a:pt x="394" y="469"/>
                    <a:pt x="394" y="469"/>
                    <a:pt x="394" y="469"/>
                  </a:cubicBezTo>
                  <a:cubicBezTo>
                    <a:pt x="394" y="469"/>
                    <a:pt x="394" y="469"/>
                    <a:pt x="394" y="469"/>
                  </a:cubicBezTo>
                  <a:cubicBezTo>
                    <a:pt x="393" y="470"/>
                    <a:pt x="393" y="470"/>
                    <a:pt x="393" y="470"/>
                  </a:cubicBezTo>
                  <a:cubicBezTo>
                    <a:pt x="394" y="471"/>
                    <a:pt x="394" y="471"/>
                    <a:pt x="394" y="471"/>
                  </a:cubicBezTo>
                  <a:cubicBezTo>
                    <a:pt x="394" y="472"/>
                    <a:pt x="394" y="472"/>
                    <a:pt x="394" y="472"/>
                  </a:cubicBezTo>
                  <a:cubicBezTo>
                    <a:pt x="394" y="474"/>
                    <a:pt x="394" y="474"/>
                    <a:pt x="394" y="474"/>
                  </a:cubicBezTo>
                  <a:cubicBezTo>
                    <a:pt x="394" y="474"/>
                    <a:pt x="394" y="474"/>
                    <a:pt x="394" y="474"/>
                  </a:cubicBezTo>
                  <a:cubicBezTo>
                    <a:pt x="395" y="476"/>
                    <a:pt x="395" y="476"/>
                    <a:pt x="395" y="476"/>
                  </a:cubicBezTo>
                  <a:cubicBezTo>
                    <a:pt x="396" y="476"/>
                    <a:pt x="396" y="476"/>
                    <a:pt x="396" y="476"/>
                  </a:cubicBezTo>
                  <a:cubicBezTo>
                    <a:pt x="397" y="477"/>
                    <a:pt x="397" y="477"/>
                    <a:pt x="397" y="477"/>
                  </a:cubicBezTo>
                  <a:cubicBezTo>
                    <a:pt x="399" y="477"/>
                    <a:pt x="399" y="477"/>
                    <a:pt x="399" y="477"/>
                  </a:cubicBezTo>
                  <a:cubicBezTo>
                    <a:pt x="398" y="478"/>
                    <a:pt x="398" y="478"/>
                    <a:pt x="398" y="478"/>
                  </a:cubicBezTo>
                  <a:cubicBezTo>
                    <a:pt x="397" y="478"/>
                    <a:pt x="397" y="478"/>
                    <a:pt x="397" y="478"/>
                  </a:cubicBezTo>
                  <a:cubicBezTo>
                    <a:pt x="399" y="479"/>
                    <a:pt x="399" y="479"/>
                    <a:pt x="399" y="479"/>
                  </a:cubicBezTo>
                  <a:cubicBezTo>
                    <a:pt x="401" y="479"/>
                    <a:pt x="401" y="479"/>
                    <a:pt x="401" y="479"/>
                  </a:cubicBezTo>
                  <a:cubicBezTo>
                    <a:pt x="402" y="480"/>
                    <a:pt x="402" y="480"/>
                    <a:pt x="402" y="480"/>
                  </a:cubicBezTo>
                  <a:cubicBezTo>
                    <a:pt x="402" y="479"/>
                    <a:pt x="402" y="479"/>
                    <a:pt x="402" y="479"/>
                  </a:cubicBezTo>
                  <a:cubicBezTo>
                    <a:pt x="404" y="480"/>
                    <a:pt x="404" y="480"/>
                    <a:pt x="404" y="480"/>
                  </a:cubicBezTo>
                  <a:cubicBezTo>
                    <a:pt x="404" y="481"/>
                    <a:pt x="404" y="481"/>
                    <a:pt x="404" y="481"/>
                  </a:cubicBezTo>
                  <a:cubicBezTo>
                    <a:pt x="406" y="481"/>
                    <a:pt x="406" y="481"/>
                    <a:pt x="406" y="481"/>
                  </a:cubicBezTo>
                  <a:cubicBezTo>
                    <a:pt x="407" y="480"/>
                    <a:pt x="407" y="480"/>
                    <a:pt x="407" y="480"/>
                  </a:cubicBezTo>
                  <a:cubicBezTo>
                    <a:pt x="409" y="479"/>
                    <a:pt x="409" y="479"/>
                    <a:pt x="409" y="479"/>
                  </a:cubicBezTo>
                  <a:cubicBezTo>
                    <a:pt x="409" y="480"/>
                    <a:pt x="409" y="480"/>
                    <a:pt x="409" y="480"/>
                  </a:cubicBezTo>
                  <a:cubicBezTo>
                    <a:pt x="408" y="481"/>
                    <a:pt x="408" y="481"/>
                    <a:pt x="408" y="481"/>
                  </a:cubicBezTo>
                  <a:cubicBezTo>
                    <a:pt x="410" y="481"/>
                    <a:pt x="410" y="481"/>
                    <a:pt x="410" y="481"/>
                  </a:cubicBezTo>
                  <a:cubicBezTo>
                    <a:pt x="412" y="482"/>
                    <a:pt x="412" y="482"/>
                    <a:pt x="412" y="482"/>
                  </a:cubicBezTo>
                  <a:cubicBezTo>
                    <a:pt x="412" y="483"/>
                    <a:pt x="412" y="483"/>
                    <a:pt x="412" y="483"/>
                  </a:cubicBezTo>
                  <a:cubicBezTo>
                    <a:pt x="411" y="483"/>
                    <a:pt x="411" y="483"/>
                    <a:pt x="411" y="483"/>
                  </a:cubicBezTo>
                  <a:cubicBezTo>
                    <a:pt x="411" y="483"/>
                    <a:pt x="411" y="483"/>
                    <a:pt x="411" y="483"/>
                  </a:cubicBezTo>
                  <a:cubicBezTo>
                    <a:pt x="412" y="484"/>
                    <a:pt x="412" y="484"/>
                    <a:pt x="412" y="484"/>
                  </a:cubicBezTo>
                  <a:cubicBezTo>
                    <a:pt x="413" y="484"/>
                    <a:pt x="413" y="484"/>
                    <a:pt x="413" y="484"/>
                  </a:cubicBezTo>
                  <a:cubicBezTo>
                    <a:pt x="414" y="484"/>
                    <a:pt x="414" y="484"/>
                    <a:pt x="414" y="484"/>
                  </a:cubicBezTo>
                  <a:cubicBezTo>
                    <a:pt x="413" y="485"/>
                    <a:pt x="413" y="485"/>
                    <a:pt x="413" y="485"/>
                  </a:cubicBezTo>
                  <a:cubicBezTo>
                    <a:pt x="412" y="484"/>
                    <a:pt x="412" y="484"/>
                    <a:pt x="412" y="484"/>
                  </a:cubicBezTo>
                  <a:cubicBezTo>
                    <a:pt x="411" y="485"/>
                    <a:pt x="411" y="485"/>
                    <a:pt x="411" y="485"/>
                  </a:cubicBezTo>
                  <a:cubicBezTo>
                    <a:pt x="409" y="485"/>
                    <a:pt x="409" y="485"/>
                    <a:pt x="409" y="485"/>
                  </a:cubicBezTo>
                  <a:cubicBezTo>
                    <a:pt x="406" y="487"/>
                    <a:pt x="406" y="487"/>
                    <a:pt x="406" y="487"/>
                  </a:cubicBezTo>
                  <a:cubicBezTo>
                    <a:pt x="405" y="487"/>
                    <a:pt x="405" y="487"/>
                    <a:pt x="405" y="487"/>
                  </a:cubicBezTo>
                  <a:cubicBezTo>
                    <a:pt x="403" y="487"/>
                    <a:pt x="403" y="487"/>
                    <a:pt x="403" y="487"/>
                  </a:cubicBezTo>
                  <a:cubicBezTo>
                    <a:pt x="401" y="488"/>
                    <a:pt x="401" y="488"/>
                    <a:pt x="401" y="488"/>
                  </a:cubicBezTo>
                  <a:cubicBezTo>
                    <a:pt x="399" y="489"/>
                    <a:pt x="399" y="489"/>
                    <a:pt x="399" y="489"/>
                  </a:cubicBezTo>
                  <a:cubicBezTo>
                    <a:pt x="398" y="489"/>
                    <a:pt x="398" y="489"/>
                    <a:pt x="398" y="489"/>
                  </a:cubicBezTo>
                  <a:cubicBezTo>
                    <a:pt x="398" y="489"/>
                    <a:pt x="398" y="489"/>
                    <a:pt x="398" y="489"/>
                  </a:cubicBezTo>
                  <a:cubicBezTo>
                    <a:pt x="396" y="489"/>
                    <a:pt x="396" y="489"/>
                    <a:pt x="396" y="489"/>
                  </a:cubicBezTo>
                  <a:cubicBezTo>
                    <a:pt x="396" y="488"/>
                    <a:pt x="396" y="488"/>
                    <a:pt x="396" y="488"/>
                  </a:cubicBezTo>
                  <a:cubicBezTo>
                    <a:pt x="395" y="488"/>
                    <a:pt x="395" y="488"/>
                    <a:pt x="395" y="488"/>
                  </a:cubicBezTo>
                  <a:cubicBezTo>
                    <a:pt x="395" y="489"/>
                    <a:pt x="395" y="489"/>
                    <a:pt x="395" y="489"/>
                  </a:cubicBezTo>
                  <a:cubicBezTo>
                    <a:pt x="394" y="488"/>
                    <a:pt x="394" y="488"/>
                    <a:pt x="394" y="488"/>
                  </a:cubicBezTo>
                  <a:cubicBezTo>
                    <a:pt x="393" y="490"/>
                    <a:pt x="393" y="490"/>
                    <a:pt x="393" y="490"/>
                  </a:cubicBezTo>
                  <a:cubicBezTo>
                    <a:pt x="394" y="491"/>
                    <a:pt x="394" y="491"/>
                    <a:pt x="394" y="491"/>
                  </a:cubicBezTo>
                  <a:cubicBezTo>
                    <a:pt x="392" y="492"/>
                    <a:pt x="392" y="492"/>
                    <a:pt x="392" y="492"/>
                  </a:cubicBezTo>
                  <a:cubicBezTo>
                    <a:pt x="390" y="494"/>
                    <a:pt x="390" y="494"/>
                    <a:pt x="390" y="494"/>
                  </a:cubicBezTo>
                  <a:cubicBezTo>
                    <a:pt x="389" y="495"/>
                    <a:pt x="389" y="495"/>
                    <a:pt x="389" y="495"/>
                  </a:cubicBezTo>
                  <a:cubicBezTo>
                    <a:pt x="387" y="496"/>
                    <a:pt x="387" y="496"/>
                    <a:pt x="387" y="496"/>
                  </a:cubicBezTo>
                  <a:cubicBezTo>
                    <a:pt x="387" y="496"/>
                    <a:pt x="387" y="496"/>
                    <a:pt x="387" y="496"/>
                  </a:cubicBezTo>
                  <a:cubicBezTo>
                    <a:pt x="386" y="496"/>
                    <a:pt x="386" y="496"/>
                    <a:pt x="386" y="496"/>
                  </a:cubicBezTo>
                  <a:cubicBezTo>
                    <a:pt x="386" y="497"/>
                    <a:pt x="386" y="497"/>
                    <a:pt x="386" y="497"/>
                  </a:cubicBezTo>
                  <a:cubicBezTo>
                    <a:pt x="386" y="497"/>
                    <a:pt x="386" y="497"/>
                    <a:pt x="386" y="497"/>
                  </a:cubicBezTo>
                  <a:cubicBezTo>
                    <a:pt x="385" y="497"/>
                    <a:pt x="385" y="497"/>
                    <a:pt x="385" y="497"/>
                  </a:cubicBezTo>
                  <a:cubicBezTo>
                    <a:pt x="384" y="497"/>
                    <a:pt x="384" y="497"/>
                    <a:pt x="384" y="497"/>
                  </a:cubicBezTo>
                  <a:cubicBezTo>
                    <a:pt x="383" y="497"/>
                    <a:pt x="383" y="497"/>
                    <a:pt x="383" y="497"/>
                  </a:cubicBezTo>
                  <a:cubicBezTo>
                    <a:pt x="383" y="495"/>
                    <a:pt x="383" y="495"/>
                    <a:pt x="383" y="495"/>
                  </a:cubicBezTo>
                  <a:cubicBezTo>
                    <a:pt x="382" y="495"/>
                    <a:pt x="382" y="495"/>
                    <a:pt x="382" y="495"/>
                  </a:cubicBezTo>
                  <a:cubicBezTo>
                    <a:pt x="382" y="495"/>
                    <a:pt x="382" y="495"/>
                    <a:pt x="382" y="495"/>
                  </a:cubicBezTo>
                  <a:cubicBezTo>
                    <a:pt x="382" y="494"/>
                    <a:pt x="382" y="494"/>
                    <a:pt x="382" y="494"/>
                  </a:cubicBezTo>
                  <a:cubicBezTo>
                    <a:pt x="381" y="493"/>
                    <a:pt x="381" y="493"/>
                    <a:pt x="381" y="493"/>
                  </a:cubicBezTo>
                  <a:cubicBezTo>
                    <a:pt x="381" y="491"/>
                    <a:pt x="381" y="491"/>
                    <a:pt x="381" y="491"/>
                  </a:cubicBezTo>
                  <a:cubicBezTo>
                    <a:pt x="382" y="489"/>
                    <a:pt x="382" y="489"/>
                    <a:pt x="382" y="489"/>
                  </a:cubicBezTo>
                  <a:cubicBezTo>
                    <a:pt x="384" y="488"/>
                    <a:pt x="384" y="488"/>
                    <a:pt x="384" y="488"/>
                  </a:cubicBezTo>
                  <a:cubicBezTo>
                    <a:pt x="384" y="487"/>
                    <a:pt x="384" y="487"/>
                    <a:pt x="384" y="487"/>
                  </a:cubicBezTo>
                  <a:cubicBezTo>
                    <a:pt x="386" y="486"/>
                    <a:pt x="386" y="486"/>
                    <a:pt x="386" y="486"/>
                  </a:cubicBezTo>
                  <a:cubicBezTo>
                    <a:pt x="389" y="485"/>
                    <a:pt x="389" y="485"/>
                    <a:pt x="389" y="485"/>
                  </a:cubicBezTo>
                  <a:cubicBezTo>
                    <a:pt x="391" y="484"/>
                    <a:pt x="391" y="484"/>
                    <a:pt x="391" y="484"/>
                  </a:cubicBezTo>
                  <a:cubicBezTo>
                    <a:pt x="393" y="483"/>
                    <a:pt x="393" y="483"/>
                    <a:pt x="393" y="483"/>
                  </a:cubicBezTo>
                  <a:cubicBezTo>
                    <a:pt x="394" y="484"/>
                    <a:pt x="394" y="484"/>
                    <a:pt x="394" y="484"/>
                  </a:cubicBezTo>
                  <a:cubicBezTo>
                    <a:pt x="394" y="485"/>
                    <a:pt x="394" y="485"/>
                    <a:pt x="394" y="485"/>
                  </a:cubicBezTo>
                  <a:cubicBezTo>
                    <a:pt x="395" y="485"/>
                    <a:pt x="395" y="485"/>
                    <a:pt x="395" y="485"/>
                  </a:cubicBezTo>
                  <a:cubicBezTo>
                    <a:pt x="395" y="485"/>
                    <a:pt x="395" y="485"/>
                    <a:pt x="395" y="485"/>
                  </a:cubicBezTo>
                  <a:cubicBezTo>
                    <a:pt x="395" y="484"/>
                    <a:pt x="395" y="484"/>
                    <a:pt x="395" y="484"/>
                  </a:cubicBezTo>
                  <a:cubicBezTo>
                    <a:pt x="396" y="484"/>
                    <a:pt x="396" y="484"/>
                    <a:pt x="396" y="484"/>
                  </a:cubicBezTo>
                  <a:cubicBezTo>
                    <a:pt x="398" y="483"/>
                    <a:pt x="398" y="483"/>
                    <a:pt x="398" y="483"/>
                  </a:cubicBezTo>
                  <a:cubicBezTo>
                    <a:pt x="399" y="483"/>
                    <a:pt x="399" y="483"/>
                    <a:pt x="399" y="483"/>
                  </a:cubicBezTo>
                  <a:cubicBezTo>
                    <a:pt x="397" y="483"/>
                    <a:pt x="397" y="483"/>
                    <a:pt x="397" y="483"/>
                  </a:cubicBezTo>
                  <a:cubicBezTo>
                    <a:pt x="395" y="483"/>
                    <a:pt x="395" y="483"/>
                    <a:pt x="395" y="483"/>
                  </a:cubicBezTo>
                  <a:cubicBezTo>
                    <a:pt x="394" y="482"/>
                    <a:pt x="394" y="482"/>
                    <a:pt x="394" y="482"/>
                  </a:cubicBezTo>
                  <a:cubicBezTo>
                    <a:pt x="393" y="482"/>
                    <a:pt x="393" y="482"/>
                    <a:pt x="393" y="482"/>
                  </a:cubicBezTo>
                  <a:cubicBezTo>
                    <a:pt x="392" y="483"/>
                    <a:pt x="392" y="483"/>
                    <a:pt x="392" y="483"/>
                  </a:cubicBezTo>
                  <a:cubicBezTo>
                    <a:pt x="390" y="483"/>
                    <a:pt x="390" y="483"/>
                    <a:pt x="390" y="483"/>
                  </a:cubicBezTo>
                  <a:cubicBezTo>
                    <a:pt x="392" y="481"/>
                    <a:pt x="392" y="481"/>
                    <a:pt x="392" y="481"/>
                  </a:cubicBezTo>
                  <a:cubicBezTo>
                    <a:pt x="393" y="481"/>
                    <a:pt x="393" y="481"/>
                    <a:pt x="393" y="481"/>
                  </a:cubicBezTo>
                  <a:cubicBezTo>
                    <a:pt x="394" y="480"/>
                    <a:pt x="394" y="480"/>
                    <a:pt x="394" y="480"/>
                  </a:cubicBezTo>
                  <a:cubicBezTo>
                    <a:pt x="394" y="479"/>
                    <a:pt x="394" y="479"/>
                    <a:pt x="394" y="479"/>
                  </a:cubicBezTo>
                  <a:cubicBezTo>
                    <a:pt x="393" y="479"/>
                    <a:pt x="393" y="479"/>
                    <a:pt x="393" y="479"/>
                  </a:cubicBezTo>
                  <a:cubicBezTo>
                    <a:pt x="393" y="479"/>
                    <a:pt x="393" y="479"/>
                    <a:pt x="393" y="479"/>
                  </a:cubicBezTo>
                  <a:cubicBezTo>
                    <a:pt x="392" y="480"/>
                    <a:pt x="392" y="480"/>
                    <a:pt x="392" y="480"/>
                  </a:cubicBezTo>
                  <a:cubicBezTo>
                    <a:pt x="391" y="481"/>
                    <a:pt x="391" y="481"/>
                    <a:pt x="391" y="481"/>
                  </a:cubicBezTo>
                  <a:cubicBezTo>
                    <a:pt x="390" y="482"/>
                    <a:pt x="390" y="482"/>
                    <a:pt x="390" y="482"/>
                  </a:cubicBezTo>
                  <a:cubicBezTo>
                    <a:pt x="388" y="482"/>
                    <a:pt x="388" y="482"/>
                    <a:pt x="388" y="482"/>
                  </a:cubicBezTo>
                  <a:cubicBezTo>
                    <a:pt x="388" y="483"/>
                    <a:pt x="388" y="483"/>
                    <a:pt x="388" y="483"/>
                  </a:cubicBezTo>
                  <a:cubicBezTo>
                    <a:pt x="385" y="484"/>
                    <a:pt x="385" y="484"/>
                    <a:pt x="385" y="484"/>
                  </a:cubicBezTo>
                  <a:cubicBezTo>
                    <a:pt x="384" y="483"/>
                    <a:pt x="384" y="483"/>
                    <a:pt x="384" y="483"/>
                  </a:cubicBezTo>
                  <a:cubicBezTo>
                    <a:pt x="385" y="483"/>
                    <a:pt x="385" y="483"/>
                    <a:pt x="385" y="483"/>
                  </a:cubicBezTo>
                  <a:cubicBezTo>
                    <a:pt x="384" y="483"/>
                    <a:pt x="384" y="483"/>
                    <a:pt x="384" y="483"/>
                  </a:cubicBezTo>
                  <a:cubicBezTo>
                    <a:pt x="385" y="481"/>
                    <a:pt x="385" y="481"/>
                    <a:pt x="385" y="481"/>
                  </a:cubicBezTo>
                  <a:cubicBezTo>
                    <a:pt x="384" y="483"/>
                    <a:pt x="384" y="483"/>
                    <a:pt x="384" y="483"/>
                  </a:cubicBezTo>
                  <a:cubicBezTo>
                    <a:pt x="383" y="484"/>
                    <a:pt x="383" y="484"/>
                    <a:pt x="383" y="484"/>
                  </a:cubicBezTo>
                  <a:cubicBezTo>
                    <a:pt x="382" y="484"/>
                    <a:pt x="382" y="484"/>
                    <a:pt x="382" y="484"/>
                  </a:cubicBezTo>
                  <a:cubicBezTo>
                    <a:pt x="381" y="484"/>
                    <a:pt x="381" y="484"/>
                    <a:pt x="381" y="484"/>
                  </a:cubicBezTo>
                  <a:cubicBezTo>
                    <a:pt x="380" y="485"/>
                    <a:pt x="380" y="485"/>
                    <a:pt x="380" y="485"/>
                  </a:cubicBezTo>
                  <a:cubicBezTo>
                    <a:pt x="379" y="484"/>
                    <a:pt x="379" y="484"/>
                    <a:pt x="379" y="484"/>
                  </a:cubicBezTo>
                  <a:cubicBezTo>
                    <a:pt x="379" y="483"/>
                    <a:pt x="379" y="483"/>
                    <a:pt x="379" y="483"/>
                  </a:cubicBezTo>
                  <a:cubicBezTo>
                    <a:pt x="378" y="484"/>
                    <a:pt x="378" y="484"/>
                    <a:pt x="378" y="484"/>
                  </a:cubicBezTo>
                  <a:cubicBezTo>
                    <a:pt x="376" y="483"/>
                    <a:pt x="376" y="483"/>
                    <a:pt x="376" y="483"/>
                  </a:cubicBezTo>
                  <a:cubicBezTo>
                    <a:pt x="376" y="483"/>
                    <a:pt x="376" y="483"/>
                    <a:pt x="376" y="483"/>
                  </a:cubicBezTo>
                  <a:cubicBezTo>
                    <a:pt x="375" y="483"/>
                    <a:pt x="375" y="483"/>
                    <a:pt x="375" y="483"/>
                  </a:cubicBezTo>
                  <a:cubicBezTo>
                    <a:pt x="376" y="482"/>
                    <a:pt x="376" y="482"/>
                    <a:pt x="376" y="482"/>
                  </a:cubicBezTo>
                  <a:cubicBezTo>
                    <a:pt x="376" y="482"/>
                    <a:pt x="376" y="482"/>
                    <a:pt x="376" y="482"/>
                  </a:cubicBezTo>
                  <a:cubicBezTo>
                    <a:pt x="376" y="481"/>
                    <a:pt x="376" y="481"/>
                    <a:pt x="376" y="481"/>
                  </a:cubicBezTo>
                  <a:cubicBezTo>
                    <a:pt x="376" y="480"/>
                    <a:pt x="376" y="480"/>
                    <a:pt x="376" y="480"/>
                  </a:cubicBezTo>
                  <a:cubicBezTo>
                    <a:pt x="375" y="479"/>
                    <a:pt x="375" y="479"/>
                    <a:pt x="375" y="479"/>
                  </a:cubicBezTo>
                  <a:cubicBezTo>
                    <a:pt x="375" y="479"/>
                    <a:pt x="375" y="479"/>
                    <a:pt x="375" y="479"/>
                  </a:cubicBezTo>
                  <a:cubicBezTo>
                    <a:pt x="374" y="478"/>
                    <a:pt x="374" y="478"/>
                    <a:pt x="374" y="478"/>
                  </a:cubicBezTo>
                  <a:cubicBezTo>
                    <a:pt x="375" y="478"/>
                    <a:pt x="375" y="478"/>
                    <a:pt x="375" y="478"/>
                  </a:cubicBezTo>
                  <a:cubicBezTo>
                    <a:pt x="376" y="470"/>
                    <a:pt x="376" y="470"/>
                    <a:pt x="376" y="470"/>
                  </a:cubicBezTo>
                  <a:cubicBezTo>
                    <a:pt x="376" y="468"/>
                    <a:pt x="376" y="468"/>
                    <a:pt x="376" y="468"/>
                  </a:cubicBezTo>
                  <a:cubicBezTo>
                    <a:pt x="373" y="465"/>
                    <a:pt x="373" y="465"/>
                    <a:pt x="373" y="465"/>
                  </a:cubicBezTo>
                  <a:cubicBezTo>
                    <a:pt x="373" y="466"/>
                    <a:pt x="373" y="466"/>
                    <a:pt x="373" y="466"/>
                  </a:cubicBezTo>
                  <a:cubicBezTo>
                    <a:pt x="371" y="465"/>
                    <a:pt x="371" y="465"/>
                    <a:pt x="371" y="465"/>
                  </a:cubicBezTo>
                  <a:cubicBezTo>
                    <a:pt x="370" y="466"/>
                    <a:pt x="370" y="466"/>
                    <a:pt x="370" y="466"/>
                  </a:cubicBezTo>
                  <a:cubicBezTo>
                    <a:pt x="369" y="465"/>
                    <a:pt x="369" y="465"/>
                    <a:pt x="369" y="465"/>
                  </a:cubicBezTo>
                  <a:cubicBezTo>
                    <a:pt x="368" y="464"/>
                    <a:pt x="368" y="464"/>
                    <a:pt x="368" y="464"/>
                  </a:cubicBezTo>
                  <a:cubicBezTo>
                    <a:pt x="368" y="464"/>
                    <a:pt x="368" y="464"/>
                    <a:pt x="368" y="464"/>
                  </a:cubicBezTo>
                  <a:cubicBezTo>
                    <a:pt x="367" y="465"/>
                    <a:pt x="367" y="465"/>
                    <a:pt x="367" y="465"/>
                  </a:cubicBezTo>
                  <a:cubicBezTo>
                    <a:pt x="366" y="466"/>
                    <a:pt x="366" y="466"/>
                    <a:pt x="366" y="466"/>
                  </a:cubicBezTo>
                  <a:cubicBezTo>
                    <a:pt x="364" y="469"/>
                    <a:pt x="364" y="469"/>
                    <a:pt x="364" y="469"/>
                  </a:cubicBezTo>
                  <a:cubicBezTo>
                    <a:pt x="363" y="470"/>
                    <a:pt x="363" y="470"/>
                    <a:pt x="363" y="470"/>
                  </a:cubicBezTo>
                  <a:cubicBezTo>
                    <a:pt x="363" y="471"/>
                    <a:pt x="363" y="471"/>
                    <a:pt x="363" y="471"/>
                  </a:cubicBezTo>
                  <a:cubicBezTo>
                    <a:pt x="362" y="472"/>
                    <a:pt x="362" y="472"/>
                    <a:pt x="362" y="472"/>
                  </a:cubicBezTo>
                  <a:cubicBezTo>
                    <a:pt x="361" y="474"/>
                    <a:pt x="361" y="474"/>
                    <a:pt x="361" y="474"/>
                  </a:cubicBezTo>
                  <a:cubicBezTo>
                    <a:pt x="361" y="475"/>
                    <a:pt x="361" y="475"/>
                    <a:pt x="361" y="475"/>
                  </a:cubicBezTo>
                  <a:cubicBezTo>
                    <a:pt x="359" y="477"/>
                    <a:pt x="359" y="477"/>
                    <a:pt x="359" y="477"/>
                  </a:cubicBezTo>
                  <a:cubicBezTo>
                    <a:pt x="358" y="477"/>
                    <a:pt x="358" y="477"/>
                    <a:pt x="358" y="477"/>
                  </a:cubicBezTo>
                  <a:cubicBezTo>
                    <a:pt x="356" y="480"/>
                    <a:pt x="356" y="480"/>
                    <a:pt x="356" y="480"/>
                  </a:cubicBezTo>
                  <a:cubicBezTo>
                    <a:pt x="356" y="480"/>
                    <a:pt x="356" y="480"/>
                    <a:pt x="356" y="480"/>
                  </a:cubicBezTo>
                  <a:cubicBezTo>
                    <a:pt x="355" y="481"/>
                    <a:pt x="355" y="481"/>
                    <a:pt x="355" y="481"/>
                  </a:cubicBezTo>
                  <a:cubicBezTo>
                    <a:pt x="354" y="481"/>
                    <a:pt x="354" y="481"/>
                    <a:pt x="354" y="481"/>
                  </a:cubicBezTo>
                  <a:cubicBezTo>
                    <a:pt x="353" y="481"/>
                    <a:pt x="353" y="481"/>
                    <a:pt x="353" y="481"/>
                  </a:cubicBezTo>
                  <a:cubicBezTo>
                    <a:pt x="353" y="481"/>
                    <a:pt x="353" y="481"/>
                    <a:pt x="353" y="481"/>
                  </a:cubicBezTo>
                  <a:cubicBezTo>
                    <a:pt x="352" y="481"/>
                    <a:pt x="352" y="481"/>
                    <a:pt x="352" y="481"/>
                  </a:cubicBezTo>
                  <a:cubicBezTo>
                    <a:pt x="351" y="483"/>
                    <a:pt x="351" y="483"/>
                    <a:pt x="351" y="483"/>
                  </a:cubicBezTo>
                  <a:cubicBezTo>
                    <a:pt x="333" y="482"/>
                    <a:pt x="333" y="482"/>
                    <a:pt x="333" y="482"/>
                  </a:cubicBezTo>
                  <a:cubicBezTo>
                    <a:pt x="330" y="483"/>
                    <a:pt x="330" y="483"/>
                    <a:pt x="330" y="483"/>
                  </a:cubicBezTo>
                  <a:cubicBezTo>
                    <a:pt x="329" y="484"/>
                    <a:pt x="329" y="484"/>
                    <a:pt x="329" y="484"/>
                  </a:cubicBezTo>
                  <a:cubicBezTo>
                    <a:pt x="328" y="484"/>
                    <a:pt x="328" y="484"/>
                    <a:pt x="328" y="484"/>
                  </a:cubicBezTo>
                  <a:cubicBezTo>
                    <a:pt x="326" y="485"/>
                    <a:pt x="326" y="485"/>
                    <a:pt x="326" y="485"/>
                  </a:cubicBezTo>
                  <a:cubicBezTo>
                    <a:pt x="324" y="488"/>
                    <a:pt x="324" y="488"/>
                    <a:pt x="324" y="488"/>
                  </a:cubicBezTo>
                  <a:cubicBezTo>
                    <a:pt x="322" y="488"/>
                    <a:pt x="322" y="488"/>
                    <a:pt x="322" y="488"/>
                  </a:cubicBezTo>
                  <a:cubicBezTo>
                    <a:pt x="321" y="489"/>
                    <a:pt x="321" y="489"/>
                    <a:pt x="321" y="489"/>
                  </a:cubicBezTo>
                  <a:cubicBezTo>
                    <a:pt x="316" y="493"/>
                    <a:pt x="316" y="493"/>
                    <a:pt x="316" y="493"/>
                  </a:cubicBezTo>
                  <a:cubicBezTo>
                    <a:pt x="304" y="497"/>
                    <a:pt x="304" y="497"/>
                    <a:pt x="304" y="497"/>
                  </a:cubicBezTo>
                  <a:cubicBezTo>
                    <a:pt x="303" y="500"/>
                    <a:pt x="303" y="500"/>
                    <a:pt x="303" y="500"/>
                  </a:cubicBezTo>
                  <a:cubicBezTo>
                    <a:pt x="300" y="501"/>
                    <a:pt x="300" y="501"/>
                    <a:pt x="300" y="501"/>
                  </a:cubicBezTo>
                  <a:cubicBezTo>
                    <a:pt x="279" y="506"/>
                    <a:pt x="279" y="506"/>
                    <a:pt x="279" y="506"/>
                  </a:cubicBezTo>
                  <a:cubicBezTo>
                    <a:pt x="278" y="504"/>
                    <a:pt x="278" y="504"/>
                    <a:pt x="278" y="504"/>
                  </a:cubicBezTo>
                  <a:cubicBezTo>
                    <a:pt x="279" y="503"/>
                    <a:pt x="279" y="503"/>
                    <a:pt x="279" y="503"/>
                  </a:cubicBezTo>
                  <a:cubicBezTo>
                    <a:pt x="281" y="502"/>
                    <a:pt x="281" y="502"/>
                    <a:pt x="281" y="502"/>
                  </a:cubicBezTo>
                  <a:cubicBezTo>
                    <a:pt x="282" y="500"/>
                    <a:pt x="282" y="500"/>
                    <a:pt x="282" y="500"/>
                  </a:cubicBezTo>
                  <a:cubicBezTo>
                    <a:pt x="283" y="499"/>
                    <a:pt x="283" y="499"/>
                    <a:pt x="283" y="499"/>
                  </a:cubicBezTo>
                  <a:cubicBezTo>
                    <a:pt x="284" y="498"/>
                    <a:pt x="284" y="498"/>
                    <a:pt x="284" y="498"/>
                  </a:cubicBezTo>
                  <a:cubicBezTo>
                    <a:pt x="284" y="489"/>
                    <a:pt x="284" y="489"/>
                    <a:pt x="284" y="489"/>
                  </a:cubicBezTo>
                  <a:cubicBezTo>
                    <a:pt x="280" y="470"/>
                    <a:pt x="280" y="470"/>
                    <a:pt x="280" y="470"/>
                  </a:cubicBezTo>
                  <a:cubicBezTo>
                    <a:pt x="276" y="467"/>
                    <a:pt x="276" y="467"/>
                    <a:pt x="276" y="467"/>
                  </a:cubicBezTo>
                  <a:cubicBezTo>
                    <a:pt x="275" y="465"/>
                    <a:pt x="275" y="465"/>
                    <a:pt x="275" y="465"/>
                  </a:cubicBezTo>
                  <a:cubicBezTo>
                    <a:pt x="250" y="453"/>
                    <a:pt x="250" y="453"/>
                    <a:pt x="250" y="453"/>
                  </a:cubicBezTo>
                  <a:cubicBezTo>
                    <a:pt x="249" y="452"/>
                    <a:pt x="249" y="452"/>
                    <a:pt x="249" y="452"/>
                  </a:cubicBezTo>
                  <a:cubicBezTo>
                    <a:pt x="247" y="452"/>
                    <a:pt x="247" y="452"/>
                    <a:pt x="247" y="452"/>
                  </a:cubicBezTo>
                  <a:cubicBezTo>
                    <a:pt x="247" y="451"/>
                    <a:pt x="247" y="451"/>
                    <a:pt x="247" y="451"/>
                  </a:cubicBezTo>
                  <a:cubicBezTo>
                    <a:pt x="244" y="451"/>
                    <a:pt x="244" y="451"/>
                    <a:pt x="244" y="451"/>
                  </a:cubicBezTo>
                  <a:cubicBezTo>
                    <a:pt x="243" y="450"/>
                    <a:pt x="243" y="450"/>
                    <a:pt x="243" y="450"/>
                  </a:cubicBezTo>
                  <a:cubicBezTo>
                    <a:pt x="242" y="450"/>
                    <a:pt x="242" y="450"/>
                    <a:pt x="242" y="450"/>
                  </a:cubicBezTo>
                  <a:cubicBezTo>
                    <a:pt x="241" y="450"/>
                    <a:pt x="241" y="450"/>
                    <a:pt x="241" y="450"/>
                  </a:cubicBezTo>
                  <a:cubicBezTo>
                    <a:pt x="239" y="450"/>
                    <a:pt x="239" y="450"/>
                    <a:pt x="239" y="450"/>
                  </a:cubicBezTo>
                  <a:cubicBezTo>
                    <a:pt x="238" y="450"/>
                    <a:pt x="238" y="450"/>
                    <a:pt x="238" y="450"/>
                  </a:cubicBezTo>
                  <a:cubicBezTo>
                    <a:pt x="238" y="449"/>
                    <a:pt x="238" y="449"/>
                    <a:pt x="238" y="449"/>
                  </a:cubicBezTo>
                  <a:cubicBezTo>
                    <a:pt x="236" y="449"/>
                    <a:pt x="236" y="449"/>
                    <a:pt x="236" y="449"/>
                  </a:cubicBezTo>
                  <a:cubicBezTo>
                    <a:pt x="234" y="448"/>
                    <a:pt x="234" y="448"/>
                    <a:pt x="234" y="448"/>
                  </a:cubicBezTo>
                  <a:cubicBezTo>
                    <a:pt x="234" y="446"/>
                    <a:pt x="234" y="446"/>
                    <a:pt x="234" y="446"/>
                  </a:cubicBezTo>
                  <a:cubicBezTo>
                    <a:pt x="233" y="446"/>
                    <a:pt x="233" y="446"/>
                    <a:pt x="233" y="446"/>
                  </a:cubicBezTo>
                  <a:cubicBezTo>
                    <a:pt x="231" y="445"/>
                    <a:pt x="231" y="445"/>
                    <a:pt x="231" y="445"/>
                  </a:cubicBezTo>
                  <a:cubicBezTo>
                    <a:pt x="230" y="445"/>
                    <a:pt x="230" y="445"/>
                    <a:pt x="230" y="445"/>
                  </a:cubicBezTo>
                  <a:cubicBezTo>
                    <a:pt x="229" y="445"/>
                    <a:pt x="229" y="445"/>
                    <a:pt x="229" y="445"/>
                  </a:cubicBezTo>
                  <a:cubicBezTo>
                    <a:pt x="228" y="445"/>
                    <a:pt x="228" y="445"/>
                    <a:pt x="228" y="445"/>
                  </a:cubicBezTo>
                  <a:cubicBezTo>
                    <a:pt x="227" y="446"/>
                    <a:pt x="227" y="446"/>
                    <a:pt x="227" y="446"/>
                  </a:cubicBezTo>
                  <a:cubicBezTo>
                    <a:pt x="227" y="445"/>
                    <a:pt x="227" y="445"/>
                    <a:pt x="227" y="445"/>
                  </a:cubicBezTo>
                  <a:cubicBezTo>
                    <a:pt x="225" y="444"/>
                    <a:pt x="225" y="444"/>
                    <a:pt x="225" y="444"/>
                  </a:cubicBezTo>
                  <a:cubicBezTo>
                    <a:pt x="225" y="444"/>
                    <a:pt x="225" y="444"/>
                    <a:pt x="225" y="444"/>
                  </a:cubicBezTo>
                  <a:cubicBezTo>
                    <a:pt x="224" y="444"/>
                    <a:pt x="224" y="444"/>
                    <a:pt x="224" y="444"/>
                  </a:cubicBezTo>
                  <a:cubicBezTo>
                    <a:pt x="224" y="443"/>
                    <a:pt x="224" y="443"/>
                    <a:pt x="224" y="443"/>
                  </a:cubicBezTo>
                  <a:cubicBezTo>
                    <a:pt x="223" y="443"/>
                    <a:pt x="223" y="443"/>
                    <a:pt x="223" y="443"/>
                  </a:cubicBezTo>
                  <a:cubicBezTo>
                    <a:pt x="223" y="442"/>
                    <a:pt x="223" y="442"/>
                    <a:pt x="223" y="442"/>
                  </a:cubicBezTo>
                  <a:cubicBezTo>
                    <a:pt x="221" y="441"/>
                    <a:pt x="221" y="441"/>
                    <a:pt x="221" y="441"/>
                  </a:cubicBezTo>
                  <a:cubicBezTo>
                    <a:pt x="220" y="441"/>
                    <a:pt x="220" y="441"/>
                    <a:pt x="220" y="441"/>
                  </a:cubicBezTo>
                  <a:cubicBezTo>
                    <a:pt x="219" y="441"/>
                    <a:pt x="219" y="441"/>
                    <a:pt x="219" y="441"/>
                  </a:cubicBezTo>
                  <a:lnTo>
                    <a:pt x="56" y="42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2" name="Freeform 170"/>
            <p:cNvSpPr>
              <a:spLocks noEditPoints="1"/>
            </p:cNvSpPr>
            <p:nvPr/>
          </p:nvSpPr>
          <p:spPr bwMode="auto">
            <a:xfrm>
              <a:off x="208874" y="1756927"/>
              <a:ext cx="1390342" cy="1061496"/>
            </a:xfrm>
            <a:custGeom>
              <a:avLst/>
              <a:gdLst>
                <a:gd name="T0" fmla="*/ 296 w 338"/>
                <a:gd name="T1" fmla="*/ 207 h 258"/>
                <a:gd name="T2" fmla="*/ 332 w 338"/>
                <a:gd name="T3" fmla="*/ 43 h 258"/>
                <a:gd name="T4" fmla="*/ 311 w 338"/>
                <a:gd name="T5" fmla="*/ 33 h 258"/>
                <a:gd name="T6" fmla="*/ 296 w 338"/>
                <a:gd name="T7" fmla="*/ 16 h 258"/>
                <a:gd name="T8" fmla="*/ 280 w 338"/>
                <a:gd name="T9" fmla="*/ 10 h 258"/>
                <a:gd name="T10" fmla="*/ 265 w 338"/>
                <a:gd name="T11" fmla="*/ 3 h 258"/>
                <a:gd name="T12" fmla="*/ 238 w 338"/>
                <a:gd name="T13" fmla="*/ 13 h 258"/>
                <a:gd name="T14" fmla="*/ 206 w 338"/>
                <a:gd name="T15" fmla="*/ 57 h 258"/>
                <a:gd name="T16" fmla="*/ 202 w 338"/>
                <a:gd name="T17" fmla="*/ 69 h 258"/>
                <a:gd name="T18" fmla="*/ 192 w 338"/>
                <a:gd name="T19" fmla="*/ 62 h 258"/>
                <a:gd name="T20" fmla="*/ 170 w 338"/>
                <a:gd name="T21" fmla="*/ 79 h 258"/>
                <a:gd name="T22" fmla="*/ 180 w 338"/>
                <a:gd name="T23" fmla="*/ 93 h 258"/>
                <a:gd name="T24" fmla="*/ 184 w 338"/>
                <a:gd name="T25" fmla="*/ 110 h 258"/>
                <a:gd name="T26" fmla="*/ 148 w 338"/>
                <a:gd name="T27" fmla="*/ 122 h 258"/>
                <a:gd name="T28" fmla="*/ 148 w 338"/>
                <a:gd name="T29" fmla="*/ 139 h 258"/>
                <a:gd name="T30" fmla="*/ 143 w 338"/>
                <a:gd name="T31" fmla="*/ 158 h 258"/>
                <a:gd name="T32" fmla="*/ 147 w 338"/>
                <a:gd name="T33" fmla="*/ 171 h 258"/>
                <a:gd name="T34" fmla="*/ 159 w 338"/>
                <a:gd name="T35" fmla="*/ 177 h 258"/>
                <a:gd name="T36" fmla="*/ 156 w 338"/>
                <a:gd name="T37" fmla="*/ 195 h 258"/>
                <a:gd name="T38" fmla="*/ 127 w 338"/>
                <a:gd name="T39" fmla="*/ 211 h 258"/>
                <a:gd name="T40" fmla="*/ 120 w 338"/>
                <a:gd name="T41" fmla="*/ 220 h 258"/>
                <a:gd name="T42" fmla="*/ 138 w 338"/>
                <a:gd name="T43" fmla="*/ 214 h 258"/>
                <a:gd name="T44" fmla="*/ 157 w 338"/>
                <a:gd name="T45" fmla="*/ 205 h 258"/>
                <a:gd name="T46" fmla="*/ 180 w 338"/>
                <a:gd name="T47" fmla="*/ 191 h 258"/>
                <a:gd name="T48" fmla="*/ 196 w 338"/>
                <a:gd name="T49" fmla="*/ 174 h 258"/>
                <a:gd name="T50" fmla="*/ 226 w 338"/>
                <a:gd name="T51" fmla="*/ 156 h 258"/>
                <a:gd name="T52" fmla="*/ 203 w 338"/>
                <a:gd name="T53" fmla="*/ 179 h 258"/>
                <a:gd name="T54" fmla="*/ 218 w 338"/>
                <a:gd name="T55" fmla="*/ 176 h 258"/>
                <a:gd name="T56" fmla="*/ 233 w 338"/>
                <a:gd name="T57" fmla="*/ 168 h 258"/>
                <a:gd name="T58" fmla="*/ 240 w 338"/>
                <a:gd name="T59" fmla="*/ 173 h 258"/>
                <a:gd name="T60" fmla="*/ 261 w 338"/>
                <a:gd name="T61" fmla="*/ 185 h 258"/>
                <a:gd name="T62" fmla="*/ 276 w 338"/>
                <a:gd name="T63" fmla="*/ 197 h 258"/>
                <a:gd name="T64" fmla="*/ 282 w 338"/>
                <a:gd name="T65" fmla="*/ 203 h 258"/>
                <a:gd name="T66" fmla="*/ 291 w 338"/>
                <a:gd name="T67" fmla="*/ 206 h 258"/>
                <a:gd name="T68" fmla="*/ 293 w 338"/>
                <a:gd name="T69" fmla="*/ 229 h 258"/>
                <a:gd name="T70" fmla="*/ 299 w 338"/>
                <a:gd name="T71" fmla="*/ 244 h 258"/>
                <a:gd name="T72" fmla="*/ 286 w 338"/>
                <a:gd name="T73" fmla="*/ 253 h 258"/>
                <a:gd name="T74" fmla="*/ 283 w 338"/>
                <a:gd name="T75" fmla="*/ 253 h 258"/>
                <a:gd name="T76" fmla="*/ 286 w 338"/>
                <a:gd name="T77" fmla="*/ 241 h 258"/>
                <a:gd name="T78" fmla="*/ 287 w 338"/>
                <a:gd name="T79" fmla="*/ 256 h 258"/>
                <a:gd name="T80" fmla="*/ 293 w 338"/>
                <a:gd name="T81" fmla="*/ 243 h 258"/>
                <a:gd name="T82" fmla="*/ 291 w 338"/>
                <a:gd name="T83" fmla="*/ 235 h 258"/>
                <a:gd name="T84" fmla="*/ 285 w 338"/>
                <a:gd name="T85" fmla="*/ 236 h 258"/>
                <a:gd name="T86" fmla="*/ 282 w 338"/>
                <a:gd name="T87" fmla="*/ 226 h 258"/>
                <a:gd name="T88" fmla="*/ 289 w 338"/>
                <a:gd name="T89" fmla="*/ 225 h 258"/>
                <a:gd name="T90" fmla="*/ 279 w 338"/>
                <a:gd name="T91" fmla="*/ 222 h 258"/>
                <a:gd name="T92" fmla="*/ 156 w 338"/>
                <a:gd name="T93" fmla="*/ 117 h 258"/>
                <a:gd name="T94" fmla="*/ 245 w 338"/>
                <a:gd name="T95" fmla="*/ 182 h 258"/>
                <a:gd name="T96" fmla="*/ 227 w 338"/>
                <a:gd name="T97" fmla="*/ 180 h 258"/>
                <a:gd name="T98" fmla="*/ 128 w 338"/>
                <a:gd name="T99" fmla="*/ 97 h 258"/>
                <a:gd name="T100" fmla="*/ 130 w 338"/>
                <a:gd name="T101" fmla="*/ 148 h 258"/>
                <a:gd name="T102" fmla="*/ 190 w 338"/>
                <a:gd name="T103" fmla="*/ 189 h 258"/>
                <a:gd name="T104" fmla="*/ 180 w 338"/>
                <a:gd name="T105" fmla="*/ 197 h 258"/>
                <a:gd name="T106" fmla="*/ 184 w 338"/>
                <a:gd name="T107" fmla="*/ 200 h 258"/>
                <a:gd name="T108" fmla="*/ 171 w 338"/>
                <a:gd name="T109" fmla="*/ 211 h 258"/>
                <a:gd name="T110" fmla="*/ 132 w 338"/>
                <a:gd name="T111" fmla="*/ 222 h 258"/>
                <a:gd name="T112" fmla="*/ 4 w 338"/>
                <a:gd name="T113" fmla="*/ 243 h 258"/>
                <a:gd name="T114" fmla="*/ 31 w 338"/>
                <a:gd name="T115" fmla="*/ 243 h 258"/>
                <a:gd name="T116" fmla="*/ 59 w 338"/>
                <a:gd name="T117" fmla="*/ 241 h 258"/>
                <a:gd name="T118" fmla="*/ 85 w 338"/>
                <a:gd name="T119" fmla="*/ 232 h 258"/>
                <a:gd name="T120" fmla="*/ 97 w 338"/>
                <a:gd name="T121" fmla="*/ 230 h 258"/>
                <a:gd name="T122" fmla="*/ 102 w 338"/>
                <a:gd name="T123" fmla="*/ 22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 h="258">
                  <a:moveTo>
                    <a:pt x="304" y="246"/>
                  </a:moveTo>
                  <a:cubicBezTo>
                    <a:pt x="304" y="246"/>
                    <a:pt x="304" y="246"/>
                    <a:pt x="304" y="246"/>
                  </a:cubicBezTo>
                  <a:cubicBezTo>
                    <a:pt x="304" y="245"/>
                    <a:pt x="304" y="245"/>
                    <a:pt x="304" y="245"/>
                  </a:cubicBezTo>
                  <a:cubicBezTo>
                    <a:pt x="305" y="245"/>
                    <a:pt x="305" y="245"/>
                    <a:pt x="305" y="245"/>
                  </a:cubicBezTo>
                  <a:cubicBezTo>
                    <a:pt x="305" y="244"/>
                    <a:pt x="305" y="244"/>
                    <a:pt x="305" y="244"/>
                  </a:cubicBezTo>
                  <a:cubicBezTo>
                    <a:pt x="305" y="244"/>
                    <a:pt x="305" y="244"/>
                    <a:pt x="305" y="244"/>
                  </a:cubicBezTo>
                  <a:cubicBezTo>
                    <a:pt x="305" y="243"/>
                    <a:pt x="305" y="243"/>
                    <a:pt x="305" y="243"/>
                  </a:cubicBezTo>
                  <a:cubicBezTo>
                    <a:pt x="304" y="243"/>
                    <a:pt x="304" y="243"/>
                    <a:pt x="304" y="243"/>
                  </a:cubicBezTo>
                  <a:cubicBezTo>
                    <a:pt x="304" y="241"/>
                    <a:pt x="304" y="241"/>
                    <a:pt x="304" y="241"/>
                  </a:cubicBezTo>
                  <a:cubicBezTo>
                    <a:pt x="303" y="240"/>
                    <a:pt x="303" y="240"/>
                    <a:pt x="303" y="240"/>
                  </a:cubicBezTo>
                  <a:cubicBezTo>
                    <a:pt x="302" y="239"/>
                    <a:pt x="302" y="239"/>
                    <a:pt x="302" y="239"/>
                  </a:cubicBezTo>
                  <a:cubicBezTo>
                    <a:pt x="301" y="239"/>
                    <a:pt x="301" y="239"/>
                    <a:pt x="301" y="239"/>
                  </a:cubicBezTo>
                  <a:cubicBezTo>
                    <a:pt x="301" y="238"/>
                    <a:pt x="301" y="238"/>
                    <a:pt x="301" y="238"/>
                  </a:cubicBezTo>
                  <a:cubicBezTo>
                    <a:pt x="300" y="236"/>
                    <a:pt x="300" y="236"/>
                    <a:pt x="300" y="236"/>
                  </a:cubicBezTo>
                  <a:cubicBezTo>
                    <a:pt x="299" y="236"/>
                    <a:pt x="299" y="236"/>
                    <a:pt x="299" y="236"/>
                  </a:cubicBezTo>
                  <a:cubicBezTo>
                    <a:pt x="298" y="236"/>
                    <a:pt x="298" y="236"/>
                    <a:pt x="298" y="236"/>
                  </a:cubicBezTo>
                  <a:cubicBezTo>
                    <a:pt x="298" y="235"/>
                    <a:pt x="298" y="235"/>
                    <a:pt x="298" y="235"/>
                  </a:cubicBezTo>
                  <a:cubicBezTo>
                    <a:pt x="298" y="235"/>
                    <a:pt x="298" y="235"/>
                    <a:pt x="298" y="235"/>
                  </a:cubicBezTo>
                  <a:cubicBezTo>
                    <a:pt x="298" y="234"/>
                    <a:pt x="298" y="234"/>
                    <a:pt x="298" y="234"/>
                  </a:cubicBezTo>
                  <a:cubicBezTo>
                    <a:pt x="298" y="233"/>
                    <a:pt x="298" y="233"/>
                    <a:pt x="298" y="233"/>
                  </a:cubicBezTo>
                  <a:cubicBezTo>
                    <a:pt x="297" y="233"/>
                    <a:pt x="297" y="233"/>
                    <a:pt x="297" y="233"/>
                  </a:cubicBezTo>
                  <a:cubicBezTo>
                    <a:pt x="298" y="232"/>
                    <a:pt x="298" y="232"/>
                    <a:pt x="298" y="232"/>
                  </a:cubicBezTo>
                  <a:cubicBezTo>
                    <a:pt x="298" y="232"/>
                    <a:pt x="298" y="232"/>
                    <a:pt x="298" y="232"/>
                  </a:cubicBezTo>
                  <a:cubicBezTo>
                    <a:pt x="298" y="231"/>
                    <a:pt x="298" y="231"/>
                    <a:pt x="298" y="231"/>
                  </a:cubicBezTo>
                  <a:cubicBezTo>
                    <a:pt x="297" y="231"/>
                    <a:pt x="297" y="231"/>
                    <a:pt x="297" y="231"/>
                  </a:cubicBezTo>
                  <a:cubicBezTo>
                    <a:pt x="297" y="231"/>
                    <a:pt x="297" y="231"/>
                    <a:pt x="297" y="231"/>
                  </a:cubicBezTo>
                  <a:cubicBezTo>
                    <a:pt x="297" y="230"/>
                    <a:pt x="297" y="230"/>
                    <a:pt x="297" y="230"/>
                  </a:cubicBezTo>
                  <a:cubicBezTo>
                    <a:pt x="298" y="229"/>
                    <a:pt x="298" y="229"/>
                    <a:pt x="298" y="229"/>
                  </a:cubicBezTo>
                  <a:cubicBezTo>
                    <a:pt x="298" y="225"/>
                    <a:pt x="298" y="225"/>
                    <a:pt x="298" y="225"/>
                  </a:cubicBezTo>
                  <a:cubicBezTo>
                    <a:pt x="298" y="220"/>
                    <a:pt x="298" y="220"/>
                    <a:pt x="298" y="220"/>
                  </a:cubicBezTo>
                  <a:cubicBezTo>
                    <a:pt x="298" y="217"/>
                    <a:pt x="298" y="217"/>
                    <a:pt x="298" y="217"/>
                  </a:cubicBezTo>
                  <a:cubicBezTo>
                    <a:pt x="298" y="216"/>
                    <a:pt x="298" y="216"/>
                    <a:pt x="298" y="216"/>
                  </a:cubicBezTo>
                  <a:cubicBezTo>
                    <a:pt x="298" y="215"/>
                    <a:pt x="298" y="215"/>
                    <a:pt x="298" y="215"/>
                  </a:cubicBezTo>
                  <a:cubicBezTo>
                    <a:pt x="298" y="213"/>
                    <a:pt x="298" y="213"/>
                    <a:pt x="298" y="213"/>
                  </a:cubicBezTo>
                  <a:cubicBezTo>
                    <a:pt x="298" y="212"/>
                    <a:pt x="298" y="212"/>
                    <a:pt x="298" y="212"/>
                  </a:cubicBezTo>
                  <a:cubicBezTo>
                    <a:pt x="297" y="211"/>
                    <a:pt x="297" y="211"/>
                    <a:pt x="297" y="211"/>
                  </a:cubicBezTo>
                  <a:cubicBezTo>
                    <a:pt x="297" y="209"/>
                    <a:pt x="297" y="209"/>
                    <a:pt x="297" y="209"/>
                  </a:cubicBezTo>
                  <a:cubicBezTo>
                    <a:pt x="296" y="207"/>
                    <a:pt x="296" y="207"/>
                    <a:pt x="296" y="207"/>
                  </a:cubicBezTo>
                  <a:cubicBezTo>
                    <a:pt x="295" y="205"/>
                    <a:pt x="295" y="205"/>
                    <a:pt x="295" y="205"/>
                  </a:cubicBezTo>
                  <a:cubicBezTo>
                    <a:pt x="296" y="204"/>
                    <a:pt x="296" y="204"/>
                    <a:pt x="296" y="204"/>
                  </a:cubicBezTo>
                  <a:cubicBezTo>
                    <a:pt x="294" y="200"/>
                    <a:pt x="294" y="200"/>
                    <a:pt x="294" y="200"/>
                  </a:cubicBezTo>
                  <a:cubicBezTo>
                    <a:pt x="295" y="200"/>
                    <a:pt x="295" y="200"/>
                    <a:pt x="295" y="200"/>
                  </a:cubicBezTo>
                  <a:cubicBezTo>
                    <a:pt x="296" y="198"/>
                    <a:pt x="296" y="198"/>
                    <a:pt x="296" y="198"/>
                  </a:cubicBezTo>
                  <a:cubicBezTo>
                    <a:pt x="295" y="197"/>
                    <a:pt x="295" y="197"/>
                    <a:pt x="295" y="197"/>
                  </a:cubicBezTo>
                  <a:cubicBezTo>
                    <a:pt x="295" y="196"/>
                    <a:pt x="295" y="196"/>
                    <a:pt x="295" y="196"/>
                  </a:cubicBezTo>
                  <a:cubicBezTo>
                    <a:pt x="294" y="195"/>
                    <a:pt x="294" y="195"/>
                    <a:pt x="294" y="195"/>
                  </a:cubicBezTo>
                  <a:cubicBezTo>
                    <a:pt x="292" y="195"/>
                    <a:pt x="292" y="195"/>
                    <a:pt x="292" y="195"/>
                  </a:cubicBezTo>
                  <a:cubicBezTo>
                    <a:pt x="290" y="195"/>
                    <a:pt x="290" y="195"/>
                    <a:pt x="290" y="195"/>
                  </a:cubicBezTo>
                  <a:cubicBezTo>
                    <a:pt x="289" y="196"/>
                    <a:pt x="289" y="196"/>
                    <a:pt x="289" y="196"/>
                  </a:cubicBezTo>
                  <a:cubicBezTo>
                    <a:pt x="287" y="196"/>
                    <a:pt x="287" y="196"/>
                    <a:pt x="287" y="196"/>
                  </a:cubicBezTo>
                  <a:cubicBezTo>
                    <a:pt x="286" y="198"/>
                    <a:pt x="286" y="198"/>
                    <a:pt x="286" y="198"/>
                  </a:cubicBezTo>
                  <a:cubicBezTo>
                    <a:pt x="284" y="200"/>
                    <a:pt x="284" y="200"/>
                    <a:pt x="284" y="200"/>
                  </a:cubicBezTo>
                  <a:cubicBezTo>
                    <a:pt x="282" y="201"/>
                    <a:pt x="282" y="201"/>
                    <a:pt x="282" y="201"/>
                  </a:cubicBezTo>
                  <a:cubicBezTo>
                    <a:pt x="280" y="202"/>
                    <a:pt x="280" y="202"/>
                    <a:pt x="280" y="202"/>
                  </a:cubicBezTo>
                  <a:cubicBezTo>
                    <a:pt x="278" y="202"/>
                    <a:pt x="278" y="202"/>
                    <a:pt x="278" y="202"/>
                  </a:cubicBezTo>
                  <a:cubicBezTo>
                    <a:pt x="278" y="202"/>
                    <a:pt x="278" y="202"/>
                    <a:pt x="278" y="202"/>
                  </a:cubicBezTo>
                  <a:cubicBezTo>
                    <a:pt x="278" y="201"/>
                    <a:pt x="278" y="201"/>
                    <a:pt x="278" y="201"/>
                  </a:cubicBezTo>
                  <a:cubicBezTo>
                    <a:pt x="279" y="199"/>
                    <a:pt x="279" y="199"/>
                    <a:pt x="279" y="199"/>
                  </a:cubicBezTo>
                  <a:cubicBezTo>
                    <a:pt x="278" y="198"/>
                    <a:pt x="278" y="198"/>
                    <a:pt x="278" y="198"/>
                  </a:cubicBezTo>
                  <a:cubicBezTo>
                    <a:pt x="276" y="191"/>
                    <a:pt x="276" y="191"/>
                    <a:pt x="276" y="191"/>
                  </a:cubicBezTo>
                  <a:cubicBezTo>
                    <a:pt x="275" y="187"/>
                    <a:pt x="275" y="187"/>
                    <a:pt x="275" y="187"/>
                  </a:cubicBezTo>
                  <a:cubicBezTo>
                    <a:pt x="275" y="186"/>
                    <a:pt x="275" y="186"/>
                    <a:pt x="275" y="186"/>
                  </a:cubicBezTo>
                  <a:cubicBezTo>
                    <a:pt x="276" y="183"/>
                    <a:pt x="276" y="183"/>
                    <a:pt x="276" y="183"/>
                  </a:cubicBezTo>
                  <a:cubicBezTo>
                    <a:pt x="273" y="183"/>
                    <a:pt x="273" y="183"/>
                    <a:pt x="273" y="183"/>
                  </a:cubicBezTo>
                  <a:cubicBezTo>
                    <a:pt x="270" y="184"/>
                    <a:pt x="270" y="184"/>
                    <a:pt x="270" y="184"/>
                  </a:cubicBezTo>
                  <a:cubicBezTo>
                    <a:pt x="269" y="183"/>
                    <a:pt x="269" y="183"/>
                    <a:pt x="269" y="183"/>
                  </a:cubicBezTo>
                  <a:cubicBezTo>
                    <a:pt x="265" y="183"/>
                    <a:pt x="265" y="183"/>
                    <a:pt x="265" y="183"/>
                  </a:cubicBezTo>
                  <a:cubicBezTo>
                    <a:pt x="338" y="50"/>
                    <a:pt x="338" y="50"/>
                    <a:pt x="338" y="50"/>
                  </a:cubicBezTo>
                  <a:cubicBezTo>
                    <a:pt x="338" y="50"/>
                    <a:pt x="338" y="50"/>
                    <a:pt x="338" y="50"/>
                  </a:cubicBezTo>
                  <a:cubicBezTo>
                    <a:pt x="336" y="50"/>
                    <a:pt x="336" y="50"/>
                    <a:pt x="336" y="50"/>
                  </a:cubicBezTo>
                  <a:cubicBezTo>
                    <a:pt x="335" y="50"/>
                    <a:pt x="335" y="50"/>
                    <a:pt x="335" y="50"/>
                  </a:cubicBezTo>
                  <a:cubicBezTo>
                    <a:pt x="335" y="49"/>
                    <a:pt x="335" y="49"/>
                    <a:pt x="335" y="49"/>
                  </a:cubicBezTo>
                  <a:cubicBezTo>
                    <a:pt x="334" y="46"/>
                    <a:pt x="334" y="46"/>
                    <a:pt x="334" y="46"/>
                  </a:cubicBezTo>
                  <a:cubicBezTo>
                    <a:pt x="333" y="45"/>
                    <a:pt x="333" y="45"/>
                    <a:pt x="333" y="45"/>
                  </a:cubicBezTo>
                  <a:cubicBezTo>
                    <a:pt x="333" y="45"/>
                    <a:pt x="333" y="45"/>
                    <a:pt x="333" y="45"/>
                  </a:cubicBezTo>
                  <a:cubicBezTo>
                    <a:pt x="332" y="43"/>
                    <a:pt x="332" y="43"/>
                    <a:pt x="332" y="43"/>
                  </a:cubicBezTo>
                  <a:cubicBezTo>
                    <a:pt x="332" y="42"/>
                    <a:pt x="332" y="42"/>
                    <a:pt x="332" y="42"/>
                  </a:cubicBezTo>
                  <a:cubicBezTo>
                    <a:pt x="331" y="41"/>
                    <a:pt x="331" y="41"/>
                    <a:pt x="331" y="41"/>
                  </a:cubicBezTo>
                  <a:cubicBezTo>
                    <a:pt x="329" y="41"/>
                    <a:pt x="329" y="41"/>
                    <a:pt x="329" y="41"/>
                  </a:cubicBezTo>
                  <a:cubicBezTo>
                    <a:pt x="328" y="41"/>
                    <a:pt x="328" y="41"/>
                    <a:pt x="328" y="41"/>
                  </a:cubicBezTo>
                  <a:cubicBezTo>
                    <a:pt x="327" y="41"/>
                    <a:pt x="327" y="41"/>
                    <a:pt x="327" y="41"/>
                  </a:cubicBezTo>
                  <a:cubicBezTo>
                    <a:pt x="325" y="42"/>
                    <a:pt x="325" y="42"/>
                    <a:pt x="325" y="42"/>
                  </a:cubicBezTo>
                  <a:cubicBezTo>
                    <a:pt x="324" y="41"/>
                    <a:pt x="324" y="41"/>
                    <a:pt x="324" y="41"/>
                  </a:cubicBezTo>
                  <a:cubicBezTo>
                    <a:pt x="324" y="41"/>
                    <a:pt x="324" y="41"/>
                    <a:pt x="324" y="41"/>
                  </a:cubicBezTo>
                  <a:cubicBezTo>
                    <a:pt x="323" y="41"/>
                    <a:pt x="323" y="41"/>
                    <a:pt x="323" y="41"/>
                  </a:cubicBezTo>
                  <a:cubicBezTo>
                    <a:pt x="323" y="41"/>
                    <a:pt x="323" y="41"/>
                    <a:pt x="323" y="41"/>
                  </a:cubicBezTo>
                  <a:cubicBezTo>
                    <a:pt x="322" y="41"/>
                    <a:pt x="322" y="41"/>
                    <a:pt x="322" y="41"/>
                  </a:cubicBezTo>
                  <a:cubicBezTo>
                    <a:pt x="322" y="41"/>
                    <a:pt x="322" y="41"/>
                    <a:pt x="322" y="41"/>
                  </a:cubicBezTo>
                  <a:cubicBezTo>
                    <a:pt x="323" y="41"/>
                    <a:pt x="323" y="41"/>
                    <a:pt x="323" y="41"/>
                  </a:cubicBezTo>
                  <a:cubicBezTo>
                    <a:pt x="323" y="40"/>
                    <a:pt x="323" y="40"/>
                    <a:pt x="323" y="40"/>
                  </a:cubicBezTo>
                  <a:cubicBezTo>
                    <a:pt x="322" y="39"/>
                    <a:pt x="322" y="39"/>
                    <a:pt x="322" y="39"/>
                  </a:cubicBezTo>
                  <a:cubicBezTo>
                    <a:pt x="321" y="40"/>
                    <a:pt x="321" y="40"/>
                    <a:pt x="321" y="40"/>
                  </a:cubicBezTo>
                  <a:cubicBezTo>
                    <a:pt x="320" y="39"/>
                    <a:pt x="320" y="39"/>
                    <a:pt x="320" y="39"/>
                  </a:cubicBezTo>
                  <a:cubicBezTo>
                    <a:pt x="320" y="39"/>
                    <a:pt x="320" y="39"/>
                    <a:pt x="320" y="39"/>
                  </a:cubicBezTo>
                  <a:cubicBezTo>
                    <a:pt x="321" y="39"/>
                    <a:pt x="321" y="39"/>
                    <a:pt x="321" y="39"/>
                  </a:cubicBezTo>
                  <a:cubicBezTo>
                    <a:pt x="320" y="38"/>
                    <a:pt x="320" y="38"/>
                    <a:pt x="320" y="38"/>
                  </a:cubicBezTo>
                  <a:cubicBezTo>
                    <a:pt x="320" y="38"/>
                    <a:pt x="320" y="38"/>
                    <a:pt x="320" y="38"/>
                  </a:cubicBezTo>
                  <a:cubicBezTo>
                    <a:pt x="319" y="38"/>
                    <a:pt x="319" y="38"/>
                    <a:pt x="319" y="38"/>
                  </a:cubicBezTo>
                  <a:cubicBezTo>
                    <a:pt x="319" y="37"/>
                    <a:pt x="319" y="37"/>
                    <a:pt x="319" y="37"/>
                  </a:cubicBezTo>
                  <a:cubicBezTo>
                    <a:pt x="318" y="36"/>
                    <a:pt x="318" y="36"/>
                    <a:pt x="318" y="36"/>
                  </a:cubicBezTo>
                  <a:cubicBezTo>
                    <a:pt x="316" y="35"/>
                    <a:pt x="316" y="35"/>
                    <a:pt x="316" y="35"/>
                  </a:cubicBezTo>
                  <a:cubicBezTo>
                    <a:pt x="316" y="35"/>
                    <a:pt x="316" y="35"/>
                    <a:pt x="316" y="35"/>
                  </a:cubicBezTo>
                  <a:cubicBezTo>
                    <a:pt x="315" y="35"/>
                    <a:pt x="315" y="35"/>
                    <a:pt x="315" y="35"/>
                  </a:cubicBezTo>
                  <a:cubicBezTo>
                    <a:pt x="315" y="35"/>
                    <a:pt x="315" y="35"/>
                    <a:pt x="315" y="35"/>
                  </a:cubicBezTo>
                  <a:cubicBezTo>
                    <a:pt x="314" y="35"/>
                    <a:pt x="314" y="35"/>
                    <a:pt x="314" y="35"/>
                  </a:cubicBezTo>
                  <a:cubicBezTo>
                    <a:pt x="314" y="35"/>
                    <a:pt x="314" y="35"/>
                    <a:pt x="314" y="35"/>
                  </a:cubicBezTo>
                  <a:cubicBezTo>
                    <a:pt x="314" y="35"/>
                    <a:pt x="314" y="35"/>
                    <a:pt x="314" y="35"/>
                  </a:cubicBezTo>
                  <a:cubicBezTo>
                    <a:pt x="313" y="34"/>
                    <a:pt x="313" y="34"/>
                    <a:pt x="313" y="34"/>
                  </a:cubicBezTo>
                  <a:cubicBezTo>
                    <a:pt x="312" y="35"/>
                    <a:pt x="312" y="35"/>
                    <a:pt x="312" y="35"/>
                  </a:cubicBezTo>
                  <a:cubicBezTo>
                    <a:pt x="312" y="35"/>
                    <a:pt x="312" y="35"/>
                    <a:pt x="312" y="35"/>
                  </a:cubicBezTo>
                  <a:cubicBezTo>
                    <a:pt x="312" y="34"/>
                    <a:pt x="312" y="34"/>
                    <a:pt x="312" y="34"/>
                  </a:cubicBezTo>
                  <a:cubicBezTo>
                    <a:pt x="312" y="34"/>
                    <a:pt x="312" y="34"/>
                    <a:pt x="312" y="34"/>
                  </a:cubicBezTo>
                  <a:cubicBezTo>
                    <a:pt x="312" y="33"/>
                    <a:pt x="312" y="33"/>
                    <a:pt x="312" y="33"/>
                  </a:cubicBezTo>
                  <a:cubicBezTo>
                    <a:pt x="311" y="33"/>
                    <a:pt x="311" y="33"/>
                    <a:pt x="311" y="33"/>
                  </a:cubicBezTo>
                  <a:cubicBezTo>
                    <a:pt x="310" y="33"/>
                    <a:pt x="310" y="33"/>
                    <a:pt x="310" y="33"/>
                  </a:cubicBezTo>
                  <a:cubicBezTo>
                    <a:pt x="310" y="32"/>
                    <a:pt x="310" y="32"/>
                    <a:pt x="310" y="32"/>
                  </a:cubicBezTo>
                  <a:cubicBezTo>
                    <a:pt x="310" y="32"/>
                    <a:pt x="310" y="32"/>
                    <a:pt x="310" y="32"/>
                  </a:cubicBezTo>
                  <a:cubicBezTo>
                    <a:pt x="309" y="31"/>
                    <a:pt x="309" y="31"/>
                    <a:pt x="309" y="31"/>
                  </a:cubicBezTo>
                  <a:cubicBezTo>
                    <a:pt x="308" y="30"/>
                    <a:pt x="308" y="30"/>
                    <a:pt x="308" y="30"/>
                  </a:cubicBezTo>
                  <a:cubicBezTo>
                    <a:pt x="308" y="30"/>
                    <a:pt x="308" y="30"/>
                    <a:pt x="308" y="30"/>
                  </a:cubicBezTo>
                  <a:cubicBezTo>
                    <a:pt x="308" y="29"/>
                    <a:pt x="308" y="29"/>
                    <a:pt x="308" y="29"/>
                  </a:cubicBezTo>
                  <a:cubicBezTo>
                    <a:pt x="307" y="29"/>
                    <a:pt x="307" y="29"/>
                    <a:pt x="307" y="29"/>
                  </a:cubicBezTo>
                  <a:cubicBezTo>
                    <a:pt x="307" y="30"/>
                    <a:pt x="307" y="30"/>
                    <a:pt x="307" y="30"/>
                  </a:cubicBezTo>
                  <a:cubicBezTo>
                    <a:pt x="304" y="32"/>
                    <a:pt x="304" y="32"/>
                    <a:pt x="304" y="32"/>
                  </a:cubicBezTo>
                  <a:cubicBezTo>
                    <a:pt x="302" y="33"/>
                    <a:pt x="302" y="33"/>
                    <a:pt x="302" y="33"/>
                  </a:cubicBezTo>
                  <a:cubicBezTo>
                    <a:pt x="304" y="32"/>
                    <a:pt x="304" y="32"/>
                    <a:pt x="304" y="32"/>
                  </a:cubicBezTo>
                  <a:cubicBezTo>
                    <a:pt x="305" y="29"/>
                    <a:pt x="305" y="29"/>
                    <a:pt x="305" y="29"/>
                  </a:cubicBezTo>
                  <a:cubicBezTo>
                    <a:pt x="307" y="28"/>
                    <a:pt x="307" y="28"/>
                    <a:pt x="307" y="28"/>
                  </a:cubicBezTo>
                  <a:cubicBezTo>
                    <a:pt x="307" y="26"/>
                    <a:pt x="307" y="26"/>
                    <a:pt x="307" y="26"/>
                  </a:cubicBezTo>
                  <a:cubicBezTo>
                    <a:pt x="306" y="26"/>
                    <a:pt x="306" y="26"/>
                    <a:pt x="306" y="26"/>
                  </a:cubicBezTo>
                  <a:cubicBezTo>
                    <a:pt x="305" y="25"/>
                    <a:pt x="305" y="25"/>
                    <a:pt x="305" y="25"/>
                  </a:cubicBezTo>
                  <a:cubicBezTo>
                    <a:pt x="303" y="25"/>
                    <a:pt x="303" y="25"/>
                    <a:pt x="303" y="25"/>
                  </a:cubicBezTo>
                  <a:cubicBezTo>
                    <a:pt x="301" y="25"/>
                    <a:pt x="301" y="25"/>
                    <a:pt x="301" y="25"/>
                  </a:cubicBezTo>
                  <a:cubicBezTo>
                    <a:pt x="300" y="25"/>
                    <a:pt x="300" y="25"/>
                    <a:pt x="300" y="25"/>
                  </a:cubicBezTo>
                  <a:cubicBezTo>
                    <a:pt x="300" y="26"/>
                    <a:pt x="300" y="26"/>
                    <a:pt x="300" y="26"/>
                  </a:cubicBezTo>
                  <a:cubicBezTo>
                    <a:pt x="298" y="26"/>
                    <a:pt x="298" y="26"/>
                    <a:pt x="298" y="26"/>
                  </a:cubicBezTo>
                  <a:cubicBezTo>
                    <a:pt x="297" y="28"/>
                    <a:pt x="297" y="28"/>
                    <a:pt x="297" y="28"/>
                  </a:cubicBezTo>
                  <a:cubicBezTo>
                    <a:pt x="295" y="29"/>
                    <a:pt x="295" y="29"/>
                    <a:pt x="295" y="29"/>
                  </a:cubicBezTo>
                  <a:cubicBezTo>
                    <a:pt x="296" y="28"/>
                    <a:pt x="296" y="28"/>
                    <a:pt x="296" y="28"/>
                  </a:cubicBezTo>
                  <a:cubicBezTo>
                    <a:pt x="296" y="26"/>
                    <a:pt x="296" y="26"/>
                    <a:pt x="296" y="26"/>
                  </a:cubicBezTo>
                  <a:cubicBezTo>
                    <a:pt x="296" y="24"/>
                    <a:pt x="296" y="24"/>
                    <a:pt x="296" y="24"/>
                  </a:cubicBezTo>
                  <a:cubicBezTo>
                    <a:pt x="296" y="23"/>
                    <a:pt x="296" y="23"/>
                    <a:pt x="296" y="23"/>
                  </a:cubicBezTo>
                  <a:cubicBezTo>
                    <a:pt x="294" y="22"/>
                    <a:pt x="294" y="22"/>
                    <a:pt x="294" y="22"/>
                  </a:cubicBezTo>
                  <a:cubicBezTo>
                    <a:pt x="294" y="22"/>
                    <a:pt x="294" y="22"/>
                    <a:pt x="294" y="22"/>
                  </a:cubicBezTo>
                  <a:cubicBezTo>
                    <a:pt x="295" y="21"/>
                    <a:pt x="295" y="21"/>
                    <a:pt x="295" y="21"/>
                  </a:cubicBezTo>
                  <a:cubicBezTo>
                    <a:pt x="296" y="21"/>
                    <a:pt x="296" y="21"/>
                    <a:pt x="296" y="21"/>
                  </a:cubicBezTo>
                  <a:cubicBezTo>
                    <a:pt x="296" y="21"/>
                    <a:pt x="296" y="21"/>
                    <a:pt x="296" y="21"/>
                  </a:cubicBezTo>
                  <a:cubicBezTo>
                    <a:pt x="293" y="19"/>
                    <a:pt x="293" y="19"/>
                    <a:pt x="293" y="19"/>
                  </a:cubicBezTo>
                  <a:cubicBezTo>
                    <a:pt x="293" y="18"/>
                    <a:pt x="293" y="18"/>
                    <a:pt x="293" y="18"/>
                  </a:cubicBezTo>
                  <a:cubicBezTo>
                    <a:pt x="294" y="17"/>
                    <a:pt x="294" y="17"/>
                    <a:pt x="294" y="17"/>
                  </a:cubicBezTo>
                  <a:cubicBezTo>
                    <a:pt x="295" y="16"/>
                    <a:pt x="295" y="16"/>
                    <a:pt x="295" y="16"/>
                  </a:cubicBezTo>
                  <a:cubicBezTo>
                    <a:pt x="296" y="16"/>
                    <a:pt x="296" y="16"/>
                    <a:pt x="296" y="16"/>
                  </a:cubicBezTo>
                  <a:cubicBezTo>
                    <a:pt x="296" y="15"/>
                    <a:pt x="296" y="15"/>
                    <a:pt x="296" y="15"/>
                  </a:cubicBezTo>
                  <a:cubicBezTo>
                    <a:pt x="295" y="13"/>
                    <a:pt x="295" y="13"/>
                    <a:pt x="295" y="13"/>
                  </a:cubicBezTo>
                  <a:cubicBezTo>
                    <a:pt x="294" y="13"/>
                    <a:pt x="294" y="13"/>
                    <a:pt x="294" y="13"/>
                  </a:cubicBezTo>
                  <a:cubicBezTo>
                    <a:pt x="294" y="14"/>
                    <a:pt x="294" y="14"/>
                    <a:pt x="294" y="14"/>
                  </a:cubicBezTo>
                  <a:cubicBezTo>
                    <a:pt x="293" y="13"/>
                    <a:pt x="293" y="13"/>
                    <a:pt x="293" y="13"/>
                  </a:cubicBezTo>
                  <a:cubicBezTo>
                    <a:pt x="292" y="12"/>
                    <a:pt x="292" y="12"/>
                    <a:pt x="292" y="12"/>
                  </a:cubicBezTo>
                  <a:cubicBezTo>
                    <a:pt x="291" y="13"/>
                    <a:pt x="291" y="13"/>
                    <a:pt x="291" y="13"/>
                  </a:cubicBezTo>
                  <a:cubicBezTo>
                    <a:pt x="290" y="12"/>
                    <a:pt x="290" y="12"/>
                    <a:pt x="290" y="12"/>
                  </a:cubicBezTo>
                  <a:cubicBezTo>
                    <a:pt x="289" y="12"/>
                    <a:pt x="289" y="12"/>
                    <a:pt x="289" y="12"/>
                  </a:cubicBezTo>
                  <a:cubicBezTo>
                    <a:pt x="288" y="12"/>
                    <a:pt x="288" y="12"/>
                    <a:pt x="288" y="12"/>
                  </a:cubicBezTo>
                  <a:cubicBezTo>
                    <a:pt x="287" y="12"/>
                    <a:pt x="287" y="12"/>
                    <a:pt x="287" y="12"/>
                  </a:cubicBezTo>
                  <a:cubicBezTo>
                    <a:pt x="286" y="13"/>
                    <a:pt x="286" y="13"/>
                    <a:pt x="286" y="13"/>
                  </a:cubicBezTo>
                  <a:cubicBezTo>
                    <a:pt x="286" y="14"/>
                    <a:pt x="286" y="14"/>
                    <a:pt x="286" y="14"/>
                  </a:cubicBezTo>
                  <a:cubicBezTo>
                    <a:pt x="285" y="13"/>
                    <a:pt x="285" y="13"/>
                    <a:pt x="285" y="13"/>
                  </a:cubicBezTo>
                  <a:cubicBezTo>
                    <a:pt x="286" y="12"/>
                    <a:pt x="286" y="12"/>
                    <a:pt x="286" y="12"/>
                  </a:cubicBezTo>
                  <a:cubicBezTo>
                    <a:pt x="286" y="11"/>
                    <a:pt x="286" y="11"/>
                    <a:pt x="286" y="11"/>
                  </a:cubicBezTo>
                  <a:cubicBezTo>
                    <a:pt x="286" y="10"/>
                    <a:pt x="286" y="10"/>
                    <a:pt x="286" y="10"/>
                  </a:cubicBezTo>
                  <a:cubicBezTo>
                    <a:pt x="286" y="9"/>
                    <a:pt x="286" y="9"/>
                    <a:pt x="286" y="9"/>
                  </a:cubicBezTo>
                  <a:cubicBezTo>
                    <a:pt x="287" y="9"/>
                    <a:pt x="287" y="9"/>
                    <a:pt x="287" y="9"/>
                  </a:cubicBezTo>
                  <a:cubicBezTo>
                    <a:pt x="287" y="8"/>
                    <a:pt x="287" y="8"/>
                    <a:pt x="287" y="8"/>
                  </a:cubicBezTo>
                  <a:cubicBezTo>
                    <a:pt x="288" y="7"/>
                    <a:pt x="288" y="7"/>
                    <a:pt x="288" y="7"/>
                  </a:cubicBezTo>
                  <a:cubicBezTo>
                    <a:pt x="287" y="6"/>
                    <a:pt x="287" y="6"/>
                    <a:pt x="287" y="6"/>
                  </a:cubicBezTo>
                  <a:cubicBezTo>
                    <a:pt x="287" y="6"/>
                    <a:pt x="287" y="6"/>
                    <a:pt x="287" y="6"/>
                  </a:cubicBezTo>
                  <a:cubicBezTo>
                    <a:pt x="285" y="7"/>
                    <a:pt x="285" y="7"/>
                    <a:pt x="285" y="7"/>
                  </a:cubicBezTo>
                  <a:cubicBezTo>
                    <a:pt x="285" y="8"/>
                    <a:pt x="285" y="8"/>
                    <a:pt x="285" y="8"/>
                  </a:cubicBezTo>
                  <a:cubicBezTo>
                    <a:pt x="285" y="8"/>
                    <a:pt x="285" y="8"/>
                    <a:pt x="285" y="8"/>
                  </a:cubicBezTo>
                  <a:cubicBezTo>
                    <a:pt x="284" y="8"/>
                    <a:pt x="284" y="8"/>
                    <a:pt x="284" y="8"/>
                  </a:cubicBezTo>
                  <a:cubicBezTo>
                    <a:pt x="283" y="8"/>
                    <a:pt x="283" y="8"/>
                    <a:pt x="283" y="8"/>
                  </a:cubicBezTo>
                  <a:cubicBezTo>
                    <a:pt x="282" y="9"/>
                    <a:pt x="282" y="9"/>
                    <a:pt x="282" y="9"/>
                  </a:cubicBezTo>
                  <a:cubicBezTo>
                    <a:pt x="283" y="10"/>
                    <a:pt x="283" y="10"/>
                    <a:pt x="283" y="10"/>
                  </a:cubicBezTo>
                  <a:cubicBezTo>
                    <a:pt x="282" y="11"/>
                    <a:pt x="282" y="11"/>
                    <a:pt x="282" y="11"/>
                  </a:cubicBezTo>
                  <a:cubicBezTo>
                    <a:pt x="281" y="11"/>
                    <a:pt x="281" y="11"/>
                    <a:pt x="281" y="11"/>
                  </a:cubicBezTo>
                  <a:cubicBezTo>
                    <a:pt x="281" y="11"/>
                    <a:pt x="281" y="11"/>
                    <a:pt x="281" y="11"/>
                  </a:cubicBezTo>
                  <a:cubicBezTo>
                    <a:pt x="280" y="12"/>
                    <a:pt x="280" y="12"/>
                    <a:pt x="280" y="12"/>
                  </a:cubicBezTo>
                  <a:cubicBezTo>
                    <a:pt x="280" y="13"/>
                    <a:pt x="280" y="13"/>
                    <a:pt x="280" y="13"/>
                  </a:cubicBezTo>
                  <a:cubicBezTo>
                    <a:pt x="280" y="12"/>
                    <a:pt x="280" y="12"/>
                    <a:pt x="280" y="12"/>
                  </a:cubicBezTo>
                  <a:cubicBezTo>
                    <a:pt x="280" y="11"/>
                    <a:pt x="280" y="11"/>
                    <a:pt x="280" y="11"/>
                  </a:cubicBezTo>
                  <a:cubicBezTo>
                    <a:pt x="280" y="10"/>
                    <a:pt x="280" y="10"/>
                    <a:pt x="280" y="10"/>
                  </a:cubicBezTo>
                  <a:cubicBezTo>
                    <a:pt x="280" y="10"/>
                    <a:pt x="280" y="10"/>
                    <a:pt x="280" y="10"/>
                  </a:cubicBezTo>
                  <a:cubicBezTo>
                    <a:pt x="279" y="11"/>
                    <a:pt x="279" y="11"/>
                    <a:pt x="279" y="11"/>
                  </a:cubicBezTo>
                  <a:cubicBezTo>
                    <a:pt x="279" y="11"/>
                    <a:pt x="279" y="11"/>
                    <a:pt x="279" y="11"/>
                  </a:cubicBezTo>
                  <a:cubicBezTo>
                    <a:pt x="278" y="12"/>
                    <a:pt x="278" y="12"/>
                    <a:pt x="278" y="12"/>
                  </a:cubicBezTo>
                  <a:cubicBezTo>
                    <a:pt x="278" y="10"/>
                    <a:pt x="278" y="10"/>
                    <a:pt x="278" y="10"/>
                  </a:cubicBezTo>
                  <a:cubicBezTo>
                    <a:pt x="278" y="9"/>
                    <a:pt x="278" y="9"/>
                    <a:pt x="278" y="9"/>
                  </a:cubicBezTo>
                  <a:cubicBezTo>
                    <a:pt x="276" y="9"/>
                    <a:pt x="276" y="9"/>
                    <a:pt x="276" y="9"/>
                  </a:cubicBezTo>
                  <a:cubicBezTo>
                    <a:pt x="277" y="8"/>
                    <a:pt x="277" y="8"/>
                    <a:pt x="277" y="8"/>
                  </a:cubicBezTo>
                  <a:cubicBezTo>
                    <a:pt x="278" y="7"/>
                    <a:pt x="278" y="7"/>
                    <a:pt x="278" y="7"/>
                  </a:cubicBezTo>
                  <a:cubicBezTo>
                    <a:pt x="279" y="6"/>
                    <a:pt x="279" y="6"/>
                    <a:pt x="279" y="6"/>
                  </a:cubicBezTo>
                  <a:cubicBezTo>
                    <a:pt x="281" y="7"/>
                    <a:pt x="281" y="7"/>
                    <a:pt x="281" y="7"/>
                  </a:cubicBezTo>
                  <a:cubicBezTo>
                    <a:pt x="282" y="7"/>
                    <a:pt x="282" y="7"/>
                    <a:pt x="282" y="7"/>
                  </a:cubicBezTo>
                  <a:cubicBezTo>
                    <a:pt x="284" y="6"/>
                    <a:pt x="284" y="6"/>
                    <a:pt x="284" y="6"/>
                  </a:cubicBezTo>
                  <a:cubicBezTo>
                    <a:pt x="285" y="5"/>
                    <a:pt x="285" y="5"/>
                    <a:pt x="285" y="5"/>
                  </a:cubicBezTo>
                  <a:cubicBezTo>
                    <a:pt x="285" y="5"/>
                    <a:pt x="285" y="5"/>
                    <a:pt x="285" y="5"/>
                  </a:cubicBezTo>
                  <a:cubicBezTo>
                    <a:pt x="285" y="4"/>
                    <a:pt x="285" y="4"/>
                    <a:pt x="285" y="4"/>
                  </a:cubicBezTo>
                  <a:cubicBezTo>
                    <a:pt x="285" y="4"/>
                    <a:pt x="285" y="4"/>
                    <a:pt x="285" y="4"/>
                  </a:cubicBezTo>
                  <a:cubicBezTo>
                    <a:pt x="284" y="3"/>
                    <a:pt x="284" y="3"/>
                    <a:pt x="284" y="3"/>
                  </a:cubicBezTo>
                  <a:cubicBezTo>
                    <a:pt x="283" y="3"/>
                    <a:pt x="283" y="3"/>
                    <a:pt x="283" y="3"/>
                  </a:cubicBezTo>
                  <a:cubicBezTo>
                    <a:pt x="283" y="2"/>
                    <a:pt x="283" y="2"/>
                    <a:pt x="283" y="2"/>
                  </a:cubicBezTo>
                  <a:cubicBezTo>
                    <a:pt x="282" y="1"/>
                    <a:pt x="282" y="1"/>
                    <a:pt x="282" y="1"/>
                  </a:cubicBezTo>
                  <a:cubicBezTo>
                    <a:pt x="282" y="1"/>
                    <a:pt x="282" y="1"/>
                    <a:pt x="282" y="1"/>
                  </a:cubicBezTo>
                  <a:cubicBezTo>
                    <a:pt x="282" y="1"/>
                    <a:pt x="282" y="1"/>
                    <a:pt x="282" y="1"/>
                  </a:cubicBezTo>
                  <a:cubicBezTo>
                    <a:pt x="283" y="0"/>
                    <a:pt x="283" y="0"/>
                    <a:pt x="283" y="0"/>
                  </a:cubicBezTo>
                  <a:cubicBezTo>
                    <a:pt x="283" y="0"/>
                    <a:pt x="283" y="0"/>
                    <a:pt x="283" y="0"/>
                  </a:cubicBezTo>
                  <a:cubicBezTo>
                    <a:pt x="283" y="0"/>
                    <a:pt x="283" y="0"/>
                    <a:pt x="283" y="0"/>
                  </a:cubicBezTo>
                  <a:cubicBezTo>
                    <a:pt x="280" y="1"/>
                    <a:pt x="280" y="1"/>
                    <a:pt x="280" y="1"/>
                  </a:cubicBezTo>
                  <a:cubicBezTo>
                    <a:pt x="280" y="2"/>
                    <a:pt x="280" y="2"/>
                    <a:pt x="280" y="2"/>
                  </a:cubicBezTo>
                  <a:cubicBezTo>
                    <a:pt x="278" y="2"/>
                    <a:pt x="278" y="2"/>
                    <a:pt x="278" y="2"/>
                  </a:cubicBezTo>
                  <a:cubicBezTo>
                    <a:pt x="277" y="2"/>
                    <a:pt x="277" y="2"/>
                    <a:pt x="277" y="2"/>
                  </a:cubicBezTo>
                  <a:cubicBezTo>
                    <a:pt x="274" y="5"/>
                    <a:pt x="274" y="5"/>
                    <a:pt x="274" y="5"/>
                  </a:cubicBezTo>
                  <a:cubicBezTo>
                    <a:pt x="272" y="5"/>
                    <a:pt x="272" y="5"/>
                    <a:pt x="272" y="5"/>
                  </a:cubicBezTo>
                  <a:cubicBezTo>
                    <a:pt x="270" y="5"/>
                    <a:pt x="270" y="5"/>
                    <a:pt x="270" y="5"/>
                  </a:cubicBezTo>
                  <a:cubicBezTo>
                    <a:pt x="268" y="4"/>
                    <a:pt x="268" y="4"/>
                    <a:pt x="268" y="4"/>
                  </a:cubicBezTo>
                  <a:cubicBezTo>
                    <a:pt x="267" y="4"/>
                    <a:pt x="267" y="4"/>
                    <a:pt x="267" y="4"/>
                  </a:cubicBezTo>
                  <a:cubicBezTo>
                    <a:pt x="267" y="4"/>
                    <a:pt x="267" y="4"/>
                    <a:pt x="267" y="4"/>
                  </a:cubicBezTo>
                  <a:cubicBezTo>
                    <a:pt x="266" y="4"/>
                    <a:pt x="266" y="4"/>
                    <a:pt x="266" y="4"/>
                  </a:cubicBezTo>
                  <a:cubicBezTo>
                    <a:pt x="265" y="3"/>
                    <a:pt x="265" y="3"/>
                    <a:pt x="265" y="3"/>
                  </a:cubicBezTo>
                  <a:cubicBezTo>
                    <a:pt x="264" y="4"/>
                    <a:pt x="264" y="4"/>
                    <a:pt x="264" y="4"/>
                  </a:cubicBezTo>
                  <a:cubicBezTo>
                    <a:pt x="264" y="5"/>
                    <a:pt x="264" y="5"/>
                    <a:pt x="264" y="5"/>
                  </a:cubicBezTo>
                  <a:cubicBezTo>
                    <a:pt x="263" y="5"/>
                    <a:pt x="263" y="5"/>
                    <a:pt x="263" y="5"/>
                  </a:cubicBezTo>
                  <a:cubicBezTo>
                    <a:pt x="263" y="4"/>
                    <a:pt x="263" y="4"/>
                    <a:pt x="263" y="4"/>
                  </a:cubicBezTo>
                  <a:cubicBezTo>
                    <a:pt x="263" y="3"/>
                    <a:pt x="263" y="3"/>
                    <a:pt x="263" y="3"/>
                  </a:cubicBezTo>
                  <a:cubicBezTo>
                    <a:pt x="264" y="3"/>
                    <a:pt x="264" y="3"/>
                    <a:pt x="264" y="3"/>
                  </a:cubicBezTo>
                  <a:cubicBezTo>
                    <a:pt x="263" y="2"/>
                    <a:pt x="263" y="2"/>
                    <a:pt x="263" y="2"/>
                  </a:cubicBezTo>
                  <a:cubicBezTo>
                    <a:pt x="262" y="3"/>
                    <a:pt x="262" y="3"/>
                    <a:pt x="262" y="3"/>
                  </a:cubicBezTo>
                  <a:cubicBezTo>
                    <a:pt x="259" y="4"/>
                    <a:pt x="259" y="4"/>
                    <a:pt x="259" y="4"/>
                  </a:cubicBezTo>
                  <a:cubicBezTo>
                    <a:pt x="258" y="5"/>
                    <a:pt x="258" y="5"/>
                    <a:pt x="258" y="5"/>
                  </a:cubicBezTo>
                  <a:cubicBezTo>
                    <a:pt x="257" y="6"/>
                    <a:pt x="257" y="6"/>
                    <a:pt x="257" y="6"/>
                  </a:cubicBezTo>
                  <a:cubicBezTo>
                    <a:pt x="257" y="7"/>
                    <a:pt x="257" y="7"/>
                    <a:pt x="257" y="7"/>
                  </a:cubicBezTo>
                  <a:cubicBezTo>
                    <a:pt x="259" y="7"/>
                    <a:pt x="259" y="7"/>
                    <a:pt x="259" y="7"/>
                  </a:cubicBezTo>
                  <a:cubicBezTo>
                    <a:pt x="258" y="8"/>
                    <a:pt x="258" y="8"/>
                    <a:pt x="258" y="8"/>
                  </a:cubicBezTo>
                  <a:cubicBezTo>
                    <a:pt x="256" y="8"/>
                    <a:pt x="256" y="8"/>
                    <a:pt x="256" y="8"/>
                  </a:cubicBezTo>
                  <a:cubicBezTo>
                    <a:pt x="255" y="9"/>
                    <a:pt x="255" y="9"/>
                    <a:pt x="255" y="9"/>
                  </a:cubicBezTo>
                  <a:cubicBezTo>
                    <a:pt x="254" y="12"/>
                    <a:pt x="254" y="12"/>
                    <a:pt x="254" y="12"/>
                  </a:cubicBezTo>
                  <a:cubicBezTo>
                    <a:pt x="253" y="14"/>
                    <a:pt x="253" y="14"/>
                    <a:pt x="253" y="14"/>
                  </a:cubicBezTo>
                  <a:cubicBezTo>
                    <a:pt x="252" y="14"/>
                    <a:pt x="252" y="14"/>
                    <a:pt x="252" y="14"/>
                  </a:cubicBezTo>
                  <a:cubicBezTo>
                    <a:pt x="252" y="14"/>
                    <a:pt x="252" y="14"/>
                    <a:pt x="252" y="14"/>
                  </a:cubicBezTo>
                  <a:cubicBezTo>
                    <a:pt x="252" y="12"/>
                    <a:pt x="252" y="12"/>
                    <a:pt x="252" y="12"/>
                  </a:cubicBezTo>
                  <a:cubicBezTo>
                    <a:pt x="254" y="9"/>
                    <a:pt x="254" y="9"/>
                    <a:pt x="254" y="9"/>
                  </a:cubicBezTo>
                  <a:cubicBezTo>
                    <a:pt x="254" y="8"/>
                    <a:pt x="254" y="8"/>
                    <a:pt x="254" y="8"/>
                  </a:cubicBezTo>
                  <a:cubicBezTo>
                    <a:pt x="254" y="8"/>
                    <a:pt x="254" y="8"/>
                    <a:pt x="254" y="8"/>
                  </a:cubicBezTo>
                  <a:cubicBezTo>
                    <a:pt x="251" y="10"/>
                    <a:pt x="251" y="10"/>
                    <a:pt x="251" y="10"/>
                  </a:cubicBezTo>
                  <a:cubicBezTo>
                    <a:pt x="249" y="10"/>
                    <a:pt x="249" y="10"/>
                    <a:pt x="249" y="10"/>
                  </a:cubicBezTo>
                  <a:cubicBezTo>
                    <a:pt x="249" y="9"/>
                    <a:pt x="249" y="9"/>
                    <a:pt x="249" y="9"/>
                  </a:cubicBezTo>
                  <a:cubicBezTo>
                    <a:pt x="248" y="8"/>
                    <a:pt x="248" y="8"/>
                    <a:pt x="248" y="8"/>
                  </a:cubicBezTo>
                  <a:cubicBezTo>
                    <a:pt x="246" y="8"/>
                    <a:pt x="246" y="8"/>
                    <a:pt x="246" y="8"/>
                  </a:cubicBezTo>
                  <a:cubicBezTo>
                    <a:pt x="245" y="8"/>
                    <a:pt x="245" y="8"/>
                    <a:pt x="245" y="8"/>
                  </a:cubicBezTo>
                  <a:cubicBezTo>
                    <a:pt x="245" y="8"/>
                    <a:pt x="245" y="8"/>
                    <a:pt x="245" y="8"/>
                  </a:cubicBezTo>
                  <a:cubicBezTo>
                    <a:pt x="247" y="9"/>
                    <a:pt x="247" y="9"/>
                    <a:pt x="247" y="9"/>
                  </a:cubicBezTo>
                  <a:cubicBezTo>
                    <a:pt x="248" y="10"/>
                    <a:pt x="248" y="10"/>
                    <a:pt x="248" y="10"/>
                  </a:cubicBezTo>
                  <a:cubicBezTo>
                    <a:pt x="247" y="10"/>
                    <a:pt x="247" y="10"/>
                    <a:pt x="247" y="10"/>
                  </a:cubicBezTo>
                  <a:cubicBezTo>
                    <a:pt x="246" y="10"/>
                    <a:pt x="246" y="10"/>
                    <a:pt x="246" y="10"/>
                  </a:cubicBezTo>
                  <a:cubicBezTo>
                    <a:pt x="243" y="9"/>
                    <a:pt x="243" y="9"/>
                    <a:pt x="243" y="9"/>
                  </a:cubicBezTo>
                  <a:cubicBezTo>
                    <a:pt x="241" y="11"/>
                    <a:pt x="241" y="11"/>
                    <a:pt x="241" y="11"/>
                  </a:cubicBezTo>
                  <a:cubicBezTo>
                    <a:pt x="238" y="13"/>
                    <a:pt x="238" y="13"/>
                    <a:pt x="238" y="13"/>
                  </a:cubicBezTo>
                  <a:cubicBezTo>
                    <a:pt x="234" y="15"/>
                    <a:pt x="234" y="15"/>
                    <a:pt x="234" y="15"/>
                  </a:cubicBezTo>
                  <a:cubicBezTo>
                    <a:pt x="231" y="17"/>
                    <a:pt x="231" y="17"/>
                    <a:pt x="231" y="17"/>
                  </a:cubicBezTo>
                  <a:cubicBezTo>
                    <a:pt x="229" y="19"/>
                    <a:pt x="229" y="19"/>
                    <a:pt x="229" y="19"/>
                  </a:cubicBezTo>
                  <a:cubicBezTo>
                    <a:pt x="226" y="22"/>
                    <a:pt x="226" y="22"/>
                    <a:pt x="226" y="22"/>
                  </a:cubicBezTo>
                  <a:cubicBezTo>
                    <a:pt x="224" y="23"/>
                    <a:pt x="224" y="23"/>
                    <a:pt x="224" y="23"/>
                  </a:cubicBezTo>
                  <a:cubicBezTo>
                    <a:pt x="222" y="23"/>
                    <a:pt x="222" y="23"/>
                    <a:pt x="222" y="23"/>
                  </a:cubicBezTo>
                  <a:cubicBezTo>
                    <a:pt x="221" y="24"/>
                    <a:pt x="221" y="24"/>
                    <a:pt x="221" y="24"/>
                  </a:cubicBezTo>
                  <a:cubicBezTo>
                    <a:pt x="219" y="24"/>
                    <a:pt x="219" y="24"/>
                    <a:pt x="219" y="24"/>
                  </a:cubicBezTo>
                  <a:cubicBezTo>
                    <a:pt x="217" y="26"/>
                    <a:pt x="217" y="26"/>
                    <a:pt x="217" y="26"/>
                  </a:cubicBezTo>
                  <a:cubicBezTo>
                    <a:pt x="215" y="26"/>
                    <a:pt x="215" y="26"/>
                    <a:pt x="215" y="26"/>
                  </a:cubicBezTo>
                  <a:cubicBezTo>
                    <a:pt x="214" y="25"/>
                    <a:pt x="214" y="25"/>
                    <a:pt x="214" y="25"/>
                  </a:cubicBezTo>
                  <a:cubicBezTo>
                    <a:pt x="213" y="25"/>
                    <a:pt x="213" y="25"/>
                    <a:pt x="213" y="25"/>
                  </a:cubicBezTo>
                  <a:cubicBezTo>
                    <a:pt x="211" y="24"/>
                    <a:pt x="211" y="24"/>
                    <a:pt x="211" y="24"/>
                  </a:cubicBezTo>
                  <a:cubicBezTo>
                    <a:pt x="210" y="23"/>
                    <a:pt x="210" y="23"/>
                    <a:pt x="210" y="23"/>
                  </a:cubicBezTo>
                  <a:cubicBezTo>
                    <a:pt x="208" y="22"/>
                    <a:pt x="208" y="22"/>
                    <a:pt x="208" y="22"/>
                  </a:cubicBezTo>
                  <a:cubicBezTo>
                    <a:pt x="207" y="22"/>
                    <a:pt x="207" y="22"/>
                    <a:pt x="207" y="22"/>
                  </a:cubicBezTo>
                  <a:cubicBezTo>
                    <a:pt x="205" y="24"/>
                    <a:pt x="205" y="24"/>
                    <a:pt x="205" y="24"/>
                  </a:cubicBezTo>
                  <a:cubicBezTo>
                    <a:pt x="203" y="26"/>
                    <a:pt x="203" y="26"/>
                    <a:pt x="203" y="26"/>
                  </a:cubicBezTo>
                  <a:cubicBezTo>
                    <a:pt x="203" y="27"/>
                    <a:pt x="203" y="27"/>
                    <a:pt x="203" y="27"/>
                  </a:cubicBezTo>
                  <a:cubicBezTo>
                    <a:pt x="201" y="29"/>
                    <a:pt x="201" y="29"/>
                    <a:pt x="201" y="29"/>
                  </a:cubicBezTo>
                  <a:cubicBezTo>
                    <a:pt x="201" y="30"/>
                    <a:pt x="201" y="30"/>
                    <a:pt x="201" y="30"/>
                  </a:cubicBezTo>
                  <a:cubicBezTo>
                    <a:pt x="200" y="30"/>
                    <a:pt x="200" y="30"/>
                    <a:pt x="200" y="30"/>
                  </a:cubicBezTo>
                  <a:cubicBezTo>
                    <a:pt x="199" y="29"/>
                    <a:pt x="199" y="29"/>
                    <a:pt x="199" y="29"/>
                  </a:cubicBezTo>
                  <a:cubicBezTo>
                    <a:pt x="198" y="30"/>
                    <a:pt x="198" y="30"/>
                    <a:pt x="198" y="30"/>
                  </a:cubicBezTo>
                  <a:cubicBezTo>
                    <a:pt x="199" y="33"/>
                    <a:pt x="199" y="33"/>
                    <a:pt x="199" y="33"/>
                  </a:cubicBezTo>
                  <a:cubicBezTo>
                    <a:pt x="201" y="38"/>
                    <a:pt x="201" y="38"/>
                    <a:pt x="201" y="38"/>
                  </a:cubicBezTo>
                  <a:cubicBezTo>
                    <a:pt x="202" y="42"/>
                    <a:pt x="202" y="42"/>
                    <a:pt x="202" y="42"/>
                  </a:cubicBezTo>
                  <a:cubicBezTo>
                    <a:pt x="203" y="46"/>
                    <a:pt x="203" y="46"/>
                    <a:pt x="203" y="46"/>
                  </a:cubicBezTo>
                  <a:cubicBezTo>
                    <a:pt x="203" y="50"/>
                    <a:pt x="203" y="50"/>
                    <a:pt x="203" y="50"/>
                  </a:cubicBezTo>
                  <a:cubicBezTo>
                    <a:pt x="201" y="52"/>
                    <a:pt x="201" y="52"/>
                    <a:pt x="201" y="52"/>
                  </a:cubicBezTo>
                  <a:cubicBezTo>
                    <a:pt x="200" y="54"/>
                    <a:pt x="200" y="54"/>
                    <a:pt x="200" y="54"/>
                  </a:cubicBezTo>
                  <a:cubicBezTo>
                    <a:pt x="200" y="54"/>
                    <a:pt x="200" y="54"/>
                    <a:pt x="200" y="54"/>
                  </a:cubicBezTo>
                  <a:cubicBezTo>
                    <a:pt x="203" y="57"/>
                    <a:pt x="203" y="57"/>
                    <a:pt x="203" y="57"/>
                  </a:cubicBezTo>
                  <a:cubicBezTo>
                    <a:pt x="204" y="58"/>
                    <a:pt x="204" y="58"/>
                    <a:pt x="204" y="58"/>
                  </a:cubicBezTo>
                  <a:cubicBezTo>
                    <a:pt x="204" y="57"/>
                    <a:pt x="204" y="57"/>
                    <a:pt x="204" y="57"/>
                  </a:cubicBezTo>
                  <a:cubicBezTo>
                    <a:pt x="204" y="57"/>
                    <a:pt x="204" y="57"/>
                    <a:pt x="204" y="57"/>
                  </a:cubicBezTo>
                  <a:cubicBezTo>
                    <a:pt x="205" y="57"/>
                    <a:pt x="205" y="57"/>
                    <a:pt x="205" y="57"/>
                  </a:cubicBezTo>
                  <a:cubicBezTo>
                    <a:pt x="206" y="57"/>
                    <a:pt x="206" y="57"/>
                    <a:pt x="206" y="57"/>
                  </a:cubicBezTo>
                  <a:cubicBezTo>
                    <a:pt x="205" y="57"/>
                    <a:pt x="205" y="57"/>
                    <a:pt x="205" y="57"/>
                  </a:cubicBezTo>
                  <a:cubicBezTo>
                    <a:pt x="205" y="58"/>
                    <a:pt x="205" y="58"/>
                    <a:pt x="205" y="58"/>
                  </a:cubicBezTo>
                  <a:cubicBezTo>
                    <a:pt x="208" y="61"/>
                    <a:pt x="208" y="61"/>
                    <a:pt x="208" y="61"/>
                  </a:cubicBezTo>
                  <a:cubicBezTo>
                    <a:pt x="208" y="61"/>
                    <a:pt x="208" y="61"/>
                    <a:pt x="208" y="61"/>
                  </a:cubicBezTo>
                  <a:cubicBezTo>
                    <a:pt x="206" y="61"/>
                    <a:pt x="206" y="61"/>
                    <a:pt x="206" y="61"/>
                  </a:cubicBezTo>
                  <a:cubicBezTo>
                    <a:pt x="206" y="62"/>
                    <a:pt x="206" y="62"/>
                    <a:pt x="206" y="62"/>
                  </a:cubicBezTo>
                  <a:cubicBezTo>
                    <a:pt x="206" y="65"/>
                    <a:pt x="206" y="65"/>
                    <a:pt x="206" y="65"/>
                  </a:cubicBezTo>
                  <a:cubicBezTo>
                    <a:pt x="206" y="66"/>
                    <a:pt x="206" y="66"/>
                    <a:pt x="206" y="66"/>
                  </a:cubicBezTo>
                  <a:cubicBezTo>
                    <a:pt x="207" y="67"/>
                    <a:pt x="207" y="67"/>
                    <a:pt x="207" y="67"/>
                  </a:cubicBezTo>
                  <a:cubicBezTo>
                    <a:pt x="208" y="66"/>
                    <a:pt x="208" y="66"/>
                    <a:pt x="208" y="66"/>
                  </a:cubicBezTo>
                  <a:cubicBezTo>
                    <a:pt x="209" y="66"/>
                    <a:pt x="209" y="66"/>
                    <a:pt x="209" y="66"/>
                  </a:cubicBezTo>
                  <a:cubicBezTo>
                    <a:pt x="210" y="66"/>
                    <a:pt x="210" y="66"/>
                    <a:pt x="210" y="66"/>
                  </a:cubicBezTo>
                  <a:cubicBezTo>
                    <a:pt x="210" y="67"/>
                    <a:pt x="210" y="67"/>
                    <a:pt x="210" y="67"/>
                  </a:cubicBezTo>
                  <a:cubicBezTo>
                    <a:pt x="212" y="67"/>
                    <a:pt x="212" y="67"/>
                    <a:pt x="212" y="67"/>
                  </a:cubicBezTo>
                  <a:cubicBezTo>
                    <a:pt x="214" y="67"/>
                    <a:pt x="214" y="67"/>
                    <a:pt x="214" y="67"/>
                  </a:cubicBezTo>
                  <a:cubicBezTo>
                    <a:pt x="216" y="68"/>
                    <a:pt x="216" y="68"/>
                    <a:pt x="216" y="68"/>
                  </a:cubicBezTo>
                  <a:cubicBezTo>
                    <a:pt x="214" y="69"/>
                    <a:pt x="214" y="69"/>
                    <a:pt x="214" y="69"/>
                  </a:cubicBezTo>
                  <a:cubicBezTo>
                    <a:pt x="214" y="70"/>
                    <a:pt x="214" y="70"/>
                    <a:pt x="214" y="70"/>
                  </a:cubicBezTo>
                  <a:cubicBezTo>
                    <a:pt x="214" y="72"/>
                    <a:pt x="214" y="72"/>
                    <a:pt x="214" y="72"/>
                  </a:cubicBezTo>
                  <a:cubicBezTo>
                    <a:pt x="212" y="72"/>
                    <a:pt x="212" y="72"/>
                    <a:pt x="212" y="72"/>
                  </a:cubicBezTo>
                  <a:cubicBezTo>
                    <a:pt x="212" y="71"/>
                    <a:pt x="212" y="71"/>
                    <a:pt x="212" y="71"/>
                  </a:cubicBezTo>
                  <a:cubicBezTo>
                    <a:pt x="211" y="70"/>
                    <a:pt x="211" y="70"/>
                    <a:pt x="211" y="70"/>
                  </a:cubicBezTo>
                  <a:cubicBezTo>
                    <a:pt x="210" y="71"/>
                    <a:pt x="210" y="71"/>
                    <a:pt x="210" y="71"/>
                  </a:cubicBezTo>
                  <a:cubicBezTo>
                    <a:pt x="208" y="71"/>
                    <a:pt x="208" y="71"/>
                    <a:pt x="208" y="71"/>
                  </a:cubicBezTo>
                  <a:cubicBezTo>
                    <a:pt x="208" y="70"/>
                    <a:pt x="208" y="70"/>
                    <a:pt x="208" y="70"/>
                  </a:cubicBezTo>
                  <a:cubicBezTo>
                    <a:pt x="207" y="68"/>
                    <a:pt x="207" y="68"/>
                    <a:pt x="207" y="68"/>
                  </a:cubicBezTo>
                  <a:cubicBezTo>
                    <a:pt x="206" y="68"/>
                    <a:pt x="206" y="68"/>
                    <a:pt x="206" y="68"/>
                  </a:cubicBezTo>
                  <a:cubicBezTo>
                    <a:pt x="205" y="68"/>
                    <a:pt x="205" y="68"/>
                    <a:pt x="205" y="68"/>
                  </a:cubicBezTo>
                  <a:cubicBezTo>
                    <a:pt x="204" y="67"/>
                    <a:pt x="204" y="67"/>
                    <a:pt x="204" y="67"/>
                  </a:cubicBezTo>
                  <a:cubicBezTo>
                    <a:pt x="204" y="65"/>
                    <a:pt x="204" y="65"/>
                    <a:pt x="204" y="65"/>
                  </a:cubicBezTo>
                  <a:cubicBezTo>
                    <a:pt x="206" y="61"/>
                    <a:pt x="206" y="61"/>
                    <a:pt x="206" y="61"/>
                  </a:cubicBezTo>
                  <a:cubicBezTo>
                    <a:pt x="205" y="60"/>
                    <a:pt x="205" y="60"/>
                    <a:pt x="205" y="60"/>
                  </a:cubicBezTo>
                  <a:cubicBezTo>
                    <a:pt x="205" y="60"/>
                    <a:pt x="205" y="60"/>
                    <a:pt x="205" y="60"/>
                  </a:cubicBezTo>
                  <a:cubicBezTo>
                    <a:pt x="204" y="61"/>
                    <a:pt x="204" y="61"/>
                    <a:pt x="204" y="61"/>
                  </a:cubicBezTo>
                  <a:cubicBezTo>
                    <a:pt x="204" y="65"/>
                    <a:pt x="204" y="65"/>
                    <a:pt x="204" y="65"/>
                  </a:cubicBezTo>
                  <a:cubicBezTo>
                    <a:pt x="203" y="67"/>
                    <a:pt x="203" y="67"/>
                    <a:pt x="203" y="67"/>
                  </a:cubicBezTo>
                  <a:cubicBezTo>
                    <a:pt x="202" y="68"/>
                    <a:pt x="202" y="68"/>
                    <a:pt x="202" y="68"/>
                  </a:cubicBezTo>
                  <a:cubicBezTo>
                    <a:pt x="202" y="69"/>
                    <a:pt x="202" y="69"/>
                    <a:pt x="202" y="69"/>
                  </a:cubicBezTo>
                  <a:cubicBezTo>
                    <a:pt x="203" y="68"/>
                    <a:pt x="203" y="68"/>
                    <a:pt x="203" y="68"/>
                  </a:cubicBezTo>
                  <a:cubicBezTo>
                    <a:pt x="204" y="68"/>
                    <a:pt x="204" y="68"/>
                    <a:pt x="204" y="68"/>
                  </a:cubicBezTo>
                  <a:cubicBezTo>
                    <a:pt x="204" y="69"/>
                    <a:pt x="204" y="69"/>
                    <a:pt x="204" y="69"/>
                  </a:cubicBezTo>
                  <a:cubicBezTo>
                    <a:pt x="206" y="69"/>
                    <a:pt x="206" y="69"/>
                    <a:pt x="206" y="69"/>
                  </a:cubicBezTo>
                  <a:cubicBezTo>
                    <a:pt x="206" y="70"/>
                    <a:pt x="206" y="70"/>
                    <a:pt x="206" y="70"/>
                  </a:cubicBezTo>
                  <a:cubicBezTo>
                    <a:pt x="206" y="72"/>
                    <a:pt x="206" y="72"/>
                    <a:pt x="206" y="72"/>
                  </a:cubicBezTo>
                  <a:cubicBezTo>
                    <a:pt x="205" y="74"/>
                    <a:pt x="205" y="74"/>
                    <a:pt x="205" y="74"/>
                  </a:cubicBezTo>
                  <a:cubicBezTo>
                    <a:pt x="203" y="74"/>
                    <a:pt x="203" y="74"/>
                    <a:pt x="203" y="74"/>
                  </a:cubicBezTo>
                  <a:cubicBezTo>
                    <a:pt x="205" y="72"/>
                    <a:pt x="205" y="72"/>
                    <a:pt x="205" y="72"/>
                  </a:cubicBezTo>
                  <a:cubicBezTo>
                    <a:pt x="205" y="71"/>
                    <a:pt x="205" y="71"/>
                    <a:pt x="205" y="71"/>
                  </a:cubicBezTo>
                  <a:cubicBezTo>
                    <a:pt x="204" y="71"/>
                    <a:pt x="204" y="71"/>
                    <a:pt x="204" y="71"/>
                  </a:cubicBezTo>
                  <a:cubicBezTo>
                    <a:pt x="203" y="71"/>
                    <a:pt x="203" y="71"/>
                    <a:pt x="203" y="71"/>
                  </a:cubicBezTo>
                  <a:cubicBezTo>
                    <a:pt x="203" y="71"/>
                    <a:pt x="203" y="71"/>
                    <a:pt x="203" y="71"/>
                  </a:cubicBezTo>
                  <a:cubicBezTo>
                    <a:pt x="201" y="73"/>
                    <a:pt x="201" y="73"/>
                    <a:pt x="201" y="73"/>
                  </a:cubicBezTo>
                  <a:cubicBezTo>
                    <a:pt x="201" y="74"/>
                    <a:pt x="201" y="74"/>
                    <a:pt x="201" y="74"/>
                  </a:cubicBezTo>
                  <a:cubicBezTo>
                    <a:pt x="200" y="74"/>
                    <a:pt x="200" y="74"/>
                    <a:pt x="200" y="74"/>
                  </a:cubicBezTo>
                  <a:cubicBezTo>
                    <a:pt x="198" y="75"/>
                    <a:pt x="198" y="75"/>
                    <a:pt x="198" y="75"/>
                  </a:cubicBezTo>
                  <a:cubicBezTo>
                    <a:pt x="198" y="74"/>
                    <a:pt x="198" y="74"/>
                    <a:pt x="198" y="74"/>
                  </a:cubicBezTo>
                  <a:cubicBezTo>
                    <a:pt x="198" y="73"/>
                    <a:pt x="198" y="73"/>
                    <a:pt x="198" y="73"/>
                  </a:cubicBezTo>
                  <a:cubicBezTo>
                    <a:pt x="196" y="73"/>
                    <a:pt x="196" y="73"/>
                    <a:pt x="196" y="73"/>
                  </a:cubicBezTo>
                  <a:cubicBezTo>
                    <a:pt x="195" y="73"/>
                    <a:pt x="195" y="73"/>
                    <a:pt x="195" y="73"/>
                  </a:cubicBezTo>
                  <a:cubicBezTo>
                    <a:pt x="195" y="72"/>
                    <a:pt x="195" y="72"/>
                    <a:pt x="195" y="72"/>
                  </a:cubicBezTo>
                  <a:cubicBezTo>
                    <a:pt x="194" y="72"/>
                    <a:pt x="194" y="72"/>
                    <a:pt x="194" y="72"/>
                  </a:cubicBezTo>
                  <a:cubicBezTo>
                    <a:pt x="193" y="72"/>
                    <a:pt x="193" y="72"/>
                    <a:pt x="193" y="72"/>
                  </a:cubicBezTo>
                  <a:cubicBezTo>
                    <a:pt x="192" y="72"/>
                    <a:pt x="192" y="72"/>
                    <a:pt x="192" y="72"/>
                  </a:cubicBezTo>
                  <a:cubicBezTo>
                    <a:pt x="192" y="71"/>
                    <a:pt x="192" y="71"/>
                    <a:pt x="192" y="71"/>
                  </a:cubicBezTo>
                  <a:cubicBezTo>
                    <a:pt x="191" y="70"/>
                    <a:pt x="191" y="70"/>
                    <a:pt x="191" y="70"/>
                  </a:cubicBezTo>
                  <a:cubicBezTo>
                    <a:pt x="191" y="71"/>
                    <a:pt x="191" y="71"/>
                    <a:pt x="191" y="71"/>
                  </a:cubicBezTo>
                  <a:cubicBezTo>
                    <a:pt x="190" y="71"/>
                    <a:pt x="190" y="71"/>
                    <a:pt x="190" y="71"/>
                  </a:cubicBezTo>
                  <a:cubicBezTo>
                    <a:pt x="190" y="69"/>
                    <a:pt x="190" y="69"/>
                    <a:pt x="190" y="69"/>
                  </a:cubicBezTo>
                  <a:cubicBezTo>
                    <a:pt x="189" y="68"/>
                    <a:pt x="189" y="68"/>
                    <a:pt x="189" y="68"/>
                  </a:cubicBezTo>
                  <a:cubicBezTo>
                    <a:pt x="189" y="67"/>
                    <a:pt x="189" y="67"/>
                    <a:pt x="189" y="67"/>
                  </a:cubicBezTo>
                  <a:cubicBezTo>
                    <a:pt x="191" y="67"/>
                    <a:pt x="191" y="67"/>
                    <a:pt x="191" y="67"/>
                  </a:cubicBezTo>
                  <a:cubicBezTo>
                    <a:pt x="192" y="65"/>
                    <a:pt x="192" y="65"/>
                    <a:pt x="192" y="65"/>
                  </a:cubicBezTo>
                  <a:cubicBezTo>
                    <a:pt x="193" y="65"/>
                    <a:pt x="193" y="65"/>
                    <a:pt x="193" y="65"/>
                  </a:cubicBezTo>
                  <a:cubicBezTo>
                    <a:pt x="193" y="64"/>
                    <a:pt x="193" y="64"/>
                    <a:pt x="193" y="64"/>
                  </a:cubicBezTo>
                  <a:cubicBezTo>
                    <a:pt x="193" y="63"/>
                    <a:pt x="193" y="63"/>
                    <a:pt x="193" y="63"/>
                  </a:cubicBezTo>
                  <a:cubicBezTo>
                    <a:pt x="192" y="62"/>
                    <a:pt x="192" y="62"/>
                    <a:pt x="192" y="62"/>
                  </a:cubicBezTo>
                  <a:cubicBezTo>
                    <a:pt x="191" y="61"/>
                    <a:pt x="191" y="61"/>
                    <a:pt x="191" y="61"/>
                  </a:cubicBezTo>
                  <a:cubicBezTo>
                    <a:pt x="189" y="61"/>
                    <a:pt x="189" y="61"/>
                    <a:pt x="189" y="61"/>
                  </a:cubicBezTo>
                  <a:cubicBezTo>
                    <a:pt x="187" y="62"/>
                    <a:pt x="187" y="62"/>
                    <a:pt x="187" y="62"/>
                  </a:cubicBezTo>
                  <a:cubicBezTo>
                    <a:pt x="186" y="62"/>
                    <a:pt x="186" y="62"/>
                    <a:pt x="186" y="62"/>
                  </a:cubicBezTo>
                  <a:cubicBezTo>
                    <a:pt x="185" y="62"/>
                    <a:pt x="185" y="62"/>
                    <a:pt x="185" y="62"/>
                  </a:cubicBezTo>
                  <a:cubicBezTo>
                    <a:pt x="184" y="62"/>
                    <a:pt x="184" y="62"/>
                    <a:pt x="184" y="62"/>
                  </a:cubicBezTo>
                  <a:cubicBezTo>
                    <a:pt x="180" y="63"/>
                    <a:pt x="180" y="63"/>
                    <a:pt x="180" y="63"/>
                  </a:cubicBezTo>
                  <a:cubicBezTo>
                    <a:pt x="180" y="64"/>
                    <a:pt x="180" y="64"/>
                    <a:pt x="180" y="64"/>
                  </a:cubicBezTo>
                  <a:cubicBezTo>
                    <a:pt x="181" y="64"/>
                    <a:pt x="181" y="64"/>
                    <a:pt x="181" y="64"/>
                  </a:cubicBezTo>
                  <a:cubicBezTo>
                    <a:pt x="182" y="66"/>
                    <a:pt x="182" y="66"/>
                    <a:pt x="182" y="66"/>
                  </a:cubicBezTo>
                  <a:cubicBezTo>
                    <a:pt x="182" y="66"/>
                    <a:pt x="182" y="66"/>
                    <a:pt x="182" y="66"/>
                  </a:cubicBezTo>
                  <a:cubicBezTo>
                    <a:pt x="181" y="66"/>
                    <a:pt x="181" y="66"/>
                    <a:pt x="181" y="66"/>
                  </a:cubicBezTo>
                  <a:cubicBezTo>
                    <a:pt x="180" y="66"/>
                    <a:pt x="180" y="66"/>
                    <a:pt x="180" y="66"/>
                  </a:cubicBezTo>
                  <a:cubicBezTo>
                    <a:pt x="179" y="65"/>
                    <a:pt x="179" y="65"/>
                    <a:pt x="179" y="65"/>
                  </a:cubicBezTo>
                  <a:cubicBezTo>
                    <a:pt x="178" y="65"/>
                    <a:pt x="178" y="65"/>
                    <a:pt x="178" y="65"/>
                  </a:cubicBezTo>
                  <a:cubicBezTo>
                    <a:pt x="176" y="64"/>
                    <a:pt x="176" y="64"/>
                    <a:pt x="176" y="64"/>
                  </a:cubicBezTo>
                  <a:cubicBezTo>
                    <a:pt x="174" y="65"/>
                    <a:pt x="174" y="65"/>
                    <a:pt x="174" y="65"/>
                  </a:cubicBezTo>
                  <a:cubicBezTo>
                    <a:pt x="173" y="66"/>
                    <a:pt x="173" y="66"/>
                    <a:pt x="173" y="66"/>
                  </a:cubicBezTo>
                  <a:cubicBezTo>
                    <a:pt x="173" y="66"/>
                    <a:pt x="173" y="66"/>
                    <a:pt x="173" y="66"/>
                  </a:cubicBezTo>
                  <a:cubicBezTo>
                    <a:pt x="171" y="66"/>
                    <a:pt x="171" y="66"/>
                    <a:pt x="171" y="66"/>
                  </a:cubicBezTo>
                  <a:cubicBezTo>
                    <a:pt x="171" y="66"/>
                    <a:pt x="171" y="66"/>
                    <a:pt x="171" y="66"/>
                  </a:cubicBezTo>
                  <a:cubicBezTo>
                    <a:pt x="170" y="66"/>
                    <a:pt x="170" y="66"/>
                    <a:pt x="170" y="66"/>
                  </a:cubicBezTo>
                  <a:cubicBezTo>
                    <a:pt x="168" y="67"/>
                    <a:pt x="168" y="67"/>
                    <a:pt x="168" y="67"/>
                  </a:cubicBezTo>
                  <a:cubicBezTo>
                    <a:pt x="168" y="68"/>
                    <a:pt x="168" y="68"/>
                    <a:pt x="168" y="68"/>
                  </a:cubicBezTo>
                  <a:cubicBezTo>
                    <a:pt x="167" y="68"/>
                    <a:pt x="167" y="68"/>
                    <a:pt x="167" y="68"/>
                  </a:cubicBezTo>
                  <a:cubicBezTo>
                    <a:pt x="166" y="69"/>
                    <a:pt x="166" y="69"/>
                    <a:pt x="166" y="69"/>
                  </a:cubicBezTo>
                  <a:cubicBezTo>
                    <a:pt x="164" y="70"/>
                    <a:pt x="164" y="70"/>
                    <a:pt x="164" y="70"/>
                  </a:cubicBezTo>
                  <a:cubicBezTo>
                    <a:pt x="163" y="70"/>
                    <a:pt x="163" y="70"/>
                    <a:pt x="163" y="70"/>
                  </a:cubicBezTo>
                  <a:cubicBezTo>
                    <a:pt x="164" y="69"/>
                    <a:pt x="164" y="69"/>
                    <a:pt x="164" y="69"/>
                  </a:cubicBezTo>
                  <a:cubicBezTo>
                    <a:pt x="164" y="69"/>
                    <a:pt x="164" y="69"/>
                    <a:pt x="164" y="69"/>
                  </a:cubicBezTo>
                  <a:cubicBezTo>
                    <a:pt x="163" y="69"/>
                    <a:pt x="163" y="69"/>
                    <a:pt x="163" y="69"/>
                  </a:cubicBezTo>
                  <a:cubicBezTo>
                    <a:pt x="162" y="70"/>
                    <a:pt x="162" y="70"/>
                    <a:pt x="162" y="70"/>
                  </a:cubicBezTo>
                  <a:cubicBezTo>
                    <a:pt x="162" y="71"/>
                    <a:pt x="162" y="71"/>
                    <a:pt x="162" y="71"/>
                  </a:cubicBezTo>
                  <a:cubicBezTo>
                    <a:pt x="164" y="73"/>
                    <a:pt x="164" y="73"/>
                    <a:pt x="164" y="73"/>
                  </a:cubicBezTo>
                  <a:cubicBezTo>
                    <a:pt x="165" y="76"/>
                    <a:pt x="165" y="76"/>
                    <a:pt x="165" y="76"/>
                  </a:cubicBezTo>
                  <a:cubicBezTo>
                    <a:pt x="167" y="76"/>
                    <a:pt x="167" y="76"/>
                    <a:pt x="167" y="76"/>
                  </a:cubicBezTo>
                  <a:cubicBezTo>
                    <a:pt x="168" y="78"/>
                    <a:pt x="168" y="78"/>
                    <a:pt x="168" y="78"/>
                  </a:cubicBezTo>
                  <a:cubicBezTo>
                    <a:pt x="170" y="79"/>
                    <a:pt x="170" y="79"/>
                    <a:pt x="170" y="79"/>
                  </a:cubicBezTo>
                  <a:cubicBezTo>
                    <a:pt x="170" y="80"/>
                    <a:pt x="170" y="80"/>
                    <a:pt x="170" y="80"/>
                  </a:cubicBezTo>
                  <a:cubicBezTo>
                    <a:pt x="172" y="80"/>
                    <a:pt x="172" y="80"/>
                    <a:pt x="172" y="80"/>
                  </a:cubicBezTo>
                  <a:cubicBezTo>
                    <a:pt x="173" y="81"/>
                    <a:pt x="173" y="81"/>
                    <a:pt x="173" y="81"/>
                  </a:cubicBezTo>
                  <a:cubicBezTo>
                    <a:pt x="173" y="82"/>
                    <a:pt x="173" y="82"/>
                    <a:pt x="173" y="82"/>
                  </a:cubicBezTo>
                  <a:cubicBezTo>
                    <a:pt x="170" y="82"/>
                    <a:pt x="170" y="82"/>
                    <a:pt x="170" y="82"/>
                  </a:cubicBezTo>
                  <a:cubicBezTo>
                    <a:pt x="170" y="80"/>
                    <a:pt x="170" y="80"/>
                    <a:pt x="170" y="80"/>
                  </a:cubicBezTo>
                  <a:cubicBezTo>
                    <a:pt x="169" y="79"/>
                    <a:pt x="169" y="79"/>
                    <a:pt x="169" y="79"/>
                  </a:cubicBezTo>
                  <a:cubicBezTo>
                    <a:pt x="168" y="79"/>
                    <a:pt x="168" y="79"/>
                    <a:pt x="168" y="79"/>
                  </a:cubicBezTo>
                  <a:cubicBezTo>
                    <a:pt x="167" y="79"/>
                    <a:pt x="167" y="79"/>
                    <a:pt x="167" y="79"/>
                  </a:cubicBezTo>
                  <a:cubicBezTo>
                    <a:pt x="166" y="80"/>
                    <a:pt x="166" y="80"/>
                    <a:pt x="166" y="80"/>
                  </a:cubicBezTo>
                  <a:cubicBezTo>
                    <a:pt x="165" y="80"/>
                    <a:pt x="165" y="80"/>
                    <a:pt x="165" y="80"/>
                  </a:cubicBezTo>
                  <a:cubicBezTo>
                    <a:pt x="164" y="79"/>
                    <a:pt x="164" y="79"/>
                    <a:pt x="164" y="79"/>
                  </a:cubicBezTo>
                  <a:cubicBezTo>
                    <a:pt x="165" y="78"/>
                    <a:pt x="165" y="78"/>
                    <a:pt x="165" y="78"/>
                  </a:cubicBezTo>
                  <a:cubicBezTo>
                    <a:pt x="165" y="77"/>
                    <a:pt x="165" y="77"/>
                    <a:pt x="165" y="77"/>
                  </a:cubicBezTo>
                  <a:cubicBezTo>
                    <a:pt x="164" y="77"/>
                    <a:pt x="164" y="77"/>
                    <a:pt x="164" y="77"/>
                  </a:cubicBezTo>
                  <a:cubicBezTo>
                    <a:pt x="163" y="79"/>
                    <a:pt x="163" y="79"/>
                    <a:pt x="163" y="79"/>
                  </a:cubicBezTo>
                  <a:cubicBezTo>
                    <a:pt x="164" y="81"/>
                    <a:pt x="164" y="81"/>
                    <a:pt x="164" y="81"/>
                  </a:cubicBezTo>
                  <a:cubicBezTo>
                    <a:pt x="164" y="82"/>
                    <a:pt x="164" y="82"/>
                    <a:pt x="164" y="82"/>
                  </a:cubicBezTo>
                  <a:cubicBezTo>
                    <a:pt x="164" y="83"/>
                    <a:pt x="164" y="83"/>
                    <a:pt x="164" y="83"/>
                  </a:cubicBezTo>
                  <a:cubicBezTo>
                    <a:pt x="163" y="84"/>
                    <a:pt x="163" y="84"/>
                    <a:pt x="163" y="84"/>
                  </a:cubicBezTo>
                  <a:cubicBezTo>
                    <a:pt x="162" y="85"/>
                    <a:pt x="162" y="85"/>
                    <a:pt x="162" y="85"/>
                  </a:cubicBezTo>
                  <a:cubicBezTo>
                    <a:pt x="161" y="87"/>
                    <a:pt x="161" y="87"/>
                    <a:pt x="161" y="87"/>
                  </a:cubicBezTo>
                  <a:cubicBezTo>
                    <a:pt x="162" y="89"/>
                    <a:pt x="162" y="89"/>
                    <a:pt x="162" y="89"/>
                  </a:cubicBezTo>
                  <a:cubicBezTo>
                    <a:pt x="164" y="91"/>
                    <a:pt x="164" y="91"/>
                    <a:pt x="164" y="91"/>
                  </a:cubicBezTo>
                  <a:cubicBezTo>
                    <a:pt x="166" y="92"/>
                    <a:pt x="166" y="92"/>
                    <a:pt x="166" y="92"/>
                  </a:cubicBezTo>
                  <a:cubicBezTo>
                    <a:pt x="167" y="94"/>
                    <a:pt x="167" y="94"/>
                    <a:pt x="167" y="94"/>
                  </a:cubicBezTo>
                  <a:cubicBezTo>
                    <a:pt x="168" y="94"/>
                    <a:pt x="168" y="94"/>
                    <a:pt x="168" y="94"/>
                  </a:cubicBezTo>
                  <a:cubicBezTo>
                    <a:pt x="170" y="93"/>
                    <a:pt x="170" y="93"/>
                    <a:pt x="170" y="93"/>
                  </a:cubicBezTo>
                  <a:cubicBezTo>
                    <a:pt x="171" y="92"/>
                    <a:pt x="171" y="92"/>
                    <a:pt x="171" y="92"/>
                  </a:cubicBezTo>
                  <a:cubicBezTo>
                    <a:pt x="173" y="93"/>
                    <a:pt x="173" y="93"/>
                    <a:pt x="173" y="93"/>
                  </a:cubicBezTo>
                  <a:cubicBezTo>
                    <a:pt x="176" y="93"/>
                    <a:pt x="176" y="93"/>
                    <a:pt x="176" y="93"/>
                  </a:cubicBezTo>
                  <a:cubicBezTo>
                    <a:pt x="177" y="94"/>
                    <a:pt x="177" y="94"/>
                    <a:pt x="177" y="94"/>
                  </a:cubicBezTo>
                  <a:cubicBezTo>
                    <a:pt x="177" y="95"/>
                    <a:pt x="177" y="95"/>
                    <a:pt x="177" y="95"/>
                  </a:cubicBezTo>
                  <a:cubicBezTo>
                    <a:pt x="178" y="96"/>
                    <a:pt x="178" y="96"/>
                    <a:pt x="178" y="96"/>
                  </a:cubicBezTo>
                  <a:cubicBezTo>
                    <a:pt x="178" y="95"/>
                    <a:pt x="178" y="95"/>
                    <a:pt x="178" y="95"/>
                  </a:cubicBezTo>
                  <a:cubicBezTo>
                    <a:pt x="178" y="93"/>
                    <a:pt x="178" y="93"/>
                    <a:pt x="178" y="93"/>
                  </a:cubicBezTo>
                  <a:cubicBezTo>
                    <a:pt x="179" y="93"/>
                    <a:pt x="179" y="93"/>
                    <a:pt x="179" y="93"/>
                  </a:cubicBezTo>
                  <a:cubicBezTo>
                    <a:pt x="180" y="93"/>
                    <a:pt x="180" y="93"/>
                    <a:pt x="180" y="93"/>
                  </a:cubicBezTo>
                  <a:cubicBezTo>
                    <a:pt x="180" y="94"/>
                    <a:pt x="180" y="94"/>
                    <a:pt x="180" y="94"/>
                  </a:cubicBezTo>
                  <a:cubicBezTo>
                    <a:pt x="179" y="95"/>
                    <a:pt x="179" y="95"/>
                    <a:pt x="179" y="95"/>
                  </a:cubicBezTo>
                  <a:cubicBezTo>
                    <a:pt x="179" y="97"/>
                    <a:pt x="179" y="97"/>
                    <a:pt x="179" y="97"/>
                  </a:cubicBezTo>
                  <a:cubicBezTo>
                    <a:pt x="179" y="97"/>
                    <a:pt x="179" y="97"/>
                    <a:pt x="179" y="97"/>
                  </a:cubicBezTo>
                  <a:cubicBezTo>
                    <a:pt x="181" y="95"/>
                    <a:pt x="181" y="95"/>
                    <a:pt x="181" y="95"/>
                  </a:cubicBezTo>
                  <a:cubicBezTo>
                    <a:pt x="181" y="95"/>
                    <a:pt x="181" y="95"/>
                    <a:pt x="181" y="95"/>
                  </a:cubicBezTo>
                  <a:cubicBezTo>
                    <a:pt x="183" y="94"/>
                    <a:pt x="183" y="94"/>
                    <a:pt x="183" y="94"/>
                  </a:cubicBezTo>
                  <a:cubicBezTo>
                    <a:pt x="186" y="93"/>
                    <a:pt x="186" y="93"/>
                    <a:pt x="186" y="93"/>
                  </a:cubicBezTo>
                  <a:cubicBezTo>
                    <a:pt x="188" y="92"/>
                    <a:pt x="188" y="92"/>
                    <a:pt x="188" y="92"/>
                  </a:cubicBezTo>
                  <a:cubicBezTo>
                    <a:pt x="189" y="91"/>
                    <a:pt x="189" y="91"/>
                    <a:pt x="189" y="91"/>
                  </a:cubicBezTo>
                  <a:cubicBezTo>
                    <a:pt x="189" y="91"/>
                    <a:pt x="189" y="91"/>
                    <a:pt x="189" y="91"/>
                  </a:cubicBezTo>
                  <a:cubicBezTo>
                    <a:pt x="189" y="92"/>
                    <a:pt x="189" y="92"/>
                    <a:pt x="189" y="92"/>
                  </a:cubicBezTo>
                  <a:cubicBezTo>
                    <a:pt x="190" y="92"/>
                    <a:pt x="190" y="92"/>
                    <a:pt x="190" y="92"/>
                  </a:cubicBezTo>
                  <a:cubicBezTo>
                    <a:pt x="192" y="91"/>
                    <a:pt x="192" y="91"/>
                    <a:pt x="192" y="91"/>
                  </a:cubicBezTo>
                  <a:cubicBezTo>
                    <a:pt x="194" y="91"/>
                    <a:pt x="194" y="91"/>
                    <a:pt x="194" y="91"/>
                  </a:cubicBezTo>
                  <a:cubicBezTo>
                    <a:pt x="194" y="90"/>
                    <a:pt x="194" y="90"/>
                    <a:pt x="194" y="90"/>
                  </a:cubicBezTo>
                  <a:cubicBezTo>
                    <a:pt x="194" y="91"/>
                    <a:pt x="194" y="91"/>
                    <a:pt x="194" y="91"/>
                  </a:cubicBezTo>
                  <a:cubicBezTo>
                    <a:pt x="192" y="92"/>
                    <a:pt x="192" y="92"/>
                    <a:pt x="192" y="92"/>
                  </a:cubicBezTo>
                  <a:cubicBezTo>
                    <a:pt x="193" y="93"/>
                    <a:pt x="193" y="93"/>
                    <a:pt x="193" y="93"/>
                  </a:cubicBezTo>
                  <a:cubicBezTo>
                    <a:pt x="193" y="93"/>
                    <a:pt x="193" y="93"/>
                    <a:pt x="193" y="93"/>
                  </a:cubicBezTo>
                  <a:cubicBezTo>
                    <a:pt x="192" y="95"/>
                    <a:pt x="192" y="95"/>
                    <a:pt x="192" y="95"/>
                  </a:cubicBezTo>
                  <a:cubicBezTo>
                    <a:pt x="190" y="95"/>
                    <a:pt x="190" y="95"/>
                    <a:pt x="190" y="95"/>
                  </a:cubicBezTo>
                  <a:cubicBezTo>
                    <a:pt x="190" y="95"/>
                    <a:pt x="190" y="95"/>
                    <a:pt x="190" y="95"/>
                  </a:cubicBezTo>
                  <a:cubicBezTo>
                    <a:pt x="189" y="95"/>
                    <a:pt x="189" y="95"/>
                    <a:pt x="189" y="95"/>
                  </a:cubicBezTo>
                  <a:cubicBezTo>
                    <a:pt x="187" y="96"/>
                    <a:pt x="187" y="96"/>
                    <a:pt x="187" y="96"/>
                  </a:cubicBezTo>
                  <a:cubicBezTo>
                    <a:pt x="187" y="96"/>
                    <a:pt x="187" y="96"/>
                    <a:pt x="187" y="96"/>
                  </a:cubicBezTo>
                  <a:cubicBezTo>
                    <a:pt x="189" y="96"/>
                    <a:pt x="189" y="96"/>
                    <a:pt x="189" y="96"/>
                  </a:cubicBezTo>
                  <a:cubicBezTo>
                    <a:pt x="190" y="97"/>
                    <a:pt x="190" y="97"/>
                    <a:pt x="190" y="97"/>
                  </a:cubicBezTo>
                  <a:cubicBezTo>
                    <a:pt x="189" y="99"/>
                    <a:pt x="189" y="99"/>
                    <a:pt x="189" y="99"/>
                  </a:cubicBezTo>
                  <a:cubicBezTo>
                    <a:pt x="187" y="101"/>
                    <a:pt x="187" y="101"/>
                    <a:pt x="187" y="101"/>
                  </a:cubicBezTo>
                  <a:cubicBezTo>
                    <a:pt x="187" y="103"/>
                    <a:pt x="187" y="103"/>
                    <a:pt x="187" y="103"/>
                  </a:cubicBezTo>
                  <a:cubicBezTo>
                    <a:pt x="186" y="104"/>
                    <a:pt x="186" y="104"/>
                    <a:pt x="186" y="104"/>
                  </a:cubicBezTo>
                  <a:cubicBezTo>
                    <a:pt x="186" y="104"/>
                    <a:pt x="186" y="104"/>
                    <a:pt x="186" y="104"/>
                  </a:cubicBezTo>
                  <a:cubicBezTo>
                    <a:pt x="186" y="105"/>
                    <a:pt x="186" y="105"/>
                    <a:pt x="186" y="105"/>
                  </a:cubicBezTo>
                  <a:cubicBezTo>
                    <a:pt x="187" y="106"/>
                    <a:pt x="187" y="106"/>
                    <a:pt x="187" y="106"/>
                  </a:cubicBezTo>
                  <a:cubicBezTo>
                    <a:pt x="186" y="107"/>
                    <a:pt x="186" y="107"/>
                    <a:pt x="186" y="107"/>
                  </a:cubicBezTo>
                  <a:cubicBezTo>
                    <a:pt x="185" y="109"/>
                    <a:pt x="185" y="109"/>
                    <a:pt x="185" y="109"/>
                  </a:cubicBezTo>
                  <a:cubicBezTo>
                    <a:pt x="184" y="110"/>
                    <a:pt x="184" y="110"/>
                    <a:pt x="184" y="110"/>
                  </a:cubicBezTo>
                  <a:cubicBezTo>
                    <a:pt x="183" y="109"/>
                    <a:pt x="183" y="109"/>
                    <a:pt x="183" y="109"/>
                  </a:cubicBezTo>
                  <a:cubicBezTo>
                    <a:pt x="182" y="110"/>
                    <a:pt x="182" y="110"/>
                    <a:pt x="182" y="110"/>
                  </a:cubicBezTo>
                  <a:cubicBezTo>
                    <a:pt x="181" y="111"/>
                    <a:pt x="181" y="111"/>
                    <a:pt x="181" y="111"/>
                  </a:cubicBezTo>
                  <a:cubicBezTo>
                    <a:pt x="180" y="111"/>
                    <a:pt x="180" y="111"/>
                    <a:pt x="180" y="111"/>
                  </a:cubicBezTo>
                  <a:cubicBezTo>
                    <a:pt x="178" y="111"/>
                    <a:pt x="178" y="111"/>
                    <a:pt x="178" y="111"/>
                  </a:cubicBezTo>
                  <a:cubicBezTo>
                    <a:pt x="177" y="110"/>
                    <a:pt x="177" y="110"/>
                    <a:pt x="177" y="110"/>
                  </a:cubicBezTo>
                  <a:cubicBezTo>
                    <a:pt x="176" y="110"/>
                    <a:pt x="176" y="110"/>
                    <a:pt x="176" y="110"/>
                  </a:cubicBezTo>
                  <a:cubicBezTo>
                    <a:pt x="176" y="110"/>
                    <a:pt x="176" y="110"/>
                    <a:pt x="176" y="110"/>
                  </a:cubicBezTo>
                  <a:cubicBezTo>
                    <a:pt x="175" y="109"/>
                    <a:pt x="175" y="109"/>
                    <a:pt x="175" y="109"/>
                  </a:cubicBezTo>
                  <a:cubicBezTo>
                    <a:pt x="174" y="109"/>
                    <a:pt x="174" y="109"/>
                    <a:pt x="174" y="109"/>
                  </a:cubicBezTo>
                  <a:cubicBezTo>
                    <a:pt x="173" y="110"/>
                    <a:pt x="173" y="110"/>
                    <a:pt x="173" y="110"/>
                  </a:cubicBezTo>
                  <a:cubicBezTo>
                    <a:pt x="172" y="111"/>
                    <a:pt x="172" y="111"/>
                    <a:pt x="172" y="111"/>
                  </a:cubicBezTo>
                  <a:cubicBezTo>
                    <a:pt x="171" y="113"/>
                    <a:pt x="171" y="113"/>
                    <a:pt x="171" y="113"/>
                  </a:cubicBezTo>
                  <a:cubicBezTo>
                    <a:pt x="168" y="113"/>
                    <a:pt x="168" y="113"/>
                    <a:pt x="168" y="113"/>
                  </a:cubicBezTo>
                  <a:cubicBezTo>
                    <a:pt x="167" y="114"/>
                    <a:pt x="167" y="114"/>
                    <a:pt x="167" y="114"/>
                  </a:cubicBezTo>
                  <a:cubicBezTo>
                    <a:pt x="166" y="114"/>
                    <a:pt x="166" y="114"/>
                    <a:pt x="166" y="114"/>
                  </a:cubicBezTo>
                  <a:cubicBezTo>
                    <a:pt x="165" y="114"/>
                    <a:pt x="165" y="114"/>
                    <a:pt x="165" y="114"/>
                  </a:cubicBezTo>
                  <a:cubicBezTo>
                    <a:pt x="163" y="114"/>
                    <a:pt x="163" y="114"/>
                    <a:pt x="163" y="114"/>
                  </a:cubicBezTo>
                  <a:cubicBezTo>
                    <a:pt x="162" y="115"/>
                    <a:pt x="162" y="115"/>
                    <a:pt x="162" y="115"/>
                  </a:cubicBezTo>
                  <a:cubicBezTo>
                    <a:pt x="160" y="115"/>
                    <a:pt x="160" y="115"/>
                    <a:pt x="160" y="115"/>
                  </a:cubicBezTo>
                  <a:cubicBezTo>
                    <a:pt x="159" y="116"/>
                    <a:pt x="159" y="116"/>
                    <a:pt x="159" y="116"/>
                  </a:cubicBezTo>
                  <a:cubicBezTo>
                    <a:pt x="159" y="117"/>
                    <a:pt x="159" y="117"/>
                    <a:pt x="159" y="117"/>
                  </a:cubicBezTo>
                  <a:cubicBezTo>
                    <a:pt x="158" y="119"/>
                    <a:pt x="158" y="119"/>
                    <a:pt x="158" y="119"/>
                  </a:cubicBezTo>
                  <a:cubicBezTo>
                    <a:pt x="158" y="120"/>
                    <a:pt x="158" y="120"/>
                    <a:pt x="158" y="120"/>
                  </a:cubicBezTo>
                  <a:cubicBezTo>
                    <a:pt x="157" y="120"/>
                    <a:pt x="157" y="120"/>
                    <a:pt x="157" y="120"/>
                  </a:cubicBezTo>
                  <a:cubicBezTo>
                    <a:pt x="156" y="118"/>
                    <a:pt x="156" y="118"/>
                    <a:pt x="156" y="118"/>
                  </a:cubicBezTo>
                  <a:cubicBezTo>
                    <a:pt x="154" y="118"/>
                    <a:pt x="154" y="118"/>
                    <a:pt x="154" y="118"/>
                  </a:cubicBezTo>
                  <a:cubicBezTo>
                    <a:pt x="153" y="118"/>
                    <a:pt x="153" y="118"/>
                    <a:pt x="153" y="118"/>
                  </a:cubicBezTo>
                  <a:cubicBezTo>
                    <a:pt x="154" y="119"/>
                    <a:pt x="154" y="119"/>
                    <a:pt x="154" y="119"/>
                  </a:cubicBezTo>
                  <a:cubicBezTo>
                    <a:pt x="154" y="120"/>
                    <a:pt x="154" y="120"/>
                    <a:pt x="154" y="120"/>
                  </a:cubicBezTo>
                  <a:cubicBezTo>
                    <a:pt x="154" y="121"/>
                    <a:pt x="154" y="121"/>
                    <a:pt x="154" y="121"/>
                  </a:cubicBezTo>
                  <a:cubicBezTo>
                    <a:pt x="153" y="121"/>
                    <a:pt x="153" y="121"/>
                    <a:pt x="153" y="121"/>
                  </a:cubicBezTo>
                  <a:cubicBezTo>
                    <a:pt x="153" y="120"/>
                    <a:pt x="153" y="120"/>
                    <a:pt x="153" y="120"/>
                  </a:cubicBezTo>
                  <a:cubicBezTo>
                    <a:pt x="152" y="118"/>
                    <a:pt x="152" y="118"/>
                    <a:pt x="152" y="118"/>
                  </a:cubicBezTo>
                  <a:cubicBezTo>
                    <a:pt x="151" y="119"/>
                    <a:pt x="151" y="119"/>
                    <a:pt x="151" y="119"/>
                  </a:cubicBezTo>
                  <a:cubicBezTo>
                    <a:pt x="149" y="120"/>
                    <a:pt x="149" y="120"/>
                    <a:pt x="149" y="120"/>
                  </a:cubicBezTo>
                  <a:cubicBezTo>
                    <a:pt x="149" y="122"/>
                    <a:pt x="149" y="122"/>
                    <a:pt x="149" y="122"/>
                  </a:cubicBezTo>
                  <a:cubicBezTo>
                    <a:pt x="148" y="122"/>
                    <a:pt x="148" y="122"/>
                    <a:pt x="148" y="122"/>
                  </a:cubicBezTo>
                  <a:cubicBezTo>
                    <a:pt x="147" y="122"/>
                    <a:pt x="147" y="122"/>
                    <a:pt x="147" y="122"/>
                  </a:cubicBezTo>
                  <a:cubicBezTo>
                    <a:pt x="144" y="125"/>
                    <a:pt x="144" y="125"/>
                    <a:pt x="144" y="125"/>
                  </a:cubicBezTo>
                  <a:cubicBezTo>
                    <a:pt x="144" y="127"/>
                    <a:pt x="144" y="127"/>
                    <a:pt x="144" y="127"/>
                  </a:cubicBezTo>
                  <a:cubicBezTo>
                    <a:pt x="143" y="127"/>
                    <a:pt x="143" y="127"/>
                    <a:pt x="143" y="127"/>
                  </a:cubicBezTo>
                  <a:cubicBezTo>
                    <a:pt x="142" y="127"/>
                    <a:pt x="142" y="127"/>
                    <a:pt x="142" y="127"/>
                  </a:cubicBezTo>
                  <a:cubicBezTo>
                    <a:pt x="141" y="127"/>
                    <a:pt x="141" y="127"/>
                    <a:pt x="141" y="127"/>
                  </a:cubicBezTo>
                  <a:cubicBezTo>
                    <a:pt x="140" y="127"/>
                    <a:pt x="140" y="127"/>
                    <a:pt x="140" y="127"/>
                  </a:cubicBezTo>
                  <a:cubicBezTo>
                    <a:pt x="142" y="129"/>
                    <a:pt x="142" y="129"/>
                    <a:pt x="142" y="129"/>
                  </a:cubicBezTo>
                  <a:cubicBezTo>
                    <a:pt x="141" y="130"/>
                    <a:pt x="141" y="130"/>
                    <a:pt x="141" y="130"/>
                  </a:cubicBezTo>
                  <a:cubicBezTo>
                    <a:pt x="141" y="130"/>
                    <a:pt x="141" y="130"/>
                    <a:pt x="141" y="130"/>
                  </a:cubicBezTo>
                  <a:cubicBezTo>
                    <a:pt x="140" y="129"/>
                    <a:pt x="140" y="129"/>
                    <a:pt x="140" y="129"/>
                  </a:cubicBezTo>
                  <a:cubicBezTo>
                    <a:pt x="139" y="129"/>
                    <a:pt x="139" y="129"/>
                    <a:pt x="139" y="129"/>
                  </a:cubicBezTo>
                  <a:cubicBezTo>
                    <a:pt x="139" y="130"/>
                    <a:pt x="139" y="130"/>
                    <a:pt x="139" y="130"/>
                  </a:cubicBezTo>
                  <a:cubicBezTo>
                    <a:pt x="137" y="132"/>
                    <a:pt x="137" y="132"/>
                    <a:pt x="137" y="132"/>
                  </a:cubicBezTo>
                  <a:cubicBezTo>
                    <a:pt x="137" y="132"/>
                    <a:pt x="137" y="132"/>
                    <a:pt x="137" y="132"/>
                  </a:cubicBezTo>
                  <a:cubicBezTo>
                    <a:pt x="138" y="134"/>
                    <a:pt x="138" y="134"/>
                    <a:pt x="138" y="134"/>
                  </a:cubicBezTo>
                  <a:cubicBezTo>
                    <a:pt x="139" y="136"/>
                    <a:pt x="139" y="136"/>
                    <a:pt x="139" y="136"/>
                  </a:cubicBezTo>
                  <a:cubicBezTo>
                    <a:pt x="138" y="137"/>
                    <a:pt x="138" y="137"/>
                    <a:pt x="138" y="137"/>
                  </a:cubicBezTo>
                  <a:cubicBezTo>
                    <a:pt x="138" y="138"/>
                    <a:pt x="138" y="138"/>
                    <a:pt x="138" y="138"/>
                  </a:cubicBezTo>
                  <a:cubicBezTo>
                    <a:pt x="138" y="139"/>
                    <a:pt x="138" y="139"/>
                    <a:pt x="138" y="139"/>
                  </a:cubicBezTo>
                  <a:cubicBezTo>
                    <a:pt x="139" y="139"/>
                    <a:pt x="139" y="139"/>
                    <a:pt x="139" y="139"/>
                  </a:cubicBezTo>
                  <a:cubicBezTo>
                    <a:pt x="140" y="138"/>
                    <a:pt x="140" y="138"/>
                    <a:pt x="140" y="138"/>
                  </a:cubicBezTo>
                  <a:cubicBezTo>
                    <a:pt x="140" y="138"/>
                    <a:pt x="140" y="138"/>
                    <a:pt x="140" y="138"/>
                  </a:cubicBezTo>
                  <a:cubicBezTo>
                    <a:pt x="140" y="140"/>
                    <a:pt x="140" y="140"/>
                    <a:pt x="140" y="140"/>
                  </a:cubicBezTo>
                  <a:cubicBezTo>
                    <a:pt x="139" y="140"/>
                    <a:pt x="139" y="140"/>
                    <a:pt x="139" y="140"/>
                  </a:cubicBezTo>
                  <a:cubicBezTo>
                    <a:pt x="139" y="141"/>
                    <a:pt x="139" y="141"/>
                    <a:pt x="139" y="141"/>
                  </a:cubicBezTo>
                  <a:cubicBezTo>
                    <a:pt x="139" y="141"/>
                    <a:pt x="139" y="141"/>
                    <a:pt x="139" y="141"/>
                  </a:cubicBezTo>
                  <a:cubicBezTo>
                    <a:pt x="140" y="141"/>
                    <a:pt x="140" y="141"/>
                    <a:pt x="140" y="141"/>
                  </a:cubicBezTo>
                  <a:cubicBezTo>
                    <a:pt x="141" y="141"/>
                    <a:pt x="141" y="141"/>
                    <a:pt x="141" y="141"/>
                  </a:cubicBezTo>
                  <a:cubicBezTo>
                    <a:pt x="142" y="141"/>
                    <a:pt x="142" y="141"/>
                    <a:pt x="142" y="141"/>
                  </a:cubicBezTo>
                  <a:cubicBezTo>
                    <a:pt x="142" y="141"/>
                    <a:pt x="142" y="141"/>
                    <a:pt x="142" y="141"/>
                  </a:cubicBezTo>
                  <a:cubicBezTo>
                    <a:pt x="142" y="142"/>
                    <a:pt x="142" y="142"/>
                    <a:pt x="142" y="142"/>
                  </a:cubicBezTo>
                  <a:cubicBezTo>
                    <a:pt x="143" y="142"/>
                    <a:pt x="143" y="142"/>
                    <a:pt x="143" y="142"/>
                  </a:cubicBezTo>
                  <a:cubicBezTo>
                    <a:pt x="144" y="143"/>
                    <a:pt x="144" y="143"/>
                    <a:pt x="144" y="143"/>
                  </a:cubicBezTo>
                  <a:cubicBezTo>
                    <a:pt x="146" y="143"/>
                    <a:pt x="146" y="143"/>
                    <a:pt x="146" y="143"/>
                  </a:cubicBezTo>
                  <a:cubicBezTo>
                    <a:pt x="147" y="142"/>
                    <a:pt x="147" y="142"/>
                    <a:pt x="147" y="142"/>
                  </a:cubicBezTo>
                  <a:cubicBezTo>
                    <a:pt x="147" y="140"/>
                    <a:pt x="147" y="140"/>
                    <a:pt x="147" y="140"/>
                  </a:cubicBezTo>
                  <a:cubicBezTo>
                    <a:pt x="148" y="139"/>
                    <a:pt x="148" y="139"/>
                    <a:pt x="148" y="139"/>
                  </a:cubicBezTo>
                  <a:cubicBezTo>
                    <a:pt x="150" y="139"/>
                    <a:pt x="150" y="139"/>
                    <a:pt x="150" y="139"/>
                  </a:cubicBezTo>
                  <a:cubicBezTo>
                    <a:pt x="151" y="138"/>
                    <a:pt x="151" y="138"/>
                    <a:pt x="151" y="138"/>
                  </a:cubicBezTo>
                  <a:cubicBezTo>
                    <a:pt x="150" y="139"/>
                    <a:pt x="150" y="139"/>
                    <a:pt x="150" y="139"/>
                  </a:cubicBezTo>
                  <a:cubicBezTo>
                    <a:pt x="149" y="139"/>
                    <a:pt x="149" y="139"/>
                    <a:pt x="149" y="139"/>
                  </a:cubicBezTo>
                  <a:cubicBezTo>
                    <a:pt x="147" y="141"/>
                    <a:pt x="147" y="141"/>
                    <a:pt x="147" y="141"/>
                  </a:cubicBezTo>
                  <a:cubicBezTo>
                    <a:pt x="147" y="143"/>
                    <a:pt x="147" y="143"/>
                    <a:pt x="147" y="143"/>
                  </a:cubicBezTo>
                  <a:cubicBezTo>
                    <a:pt x="146" y="143"/>
                    <a:pt x="146" y="143"/>
                    <a:pt x="146" y="143"/>
                  </a:cubicBezTo>
                  <a:cubicBezTo>
                    <a:pt x="147" y="145"/>
                    <a:pt x="147" y="145"/>
                    <a:pt x="147" y="145"/>
                  </a:cubicBezTo>
                  <a:cubicBezTo>
                    <a:pt x="147" y="146"/>
                    <a:pt x="147" y="146"/>
                    <a:pt x="147" y="146"/>
                  </a:cubicBezTo>
                  <a:cubicBezTo>
                    <a:pt x="146" y="146"/>
                    <a:pt x="146" y="146"/>
                    <a:pt x="146" y="146"/>
                  </a:cubicBezTo>
                  <a:cubicBezTo>
                    <a:pt x="145" y="145"/>
                    <a:pt x="145" y="145"/>
                    <a:pt x="145" y="145"/>
                  </a:cubicBezTo>
                  <a:cubicBezTo>
                    <a:pt x="145" y="145"/>
                    <a:pt x="145" y="145"/>
                    <a:pt x="145" y="145"/>
                  </a:cubicBezTo>
                  <a:cubicBezTo>
                    <a:pt x="145" y="144"/>
                    <a:pt x="145" y="144"/>
                    <a:pt x="145" y="144"/>
                  </a:cubicBezTo>
                  <a:cubicBezTo>
                    <a:pt x="144" y="144"/>
                    <a:pt x="144" y="144"/>
                    <a:pt x="144" y="144"/>
                  </a:cubicBezTo>
                  <a:cubicBezTo>
                    <a:pt x="143" y="143"/>
                    <a:pt x="143" y="143"/>
                    <a:pt x="143" y="143"/>
                  </a:cubicBezTo>
                  <a:cubicBezTo>
                    <a:pt x="141" y="143"/>
                    <a:pt x="141" y="143"/>
                    <a:pt x="141" y="143"/>
                  </a:cubicBezTo>
                  <a:cubicBezTo>
                    <a:pt x="141" y="142"/>
                    <a:pt x="141" y="142"/>
                    <a:pt x="141" y="142"/>
                  </a:cubicBezTo>
                  <a:cubicBezTo>
                    <a:pt x="140" y="143"/>
                    <a:pt x="140" y="143"/>
                    <a:pt x="140" y="143"/>
                  </a:cubicBezTo>
                  <a:cubicBezTo>
                    <a:pt x="139" y="143"/>
                    <a:pt x="139" y="143"/>
                    <a:pt x="139" y="143"/>
                  </a:cubicBezTo>
                  <a:cubicBezTo>
                    <a:pt x="138" y="144"/>
                    <a:pt x="138" y="144"/>
                    <a:pt x="138" y="144"/>
                  </a:cubicBezTo>
                  <a:cubicBezTo>
                    <a:pt x="137" y="145"/>
                    <a:pt x="137" y="145"/>
                    <a:pt x="137" y="145"/>
                  </a:cubicBezTo>
                  <a:cubicBezTo>
                    <a:pt x="136" y="144"/>
                    <a:pt x="136" y="144"/>
                    <a:pt x="136" y="144"/>
                  </a:cubicBezTo>
                  <a:cubicBezTo>
                    <a:pt x="136" y="145"/>
                    <a:pt x="136" y="145"/>
                    <a:pt x="136" y="145"/>
                  </a:cubicBezTo>
                  <a:cubicBezTo>
                    <a:pt x="136" y="146"/>
                    <a:pt x="136" y="146"/>
                    <a:pt x="136" y="146"/>
                  </a:cubicBezTo>
                  <a:cubicBezTo>
                    <a:pt x="137" y="146"/>
                    <a:pt x="137" y="146"/>
                    <a:pt x="137" y="146"/>
                  </a:cubicBezTo>
                  <a:cubicBezTo>
                    <a:pt x="136" y="147"/>
                    <a:pt x="136" y="147"/>
                    <a:pt x="136" y="147"/>
                  </a:cubicBezTo>
                  <a:cubicBezTo>
                    <a:pt x="136" y="149"/>
                    <a:pt x="136" y="149"/>
                    <a:pt x="136" y="149"/>
                  </a:cubicBezTo>
                  <a:cubicBezTo>
                    <a:pt x="136" y="150"/>
                    <a:pt x="136" y="150"/>
                    <a:pt x="136" y="150"/>
                  </a:cubicBezTo>
                  <a:cubicBezTo>
                    <a:pt x="137" y="150"/>
                    <a:pt x="137" y="150"/>
                    <a:pt x="137" y="150"/>
                  </a:cubicBezTo>
                  <a:cubicBezTo>
                    <a:pt x="137" y="152"/>
                    <a:pt x="137" y="152"/>
                    <a:pt x="137" y="152"/>
                  </a:cubicBezTo>
                  <a:cubicBezTo>
                    <a:pt x="138" y="153"/>
                    <a:pt x="138" y="153"/>
                    <a:pt x="138" y="153"/>
                  </a:cubicBezTo>
                  <a:cubicBezTo>
                    <a:pt x="138" y="154"/>
                    <a:pt x="138" y="154"/>
                    <a:pt x="138" y="154"/>
                  </a:cubicBezTo>
                  <a:cubicBezTo>
                    <a:pt x="139" y="155"/>
                    <a:pt x="139" y="155"/>
                    <a:pt x="139" y="155"/>
                  </a:cubicBezTo>
                  <a:cubicBezTo>
                    <a:pt x="139" y="155"/>
                    <a:pt x="139" y="155"/>
                    <a:pt x="139" y="155"/>
                  </a:cubicBezTo>
                  <a:cubicBezTo>
                    <a:pt x="137" y="155"/>
                    <a:pt x="137" y="155"/>
                    <a:pt x="137" y="155"/>
                  </a:cubicBezTo>
                  <a:cubicBezTo>
                    <a:pt x="137" y="156"/>
                    <a:pt x="137" y="156"/>
                    <a:pt x="137" y="156"/>
                  </a:cubicBezTo>
                  <a:cubicBezTo>
                    <a:pt x="141" y="158"/>
                    <a:pt x="141" y="158"/>
                    <a:pt x="141" y="158"/>
                  </a:cubicBezTo>
                  <a:cubicBezTo>
                    <a:pt x="143" y="158"/>
                    <a:pt x="143" y="158"/>
                    <a:pt x="143" y="158"/>
                  </a:cubicBezTo>
                  <a:cubicBezTo>
                    <a:pt x="145" y="157"/>
                    <a:pt x="145" y="157"/>
                    <a:pt x="145" y="157"/>
                  </a:cubicBezTo>
                  <a:cubicBezTo>
                    <a:pt x="146" y="157"/>
                    <a:pt x="146" y="157"/>
                    <a:pt x="146" y="157"/>
                  </a:cubicBezTo>
                  <a:cubicBezTo>
                    <a:pt x="146" y="157"/>
                    <a:pt x="146" y="157"/>
                    <a:pt x="146" y="157"/>
                  </a:cubicBezTo>
                  <a:cubicBezTo>
                    <a:pt x="147" y="157"/>
                    <a:pt x="147" y="157"/>
                    <a:pt x="147" y="157"/>
                  </a:cubicBezTo>
                  <a:cubicBezTo>
                    <a:pt x="149" y="155"/>
                    <a:pt x="149" y="155"/>
                    <a:pt x="149" y="155"/>
                  </a:cubicBezTo>
                  <a:cubicBezTo>
                    <a:pt x="149" y="154"/>
                    <a:pt x="149" y="154"/>
                    <a:pt x="149" y="154"/>
                  </a:cubicBezTo>
                  <a:cubicBezTo>
                    <a:pt x="148" y="153"/>
                    <a:pt x="148" y="153"/>
                    <a:pt x="148" y="153"/>
                  </a:cubicBezTo>
                  <a:cubicBezTo>
                    <a:pt x="148" y="152"/>
                    <a:pt x="148" y="152"/>
                    <a:pt x="148" y="152"/>
                  </a:cubicBezTo>
                  <a:cubicBezTo>
                    <a:pt x="150" y="152"/>
                    <a:pt x="150" y="152"/>
                    <a:pt x="150" y="152"/>
                  </a:cubicBezTo>
                  <a:cubicBezTo>
                    <a:pt x="152" y="150"/>
                    <a:pt x="152" y="150"/>
                    <a:pt x="152" y="150"/>
                  </a:cubicBezTo>
                  <a:cubicBezTo>
                    <a:pt x="154" y="148"/>
                    <a:pt x="154" y="148"/>
                    <a:pt x="154" y="148"/>
                  </a:cubicBezTo>
                  <a:cubicBezTo>
                    <a:pt x="155" y="149"/>
                    <a:pt x="155" y="149"/>
                    <a:pt x="155" y="149"/>
                  </a:cubicBezTo>
                  <a:cubicBezTo>
                    <a:pt x="154" y="149"/>
                    <a:pt x="154" y="149"/>
                    <a:pt x="154" y="149"/>
                  </a:cubicBezTo>
                  <a:cubicBezTo>
                    <a:pt x="152" y="151"/>
                    <a:pt x="152" y="151"/>
                    <a:pt x="152" y="151"/>
                  </a:cubicBezTo>
                  <a:cubicBezTo>
                    <a:pt x="150" y="152"/>
                    <a:pt x="150" y="152"/>
                    <a:pt x="150" y="152"/>
                  </a:cubicBezTo>
                  <a:cubicBezTo>
                    <a:pt x="150" y="153"/>
                    <a:pt x="150" y="153"/>
                    <a:pt x="150" y="153"/>
                  </a:cubicBezTo>
                  <a:cubicBezTo>
                    <a:pt x="151" y="154"/>
                    <a:pt x="151" y="154"/>
                    <a:pt x="151" y="154"/>
                  </a:cubicBezTo>
                  <a:cubicBezTo>
                    <a:pt x="151" y="155"/>
                    <a:pt x="151" y="155"/>
                    <a:pt x="151" y="155"/>
                  </a:cubicBezTo>
                  <a:cubicBezTo>
                    <a:pt x="150" y="156"/>
                    <a:pt x="150" y="156"/>
                    <a:pt x="150" y="156"/>
                  </a:cubicBezTo>
                  <a:cubicBezTo>
                    <a:pt x="149" y="157"/>
                    <a:pt x="149" y="157"/>
                    <a:pt x="149" y="157"/>
                  </a:cubicBezTo>
                  <a:cubicBezTo>
                    <a:pt x="148" y="159"/>
                    <a:pt x="148" y="159"/>
                    <a:pt x="148" y="159"/>
                  </a:cubicBezTo>
                  <a:cubicBezTo>
                    <a:pt x="149" y="160"/>
                    <a:pt x="149" y="160"/>
                    <a:pt x="149" y="160"/>
                  </a:cubicBezTo>
                  <a:cubicBezTo>
                    <a:pt x="148" y="161"/>
                    <a:pt x="148" y="161"/>
                    <a:pt x="148" y="161"/>
                  </a:cubicBezTo>
                  <a:cubicBezTo>
                    <a:pt x="148" y="162"/>
                    <a:pt x="148" y="162"/>
                    <a:pt x="148" y="162"/>
                  </a:cubicBezTo>
                  <a:cubicBezTo>
                    <a:pt x="148" y="163"/>
                    <a:pt x="148" y="163"/>
                    <a:pt x="148" y="163"/>
                  </a:cubicBezTo>
                  <a:cubicBezTo>
                    <a:pt x="148" y="164"/>
                    <a:pt x="148" y="164"/>
                    <a:pt x="148" y="164"/>
                  </a:cubicBezTo>
                  <a:cubicBezTo>
                    <a:pt x="147" y="165"/>
                    <a:pt x="147" y="165"/>
                    <a:pt x="147" y="165"/>
                  </a:cubicBezTo>
                  <a:cubicBezTo>
                    <a:pt x="146" y="166"/>
                    <a:pt x="146" y="166"/>
                    <a:pt x="146" y="166"/>
                  </a:cubicBezTo>
                  <a:cubicBezTo>
                    <a:pt x="146" y="167"/>
                    <a:pt x="146" y="167"/>
                    <a:pt x="146" y="167"/>
                  </a:cubicBezTo>
                  <a:cubicBezTo>
                    <a:pt x="145" y="166"/>
                    <a:pt x="145" y="166"/>
                    <a:pt x="145" y="166"/>
                  </a:cubicBezTo>
                  <a:cubicBezTo>
                    <a:pt x="145" y="167"/>
                    <a:pt x="145" y="167"/>
                    <a:pt x="145" y="167"/>
                  </a:cubicBezTo>
                  <a:cubicBezTo>
                    <a:pt x="145" y="168"/>
                    <a:pt x="145" y="168"/>
                    <a:pt x="145" y="168"/>
                  </a:cubicBezTo>
                  <a:cubicBezTo>
                    <a:pt x="145" y="169"/>
                    <a:pt x="145" y="169"/>
                    <a:pt x="145" y="169"/>
                  </a:cubicBezTo>
                  <a:cubicBezTo>
                    <a:pt x="146" y="170"/>
                    <a:pt x="146" y="170"/>
                    <a:pt x="146" y="170"/>
                  </a:cubicBezTo>
                  <a:cubicBezTo>
                    <a:pt x="147" y="169"/>
                    <a:pt x="147" y="169"/>
                    <a:pt x="147" y="169"/>
                  </a:cubicBezTo>
                  <a:cubicBezTo>
                    <a:pt x="148" y="169"/>
                    <a:pt x="148" y="169"/>
                    <a:pt x="148" y="169"/>
                  </a:cubicBezTo>
                  <a:cubicBezTo>
                    <a:pt x="148" y="170"/>
                    <a:pt x="148" y="170"/>
                    <a:pt x="148" y="170"/>
                  </a:cubicBezTo>
                  <a:cubicBezTo>
                    <a:pt x="147" y="171"/>
                    <a:pt x="147" y="171"/>
                    <a:pt x="147" y="171"/>
                  </a:cubicBezTo>
                  <a:cubicBezTo>
                    <a:pt x="146" y="171"/>
                    <a:pt x="146" y="171"/>
                    <a:pt x="146" y="171"/>
                  </a:cubicBezTo>
                  <a:cubicBezTo>
                    <a:pt x="145" y="171"/>
                    <a:pt x="145" y="171"/>
                    <a:pt x="145" y="171"/>
                  </a:cubicBezTo>
                  <a:cubicBezTo>
                    <a:pt x="146" y="172"/>
                    <a:pt x="146" y="172"/>
                    <a:pt x="146" y="172"/>
                  </a:cubicBezTo>
                  <a:cubicBezTo>
                    <a:pt x="145" y="172"/>
                    <a:pt x="145" y="172"/>
                    <a:pt x="145" y="172"/>
                  </a:cubicBezTo>
                  <a:cubicBezTo>
                    <a:pt x="146" y="173"/>
                    <a:pt x="146" y="173"/>
                    <a:pt x="146" y="173"/>
                  </a:cubicBezTo>
                  <a:cubicBezTo>
                    <a:pt x="145" y="174"/>
                    <a:pt x="145" y="174"/>
                    <a:pt x="145" y="174"/>
                  </a:cubicBezTo>
                  <a:cubicBezTo>
                    <a:pt x="144" y="174"/>
                    <a:pt x="144" y="174"/>
                    <a:pt x="144" y="174"/>
                  </a:cubicBezTo>
                  <a:cubicBezTo>
                    <a:pt x="143" y="175"/>
                    <a:pt x="143" y="175"/>
                    <a:pt x="143" y="175"/>
                  </a:cubicBezTo>
                  <a:cubicBezTo>
                    <a:pt x="142" y="174"/>
                    <a:pt x="142" y="174"/>
                    <a:pt x="142" y="174"/>
                  </a:cubicBezTo>
                  <a:cubicBezTo>
                    <a:pt x="142" y="175"/>
                    <a:pt x="142" y="175"/>
                    <a:pt x="142" y="175"/>
                  </a:cubicBezTo>
                  <a:cubicBezTo>
                    <a:pt x="142" y="175"/>
                    <a:pt x="142" y="175"/>
                    <a:pt x="142" y="175"/>
                  </a:cubicBezTo>
                  <a:cubicBezTo>
                    <a:pt x="144" y="175"/>
                    <a:pt x="144" y="175"/>
                    <a:pt x="144" y="175"/>
                  </a:cubicBezTo>
                  <a:cubicBezTo>
                    <a:pt x="144" y="176"/>
                    <a:pt x="144" y="176"/>
                    <a:pt x="144" y="176"/>
                  </a:cubicBezTo>
                  <a:cubicBezTo>
                    <a:pt x="146" y="175"/>
                    <a:pt x="146" y="175"/>
                    <a:pt x="146" y="175"/>
                  </a:cubicBezTo>
                  <a:cubicBezTo>
                    <a:pt x="148" y="173"/>
                    <a:pt x="148" y="173"/>
                    <a:pt x="148" y="173"/>
                  </a:cubicBezTo>
                  <a:cubicBezTo>
                    <a:pt x="149" y="173"/>
                    <a:pt x="149" y="173"/>
                    <a:pt x="149" y="173"/>
                  </a:cubicBezTo>
                  <a:cubicBezTo>
                    <a:pt x="150" y="173"/>
                    <a:pt x="150" y="173"/>
                    <a:pt x="150" y="173"/>
                  </a:cubicBezTo>
                  <a:cubicBezTo>
                    <a:pt x="151" y="172"/>
                    <a:pt x="151" y="172"/>
                    <a:pt x="151" y="172"/>
                  </a:cubicBezTo>
                  <a:cubicBezTo>
                    <a:pt x="153" y="172"/>
                    <a:pt x="153" y="172"/>
                    <a:pt x="153" y="172"/>
                  </a:cubicBezTo>
                  <a:cubicBezTo>
                    <a:pt x="152" y="173"/>
                    <a:pt x="152" y="173"/>
                    <a:pt x="152" y="173"/>
                  </a:cubicBezTo>
                  <a:cubicBezTo>
                    <a:pt x="151" y="173"/>
                    <a:pt x="151" y="173"/>
                    <a:pt x="151" y="173"/>
                  </a:cubicBezTo>
                  <a:cubicBezTo>
                    <a:pt x="151" y="174"/>
                    <a:pt x="151" y="174"/>
                    <a:pt x="151" y="174"/>
                  </a:cubicBezTo>
                  <a:cubicBezTo>
                    <a:pt x="152" y="174"/>
                    <a:pt x="152" y="174"/>
                    <a:pt x="152" y="174"/>
                  </a:cubicBezTo>
                  <a:cubicBezTo>
                    <a:pt x="153" y="175"/>
                    <a:pt x="153" y="175"/>
                    <a:pt x="153" y="175"/>
                  </a:cubicBezTo>
                  <a:cubicBezTo>
                    <a:pt x="152" y="176"/>
                    <a:pt x="152" y="176"/>
                    <a:pt x="152" y="176"/>
                  </a:cubicBezTo>
                  <a:cubicBezTo>
                    <a:pt x="153" y="176"/>
                    <a:pt x="153" y="176"/>
                    <a:pt x="153" y="176"/>
                  </a:cubicBezTo>
                  <a:cubicBezTo>
                    <a:pt x="154" y="176"/>
                    <a:pt x="154" y="176"/>
                    <a:pt x="154" y="176"/>
                  </a:cubicBezTo>
                  <a:cubicBezTo>
                    <a:pt x="155" y="175"/>
                    <a:pt x="155" y="175"/>
                    <a:pt x="155" y="175"/>
                  </a:cubicBezTo>
                  <a:cubicBezTo>
                    <a:pt x="155" y="175"/>
                    <a:pt x="155" y="175"/>
                    <a:pt x="155" y="175"/>
                  </a:cubicBezTo>
                  <a:cubicBezTo>
                    <a:pt x="155" y="176"/>
                    <a:pt x="155" y="176"/>
                    <a:pt x="155" y="176"/>
                  </a:cubicBezTo>
                  <a:cubicBezTo>
                    <a:pt x="156" y="177"/>
                    <a:pt x="156" y="177"/>
                    <a:pt x="156" y="177"/>
                  </a:cubicBezTo>
                  <a:cubicBezTo>
                    <a:pt x="156" y="179"/>
                    <a:pt x="156" y="179"/>
                    <a:pt x="156" y="179"/>
                  </a:cubicBezTo>
                  <a:cubicBezTo>
                    <a:pt x="156" y="180"/>
                    <a:pt x="156" y="180"/>
                    <a:pt x="156" y="180"/>
                  </a:cubicBezTo>
                  <a:cubicBezTo>
                    <a:pt x="157" y="182"/>
                    <a:pt x="157" y="182"/>
                    <a:pt x="157" y="182"/>
                  </a:cubicBezTo>
                  <a:cubicBezTo>
                    <a:pt x="157" y="182"/>
                    <a:pt x="157" y="182"/>
                    <a:pt x="157" y="182"/>
                  </a:cubicBezTo>
                  <a:cubicBezTo>
                    <a:pt x="158" y="181"/>
                    <a:pt x="158" y="181"/>
                    <a:pt x="158" y="181"/>
                  </a:cubicBezTo>
                  <a:cubicBezTo>
                    <a:pt x="158" y="179"/>
                    <a:pt x="158" y="179"/>
                    <a:pt x="158" y="179"/>
                  </a:cubicBezTo>
                  <a:cubicBezTo>
                    <a:pt x="159" y="177"/>
                    <a:pt x="159" y="177"/>
                    <a:pt x="159" y="177"/>
                  </a:cubicBezTo>
                  <a:cubicBezTo>
                    <a:pt x="159" y="176"/>
                    <a:pt x="159" y="176"/>
                    <a:pt x="159" y="176"/>
                  </a:cubicBezTo>
                  <a:cubicBezTo>
                    <a:pt x="160" y="175"/>
                    <a:pt x="160" y="175"/>
                    <a:pt x="160" y="175"/>
                  </a:cubicBezTo>
                  <a:cubicBezTo>
                    <a:pt x="161" y="175"/>
                    <a:pt x="161" y="175"/>
                    <a:pt x="161" y="175"/>
                  </a:cubicBezTo>
                  <a:cubicBezTo>
                    <a:pt x="162" y="174"/>
                    <a:pt x="162" y="174"/>
                    <a:pt x="162" y="174"/>
                  </a:cubicBezTo>
                  <a:cubicBezTo>
                    <a:pt x="164" y="174"/>
                    <a:pt x="164" y="174"/>
                    <a:pt x="164" y="174"/>
                  </a:cubicBezTo>
                  <a:cubicBezTo>
                    <a:pt x="162" y="175"/>
                    <a:pt x="162" y="175"/>
                    <a:pt x="162" y="175"/>
                  </a:cubicBezTo>
                  <a:cubicBezTo>
                    <a:pt x="161" y="177"/>
                    <a:pt x="161" y="177"/>
                    <a:pt x="161" y="177"/>
                  </a:cubicBezTo>
                  <a:cubicBezTo>
                    <a:pt x="160" y="178"/>
                    <a:pt x="160" y="178"/>
                    <a:pt x="160" y="178"/>
                  </a:cubicBezTo>
                  <a:cubicBezTo>
                    <a:pt x="162" y="179"/>
                    <a:pt x="162" y="179"/>
                    <a:pt x="162" y="179"/>
                  </a:cubicBezTo>
                  <a:cubicBezTo>
                    <a:pt x="163" y="180"/>
                    <a:pt x="163" y="180"/>
                    <a:pt x="163" y="180"/>
                  </a:cubicBezTo>
                  <a:cubicBezTo>
                    <a:pt x="165" y="179"/>
                    <a:pt x="165" y="179"/>
                    <a:pt x="165" y="179"/>
                  </a:cubicBezTo>
                  <a:cubicBezTo>
                    <a:pt x="167" y="178"/>
                    <a:pt x="167" y="178"/>
                    <a:pt x="167" y="178"/>
                  </a:cubicBezTo>
                  <a:cubicBezTo>
                    <a:pt x="168" y="177"/>
                    <a:pt x="168" y="177"/>
                    <a:pt x="168" y="177"/>
                  </a:cubicBezTo>
                  <a:cubicBezTo>
                    <a:pt x="169" y="177"/>
                    <a:pt x="169" y="177"/>
                    <a:pt x="169" y="177"/>
                  </a:cubicBezTo>
                  <a:cubicBezTo>
                    <a:pt x="171" y="176"/>
                    <a:pt x="171" y="176"/>
                    <a:pt x="171" y="176"/>
                  </a:cubicBezTo>
                  <a:cubicBezTo>
                    <a:pt x="172" y="176"/>
                    <a:pt x="172" y="176"/>
                    <a:pt x="172" y="176"/>
                  </a:cubicBezTo>
                  <a:cubicBezTo>
                    <a:pt x="171" y="177"/>
                    <a:pt x="171" y="177"/>
                    <a:pt x="171" y="177"/>
                  </a:cubicBezTo>
                  <a:cubicBezTo>
                    <a:pt x="170" y="178"/>
                    <a:pt x="170" y="178"/>
                    <a:pt x="170" y="178"/>
                  </a:cubicBezTo>
                  <a:cubicBezTo>
                    <a:pt x="170" y="179"/>
                    <a:pt x="170" y="179"/>
                    <a:pt x="170" y="179"/>
                  </a:cubicBezTo>
                  <a:cubicBezTo>
                    <a:pt x="169" y="180"/>
                    <a:pt x="169" y="180"/>
                    <a:pt x="169" y="180"/>
                  </a:cubicBezTo>
                  <a:cubicBezTo>
                    <a:pt x="165" y="182"/>
                    <a:pt x="165" y="182"/>
                    <a:pt x="165" y="182"/>
                  </a:cubicBezTo>
                  <a:cubicBezTo>
                    <a:pt x="164" y="183"/>
                    <a:pt x="164" y="183"/>
                    <a:pt x="164" y="183"/>
                  </a:cubicBezTo>
                  <a:cubicBezTo>
                    <a:pt x="163" y="185"/>
                    <a:pt x="163" y="185"/>
                    <a:pt x="163" y="185"/>
                  </a:cubicBezTo>
                  <a:cubicBezTo>
                    <a:pt x="163" y="186"/>
                    <a:pt x="163" y="186"/>
                    <a:pt x="163" y="186"/>
                  </a:cubicBezTo>
                  <a:cubicBezTo>
                    <a:pt x="163" y="187"/>
                    <a:pt x="163" y="187"/>
                    <a:pt x="163" y="187"/>
                  </a:cubicBezTo>
                  <a:cubicBezTo>
                    <a:pt x="164" y="188"/>
                    <a:pt x="164" y="188"/>
                    <a:pt x="164" y="188"/>
                  </a:cubicBezTo>
                  <a:cubicBezTo>
                    <a:pt x="162" y="188"/>
                    <a:pt x="162" y="188"/>
                    <a:pt x="162" y="188"/>
                  </a:cubicBezTo>
                  <a:cubicBezTo>
                    <a:pt x="161" y="188"/>
                    <a:pt x="161" y="188"/>
                    <a:pt x="161" y="188"/>
                  </a:cubicBezTo>
                  <a:cubicBezTo>
                    <a:pt x="160" y="189"/>
                    <a:pt x="160" y="189"/>
                    <a:pt x="160" y="189"/>
                  </a:cubicBezTo>
                  <a:cubicBezTo>
                    <a:pt x="160" y="191"/>
                    <a:pt x="160" y="191"/>
                    <a:pt x="160" y="191"/>
                  </a:cubicBezTo>
                  <a:cubicBezTo>
                    <a:pt x="158" y="193"/>
                    <a:pt x="158" y="193"/>
                    <a:pt x="158" y="193"/>
                  </a:cubicBezTo>
                  <a:cubicBezTo>
                    <a:pt x="158" y="194"/>
                    <a:pt x="158" y="194"/>
                    <a:pt x="158" y="194"/>
                  </a:cubicBezTo>
                  <a:cubicBezTo>
                    <a:pt x="158" y="194"/>
                    <a:pt x="158" y="194"/>
                    <a:pt x="158" y="194"/>
                  </a:cubicBezTo>
                  <a:cubicBezTo>
                    <a:pt x="158" y="195"/>
                    <a:pt x="158" y="195"/>
                    <a:pt x="158" y="195"/>
                  </a:cubicBezTo>
                  <a:cubicBezTo>
                    <a:pt x="158" y="196"/>
                    <a:pt x="158" y="196"/>
                    <a:pt x="158" y="196"/>
                  </a:cubicBezTo>
                  <a:cubicBezTo>
                    <a:pt x="157" y="196"/>
                    <a:pt x="157" y="196"/>
                    <a:pt x="157" y="196"/>
                  </a:cubicBezTo>
                  <a:cubicBezTo>
                    <a:pt x="157" y="195"/>
                    <a:pt x="157" y="195"/>
                    <a:pt x="157" y="195"/>
                  </a:cubicBezTo>
                  <a:cubicBezTo>
                    <a:pt x="156" y="195"/>
                    <a:pt x="156" y="195"/>
                    <a:pt x="156" y="195"/>
                  </a:cubicBezTo>
                  <a:cubicBezTo>
                    <a:pt x="155" y="196"/>
                    <a:pt x="155" y="196"/>
                    <a:pt x="155" y="196"/>
                  </a:cubicBezTo>
                  <a:cubicBezTo>
                    <a:pt x="154" y="197"/>
                    <a:pt x="154" y="197"/>
                    <a:pt x="154" y="197"/>
                  </a:cubicBezTo>
                  <a:cubicBezTo>
                    <a:pt x="154" y="198"/>
                    <a:pt x="154" y="198"/>
                    <a:pt x="154" y="198"/>
                  </a:cubicBezTo>
                  <a:cubicBezTo>
                    <a:pt x="154" y="198"/>
                    <a:pt x="154" y="198"/>
                    <a:pt x="154" y="198"/>
                  </a:cubicBezTo>
                  <a:cubicBezTo>
                    <a:pt x="153" y="198"/>
                    <a:pt x="153" y="198"/>
                    <a:pt x="153" y="198"/>
                  </a:cubicBezTo>
                  <a:cubicBezTo>
                    <a:pt x="152" y="198"/>
                    <a:pt x="152" y="198"/>
                    <a:pt x="152" y="198"/>
                  </a:cubicBezTo>
                  <a:cubicBezTo>
                    <a:pt x="152" y="198"/>
                    <a:pt x="152" y="198"/>
                    <a:pt x="152" y="198"/>
                  </a:cubicBezTo>
                  <a:cubicBezTo>
                    <a:pt x="149" y="200"/>
                    <a:pt x="149" y="200"/>
                    <a:pt x="149" y="200"/>
                  </a:cubicBezTo>
                  <a:cubicBezTo>
                    <a:pt x="148" y="202"/>
                    <a:pt x="148" y="202"/>
                    <a:pt x="148" y="202"/>
                  </a:cubicBezTo>
                  <a:cubicBezTo>
                    <a:pt x="148" y="202"/>
                    <a:pt x="148" y="202"/>
                    <a:pt x="148" y="202"/>
                  </a:cubicBezTo>
                  <a:cubicBezTo>
                    <a:pt x="148" y="203"/>
                    <a:pt x="148" y="203"/>
                    <a:pt x="148" y="203"/>
                  </a:cubicBezTo>
                  <a:cubicBezTo>
                    <a:pt x="147" y="202"/>
                    <a:pt x="147" y="202"/>
                    <a:pt x="147" y="202"/>
                  </a:cubicBezTo>
                  <a:cubicBezTo>
                    <a:pt x="147" y="201"/>
                    <a:pt x="147" y="201"/>
                    <a:pt x="147" y="201"/>
                  </a:cubicBezTo>
                  <a:cubicBezTo>
                    <a:pt x="145" y="202"/>
                    <a:pt x="145" y="202"/>
                    <a:pt x="145" y="202"/>
                  </a:cubicBezTo>
                  <a:cubicBezTo>
                    <a:pt x="144" y="203"/>
                    <a:pt x="144" y="203"/>
                    <a:pt x="144" y="203"/>
                  </a:cubicBezTo>
                  <a:cubicBezTo>
                    <a:pt x="143" y="203"/>
                    <a:pt x="143" y="203"/>
                    <a:pt x="143" y="203"/>
                  </a:cubicBezTo>
                  <a:cubicBezTo>
                    <a:pt x="143" y="204"/>
                    <a:pt x="143" y="204"/>
                    <a:pt x="143" y="204"/>
                  </a:cubicBezTo>
                  <a:cubicBezTo>
                    <a:pt x="141" y="205"/>
                    <a:pt x="141" y="205"/>
                    <a:pt x="141" y="205"/>
                  </a:cubicBezTo>
                  <a:cubicBezTo>
                    <a:pt x="140" y="205"/>
                    <a:pt x="140" y="205"/>
                    <a:pt x="140" y="205"/>
                  </a:cubicBezTo>
                  <a:cubicBezTo>
                    <a:pt x="138" y="206"/>
                    <a:pt x="138" y="206"/>
                    <a:pt x="138" y="206"/>
                  </a:cubicBezTo>
                  <a:cubicBezTo>
                    <a:pt x="135" y="207"/>
                    <a:pt x="135" y="207"/>
                    <a:pt x="135" y="207"/>
                  </a:cubicBezTo>
                  <a:cubicBezTo>
                    <a:pt x="133" y="209"/>
                    <a:pt x="133" y="209"/>
                    <a:pt x="133" y="209"/>
                  </a:cubicBezTo>
                  <a:cubicBezTo>
                    <a:pt x="132" y="211"/>
                    <a:pt x="132" y="211"/>
                    <a:pt x="132" y="211"/>
                  </a:cubicBezTo>
                  <a:cubicBezTo>
                    <a:pt x="132" y="211"/>
                    <a:pt x="132" y="211"/>
                    <a:pt x="132" y="211"/>
                  </a:cubicBezTo>
                  <a:cubicBezTo>
                    <a:pt x="133" y="212"/>
                    <a:pt x="133" y="212"/>
                    <a:pt x="133" y="212"/>
                  </a:cubicBezTo>
                  <a:cubicBezTo>
                    <a:pt x="133" y="213"/>
                    <a:pt x="133" y="213"/>
                    <a:pt x="133" y="213"/>
                  </a:cubicBezTo>
                  <a:cubicBezTo>
                    <a:pt x="132" y="214"/>
                    <a:pt x="132" y="214"/>
                    <a:pt x="132" y="214"/>
                  </a:cubicBezTo>
                  <a:cubicBezTo>
                    <a:pt x="132" y="213"/>
                    <a:pt x="132" y="213"/>
                    <a:pt x="132" y="213"/>
                  </a:cubicBezTo>
                  <a:cubicBezTo>
                    <a:pt x="131" y="213"/>
                    <a:pt x="131" y="213"/>
                    <a:pt x="131" y="213"/>
                  </a:cubicBezTo>
                  <a:cubicBezTo>
                    <a:pt x="131" y="213"/>
                    <a:pt x="131" y="213"/>
                    <a:pt x="131" y="213"/>
                  </a:cubicBezTo>
                  <a:cubicBezTo>
                    <a:pt x="131" y="214"/>
                    <a:pt x="131" y="214"/>
                    <a:pt x="131" y="214"/>
                  </a:cubicBezTo>
                  <a:cubicBezTo>
                    <a:pt x="130" y="214"/>
                    <a:pt x="130" y="214"/>
                    <a:pt x="130" y="214"/>
                  </a:cubicBezTo>
                  <a:cubicBezTo>
                    <a:pt x="130" y="214"/>
                    <a:pt x="130" y="214"/>
                    <a:pt x="130" y="214"/>
                  </a:cubicBezTo>
                  <a:cubicBezTo>
                    <a:pt x="130" y="212"/>
                    <a:pt x="130" y="212"/>
                    <a:pt x="130" y="212"/>
                  </a:cubicBezTo>
                  <a:cubicBezTo>
                    <a:pt x="130" y="212"/>
                    <a:pt x="130" y="212"/>
                    <a:pt x="130" y="212"/>
                  </a:cubicBezTo>
                  <a:cubicBezTo>
                    <a:pt x="129" y="211"/>
                    <a:pt x="129" y="211"/>
                    <a:pt x="129" y="211"/>
                  </a:cubicBezTo>
                  <a:cubicBezTo>
                    <a:pt x="128" y="211"/>
                    <a:pt x="128" y="211"/>
                    <a:pt x="128" y="211"/>
                  </a:cubicBezTo>
                  <a:cubicBezTo>
                    <a:pt x="127" y="211"/>
                    <a:pt x="127" y="211"/>
                    <a:pt x="127" y="211"/>
                  </a:cubicBezTo>
                  <a:cubicBezTo>
                    <a:pt x="126" y="211"/>
                    <a:pt x="126" y="211"/>
                    <a:pt x="126" y="211"/>
                  </a:cubicBezTo>
                  <a:cubicBezTo>
                    <a:pt x="124" y="212"/>
                    <a:pt x="124" y="212"/>
                    <a:pt x="124" y="212"/>
                  </a:cubicBezTo>
                  <a:cubicBezTo>
                    <a:pt x="123" y="212"/>
                    <a:pt x="123" y="212"/>
                    <a:pt x="123" y="212"/>
                  </a:cubicBezTo>
                  <a:cubicBezTo>
                    <a:pt x="122" y="213"/>
                    <a:pt x="122" y="213"/>
                    <a:pt x="122" y="213"/>
                  </a:cubicBezTo>
                  <a:cubicBezTo>
                    <a:pt x="121" y="214"/>
                    <a:pt x="121" y="214"/>
                    <a:pt x="121" y="214"/>
                  </a:cubicBezTo>
                  <a:cubicBezTo>
                    <a:pt x="119" y="215"/>
                    <a:pt x="119" y="215"/>
                    <a:pt x="119" y="215"/>
                  </a:cubicBezTo>
                  <a:cubicBezTo>
                    <a:pt x="118" y="216"/>
                    <a:pt x="118" y="216"/>
                    <a:pt x="118" y="216"/>
                  </a:cubicBezTo>
                  <a:cubicBezTo>
                    <a:pt x="118" y="217"/>
                    <a:pt x="118" y="217"/>
                    <a:pt x="118" y="217"/>
                  </a:cubicBezTo>
                  <a:cubicBezTo>
                    <a:pt x="118" y="217"/>
                    <a:pt x="118" y="217"/>
                    <a:pt x="118" y="217"/>
                  </a:cubicBezTo>
                  <a:cubicBezTo>
                    <a:pt x="117" y="217"/>
                    <a:pt x="117" y="217"/>
                    <a:pt x="117" y="217"/>
                  </a:cubicBezTo>
                  <a:cubicBezTo>
                    <a:pt x="115" y="218"/>
                    <a:pt x="115" y="218"/>
                    <a:pt x="115" y="218"/>
                  </a:cubicBezTo>
                  <a:cubicBezTo>
                    <a:pt x="115" y="218"/>
                    <a:pt x="115" y="218"/>
                    <a:pt x="115" y="218"/>
                  </a:cubicBezTo>
                  <a:cubicBezTo>
                    <a:pt x="114" y="219"/>
                    <a:pt x="114" y="219"/>
                    <a:pt x="114" y="219"/>
                  </a:cubicBezTo>
                  <a:cubicBezTo>
                    <a:pt x="114" y="219"/>
                    <a:pt x="114" y="219"/>
                    <a:pt x="114" y="219"/>
                  </a:cubicBezTo>
                  <a:cubicBezTo>
                    <a:pt x="113" y="219"/>
                    <a:pt x="113" y="219"/>
                    <a:pt x="113" y="219"/>
                  </a:cubicBezTo>
                  <a:cubicBezTo>
                    <a:pt x="112" y="219"/>
                    <a:pt x="112" y="219"/>
                    <a:pt x="112" y="219"/>
                  </a:cubicBezTo>
                  <a:cubicBezTo>
                    <a:pt x="111" y="220"/>
                    <a:pt x="111" y="220"/>
                    <a:pt x="111" y="220"/>
                  </a:cubicBezTo>
                  <a:cubicBezTo>
                    <a:pt x="111" y="221"/>
                    <a:pt x="111" y="221"/>
                    <a:pt x="111" y="221"/>
                  </a:cubicBezTo>
                  <a:cubicBezTo>
                    <a:pt x="111" y="222"/>
                    <a:pt x="111" y="222"/>
                    <a:pt x="111" y="222"/>
                  </a:cubicBezTo>
                  <a:cubicBezTo>
                    <a:pt x="112" y="222"/>
                    <a:pt x="112" y="222"/>
                    <a:pt x="112" y="222"/>
                  </a:cubicBezTo>
                  <a:cubicBezTo>
                    <a:pt x="112" y="221"/>
                    <a:pt x="112" y="221"/>
                    <a:pt x="112" y="221"/>
                  </a:cubicBezTo>
                  <a:cubicBezTo>
                    <a:pt x="112" y="220"/>
                    <a:pt x="112" y="220"/>
                    <a:pt x="112" y="220"/>
                  </a:cubicBezTo>
                  <a:cubicBezTo>
                    <a:pt x="113" y="220"/>
                    <a:pt x="113" y="220"/>
                    <a:pt x="113" y="220"/>
                  </a:cubicBezTo>
                  <a:cubicBezTo>
                    <a:pt x="113" y="220"/>
                    <a:pt x="113" y="220"/>
                    <a:pt x="113" y="220"/>
                  </a:cubicBezTo>
                  <a:cubicBezTo>
                    <a:pt x="113" y="221"/>
                    <a:pt x="113" y="221"/>
                    <a:pt x="113" y="221"/>
                  </a:cubicBezTo>
                  <a:cubicBezTo>
                    <a:pt x="113" y="222"/>
                    <a:pt x="113" y="222"/>
                    <a:pt x="113" y="222"/>
                  </a:cubicBezTo>
                  <a:cubicBezTo>
                    <a:pt x="115" y="222"/>
                    <a:pt x="115" y="222"/>
                    <a:pt x="115" y="222"/>
                  </a:cubicBezTo>
                  <a:cubicBezTo>
                    <a:pt x="116" y="220"/>
                    <a:pt x="116" y="220"/>
                    <a:pt x="116" y="220"/>
                  </a:cubicBezTo>
                  <a:cubicBezTo>
                    <a:pt x="116" y="219"/>
                    <a:pt x="116" y="219"/>
                    <a:pt x="116" y="219"/>
                  </a:cubicBezTo>
                  <a:cubicBezTo>
                    <a:pt x="117" y="220"/>
                    <a:pt x="117" y="220"/>
                    <a:pt x="117" y="220"/>
                  </a:cubicBezTo>
                  <a:cubicBezTo>
                    <a:pt x="116" y="221"/>
                    <a:pt x="116" y="221"/>
                    <a:pt x="116" y="221"/>
                  </a:cubicBezTo>
                  <a:cubicBezTo>
                    <a:pt x="117" y="221"/>
                    <a:pt x="117" y="221"/>
                    <a:pt x="117" y="221"/>
                  </a:cubicBezTo>
                  <a:cubicBezTo>
                    <a:pt x="118" y="221"/>
                    <a:pt x="118" y="221"/>
                    <a:pt x="118" y="221"/>
                  </a:cubicBezTo>
                  <a:cubicBezTo>
                    <a:pt x="118" y="220"/>
                    <a:pt x="118" y="220"/>
                    <a:pt x="118" y="220"/>
                  </a:cubicBezTo>
                  <a:cubicBezTo>
                    <a:pt x="119" y="221"/>
                    <a:pt x="119" y="221"/>
                    <a:pt x="119" y="221"/>
                  </a:cubicBezTo>
                  <a:cubicBezTo>
                    <a:pt x="119" y="221"/>
                    <a:pt x="119" y="221"/>
                    <a:pt x="119" y="221"/>
                  </a:cubicBezTo>
                  <a:cubicBezTo>
                    <a:pt x="119" y="220"/>
                    <a:pt x="119" y="220"/>
                    <a:pt x="119" y="220"/>
                  </a:cubicBezTo>
                  <a:cubicBezTo>
                    <a:pt x="120" y="220"/>
                    <a:pt x="120" y="220"/>
                    <a:pt x="120" y="220"/>
                  </a:cubicBezTo>
                  <a:cubicBezTo>
                    <a:pt x="121" y="220"/>
                    <a:pt x="121" y="220"/>
                    <a:pt x="121" y="220"/>
                  </a:cubicBezTo>
                  <a:cubicBezTo>
                    <a:pt x="122" y="219"/>
                    <a:pt x="122" y="219"/>
                    <a:pt x="122" y="219"/>
                  </a:cubicBezTo>
                  <a:cubicBezTo>
                    <a:pt x="123" y="218"/>
                    <a:pt x="123" y="218"/>
                    <a:pt x="123" y="218"/>
                  </a:cubicBezTo>
                  <a:cubicBezTo>
                    <a:pt x="123" y="217"/>
                    <a:pt x="123" y="217"/>
                    <a:pt x="123" y="217"/>
                  </a:cubicBezTo>
                  <a:cubicBezTo>
                    <a:pt x="124" y="216"/>
                    <a:pt x="124" y="216"/>
                    <a:pt x="124" y="216"/>
                  </a:cubicBezTo>
                  <a:cubicBezTo>
                    <a:pt x="125" y="215"/>
                    <a:pt x="125" y="215"/>
                    <a:pt x="125" y="215"/>
                  </a:cubicBezTo>
                  <a:cubicBezTo>
                    <a:pt x="125" y="215"/>
                    <a:pt x="125" y="215"/>
                    <a:pt x="125" y="215"/>
                  </a:cubicBezTo>
                  <a:cubicBezTo>
                    <a:pt x="127" y="216"/>
                    <a:pt x="127" y="216"/>
                    <a:pt x="127" y="216"/>
                  </a:cubicBezTo>
                  <a:cubicBezTo>
                    <a:pt x="126" y="216"/>
                    <a:pt x="126" y="216"/>
                    <a:pt x="126" y="216"/>
                  </a:cubicBezTo>
                  <a:cubicBezTo>
                    <a:pt x="125" y="216"/>
                    <a:pt x="125" y="216"/>
                    <a:pt x="125" y="216"/>
                  </a:cubicBezTo>
                  <a:cubicBezTo>
                    <a:pt x="125" y="217"/>
                    <a:pt x="125" y="217"/>
                    <a:pt x="125" y="217"/>
                  </a:cubicBezTo>
                  <a:cubicBezTo>
                    <a:pt x="125" y="219"/>
                    <a:pt x="125" y="219"/>
                    <a:pt x="125" y="219"/>
                  </a:cubicBezTo>
                  <a:cubicBezTo>
                    <a:pt x="125" y="219"/>
                    <a:pt x="125" y="219"/>
                    <a:pt x="125" y="219"/>
                  </a:cubicBezTo>
                  <a:cubicBezTo>
                    <a:pt x="127" y="218"/>
                    <a:pt x="127" y="218"/>
                    <a:pt x="127" y="218"/>
                  </a:cubicBezTo>
                  <a:cubicBezTo>
                    <a:pt x="127" y="217"/>
                    <a:pt x="127" y="217"/>
                    <a:pt x="127" y="217"/>
                  </a:cubicBezTo>
                  <a:cubicBezTo>
                    <a:pt x="128" y="216"/>
                    <a:pt x="128" y="216"/>
                    <a:pt x="128" y="216"/>
                  </a:cubicBezTo>
                  <a:cubicBezTo>
                    <a:pt x="128" y="217"/>
                    <a:pt x="128" y="217"/>
                    <a:pt x="128" y="217"/>
                  </a:cubicBezTo>
                  <a:cubicBezTo>
                    <a:pt x="129" y="216"/>
                    <a:pt x="129" y="216"/>
                    <a:pt x="129" y="216"/>
                  </a:cubicBezTo>
                  <a:cubicBezTo>
                    <a:pt x="129" y="216"/>
                    <a:pt x="129" y="216"/>
                    <a:pt x="129" y="216"/>
                  </a:cubicBezTo>
                  <a:cubicBezTo>
                    <a:pt x="129" y="217"/>
                    <a:pt x="129" y="217"/>
                    <a:pt x="129" y="217"/>
                  </a:cubicBezTo>
                  <a:cubicBezTo>
                    <a:pt x="129" y="218"/>
                    <a:pt x="129" y="218"/>
                    <a:pt x="129" y="218"/>
                  </a:cubicBezTo>
                  <a:cubicBezTo>
                    <a:pt x="129" y="218"/>
                    <a:pt x="129" y="218"/>
                    <a:pt x="129" y="218"/>
                  </a:cubicBezTo>
                  <a:cubicBezTo>
                    <a:pt x="130" y="217"/>
                    <a:pt x="130" y="217"/>
                    <a:pt x="130" y="217"/>
                  </a:cubicBezTo>
                  <a:cubicBezTo>
                    <a:pt x="131" y="217"/>
                    <a:pt x="131" y="217"/>
                    <a:pt x="131" y="217"/>
                  </a:cubicBezTo>
                  <a:cubicBezTo>
                    <a:pt x="132" y="216"/>
                    <a:pt x="132" y="216"/>
                    <a:pt x="132" y="216"/>
                  </a:cubicBezTo>
                  <a:cubicBezTo>
                    <a:pt x="133" y="216"/>
                    <a:pt x="133" y="216"/>
                    <a:pt x="133" y="216"/>
                  </a:cubicBezTo>
                  <a:cubicBezTo>
                    <a:pt x="135" y="214"/>
                    <a:pt x="135" y="214"/>
                    <a:pt x="135" y="214"/>
                  </a:cubicBezTo>
                  <a:cubicBezTo>
                    <a:pt x="136" y="214"/>
                    <a:pt x="136" y="214"/>
                    <a:pt x="136" y="214"/>
                  </a:cubicBezTo>
                  <a:cubicBezTo>
                    <a:pt x="136" y="214"/>
                    <a:pt x="136" y="214"/>
                    <a:pt x="136" y="214"/>
                  </a:cubicBezTo>
                  <a:cubicBezTo>
                    <a:pt x="136" y="215"/>
                    <a:pt x="136" y="215"/>
                    <a:pt x="136" y="215"/>
                  </a:cubicBezTo>
                  <a:cubicBezTo>
                    <a:pt x="136" y="216"/>
                    <a:pt x="136" y="216"/>
                    <a:pt x="136" y="216"/>
                  </a:cubicBezTo>
                  <a:cubicBezTo>
                    <a:pt x="135" y="217"/>
                    <a:pt x="135" y="217"/>
                    <a:pt x="135" y="217"/>
                  </a:cubicBezTo>
                  <a:cubicBezTo>
                    <a:pt x="135" y="218"/>
                    <a:pt x="135" y="218"/>
                    <a:pt x="135" y="218"/>
                  </a:cubicBezTo>
                  <a:cubicBezTo>
                    <a:pt x="135" y="218"/>
                    <a:pt x="135" y="218"/>
                    <a:pt x="135" y="218"/>
                  </a:cubicBezTo>
                  <a:cubicBezTo>
                    <a:pt x="137" y="216"/>
                    <a:pt x="137" y="216"/>
                    <a:pt x="137" y="216"/>
                  </a:cubicBezTo>
                  <a:cubicBezTo>
                    <a:pt x="137" y="214"/>
                    <a:pt x="137" y="214"/>
                    <a:pt x="137" y="214"/>
                  </a:cubicBezTo>
                  <a:cubicBezTo>
                    <a:pt x="137" y="214"/>
                    <a:pt x="137" y="214"/>
                    <a:pt x="137" y="214"/>
                  </a:cubicBezTo>
                  <a:cubicBezTo>
                    <a:pt x="138" y="214"/>
                    <a:pt x="138" y="214"/>
                    <a:pt x="138" y="214"/>
                  </a:cubicBezTo>
                  <a:cubicBezTo>
                    <a:pt x="139" y="214"/>
                    <a:pt x="139" y="214"/>
                    <a:pt x="139" y="214"/>
                  </a:cubicBezTo>
                  <a:cubicBezTo>
                    <a:pt x="140" y="214"/>
                    <a:pt x="140" y="214"/>
                    <a:pt x="140" y="214"/>
                  </a:cubicBezTo>
                  <a:cubicBezTo>
                    <a:pt x="141" y="214"/>
                    <a:pt x="141" y="214"/>
                    <a:pt x="141" y="214"/>
                  </a:cubicBezTo>
                  <a:cubicBezTo>
                    <a:pt x="142" y="213"/>
                    <a:pt x="142" y="213"/>
                    <a:pt x="142" y="213"/>
                  </a:cubicBezTo>
                  <a:cubicBezTo>
                    <a:pt x="143" y="213"/>
                    <a:pt x="143" y="213"/>
                    <a:pt x="143" y="213"/>
                  </a:cubicBezTo>
                  <a:cubicBezTo>
                    <a:pt x="143" y="213"/>
                    <a:pt x="143" y="213"/>
                    <a:pt x="143" y="213"/>
                  </a:cubicBezTo>
                  <a:cubicBezTo>
                    <a:pt x="144" y="212"/>
                    <a:pt x="144" y="212"/>
                    <a:pt x="144" y="212"/>
                  </a:cubicBezTo>
                  <a:cubicBezTo>
                    <a:pt x="144" y="211"/>
                    <a:pt x="144" y="211"/>
                    <a:pt x="144" y="211"/>
                  </a:cubicBezTo>
                  <a:cubicBezTo>
                    <a:pt x="144" y="211"/>
                    <a:pt x="144" y="211"/>
                    <a:pt x="144" y="211"/>
                  </a:cubicBezTo>
                  <a:cubicBezTo>
                    <a:pt x="144" y="212"/>
                    <a:pt x="144" y="212"/>
                    <a:pt x="144" y="212"/>
                  </a:cubicBezTo>
                  <a:cubicBezTo>
                    <a:pt x="144" y="213"/>
                    <a:pt x="144" y="213"/>
                    <a:pt x="144" y="213"/>
                  </a:cubicBezTo>
                  <a:cubicBezTo>
                    <a:pt x="145" y="213"/>
                    <a:pt x="145" y="213"/>
                    <a:pt x="145" y="213"/>
                  </a:cubicBezTo>
                  <a:cubicBezTo>
                    <a:pt x="146" y="212"/>
                    <a:pt x="146" y="212"/>
                    <a:pt x="146" y="212"/>
                  </a:cubicBezTo>
                  <a:cubicBezTo>
                    <a:pt x="145" y="212"/>
                    <a:pt x="145" y="212"/>
                    <a:pt x="145" y="212"/>
                  </a:cubicBezTo>
                  <a:cubicBezTo>
                    <a:pt x="146" y="211"/>
                    <a:pt x="146" y="211"/>
                    <a:pt x="146" y="211"/>
                  </a:cubicBezTo>
                  <a:cubicBezTo>
                    <a:pt x="146" y="210"/>
                    <a:pt x="146" y="210"/>
                    <a:pt x="146" y="210"/>
                  </a:cubicBezTo>
                  <a:cubicBezTo>
                    <a:pt x="144" y="210"/>
                    <a:pt x="144" y="210"/>
                    <a:pt x="144" y="210"/>
                  </a:cubicBezTo>
                  <a:cubicBezTo>
                    <a:pt x="144" y="210"/>
                    <a:pt x="144" y="210"/>
                    <a:pt x="144" y="210"/>
                  </a:cubicBezTo>
                  <a:cubicBezTo>
                    <a:pt x="146" y="210"/>
                    <a:pt x="146" y="210"/>
                    <a:pt x="146" y="210"/>
                  </a:cubicBezTo>
                  <a:cubicBezTo>
                    <a:pt x="148" y="209"/>
                    <a:pt x="148" y="209"/>
                    <a:pt x="148" y="209"/>
                  </a:cubicBezTo>
                  <a:cubicBezTo>
                    <a:pt x="150" y="209"/>
                    <a:pt x="150" y="209"/>
                    <a:pt x="150" y="209"/>
                  </a:cubicBezTo>
                  <a:cubicBezTo>
                    <a:pt x="151" y="208"/>
                    <a:pt x="151" y="208"/>
                    <a:pt x="151" y="208"/>
                  </a:cubicBezTo>
                  <a:cubicBezTo>
                    <a:pt x="150" y="207"/>
                    <a:pt x="150" y="207"/>
                    <a:pt x="150" y="207"/>
                  </a:cubicBezTo>
                  <a:cubicBezTo>
                    <a:pt x="150" y="207"/>
                    <a:pt x="150" y="207"/>
                    <a:pt x="150" y="207"/>
                  </a:cubicBezTo>
                  <a:cubicBezTo>
                    <a:pt x="151" y="207"/>
                    <a:pt x="151" y="207"/>
                    <a:pt x="151" y="207"/>
                  </a:cubicBezTo>
                  <a:cubicBezTo>
                    <a:pt x="151" y="207"/>
                    <a:pt x="151" y="207"/>
                    <a:pt x="151" y="207"/>
                  </a:cubicBezTo>
                  <a:cubicBezTo>
                    <a:pt x="152" y="206"/>
                    <a:pt x="152" y="206"/>
                    <a:pt x="152" y="206"/>
                  </a:cubicBezTo>
                  <a:cubicBezTo>
                    <a:pt x="153" y="206"/>
                    <a:pt x="153" y="206"/>
                    <a:pt x="153" y="206"/>
                  </a:cubicBezTo>
                  <a:cubicBezTo>
                    <a:pt x="153" y="207"/>
                    <a:pt x="153" y="207"/>
                    <a:pt x="153" y="207"/>
                  </a:cubicBezTo>
                  <a:cubicBezTo>
                    <a:pt x="154" y="207"/>
                    <a:pt x="154" y="207"/>
                    <a:pt x="154" y="207"/>
                  </a:cubicBezTo>
                  <a:cubicBezTo>
                    <a:pt x="154" y="206"/>
                    <a:pt x="154" y="206"/>
                    <a:pt x="154" y="206"/>
                  </a:cubicBezTo>
                  <a:cubicBezTo>
                    <a:pt x="154" y="206"/>
                    <a:pt x="154" y="206"/>
                    <a:pt x="154" y="206"/>
                  </a:cubicBezTo>
                  <a:cubicBezTo>
                    <a:pt x="155" y="205"/>
                    <a:pt x="155" y="205"/>
                    <a:pt x="155" y="205"/>
                  </a:cubicBezTo>
                  <a:cubicBezTo>
                    <a:pt x="155" y="204"/>
                    <a:pt x="155" y="204"/>
                    <a:pt x="155" y="204"/>
                  </a:cubicBezTo>
                  <a:cubicBezTo>
                    <a:pt x="155" y="204"/>
                    <a:pt x="155" y="204"/>
                    <a:pt x="155" y="204"/>
                  </a:cubicBezTo>
                  <a:cubicBezTo>
                    <a:pt x="156" y="204"/>
                    <a:pt x="156" y="204"/>
                    <a:pt x="156" y="204"/>
                  </a:cubicBezTo>
                  <a:cubicBezTo>
                    <a:pt x="156" y="205"/>
                    <a:pt x="156" y="205"/>
                    <a:pt x="156" y="205"/>
                  </a:cubicBezTo>
                  <a:cubicBezTo>
                    <a:pt x="157" y="205"/>
                    <a:pt x="157" y="205"/>
                    <a:pt x="157" y="205"/>
                  </a:cubicBezTo>
                  <a:cubicBezTo>
                    <a:pt x="158" y="204"/>
                    <a:pt x="158" y="204"/>
                    <a:pt x="158" y="204"/>
                  </a:cubicBezTo>
                  <a:cubicBezTo>
                    <a:pt x="159" y="203"/>
                    <a:pt x="159" y="203"/>
                    <a:pt x="159" y="203"/>
                  </a:cubicBezTo>
                  <a:cubicBezTo>
                    <a:pt x="160" y="204"/>
                    <a:pt x="160" y="204"/>
                    <a:pt x="160" y="204"/>
                  </a:cubicBezTo>
                  <a:cubicBezTo>
                    <a:pt x="160" y="202"/>
                    <a:pt x="160" y="202"/>
                    <a:pt x="160" y="202"/>
                  </a:cubicBezTo>
                  <a:cubicBezTo>
                    <a:pt x="161" y="202"/>
                    <a:pt x="161" y="202"/>
                    <a:pt x="161" y="202"/>
                  </a:cubicBezTo>
                  <a:cubicBezTo>
                    <a:pt x="161" y="203"/>
                    <a:pt x="161" y="203"/>
                    <a:pt x="161" y="203"/>
                  </a:cubicBezTo>
                  <a:cubicBezTo>
                    <a:pt x="162" y="203"/>
                    <a:pt x="162" y="203"/>
                    <a:pt x="162" y="203"/>
                  </a:cubicBezTo>
                  <a:cubicBezTo>
                    <a:pt x="164" y="201"/>
                    <a:pt x="164" y="201"/>
                    <a:pt x="164" y="201"/>
                  </a:cubicBezTo>
                  <a:cubicBezTo>
                    <a:pt x="164" y="200"/>
                    <a:pt x="164" y="200"/>
                    <a:pt x="164" y="200"/>
                  </a:cubicBezTo>
                  <a:cubicBezTo>
                    <a:pt x="163" y="200"/>
                    <a:pt x="163" y="200"/>
                    <a:pt x="163" y="200"/>
                  </a:cubicBezTo>
                  <a:cubicBezTo>
                    <a:pt x="162" y="200"/>
                    <a:pt x="162" y="200"/>
                    <a:pt x="162" y="200"/>
                  </a:cubicBezTo>
                  <a:cubicBezTo>
                    <a:pt x="162" y="200"/>
                    <a:pt x="162" y="200"/>
                    <a:pt x="162" y="200"/>
                  </a:cubicBezTo>
                  <a:cubicBezTo>
                    <a:pt x="164" y="199"/>
                    <a:pt x="164" y="199"/>
                    <a:pt x="164" y="199"/>
                  </a:cubicBezTo>
                  <a:cubicBezTo>
                    <a:pt x="165" y="198"/>
                    <a:pt x="165" y="198"/>
                    <a:pt x="165" y="198"/>
                  </a:cubicBezTo>
                  <a:cubicBezTo>
                    <a:pt x="166" y="197"/>
                    <a:pt x="166" y="197"/>
                    <a:pt x="166" y="197"/>
                  </a:cubicBezTo>
                  <a:cubicBezTo>
                    <a:pt x="166" y="197"/>
                    <a:pt x="166" y="197"/>
                    <a:pt x="166" y="197"/>
                  </a:cubicBezTo>
                  <a:cubicBezTo>
                    <a:pt x="167" y="198"/>
                    <a:pt x="167" y="198"/>
                    <a:pt x="167" y="198"/>
                  </a:cubicBezTo>
                  <a:cubicBezTo>
                    <a:pt x="168" y="196"/>
                    <a:pt x="168" y="196"/>
                    <a:pt x="168" y="196"/>
                  </a:cubicBezTo>
                  <a:cubicBezTo>
                    <a:pt x="169" y="196"/>
                    <a:pt x="169" y="196"/>
                    <a:pt x="169" y="196"/>
                  </a:cubicBezTo>
                  <a:cubicBezTo>
                    <a:pt x="170" y="195"/>
                    <a:pt x="170" y="195"/>
                    <a:pt x="170" y="195"/>
                  </a:cubicBezTo>
                  <a:cubicBezTo>
                    <a:pt x="170" y="195"/>
                    <a:pt x="170" y="195"/>
                    <a:pt x="170" y="195"/>
                  </a:cubicBezTo>
                  <a:cubicBezTo>
                    <a:pt x="171" y="194"/>
                    <a:pt x="171" y="194"/>
                    <a:pt x="171" y="194"/>
                  </a:cubicBezTo>
                  <a:cubicBezTo>
                    <a:pt x="172" y="194"/>
                    <a:pt x="172" y="194"/>
                    <a:pt x="172" y="194"/>
                  </a:cubicBezTo>
                  <a:cubicBezTo>
                    <a:pt x="172" y="195"/>
                    <a:pt x="172" y="195"/>
                    <a:pt x="172" y="195"/>
                  </a:cubicBezTo>
                  <a:cubicBezTo>
                    <a:pt x="173" y="195"/>
                    <a:pt x="173" y="195"/>
                    <a:pt x="173" y="195"/>
                  </a:cubicBezTo>
                  <a:cubicBezTo>
                    <a:pt x="173" y="194"/>
                    <a:pt x="173" y="194"/>
                    <a:pt x="173" y="194"/>
                  </a:cubicBezTo>
                  <a:cubicBezTo>
                    <a:pt x="174" y="194"/>
                    <a:pt x="174" y="194"/>
                    <a:pt x="174" y="194"/>
                  </a:cubicBezTo>
                  <a:cubicBezTo>
                    <a:pt x="174" y="194"/>
                    <a:pt x="174" y="194"/>
                    <a:pt x="174" y="194"/>
                  </a:cubicBezTo>
                  <a:cubicBezTo>
                    <a:pt x="174" y="193"/>
                    <a:pt x="174" y="193"/>
                    <a:pt x="174" y="193"/>
                  </a:cubicBezTo>
                  <a:cubicBezTo>
                    <a:pt x="175" y="193"/>
                    <a:pt x="175" y="193"/>
                    <a:pt x="175" y="193"/>
                  </a:cubicBezTo>
                  <a:cubicBezTo>
                    <a:pt x="176" y="192"/>
                    <a:pt x="176" y="192"/>
                    <a:pt x="176" y="192"/>
                  </a:cubicBezTo>
                  <a:cubicBezTo>
                    <a:pt x="176" y="192"/>
                    <a:pt x="176" y="192"/>
                    <a:pt x="176" y="192"/>
                  </a:cubicBezTo>
                  <a:cubicBezTo>
                    <a:pt x="178" y="193"/>
                    <a:pt x="178" y="193"/>
                    <a:pt x="178" y="193"/>
                  </a:cubicBezTo>
                  <a:cubicBezTo>
                    <a:pt x="178" y="191"/>
                    <a:pt x="178" y="191"/>
                    <a:pt x="178" y="191"/>
                  </a:cubicBezTo>
                  <a:cubicBezTo>
                    <a:pt x="179" y="191"/>
                    <a:pt x="179" y="191"/>
                    <a:pt x="179" y="191"/>
                  </a:cubicBezTo>
                  <a:cubicBezTo>
                    <a:pt x="179" y="192"/>
                    <a:pt x="179" y="192"/>
                    <a:pt x="179" y="192"/>
                  </a:cubicBezTo>
                  <a:cubicBezTo>
                    <a:pt x="179" y="192"/>
                    <a:pt x="179" y="192"/>
                    <a:pt x="179" y="192"/>
                  </a:cubicBezTo>
                  <a:cubicBezTo>
                    <a:pt x="180" y="191"/>
                    <a:pt x="180" y="191"/>
                    <a:pt x="180" y="191"/>
                  </a:cubicBezTo>
                  <a:cubicBezTo>
                    <a:pt x="181" y="192"/>
                    <a:pt x="181" y="192"/>
                    <a:pt x="181" y="192"/>
                  </a:cubicBezTo>
                  <a:cubicBezTo>
                    <a:pt x="181" y="192"/>
                    <a:pt x="181" y="192"/>
                    <a:pt x="181" y="192"/>
                  </a:cubicBezTo>
                  <a:cubicBezTo>
                    <a:pt x="182" y="190"/>
                    <a:pt x="182" y="190"/>
                    <a:pt x="182" y="190"/>
                  </a:cubicBezTo>
                  <a:cubicBezTo>
                    <a:pt x="181" y="190"/>
                    <a:pt x="181" y="190"/>
                    <a:pt x="181" y="190"/>
                  </a:cubicBezTo>
                  <a:cubicBezTo>
                    <a:pt x="180" y="190"/>
                    <a:pt x="180" y="190"/>
                    <a:pt x="180" y="190"/>
                  </a:cubicBezTo>
                  <a:cubicBezTo>
                    <a:pt x="181" y="189"/>
                    <a:pt x="181" y="189"/>
                    <a:pt x="181" y="189"/>
                  </a:cubicBezTo>
                  <a:cubicBezTo>
                    <a:pt x="182" y="188"/>
                    <a:pt x="182" y="188"/>
                    <a:pt x="182" y="188"/>
                  </a:cubicBezTo>
                  <a:cubicBezTo>
                    <a:pt x="183" y="188"/>
                    <a:pt x="183" y="188"/>
                    <a:pt x="183" y="188"/>
                  </a:cubicBezTo>
                  <a:cubicBezTo>
                    <a:pt x="183" y="189"/>
                    <a:pt x="183" y="189"/>
                    <a:pt x="183" y="189"/>
                  </a:cubicBezTo>
                  <a:cubicBezTo>
                    <a:pt x="183" y="188"/>
                    <a:pt x="183" y="188"/>
                    <a:pt x="183" y="188"/>
                  </a:cubicBezTo>
                  <a:cubicBezTo>
                    <a:pt x="183" y="188"/>
                    <a:pt x="183" y="188"/>
                    <a:pt x="183" y="188"/>
                  </a:cubicBezTo>
                  <a:cubicBezTo>
                    <a:pt x="182" y="187"/>
                    <a:pt x="182" y="187"/>
                    <a:pt x="182" y="187"/>
                  </a:cubicBezTo>
                  <a:cubicBezTo>
                    <a:pt x="183" y="187"/>
                    <a:pt x="183" y="187"/>
                    <a:pt x="183" y="187"/>
                  </a:cubicBezTo>
                  <a:cubicBezTo>
                    <a:pt x="184" y="187"/>
                    <a:pt x="184" y="187"/>
                    <a:pt x="184" y="187"/>
                  </a:cubicBezTo>
                  <a:cubicBezTo>
                    <a:pt x="185" y="186"/>
                    <a:pt x="185" y="186"/>
                    <a:pt x="185" y="186"/>
                  </a:cubicBezTo>
                  <a:cubicBezTo>
                    <a:pt x="187" y="186"/>
                    <a:pt x="187" y="186"/>
                    <a:pt x="187" y="186"/>
                  </a:cubicBezTo>
                  <a:cubicBezTo>
                    <a:pt x="188" y="185"/>
                    <a:pt x="188" y="185"/>
                    <a:pt x="188" y="185"/>
                  </a:cubicBezTo>
                  <a:cubicBezTo>
                    <a:pt x="189" y="185"/>
                    <a:pt x="189" y="185"/>
                    <a:pt x="189" y="185"/>
                  </a:cubicBezTo>
                  <a:cubicBezTo>
                    <a:pt x="190" y="183"/>
                    <a:pt x="190" y="183"/>
                    <a:pt x="190" y="183"/>
                  </a:cubicBezTo>
                  <a:cubicBezTo>
                    <a:pt x="190" y="181"/>
                    <a:pt x="190" y="181"/>
                    <a:pt x="190" y="181"/>
                  </a:cubicBezTo>
                  <a:cubicBezTo>
                    <a:pt x="190" y="181"/>
                    <a:pt x="190" y="181"/>
                    <a:pt x="190" y="181"/>
                  </a:cubicBezTo>
                  <a:cubicBezTo>
                    <a:pt x="190" y="181"/>
                    <a:pt x="190" y="181"/>
                    <a:pt x="190" y="181"/>
                  </a:cubicBezTo>
                  <a:cubicBezTo>
                    <a:pt x="189" y="180"/>
                    <a:pt x="189" y="180"/>
                    <a:pt x="189" y="180"/>
                  </a:cubicBezTo>
                  <a:cubicBezTo>
                    <a:pt x="188" y="179"/>
                    <a:pt x="188" y="179"/>
                    <a:pt x="188" y="179"/>
                  </a:cubicBezTo>
                  <a:cubicBezTo>
                    <a:pt x="187" y="179"/>
                    <a:pt x="187" y="179"/>
                    <a:pt x="187" y="179"/>
                  </a:cubicBezTo>
                  <a:cubicBezTo>
                    <a:pt x="187" y="178"/>
                    <a:pt x="187" y="178"/>
                    <a:pt x="187" y="178"/>
                  </a:cubicBezTo>
                  <a:cubicBezTo>
                    <a:pt x="187" y="177"/>
                    <a:pt x="187" y="177"/>
                    <a:pt x="187" y="177"/>
                  </a:cubicBezTo>
                  <a:cubicBezTo>
                    <a:pt x="189" y="176"/>
                    <a:pt x="189" y="176"/>
                    <a:pt x="189" y="176"/>
                  </a:cubicBezTo>
                  <a:cubicBezTo>
                    <a:pt x="189" y="176"/>
                    <a:pt x="189" y="176"/>
                    <a:pt x="189" y="176"/>
                  </a:cubicBezTo>
                  <a:cubicBezTo>
                    <a:pt x="190" y="175"/>
                    <a:pt x="190" y="175"/>
                    <a:pt x="190" y="175"/>
                  </a:cubicBezTo>
                  <a:cubicBezTo>
                    <a:pt x="190" y="175"/>
                    <a:pt x="190" y="175"/>
                    <a:pt x="190" y="175"/>
                  </a:cubicBezTo>
                  <a:cubicBezTo>
                    <a:pt x="190" y="175"/>
                    <a:pt x="190" y="175"/>
                    <a:pt x="190" y="175"/>
                  </a:cubicBezTo>
                  <a:cubicBezTo>
                    <a:pt x="190" y="174"/>
                    <a:pt x="190" y="174"/>
                    <a:pt x="190" y="174"/>
                  </a:cubicBezTo>
                  <a:cubicBezTo>
                    <a:pt x="192" y="174"/>
                    <a:pt x="192" y="174"/>
                    <a:pt x="192" y="174"/>
                  </a:cubicBezTo>
                  <a:cubicBezTo>
                    <a:pt x="193" y="173"/>
                    <a:pt x="193" y="173"/>
                    <a:pt x="193" y="173"/>
                  </a:cubicBezTo>
                  <a:cubicBezTo>
                    <a:pt x="194" y="174"/>
                    <a:pt x="194" y="174"/>
                    <a:pt x="194" y="174"/>
                  </a:cubicBezTo>
                  <a:cubicBezTo>
                    <a:pt x="196" y="173"/>
                    <a:pt x="196" y="173"/>
                    <a:pt x="196" y="173"/>
                  </a:cubicBezTo>
                  <a:cubicBezTo>
                    <a:pt x="196" y="174"/>
                    <a:pt x="196" y="174"/>
                    <a:pt x="196" y="174"/>
                  </a:cubicBezTo>
                  <a:cubicBezTo>
                    <a:pt x="196" y="175"/>
                    <a:pt x="196" y="175"/>
                    <a:pt x="196" y="175"/>
                  </a:cubicBezTo>
                  <a:cubicBezTo>
                    <a:pt x="197" y="175"/>
                    <a:pt x="197" y="175"/>
                    <a:pt x="197" y="175"/>
                  </a:cubicBezTo>
                  <a:cubicBezTo>
                    <a:pt x="198" y="173"/>
                    <a:pt x="198" y="173"/>
                    <a:pt x="198" y="173"/>
                  </a:cubicBezTo>
                  <a:cubicBezTo>
                    <a:pt x="198" y="173"/>
                    <a:pt x="198" y="173"/>
                    <a:pt x="198" y="173"/>
                  </a:cubicBezTo>
                  <a:cubicBezTo>
                    <a:pt x="197" y="173"/>
                    <a:pt x="197" y="173"/>
                    <a:pt x="197" y="173"/>
                  </a:cubicBezTo>
                  <a:cubicBezTo>
                    <a:pt x="197" y="172"/>
                    <a:pt x="197" y="172"/>
                    <a:pt x="197" y="172"/>
                  </a:cubicBezTo>
                  <a:cubicBezTo>
                    <a:pt x="198" y="172"/>
                    <a:pt x="198" y="172"/>
                    <a:pt x="198" y="172"/>
                  </a:cubicBezTo>
                  <a:cubicBezTo>
                    <a:pt x="199" y="172"/>
                    <a:pt x="199" y="172"/>
                    <a:pt x="199" y="172"/>
                  </a:cubicBezTo>
                  <a:cubicBezTo>
                    <a:pt x="201" y="172"/>
                    <a:pt x="201" y="172"/>
                    <a:pt x="201" y="172"/>
                  </a:cubicBezTo>
                  <a:cubicBezTo>
                    <a:pt x="201" y="170"/>
                    <a:pt x="201" y="170"/>
                    <a:pt x="201" y="170"/>
                  </a:cubicBezTo>
                  <a:cubicBezTo>
                    <a:pt x="201" y="168"/>
                    <a:pt x="201" y="168"/>
                    <a:pt x="201" y="168"/>
                  </a:cubicBezTo>
                  <a:cubicBezTo>
                    <a:pt x="199" y="167"/>
                    <a:pt x="199" y="167"/>
                    <a:pt x="199" y="167"/>
                  </a:cubicBezTo>
                  <a:cubicBezTo>
                    <a:pt x="198" y="167"/>
                    <a:pt x="198" y="167"/>
                    <a:pt x="198" y="167"/>
                  </a:cubicBezTo>
                  <a:cubicBezTo>
                    <a:pt x="198" y="168"/>
                    <a:pt x="198" y="168"/>
                    <a:pt x="198" y="168"/>
                  </a:cubicBezTo>
                  <a:cubicBezTo>
                    <a:pt x="198" y="168"/>
                    <a:pt x="198" y="168"/>
                    <a:pt x="198" y="168"/>
                  </a:cubicBezTo>
                  <a:cubicBezTo>
                    <a:pt x="199" y="167"/>
                    <a:pt x="199" y="167"/>
                    <a:pt x="199" y="167"/>
                  </a:cubicBezTo>
                  <a:cubicBezTo>
                    <a:pt x="200" y="167"/>
                    <a:pt x="200" y="167"/>
                    <a:pt x="200" y="167"/>
                  </a:cubicBezTo>
                  <a:cubicBezTo>
                    <a:pt x="201" y="168"/>
                    <a:pt x="201" y="168"/>
                    <a:pt x="201" y="168"/>
                  </a:cubicBezTo>
                  <a:cubicBezTo>
                    <a:pt x="203" y="167"/>
                    <a:pt x="203" y="167"/>
                    <a:pt x="203" y="167"/>
                  </a:cubicBezTo>
                  <a:cubicBezTo>
                    <a:pt x="204" y="166"/>
                    <a:pt x="204" y="166"/>
                    <a:pt x="204" y="166"/>
                  </a:cubicBezTo>
                  <a:cubicBezTo>
                    <a:pt x="204" y="166"/>
                    <a:pt x="204" y="166"/>
                    <a:pt x="204" y="166"/>
                  </a:cubicBezTo>
                  <a:cubicBezTo>
                    <a:pt x="207" y="164"/>
                    <a:pt x="207" y="164"/>
                    <a:pt x="207" y="164"/>
                  </a:cubicBezTo>
                  <a:cubicBezTo>
                    <a:pt x="208" y="163"/>
                    <a:pt x="208" y="163"/>
                    <a:pt x="208" y="163"/>
                  </a:cubicBezTo>
                  <a:cubicBezTo>
                    <a:pt x="210" y="163"/>
                    <a:pt x="210" y="163"/>
                    <a:pt x="210" y="163"/>
                  </a:cubicBezTo>
                  <a:cubicBezTo>
                    <a:pt x="210" y="162"/>
                    <a:pt x="210" y="162"/>
                    <a:pt x="210" y="162"/>
                  </a:cubicBezTo>
                  <a:cubicBezTo>
                    <a:pt x="210" y="161"/>
                    <a:pt x="210" y="161"/>
                    <a:pt x="210" y="161"/>
                  </a:cubicBezTo>
                  <a:cubicBezTo>
                    <a:pt x="213" y="159"/>
                    <a:pt x="213" y="159"/>
                    <a:pt x="213" y="159"/>
                  </a:cubicBezTo>
                  <a:cubicBezTo>
                    <a:pt x="215" y="159"/>
                    <a:pt x="215" y="159"/>
                    <a:pt x="215" y="159"/>
                  </a:cubicBezTo>
                  <a:cubicBezTo>
                    <a:pt x="218" y="157"/>
                    <a:pt x="218" y="157"/>
                    <a:pt x="218" y="157"/>
                  </a:cubicBezTo>
                  <a:cubicBezTo>
                    <a:pt x="220" y="157"/>
                    <a:pt x="220" y="157"/>
                    <a:pt x="220" y="157"/>
                  </a:cubicBezTo>
                  <a:cubicBezTo>
                    <a:pt x="222" y="154"/>
                    <a:pt x="222" y="154"/>
                    <a:pt x="222" y="154"/>
                  </a:cubicBezTo>
                  <a:cubicBezTo>
                    <a:pt x="221" y="156"/>
                    <a:pt x="221" y="156"/>
                    <a:pt x="221" y="156"/>
                  </a:cubicBezTo>
                  <a:cubicBezTo>
                    <a:pt x="221" y="157"/>
                    <a:pt x="221" y="157"/>
                    <a:pt x="221" y="157"/>
                  </a:cubicBezTo>
                  <a:cubicBezTo>
                    <a:pt x="222" y="157"/>
                    <a:pt x="222" y="157"/>
                    <a:pt x="222" y="157"/>
                  </a:cubicBezTo>
                  <a:cubicBezTo>
                    <a:pt x="223" y="158"/>
                    <a:pt x="223" y="158"/>
                    <a:pt x="223" y="158"/>
                  </a:cubicBezTo>
                  <a:cubicBezTo>
                    <a:pt x="223" y="158"/>
                    <a:pt x="223" y="158"/>
                    <a:pt x="223" y="158"/>
                  </a:cubicBezTo>
                  <a:cubicBezTo>
                    <a:pt x="225" y="156"/>
                    <a:pt x="225" y="156"/>
                    <a:pt x="225" y="156"/>
                  </a:cubicBezTo>
                  <a:cubicBezTo>
                    <a:pt x="226" y="156"/>
                    <a:pt x="226" y="156"/>
                    <a:pt x="226" y="156"/>
                  </a:cubicBezTo>
                  <a:cubicBezTo>
                    <a:pt x="228" y="155"/>
                    <a:pt x="228" y="155"/>
                    <a:pt x="228" y="155"/>
                  </a:cubicBezTo>
                  <a:cubicBezTo>
                    <a:pt x="229" y="154"/>
                    <a:pt x="229" y="154"/>
                    <a:pt x="229" y="154"/>
                  </a:cubicBezTo>
                  <a:cubicBezTo>
                    <a:pt x="229" y="156"/>
                    <a:pt x="229" y="156"/>
                    <a:pt x="229" y="156"/>
                  </a:cubicBezTo>
                  <a:cubicBezTo>
                    <a:pt x="227" y="157"/>
                    <a:pt x="227" y="157"/>
                    <a:pt x="227" y="157"/>
                  </a:cubicBezTo>
                  <a:cubicBezTo>
                    <a:pt x="225" y="157"/>
                    <a:pt x="225" y="157"/>
                    <a:pt x="225" y="157"/>
                  </a:cubicBezTo>
                  <a:cubicBezTo>
                    <a:pt x="222" y="160"/>
                    <a:pt x="222" y="160"/>
                    <a:pt x="222" y="160"/>
                  </a:cubicBezTo>
                  <a:cubicBezTo>
                    <a:pt x="222" y="161"/>
                    <a:pt x="222" y="161"/>
                    <a:pt x="222" y="161"/>
                  </a:cubicBezTo>
                  <a:cubicBezTo>
                    <a:pt x="224" y="163"/>
                    <a:pt x="224" y="163"/>
                    <a:pt x="224" y="163"/>
                  </a:cubicBezTo>
                  <a:cubicBezTo>
                    <a:pt x="224" y="164"/>
                    <a:pt x="224" y="164"/>
                    <a:pt x="224" y="164"/>
                  </a:cubicBezTo>
                  <a:cubicBezTo>
                    <a:pt x="223" y="163"/>
                    <a:pt x="223" y="163"/>
                    <a:pt x="223" y="163"/>
                  </a:cubicBezTo>
                  <a:cubicBezTo>
                    <a:pt x="222" y="163"/>
                    <a:pt x="222" y="163"/>
                    <a:pt x="222" y="163"/>
                  </a:cubicBezTo>
                  <a:cubicBezTo>
                    <a:pt x="221" y="163"/>
                    <a:pt x="221" y="163"/>
                    <a:pt x="221" y="163"/>
                  </a:cubicBezTo>
                  <a:cubicBezTo>
                    <a:pt x="220" y="163"/>
                    <a:pt x="220" y="163"/>
                    <a:pt x="220" y="163"/>
                  </a:cubicBezTo>
                  <a:cubicBezTo>
                    <a:pt x="219" y="162"/>
                    <a:pt x="219" y="162"/>
                    <a:pt x="219" y="162"/>
                  </a:cubicBezTo>
                  <a:cubicBezTo>
                    <a:pt x="219" y="161"/>
                    <a:pt x="219" y="161"/>
                    <a:pt x="219" y="161"/>
                  </a:cubicBezTo>
                  <a:cubicBezTo>
                    <a:pt x="217" y="162"/>
                    <a:pt x="217" y="162"/>
                    <a:pt x="217" y="162"/>
                  </a:cubicBezTo>
                  <a:cubicBezTo>
                    <a:pt x="216" y="162"/>
                    <a:pt x="216" y="162"/>
                    <a:pt x="216" y="162"/>
                  </a:cubicBezTo>
                  <a:cubicBezTo>
                    <a:pt x="214" y="163"/>
                    <a:pt x="214" y="163"/>
                    <a:pt x="214" y="163"/>
                  </a:cubicBezTo>
                  <a:cubicBezTo>
                    <a:pt x="212" y="163"/>
                    <a:pt x="212" y="163"/>
                    <a:pt x="212" y="163"/>
                  </a:cubicBezTo>
                  <a:cubicBezTo>
                    <a:pt x="211" y="164"/>
                    <a:pt x="211" y="164"/>
                    <a:pt x="211" y="164"/>
                  </a:cubicBezTo>
                  <a:cubicBezTo>
                    <a:pt x="211" y="166"/>
                    <a:pt x="211" y="166"/>
                    <a:pt x="211" y="166"/>
                  </a:cubicBezTo>
                  <a:cubicBezTo>
                    <a:pt x="211" y="166"/>
                    <a:pt x="211" y="166"/>
                    <a:pt x="211" y="166"/>
                  </a:cubicBezTo>
                  <a:cubicBezTo>
                    <a:pt x="210" y="168"/>
                    <a:pt x="210" y="168"/>
                    <a:pt x="210" y="168"/>
                  </a:cubicBezTo>
                  <a:cubicBezTo>
                    <a:pt x="209" y="169"/>
                    <a:pt x="209" y="169"/>
                    <a:pt x="209" y="169"/>
                  </a:cubicBezTo>
                  <a:cubicBezTo>
                    <a:pt x="208" y="171"/>
                    <a:pt x="208" y="171"/>
                    <a:pt x="208" y="171"/>
                  </a:cubicBezTo>
                  <a:cubicBezTo>
                    <a:pt x="204" y="174"/>
                    <a:pt x="204" y="174"/>
                    <a:pt x="204" y="174"/>
                  </a:cubicBezTo>
                  <a:cubicBezTo>
                    <a:pt x="203" y="175"/>
                    <a:pt x="203" y="175"/>
                    <a:pt x="203" y="175"/>
                  </a:cubicBezTo>
                  <a:cubicBezTo>
                    <a:pt x="203" y="176"/>
                    <a:pt x="203" y="176"/>
                    <a:pt x="203" y="176"/>
                  </a:cubicBezTo>
                  <a:cubicBezTo>
                    <a:pt x="205" y="178"/>
                    <a:pt x="205" y="178"/>
                    <a:pt x="205" y="178"/>
                  </a:cubicBezTo>
                  <a:cubicBezTo>
                    <a:pt x="205" y="177"/>
                    <a:pt x="205" y="177"/>
                    <a:pt x="205" y="177"/>
                  </a:cubicBezTo>
                  <a:cubicBezTo>
                    <a:pt x="206" y="177"/>
                    <a:pt x="206" y="177"/>
                    <a:pt x="206" y="177"/>
                  </a:cubicBezTo>
                  <a:cubicBezTo>
                    <a:pt x="207" y="176"/>
                    <a:pt x="207" y="176"/>
                    <a:pt x="207" y="176"/>
                  </a:cubicBezTo>
                  <a:cubicBezTo>
                    <a:pt x="208" y="176"/>
                    <a:pt x="208" y="176"/>
                    <a:pt x="208" y="176"/>
                  </a:cubicBezTo>
                  <a:cubicBezTo>
                    <a:pt x="208" y="177"/>
                    <a:pt x="208" y="177"/>
                    <a:pt x="208" y="177"/>
                  </a:cubicBezTo>
                  <a:cubicBezTo>
                    <a:pt x="206" y="178"/>
                    <a:pt x="206" y="178"/>
                    <a:pt x="206" y="178"/>
                  </a:cubicBezTo>
                  <a:cubicBezTo>
                    <a:pt x="205" y="179"/>
                    <a:pt x="205" y="179"/>
                    <a:pt x="205" y="179"/>
                  </a:cubicBezTo>
                  <a:cubicBezTo>
                    <a:pt x="204" y="180"/>
                    <a:pt x="204" y="180"/>
                    <a:pt x="204" y="180"/>
                  </a:cubicBezTo>
                  <a:cubicBezTo>
                    <a:pt x="203" y="179"/>
                    <a:pt x="203" y="179"/>
                    <a:pt x="203" y="179"/>
                  </a:cubicBezTo>
                  <a:cubicBezTo>
                    <a:pt x="202" y="179"/>
                    <a:pt x="202" y="179"/>
                    <a:pt x="202" y="179"/>
                  </a:cubicBezTo>
                  <a:cubicBezTo>
                    <a:pt x="201" y="180"/>
                    <a:pt x="201" y="180"/>
                    <a:pt x="201" y="180"/>
                  </a:cubicBezTo>
                  <a:cubicBezTo>
                    <a:pt x="201" y="181"/>
                    <a:pt x="201" y="181"/>
                    <a:pt x="201" y="181"/>
                  </a:cubicBezTo>
                  <a:cubicBezTo>
                    <a:pt x="200" y="180"/>
                    <a:pt x="200" y="180"/>
                    <a:pt x="200" y="180"/>
                  </a:cubicBezTo>
                  <a:cubicBezTo>
                    <a:pt x="199" y="181"/>
                    <a:pt x="199" y="181"/>
                    <a:pt x="199" y="181"/>
                  </a:cubicBezTo>
                  <a:cubicBezTo>
                    <a:pt x="200" y="182"/>
                    <a:pt x="200" y="182"/>
                    <a:pt x="200" y="182"/>
                  </a:cubicBezTo>
                  <a:cubicBezTo>
                    <a:pt x="201" y="184"/>
                    <a:pt x="201" y="184"/>
                    <a:pt x="201" y="184"/>
                  </a:cubicBezTo>
                  <a:cubicBezTo>
                    <a:pt x="202" y="184"/>
                    <a:pt x="202" y="184"/>
                    <a:pt x="202" y="184"/>
                  </a:cubicBezTo>
                  <a:cubicBezTo>
                    <a:pt x="202" y="183"/>
                    <a:pt x="202" y="183"/>
                    <a:pt x="202" y="183"/>
                  </a:cubicBezTo>
                  <a:cubicBezTo>
                    <a:pt x="203" y="184"/>
                    <a:pt x="203" y="184"/>
                    <a:pt x="203" y="184"/>
                  </a:cubicBezTo>
                  <a:cubicBezTo>
                    <a:pt x="203" y="182"/>
                    <a:pt x="203" y="182"/>
                    <a:pt x="203" y="182"/>
                  </a:cubicBezTo>
                  <a:cubicBezTo>
                    <a:pt x="204" y="182"/>
                    <a:pt x="204" y="182"/>
                    <a:pt x="204" y="182"/>
                  </a:cubicBezTo>
                  <a:cubicBezTo>
                    <a:pt x="204" y="183"/>
                    <a:pt x="204" y="183"/>
                    <a:pt x="204" y="183"/>
                  </a:cubicBezTo>
                  <a:cubicBezTo>
                    <a:pt x="205" y="183"/>
                    <a:pt x="205" y="183"/>
                    <a:pt x="205" y="183"/>
                  </a:cubicBezTo>
                  <a:cubicBezTo>
                    <a:pt x="205" y="182"/>
                    <a:pt x="205" y="182"/>
                    <a:pt x="205" y="182"/>
                  </a:cubicBezTo>
                  <a:cubicBezTo>
                    <a:pt x="206" y="182"/>
                    <a:pt x="206" y="182"/>
                    <a:pt x="206" y="182"/>
                  </a:cubicBezTo>
                  <a:cubicBezTo>
                    <a:pt x="208" y="181"/>
                    <a:pt x="208" y="181"/>
                    <a:pt x="208" y="181"/>
                  </a:cubicBezTo>
                  <a:cubicBezTo>
                    <a:pt x="208" y="179"/>
                    <a:pt x="208" y="179"/>
                    <a:pt x="208" y="179"/>
                  </a:cubicBezTo>
                  <a:cubicBezTo>
                    <a:pt x="209" y="179"/>
                    <a:pt x="209" y="179"/>
                    <a:pt x="209" y="179"/>
                  </a:cubicBezTo>
                  <a:cubicBezTo>
                    <a:pt x="209" y="179"/>
                    <a:pt x="209" y="179"/>
                    <a:pt x="209" y="179"/>
                  </a:cubicBezTo>
                  <a:cubicBezTo>
                    <a:pt x="208" y="180"/>
                    <a:pt x="208" y="180"/>
                    <a:pt x="208" y="180"/>
                  </a:cubicBezTo>
                  <a:cubicBezTo>
                    <a:pt x="209" y="181"/>
                    <a:pt x="209" y="181"/>
                    <a:pt x="209" y="181"/>
                  </a:cubicBezTo>
                  <a:cubicBezTo>
                    <a:pt x="210" y="181"/>
                    <a:pt x="210" y="181"/>
                    <a:pt x="210" y="181"/>
                  </a:cubicBezTo>
                  <a:cubicBezTo>
                    <a:pt x="212" y="179"/>
                    <a:pt x="212" y="179"/>
                    <a:pt x="212" y="179"/>
                  </a:cubicBezTo>
                  <a:cubicBezTo>
                    <a:pt x="213" y="179"/>
                    <a:pt x="213" y="179"/>
                    <a:pt x="213" y="179"/>
                  </a:cubicBezTo>
                  <a:cubicBezTo>
                    <a:pt x="214" y="180"/>
                    <a:pt x="214" y="180"/>
                    <a:pt x="214" y="180"/>
                  </a:cubicBezTo>
                  <a:cubicBezTo>
                    <a:pt x="214" y="179"/>
                    <a:pt x="214" y="179"/>
                    <a:pt x="214" y="179"/>
                  </a:cubicBezTo>
                  <a:cubicBezTo>
                    <a:pt x="215" y="177"/>
                    <a:pt x="215" y="177"/>
                    <a:pt x="215" y="177"/>
                  </a:cubicBezTo>
                  <a:cubicBezTo>
                    <a:pt x="216" y="176"/>
                    <a:pt x="216" y="176"/>
                    <a:pt x="216" y="176"/>
                  </a:cubicBezTo>
                  <a:cubicBezTo>
                    <a:pt x="217" y="176"/>
                    <a:pt x="217" y="176"/>
                    <a:pt x="217" y="176"/>
                  </a:cubicBezTo>
                  <a:cubicBezTo>
                    <a:pt x="216" y="178"/>
                    <a:pt x="216" y="178"/>
                    <a:pt x="216" y="178"/>
                  </a:cubicBezTo>
                  <a:cubicBezTo>
                    <a:pt x="216" y="179"/>
                    <a:pt x="216" y="179"/>
                    <a:pt x="216" y="179"/>
                  </a:cubicBezTo>
                  <a:cubicBezTo>
                    <a:pt x="216" y="178"/>
                    <a:pt x="216" y="178"/>
                    <a:pt x="216" y="178"/>
                  </a:cubicBezTo>
                  <a:cubicBezTo>
                    <a:pt x="218" y="176"/>
                    <a:pt x="218" y="176"/>
                    <a:pt x="218" y="176"/>
                  </a:cubicBezTo>
                  <a:cubicBezTo>
                    <a:pt x="218" y="174"/>
                    <a:pt x="218" y="174"/>
                    <a:pt x="218" y="174"/>
                  </a:cubicBezTo>
                  <a:cubicBezTo>
                    <a:pt x="219" y="174"/>
                    <a:pt x="219" y="174"/>
                    <a:pt x="219" y="174"/>
                  </a:cubicBezTo>
                  <a:cubicBezTo>
                    <a:pt x="219" y="175"/>
                    <a:pt x="219" y="175"/>
                    <a:pt x="219" y="175"/>
                  </a:cubicBezTo>
                  <a:cubicBezTo>
                    <a:pt x="218" y="176"/>
                    <a:pt x="218" y="176"/>
                    <a:pt x="218" y="176"/>
                  </a:cubicBezTo>
                  <a:cubicBezTo>
                    <a:pt x="219" y="177"/>
                    <a:pt x="219" y="177"/>
                    <a:pt x="219" y="177"/>
                  </a:cubicBezTo>
                  <a:cubicBezTo>
                    <a:pt x="220" y="175"/>
                    <a:pt x="220" y="175"/>
                    <a:pt x="220" y="175"/>
                  </a:cubicBezTo>
                  <a:cubicBezTo>
                    <a:pt x="221" y="176"/>
                    <a:pt x="221" y="176"/>
                    <a:pt x="221" y="176"/>
                  </a:cubicBezTo>
                  <a:cubicBezTo>
                    <a:pt x="221" y="177"/>
                    <a:pt x="221" y="177"/>
                    <a:pt x="221" y="177"/>
                  </a:cubicBezTo>
                  <a:cubicBezTo>
                    <a:pt x="222" y="177"/>
                    <a:pt x="222" y="177"/>
                    <a:pt x="222" y="177"/>
                  </a:cubicBezTo>
                  <a:cubicBezTo>
                    <a:pt x="222" y="177"/>
                    <a:pt x="222" y="177"/>
                    <a:pt x="222" y="177"/>
                  </a:cubicBezTo>
                  <a:cubicBezTo>
                    <a:pt x="223" y="177"/>
                    <a:pt x="223" y="177"/>
                    <a:pt x="223" y="177"/>
                  </a:cubicBezTo>
                  <a:cubicBezTo>
                    <a:pt x="224" y="175"/>
                    <a:pt x="224" y="175"/>
                    <a:pt x="224" y="175"/>
                  </a:cubicBezTo>
                  <a:cubicBezTo>
                    <a:pt x="226" y="175"/>
                    <a:pt x="226" y="175"/>
                    <a:pt x="226" y="175"/>
                  </a:cubicBezTo>
                  <a:cubicBezTo>
                    <a:pt x="227" y="174"/>
                    <a:pt x="227" y="174"/>
                    <a:pt x="227" y="174"/>
                  </a:cubicBezTo>
                  <a:cubicBezTo>
                    <a:pt x="226" y="174"/>
                    <a:pt x="226" y="174"/>
                    <a:pt x="226" y="174"/>
                  </a:cubicBezTo>
                  <a:cubicBezTo>
                    <a:pt x="226" y="173"/>
                    <a:pt x="226" y="173"/>
                    <a:pt x="226" y="173"/>
                  </a:cubicBezTo>
                  <a:cubicBezTo>
                    <a:pt x="229" y="172"/>
                    <a:pt x="229" y="172"/>
                    <a:pt x="229" y="172"/>
                  </a:cubicBezTo>
                  <a:cubicBezTo>
                    <a:pt x="229" y="171"/>
                    <a:pt x="229" y="171"/>
                    <a:pt x="229" y="171"/>
                  </a:cubicBezTo>
                  <a:cubicBezTo>
                    <a:pt x="229" y="170"/>
                    <a:pt x="229" y="170"/>
                    <a:pt x="229" y="170"/>
                  </a:cubicBezTo>
                  <a:cubicBezTo>
                    <a:pt x="228" y="170"/>
                    <a:pt x="228" y="170"/>
                    <a:pt x="228" y="170"/>
                  </a:cubicBezTo>
                  <a:cubicBezTo>
                    <a:pt x="227" y="169"/>
                    <a:pt x="227" y="169"/>
                    <a:pt x="227" y="169"/>
                  </a:cubicBezTo>
                  <a:cubicBezTo>
                    <a:pt x="226" y="169"/>
                    <a:pt x="226" y="169"/>
                    <a:pt x="226" y="169"/>
                  </a:cubicBezTo>
                  <a:cubicBezTo>
                    <a:pt x="226" y="168"/>
                    <a:pt x="226" y="168"/>
                    <a:pt x="226" y="168"/>
                  </a:cubicBezTo>
                  <a:cubicBezTo>
                    <a:pt x="227" y="168"/>
                    <a:pt x="227" y="168"/>
                    <a:pt x="227" y="168"/>
                  </a:cubicBezTo>
                  <a:cubicBezTo>
                    <a:pt x="228" y="169"/>
                    <a:pt x="228" y="169"/>
                    <a:pt x="228" y="169"/>
                  </a:cubicBezTo>
                  <a:cubicBezTo>
                    <a:pt x="229" y="168"/>
                    <a:pt x="229" y="168"/>
                    <a:pt x="229" y="168"/>
                  </a:cubicBezTo>
                  <a:cubicBezTo>
                    <a:pt x="229" y="167"/>
                    <a:pt x="229" y="167"/>
                    <a:pt x="229" y="167"/>
                  </a:cubicBezTo>
                  <a:cubicBezTo>
                    <a:pt x="228" y="167"/>
                    <a:pt x="228" y="167"/>
                    <a:pt x="228" y="167"/>
                  </a:cubicBezTo>
                  <a:cubicBezTo>
                    <a:pt x="226" y="166"/>
                    <a:pt x="226" y="166"/>
                    <a:pt x="226" y="166"/>
                  </a:cubicBezTo>
                  <a:cubicBezTo>
                    <a:pt x="226" y="165"/>
                    <a:pt x="226" y="165"/>
                    <a:pt x="226" y="165"/>
                  </a:cubicBezTo>
                  <a:cubicBezTo>
                    <a:pt x="228" y="165"/>
                    <a:pt x="228" y="165"/>
                    <a:pt x="228" y="165"/>
                  </a:cubicBezTo>
                  <a:cubicBezTo>
                    <a:pt x="229" y="165"/>
                    <a:pt x="229" y="165"/>
                    <a:pt x="229" y="165"/>
                  </a:cubicBezTo>
                  <a:cubicBezTo>
                    <a:pt x="229" y="165"/>
                    <a:pt x="229" y="165"/>
                    <a:pt x="229" y="165"/>
                  </a:cubicBezTo>
                  <a:cubicBezTo>
                    <a:pt x="229" y="165"/>
                    <a:pt x="229" y="165"/>
                    <a:pt x="229" y="165"/>
                  </a:cubicBezTo>
                  <a:cubicBezTo>
                    <a:pt x="229" y="163"/>
                    <a:pt x="229" y="163"/>
                    <a:pt x="229" y="163"/>
                  </a:cubicBezTo>
                  <a:cubicBezTo>
                    <a:pt x="231" y="162"/>
                    <a:pt x="231" y="162"/>
                    <a:pt x="231" y="162"/>
                  </a:cubicBezTo>
                  <a:cubicBezTo>
                    <a:pt x="232" y="163"/>
                    <a:pt x="232" y="163"/>
                    <a:pt x="232" y="163"/>
                  </a:cubicBezTo>
                  <a:cubicBezTo>
                    <a:pt x="233" y="163"/>
                    <a:pt x="233" y="163"/>
                    <a:pt x="233" y="163"/>
                  </a:cubicBezTo>
                  <a:cubicBezTo>
                    <a:pt x="235" y="163"/>
                    <a:pt x="235" y="163"/>
                    <a:pt x="235" y="163"/>
                  </a:cubicBezTo>
                  <a:cubicBezTo>
                    <a:pt x="232" y="164"/>
                    <a:pt x="232" y="164"/>
                    <a:pt x="232" y="164"/>
                  </a:cubicBezTo>
                  <a:cubicBezTo>
                    <a:pt x="232" y="165"/>
                    <a:pt x="232" y="165"/>
                    <a:pt x="232" y="165"/>
                  </a:cubicBezTo>
                  <a:cubicBezTo>
                    <a:pt x="233" y="168"/>
                    <a:pt x="233" y="168"/>
                    <a:pt x="233" y="168"/>
                  </a:cubicBezTo>
                  <a:cubicBezTo>
                    <a:pt x="233" y="167"/>
                    <a:pt x="233" y="167"/>
                    <a:pt x="233" y="167"/>
                  </a:cubicBezTo>
                  <a:cubicBezTo>
                    <a:pt x="234" y="165"/>
                    <a:pt x="234" y="165"/>
                    <a:pt x="234" y="165"/>
                  </a:cubicBezTo>
                  <a:cubicBezTo>
                    <a:pt x="235" y="164"/>
                    <a:pt x="235" y="164"/>
                    <a:pt x="235" y="164"/>
                  </a:cubicBezTo>
                  <a:cubicBezTo>
                    <a:pt x="236" y="164"/>
                    <a:pt x="236" y="164"/>
                    <a:pt x="236" y="164"/>
                  </a:cubicBezTo>
                  <a:cubicBezTo>
                    <a:pt x="235" y="165"/>
                    <a:pt x="235" y="165"/>
                    <a:pt x="235" y="165"/>
                  </a:cubicBezTo>
                  <a:cubicBezTo>
                    <a:pt x="235" y="166"/>
                    <a:pt x="235" y="166"/>
                    <a:pt x="235" y="166"/>
                  </a:cubicBezTo>
                  <a:cubicBezTo>
                    <a:pt x="235" y="167"/>
                    <a:pt x="235" y="167"/>
                    <a:pt x="235" y="167"/>
                  </a:cubicBezTo>
                  <a:cubicBezTo>
                    <a:pt x="236" y="166"/>
                    <a:pt x="236" y="166"/>
                    <a:pt x="236" y="166"/>
                  </a:cubicBezTo>
                  <a:cubicBezTo>
                    <a:pt x="237" y="165"/>
                    <a:pt x="237" y="165"/>
                    <a:pt x="237" y="165"/>
                  </a:cubicBezTo>
                  <a:cubicBezTo>
                    <a:pt x="238" y="166"/>
                    <a:pt x="238" y="166"/>
                    <a:pt x="238" y="166"/>
                  </a:cubicBezTo>
                  <a:cubicBezTo>
                    <a:pt x="239" y="165"/>
                    <a:pt x="239" y="165"/>
                    <a:pt x="239" y="165"/>
                  </a:cubicBezTo>
                  <a:cubicBezTo>
                    <a:pt x="239" y="165"/>
                    <a:pt x="239" y="165"/>
                    <a:pt x="239" y="165"/>
                  </a:cubicBezTo>
                  <a:cubicBezTo>
                    <a:pt x="241" y="164"/>
                    <a:pt x="241" y="164"/>
                    <a:pt x="241" y="164"/>
                  </a:cubicBezTo>
                  <a:cubicBezTo>
                    <a:pt x="242" y="164"/>
                    <a:pt x="242" y="164"/>
                    <a:pt x="242" y="164"/>
                  </a:cubicBezTo>
                  <a:cubicBezTo>
                    <a:pt x="243" y="164"/>
                    <a:pt x="243" y="164"/>
                    <a:pt x="243" y="164"/>
                  </a:cubicBezTo>
                  <a:cubicBezTo>
                    <a:pt x="243" y="165"/>
                    <a:pt x="243" y="165"/>
                    <a:pt x="243" y="165"/>
                  </a:cubicBezTo>
                  <a:cubicBezTo>
                    <a:pt x="241" y="165"/>
                    <a:pt x="241" y="165"/>
                    <a:pt x="241" y="165"/>
                  </a:cubicBezTo>
                  <a:cubicBezTo>
                    <a:pt x="240" y="166"/>
                    <a:pt x="240" y="166"/>
                    <a:pt x="240" y="166"/>
                  </a:cubicBezTo>
                  <a:cubicBezTo>
                    <a:pt x="239" y="166"/>
                    <a:pt x="239" y="166"/>
                    <a:pt x="239" y="166"/>
                  </a:cubicBezTo>
                  <a:cubicBezTo>
                    <a:pt x="239" y="167"/>
                    <a:pt x="239" y="167"/>
                    <a:pt x="239" y="167"/>
                  </a:cubicBezTo>
                  <a:cubicBezTo>
                    <a:pt x="239" y="168"/>
                    <a:pt x="239" y="168"/>
                    <a:pt x="239" y="168"/>
                  </a:cubicBezTo>
                  <a:cubicBezTo>
                    <a:pt x="242" y="168"/>
                    <a:pt x="242" y="168"/>
                    <a:pt x="242" y="168"/>
                  </a:cubicBezTo>
                  <a:cubicBezTo>
                    <a:pt x="242" y="169"/>
                    <a:pt x="242" y="169"/>
                    <a:pt x="242" y="169"/>
                  </a:cubicBezTo>
                  <a:cubicBezTo>
                    <a:pt x="242" y="169"/>
                    <a:pt x="242" y="169"/>
                    <a:pt x="242" y="169"/>
                  </a:cubicBezTo>
                  <a:cubicBezTo>
                    <a:pt x="241" y="168"/>
                    <a:pt x="241" y="168"/>
                    <a:pt x="241" y="168"/>
                  </a:cubicBezTo>
                  <a:cubicBezTo>
                    <a:pt x="239" y="168"/>
                    <a:pt x="239" y="168"/>
                    <a:pt x="239" y="168"/>
                  </a:cubicBezTo>
                  <a:cubicBezTo>
                    <a:pt x="238" y="169"/>
                    <a:pt x="238" y="169"/>
                    <a:pt x="238" y="169"/>
                  </a:cubicBezTo>
                  <a:cubicBezTo>
                    <a:pt x="238" y="170"/>
                    <a:pt x="238" y="170"/>
                    <a:pt x="238" y="170"/>
                  </a:cubicBezTo>
                  <a:cubicBezTo>
                    <a:pt x="239" y="170"/>
                    <a:pt x="239" y="170"/>
                    <a:pt x="239" y="170"/>
                  </a:cubicBezTo>
                  <a:cubicBezTo>
                    <a:pt x="240" y="169"/>
                    <a:pt x="240" y="169"/>
                    <a:pt x="240" y="169"/>
                  </a:cubicBezTo>
                  <a:cubicBezTo>
                    <a:pt x="241" y="170"/>
                    <a:pt x="241" y="170"/>
                    <a:pt x="241" y="170"/>
                  </a:cubicBezTo>
                  <a:cubicBezTo>
                    <a:pt x="240" y="170"/>
                    <a:pt x="240" y="170"/>
                    <a:pt x="240" y="170"/>
                  </a:cubicBezTo>
                  <a:cubicBezTo>
                    <a:pt x="239" y="170"/>
                    <a:pt x="239" y="170"/>
                    <a:pt x="239" y="170"/>
                  </a:cubicBezTo>
                  <a:cubicBezTo>
                    <a:pt x="239" y="171"/>
                    <a:pt x="239" y="171"/>
                    <a:pt x="239" y="171"/>
                  </a:cubicBezTo>
                  <a:cubicBezTo>
                    <a:pt x="241" y="172"/>
                    <a:pt x="241" y="172"/>
                    <a:pt x="241" y="172"/>
                  </a:cubicBezTo>
                  <a:cubicBezTo>
                    <a:pt x="241" y="173"/>
                    <a:pt x="241" y="173"/>
                    <a:pt x="241" y="173"/>
                  </a:cubicBezTo>
                  <a:cubicBezTo>
                    <a:pt x="241" y="173"/>
                    <a:pt x="241" y="173"/>
                    <a:pt x="241" y="173"/>
                  </a:cubicBezTo>
                  <a:cubicBezTo>
                    <a:pt x="240" y="173"/>
                    <a:pt x="240" y="173"/>
                    <a:pt x="240" y="173"/>
                  </a:cubicBezTo>
                  <a:cubicBezTo>
                    <a:pt x="240" y="174"/>
                    <a:pt x="240" y="174"/>
                    <a:pt x="240" y="174"/>
                  </a:cubicBezTo>
                  <a:cubicBezTo>
                    <a:pt x="241" y="174"/>
                    <a:pt x="241" y="174"/>
                    <a:pt x="241" y="174"/>
                  </a:cubicBezTo>
                  <a:cubicBezTo>
                    <a:pt x="242" y="173"/>
                    <a:pt x="242" y="173"/>
                    <a:pt x="242" y="173"/>
                  </a:cubicBezTo>
                  <a:cubicBezTo>
                    <a:pt x="243" y="174"/>
                    <a:pt x="243" y="174"/>
                    <a:pt x="243" y="174"/>
                  </a:cubicBezTo>
                  <a:cubicBezTo>
                    <a:pt x="244" y="175"/>
                    <a:pt x="244" y="175"/>
                    <a:pt x="244" y="175"/>
                  </a:cubicBezTo>
                  <a:cubicBezTo>
                    <a:pt x="246" y="174"/>
                    <a:pt x="246" y="174"/>
                    <a:pt x="246" y="174"/>
                  </a:cubicBezTo>
                  <a:cubicBezTo>
                    <a:pt x="247" y="175"/>
                    <a:pt x="247" y="175"/>
                    <a:pt x="247" y="175"/>
                  </a:cubicBezTo>
                  <a:cubicBezTo>
                    <a:pt x="247" y="176"/>
                    <a:pt x="247" y="176"/>
                    <a:pt x="247" y="176"/>
                  </a:cubicBezTo>
                  <a:cubicBezTo>
                    <a:pt x="246" y="176"/>
                    <a:pt x="246" y="176"/>
                    <a:pt x="246" y="176"/>
                  </a:cubicBezTo>
                  <a:cubicBezTo>
                    <a:pt x="246" y="177"/>
                    <a:pt x="246" y="177"/>
                    <a:pt x="246" y="177"/>
                  </a:cubicBezTo>
                  <a:cubicBezTo>
                    <a:pt x="247" y="177"/>
                    <a:pt x="247" y="177"/>
                    <a:pt x="247" y="177"/>
                  </a:cubicBezTo>
                  <a:cubicBezTo>
                    <a:pt x="247" y="178"/>
                    <a:pt x="247" y="178"/>
                    <a:pt x="247" y="178"/>
                  </a:cubicBezTo>
                  <a:cubicBezTo>
                    <a:pt x="248" y="178"/>
                    <a:pt x="248" y="178"/>
                    <a:pt x="248" y="178"/>
                  </a:cubicBezTo>
                  <a:cubicBezTo>
                    <a:pt x="249" y="177"/>
                    <a:pt x="249" y="177"/>
                    <a:pt x="249" y="177"/>
                  </a:cubicBezTo>
                  <a:cubicBezTo>
                    <a:pt x="248" y="176"/>
                    <a:pt x="248" y="176"/>
                    <a:pt x="248" y="176"/>
                  </a:cubicBezTo>
                  <a:cubicBezTo>
                    <a:pt x="249" y="176"/>
                    <a:pt x="249" y="176"/>
                    <a:pt x="249" y="176"/>
                  </a:cubicBezTo>
                  <a:cubicBezTo>
                    <a:pt x="250" y="176"/>
                    <a:pt x="250" y="176"/>
                    <a:pt x="250" y="176"/>
                  </a:cubicBezTo>
                  <a:cubicBezTo>
                    <a:pt x="249" y="177"/>
                    <a:pt x="249" y="177"/>
                    <a:pt x="249" y="177"/>
                  </a:cubicBezTo>
                  <a:cubicBezTo>
                    <a:pt x="249" y="178"/>
                    <a:pt x="249" y="178"/>
                    <a:pt x="249" y="178"/>
                  </a:cubicBezTo>
                  <a:cubicBezTo>
                    <a:pt x="248" y="179"/>
                    <a:pt x="248" y="179"/>
                    <a:pt x="248" y="179"/>
                  </a:cubicBezTo>
                  <a:cubicBezTo>
                    <a:pt x="249" y="181"/>
                    <a:pt x="249" y="181"/>
                    <a:pt x="249" y="181"/>
                  </a:cubicBezTo>
                  <a:cubicBezTo>
                    <a:pt x="248" y="181"/>
                    <a:pt x="248" y="181"/>
                    <a:pt x="248" y="181"/>
                  </a:cubicBezTo>
                  <a:cubicBezTo>
                    <a:pt x="248" y="181"/>
                    <a:pt x="248" y="181"/>
                    <a:pt x="248" y="181"/>
                  </a:cubicBezTo>
                  <a:cubicBezTo>
                    <a:pt x="247" y="181"/>
                    <a:pt x="247" y="181"/>
                    <a:pt x="247" y="181"/>
                  </a:cubicBezTo>
                  <a:cubicBezTo>
                    <a:pt x="247" y="182"/>
                    <a:pt x="247" y="182"/>
                    <a:pt x="247" y="182"/>
                  </a:cubicBezTo>
                  <a:cubicBezTo>
                    <a:pt x="250" y="182"/>
                    <a:pt x="250" y="182"/>
                    <a:pt x="250" y="182"/>
                  </a:cubicBezTo>
                  <a:cubicBezTo>
                    <a:pt x="251" y="182"/>
                    <a:pt x="251" y="182"/>
                    <a:pt x="251" y="182"/>
                  </a:cubicBezTo>
                  <a:cubicBezTo>
                    <a:pt x="252" y="182"/>
                    <a:pt x="252" y="182"/>
                    <a:pt x="252" y="182"/>
                  </a:cubicBezTo>
                  <a:cubicBezTo>
                    <a:pt x="253" y="182"/>
                    <a:pt x="253" y="182"/>
                    <a:pt x="253" y="182"/>
                  </a:cubicBezTo>
                  <a:cubicBezTo>
                    <a:pt x="255" y="182"/>
                    <a:pt x="255" y="182"/>
                    <a:pt x="255" y="182"/>
                  </a:cubicBezTo>
                  <a:cubicBezTo>
                    <a:pt x="256" y="182"/>
                    <a:pt x="256" y="182"/>
                    <a:pt x="256" y="182"/>
                  </a:cubicBezTo>
                  <a:cubicBezTo>
                    <a:pt x="257" y="182"/>
                    <a:pt x="257" y="182"/>
                    <a:pt x="257" y="182"/>
                  </a:cubicBezTo>
                  <a:cubicBezTo>
                    <a:pt x="257" y="183"/>
                    <a:pt x="257" y="183"/>
                    <a:pt x="257" y="183"/>
                  </a:cubicBezTo>
                  <a:cubicBezTo>
                    <a:pt x="258" y="183"/>
                    <a:pt x="258" y="183"/>
                    <a:pt x="258" y="183"/>
                  </a:cubicBezTo>
                  <a:cubicBezTo>
                    <a:pt x="259" y="184"/>
                    <a:pt x="259" y="184"/>
                    <a:pt x="259" y="184"/>
                  </a:cubicBezTo>
                  <a:cubicBezTo>
                    <a:pt x="259" y="185"/>
                    <a:pt x="259" y="185"/>
                    <a:pt x="259" y="185"/>
                  </a:cubicBezTo>
                  <a:cubicBezTo>
                    <a:pt x="260" y="185"/>
                    <a:pt x="260" y="185"/>
                    <a:pt x="260" y="185"/>
                  </a:cubicBezTo>
                  <a:cubicBezTo>
                    <a:pt x="261" y="185"/>
                    <a:pt x="261" y="185"/>
                    <a:pt x="261" y="185"/>
                  </a:cubicBezTo>
                  <a:cubicBezTo>
                    <a:pt x="263" y="185"/>
                    <a:pt x="263" y="185"/>
                    <a:pt x="263" y="185"/>
                  </a:cubicBezTo>
                  <a:cubicBezTo>
                    <a:pt x="263" y="184"/>
                    <a:pt x="263" y="184"/>
                    <a:pt x="263" y="184"/>
                  </a:cubicBezTo>
                  <a:cubicBezTo>
                    <a:pt x="264" y="184"/>
                    <a:pt x="264" y="184"/>
                    <a:pt x="264" y="184"/>
                  </a:cubicBezTo>
                  <a:cubicBezTo>
                    <a:pt x="263" y="185"/>
                    <a:pt x="263" y="185"/>
                    <a:pt x="263" y="185"/>
                  </a:cubicBezTo>
                  <a:cubicBezTo>
                    <a:pt x="263" y="186"/>
                    <a:pt x="263" y="186"/>
                    <a:pt x="263" y="186"/>
                  </a:cubicBezTo>
                  <a:cubicBezTo>
                    <a:pt x="261" y="186"/>
                    <a:pt x="261" y="186"/>
                    <a:pt x="261" y="186"/>
                  </a:cubicBezTo>
                  <a:cubicBezTo>
                    <a:pt x="262" y="187"/>
                    <a:pt x="262" y="187"/>
                    <a:pt x="262" y="187"/>
                  </a:cubicBezTo>
                  <a:cubicBezTo>
                    <a:pt x="263" y="188"/>
                    <a:pt x="263" y="188"/>
                    <a:pt x="263" y="188"/>
                  </a:cubicBezTo>
                  <a:cubicBezTo>
                    <a:pt x="264" y="189"/>
                    <a:pt x="264" y="189"/>
                    <a:pt x="264" y="189"/>
                  </a:cubicBezTo>
                  <a:cubicBezTo>
                    <a:pt x="265" y="189"/>
                    <a:pt x="265" y="189"/>
                    <a:pt x="265" y="189"/>
                  </a:cubicBezTo>
                  <a:cubicBezTo>
                    <a:pt x="266" y="190"/>
                    <a:pt x="266" y="190"/>
                    <a:pt x="266" y="190"/>
                  </a:cubicBezTo>
                  <a:cubicBezTo>
                    <a:pt x="269" y="189"/>
                    <a:pt x="269" y="189"/>
                    <a:pt x="269" y="189"/>
                  </a:cubicBezTo>
                  <a:cubicBezTo>
                    <a:pt x="270" y="189"/>
                    <a:pt x="270" y="189"/>
                    <a:pt x="270" y="189"/>
                  </a:cubicBezTo>
                  <a:cubicBezTo>
                    <a:pt x="270" y="190"/>
                    <a:pt x="270" y="190"/>
                    <a:pt x="270" y="190"/>
                  </a:cubicBezTo>
                  <a:cubicBezTo>
                    <a:pt x="271" y="189"/>
                    <a:pt x="271" y="189"/>
                    <a:pt x="271" y="189"/>
                  </a:cubicBezTo>
                  <a:cubicBezTo>
                    <a:pt x="272" y="188"/>
                    <a:pt x="272" y="188"/>
                    <a:pt x="272" y="188"/>
                  </a:cubicBezTo>
                  <a:cubicBezTo>
                    <a:pt x="273" y="188"/>
                    <a:pt x="273" y="188"/>
                    <a:pt x="273" y="188"/>
                  </a:cubicBezTo>
                  <a:cubicBezTo>
                    <a:pt x="272" y="188"/>
                    <a:pt x="272" y="188"/>
                    <a:pt x="272" y="188"/>
                  </a:cubicBezTo>
                  <a:cubicBezTo>
                    <a:pt x="271" y="189"/>
                    <a:pt x="271" y="189"/>
                    <a:pt x="271" y="189"/>
                  </a:cubicBezTo>
                  <a:cubicBezTo>
                    <a:pt x="271" y="191"/>
                    <a:pt x="271" y="191"/>
                    <a:pt x="271" y="191"/>
                  </a:cubicBezTo>
                  <a:cubicBezTo>
                    <a:pt x="271" y="193"/>
                    <a:pt x="271" y="193"/>
                    <a:pt x="271" y="193"/>
                  </a:cubicBezTo>
                  <a:cubicBezTo>
                    <a:pt x="270" y="193"/>
                    <a:pt x="270" y="193"/>
                    <a:pt x="270" y="193"/>
                  </a:cubicBezTo>
                  <a:cubicBezTo>
                    <a:pt x="268" y="192"/>
                    <a:pt x="268" y="192"/>
                    <a:pt x="268" y="192"/>
                  </a:cubicBezTo>
                  <a:cubicBezTo>
                    <a:pt x="268" y="192"/>
                    <a:pt x="268" y="192"/>
                    <a:pt x="268" y="192"/>
                  </a:cubicBezTo>
                  <a:cubicBezTo>
                    <a:pt x="269" y="194"/>
                    <a:pt x="269" y="194"/>
                    <a:pt x="269" y="194"/>
                  </a:cubicBezTo>
                  <a:cubicBezTo>
                    <a:pt x="269" y="195"/>
                    <a:pt x="269" y="195"/>
                    <a:pt x="269" y="195"/>
                  </a:cubicBezTo>
                  <a:cubicBezTo>
                    <a:pt x="270" y="196"/>
                    <a:pt x="270" y="196"/>
                    <a:pt x="270" y="196"/>
                  </a:cubicBezTo>
                  <a:cubicBezTo>
                    <a:pt x="271" y="195"/>
                    <a:pt x="271" y="195"/>
                    <a:pt x="271" y="195"/>
                  </a:cubicBezTo>
                  <a:cubicBezTo>
                    <a:pt x="272" y="196"/>
                    <a:pt x="272" y="196"/>
                    <a:pt x="272" y="196"/>
                  </a:cubicBezTo>
                  <a:cubicBezTo>
                    <a:pt x="271" y="197"/>
                    <a:pt x="271" y="197"/>
                    <a:pt x="271" y="197"/>
                  </a:cubicBezTo>
                  <a:cubicBezTo>
                    <a:pt x="271" y="197"/>
                    <a:pt x="271" y="197"/>
                    <a:pt x="271" y="197"/>
                  </a:cubicBezTo>
                  <a:cubicBezTo>
                    <a:pt x="271" y="197"/>
                    <a:pt x="271" y="197"/>
                    <a:pt x="271" y="197"/>
                  </a:cubicBezTo>
                  <a:cubicBezTo>
                    <a:pt x="272" y="199"/>
                    <a:pt x="272" y="199"/>
                    <a:pt x="272" y="199"/>
                  </a:cubicBezTo>
                  <a:cubicBezTo>
                    <a:pt x="273" y="198"/>
                    <a:pt x="273" y="198"/>
                    <a:pt x="273" y="198"/>
                  </a:cubicBezTo>
                  <a:cubicBezTo>
                    <a:pt x="274" y="199"/>
                    <a:pt x="274" y="199"/>
                    <a:pt x="274" y="199"/>
                  </a:cubicBezTo>
                  <a:cubicBezTo>
                    <a:pt x="275" y="197"/>
                    <a:pt x="275" y="197"/>
                    <a:pt x="275" y="197"/>
                  </a:cubicBezTo>
                  <a:cubicBezTo>
                    <a:pt x="276" y="195"/>
                    <a:pt x="276" y="195"/>
                    <a:pt x="276" y="195"/>
                  </a:cubicBezTo>
                  <a:cubicBezTo>
                    <a:pt x="276" y="197"/>
                    <a:pt x="276" y="197"/>
                    <a:pt x="276" y="197"/>
                  </a:cubicBezTo>
                  <a:cubicBezTo>
                    <a:pt x="276" y="198"/>
                    <a:pt x="276" y="198"/>
                    <a:pt x="276" y="198"/>
                  </a:cubicBezTo>
                  <a:cubicBezTo>
                    <a:pt x="275" y="199"/>
                    <a:pt x="275" y="199"/>
                    <a:pt x="275" y="199"/>
                  </a:cubicBezTo>
                  <a:cubicBezTo>
                    <a:pt x="275" y="199"/>
                    <a:pt x="275" y="199"/>
                    <a:pt x="275" y="199"/>
                  </a:cubicBezTo>
                  <a:cubicBezTo>
                    <a:pt x="274" y="200"/>
                    <a:pt x="274" y="200"/>
                    <a:pt x="274" y="200"/>
                  </a:cubicBezTo>
                  <a:cubicBezTo>
                    <a:pt x="274" y="201"/>
                    <a:pt x="274" y="201"/>
                    <a:pt x="274" y="201"/>
                  </a:cubicBezTo>
                  <a:cubicBezTo>
                    <a:pt x="275" y="202"/>
                    <a:pt x="275" y="202"/>
                    <a:pt x="275" y="202"/>
                  </a:cubicBezTo>
                  <a:cubicBezTo>
                    <a:pt x="275" y="202"/>
                    <a:pt x="275" y="202"/>
                    <a:pt x="275" y="202"/>
                  </a:cubicBezTo>
                  <a:cubicBezTo>
                    <a:pt x="275" y="205"/>
                    <a:pt x="275" y="205"/>
                    <a:pt x="275" y="205"/>
                  </a:cubicBezTo>
                  <a:cubicBezTo>
                    <a:pt x="275" y="206"/>
                    <a:pt x="275" y="206"/>
                    <a:pt x="275" y="206"/>
                  </a:cubicBezTo>
                  <a:cubicBezTo>
                    <a:pt x="276" y="206"/>
                    <a:pt x="276" y="206"/>
                    <a:pt x="276" y="206"/>
                  </a:cubicBezTo>
                  <a:cubicBezTo>
                    <a:pt x="276" y="207"/>
                    <a:pt x="276" y="207"/>
                    <a:pt x="276" y="207"/>
                  </a:cubicBezTo>
                  <a:cubicBezTo>
                    <a:pt x="276" y="208"/>
                    <a:pt x="276" y="208"/>
                    <a:pt x="276" y="208"/>
                  </a:cubicBezTo>
                  <a:cubicBezTo>
                    <a:pt x="278" y="210"/>
                    <a:pt x="278" y="210"/>
                    <a:pt x="278" y="210"/>
                  </a:cubicBezTo>
                  <a:cubicBezTo>
                    <a:pt x="279" y="211"/>
                    <a:pt x="279" y="211"/>
                    <a:pt x="279" y="211"/>
                  </a:cubicBezTo>
                  <a:cubicBezTo>
                    <a:pt x="279" y="211"/>
                    <a:pt x="279" y="211"/>
                    <a:pt x="279" y="211"/>
                  </a:cubicBezTo>
                  <a:cubicBezTo>
                    <a:pt x="279" y="211"/>
                    <a:pt x="279" y="211"/>
                    <a:pt x="279" y="211"/>
                  </a:cubicBezTo>
                  <a:cubicBezTo>
                    <a:pt x="280" y="212"/>
                    <a:pt x="280" y="212"/>
                    <a:pt x="280" y="212"/>
                  </a:cubicBezTo>
                  <a:cubicBezTo>
                    <a:pt x="281" y="211"/>
                    <a:pt x="281" y="211"/>
                    <a:pt x="281" y="211"/>
                  </a:cubicBezTo>
                  <a:cubicBezTo>
                    <a:pt x="281" y="211"/>
                    <a:pt x="281" y="211"/>
                    <a:pt x="281" y="211"/>
                  </a:cubicBezTo>
                  <a:cubicBezTo>
                    <a:pt x="281" y="210"/>
                    <a:pt x="281" y="210"/>
                    <a:pt x="281" y="210"/>
                  </a:cubicBezTo>
                  <a:cubicBezTo>
                    <a:pt x="281" y="211"/>
                    <a:pt x="281" y="211"/>
                    <a:pt x="281" y="211"/>
                  </a:cubicBezTo>
                  <a:cubicBezTo>
                    <a:pt x="282" y="211"/>
                    <a:pt x="282" y="211"/>
                    <a:pt x="282" y="211"/>
                  </a:cubicBezTo>
                  <a:cubicBezTo>
                    <a:pt x="283" y="210"/>
                    <a:pt x="283" y="210"/>
                    <a:pt x="283" y="210"/>
                  </a:cubicBezTo>
                  <a:cubicBezTo>
                    <a:pt x="282" y="208"/>
                    <a:pt x="282" y="208"/>
                    <a:pt x="282" y="208"/>
                  </a:cubicBezTo>
                  <a:cubicBezTo>
                    <a:pt x="281" y="208"/>
                    <a:pt x="281" y="208"/>
                    <a:pt x="281" y="208"/>
                  </a:cubicBezTo>
                  <a:cubicBezTo>
                    <a:pt x="281" y="208"/>
                    <a:pt x="281" y="208"/>
                    <a:pt x="281" y="208"/>
                  </a:cubicBezTo>
                  <a:cubicBezTo>
                    <a:pt x="280" y="208"/>
                    <a:pt x="280" y="208"/>
                    <a:pt x="280" y="208"/>
                  </a:cubicBezTo>
                  <a:cubicBezTo>
                    <a:pt x="281" y="207"/>
                    <a:pt x="281" y="207"/>
                    <a:pt x="281" y="207"/>
                  </a:cubicBezTo>
                  <a:cubicBezTo>
                    <a:pt x="281" y="206"/>
                    <a:pt x="281" y="206"/>
                    <a:pt x="281" y="206"/>
                  </a:cubicBezTo>
                  <a:cubicBezTo>
                    <a:pt x="281" y="205"/>
                    <a:pt x="281" y="205"/>
                    <a:pt x="281" y="205"/>
                  </a:cubicBezTo>
                  <a:cubicBezTo>
                    <a:pt x="280" y="205"/>
                    <a:pt x="280" y="205"/>
                    <a:pt x="280" y="205"/>
                  </a:cubicBezTo>
                  <a:cubicBezTo>
                    <a:pt x="280" y="204"/>
                    <a:pt x="280" y="204"/>
                    <a:pt x="280" y="204"/>
                  </a:cubicBezTo>
                  <a:cubicBezTo>
                    <a:pt x="280" y="204"/>
                    <a:pt x="280" y="204"/>
                    <a:pt x="280" y="204"/>
                  </a:cubicBezTo>
                  <a:cubicBezTo>
                    <a:pt x="280" y="202"/>
                    <a:pt x="280" y="202"/>
                    <a:pt x="280" y="202"/>
                  </a:cubicBezTo>
                  <a:cubicBezTo>
                    <a:pt x="281" y="202"/>
                    <a:pt x="281" y="202"/>
                    <a:pt x="281" y="202"/>
                  </a:cubicBezTo>
                  <a:cubicBezTo>
                    <a:pt x="281" y="204"/>
                    <a:pt x="281" y="204"/>
                    <a:pt x="281" y="204"/>
                  </a:cubicBezTo>
                  <a:cubicBezTo>
                    <a:pt x="282" y="204"/>
                    <a:pt x="282" y="204"/>
                    <a:pt x="282" y="204"/>
                  </a:cubicBezTo>
                  <a:cubicBezTo>
                    <a:pt x="282" y="203"/>
                    <a:pt x="282" y="203"/>
                    <a:pt x="282" y="203"/>
                  </a:cubicBezTo>
                  <a:cubicBezTo>
                    <a:pt x="283" y="204"/>
                    <a:pt x="283" y="204"/>
                    <a:pt x="283" y="204"/>
                  </a:cubicBezTo>
                  <a:cubicBezTo>
                    <a:pt x="283" y="205"/>
                    <a:pt x="283" y="205"/>
                    <a:pt x="283" y="205"/>
                  </a:cubicBezTo>
                  <a:cubicBezTo>
                    <a:pt x="283" y="206"/>
                    <a:pt x="283" y="206"/>
                    <a:pt x="283" y="206"/>
                  </a:cubicBezTo>
                  <a:cubicBezTo>
                    <a:pt x="283" y="207"/>
                    <a:pt x="283" y="207"/>
                    <a:pt x="283" y="207"/>
                  </a:cubicBezTo>
                  <a:cubicBezTo>
                    <a:pt x="284" y="207"/>
                    <a:pt x="284" y="207"/>
                    <a:pt x="284" y="207"/>
                  </a:cubicBezTo>
                  <a:cubicBezTo>
                    <a:pt x="285" y="206"/>
                    <a:pt x="285" y="206"/>
                    <a:pt x="285" y="206"/>
                  </a:cubicBezTo>
                  <a:cubicBezTo>
                    <a:pt x="285" y="206"/>
                    <a:pt x="285" y="206"/>
                    <a:pt x="285" y="206"/>
                  </a:cubicBezTo>
                  <a:cubicBezTo>
                    <a:pt x="285" y="207"/>
                    <a:pt x="285" y="207"/>
                    <a:pt x="285" y="207"/>
                  </a:cubicBezTo>
                  <a:cubicBezTo>
                    <a:pt x="284" y="208"/>
                    <a:pt x="284" y="208"/>
                    <a:pt x="284" y="208"/>
                  </a:cubicBezTo>
                  <a:cubicBezTo>
                    <a:pt x="284" y="209"/>
                    <a:pt x="284" y="209"/>
                    <a:pt x="284" y="209"/>
                  </a:cubicBezTo>
                  <a:cubicBezTo>
                    <a:pt x="284" y="210"/>
                    <a:pt x="284" y="210"/>
                    <a:pt x="284" y="210"/>
                  </a:cubicBezTo>
                  <a:cubicBezTo>
                    <a:pt x="284" y="211"/>
                    <a:pt x="284" y="211"/>
                    <a:pt x="284" y="211"/>
                  </a:cubicBezTo>
                  <a:cubicBezTo>
                    <a:pt x="284" y="212"/>
                    <a:pt x="284" y="212"/>
                    <a:pt x="284" y="212"/>
                  </a:cubicBezTo>
                  <a:cubicBezTo>
                    <a:pt x="286" y="212"/>
                    <a:pt x="286" y="212"/>
                    <a:pt x="286" y="212"/>
                  </a:cubicBezTo>
                  <a:cubicBezTo>
                    <a:pt x="286" y="212"/>
                    <a:pt x="286" y="212"/>
                    <a:pt x="286" y="212"/>
                  </a:cubicBezTo>
                  <a:cubicBezTo>
                    <a:pt x="287" y="211"/>
                    <a:pt x="287" y="211"/>
                    <a:pt x="287" y="211"/>
                  </a:cubicBezTo>
                  <a:cubicBezTo>
                    <a:pt x="287" y="212"/>
                    <a:pt x="287" y="212"/>
                    <a:pt x="287" y="212"/>
                  </a:cubicBezTo>
                  <a:cubicBezTo>
                    <a:pt x="286" y="212"/>
                    <a:pt x="286" y="212"/>
                    <a:pt x="286" y="212"/>
                  </a:cubicBezTo>
                  <a:cubicBezTo>
                    <a:pt x="287" y="214"/>
                    <a:pt x="287" y="214"/>
                    <a:pt x="287" y="214"/>
                  </a:cubicBezTo>
                  <a:cubicBezTo>
                    <a:pt x="287" y="214"/>
                    <a:pt x="287" y="214"/>
                    <a:pt x="287" y="214"/>
                  </a:cubicBezTo>
                  <a:cubicBezTo>
                    <a:pt x="289" y="212"/>
                    <a:pt x="289" y="212"/>
                    <a:pt x="289" y="212"/>
                  </a:cubicBezTo>
                  <a:cubicBezTo>
                    <a:pt x="289" y="211"/>
                    <a:pt x="289" y="211"/>
                    <a:pt x="289" y="211"/>
                  </a:cubicBezTo>
                  <a:cubicBezTo>
                    <a:pt x="289" y="210"/>
                    <a:pt x="289" y="210"/>
                    <a:pt x="289" y="210"/>
                  </a:cubicBezTo>
                  <a:cubicBezTo>
                    <a:pt x="289" y="207"/>
                    <a:pt x="289" y="207"/>
                    <a:pt x="289" y="207"/>
                  </a:cubicBezTo>
                  <a:cubicBezTo>
                    <a:pt x="290" y="204"/>
                    <a:pt x="290" y="204"/>
                    <a:pt x="290" y="204"/>
                  </a:cubicBezTo>
                  <a:cubicBezTo>
                    <a:pt x="290" y="201"/>
                    <a:pt x="290" y="201"/>
                    <a:pt x="290" y="201"/>
                  </a:cubicBezTo>
                  <a:cubicBezTo>
                    <a:pt x="290" y="200"/>
                    <a:pt x="290" y="200"/>
                    <a:pt x="290" y="200"/>
                  </a:cubicBezTo>
                  <a:cubicBezTo>
                    <a:pt x="290" y="199"/>
                    <a:pt x="290" y="199"/>
                    <a:pt x="290" y="199"/>
                  </a:cubicBezTo>
                  <a:cubicBezTo>
                    <a:pt x="290" y="198"/>
                    <a:pt x="290" y="198"/>
                    <a:pt x="290" y="198"/>
                  </a:cubicBezTo>
                  <a:cubicBezTo>
                    <a:pt x="290" y="199"/>
                    <a:pt x="290" y="199"/>
                    <a:pt x="290" y="199"/>
                  </a:cubicBezTo>
                  <a:cubicBezTo>
                    <a:pt x="291" y="200"/>
                    <a:pt x="291" y="200"/>
                    <a:pt x="291" y="200"/>
                  </a:cubicBezTo>
                  <a:cubicBezTo>
                    <a:pt x="291" y="200"/>
                    <a:pt x="291" y="200"/>
                    <a:pt x="291" y="200"/>
                  </a:cubicBezTo>
                  <a:cubicBezTo>
                    <a:pt x="292" y="199"/>
                    <a:pt x="292" y="199"/>
                    <a:pt x="292" y="199"/>
                  </a:cubicBezTo>
                  <a:cubicBezTo>
                    <a:pt x="293" y="198"/>
                    <a:pt x="293" y="198"/>
                    <a:pt x="293" y="198"/>
                  </a:cubicBezTo>
                  <a:cubicBezTo>
                    <a:pt x="292" y="200"/>
                    <a:pt x="292" y="200"/>
                    <a:pt x="292" y="200"/>
                  </a:cubicBezTo>
                  <a:cubicBezTo>
                    <a:pt x="292" y="202"/>
                    <a:pt x="292" y="202"/>
                    <a:pt x="292" y="202"/>
                  </a:cubicBezTo>
                  <a:cubicBezTo>
                    <a:pt x="292" y="204"/>
                    <a:pt x="292" y="204"/>
                    <a:pt x="292" y="204"/>
                  </a:cubicBezTo>
                  <a:cubicBezTo>
                    <a:pt x="291" y="206"/>
                    <a:pt x="291" y="206"/>
                    <a:pt x="291" y="206"/>
                  </a:cubicBezTo>
                  <a:cubicBezTo>
                    <a:pt x="291" y="207"/>
                    <a:pt x="291" y="207"/>
                    <a:pt x="291" y="207"/>
                  </a:cubicBezTo>
                  <a:cubicBezTo>
                    <a:pt x="291" y="208"/>
                    <a:pt x="291" y="208"/>
                    <a:pt x="291" y="208"/>
                  </a:cubicBezTo>
                  <a:cubicBezTo>
                    <a:pt x="291" y="209"/>
                    <a:pt x="291" y="209"/>
                    <a:pt x="291" y="209"/>
                  </a:cubicBezTo>
                  <a:cubicBezTo>
                    <a:pt x="290" y="211"/>
                    <a:pt x="290" y="211"/>
                    <a:pt x="290" y="211"/>
                  </a:cubicBezTo>
                  <a:cubicBezTo>
                    <a:pt x="291" y="212"/>
                    <a:pt x="291" y="212"/>
                    <a:pt x="291" y="212"/>
                  </a:cubicBezTo>
                  <a:cubicBezTo>
                    <a:pt x="291" y="213"/>
                    <a:pt x="291" y="213"/>
                    <a:pt x="291" y="213"/>
                  </a:cubicBezTo>
                  <a:cubicBezTo>
                    <a:pt x="292" y="214"/>
                    <a:pt x="292" y="214"/>
                    <a:pt x="292" y="214"/>
                  </a:cubicBezTo>
                  <a:cubicBezTo>
                    <a:pt x="292" y="216"/>
                    <a:pt x="292" y="216"/>
                    <a:pt x="292" y="216"/>
                  </a:cubicBezTo>
                  <a:cubicBezTo>
                    <a:pt x="293" y="216"/>
                    <a:pt x="293" y="216"/>
                    <a:pt x="293" y="216"/>
                  </a:cubicBezTo>
                  <a:cubicBezTo>
                    <a:pt x="293" y="217"/>
                    <a:pt x="293" y="217"/>
                    <a:pt x="293" y="217"/>
                  </a:cubicBezTo>
                  <a:cubicBezTo>
                    <a:pt x="294" y="218"/>
                    <a:pt x="294" y="218"/>
                    <a:pt x="294" y="218"/>
                  </a:cubicBezTo>
                  <a:cubicBezTo>
                    <a:pt x="295" y="217"/>
                    <a:pt x="295" y="217"/>
                    <a:pt x="295" y="217"/>
                  </a:cubicBezTo>
                  <a:cubicBezTo>
                    <a:pt x="295" y="218"/>
                    <a:pt x="295" y="218"/>
                    <a:pt x="295" y="218"/>
                  </a:cubicBezTo>
                  <a:cubicBezTo>
                    <a:pt x="296" y="217"/>
                    <a:pt x="296" y="217"/>
                    <a:pt x="296" y="217"/>
                  </a:cubicBezTo>
                  <a:cubicBezTo>
                    <a:pt x="298" y="217"/>
                    <a:pt x="298" y="217"/>
                    <a:pt x="298" y="217"/>
                  </a:cubicBezTo>
                  <a:cubicBezTo>
                    <a:pt x="298" y="217"/>
                    <a:pt x="298" y="217"/>
                    <a:pt x="298" y="217"/>
                  </a:cubicBezTo>
                  <a:cubicBezTo>
                    <a:pt x="296" y="218"/>
                    <a:pt x="296" y="218"/>
                    <a:pt x="296" y="218"/>
                  </a:cubicBezTo>
                  <a:cubicBezTo>
                    <a:pt x="295" y="219"/>
                    <a:pt x="295" y="219"/>
                    <a:pt x="295" y="219"/>
                  </a:cubicBezTo>
                  <a:cubicBezTo>
                    <a:pt x="295" y="219"/>
                    <a:pt x="295" y="219"/>
                    <a:pt x="295" y="219"/>
                  </a:cubicBezTo>
                  <a:cubicBezTo>
                    <a:pt x="296" y="220"/>
                    <a:pt x="296" y="220"/>
                    <a:pt x="296" y="220"/>
                  </a:cubicBezTo>
                  <a:cubicBezTo>
                    <a:pt x="296" y="220"/>
                    <a:pt x="296" y="220"/>
                    <a:pt x="296" y="220"/>
                  </a:cubicBezTo>
                  <a:cubicBezTo>
                    <a:pt x="295" y="221"/>
                    <a:pt x="295" y="221"/>
                    <a:pt x="295" y="221"/>
                  </a:cubicBezTo>
                  <a:cubicBezTo>
                    <a:pt x="295" y="221"/>
                    <a:pt x="295" y="221"/>
                    <a:pt x="295" y="221"/>
                  </a:cubicBezTo>
                  <a:cubicBezTo>
                    <a:pt x="296" y="223"/>
                    <a:pt x="296" y="223"/>
                    <a:pt x="296" y="223"/>
                  </a:cubicBezTo>
                  <a:cubicBezTo>
                    <a:pt x="296" y="224"/>
                    <a:pt x="296" y="224"/>
                    <a:pt x="296" y="224"/>
                  </a:cubicBezTo>
                  <a:cubicBezTo>
                    <a:pt x="295" y="224"/>
                    <a:pt x="295" y="224"/>
                    <a:pt x="295" y="224"/>
                  </a:cubicBezTo>
                  <a:cubicBezTo>
                    <a:pt x="294" y="223"/>
                    <a:pt x="294" y="223"/>
                    <a:pt x="294" y="223"/>
                  </a:cubicBezTo>
                  <a:cubicBezTo>
                    <a:pt x="294" y="222"/>
                    <a:pt x="294" y="222"/>
                    <a:pt x="294" y="222"/>
                  </a:cubicBezTo>
                  <a:cubicBezTo>
                    <a:pt x="293" y="223"/>
                    <a:pt x="293" y="223"/>
                    <a:pt x="293" y="223"/>
                  </a:cubicBezTo>
                  <a:cubicBezTo>
                    <a:pt x="294" y="224"/>
                    <a:pt x="294" y="224"/>
                    <a:pt x="294" y="224"/>
                  </a:cubicBezTo>
                  <a:cubicBezTo>
                    <a:pt x="293" y="225"/>
                    <a:pt x="293" y="225"/>
                    <a:pt x="293" y="225"/>
                  </a:cubicBezTo>
                  <a:cubicBezTo>
                    <a:pt x="293" y="226"/>
                    <a:pt x="293" y="226"/>
                    <a:pt x="293" y="226"/>
                  </a:cubicBezTo>
                  <a:cubicBezTo>
                    <a:pt x="294" y="226"/>
                    <a:pt x="294" y="226"/>
                    <a:pt x="294" y="226"/>
                  </a:cubicBezTo>
                  <a:cubicBezTo>
                    <a:pt x="293" y="227"/>
                    <a:pt x="293" y="227"/>
                    <a:pt x="293" y="227"/>
                  </a:cubicBezTo>
                  <a:cubicBezTo>
                    <a:pt x="292" y="227"/>
                    <a:pt x="292" y="227"/>
                    <a:pt x="292" y="227"/>
                  </a:cubicBezTo>
                  <a:cubicBezTo>
                    <a:pt x="292" y="228"/>
                    <a:pt x="292" y="228"/>
                    <a:pt x="292" y="228"/>
                  </a:cubicBezTo>
                  <a:cubicBezTo>
                    <a:pt x="292" y="229"/>
                    <a:pt x="292" y="229"/>
                    <a:pt x="292" y="229"/>
                  </a:cubicBezTo>
                  <a:cubicBezTo>
                    <a:pt x="293" y="229"/>
                    <a:pt x="293" y="229"/>
                    <a:pt x="293" y="229"/>
                  </a:cubicBezTo>
                  <a:cubicBezTo>
                    <a:pt x="293" y="229"/>
                    <a:pt x="293" y="229"/>
                    <a:pt x="293" y="229"/>
                  </a:cubicBezTo>
                  <a:cubicBezTo>
                    <a:pt x="294" y="230"/>
                    <a:pt x="294" y="230"/>
                    <a:pt x="294" y="230"/>
                  </a:cubicBezTo>
                  <a:cubicBezTo>
                    <a:pt x="295" y="230"/>
                    <a:pt x="295" y="230"/>
                    <a:pt x="295" y="230"/>
                  </a:cubicBezTo>
                  <a:cubicBezTo>
                    <a:pt x="295" y="230"/>
                    <a:pt x="295" y="230"/>
                    <a:pt x="295" y="230"/>
                  </a:cubicBezTo>
                  <a:cubicBezTo>
                    <a:pt x="296" y="231"/>
                    <a:pt x="296" y="231"/>
                    <a:pt x="296" y="231"/>
                  </a:cubicBezTo>
                  <a:cubicBezTo>
                    <a:pt x="296" y="231"/>
                    <a:pt x="296" y="231"/>
                    <a:pt x="296" y="231"/>
                  </a:cubicBezTo>
                  <a:cubicBezTo>
                    <a:pt x="295" y="231"/>
                    <a:pt x="295" y="231"/>
                    <a:pt x="295" y="231"/>
                  </a:cubicBezTo>
                  <a:cubicBezTo>
                    <a:pt x="294" y="231"/>
                    <a:pt x="294" y="231"/>
                    <a:pt x="294" y="231"/>
                  </a:cubicBezTo>
                  <a:cubicBezTo>
                    <a:pt x="295" y="232"/>
                    <a:pt x="295" y="232"/>
                    <a:pt x="295" y="232"/>
                  </a:cubicBezTo>
                  <a:cubicBezTo>
                    <a:pt x="296" y="233"/>
                    <a:pt x="296" y="233"/>
                    <a:pt x="296" y="233"/>
                  </a:cubicBezTo>
                  <a:cubicBezTo>
                    <a:pt x="296" y="234"/>
                    <a:pt x="296" y="234"/>
                    <a:pt x="296" y="234"/>
                  </a:cubicBezTo>
                  <a:cubicBezTo>
                    <a:pt x="297" y="235"/>
                    <a:pt x="297" y="235"/>
                    <a:pt x="297" y="235"/>
                  </a:cubicBezTo>
                  <a:cubicBezTo>
                    <a:pt x="298" y="235"/>
                    <a:pt x="298" y="235"/>
                    <a:pt x="298" y="235"/>
                  </a:cubicBezTo>
                  <a:cubicBezTo>
                    <a:pt x="297" y="235"/>
                    <a:pt x="297" y="235"/>
                    <a:pt x="297" y="235"/>
                  </a:cubicBezTo>
                  <a:cubicBezTo>
                    <a:pt x="296" y="235"/>
                    <a:pt x="296" y="235"/>
                    <a:pt x="296" y="235"/>
                  </a:cubicBezTo>
                  <a:cubicBezTo>
                    <a:pt x="295" y="236"/>
                    <a:pt x="295" y="236"/>
                    <a:pt x="295" y="236"/>
                  </a:cubicBezTo>
                  <a:cubicBezTo>
                    <a:pt x="296" y="237"/>
                    <a:pt x="296" y="237"/>
                    <a:pt x="296" y="237"/>
                  </a:cubicBezTo>
                  <a:cubicBezTo>
                    <a:pt x="297" y="239"/>
                    <a:pt x="297" y="239"/>
                    <a:pt x="297" y="239"/>
                  </a:cubicBezTo>
                  <a:cubicBezTo>
                    <a:pt x="298" y="240"/>
                    <a:pt x="298" y="240"/>
                    <a:pt x="298" y="240"/>
                  </a:cubicBezTo>
                  <a:cubicBezTo>
                    <a:pt x="299" y="240"/>
                    <a:pt x="299" y="240"/>
                    <a:pt x="299" y="240"/>
                  </a:cubicBezTo>
                  <a:cubicBezTo>
                    <a:pt x="300" y="240"/>
                    <a:pt x="300" y="240"/>
                    <a:pt x="300" y="240"/>
                  </a:cubicBezTo>
                  <a:cubicBezTo>
                    <a:pt x="298" y="241"/>
                    <a:pt x="298" y="241"/>
                    <a:pt x="298" y="241"/>
                  </a:cubicBezTo>
                  <a:cubicBezTo>
                    <a:pt x="297" y="241"/>
                    <a:pt x="297" y="241"/>
                    <a:pt x="297" y="241"/>
                  </a:cubicBezTo>
                  <a:cubicBezTo>
                    <a:pt x="296" y="241"/>
                    <a:pt x="296" y="241"/>
                    <a:pt x="296" y="241"/>
                  </a:cubicBezTo>
                  <a:cubicBezTo>
                    <a:pt x="295" y="242"/>
                    <a:pt x="295" y="242"/>
                    <a:pt x="295" y="242"/>
                  </a:cubicBezTo>
                  <a:cubicBezTo>
                    <a:pt x="293" y="245"/>
                    <a:pt x="293" y="245"/>
                    <a:pt x="293" y="245"/>
                  </a:cubicBezTo>
                  <a:cubicBezTo>
                    <a:pt x="292" y="246"/>
                    <a:pt x="292" y="246"/>
                    <a:pt x="292" y="246"/>
                  </a:cubicBezTo>
                  <a:cubicBezTo>
                    <a:pt x="292" y="247"/>
                    <a:pt x="292" y="247"/>
                    <a:pt x="292" y="247"/>
                  </a:cubicBezTo>
                  <a:cubicBezTo>
                    <a:pt x="293" y="248"/>
                    <a:pt x="293" y="248"/>
                    <a:pt x="293" y="248"/>
                  </a:cubicBezTo>
                  <a:cubicBezTo>
                    <a:pt x="294" y="247"/>
                    <a:pt x="294" y="247"/>
                    <a:pt x="294" y="247"/>
                  </a:cubicBezTo>
                  <a:cubicBezTo>
                    <a:pt x="295" y="245"/>
                    <a:pt x="295" y="245"/>
                    <a:pt x="295" y="245"/>
                  </a:cubicBezTo>
                  <a:cubicBezTo>
                    <a:pt x="295" y="245"/>
                    <a:pt x="295" y="245"/>
                    <a:pt x="295" y="245"/>
                  </a:cubicBezTo>
                  <a:cubicBezTo>
                    <a:pt x="296" y="244"/>
                    <a:pt x="296" y="244"/>
                    <a:pt x="296" y="244"/>
                  </a:cubicBezTo>
                  <a:cubicBezTo>
                    <a:pt x="297" y="243"/>
                    <a:pt x="297" y="243"/>
                    <a:pt x="297" y="243"/>
                  </a:cubicBezTo>
                  <a:cubicBezTo>
                    <a:pt x="297" y="243"/>
                    <a:pt x="297" y="243"/>
                    <a:pt x="297" y="243"/>
                  </a:cubicBezTo>
                  <a:cubicBezTo>
                    <a:pt x="298" y="243"/>
                    <a:pt x="298" y="243"/>
                    <a:pt x="298" y="243"/>
                  </a:cubicBezTo>
                  <a:cubicBezTo>
                    <a:pt x="300" y="243"/>
                    <a:pt x="300" y="243"/>
                    <a:pt x="300" y="243"/>
                  </a:cubicBezTo>
                  <a:cubicBezTo>
                    <a:pt x="299" y="244"/>
                    <a:pt x="299" y="244"/>
                    <a:pt x="299" y="244"/>
                  </a:cubicBezTo>
                  <a:cubicBezTo>
                    <a:pt x="299" y="245"/>
                    <a:pt x="299" y="245"/>
                    <a:pt x="299" y="245"/>
                  </a:cubicBezTo>
                  <a:cubicBezTo>
                    <a:pt x="301" y="245"/>
                    <a:pt x="301" y="245"/>
                    <a:pt x="301" y="245"/>
                  </a:cubicBezTo>
                  <a:cubicBezTo>
                    <a:pt x="301" y="245"/>
                    <a:pt x="301" y="245"/>
                    <a:pt x="301" y="245"/>
                  </a:cubicBezTo>
                  <a:cubicBezTo>
                    <a:pt x="299" y="246"/>
                    <a:pt x="299" y="246"/>
                    <a:pt x="299" y="246"/>
                  </a:cubicBezTo>
                  <a:cubicBezTo>
                    <a:pt x="299" y="247"/>
                    <a:pt x="299" y="247"/>
                    <a:pt x="299" y="247"/>
                  </a:cubicBezTo>
                  <a:cubicBezTo>
                    <a:pt x="300" y="248"/>
                    <a:pt x="300" y="248"/>
                    <a:pt x="300" y="248"/>
                  </a:cubicBezTo>
                  <a:cubicBezTo>
                    <a:pt x="299" y="250"/>
                    <a:pt x="299" y="250"/>
                    <a:pt x="299" y="250"/>
                  </a:cubicBezTo>
                  <a:cubicBezTo>
                    <a:pt x="298" y="251"/>
                    <a:pt x="298" y="251"/>
                    <a:pt x="298" y="251"/>
                  </a:cubicBezTo>
                  <a:cubicBezTo>
                    <a:pt x="299" y="251"/>
                    <a:pt x="299" y="251"/>
                    <a:pt x="299" y="251"/>
                  </a:cubicBezTo>
                  <a:cubicBezTo>
                    <a:pt x="299" y="252"/>
                    <a:pt x="299" y="252"/>
                    <a:pt x="299" y="252"/>
                  </a:cubicBezTo>
                  <a:cubicBezTo>
                    <a:pt x="298" y="252"/>
                    <a:pt x="298" y="252"/>
                    <a:pt x="298" y="252"/>
                  </a:cubicBezTo>
                  <a:cubicBezTo>
                    <a:pt x="297" y="252"/>
                    <a:pt x="297" y="252"/>
                    <a:pt x="297" y="252"/>
                  </a:cubicBezTo>
                  <a:cubicBezTo>
                    <a:pt x="296" y="253"/>
                    <a:pt x="296" y="253"/>
                    <a:pt x="296" y="253"/>
                  </a:cubicBezTo>
                  <a:cubicBezTo>
                    <a:pt x="296" y="253"/>
                    <a:pt x="296" y="253"/>
                    <a:pt x="296" y="253"/>
                  </a:cubicBezTo>
                  <a:cubicBezTo>
                    <a:pt x="297" y="253"/>
                    <a:pt x="297" y="253"/>
                    <a:pt x="297" y="253"/>
                  </a:cubicBezTo>
                  <a:cubicBezTo>
                    <a:pt x="298" y="253"/>
                    <a:pt x="298" y="253"/>
                    <a:pt x="298" y="253"/>
                  </a:cubicBezTo>
                  <a:cubicBezTo>
                    <a:pt x="299" y="253"/>
                    <a:pt x="299" y="253"/>
                    <a:pt x="299" y="253"/>
                  </a:cubicBezTo>
                  <a:cubicBezTo>
                    <a:pt x="299" y="254"/>
                    <a:pt x="299" y="254"/>
                    <a:pt x="299" y="254"/>
                  </a:cubicBezTo>
                  <a:cubicBezTo>
                    <a:pt x="298" y="254"/>
                    <a:pt x="298" y="254"/>
                    <a:pt x="298" y="254"/>
                  </a:cubicBezTo>
                  <a:cubicBezTo>
                    <a:pt x="297" y="254"/>
                    <a:pt x="297" y="254"/>
                    <a:pt x="297" y="254"/>
                  </a:cubicBezTo>
                  <a:cubicBezTo>
                    <a:pt x="296" y="254"/>
                    <a:pt x="296" y="254"/>
                    <a:pt x="296" y="254"/>
                  </a:cubicBezTo>
                  <a:cubicBezTo>
                    <a:pt x="296" y="255"/>
                    <a:pt x="296" y="255"/>
                    <a:pt x="296" y="255"/>
                  </a:cubicBezTo>
                  <a:cubicBezTo>
                    <a:pt x="295" y="256"/>
                    <a:pt x="295" y="256"/>
                    <a:pt x="295" y="256"/>
                  </a:cubicBezTo>
                  <a:cubicBezTo>
                    <a:pt x="296" y="258"/>
                    <a:pt x="296" y="258"/>
                    <a:pt x="296" y="258"/>
                  </a:cubicBezTo>
                  <a:cubicBezTo>
                    <a:pt x="297" y="257"/>
                    <a:pt x="297" y="257"/>
                    <a:pt x="297" y="257"/>
                  </a:cubicBezTo>
                  <a:cubicBezTo>
                    <a:pt x="297" y="256"/>
                    <a:pt x="297" y="256"/>
                    <a:pt x="297" y="256"/>
                  </a:cubicBezTo>
                  <a:cubicBezTo>
                    <a:pt x="298" y="256"/>
                    <a:pt x="298" y="256"/>
                    <a:pt x="298" y="256"/>
                  </a:cubicBezTo>
                  <a:cubicBezTo>
                    <a:pt x="299" y="256"/>
                    <a:pt x="299" y="256"/>
                    <a:pt x="299" y="256"/>
                  </a:cubicBezTo>
                  <a:cubicBezTo>
                    <a:pt x="301" y="254"/>
                    <a:pt x="301" y="254"/>
                    <a:pt x="301" y="254"/>
                  </a:cubicBezTo>
                  <a:cubicBezTo>
                    <a:pt x="302" y="252"/>
                    <a:pt x="302" y="252"/>
                    <a:pt x="302" y="252"/>
                  </a:cubicBezTo>
                  <a:cubicBezTo>
                    <a:pt x="302" y="250"/>
                    <a:pt x="302" y="250"/>
                    <a:pt x="302" y="250"/>
                  </a:cubicBezTo>
                  <a:cubicBezTo>
                    <a:pt x="304" y="247"/>
                    <a:pt x="304" y="247"/>
                    <a:pt x="304" y="247"/>
                  </a:cubicBezTo>
                  <a:cubicBezTo>
                    <a:pt x="304" y="246"/>
                    <a:pt x="304" y="246"/>
                    <a:pt x="304" y="246"/>
                  </a:cubicBezTo>
                  <a:cubicBezTo>
                    <a:pt x="304" y="246"/>
                    <a:pt x="304" y="246"/>
                    <a:pt x="304" y="246"/>
                  </a:cubicBezTo>
                  <a:close/>
                  <a:moveTo>
                    <a:pt x="286" y="253"/>
                  </a:moveTo>
                  <a:cubicBezTo>
                    <a:pt x="285" y="253"/>
                    <a:pt x="285" y="253"/>
                    <a:pt x="285" y="253"/>
                  </a:cubicBezTo>
                  <a:cubicBezTo>
                    <a:pt x="286" y="252"/>
                    <a:pt x="286" y="252"/>
                    <a:pt x="286" y="252"/>
                  </a:cubicBezTo>
                  <a:cubicBezTo>
                    <a:pt x="286" y="253"/>
                    <a:pt x="286" y="253"/>
                    <a:pt x="286" y="253"/>
                  </a:cubicBezTo>
                  <a:cubicBezTo>
                    <a:pt x="286" y="253"/>
                    <a:pt x="286" y="253"/>
                    <a:pt x="286" y="253"/>
                  </a:cubicBezTo>
                  <a:close/>
                  <a:moveTo>
                    <a:pt x="293" y="255"/>
                  </a:moveTo>
                  <a:cubicBezTo>
                    <a:pt x="294" y="255"/>
                    <a:pt x="294" y="255"/>
                    <a:pt x="294" y="255"/>
                  </a:cubicBezTo>
                  <a:cubicBezTo>
                    <a:pt x="295" y="255"/>
                    <a:pt x="295" y="255"/>
                    <a:pt x="295" y="255"/>
                  </a:cubicBezTo>
                  <a:cubicBezTo>
                    <a:pt x="294" y="256"/>
                    <a:pt x="294" y="256"/>
                    <a:pt x="294" y="256"/>
                  </a:cubicBezTo>
                  <a:cubicBezTo>
                    <a:pt x="293" y="255"/>
                    <a:pt x="293" y="255"/>
                    <a:pt x="293" y="255"/>
                  </a:cubicBezTo>
                  <a:close/>
                  <a:moveTo>
                    <a:pt x="293" y="252"/>
                  </a:moveTo>
                  <a:cubicBezTo>
                    <a:pt x="294" y="252"/>
                    <a:pt x="294" y="252"/>
                    <a:pt x="294" y="252"/>
                  </a:cubicBezTo>
                  <a:cubicBezTo>
                    <a:pt x="295" y="253"/>
                    <a:pt x="295" y="253"/>
                    <a:pt x="295" y="253"/>
                  </a:cubicBezTo>
                  <a:cubicBezTo>
                    <a:pt x="294" y="254"/>
                    <a:pt x="294" y="254"/>
                    <a:pt x="294" y="254"/>
                  </a:cubicBezTo>
                  <a:cubicBezTo>
                    <a:pt x="293" y="254"/>
                    <a:pt x="293" y="254"/>
                    <a:pt x="293" y="254"/>
                  </a:cubicBezTo>
                  <a:cubicBezTo>
                    <a:pt x="293" y="253"/>
                    <a:pt x="293" y="253"/>
                    <a:pt x="293" y="253"/>
                  </a:cubicBezTo>
                  <a:cubicBezTo>
                    <a:pt x="293" y="252"/>
                    <a:pt x="293" y="252"/>
                    <a:pt x="293" y="252"/>
                  </a:cubicBezTo>
                  <a:close/>
                  <a:moveTo>
                    <a:pt x="293" y="249"/>
                  </a:moveTo>
                  <a:cubicBezTo>
                    <a:pt x="294" y="251"/>
                    <a:pt x="294" y="251"/>
                    <a:pt x="294" y="251"/>
                  </a:cubicBezTo>
                  <a:cubicBezTo>
                    <a:pt x="293" y="252"/>
                    <a:pt x="293" y="252"/>
                    <a:pt x="293" y="252"/>
                  </a:cubicBezTo>
                  <a:cubicBezTo>
                    <a:pt x="293" y="251"/>
                    <a:pt x="293" y="251"/>
                    <a:pt x="293" y="251"/>
                  </a:cubicBezTo>
                  <a:cubicBezTo>
                    <a:pt x="292" y="250"/>
                    <a:pt x="292" y="250"/>
                    <a:pt x="292" y="250"/>
                  </a:cubicBezTo>
                  <a:cubicBezTo>
                    <a:pt x="293" y="249"/>
                    <a:pt x="293" y="249"/>
                    <a:pt x="293" y="249"/>
                  </a:cubicBezTo>
                  <a:close/>
                  <a:moveTo>
                    <a:pt x="294" y="249"/>
                  </a:moveTo>
                  <a:cubicBezTo>
                    <a:pt x="295" y="248"/>
                    <a:pt x="295" y="248"/>
                    <a:pt x="295" y="248"/>
                  </a:cubicBezTo>
                  <a:cubicBezTo>
                    <a:pt x="295" y="247"/>
                    <a:pt x="295" y="247"/>
                    <a:pt x="295" y="247"/>
                  </a:cubicBezTo>
                  <a:cubicBezTo>
                    <a:pt x="296" y="246"/>
                    <a:pt x="296" y="246"/>
                    <a:pt x="296" y="246"/>
                  </a:cubicBezTo>
                  <a:cubicBezTo>
                    <a:pt x="297" y="245"/>
                    <a:pt x="297" y="245"/>
                    <a:pt x="297" y="245"/>
                  </a:cubicBezTo>
                  <a:cubicBezTo>
                    <a:pt x="297" y="245"/>
                    <a:pt x="297" y="245"/>
                    <a:pt x="297" y="245"/>
                  </a:cubicBezTo>
                  <a:cubicBezTo>
                    <a:pt x="298" y="245"/>
                    <a:pt x="298" y="245"/>
                    <a:pt x="298" y="245"/>
                  </a:cubicBezTo>
                  <a:cubicBezTo>
                    <a:pt x="299" y="246"/>
                    <a:pt x="299" y="246"/>
                    <a:pt x="299" y="246"/>
                  </a:cubicBezTo>
                  <a:cubicBezTo>
                    <a:pt x="298" y="247"/>
                    <a:pt x="298" y="247"/>
                    <a:pt x="298" y="247"/>
                  </a:cubicBezTo>
                  <a:cubicBezTo>
                    <a:pt x="299" y="248"/>
                    <a:pt x="299" y="248"/>
                    <a:pt x="299" y="248"/>
                  </a:cubicBezTo>
                  <a:cubicBezTo>
                    <a:pt x="297" y="251"/>
                    <a:pt x="297" y="251"/>
                    <a:pt x="297" y="251"/>
                  </a:cubicBezTo>
                  <a:cubicBezTo>
                    <a:pt x="295" y="252"/>
                    <a:pt x="295" y="252"/>
                    <a:pt x="295" y="252"/>
                  </a:cubicBezTo>
                  <a:cubicBezTo>
                    <a:pt x="295" y="252"/>
                    <a:pt x="295" y="252"/>
                    <a:pt x="295" y="252"/>
                  </a:cubicBezTo>
                  <a:cubicBezTo>
                    <a:pt x="295" y="250"/>
                    <a:pt x="295" y="250"/>
                    <a:pt x="295" y="250"/>
                  </a:cubicBezTo>
                  <a:cubicBezTo>
                    <a:pt x="297" y="249"/>
                    <a:pt x="297" y="249"/>
                    <a:pt x="297" y="249"/>
                  </a:cubicBezTo>
                  <a:cubicBezTo>
                    <a:pt x="297" y="249"/>
                    <a:pt x="297" y="249"/>
                    <a:pt x="297" y="249"/>
                  </a:cubicBezTo>
                  <a:cubicBezTo>
                    <a:pt x="294" y="250"/>
                    <a:pt x="294" y="250"/>
                    <a:pt x="294" y="250"/>
                  </a:cubicBezTo>
                  <a:cubicBezTo>
                    <a:pt x="294" y="249"/>
                    <a:pt x="294" y="249"/>
                    <a:pt x="294" y="249"/>
                  </a:cubicBezTo>
                  <a:close/>
                  <a:moveTo>
                    <a:pt x="283" y="253"/>
                  </a:moveTo>
                  <a:cubicBezTo>
                    <a:pt x="283" y="253"/>
                    <a:pt x="283" y="253"/>
                    <a:pt x="283" y="253"/>
                  </a:cubicBezTo>
                  <a:cubicBezTo>
                    <a:pt x="284" y="253"/>
                    <a:pt x="284" y="253"/>
                    <a:pt x="284" y="253"/>
                  </a:cubicBezTo>
                  <a:cubicBezTo>
                    <a:pt x="284" y="254"/>
                    <a:pt x="284" y="254"/>
                    <a:pt x="284" y="254"/>
                  </a:cubicBezTo>
                  <a:cubicBezTo>
                    <a:pt x="285" y="256"/>
                    <a:pt x="285" y="256"/>
                    <a:pt x="285" y="256"/>
                  </a:cubicBezTo>
                  <a:cubicBezTo>
                    <a:pt x="284" y="257"/>
                    <a:pt x="284" y="257"/>
                    <a:pt x="284" y="257"/>
                  </a:cubicBezTo>
                  <a:cubicBezTo>
                    <a:pt x="284" y="257"/>
                    <a:pt x="284" y="257"/>
                    <a:pt x="284" y="257"/>
                  </a:cubicBezTo>
                  <a:cubicBezTo>
                    <a:pt x="283" y="255"/>
                    <a:pt x="283" y="255"/>
                    <a:pt x="283" y="255"/>
                  </a:cubicBezTo>
                  <a:cubicBezTo>
                    <a:pt x="283" y="254"/>
                    <a:pt x="283" y="254"/>
                    <a:pt x="283" y="254"/>
                  </a:cubicBezTo>
                  <a:cubicBezTo>
                    <a:pt x="283" y="253"/>
                    <a:pt x="283" y="253"/>
                    <a:pt x="283" y="253"/>
                  </a:cubicBezTo>
                  <a:close/>
                  <a:moveTo>
                    <a:pt x="283" y="251"/>
                  </a:moveTo>
                  <a:cubicBezTo>
                    <a:pt x="284" y="251"/>
                    <a:pt x="284" y="251"/>
                    <a:pt x="284" y="251"/>
                  </a:cubicBezTo>
                  <a:cubicBezTo>
                    <a:pt x="284" y="251"/>
                    <a:pt x="284" y="251"/>
                    <a:pt x="284" y="251"/>
                  </a:cubicBezTo>
                  <a:cubicBezTo>
                    <a:pt x="285" y="252"/>
                    <a:pt x="285" y="252"/>
                    <a:pt x="285" y="252"/>
                  </a:cubicBezTo>
                  <a:cubicBezTo>
                    <a:pt x="284" y="252"/>
                    <a:pt x="284" y="252"/>
                    <a:pt x="284" y="252"/>
                  </a:cubicBezTo>
                  <a:cubicBezTo>
                    <a:pt x="283" y="251"/>
                    <a:pt x="283" y="251"/>
                    <a:pt x="283" y="251"/>
                  </a:cubicBezTo>
                  <a:close/>
                  <a:moveTo>
                    <a:pt x="283" y="250"/>
                  </a:moveTo>
                  <a:cubicBezTo>
                    <a:pt x="283" y="249"/>
                    <a:pt x="283" y="249"/>
                    <a:pt x="283" y="249"/>
                  </a:cubicBezTo>
                  <a:cubicBezTo>
                    <a:pt x="283" y="250"/>
                    <a:pt x="283" y="250"/>
                    <a:pt x="283" y="250"/>
                  </a:cubicBezTo>
                  <a:cubicBezTo>
                    <a:pt x="283" y="250"/>
                    <a:pt x="283" y="250"/>
                    <a:pt x="283" y="250"/>
                  </a:cubicBezTo>
                  <a:close/>
                  <a:moveTo>
                    <a:pt x="282" y="248"/>
                  </a:moveTo>
                  <a:cubicBezTo>
                    <a:pt x="283" y="248"/>
                    <a:pt x="283" y="248"/>
                    <a:pt x="283" y="248"/>
                  </a:cubicBezTo>
                  <a:cubicBezTo>
                    <a:pt x="281" y="250"/>
                    <a:pt x="281" y="250"/>
                    <a:pt x="281" y="250"/>
                  </a:cubicBezTo>
                  <a:cubicBezTo>
                    <a:pt x="282" y="248"/>
                    <a:pt x="282" y="248"/>
                    <a:pt x="282" y="248"/>
                  </a:cubicBezTo>
                  <a:close/>
                  <a:moveTo>
                    <a:pt x="281" y="242"/>
                  </a:moveTo>
                  <a:cubicBezTo>
                    <a:pt x="281" y="241"/>
                    <a:pt x="281" y="241"/>
                    <a:pt x="281" y="241"/>
                  </a:cubicBezTo>
                  <a:cubicBezTo>
                    <a:pt x="282" y="242"/>
                    <a:pt x="282" y="242"/>
                    <a:pt x="282" y="242"/>
                  </a:cubicBezTo>
                  <a:cubicBezTo>
                    <a:pt x="281" y="242"/>
                    <a:pt x="281" y="242"/>
                    <a:pt x="281" y="242"/>
                  </a:cubicBezTo>
                  <a:close/>
                  <a:moveTo>
                    <a:pt x="284" y="244"/>
                  </a:moveTo>
                  <a:cubicBezTo>
                    <a:pt x="285" y="243"/>
                    <a:pt x="285" y="243"/>
                    <a:pt x="285" y="243"/>
                  </a:cubicBezTo>
                  <a:cubicBezTo>
                    <a:pt x="285" y="244"/>
                    <a:pt x="285" y="244"/>
                    <a:pt x="285" y="244"/>
                  </a:cubicBezTo>
                  <a:cubicBezTo>
                    <a:pt x="285" y="245"/>
                    <a:pt x="285" y="245"/>
                    <a:pt x="285" y="245"/>
                  </a:cubicBezTo>
                  <a:cubicBezTo>
                    <a:pt x="284" y="244"/>
                    <a:pt x="284" y="244"/>
                    <a:pt x="284" y="244"/>
                  </a:cubicBezTo>
                  <a:close/>
                  <a:moveTo>
                    <a:pt x="285" y="242"/>
                  </a:moveTo>
                  <a:cubicBezTo>
                    <a:pt x="285" y="240"/>
                    <a:pt x="285" y="240"/>
                    <a:pt x="285" y="240"/>
                  </a:cubicBezTo>
                  <a:cubicBezTo>
                    <a:pt x="287" y="240"/>
                    <a:pt x="287" y="240"/>
                    <a:pt x="287" y="240"/>
                  </a:cubicBezTo>
                  <a:cubicBezTo>
                    <a:pt x="287" y="241"/>
                    <a:pt x="287" y="241"/>
                    <a:pt x="287" y="241"/>
                  </a:cubicBezTo>
                  <a:cubicBezTo>
                    <a:pt x="287" y="241"/>
                    <a:pt x="287" y="241"/>
                    <a:pt x="287" y="241"/>
                  </a:cubicBezTo>
                  <a:cubicBezTo>
                    <a:pt x="286" y="241"/>
                    <a:pt x="286" y="241"/>
                    <a:pt x="286" y="241"/>
                  </a:cubicBezTo>
                  <a:cubicBezTo>
                    <a:pt x="285" y="242"/>
                    <a:pt x="285" y="242"/>
                    <a:pt x="285" y="242"/>
                  </a:cubicBezTo>
                  <a:cubicBezTo>
                    <a:pt x="285" y="242"/>
                    <a:pt x="285" y="242"/>
                    <a:pt x="285" y="242"/>
                  </a:cubicBezTo>
                  <a:close/>
                  <a:moveTo>
                    <a:pt x="287" y="243"/>
                  </a:moveTo>
                  <a:cubicBezTo>
                    <a:pt x="288" y="241"/>
                    <a:pt x="288" y="241"/>
                    <a:pt x="288" y="241"/>
                  </a:cubicBezTo>
                  <a:cubicBezTo>
                    <a:pt x="288" y="240"/>
                    <a:pt x="288" y="240"/>
                    <a:pt x="288" y="240"/>
                  </a:cubicBezTo>
                  <a:cubicBezTo>
                    <a:pt x="287" y="239"/>
                    <a:pt x="287" y="239"/>
                    <a:pt x="287" y="239"/>
                  </a:cubicBezTo>
                  <a:cubicBezTo>
                    <a:pt x="287" y="238"/>
                    <a:pt x="287" y="238"/>
                    <a:pt x="287" y="238"/>
                  </a:cubicBezTo>
                  <a:cubicBezTo>
                    <a:pt x="289" y="238"/>
                    <a:pt x="289" y="238"/>
                    <a:pt x="289" y="238"/>
                  </a:cubicBezTo>
                  <a:cubicBezTo>
                    <a:pt x="289" y="240"/>
                    <a:pt x="289" y="240"/>
                    <a:pt x="289" y="240"/>
                  </a:cubicBezTo>
                  <a:cubicBezTo>
                    <a:pt x="289" y="241"/>
                    <a:pt x="289" y="241"/>
                    <a:pt x="289" y="241"/>
                  </a:cubicBezTo>
                  <a:cubicBezTo>
                    <a:pt x="288" y="242"/>
                    <a:pt x="288" y="242"/>
                    <a:pt x="288" y="242"/>
                  </a:cubicBezTo>
                  <a:cubicBezTo>
                    <a:pt x="289" y="242"/>
                    <a:pt x="289" y="242"/>
                    <a:pt x="289" y="242"/>
                  </a:cubicBezTo>
                  <a:cubicBezTo>
                    <a:pt x="289" y="242"/>
                    <a:pt x="289" y="242"/>
                    <a:pt x="289" y="242"/>
                  </a:cubicBezTo>
                  <a:cubicBezTo>
                    <a:pt x="291" y="243"/>
                    <a:pt x="291" y="243"/>
                    <a:pt x="291" y="243"/>
                  </a:cubicBezTo>
                  <a:cubicBezTo>
                    <a:pt x="291" y="245"/>
                    <a:pt x="291" y="245"/>
                    <a:pt x="291" y="245"/>
                  </a:cubicBezTo>
                  <a:cubicBezTo>
                    <a:pt x="290" y="245"/>
                    <a:pt x="290" y="245"/>
                    <a:pt x="290" y="245"/>
                  </a:cubicBezTo>
                  <a:cubicBezTo>
                    <a:pt x="291" y="246"/>
                    <a:pt x="291" y="246"/>
                    <a:pt x="291" y="246"/>
                  </a:cubicBezTo>
                  <a:cubicBezTo>
                    <a:pt x="291" y="247"/>
                    <a:pt x="291" y="247"/>
                    <a:pt x="291" y="247"/>
                  </a:cubicBezTo>
                  <a:cubicBezTo>
                    <a:pt x="290" y="247"/>
                    <a:pt x="290" y="247"/>
                    <a:pt x="290" y="247"/>
                  </a:cubicBezTo>
                  <a:cubicBezTo>
                    <a:pt x="290" y="247"/>
                    <a:pt x="290" y="247"/>
                    <a:pt x="290" y="247"/>
                  </a:cubicBezTo>
                  <a:cubicBezTo>
                    <a:pt x="289" y="248"/>
                    <a:pt x="289" y="248"/>
                    <a:pt x="289" y="248"/>
                  </a:cubicBezTo>
                  <a:cubicBezTo>
                    <a:pt x="291" y="249"/>
                    <a:pt x="291" y="249"/>
                    <a:pt x="291" y="249"/>
                  </a:cubicBezTo>
                  <a:cubicBezTo>
                    <a:pt x="291" y="250"/>
                    <a:pt x="291" y="250"/>
                    <a:pt x="291" y="250"/>
                  </a:cubicBezTo>
                  <a:cubicBezTo>
                    <a:pt x="290" y="251"/>
                    <a:pt x="290" y="251"/>
                    <a:pt x="290" y="251"/>
                  </a:cubicBezTo>
                  <a:cubicBezTo>
                    <a:pt x="290" y="251"/>
                    <a:pt x="290" y="251"/>
                    <a:pt x="290" y="251"/>
                  </a:cubicBezTo>
                  <a:cubicBezTo>
                    <a:pt x="291" y="251"/>
                    <a:pt x="291" y="251"/>
                    <a:pt x="291" y="251"/>
                  </a:cubicBezTo>
                  <a:cubicBezTo>
                    <a:pt x="291" y="251"/>
                    <a:pt x="291" y="251"/>
                    <a:pt x="291" y="251"/>
                  </a:cubicBezTo>
                  <a:cubicBezTo>
                    <a:pt x="291" y="252"/>
                    <a:pt x="291" y="252"/>
                    <a:pt x="291" y="252"/>
                  </a:cubicBezTo>
                  <a:cubicBezTo>
                    <a:pt x="290" y="253"/>
                    <a:pt x="290" y="253"/>
                    <a:pt x="290" y="253"/>
                  </a:cubicBezTo>
                  <a:cubicBezTo>
                    <a:pt x="289" y="253"/>
                    <a:pt x="289" y="253"/>
                    <a:pt x="289" y="253"/>
                  </a:cubicBezTo>
                  <a:cubicBezTo>
                    <a:pt x="289" y="254"/>
                    <a:pt x="289" y="254"/>
                    <a:pt x="289" y="254"/>
                  </a:cubicBezTo>
                  <a:cubicBezTo>
                    <a:pt x="289" y="254"/>
                    <a:pt x="289" y="254"/>
                    <a:pt x="289" y="254"/>
                  </a:cubicBezTo>
                  <a:cubicBezTo>
                    <a:pt x="290" y="255"/>
                    <a:pt x="290" y="255"/>
                    <a:pt x="290" y="255"/>
                  </a:cubicBezTo>
                  <a:cubicBezTo>
                    <a:pt x="289" y="255"/>
                    <a:pt x="289" y="255"/>
                    <a:pt x="289" y="255"/>
                  </a:cubicBezTo>
                  <a:cubicBezTo>
                    <a:pt x="290" y="256"/>
                    <a:pt x="290" y="256"/>
                    <a:pt x="290" y="256"/>
                  </a:cubicBezTo>
                  <a:cubicBezTo>
                    <a:pt x="289" y="257"/>
                    <a:pt x="289" y="257"/>
                    <a:pt x="289" y="257"/>
                  </a:cubicBezTo>
                  <a:cubicBezTo>
                    <a:pt x="288" y="257"/>
                    <a:pt x="288" y="257"/>
                    <a:pt x="288" y="257"/>
                  </a:cubicBezTo>
                  <a:cubicBezTo>
                    <a:pt x="287" y="256"/>
                    <a:pt x="287" y="256"/>
                    <a:pt x="287" y="256"/>
                  </a:cubicBezTo>
                  <a:cubicBezTo>
                    <a:pt x="288" y="255"/>
                    <a:pt x="288" y="255"/>
                    <a:pt x="288" y="255"/>
                  </a:cubicBezTo>
                  <a:cubicBezTo>
                    <a:pt x="287" y="254"/>
                    <a:pt x="287" y="254"/>
                    <a:pt x="287" y="254"/>
                  </a:cubicBezTo>
                  <a:cubicBezTo>
                    <a:pt x="287" y="254"/>
                    <a:pt x="287" y="254"/>
                    <a:pt x="287" y="254"/>
                  </a:cubicBezTo>
                  <a:cubicBezTo>
                    <a:pt x="288" y="253"/>
                    <a:pt x="288" y="253"/>
                    <a:pt x="288" y="253"/>
                  </a:cubicBezTo>
                  <a:cubicBezTo>
                    <a:pt x="287" y="252"/>
                    <a:pt x="287" y="252"/>
                    <a:pt x="287" y="252"/>
                  </a:cubicBezTo>
                  <a:cubicBezTo>
                    <a:pt x="287" y="251"/>
                    <a:pt x="287" y="251"/>
                    <a:pt x="287" y="251"/>
                  </a:cubicBezTo>
                  <a:cubicBezTo>
                    <a:pt x="288" y="251"/>
                    <a:pt x="288" y="251"/>
                    <a:pt x="288" y="251"/>
                  </a:cubicBezTo>
                  <a:cubicBezTo>
                    <a:pt x="288" y="250"/>
                    <a:pt x="288" y="250"/>
                    <a:pt x="288" y="250"/>
                  </a:cubicBezTo>
                  <a:cubicBezTo>
                    <a:pt x="287" y="250"/>
                    <a:pt x="287" y="250"/>
                    <a:pt x="287" y="250"/>
                  </a:cubicBezTo>
                  <a:cubicBezTo>
                    <a:pt x="286" y="251"/>
                    <a:pt x="286" y="251"/>
                    <a:pt x="286" y="251"/>
                  </a:cubicBezTo>
                  <a:cubicBezTo>
                    <a:pt x="286" y="250"/>
                    <a:pt x="286" y="250"/>
                    <a:pt x="286" y="250"/>
                  </a:cubicBezTo>
                  <a:cubicBezTo>
                    <a:pt x="285" y="250"/>
                    <a:pt x="285" y="250"/>
                    <a:pt x="285" y="250"/>
                  </a:cubicBezTo>
                  <a:cubicBezTo>
                    <a:pt x="285" y="250"/>
                    <a:pt x="285" y="250"/>
                    <a:pt x="285" y="250"/>
                  </a:cubicBezTo>
                  <a:cubicBezTo>
                    <a:pt x="285" y="249"/>
                    <a:pt x="285" y="249"/>
                    <a:pt x="285" y="249"/>
                  </a:cubicBezTo>
                  <a:cubicBezTo>
                    <a:pt x="286" y="249"/>
                    <a:pt x="286" y="249"/>
                    <a:pt x="286" y="249"/>
                  </a:cubicBezTo>
                  <a:cubicBezTo>
                    <a:pt x="286" y="248"/>
                    <a:pt x="286" y="248"/>
                    <a:pt x="286" y="248"/>
                  </a:cubicBezTo>
                  <a:cubicBezTo>
                    <a:pt x="286" y="248"/>
                    <a:pt x="286" y="248"/>
                    <a:pt x="286" y="248"/>
                  </a:cubicBezTo>
                  <a:cubicBezTo>
                    <a:pt x="287" y="247"/>
                    <a:pt x="287" y="247"/>
                    <a:pt x="287" y="247"/>
                  </a:cubicBezTo>
                  <a:cubicBezTo>
                    <a:pt x="287" y="246"/>
                    <a:pt x="287" y="246"/>
                    <a:pt x="287" y="246"/>
                  </a:cubicBezTo>
                  <a:cubicBezTo>
                    <a:pt x="287" y="246"/>
                    <a:pt x="287" y="246"/>
                    <a:pt x="287" y="246"/>
                  </a:cubicBezTo>
                  <a:cubicBezTo>
                    <a:pt x="286" y="246"/>
                    <a:pt x="286" y="246"/>
                    <a:pt x="286" y="246"/>
                  </a:cubicBezTo>
                  <a:cubicBezTo>
                    <a:pt x="286" y="246"/>
                    <a:pt x="286" y="246"/>
                    <a:pt x="286" y="246"/>
                  </a:cubicBezTo>
                  <a:cubicBezTo>
                    <a:pt x="286" y="245"/>
                    <a:pt x="286" y="245"/>
                    <a:pt x="286" y="245"/>
                  </a:cubicBezTo>
                  <a:cubicBezTo>
                    <a:pt x="287" y="245"/>
                    <a:pt x="287" y="245"/>
                    <a:pt x="287" y="245"/>
                  </a:cubicBezTo>
                  <a:cubicBezTo>
                    <a:pt x="287" y="244"/>
                    <a:pt x="287" y="244"/>
                    <a:pt x="287" y="244"/>
                  </a:cubicBezTo>
                  <a:cubicBezTo>
                    <a:pt x="287" y="243"/>
                    <a:pt x="287" y="243"/>
                    <a:pt x="287" y="243"/>
                  </a:cubicBezTo>
                  <a:close/>
                  <a:moveTo>
                    <a:pt x="295" y="242"/>
                  </a:moveTo>
                  <a:cubicBezTo>
                    <a:pt x="294" y="241"/>
                    <a:pt x="294" y="241"/>
                    <a:pt x="294" y="241"/>
                  </a:cubicBezTo>
                  <a:cubicBezTo>
                    <a:pt x="295" y="240"/>
                    <a:pt x="295" y="240"/>
                    <a:pt x="295" y="240"/>
                  </a:cubicBezTo>
                  <a:cubicBezTo>
                    <a:pt x="295" y="239"/>
                    <a:pt x="295" y="239"/>
                    <a:pt x="295" y="239"/>
                  </a:cubicBezTo>
                  <a:cubicBezTo>
                    <a:pt x="296" y="239"/>
                    <a:pt x="296" y="239"/>
                    <a:pt x="296" y="239"/>
                  </a:cubicBezTo>
                  <a:cubicBezTo>
                    <a:pt x="296" y="241"/>
                    <a:pt x="296" y="241"/>
                    <a:pt x="296" y="241"/>
                  </a:cubicBezTo>
                  <a:cubicBezTo>
                    <a:pt x="295" y="242"/>
                    <a:pt x="295" y="242"/>
                    <a:pt x="295" y="242"/>
                  </a:cubicBezTo>
                  <a:close/>
                  <a:moveTo>
                    <a:pt x="292" y="243"/>
                  </a:moveTo>
                  <a:cubicBezTo>
                    <a:pt x="293" y="241"/>
                    <a:pt x="293" y="241"/>
                    <a:pt x="293" y="241"/>
                  </a:cubicBezTo>
                  <a:cubicBezTo>
                    <a:pt x="294" y="241"/>
                    <a:pt x="294" y="241"/>
                    <a:pt x="294" y="241"/>
                  </a:cubicBezTo>
                  <a:cubicBezTo>
                    <a:pt x="294" y="243"/>
                    <a:pt x="294" y="243"/>
                    <a:pt x="294" y="243"/>
                  </a:cubicBezTo>
                  <a:cubicBezTo>
                    <a:pt x="293" y="243"/>
                    <a:pt x="293" y="243"/>
                    <a:pt x="293" y="243"/>
                  </a:cubicBezTo>
                  <a:cubicBezTo>
                    <a:pt x="292" y="243"/>
                    <a:pt x="292" y="243"/>
                    <a:pt x="292" y="243"/>
                  </a:cubicBezTo>
                  <a:close/>
                  <a:moveTo>
                    <a:pt x="292" y="242"/>
                  </a:moveTo>
                  <a:cubicBezTo>
                    <a:pt x="292" y="241"/>
                    <a:pt x="292" y="241"/>
                    <a:pt x="292" y="241"/>
                  </a:cubicBezTo>
                  <a:cubicBezTo>
                    <a:pt x="294" y="239"/>
                    <a:pt x="294" y="239"/>
                    <a:pt x="294" y="239"/>
                  </a:cubicBezTo>
                  <a:cubicBezTo>
                    <a:pt x="294" y="240"/>
                    <a:pt x="294" y="240"/>
                    <a:pt x="294" y="240"/>
                  </a:cubicBezTo>
                  <a:cubicBezTo>
                    <a:pt x="293" y="241"/>
                    <a:pt x="293" y="241"/>
                    <a:pt x="293" y="241"/>
                  </a:cubicBezTo>
                  <a:cubicBezTo>
                    <a:pt x="292" y="242"/>
                    <a:pt x="292" y="242"/>
                    <a:pt x="292" y="242"/>
                  </a:cubicBezTo>
                  <a:cubicBezTo>
                    <a:pt x="292" y="242"/>
                    <a:pt x="292" y="242"/>
                    <a:pt x="292" y="242"/>
                  </a:cubicBezTo>
                  <a:close/>
                  <a:moveTo>
                    <a:pt x="290" y="239"/>
                  </a:moveTo>
                  <a:cubicBezTo>
                    <a:pt x="291" y="238"/>
                    <a:pt x="291" y="238"/>
                    <a:pt x="291" y="238"/>
                  </a:cubicBezTo>
                  <a:cubicBezTo>
                    <a:pt x="293" y="238"/>
                    <a:pt x="293" y="238"/>
                    <a:pt x="293" y="238"/>
                  </a:cubicBezTo>
                  <a:cubicBezTo>
                    <a:pt x="293" y="239"/>
                    <a:pt x="293" y="239"/>
                    <a:pt x="293" y="239"/>
                  </a:cubicBezTo>
                  <a:cubicBezTo>
                    <a:pt x="292" y="240"/>
                    <a:pt x="292" y="240"/>
                    <a:pt x="292" y="240"/>
                  </a:cubicBezTo>
                  <a:cubicBezTo>
                    <a:pt x="291" y="240"/>
                    <a:pt x="291" y="240"/>
                    <a:pt x="291" y="240"/>
                  </a:cubicBezTo>
                  <a:cubicBezTo>
                    <a:pt x="290" y="239"/>
                    <a:pt x="290" y="239"/>
                    <a:pt x="290" y="239"/>
                  </a:cubicBezTo>
                  <a:close/>
                  <a:moveTo>
                    <a:pt x="292" y="236"/>
                  </a:moveTo>
                  <a:cubicBezTo>
                    <a:pt x="293" y="234"/>
                    <a:pt x="293" y="234"/>
                    <a:pt x="293" y="234"/>
                  </a:cubicBezTo>
                  <a:cubicBezTo>
                    <a:pt x="294" y="233"/>
                    <a:pt x="294" y="233"/>
                    <a:pt x="294" y="233"/>
                  </a:cubicBezTo>
                  <a:cubicBezTo>
                    <a:pt x="295" y="235"/>
                    <a:pt x="295" y="235"/>
                    <a:pt x="295" y="235"/>
                  </a:cubicBezTo>
                  <a:cubicBezTo>
                    <a:pt x="294" y="236"/>
                    <a:pt x="294" y="236"/>
                    <a:pt x="294" y="236"/>
                  </a:cubicBezTo>
                  <a:cubicBezTo>
                    <a:pt x="292" y="237"/>
                    <a:pt x="292" y="237"/>
                    <a:pt x="292" y="237"/>
                  </a:cubicBezTo>
                  <a:cubicBezTo>
                    <a:pt x="292" y="236"/>
                    <a:pt x="292" y="236"/>
                    <a:pt x="292" y="236"/>
                  </a:cubicBezTo>
                  <a:cubicBezTo>
                    <a:pt x="292" y="236"/>
                    <a:pt x="292" y="236"/>
                    <a:pt x="292" y="236"/>
                  </a:cubicBezTo>
                  <a:close/>
                  <a:moveTo>
                    <a:pt x="288" y="237"/>
                  </a:moveTo>
                  <a:cubicBezTo>
                    <a:pt x="288" y="236"/>
                    <a:pt x="288" y="236"/>
                    <a:pt x="288" y="236"/>
                  </a:cubicBezTo>
                  <a:cubicBezTo>
                    <a:pt x="289" y="233"/>
                    <a:pt x="289" y="233"/>
                    <a:pt x="289" y="233"/>
                  </a:cubicBezTo>
                  <a:cubicBezTo>
                    <a:pt x="289" y="232"/>
                    <a:pt x="289" y="232"/>
                    <a:pt x="289" y="232"/>
                  </a:cubicBezTo>
                  <a:cubicBezTo>
                    <a:pt x="288" y="231"/>
                    <a:pt x="288" y="231"/>
                    <a:pt x="288" y="231"/>
                  </a:cubicBezTo>
                  <a:cubicBezTo>
                    <a:pt x="288" y="230"/>
                    <a:pt x="288" y="230"/>
                    <a:pt x="288" y="230"/>
                  </a:cubicBezTo>
                  <a:cubicBezTo>
                    <a:pt x="288" y="230"/>
                    <a:pt x="288" y="230"/>
                    <a:pt x="288" y="230"/>
                  </a:cubicBezTo>
                  <a:cubicBezTo>
                    <a:pt x="288" y="229"/>
                    <a:pt x="288" y="229"/>
                    <a:pt x="288" y="229"/>
                  </a:cubicBezTo>
                  <a:cubicBezTo>
                    <a:pt x="290" y="229"/>
                    <a:pt x="290" y="229"/>
                    <a:pt x="290" y="229"/>
                  </a:cubicBezTo>
                  <a:cubicBezTo>
                    <a:pt x="291" y="230"/>
                    <a:pt x="291" y="230"/>
                    <a:pt x="291" y="230"/>
                  </a:cubicBezTo>
                  <a:cubicBezTo>
                    <a:pt x="292" y="230"/>
                    <a:pt x="292" y="230"/>
                    <a:pt x="292" y="230"/>
                  </a:cubicBezTo>
                  <a:cubicBezTo>
                    <a:pt x="293" y="231"/>
                    <a:pt x="293" y="231"/>
                    <a:pt x="293" y="231"/>
                  </a:cubicBezTo>
                  <a:cubicBezTo>
                    <a:pt x="293" y="233"/>
                    <a:pt x="293" y="233"/>
                    <a:pt x="293" y="233"/>
                  </a:cubicBezTo>
                  <a:cubicBezTo>
                    <a:pt x="292" y="235"/>
                    <a:pt x="292" y="235"/>
                    <a:pt x="292" y="235"/>
                  </a:cubicBezTo>
                  <a:cubicBezTo>
                    <a:pt x="291" y="235"/>
                    <a:pt x="291" y="235"/>
                    <a:pt x="291" y="235"/>
                  </a:cubicBezTo>
                  <a:cubicBezTo>
                    <a:pt x="291" y="233"/>
                    <a:pt x="291" y="233"/>
                    <a:pt x="291" y="233"/>
                  </a:cubicBezTo>
                  <a:cubicBezTo>
                    <a:pt x="291" y="233"/>
                    <a:pt x="291" y="233"/>
                    <a:pt x="291" y="233"/>
                  </a:cubicBezTo>
                  <a:cubicBezTo>
                    <a:pt x="291" y="235"/>
                    <a:pt x="291" y="235"/>
                    <a:pt x="291" y="235"/>
                  </a:cubicBezTo>
                  <a:cubicBezTo>
                    <a:pt x="290" y="235"/>
                    <a:pt x="290" y="235"/>
                    <a:pt x="290" y="235"/>
                  </a:cubicBezTo>
                  <a:cubicBezTo>
                    <a:pt x="291" y="236"/>
                    <a:pt x="291" y="236"/>
                    <a:pt x="291" y="236"/>
                  </a:cubicBezTo>
                  <a:cubicBezTo>
                    <a:pt x="290" y="237"/>
                    <a:pt x="290" y="237"/>
                    <a:pt x="290" y="237"/>
                  </a:cubicBezTo>
                  <a:cubicBezTo>
                    <a:pt x="289" y="236"/>
                    <a:pt x="289" y="236"/>
                    <a:pt x="289" y="236"/>
                  </a:cubicBezTo>
                  <a:cubicBezTo>
                    <a:pt x="289" y="237"/>
                    <a:pt x="289" y="237"/>
                    <a:pt x="289" y="237"/>
                  </a:cubicBezTo>
                  <a:cubicBezTo>
                    <a:pt x="288" y="237"/>
                    <a:pt x="288" y="237"/>
                    <a:pt x="288" y="237"/>
                  </a:cubicBezTo>
                  <a:close/>
                  <a:moveTo>
                    <a:pt x="285" y="235"/>
                  </a:moveTo>
                  <a:cubicBezTo>
                    <a:pt x="284" y="235"/>
                    <a:pt x="284" y="235"/>
                    <a:pt x="284" y="235"/>
                  </a:cubicBezTo>
                  <a:cubicBezTo>
                    <a:pt x="285" y="233"/>
                    <a:pt x="285" y="233"/>
                    <a:pt x="285" y="233"/>
                  </a:cubicBezTo>
                  <a:cubicBezTo>
                    <a:pt x="284" y="233"/>
                    <a:pt x="284" y="233"/>
                    <a:pt x="284" y="233"/>
                  </a:cubicBezTo>
                  <a:cubicBezTo>
                    <a:pt x="284" y="232"/>
                    <a:pt x="284" y="232"/>
                    <a:pt x="284" y="232"/>
                  </a:cubicBezTo>
                  <a:cubicBezTo>
                    <a:pt x="285" y="231"/>
                    <a:pt x="285" y="231"/>
                    <a:pt x="285" y="231"/>
                  </a:cubicBezTo>
                  <a:cubicBezTo>
                    <a:pt x="286" y="231"/>
                    <a:pt x="286" y="231"/>
                    <a:pt x="286" y="231"/>
                  </a:cubicBezTo>
                  <a:cubicBezTo>
                    <a:pt x="286" y="230"/>
                    <a:pt x="286" y="230"/>
                    <a:pt x="286" y="230"/>
                  </a:cubicBezTo>
                  <a:cubicBezTo>
                    <a:pt x="286" y="230"/>
                    <a:pt x="286" y="230"/>
                    <a:pt x="286" y="230"/>
                  </a:cubicBezTo>
                  <a:cubicBezTo>
                    <a:pt x="287" y="231"/>
                    <a:pt x="287" y="231"/>
                    <a:pt x="287" y="231"/>
                  </a:cubicBezTo>
                  <a:cubicBezTo>
                    <a:pt x="287" y="232"/>
                    <a:pt x="287" y="232"/>
                    <a:pt x="287" y="232"/>
                  </a:cubicBezTo>
                  <a:cubicBezTo>
                    <a:pt x="287" y="233"/>
                    <a:pt x="287" y="233"/>
                    <a:pt x="287" y="233"/>
                  </a:cubicBezTo>
                  <a:cubicBezTo>
                    <a:pt x="288" y="233"/>
                    <a:pt x="288" y="233"/>
                    <a:pt x="288" y="233"/>
                  </a:cubicBezTo>
                  <a:cubicBezTo>
                    <a:pt x="288" y="233"/>
                    <a:pt x="288" y="233"/>
                    <a:pt x="288" y="233"/>
                  </a:cubicBezTo>
                  <a:cubicBezTo>
                    <a:pt x="287" y="236"/>
                    <a:pt x="287" y="236"/>
                    <a:pt x="287" y="236"/>
                  </a:cubicBezTo>
                  <a:cubicBezTo>
                    <a:pt x="285" y="238"/>
                    <a:pt x="285" y="238"/>
                    <a:pt x="285" y="238"/>
                  </a:cubicBezTo>
                  <a:cubicBezTo>
                    <a:pt x="285" y="239"/>
                    <a:pt x="285" y="239"/>
                    <a:pt x="285" y="239"/>
                  </a:cubicBezTo>
                  <a:cubicBezTo>
                    <a:pt x="285" y="240"/>
                    <a:pt x="285" y="240"/>
                    <a:pt x="285" y="240"/>
                  </a:cubicBezTo>
                  <a:cubicBezTo>
                    <a:pt x="283" y="240"/>
                    <a:pt x="283" y="240"/>
                    <a:pt x="283" y="240"/>
                  </a:cubicBezTo>
                  <a:cubicBezTo>
                    <a:pt x="284" y="239"/>
                    <a:pt x="284" y="239"/>
                    <a:pt x="284" y="239"/>
                  </a:cubicBezTo>
                  <a:cubicBezTo>
                    <a:pt x="283" y="238"/>
                    <a:pt x="283" y="238"/>
                    <a:pt x="283" y="238"/>
                  </a:cubicBezTo>
                  <a:cubicBezTo>
                    <a:pt x="283" y="240"/>
                    <a:pt x="283" y="240"/>
                    <a:pt x="283" y="240"/>
                  </a:cubicBezTo>
                  <a:cubicBezTo>
                    <a:pt x="282" y="240"/>
                    <a:pt x="282" y="240"/>
                    <a:pt x="282" y="240"/>
                  </a:cubicBezTo>
                  <a:cubicBezTo>
                    <a:pt x="282" y="239"/>
                    <a:pt x="282" y="239"/>
                    <a:pt x="282" y="239"/>
                  </a:cubicBezTo>
                  <a:cubicBezTo>
                    <a:pt x="283" y="238"/>
                    <a:pt x="283" y="238"/>
                    <a:pt x="283" y="238"/>
                  </a:cubicBezTo>
                  <a:cubicBezTo>
                    <a:pt x="283" y="237"/>
                    <a:pt x="283" y="237"/>
                    <a:pt x="283" y="237"/>
                  </a:cubicBezTo>
                  <a:cubicBezTo>
                    <a:pt x="283" y="236"/>
                    <a:pt x="283" y="236"/>
                    <a:pt x="283" y="236"/>
                  </a:cubicBezTo>
                  <a:cubicBezTo>
                    <a:pt x="284" y="237"/>
                    <a:pt x="284" y="237"/>
                    <a:pt x="284" y="237"/>
                  </a:cubicBezTo>
                  <a:cubicBezTo>
                    <a:pt x="285" y="236"/>
                    <a:pt x="285" y="236"/>
                    <a:pt x="285" y="236"/>
                  </a:cubicBezTo>
                  <a:cubicBezTo>
                    <a:pt x="285" y="235"/>
                    <a:pt x="285" y="235"/>
                    <a:pt x="285" y="235"/>
                  </a:cubicBezTo>
                  <a:close/>
                  <a:moveTo>
                    <a:pt x="284" y="224"/>
                  </a:moveTo>
                  <a:cubicBezTo>
                    <a:pt x="285" y="225"/>
                    <a:pt x="285" y="225"/>
                    <a:pt x="285" y="225"/>
                  </a:cubicBezTo>
                  <a:cubicBezTo>
                    <a:pt x="284" y="225"/>
                    <a:pt x="284" y="225"/>
                    <a:pt x="284" y="225"/>
                  </a:cubicBezTo>
                  <a:cubicBezTo>
                    <a:pt x="284" y="224"/>
                    <a:pt x="284" y="224"/>
                    <a:pt x="284" y="224"/>
                  </a:cubicBezTo>
                  <a:close/>
                  <a:moveTo>
                    <a:pt x="281" y="225"/>
                  </a:moveTo>
                  <a:cubicBezTo>
                    <a:pt x="282" y="224"/>
                    <a:pt x="282" y="224"/>
                    <a:pt x="282" y="224"/>
                  </a:cubicBezTo>
                  <a:cubicBezTo>
                    <a:pt x="283" y="224"/>
                    <a:pt x="283" y="224"/>
                    <a:pt x="283" y="224"/>
                  </a:cubicBezTo>
                  <a:cubicBezTo>
                    <a:pt x="283" y="224"/>
                    <a:pt x="283" y="224"/>
                    <a:pt x="283" y="224"/>
                  </a:cubicBezTo>
                  <a:cubicBezTo>
                    <a:pt x="284" y="226"/>
                    <a:pt x="284" y="226"/>
                    <a:pt x="284" y="226"/>
                  </a:cubicBezTo>
                  <a:cubicBezTo>
                    <a:pt x="284" y="228"/>
                    <a:pt x="284" y="228"/>
                    <a:pt x="284" y="228"/>
                  </a:cubicBezTo>
                  <a:cubicBezTo>
                    <a:pt x="283" y="230"/>
                    <a:pt x="283" y="230"/>
                    <a:pt x="283" y="230"/>
                  </a:cubicBezTo>
                  <a:cubicBezTo>
                    <a:pt x="283" y="230"/>
                    <a:pt x="283" y="230"/>
                    <a:pt x="283" y="230"/>
                  </a:cubicBezTo>
                  <a:cubicBezTo>
                    <a:pt x="283" y="233"/>
                    <a:pt x="283" y="233"/>
                    <a:pt x="283" y="233"/>
                  </a:cubicBezTo>
                  <a:cubicBezTo>
                    <a:pt x="282" y="233"/>
                    <a:pt x="282" y="233"/>
                    <a:pt x="282" y="233"/>
                  </a:cubicBezTo>
                  <a:cubicBezTo>
                    <a:pt x="281" y="235"/>
                    <a:pt x="281" y="235"/>
                    <a:pt x="281" y="235"/>
                  </a:cubicBezTo>
                  <a:cubicBezTo>
                    <a:pt x="281" y="237"/>
                    <a:pt x="281" y="237"/>
                    <a:pt x="281" y="237"/>
                  </a:cubicBezTo>
                  <a:cubicBezTo>
                    <a:pt x="281" y="238"/>
                    <a:pt x="281" y="238"/>
                    <a:pt x="281" y="238"/>
                  </a:cubicBezTo>
                  <a:cubicBezTo>
                    <a:pt x="280" y="238"/>
                    <a:pt x="280" y="238"/>
                    <a:pt x="280" y="238"/>
                  </a:cubicBezTo>
                  <a:cubicBezTo>
                    <a:pt x="280" y="237"/>
                    <a:pt x="280" y="237"/>
                    <a:pt x="280" y="237"/>
                  </a:cubicBezTo>
                  <a:cubicBezTo>
                    <a:pt x="280" y="236"/>
                    <a:pt x="280" y="236"/>
                    <a:pt x="280" y="236"/>
                  </a:cubicBezTo>
                  <a:cubicBezTo>
                    <a:pt x="280" y="236"/>
                    <a:pt x="280" y="236"/>
                    <a:pt x="280" y="236"/>
                  </a:cubicBezTo>
                  <a:cubicBezTo>
                    <a:pt x="279" y="234"/>
                    <a:pt x="279" y="234"/>
                    <a:pt x="279" y="234"/>
                  </a:cubicBezTo>
                  <a:cubicBezTo>
                    <a:pt x="280" y="233"/>
                    <a:pt x="280" y="233"/>
                    <a:pt x="280" y="233"/>
                  </a:cubicBezTo>
                  <a:cubicBezTo>
                    <a:pt x="281" y="233"/>
                    <a:pt x="281" y="233"/>
                    <a:pt x="281" y="233"/>
                  </a:cubicBezTo>
                  <a:cubicBezTo>
                    <a:pt x="281" y="232"/>
                    <a:pt x="281" y="232"/>
                    <a:pt x="281" y="232"/>
                  </a:cubicBezTo>
                  <a:cubicBezTo>
                    <a:pt x="281" y="232"/>
                    <a:pt x="281" y="232"/>
                    <a:pt x="281" y="232"/>
                  </a:cubicBezTo>
                  <a:cubicBezTo>
                    <a:pt x="281" y="232"/>
                    <a:pt x="281" y="232"/>
                    <a:pt x="281" y="232"/>
                  </a:cubicBezTo>
                  <a:cubicBezTo>
                    <a:pt x="280" y="232"/>
                    <a:pt x="280" y="232"/>
                    <a:pt x="280" y="232"/>
                  </a:cubicBezTo>
                  <a:cubicBezTo>
                    <a:pt x="280" y="231"/>
                    <a:pt x="280" y="231"/>
                    <a:pt x="280" y="231"/>
                  </a:cubicBezTo>
                  <a:cubicBezTo>
                    <a:pt x="280" y="231"/>
                    <a:pt x="280" y="231"/>
                    <a:pt x="280" y="231"/>
                  </a:cubicBezTo>
                  <a:cubicBezTo>
                    <a:pt x="281" y="230"/>
                    <a:pt x="281" y="230"/>
                    <a:pt x="281" y="230"/>
                  </a:cubicBezTo>
                  <a:cubicBezTo>
                    <a:pt x="279" y="230"/>
                    <a:pt x="279" y="230"/>
                    <a:pt x="279" y="230"/>
                  </a:cubicBezTo>
                  <a:cubicBezTo>
                    <a:pt x="279" y="229"/>
                    <a:pt x="279" y="229"/>
                    <a:pt x="279" y="229"/>
                  </a:cubicBezTo>
                  <a:cubicBezTo>
                    <a:pt x="280" y="229"/>
                    <a:pt x="280" y="229"/>
                    <a:pt x="280" y="229"/>
                  </a:cubicBezTo>
                  <a:cubicBezTo>
                    <a:pt x="281" y="228"/>
                    <a:pt x="281" y="228"/>
                    <a:pt x="281" y="228"/>
                  </a:cubicBezTo>
                  <a:cubicBezTo>
                    <a:pt x="281" y="227"/>
                    <a:pt x="281" y="227"/>
                    <a:pt x="281" y="227"/>
                  </a:cubicBezTo>
                  <a:cubicBezTo>
                    <a:pt x="282" y="226"/>
                    <a:pt x="282" y="226"/>
                    <a:pt x="282" y="226"/>
                  </a:cubicBezTo>
                  <a:cubicBezTo>
                    <a:pt x="281" y="226"/>
                    <a:pt x="281" y="226"/>
                    <a:pt x="281" y="226"/>
                  </a:cubicBezTo>
                  <a:cubicBezTo>
                    <a:pt x="281" y="225"/>
                    <a:pt x="281" y="225"/>
                    <a:pt x="281" y="225"/>
                  </a:cubicBezTo>
                  <a:close/>
                  <a:moveTo>
                    <a:pt x="279" y="225"/>
                  </a:moveTo>
                  <a:cubicBezTo>
                    <a:pt x="279" y="224"/>
                    <a:pt x="279" y="224"/>
                    <a:pt x="279" y="224"/>
                  </a:cubicBezTo>
                  <a:cubicBezTo>
                    <a:pt x="280" y="225"/>
                    <a:pt x="280" y="225"/>
                    <a:pt x="280" y="225"/>
                  </a:cubicBezTo>
                  <a:cubicBezTo>
                    <a:pt x="279" y="226"/>
                    <a:pt x="279" y="226"/>
                    <a:pt x="279" y="226"/>
                  </a:cubicBezTo>
                  <a:cubicBezTo>
                    <a:pt x="279" y="228"/>
                    <a:pt x="279" y="228"/>
                    <a:pt x="279" y="228"/>
                  </a:cubicBezTo>
                  <a:cubicBezTo>
                    <a:pt x="278" y="228"/>
                    <a:pt x="278" y="228"/>
                    <a:pt x="278" y="228"/>
                  </a:cubicBezTo>
                  <a:cubicBezTo>
                    <a:pt x="278" y="227"/>
                    <a:pt x="278" y="227"/>
                    <a:pt x="278" y="227"/>
                  </a:cubicBezTo>
                  <a:cubicBezTo>
                    <a:pt x="279" y="226"/>
                    <a:pt x="279" y="226"/>
                    <a:pt x="279" y="226"/>
                  </a:cubicBezTo>
                  <a:cubicBezTo>
                    <a:pt x="278" y="226"/>
                    <a:pt x="278" y="226"/>
                    <a:pt x="278" y="226"/>
                  </a:cubicBezTo>
                  <a:cubicBezTo>
                    <a:pt x="279" y="225"/>
                    <a:pt x="279" y="225"/>
                    <a:pt x="279" y="225"/>
                  </a:cubicBezTo>
                  <a:close/>
                  <a:moveTo>
                    <a:pt x="285" y="228"/>
                  </a:moveTo>
                  <a:cubicBezTo>
                    <a:pt x="285" y="227"/>
                    <a:pt x="285" y="227"/>
                    <a:pt x="285" y="227"/>
                  </a:cubicBezTo>
                  <a:cubicBezTo>
                    <a:pt x="285" y="225"/>
                    <a:pt x="285" y="225"/>
                    <a:pt x="285" y="225"/>
                  </a:cubicBezTo>
                  <a:cubicBezTo>
                    <a:pt x="286" y="225"/>
                    <a:pt x="286" y="225"/>
                    <a:pt x="286" y="225"/>
                  </a:cubicBezTo>
                  <a:cubicBezTo>
                    <a:pt x="288" y="225"/>
                    <a:pt x="288" y="225"/>
                    <a:pt x="288" y="225"/>
                  </a:cubicBezTo>
                  <a:cubicBezTo>
                    <a:pt x="287" y="224"/>
                    <a:pt x="287" y="224"/>
                    <a:pt x="287" y="224"/>
                  </a:cubicBezTo>
                  <a:cubicBezTo>
                    <a:pt x="288" y="223"/>
                    <a:pt x="288" y="223"/>
                    <a:pt x="288" y="223"/>
                  </a:cubicBezTo>
                  <a:cubicBezTo>
                    <a:pt x="287" y="222"/>
                    <a:pt x="287" y="222"/>
                    <a:pt x="287" y="222"/>
                  </a:cubicBezTo>
                  <a:cubicBezTo>
                    <a:pt x="287" y="220"/>
                    <a:pt x="287" y="220"/>
                    <a:pt x="287" y="220"/>
                  </a:cubicBezTo>
                  <a:cubicBezTo>
                    <a:pt x="288" y="219"/>
                    <a:pt x="288" y="219"/>
                    <a:pt x="288" y="219"/>
                  </a:cubicBezTo>
                  <a:cubicBezTo>
                    <a:pt x="288" y="215"/>
                    <a:pt x="288" y="215"/>
                    <a:pt x="288" y="215"/>
                  </a:cubicBezTo>
                  <a:cubicBezTo>
                    <a:pt x="289" y="213"/>
                    <a:pt x="289" y="213"/>
                    <a:pt x="289" y="213"/>
                  </a:cubicBezTo>
                  <a:cubicBezTo>
                    <a:pt x="290" y="214"/>
                    <a:pt x="290" y="214"/>
                    <a:pt x="290" y="214"/>
                  </a:cubicBezTo>
                  <a:cubicBezTo>
                    <a:pt x="290" y="215"/>
                    <a:pt x="290" y="215"/>
                    <a:pt x="290" y="215"/>
                  </a:cubicBezTo>
                  <a:cubicBezTo>
                    <a:pt x="291" y="216"/>
                    <a:pt x="291" y="216"/>
                    <a:pt x="291" y="216"/>
                  </a:cubicBezTo>
                  <a:cubicBezTo>
                    <a:pt x="292" y="217"/>
                    <a:pt x="292" y="217"/>
                    <a:pt x="292" y="217"/>
                  </a:cubicBezTo>
                  <a:cubicBezTo>
                    <a:pt x="292" y="222"/>
                    <a:pt x="292" y="222"/>
                    <a:pt x="292" y="222"/>
                  </a:cubicBezTo>
                  <a:cubicBezTo>
                    <a:pt x="292" y="223"/>
                    <a:pt x="292" y="223"/>
                    <a:pt x="292" y="223"/>
                  </a:cubicBezTo>
                  <a:cubicBezTo>
                    <a:pt x="291" y="223"/>
                    <a:pt x="291" y="223"/>
                    <a:pt x="291" y="223"/>
                  </a:cubicBezTo>
                  <a:cubicBezTo>
                    <a:pt x="291" y="220"/>
                    <a:pt x="291" y="220"/>
                    <a:pt x="291" y="220"/>
                  </a:cubicBezTo>
                  <a:cubicBezTo>
                    <a:pt x="291" y="218"/>
                    <a:pt x="291" y="218"/>
                    <a:pt x="291" y="218"/>
                  </a:cubicBezTo>
                  <a:cubicBezTo>
                    <a:pt x="290" y="219"/>
                    <a:pt x="290" y="219"/>
                    <a:pt x="290" y="219"/>
                  </a:cubicBezTo>
                  <a:cubicBezTo>
                    <a:pt x="290" y="223"/>
                    <a:pt x="290" y="223"/>
                    <a:pt x="290" y="223"/>
                  </a:cubicBezTo>
                  <a:cubicBezTo>
                    <a:pt x="290" y="224"/>
                    <a:pt x="290" y="224"/>
                    <a:pt x="290" y="224"/>
                  </a:cubicBezTo>
                  <a:cubicBezTo>
                    <a:pt x="290" y="225"/>
                    <a:pt x="290" y="225"/>
                    <a:pt x="290" y="225"/>
                  </a:cubicBezTo>
                  <a:cubicBezTo>
                    <a:pt x="289" y="225"/>
                    <a:pt x="289" y="225"/>
                    <a:pt x="289" y="225"/>
                  </a:cubicBezTo>
                  <a:cubicBezTo>
                    <a:pt x="288" y="225"/>
                    <a:pt x="288" y="225"/>
                    <a:pt x="288" y="225"/>
                  </a:cubicBezTo>
                  <a:cubicBezTo>
                    <a:pt x="288" y="227"/>
                    <a:pt x="288" y="227"/>
                    <a:pt x="288" y="227"/>
                  </a:cubicBezTo>
                  <a:cubicBezTo>
                    <a:pt x="286" y="228"/>
                    <a:pt x="286" y="228"/>
                    <a:pt x="286" y="228"/>
                  </a:cubicBezTo>
                  <a:cubicBezTo>
                    <a:pt x="285" y="229"/>
                    <a:pt x="285" y="229"/>
                    <a:pt x="285" y="229"/>
                  </a:cubicBezTo>
                  <a:cubicBezTo>
                    <a:pt x="285" y="228"/>
                    <a:pt x="285" y="228"/>
                    <a:pt x="285" y="228"/>
                  </a:cubicBezTo>
                  <a:close/>
                  <a:moveTo>
                    <a:pt x="281" y="214"/>
                  </a:moveTo>
                  <a:cubicBezTo>
                    <a:pt x="283" y="213"/>
                    <a:pt x="283" y="213"/>
                    <a:pt x="283" y="213"/>
                  </a:cubicBezTo>
                  <a:cubicBezTo>
                    <a:pt x="284" y="214"/>
                    <a:pt x="284" y="214"/>
                    <a:pt x="284" y="214"/>
                  </a:cubicBezTo>
                  <a:cubicBezTo>
                    <a:pt x="284" y="215"/>
                    <a:pt x="284" y="215"/>
                    <a:pt x="284" y="215"/>
                  </a:cubicBezTo>
                  <a:cubicBezTo>
                    <a:pt x="284" y="216"/>
                    <a:pt x="284" y="216"/>
                    <a:pt x="284" y="216"/>
                  </a:cubicBezTo>
                  <a:cubicBezTo>
                    <a:pt x="284" y="217"/>
                    <a:pt x="284" y="217"/>
                    <a:pt x="284" y="217"/>
                  </a:cubicBezTo>
                  <a:cubicBezTo>
                    <a:pt x="285" y="216"/>
                    <a:pt x="285" y="216"/>
                    <a:pt x="285" y="216"/>
                  </a:cubicBezTo>
                  <a:cubicBezTo>
                    <a:pt x="286" y="215"/>
                    <a:pt x="286" y="215"/>
                    <a:pt x="286" y="215"/>
                  </a:cubicBezTo>
                  <a:cubicBezTo>
                    <a:pt x="287" y="217"/>
                    <a:pt x="287" y="217"/>
                    <a:pt x="287" y="217"/>
                  </a:cubicBezTo>
                  <a:cubicBezTo>
                    <a:pt x="287" y="217"/>
                    <a:pt x="287" y="217"/>
                    <a:pt x="287" y="217"/>
                  </a:cubicBezTo>
                  <a:cubicBezTo>
                    <a:pt x="286" y="218"/>
                    <a:pt x="286" y="218"/>
                    <a:pt x="286" y="218"/>
                  </a:cubicBezTo>
                  <a:cubicBezTo>
                    <a:pt x="286" y="219"/>
                    <a:pt x="286" y="219"/>
                    <a:pt x="286" y="219"/>
                  </a:cubicBezTo>
                  <a:cubicBezTo>
                    <a:pt x="286" y="219"/>
                    <a:pt x="286" y="219"/>
                    <a:pt x="286" y="219"/>
                  </a:cubicBezTo>
                  <a:cubicBezTo>
                    <a:pt x="285" y="219"/>
                    <a:pt x="285" y="219"/>
                    <a:pt x="285" y="219"/>
                  </a:cubicBezTo>
                  <a:cubicBezTo>
                    <a:pt x="284" y="218"/>
                    <a:pt x="284" y="218"/>
                    <a:pt x="284" y="218"/>
                  </a:cubicBezTo>
                  <a:cubicBezTo>
                    <a:pt x="282" y="216"/>
                    <a:pt x="282" y="216"/>
                    <a:pt x="282" y="216"/>
                  </a:cubicBezTo>
                  <a:cubicBezTo>
                    <a:pt x="282" y="217"/>
                    <a:pt x="282" y="217"/>
                    <a:pt x="282" y="217"/>
                  </a:cubicBezTo>
                  <a:cubicBezTo>
                    <a:pt x="284" y="219"/>
                    <a:pt x="284" y="219"/>
                    <a:pt x="284" y="219"/>
                  </a:cubicBezTo>
                  <a:cubicBezTo>
                    <a:pt x="284" y="220"/>
                    <a:pt x="284" y="220"/>
                    <a:pt x="284" y="220"/>
                  </a:cubicBezTo>
                  <a:cubicBezTo>
                    <a:pt x="285" y="220"/>
                    <a:pt x="285" y="220"/>
                    <a:pt x="285" y="220"/>
                  </a:cubicBezTo>
                  <a:cubicBezTo>
                    <a:pt x="286" y="221"/>
                    <a:pt x="286" y="221"/>
                    <a:pt x="286" y="221"/>
                  </a:cubicBezTo>
                  <a:cubicBezTo>
                    <a:pt x="285" y="222"/>
                    <a:pt x="285" y="222"/>
                    <a:pt x="285" y="222"/>
                  </a:cubicBezTo>
                  <a:cubicBezTo>
                    <a:pt x="285" y="224"/>
                    <a:pt x="285" y="224"/>
                    <a:pt x="285" y="224"/>
                  </a:cubicBezTo>
                  <a:cubicBezTo>
                    <a:pt x="284" y="224"/>
                    <a:pt x="284" y="224"/>
                    <a:pt x="284" y="224"/>
                  </a:cubicBezTo>
                  <a:cubicBezTo>
                    <a:pt x="283" y="222"/>
                    <a:pt x="283" y="222"/>
                    <a:pt x="283" y="222"/>
                  </a:cubicBezTo>
                  <a:cubicBezTo>
                    <a:pt x="283" y="221"/>
                    <a:pt x="283" y="221"/>
                    <a:pt x="283" y="221"/>
                  </a:cubicBezTo>
                  <a:cubicBezTo>
                    <a:pt x="281" y="218"/>
                    <a:pt x="281" y="218"/>
                    <a:pt x="281" y="218"/>
                  </a:cubicBezTo>
                  <a:cubicBezTo>
                    <a:pt x="281" y="220"/>
                    <a:pt x="281" y="220"/>
                    <a:pt x="281" y="220"/>
                  </a:cubicBezTo>
                  <a:cubicBezTo>
                    <a:pt x="282" y="221"/>
                    <a:pt x="282" y="221"/>
                    <a:pt x="282" y="221"/>
                  </a:cubicBezTo>
                  <a:cubicBezTo>
                    <a:pt x="282" y="223"/>
                    <a:pt x="282" y="223"/>
                    <a:pt x="282" y="223"/>
                  </a:cubicBezTo>
                  <a:cubicBezTo>
                    <a:pt x="281" y="224"/>
                    <a:pt x="281" y="224"/>
                    <a:pt x="281" y="224"/>
                  </a:cubicBezTo>
                  <a:cubicBezTo>
                    <a:pt x="280" y="224"/>
                    <a:pt x="280" y="224"/>
                    <a:pt x="280" y="224"/>
                  </a:cubicBezTo>
                  <a:cubicBezTo>
                    <a:pt x="279" y="222"/>
                    <a:pt x="279" y="222"/>
                    <a:pt x="279" y="222"/>
                  </a:cubicBezTo>
                  <a:cubicBezTo>
                    <a:pt x="280" y="221"/>
                    <a:pt x="280" y="221"/>
                    <a:pt x="280" y="221"/>
                  </a:cubicBezTo>
                  <a:cubicBezTo>
                    <a:pt x="279" y="221"/>
                    <a:pt x="279" y="221"/>
                    <a:pt x="279" y="221"/>
                  </a:cubicBezTo>
                  <a:cubicBezTo>
                    <a:pt x="279" y="220"/>
                    <a:pt x="279" y="220"/>
                    <a:pt x="279" y="220"/>
                  </a:cubicBezTo>
                  <a:cubicBezTo>
                    <a:pt x="278" y="218"/>
                    <a:pt x="278" y="218"/>
                    <a:pt x="278" y="218"/>
                  </a:cubicBezTo>
                  <a:cubicBezTo>
                    <a:pt x="279" y="217"/>
                    <a:pt x="279" y="217"/>
                    <a:pt x="279" y="217"/>
                  </a:cubicBezTo>
                  <a:cubicBezTo>
                    <a:pt x="280" y="217"/>
                    <a:pt x="280" y="217"/>
                    <a:pt x="280" y="217"/>
                  </a:cubicBezTo>
                  <a:cubicBezTo>
                    <a:pt x="280" y="217"/>
                    <a:pt x="280" y="217"/>
                    <a:pt x="280" y="217"/>
                  </a:cubicBezTo>
                  <a:cubicBezTo>
                    <a:pt x="280" y="216"/>
                    <a:pt x="280" y="216"/>
                    <a:pt x="280" y="216"/>
                  </a:cubicBezTo>
                  <a:cubicBezTo>
                    <a:pt x="279" y="215"/>
                    <a:pt x="279" y="215"/>
                    <a:pt x="279" y="215"/>
                  </a:cubicBezTo>
                  <a:cubicBezTo>
                    <a:pt x="280" y="213"/>
                    <a:pt x="280" y="213"/>
                    <a:pt x="280" y="213"/>
                  </a:cubicBezTo>
                  <a:cubicBezTo>
                    <a:pt x="281" y="215"/>
                    <a:pt x="281" y="215"/>
                    <a:pt x="281" y="215"/>
                  </a:cubicBezTo>
                  <a:cubicBezTo>
                    <a:pt x="281" y="214"/>
                    <a:pt x="281" y="214"/>
                    <a:pt x="281" y="214"/>
                  </a:cubicBezTo>
                  <a:cubicBezTo>
                    <a:pt x="281" y="214"/>
                    <a:pt x="281" y="214"/>
                    <a:pt x="281" y="214"/>
                  </a:cubicBezTo>
                  <a:close/>
                  <a:moveTo>
                    <a:pt x="282" y="212"/>
                  </a:moveTo>
                  <a:cubicBezTo>
                    <a:pt x="283" y="211"/>
                    <a:pt x="283" y="211"/>
                    <a:pt x="283" y="211"/>
                  </a:cubicBezTo>
                  <a:cubicBezTo>
                    <a:pt x="283" y="212"/>
                    <a:pt x="283" y="212"/>
                    <a:pt x="283" y="212"/>
                  </a:cubicBezTo>
                  <a:cubicBezTo>
                    <a:pt x="282" y="213"/>
                    <a:pt x="282" y="213"/>
                    <a:pt x="282" y="213"/>
                  </a:cubicBezTo>
                  <a:cubicBezTo>
                    <a:pt x="282" y="212"/>
                    <a:pt x="282" y="212"/>
                    <a:pt x="282" y="212"/>
                  </a:cubicBezTo>
                  <a:close/>
                  <a:moveTo>
                    <a:pt x="94" y="135"/>
                  </a:moveTo>
                  <a:cubicBezTo>
                    <a:pt x="94" y="134"/>
                    <a:pt x="94" y="134"/>
                    <a:pt x="94" y="134"/>
                  </a:cubicBezTo>
                  <a:cubicBezTo>
                    <a:pt x="94" y="134"/>
                    <a:pt x="94" y="134"/>
                    <a:pt x="94" y="134"/>
                  </a:cubicBezTo>
                  <a:cubicBezTo>
                    <a:pt x="95" y="135"/>
                    <a:pt x="95" y="135"/>
                    <a:pt x="95" y="135"/>
                  </a:cubicBezTo>
                  <a:cubicBezTo>
                    <a:pt x="94" y="135"/>
                    <a:pt x="94" y="135"/>
                    <a:pt x="94" y="135"/>
                  </a:cubicBezTo>
                  <a:close/>
                  <a:moveTo>
                    <a:pt x="94" y="136"/>
                  </a:moveTo>
                  <a:cubicBezTo>
                    <a:pt x="94" y="136"/>
                    <a:pt x="94" y="136"/>
                    <a:pt x="94" y="136"/>
                  </a:cubicBezTo>
                  <a:cubicBezTo>
                    <a:pt x="94" y="137"/>
                    <a:pt x="94" y="137"/>
                    <a:pt x="94" y="137"/>
                  </a:cubicBezTo>
                  <a:cubicBezTo>
                    <a:pt x="96" y="139"/>
                    <a:pt x="96" y="139"/>
                    <a:pt x="96" y="139"/>
                  </a:cubicBezTo>
                  <a:cubicBezTo>
                    <a:pt x="96" y="140"/>
                    <a:pt x="96" y="140"/>
                    <a:pt x="96" y="140"/>
                  </a:cubicBezTo>
                  <a:cubicBezTo>
                    <a:pt x="94" y="138"/>
                    <a:pt x="94" y="138"/>
                    <a:pt x="94" y="138"/>
                  </a:cubicBezTo>
                  <a:cubicBezTo>
                    <a:pt x="93" y="137"/>
                    <a:pt x="93" y="137"/>
                    <a:pt x="93" y="137"/>
                  </a:cubicBezTo>
                  <a:cubicBezTo>
                    <a:pt x="93" y="136"/>
                    <a:pt x="93" y="136"/>
                    <a:pt x="93" y="136"/>
                  </a:cubicBezTo>
                  <a:cubicBezTo>
                    <a:pt x="94" y="136"/>
                    <a:pt x="94" y="136"/>
                    <a:pt x="94" y="136"/>
                  </a:cubicBezTo>
                  <a:close/>
                  <a:moveTo>
                    <a:pt x="159" y="114"/>
                  </a:moveTo>
                  <a:cubicBezTo>
                    <a:pt x="158" y="116"/>
                    <a:pt x="158" y="116"/>
                    <a:pt x="158" y="116"/>
                  </a:cubicBezTo>
                  <a:cubicBezTo>
                    <a:pt x="158" y="119"/>
                    <a:pt x="158" y="119"/>
                    <a:pt x="158" y="119"/>
                  </a:cubicBezTo>
                  <a:cubicBezTo>
                    <a:pt x="157" y="118"/>
                    <a:pt x="157" y="118"/>
                    <a:pt x="157" y="118"/>
                  </a:cubicBezTo>
                  <a:cubicBezTo>
                    <a:pt x="157" y="117"/>
                    <a:pt x="157" y="117"/>
                    <a:pt x="157" y="117"/>
                  </a:cubicBezTo>
                  <a:cubicBezTo>
                    <a:pt x="156" y="117"/>
                    <a:pt x="156" y="117"/>
                    <a:pt x="156" y="117"/>
                  </a:cubicBezTo>
                  <a:cubicBezTo>
                    <a:pt x="155" y="117"/>
                    <a:pt x="155" y="117"/>
                    <a:pt x="155" y="117"/>
                  </a:cubicBezTo>
                  <a:cubicBezTo>
                    <a:pt x="154" y="116"/>
                    <a:pt x="154" y="116"/>
                    <a:pt x="154" y="116"/>
                  </a:cubicBezTo>
                  <a:cubicBezTo>
                    <a:pt x="154" y="116"/>
                    <a:pt x="154" y="116"/>
                    <a:pt x="154" y="116"/>
                  </a:cubicBezTo>
                  <a:cubicBezTo>
                    <a:pt x="157" y="112"/>
                    <a:pt x="157" y="112"/>
                    <a:pt x="157" y="112"/>
                  </a:cubicBezTo>
                  <a:cubicBezTo>
                    <a:pt x="158" y="111"/>
                    <a:pt x="158" y="111"/>
                    <a:pt x="158" y="111"/>
                  </a:cubicBezTo>
                  <a:cubicBezTo>
                    <a:pt x="159" y="112"/>
                    <a:pt x="159" y="112"/>
                    <a:pt x="159" y="112"/>
                  </a:cubicBezTo>
                  <a:cubicBezTo>
                    <a:pt x="159" y="114"/>
                    <a:pt x="159" y="114"/>
                    <a:pt x="159" y="114"/>
                  </a:cubicBezTo>
                  <a:close/>
                  <a:moveTo>
                    <a:pt x="160" y="114"/>
                  </a:moveTo>
                  <a:cubicBezTo>
                    <a:pt x="161" y="114"/>
                    <a:pt x="161" y="114"/>
                    <a:pt x="161" y="114"/>
                  </a:cubicBezTo>
                  <a:cubicBezTo>
                    <a:pt x="161" y="113"/>
                    <a:pt x="161" y="113"/>
                    <a:pt x="161" y="113"/>
                  </a:cubicBezTo>
                  <a:cubicBezTo>
                    <a:pt x="160" y="112"/>
                    <a:pt x="160" y="112"/>
                    <a:pt x="160" y="112"/>
                  </a:cubicBezTo>
                  <a:cubicBezTo>
                    <a:pt x="160" y="111"/>
                    <a:pt x="160" y="111"/>
                    <a:pt x="160" y="111"/>
                  </a:cubicBezTo>
                  <a:cubicBezTo>
                    <a:pt x="159" y="110"/>
                    <a:pt x="159" y="110"/>
                    <a:pt x="159" y="110"/>
                  </a:cubicBezTo>
                  <a:cubicBezTo>
                    <a:pt x="160" y="110"/>
                    <a:pt x="160" y="110"/>
                    <a:pt x="160" y="110"/>
                  </a:cubicBezTo>
                  <a:cubicBezTo>
                    <a:pt x="162" y="110"/>
                    <a:pt x="162" y="110"/>
                    <a:pt x="162" y="110"/>
                  </a:cubicBezTo>
                  <a:cubicBezTo>
                    <a:pt x="165" y="111"/>
                    <a:pt x="165" y="111"/>
                    <a:pt x="165" y="111"/>
                  </a:cubicBezTo>
                  <a:cubicBezTo>
                    <a:pt x="165" y="112"/>
                    <a:pt x="165" y="112"/>
                    <a:pt x="165" y="112"/>
                  </a:cubicBezTo>
                  <a:cubicBezTo>
                    <a:pt x="163" y="112"/>
                    <a:pt x="163" y="112"/>
                    <a:pt x="163" y="112"/>
                  </a:cubicBezTo>
                  <a:cubicBezTo>
                    <a:pt x="161" y="115"/>
                    <a:pt x="161" y="115"/>
                    <a:pt x="161" y="115"/>
                  </a:cubicBezTo>
                  <a:cubicBezTo>
                    <a:pt x="160" y="114"/>
                    <a:pt x="160" y="114"/>
                    <a:pt x="160" y="114"/>
                  </a:cubicBezTo>
                  <a:close/>
                  <a:moveTo>
                    <a:pt x="172" y="106"/>
                  </a:moveTo>
                  <a:cubicBezTo>
                    <a:pt x="173" y="106"/>
                    <a:pt x="173" y="106"/>
                    <a:pt x="173" y="106"/>
                  </a:cubicBezTo>
                  <a:cubicBezTo>
                    <a:pt x="174" y="106"/>
                    <a:pt x="174" y="106"/>
                    <a:pt x="174" y="106"/>
                  </a:cubicBezTo>
                  <a:cubicBezTo>
                    <a:pt x="175" y="107"/>
                    <a:pt x="175" y="107"/>
                    <a:pt x="175" y="107"/>
                  </a:cubicBezTo>
                  <a:cubicBezTo>
                    <a:pt x="174" y="108"/>
                    <a:pt x="174" y="108"/>
                    <a:pt x="174" y="108"/>
                  </a:cubicBezTo>
                  <a:cubicBezTo>
                    <a:pt x="174" y="108"/>
                    <a:pt x="174" y="108"/>
                    <a:pt x="174" y="108"/>
                  </a:cubicBezTo>
                  <a:cubicBezTo>
                    <a:pt x="172" y="106"/>
                    <a:pt x="172" y="106"/>
                    <a:pt x="172" y="106"/>
                  </a:cubicBezTo>
                  <a:close/>
                  <a:moveTo>
                    <a:pt x="236" y="167"/>
                  </a:moveTo>
                  <a:cubicBezTo>
                    <a:pt x="237" y="166"/>
                    <a:pt x="237" y="166"/>
                    <a:pt x="237" y="166"/>
                  </a:cubicBezTo>
                  <a:cubicBezTo>
                    <a:pt x="238" y="167"/>
                    <a:pt x="238" y="167"/>
                    <a:pt x="238" y="167"/>
                  </a:cubicBezTo>
                  <a:cubicBezTo>
                    <a:pt x="237" y="167"/>
                    <a:pt x="237" y="167"/>
                    <a:pt x="237" y="167"/>
                  </a:cubicBezTo>
                  <a:cubicBezTo>
                    <a:pt x="236" y="167"/>
                    <a:pt x="236" y="167"/>
                    <a:pt x="236" y="167"/>
                  </a:cubicBezTo>
                  <a:close/>
                  <a:moveTo>
                    <a:pt x="230" y="186"/>
                  </a:moveTo>
                  <a:cubicBezTo>
                    <a:pt x="231" y="185"/>
                    <a:pt x="231" y="185"/>
                    <a:pt x="231" y="185"/>
                  </a:cubicBezTo>
                  <a:cubicBezTo>
                    <a:pt x="232" y="186"/>
                    <a:pt x="232" y="186"/>
                    <a:pt x="232" y="186"/>
                  </a:cubicBezTo>
                  <a:cubicBezTo>
                    <a:pt x="230" y="186"/>
                    <a:pt x="230" y="186"/>
                    <a:pt x="230" y="186"/>
                  </a:cubicBezTo>
                  <a:close/>
                  <a:moveTo>
                    <a:pt x="244" y="182"/>
                  </a:moveTo>
                  <a:cubicBezTo>
                    <a:pt x="245" y="182"/>
                    <a:pt x="245" y="182"/>
                    <a:pt x="245" y="182"/>
                  </a:cubicBezTo>
                  <a:cubicBezTo>
                    <a:pt x="246" y="182"/>
                    <a:pt x="246" y="182"/>
                    <a:pt x="246" y="182"/>
                  </a:cubicBezTo>
                  <a:cubicBezTo>
                    <a:pt x="245" y="183"/>
                    <a:pt x="245" y="183"/>
                    <a:pt x="245" y="183"/>
                  </a:cubicBezTo>
                  <a:cubicBezTo>
                    <a:pt x="244" y="183"/>
                    <a:pt x="244" y="183"/>
                    <a:pt x="244" y="183"/>
                  </a:cubicBezTo>
                  <a:cubicBezTo>
                    <a:pt x="244" y="182"/>
                    <a:pt x="244" y="182"/>
                    <a:pt x="244" y="182"/>
                  </a:cubicBezTo>
                  <a:close/>
                  <a:moveTo>
                    <a:pt x="234" y="170"/>
                  </a:moveTo>
                  <a:cubicBezTo>
                    <a:pt x="234" y="169"/>
                    <a:pt x="234" y="169"/>
                    <a:pt x="234" y="169"/>
                  </a:cubicBezTo>
                  <a:cubicBezTo>
                    <a:pt x="235" y="169"/>
                    <a:pt x="235" y="169"/>
                    <a:pt x="235" y="169"/>
                  </a:cubicBezTo>
                  <a:cubicBezTo>
                    <a:pt x="235" y="170"/>
                    <a:pt x="235" y="170"/>
                    <a:pt x="235" y="170"/>
                  </a:cubicBezTo>
                  <a:cubicBezTo>
                    <a:pt x="234" y="170"/>
                    <a:pt x="234" y="170"/>
                    <a:pt x="234" y="170"/>
                  </a:cubicBezTo>
                  <a:close/>
                  <a:moveTo>
                    <a:pt x="235" y="175"/>
                  </a:moveTo>
                  <a:cubicBezTo>
                    <a:pt x="235" y="173"/>
                    <a:pt x="235" y="173"/>
                    <a:pt x="235" y="173"/>
                  </a:cubicBezTo>
                  <a:cubicBezTo>
                    <a:pt x="236" y="172"/>
                    <a:pt x="236" y="172"/>
                    <a:pt x="236" y="172"/>
                  </a:cubicBezTo>
                  <a:cubicBezTo>
                    <a:pt x="237" y="172"/>
                    <a:pt x="237" y="172"/>
                    <a:pt x="237" y="172"/>
                  </a:cubicBezTo>
                  <a:cubicBezTo>
                    <a:pt x="237" y="174"/>
                    <a:pt x="237" y="174"/>
                    <a:pt x="237" y="174"/>
                  </a:cubicBezTo>
                  <a:cubicBezTo>
                    <a:pt x="238" y="174"/>
                    <a:pt x="238" y="174"/>
                    <a:pt x="238" y="174"/>
                  </a:cubicBezTo>
                  <a:cubicBezTo>
                    <a:pt x="238" y="174"/>
                    <a:pt x="238" y="174"/>
                    <a:pt x="238" y="174"/>
                  </a:cubicBezTo>
                  <a:cubicBezTo>
                    <a:pt x="237" y="175"/>
                    <a:pt x="237" y="175"/>
                    <a:pt x="237" y="175"/>
                  </a:cubicBezTo>
                  <a:cubicBezTo>
                    <a:pt x="235" y="175"/>
                    <a:pt x="235" y="175"/>
                    <a:pt x="235" y="175"/>
                  </a:cubicBezTo>
                  <a:close/>
                  <a:moveTo>
                    <a:pt x="225" y="180"/>
                  </a:moveTo>
                  <a:cubicBezTo>
                    <a:pt x="226" y="179"/>
                    <a:pt x="226" y="179"/>
                    <a:pt x="226" y="179"/>
                  </a:cubicBezTo>
                  <a:cubicBezTo>
                    <a:pt x="227" y="179"/>
                    <a:pt x="227" y="179"/>
                    <a:pt x="227" y="179"/>
                  </a:cubicBezTo>
                  <a:cubicBezTo>
                    <a:pt x="227" y="178"/>
                    <a:pt x="227" y="178"/>
                    <a:pt x="227" y="178"/>
                  </a:cubicBezTo>
                  <a:cubicBezTo>
                    <a:pt x="229" y="177"/>
                    <a:pt x="229" y="177"/>
                    <a:pt x="229" y="177"/>
                  </a:cubicBezTo>
                  <a:cubicBezTo>
                    <a:pt x="230" y="176"/>
                    <a:pt x="230" y="176"/>
                    <a:pt x="230" y="176"/>
                  </a:cubicBezTo>
                  <a:cubicBezTo>
                    <a:pt x="232" y="175"/>
                    <a:pt x="232" y="175"/>
                    <a:pt x="232" y="175"/>
                  </a:cubicBezTo>
                  <a:cubicBezTo>
                    <a:pt x="232" y="175"/>
                    <a:pt x="232" y="175"/>
                    <a:pt x="232" y="175"/>
                  </a:cubicBezTo>
                  <a:cubicBezTo>
                    <a:pt x="233" y="173"/>
                    <a:pt x="233" y="173"/>
                    <a:pt x="233" y="173"/>
                  </a:cubicBezTo>
                  <a:cubicBezTo>
                    <a:pt x="234" y="174"/>
                    <a:pt x="234" y="174"/>
                    <a:pt x="234" y="174"/>
                  </a:cubicBezTo>
                  <a:cubicBezTo>
                    <a:pt x="233" y="174"/>
                    <a:pt x="233" y="174"/>
                    <a:pt x="233" y="174"/>
                  </a:cubicBezTo>
                  <a:cubicBezTo>
                    <a:pt x="234" y="175"/>
                    <a:pt x="234" y="175"/>
                    <a:pt x="234" y="175"/>
                  </a:cubicBezTo>
                  <a:cubicBezTo>
                    <a:pt x="233" y="176"/>
                    <a:pt x="233" y="176"/>
                    <a:pt x="233" y="176"/>
                  </a:cubicBezTo>
                  <a:cubicBezTo>
                    <a:pt x="232" y="176"/>
                    <a:pt x="232" y="176"/>
                    <a:pt x="232" y="176"/>
                  </a:cubicBezTo>
                  <a:cubicBezTo>
                    <a:pt x="230" y="178"/>
                    <a:pt x="230" y="178"/>
                    <a:pt x="230" y="178"/>
                  </a:cubicBezTo>
                  <a:cubicBezTo>
                    <a:pt x="229" y="179"/>
                    <a:pt x="229" y="179"/>
                    <a:pt x="229" y="179"/>
                  </a:cubicBezTo>
                  <a:cubicBezTo>
                    <a:pt x="229" y="179"/>
                    <a:pt x="229" y="179"/>
                    <a:pt x="229" y="179"/>
                  </a:cubicBezTo>
                  <a:cubicBezTo>
                    <a:pt x="229" y="180"/>
                    <a:pt x="229" y="180"/>
                    <a:pt x="229" y="180"/>
                  </a:cubicBezTo>
                  <a:cubicBezTo>
                    <a:pt x="227" y="180"/>
                    <a:pt x="227" y="180"/>
                    <a:pt x="227" y="180"/>
                  </a:cubicBezTo>
                  <a:cubicBezTo>
                    <a:pt x="227" y="180"/>
                    <a:pt x="227" y="180"/>
                    <a:pt x="227" y="180"/>
                  </a:cubicBezTo>
                  <a:cubicBezTo>
                    <a:pt x="225" y="180"/>
                    <a:pt x="225" y="180"/>
                    <a:pt x="225" y="180"/>
                  </a:cubicBezTo>
                  <a:cubicBezTo>
                    <a:pt x="225" y="180"/>
                    <a:pt x="225" y="180"/>
                    <a:pt x="225" y="180"/>
                  </a:cubicBezTo>
                  <a:close/>
                  <a:moveTo>
                    <a:pt x="225" y="177"/>
                  </a:moveTo>
                  <a:cubicBezTo>
                    <a:pt x="227" y="176"/>
                    <a:pt x="227" y="176"/>
                    <a:pt x="227" y="176"/>
                  </a:cubicBezTo>
                  <a:cubicBezTo>
                    <a:pt x="227" y="177"/>
                    <a:pt x="227" y="177"/>
                    <a:pt x="227" y="177"/>
                  </a:cubicBezTo>
                  <a:cubicBezTo>
                    <a:pt x="226" y="178"/>
                    <a:pt x="226" y="178"/>
                    <a:pt x="226" y="178"/>
                  </a:cubicBezTo>
                  <a:cubicBezTo>
                    <a:pt x="225" y="177"/>
                    <a:pt x="225" y="177"/>
                    <a:pt x="225" y="177"/>
                  </a:cubicBezTo>
                  <a:close/>
                  <a:moveTo>
                    <a:pt x="228" y="174"/>
                  </a:moveTo>
                  <a:cubicBezTo>
                    <a:pt x="230" y="173"/>
                    <a:pt x="230" y="173"/>
                    <a:pt x="230" y="173"/>
                  </a:cubicBezTo>
                  <a:cubicBezTo>
                    <a:pt x="230" y="172"/>
                    <a:pt x="230" y="172"/>
                    <a:pt x="230" y="172"/>
                  </a:cubicBezTo>
                  <a:cubicBezTo>
                    <a:pt x="231" y="171"/>
                    <a:pt x="231" y="171"/>
                    <a:pt x="231" y="171"/>
                  </a:cubicBezTo>
                  <a:cubicBezTo>
                    <a:pt x="232" y="171"/>
                    <a:pt x="232" y="171"/>
                    <a:pt x="232" y="171"/>
                  </a:cubicBezTo>
                  <a:cubicBezTo>
                    <a:pt x="232" y="171"/>
                    <a:pt x="232" y="171"/>
                    <a:pt x="232" y="171"/>
                  </a:cubicBezTo>
                  <a:cubicBezTo>
                    <a:pt x="231" y="172"/>
                    <a:pt x="231" y="172"/>
                    <a:pt x="231" y="172"/>
                  </a:cubicBezTo>
                  <a:cubicBezTo>
                    <a:pt x="230" y="173"/>
                    <a:pt x="230" y="173"/>
                    <a:pt x="230" y="173"/>
                  </a:cubicBezTo>
                  <a:cubicBezTo>
                    <a:pt x="229" y="174"/>
                    <a:pt x="229" y="174"/>
                    <a:pt x="229" y="174"/>
                  </a:cubicBezTo>
                  <a:cubicBezTo>
                    <a:pt x="229" y="175"/>
                    <a:pt x="229" y="175"/>
                    <a:pt x="229" y="175"/>
                  </a:cubicBezTo>
                  <a:cubicBezTo>
                    <a:pt x="228" y="175"/>
                    <a:pt x="228" y="175"/>
                    <a:pt x="228" y="175"/>
                  </a:cubicBezTo>
                  <a:cubicBezTo>
                    <a:pt x="228" y="174"/>
                    <a:pt x="228" y="174"/>
                    <a:pt x="228" y="174"/>
                  </a:cubicBezTo>
                  <a:close/>
                  <a:moveTo>
                    <a:pt x="230" y="166"/>
                  </a:moveTo>
                  <a:cubicBezTo>
                    <a:pt x="231" y="165"/>
                    <a:pt x="231" y="165"/>
                    <a:pt x="231" y="165"/>
                  </a:cubicBezTo>
                  <a:cubicBezTo>
                    <a:pt x="232" y="166"/>
                    <a:pt x="232" y="166"/>
                    <a:pt x="232" y="166"/>
                  </a:cubicBezTo>
                  <a:cubicBezTo>
                    <a:pt x="231" y="166"/>
                    <a:pt x="231" y="166"/>
                    <a:pt x="231" y="166"/>
                  </a:cubicBezTo>
                  <a:cubicBezTo>
                    <a:pt x="232" y="167"/>
                    <a:pt x="232" y="167"/>
                    <a:pt x="232" y="167"/>
                  </a:cubicBezTo>
                  <a:cubicBezTo>
                    <a:pt x="231" y="168"/>
                    <a:pt x="231" y="168"/>
                    <a:pt x="231" y="168"/>
                  </a:cubicBezTo>
                  <a:cubicBezTo>
                    <a:pt x="230" y="166"/>
                    <a:pt x="230" y="166"/>
                    <a:pt x="230" y="166"/>
                  </a:cubicBezTo>
                  <a:close/>
                  <a:moveTo>
                    <a:pt x="154" y="79"/>
                  </a:moveTo>
                  <a:cubicBezTo>
                    <a:pt x="155" y="79"/>
                    <a:pt x="155" y="79"/>
                    <a:pt x="155" y="79"/>
                  </a:cubicBezTo>
                  <a:cubicBezTo>
                    <a:pt x="156" y="79"/>
                    <a:pt x="156" y="79"/>
                    <a:pt x="156" y="79"/>
                  </a:cubicBezTo>
                  <a:cubicBezTo>
                    <a:pt x="155" y="80"/>
                    <a:pt x="155" y="80"/>
                    <a:pt x="155" y="80"/>
                  </a:cubicBezTo>
                  <a:cubicBezTo>
                    <a:pt x="154" y="79"/>
                    <a:pt x="154" y="79"/>
                    <a:pt x="154" y="79"/>
                  </a:cubicBezTo>
                  <a:close/>
                  <a:moveTo>
                    <a:pt x="130" y="105"/>
                  </a:moveTo>
                  <a:cubicBezTo>
                    <a:pt x="131" y="103"/>
                    <a:pt x="131" y="103"/>
                    <a:pt x="131" y="103"/>
                  </a:cubicBezTo>
                  <a:cubicBezTo>
                    <a:pt x="131" y="102"/>
                    <a:pt x="131" y="102"/>
                    <a:pt x="131" y="102"/>
                  </a:cubicBezTo>
                  <a:cubicBezTo>
                    <a:pt x="129" y="101"/>
                    <a:pt x="129" y="101"/>
                    <a:pt x="129" y="101"/>
                  </a:cubicBezTo>
                  <a:cubicBezTo>
                    <a:pt x="130" y="100"/>
                    <a:pt x="130" y="100"/>
                    <a:pt x="130" y="100"/>
                  </a:cubicBezTo>
                  <a:cubicBezTo>
                    <a:pt x="129" y="98"/>
                    <a:pt x="129" y="98"/>
                    <a:pt x="129" y="98"/>
                  </a:cubicBezTo>
                  <a:cubicBezTo>
                    <a:pt x="128" y="97"/>
                    <a:pt x="128" y="97"/>
                    <a:pt x="128" y="97"/>
                  </a:cubicBezTo>
                  <a:cubicBezTo>
                    <a:pt x="126" y="96"/>
                    <a:pt x="126" y="96"/>
                    <a:pt x="126" y="96"/>
                  </a:cubicBezTo>
                  <a:cubicBezTo>
                    <a:pt x="125" y="98"/>
                    <a:pt x="125" y="98"/>
                    <a:pt x="125" y="98"/>
                  </a:cubicBezTo>
                  <a:cubicBezTo>
                    <a:pt x="124" y="98"/>
                    <a:pt x="124" y="98"/>
                    <a:pt x="124" y="98"/>
                  </a:cubicBezTo>
                  <a:cubicBezTo>
                    <a:pt x="123" y="96"/>
                    <a:pt x="123" y="96"/>
                    <a:pt x="123" y="96"/>
                  </a:cubicBezTo>
                  <a:cubicBezTo>
                    <a:pt x="123" y="94"/>
                    <a:pt x="123" y="94"/>
                    <a:pt x="123" y="94"/>
                  </a:cubicBezTo>
                  <a:cubicBezTo>
                    <a:pt x="126" y="92"/>
                    <a:pt x="126" y="92"/>
                    <a:pt x="126" y="92"/>
                  </a:cubicBezTo>
                  <a:cubicBezTo>
                    <a:pt x="127" y="89"/>
                    <a:pt x="127" y="89"/>
                    <a:pt x="127" y="89"/>
                  </a:cubicBezTo>
                  <a:cubicBezTo>
                    <a:pt x="127" y="89"/>
                    <a:pt x="127" y="89"/>
                    <a:pt x="127" y="89"/>
                  </a:cubicBezTo>
                  <a:cubicBezTo>
                    <a:pt x="127" y="92"/>
                    <a:pt x="127" y="92"/>
                    <a:pt x="127" y="92"/>
                  </a:cubicBezTo>
                  <a:cubicBezTo>
                    <a:pt x="127" y="93"/>
                    <a:pt x="127" y="93"/>
                    <a:pt x="127" y="93"/>
                  </a:cubicBezTo>
                  <a:cubicBezTo>
                    <a:pt x="129" y="93"/>
                    <a:pt x="129" y="93"/>
                    <a:pt x="129" y="93"/>
                  </a:cubicBezTo>
                  <a:cubicBezTo>
                    <a:pt x="129" y="94"/>
                    <a:pt x="129" y="94"/>
                    <a:pt x="129" y="94"/>
                  </a:cubicBezTo>
                  <a:cubicBezTo>
                    <a:pt x="130" y="94"/>
                    <a:pt x="130" y="94"/>
                    <a:pt x="130" y="94"/>
                  </a:cubicBezTo>
                  <a:cubicBezTo>
                    <a:pt x="131" y="94"/>
                    <a:pt x="131" y="94"/>
                    <a:pt x="131" y="94"/>
                  </a:cubicBezTo>
                  <a:cubicBezTo>
                    <a:pt x="133" y="94"/>
                    <a:pt x="133" y="94"/>
                    <a:pt x="133" y="94"/>
                  </a:cubicBezTo>
                  <a:cubicBezTo>
                    <a:pt x="134" y="95"/>
                    <a:pt x="134" y="95"/>
                    <a:pt x="134" y="95"/>
                  </a:cubicBezTo>
                  <a:cubicBezTo>
                    <a:pt x="134" y="96"/>
                    <a:pt x="134" y="96"/>
                    <a:pt x="134" y="96"/>
                  </a:cubicBezTo>
                  <a:cubicBezTo>
                    <a:pt x="133" y="96"/>
                    <a:pt x="133" y="96"/>
                    <a:pt x="133" y="96"/>
                  </a:cubicBezTo>
                  <a:cubicBezTo>
                    <a:pt x="134" y="98"/>
                    <a:pt x="134" y="98"/>
                    <a:pt x="134" y="98"/>
                  </a:cubicBezTo>
                  <a:cubicBezTo>
                    <a:pt x="135" y="99"/>
                    <a:pt x="135" y="99"/>
                    <a:pt x="135" y="99"/>
                  </a:cubicBezTo>
                  <a:cubicBezTo>
                    <a:pt x="135" y="100"/>
                    <a:pt x="135" y="100"/>
                    <a:pt x="135" y="100"/>
                  </a:cubicBezTo>
                  <a:cubicBezTo>
                    <a:pt x="138" y="102"/>
                    <a:pt x="138" y="102"/>
                    <a:pt x="138" y="102"/>
                  </a:cubicBezTo>
                  <a:cubicBezTo>
                    <a:pt x="138" y="104"/>
                    <a:pt x="138" y="104"/>
                    <a:pt x="138" y="104"/>
                  </a:cubicBezTo>
                  <a:cubicBezTo>
                    <a:pt x="137" y="104"/>
                    <a:pt x="137" y="104"/>
                    <a:pt x="137" y="104"/>
                  </a:cubicBezTo>
                  <a:cubicBezTo>
                    <a:pt x="135" y="103"/>
                    <a:pt x="135" y="103"/>
                    <a:pt x="135" y="103"/>
                  </a:cubicBezTo>
                  <a:cubicBezTo>
                    <a:pt x="135" y="103"/>
                    <a:pt x="135" y="103"/>
                    <a:pt x="135" y="103"/>
                  </a:cubicBezTo>
                  <a:cubicBezTo>
                    <a:pt x="134" y="104"/>
                    <a:pt x="134" y="104"/>
                    <a:pt x="134" y="104"/>
                  </a:cubicBezTo>
                  <a:cubicBezTo>
                    <a:pt x="133" y="104"/>
                    <a:pt x="133" y="104"/>
                    <a:pt x="133" y="104"/>
                  </a:cubicBezTo>
                  <a:cubicBezTo>
                    <a:pt x="131" y="106"/>
                    <a:pt x="131" y="106"/>
                    <a:pt x="131" y="106"/>
                  </a:cubicBezTo>
                  <a:cubicBezTo>
                    <a:pt x="130" y="105"/>
                    <a:pt x="130" y="105"/>
                    <a:pt x="130" y="105"/>
                  </a:cubicBezTo>
                  <a:close/>
                  <a:moveTo>
                    <a:pt x="122" y="148"/>
                  </a:moveTo>
                  <a:cubicBezTo>
                    <a:pt x="123" y="148"/>
                    <a:pt x="123" y="148"/>
                    <a:pt x="123" y="148"/>
                  </a:cubicBezTo>
                  <a:cubicBezTo>
                    <a:pt x="125" y="148"/>
                    <a:pt x="125" y="148"/>
                    <a:pt x="125" y="148"/>
                  </a:cubicBezTo>
                  <a:cubicBezTo>
                    <a:pt x="126" y="148"/>
                    <a:pt x="126" y="148"/>
                    <a:pt x="126" y="148"/>
                  </a:cubicBezTo>
                  <a:cubicBezTo>
                    <a:pt x="127" y="148"/>
                    <a:pt x="127" y="148"/>
                    <a:pt x="127" y="148"/>
                  </a:cubicBezTo>
                  <a:cubicBezTo>
                    <a:pt x="128" y="147"/>
                    <a:pt x="128" y="147"/>
                    <a:pt x="128" y="147"/>
                  </a:cubicBezTo>
                  <a:cubicBezTo>
                    <a:pt x="130" y="147"/>
                    <a:pt x="130" y="147"/>
                    <a:pt x="130" y="147"/>
                  </a:cubicBezTo>
                  <a:cubicBezTo>
                    <a:pt x="130" y="148"/>
                    <a:pt x="130" y="148"/>
                    <a:pt x="130" y="148"/>
                  </a:cubicBezTo>
                  <a:cubicBezTo>
                    <a:pt x="131" y="149"/>
                    <a:pt x="131" y="149"/>
                    <a:pt x="131" y="149"/>
                  </a:cubicBezTo>
                  <a:cubicBezTo>
                    <a:pt x="131" y="150"/>
                    <a:pt x="131" y="150"/>
                    <a:pt x="131" y="150"/>
                  </a:cubicBezTo>
                  <a:cubicBezTo>
                    <a:pt x="130" y="152"/>
                    <a:pt x="130" y="152"/>
                    <a:pt x="130" y="152"/>
                  </a:cubicBezTo>
                  <a:cubicBezTo>
                    <a:pt x="130" y="153"/>
                    <a:pt x="130" y="153"/>
                    <a:pt x="130" y="153"/>
                  </a:cubicBezTo>
                  <a:cubicBezTo>
                    <a:pt x="128" y="153"/>
                    <a:pt x="128" y="153"/>
                    <a:pt x="128" y="153"/>
                  </a:cubicBezTo>
                  <a:cubicBezTo>
                    <a:pt x="127" y="153"/>
                    <a:pt x="127" y="153"/>
                    <a:pt x="127" y="153"/>
                  </a:cubicBezTo>
                  <a:cubicBezTo>
                    <a:pt x="126" y="153"/>
                    <a:pt x="126" y="153"/>
                    <a:pt x="126" y="153"/>
                  </a:cubicBezTo>
                  <a:cubicBezTo>
                    <a:pt x="125" y="153"/>
                    <a:pt x="125" y="153"/>
                    <a:pt x="125" y="153"/>
                  </a:cubicBezTo>
                  <a:cubicBezTo>
                    <a:pt x="124" y="152"/>
                    <a:pt x="124" y="152"/>
                    <a:pt x="124" y="152"/>
                  </a:cubicBezTo>
                  <a:cubicBezTo>
                    <a:pt x="122" y="150"/>
                    <a:pt x="122" y="150"/>
                    <a:pt x="122" y="150"/>
                  </a:cubicBezTo>
                  <a:cubicBezTo>
                    <a:pt x="122" y="148"/>
                    <a:pt x="122" y="148"/>
                    <a:pt x="122" y="148"/>
                  </a:cubicBezTo>
                  <a:close/>
                  <a:moveTo>
                    <a:pt x="205" y="167"/>
                  </a:moveTo>
                  <a:cubicBezTo>
                    <a:pt x="207" y="165"/>
                    <a:pt x="207" y="165"/>
                    <a:pt x="207" y="165"/>
                  </a:cubicBezTo>
                  <a:cubicBezTo>
                    <a:pt x="208" y="165"/>
                    <a:pt x="208" y="165"/>
                    <a:pt x="208" y="165"/>
                  </a:cubicBezTo>
                  <a:cubicBezTo>
                    <a:pt x="208" y="166"/>
                    <a:pt x="208" y="166"/>
                    <a:pt x="208" y="166"/>
                  </a:cubicBezTo>
                  <a:cubicBezTo>
                    <a:pt x="206" y="167"/>
                    <a:pt x="206" y="167"/>
                    <a:pt x="206" y="167"/>
                  </a:cubicBezTo>
                  <a:cubicBezTo>
                    <a:pt x="205" y="167"/>
                    <a:pt x="205" y="167"/>
                    <a:pt x="205" y="167"/>
                  </a:cubicBezTo>
                  <a:close/>
                  <a:moveTo>
                    <a:pt x="192" y="176"/>
                  </a:moveTo>
                  <a:cubicBezTo>
                    <a:pt x="193" y="176"/>
                    <a:pt x="193" y="176"/>
                    <a:pt x="193" y="176"/>
                  </a:cubicBezTo>
                  <a:cubicBezTo>
                    <a:pt x="194" y="176"/>
                    <a:pt x="194" y="176"/>
                    <a:pt x="194" y="176"/>
                  </a:cubicBezTo>
                  <a:cubicBezTo>
                    <a:pt x="193" y="177"/>
                    <a:pt x="193" y="177"/>
                    <a:pt x="193" y="177"/>
                  </a:cubicBezTo>
                  <a:cubicBezTo>
                    <a:pt x="192" y="176"/>
                    <a:pt x="192" y="176"/>
                    <a:pt x="192" y="176"/>
                  </a:cubicBezTo>
                  <a:close/>
                  <a:moveTo>
                    <a:pt x="192" y="187"/>
                  </a:moveTo>
                  <a:cubicBezTo>
                    <a:pt x="192" y="186"/>
                    <a:pt x="192" y="186"/>
                    <a:pt x="192" y="186"/>
                  </a:cubicBezTo>
                  <a:cubicBezTo>
                    <a:pt x="193" y="187"/>
                    <a:pt x="193" y="187"/>
                    <a:pt x="193" y="187"/>
                  </a:cubicBezTo>
                  <a:cubicBezTo>
                    <a:pt x="193" y="188"/>
                    <a:pt x="193" y="188"/>
                    <a:pt x="193" y="188"/>
                  </a:cubicBezTo>
                  <a:cubicBezTo>
                    <a:pt x="192" y="188"/>
                    <a:pt x="192" y="188"/>
                    <a:pt x="192" y="188"/>
                  </a:cubicBezTo>
                  <a:cubicBezTo>
                    <a:pt x="191" y="188"/>
                    <a:pt x="191" y="188"/>
                    <a:pt x="191" y="188"/>
                  </a:cubicBezTo>
                  <a:cubicBezTo>
                    <a:pt x="192" y="187"/>
                    <a:pt x="192" y="187"/>
                    <a:pt x="192" y="187"/>
                  </a:cubicBezTo>
                  <a:close/>
                  <a:moveTo>
                    <a:pt x="187" y="193"/>
                  </a:moveTo>
                  <a:cubicBezTo>
                    <a:pt x="186" y="192"/>
                    <a:pt x="186" y="192"/>
                    <a:pt x="186" y="192"/>
                  </a:cubicBezTo>
                  <a:cubicBezTo>
                    <a:pt x="187" y="192"/>
                    <a:pt x="187" y="192"/>
                    <a:pt x="187" y="192"/>
                  </a:cubicBezTo>
                  <a:cubicBezTo>
                    <a:pt x="188" y="192"/>
                    <a:pt x="188" y="192"/>
                    <a:pt x="188" y="192"/>
                  </a:cubicBezTo>
                  <a:cubicBezTo>
                    <a:pt x="188" y="191"/>
                    <a:pt x="188" y="191"/>
                    <a:pt x="188" y="191"/>
                  </a:cubicBezTo>
                  <a:cubicBezTo>
                    <a:pt x="189" y="192"/>
                    <a:pt x="189" y="192"/>
                    <a:pt x="189" y="192"/>
                  </a:cubicBezTo>
                  <a:cubicBezTo>
                    <a:pt x="190" y="191"/>
                    <a:pt x="190" y="191"/>
                    <a:pt x="190" y="191"/>
                  </a:cubicBezTo>
                  <a:cubicBezTo>
                    <a:pt x="189" y="190"/>
                    <a:pt x="189" y="190"/>
                    <a:pt x="189" y="190"/>
                  </a:cubicBezTo>
                  <a:cubicBezTo>
                    <a:pt x="190" y="189"/>
                    <a:pt x="190" y="189"/>
                    <a:pt x="190" y="189"/>
                  </a:cubicBezTo>
                  <a:cubicBezTo>
                    <a:pt x="191" y="189"/>
                    <a:pt x="191" y="189"/>
                    <a:pt x="191" y="189"/>
                  </a:cubicBezTo>
                  <a:cubicBezTo>
                    <a:pt x="192" y="189"/>
                    <a:pt x="192" y="189"/>
                    <a:pt x="192" y="189"/>
                  </a:cubicBezTo>
                  <a:cubicBezTo>
                    <a:pt x="191" y="190"/>
                    <a:pt x="191" y="190"/>
                    <a:pt x="191" y="190"/>
                  </a:cubicBezTo>
                  <a:cubicBezTo>
                    <a:pt x="192" y="190"/>
                    <a:pt x="192" y="190"/>
                    <a:pt x="192" y="190"/>
                  </a:cubicBezTo>
                  <a:cubicBezTo>
                    <a:pt x="192" y="190"/>
                    <a:pt x="192" y="190"/>
                    <a:pt x="192" y="190"/>
                  </a:cubicBezTo>
                  <a:cubicBezTo>
                    <a:pt x="193" y="190"/>
                    <a:pt x="193" y="190"/>
                    <a:pt x="193" y="190"/>
                  </a:cubicBezTo>
                  <a:cubicBezTo>
                    <a:pt x="194" y="191"/>
                    <a:pt x="194" y="191"/>
                    <a:pt x="194" y="191"/>
                  </a:cubicBezTo>
                  <a:cubicBezTo>
                    <a:pt x="193" y="191"/>
                    <a:pt x="193" y="191"/>
                    <a:pt x="193" y="191"/>
                  </a:cubicBezTo>
                  <a:cubicBezTo>
                    <a:pt x="193" y="192"/>
                    <a:pt x="193" y="192"/>
                    <a:pt x="193" y="192"/>
                  </a:cubicBezTo>
                  <a:cubicBezTo>
                    <a:pt x="193" y="192"/>
                    <a:pt x="193" y="192"/>
                    <a:pt x="193" y="192"/>
                  </a:cubicBezTo>
                  <a:cubicBezTo>
                    <a:pt x="194" y="193"/>
                    <a:pt x="194" y="193"/>
                    <a:pt x="194" y="193"/>
                  </a:cubicBezTo>
                  <a:cubicBezTo>
                    <a:pt x="193" y="193"/>
                    <a:pt x="193" y="193"/>
                    <a:pt x="193" y="193"/>
                  </a:cubicBezTo>
                  <a:cubicBezTo>
                    <a:pt x="192" y="193"/>
                    <a:pt x="192" y="193"/>
                    <a:pt x="192" y="193"/>
                  </a:cubicBezTo>
                  <a:cubicBezTo>
                    <a:pt x="191" y="194"/>
                    <a:pt x="191" y="194"/>
                    <a:pt x="191" y="194"/>
                  </a:cubicBezTo>
                  <a:cubicBezTo>
                    <a:pt x="190" y="194"/>
                    <a:pt x="190" y="194"/>
                    <a:pt x="190" y="194"/>
                  </a:cubicBezTo>
                  <a:cubicBezTo>
                    <a:pt x="190" y="193"/>
                    <a:pt x="190" y="193"/>
                    <a:pt x="190" y="193"/>
                  </a:cubicBezTo>
                  <a:cubicBezTo>
                    <a:pt x="189" y="194"/>
                    <a:pt x="189" y="194"/>
                    <a:pt x="189" y="194"/>
                  </a:cubicBezTo>
                  <a:cubicBezTo>
                    <a:pt x="188" y="194"/>
                    <a:pt x="188" y="194"/>
                    <a:pt x="188" y="194"/>
                  </a:cubicBezTo>
                  <a:cubicBezTo>
                    <a:pt x="187" y="193"/>
                    <a:pt x="187" y="193"/>
                    <a:pt x="187" y="193"/>
                  </a:cubicBezTo>
                  <a:close/>
                  <a:moveTo>
                    <a:pt x="174" y="206"/>
                  </a:moveTo>
                  <a:cubicBezTo>
                    <a:pt x="173" y="206"/>
                    <a:pt x="173" y="206"/>
                    <a:pt x="173" y="206"/>
                  </a:cubicBezTo>
                  <a:cubicBezTo>
                    <a:pt x="173" y="207"/>
                    <a:pt x="173" y="207"/>
                    <a:pt x="173" y="207"/>
                  </a:cubicBezTo>
                  <a:cubicBezTo>
                    <a:pt x="172" y="206"/>
                    <a:pt x="172" y="206"/>
                    <a:pt x="172" y="206"/>
                  </a:cubicBezTo>
                  <a:cubicBezTo>
                    <a:pt x="172" y="205"/>
                    <a:pt x="172" y="205"/>
                    <a:pt x="172" y="205"/>
                  </a:cubicBezTo>
                  <a:cubicBezTo>
                    <a:pt x="172" y="204"/>
                    <a:pt x="172" y="204"/>
                    <a:pt x="172" y="204"/>
                  </a:cubicBezTo>
                  <a:cubicBezTo>
                    <a:pt x="173" y="203"/>
                    <a:pt x="173" y="203"/>
                    <a:pt x="173" y="203"/>
                  </a:cubicBezTo>
                  <a:cubicBezTo>
                    <a:pt x="173" y="201"/>
                    <a:pt x="173" y="201"/>
                    <a:pt x="173" y="201"/>
                  </a:cubicBezTo>
                  <a:cubicBezTo>
                    <a:pt x="172" y="201"/>
                    <a:pt x="172" y="201"/>
                    <a:pt x="172" y="201"/>
                  </a:cubicBezTo>
                  <a:cubicBezTo>
                    <a:pt x="172" y="200"/>
                    <a:pt x="172" y="200"/>
                    <a:pt x="172" y="200"/>
                  </a:cubicBezTo>
                  <a:cubicBezTo>
                    <a:pt x="174" y="199"/>
                    <a:pt x="174" y="199"/>
                    <a:pt x="174" y="199"/>
                  </a:cubicBezTo>
                  <a:cubicBezTo>
                    <a:pt x="177" y="197"/>
                    <a:pt x="177" y="197"/>
                    <a:pt x="177" y="197"/>
                  </a:cubicBezTo>
                  <a:cubicBezTo>
                    <a:pt x="178" y="197"/>
                    <a:pt x="178" y="197"/>
                    <a:pt x="178" y="197"/>
                  </a:cubicBezTo>
                  <a:cubicBezTo>
                    <a:pt x="179" y="197"/>
                    <a:pt x="179" y="197"/>
                    <a:pt x="179" y="197"/>
                  </a:cubicBezTo>
                  <a:cubicBezTo>
                    <a:pt x="179" y="200"/>
                    <a:pt x="179" y="200"/>
                    <a:pt x="179" y="200"/>
                  </a:cubicBezTo>
                  <a:cubicBezTo>
                    <a:pt x="179" y="200"/>
                    <a:pt x="179" y="200"/>
                    <a:pt x="179" y="200"/>
                  </a:cubicBezTo>
                  <a:cubicBezTo>
                    <a:pt x="180" y="199"/>
                    <a:pt x="180" y="199"/>
                    <a:pt x="180" y="199"/>
                  </a:cubicBezTo>
                  <a:cubicBezTo>
                    <a:pt x="180" y="198"/>
                    <a:pt x="180" y="198"/>
                    <a:pt x="180" y="198"/>
                  </a:cubicBezTo>
                  <a:cubicBezTo>
                    <a:pt x="180" y="197"/>
                    <a:pt x="180" y="197"/>
                    <a:pt x="180" y="197"/>
                  </a:cubicBezTo>
                  <a:cubicBezTo>
                    <a:pt x="181" y="198"/>
                    <a:pt x="181" y="198"/>
                    <a:pt x="181" y="198"/>
                  </a:cubicBezTo>
                  <a:cubicBezTo>
                    <a:pt x="182" y="197"/>
                    <a:pt x="182" y="197"/>
                    <a:pt x="182" y="197"/>
                  </a:cubicBezTo>
                  <a:cubicBezTo>
                    <a:pt x="180" y="196"/>
                    <a:pt x="180" y="196"/>
                    <a:pt x="180" y="196"/>
                  </a:cubicBezTo>
                  <a:cubicBezTo>
                    <a:pt x="180" y="196"/>
                    <a:pt x="180" y="196"/>
                    <a:pt x="180" y="196"/>
                  </a:cubicBezTo>
                  <a:cubicBezTo>
                    <a:pt x="181" y="194"/>
                    <a:pt x="181" y="194"/>
                    <a:pt x="181" y="194"/>
                  </a:cubicBezTo>
                  <a:cubicBezTo>
                    <a:pt x="182" y="194"/>
                    <a:pt x="182" y="194"/>
                    <a:pt x="182" y="194"/>
                  </a:cubicBezTo>
                  <a:cubicBezTo>
                    <a:pt x="183" y="195"/>
                    <a:pt x="183" y="195"/>
                    <a:pt x="183" y="195"/>
                  </a:cubicBezTo>
                  <a:cubicBezTo>
                    <a:pt x="183" y="196"/>
                    <a:pt x="183" y="196"/>
                    <a:pt x="183" y="196"/>
                  </a:cubicBezTo>
                  <a:cubicBezTo>
                    <a:pt x="182" y="197"/>
                    <a:pt x="182" y="197"/>
                    <a:pt x="182" y="197"/>
                  </a:cubicBezTo>
                  <a:cubicBezTo>
                    <a:pt x="182" y="198"/>
                    <a:pt x="182" y="198"/>
                    <a:pt x="182" y="198"/>
                  </a:cubicBezTo>
                  <a:cubicBezTo>
                    <a:pt x="183" y="197"/>
                    <a:pt x="183" y="197"/>
                    <a:pt x="183" y="197"/>
                  </a:cubicBezTo>
                  <a:cubicBezTo>
                    <a:pt x="184" y="196"/>
                    <a:pt x="184" y="196"/>
                    <a:pt x="184" y="196"/>
                  </a:cubicBezTo>
                  <a:cubicBezTo>
                    <a:pt x="184" y="196"/>
                    <a:pt x="184" y="196"/>
                    <a:pt x="184" y="196"/>
                  </a:cubicBezTo>
                  <a:cubicBezTo>
                    <a:pt x="185" y="197"/>
                    <a:pt x="185" y="197"/>
                    <a:pt x="185" y="197"/>
                  </a:cubicBezTo>
                  <a:cubicBezTo>
                    <a:pt x="185" y="195"/>
                    <a:pt x="185" y="195"/>
                    <a:pt x="185" y="195"/>
                  </a:cubicBezTo>
                  <a:cubicBezTo>
                    <a:pt x="185" y="195"/>
                    <a:pt x="185" y="195"/>
                    <a:pt x="185" y="195"/>
                  </a:cubicBezTo>
                  <a:cubicBezTo>
                    <a:pt x="185" y="194"/>
                    <a:pt x="185" y="194"/>
                    <a:pt x="185" y="194"/>
                  </a:cubicBezTo>
                  <a:cubicBezTo>
                    <a:pt x="186" y="195"/>
                    <a:pt x="186" y="195"/>
                    <a:pt x="186" y="195"/>
                  </a:cubicBezTo>
                  <a:cubicBezTo>
                    <a:pt x="186" y="196"/>
                    <a:pt x="186" y="196"/>
                    <a:pt x="186" y="196"/>
                  </a:cubicBezTo>
                  <a:cubicBezTo>
                    <a:pt x="186" y="196"/>
                    <a:pt x="186" y="196"/>
                    <a:pt x="186" y="196"/>
                  </a:cubicBezTo>
                  <a:cubicBezTo>
                    <a:pt x="186" y="197"/>
                    <a:pt x="186" y="197"/>
                    <a:pt x="186" y="197"/>
                  </a:cubicBezTo>
                  <a:cubicBezTo>
                    <a:pt x="187" y="197"/>
                    <a:pt x="187" y="197"/>
                    <a:pt x="187" y="197"/>
                  </a:cubicBezTo>
                  <a:cubicBezTo>
                    <a:pt x="188" y="196"/>
                    <a:pt x="188" y="196"/>
                    <a:pt x="188" y="196"/>
                  </a:cubicBezTo>
                  <a:cubicBezTo>
                    <a:pt x="189" y="195"/>
                    <a:pt x="189" y="195"/>
                    <a:pt x="189" y="195"/>
                  </a:cubicBezTo>
                  <a:cubicBezTo>
                    <a:pt x="190" y="196"/>
                    <a:pt x="190" y="196"/>
                    <a:pt x="190" y="196"/>
                  </a:cubicBezTo>
                  <a:cubicBezTo>
                    <a:pt x="190" y="197"/>
                    <a:pt x="190" y="197"/>
                    <a:pt x="190" y="197"/>
                  </a:cubicBezTo>
                  <a:cubicBezTo>
                    <a:pt x="189" y="197"/>
                    <a:pt x="189" y="197"/>
                    <a:pt x="189" y="197"/>
                  </a:cubicBezTo>
                  <a:cubicBezTo>
                    <a:pt x="188" y="197"/>
                    <a:pt x="188" y="197"/>
                    <a:pt x="188" y="197"/>
                  </a:cubicBezTo>
                  <a:cubicBezTo>
                    <a:pt x="188" y="198"/>
                    <a:pt x="188" y="198"/>
                    <a:pt x="188" y="198"/>
                  </a:cubicBezTo>
                  <a:cubicBezTo>
                    <a:pt x="189" y="198"/>
                    <a:pt x="189" y="198"/>
                    <a:pt x="189" y="198"/>
                  </a:cubicBezTo>
                  <a:cubicBezTo>
                    <a:pt x="189" y="199"/>
                    <a:pt x="189" y="199"/>
                    <a:pt x="189" y="199"/>
                  </a:cubicBezTo>
                  <a:cubicBezTo>
                    <a:pt x="188" y="201"/>
                    <a:pt x="188" y="201"/>
                    <a:pt x="188" y="201"/>
                  </a:cubicBezTo>
                  <a:cubicBezTo>
                    <a:pt x="187" y="200"/>
                    <a:pt x="187" y="200"/>
                    <a:pt x="187" y="200"/>
                  </a:cubicBezTo>
                  <a:cubicBezTo>
                    <a:pt x="187" y="200"/>
                    <a:pt x="187" y="200"/>
                    <a:pt x="187" y="200"/>
                  </a:cubicBezTo>
                  <a:cubicBezTo>
                    <a:pt x="186" y="200"/>
                    <a:pt x="186" y="200"/>
                    <a:pt x="186" y="200"/>
                  </a:cubicBezTo>
                  <a:cubicBezTo>
                    <a:pt x="185" y="200"/>
                    <a:pt x="185" y="200"/>
                    <a:pt x="185" y="200"/>
                  </a:cubicBezTo>
                  <a:cubicBezTo>
                    <a:pt x="184" y="200"/>
                    <a:pt x="184" y="200"/>
                    <a:pt x="184" y="200"/>
                  </a:cubicBezTo>
                  <a:cubicBezTo>
                    <a:pt x="184" y="200"/>
                    <a:pt x="184" y="200"/>
                    <a:pt x="184" y="200"/>
                  </a:cubicBezTo>
                  <a:cubicBezTo>
                    <a:pt x="185" y="201"/>
                    <a:pt x="185" y="201"/>
                    <a:pt x="185" y="201"/>
                  </a:cubicBezTo>
                  <a:cubicBezTo>
                    <a:pt x="185" y="202"/>
                    <a:pt x="185" y="202"/>
                    <a:pt x="185" y="202"/>
                  </a:cubicBezTo>
                  <a:cubicBezTo>
                    <a:pt x="185" y="203"/>
                    <a:pt x="185" y="203"/>
                    <a:pt x="185" y="203"/>
                  </a:cubicBezTo>
                  <a:cubicBezTo>
                    <a:pt x="184" y="203"/>
                    <a:pt x="184" y="203"/>
                    <a:pt x="184" y="203"/>
                  </a:cubicBezTo>
                  <a:cubicBezTo>
                    <a:pt x="183" y="202"/>
                    <a:pt x="183" y="202"/>
                    <a:pt x="183" y="202"/>
                  </a:cubicBezTo>
                  <a:cubicBezTo>
                    <a:pt x="181" y="202"/>
                    <a:pt x="181" y="202"/>
                    <a:pt x="181" y="202"/>
                  </a:cubicBezTo>
                  <a:cubicBezTo>
                    <a:pt x="181" y="202"/>
                    <a:pt x="181" y="202"/>
                    <a:pt x="181" y="202"/>
                  </a:cubicBezTo>
                  <a:cubicBezTo>
                    <a:pt x="182" y="203"/>
                    <a:pt x="182" y="203"/>
                    <a:pt x="182" y="203"/>
                  </a:cubicBezTo>
                  <a:cubicBezTo>
                    <a:pt x="182" y="203"/>
                    <a:pt x="182" y="203"/>
                    <a:pt x="182" y="203"/>
                  </a:cubicBezTo>
                  <a:cubicBezTo>
                    <a:pt x="181" y="204"/>
                    <a:pt x="181" y="204"/>
                    <a:pt x="181" y="204"/>
                  </a:cubicBezTo>
                  <a:cubicBezTo>
                    <a:pt x="180" y="204"/>
                    <a:pt x="180" y="204"/>
                    <a:pt x="180" y="204"/>
                  </a:cubicBezTo>
                  <a:cubicBezTo>
                    <a:pt x="179" y="204"/>
                    <a:pt x="179" y="204"/>
                    <a:pt x="179" y="204"/>
                  </a:cubicBezTo>
                  <a:cubicBezTo>
                    <a:pt x="179" y="204"/>
                    <a:pt x="179" y="204"/>
                    <a:pt x="179" y="204"/>
                  </a:cubicBezTo>
                  <a:cubicBezTo>
                    <a:pt x="178" y="205"/>
                    <a:pt x="178" y="205"/>
                    <a:pt x="178" y="205"/>
                  </a:cubicBezTo>
                  <a:cubicBezTo>
                    <a:pt x="177" y="205"/>
                    <a:pt x="177" y="205"/>
                    <a:pt x="177" y="205"/>
                  </a:cubicBezTo>
                  <a:cubicBezTo>
                    <a:pt x="177" y="206"/>
                    <a:pt x="177" y="206"/>
                    <a:pt x="177" y="206"/>
                  </a:cubicBezTo>
                  <a:cubicBezTo>
                    <a:pt x="177" y="206"/>
                    <a:pt x="177" y="206"/>
                    <a:pt x="177" y="206"/>
                  </a:cubicBezTo>
                  <a:cubicBezTo>
                    <a:pt x="176" y="207"/>
                    <a:pt x="176" y="207"/>
                    <a:pt x="176" y="207"/>
                  </a:cubicBezTo>
                  <a:cubicBezTo>
                    <a:pt x="176" y="208"/>
                    <a:pt x="176" y="208"/>
                    <a:pt x="176" y="208"/>
                  </a:cubicBezTo>
                  <a:cubicBezTo>
                    <a:pt x="175" y="209"/>
                    <a:pt x="175" y="209"/>
                    <a:pt x="175" y="209"/>
                  </a:cubicBezTo>
                  <a:cubicBezTo>
                    <a:pt x="174" y="209"/>
                    <a:pt x="174" y="209"/>
                    <a:pt x="174" y="209"/>
                  </a:cubicBezTo>
                  <a:cubicBezTo>
                    <a:pt x="173" y="209"/>
                    <a:pt x="173" y="209"/>
                    <a:pt x="173" y="209"/>
                  </a:cubicBezTo>
                  <a:cubicBezTo>
                    <a:pt x="173" y="208"/>
                    <a:pt x="173" y="208"/>
                    <a:pt x="173" y="208"/>
                  </a:cubicBezTo>
                  <a:cubicBezTo>
                    <a:pt x="176" y="207"/>
                    <a:pt x="176" y="207"/>
                    <a:pt x="176" y="207"/>
                  </a:cubicBezTo>
                  <a:cubicBezTo>
                    <a:pt x="176" y="206"/>
                    <a:pt x="176" y="206"/>
                    <a:pt x="176" y="206"/>
                  </a:cubicBezTo>
                  <a:cubicBezTo>
                    <a:pt x="176" y="205"/>
                    <a:pt x="176" y="205"/>
                    <a:pt x="176" y="205"/>
                  </a:cubicBezTo>
                  <a:cubicBezTo>
                    <a:pt x="176" y="205"/>
                    <a:pt x="176" y="205"/>
                    <a:pt x="176" y="205"/>
                  </a:cubicBezTo>
                  <a:cubicBezTo>
                    <a:pt x="175" y="206"/>
                    <a:pt x="175" y="206"/>
                    <a:pt x="175" y="206"/>
                  </a:cubicBezTo>
                  <a:cubicBezTo>
                    <a:pt x="174" y="205"/>
                    <a:pt x="174" y="205"/>
                    <a:pt x="174" y="205"/>
                  </a:cubicBezTo>
                  <a:cubicBezTo>
                    <a:pt x="175" y="205"/>
                    <a:pt x="175" y="205"/>
                    <a:pt x="175" y="205"/>
                  </a:cubicBezTo>
                  <a:cubicBezTo>
                    <a:pt x="173" y="205"/>
                    <a:pt x="173" y="205"/>
                    <a:pt x="173" y="205"/>
                  </a:cubicBezTo>
                  <a:cubicBezTo>
                    <a:pt x="173" y="205"/>
                    <a:pt x="173" y="205"/>
                    <a:pt x="173" y="205"/>
                  </a:cubicBezTo>
                  <a:cubicBezTo>
                    <a:pt x="173" y="205"/>
                    <a:pt x="173" y="205"/>
                    <a:pt x="173" y="205"/>
                  </a:cubicBezTo>
                  <a:cubicBezTo>
                    <a:pt x="174" y="206"/>
                    <a:pt x="174" y="206"/>
                    <a:pt x="174" y="206"/>
                  </a:cubicBezTo>
                  <a:close/>
                  <a:moveTo>
                    <a:pt x="171" y="211"/>
                  </a:moveTo>
                  <a:cubicBezTo>
                    <a:pt x="172" y="210"/>
                    <a:pt x="172" y="210"/>
                    <a:pt x="172" y="210"/>
                  </a:cubicBezTo>
                  <a:cubicBezTo>
                    <a:pt x="172" y="211"/>
                    <a:pt x="172" y="211"/>
                    <a:pt x="172" y="211"/>
                  </a:cubicBezTo>
                  <a:cubicBezTo>
                    <a:pt x="171" y="211"/>
                    <a:pt x="171" y="211"/>
                    <a:pt x="171" y="211"/>
                  </a:cubicBezTo>
                  <a:close/>
                  <a:moveTo>
                    <a:pt x="168" y="212"/>
                  </a:moveTo>
                  <a:cubicBezTo>
                    <a:pt x="169" y="210"/>
                    <a:pt x="169" y="210"/>
                    <a:pt x="169" y="210"/>
                  </a:cubicBezTo>
                  <a:cubicBezTo>
                    <a:pt x="171" y="209"/>
                    <a:pt x="171" y="209"/>
                    <a:pt x="171" y="209"/>
                  </a:cubicBezTo>
                  <a:cubicBezTo>
                    <a:pt x="169" y="212"/>
                    <a:pt x="169" y="212"/>
                    <a:pt x="169" y="212"/>
                  </a:cubicBezTo>
                  <a:cubicBezTo>
                    <a:pt x="168" y="212"/>
                    <a:pt x="168" y="212"/>
                    <a:pt x="168" y="212"/>
                  </a:cubicBezTo>
                  <a:close/>
                  <a:moveTo>
                    <a:pt x="159" y="219"/>
                  </a:moveTo>
                  <a:cubicBezTo>
                    <a:pt x="159" y="219"/>
                    <a:pt x="159" y="219"/>
                    <a:pt x="159" y="219"/>
                  </a:cubicBezTo>
                  <a:cubicBezTo>
                    <a:pt x="159" y="218"/>
                    <a:pt x="159" y="218"/>
                    <a:pt x="159" y="218"/>
                  </a:cubicBezTo>
                  <a:cubicBezTo>
                    <a:pt x="160" y="218"/>
                    <a:pt x="160" y="218"/>
                    <a:pt x="160" y="218"/>
                  </a:cubicBezTo>
                  <a:cubicBezTo>
                    <a:pt x="160" y="219"/>
                    <a:pt x="160" y="219"/>
                    <a:pt x="160" y="219"/>
                  </a:cubicBezTo>
                  <a:cubicBezTo>
                    <a:pt x="159" y="219"/>
                    <a:pt x="159" y="219"/>
                    <a:pt x="159" y="219"/>
                  </a:cubicBezTo>
                  <a:close/>
                  <a:moveTo>
                    <a:pt x="154" y="208"/>
                  </a:moveTo>
                  <a:cubicBezTo>
                    <a:pt x="156" y="208"/>
                    <a:pt x="156" y="208"/>
                    <a:pt x="156" y="208"/>
                  </a:cubicBezTo>
                  <a:cubicBezTo>
                    <a:pt x="156" y="209"/>
                    <a:pt x="156" y="209"/>
                    <a:pt x="156" y="209"/>
                  </a:cubicBezTo>
                  <a:cubicBezTo>
                    <a:pt x="155" y="209"/>
                    <a:pt x="155" y="209"/>
                    <a:pt x="155" y="209"/>
                  </a:cubicBezTo>
                  <a:cubicBezTo>
                    <a:pt x="154" y="208"/>
                    <a:pt x="154" y="208"/>
                    <a:pt x="154" y="208"/>
                  </a:cubicBezTo>
                  <a:close/>
                  <a:moveTo>
                    <a:pt x="130" y="219"/>
                  </a:moveTo>
                  <a:cubicBezTo>
                    <a:pt x="131" y="219"/>
                    <a:pt x="131" y="219"/>
                    <a:pt x="131" y="219"/>
                  </a:cubicBezTo>
                  <a:cubicBezTo>
                    <a:pt x="131" y="219"/>
                    <a:pt x="131" y="219"/>
                    <a:pt x="131" y="219"/>
                  </a:cubicBezTo>
                  <a:cubicBezTo>
                    <a:pt x="130" y="219"/>
                    <a:pt x="130" y="219"/>
                    <a:pt x="130" y="219"/>
                  </a:cubicBezTo>
                  <a:close/>
                  <a:moveTo>
                    <a:pt x="129" y="219"/>
                  </a:moveTo>
                  <a:cubicBezTo>
                    <a:pt x="129" y="220"/>
                    <a:pt x="129" y="220"/>
                    <a:pt x="129" y="220"/>
                  </a:cubicBezTo>
                  <a:cubicBezTo>
                    <a:pt x="129" y="220"/>
                    <a:pt x="129" y="220"/>
                    <a:pt x="129" y="220"/>
                  </a:cubicBezTo>
                  <a:cubicBezTo>
                    <a:pt x="129" y="219"/>
                    <a:pt x="129" y="219"/>
                    <a:pt x="129" y="219"/>
                  </a:cubicBezTo>
                  <a:close/>
                  <a:moveTo>
                    <a:pt x="134" y="224"/>
                  </a:moveTo>
                  <a:cubicBezTo>
                    <a:pt x="134" y="225"/>
                    <a:pt x="134" y="225"/>
                    <a:pt x="134" y="225"/>
                  </a:cubicBezTo>
                  <a:cubicBezTo>
                    <a:pt x="134" y="225"/>
                    <a:pt x="134" y="225"/>
                    <a:pt x="134" y="225"/>
                  </a:cubicBezTo>
                  <a:cubicBezTo>
                    <a:pt x="134" y="225"/>
                    <a:pt x="134" y="225"/>
                    <a:pt x="134" y="225"/>
                  </a:cubicBezTo>
                  <a:cubicBezTo>
                    <a:pt x="134" y="224"/>
                    <a:pt x="134" y="224"/>
                    <a:pt x="134" y="224"/>
                  </a:cubicBezTo>
                  <a:close/>
                  <a:moveTo>
                    <a:pt x="133" y="224"/>
                  </a:moveTo>
                  <a:cubicBezTo>
                    <a:pt x="134" y="222"/>
                    <a:pt x="134" y="222"/>
                    <a:pt x="134" y="222"/>
                  </a:cubicBezTo>
                  <a:cubicBezTo>
                    <a:pt x="134" y="223"/>
                    <a:pt x="134" y="223"/>
                    <a:pt x="134" y="223"/>
                  </a:cubicBezTo>
                  <a:cubicBezTo>
                    <a:pt x="133" y="224"/>
                    <a:pt x="133" y="224"/>
                    <a:pt x="133" y="224"/>
                  </a:cubicBezTo>
                  <a:close/>
                  <a:moveTo>
                    <a:pt x="128" y="225"/>
                  </a:moveTo>
                  <a:cubicBezTo>
                    <a:pt x="129" y="223"/>
                    <a:pt x="129" y="223"/>
                    <a:pt x="129" y="223"/>
                  </a:cubicBezTo>
                  <a:cubicBezTo>
                    <a:pt x="130" y="222"/>
                    <a:pt x="130" y="222"/>
                    <a:pt x="130" y="222"/>
                  </a:cubicBezTo>
                  <a:cubicBezTo>
                    <a:pt x="130" y="222"/>
                    <a:pt x="130" y="222"/>
                    <a:pt x="130" y="222"/>
                  </a:cubicBezTo>
                  <a:cubicBezTo>
                    <a:pt x="132" y="222"/>
                    <a:pt x="132" y="222"/>
                    <a:pt x="132" y="222"/>
                  </a:cubicBezTo>
                  <a:cubicBezTo>
                    <a:pt x="131" y="223"/>
                    <a:pt x="131" y="223"/>
                    <a:pt x="131" y="223"/>
                  </a:cubicBezTo>
                  <a:cubicBezTo>
                    <a:pt x="131" y="223"/>
                    <a:pt x="131" y="223"/>
                    <a:pt x="131" y="223"/>
                  </a:cubicBezTo>
                  <a:cubicBezTo>
                    <a:pt x="129" y="224"/>
                    <a:pt x="129" y="224"/>
                    <a:pt x="129" y="224"/>
                  </a:cubicBezTo>
                  <a:cubicBezTo>
                    <a:pt x="128" y="225"/>
                    <a:pt x="128" y="225"/>
                    <a:pt x="128" y="225"/>
                  </a:cubicBezTo>
                  <a:close/>
                  <a:moveTo>
                    <a:pt x="126" y="221"/>
                  </a:moveTo>
                  <a:cubicBezTo>
                    <a:pt x="126" y="221"/>
                    <a:pt x="126" y="221"/>
                    <a:pt x="126" y="221"/>
                  </a:cubicBezTo>
                  <a:cubicBezTo>
                    <a:pt x="126" y="219"/>
                    <a:pt x="126" y="219"/>
                    <a:pt x="126" y="219"/>
                  </a:cubicBezTo>
                  <a:cubicBezTo>
                    <a:pt x="127" y="219"/>
                    <a:pt x="127" y="219"/>
                    <a:pt x="127" y="219"/>
                  </a:cubicBezTo>
                  <a:cubicBezTo>
                    <a:pt x="128" y="220"/>
                    <a:pt x="128" y="220"/>
                    <a:pt x="128" y="220"/>
                  </a:cubicBezTo>
                  <a:cubicBezTo>
                    <a:pt x="127" y="221"/>
                    <a:pt x="127" y="221"/>
                    <a:pt x="127" y="221"/>
                  </a:cubicBezTo>
                  <a:cubicBezTo>
                    <a:pt x="127" y="221"/>
                    <a:pt x="127" y="221"/>
                    <a:pt x="127" y="221"/>
                  </a:cubicBezTo>
                  <a:cubicBezTo>
                    <a:pt x="126" y="221"/>
                    <a:pt x="126" y="221"/>
                    <a:pt x="126" y="221"/>
                  </a:cubicBezTo>
                  <a:close/>
                  <a:moveTo>
                    <a:pt x="120" y="221"/>
                  </a:moveTo>
                  <a:cubicBezTo>
                    <a:pt x="121" y="220"/>
                    <a:pt x="121" y="220"/>
                    <a:pt x="121" y="220"/>
                  </a:cubicBezTo>
                  <a:cubicBezTo>
                    <a:pt x="121" y="221"/>
                    <a:pt x="121" y="221"/>
                    <a:pt x="121" y="221"/>
                  </a:cubicBezTo>
                  <a:cubicBezTo>
                    <a:pt x="121" y="222"/>
                    <a:pt x="121" y="222"/>
                    <a:pt x="121" y="222"/>
                  </a:cubicBezTo>
                  <a:cubicBezTo>
                    <a:pt x="120" y="221"/>
                    <a:pt x="120" y="221"/>
                    <a:pt x="120" y="221"/>
                  </a:cubicBezTo>
                  <a:close/>
                  <a:moveTo>
                    <a:pt x="116" y="224"/>
                  </a:moveTo>
                  <a:cubicBezTo>
                    <a:pt x="116" y="223"/>
                    <a:pt x="116" y="223"/>
                    <a:pt x="116" y="223"/>
                  </a:cubicBezTo>
                  <a:cubicBezTo>
                    <a:pt x="117" y="222"/>
                    <a:pt x="117" y="222"/>
                    <a:pt x="117" y="222"/>
                  </a:cubicBezTo>
                  <a:cubicBezTo>
                    <a:pt x="117" y="223"/>
                    <a:pt x="117" y="223"/>
                    <a:pt x="117" y="223"/>
                  </a:cubicBezTo>
                  <a:cubicBezTo>
                    <a:pt x="116" y="224"/>
                    <a:pt x="116" y="224"/>
                    <a:pt x="116" y="224"/>
                  </a:cubicBezTo>
                  <a:close/>
                  <a:moveTo>
                    <a:pt x="112" y="227"/>
                  </a:moveTo>
                  <a:cubicBezTo>
                    <a:pt x="113" y="228"/>
                    <a:pt x="113" y="228"/>
                    <a:pt x="113" y="228"/>
                  </a:cubicBezTo>
                  <a:cubicBezTo>
                    <a:pt x="112" y="228"/>
                    <a:pt x="112" y="228"/>
                    <a:pt x="112" y="228"/>
                  </a:cubicBezTo>
                  <a:cubicBezTo>
                    <a:pt x="111" y="227"/>
                    <a:pt x="111" y="227"/>
                    <a:pt x="111" y="227"/>
                  </a:cubicBezTo>
                  <a:cubicBezTo>
                    <a:pt x="112" y="227"/>
                    <a:pt x="112" y="227"/>
                    <a:pt x="112" y="227"/>
                  </a:cubicBezTo>
                  <a:close/>
                  <a:moveTo>
                    <a:pt x="1" y="248"/>
                  </a:moveTo>
                  <a:cubicBezTo>
                    <a:pt x="0" y="249"/>
                    <a:pt x="0" y="249"/>
                    <a:pt x="0" y="249"/>
                  </a:cubicBezTo>
                  <a:cubicBezTo>
                    <a:pt x="1" y="249"/>
                    <a:pt x="1" y="249"/>
                    <a:pt x="1" y="249"/>
                  </a:cubicBezTo>
                  <a:cubicBezTo>
                    <a:pt x="1" y="248"/>
                    <a:pt x="1" y="248"/>
                    <a:pt x="1" y="248"/>
                  </a:cubicBezTo>
                  <a:close/>
                  <a:moveTo>
                    <a:pt x="2" y="245"/>
                  </a:moveTo>
                  <a:cubicBezTo>
                    <a:pt x="1" y="246"/>
                    <a:pt x="1" y="246"/>
                    <a:pt x="1" y="246"/>
                  </a:cubicBezTo>
                  <a:cubicBezTo>
                    <a:pt x="2" y="247"/>
                    <a:pt x="2" y="247"/>
                    <a:pt x="2" y="247"/>
                  </a:cubicBezTo>
                  <a:cubicBezTo>
                    <a:pt x="3" y="246"/>
                    <a:pt x="3" y="246"/>
                    <a:pt x="3" y="246"/>
                  </a:cubicBezTo>
                  <a:cubicBezTo>
                    <a:pt x="2" y="245"/>
                    <a:pt x="2" y="245"/>
                    <a:pt x="2" y="245"/>
                  </a:cubicBezTo>
                  <a:close/>
                  <a:moveTo>
                    <a:pt x="3" y="243"/>
                  </a:moveTo>
                  <a:cubicBezTo>
                    <a:pt x="4" y="243"/>
                    <a:pt x="4" y="243"/>
                    <a:pt x="4" y="243"/>
                  </a:cubicBezTo>
                  <a:cubicBezTo>
                    <a:pt x="4" y="242"/>
                    <a:pt x="4" y="242"/>
                    <a:pt x="4" y="242"/>
                  </a:cubicBezTo>
                  <a:cubicBezTo>
                    <a:pt x="3" y="243"/>
                    <a:pt x="3" y="243"/>
                    <a:pt x="3" y="243"/>
                  </a:cubicBezTo>
                  <a:close/>
                  <a:moveTo>
                    <a:pt x="11" y="244"/>
                  </a:moveTo>
                  <a:cubicBezTo>
                    <a:pt x="10" y="242"/>
                    <a:pt x="10" y="242"/>
                    <a:pt x="10" y="242"/>
                  </a:cubicBezTo>
                  <a:cubicBezTo>
                    <a:pt x="9" y="242"/>
                    <a:pt x="9" y="242"/>
                    <a:pt x="9" y="242"/>
                  </a:cubicBezTo>
                  <a:cubicBezTo>
                    <a:pt x="8" y="243"/>
                    <a:pt x="8" y="243"/>
                    <a:pt x="8" y="243"/>
                  </a:cubicBezTo>
                  <a:cubicBezTo>
                    <a:pt x="8" y="243"/>
                    <a:pt x="8" y="243"/>
                    <a:pt x="8" y="243"/>
                  </a:cubicBezTo>
                  <a:cubicBezTo>
                    <a:pt x="9" y="244"/>
                    <a:pt x="9" y="244"/>
                    <a:pt x="9" y="244"/>
                  </a:cubicBezTo>
                  <a:cubicBezTo>
                    <a:pt x="8" y="244"/>
                    <a:pt x="8" y="244"/>
                    <a:pt x="8" y="244"/>
                  </a:cubicBezTo>
                  <a:cubicBezTo>
                    <a:pt x="9" y="245"/>
                    <a:pt x="9" y="245"/>
                    <a:pt x="9" y="245"/>
                  </a:cubicBezTo>
                  <a:cubicBezTo>
                    <a:pt x="10" y="245"/>
                    <a:pt x="10" y="245"/>
                    <a:pt x="10" y="245"/>
                  </a:cubicBezTo>
                  <a:cubicBezTo>
                    <a:pt x="10" y="244"/>
                    <a:pt x="10" y="244"/>
                    <a:pt x="10" y="244"/>
                  </a:cubicBezTo>
                  <a:cubicBezTo>
                    <a:pt x="11" y="244"/>
                    <a:pt x="11" y="244"/>
                    <a:pt x="11" y="244"/>
                  </a:cubicBezTo>
                  <a:close/>
                  <a:moveTo>
                    <a:pt x="12" y="246"/>
                  </a:moveTo>
                  <a:cubicBezTo>
                    <a:pt x="13" y="246"/>
                    <a:pt x="13" y="246"/>
                    <a:pt x="13" y="246"/>
                  </a:cubicBezTo>
                  <a:cubicBezTo>
                    <a:pt x="14" y="245"/>
                    <a:pt x="14" y="245"/>
                    <a:pt x="14" y="245"/>
                  </a:cubicBezTo>
                  <a:cubicBezTo>
                    <a:pt x="14" y="244"/>
                    <a:pt x="14" y="244"/>
                    <a:pt x="14" y="244"/>
                  </a:cubicBezTo>
                  <a:cubicBezTo>
                    <a:pt x="15" y="243"/>
                    <a:pt x="15" y="243"/>
                    <a:pt x="15" y="243"/>
                  </a:cubicBezTo>
                  <a:cubicBezTo>
                    <a:pt x="14" y="243"/>
                    <a:pt x="14" y="243"/>
                    <a:pt x="14" y="243"/>
                  </a:cubicBezTo>
                  <a:cubicBezTo>
                    <a:pt x="13" y="244"/>
                    <a:pt x="13" y="244"/>
                    <a:pt x="13" y="244"/>
                  </a:cubicBezTo>
                  <a:cubicBezTo>
                    <a:pt x="13" y="245"/>
                    <a:pt x="13" y="245"/>
                    <a:pt x="13" y="245"/>
                  </a:cubicBezTo>
                  <a:cubicBezTo>
                    <a:pt x="12" y="246"/>
                    <a:pt x="12" y="246"/>
                    <a:pt x="12" y="246"/>
                  </a:cubicBezTo>
                  <a:close/>
                  <a:moveTo>
                    <a:pt x="18" y="245"/>
                  </a:moveTo>
                  <a:cubicBezTo>
                    <a:pt x="18" y="243"/>
                    <a:pt x="18" y="243"/>
                    <a:pt x="18" y="243"/>
                  </a:cubicBezTo>
                  <a:cubicBezTo>
                    <a:pt x="17" y="243"/>
                    <a:pt x="17" y="243"/>
                    <a:pt x="17" y="243"/>
                  </a:cubicBezTo>
                  <a:cubicBezTo>
                    <a:pt x="17" y="245"/>
                    <a:pt x="17" y="245"/>
                    <a:pt x="17" y="245"/>
                  </a:cubicBezTo>
                  <a:cubicBezTo>
                    <a:pt x="16" y="245"/>
                    <a:pt x="16" y="245"/>
                    <a:pt x="16" y="245"/>
                  </a:cubicBezTo>
                  <a:cubicBezTo>
                    <a:pt x="16" y="246"/>
                    <a:pt x="16" y="246"/>
                    <a:pt x="16" y="246"/>
                  </a:cubicBezTo>
                  <a:cubicBezTo>
                    <a:pt x="17" y="246"/>
                    <a:pt x="17" y="246"/>
                    <a:pt x="17" y="246"/>
                  </a:cubicBezTo>
                  <a:cubicBezTo>
                    <a:pt x="18" y="245"/>
                    <a:pt x="18" y="245"/>
                    <a:pt x="18" y="245"/>
                  </a:cubicBezTo>
                  <a:close/>
                  <a:moveTo>
                    <a:pt x="33" y="245"/>
                  </a:moveTo>
                  <a:cubicBezTo>
                    <a:pt x="33" y="244"/>
                    <a:pt x="33" y="244"/>
                    <a:pt x="33" y="244"/>
                  </a:cubicBezTo>
                  <a:cubicBezTo>
                    <a:pt x="34" y="243"/>
                    <a:pt x="34" y="243"/>
                    <a:pt x="34" y="243"/>
                  </a:cubicBezTo>
                  <a:cubicBezTo>
                    <a:pt x="34" y="242"/>
                    <a:pt x="34" y="242"/>
                    <a:pt x="34" y="242"/>
                  </a:cubicBezTo>
                  <a:cubicBezTo>
                    <a:pt x="33" y="241"/>
                    <a:pt x="33" y="241"/>
                    <a:pt x="33" y="241"/>
                  </a:cubicBezTo>
                  <a:cubicBezTo>
                    <a:pt x="32" y="242"/>
                    <a:pt x="32" y="242"/>
                    <a:pt x="32" y="242"/>
                  </a:cubicBezTo>
                  <a:cubicBezTo>
                    <a:pt x="32" y="243"/>
                    <a:pt x="32" y="243"/>
                    <a:pt x="32" y="243"/>
                  </a:cubicBezTo>
                  <a:cubicBezTo>
                    <a:pt x="31" y="243"/>
                    <a:pt x="31" y="243"/>
                    <a:pt x="31" y="243"/>
                  </a:cubicBezTo>
                  <a:cubicBezTo>
                    <a:pt x="31" y="243"/>
                    <a:pt x="31" y="243"/>
                    <a:pt x="31" y="243"/>
                  </a:cubicBezTo>
                  <a:cubicBezTo>
                    <a:pt x="30" y="244"/>
                    <a:pt x="30" y="244"/>
                    <a:pt x="30" y="244"/>
                  </a:cubicBezTo>
                  <a:cubicBezTo>
                    <a:pt x="29" y="244"/>
                    <a:pt x="29" y="244"/>
                    <a:pt x="29" y="244"/>
                  </a:cubicBezTo>
                  <a:cubicBezTo>
                    <a:pt x="28" y="244"/>
                    <a:pt x="28" y="244"/>
                    <a:pt x="28" y="244"/>
                  </a:cubicBezTo>
                  <a:cubicBezTo>
                    <a:pt x="28" y="244"/>
                    <a:pt x="28" y="244"/>
                    <a:pt x="28" y="244"/>
                  </a:cubicBezTo>
                  <a:cubicBezTo>
                    <a:pt x="28" y="245"/>
                    <a:pt x="28" y="245"/>
                    <a:pt x="28" y="245"/>
                  </a:cubicBezTo>
                  <a:cubicBezTo>
                    <a:pt x="29" y="245"/>
                    <a:pt x="29" y="245"/>
                    <a:pt x="29" y="245"/>
                  </a:cubicBezTo>
                  <a:cubicBezTo>
                    <a:pt x="30" y="245"/>
                    <a:pt x="30" y="245"/>
                    <a:pt x="30" y="245"/>
                  </a:cubicBezTo>
                  <a:cubicBezTo>
                    <a:pt x="32" y="244"/>
                    <a:pt x="32" y="244"/>
                    <a:pt x="32" y="244"/>
                  </a:cubicBezTo>
                  <a:cubicBezTo>
                    <a:pt x="33" y="245"/>
                    <a:pt x="33" y="245"/>
                    <a:pt x="33" y="245"/>
                  </a:cubicBezTo>
                  <a:close/>
                  <a:moveTo>
                    <a:pt x="36" y="245"/>
                  </a:moveTo>
                  <a:cubicBezTo>
                    <a:pt x="39" y="246"/>
                    <a:pt x="39" y="246"/>
                    <a:pt x="39" y="246"/>
                  </a:cubicBezTo>
                  <a:cubicBezTo>
                    <a:pt x="39" y="245"/>
                    <a:pt x="39" y="245"/>
                    <a:pt x="39" y="245"/>
                  </a:cubicBezTo>
                  <a:cubicBezTo>
                    <a:pt x="40" y="246"/>
                    <a:pt x="40" y="246"/>
                    <a:pt x="40" y="246"/>
                  </a:cubicBezTo>
                  <a:cubicBezTo>
                    <a:pt x="39" y="247"/>
                    <a:pt x="39" y="247"/>
                    <a:pt x="39" y="247"/>
                  </a:cubicBezTo>
                  <a:cubicBezTo>
                    <a:pt x="36" y="246"/>
                    <a:pt x="36" y="246"/>
                    <a:pt x="36" y="246"/>
                  </a:cubicBezTo>
                  <a:cubicBezTo>
                    <a:pt x="35" y="246"/>
                    <a:pt x="35" y="246"/>
                    <a:pt x="35" y="246"/>
                  </a:cubicBezTo>
                  <a:cubicBezTo>
                    <a:pt x="34" y="245"/>
                    <a:pt x="34" y="245"/>
                    <a:pt x="34" y="245"/>
                  </a:cubicBezTo>
                  <a:cubicBezTo>
                    <a:pt x="36" y="245"/>
                    <a:pt x="36" y="245"/>
                    <a:pt x="36" y="245"/>
                  </a:cubicBezTo>
                  <a:close/>
                  <a:moveTo>
                    <a:pt x="46" y="244"/>
                  </a:moveTo>
                  <a:cubicBezTo>
                    <a:pt x="45" y="243"/>
                    <a:pt x="45" y="243"/>
                    <a:pt x="45" y="243"/>
                  </a:cubicBezTo>
                  <a:cubicBezTo>
                    <a:pt x="43" y="243"/>
                    <a:pt x="43" y="243"/>
                    <a:pt x="43" y="243"/>
                  </a:cubicBezTo>
                  <a:cubicBezTo>
                    <a:pt x="43" y="244"/>
                    <a:pt x="43" y="244"/>
                    <a:pt x="43" y="244"/>
                  </a:cubicBezTo>
                  <a:cubicBezTo>
                    <a:pt x="45" y="244"/>
                    <a:pt x="45" y="244"/>
                    <a:pt x="45" y="244"/>
                  </a:cubicBezTo>
                  <a:cubicBezTo>
                    <a:pt x="46" y="244"/>
                    <a:pt x="46" y="244"/>
                    <a:pt x="46" y="244"/>
                  </a:cubicBezTo>
                  <a:close/>
                  <a:moveTo>
                    <a:pt x="53" y="243"/>
                  </a:moveTo>
                  <a:cubicBezTo>
                    <a:pt x="52" y="241"/>
                    <a:pt x="52" y="241"/>
                    <a:pt x="52" y="241"/>
                  </a:cubicBezTo>
                  <a:cubicBezTo>
                    <a:pt x="52" y="243"/>
                    <a:pt x="52" y="243"/>
                    <a:pt x="52" y="243"/>
                  </a:cubicBezTo>
                  <a:cubicBezTo>
                    <a:pt x="53" y="243"/>
                    <a:pt x="53" y="243"/>
                    <a:pt x="53" y="243"/>
                  </a:cubicBezTo>
                  <a:close/>
                  <a:moveTo>
                    <a:pt x="58" y="241"/>
                  </a:moveTo>
                  <a:cubicBezTo>
                    <a:pt x="56" y="240"/>
                    <a:pt x="56" y="240"/>
                    <a:pt x="56" y="240"/>
                  </a:cubicBezTo>
                  <a:cubicBezTo>
                    <a:pt x="55" y="241"/>
                    <a:pt x="55" y="241"/>
                    <a:pt x="55" y="241"/>
                  </a:cubicBezTo>
                  <a:cubicBezTo>
                    <a:pt x="55" y="242"/>
                    <a:pt x="55" y="242"/>
                    <a:pt x="55" y="242"/>
                  </a:cubicBezTo>
                  <a:cubicBezTo>
                    <a:pt x="57" y="241"/>
                    <a:pt x="57" y="241"/>
                    <a:pt x="57" y="241"/>
                  </a:cubicBezTo>
                  <a:cubicBezTo>
                    <a:pt x="58" y="241"/>
                    <a:pt x="58" y="241"/>
                    <a:pt x="58" y="241"/>
                  </a:cubicBezTo>
                  <a:close/>
                  <a:moveTo>
                    <a:pt x="61" y="241"/>
                  </a:moveTo>
                  <a:cubicBezTo>
                    <a:pt x="60" y="240"/>
                    <a:pt x="60" y="240"/>
                    <a:pt x="60" y="240"/>
                  </a:cubicBezTo>
                  <a:cubicBezTo>
                    <a:pt x="59" y="241"/>
                    <a:pt x="59" y="241"/>
                    <a:pt x="59" y="241"/>
                  </a:cubicBezTo>
                  <a:cubicBezTo>
                    <a:pt x="60" y="241"/>
                    <a:pt x="60" y="241"/>
                    <a:pt x="60" y="241"/>
                  </a:cubicBezTo>
                  <a:cubicBezTo>
                    <a:pt x="61" y="241"/>
                    <a:pt x="61" y="241"/>
                    <a:pt x="61" y="241"/>
                  </a:cubicBezTo>
                  <a:close/>
                  <a:moveTo>
                    <a:pt x="61" y="239"/>
                  </a:moveTo>
                  <a:cubicBezTo>
                    <a:pt x="61" y="238"/>
                    <a:pt x="61" y="238"/>
                    <a:pt x="61" y="238"/>
                  </a:cubicBezTo>
                  <a:cubicBezTo>
                    <a:pt x="60" y="239"/>
                    <a:pt x="60" y="239"/>
                    <a:pt x="60" y="239"/>
                  </a:cubicBezTo>
                  <a:cubicBezTo>
                    <a:pt x="61" y="239"/>
                    <a:pt x="61" y="239"/>
                    <a:pt x="61" y="239"/>
                  </a:cubicBezTo>
                  <a:close/>
                  <a:moveTo>
                    <a:pt x="61" y="240"/>
                  </a:moveTo>
                  <a:cubicBezTo>
                    <a:pt x="62" y="240"/>
                    <a:pt x="62" y="240"/>
                    <a:pt x="62" y="240"/>
                  </a:cubicBezTo>
                  <a:cubicBezTo>
                    <a:pt x="63" y="240"/>
                    <a:pt x="63" y="240"/>
                    <a:pt x="63" y="240"/>
                  </a:cubicBezTo>
                  <a:cubicBezTo>
                    <a:pt x="63" y="239"/>
                    <a:pt x="63" y="239"/>
                    <a:pt x="63" y="239"/>
                  </a:cubicBezTo>
                  <a:cubicBezTo>
                    <a:pt x="61" y="240"/>
                    <a:pt x="61" y="240"/>
                    <a:pt x="61" y="240"/>
                  </a:cubicBezTo>
                  <a:close/>
                  <a:moveTo>
                    <a:pt x="76" y="233"/>
                  </a:moveTo>
                  <a:cubicBezTo>
                    <a:pt x="76" y="234"/>
                    <a:pt x="76" y="234"/>
                    <a:pt x="76" y="234"/>
                  </a:cubicBezTo>
                  <a:cubicBezTo>
                    <a:pt x="77" y="234"/>
                    <a:pt x="77" y="234"/>
                    <a:pt x="77" y="234"/>
                  </a:cubicBezTo>
                  <a:cubicBezTo>
                    <a:pt x="76" y="235"/>
                    <a:pt x="76" y="235"/>
                    <a:pt x="76" y="235"/>
                  </a:cubicBezTo>
                  <a:cubicBezTo>
                    <a:pt x="75" y="236"/>
                    <a:pt x="75" y="236"/>
                    <a:pt x="75" y="236"/>
                  </a:cubicBezTo>
                  <a:cubicBezTo>
                    <a:pt x="74" y="237"/>
                    <a:pt x="74" y="237"/>
                    <a:pt x="74" y="237"/>
                  </a:cubicBezTo>
                  <a:cubicBezTo>
                    <a:pt x="72" y="239"/>
                    <a:pt x="72" y="239"/>
                    <a:pt x="72" y="239"/>
                  </a:cubicBezTo>
                  <a:cubicBezTo>
                    <a:pt x="70" y="239"/>
                    <a:pt x="70" y="239"/>
                    <a:pt x="70" y="239"/>
                  </a:cubicBezTo>
                  <a:cubicBezTo>
                    <a:pt x="69" y="241"/>
                    <a:pt x="69" y="241"/>
                    <a:pt x="69" y="241"/>
                  </a:cubicBezTo>
                  <a:cubicBezTo>
                    <a:pt x="66" y="241"/>
                    <a:pt x="66" y="241"/>
                    <a:pt x="66" y="241"/>
                  </a:cubicBezTo>
                  <a:cubicBezTo>
                    <a:pt x="67" y="240"/>
                    <a:pt x="67" y="240"/>
                    <a:pt x="67" y="240"/>
                  </a:cubicBezTo>
                  <a:cubicBezTo>
                    <a:pt x="68" y="240"/>
                    <a:pt x="68" y="240"/>
                    <a:pt x="68" y="240"/>
                  </a:cubicBezTo>
                  <a:cubicBezTo>
                    <a:pt x="69" y="238"/>
                    <a:pt x="69" y="238"/>
                    <a:pt x="69" y="238"/>
                  </a:cubicBezTo>
                  <a:cubicBezTo>
                    <a:pt x="70" y="238"/>
                    <a:pt x="70" y="238"/>
                    <a:pt x="70" y="238"/>
                  </a:cubicBezTo>
                  <a:cubicBezTo>
                    <a:pt x="70" y="237"/>
                    <a:pt x="70" y="237"/>
                    <a:pt x="70" y="237"/>
                  </a:cubicBezTo>
                  <a:cubicBezTo>
                    <a:pt x="71" y="236"/>
                    <a:pt x="71" y="236"/>
                    <a:pt x="71" y="236"/>
                  </a:cubicBezTo>
                  <a:cubicBezTo>
                    <a:pt x="73" y="236"/>
                    <a:pt x="73" y="236"/>
                    <a:pt x="73" y="236"/>
                  </a:cubicBezTo>
                  <a:cubicBezTo>
                    <a:pt x="73" y="234"/>
                    <a:pt x="73" y="234"/>
                    <a:pt x="73" y="234"/>
                  </a:cubicBezTo>
                  <a:cubicBezTo>
                    <a:pt x="73" y="234"/>
                    <a:pt x="73" y="234"/>
                    <a:pt x="73" y="234"/>
                  </a:cubicBezTo>
                  <a:cubicBezTo>
                    <a:pt x="75" y="234"/>
                    <a:pt x="75" y="234"/>
                    <a:pt x="75" y="234"/>
                  </a:cubicBezTo>
                  <a:cubicBezTo>
                    <a:pt x="76" y="233"/>
                    <a:pt x="76" y="233"/>
                    <a:pt x="76" y="233"/>
                  </a:cubicBezTo>
                  <a:close/>
                  <a:moveTo>
                    <a:pt x="86" y="229"/>
                  </a:moveTo>
                  <a:cubicBezTo>
                    <a:pt x="85" y="229"/>
                    <a:pt x="85" y="229"/>
                    <a:pt x="85" y="229"/>
                  </a:cubicBezTo>
                  <a:cubicBezTo>
                    <a:pt x="84" y="230"/>
                    <a:pt x="84" y="230"/>
                    <a:pt x="84" y="230"/>
                  </a:cubicBezTo>
                  <a:cubicBezTo>
                    <a:pt x="84" y="231"/>
                    <a:pt x="84" y="231"/>
                    <a:pt x="84" y="231"/>
                  </a:cubicBezTo>
                  <a:cubicBezTo>
                    <a:pt x="85" y="232"/>
                    <a:pt x="85" y="232"/>
                    <a:pt x="85" y="232"/>
                  </a:cubicBezTo>
                  <a:cubicBezTo>
                    <a:pt x="85" y="232"/>
                    <a:pt x="85" y="232"/>
                    <a:pt x="85" y="232"/>
                  </a:cubicBezTo>
                  <a:cubicBezTo>
                    <a:pt x="83" y="232"/>
                    <a:pt x="83" y="232"/>
                    <a:pt x="83" y="232"/>
                  </a:cubicBezTo>
                  <a:cubicBezTo>
                    <a:pt x="82" y="232"/>
                    <a:pt x="82" y="232"/>
                    <a:pt x="82" y="232"/>
                  </a:cubicBezTo>
                  <a:cubicBezTo>
                    <a:pt x="82" y="233"/>
                    <a:pt x="82" y="233"/>
                    <a:pt x="82" y="233"/>
                  </a:cubicBezTo>
                  <a:cubicBezTo>
                    <a:pt x="82" y="233"/>
                    <a:pt x="82" y="233"/>
                    <a:pt x="82" y="233"/>
                  </a:cubicBezTo>
                  <a:cubicBezTo>
                    <a:pt x="81" y="235"/>
                    <a:pt x="81" y="235"/>
                    <a:pt x="81" y="235"/>
                  </a:cubicBezTo>
                  <a:cubicBezTo>
                    <a:pt x="80" y="235"/>
                    <a:pt x="80" y="235"/>
                    <a:pt x="80" y="235"/>
                  </a:cubicBezTo>
                  <a:cubicBezTo>
                    <a:pt x="78" y="236"/>
                    <a:pt x="78" y="236"/>
                    <a:pt x="78" y="236"/>
                  </a:cubicBezTo>
                  <a:cubicBezTo>
                    <a:pt x="77" y="236"/>
                    <a:pt x="77" y="236"/>
                    <a:pt x="77" y="236"/>
                  </a:cubicBezTo>
                  <a:cubicBezTo>
                    <a:pt x="77" y="236"/>
                    <a:pt x="77" y="236"/>
                    <a:pt x="77" y="236"/>
                  </a:cubicBezTo>
                  <a:cubicBezTo>
                    <a:pt x="77" y="237"/>
                    <a:pt x="77" y="237"/>
                    <a:pt x="77" y="237"/>
                  </a:cubicBezTo>
                  <a:cubicBezTo>
                    <a:pt x="79" y="237"/>
                    <a:pt x="79" y="237"/>
                    <a:pt x="79" y="237"/>
                  </a:cubicBezTo>
                  <a:cubicBezTo>
                    <a:pt x="81" y="236"/>
                    <a:pt x="81" y="236"/>
                    <a:pt x="81" y="236"/>
                  </a:cubicBezTo>
                  <a:cubicBezTo>
                    <a:pt x="82" y="235"/>
                    <a:pt x="82" y="235"/>
                    <a:pt x="82" y="235"/>
                  </a:cubicBezTo>
                  <a:cubicBezTo>
                    <a:pt x="83" y="236"/>
                    <a:pt x="83" y="236"/>
                    <a:pt x="83" y="236"/>
                  </a:cubicBezTo>
                  <a:cubicBezTo>
                    <a:pt x="83" y="236"/>
                    <a:pt x="83" y="236"/>
                    <a:pt x="83" y="236"/>
                  </a:cubicBezTo>
                  <a:cubicBezTo>
                    <a:pt x="84" y="235"/>
                    <a:pt x="84" y="235"/>
                    <a:pt x="84" y="235"/>
                  </a:cubicBezTo>
                  <a:cubicBezTo>
                    <a:pt x="84" y="234"/>
                    <a:pt x="84" y="234"/>
                    <a:pt x="84" y="234"/>
                  </a:cubicBezTo>
                  <a:cubicBezTo>
                    <a:pt x="85" y="234"/>
                    <a:pt x="85" y="234"/>
                    <a:pt x="85" y="234"/>
                  </a:cubicBezTo>
                  <a:cubicBezTo>
                    <a:pt x="85" y="235"/>
                    <a:pt x="85" y="235"/>
                    <a:pt x="85" y="235"/>
                  </a:cubicBezTo>
                  <a:cubicBezTo>
                    <a:pt x="86" y="235"/>
                    <a:pt x="86" y="235"/>
                    <a:pt x="86" y="235"/>
                  </a:cubicBezTo>
                  <a:cubicBezTo>
                    <a:pt x="87" y="233"/>
                    <a:pt x="87" y="233"/>
                    <a:pt x="87" y="233"/>
                  </a:cubicBezTo>
                  <a:cubicBezTo>
                    <a:pt x="88" y="233"/>
                    <a:pt x="88" y="233"/>
                    <a:pt x="88" y="233"/>
                  </a:cubicBezTo>
                  <a:cubicBezTo>
                    <a:pt x="88" y="232"/>
                    <a:pt x="88" y="232"/>
                    <a:pt x="88" y="232"/>
                  </a:cubicBezTo>
                  <a:cubicBezTo>
                    <a:pt x="87" y="232"/>
                    <a:pt x="87" y="232"/>
                    <a:pt x="87" y="232"/>
                  </a:cubicBezTo>
                  <a:cubicBezTo>
                    <a:pt x="89" y="231"/>
                    <a:pt x="89" y="231"/>
                    <a:pt x="89" y="231"/>
                  </a:cubicBezTo>
                  <a:cubicBezTo>
                    <a:pt x="88" y="230"/>
                    <a:pt x="88" y="230"/>
                    <a:pt x="88" y="230"/>
                  </a:cubicBezTo>
                  <a:cubicBezTo>
                    <a:pt x="87" y="229"/>
                    <a:pt x="87" y="229"/>
                    <a:pt x="87" y="229"/>
                  </a:cubicBezTo>
                  <a:cubicBezTo>
                    <a:pt x="86" y="229"/>
                    <a:pt x="86" y="229"/>
                    <a:pt x="86" y="229"/>
                  </a:cubicBezTo>
                  <a:close/>
                  <a:moveTo>
                    <a:pt x="90" y="230"/>
                  </a:moveTo>
                  <a:cubicBezTo>
                    <a:pt x="90" y="230"/>
                    <a:pt x="90" y="230"/>
                    <a:pt x="90" y="230"/>
                  </a:cubicBezTo>
                  <a:cubicBezTo>
                    <a:pt x="89" y="229"/>
                    <a:pt x="89" y="229"/>
                    <a:pt x="89" y="229"/>
                  </a:cubicBezTo>
                  <a:cubicBezTo>
                    <a:pt x="89" y="230"/>
                    <a:pt x="89" y="230"/>
                    <a:pt x="89" y="230"/>
                  </a:cubicBezTo>
                  <a:cubicBezTo>
                    <a:pt x="90" y="230"/>
                    <a:pt x="90" y="230"/>
                    <a:pt x="90" y="230"/>
                  </a:cubicBezTo>
                  <a:close/>
                  <a:moveTo>
                    <a:pt x="97" y="229"/>
                  </a:moveTo>
                  <a:cubicBezTo>
                    <a:pt x="97" y="229"/>
                    <a:pt x="97" y="229"/>
                    <a:pt x="97" y="229"/>
                  </a:cubicBezTo>
                  <a:cubicBezTo>
                    <a:pt x="98" y="229"/>
                    <a:pt x="98" y="229"/>
                    <a:pt x="98" y="229"/>
                  </a:cubicBezTo>
                  <a:cubicBezTo>
                    <a:pt x="98" y="230"/>
                    <a:pt x="98" y="230"/>
                    <a:pt x="98" y="230"/>
                  </a:cubicBezTo>
                  <a:cubicBezTo>
                    <a:pt x="97" y="230"/>
                    <a:pt x="97" y="230"/>
                    <a:pt x="97" y="230"/>
                  </a:cubicBezTo>
                  <a:cubicBezTo>
                    <a:pt x="97" y="229"/>
                    <a:pt x="97" y="229"/>
                    <a:pt x="97" y="229"/>
                  </a:cubicBezTo>
                  <a:close/>
                  <a:moveTo>
                    <a:pt x="95" y="230"/>
                  </a:moveTo>
                  <a:cubicBezTo>
                    <a:pt x="95" y="229"/>
                    <a:pt x="95" y="229"/>
                    <a:pt x="95" y="229"/>
                  </a:cubicBezTo>
                  <a:cubicBezTo>
                    <a:pt x="96" y="230"/>
                    <a:pt x="96" y="230"/>
                    <a:pt x="96" y="230"/>
                  </a:cubicBezTo>
                  <a:cubicBezTo>
                    <a:pt x="95" y="230"/>
                    <a:pt x="95" y="230"/>
                    <a:pt x="95" y="230"/>
                  </a:cubicBezTo>
                  <a:close/>
                  <a:moveTo>
                    <a:pt x="94" y="229"/>
                  </a:moveTo>
                  <a:cubicBezTo>
                    <a:pt x="94" y="228"/>
                    <a:pt x="94" y="228"/>
                    <a:pt x="94" y="228"/>
                  </a:cubicBezTo>
                  <a:cubicBezTo>
                    <a:pt x="94" y="227"/>
                    <a:pt x="94" y="227"/>
                    <a:pt x="94" y="227"/>
                  </a:cubicBezTo>
                  <a:cubicBezTo>
                    <a:pt x="95" y="227"/>
                    <a:pt x="95" y="227"/>
                    <a:pt x="95" y="227"/>
                  </a:cubicBezTo>
                  <a:cubicBezTo>
                    <a:pt x="95" y="228"/>
                    <a:pt x="95" y="228"/>
                    <a:pt x="95" y="228"/>
                  </a:cubicBezTo>
                  <a:cubicBezTo>
                    <a:pt x="94" y="229"/>
                    <a:pt x="94" y="229"/>
                    <a:pt x="94" y="229"/>
                  </a:cubicBezTo>
                  <a:close/>
                  <a:moveTo>
                    <a:pt x="92" y="227"/>
                  </a:moveTo>
                  <a:cubicBezTo>
                    <a:pt x="91" y="228"/>
                    <a:pt x="91" y="228"/>
                    <a:pt x="91" y="228"/>
                  </a:cubicBezTo>
                  <a:cubicBezTo>
                    <a:pt x="91" y="229"/>
                    <a:pt x="91" y="229"/>
                    <a:pt x="91" y="229"/>
                  </a:cubicBezTo>
                  <a:cubicBezTo>
                    <a:pt x="92" y="230"/>
                    <a:pt x="92" y="230"/>
                    <a:pt x="92" y="230"/>
                  </a:cubicBezTo>
                  <a:cubicBezTo>
                    <a:pt x="93" y="229"/>
                    <a:pt x="93" y="229"/>
                    <a:pt x="93" y="229"/>
                  </a:cubicBezTo>
                  <a:cubicBezTo>
                    <a:pt x="93" y="228"/>
                    <a:pt x="93" y="228"/>
                    <a:pt x="93" y="228"/>
                  </a:cubicBezTo>
                  <a:cubicBezTo>
                    <a:pt x="92" y="228"/>
                    <a:pt x="92" y="228"/>
                    <a:pt x="92" y="228"/>
                  </a:cubicBezTo>
                  <a:cubicBezTo>
                    <a:pt x="92" y="227"/>
                    <a:pt x="92" y="227"/>
                    <a:pt x="92" y="227"/>
                  </a:cubicBezTo>
                  <a:close/>
                  <a:moveTo>
                    <a:pt x="150" y="176"/>
                  </a:moveTo>
                  <a:cubicBezTo>
                    <a:pt x="149" y="176"/>
                    <a:pt x="149" y="176"/>
                    <a:pt x="149" y="176"/>
                  </a:cubicBezTo>
                  <a:cubicBezTo>
                    <a:pt x="151" y="175"/>
                    <a:pt x="151" y="175"/>
                    <a:pt x="151" y="175"/>
                  </a:cubicBezTo>
                  <a:cubicBezTo>
                    <a:pt x="150" y="176"/>
                    <a:pt x="150" y="176"/>
                    <a:pt x="150" y="176"/>
                  </a:cubicBezTo>
                  <a:cubicBezTo>
                    <a:pt x="150" y="176"/>
                    <a:pt x="150" y="176"/>
                    <a:pt x="150" y="176"/>
                  </a:cubicBezTo>
                  <a:close/>
                  <a:moveTo>
                    <a:pt x="147" y="177"/>
                  </a:moveTo>
                  <a:cubicBezTo>
                    <a:pt x="147" y="177"/>
                    <a:pt x="147" y="177"/>
                    <a:pt x="147" y="177"/>
                  </a:cubicBezTo>
                  <a:cubicBezTo>
                    <a:pt x="147" y="176"/>
                    <a:pt x="147" y="176"/>
                    <a:pt x="147" y="176"/>
                  </a:cubicBezTo>
                  <a:cubicBezTo>
                    <a:pt x="148" y="175"/>
                    <a:pt x="148" y="175"/>
                    <a:pt x="148" y="175"/>
                  </a:cubicBezTo>
                  <a:cubicBezTo>
                    <a:pt x="149" y="174"/>
                    <a:pt x="149" y="174"/>
                    <a:pt x="149" y="174"/>
                  </a:cubicBezTo>
                  <a:cubicBezTo>
                    <a:pt x="149" y="175"/>
                    <a:pt x="149" y="175"/>
                    <a:pt x="149" y="175"/>
                  </a:cubicBezTo>
                  <a:cubicBezTo>
                    <a:pt x="148" y="176"/>
                    <a:pt x="148" y="176"/>
                    <a:pt x="148" y="176"/>
                  </a:cubicBezTo>
                  <a:cubicBezTo>
                    <a:pt x="147" y="177"/>
                    <a:pt x="147" y="177"/>
                    <a:pt x="147" y="177"/>
                  </a:cubicBezTo>
                  <a:close/>
                  <a:moveTo>
                    <a:pt x="99" y="225"/>
                  </a:moveTo>
                  <a:cubicBezTo>
                    <a:pt x="100" y="223"/>
                    <a:pt x="100" y="223"/>
                    <a:pt x="100" y="223"/>
                  </a:cubicBezTo>
                  <a:cubicBezTo>
                    <a:pt x="100" y="223"/>
                    <a:pt x="100" y="223"/>
                    <a:pt x="100" y="223"/>
                  </a:cubicBezTo>
                  <a:cubicBezTo>
                    <a:pt x="101" y="223"/>
                    <a:pt x="101" y="223"/>
                    <a:pt x="101" y="223"/>
                  </a:cubicBezTo>
                  <a:cubicBezTo>
                    <a:pt x="102" y="222"/>
                    <a:pt x="102" y="222"/>
                    <a:pt x="102" y="222"/>
                  </a:cubicBezTo>
                  <a:cubicBezTo>
                    <a:pt x="102" y="222"/>
                    <a:pt x="102" y="222"/>
                    <a:pt x="102" y="222"/>
                  </a:cubicBezTo>
                  <a:cubicBezTo>
                    <a:pt x="103" y="220"/>
                    <a:pt x="103" y="220"/>
                    <a:pt x="103" y="220"/>
                  </a:cubicBezTo>
                  <a:cubicBezTo>
                    <a:pt x="104" y="220"/>
                    <a:pt x="104" y="220"/>
                    <a:pt x="104" y="220"/>
                  </a:cubicBezTo>
                  <a:cubicBezTo>
                    <a:pt x="105" y="221"/>
                    <a:pt x="105" y="221"/>
                    <a:pt x="105" y="221"/>
                  </a:cubicBezTo>
                  <a:cubicBezTo>
                    <a:pt x="105" y="220"/>
                    <a:pt x="105" y="220"/>
                    <a:pt x="105" y="220"/>
                  </a:cubicBezTo>
                  <a:cubicBezTo>
                    <a:pt x="107" y="221"/>
                    <a:pt x="107" y="221"/>
                    <a:pt x="107" y="221"/>
                  </a:cubicBezTo>
                  <a:cubicBezTo>
                    <a:pt x="108" y="220"/>
                    <a:pt x="108" y="220"/>
                    <a:pt x="108" y="220"/>
                  </a:cubicBezTo>
                  <a:cubicBezTo>
                    <a:pt x="108" y="220"/>
                    <a:pt x="108" y="220"/>
                    <a:pt x="108" y="220"/>
                  </a:cubicBezTo>
                  <a:cubicBezTo>
                    <a:pt x="110" y="220"/>
                    <a:pt x="110" y="220"/>
                    <a:pt x="110" y="220"/>
                  </a:cubicBezTo>
                  <a:cubicBezTo>
                    <a:pt x="110" y="221"/>
                    <a:pt x="110" y="221"/>
                    <a:pt x="110" y="221"/>
                  </a:cubicBezTo>
                  <a:cubicBezTo>
                    <a:pt x="110" y="222"/>
                    <a:pt x="110" y="222"/>
                    <a:pt x="110" y="222"/>
                  </a:cubicBezTo>
                  <a:cubicBezTo>
                    <a:pt x="112" y="223"/>
                    <a:pt x="112" y="223"/>
                    <a:pt x="112" y="223"/>
                  </a:cubicBezTo>
                  <a:cubicBezTo>
                    <a:pt x="112" y="224"/>
                    <a:pt x="112" y="224"/>
                    <a:pt x="112" y="224"/>
                  </a:cubicBezTo>
                  <a:cubicBezTo>
                    <a:pt x="110" y="224"/>
                    <a:pt x="110" y="224"/>
                    <a:pt x="110" y="224"/>
                  </a:cubicBezTo>
                  <a:cubicBezTo>
                    <a:pt x="109" y="225"/>
                    <a:pt x="109" y="225"/>
                    <a:pt x="109" y="225"/>
                  </a:cubicBezTo>
                  <a:cubicBezTo>
                    <a:pt x="107" y="225"/>
                    <a:pt x="107" y="225"/>
                    <a:pt x="107" y="225"/>
                  </a:cubicBezTo>
                  <a:cubicBezTo>
                    <a:pt x="106" y="224"/>
                    <a:pt x="106" y="224"/>
                    <a:pt x="106" y="224"/>
                  </a:cubicBezTo>
                  <a:cubicBezTo>
                    <a:pt x="103" y="224"/>
                    <a:pt x="103" y="224"/>
                    <a:pt x="103" y="224"/>
                  </a:cubicBezTo>
                  <a:cubicBezTo>
                    <a:pt x="102" y="226"/>
                    <a:pt x="102" y="226"/>
                    <a:pt x="102" y="226"/>
                  </a:cubicBezTo>
                  <a:cubicBezTo>
                    <a:pt x="102" y="226"/>
                    <a:pt x="102" y="226"/>
                    <a:pt x="102" y="226"/>
                  </a:cubicBezTo>
                  <a:cubicBezTo>
                    <a:pt x="101" y="226"/>
                    <a:pt x="101" y="226"/>
                    <a:pt x="101" y="226"/>
                  </a:cubicBezTo>
                  <a:cubicBezTo>
                    <a:pt x="100" y="226"/>
                    <a:pt x="100" y="226"/>
                    <a:pt x="100" y="226"/>
                  </a:cubicBezTo>
                  <a:lnTo>
                    <a:pt x="99" y="22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3" name="Freeform 171"/>
            <p:cNvSpPr>
              <a:spLocks/>
            </p:cNvSpPr>
            <p:nvPr/>
          </p:nvSpPr>
          <p:spPr bwMode="auto">
            <a:xfrm>
              <a:off x="2392315" y="4114463"/>
              <a:ext cx="7255" cy="2419"/>
            </a:xfrm>
            <a:custGeom>
              <a:avLst/>
              <a:gdLst>
                <a:gd name="T0" fmla="*/ 3 w 3"/>
                <a:gd name="T1" fmla="*/ 0 h 1"/>
                <a:gd name="T2" fmla="*/ 1 w 3"/>
                <a:gd name="T3" fmla="*/ 0 h 1"/>
                <a:gd name="T4" fmla="*/ 0 w 3"/>
                <a:gd name="T5" fmla="*/ 1 h 1"/>
                <a:gd name="T6" fmla="*/ 1 w 3"/>
                <a:gd name="T7" fmla="*/ 1 h 1"/>
                <a:gd name="T8" fmla="*/ 3 w 3"/>
                <a:gd name="T9" fmla="*/ 0 h 1"/>
                <a:gd name="T10" fmla="*/ 3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3" y="0"/>
                  </a:moveTo>
                  <a:lnTo>
                    <a:pt x="1" y="0"/>
                  </a:lnTo>
                  <a:lnTo>
                    <a:pt x="0" y="1"/>
                  </a:lnTo>
                  <a:lnTo>
                    <a:pt x="1" y="1"/>
                  </a:lnTo>
                  <a:lnTo>
                    <a:pt x="3" y="0"/>
                  </a:ln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4" name="Freeform 172"/>
            <p:cNvSpPr>
              <a:spLocks/>
            </p:cNvSpPr>
            <p:nvPr/>
          </p:nvSpPr>
          <p:spPr bwMode="auto">
            <a:xfrm>
              <a:off x="2469690" y="4138643"/>
              <a:ext cx="58032" cy="24180"/>
            </a:xfrm>
            <a:custGeom>
              <a:avLst/>
              <a:gdLst>
                <a:gd name="T0" fmla="*/ 3 w 24"/>
                <a:gd name="T1" fmla="*/ 0 h 10"/>
                <a:gd name="T2" fmla="*/ 5 w 24"/>
                <a:gd name="T3" fmla="*/ 0 h 10"/>
                <a:gd name="T4" fmla="*/ 8 w 24"/>
                <a:gd name="T5" fmla="*/ 0 h 10"/>
                <a:gd name="T6" fmla="*/ 17 w 24"/>
                <a:gd name="T7" fmla="*/ 0 h 10"/>
                <a:gd name="T8" fmla="*/ 19 w 24"/>
                <a:gd name="T9" fmla="*/ 3 h 10"/>
                <a:gd name="T10" fmla="*/ 22 w 24"/>
                <a:gd name="T11" fmla="*/ 3 h 10"/>
                <a:gd name="T12" fmla="*/ 24 w 24"/>
                <a:gd name="T13" fmla="*/ 5 h 10"/>
                <a:gd name="T14" fmla="*/ 24 w 24"/>
                <a:gd name="T15" fmla="*/ 7 h 10"/>
                <a:gd name="T16" fmla="*/ 20 w 24"/>
                <a:gd name="T17" fmla="*/ 7 h 10"/>
                <a:gd name="T18" fmla="*/ 19 w 24"/>
                <a:gd name="T19" fmla="*/ 7 h 10"/>
                <a:gd name="T20" fmla="*/ 17 w 24"/>
                <a:gd name="T21" fmla="*/ 8 h 10"/>
                <a:gd name="T22" fmla="*/ 17 w 24"/>
                <a:gd name="T23" fmla="*/ 8 h 10"/>
                <a:gd name="T24" fmla="*/ 15 w 24"/>
                <a:gd name="T25" fmla="*/ 7 h 10"/>
                <a:gd name="T26" fmla="*/ 14 w 24"/>
                <a:gd name="T27" fmla="*/ 7 h 10"/>
                <a:gd name="T28" fmla="*/ 14 w 24"/>
                <a:gd name="T29" fmla="*/ 10 h 10"/>
                <a:gd name="T30" fmla="*/ 12 w 24"/>
                <a:gd name="T31" fmla="*/ 8 h 10"/>
                <a:gd name="T32" fmla="*/ 10 w 24"/>
                <a:gd name="T33" fmla="*/ 8 h 10"/>
                <a:gd name="T34" fmla="*/ 7 w 24"/>
                <a:gd name="T35" fmla="*/ 8 h 10"/>
                <a:gd name="T36" fmla="*/ 5 w 24"/>
                <a:gd name="T37" fmla="*/ 7 h 10"/>
                <a:gd name="T38" fmla="*/ 5 w 24"/>
                <a:gd name="T39" fmla="*/ 3 h 10"/>
                <a:gd name="T40" fmla="*/ 3 w 24"/>
                <a:gd name="T41" fmla="*/ 3 h 10"/>
                <a:gd name="T42" fmla="*/ 2 w 24"/>
                <a:gd name="T43" fmla="*/ 3 h 10"/>
                <a:gd name="T44" fmla="*/ 0 w 24"/>
                <a:gd name="T45" fmla="*/ 2 h 10"/>
                <a:gd name="T46" fmla="*/ 2 w 24"/>
                <a:gd name="T47" fmla="*/ 0 h 10"/>
                <a:gd name="T48" fmla="*/ 3 w 24"/>
                <a:gd name="T49" fmla="*/ 0 h 10"/>
                <a:gd name="T50" fmla="*/ 3 w 24"/>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 h="10">
                  <a:moveTo>
                    <a:pt x="3" y="0"/>
                  </a:moveTo>
                  <a:lnTo>
                    <a:pt x="5" y="0"/>
                  </a:lnTo>
                  <a:lnTo>
                    <a:pt x="8" y="0"/>
                  </a:lnTo>
                  <a:lnTo>
                    <a:pt x="17" y="0"/>
                  </a:lnTo>
                  <a:lnTo>
                    <a:pt x="19" y="3"/>
                  </a:lnTo>
                  <a:lnTo>
                    <a:pt x="22" y="3"/>
                  </a:lnTo>
                  <a:lnTo>
                    <a:pt x="24" y="5"/>
                  </a:lnTo>
                  <a:lnTo>
                    <a:pt x="24" y="7"/>
                  </a:lnTo>
                  <a:lnTo>
                    <a:pt x="20" y="7"/>
                  </a:lnTo>
                  <a:lnTo>
                    <a:pt x="19" y="7"/>
                  </a:lnTo>
                  <a:lnTo>
                    <a:pt x="17" y="8"/>
                  </a:lnTo>
                  <a:lnTo>
                    <a:pt x="17" y="8"/>
                  </a:lnTo>
                  <a:lnTo>
                    <a:pt x="15" y="7"/>
                  </a:lnTo>
                  <a:lnTo>
                    <a:pt x="14" y="7"/>
                  </a:lnTo>
                  <a:lnTo>
                    <a:pt x="14" y="10"/>
                  </a:lnTo>
                  <a:lnTo>
                    <a:pt x="12" y="8"/>
                  </a:lnTo>
                  <a:lnTo>
                    <a:pt x="10" y="8"/>
                  </a:lnTo>
                  <a:lnTo>
                    <a:pt x="7" y="8"/>
                  </a:lnTo>
                  <a:lnTo>
                    <a:pt x="5" y="7"/>
                  </a:lnTo>
                  <a:lnTo>
                    <a:pt x="5" y="3"/>
                  </a:lnTo>
                  <a:lnTo>
                    <a:pt x="3" y="3"/>
                  </a:lnTo>
                  <a:lnTo>
                    <a:pt x="2" y="3"/>
                  </a:lnTo>
                  <a:lnTo>
                    <a:pt x="0" y="2"/>
                  </a:lnTo>
                  <a:lnTo>
                    <a:pt x="2" y="0"/>
                  </a:lnTo>
                  <a:lnTo>
                    <a:pt x="3" y="0"/>
                  </a:ln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5" name="Freeform 173"/>
            <p:cNvSpPr>
              <a:spLocks noEditPoints="1"/>
            </p:cNvSpPr>
            <p:nvPr/>
          </p:nvSpPr>
          <p:spPr bwMode="auto">
            <a:xfrm>
              <a:off x="2571245" y="4092700"/>
              <a:ext cx="70122" cy="58032"/>
            </a:xfrm>
            <a:custGeom>
              <a:avLst/>
              <a:gdLst>
                <a:gd name="T0" fmla="*/ 15 w 17"/>
                <a:gd name="T1" fmla="*/ 13 h 14"/>
                <a:gd name="T2" fmla="*/ 16 w 17"/>
                <a:gd name="T3" fmla="*/ 10 h 14"/>
                <a:gd name="T4" fmla="*/ 16 w 17"/>
                <a:gd name="T5" fmla="*/ 8 h 14"/>
                <a:gd name="T6" fmla="*/ 17 w 17"/>
                <a:gd name="T7" fmla="*/ 7 h 14"/>
                <a:gd name="T8" fmla="*/ 17 w 17"/>
                <a:gd name="T9" fmla="*/ 5 h 14"/>
                <a:gd name="T10" fmla="*/ 17 w 17"/>
                <a:gd name="T11" fmla="*/ 3 h 14"/>
                <a:gd name="T12" fmla="*/ 16 w 17"/>
                <a:gd name="T13" fmla="*/ 3 h 14"/>
                <a:gd name="T14" fmla="*/ 14 w 17"/>
                <a:gd name="T15" fmla="*/ 2 h 14"/>
                <a:gd name="T16" fmla="*/ 10 w 17"/>
                <a:gd name="T17" fmla="*/ 2 h 14"/>
                <a:gd name="T18" fmla="*/ 7 w 17"/>
                <a:gd name="T19" fmla="*/ 2 h 14"/>
                <a:gd name="T20" fmla="*/ 8 w 17"/>
                <a:gd name="T21" fmla="*/ 3 h 14"/>
                <a:gd name="T22" fmla="*/ 11 w 17"/>
                <a:gd name="T23" fmla="*/ 5 h 14"/>
                <a:gd name="T24" fmla="*/ 11 w 17"/>
                <a:gd name="T25" fmla="*/ 7 h 14"/>
                <a:gd name="T26" fmla="*/ 13 w 17"/>
                <a:gd name="T27" fmla="*/ 9 h 14"/>
                <a:gd name="T28" fmla="*/ 14 w 17"/>
                <a:gd name="T29" fmla="*/ 11 h 14"/>
                <a:gd name="T30" fmla="*/ 11 w 17"/>
                <a:gd name="T31" fmla="*/ 11 h 14"/>
                <a:gd name="T32" fmla="*/ 8 w 17"/>
                <a:gd name="T33" fmla="*/ 11 h 14"/>
                <a:gd name="T34" fmla="*/ 5 w 17"/>
                <a:gd name="T35" fmla="*/ 11 h 14"/>
                <a:gd name="T36" fmla="*/ 5 w 17"/>
                <a:gd name="T37" fmla="*/ 10 h 14"/>
                <a:gd name="T38" fmla="*/ 2 w 17"/>
                <a:gd name="T39" fmla="*/ 10 h 14"/>
                <a:gd name="T40" fmla="*/ 0 w 17"/>
                <a:gd name="T41" fmla="*/ 11 h 14"/>
                <a:gd name="T42" fmla="*/ 2 w 17"/>
                <a:gd name="T43" fmla="*/ 12 h 14"/>
                <a:gd name="T44" fmla="*/ 4 w 17"/>
                <a:gd name="T45" fmla="*/ 14 h 14"/>
                <a:gd name="T46" fmla="*/ 5 w 17"/>
                <a:gd name="T47" fmla="*/ 13 h 14"/>
                <a:gd name="T48" fmla="*/ 9 w 17"/>
                <a:gd name="T49" fmla="*/ 13 h 14"/>
                <a:gd name="T50" fmla="*/ 13 w 17"/>
                <a:gd name="T51" fmla="*/ 13 h 14"/>
                <a:gd name="T52" fmla="*/ 15 w 17"/>
                <a:gd name="T53" fmla="*/ 14 h 14"/>
                <a:gd name="T54" fmla="*/ 11 w 17"/>
                <a:gd name="T55" fmla="*/ 0 h 14"/>
                <a:gd name="T56" fmla="*/ 11 w 17"/>
                <a:gd name="T57" fmla="*/ 1 h 14"/>
                <a:gd name="T58" fmla="*/ 7 w 17"/>
                <a:gd name="T59" fmla="*/ 8 h 14"/>
                <a:gd name="T60" fmla="*/ 10 w 17"/>
                <a:gd name="T61" fmla="*/ 8 h 14"/>
                <a:gd name="T62" fmla="*/ 8 w 17"/>
                <a:gd name="T63"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4">
                  <a:moveTo>
                    <a:pt x="15" y="14"/>
                  </a:moveTo>
                  <a:cubicBezTo>
                    <a:pt x="15" y="13"/>
                    <a:pt x="15" y="13"/>
                    <a:pt x="15" y="13"/>
                  </a:cubicBezTo>
                  <a:cubicBezTo>
                    <a:pt x="16" y="11"/>
                    <a:pt x="16" y="11"/>
                    <a:pt x="16" y="11"/>
                  </a:cubicBezTo>
                  <a:cubicBezTo>
                    <a:pt x="16" y="10"/>
                    <a:pt x="16" y="10"/>
                    <a:pt x="16" y="10"/>
                  </a:cubicBezTo>
                  <a:cubicBezTo>
                    <a:pt x="16" y="9"/>
                    <a:pt x="16" y="9"/>
                    <a:pt x="16" y="9"/>
                  </a:cubicBezTo>
                  <a:cubicBezTo>
                    <a:pt x="16" y="8"/>
                    <a:pt x="16" y="8"/>
                    <a:pt x="16" y="8"/>
                  </a:cubicBezTo>
                  <a:cubicBezTo>
                    <a:pt x="16" y="8"/>
                    <a:pt x="16" y="8"/>
                    <a:pt x="16" y="8"/>
                  </a:cubicBezTo>
                  <a:cubicBezTo>
                    <a:pt x="17" y="7"/>
                    <a:pt x="17" y="7"/>
                    <a:pt x="17" y="7"/>
                  </a:cubicBezTo>
                  <a:cubicBezTo>
                    <a:pt x="17" y="6"/>
                    <a:pt x="17" y="6"/>
                    <a:pt x="17" y="6"/>
                  </a:cubicBezTo>
                  <a:cubicBezTo>
                    <a:pt x="17" y="5"/>
                    <a:pt x="17" y="5"/>
                    <a:pt x="17" y="5"/>
                  </a:cubicBezTo>
                  <a:cubicBezTo>
                    <a:pt x="17" y="4"/>
                    <a:pt x="17" y="4"/>
                    <a:pt x="17" y="4"/>
                  </a:cubicBezTo>
                  <a:cubicBezTo>
                    <a:pt x="17" y="3"/>
                    <a:pt x="17" y="3"/>
                    <a:pt x="17" y="3"/>
                  </a:cubicBezTo>
                  <a:cubicBezTo>
                    <a:pt x="17" y="3"/>
                    <a:pt x="17" y="3"/>
                    <a:pt x="17" y="3"/>
                  </a:cubicBezTo>
                  <a:cubicBezTo>
                    <a:pt x="16" y="3"/>
                    <a:pt x="16" y="3"/>
                    <a:pt x="16" y="3"/>
                  </a:cubicBezTo>
                  <a:cubicBezTo>
                    <a:pt x="15" y="3"/>
                    <a:pt x="15" y="3"/>
                    <a:pt x="15" y="3"/>
                  </a:cubicBezTo>
                  <a:cubicBezTo>
                    <a:pt x="14" y="2"/>
                    <a:pt x="14" y="2"/>
                    <a:pt x="14" y="2"/>
                  </a:cubicBezTo>
                  <a:cubicBezTo>
                    <a:pt x="11" y="2"/>
                    <a:pt x="11" y="2"/>
                    <a:pt x="11" y="2"/>
                  </a:cubicBezTo>
                  <a:cubicBezTo>
                    <a:pt x="10" y="2"/>
                    <a:pt x="10" y="2"/>
                    <a:pt x="10" y="2"/>
                  </a:cubicBezTo>
                  <a:cubicBezTo>
                    <a:pt x="9" y="2"/>
                    <a:pt x="9" y="2"/>
                    <a:pt x="9" y="2"/>
                  </a:cubicBezTo>
                  <a:cubicBezTo>
                    <a:pt x="7" y="2"/>
                    <a:pt x="7" y="2"/>
                    <a:pt x="7" y="2"/>
                  </a:cubicBezTo>
                  <a:cubicBezTo>
                    <a:pt x="7" y="2"/>
                    <a:pt x="7" y="2"/>
                    <a:pt x="7" y="2"/>
                  </a:cubicBezTo>
                  <a:cubicBezTo>
                    <a:pt x="8" y="3"/>
                    <a:pt x="8" y="3"/>
                    <a:pt x="8" y="3"/>
                  </a:cubicBezTo>
                  <a:cubicBezTo>
                    <a:pt x="11" y="4"/>
                    <a:pt x="11" y="4"/>
                    <a:pt x="11" y="4"/>
                  </a:cubicBezTo>
                  <a:cubicBezTo>
                    <a:pt x="11" y="5"/>
                    <a:pt x="11" y="5"/>
                    <a:pt x="11" y="5"/>
                  </a:cubicBezTo>
                  <a:cubicBezTo>
                    <a:pt x="11" y="6"/>
                    <a:pt x="11" y="6"/>
                    <a:pt x="11" y="6"/>
                  </a:cubicBezTo>
                  <a:cubicBezTo>
                    <a:pt x="11" y="7"/>
                    <a:pt x="11" y="7"/>
                    <a:pt x="11" y="7"/>
                  </a:cubicBezTo>
                  <a:cubicBezTo>
                    <a:pt x="11" y="8"/>
                    <a:pt x="11" y="8"/>
                    <a:pt x="11" y="8"/>
                  </a:cubicBezTo>
                  <a:cubicBezTo>
                    <a:pt x="13" y="9"/>
                    <a:pt x="13" y="9"/>
                    <a:pt x="13" y="9"/>
                  </a:cubicBezTo>
                  <a:cubicBezTo>
                    <a:pt x="14" y="10"/>
                    <a:pt x="14" y="10"/>
                    <a:pt x="14" y="10"/>
                  </a:cubicBezTo>
                  <a:cubicBezTo>
                    <a:pt x="14" y="11"/>
                    <a:pt x="14" y="11"/>
                    <a:pt x="14" y="11"/>
                  </a:cubicBezTo>
                  <a:cubicBezTo>
                    <a:pt x="11" y="11"/>
                    <a:pt x="11" y="11"/>
                    <a:pt x="11" y="11"/>
                  </a:cubicBezTo>
                  <a:cubicBezTo>
                    <a:pt x="11" y="11"/>
                    <a:pt x="11" y="11"/>
                    <a:pt x="11" y="11"/>
                  </a:cubicBezTo>
                  <a:cubicBezTo>
                    <a:pt x="9" y="11"/>
                    <a:pt x="9" y="11"/>
                    <a:pt x="9" y="11"/>
                  </a:cubicBezTo>
                  <a:cubicBezTo>
                    <a:pt x="8" y="11"/>
                    <a:pt x="8" y="11"/>
                    <a:pt x="8" y="11"/>
                  </a:cubicBezTo>
                  <a:cubicBezTo>
                    <a:pt x="7" y="10"/>
                    <a:pt x="7" y="10"/>
                    <a:pt x="7" y="10"/>
                  </a:cubicBezTo>
                  <a:cubicBezTo>
                    <a:pt x="5" y="11"/>
                    <a:pt x="5" y="11"/>
                    <a:pt x="5" y="11"/>
                  </a:cubicBezTo>
                  <a:cubicBezTo>
                    <a:pt x="5" y="10"/>
                    <a:pt x="5" y="10"/>
                    <a:pt x="5" y="10"/>
                  </a:cubicBezTo>
                  <a:cubicBezTo>
                    <a:pt x="5" y="10"/>
                    <a:pt x="5" y="10"/>
                    <a:pt x="5" y="10"/>
                  </a:cubicBezTo>
                  <a:cubicBezTo>
                    <a:pt x="3" y="11"/>
                    <a:pt x="3" y="11"/>
                    <a:pt x="3" y="11"/>
                  </a:cubicBezTo>
                  <a:cubicBezTo>
                    <a:pt x="2" y="10"/>
                    <a:pt x="2" y="10"/>
                    <a:pt x="2" y="10"/>
                  </a:cubicBezTo>
                  <a:cubicBezTo>
                    <a:pt x="0" y="10"/>
                    <a:pt x="0" y="10"/>
                    <a:pt x="0" y="10"/>
                  </a:cubicBezTo>
                  <a:cubicBezTo>
                    <a:pt x="0" y="11"/>
                    <a:pt x="0" y="11"/>
                    <a:pt x="0" y="11"/>
                  </a:cubicBezTo>
                  <a:cubicBezTo>
                    <a:pt x="0" y="12"/>
                    <a:pt x="0" y="12"/>
                    <a:pt x="0" y="12"/>
                  </a:cubicBezTo>
                  <a:cubicBezTo>
                    <a:pt x="2" y="12"/>
                    <a:pt x="2" y="12"/>
                    <a:pt x="2" y="12"/>
                  </a:cubicBezTo>
                  <a:cubicBezTo>
                    <a:pt x="3" y="14"/>
                    <a:pt x="3" y="14"/>
                    <a:pt x="3" y="14"/>
                  </a:cubicBezTo>
                  <a:cubicBezTo>
                    <a:pt x="4" y="14"/>
                    <a:pt x="4" y="14"/>
                    <a:pt x="4" y="14"/>
                  </a:cubicBezTo>
                  <a:cubicBezTo>
                    <a:pt x="4" y="13"/>
                    <a:pt x="4" y="13"/>
                    <a:pt x="4" y="13"/>
                  </a:cubicBezTo>
                  <a:cubicBezTo>
                    <a:pt x="5" y="13"/>
                    <a:pt x="5" y="13"/>
                    <a:pt x="5" y="13"/>
                  </a:cubicBezTo>
                  <a:cubicBezTo>
                    <a:pt x="7" y="13"/>
                    <a:pt x="7" y="13"/>
                    <a:pt x="7" y="13"/>
                  </a:cubicBezTo>
                  <a:cubicBezTo>
                    <a:pt x="9" y="13"/>
                    <a:pt x="9" y="13"/>
                    <a:pt x="9" y="13"/>
                  </a:cubicBezTo>
                  <a:cubicBezTo>
                    <a:pt x="12" y="13"/>
                    <a:pt x="12" y="13"/>
                    <a:pt x="12" y="13"/>
                  </a:cubicBezTo>
                  <a:cubicBezTo>
                    <a:pt x="13" y="13"/>
                    <a:pt x="13" y="13"/>
                    <a:pt x="13" y="13"/>
                  </a:cubicBezTo>
                  <a:cubicBezTo>
                    <a:pt x="14" y="13"/>
                    <a:pt x="14" y="13"/>
                    <a:pt x="14" y="13"/>
                  </a:cubicBezTo>
                  <a:cubicBezTo>
                    <a:pt x="15" y="14"/>
                    <a:pt x="15" y="14"/>
                    <a:pt x="15" y="14"/>
                  </a:cubicBezTo>
                  <a:close/>
                  <a:moveTo>
                    <a:pt x="10" y="0"/>
                  </a:moveTo>
                  <a:cubicBezTo>
                    <a:pt x="11" y="0"/>
                    <a:pt x="11" y="0"/>
                    <a:pt x="11" y="0"/>
                  </a:cubicBezTo>
                  <a:cubicBezTo>
                    <a:pt x="13" y="1"/>
                    <a:pt x="13" y="1"/>
                    <a:pt x="13" y="1"/>
                  </a:cubicBezTo>
                  <a:cubicBezTo>
                    <a:pt x="11" y="1"/>
                    <a:pt x="11" y="1"/>
                    <a:pt x="11" y="1"/>
                  </a:cubicBezTo>
                  <a:cubicBezTo>
                    <a:pt x="10" y="0"/>
                    <a:pt x="10" y="0"/>
                    <a:pt x="10" y="0"/>
                  </a:cubicBezTo>
                  <a:close/>
                  <a:moveTo>
                    <a:pt x="7" y="8"/>
                  </a:moveTo>
                  <a:cubicBezTo>
                    <a:pt x="9" y="7"/>
                    <a:pt x="9" y="7"/>
                    <a:pt x="9" y="7"/>
                  </a:cubicBezTo>
                  <a:cubicBezTo>
                    <a:pt x="10" y="8"/>
                    <a:pt x="10" y="8"/>
                    <a:pt x="10" y="8"/>
                  </a:cubicBezTo>
                  <a:cubicBezTo>
                    <a:pt x="10" y="9"/>
                    <a:pt x="10" y="9"/>
                    <a:pt x="10" y="9"/>
                  </a:cubicBezTo>
                  <a:cubicBezTo>
                    <a:pt x="8" y="9"/>
                    <a:pt x="8" y="9"/>
                    <a:pt x="8" y="9"/>
                  </a:cubicBezTo>
                  <a:lnTo>
                    <a:pt x="7" y="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6" name="Freeform 174"/>
            <p:cNvSpPr>
              <a:spLocks noEditPoints="1"/>
            </p:cNvSpPr>
            <p:nvPr/>
          </p:nvSpPr>
          <p:spPr bwMode="auto">
            <a:xfrm>
              <a:off x="2305267" y="4008072"/>
              <a:ext cx="275650" cy="96719"/>
            </a:xfrm>
            <a:custGeom>
              <a:avLst/>
              <a:gdLst>
                <a:gd name="T0" fmla="*/ 24 w 114"/>
                <a:gd name="T1" fmla="*/ 15 h 40"/>
                <a:gd name="T2" fmla="*/ 24 w 114"/>
                <a:gd name="T3" fmla="*/ 20 h 40"/>
                <a:gd name="T4" fmla="*/ 22 w 114"/>
                <a:gd name="T5" fmla="*/ 18 h 40"/>
                <a:gd name="T6" fmla="*/ 22 w 114"/>
                <a:gd name="T7" fmla="*/ 17 h 40"/>
                <a:gd name="T8" fmla="*/ 22 w 114"/>
                <a:gd name="T9" fmla="*/ 15 h 40"/>
                <a:gd name="T10" fmla="*/ 7 w 114"/>
                <a:gd name="T11" fmla="*/ 13 h 40"/>
                <a:gd name="T12" fmla="*/ 0 w 114"/>
                <a:gd name="T13" fmla="*/ 13 h 40"/>
                <a:gd name="T14" fmla="*/ 5 w 114"/>
                <a:gd name="T15" fmla="*/ 13 h 40"/>
                <a:gd name="T16" fmla="*/ 8 w 114"/>
                <a:gd name="T17" fmla="*/ 15 h 40"/>
                <a:gd name="T18" fmla="*/ 15 w 114"/>
                <a:gd name="T19" fmla="*/ 11 h 40"/>
                <a:gd name="T20" fmla="*/ 19 w 114"/>
                <a:gd name="T21" fmla="*/ 11 h 40"/>
                <a:gd name="T22" fmla="*/ 25 w 114"/>
                <a:gd name="T23" fmla="*/ 5 h 40"/>
                <a:gd name="T24" fmla="*/ 36 w 114"/>
                <a:gd name="T25" fmla="*/ 6 h 40"/>
                <a:gd name="T26" fmla="*/ 32 w 114"/>
                <a:gd name="T27" fmla="*/ 8 h 40"/>
                <a:gd name="T28" fmla="*/ 39 w 114"/>
                <a:gd name="T29" fmla="*/ 11 h 40"/>
                <a:gd name="T30" fmla="*/ 44 w 114"/>
                <a:gd name="T31" fmla="*/ 13 h 40"/>
                <a:gd name="T32" fmla="*/ 49 w 114"/>
                <a:gd name="T33" fmla="*/ 11 h 40"/>
                <a:gd name="T34" fmla="*/ 54 w 114"/>
                <a:gd name="T35" fmla="*/ 17 h 40"/>
                <a:gd name="T36" fmla="*/ 59 w 114"/>
                <a:gd name="T37" fmla="*/ 18 h 40"/>
                <a:gd name="T38" fmla="*/ 66 w 114"/>
                <a:gd name="T39" fmla="*/ 17 h 40"/>
                <a:gd name="T40" fmla="*/ 73 w 114"/>
                <a:gd name="T41" fmla="*/ 28 h 40"/>
                <a:gd name="T42" fmla="*/ 78 w 114"/>
                <a:gd name="T43" fmla="*/ 28 h 40"/>
                <a:gd name="T44" fmla="*/ 85 w 114"/>
                <a:gd name="T45" fmla="*/ 30 h 40"/>
                <a:gd name="T46" fmla="*/ 78 w 114"/>
                <a:gd name="T47" fmla="*/ 37 h 40"/>
                <a:gd name="T48" fmla="*/ 83 w 114"/>
                <a:gd name="T49" fmla="*/ 39 h 40"/>
                <a:gd name="T50" fmla="*/ 93 w 114"/>
                <a:gd name="T51" fmla="*/ 39 h 40"/>
                <a:gd name="T52" fmla="*/ 104 w 114"/>
                <a:gd name="T53" fmla="*/ 37 h 40"/>
                <a:gd name="T54" fmla="*/ 110 w 114"/>
                <a:gd name="T55" fmla="*/ 37 h 40"/>
                <a:gd name="T56" fmla="*/ 114 w 114"/>
                <a:gd name="T57" fmla="*/ 32 h 40"/>
                <a:gd name="T58" fmla="*/ 105 w 114"/>
                <a:gd name="T59" fmla="*/ 28 h 40"/>
                <a:gd name="T60" fmla="*/ 99 w 114"/>
                <a:gd name="T61" fmla="*/ 27 h 40"/>
                <a:gd name="T62" fmla="*/ 97 w 114"/>
                <a:gd name="T63" fmla="*/ 23 h 40"/>
                <a:gd name="T64" fmla="*/ 90 w 114"/>
                <a:gd name="T65" fmla="*/ 22 h 40"/>
                <a:gd name="T66" fmla="*/ 83 w 114"/>
                <a:gd name="T67" fmla="*/ 20 h 40"/>
                <a:gd name="T68" fmla="*/ 82 w 114"/>
                <a:gd name="T69" fmla="*/ 17 h 40"/>
                <a:gd name="T70" fmla="*/ 76 w 114"/>
                <a:gd name="T71" fmla="*/ 17 h 40"/>
                <a:gd name="T72" fmla="*/ 68 w 114"/>
                <a:gd name="T73" fmla="*/ 10 h 40"/>
                <a:gd name="T74" fmla="*/ 59 w 114"/>
                <a:gd name="T75" fmla="*/ 6 h 40"/>
                <a:gd name="T76" fmla="*/ 54 w 114"/>
                <a:gd name="T77" fmla="*/ 3 h 40"/>
                <a:gd name="T78" fmla="*/ 41 w 114"/>
                <a:gd name="T79" fmla="*/ 1 h 40"/>
                <a:gd name="T80" fmla="*/ 29 w 114"/>
                <a:gd name="T81" fmla="*/ 0 h 40"/>
                <a:gd name="T82" fmla="*/ 17 w 114"/>
                <a:gd name="T83" fmla="*/ 1 h 40"/>
                <a:gd name="T84" fmla="*/ 8 w 114"/>
                <a:gd name="T85" fmla="*/ 6 h 40"/>
                <a:gd name="T86" fmla="*/ 7 w 114"/>
                <a:gd name="T8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 h="40">
                  <a:moveTo>
                    <a:pt x="22" y="15"/>
                  </a:moveTo>
                  <a:lnTo>
                    <a:pt x="22" y="13"/>
                  </a:lnTo>
                  <a:lnTo>
                    <a:pt x="24" y="15"/>
                  </a:lnTo>
                  <a:lnTo>
                    <a:pt x="27" y="17"/>
                  </a:lnTo>
                  <a:lnTo>
                    <a:pt x="25" y="18"/>
                  </a:lnTo>
                  <a:lnTo>
                    <a:pt x="24" y="20"/>
                  </a:lnTo>
                  <a:lnTo>
                    <a:pt x="20" y="18"/>
                  </a:lnTo>
                  <a:lnTo>
                    <a:pt x="20" y="17"/>
                  </a:lnTo>
                  <a:lnTo>
                    <a:pt x="22" y="18"/>
                  </a:lnTo>
                  <a:lnTo>
                    <a:pt x="22" y="18"/>
                  </a:lnTo>
                  <a:lnTo>
                    <a:pt x="24" y="17"/>
                  </a:lnTo>
                  <a:lnTo>
                    <a:pt x="22" y="17"/>
                  </a:lnTo>
                  <a:lnTo>
                    <a:pt x="22" y="15"/>
                  </a:lnTo>
                  <a:lnTo>
                    <a:pt x="22" y="15"/>
                  </a:lnTo>
                  <a:lnTo>
                    <a:pt x="22" y="15"/>
                  </a:lnTo>
                  <a:close/>
                  <a:moveTo>
                    <a:pt x="7" y="10"/>
                  </a:moveTo>
                  <a:lnTo>
                    <a:pt x="8" y="11"/>
                  </a:lnTo>
                  <a:lnTo>
                    <a:pt x="7" y="13"/>
                  </a:lnTo>
                  <a:lnTo>
                    <a:pt x="5" y="11"/>
                  </a:lnTo>
                  <a:lnTo>
                    <a:pt x="2" y="15"/>
                  </a:lnTo>
                  <a:lnTo>
                    <a:pt x="0" y="13"/>
                  </a:lnTo>
                  <a:lnTo>
                    <a:pt x="0" y="15"/>
                  </a:lnTo>
                  <a:lnTo>
                    <a:pt x="2" y="17"/>
                  </a:lnTo>
                  <a:lnTo>
                    <a:pt x="5" y="13"/>
                  </a:lnTo>
                  <a:lnTo>
                    <a:pt x="5" y="13"/>
                  </a:lnTo>
                  <a:lnTo>
                    <a:pt x="5" y="15"/>
                  </a:lnTo>
                  <a:lnTo>
                    <a:pt x="8" y="15"/>
                  </a:lnTo>
                  <a:lnTo>
                    <a:pt x="10" y="13"/>
                  </a:lnTo>
                  <a:lnTo>
                    <a:pt x="12" y="11"/>
                  </a:lnTo>
                  <a:lnTo>
                    <a:pt x="15" y="11"/>
                  </a:lnTo>
                  <a:lnTo>
                    <a:pt x="15" y="10"/>
                  </a:lnTo>
                  <a:lnTo>
                    <a:pt x="17" y="11"/>
                  </a:lnTo>
                  <a:lnTo>
                    <a:pt x="19" y="11"/>
                  </a:lnTo>
                  <a:lnTo>
                    <a:pt x="22" y="6"/>
                  </a:lnTo>
                  <a:lnTo>
                    <a:pt x="24" y="6"/>
                  </a:lnTo>
                  <a:lnTo>
                    <a:pt x="25" y="5"/>
                  </a:lnTo>
                  <a:lnTo>
                    <a:pt x="29" y="6"/>
                  </a:lnTo>
                  <a:lnTo>
                    <a:pt x="31" y="6"/>
                  </a:lnTo>
                  <a:lnTo>
                    <a:pt x="36" y="6"/>
                  </a:lnTo>
                  <a:lnTo>
                    <a:pt x="37" y="8"/>
                  </a:lnTo>
                  <a:lnTo>
                    <a:pt x="36" y="8"/>
                  </a:lnTo>
                  <a:lnTo>
                    <a:pt x="32" y="8"/>
                  </a:lnTo>
                  <a:lnTo>
                    <a:pt x="31" y="10"/>
                  </a:lnTo>
                  <a:lnTo>
                    <a:pt x="32" y="11"/>
                  </a:lnTo>
                  <a:lnTo>
                    <a:pt x="39" y="11"/>
                  </a:lnTo>
                  <a:lnTo>
                    <a:pt x="41" y="11"/>
                  </a:lnTo>
                  <a:lnTo>
                    <a:pt x="42" y="11"/>
                  </a:lnTo>
                  <a:lnTo>
                    <a:pt x="44" y="13"/>
                  </a:lnTo>
                  <a:lnTo>
                    <a:pt x="48" y="13"/>
                  </a:lnTo>
                  <a:lnTo>
                    <a:pt x="49" y="13"/>
                  </a:lnTo>
                  <a:lnTo>
                    <a:pt x="49" y="11"/>
                  </a:lnTo>
                  <a:lnTo>
                    <a:pt x="51" y="13"/>
                  </a:lnTo>
                  <a:lnTo>
                    <a:pt x="51" y="13"/>
                  </a:lnTo>
                  <a:lnTo>
                    <a:pt x="54" y="17"/>
                  </a:lnTo>
                  <a:lnTo>
                    <a:pt x="58" y="17"/>
                  </a:lnTo>
                  <a:lnTo>
                    <a:pt x="58" y="17"/>
                  </a:lnTo>
                  <a:lnTo>
                    <a:pt x="59" y="18"/>
                  </a:lnTo>
                  <a:lnTo>
                    <a:pt x="63" y="18"/>
                  </a:lnTo>
                  <a:lnTo>
                    <a:pt x="65" y="18"/>
                  </a:lnTo>
                  <a:lnTo>
                    <a:pt x="66" y="17"/>
                  </a:lnTo>
                  <a:lnTo>
                    <a:pt x="68" y="18"/>
                  </a:lnTo>
                  <a:lnTo>
                    <a:pt x="70" y="23"/>
                  </a:lnTo>
                  <a:lnTo>
                    <a:pt x="73" y="28"/>
                  </a:lnTo>
                  <a:lnTo>
                    <a:pt x="75" y="28"/>
                  </a:lnTo>
                  <a:lnTo>
                    <a:pt x="76" y="27"/>
                  </a:lnTo>
                  <a:lnTo>
                    <a:pt x="78" y="28"/>
                  </a:lnTo>
                  <a:lnTo>
                    <a:pt x="82" y="28"/>
                  </a:lnTo>
                  <a:lnTo>
                    <a:pt x="83" y="30"/>
                  </a:lnTo>
                  <a:lnTo>
                    <a:pt x="85" y="30"/>
                  </a:lnTo>
                  <a:lnTo>
                    <a:pt x="83" y="34"/>
                  </a:lnTo>
                  <a:lnTo>
                    <a:pt x="82" y="34"/>
                  </a:lnTo>
                  <a:lnTo>
                    <a:pt x="78" y="37"/>
                  </a:lnTo>
                  <a:lnTo>
                    <a:pt x="78" y="39"/>
                  </a:lnTo>
                  <a:lnTo>
                    <a:pt x="82" y="39"/>
                  </a:lnTo>
                  <a:lnTo>
                    <a:pt x="83" y="39"/>
                  </a:lnTo>
                  <a:lnTo>
                    <a:pt x="85" y="39"/>
                  </a:lnTo>
                  <a:lnTo>
                    <a:pt x="90" y="37"/>
                  </a:lnTo>
                  <a:lnTo>
                    <a:pt x="93" y="39"/>
                  </a:lnTo>
                  <a:lnTo>
                    <a:pt x="97" y="40"/>
                  </a:lnTo>
                  <a:lnTo>
                    <a:pt x="104" y="39"/>
                  </a:lnTo>
                  <a:lnTo>
                    <a:pt x="104" y="37"/>
                  </a:lnTo>
                  <a:lnTo>
                    <a:pt x="105" y="37"/>
                  </a:lnTo>
                  <a:lnTo>
                    <a:pt x="107" y="35"/>
                  </a:lnTo>
                  <a:lnTo>
                    <a:pt x="110" y="37"/>
                  </a:lnTo>
                  <a:lnTo>
                    <a:pt x="112" y="35"/>
                  </a:lnTo>
                  <a:lnTo>
                    <a:pt x="114" y="34"/>
                  </a:lnTo>
                  <a:lnTo>
                    <a:pt x="114" y="32"/>
                  </a:lnTo>
                  <a:lnTo>
                    <a:pt x="110" y="32"/>
                  </a:lnTo>
                  <a:lnTo>
                    <a:pt x="110" y="30"/>
                  </a:lnTo>
                  <a:lnTo>
                    <a:pt x="105" y="28"/>
                  </a:lnTo>
                  <a:lnTo>
                    <a:pt x="100" y="28"/>
                  </a:lnTo>
                  <a:lnTo>
                    <a:pt x="99" y="27"/>
                  </a:lnTo>
                  <a:lnTo>
                    <a:pt x="99" y="27"/>
                  </a:lnTo>
                  <a:lnTo>
                    <a:pt x="100" y="23"/>
                  </a:lnTo>
                  <a:lnTo>
                    <a:pt x="99" y="23"/>
                  </a:lnTo>
                  <a:lnTo>
                    <a:pt x="97" y="23"/>
                  </a:lnTo>
                  <a:lnTo>
                    <a:pt x="95" y="23"/>
                  </a:lnTo>
                  <a:lnTo>
                    <a:pt x="92" y="20"/>
                  </a:lnTo>
                  <a:lnTo>
                    <a:pt x="90" y="22"/>
                  </a:lnTo>
                  <a:lnTo>
                    <a:pt x="88" y="20"/>
                  </a:lnTo>
                  <a:lnTo>
                    <a:pt x="85" y="18"/>
                  </a:lnTo>
                  <a:lnTo>
                    <a:pt x="83" y="20"/>
                  </a:lnTo>
                  <a:lnTo>
                    <a:pt x="83" y="18"/>
                  </a:lnTo>
                  <a:lnTo>
                    <a:pt x="83" y="17"/>
                  </a:lnTo>
                  <a:lnTo>
                    <a:pt x="82" y="17"/>
                  </a:lnTo>
                  <a:lnTo>
                    <a:pt x="82" y="18"/>
                  </a:lnTo>
                  <a:lnTo>
                    <a:pt x="80" y="17"/>
                  </a:lnTo>
                  <a:lnTo>
                    <a:pt x="76" y="17"/>
                  </a:lnTo>
                  <a:lnTo>
                    <a:pt x="73" y="13"/>
                  </a:lnTo>
                  <a:lnTo>
                    <a:pt x="71" y="11"/>
                  </a:lnTo>
                  <a:lnTo>
                    <a:pt x="68" y="10"/>
                  </a:lnTo>
                  <a:lnTo>
                    <a:pt x="63" y="10"/>
                  </a:lnTo>
                  <a:lnTo>
                    <a:pt x="61" y="8"/>
                  </a:lnTo>
                  <a:lnTo>
                    <a:pt x="59" y="6"/>
                  </a:lnTo>
                  <a:lnTo>
                    <a:pt x="58" y="3"/>
                  </a:lnTo>
                  <a:lnTo>
                    <a:pt x="54" y="5"/>
                  </a:lnTo>
                  <a:lnTo>
                    <a:pt x="54" y="3"/>
                  </a:lnTo>
                  <a:lnTo>
                    <a:pt x="46" y="1"/>
                  </a:lnTo>
                  <a:lnTo>
                    <a:pt x="44" y="3"/>
                  </a:lnTo>
                  <a:lnTo>
                    <a:pt x="41" y="1"/>
                  </a:lnTo>
                  <a:lnTo>
                    <a:pt x="39" y="0"/>
                  </a:lnTo>
                  <a:lnTo>
                    <a:pt x="34" y="0"/>
                  </a:lnTo>
                  <a:lnTo>
                    <a:pt x="29" y="0"/>
                  </a:lnTo>
                  <a:lnTo>
                    <a:pt x="27" y="1"/>
                  </a:lnTo>
                  <a:lnTo>
                    <a:pt x="20" y="1"/>
                  </a:lnTo>
                  <a:lnTo>
                    <a:pt x="17" y="1"/>
                  </a:lnTo>
                  <a:lnTo>
                    <a:pt x="15" y="3"/>
                  </a:lnTo>
                  <a:lnTo>
                    <a:pt x="10" y="5"/>
                  </a:lnTo>
                  <a:lnTo>
                    <a:pt x="8" y="6"/>
                  </a:lnTo>
                  <a:lnTo>
                    <a:pt x="7" y="8"/>
                  </a:lnTo>
                  <a:lnTo>
                    <a:pt x="7" y="10"/>
                  </a:lnTo>
                  <a:lnTo>
                    <a:pt x="7" y="1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7" name="Freeform 175"/>
            <p:cNvSpPr>
              <a:spLocks noEditPoints="1"/>
            </p:cNvSpPr>
            <p:nvPr/>
          </p:nvSpPr>
          <p:spPr bwMode="auto">
            <a:xfrm>
              <a:off x="2474526" y="3899262"/>
              <a:ext cx="147498" cy="174095"/>
            </a:xfrm>
            <a:custGeom>
              <a:avLst/>
              <a:gdLst>
                <a:gd name="T0" fmla="*/ 57 w 61"/>
                <a:gd name="T1" fmla="*/ 63 h 72"/>
                <a:gd name="T2" fmla="*/ 57 w 61"/>
                <a:gd name="T3" fmla="*/ 65 h 72"/>
                <a:gd name="T4" fmla="*/ 57 w 61"/>
                <a:gd name="T5" fmla="*/ 68 h 72"/>
                <a:gd name="T6" fmla="*/ 56 w 61"/>
                <a:gd name="T7" fmla="*/ 68 h 72"/>
                <a:gd name="T8" fmla="*/ 49 w 61"/>
                <a:gd name="T9" fmla="*/ 72 h 72"/>
                <a:gd name="T10" fmla="*/ 56 w 61"/>
                <a:gd name="T11" fmla="*/ 55 h 72"/>
                <a:gd name="T12" fmla="*/ 61 w 61"/>
                <a:gd name="T13" fmla="*/ 56 h 72"/>
                <a:gd name="T14" fmla="*/ 56 w 61"/>
                <a:gd name="T15" fmla="*/ 55 h 72"/>
                <a:gd name="T16" fmla="*/ 51 w 61"/>
                <a:gd name="T17" fmla="*/ 50 h 72"/>
                <a:gd name="T18" fmla="*/ 46 w 61"/>
                <a:gd name="T19" fmla="*/ 53 h 72"/>
                <a:gd name="T20" fmla="*/ 46 w 61"/>
                <a:gd name="T21" fmla="*/ 55 h 72"/>
                <a:gd name="T22" fmla="*/ 51 w 61"/>
                <a:gd name="T23" fmla="*/ 50 h 72"/>
                <a:gd name="T24" fmla="*/ 44 w 61"/>
                <a:gd name="T25" fmla="*/ 48 h 72"/>
                <a:gd name="T26" fmla="*/ 46 w 61"/>
                <a:gd name="T27" fmla="*/ 50 h 72"/>
                <a:gd name="T28" fmla="*/ 44 w 61"/>
                <a:gd name="T29" fmla="*/ 48 h 72"/>
                <a:gd name="T30" fmla="*/ 37 w 61"/>
                <a:gd name="T31" fmla="*/ 43 h 72"/>
                <a:gd name="T32" fmla="*/ 39 w 61"/>
                <a:gd name="T33" fmla="*/ 48 h 72"/>
                <a:gd name="T34" fmla="*/ 37 w 61"/>
                <a:gd name="T35" fmla="*/ 43 h 72"/>
                <a:gd name="T36" fmla="*/ 35 w 61"/>
                <a:gd name="T37" fmla="*/ 39 h 72"/>
                <a:gd name="T38" fmla="*/ 27 w 61"/>
                <a:gd name="T39" fmla="*/ 39 h 72"/>
                <a:gd name="T40" fmla="*/ 29 w 61"/>
                <a:gd name="T41" fmla="*/ 38 h 72"/>
                <a:gd name="T42" fmla="*/ 44 w 61"/>
                <a:gd name="T43" fmla="*/ 36 h 72"/>
                <a:gd name="T44" fmla="*/ 44 w 61"/>
                <a:gd name="T45" fmla="*/ 33 h 72"/>
                <a:gd name="T46" fmla="*/ 34 w 61"/>
                <a:gd name="T47" fmla="*/ 28 h 72"/>
                <a:gd name="T48" fmla="*/ 35 w 61"/>
                <a:gd name="T49" fmla="*/ 34 h 72"/>
                <a:gd name="T50" fmla="*/ 37 w 61"/>
                <a:gd name="T51" fmla="*/ 36 h 72"/>
                <a:gd name="T52" fmla="*/ 35 w 61"/>
                <a:gd name="T53" fmla="*/ 29 h 72"/>
                <a:gd name="T54" fmla="*/ 34 w 61"/>
                <a:gd name="T55" fmla="*/ 28 h 72"/>
                <a:gd name="T56" fmla="*/ 29 w 61"/>
                <a:gd name="T57" fmla="*/ 22 h 72"/>
                <a:gd name="T58" fmla="*/ 27 w 61"/>
                <a:gd name="T59" fmla="*/ 26 h 72"/>
                <a:gd name="T60" fmla="*/ 27 w 61"/>
                <a:gd name="T61" fmla="*/ 21 h 72"/>
                <a:gd name="T62" fmla="*/ 23 w 61"/>
                <a:gd name="T63" fmla="*/ 19 h 72"/>
                <a:gd name="T64" fmla="*/ 17 w 61"/>
                <a:gd name="T65" fmla="*/ 0 h 72"/>
                <a:gd name="T66" fmla="*/ 22 w 61"/>
                <a:gd name="T67" fmla="*/ 5 h 72"/>
                <a:gd name="T68" fmla="*/ 20 w 61"/>
                <a:gd name="T69" fmla="*/ 11 h 72"/>
                <a:gd name="T70" fmla="*/ 18 w 61"/>
                <a:gd name="T71" fmla="*/ 7 h 72"/>
                <a:gd name="T72" fmla="*/ 17 w 61"/>
                <a:gd name="T73" fmla="*/ 0 h 72"/>
                <a:gd name="T74" fmla="*/ 13 w 61"/>
                <a:gd name="T75" fmla="*/ 0 h 72"/>
                <a:gd name="T76" fmla="*/ 5 w 61"/>
                <a:gd name="T77" fmla="*/ 4 h 72"/>
                <a:gd name="T78" fmla="*/ 13 w 61"/>
                <a:gd name="T79" fmla="*/ 4 h 72"/>
                <a:gd name="T80" fmla="*/ 5 w 61"/>
                <a:gd name="T81" fmla="*/ 5 h 72"/>
                <a:gd name="T82" fmla="*/ 0 w 61"/>
                <a:gd name="T83" fmla="*/ 2 h 72"/>
                <a:gd name="T84" fmla="*/ 17 w 61"/>
                <a:gd name="T85" fmla="*/ 21 h 72"/>
                <a:gd name="T86" fmla="*/ 15 w 61"/>
                <a:gd name="T87" fmla="*/ 22 h 72"/>
                <a:gd name="T88" fmla="*/ 13 w 61"/>
                <a:gd name="T89" fmla="*/ 22 h 72"/>
                <a:gd name="T90" fmla="*/ 12 w 61"/>
                <a:gd name="T91" fmla="*/ 31 h 72"/>
                <a:gd name="T92" fmla="*/ 10 w 61"/>
                <a:gd name="T93" fmla="*/ 33 h 72"/>
                <a:gd name="T94" fmla="*/ 10 w 61"/>
                <a:gd name="T95" fmla="*/ 34 h 72"/>
                <a:gd name="T96" fmla="*/ 8 w 61"/>
                <a:gd name="T97" fmla="*/ 33 h 72"/>
                <a:gd name="T98" fmla="*/ 10 w 61"/>
                <a:gd name="T99" fmla="*/ 26 h 72"/>
                <a:gd name="T100" fmla="*/ 6 w 61"/>
                <a:gd name="T101" fmla="*/ 24 h 72"/>
                <a:gd name="T102" fmla="*/ 8 w 61"/>
                <a:gd name="T103" fmla="*/ 28 h 72"/>
                <a:gd name="T104" fmla="*/ 8 w 61"/>
                <a:gd name="T105" fmla="*/ 31 h 72"/>
                <a:gd name="T106" fmla="*/ 10 w 61"/>
                <a:gd name="T107" fmla="*/ 36 h 72"/>
                <a:gd name="T108" fmla="*/ 13 w 61"/>
                <a:gd name="T109" fmla="*/ 36 h 72"/>
                <a:gd name="T110" fmla="*/ 12 w 61"/>
                <a:gd name="T111" fmla="*/ 3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 h="72">
                  <a:moveTo>
                    <a:pt x="57" y="65"/>
                  </a:moveTo>
                  <a:lnTo>
                    <a:pt x="57" y="65"/>
                  </a:lnTo>
                  <a:lnTo>
                    <a:pt x="57" y="63"/>
                  </a:lnTo>
                  <a:lnTo>
                    <a:pt x="57" y="65"/>
                  </a:lnTo>
                  <a:lnTo>
                    <a:pt x="57" y="65"/>
                  </a:lnTo>
                  <a:lnTo>
                    <a:pt x="57" y="65"/>
                  </a:lnTo>
                  <a:close/>
                  <a:moveTo>
                    <a:pt x="49" y="72"/>
                  </a:moveTo>
                  <a:lnTo>
                    <a:pt x="56" y="72"/>
                  </a:lnTo>
                  <a:lnTo>
                    <a:pt x="57" y="68"/>
                  </a:lnTo>
                  <a:lnTo>
                    <a:pt x="57" y="67"/>
                  </a:lnTo>
                  <a:lnTo>
                    <a:pt x="56" y="67"/>
                  </a:lnTo>
                  <a:lnTo>
                    <a:pt x="56" y="68"/>
                  </a:lnTo>
                  <a:lnTo>
                    <a:pt x="52" y="67"/>
                  </a:lnTo>
                  <a:lnTo>
                    <a:pt x="51" y="68"/>
                  </a:lnTo>
                  <a:lnTo>
                    <a:pt x="49" y="72"/>
                  </a:lnTo>
                  <a:lnTo>
                    <a:pt x="49" y="72"/>
                  </a:lnTo>
                  <a:lnTo>
                    <a:pt x="49" y="72"/>
                  </a:lnTo>
                  <a:close/>
                  <a:moveTo>
                    <a:pt x="56" y="55"/>
                  </a:moveTo>
                  <a:lnTo>
                    <a:pt x="57" y="53"/>
                  </a:lnTo>
                  <a:lnTo>
                    <a:pt x="61" y="55"/>
                  </a:lnTo>
                  <a:lnTo>
                    <a:pt x="61" y="56"/>
                  </a:lnTo>
                  <a:lnTo>
                    <a:pt x="59" y="55"/>
                  </a:lnTo>
                  <a:lnTo>
                    <a:pt x="57" y="55"/>
                  </a:lnTo>
                  <a:lnTo>
                    <a:pt x="56" y="55"/>
                  </a:lnTo>
                  <a:lnTo>
                    <a:pt x="56" y="55"/>
                  </a:lnTo>
                  <a:lnTo>
                    <a:pt x="56" y="55"/>
                  </a:lnTo>
                  <a:close/>
                  <a:moveTo>
                    <a:pt x="51" y="50"/>
                  </a:moveTo>
                  <a:lnTo>
                    <a:pt x="47" y="50"/>
                  </a:lnTo>
                  <a:lnTo>
                    <a:pt x="47" y="51"/>
                  </a:lnTo>
                  <a:lnTo>
                    <a:pt x="46" y="53"/>
                  </a:lnTo>
                  <a:lnTo>
                    <a:pt x="46" y="55"/>
                  </a:lnTo>
                  <a:lnTo>
                    <a:pt x="44" y="55"/>
                  </a:lnTo>
                  <a:lnTo>
                    <a:pt x="46" y="55"/>
                  </a:lnTo>
                  <a:lnTo>
                    <a:pt x="51" y="53"/>
                  </a:lnTo>
                  <a:lnTo>
                    <a:pt x="51" y="50"/>
                  </a:lnTo>
                  <a:lnTo>
                    <a:pt x="51" y="50"/>
                  </a:lnTo>
                  <a:lnTo>
                    <a:pt x="51" y="50"/>
                  </a:lnTo>
                  <a:lnTo>
                    <a:pt x="51" y="50"/>
                  </a:lnTo>
                  <a:close/>
                  <a:moveTo>
                    <a:pt x="44" y="48"/>
                  </a:moveTo>
                  <a:lnTo>
                    <a:pt x="46" y="48"/>
                  </a:lnTo>
                  <a:lnTo>
                    <a:pt x="47" y="50"/>
                  </a:lnTo>
                  <a:lnTo>
                    <a:pt x="46" y="50"/>
                  </a:lnTo>
                  <a:lnTo>
                    <a:pt x="44" y="48"/>
                  </a:lnTo>
                  <a:lnTo>
                    <a:pt x="44" y="48"/>
                  </a:lnTo>
                  <a:lnTo>
                    <a:pt x="44" y="48"/>
                  </a:lnTo>
                  <a:lnTo>
                    <a:pt x="44" y="48"/>
                  </a:lnTo>
                  <a:close/>
                  <a:moveTo>
                    <a:pt x="35" y="39"/>
                  </a:moveTo>
                  <a:lnTo>
                    <a:pt x="37" y="43"/>
                  </a:lnTo>
                  <a:lnTo>
                    <a:pt x="39" y="45"/>
                  </a:lnTo>
                  <a:lnTo>
                    <a:pt x="40" y="48"/>
                  </a:lnTo>
                  <a:lnTo>
                    <a:pt x="39" y="48"/>
                  </a:lnTo>
                  <a:lnTo>
                    <a:pt x="37" y="46"/>
                  </a:lnTo>
                  <a:lnTo>
                    <a:pt x="35" y="43"/>
                  </a:lnTo>
                  <a:lnTo>
                    <a:pt x="37" y="43"/>
                  </a:lnTo>
                  <a:lnTo>
                    <a:pt x="35" y="39"/>
                  </a:lnTo>
                  <a:lnTo>
                    <a:pt x="35" y="39"/>
                  </a:lnTo>
                  <a:lnTo>
                    <a:pt x="35" y="39"/>
                  </a:lnTo>
                  <a:lnTo>
                    <a:pt x="35" y="39"/>
                  </a:lnTo>
                  <a:close/>
                  <a:moveTo>
                    <a:pt x="29" y="38"/>
                  </a:moveTo>
                  <a:lnTo>
                    <a:pt x="27" y="39"/>
                  </a:lnTo>
                  <a:lnTo>
                    <a:pt x="29" y="39"/>
                  </a:lnTo>
                  <a:lnTo>
                    <a:pt x="29" y="38"/>
                  </a:lnTo>
                  <a:lnTo>
                    <a:pt x="29" y="38"/>
                  </a:lnTo>
                  <a:lnTo>
                    <a:pt x="29" y="38"/>
                  </a:lnTo>
                  <a:close/>
                  <a:moveTo>
                    <a:pt x="44" y="33"/>
                  </a:moveTo>
                  <a:lnTo>
                    <a:pt x="44" y="36"/>
                  </a:lnTo>
                  <a:lnTo>
                    <a:pt x="44" y="36"/>
                  </a:lnTo>
                  <a:lnTo>
                    <a:pt x="46" y="34"/>
                  </a:lnTo>
                  <a:lnTo>
                    <a:pt x="44" y="33"/>
                  </a:lnTo>
                  <a:lnTo>
                    <a:pt x="44" y="33"/>
                  </a:lnTo>
                  <a:lnTo>
                    <a:pt x="44" y="33"/>
                  </a:lnTo>
                  <a:close/>
                  <a:moveTo>
                    <a:pt x="34" y="28"/>
                  </a:moveTo>
                  <a:lnTo>
                    <a:pt x="32" y="29"/>
                  </a:lnTo>
                  <a:lnTo>
                    <a:pt x="34" y="31"/>
                  </a:lnTo>
                  <a:lnTo>
                    <a:pt x="35" y="34"/>
                  </a:lnTo>
                  <a:lnTo>
                    <a:pt x="34" y="34"/>
                  </a:lnTo>
                  <a:lnTo>
                    <a:pt x="35" y="36"/>
                  </a:lnTo>
                  <a:lnTo>
                    <a:pt x="37" y="36"/>
                  </a:lnTo>
                  <a:lnTo>
                    <a:pt x="37" y="34"/>
                  </a:lnTo>
                  <a:lnTo>
                    <a:pt x="35" y="31"/>
                  </a:lnTo>
                  <a:lnTo>
                    <a:pt x="35" y="29"/>
                  </a:lnTo>
                  <a:lnTo>
                    <a:pt x="34" y="28"/>
                  </a:lnTo>
                  <a:lnTo>
                    <a:pt x="34" y="28"/>
                  </a:lnTo>
                  <a:lnTo>
                    <a:pt x="34" y="28"/>
                  </a:lnTo>
                  <a:close/>
                  <a:moveTo>
                    <a:pt x="23" y="19"/>
                  </a:moveTo>
                  <a:lnTo>
                    <a:pt x="27" y="21"/>
                  </a:lnTo>
                  <a:lnTo>
                    <a:pt x="29" y="22"/>
                  </a:lnTo>
                  <a:lnTo>
                    <a:pt x="29" y="26"/>
                  </a:lnTo>
                  <a:lnTo>
                    <a:pt x="27" y="26"/>
                  </a:lnTo>
                  <a:lnTo>
                    <a:pt x="27" y="26"/>
                  </a:lnTo>
                  <a:lnTo>
                    <a:pt x="27" y="24"/>
                  </a:lnTo>
                  <a:lnTo>
                    <a:pt x="29" y="22"/>
                  </a:lnTo>
                  <a:lnTo>
                    <a:pt x="27" y="21"/>
                  </a:lnTo>
                  <a:lnTo>
                    <a:pt x="23" y="21"/>
                  </a:lnTo>
                  <a:lnTo>
                    <a:pt x="23" y="19"/>
                  </a:lnTo>
                  <a:lnTo>
                    <a:pt x="23" y="19"/>
                  </a:lnTo>
                  <a:lnTo>
                    <a:pt x="23" y="19"/>
                  </a:lnTo>
                  <a:close/>
                  <a:moveTo>
                    <a:pt x="13" y="0"/>
                  </a:moveTo>
                  <a:lnTo>
                    <a:pt x="17" y="0"/>
                  </a:lnTo>
                  <a:lnTo>
                    <a:pt x="20" y="2"/>
                  </a:lnTo>
                  <a:lnTo>
                    <a:pt x="20" y="4"/>
                  </a:lnTo>
                  <a:lnTo>
                    <a:pt x="22" y="5"/>
                  </a:lnTo>
                  <a:lnTo>
                    <a:pt x="22" y="9"/>
                  </a:lnTo>
                  <a:lnTo>
                    <a:pt x="20" y="9"/>
                  </a:lnTo>
                  <a:lnTo>
                    <a:pt x="20" y="11"/>
                  </a:lnTo>
                  <a:lnTo>
                    <a:pt x="18" y="12"/>
                  </a:lnTo>
                  <a:lnTo>
                    <a:pt x="18" y="9"/>
                  </a:lnTo>
                  <a:lnTo>
                    <a:pt x="18" y="7"/>
                  </a:lnTo>
                  <a:lnTo>
                    <a:pt x="18" y="5"/>
                  </a:lnTo>
                  <a:lnTo>
                    <a:pt x="17" y="4"/>
                  </a:lnTo>
                  <a:lnTo>
                    <a:pt x="17" y="0"/>
                  </a:lnTo>
                  <a:lnTo>
                    <a:pt x="13" y="0"/>
                  </a:lnTo>
                  <a:lnTo>
                    <a:pt x="13" y="0"/>
                  </a:lnTo>
                  <a:lnTo>
                    <a:pt x="13" y="0"/>
                  </a:lnTo>
                  <a:close/>
                  <a:moveTo>
                    <a:pt x="0" y="2"/>
                  </a:moveTo>
                  <a:lnTo>
                    <a:pt x="3" y="2"/>
                  </a:lnTo>
                  <a:lnTo>
                    <a:pt x="5" y="4"/>
                  </a:lnTo>
                  <a:lnTo>
                    <a:pt x="8" y="0"/>
                  </a:lnTo>
                  <a:lnTo>
                    <a:pt x="10" y="0"/>
                  </a:lnTo>
                  <a:lnTo>
                    <a:pt x="13" y="4"/>
                  </a:lnTo>
                  <a:lnTo>
                    <a:pt x="12" y="4"/>
                  </a:lnTo>
                  <a:lnTo>
                    <a:pt x="10" y="2"/>
                  </a:lnTo>
                  <a:lnTo>
                    <a:pt x="5" y="5"/>
                  </a:lnTo>
                  <a:lnTo>
                    <a:pt x="3" y="5"/>
                  </a:lnTo>
                  <a:lnTo>
                    <a:pt x="0" y="2"/>
                  </a:lnTo>
                  <a:lnTo>
                    <a:pt x="0" y="2"/>
                  </a:lnTo>
                  <a:lnTo>
                    <a:pt x="0" y="2"/>
                  </a:lnTo>
                  <a:close/>
                  <a:moveTo>
                    <a:pt x="13" y="22"/>
                  </a:moveTo>
                  <a:lnTo>
                    <a:pt x="17" y="21"/>
                  </a:lnTo>
                  <a:lnTo>
                    <a:pt x="18" y="21"/>
                  </a:lnTo>
                  <a:lnTo>
                    <a:pt x="18" y="22"/>
                  </a:lnTo>
                  <a:lnTo>
                    <a:pt x="15" y="22"/>
                  </a:lnTo>
                  <a:lnTo>
                    <a:pt x="13" y="22"/>
                  </a:lnTo>
                  <a:lnTo>
                    <a:pt x="13" y="22"/>
                  </a:lnTo>
                  <a:lnTo>
                    <a:pt x="13" y="22"/>
                  </a:lnTo>
                  <a:close/>
                  <a:moveTo>
                    <a:pt x="10" y="33"/>
                  </a:moveTo>
                  <a:lnTo>
                    <a:pt x="10" y="31"/>
                  </a:lnTo>
                  <a:lnTo>
                    <a:pt x="12" y="31"/>
                  </a:lnTo>
                  <a:lnTo>
                    <a:pt x="10" y="33"/>
                  </a:lnTo>
                  <a:lnTo>
                    <a:pt x="10" y="33"/>
                  </a:lnTo>
                  <a:lnTo>
                    <a:pt x="10" y="33"/>
                  </a:lnTo>
                  <a:close/>
                  <a:moveTo>
                    <a:pt x="8" y="33"/>
                  </a:moveTo>
                  <a:lnTo>
                    <a:pt x="10" y="33"/>
                  </a:lnTo>
                  <a:lnTo>
                    <a:pt x="10" y="34"/>
                  </a:lnTo>
                  <a:lnTo>
                    <a:pt x="8" y="33"/>
                  </a:lnTo>
                  <a:lnTo>
                    <a:pt x="8" y="33"/>
                  </a:lnTo>
                  <a:lnTo>
                    <a:pt x="8" y="33"/>
                  </a:lnTo>
                  <a:close/>
                  <a:moveTo>
                    <a:pt x="8" y="31"/>
                  </a:moveTo>
                  <a:lnTo>
                    <a:pt x="12" y="29"/>
                  </a:lnTo>
                  <a:lnTo>
                    <a:pt x="10" y="26"/>
                  </a:lnTo>
                  <a:lnTo>
                    <a:pt x="10" y="22"/>
                  </a:lnTo>
                  <a:lnTo>
                    <a:pt x="8" y="22"/>
                  </a:lnTo>
                  <a:lnTo>
                    <a:pt x="6" y="24"/>
                  </a:lnTo>
                  <a:lnTo>
                    <a:pt x="5" y="28"/>
                  </a:lnTo>
                  <a:lnTo>
                    <a:pt x="6" y="29"/>
                  </a:lnTo>
                  <a:lnTo>
                    <a:pt x="8" y="28"/>
                  </a:lnTo>
                  <a:lnTo>
                    <a:pt x="8" y="31"/>
                  </a:lnTo>
                  <a:lnTo>
                    <a:pt x="8" y="31"/>
                  </a:lnTo>
                  <a:lnTo>
                    <a:pt x="8" y="31"/>
                  </a:lnTo>
                  <a:close/>
                  <a:moveTo>
                    <a:pt x="12" y="33"/>
                  </a:moveTo>
                  <a:lnTo>
                    <a:pt x="10" y="34"/>
                  </a:lnTo>
                  <a:lnTo>
                    <a:pt x="10" y="36"/>
                  </a:lnTo>
                  <a:lnTo>
                    <a:pt x="10" y="39"/>
                  </a:lnTo>
                  <a:lnTo>
                    <a:pt x="12" y="39"/>
                  </a:lnTo>
                  <a:lnTo>
                    <a:pt x="13" y="36"/>
                  </a:lnTo>
                  <a:lnTo>
                    <a:pt x="13" y="36"/>
                  </a:lnTo>
                  <a:lnTo>
                    <a:pt x="13" y="34"/>
                  </a:lnTo>
                  <a:lnTo>
                    <a:pt x="12" y="33"/>
                  </a:lnTo>
                  <a:lnTo>
                    <a:pt x="12" y="3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8" name="Freeform 176"/>
            <p:cNvSpPr>
              <a:spLocks noEditPoints="1"/>
            </p:cNvSpPr>
            <p:nvPr/>
          </p:nvSpPr>
          <p:spPr bwMode="auto">
            <a:xfrm>
              <a:off x="1400941" y="3089238"/>
              <a:ext cx="1458045" cy="860803"/>
            </a:xfrm>
            <a:custGeom>
              <a:avLst/>
              <a:gdLst>
                <a:gd name="T0" fmla="*/ 206 w 355"/>
                <a:gd name="T1" fmla="*/ 20 h 209"/>
                <a:gd name="T2" fmla="*/ 250 w 355"/>
                <a:gd name="T3" fmla="*/ 40 h 209"/>
                <a:gd name="T4" fmla="*/ 297 w 355"/>
                <a:gd name="T5" fmla="*/ 63 h 209"/>
                <a:gd name="T6" fmla="*/ 334 w 355"/>
                <a:gd name="T7" fmla="*/ 52 h 209"/>
                <a:gd name="T8" fmla="*/ 351 w 355"/>
                <a:gd name="T9" fmla="*/ 43 h 209"/>
                <a:gd name="T10" fmla="*/ 354 w 355"/>
                <a:gd name="T11" fmla="*/ 62 h 209"/>
                <a:gd name="T12" fmla="*/ 342 w 355"/>
                <a:gd name="T13" fmla="*/ 65 h 209"/>
                <a:gd name="T14" fmla="*/ 332 w 355"/>
                <a:gd name="T15" fmla="*/ 71 h 209"/>
                <a:gd name="T16" fmla="*/ 330 w 355"/>
                <a:gd name="T17" fmla="*/ 83 h 209"/>
                <a:gd name="T18" fmla="*/ 323 w 355"/>
                <a:gd name="T19" fmla="*/ 89 h 209"/>
                <a:gd name="T20" fmla="*/ 305 w 355"/>
                <a:gd name="T21" fmla="*/ 96 h 209"/>
                <a:gd name="T22" fmla="*/ 298 w 355"/>
                <a:gd name="T23" fmla="*/ 107 h 209"/>
                <a:gd name="T24" fmla="*/ 296 w 355"/>
                <a:gd name="T25" fmla="*/ 110 h 209"/>
                <a:gd name="T26" fmla="*/ 290 w 355"/>
                <a:gd name="T27" fmla="*/ 117 h 209"/>
                <a:gd name="T28" fmla="*/ 289 w 355"/>
                <a:gd name="T29" fmla="*/ 105 h 209"/>
                <a:gd name="T30" fmla="*/ 287 w 355"/>
                <a:gd name="T31" fmla="*/ 114 h 209"/>
                <a:gd name="T32" fmla="*/ 287 w 355"/>
                <a:gd name="T33" fmla="*/ 118 h 209"/>
                <a:gd name="T34" fmla="*/ 284 w 355"/>
                <a:gd name="T35" fmla="*/ 122 h 209"/>
                <a:gd name="T36" fmla="*/ 285 w 355"/>
                <a:gd name="T37" fmla="*/ 130 h 209"/>
                <a:gd name="T38" fmla="*/ 289 w 355"/>
                <a:gd name="T39" fmla="*/ 134 h 209"/>
                <a:gd name="T40" fmla="*/ 284 w 355"/>
                <a:gd name="T41" fmla="*/ 138 h 209"/>
                <a:gd name="T42" fmla="*/ 273 w 355"/>
                <a:gd name="T43" fmla="*/ 147 h 209"/>
                <a:gd name="T44" fmla="*/ 258 w 355"/>
                <a:gd name="T45" fmla="*/ 156 h 209"/>
                <a:gd name="T46" fmla="*/ 249 w 355"/>
                <a:gd name="T47" fmla="*/ 173 h 209"/>
                <a:gd name="T48" fmla="*/ 254 w 355"/>
                <a:gd name="T49" fmla="*/ 200 h 209"/>
                <a:gd name="T50" fmla="*/ 244 w 355"/>
                <a:gd name="T51" fmla="*/ 204 h 209"/>
                <a:gd name="T52" fmla="*/ 239 w 355"/>
                <a:gd name="T53" fmla="*/ 195 h 209"/>
                <a:gd name="T54" fmla="*/ 238 w 355"/>
                <a:gd name="T55" fmla="*/ 181 h 209"/>
                <a:gd name="T56" fmla="*/ 227 w 355"/>
                <a:gd name="T57" fmla="*/ 176 h 209"/>
                <a:gd name="T58" fmla="*/ 221 w 355"/>
                <a:gd name="T59" fmla="*/ 172 h 209"/>
                <a:gd name="T60" fmla="*/ 210 w 355"/>
                <a:gd name="T61" fmla="*/ 171 h 209"/>
                <a:gd name="T62" fmla="*/ 196 w 355"/>
                <a:gd name="T63" fmla="*/ 175 h 209"/>
                <a:gd name="T64" fmla="*/ 197 w 355"/>
                <a:gd name="T65" fmla="*/ 181 h 209"/>
                <a:gd name="T66" fmla="*/ 187 w 355"/>
                <a:gd name="T67" fmla="*/ 179 h 209"/>
                <a:gd name="T68" fmla="*/ 177 w 355"/>
                <a:gd name="T69" fmla="*/ 176 h 209"/>
                <a:gd name="T70" fmla="*/ 164 w 355"/>
                <a:gd name="T71" fmla="*/ 177 h 209"/>
                <a:gd name="T72" fmla="*/ 153 w 355"/>
                <a:gd name="T73" fmla="*/ 184 h 209"/>
                <a:gd name="T74" fmla="*/ 146 w 355"/>
                <a:gd name="T75" fmla="*/ 202 h 209"/>
                <a:gd name="T76" fmla="*/ 135 w 355"/>
                <a:gd name="T77" fmla="*/ 193 h 209"/>
                <a:gd name="T78" fmla="*/ 128 w 355"/>
                <a:gd name="T79" fmla="*/ 176 h 209"/>
                <a:gd name="T80" fmla="*/ 116 w 355"/>
                <a:gd name="T81" fmla="*/ 177 h 209"/>
                <a:gd name="T82" fmla="*/ 108 w 355"/>
                <a:gd name="T83" fmla="*/ 176 h 209"/>
                <a:gd name="T84" fmla="*/ 103 w 355"/>
                <a:gd name="T85" fmla="*/ 168 h 209"/>
                <a:gd name="T86" fmla="*/ 95 w 355"/>
                <a:gd name="T87" fmla="*/ 158 h 209"/>
                <a:gd name="T88" fmla="*/ 25 w 355"/>
                <a:gd name="T89" fmla="*/ 138 h 209"/>
                <a:gd name="T90" fmla="*/ 13 w 355"/>
                <a:gd name="T91" fmla="*/ 129 h 209"/>
                <a:gd name="T92" fmla="*/ 8 w 355"/>
                <a:gd name="T93" fmla="*/ 112 h 209"/>
                <a:gd name="T94" fmla="*/ 8 w 355"/>
                <a:gd name="T95" fmla="*/ 104 h 209"/>
                <a:gd name="T96" fmla="*/ 6 w 355"/>
                <a:gd name="T97" fmla="*/ 103 h 209"/>
                <a:gd name="T98" fmla="*/ 1 w 355"/>
                <a:gd name="T99" fmla="*/ 82 h 209"/>
                <a:gd name="T100" fmla="*/ 4 w 355"/>
                <a:gd name="T101" fmla="*/ 60 h 209"/>
                <a:gd name="T102" fmla="*/ 15 w 355"/>
                <a:gd name="T103" fmla="*/ 30 h 209"/>
                <a:gd name="T104" fmla="*/ 16 w 355"/>
                <a:gd name="T105" fmla="*/ 25 h 209"/>
                <a:gd name="T106" fmla="*/ 18 w 355"/>
                <a:gd name="T107" fmla="*/ 11 h 209"/>
                <a:gd name="T108" fmla="*/ 26 w 355"/>
                <a:gd name="T109" fmla="*/ 12 h 209"/>
                <a:gd name="T110" fmla="*/ 27 w 355"/>
                <a:gd name="T111" fmla="*/ 18 h 209"/>
                <a:gd name="T112" fmla="*/ 32 w 355"/>
                <a:gd name="T113" fmla="*/ 4 h 209"/>
                <a:gd name="T114" fmla="*/ 308 w 355"/>
                <a:gd name="T115" fmla="*/ 94 h 209"/>
                <a:gd name="T116" fmla="*/ 315 w 355"/>
                <a:gd name="T117" fmla="*/ 91 h 209"/>
                <a:gd name="T118" fmla="*/ 31 w 355"/>
                <a:gd name="T119" fmla="*/ 6 h 209"/>
                <a:gd name="T120" fmla="*/ 148 w 355"/>
                <a:gd name="T121" fmla="*/ 1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5" h="209">
                  <a:moveTo>
                    <a:pt x="31" y="0"/>
                  </a:moveTo>
                  <a:cubicBezTo>
                    <a:pt x="194" y="16"/>
                    <a:pt x="194" y="16"/>
                    <a:pt x="194" y="16"/>
                  </a:cubicBezTo>
                  <a:cubicBezTo>
                    <a:pt x="195" y="16"/>
                    <a:pt x="195" y="16"/>
                    <a:pt x="195" y="16"/>
                  </a:cubicBezTo>
                  <a:cubicBezTo>
                    <a:pt x="196" y="16"/>
                    <a:pt x="196" y="16"/>
                    <a:pt x="196" y="16"/>
                  </a:cubicBezTo>
                  <a:cubicBezTo>
                    <a:pt x="198" y="17"/>
                    <a:pt x="198" y="17"/>
                    <a:pt x="198" y="17"/>
                  </a:cubicBezTo>
                  <a:cubicBezTo>
                    <a:pt x="198" y="18"/>
                    <a:pt x="198" y="18"/>
                    <a:pt x="198" y="18"/>
                  </a:cubicBezTo>
                  <a:cubicBezTo>
                    <a:pt x="199" y="18"/>
                    <a:pt x="199" y="18"/>
                    <a:pt x="199" y="18"/>
                  </a:cubicBezTo>
                  <a:cubicBezTo>
                    <a:pt x="199" y="19"/>
                    <a:pt x="199" y="19"/>
                    <a:pt x="199" y="19"/>
                  </a:cubicBezTo>
                  <a:cubicBezTo>
                    <a:pt x="200" y="19"/>
                    <a:pt x="200" y="19"/>
                    <a:pt x="200" y="19"/>
                  </a:cubicBezTo>
                  <a:cubicBezTo>
                    <a:pt x="200" y="19"/>
                    <a:pt x="200" y="19"/>
                    <a:pt x="200" y="19"/>
                  </a:cubicBezTo>
                  <a:cubicBezTo>
                    <a:pt x="202" y="20"/>
                    <a:pt x="202" y="20"/>
                    <a:pt x="202" y="20"/>
                  </a:cubicBezTo>
                  <a:cubicBezTo>
                    <a:pt x="202" y="21"/>
                    <a:pt x="202" y="21"/>
                    <a:pt x="202" y="21"/>
                  </a:cubicBezTo>
                  <a:cubicBezTo>
                    <a:pt x="203" y="20"/>
                    <a:pt x="203" y="20"/>
                    <a:pt x="203" y="20"/>
                  </a:cubicBezTo>
                  <a:cubicBezTo>
                    <a:pt x="204" y="20"/>
                    <a:pt x="204" y="20"/>
                    <a:pt x="204" y="20"/>
                  </a:cubicBezTo>
                  <a:cubicBezTo>
                    <a:pt x="205" y="20"/>
                    <a:pt x="205" y="20"/>
                    <a:pt x="205" y="20"/>
                  </a:cubicBezTo>
                  <a:cubicBezTo>
                    <a:pt x="206" y="20"/>
                    <a:pt x="206" y="20"/>
                    <a:pt x="206" y="20"/>
                  </a:cubicBezTo>
                  <a:cubicBezTo>
                    <a:pt x="208" y="21"/>
                    <a:pt x="208" y="21"/>
                    <a:pt x="208" y="21"/>
                  </a:cubicBezTo>
                  <a:cubicBezTo>
                    <a:pt x="209" y="21"/>
                    <a:pt x="209" y="21"/>
                    <a:pt x="209" y="21"/>
                  </a:cubicBezTo>
                  <a:cubicBezTo>
                    <a:pt x="209" y="23"/>
                    <a:pt x="209" y="23"/>
                    <a:pt x="209" y="23"/>
                  </a:cubicBezTo>
                  <a:cubicBezTo>
                    <a:pt x="211" y="24"/>
                    <a:pt x="211" y="24"/>
                    <a:pt x="211" y="24"/>
                  </a:cubicBezTo>
                  <a:cubicBezTo>
                    <a:pt x="213" y="24"/>
                    <a:pt x="213" y="24"/>
                    <a:pt x="213" y="24"/>
                  </a:cubicBezTo>
                  <a:cubicBezTo>
                    <a:pt x="213" y="25"/>
                    <a:pt x="213" y="25"/>
                    <a:pt x="213" y="25"/>
                  </a:cubicBezTo>
                  <a:cubicBezTo>
                    <a:pt x="214" y="25"/>
                    <a:pt x="214" y="25"/>
                    <a:pt x="214" y="25"/>
                  </a:cubicBezTo>
                  <a:cubicBezTo>
                    <a:pt x="216" y="25"/>
                    <a:pt x="216" y="25"/>
                    <a:pt x="216" y="25"/>
                  </a:cubicBezTo>
                  <a:cubicBezTo>
                    <a:pt x="217" y="25"/>
                    <a:pt x="217" y="25"/>
                    <a:pt x="217" y="25"/>
                  </a:cubicBezTo>
                  <a:cubicBezTo>
                    <a:pt x="218" y="25"/>
                    <a:pt x="218" y="25"/>
                    <a:pt x="218" y="25"/>
                  </a:cubicBezTo>
                  <a:cubicBezTo>
                    <a:pt x="219" y="26"/>
                    <a:pt x="219" y="26"/>
                    <a:pt x="219" y="26"/>
                  </a:cubicBezTo>
                  <a:cubicBezTo>
                    <a:pt x="222" y="26"/>
                    <a:pt x="222" y="26"/>
                    <a:pt x="222" y="26"/>
                  </a:cubicBezTo>
                  <a:cubicBezTo>
                    <a:pt x="222" y="27"/>
                    <a:pt x="222" y="27"/>
                    <a:pt x="222" y="27"/>
                  </a:cubicBezTo>
                  <a:cubicBezTo>
                    <a:pt x="224" y="27"/>
                    <a:pt x="224" y="27"/>
                    <a:pt x="224" y="27"/>
                  </a:cubicBezTo>
                  <a:cubicBezTo>
                    <a:pt x="225" y="28"/>
                    <a:pt x="225" y="28"/>
                    <a:pt x="225" y="28"/>
                  </a:cubicBezTo>
                  <a:cubicBezTo>
                    <a:pt x="250" y="40"/>
                    <a:pt x="250" y="40"/>
                    <a:pt x="250" y="40"/>
                  </a:cubicBezTo>
                  <a:cubicBezTo>
                    <a:pt x="251" y="42"/>
                    <a:pt x="251" y="42"/>
                    <a:pt x="251" y="42"/>
                  </a:cubicBezTo>
                  <a:cubicBezTo>
                    <a:pt x="255" y="45"/>
                    <a:pt x="255" y="45"/>
                    <a:pt x="255" y="45"/>
                  </a:cubicBezTo>
                  <a:cubicBezTo>
                    <a:pt x="259" y="64"/>
                    <a:pt x="259" y="64"/>
                    <a:pt x="259" y="64"/>
                  </a:cubicBezTo>
                  <a:cubicBezTo>
                    <a:pt x="259" y="73"/>
                    <a:pt x="259" y="73"/>
                    <a:pt x="259" y="73"/>
                  </a:cubicBezTo>
                  <a:cubicBezTo>
                    <a:pt x="258" y="74"/>
                    <a:pt x="258" y="74"/>
                    <a:pt x="258" y="74"/>
                  </a:cubicBezTo>
                  <a:cubicBezTo>
                    <a:pt x="257" y="75"/>
                    <a:pt x="257" y="75"/>
                    <a:pt x="257" y="75"/>
                  </a:cubicBezTo>
                  <a:cubicBezTo>
                    <a:pt x="256" y="77"/>
                    <a:pt x="256" y="77"/>
                    <a:pt x="256" y="77"/>
                  </a:cubicBezTo>
                  <a:cubicBezTo>
                    <a:pt x="254" y="78"/>
                    <a:pt x="254" y="78"/>
                    <a:pt x="254" y="78"/>
                  </a:cubicBezTo>
                  <a:cubicBezTo>
                    <a:pt x="253" y="79"/>
                    <a:pt x="253" y="79"/>
                    <a:pt x="253" y="79"/>
                  </a:cubicBezTo>
                  <a:cubicBezTo>
                    <a:pt x="254" y="81"/>
                    <a:pt x="254" y="81"/>
                    <a:pt x="254" y="81"/>
                  </a:cubicBezTo>
                  <a:cubicBezTo>
                    <a:pt x="275" y="76"/>
                    <a:pt x="275" y="76"/>
                    <a:pt x="275" y="76"/>
                  </a:cubicBezTo>
                  <a:cubicBezTo>
                    <a:pt x="278" y="75"/>
                    <a:pt x="278" y="75"/>
                    <a:pt x="278" y="75"/>
                  </a:cubicBezTo>
                  <a:cubicBezTo>
                    <a:pt x="279" y="72"/>
                    <a:pt x="279" y="72"/>
                    <a:pt x="279" y="72"/>
                  </a:cubicBezTo>
                  <a:cubicBezTo>
                    <a:pt x="291" y="68"/>
                    <a:pt x="291" y="68"/>
                    <a:pt x="291" y="68"/>
                  </a:cubicBezTo>
                  <a:cubicBezTo>
                    <a:pt x="296" y="64"/>
                    <a:pt x="296" y="64"/>
                    <a:pt x="296" y="64"/>
                  </a:cubicBezTo>
                  <a:cubicBezTo>
                    <a:pt x="297" y="63"/>
                    <a:pt x="297" y="63"/>
                    <a:pt x="297" y="63"/>
                  </a:cubicBezTo>
                  <a:cubicBezTo>
                    <a:pt x="299" y="63"/>
                    <a:pt x="299" y="63"/>
                    <a:pt x="299" y="63"/>
                  </a:cubicBezTo>
                  <a:cubicBezTo>
                    <a:pt x="301" y="60"/>
                    <a:pt x="301" y="60"/>
                    <a:pt x="301" y="60"/>
                  </a:cubicBezTo>
                  <a:cubicBezTo>
                    <a:pt x="303" y="59"/>
                    <a:pt x="303" y="59"/>
                    <a:pt x="303" y="59"/>
                  </a:cubicBezTo>
                  <a:cubicBezTo>
                    <a:pt x="304" y="59"/>
                    <a:pt x="304" y="59"/>
                    <a:pt x="304" y="59"/>
                  </a:cubicBezTo>
                  <a:cubicBezTo>
                    <a:pt x="305" y="58"/>
                    <a:pt x="305" y="58"/>
                    <a:pt x="305" y="58"/>
                  </a:cubicBezTo>
                  <a:cubicBezTo>
                    <a:pt x="308" y="57"/>
                    <a:pt x="308" y="57"/>
                    <a:pt x="308" y="57"/>
                  </a:cubicBezTo>
                  <a:cubicBezTo>
                    <a:pt x="326" y="58"/>
                    <a:pt x="326" y="58"/>
                    <a:pt x="326" y="58"/>
                  </a:cubicBezTo>
                  <a:cubicBezTo>
                    <a:pt x="327" y="56"/>
                    <a:pt x="327" y="56"/>
                    <a:pt x="327" y="56"/>
                  </a:cubicBezTo>
                  <a:cubicBezTo>
                    <a:pt x="328" y="56"/>
                    <a:pt x="328" y="56"/>
                    <a:pt x="328" y="56"/>
                  </a:cubicBezTo>
                  <a:cubicBezTo>
                    <a:pt x="328" y="56"/>
                    <a:pt x="328" y="56"/>
                    <a:pt x="328" y="56"/>
                  </a:cubicBezTo>
                  <a:cubicBezTo>
                    <a:pt x="329" y="56"/>
                    <a:pt x="329" y="56"/>
                    <a:pt x="329" y="56"/>
                  </a:cubicBezTo>
                  <a:cubicBezTo>
                    <a:pt x="330" y="56"/>
                    <a:pt x="330" y="56"/>
                    <a:pt x="330" y="56"/>
                  </a:cubicBezTo>
                  <a:cubicBezTo>
                    <a:pt x="331" y="55"/>
                    <a:pt x="331" y="55"/>
                    <a:pt x="331" y="55"/>
                  </a:cubicBezTo>
                  <a:cubicBezTo>
                    <a:pt x="331" y="55"/>
                    <a:pt x="331" y="55"/>
                    <a:pt x="331" y="55"/>
                  </a:cubicBezTo>
                  <a:cubicBezTo>
                    <a:pt x="333" y="52"/>
                    <a:pt x="333" y="52"/>
                    <a:pt x="333" y="52"/>
                  </a:cubicBezTo>
                  <a:cubicBezTo>
                    <a:pt x="334" y="52"/>
                    <a:pt x="334" y="52"/>
                    <a:pt x="334" y="52"/>
                  </a:cubicBezTo>
                  <a:cubicBezTo>
                    <a:pt x="336" y="50"/>
                    <a:pt x="336" y="50"/>
                    <a:pt x="336" y="50"/>
                  </a:cubicBezTo>
                  <a:cubicBezTo>
                    <a:pt x="336" y="49"/>
                    <a:pt x="336" y="49"/>
                    <a:pt x="336" y="49"/>
                  </a:cubicBezTo>
                  <a:cubicBezTo>
                    <a:pt x="337" y="47"/>
                    <a:pt x="337" y="47"/>
                    <a:pt x="337" y="47"/>
                  </a:cubicBezTo>
                  <a:cubicBezTo>
                    <a:pt x="338" y="46"/>
                    <a:pt x="338" y="46"/>
                    <a:pt x="338" y="46"/>
                  </a:cubicBezTo>
                  <a:cubicBezTo>
                    <a:pt x="338" y="45"/>
                    <a:pt x="338" y="45"/>
                    <a:pt x="338" y="45"/>
                  </a:cubicBezTo>
                  <a:cubicBezTo>
                    <a:pt x="339" y="44"/>
                    <a:pt x="339" y="44"/>
                    <a:pt x="339" y="44"/>
                  </a:cubicBezTo>
                  <a:cubicBezTo>
                    <a:pt x="341" y="41"/>
                    <a:pt x="341" y="41"/>
                    <a:pt x="341" y="41"/>
                  </a:cubicBezTo>
                  <a:cubicBezTo>
                    <a:pt x="342" y="40"/>
                    <a:pt x="342" y="40"/>
                    <a:pt x="342" y="40"/>
                  </a:cubicBezTo>
                  <a:cubicBezTo>
                    <a:pt x="343" y="39"/>
                    <a:pt x="343" y="39"/>
                    <a:pt x="343" y="39"/>
                  </a:cubicBezTo>
                  <a:cubicBezTo>
                    <a:pt x="343" y="39"/>
                    <a:pt x="343" y="39"/>
                    <a:pt x="343" y="39"/>
                  </a:cubicBezTo>
                  <a:cubicBezTo>
                    <a:pt x="344" y="40"/>
                    <a:pt x="344" y="40"/>
                    <a:pt x="344" y="40"/>
                  </a:cubicBezTo>
                  <a:cubicBezTo>
                    <a:pt x="345" y="41"/>
                    <a:pt x="345" y="41"/>
                    <a:pt x="345" y="41"/>
                  </a:cubicBezTo>
                  <a:cubicBezTo>
                    <a:pt x="346" y="40"/>
                    <a:pt x="346" y="40"/>
                    <a:pt x="346" y="40"/>
                  </a:cubicBezTo>
                  <a:cubicBezTo>
                    <a:pt x="348" y="41"/>
                    <a:pt x="348" y="41"/>
                    <a:pt x="348" y="41"/>
                  </a:cubicBezTo>
                  <a:cubicBezTo>
                    <a:pt x="348" y="40"/>
                    <a:pt x="348" y="40"/>
                    <a:pt x="348" y="40"/>
                  </a:cubicBezTo>
                  <a:cubicBezTo>
                    <a:pt x="351" y="43"/>
                    <a:pt x="351" y="43"/>
                    <a:pt x="351" y="43"/>
                  </a:cubicBezTo>
                  <a:cubicBezTo>
                    <a:pt x="351" y="45"/>
                    <a:pt x="351" y="45"/>
                    <a:pt x="351" y="45"/>
                  </a:cubicBezTo>
                  <a:cubicBezTo>
                    <a:pt x="350" y="53"/>
                    <a:pt x="350" y="53"/>
                    <a:pt x="350" y="53"/>
                  </a:cubicBezTo>
                  <a:cubicBezTo>
                    <a:pt x="349" y="53"/>
                    <a:pt x="349" y="53"/>
                    <a:pt x="349" y="53"/>
                  </a:cubicBezTo>
                  <a:cubicBezTo>
                    <a:pt x="350" y="54"/>
                    <a:pt x="350" y="54"/>
                    <a:pt x="350" y="54"/>
                  </a:cubicBezTo>
                  <a:cubicBezTo>
                    <a:pt x="350" y="54"/>
                    <a:pt x="350" y="54"/>
                    <a:pt x="350" y="54"/>
                  </a:cubicBezTo>
                  <a:cubicBezTo>
                    <a:pt x="351" y="55"/>
                    <a:pt x="351" y="55"/>
                    <a:pt x="351" y="55"/>
                  </a:cubicBezTo>
                  <a:cubicBezTo>
                    <a:pt x="351" y="56"/>
                    <a:pt x="351" y="56"/>
                    <a:pt x="351" y="56"/>
                  </a:cubicBezTo>
                  <a:cubicBezTo>
                    <a:pt x="351" y="57"/>
                    <a:pt x="351" y="57"/>
                    <a:pt x="351" y="57"/>
                  </a:cubicBezTo>
                  <a:cubicBezTo>
                    <a:pt x="351" y="57"/>
                    <a:pt x="351" y="57"/>
                    <a:pt x="351" y="57"/>
                  </a:cubicBezTo>
                  <a:cubicBezTo>
                    <a:pt x="350" y="58"/>
                    <a:pt x="350" y="58"/>
                    <a:pt x="350" y="58"/>
                  </a:cubicBezTo>
                  <a:cubicBezTo>
                    <a:pt x="351" y="58"/>
                    <a:pt x="351" y="58"/>
                    <a:pt x="351" y="58"/>
                  </a:cubicBezTo>
                  <a:cubicBezTo>
                    <a:pt x="351" y="58"/>
                    <a:pt x="351" y="58"/>
                    <a:pt x="351" y="58"/>
                  </a:cubicBezTo>
                  <a:cubicBezTo>
                    <a:pt x="351" y="58"/>
                    <a:pt x="351" y="58"/>
                    <a:pt x="351" y="58"/>
                  </a:cubicBezTo>
                  <a:cubicBezTo>
                    <a:pt x="353" y="60"/>
                    <a:pt x="353" y="60"/>
                    <a:pt x="353" y="60"/>
                  </a:cubicBezTo>
                  <a:cubicBezTo>
                    <a:pt x="353" y="61"/>
                    <a:pt x="353" y="61"/>
                    <a:pt x="353" y="61"/>
                  </a:cubicBezTo>
                  <a:cubicBezTo>
                    <a:pt x="354" y="62"/>
                    <a:pt x="354" y="62"/>
                    <a:pt x="354" y="62"/>
                  </a:cubicBezTo>
                  <a:cubicBezTo>
                    <a:pt x="354" y="61"/>
                    <a:pt x="354" y="61"/>
                    <a:pt x="354" y="61"/>
                  </a:cubicBezTo>
                  <a:cubicBezTo>
                    <a:pt x="355" y="62"/>
                    <a:pt x="355" y="62"/>
                    <a:pt x="355" y="62"/>
                  </a:cubicBezTo>
                  <a:cubicBezTo>
                    <a:pt x="355" y="63"/>
                    <a:pt x="355" y="63"/>
                    <a:pt x="355" y="63"/>
                  </a:cubicBezTo>
                  <a:cubicBezTo>
                    <a:pt x="353" y="63"/>
                    <a:pt x="353" y="63"/>
                    <a:pt x="353" y="63"/>
                  </a:cubicBezTo>
                  <a:cubicBezTo>
                    <a:pt x="353" y="62"/>
                    <a:pt x="353" y="62"/>
                    <a:pt x="353" y="62"/>
                  </a:cubicBezTo>
                  <a:cubicBezTo>
                    <a:pt x="351" y="63"/>
                    <a:pt x="351" y="63"/>
                    <a:pt x="351" y="63"/>
                  </a:cubicBezTo>
                  <a:cubicBezTo>
                    <a:pt x="350" y="63"/>
                    <a:pt x="350" y="63"/>
                    <a:pt x="350" y="63"/>
                  </a:cubicBezTo>
                  <a:cubicBezTo>
                    <a:pt x="349" y="64"/>
                    <a:pt x="349" y="64"/>
                    <a:pt x="349" y="64"/>
                  </a:cubicBezTo>
                  <a:cubicBezTo>
                    <a:pt x="349" y="64"/>
                    <a:pt x="349" y="64"/>
                    <a:pt x="349" y="64"/>
                  </a:cubicBezTo>
                  <a:cubicBezTo>
                    <a:pt x="348" y="64"/>
                    <a:pt x="348" y="64"/>
                    <a:pt x="348" y="64"/>
                  </a:cubicBezTo>
                  <a:cubicBezTo>
                    <a:pt x="347" y="65"/>
                    <a:pt x="347" y="65"/>
                    <a:pt x="347" y="65"/>
                  </a:cubicBezTo>
                  <a:cubicBezTo>
                    <a:pt x="346" y="65"/>
                    <a:pt x="346" y="65"/>
                    <a:pt x="346" y="65"/>
                  </a:cubicBezTo>
                  <a:cubicBezTo>
                    <a:pt x="345" y="64"/>
                    <a:pt x="345" y="64"/>
                    <a:pt x="345" y="64"/>
                  </a:cubicBezTo>
                  <a:cubicBezTo>
                    <a:pt x="344" y="64"/>
                    <a:pt x="344" y="64"/>
                    <a:pt x="344" y="64"/>
                  </a:cubicBezTo>
                  <a:cubicBezTo>
                    <a:pt x="343" y="65"/>
                    <a:pt x="343" y="65"/>
                    <a:pt x="343" y="65"/>
                  </a:cubicBezTo>
                  <a:cubicBezTo>
                    <a:pt x="342" y="65"/>
                    <a:pt x="342" y="65"/>
                    <a:pt x="342" y="65"/>
                  </a:cubicBezTo>
                  <a:cubicBezTo>
                    <a:pt x="341" y="64"/>
                    <a:pt x="341" y="64"/>
                    <a:pt x="341" y="64"/>
                  </a:cubicBezTo>
                  <a:cubicBezTo>
                    <a:pt x="342" y="63"/>
                    <a:pt x="342" y="63"/>
                    <a:pt x="342" y="63"/>
                  </a:cubicBezTo>
                  <a:cubicBezTo>
                    <a:pt x="340" y="65"/>
                    <a:pt x="340" y="65"/>
                    <a:pt x="340" y="65"/>
                  </a:cubicBezTo>
                  <a:cubicBezTo>
                    <a:pt x="339" y="67"/>
                    <a:pt x="339" y="67"/>
                    <a:pt x="339" y="67"/>
                  </a:cubicBezTo>
                  <a:cubicBezTo>
                    <a:pt x="338" y="67"/>
                    <a:pt x="338" y="67"/>
                    <a:pt x="338" y="67"/>
                  </a:cubicBezTo>
                  <a:cubicBezTo>
                    <a:pt x="338" y="67"/>
                    <a:pt x="338" y="67"/>
                    <a:pt x="338" y="67"/>
                  </a:cubicBezTo>
                  <a:cubicBezTo>
                    <a:pt x="337" y="68"/>
                    <a:pt x="337" y="68"/>
                    <a:pt x="337" y="68"/>
                  </a:cubicBezTo>
                  <a:cubicBezTo>
                    <a:pt x="337" y="68"/>
                    <a:pt x="337" y="68"/>
                    <a:pt x="337" y="68"/>
                  </a:cubicBezTo>
                  <a:cubicBezTo>
                    <a:pt x="336" y="67"/>
                    <a:pt x="336" y="67"/>
                    <a:pt x="336" y="67"/>
                  </a:cubicBezTo>
                  <a:cubicBezTo>
                    <a:pt x="336" y="68"/>
                    <a:pt x="336" y="68"/>
                    <a:pt x="336" y="68"/>
                  </a:cubicBezTo>
                  <a:cubicBezTo>
                    <a:pt x="335" y="69"/>
                    <a:pt x="335" y="69"/>
                    <a:pt x="335" y="69"/>
                  </a:cubicBezTo>
                  <a:cubicBezTo>
                    <a:pt x="334" y="69"/>
                    <a:pt x="334" y="69"/>
                    <a:pt x="334" y="69"/>
                  </a:cubicBezTo>
                  <a:cubicBezTo>
                    <a:pt x="334" y="68"/>
                    <a:pt x="334" y="68"/>
                    <a:pt x="334" y="68"/>
                  </a:cubicBezTo>
                  <a:cubicBezTo>
                    <a:pt x="333" y="69"/>
                    <a:pt x="333" y="69"/>
                    <a:pt x="333" y="69"/>
                  </a:cubicBezTo>
                  <a:cubicBezTo>
                    <a:pt x="333" y="69"/>
                    <a:pt x="333" y="69"/>
                    <a:pt x="333" y="69"/>
                  </a:cubicBezTo>
                  <a:cubicBezTo>
                    <a:pt x="332" y="71"/>
                    <a:pt x="332" y="71"/>
                    <a:pt x="332" y="71"/>
                  </a:cubicBezTo>
                  <a:cubicBezTo>
                    <a:pt x="330" y="72"/>
                    <a:pt x="330" y="72"/>
                    <a:pt x="330" y="72"/>
                  </a:cubicBezTo>
                  <a:cubicBezTo>
                    <a:pt x="329" y="75"/>
                    <a:pt x="329" y="75"/>
                    <a:pt x="329" y="75"/>
                  </a:cubicBezTo>
                  <a:cubicBezTo>
                    <a:pt x="328" y="76"/>
                    <a:pt x="328" y="76"/>
                    <a:pt x="328" y="76"/>
                  </a:cubicBezTo>
                  <a:cubicBezTo>
                    <a:pt x="328" y="77"/>
                    <a:pt x="328" y="77"/>
                    <a:pt x="328" y="77"/>
                  </a:cubicBezTo>
                  <a:cubicBezTo>
                    <a:pt x="327" y="77"/>
                    <a:pt x="327" y="77"/>
                    <a:pt x="327" y="77"/>
                  </a:cubicBezTo>
                  <a:cubicBezTo>
                    <a:pt x="327" y="78"/>
                    <a:pt x="327" y="78"/>
                    <a:pt x="327" y="78"/>
                  </a:cubicBezTo>
                  <a:cubicBezTo>
                    <a:pt x="328" y="78"/>
                    <a:pt x="328" y="78"/>
                    <a:pt x="328" y="78"/>
                  </a:cubicBezTo>
                  <a:cubicBezTo>
                    <a:pt x="328" y="79"/>
                    <a:pt x="328" y="79"/>
                    <a:pt x="328" y="79"/>
                  </a:cubicBezTo>
                  <a:cubicBezTo>
                    <a:pt x="326" y="81"/>
                    <a:pt x="326" y="81"/>
                    <a:pt x="326" y="81"/>
                  </a:cubicBezTo>
                  <a:cubicBezTo>
                    <a:pt x="326" y="81"/>
                    <a:pt x="326" y="81"/>
                    <a:pt x="326" y="81"/>
                  </a:cubicBezTo>
                  <a:cubicBezTo>
                    <a:pt x="327" y="82"/>
                    <a:pt x="327" y="82"/>
                    <a:pt x="327" y="82"/>
                  </a:cubicBezTo>
                  <a:cubicBezTo>
                    <a:pt x="328" y="84"/>
                    <a:pt x="328" y="84"/>
                    <a:pt x="328" y="84"/>
                  </a:cubicBezTo>
                  <a:cubicBezTo>
                    <a:pt x="328" y="85"/>
                    <a:pt x="328" y="85"/>
                    <a:pt x="328" y="85"/>
                  </a:cubicBezTo>
                  <a:cubicBezTo>
                    <a:pt x="330" y="85"/>
                    <a:pt x="330" y="85"/>
                    <a:pt x="330" y="85"/>
                  </a:cubicBezTo>
                  <a:cubicBezTo>
                    <a:pt x="330" y="84"/>
                    <a:pt x="330" y="84"/>
                    <a:pt x="330" y="84"/>
                  </a:cubicBezTo>
                  <a:cubicBezTo>
                    <a:pt x="330" y="83"/>
                    <a:pt x="330" y="83"/>
                    <a:pt x="330" y="83"/>
                  </a:cubicBezTo>
                  <a:cubicBezTo>
                    <a:pt x="331" y="83"/>
                    <a:pt x="331" y="83"/>
                    <a:pt x="331" y="83"/>
                  </a:cubicBezTo>
                  <a:cubicBezTo>
                    <a:pt x="331" y="85"/>
                    <a:pt x="331" y="85"/>
                    <a:pt x="331" y="85"/>
                  </a:cubicBezTo>
                  <a:cubicBezTo>
                    <a:pt x="331" y="86"/>
                    <a:pt x="331" y="86"/>
                    <a:pt x="331" y="86"/>
                  </a:cubicBezTo>
                  <a:cubicBezTo>
                    <a:pt x="328" y="87"/>
                    <a:pt x="328" y="87"/>
                    <a:pt x="328" y="87"/>
                  </a:cubicBezTo>
                  <a:cubicBezTo>
                    <a:pt x="327" y="87"/>
                    <a:pt x="327" y="87"/>
                    <a:pt x="327" y="87"/>
                  </a:cubicBezTo>
                  <a:cubicBezTo>
                    <a:pt x="327" y="86"/>
                    <a:pt x="327" y="86"/>
                    <a:pt x="327" y="86"/>
                  </a:cubicBezTo>
                  <a:cubicBezTo>
                    <a:pt x="326" y="85"/>
                    <a:pt x="326" y="85"/>
                    <a:pt x="326" y="85"/>
                  </a:cubicBezTo>
                  <a:cubicBezTo>
                    <a:pt x="325" y="87"/>
                    <a:pt x="325" y="87"/>
                    <a:pt x="325" y="87"/>
                  </a:cubicBezTo>
                  <a:cubicBezTo>
                    <a:pt x="324" y="89"/>
                    <a:pt x="324" y="89"/>
                    <a:pt x="324" y="89"/>
                  </a:cubicBezTo>
                  <a:cubicBezTo>
                    <a:pt x="323" y="88"/>
                    <a:pt x="323" y="88"/>
                    <a:pt x="323" y="88"/>
                  </a:cubicBezTo>
                  <a:cubicBezTo>
                    <a:pt x="323" y="88"/>
                    <a:pt x="323" y="88"/>
                    <a:pt x="323" y="88"/>
                  </a:cubicBezTo>
                  <a:cubicBezTo>
                    <a:pt x="323" y="86"/>
                    <a:pt x="323" y="86"/>
                    <a:pt x="323" y="86"/>
                  </a:cubicBezTo>
                  <a:cubicBezTo>
                    <a:pt x="322" y="85"/>
                    <a:pt x="322" y="85"/>
                    <a:pt x="322" y="85"/>
                  </a:cubicBezTo>
                  <a:cubicBezTo>
                    <a:pt x="322" y="86"/>
                    <a:pt x="322" y="86"/>
                    <a:pt x="322" y="86"/>
                  </a:cubicBezTo>
                  <a:cubicBezTo>
                    <a:pt x="322" y="88"/>
                    <a:pt x="322" y="88"/>
                    <a:pt x="322" y="88"/>
                  </a:cubicBezTo>
                  <a:cubicBezTo>
                    <a:pt x="323" y="89"/>
                    <a:pt x="323" y="89"/>
                    <a:pt x="323" y="89"/>
                  </a:cubicBezTo>
                  <a:cubicBezTo>
                    <a:pt x="322" y="89"/>
                    <a:pt x="322" y="89"/>
                    <a:pt x="322" y="89"/>
                  </a:cubicBezTo>
                  <a:cubicBezTo>
                    <a:pt x="319" y="89"/>
                    <a:pt x="319" y="89"/>
                    <a:pt x="319" y="89"/>
                  </a:cubicBezTo>
                  <a:cubicBezTo>
                    <a:pt x="318" y="89"/>
                    <a:pt x="318" y="89"/>
                    <a:pt x="318" y="89"/>
                  </a:cubicBezTo>
                  <a:cubicBezTo>
                    <a:pt x="316" y="89"/>
                    <a:pt x="316" y="89"/>
                    <a:pt x="316" y="89"/>
                  </a:cubicBezTo>
                  <a:cubicBezTo>
                    <a:pt x="314" y="89"/>
                    <a:pt x="314" y="89"/>
                    <a:pt x="314" y="89"/>
                  </a:cubicBezTo>
                  <a:cubicBezTo>
                    <a:pt x="313" y="89"/>
                    <a:pt x="313" y="89"/>
                    <a:pt x="313" y="89"/>
                  </a:cubicBezTo>
                  <a:cubicBezTo>
                    <a:pt x="313" y="89"/>
                    <a:pt x="313" y="89"/>
                    <a:pt x="313" y="89"/>
                  </a:cubicBezTo>
                  <a:cubicBezTo>
                    <a:pt x="311" y="90"/>
                    <a:pt x="311" y="90"/>
                    <a:pt x="311" y="90"/>
                  </a:cubicBezTo>
                  <a:cubicBezTo>
                    <a:pt x="309" y="90"/>
                    <a:pt x="309" y="90"/>
                    <a:pt x="309" y="90"/>
                  </a:cubicBezTo>
                  <a:cubicBezTo>
                    <a:pt x="307" y="91"/>
                    <a:pt x="307" y="91"/>
                    <a:pt x="307" y="91"/>
                  </a:cubicBezTo>
                  <a:cubicBezTo>
                    <a:pt x="306" y="92"/>
                    <a:pt x="306" y="92"/>
                    <a:pt x="306" y="92"/>
                  </a:cubicBezTo>
                  <a:cubicBezTo>
                    <a:pt x="305" y="93"/>
                    <a:pt x="305" y="93"/>
                    <a:pt x="305" y="93"/>
                  </a:cubicBezTo>
                  <a:cubicBezTo>
                    <a:pt x="305" y="94"/>
                    <a:pt x="305" y="94"/>
                    <a:pt x="305" y="94"/>
                  </a:cubicBezTo>
                  <a:cubicBezTo>
                    <a:pt x="304" y="94"/>
                    <a:pt x="304" y="94"/>
                    <a:pt x="304" y="94"/>
                  </a:cubicBezTo>
                  <a:cubicBezTo>
                    <a:pt x="304" y="95"/>
                    <a:pt x="304" y="95"/>
                    <a:pt x="304" y="95"/>
                  </a:cubicBezTo>
                  <a:cubicBezTo>
                    <a:pt x="305" y="96"/>
                    <a:pt x="305" y="96"/>
                    <a:pt x="305" y="96"/>
                  </a:cubicBezTo>
                  <a:cubicBezTo>
                    <a:pt x="305" y="97"/>
                    <a:pt x="305" y="97"/>
                    <a:pt x="305" y="97"/>
                  </a:cubicBezTo>
                  <a:cubicBezTo>
                    <a:pt x="304" y="98"/>
                    <a:pt x="304" y="98"/>
                    <a:pt x="304" y="98"/>
                  </a:cubicBezTo>
                  <a:cubicBezTo>
                    <a:pt x="304" y="98"/>
                    <a:pt x="304" y="98"/>
                    <a:pt x="304" y="98"/>
                  </a:cubicBezTo>
                  <a:cubicBezTo>
                    <a:pt x="304" y="99"/>
                    <a:pt x="304" y="99"/>
                    <a:pt x="304" y="99"/>
                  </a:cubicBezTo>
                  <a:cubicBezTo>
                    <a:pt x="304" y="100"/>
                    <a:pt x="304" y="100"/>
                    <a:pt x="304" y="100"/>
                  </a:cubicBezTo>
                  <a:cubicBezTo>
                    <a:pt x="304" y="101"/>
                    <a:pt x="304" y="101"/>
                    <a:pt x="304" y="101"/>
                  </a:cubicBezTo>
                  <a:cubicBezTo>
                    <a:pt x="303" y="102"/>
                    <a:pt x="303" y="102"/>
                    <a:pt x="303" y="102"/>
                  </a:cubicBezTo>
                  <a:cubicBezTo>
                    <a:pt x="303" y="102"/>
                    <a:pt x="303" y="102"/>
                    <a:pt x="303" y="102"/>
                  </a:cubicBezTo>
                  <a:cubicBezTo>
                    <a:pt x="302" y="103"/>
                    <a:pt x="302" y="103"/>
                    <a:pt x="302" y="103"/>
                  </a:cubicBezTo>
                  <a:cubicBezTo>
                    <a:pt x="301" y="105"/>
                    <a:pt x="301" y="105"/>
                    <a:pt x="301" y="105"/>
                  </a:cubicBezTo>
                  <a:cubicBezTo>
                    <a:pt x="301" y="105"/>
                    <a:pt x="301" y="105"/>
                    <a:pt x="301" y="105"/>
                  </a:cubicBezTo>
                  <a:cubicBezTo>
                    <a:pt x="300" y="106"/>
                    <a:pt x="300" y="106"/>
                    <a:pt x="300" y="106"/>
                  </a:cubicBezTo>
                  <a:cubicBezTo>
                    <a:pt x="300" y="105"/>
                    <a:pt x="300" y="105"/>
                    <a:pt x="300" y="105"/>
                  </a:cubicBezTo>
                  <a:cubicBezTo>
                    <a:pt x="299" y="106"/>
                    <a:pt x="299" y="106"/>
                    <a:pt x="299" y="106"/>
                  </a:cubicBezTo>
                  <a:cubicBezTo>
                    <a:pt x="298" y="108"/>
                    <a:pt x="298" y="108"/>
                    <a:pt x="298" y="108"/>
                  </a:cubicBezTo>
                  <a:cubicBezTo>
                    <a:pt x="298" y="107"/>
                    <a:pt x="298" y="107"/>
                    <a:pt x="298" y="107"/>
                  </a:cubicBezTo>
                  <a:cubicBezTo>
                    <a:pt x="297" y="108"/>
                    <a:pt x="297" y="108"/>
                    <a:pt x="297" y="108"/>
                  </a:cubicBezTo>
                  <a:cubicBezTo>
                    <a:pt x="298" y="106"/>
                    <a:pt x="298" y="106"/>
                    <a:pt x="298" y="106"/>
                  </a:cubicBezTo>
                  <a:cubicBezTo>
                    <a:pt x="298" y="106"/>
                    <a:pt x="298" y="106"/>
                    <a:pt x="298" y="106"/>
                  </a:cubicBezTo>
                  <a:cubicBezTo>
                    <a:pt x="297" y="106"/>
                    <a:pt x="297" y="106"/>
                    <a:pt x="297" y="106"/>
                  </a:cubicBezTo>
                  <a:cubicBezTo>
                    <a:pt x="295" y="104"/>
                    <a:pt x="295" y="104"/>
                    <a:pt x="295" y="104"/>
                  </a:cubicBezTo>
                  <a:cubicBezTo>
                    <a:pt x="295" y="103"/>
                    <a:pt x="295" y="103"/>
                    <a:pt x="295" y="103"/>
                  </a:cubicBezTo>
                  <a:cubicBezTo>
                    <a:pt x="295" y="103"/>
                    <a:pt x="295" y="103"/>
                    <a:pt x="295" y="103"/>
                  </a:cubicBezTo>
                  <a:cubicBezTo>
                    <a:pt x="297" y="100"/>
                    <a:pt x="297" y="100"/>
                    <a:pt x="297" y="100"/>
                  </a:cubicBezTo>
                  <a:cubicBezTo>
                    <a:pt x="296" y="101"/>
                    <a:pt x="296" y="101"/>
                    <a:pt x="296" y="101"/>
                  </a:cubicBezTo>
                  <a:cubicBezTo>
                    <a:pt x="295" y="102"/>
                    <a:pt x="295" y="102"/>
                    <a:pt x="295" y="102"/>
                  </a:cubicBezTo>
                  <a:cubicBezTo>
                    <a:pt x="294" y="103"/>
                    <a:pt x="294" y="103"/>
                    <a:pt x="294" y="103"/>
                  </a:cubicBezTo>
                  <a:cubicBezTo>
                    <a:pt x="294" y="105"/>
                    <a:pt x="294" y="105"/>
                    <a:pt x="294" y="105"/>
                  </a:cubicBezTo>
                  <a:cubicBezTo>
                    <a:pt x="295" y="105"/>
                    <a:pt x="295" y="105"/>
                    <a:pt x="295" y="105"/>
                  </a:cubicBezTo>
                  <a:cubicBezTo>
                    <a:pt x="295" y="107"/>
                    <a:pt x="295" y="107"/>
                    <a:pt x="295" y="107"/>
                  </a:cubicBezTo>
                  <a:cubicBezTo>
                    <a:pt x="295" y="108"/>
                    <a:pt x="295" y="108"/>
                    <a:pt x="295" y="108"/>
                  </a:cubicBezTo>
                  <a:cubicBezTo>
                    <a:pt x="296" y="110"/>
                    <a:pt x="296" y="110"/>
                    <a:pt x="296" y="110"/>
                  </a:cubicBezTo>
                  <a:cubicBezTo>
                    <a:pt x="296" y="111"/>
                    <a:pt x="296" y="111"/>
                    <a:pt x="296" y="111"/>
                  </a:cubicBezTo>
                  <a:cubicBezTo>
                    <a:pt x="295" y="114"/>
                    <a:pt x="295" y="114"/>
                    <a:pt x="295" y="114"/>
                  </a:cubicBezTo>
                  <a:cubicBezTo>
                    <a:pt x="294" y="114"/>
                    <a:pt x="294" y="114"/>
                    <a:pt x="294" y="114"/>
                  </a:cubicBezTo>
                  <a:cubicBezTo>
                    <a:pt x="293" y="117"/>
                    <a:pt x="293" y="117"/>
                    <a:pt x="293" y="117"/>
                  </a:cubicBezTo>
                  <a:cubicBezTo>
                    <a:pt x="292" y="118"/>
                    <a:pt x="292" y="118"/>
                    <a:pt x="292" y="118"/>
                  </a:cubicBezTo>
                  <a:cubicBezTo>
                    <a:pt x="292" y="119"/>
                    <a:pt x="292" y="119"/>
                    <a:pt x="292" y="119"/>
                  </a:cubicBezTo>
                  <a:cubicBezTo>
                    <a:pt x="292" y="119"/>
                    <a:pt x="292" y="119"/>
                    <a:pt x="292" y="119"/>
                  </a:cubicBezTo>
                  <a:cubicBezTo>
                    <a:pt x="292" y="119"/>
                    <a:pt x="292" y="119"/>
                    <a:pt x="292" y="119"/>
                  </a:cubicBezTo>
                  <a:cubicBezTo>
                    <a:pt x="291" y="118"/>
                    <a:pt x="291" y="118"/>
                    <a:pt x="291" y="118"/>
                  </a:cubicBezTo>
                  <a:cubicBezTo>
                    <a:pt x="290" y="121"/>
                    <a:pt x="290" y="121"/>
                    <a:pt x="290" y="121"/>
                  </a:cubicBezTo>
                  <a:cubicBezTo>
                    <a:pt x="290" y="121"/>
                    <a:pt x="290" y="121"/>
                    <a:pt x="290" y="121"/>
                  </a:cubicBezTo>
                  <a:cubicBezTo>
                    <a:pt x="290" y="122"/>
                    <a:pt x="290" y="122"/>
                    <a:pt x="290" y="122"/>
                  </a:cubicBezTo>
                  <a:cubicBezTo>
                    <a:pt x="290" y="121"/>
                    <a:pt x="290" y="121"/>
                    <a:pt x="290" y="121"/>
                  </a:cubicBezTo>
                  <a:cubicBezTo>
                    <a:pt x="290" y="119"/>
                    <a:pt x="290" y="119"/>
                    <a:pt x="290" y="119"/>
                  </a:cubicBezTo>
                  <a:cubicBezTo>
                    <a:pt x="291" y="118"/>
                    <a:pt x="291" y="118"/>
                    <a:pt x="291" y="118"/>
                  </a:cubicBezTo>
                  <a:cubicBezTo>
                    <a:pt x="290" y="117"/>
                    <a:pt x="290" y="117"/>
                    <a:pt x="290" y="117"/>
                  </a:cubicBezTo>
                  <a:cubicBezTo>
                    <a:pt x="291" y="116"/>
                    <a:pt x="291" y="116"/>
                    <a:pt x="291" y="116"/>
                  </a:cubicBezTo>
                  <a:cubicBezTo>
                    <a:pt x="291" y="116"/>
                    <a:pt x="291" y="116"/>
                    <a:pt x="291" y="116"/>
                  </a:cubicBezTo>
                  <a:cubicBezTo>
                    <a:pt x="292" y="115"/>
                    <a:pt x="292" y="115"/>
                    <a:pt x="292" y="115"/>
                  </a:cubicBezTo>
                  <a:cubicBezTo>
                    <a:pt x="291" y="115"/>
                    <a:pt x="291" y="115"/>
                    <a:pt x="291" y="115"/>
                  </a:cubicBezTo>
                  <a:cubicBezTo>
                    <a:pt x="290" y="114"/>
                    <a:pt x="290" y="114"/>
                    <a:pt x="290" y="114"/>
                  </a:cubicBezTo>
                  <a:cubicBezTo>
                    <a:pt x="291" y="114"/>
                    <a:pt x="291" y="114"/>
                    <a:pt x="291" y="114"/>
                  </a:cubicBezTo>
                  <a:cubicBezTo>
                    <a:pt x="291" y="114"/>
                    <a:pt x="291" y="114"/>
                    <a:pt x="291" y="114"/>
                  </a:cubicBezTo>
                  <a:cubicBezTo>
                    <a:pt x="290" y="114"/>
                    <a:pt x="290" y="114"/>
                    <a:pt x="290" y="114"/>
                  </a:cubicBezTo>
                  <a:cubicBezTo>
                    <a:pt x="290" y="113"/>
                    <a:pt x="290" y="113"/>
                    <a:pt x="290" y="113"/>
                  </a:cubicBezTo>
                  <a:cubicBezTo>
                    <a:pt x="289" y="114"/>
                    <a:pt x="289" y="114"/>
                    <a:pt x="289" y="114"/>
                  </a:cubicBezTo>
                  <a:cubicBezTo>
                    <a:pt x="288" y="112"/>
                    <a:pt x="288" y="112"/>
                    <a:pt x="288" y="112"/>
                  </a:cubicBezTo>
                  <a:cubicBezTo>
                    <a:pt x="288" y="111"/>
                    <a:pt x="288" y="111"/>
                    <a:pt x="288" y="111"/>
                  </a:cubicBezTo>
                  <a:cubicBezTo>
                    <a:pt x="289" y="110"/>
                    <a:pt x="289" y="110"/>
                    <a:pt x="289" y="110"/>
                  </a:cubicBezTo>
                  <a:cubicBezTo>
                    <a:pt x="290" y="108"/>
                    <a:pt x="290" y="108"/>
                    <a:pt x="290" y="108"/>
                  </a:cubicBezTo>
                  <a:cubicBezTo>
                    <a:pt x="289" y="106"/>
                    <a:pt x="289" y="106"/>
                    <a:pt x="289" y="106"/>
                  </a:cubicBezTo>
                  <a:cubicBezTo>
                    <a:pt x="289" y="105"/>
                    <a:pt x="289" y="105"/>
                    <a:pt x="289" y="105"/>
                  </a:cubicBezTo>
                  <a:cubicBezTo>
                    <a:pt x="290" y="104"/>
                    <a:pt x="290" y="104"/>
                    <a:pt x="290" y="104"/>
                  </a:cubicBezTo>
                  <a:cubicBezTo>
                    <a:pt x="290" y="104"/>
                    <a:pt x="290" y="104"/>
                    <a:pt x="290" y="104"/>
                  </a:cubicBezTo>
                  <a:cubicBezTo>
                    <a:pt x="290" y="103"/>
                    <a:pt x="290" y="103"/>
                    <a:pt x="290" y="103"/>
                  </a:cubicBezTo>
                  <a:cubicBezTo>
                    <a:pt x="290" y="102"/>
                    <a:pt x="290" y="102"/>
                    <a:pt x="290" y="102"/>
                  </a:cubicBezTo>
                  <a:cubicBezTo>
                    <a:pt x="290" y="103"/>
                    <a:pt x="290" y="103"/>
                    <a:pt x="290" y="103"/>
                  </a:cubicBezTo>
                  <a:cubicBezTo>
                    <a:pt x="290" y="104"/>
                    <a:pt x="290" y="104"/>
                    <a:pt x="290" y="104"/>
                  </a:cubicBezTo>
                  <a:cubicBezTo>
                    <a:pt x="288" y="105"/>
                    <a:pt x="288" y="105"/>
                    <a:pt x="288" y="105"/>
                  </a:cubicBezTo>
                  <a:cubicBezTo>
                    <a:pt x="288" y="105"/>
                    <a:pt x="288" y="105"/>
                    <a:pt x="288" y="105"/>
                  </a:cubicBezTo>
                  <a:cubicBezTo>
                    <a:pt x="287" y="105"/>
                    <a:pt x="287" y="105"/>
                    <a:pt x="287" y="105"/>
                  </a:cubicBezTo>
                  <a:cubicBezTo>
                    <a:pt x="288" y="106"/>
                    <a:pt x="288" y="106"/>
                    <a:pt x="288" y="106"/>
                  </a:cubicBezTo>
                  <a:cubicBezTo>
                    <a:pt x="287" y="107"/>
                    <a:pt x="287" y="107"/>
                    <a:pt x="287" y="107"/>
                  </a:cubicBezTo>
                  <a:cubicBezTo>
                    <a:pt x="287" y="109"/>
                    <a:pt x="287" y="109"/>
                    <a:pt x="287" y="109"/>
                  </a:cubicBezTo>
                  <a:cubicBezTo>
                    <a:pt x="287" y="110"/>
                    <a:pt x="287" y="110"/>
                    <a:pt x="287" y="110"/>
                  </a:cubicBezTo>
                  <a:cubicBezTo>
                    <a:pt x="287" y="110"/>
                    <a:pt x="287" y="110"/>
                    <a:pt x="287" y="110"/>
                  </a:cubicBezTo>
                  <a:cubicBezTo>
                    <a:pt x="287" y="112"/>
                    <a:pt x="287" y="112"/>
                    <a:pt x="287" y="112"/>
                  </a:cubicBezTo>
                  <a:cubicBezTo>
                    <a:pt x="287" y="114"/>
                    <a:pt x="287" y="114"/>
                    <a:pt x="287" y="114"/>
                  </a:cubicBezTo>
                  <a:cubicBezTo>
                    <a:pt x="287" y="114"/>
                    <a:pt x="287" y="114"/>
                    <a:pt x="287" y="114"/>
                  </a:cubicBezTo>
                  <a:cubicBezTo>
                    <a:pt x="285" y="112"/>
                    <a:pt x="285" y="112"/>
                    <a:pt x="285" y="112"/>
                  </a:cubicBezTo>
                  <a:cubicBezTo>
                    <a:pt x="284" y="112"/>
                    <a:pt x="284" y="112"/>
                    <a:pt x="284" y="112"/>
                  </a:cubicBezTo>
                  <a:cubicBezTo>
                    <a:pt x="283" y="111"/>
                    <a:pt x="283" y="111"/>
                    <a:pt x="283" y="111"/>
                  </a:cubicBezTo>
                  <a:cubicBezTo>
                    <a:pt x="283" y="111"/>
                    <a:pt x="283" y="111"/>
                    <a:pt x="283" y="111"/>
                  </a:cubicBezTo>
                  <a:cubicBezTo>
                    <a:pt x="283" y="110"/>
                    <a:pt x="283" y="110"/>
                    <a:pt x="283" y="110"/>
                  </a:cubicBezTo>
                  <a:cubicBezTo>
                    <a:pt x="283" y="109"/>
                    <a:pt x="283" y="109"/>
                    <a:pt x="283" y="109"/>
                  </a:cubicBezTo>
                  <a:cubicBezTo>
                    <a:pt x="282" y="110"/>
                    <a:pt x="282" y="110"/>
                    <a:pt x="282" y="110"/>
                  </a:cubicBezTo>
                  <a:cubicBezTo>
                    <a:pt x="282" y="111"/>
                    <a:pt x="282" y="111"/>
                    <a:pt x="282" y="111"/>
                  </a:cubicBezTo>
                  <a:cubicBezTo>
                    <a:pt x="283" y="112"/>
                    <a:pt x="283" y="112"/>
                    <a:pt x="283" y="112"/>
                  </a:cubicBezTo>
                  <a:cubicBezTo>
                    <a:pt x="284" y="113"/>
                    <a:pt x="284" y="113"/>
                    <a:pt x="284" y="113"/>
                  </a:cubicBezTo>
                  <a:cubicBezTo>
                    <a:pt x="285" y="113"/>
                    <a:pt x="285" y="113"/>
                    <a:pt x="285" y="113"/>
                  </a:cubicBezTo>
                  <a:cubicBezTo>
                    <a:pt x="287" y="115"/>
                    <a:pt x="287" y="115"/>
                    <a:pt x="287" y="115"/>
                  </a:cubicBezTo>
                  <a:cubicBezTo>
                    <a:pt x="288" y="116"/>
                    <a:pt x="288" y="116"/>
                    <a:pt x="288" y="116"/>
                  </a:cubicBezTo>
                  <a:cubicBezTo>
                    <a:pt x="288" y="117"/>
                    <a:pt x="288" y="117"/>
                    <a:pt x="288" y="117"/>
                  </a:cubicBezTo>
                  <a:cubicBezTo>
                    <a:pt x="287" y="118"/>
                    <a:pt x="287" y="118"/>
                    <a:pt x="287" y="118"/>
                  </a:cubicBezTo>
                  <a:cubicBezTo>
                    <a:pt x="286" y="118"/>
                    <a:pt x="286" y="118"/>
                    <a:pt x="286" y="118"/>
                  </a:cubicBezTo>
                  <a:cubicBezTo>
                    <a:pt x="286" y="117"/>
                    <a:pt x="286" y="117"/>
                    <a:pt x="286" y="117"/>
                  </a:cubicBezTo>
                  <a:cubicBezTo>
                    <a:pt x="285" y="116"/>
                    <a:pt x="285" y="116"/>
                    <a:pt x="285" y="116"/>
                  </a:cubicBezTo>
                  <a:cubicBezTo>
                    <a:pt x="286" y="118"/>
                    <a:pt x="286" y="118"/>
                    <a:pt x="286" y="118"/>
                  </a:cubicBezTo>
                  <a:cubicBezTo>
                    <a:pt x="287" y="119"/>
                    <a:pt x="287" y="119"/>
                    <a:pt x="287" y="119"/>
                  </a:cubicBezTo>
                  <a:cubicBezTo>
                    <a:pt x="288" y="120"/>
                    <a:pt x="288" y="120"/>
                    <a:pt x="288" y="120"/>
                  </a:cubicBezTo>
                  <a:cubicBezTo>
                    <a:pt x="287" y="120"/>
                    <a:pt x="287" y="120"/>
                    <a:pt x="287" y="120"/>
                  </a:cubicBezTo>
                  <a:cubicBezTo>
                    <a:pt x="287" y="121"/>
                    <a:pt x="287" y="121"/>
                    <a:pt x="287" y="121"/>
                  </a:cubicBezTo>
                  <a:cubicBezTo>
                    <a:pt x="286" y="120"/>
                    <a:pt x="286" y="120"/>
                    <a:pt x="286" y="120"/>
                  </a:cubicBezTo>
                  <a:cubicBezTo>
                    <a:pt x="288" y="122"/>
                    <a:pt x="288" y="122"/>
                    <a:pt x="288" y="122"/>
                  </a:cubicBezTo>
                  <a:cubicBezTo>
                    <a:pt x="287" y="123"/>
                    <a:pt x="287" y="123"/>
                    <a:pt x="287" y="123"/>
                  </a:cubicBezTo>
                  <a:cubicBezTo>
                    <a:pt x="286" y="122"/>
                    <a:pt x="286" y="122"/>
                    <a:pt x="286" y="122"/>
                  </a:cubicBezTo>
                  <a:cubicBezTo>
                    <a:pt x="286" y="121"/>
                    <a:pt x="286" y="121"/>
                    <a:pt x="286" y="121"/>
                  </a:cubicBezTo>
                  <a:cubicBezTo>
                    <a:pt x="284" y="121"/>
                    <a:pt x="284" y="121"/>
                    <a:pt x="284" y="121"/>
                  </a:cubicBezTo>
                  <a:cubicBezTo>
                    <a:pt x="283" y="121"/>
                    <a:pt x="283" y="121"/>
                    <a:pt x="283" y="121"/>
                  </a:cubicBezTo>
                  <a:cubicBezTo>
                    <a:pt x="284" y="122"/>
                    <a:pt x="284" y="122"/>
                    <a:pt x="284" y="122"/>
                  </a:cubicBezTo>
                  <a:cubicBezTo>
                    <a:pt x="285" y="122"/>
                    <a:pt x="285" y="122"/>
                    <a:pt x="285" y="122"/>
                  </a:cubicBezTo>
                  <a:cubicBezTo>
                    <a:pt x="286" y="122"/>
                    <a:pt x="286" y="122"/>
                    <a:pt x="286" y="122"/>
                  </a:cubicBezTo>
                  <a:cubicBezTo>
                    <a:pt x="286" y="124"/>
                    <a:pt x="286" y="124"/>
                    <a:pt x="286" y="124"/>
                  </a:cubicBezTo>
                  <a:cubicBezTo>
                    <a:pt x="287" y="124"/>
                    <a:pt x="287" y="124"/>
                    <a:pt x="287" y="124"/>
                  </a:cubicBezTo>
                  <a:cubicBezTo>
                    <a:pt x="288" y="124"/>
                    <a:pt x="288" y="124"/>
                    <a:pt x="288" y="124"/>
                  </a:cubicBezTo>
                  <a:cubicBezTo>
                    <a:pt x="289" y="124"/>
                    <a:pt x="289" y="124"/>
                    <a:pt x="289" y="124"/>
                  </a:cubicBezTo>
                  <a:cubicBezTo>
                    <a:pt x="289" y="125"/>
                    <a:pt x="289" y="125"/>
                    <a:pt x="289" y="125"/>
                  </a:cubicBezTo>
                  <a:cubicBezTo>
                    <a:pt x="289" y="126"/>
                    <a:pt x="289" y="126"/>
                    <a:pt x="289" y="126"/>
                  </a:cubicBezTo>
                  <a:cubicBezTo>
                    <a:pt x="288" y="126"/>
                    <a:pt x="288" y="126"/>
                    <a:pt x="288" y="126"/>
                  </a:cubicBezTo>
                  <a:cubicBezTo>
                    <a:pt x="288" y="127"/>
                    <a:pt x="288" y="127"/>
                    <a:pt x="288" y="127"/>
                  </a:cubicBezTo>
                  <a:cubicBezTo>
                    <a:pt x="288" y="127"/>
                    <a:pt x="288" y="127"/>
                    <a:pt x="288" y="127"/>
                  </a:cubicBezTo>
                  <a:cubicBezTo>
                    <a:pt x="289" y="129"/>
                    <a:pt x="289" y="129"/>
                    <a:pt x="289" y="129"/>
                  </a:cubicBezTo>
                  <a:cubicBezTo>
                    <a:pt x="288" y="129"/>
                    <a:pt x="288" y="129"/>
                    <a:pt x="288" y="129"/>
                  </a:cubicBezTo>
                  <a:cubicBezTo>
                    <a:pt x="287" y="129"/>
                    <a:pt x="287" y="129"/>
                    <a:pt x="287" y="129"/>
                  </a:cubicBezTo>
                  <a:cubicBezTo>
                    <a:pt x="287" y="130"/>
                    <a:pt x="287" y="130"/>
                    <a:pt x="287" y="130"/>
                  </a:cubicBezTo>
                  <a:cubicBezTo>
                    <a:pt x="285" y="130"/>
                    <a:pt x="285" y="130"/>
                    <a:pt x="285" y="130"/>
                  </a:cubicBezTo>
                  <a:cubicBezTo>
                    <a:pt x="285" y="131"/>
                    <a:pt x="285" y="131"/>
                    <a:pt x="285" y="131"/>
                  </a:cubicBezTo>
                  <a:cubicBezTo>
                    <a:pt x="284" y="130"/>
                    <a:pt x="284" y="130"/>
                    <a:pt x="284" y="130"/>
                  </a:cubicBezTo>
                  <a:cubicBezTo>
                    <a:pt x="283" y="129"/>
                    <a:pt x="283" y="129"/>
                    <a:pt x="283" y="129"/>
                  </a:cubicBezTo>
                  <a:cubicBezTo>
                    <a:pt x="283" y="129"/>
                    <a:pt x="283" y="129"/>
                    <a:pt x="283" y="129"/>
                  </a:cubicBezTo>
                  <a:cubicBezTo>
                    <a:pt x="283" y="131"/>
                    <a:pt x="283" y="131"/>
                    <a:pt x="283" y="131"/>
                  </a:cubicBezTo>
                  <a:cubicBezTo>
                    <a:pt x="283" y="132"/>
                    <a:pt x="283" y="132"/>
                    <a:pt x="283" y="132"/>
                  </a:cubicBezTo>
                  <a:cubicBezTo>
                    <a:pt x="284" y="132"/>
                    <a:pt x="284" y="132"/>
                    <a:pt x="284" y="132"/>
                  </a:cubicBezTo>
                  <a:cubicBezTo>
                    <a:pt x="286" y="131"/>
                    <a:pt x="286" y="131"/>
                    <a:pt x="286" y="131"/>
                  </a:cubicBezTo>
                  <a:cubicBezTo>
                    <a:pt x="287" y="131"/>
                    <a:pt x="287" y="131"/>
                    <a:pt x="287" y="131"/>
                  </a:cubicBezTo>
                  <a:cubicBezTo>
                    <a:pt x="287" y="133"/>
                    <a:pt x="287" y="133"/>
                    <a:pt x="287" y="133"/>
                  </a:cubicBezTo>
                  <a:cubicBezTo>
                    <a:pt x="288" y="134"/>
                    <a:pt x="288" y="134"/>
                    <a:pt x="288" y="134"/>
                  </a:cubicBezTo>
                  <a:cubicBezTo>
                    <a:pt x="288" y="133"/>
                    <a:pt x="288" y="133"/>
                    <a:pt x="288" y="133"/>
                  </a:cubicBezTo>
                  <a:cubicBezTo>
                    <a:pt x="288" y="132"/>
                    <a:pt x="288" y="132"/>
                    <a:pt x="288" y="132"/>
                  </a:cubicBezTo>
                  <a:cubicBezTo>
                    <a:pt x="289" y="131"/>
                    <a:pt x="289" y="131"/>
                    <a:pt x="289" y="131"/>
                  </a:cubicBezTo>
                  <a:cubicBezTo>
                    <a:pt x="289" y="132"/>
                    <a:pt x="289" y="132"/>
                    <a:pt x="289" y="132"/>
                  </a:cubicBezTo>
                  <a:cubicBezTo>
                    <a:pt x="289" y="134"/>
                    <a:pt x="289" y="134"/>
                    <a:pt x="289" y="134"/>
                  </a:cubicBezTo>
                  <a:cubicBezTo>
                    <a:pt x="289" y="134"/>
                    <a:pt x="289" y="134"/>
                    <a:pt x="289" y="134"/>
                  </a:cubicBezTo>
                  <a:cubicBezTo>
                    <a:pt x="287" y="135"/>
                    <a:pt x="287" y="135"/>
                    <a:pt x="287" y="135"/>
                  </a:cubicBezTo>
                  <a:cubicBezTo>
                    <a:pt x="287" y="136"/>
                    <a:pt x="287" y="136"/>
                    <a:pt x="287" y="136"/>
                  </a:cubicBezTo>
                  <a:cubicBezTo>
                    <a:pt x="286" y="136"/>
                    <a:pt x="286" y="136"/>
                    <a:pt x="286" y="136"/>
                  </a:cubicBezTo>
                  <a:cubicBezTo>
                    <a:pt x="285" y="136"/>
                    <a:pt x="285" y="136"/>
                    <a:pt x="285" y="136"/>
                  </a:cubicBezTo>
                  <a:cubicBezTo>
                    <a:pt x="285" y="136"/>
                    <a:pt x="285" y="136"/>
                    <a:pt x="285" y="136"/>
                  </a:cubicBezTo>
                  <a:cubicBezTo>
                    <a:pt x="284" y="135"/>
                    <a:pt x="284" y="135"/>
                    <a:pt x="284" y="135"/>
                  </a:cubicBezTo>
                  <a:cubicBezTo>
                    <a:pt x="284" y="135"/>
                    <a:pt x="284" y="135"/>
                    <a:pt x="284" y="135"/>
                  </a:cubicBezTo>
                  <a:cubicBezTo>
                    <a:pt x="283" y="136"/>
                    <a:pt x="283" y="136"/>
                    <a:pt x="283" y="136"/>
                  </a:cubicBezTo>
                  <a:cubicBezTo>
                    <a:pt x="282" y="135"/>
                    <a:pt x="282" y="135"/>
                    <a:pt x="282" y="135"/>
                  </a:cubicBezTo>
                  <a:cubicBezTo>
                    <a:pt x="281" y="135"/>
                    <a:pt x="281" y="135"/>
                    <a:pt x="281" y="135"/>
                  </a:cubicBezTo>
                  <a:cubicBezTo>
                    <a:pt x="282" y="136"/>
                    <a:pt x="282" y="136"/>
                    <a:pt x="282" y="136"/>
                  </a:cubicBezTo>
                  <a:cubicBezTo>
                    <a:pt x="284" y="136"/>
                    <a:pt x="284" y="136"/>
                    <a:pt x="284" y="136"/>
                  </a:cubicBezTo>
                  <a:cubicBezTo>
                    <a:pt x="284" y="137"/>
                    <a:pt x="284" y="137"/>
                    <a:pt x="284" y="137"/>
                  </a:cubicBezTo>
                  <a:cubicBezTo>
                    <a:pt x="283" y="138"/>
                    <a:pt x="283" y="138"/>
                    <a:pt x="283" y="138"/>
                  </a:cubicBezTo>
                  <a:cubicBezTo>
                    <a:pt x="284" y="138"/>
                    <a:pt x="284" y="138"/>
                    <a:pt x="284" y="138"/>
                  </a:cubicBezTo>
                  <a:cubicBezTo>
                    <a:pt x="282" y="139"/>
                    <a:pt x="282" y="139"/>
                    <a:pt x="282" y="139"/>
                  </a:cubicBezTo>
                  <a:cubicBezTo>
                    <a:pt x="281" y="138"/>
                    <a:pt x="281" y="138"/>
                    <a:pt x="281" y="138"/>
                  </a:cubicBezTo>
                  <a:cubicBezTo>
                    <a:pt x="282" y="139"/>
                    <a:pt x="282" y="139"/>
                    <a:pt x="282" y="139"/>
                  </a:cubicBezTo>
                  <a:cubicBezTo>
                    <a:pt x="283" y="139"/>
                    <a:pt x="283" y="139"/>
                    <a:pt x="283" y="139"/>
                  </a:cubicBezTo>
                  <a:cubicBezTo>
                    <a:pt x="284" y="138"/>
                    <a:pt x="284" y="138"/>
                    <a:pt x="284" y="138"/>
                  </a:cubicBezTo>
                  <a:cubicBezTo>
                    <a:pt x="285" y="139"/>
                    <a:pt x="285" y="139"/>
                    <a:pt x="285" y="139"/>
                  </a:cubicBezTo>
                  <a:cubicBezTo>
                    <a:pt x="285" y="139"/>
                    <a:pt x="285" y="139"/>
                    <a:pt x="285" y="139"/>
                  </a:cubicBezTo>
                  <a:cubicBezTo>
                    <a:pt x="284" y="140"/>
                    <a:pt x="284" y="140"/>
                    <a:pt x="284" y="140"/>
                  </a:cubicBezTo>
                  <a:cubicBezTo>
                    <a:pt x="283" y="140"/>
                    <a:pt x="283" y="140"/>
                    <a:pt x="283" y="140"/>
                  </a:cubicBezTo>
                  <a:cubicBezTo>
                    <a:pt x="283" y="140"/>
                    <a:pt x="283" y="140"/>
                    <a:pt x="283" y="140"/>
                  </a:cubicBezTo>
                  <a:cubicBezTo>
                    <a:pt x="282" y="140"/>
                    <a:pt x="282" y="140"/>
                    <a:pt x="282" y="140"/>
                  </a:cubicBezTo>
                  <a:cubicBezTo>
                    <a:pt x="282" y="140"/>
                    <a:pt x="282" y="140"/>
                    <a:pt x="282" y="140"/>
                  </a:cubicBezTo>
                  <a:cubicBezTo>
                    <a:pt x="280" y="141"/>
                    <a:pt x="280" y="141"/>
                    <a:pt x="280" y="141"/>
                  </a:cubicBezTo>
                  <a:cubicBezTo>
                    <a:pt x="277" y="142"/>
                    <a:pt x="277" y="142"/>
                    <a:pt x="277" y="142"/>
                  </a:cubicBezTo>
                  <a:cubicBezTo>
                    <a:pt x="274" y="145"/>
                    <a:pt x="274" y="145"/>
                    <a:pt x="274" y="145"/>
                  </a:cubicBezTo>
                  <a:cubicBezTo>
                    <a:pt x="273" y="147"/>
                    <a:pt x="273" y="147"/>
                    <a:pt x="273" y="147"/>
                  </a:cubicBezTo>
                  <a:cubicBezTo>
                    <a:pt x="272" y="147"/>
                    <a:pt x="272" y="147"/>
                    <a:pt x="272" y="147"/>
                  </a:cubicBezTo>
                  <a:cubicBezTo>
                    <a:pt x="272" y="146"/>
                    <a:pt x="272" y="146"/>
                    <a:pt x="272" y="146"/>
                  </a:cubicBezTo>
                  <a:cubicBezTo>
                    <a:pt x="270" y="147"/>
                    <a:pt x="270" y="147"/>
                    <a:pt x="270" y="147"/>
                  </a:cubicBezTo>
                  <a:cubicBezTo>
                    <a:pt x="269" y="148"/>
                    <a:pt x="269" y="148"/>
                    <a:pt x="269" y="148"/>
                  </a:cubicBezTo>
                  <a:cubicBezTo>
                    <a:pt x="266" y="151"/>
                    <a:pt x="266" y="151"/>
                    <a:pt x="266" y="151"/>
                  </a:cubicBezTo>
                  <a:cubicBezTo>
                    <a:pt x="266" y="152"/>
                    <a:pt x="266" y="152"/>
                    <a:pt x="266" y="152"/>
                  </a:cubicBezTo>
                  <a:cubicBezTo>
                    <a:pt x="265" y="152"/>
                    <a:pt x="265" y="152"/>
                    <a:pt x="265" y="152"/>
                  </a:cubicBezTo>
                  <a:cubicBezTo>
                    <a:pt x="265" y="152"/>
                    <a:pt x="265" y="152"/>
                    <a:pt x="265" y="152"/>
                  </a:cubicBezTo>
                  <a:cubicBezTo>
                    <a:pt x="265" y="153"/>
                    <a:pt x="265" y="153"/>
                    <a:pt x="265" y="153"/>
                  </a:cubicBezTo>
                  <a:cubicBezTo>
                    <a:pt x="264" y="154"/>
                    <a:pt x="264" y="154"/>
                    <a:pt x="264" y="154"/>
                  </a:cubicBezTo>
                  <a:cubicBezTo>
                    <a:pt x="263" y="154"/>
                    <a:pt x="263" y="154"/>
                    <a:pt x="263" y="154"/>
                  </a:cubicBezTo>
                  <a:cubicBezTo>
                    <a:pt x="262" y="154"/>
                    <a:pt x="262" y="154"/>
                    <a:pt x="262" y="154"/>
                  </a:cubicBezTo>
                  <a:cubicBezTo>
                    <a:pt x="262" y="155"/>
                    <a:pt x="262" y="155"/>
                    <a:pt x="262" y="155"/>
                  </a:cubicBezTo>
                  <a:cubicBezTo>
                    <a:pt x="260" y="155"/>
                    <a:pt x="260" y="155"/>
                    <a:pt x="260" y="155"/>
                  </a:cubicBezTo>
                  <a:cubicBezTo>
                    <a:pt x="260" y="156"/>
                    <a:pt x="260" y="156"/>
                    <a:pt x="260" y="156"/>
                  </a:cubicBezTo>
                  <a:cubicBezTo>
                    <a:pt x="258" y="156"/>
                    <a:pt x="258" y="156"/>
                    <a:pt x="258" y="156"/>
                  </a:cubicBezTo>
                  <a:cubicBezTo>
                    <a:pt x="258" y="157"/>
                    <a:pt x="258" y="157"/>
                    <a:pt x="258" y="157"/>
                  </a:cubicBezTo>
                  <a:cubicBezTo>
                    <a:pt x="256" y="157"/>
                    <a:pt x="256" y="157"/>
                    <a:pt x="256" y="157"/>
                  </a:cubicBezTo>
                  <a:cubicBezTo>
                    <a:pt x="256" y="157"/>
                    <a:pt x="256" y="157"/>
                    <a:pt x="256" y="157"/>
                  </a:cubicBezTo>
                  <a:cubicBezTo>
                    <a:pt x="255" y="157"/>
                    <a:pt x="255" y="157"/>
                    <a:pt x="255" y="157"/>
                  </a:cubicBezTo>
                  <a:cubicBezTo>
                    <a:pt x="254" y="158"/>
                    <a:pt x="254" y="158"/>
                    <a:pt x="254" y="158"/>
                  </a:cubicBezTo>
                  <a:cubicBezTo>
                    <a:pt x="255" y="158"/>
                    <a:pt x="255" y="158"/>
                    <a:pt x="255" y="158"/>
                  </a:cubicBezTo>
                  <a:cubicBezTo>
                    <a:pt x="255" y="159"/>
                    <a:pt x="255" y="159"/>
                    <a:pt x="255" y="159"/>
                  </a:cubicBezTo>
                  <a:cubicBezTo>
                    <a:pt x="254" y="160"/>
                    <a:pt x="254" y="160"/>
                    <a:pt x="254" y="160"/>
                  </a:cubicBezTo>
                  <a:cubicBezTo>
                    <a:pt x="253" y="160"/>
                    <a:pt x="253" y="160"/>
                    <a:pt x="253" y="160"/>
                  </a:cubicBezTo>
                  <a:cubicBezTo>
                    <a:pt x="253" y="161"/>
                    <a:pt x="253" y="161"/>
                    <a:pt x="253" y="161"/>
                  </a:cubicBezTo>
                  <a:cubicBezTo>
                    <a:pt x="252" y="161"/>
                    <a:pt x="252" y="161"/>
                    <a:pt x="252" y="161"/>
                  </a:cubicBezTo>
                  <a:cubicBezTo>
                    <a:pt x="251" y="163"/>
                    <a:pt x="251" y="163"/>
                    <a:pt x="251" y="163"/>
                  </a:cubicBezTo>
                  <a:cubicBezTo>
                    <a:pt x="250" y="165"/>
                    <a:pt x="250" y="165"/>
                    <a:pt x="250" y="165"/>
                  </a:cubicBezTo>
                  <a:cubicBezTo>
                    <a:pt x="250" y="167"/>
                    <a:pt x="250" y="167"/>
                    <a:pt x="250" y="167"/>
                  </a:cubicBezTo>
                  <a:cubicBezTo>
                    <a:pt x="249" y="171"/>
                    <a:pt x="249" y="171"/>
                    <a:pt x="249" y="171"/>
                  </a:cubicBezTo>
                  <a:cubicBezTo>
                    <a:pt x="249" y="173"/>
                    <a:pt x="249" y="173"/>
                    <a:pt x="249" y="173"/>
                  </a:cubicBezTo>
                  <a:cubicBezTo>
                    <a:pt x="249" y="175"/>
                    <a:pt x="249" y="175"/>
                    <a:pt x="249" y="175"/>
                  </a:cubicBezTo>
                  <a:cubicBezTo>
                    <a:pt x="250" y="177"/>
                    <a:pt x="250" y="177"/>
                    <a:pt x="250" y="177"/>
                  </a:cubicBezTo>
                  <a:cubicBezTo>
                    <a:pt x="250" y="180"/>
                    <a:pt x="250" y="180"/>
                    <a:pt x="250" y="180"/>
                  </a:cubicBezTo>
                  <a:cubicBezTo>
                    <a:pt x="251" y="181"/>
                    <a:pt x="251" y="181"/>
                    <a:pt x="251" y="181"/>
                  </a:cubicBezTo>
                  <a:cubicBezTo>
                    <a:pt x="251" y="184"/>
                    <a:pt x="251" y="184"/>
                    <a:pt x="251" y="184"/>
                  </a:cubicBezTo>
                  <a:cubicBezTo>
                    <a:pt x="252" y="185"/>
                    <a:pt x="252" y="185"/>
                    <a:pt x="252" y="185"/>
                  </a:cubicBezTo>
                  <a:cubicBezTo>
                    <a:pt x="253" y="186"/>
                    <a:pt x="253" y="186"/>
                    <a:pt x="253" y="186"/>
                  </a:cubicBezTo>
                  <a:cubicBezTo>
                    <a:pt x="252" y="188"/>
                    <a:pt x="252" y="188"/>
                    <a:pt x="252" y="188"/>
                  </a:cubicBezTo>
                  <a:cubicBezTo>
                    <a:pt x="252" y="190"/>
                    <a:pt x="252" y="190"/>
                    <a:pt x="252" y="190"/>
                  </a:cubicBezTo>
                  <a:cubicBezTo>
                    <a:pt x="252" y="190"/>
                    <a:pt x="252" y="190"/>
                    <a:pt x="252" y="190"/>
                  </a:cubicBezTo>
                  <a:cubicBezTo>
                    <a:pt x="253" y="194"/>
                    <a:pt x="253" y="194"/>
                    <a:pt x="253" y="194"/>
                  </a:cubicBezTo>
                  <a:cubicBezTo>
                    <a:pt x="254" y="195"/>
                    <a:pt x="254" y="195"/>
                    <a:pt x="254" y="195"/>
                  </a:cubicBezTo>
                  <a:cubicBezTo>
                    <a:pt x="255" y="197"/>
                    <a:pt x="255" y="197"/>
                    <a:pt x="255" y="197"/>
                  </a:cubicBezTo>
                  <a:cubicBezTo>
                    <a:pt x="254" y="198"/>
                    <a:pt x="254" y="198"/>
                    <a:pt x="254" y="198"/>
                  </a:cubicBezTo>
                  <a:cubicBezTo>
                    <a:pt x="254" y="198"/>
                    <a:pt x="254" y="198"/>
                    <a:pt x="254" y="198"/>
                  </a:cubicBezTo>
                  <a:cubicBezTo>
                    <a:pt x="254" y="200"/>
                    <a:pt x="254" y="200"/>
                    <a:pt x="254" y="200"/>
                  </a:cubicBezTo>
                  <a:cubicBezTo>
                    <a:pt x="254" y="201"/>
                    <a:pt x="254" y="201"/>
                    <a:pt x="254" y="201"/>
                  </a:cubicBezTo>
                  <a:cubicBezTo>
                    <a:pt x="254" y="202"/>
                    <a:pt x="254" y="202"/>
                    <a:pt x="254" y="202"/>
                  </a:cubicBezTo>
                  <a:cubicBezTo>
                    <a:pt x="253" y="204"/>
                    <a:pt x="253" y="204"/>
                    <a:pt x="253" y="204"/>
                  </a:cubicBezTo>
                  <a:cubicBezTo>
                    <a:pt x="252" y="206"/>
                    <a:pt x="252" y="206"/>
                    <a:pt x="252" y="206"/>
                  </a:cubicBezTo>
                  <a:cubicBezTo>
                    <a:pt x="251" y="207"/>
                    <a:pt x="251" y="207"/>
                    <a:pt x="251" y="207"/>
                  </a:cubicBezTo>
                  <a:cubicBezTo>
                    <a:pt x="251" y="208"/>
                    <a:pt x="251" y="208"/>
                    <a:pt x="251" y="208"/>
                  </a:cubicBezTo>
                  <a:cubicBezTo>
                    <a:pt x="250" y="209"/>
                    <a:pt x="250" y="209"/>
                    <a:pt x="250" y="209"/>
                  </a:cubicBezTo>
                  <a:cubicBezTo>
                    <a:pt x="249" y="209"/>
                    <a:pt x="249" y="209"/>
                    <a:pt x="249" y="209"/>
                  </a:cubicBezTo>
                  <a:cubicBezTo>
                    <a:pt x="248" y="209"/>
                    <a:pt x="248" y="209"/>
                    <a:pt x="248" y="209"/>
                  </a:cubicBezTo>
                  <a:cubicBezTo>
                    <a:pt x="247" y="208"/>
                    <a:pt x="247" y="208"/>
                    <a:pt x="247" y="208"/>
                  </a:cubicBezTo>
                  <a:cubicBezTo>
                    <a:pt x="246" y="208"/>
                    <a:pt x="246" y="208"/>
                    <a:pt x="246" y="208"/>
                  </a:cubicBezTo>
                  <a:cubicBezTo>
                    <a:pt x="247" y="207"/>
                    <a:pt x="247" y="207"/>
                    <a:pt x="247" y="207"/>
                  </a:cubicBezTo>
                  <a:cubicBezTo>
                    <a:pt x="245" y="206"/>
                    <a:pt x="245" y="206"/>
                    <a:pt x="245" y="206"/>
                  </a:cubicBezTo>
                  <a:cubicBezTo>
                    <a:pt x="245" y="205"/>
                    <a:pt x="245" y="205"/>
                    <a:pt x="245" y="205"/>
                  </a:cubicBezTo>
                  <a:cubicBezTo>
                    <a:pt x="245" y="204"/>
                    <a:pt x="245" y="204"/>
                    <a:pt x="245" y="204"/>
                  </a:cubicBezTo>
                  <a:cubicBezTo>
                    <a:pt x="244" y="204"/>
                    <a:pt x="244" y="204"/>
                    <a:pt x="244" y="204"/>
                  </a:cubicBezTo>
                  <a:cubicBezTo>
                    <a:pt x="243" y="204"/>
                    <a:pt x="243" y="204"/>
                    <a:pt x="243" y="204"/>
                  </a:cubicBezTo>
                  <a:cubicBezTo>
                    <a:pt x="243" y="202"/>
                    <a:pt x="243" y="202"/>
                    <a:pt x="243" y="202"/>
                  </a:cubicBezTo>
                  <a:cubicBezTo>
                    <a:pt x="243" y="201"/>
                    <a:pt x="243" y="201"/>
                    <a:pt x="243" y="201"/>
                  </a:cubicBezTo>
                  <a:cubicBezTo>
                    <a:pt x="242" y="200"/>
                    <a:pt x="242" y="200"/>
                    <a:pt x="242" y="200"/>
                  </a:cubicBezTo>
                  <a:cubicBezTo>
                    <a:pt x="241" y="199"/>
                    <a:pt x="241" y="199"/>
                    <a:pt x="241" y="199"/>
                  </a:cubicBezTo>
                  <a:cubicBezTo>
                    <a:pt x="242" y="198"/>
                    <a:pt x="242" y="198"/>
                    <a:pt x="242" y="198"/>
                  </a:cubicBezTo>
                  <a:cubicBezTo>
                    <a:pt x="242" y="197"/>
                    <a:pt x="242" y="197"/>
                    <a:pt x="242" y="197"/>
                  </a:cubicBezTo>
                  <a:cubicBezTo>
                    <a:pt x="243" y="196"/>
                    <a:pt x="243" y="196"/>
                    <a:pt x="243" y="196"/>
                  </a:cubicBezTo>
                  <a:cubicBezTo>
                    <a:pt x="242" y="197"/>
                    <a:pt x="242" y="197"/>
                    <a:pt x="242" y="197"/>
                  </a:cubicBezTo>
                  <a:cubicBezTo>
                    <a:pt x="241" y="196"/>
                    <a:pt x="241" y="196"/>
                    <a:pt x="241" y="196"/>
                  </a:cubicBezTo>
                  <a:cubicBezTo>
                    <a:pt x="241" y="197"/>
                    <a:pt x="241" y="197"/>
                    <a:pt x="241" y="197"/>
                  </a:cubicBezTo>
                  <a:cubicBezTo>
                    <a:pt x="241" y="197"/>
                    <a:pt x="241" y="197"/>
                    <a:pt x="241" y="197"/>
                  </a:cubicBezTo>
                  <a:cubicBezTo>
                    <a:pt x="241" y="196"/>
                    <a:pt x="241" y="196"/>
                    <a:pt x="241" y="196"/>
                  </a:cubicBezTo>
                  <a:cubicBezTo>
                    <a:pt x="240" y="196"/>
                    <a:pt x="240" y="196"/>
                    <a:pt x="240" y="196"/>
                  </a:cubicBezTo>
                  <a:cubicBezTo>
                    <a:pt x="240" y="196"/>
                    <a:pt x="240" y="196"/>
                    <a:pt x="240" y="196"/>
                  </a:cubicBezTo>
                  <a:cubicBezTo>
                    <a:pt x="239" y="195"/>
                    <a:pt x="239" y="195"/>
                    <a:pt x="239" y="195"/>
                  </a:cubicBezTo>
                  <a:cubicBezTo>
                    <a:pt x="239" y="194"/>
                    <a:pt x="239" y="194"/>
                    <a:pt x="239" y="194"/>
                  </a:cubicBezTo>
                  <a:cubicBezTo>
                    <a:pt x="239" y="193"/>
                    <a:pt x="239" y="193"/>
                    <a:pt x="239" y="193"/>
                  </a:cubicBezTo>
                  <a:cubicBezTo>
                    <a:pt x="240" y="191"/>
                    <a:pt x="240" y="191"/>
                    <a:pt x="240" y="191"/>
                  </a:cubicBezTo>
                  <a:cubicBezTo>
                    <a:pt x="240" y="190"/>
                    <a:pt x="240" y="190"/>
                    <a:pt x="240" y="190"/>
                  </a:cubicBezTo>
                  <a:cubicBezTo>
                    <a:pt x="239" y="189"/>
                    <a:pt x="239" y="189"/>
                    <a:pt x="239" y="189"/>
                  </a:cubicBezTo>
                  <a:cubicBezTo>
                    <a:pt x="239" y="190"/>
                    <a:pt x="239" y="190"/>
                    <a:pt x="239" y="190"/>
                  </a:cubicBezTo>
                  <a:cubicBezTo>
                    <a:pt x="239" y="190"/>
                    <a:pt x="239" y="190"/>
                    <a:pt x="239" y="190"/>
                  </a:cubicBezTo>
                  <a:cubicBezTo>
                    <a:pt x="238" y="191"/>
                    <a:pt x="238" y="191"/>
                    <a:pt x="238" y="191"/>
                  </a:cubicBezTo>
                  <a:cubicBezTo>
                    <a:pt x="238" y="191"/>
                    <a:pt x="238" y="191"/>
                    <a:pt x="238" y="191"/>
                  </a:cubicBezTo>
                  <a:cubicBezTo>
                    <a:pt x="237" y="190"/>
                    <a:pt x="237" y="190"/>
                    <a:pt x="237" y="190"/>
                  </a:cubicBezTo>
                  <a:cubicBezTo>
                    <a:pt x="237" y="189"/>
                    <a:pt x="237" y="189"/>
                    <a:pt x="237" y="189"/>
                  </a:cubicBezTo>
                  <a:cubicBezTo>
                    <a:pt x="239" y="187"/>
                    <a:pt x="239" y="187"/>
                    <a:pt x="239" y="187"/>
                  </a:cubicBezTo>
                  <a:cubicBezTo>
                    <a:pt x="239" y="184"/>
                    <a:pt x="239" y="184"/>
                    <a:pt x="239" y="184"/>
                  </a:cubicBezTo>
                  <a:cubicBezTo>
                    <a:pt x="239" y="183"/>
                    <a:pt x="239" y="183"/>
                    <a:pt x="239" y="183"/>
                  </a:cubicBezTo>
                  <a:cubicBezTo>
                    <a:pt x="239" y="181"/>
                    <a:pt x="239" y="181"/>
                    <a:pt x="239" y="181"/>
                  </a:cubicBezTo>
                  <a:cubicBezTo>
                    <a:pt x="238" y="181"/>
                    <a:pt x="238" y="181"/>
                    <a:pt x="238" y="181"/>
                  </a:cubicBezTo>
                  <a:cubicBezTo>
                    <a:pt x="237" y="180"/>
                    <a:pt x="237" y="180"/>
                    <a:pt x="237" y="180"/>
                  </a:cubicBezTo>
                  <a:cubicBezTo>
                    <a:pt x="237" y="179"/>
                    <a:pt x="237" y="179"/>
                    <a:pt x="237" y="179"/>
                  </a:cubicBezTo>
                  <a:cubicBezTo>
                    <a:pt x="237" y="179"/>
                    <a:pt x="237" y="179"/>
                    <a:pt x="237" y="179"/>
                  </a:cubicBezTo>
                  <a:cubicBezTo>
                    <a:pt x="236" y="179"/>
                    <a:pt x="236" y="179"/>
                    <a:pt x="236" y="179"/>
                  </a:cubicBezTo>
                  <a:cubicBezTo>
                    <a:pt x="236" y="177"/>
                    <a:pt x="236" y="177"/>
                    <a:pt x="236" y="177"/>
                  </a:cubicBezTo>
                  <a:cubicBezTo>
                    <a:pt x="235" y="177"/>
                    <a:pt x="235" y="177"/>
                    <a:pt x="235" y="177"/>
                  </a:cubicBezTo>
                  <a:cubicBezTo>
                    <a:pt x="235" y="177"/>
                    <a:pt x="235" y="177"/>
                    <a:pt x="235" y="177"/>
                  </a:cubicBezTo>
                  <a:cubicBezTo>
                    <a:pt x="234" y="174"/>
                    <a:pt x="234" y="174"/>
                    <a:pt x="234" y="174"/>
                  </a:cubicBezTo>
                  <a:cubicBezTo>
                    <a:pt x="232" y="174"/>
                    <a:pt x="232" y="174"/>
                    <a:pt x="232" y="174"/>
                  </a:cubicBezTo>
                  <a:cubicBezTo>
                    <a:pt x="232" y="174"/>
                    <a:pt x="232" y="174"/>
                    <a:pt x="232" y="174"/>
                  </a:cubicBezTo>
                  <a:cubicBezTo>
                    <a:pt x="230" y="174"/>
                    <a:pt x="230" y="174"/>
                    <a:pt x="230" y="174"/>
                  </a:cubicBezTo>
                  <a:cubicBezTo>
                    <a:pt x="230" y="174"/>
                    <a:pt x="230" y="174"/>
                    <a:pt x="230" y="174"/>
                  </a:cubicBezTo>
                  <a:cubicBezTo>
                    <a:pt x="230" y="175"/>
                    <a:pt x="230" y="175"/>
                    <a:pt x="230" y="175"/>
                  </a:cubicBezTo>
                  <a:cubicBezTo>
                    <a:pt x="229" y="175"/>
                    <a:pt x="229" y="175"/>
                    <a:pt x="229" y="175"/>
                  </a:cubicBezTo>
                  <a:cubicBezTo>
                    <a:pt x="229" y="175"/>
                    <a:pt x="229" y="175"/>
                    <a:pt x="229" y="175"/>
                  </a:cubicBezTo>
                  <a:cubicBezTo>
                    <a:pt x="227" y="176"/>
                    <a:pt x="227" y="176"/>
                    <a:pt x="227" y="176"/>
                  </a:cubicBezTo>
                  <a:cubicBezTo>
                    <a:pt x="226" y="176"/>
                    <a:pt x="226" y="176"/>
                    <a:pt x="226" y="176"/>
                  </a:cubicBezTo>
                  <a:cubicBezTo>
                    <a:pt x="224" y="177"/>
                    <a:pt x="224" y="177"/>
                    <a:pt x="224" y="177"/>
                  </a:cubicBezTo>
                  <a:cubicBezTo>
                    <a:pt x="224" y="176"/>
                    <a:pt x="224" y="176"/>
                    <a:pt x="224" y="176"/>
                  </a:cubicBezTo>
                  <a:cubicBezTo>
                    <a:pt x="224" y="176"/>
                    <a:pt x="224" y="176"/>
                    <a:pt x="224" y="176"/>
                  </a:cubicBezTo>
                  <a:cubicBezTo>
                    <a:pt x="224" y="176"/>
                    <a:pt x="224" y="176"/>
                    <a:pt x="224" y="176"/>
                  </a:cubicBezTo>
                  <a:cubicBezTo>
                    <a:pt x="225" y="176"/>
                    <a:pt x="225" y="176"/>
                    <a:pt x="225" y="176"/>
                  </a:cubicBezTo>
                  <a:cubicBezTo>
                    <a:pt x="224" y="175"/>
                    <a:pt x="224" y="175"/>
                    <a:pt x="224" y="175"/>
                  </a:cubicBezTo>
                  <a:cubicBezTo>
                    <a:pt x="224" y="175"/>
                    <a:pt x="224" y="175"/>
                    <a:pt x="224" y="175"/>
                  </a:cubicBezTo>
                  <a:cubicBezTo>
                    <a:pt x="222" y="174"/>
                    <a:pt x="222" y="174"/>
                    <a:pt x="222" y="174"/>
                  </a:cubicBezTo>
                  <a:cubicBezTo>
                    <a:pt x="222" y="173"/>
                    <a:pt x="222" y="173"/>
                    <a:pt x="222" y="173"/>
                  </a:cubicBezTo>
                  <a:cubicBezTo>
                    <a:pt x="223" y="174"/>
                    <a:pt x="223" y="174"/>
                    <a:pt x="223" y="174"/>
                  </a:cubicBezTo>
                  <a:cubicBezTo>
                    <a:pt x="223" y="173"/>
                    <a:pt x="223" y="173"/>
                    <a:pt x="223" y="173"/>
                  </a:cubicBezTo>
                  <a:cubicBezTo>
                    <a:pt x="222" y="173"/>
                    <a:pt x="222" y="173"/>
                    <a:pt x="222" y="173"/>
                  </a:cubicBezTo>
                  <a:cubicBezTo>
                    <a:pt x="222" y="172"/>
                    <a:pt x="222" y="172"/>
                    <a:pt x="222" y="172"/>
                  </a:cubicBezTo>
                  <a:cubicBezTo>
                    <a:pt x="221" y="172"/>
                    <a:pt x="221" y="172"/>
                    <a:pt x="221" y="172"/>
                  </a:cubicBezTo>
                  <a:cubicBezTo>
                    <a:pt x="221" y="172"/>
                    <a:pt x="221" y="172"/>
                    <a:pt x="221" y="172"/>
                  </a:cubicBezTo>
                  <a:cubicBezTo>
                    <a:pt x="222" y="173"/>
                    <a:pt x="222" y="173"/>
                    <a:pt x="222" y="173"/>
                  </a:cubicBezTo>
                  <a:cubicBezTo>
                    <a:pt x="221" y="173"/>
                    <a:pt x="221" y="173"/>
                    <a:pt x="221" y="173"/>
                  </a:cubicBezTo>
                  <a:cubicBezTo>
                    <a:pt x="220" y="172"/>
                    <a:pt x="220" y="172"/>
                    <a:pt x="220" y="172"/>
                  </a:cubicBezTo>
                  <a:cubicBezTo>
                    <a:pt x="218" y="172"/>
                    <a:pt x="218" y="172"/>
                    <a:pt x="218" y="172"/>
                  </a:cubicBezTo>
                  <a:cubicBezTo>
                    <a:pt x="217" y="172"/>
                    <a:pt x="217" y="172"/>
                    <a:pt x="217" y="172"/>
                  </a:cubicBezTo>
                  <a:cubicBezTo>
                    <a:pt x="217" y="171"/>
                    <a:pt x="217" y="171"/>
                    <a:pt x="217" y="171"/>
                  </a:cubicBezTo>
                  <a:cubicBezTo>
                    <a:pt x="218" y="171"/>
                    <a:pt x="218" y="171"/>
                    <a:pt x="218" y="171"/>
                  </a:cubicBezTo>
                  <a:cubicBezTo>
                    <a:pt x="219" y="171"/>
                    <a:pt x="219" y="171"/>
                    <a:pt x="219" y="171"/>
                  </a:cubicBezTo>
                  <a:cubicBezTo>
                    <a:pt x="219" y="171"/>
                    <a:pt x="219" y="171"/>
                    <a:pt x="219" y="171"/>
                  </a:cubicBezTo>
                  <a:cubicBezTo>
                    <a:pt x="217" y="171"/>
                    <a:pt x="217" y="171"/>
                    <a:pt x="217" y="171"/>
                  </a:cubicBezTo>
                  <a:cubicBezTo>
                    <a:pt x="216" y="172"/>
                    <a:pt x="216" y="172"/>
                    <a:pt x="216" y="172"/>
                  </a:cubicBezTo>
                  <a:cubicBezTo>
                    <a:pt x="216" y="171"/>
                    <a:pt x="216" y="171"/>
                    <a:pt x="216" y="171"/>
                  </a:cubicBezTo>
                  <a:cubicBezTo>
                    <a:pt x="214" y="172"/>
                    <a:pt x="214" y="172"/>
                    <a:pt x="214" y="172"/>
                  </a:cubicBezTo>
                  <a:cubicBezTo>
                    <a:pt x="213" y="171"/>
                    <a:pt x="213" y="171"/>
                    <a:pt x="213" y="171"/>
                  </a:cubicBezTo>
                  <a:cubicBezTo>
                    <a:pt x="212" y="171"/>
                    <a:pt x="212" y="171"/>
                    <a:pt x="212" y="171"/>
                  </a:cubicBezTo>
                  <a:cubicBezTo>
                    <a:pt x="210" y="171"/>
                    <a:pt x="210" y="171"/>
                    <a:pt x="210" y="171"/>
                  </a:cubicBezTo>
                  <a:cubicBezTo>
                    <a:pt x="209" y="172"/>
                    <a:pt x="209" y="172"/>
                    <a:pt x="209" y="172"/>
                  </a:cubicBezTo>
                  <a:cubicBezTo>
                    <a:pt x="208" y="171"/>
                    <a:pt x="208" y="171"/>
                    <a:pt x="208" y="171"/>
                  </a:cubicBezTo>
                  <a:cubicBezTo>
                    <a:pt x="208" y="170"/>
                    <a:pt x="208" y="170"/>
                    <a:pt x="208" y="170"/>
                  </a:cubicBezTo>
                  <a:cubicBezTo>
                    <a:pt x="208" y="169"/>
                    <a:pt x="208" y="169"/>
                    <a:pt x="208" y="169"/>
                  </a:cubicBezTo>
                  <a:cubicBezTo>
                    <a:pt x="207" y="169"/>
                    <a:pt x="207" y="169"/>
                    <a:pt x="207" y="169"/>
                  </a:cubicBezTo>
                  <a:cubicBezTo>
                    <a:pt x="207" y="170"/>
                    <a:pt x="207" y="170"/>
                    <a:pt x="207" y="170"/>
                  </a:cubicBezTo>
                  <a:cubicBezTo>
                    <a:pt x="206" y="171"/>
                    <a:pt x="206" y="171"/>
                    <a:pt x="206" y="171"/>
                  </a:cubicBezTo>
                  <a:cubicBezTo>
                    <a:pt x="205" y="171"/>
                    <a:pt x="205" y="171"/>
                    <a:pt x="205" y="171"/>
                  </a:cubicBezTo>
                  <a:cubicBezTo>
                    <a:pt x="205" y="171"/>
                    <a:pt x="205" y="171"/>
                    <a:pt x="205" y="171"/>
                  </a:cubicBezTo>
                  <a:cubicBezTo>
                    <a:pt x="203" y="171"/>
                    <a:pt x="203" y="171"/>
                    <a:pt x="203" y="171"/>
                  </a:cubicBezTo>
                  <a:cubicBezTo>
                    <a:pt x="199" y="172"/>
                    <a:pt x="199" y="172"/>
                    <a:pt x="199" y="172"/>
                  </a:cubicBezTo>
                  <a:cubicBezTo>
                    <a:pt x="198" y="173"/>
                    <a:pt x="198" y="173"/>
                    <a:pt x="198" y="173"/>
                  </a:cubicBezTo>
                  <a:cubicBezTo>
                    <a:pt x="196" y="173"/>
                    <a:pt x="196" y="173"/>
                    <a:pt x="196" y="173"/>
                  </a:cubicBezTo>
                  <a:cubicBezTo>
                    <a:pt x="195" y="175"/>
                    <a:pt x="195" y="175"/>
                    <a:pt x="195" y="175"/>
                  </a:cubicBezTo>
                  <a:cubicBezTo>
                    <a:pt x="195" y="176"/>
                    <a:pt x="195" y="176"/>
                    <a:pt x="195" y="176"/>
                  </a:cubicBezTo>
                  <a:cubicBezTo>
                    <a:pt x="196" y="175"/>
                    <a:pt x="196" y="175"/>
                    <a:pt x="196" y="175"/>
                  </a:cubicBezTo>
                  <a:cubicBezTo>
                    <a:pt x="197" y="174"/>
                    <a:pt x="197" y="174"/>
                    <a:pt x="197" y="174"/>
                  </a:cubicBezTo>
                  <a:cubicBezTo>
                    <a:pt x="197" y="175"/>
                    <a:pt x="197" y="175"/>
                    <a:pt x="197" y="175"/>
                  </a:cubicBezTo>
                  <a:cubicBezTo>
                    <a:pt x="198" y="175"/>
                    <a:pt x="198" y="175"/>
                    <a:pt x="198" y="175"/>
                  </a:cubicBezTo>
                  <a:cubicBezTo>
                    <a:pt x="199" y="176"/>
                    <a:pt x="199" y="176"/>
                    <a:pt x="199" y="176"/>
                  </a:cubicBezTo>
                  <a:cubicBezTo>
                    <a:pt x="198" y="176"/>
                    <a:pt x="198" y="176"/>
                    <a:pt x="198" y="176"/>
                  </a:cubicBezTo>
                  <a:cubicBezTo>
                    <a:pt x="196" y="177"/>
                    <a:pt x="196" y="177"/>
                    <a:pt x="196" y="177"/>
                  </a:cubicBezTo>
                  <a:cubicBezTo>
                    <a:pt x="196" y="178"/>
                    <a:pt x="196" y="178"/>
                    <a:pt x="196" y="178"/>
                  </a:cubicBezTo>
                  <a:cubicBezTo>
                    <a:pt x="197" y="179"/>
                    <a:pt x="197" y="179"/>
                    <a:pt x="197" y="179"/>
                  </a:cubicBezTo>
                  <a:cubicBezTo>
                    <a:pt x="199" y="179"/>
                    <a:pt x="199" y="179"/>
                    <a:pt x="199" y="179"/>
                  </a:cubicBezTo>
                  <a:cubicBezTo>
                    <a:pt x="200" y="181"/>
                    <a:pt x="200" y="181"/>
                    <a:pt x="200" y="181"/>
                  </a:cubicBezTo>
                  <a:cubicBezTo>
                    <a:pt x="200" y="181"/>
                    <a:pt x="200" y="181"/>
                    <a:pt x="200" y="181"/>
                  </a:cubicBezTo>
                  <a:cubicBezTo>
                    <a:pt x="199" y="181"/>
                    <a:pt x="199" y="181"/>
                    <a:pt x="199" y="181"/>
                  </a:cubicBezTo>
                  <a:cubicBezTo>
                    <a:pt x="199" y="182"/>
                    <a:pt x="199" y="182"/>
                    <a:pt x="199" y="182"/>
                  </a:cubicBezTo>
                  <a:cubicBezTo>
                    <a:pt x="199" y="181"/>
                    <a:pt x="199" y="181"/>
                    <a:pt x="199" y="181"/>
                  </a:cubicBezTo>
                  <a:cubicBezTo>
                    <a:pt x="198" y="180"/>
                    <a:pt x="198" y="180"/>
                    <a:pt x="198" y="180"/>
                  </a:cubicBezTo>
                  <a:cubicBezTo>
                    <a:pt x="197" y="181"/>
                    <a:pt x="197" y="181"/>
                    <a:pt x="197" y="181"/>
                  </a:cubicBezTo>
                  <a:cubicBezTo>
                    <a:pt x="197" y="180"/>
                    <a:pt x="197" y="180"/>
                    <a:pt x="197" y="180"/>
                  </a:cubicBezTo>
                  <a:cubicBezTo>
                    <a:pt x="196" y="179"/>
                    <a:pt x="196" y="179"/>
                    <a:pt x="196" y="179"/>
                  </a:cubicBezTo>
                  <a:cubicBezTo>
                    <a:pt x="195" y="178"/>
                    <a:pt x="195" y="178"/>
                    <a:pt x="195" y="178"/>
                  </a:cubicBezTo>
                  <a:cubicBezTo>
                    <a:pt x="194" y="178"/>
                    <a:pt x="194" y="178"/>
                    <a:pt x="194" y="178"/>
                  </a:cubicBezTo>
                  <a:cubicBezTo>
                    <a:pt x="194" y="179"/>
                    <a:pt x="194" y="179"/>
                    <a:pt x="194" y="179"/>
                  </a:cubicBezTo>
                  <a:cubicBezTo>
                    <a:pt x="194" y="181"/>
                    <a:pt x="194" y="181"/>
                    <a:pt x="194" y="181"/>
                  </a:cubicBezTo>
                  <a:cubicBezTo>
                    <a:pt x="193" y="181"/>
                    <a:pt x="193" y="181"/>
                    <a:pt x="193" y="181"/>
                  </a:cubicBezTo>
                  <a:cubicBezTo>
                    <a:pt x="193" y="180"/>
                    <a:pt x="193" y="180"/>
                    <a:pt x="193" y="180"/>
                  </a:cubicBezTo>
                  <a:cubicBezTo>
                    <a:pt x="192" y="180"/>
                    <a:pt x="192" y="180"/>
                    <a:pt x="192" y="180"/>
                  </a:cubicBezTo>
                  <a:cubicBezTo>
                    <a:pt x="191" y="180"/>
                    <a:pt x="191" y="180"/>
                    <a:pt x="191" y="180"/>
                  </a:cubicBezTo>
                  <a:cubicBezTo>
                    <a:pt x="190" y="181"/>
                    <a:pt x="190" y="181"/>
                    <a:pt x="190" y="181"/>
                  </a:cubicBezTo>
                  <a:cubicBezTo>
                    <a:pt x="189" y="181"/>
                    <a:pt x="189" y="181"/>
                    <a:pt x="189" y="181"/>
                  </a:cubicBezTo>
                  <a:cubicBezTo>
                    <a:pt x="188" y="180"/>
                    <a:pt x="188" y="180"/>
                    <a:pt x="188" y="180"/>
                  </a:cubicBezTo>
                  <a:cubicBezTo>
                    <a:pt x="187" y="180"/>
                    <a:pt x="187" y="180"/>
                    <a:pt x="187" y="180"/>
                  </a:cubicBezTo>
                  <a:cubicBezTo>
                    <a:pt x="186" y="180"/>
                    <a:pt x="186" y="180"/>
                    <a:pt x="186" y="180"/>
                  </a:cubicBezTo>
                  <a:cubicBezTo>
                    <a:pt x="187" y="179"/>
                    <a:pt x="187" y="179"/>
                    <a:pt x="187" y="179"/>
                  </a:cubicBezTo>
                  <a:cubicBezTo>
                    <a:pt x="187" y="179"/>
                    <a:pt x="187" y="179"/>
                    <a:pt x="187" y="179"/>
                  </a:cubicBezTo>
                  <a:cubicBezTo>
                    <a:pt x="187" y="178"/>
                    <a:pt x="187" y="178"/>
                    <a:pt x="187" y="178"/>
                  </a:cubicBezTo>
                  <a:cubicBezTo>
                    <a:pt x="186" y="178"/>
                    <a:pt x="186" y="178"/>
                    <a:pt x="186" y="178"/>
                  </a:cubicBezTo>
                  <a:cubicBezTo>
                    <a:pt x="185" y="178"/>
                    <a:pt x="185" y="178"/>
                    <a:pt x="185" y="178"/>
                  </a:cubicBezTo>
                  <a:cubicBezTo>
                    <a:pt x="185" y="177"/>
                    <a:pt x="185" y="177"/>
                    <a:pt x="185" y="177"/>
                  </a:cubicBezTo>
                  <a:cubicBezTo>
                    <a:pt x="185" y="176"/>
                    <a:pt x="185" y="176"/>
                    <a:pt x="185" y="176"/>
                  </a:cubicBezTo>
                  <a:cubicBezTo>
                    <a:pt x="184" y="177"/>
                    <a:pt x="184" y="177"/>
                    <a:pt x="184" y="177"/>
                  </a:cubicBezTo>
                  <a:cubicBezTo>
                    <a:pt x="183" y="176"/>
                    <a:pt x="183" y="176"/>
                    <a:pt x="183" y="176"/>
                  </a:cubicBezTo>
                  <a:cubicBezTo>
                    <a:pt x="184" y="176"/>
                    <a:pt x="184" y="176"/>
                    <a:pt x="184" y="176"/>
                  </a:cubicBezTo>
                  <a:cubicBezTo>
                    <a:pt x="183" y="175"/>
                    <a:pt x="183" y="175"/>
                    <a:pt x="183" y="175"/>
                  </a:cubicBezTo>
                  <a:cubicBezTo>
                    <a:pt x="182" y="176"/>
                    <a:pt x="182" y="176"/>
                    <a:pt x="182" y="176"/>
                  </a:cubicBezTo>
                  <a:cubicBezTo>
                    <a:pt x="182" y="176"/>
                    <a:pt x="182" y="176"/>
                    <a:pt x="182" y="176"/>
                  </a:cubicBezTo>
                  <a:cubicBezTo>
                    <a:pt x="182" y="177"/>
                    <a:pt x="182" y="177"/>
                    <a:pt x="182" y="177"/>
                  </a:cubicBezTo>
                  <a:cubicBezTo>
                    <a:pt x="181" y="177"/>
                    <a:pt x="181" y="177"/>
                    <a:pt x="181" y="177"/>
                  </a:cubicBezTo>
                  <a:cubicBezTo>
                    <a:pt x="177" y="177"/>
                    <a:pt x="177" y="177"/>
                    <a:pt x="177" y="177"/>
                  </a:cubicBezTo>
                  <a:cubicBezTo>
                    <a:pt x="177" y="176"/>
                    <a:pt x="177" y="176"/>
                    <a:pt x="177" y="176"/>
                  </a:cubicBezTo>
                  <a:cubicBezTo>
                    <a:pt x="174" y="176"/>
                    <a:pt x="174" y="176"/>
                    <a:pt x="174" y="176"/>
                  </a:cubicBezTo>
                  <a:cubicBezTo>
                    <a:pt x="172" y="176"/>
                    <a:pt x="172" y="176"/>
                    <a:pt x="172" y="176"/>
                  </a:cubicBezTo>
                  <a:cubicBezTo>
                    <a:pt x="170" y="176"/>
                    <a:pt x="170" y="176"/>
                    <a:pt x="170" y="176"/>
                  </a:cubicBezTo>
                  <a:cubicBezTo>
                    <a:pt x="169" y="177"/>
                    <a:pt x="169" y="177"/>
                    <a:pt x="169" y="177"/>
                  </a:cubicBezTo>
                  <a:cubicBezTo>
                    <a:pt x="168" y="177"/>
                    <a:pt x="168" y="177"/>
                    <a:pt x="168" y="177"/>
                  </a:cubicBezTo>
                  <a:cubicBezTo>
                    <a:pt x="167" y="178"/>
                    <a:pt x="167" y="178"/>
                    <a:pt x="167" y="178"/>
                  </a:cubicBezTo>
                  <a:cubicBezTo>
                    <a:pt x="166" y="178"/>
                    <a:pt x="166" y="178"/>
                    <a:pt x="166" y="178"/>
                  </a:cubicBezTo>
                  <a:cubicBezTo>
                    <a:pt x="166" y="177"/>
                    <a:pt x="166" y="177"/>
                    <a:pt x="166" y="177"/>
                  </a:cubicBezTo>
                  <a:cubicBezTo>
                    <a:pt x="166" y="176"/>
                    <a:pt x="166" y="176"/>
                    <a:pt x="166" y="176"/>
                  </a:cubicBezTo>
                  <a:cubicBezTo>
                    <a:pt x="167" y="175"/>
                    <a:pt x="167" y="175"/>
                    <a:pt x="167" y="175"/>
                  </a:cubicBezTo>
                  <a:cubicBezTo>
                    <a:pt x="166" y="174"/>
                    <a:pt x="166" y="174"/>
                    <a:pt x="166" y="174"/>
                  </a:cubicBezTo>
                  <a:cubicBezTo>
                    <a:pt x="166" y="175"/>
                    <a:pt x="166" y="175"/>
                    <a:pt x="166" y="175"/>
                  </a:cubicBezTo>
                  <a:cubicBezTo>
                    <a:pt x="165" y="176"/>
                    <a:pt x="165" y="176"/>
                    <a:pt x="165" y="176"/>
                  </a:cubicBezTo>
                  <a:cubicBezTo>
                    <a:pt x="164" y="176"/>
                    <a:pt x="164" y="176"/>
                    <a:pt x="164" y="176"/>
                  </a:cubicBezTo>
                  <a:cubicBezTo>
                    <a:pt x="163" y="175"/>
                    <a:pt x="163" y="175"/>
                    <a:pt x="163" y="175"/>
                  </a:cubicBezTo>
                  <a:cubicBezTo>
                    <a:pt x="164" y="177"/>
                    <a:pt x="164" y="177"/>
                    <a:pt x="164" y="177"/>
                  </a:cubicBezTo>
                  <a:cubicBezTo>
                    <a:pt x="164" y="178"/>
                    <a:pt x="164" y="178"/>
                    <a:pt x="164" y="178"/>
                  </a:cubicBezTo>
                  <a:cubicBezTo>
                    <a:pt x="164" y="179"/>
                    <a:pt x="164" y="179"/>
                    <a:pt x="164" y="179"/>
                  </a:cubicBezTo>
                  <a:cubicBezTo>
                    <a:pt x="164" y="180"/>
                    <a:pt x="164" y="180"/>
                    <a:pt x="164" y="180"/>
                  </a:cubicBezTo>
                  <a:cubicBezTo>
                    <a:pt x="163" y="180"/>
                    <a:pt x="163" y="180"/>
                    <a:pt x="163" y="180"/>
                  </a:cubicBezTo>
                  <a:cubicBezTo>
                    <a:pt x="161" y="182"/>
                    <a:pt x="161" y="182"/>
                    <a:pt x="161" y="182"/>
                  </a:cubicBezTo>
                  <a:cubicBezTo>
                    <a:pt x="158" y="183"/>
                    <a:pt x="158" y="183"/>
                    <a:pt x="158" y="183"/>
                  </a:cubicBezTo>
                  <a:cubicBezTo>
                    <a:pt x="157" y="183"/>
                    <a:pt x="157" y="183"/>
                    <a:pt x="157" y="183"/>
                  </a:cubicBezTo>
                  <a:cubicBezTo>
                    <a:pt x="156" y="184"/>
                    <a:pt x="156" y="184"/>
                    <a:pt x="156" y="184"/>
                  </a:cubicBezTo>
                  <a:cubicBezTo>
                    <a:pt x="155" y="184"/>
                    <a:pt x="155" y="184"/>
                    <a:pt x="155" y="184"/>
                  </a:cubicBezTo>
                  <a:cubicBezTo>
                    <a:pt x="156" y="183"/>
                    <a:pt x="156" y="183"/>
                    <a:pt x="156" y="183"/>
                  </a:cubicBezTo>
                  <a:cubicBezTo>
                    <a:pt x="155" y="183"/>
                    <a:pt x="155" y="183"/>
                    <a:pt x="155" y="183"/>
                  </a:cubicBezTo>
                  <a:cubicBezTo>
                    <a:pt x="155" y="183"/>
                    <a:pt x="155" y="183"/>
                    <a:pt x="155" y="183"/>
                  </a:cubicBezTo>
                  <a:cubicBezTo>
                    <a:pt x="154" y="183"/>
                    <a:pt x="154" y="183"/>
                    <a:pt x="154" y="183"/>
                  </a:cubicBezTo>
                  <a:cubicBezTo>
                    <a:pt x="153" y="183"/>
                    <a:pt x="153" y="183"/>
                    <a:pt x="153" y="183"/>
                  </a:cubicBezTo>
                  <a:cubicBezTo>
                    <a:pt x="154" y="184"/>
                    <a:pt x="154" y="184"/>
                    <a:pt x="154" y="184"/>
                  </a:cubicBezTo>
                  <a:cubicBezTo>
                    <a:pt x="153" y="184"/>
                    <a:pt x="153" y="184"/>
                    <a:pt x="153" y="184"/>
                  </a:cubicBezTo>
                  <a:cubicBezTo>
                    <a:pt x="152" y="184"/>
                    <a:pt x="152" y="184"/>
                    <a:pt x="152" y="184"/>
                  </a:cubicBezTo>
                  <a:cubicBezTo>
                    <a:pt x="152" y="185"/>
                    <a:pt x="152" y="185"/>
                    <a:pt x="152" y="185"/>
                  </a:cubicBezTo>
                  <a:cubicBezTo>
                    <a:pt x="151" y="186"/>
                    <a:pt x="151" y="186"/>
                    <a:pt x="151" y="186"/>
                  </a:cubicBezTo>
                  <a:cubicBezTo>
                    <a:pt x="150" y="186"/>
                    <a:pt x="150" y="186"/>
                    <a:pt x="150" y="186"/>
                  </a:cubicBezTo>
                  <a:cubicBezTo>
                    <a:pt x="149" y="187"/>
                    <a:pt x="149" y="187"/>
                    <a:pt x="149" y="187"/>
                  </a:cubicBezTo>
                  <a:cubicBezTo>
                    <a:pt x="150" y="188"/>
                    <a:pt x="150" y="188"/>
                    <a:pt x="150" y="188"/>
                  </a:cubicBezTo>
                  <a:cubicBezTo>
                    <a:pt x="149" y="189"/>
                    <a:pt x="149" y="189"/>
                    <a:pt x="149" y="189"/>
                  </a:cubicBezTo>
                  <a:cubicBezTo>
                    <a:pt x="148" y="189"/>
                    <a:pt x="148" y="189"/>
                    <a:pt x="148" y="189"/>
                  </a:cubicBezTo>
                  <a:cubicBezTo>
                    <a:pt x="148" y="192"/>
                    <a:pt x="148" y="192"/>
                    <a:pt x="148" y="192"/>
                  </a:cubicBezTo>
                  <a:cubicBezTo>
                    <a:pt x="147" y="193"/>
                    <a:pt x="147" y="193"/>
                    <a:pt x="147" y="193"/>
                  </a:cubicBezTo>
                  <a:cubicBezTo>
                    <a:pt x="147" y="195"/>
                    <a:pt x="147" y="195"/>
                    <a:pt x="147" y="195"/>
                  </a:cubicBezTo>
                  <a:cubicBezTo>
                    <a:pt x="146" y="196"/>
                    <a:pt x="146" y="196"/>
                    <a:pt x="146" y="196"/>
                  </a:cubicBezTo>
                  <a:cubicBezTo>
                    <a:pt x="146" y="197"/>
                    <a:pt x="146" y="197"/>
                    <a:pt x="146" y="197"/>
                  </a:cubicBezTo>
                  <a:cubicBezTo>
                    <a:pt x="146" y="200"/>
                    <a:pt x="146" y="200"/>
                    <a:pt x="146" y="200"/>
                  </a:cubicBezTo>
                  <a:cubicBezTo>
                    <a:pt x="147" y="201"/>
                    <a:pt x="147" y="201"/>
                    <a:pt x="147" y="201"/>
                  </a:cubicBezTo>
                  <a:cubicBezTo>
                    <a:pt x="146" y="202"/>
                    <a:pt x="146" y="202"/>
                    <a:pt x="146" y="202"/>
                  </a:cubicBezTo>
                  <a:cubicBezTo>
                    <a:pt x="146" y="204"/>
                    <a:pt x="146" y="204"/>
                    <a:pt x="146" y="204"/>
                  </a:cubicBezTo>
                  <a:cubicBezTo>
                    <a:pt x="145" y="204"/>
                    <a:pt x="145" y="204"/>
                    <a:pt x="145" y="204"/>
                  </a:cubicBezTo>
                  <a:cubicBezTo>
                    <a:pt x="145" y="203"/>
                    <a:pt x="145" y="203"/>
                    <a:pt x="145" y="203"/>
                  </a:cubicBezTo>
                  <a:cubicBezTo>
                    <a:pt x="144" y="203"/>
                    <a:pt x="144" y="203"/>
                    <a:pt x="144" y="203"/>
                  </a:cubicBezTo>
                  <a:cubicBezTo>
                    <a:pt x="142" y="202"/>
                    <a:pt x="142" y="202"/>
                    <a:pt x="142" y="202"/>
                  </a:cubicBezTo>
                  <a:cubicBezTo>
                    <a:pt x="140" y="201"/>
                    <a:pt x="140" y="201"/>
                    <a:pt x="140" y="201"/>
                  </a:cubicBezTo>
                  <a:cubicBezTo>
                    <a:pt x="139" y="200"/>
                    <a:pt x="139" y="200"/>
                    <a:pt x="139" y="200"/>
                  </a:cubicBezTo>
                  <a:cubicBezTo>
                    <a:pt x="138" y="200"/>
                    <a:pt x="138" y="200"/>
                    <a:pt x="138" y="200"/>
                  </a:cubicBezTo>
                  <a:cubicBezTo>
                    <a:pt x="138" y="200"/>
                    <a:pt x="138" y="200"/>
                    <a:pt x="138" y="200"/>
                  </a:cubicBezTo>
                  <a:cubicBezTo>
                    <a:pt x="137" y="200"/>
                    <a:pt x="137" y="200"/>
                    <a:pt x="137" y="200"/>
                  </a:cubicBezTo>
                  <a:cubicBezTo>
                    <a:pt x="137" y="200"/>
                    <a:pt x="137" y="200"/>
                    <a:pt x="137" y="200"/>
                  </a:cubicBezTo>
                  <a:cubicBezTo>
                    <a:pt x="136" y="199"/>
                    <a:pt x="136" y="199"/>
                    <a:pt x="136" y="199"/>
                  </a:cubicBezTo>
                  <a:cubicBezTo>
                    <a:pt x="136" y="197"/>
                    <a:pt x="136" y="197"/>
                    <a:pt x="136" y="197"/>
                  </a:cubicBezTo>
                  <a:cubicBezTo>
                    <a:pt x="135" y="194"/>
                    <a:pt x="135" y="194"/>
                    <a:pt x="135" y="194"/>
                  </a:cubicBezTo>
                  <a:cubicBezTo>
                    <a:pt x="135" y="193"/>
                    <a:pt x="135" y="193"/>
                    <a:pt x="135" y="193"/>
                  </a:cubicBezTo>
                  <a:cubicBezTo>
                    <a:pt x="135" y="193"/>
                    <a:pt x="135" y="193"/>
                    <a:pt x="135" y="193"/>
                  </a:cubicBezTo>
                  <a:cubicBezTo>
                    <a:pt x="135" y="192"/>
                    <a:pt x="135" y="192"/>
                    <a:pt x="135" y="192"/>
                  </a:cubicBezTo>
                  <a:cubicBezTo>
                    <a:pt x="135" y="191"/>
                    <a:pt x="135" y="191"/>
                    <a:pt x="135" y="191"/>
                  </a:cubicBezTo>
                  <a:cubicBezTo>
                    <a:pt x="134" y="189"/>
                    <a:pt x="134" y="189"/>
                    <a:pt x="134" y="189"/>
                  </a:cubicBezTo>
                  <a:cubicBezTo>
                    <a:pt x="134" y="188"/>
                    <a:pt x="134" y="188"/>
                    <a:pt x="134" y="188"/>
                  </a:cubicBezTo>
                  <a:cubicBezTo>
                    <a:pt x="133" y="187"/>
                    <a:pt x="133" y="187"/>
                    <a:pt x="133" y="187"/>
                  </a:cubicBezTo>
                  <a:cubicBezTo>
                    <a:pt x="132" y="187"/>
                    <a:pt x="132" y="187"/>
                    <a:pt x="132" y="187"/>
                  </a:cubicBezTo>
                  <a:cubicBezTo>
                    <a:pt x="132" y="186"/>
                    <a:pt x="132" y="186"/>
                    <a:pt x="132" y="186"/>
                  </a:cubicBezTo>
                  <a:cubicBezTo>
                    <a:pt x="132" y="186"/>
                    <a:pt x="132" y="186"/>
                    <a:pt x="132" y="186"/>
                  </a:cubicBezTo>
                  <a:cubicBezTo>
                    <a:pt x="131" y="183"/>
                    <a:pt x="131" y="183"/>
                    <a:pt x="131" y="183"/>
                  </a:cubicBezTo>
                  <a:cubicBezTo>
                    <a:pt x="130" y="182"/>
                    <a:pt x="130" y="182"/>
                    <a:pt x="130" y="182"/>
                  </a:cubicBezTo>
                  <a:cubicBezTo>
                    <a:pt x="130" y="182"/>
                    <a:pt x="130" y="182"/>
                    <a:pt x="130" y="182"/>
                  </a:cubicBezTo>
                  <a:cubicBezTo>
                    <a:pt x="130" y="181"/>
                    <a:pt x="130" y="181"/>
                    <a:pt x="130" y="181"/>
                  </a:cubicBezTo>
                  <a:cubicBezTo>
                    <a:pt x="129" y="180"/>
                    <a:pt x="129" y="180"/>
                    <a:pt x="129" y="180"/>
                  </a:cubicBezTo>
                  <a:cubicBezTo>
                    <a:pt x="129" y="179"/>
                    <a:pt x="129" y="179"/>
                    <a:pt x="129" y="179"/>
                  </a:cubicBezTo>
                  <a:cubicBezTo>
                    <a:pt x="129" y="178"/>
                    <a:pt x="129" y="178"/>
                    <a:pt x="129" y="178"/>
                  </a:cubicBezTo>
                  <a:cubicBezTo>
                    <a:pt x="128" y="176"/>
                    <a:pt x="128" y="176"/>
                    <a:pt x="128" y="176"/>
                  </a:cubicBezTo>
                  <a:cubicBezTo>
                    <a:pt x="126" y="175"/>
                    <a:pt x="126" y="175"/>
                    <a:pt x="126" y="175"/>
                  </a:cubicBezTo>
                  <a:cubicBezTo>
                    <a:pt x="126" y="174"/>
                    <a:pt x="126" y="174"/>
                    <a:pt x="126" y="174"/>
                  </a:cubicBezTo>
                  <a:cubicBezTo>
                    <a:pt x="125" y="174"/>
                    <a:pt x="125" y="174"/>
                    <a:pt x="125" y="174"/>
                  </a:cubicBezTo>
                  <a:cubicBezTo>
                    <a:pt x="124" y="174"/>
                    <a:pt x="124" y="174"/>
                    <a:pt x="124" y="174"/>
                  </a:cubicBezTo>
                  <a:cubicBezTo>
                    <a:pt x="124" y="174"/>
                    <a:pt x="124" y="174"/>
                    <a:pt x="124" y="174"/>
                  </a:cubicBezTo>
                  <a:cubicBezTo>
                    <a:pt x="123" y="173"/>
                    <a:pt x="123" y="173"/>
                    <a:pt x="123" y="173"/>
                  </a:cubicBezTo>
                  <a:cubicBezTo>
                    <a:pt x="122" y="174"/>
                    <a:pt x="122" y="174"/>
                    <a:pt x="122" y="174"/>
                  </a:cubicBezTo>
                  <a:cubicBezTo>
                    <a:pt x="121" y="173"/>
                    <a:pt x="121" y="173"/>
                    <a:pt x="121" y="173"/>
                  </a:cubicBezTo>
                  <a:cubicBezTo>
                    <a:pt x="120" y="173"/>
                    <a:pt x="120" y="173"/>
                    <a:pt x="120" y="173"/>
                  </a:cubicBezTo>
                  <a:cubicBezTo>
                    <a:pt x="120" y="174"/>
                    <a:pt x="120" y="174"/>
                    <a:pt x="120" y="174"/>
                  </a:cubicBezTo>
                  <a:cubicBezTo>
                    <a:pt x="119" y="174"/>
                    <a:pt x="119" y="174"/>
                    <a:pt x="119" y="174"/>
                  </a:cubicBezTo>
                  <a:cubicBezTo>
                    <a:pt x="119" y="174"/>
                    <a:pt x="119" y="174"/>
                    <a:pt x="119" y="174"/>
                  </a:cubicBezTo>
                  <a:cubicBezTo>
                    <a:pt x="119" y="174"/>
                    <a:pt x="119" y="174"/>
                    <a:pt x="119" y="174"/>
                  </a:cubicBezTo>
                  <a:cubicBezTo>
                    <a:pt x="118" y="174"/>
                    <a:pt x="118" y="174"/>
                    <a:pt x="118" y="174"/>
                  </a:cubicBezTo>
                  <a:cubicBezTo>
                    <a:pt x="117" y="175"/>
                    <a:pt x="117" y="175"/>
                    <a:pt x="117" y="175"/>
                  </a:cubicBezTo>
                  <a:cubicBezTo>
                    <a:pt x="116" y="177"/>
                    <a:pt x="116" y="177"/>
                    <a:pt x="116" y="177"/>
                  </a:cubicBezTo>
                  <a:cubicBezTo>
                    <a:pt x="116" y="177"/>
                    <a:pt x="116" y="177"/>
                    <a:pt x="116" y="177"/>
                  </a:cubicBezTo>
                  <a:cubicBezTo>
                    <a:pt x="116" y="178"/>
                    <a:pt x="116" y="178"/>
                    <a:pt x="116" y="178"/>
                  </a:cubicBezTo>
                  <a:cubicBezTo>
                    <a:pt x="116" y="178"/>
                    <a:pt x="116" y="178"/>
                    <a:pt x="116" y="178"/>
                  </a:cubicBezTo>
                  <a:cubicBezTo>
                    <a:pt x="115" y="178"/>
                    <a:pt x="115" y="178"/>
                    <a:pt x="115" y="178"/>
                  </a:cubicBezTo>
                  <a:cubicBezTo>
                    <a:pt x="114" y="179"/>
                    <a:pt x="114" y="179"/>
                    <a:pt x="114" y="179"/>
                  </a:cubicBezTo>
                  <a:cubicBezTo>
                    <a:pt x="114" y="179"/>
                    <a:pt x="114" y="179"/>
                    <a:pt x="114" y="179"/>
                  </a:cubicBezTo>
                  <a:cubicBezTo>
                    <a:pt x="114" y="180"/>
                    <a:pt x="114" y="180"/>
                    <a:pt x="114" y="180"/>
                  </a:cubicBezTo>
                  <a:cubicBezTo>
                    <a:pt x="113" y="180"/>
                    <a:pt x="113" y="180"/>
                    <a:pt x="113" y="180"/>
                  </a:cubicBezTo>
                  <a:cubicBezTo>
                    <a:pt x="113" y="179"/>
                    <a:pt x="113" y="179"/>
                    <a:pt x="113" y="179"/>
                  </a:cubicBezTo>
                  <a:cubicBezTo>
                    <a:pt x="111" y="178"/>
                    <a:pt x="111" y="178"/>
                    <a:pt x="111" y="178"/>
                  </a:cubicBezTo>
                  <a:cubicBezTo>
                    <a:pt x="110" y="178"/>
                    <a:pt x="110" y="178"/>
                    <a:pt x="110" y="178"/>
                  </a:cubicBezTo>
                  <a:cubicBezTo>
                    <a:pt x="110" y="178"/>
                    <a:pt x="110" y="178"/>
                    <a:pt x="110" y="178"/>
                  </a:cubicBezTo>
                  <a:cubicBezTo>
                    <a:pt x="109" y="177"/>
                    <a:pt x="109" y="177"/>
                    <a:pt x="109" y="177"/>
                  </a:cubicBezTo>
                  <a:cubicBezTo>
                    <a:pt x="108" y="177"/>
                    <a:pt x="108" y="177"/>
                    <a:pt x="108" y="177"/>
                  </a:cubicBezTo>
                  <a:cubicBezTo>
                    <a:pt x="108" y="177"/>
                    <a:pt x="108" y="177"/>
                    <a:pt x="108" y="177"/>
                  </a:cubicBezTo>
                  <a:cubicBezTo>
                    <a:pt x="108" y="176"/>
                    <a:pt x="108" y="176"/>
                    <a:pt x="108" y="176"/>
                  </a:cubicBezTo>
                  <a:cubicBezTo>
                    <a:pt x="107" y="176"/>
                    <a:pt x="107" y="176"/>
                    <a:pt x="107" y="176"/>
                  </a:cubicBezTo>
                  <a:cubicBezTo>
                    <a:pt x="107" y="175"/>
                    <a:pt x="107" y="175"/>
                    <a:pt x="107" y="175"/>
                  </a:cubicBezTo>
                  <a:cubicBezTo>
                    <a:pt x="106" y="175"/>
                    <a:pt x="106" y="175"/>
                    <a:pt x="106" y="175"/>
                  </a:cubicBezTo>
                  <a:cubicBezTo>
                    <a:pt x="106" y="175"/>
                    <a:pt x="106" y="175"/>
                    <a:pt x="106" y="175"/>
                  </a:cubicBezTo>
                  <a:cubicBezTo>
                    <a:pt x="106" y="175"/>
                    <a:pt x="106" y="175"/>
                    <a:pt x="106" y="175"/>
                  </a:cubicBezTo>
                  <a:cubicBezTo>
                    <a:pt x="106" y="175"/>
                    <a:pt x="106" y="175"/>
                    <a:pt x="106" y="175"/>
                  </a:cubicBezTo>
                  <a:cubicBezTo>
                    <a:pt x="105" y="174"/>
                    <a:pt x="105" y="174"/>
                    <a:pt x="105" y="174"/>
                  </a:cubicBezTo>
                  <a:cubicBezTo>
                    <a:pt x="104" y="173"/>
                    <a:pt x="104" y="173"/>
                    <a:pt x="104" y="173"/>
                  </a:cubicBezTo>
                  <a:cubicBezTo>
                    <a:pt x="103" y="171"/>
                    <a:pt x="103" y="171"/>
                    <a:pt x="103" y="171"/>
                  </a:cubicBezTo>
                  <a:cubicBezTo>
                    <a:pt x="103" y="171"/>
                    <a:pt x="103" y="171"/>
                    <a:pt x="103" y="171"/>
                  </a:cubicBezTo>
                  <a:cubicBezTo>
                    <a:pt x="104" y="171"/>
                    <a:pt x="104" y="171"/>
                    <a:pt x="104" y="171"/>
                  </a:cubicBezTo>
                  <a:cubicBezTo>
                    <a:pt x="104" y="171"/>
                    <a:pt x="104" y="171"/>
                    <a:pt x="104" y="171"/>
                  </a:cubicBezTo>
                  <a:cubicBezTo>
                    <a:pt x="104" y="170"/>
                    <a:pt x="104" y="170"/>
                    <a:pt x="104" y="170"/>
                  </a:cubicBezTo>
                  <a:cubicBezTo>
                    <a:pt x="104" y="169"/>
                    <a:pt x="104" y="169"/>
                    <a:pt x="104" y="169"/>
                  </a:cubicBezTo>
                  <a:cubicBezTo>
                    <a:pt x="103" y="168"/>
                    <a:pt x="103" y="168"/>
                    <a:pt x="103" y="168"/>
                  </a:cubicBezTo>
                  <a:cubicBezTo>
                    <a:pt x="103" y="168"/>
                    <a:pt x="103" y="168"/>
                    <a:pt x="103" y="168"/>
                  </a:cubicBezTo>
                  <a:cubicBezTo>
                    <a:pt x="103" y="168"/>
                    <a:pt x="103" y="168"/>
                    <a:pt x="103" y="168"/>
                  </a:cubicBezTo>
                  <a:cubicBezTo>
                    <a:pt x="103" y="166"/>
                    <a:pt x="103" y="166"/>
                    <a:pt x="103" y="166"/>
                  </a:cubicBezTo>
                  <a:cubicBezTo>
                    <a:pt x="102" y="166"/>
                    <a:pt x="102" y="166"/>
                    <a:pt x="102" y="166"/>
                  </a:cubicBezTo>
                  <a:cubicBezTo>
                    <a:pt x="101" y="165"/>
                    <a:pt x="101" y="165"/>
                    <a:pt x="101" y="165"/>
                  </a:cubicBezTo>
                  <a:cubicBezTo>
                    <a:pt x="100" y="165"/>
                    <a:pt x="100" y="165"/>
                    <a:pt x="100" y="165"/>
                  </a:cubicBezTo>
                  <a:cubicBezTo>
                    <a:pt x="101" y="164"/>
                    <a:pt x="101" y="164"/>
                    <a:pt x="101" y="164"/>
                  </a:cubicBezTo>
                  <a:cubicBezTo>
                    <a:pt x="101" y="164"/>
                    <a:pt x="101" y="164"/>
                    <a:pt x="101" y="164"/>
                  </a:cubicBezTo>
                  <a:cubicBezTo>
                    <a:pt x="100" y="163"/>
                    <a:pt x="100" y="163"/>
                    <a:pt x="100" y="163"/>
                  </a:cubicBezTo>
                  <a:cubicBezTo>
                    <a:pt x="99" y="163"/>
                    <a:pt x="99" y="163"/>
                    <a:pt x="99" y="163"/>
                  </a:cubicBezTo>
                  <a:cubicBezTo>
                    <a:pt x="99" y="162"/>
                    <a:pt x="99" y="162"/>
                    <a:pt x="99" y="162"/>
                  </a:cubicBezTo>
                  <a:cubicBezTo>
                    <a:pt x="98" y="161"/>
                    <a:pt x="98" y="161"/>
                    <a:pt x="98" y="161"/>
                  </a:cubicBezTo>
                  <a:cubicBezTo>
                    <a:pt x="98" y="161"/>
                    <a:pt x="98" y="161"/>
                    <a:pt x="98" y="161"/>
                  </a:cubicBezTo>
                  <a:cubicBezTo>
                    <a:pt x="98" y="161"/>
                    <a:pt x="98" y="161"/>
                    <a:pt x="98" y="161"/>
                  </a:cubicBezTo>
                  <a:cubicBezTo>
                    <a:pt x="97" y="160"/>
                    <a:pt x="97" y="160"/>
                    <a:pt x="97" y="160"/>
                  </a:cubicBezTo>
                  <a:cubicBezTo>
                    <a:pt x="96" y="158"/>
                    <a:pt x="96" y="158"/>
                    <a:pt x="96" y="158"/>
                  </a:cubicBezTo>
                  <a:cubicBezTo>
                    <a:pt x="95" y="158"/>
                    <a:pt x="95" y="158"/>
                    <a:pt x="95" y="158"/>
                  </a:cubicBezTo>
                  <a:cubicBezTo>
                    <a:pt x="85" y="157"/>
                    <a:pt x="85" y="157"/>
                    <a:pt x="85" y="157"/>
                  </a:cubicBezTo>
                  <a:cubicBezTo>
                    <a:pt x="85" y="160"/>
                    <a:pt x="85" y="160"/>
                    <a:pt x="85" y="160"/>
                  </a:cubicBezTo>
                  <a:cubicBezTo>
                    <a:pt x="67" y="159"/>
                    <a:pt x="67" y="159"/>
                    <a:pt x="67" y="159"/>
                  </a:cubicBezTo>
                  <a:cubicBezTo>
                    <a:pt x="45" y="149"/>
                    <a:pt x="45" y="149"/>
                    <a:pt x="45" y="149"/>
                  </a:cubicBezTo>
                  <a:cubicBezTo>
                    <a:pt x="46" y="149"/>
                    <a:pt x="46" y="149"/>
                    <a:pt x="46" y="149"/>
                  </a:cubicBezTo>
                  <a:cubicBezTo>
                    <a:pt x="45" y="148"/>
                    <a:pt x="45" y="148"/>
                    <a:pt x="45" y="148"/>
                  </a:cubicBezTo>
                  <a:cubicBezTo>
                    <a:pt x="30" y="149"/>
                    <a:pt x="30" y="149"/>
                    <a:pt x="30" y="149"/>
                  </a:cubicBezTo>
                  <a:cubicBezTo>
                    <a:pt x="30" y="148"/>
                    <a:pt x="30" y="148"/>
                    <a:pt x="30" y="148"/>
                  </a:cubicBezTo>
                  <a:cubicBezTo>
                    <a:pt x="30" y="146"/>
                    <a:pt x="30" y="146"/>
                    <a:pt x="30" y="146"/>
                  </a:cubicBezTo>
                  <a:cubicBezTo>
                    <a:pt x="30" y="144"/>
                    <a:pt x="30" y="144"/>
                    <a:pt x="30" y="144"/>
                  </a:cubicBezTo>
                  <a:cubicBezTo>
                    <a:pt x="28" y="141"/>
                    <a:pt x="28" y="141"/>
                    <a:pt x="28" y="141"/>
                  </a:cubicBezTo>
                  <a:cubicBezTo>
                    <a:pt x="27" y="139"/>
                    <a:pt x="27" y="139"/>
                    <a:pt x="27" y="139"/>
                  </a:cubicBezTo>
                  <a:cubicBezTo>
                    <a:pt x="26" y="140"/>
                    <a:pt x="26" y="140"/>
                    <a:pt x="26" y="140"/>
                  </a:cubicBezTo>
                  <a:cubicBezTo>
                    <a:pt x="25" y="140"/>
                    <a:pt x="25" y="140"/>
                    <a:pt x="25" y="140"/>
                  </a:cubicBezTo>
                  <a:cubicBezTo>
                    <a:pt x="25" y="139"/>
                    <a:pt x="25" y="139"/>
                    <a:pt x="25" y="139"/>
                  </a:cubicBezTo>
                  <a:cubicBezTo>
                    <a:pt x="25" y="138"/>
                    <a:pt x="25" y="138"/>
                    <a:pt x="25" y="138"/>
                  </a:cubicBezTo>
                  <a:cubicBezTo>
                    <a:pt x="25" y="138"/>
                    <a:pt x="25" y="138"/>
                    <a:pt x="25" y="138"/>
                  </a:cubicBezTo>
                  <a:cubicBezTo>
                    <a:pt x="23" y="137"/>
                    <a:pt x="23" y="137"/>
                    <a:pt x="23" y="137"/>
                  </a:cubicBezTo>
                  <a:cubicBezTo>
                    <a:pt x="22" y="137"/>
                    <a:pt x="22" y="137"/>
                    <a:pt x="22" y="137"/>
                  </a:cubicBezTo>
                  <a:cubicBezTo>
                    <a:pt x="20" y="136"/>
                    <a:pt x="20" y="136"/>
                    <a:pt x="20" y="136"/>
                  </a:cubicBezTo>
                  <a:cubicBezTo>
                    <a:pt x="20" y="135"/>
                    <a:pt x="20" y="135"/>
                    <a:pt x="20" y="135"/>
                  </a:cubicBezTo>
                  <a:cubicBezTo>
                    <a:pt x="19" y="134"/>
                    <a:pt x="19" y="134"/>
                    <a:pt x="19" y="134"/>
                  </a:cubicBezTo>
                  <a:cubicBezTo>
                    <a:pt x="18" y="134"/>
                    <a:pt x="18" y="134"/>
                    <a:pt x="18" y="134"/>
                  </a:cubicBezTo>
                  <a:cubicBezTo>
                    <a:pt x="17" y="134"/>
                    <a:pt x="17" y="134"/>
                    <a:pt x="17" y="134"/>
                  </a:cubicBezTo>
                  <a:cubicBezTo>
                    <a:pt x="16" y="133"/>
                    <a:pt x="16" y="133"/>
                    <a:pt x="16" y="133"/>
                  </a:cubicBezTo>
                  <a:cubicBezTo>
                    <a:pt x="15" y="133"/>
                    <a:pt x="15" y="133"/>
                    <a:pt x="15" y="133"/>
                  </a:cubicBezTo>
                  <a:cubicBezTo>
                    <a:pt x="12" y="133"/>
                    <a:pt x="12" y="133"/>
                    <a:pt x="12" y="133"/>
                  </a:cubicBezTo>
                  <a:cubicBezTo>
                    <a:pt x="12" y="133"/>
                    <a:pt x="12" y="133"/>
                    <a:pt x="12" y="133"/>
                  </a:cubicBezTo>
                  <a:cubicBezTo>
                    <a:pt x="11" y="132"/>
                    <a:pt x="11" y="132"/>
                    <a:pt x="11" y="132"/>
                  </a:cubicBezTo>
                  <a:cubicBezTo>
                    <a:pt x="12" y="131"/>
                    <a:pt x="12" y="131"/>
                    <a:pt x="12" y="131"/>
                  </a:cubicBezTo>
                  <a:cubicBezTo>
                    <a:pt x="12" y="130"/>
                    <a:pt x="12" y="130"/>
                    <a:pt x="12" y="130"/>
                  </a:cubicBezTo>
                  <a:cubicBezTo>
                    <a:pt x="13" y="129"/>
                    <a:pt x="13" y="129"/>
                    <a:pt x="13" y="129"/>
                  </a:cubicBezTo>
                  <a:cubicBezTo>
                    <a:pt x="12" y="127"/>
                    <a:pt x="12" y="127"/>
                    <a:pt x="12" y="127"/>
                  </a:cubicBezTo>
                  <a:cubicBezTo>
                    <a:pt x="11" y="126"/>
                    <a:pt x="11" y="126"/>
                    <a:pt x="11" y="126"/>
                  </a:cubicBezTo>
                  <a:cubicBezTo>
                    <a:pt x="11" y="126"/>
                    <a:pt x="11" y="126"/>
                    <a:pt x="11" y="126"/>
                  </a:cubicBezTo>
                  <a:cubicBezTo>
                    <a:pt x="11" y="125"/>
                    <a:pt x="11" y="125"/>
                    <a:pt x="11" y="125"/>
                  </a:cubicBezTo>
                  <a:cubicBezTo>
                    <a:pt x="11" y="125"/>
                    <a:pt x="11" y="125"/>
                    <a:pt x="11" y="125"/>
                  </a:cubicBezTo>
                  <a:cubicBezTo>
                    <a:pt x="10" y="124"/>
                    <a:pt x="10" y="124"/>
                    <a:pt x="10" y="124"/>
                  </a:cubicBezTo>
                  <a:cubicBezTo>
                    <a:pt x="8" y="121"/>
                    <a:pt x="8" y="121"/>
                    <a:pt x="8" y="121"/>
                  </a:cubicBezTo>
                  <a:cubicBezTo>
                    <a:pt x="8" y="119"/>
                    <a:pt x="8" y="119"/>
                    <a:pt x="8" y="119"/>
                  </a:cubicBezTo>
                  <a:cubicBezTo>
                    <a:pt x="7" y="118"/>
                    <a:pt x="7" y="118"/>
                    <a:pt x="7" y="118"/>
                  </a:cubicBezTo>
                  <a:cubicBezTo>
                    <a:pt x="7" y="117"/>
                    <a:pt x="7" y="117"/>
                    <a:pt x="7" y="117"/>
                  </a:cubicBezTo>
                  <a:cubicBezTo>
                    <a:pt x="7" y="116"/>
                    <a:pt x="7" y="116"/>
                    <a:pt x="7" y="116"/>
                  </a:cubicBezTo>
                  <a:cubicBezTo>
                    <a:pt x="7" y="115"/>
                    <a:pt x="7" y="115"/>
                    <a:pt x="7" y="115"/>
                  </a:cubicBezTo>
                  <a:cubicBezTo>
                    <a:pt x="7" y="114"/>
                    <a:pt x="7" y="114"/>
                    <a:pt x="7" y="114"/>
                  </a:cubicBezTo>
                  <a:cubicBezTo>
                    <a:pt x="7" y="114"/>
                    <a:pt x="7" y="114"/>
                    <a:pt x="7" y="114"/>
                  </a:cubicBezTo>
                  <a:cubicBezTo>
                    <a:pt x="8" y="113"/>
                    <a:pt x="8" y="113"/>
                    <a:pt x="8" y="113"/>
                  </a:cubicBezTo>
                  <a:cubicBezTo>
                    <a:pt x="8" y="112"/>
                    <a:pt x="8" y="112"/>
                    <a:pt x="8" y="112"/>
                  </a:cubicBezTo>
                  <a:cubicBezTo>
                    <a:pt x="7" y="112"/>
                    <a:pt x="7" y="112"/>
                    <a:pt x="7" y="112"/>
                  </a:cubicBezTo>
                  <a:cubicBezTo>
                    <a:pt x="7" y="111"/>
                    <a:pt x="7" y="111"/>
                    <a:pt x="7" y="111"/>
                  </a:cubicBezTo>
                  <a:cubicBezTo>
                    <a:pt x="6" y="110"/>
                    <a:pt x="6" y="110"/>
                    <a:pt x="6" y="110"/>
                  </a:cubicBezTo>
                  <a:cubicBezTo>
                    <a:pt x="6" y="109"/>
                    <a:pt x="6" y="109"/>
                    <a:pt x="6" y="109"/>
                  </a:cubicBezTo>
                  <a:cubicBezTo>
                    <a:pt x="6" y="108"/>
                    <a:pt x="6" y="108"/>
                    <a:pt x="6" y="108"/>
                  </a:cubicBezTo>
                  <a:cubicBezTo>
                    <a:pt x="6" y="107"/>
                    <a:pt x="6" y="107"/>
                    <a:pt x="6" y="107"/>
                  </a:cubicBezTo>
                  <a:cubicBezTo>
                    <a:pt x="6" y="107"/>
                    <a:pt x="6" y="107"/>
                    <a:pt x="6" y="107"/>
                  </a:cubicBezTo>
                  <a:cubicBezTo>
                    <a:pt x="6" y="106"/>
                    <a:pt x="6" y="106"/>
                    <a:pt x="6" y="106"/>
                  </a:cubicBezTo>
                  <a:cubicBezTo>
                    <a:pt x="6" y="105"/>
                    <a:pt x="6" y="105"/>
                    <a:pt x="6" y="105"/>
                  </a:cubicBezTo>
                  <a:cubicBezTo>
                    <a:pt x="7" y="105"/>
                    <a:pt x="7" y="105"/>
                    <a:pt x="7" y="105"/>
                  </a:cubicBezTo>
                  <a:cubicBezTo>
                    <a:pt x="7" y="105"/>
                    <a:pt x="7" y="105"/>
                    <a:pt x="7" y="105"/>
                  </a:cubicBezTo>
                  <a:cubicBezTo>
                    <a:pt x="8" y="106"/>
                    <a:pt x="8" y="106"/>
                    <a:pt x="8" y="106"/>
                  </a:cubicBezTo>
                  <a:cubicBezTo>
                    <a:pt x="9" y="107"/>
                    <a:pt x="9" y="107"/>
                    <a:pt x="9" y="107"/>
                  </a:cubicBezTo>
                  <a:cubicBezTo>
                    <a:pt x="8" y="106"/>
                    <a:pt x="8" y="106"/>
                    <a:pt x="8" y="106"/>
                  </a:cubicBezTo>
                  <a:cubicBezTo>
                    <a:pt x="8" y="105"/>
                    <a:pt x="8" y="105"/>
                    <a:pt x="8" y="105"/>
                  </a:cubicBezTo>
                  <a:cubicBezTo>
                    <a:pt x="8" y="104"/>
                    <a:pt x="8" y="104"/>
                    <a:pt x="8" y="104"/>
                  </a:cubicBezTo>
                  <a:cubicBezTo>
                    <a:pt x="7" y="103"/>
                    <a:pt x="7" y="103"/>
                    <a:pt x="7" y="103"/>
                  </a:cubicBezTo>
                  <a:cubicBezTo>
                    <a:pt x="7" y="102"/>
                    <a:pt x="7" y="102"/>
                    <a:pt x="7" y="102"/>
                  </a:cubicBezTo>
                  <a:cubicBezTo>
                    <a:pt x="8" y="102"/>
                    <a:pt x="8" y="102"/>
                    <a:pt x="8" y="102"/>
                  </a:cubicBezTo>
                  <a:cubicBezTo>
                    <a:pt x="8" y="103"/>
                    <a:pt x="8" y="103"/>
                    <a:pt x="8" y="103"/>
                  </a:cubicBezTo>
                  <a:cubicBezTo>
                    <a:pt x="9" y="103"/>
                    <a:pt x="9" y="103"/>
                    <a:pt x="9" y="103"/>
                  </a:cubicBezTo>
                  <a:cubicBezTo>
                    <a:pt x="11" y="102"/>
                    <a:pt x="11" y="102"/>
                    <a:pt x="11" y="102"/>
                  </a:cubicBezTo>
                  <a:cubicBezTo>
                    <a:pt x="9" y="102"/>
                    <a:pt x="9" y="102"/>
                    <a:pt x="9" y="102"/>
                  </a:cubicBezTo>
                  <a:cubicBezTo>
                    <a:pt x="9" y="102"/>
                    <a:pt x="9" y="102"/>
                    <a:pt x="9" y="102"/>
                  </a:cubicBezTo>
                  <a:cubicBezTo>
                    <a:pt x="8" y="102"/>
                    <a:pt x="8" y="102"/>
                    <a:pt x="8" y="102"/>
                  </a:cubicBezTo>
                  <a:cubicBezTo>
                    <a:pt x="8" y="101"/>
                    <a:pt x="8" y="101"/>
                    <a:pt x="8" y="101"/>
                  </a:cubicBezTo>
                  <a:cubicBezTo>
                    <a:pt x="7" y="101"/>
                    <a:pt x="7" y="101"/>
                    <a:pt x="7" y="101"/>
                  </a:cubicBezTo>
                  <a:cubicBezTo>
                    <a:pt x="6" y="101"/>
                    <a:pt x="6" y="101"/>
                    <a:pt x="6" y="101"/>
                  </a:cubicBezTo>
                  <a:cubicBezTo>
                    <a:pt x="6" y="102"/>
                    <a:pt x="6" y="102"/>
                    <a:pt x="6" y="102"/>
                  </a:cubicBezTo>
                  <a:cubicBezTo>
                    <a:pt x="6" y="104"/>
                    <a:pt x="6" y="104"/>
                    <a:pt x="6" y="104"/>
                  </a:cubicBezTo>
                  <a:cubicBezTo>
                    <a:pt x="6" y="103"/>
                    <a:pt x="6" y="103"/>
                    <a:pt x="6" y="103"/>
                  </a:cubicBezTo>
                  <a:cubicBezTo>
                    <a:pt x="6" y="103"/>
                    <a:pt x="6" y="103"/>
                    <a:pt x="6" y="103"/>
                  </a:cubicBezTo>
                  <a:cubicBezTo>
                    <a:pt x="5" y="103"/>
                    <a:pt x="5" y="103"/>
                    <a:pt x="5" y="103"/>
                  </a:cubicBezTo>
                  <a:cubicBezTo>
                    <a:pt x="4" y="102"/>
                    <a:pt x="4" y="102"/>
                    <a:pt x="4" y="102"/>
                  </a:cubicBezTo>
                  <a:cubicBezTo>
                    <a:pt x="4" y="101"/>
                    <a:pt x="4" y="101"/>
                    <a:pt x="4" y="101"/>
                  </a:cubicBezTo>
                  <a:cubicBezTo>
                    <a:pt x="4" y="100"/>
                    <a:pt x="4" y="100"/>
                    <a:pt x="4" y="100"/>
                  </a:cubicBezTo>
                  <a:cubicBezTo>
                    <a:pt x="4" y="99"/>
                    <a:pt x="4" y="99"/>
                    <a:pt x="4" y="99"/>
                  </a:cubicBezTo>
                  <a:cubicBezTo>
                    <a:pt x="1" y="95"/>
                    <a:pt x="1" y="95"/>
                    <a:pt x="1" y="95"/>
                  </a:cubicBezTo>
                  <a:cubicBezTo>
                    <a:pt x="1" y="94"/>
                    <a:pt x="1" y="94"/>
                    <a:pt x="1" y="94"/>
                  </a:cubicBezTo>
                  <a:cubicBezTo>
                    <a:pt x="1" y="93"/>
                    <a:pt x="1" y="93"/>
                    <a:pt x="1" y="93"/>
                  </a:cubicBezTo>
                  <a:cubicBezTo>
                    <a:pt x="2" y="92"/>
                    <a:pt x="2" y="92"/>
                    <a:pt x="2" y="92"/>
                  </a:cubicBezTo>
                  <a:cubicBezTo>
                    <a:pt x="1" y="91"/>
                    <a:pt x="1" y="91"/>
                    <a:pt x="1" y="91"/>
                  </a:cubicBezTo>
                  <a:cubicBezTo>
                    <a:pt x="1" y="90"/>
                    <a:pt x="1" y="90"/>
                    <a:pt x="1" y="90"/>
                  </a:cubicBezTo>
                  <a:cubicBezTo>
                    <a:pt x="1" y="89"/>
                    <a:pt x="1" y="89"/>
                    <a:pt x="1" y="89"/>
                  </a:cubicBezTo>
                  <a:cubicBezTo>
                    <a:pt x="2" y="88"/>
                    <a:pt x="2" y="88"/>
                    <a:pt x="2" y="88"/>
                  </a:cubicBezTo>
                  <a:cubicBezTo>
                    <a:pt x="2" y="87"/>
                    <a:pt x="2" y="87"/>
                    <a:pt x="2" y="87"/>
                  </a:cubicBezTo>
                  <a:cubicBezTo>
                    <a:pt x="2" y="84"/>
                    <a:pt x="2" y="84"/>
                    <a:pt x="2" y="84"/>
                  </a:cubicBezTo>
                  <a:cubicBezTo>
                    <a:pt x="1" y="82"/>
                    <a:pt x="1" y="82"/>
                    <a:pt x="1" y="82"/>
                  </a:cubicBezTo>
                  <a:cubicBezTo>
                    <a:pt x="0" y="80"/>
                    <a:pt x="0" y="80"/>
                    <a:pt x="0" y="80"/>
                  </a:cubicBezTo>
                  <a:cubicBezTo>
                    <a:pt x="0" y="79"/>
                    <a:pt x="0" y="79"/>
                    <a:pt x="0" y="79"/>
                  </a:cubicBezTo>
                  <a:cubicBezTo>
                    <a:pt x="0" y="77"/>
                    <a:pt x="0" y="77"/>
                    <a:pt x="0" y="77"/>
                  </a:cubicBezTo>
                  <a:cubicBezTo>
                    <a:pt x="2" y="76"/>
                    <a:pt x="2" y="76"/>
                    <a:pt x="2" y="76"/>
                  </a:cubicBezTo>
                  <a:cubicBezTo>
                    <a:pt x="3" y="74"/>
                    <a:pt x="3" y="74"/>
                    <a:pt x="3" y="74"/>
                  </a:cubicBezTo>
                  <a:cubicBezTo>
                    <a:pt x="2" y="74"/>
                    <a:pt x="2" y="74"/>
                    <a:pt x="2" y="74"/>
                  </a:cubicBezTo>
                  <a:cubicBezTo>
                    <a:pt x="2" y="73"/>
                    <a:pt x="2" y="73"/>
                    <a:pt x="2" y="73"/>
                  </a:cubicBezTo>
                  <a:cubicBezTo>
                    <a:pt x="3" y="73"/>
                    <a:pt x="3" y="73"/>
                    <a:pt x="3" y="73"/>
                  </a:cubicBezTo>
                  <a:cubicBezTo>
                    <a:pt x="4" y="71"/>
                    <a:pt x="4" y="71"/>
                    <a:pt x="4" y="71"/>
                  </a:cubicBezTo>
                  <a:cubicBezTo>
                    <a:pt x="4" y="69"/>
                    <a:pt x="4" y="69"/>
                    <a:pt x="4" y="69"/>
                  </a:cubicBezTo>
                  <a:cubicBezTo>
                    <a:pt x="3" y="67"/>
                    <a:pt x="3" y="67"/>
                    <a:pt x="3" y="67"/>
                  </a:cubicBezTo>
                  <a:cubicBezTo>
                    <a:pt x="4" y="66"/>
                    <a:pt x="4" y="66"/>
                    <a:pt x="4" y="66"/>
                  </a:cubicBezTo>
                  <a:cubicBezTo>
                    <a:pt x="4" y="65"/>
                    <a:pt x="4" y="65"/>
                    <a:pt x="4" y="65"/>
                  </a:cubicBezTo>
                  <a:cubicBezTo>
                    <a:pt x="3" y="64"/>
                    <a:pt x="3" y="64"/>
                    <a:pt x="3" y="64"/>
                  </a:cubicBezTo>
                  <a:cubicBezTo>
                    <a:pt x="3" y="63"/>
                    <a:pt x="3" y="63"/>
                    <a:pt x="3" y="63"/>
                  </a:cubicBezTo>
                  <a:cubicBezTo>
                    <a:pt x="4" y="60"/>
                    <a:pt x="4" y="60"/>
                    <a:pt x="4" y="60"/>
                  </a:cubicBezTo>
                  <a:cubicBezTo>
                    <a:pt x="4" y="58"/>
                    <a:pt x="4" y="58"/>
                    <a:pt x="4" y="58"/>
                  </a:cubicBezTo>
                  <a:cubicBezTo>
                    <a:pt x="4" y="57"/>
                    <a:pt x="4" y="57"/>
                    <a:pt x="4" y="57"/>
                  </a:cubicBezTo>
                  <a:cubicBezTo>
                    <a:pt x="6" y="55"/>
                    <a:pt x="6" y="55"/>
                    <a:pt x="6" y="55"/>
                  </a:cubicBezTo>
                  <a:cubicBezTo>
                    <a:pt x="6" y="53"/>
                    <a:pt x="6" y="53"/>
                    <a:pt x="6" y="53"/>
                  </a:cubicBezTo>
                  <a:cubicBezTo>
                    <a:pt x="7" y="53"/>
                    <a:pt x="7" y="53"/>
                    <a:pt x="7" y="53"/>
                  </a:cubicBezTo>
                  <a:cubicBezTo>
                    <a:pt x="8" y="51"/>
                    <a:pt x="8" y="51"/>
                    <a:pt x="8" y="51"/>
                  </a:cubicBezTo>
                  <a:cubicBezTo>
                    <a:pt x="9" y="49"/>
                    <a:pt x="9" y="49"/>
                    <a:pt x="9" y="49"/>
                  </a:cubicBezTo>
                  <a:cubicBezTo>
                    <a:pt x="10" y="48"/>
                    <a:pt x="10" y="48"/>
                    <a:pt x="10" y="48"/>
                  </a:cubicBezTo>
                  <a:cubicBezTo>
                    <a:pt x="10" y="44"/>
                    <a:pt x="10" y="44"/>
                    <a:pt x="10" y="44"/>
                  </a:cubicBezTo>
                  <a:cubicBezTo>
                    <a:pt x="12" y="41"/>
                    <a:pt x="12" y="41"/>
                    <a:pt x="12" y="41"/>
                  </a:cubicBezTo>
                  <a:cubicBezTo>
                    <a:pt x="12" y="38"/>
                    <a:pt x="12" y="38"/>
                    <a:pt x="12" y="38"/>
                  </a:cubicBezTo>
                  <a:cubicBezTo>
                    <a:pt x="14" y="35"/>
                    <a:pt x="14" y="35"/>
                    <a:pt x="14" y="35"/>
                  </a:cubicBezTo>
                  <a:cubicBezTo>
                    <a:pt x="14" y="33"/>
                    <a:pt x="14" y="33"/>
                    <a:pt x="14" y="33"/>
                  </a:cubicBezTo>
                  <a:cubicBezTo>
                    <a:pt x="15" y="32"/>
                    <a:pt x="15" y="32"/>
                    <a:pt x="15" y="32"/>
                  </a:cubicBezTo>
                  <a:cubicBezTo>
                    <a:pt x="15" y="31"/>
                    <a:pt x="15" y="31"/>
                    <a:pt x="15" y="31"/>
                  </a:cubicBezTo>
                  <a:cubicBezTo>
                    <a:pt x="15" y="30"/>
                    <a:pt x="15" y="30"/>
                    <a:pt x="15" y="30"/>
                  </a:cubicBezTo>
                  <a:cubicBezTo>
                    <a:pt x="16" y="28"/>
                    <a:pt x="16" y="28"/>
                    <a:pt x="16" y="28"/>
                  </a:cubicBezTo>
                  <a:cubicBezTo>
                    <a:pt x="16" y="27"/>
                    <a:pt x="16" y="27"/>
                    <a:pt x="16" y="27"/>
                  </a:cubicBezTo>
                  <a:cubicBezTo>
                    <a:pt x="17" y="27"/>
                    <a:pt x="17" y="27"/>
                    <a:pt x="17" y="27"/>
                  </a:cubicBezTo>
                  <a:cubicBezTo>
                    <a:pt x="17" y="27"/>
                    <a:pt x="17" y="27"/>
                    <a:pt x="17" y="27"/>
                  </a:cubicBezTo>
                  <a:cubicBezTo>
                    <a:pt x="19" y="27"/>
                    <a:pt x="19" y="27"/>
                    <a:pt x="19" y="27"/>
                  </a:cubicBezTo>
                  <a:cubicBezTo>
                    <a:pt x="20" y="28"/>
                    <a:pt x="20" y="28"/>
                    <a:pt x="20" y="28"/>
                  </a:cubicBezTo>
                  <a:cubicBezTo>
                    <a:pt x="21" y="28"/>
                    <a:pt x="21" y="28"/>
                    <a:pt x="21" y="28"/>
                  </a:cubicBezTo>
                  <a:cubicBezTo>
                    <a:pt x="22" y="29"/>
                    <a:pt x="22" y="29"/>
                    <a:pt x="22" y="29"/>
                  </a:cubicBezTo>
                  <a:cubicBezTo>
                    <a:pt x="23" y="30"/>
                    <a:pt x="23" y="30"/>
                    <a:pt x="23" y="30"/>
                  </a:cubicBezTo>
                  <a:cubicBezTo>
                    <a:pt x="23" y="28"/>
                    <a:pt x="23" y="28"/>
                    <a:pt x="23" y="28"/>
                  </a:cubicBezTo>
                  <a:cubicBezTo>
                    <a:pt x="22" y="28"/>
                    <a:pt x="22" y="28"/>
                    <a:pt x="22" y="28"/>
                  </a:cubicBezTo>
                  <a:cubicBezTo>
                    <a:pt x="21" y="27"/>
                    <a:pt x="21" y="27"/>
                    <a:pt x="21" y="27"/>
                  </a:cubicBezTo>
                  <a:cubicBezTo>
                    <a:pt x="20" y="26"/>
                    <a:pt x="20" y="26"/>
                    <a:pt x="20" y="26"/>
                  </a:cubicBezTo>
                  <a:cubicBezTo>
                    <a:pt x="18" y="26"/>
                    <a:pt x="18" y="26"/>
                    <a:pt x="18" y="26"/>
                  </a:cubicBezTo>
                  <a:cubicBezTo>
                    <a:pt x="16" y="26"/>
                    <a:pt x="16" y="26"/>
                    <a:pt x="16" y="26"/>
                  </a:cubicBezTo>
                  <a:cubicBezTo>
                    <a:pt x="16" y="25"/>
                    <a:pt x="16" y="25"/>
                    <a:pt x="16" y="25"/>
                  </a:cubicBezTo>
                  <a:cubicBezTo>
                    <a:pt x="17" y="25"/>
                    <a:pt x="17" y="25"/>
                    <a:pt x="17" y="25"/>
                  </a:cubicBezTo>
                  <a:cubicBezTo>
                    <a:pt x="17" y="25"/>
                    <a:pt x="17" y="25"/>
                    <a:pt x="17" y="25"/>
                  </a:cubicBezTo>
                  <a:cubicBezTo>
                    <a:pt x="18" y="24"/>
                    <a:pt x="18" y="24"/>
                    <a:pt x="18" y="24"/>
                  </a:cubicBezTo>
                  <a:cubicBezTo>
                    <a:pt x="18" y="23"/>
                    <a:pt x="18" y="23"/>
                    <a:pt x="18" y="23"/>
                  </a:cubicBezTo>
                  <a:cubicBezTo>
                    <a:pt x="18" y="22"/>
                    <a:pt x="18" y="22"/>
                    <a:pt x="18" y="22"/>
                  </a:cubicBezTo>
                  <a:cubicBezTo>
                    <a:pt x="17" y="21"/>
                    <a:pt x="17" y="21"/>
                    <a:pt x="17" y="21"/>
                  </a:cubicBezTo>
                  <a:cubicBezTo>
                    <a:pt x="17" y="21"/>
                    <a:pt x="17" y="21"/>
                    <a:pt x="17" y="21"/>
                  </a:cubicBezTo>
                  <a:cubicBezTo>
                    <a:pt x="17" y="20"/>
                    <a:pt x="17" y="20"/>
                    <a:pt x="17" y="20"/>
                  </a:cubicBezTo>
                  <a:cubicBezTo>
                    <a:pt x="18" y="20"/>
                    <a:pt x="18" y="20"/>
                    <a:pt x="18" y="20"/>
                  </a:cubicBezTo>
                  <a:cubicBezTo>
                    <a:pt x="18" y="19"/>
                    <a:pt x="18" y="19"/>
                    <a:pt x="18" y="19"/>
                  </a:cubicBezTo>
                  <a:cubicBezTo>
                    <a:pt x="18" y="19"/>
                    <a:pt x="18" y="19"/>
                    <a:pt x="18" y="19"/>
                  </a:cubicBezTo>
                  <a:cubicBezTo>
                    <a:pt x="17" y="19"/>
                    <a:pt x="17" y="19"/>
                    <a:pt x="17" y="19"/>
                  </a:cubicBezTo>
                  <a:cubicBezTo>
                    <a:pt x="17" y="18"/>
                    <a:pt x="17" y="18"/>
                    <a:pt x="17" y="18"/>
                  </a:cubicBezTo>
                  <a:cubicBezTo>
                    <a:pt x="17" y="16"/>
                    <a:pt x="17" y="16"/>
                    <a:pt x="17" y="16"/>
                  </a:cubicBezTo>
                  <a:cubicBezTo>
                    <a:pt x="17" y="15"/>
                    <a:pt x="17" y="15"/>
                    <a:pt x="17" y="15"/>
                  </a:cubicBezTo>
                  <a:cubicBezTo>
                    <a:pt x="18" y="11"/>
                    <a:pt x="18" y="11"/>
                    <a:pt x="18" y="11"/>
                  </a:cubicBezTo>
                  <a:cubicBezTo>
                    <a:pt x="17" y="9"/>
                    <a:pt x="17" y="9"/>
                    <a:pt x="17" y="9"/>
                  </a:cubicBezTo>
                  <a:cubicBezTo>
                    <a:pt x="17" y="8"/>
                    <a:pt x="17" y="8"/>
                    <a:pt x="17" y="8"/>
                  </a:cubicBezTo>
                  <a:cubicBezTo>
                    <a:pt x="18" y="6"/>
                    <a:pt x="18" y="6"/>
                    <a:pt x="18" y="6"/>
                  </a:cubicBezTo>
                  <a:cubicBezTo>
                    <a:pt x="18" y="4"/>
                    <a:pt x="18" y="4"/>
                    <a:pt x="18" y="4"/>
                  </a:cubicBezTo>
                  <a:cubicBezTo>
                    <a:pt x="19" y="4"/>
                    <a:pt x="19" y="4"/>
                    <a:pt x="19" y="4"/>
                  </a:cubicBezTo>
                  <a:cubicBezTo>
                    <a:pt x="21" y="7"/>
                    <a:pt x="21" y="7"/>
                    <a:pt x="21" y="7"/>
                  </a:cubicBezTo>
                  <a:cubicBezTo>
                    <a:pt x="23" y="8"/>
                    <a:pt x="23" y="8"/>
                    <a:pt x="23" y="8"/>
                  </a:cubicBezTo>
                  <a:cubicBezTo>
                    <a:pt x="26" y="8"/>
                    <a:pt x="26" y="8"/>
                    <a:pt x="26" y="8"/>
                  </a:cubicBezTo>
                  <a:cubicBezTo>
                    <a:pt x="27" y="8"/>
                    <a:pt x="27" y="8"/>
                    <a:pt x="27" y="8"/>
                  </a:cubicBezTo>
                  <a:cubicBezTo>
                    <a:pt x="27" y="9"/>
                    <a:pt x="27" y="9"/>
                    <a:pt x="27" y="9"/>
                  </a:cubicBezTo>
                  <a:cubicBezTo>
                    <a:pt x="28" y="9"/>
                    <a:pt x="28" y="9"/>
                    <a:pt x="28" y="9"/>
                  </a:cubicBezTo>
                  <a:cubicBezTo>
                    <a:pt x="29" y="9"/>
                    <a:pt x="29" y="9"/>
                    <a:pt x="29" y="9"/>
                  </a:cubicBezTo>
                  <a:cubicBezTo>
                    <a:pt x="29" y="10"/>
                    <a:pt x="29" y="10"/>
                    <a:pt x="29" y="10"/>
                  </a:cubicBezTo>
                  <a:cubicBezTo>
                    <a:pt x="29" y="11"/>
                    <a:pt x="29" y="11"/>
                    <a:pt x="29" y="11"/>
                  </a:cubicBezTo>
                  <a:cubicBezTo>
                    <a:pt x="27" y="11"/>
                    <a:pt x="27" y="11"/>
                    <a:pt x="27" y="11"/>
                  </a:cubicBezTo>
                  <a:cubicBezTo>
                    <a:pt x="26" y="12"/>
                    <a:pt x="26" y="12"/>
                    <a:pt x="26" y="12"/>
                  </a:cubicBezTo>
                  <a:cubicBezTo>
                    <a:pt x="26" y="13"/>
                    <a:pt x="26" y="13"/>
                    <a:pt x="26" y="13"/>
                  </a:cubicBezTo>
                  <a:cubicBezTo>
                    <a:pt x="27" y="13"/>
                    <a:pt x="27" y="13"/>
                    <a:pt x="27" y="13"/>
                  </a:cubicBezTo>
                  <a:cubicBezTo>
                    <a:pt x="28" y="12"/>
                    <a:pt x="28" y="12"/>
                    <a:pt x="28" y="12"/>
                  </a:cubicBezTo>
                  <a:cubicBezTo>
                    <a:pt x="29" y="11"/>
                    <a:pt x="29" y="11"/>
                    <a:pt x="29" y="11"/>
                  </a:cubicBezTo>
                  <a:cubicBezTo>
                    <a:pt x="29" y="11"/>
                    <a:pt x="29" y="11"/>
                    <a:pt x="29" y="11"/>
                  </a:cubicBezTo>
                  <a:cubicBezTo>
                    <a:pt x="30" y="12"/>
                    <a:pt x="30" y="12"/>
                    <a:pt x="30" y="12"/>
                  </a:cubicBezTo>
                  <a:cubicBezTo>
                    <a:pt x="29" y="13"/>
                    <a:pt x="29" y="13"/>
                    <a:pt x="29" y="13"/>
                  </a:cubicBezTo>
                  <a:cubicBezTo>
                    <a:pt x="28" y="14"/>
                    <a:pt x="28" y="14"/>
                    <a:pt x="28" y="14"/>
                  </a:cubicBezTo>
                  <a:cubicBezTo>
                    <a:pt x="28" y="16"/>
                    <a:pt x="28" y="16"/>
                    <a:pt x="28" y="16"/>
                  </a:cubicBezTo>
                  <a:cubicBezTo>
                    <a:pt x="27" y="16"/>
                    <a:pt x="27" y="16"/>
                    <a:pt x="27" y="16"/>
                  </a:cubicBezTo>
                  <a:cubicBezTo>
                    <a:pt x="27" y="15"/>
                    <a:pt x="27" y="15"/>
                    <a:pt x="27" y="15"/>
                  </a:cubicBezTo>
                  <a:cubicBezTo>
                    <a:pt x="26" y="16"/>
                    <a:pt x="26" y="16"/>
                    <a:pt x="26" y="16"/>
                  </a:cubicBezTo>
                  <a:cubicBezTo>
                    <a:pt x="26" y="16"/>
                    <a:pt x="26" y="16"/>
                    <a:pt x="26" y="16"/>
                  </a:cubicBezTo>
                  <a:cubicBezTo>
                    <a:pt x="25" y="17"/>
                    <a:pt x="25" y="17"/>
                    <a:pt x="25" y="17"/>
                  </a:cubicBezTo>
                  <a:cubicBezTo>
                    <a:pt x="26" y="17"/>
                    <a:pt x="26" y="17"/>
                    <a:pt x="26" y="17"/>
                  </a:cubicBezTo>
                  <a:cubicBezTo>
                    <a:pt x="27" y="18"/>
                    <a:pt x="27" y="18"/>
                    <a:pt x="27" y="18"/>
                  </a:cubicBezTo>
                  <a:cubicBezTo>
                    <a:pt x="28" y="17"/>
                    <a:pt x="28" y="17"/>
                    <a:pt x="28" y="17"/>
                  </a:cubicBezTo>
                  <a:cubicBezTo>
                    <a:pt x="28" y="16"/>
                    <a:pt x="28" y="16"/>
                    <a:pt x="28" y="16"/>
                  </a:cubicBezTo>
                  <a:cubicBezTo>
                    <a:pt x="29" y="15"/>
                    <a:pt x="29" y="15"/>
                    <a:pt x="29" y="15"/>
                  </a:cubicBezTo>
                  <a:cubicBezTo>
                    <a:pt x="29" y="14"/>
                    <a:pt x="29" y="14"/>
                    <a:pt x="29" y="14"/>
                  </a:cubicBezTo>
                  <a:cubicBezTo>
                    <a:pt x="30" y="13"/>
                    <a:pt x="30" y="13"/>
                    <a:pt x="30" y="13"/>
                  </a:cubicBezTo>
                  <a:cubicBezTo>
                    <a:pt x="30" y="12"/>
                    <a:pt x="30" y="12"/>
                    <a:pt x="30" y="12"/>
                  </a:cubicBezTo>
                  <a:cubicBezTo>
                    <a:pt x="31" y="11"/>
                    <a:pt x="31" y="11"/>
                    <a:pt x="31" y="11"/>
                  </a:cubicBezTo>
                  <a:cubicBezTo>
                    <a:pt x="32" y="10"/>
                    <a:pt x="32" y="10"/>
                    <a:pt x="32" y="10"/>
                  </a:cubicBezTo>
                  <a:cubicBezTo>
                    <a:pt x="32" y="9"/>
                    <a:pt x="32" y="9"/>
                    <a:pt x="32" y="9"/>
                  </a:cubicBezTo>
                  <a:cubicBezTo>
                    <a:pt x="32" y="8"/>
                    <a:pt x="32" y="8"/>
                    <a:pt x="32" y="8"/>
                  </a:cubicBezTo>
                  <a:cubicBezTo>
                    <a:pt x="31" y="8"/>
                    <a:pt x="31" y="8"/>
                    <a:pt x="31" y="8"/>
                  </a:cubicBezTo>
                  <a:cubicBezTo>
                    <a:pt x="32" y="7"/>
                    <a:pt x="32" y="7"/>
                    <a:pt x="32" y="7"/>
                  </a:cubicBezTo>
                  <a:cubicBezTo>
                    <a:pt x="32" y="6"/>
                    <a:pt x="32" y="6"/>
                    <a:pt x="32" y="6"/>
                  </a:cubicBezTo>
                  <a:cubicBezTo>
                    <a:pt x="32" y="6"/>
                    <a:pt x="32" y="6"/>
                    <a:pt x="32" y="6"/>
                  </a:cubicBezTo>
                  <a:cubicBezTo>
                    <a:pt x="31" y="4"/>
                    <a:pt x="31" y="4"/>
                    <a:pt x="31" y="4"/>
                  </a:cubicBezTo>
                  <a:cubicBezTo>
                    <a:pt x="32" y="4"/>
                    <a:pt x="32" y="4"/>
                    <a:pt x="32" y="4"/>
                  </a:cubicBezTo>
                  <a:cubicBezTo>
                    <a:pt x="33" y="3"/>
                    <a:pt x="33" y="3"/>
                    <a:pt x="33" y="3"/>
                  </a:cubicBezTo>
                  <a:cubicBezTo>
                    <a:pt x="31" y="2"/>
                    <a:pt x="31" y="2"/>
                    <a:pt x="31" y="2"/>
                  </a:cubicBezTo>
                  <a:cubicBezTo>
                    <a:pt x="31" y="0"/>
                    <a:pt x="31" y="0"/>
                    <a:pt x="31" y="0"/>
                  </a:cubicBezTo>
                  <a:close/>
                  <a:moveTo>
                    <a:pt x="326" y="89"/>
                  </a:moveTo>
                  <a:cubicBezTo>
                    <a:pt x="326" y="89"/>
                    <a:pt x="326" y="89"/>
                    <a:pt x="326" y="89"/>
                  </a:cubicBezTo>
                  <a:cubicBezTo>
                    <a:pt x="327" y="89"/>
                    <a:pt x="327" y="89"/>
                    <a:pt x="327" y="89"/>
                  </a:cubicBezTo>
                  <a:cubicBezTo>
                    <a:pt x="327" y="89"/>
                    <a:pt x="327" y="89"/>
                    <a:pt x="327" y="89"/>
                  </a:cubicBezTo>
                  <a:cubicBezTo>
                    <a:pt x="328" y="89"/>
                    <a:pt x="328" y="89"/>
                    <a:pt x="328" y="89"/>
                  </a:cubicBezTo>
                  <a:cubicBezTo>
                    <a:pt x="328" y="88"/>
                    <a:pt x="328" y="88"/>
                    <a:pt x="328" y="88"/>
                  </a:cubicBezTo>
                  <a:cubicBezTo>
                    <a:pt x="327" y="88"/>
                    <a:pt x="327" y="88"/>
                    <a:pt x="327" y="88"/>
                  </a:cubicBezTo>
                  <a:cubicBezTo>
                    <a:pt x="326" y="88"/>
                    <a:pt x="326" y="88"/>
                    <a:pt x="326" y="88"/>
                  </a:cubicBezTo>
                  <a:cubicBezTo>
                    <a:pt x="326" y="89"/>
                    <a:pt x="326" y="89"/>
                    <a:pt x="326" y="89"/>
                  </a:cubicBezTo>
                  <a:close/>
                  <a:moveTo>
                    <a:pt x="307" y="94"/>
                  </a:moveTo>
                  <a:cubicBezTo>
                    <a:pt x="306" y="94"/>
                    <a:pt x="306" y="94"/>
                    <a:pt x="306" y="94"/>
                  </a:cubicBezTo>
                  <a:cubicBezTo>
                    <a:pt x="307" y="94"/>
                    <a:pt x="307" y="94"/>
                    <a:pt x="307" y="94"/>
                  </a:cubicBezTo>
                  <a:cubicBezTo>
                    <a:pt x="308" y="94"/>
                    <a:pt x="308" y="94"/>
                    <a:pt x="308" y="94"/>
                  </a:cubicBezTo>
                  <a:cubicBezTo>
                    <a:pt x="309" y="94"/>
                    <a:pt x="309" y="94"/>
                    <a:pt x="309" y="94"/>
                  </a:cubicBezTo>
                  <a:cubicBezTo>
                    <a:pt x="310" y="93"/>
                    <a:pt x="310" y="93"/>
                    <a:pt x="310" y="93"/>
                  </a:cubicBezTo>
                  <a:cubicBezTo>
                    <a:pt x="312" y="93"/>
                    <a:pt x="312" y="93"/>
                    <a:pt x="312" y="93"/>
                  </a:cubicBezTo>
                  <a:cubicBezTo>
                    <a:pt x="313" y="93"/>
                    <a:pt x="313" y="93"/>
                    <a:pt x="313" y="93"/>
                  </a:cubicBezTo>
                  <a:cubicBezTo>
                    <a:pt x="315" y="93"/>
                    <a:pt x="315" y="93"/>
                    <a:pt x="315" y="93"/>
                  </a:cubicBezTo>
                  <a:cubicBezTo>
                    <a:pt x="316" y="92"/>
                    <a:pt x="316" y="92"/>
                    <a:pt x="316" y="92"/>
                  </a:cubicBezTo>
                  <a:cubicBezTo>
                    <a:pt x="316" y="92"/>
                    <a:pt x="316" y="92"/>
                    <a:pt x="316" y="92"/>
                  </a:cubicBezTo>
                  <a:cubicBezTo>
                    <a:pt x="318" y="92"/>
                    <a:pt x="318" y="92"/>
                    <a:pt x="318" y="92"/>
                  </a:cubicBezTo>
                  <a:cubicBezTo>
                    <a:pt x="318" y="91"/>
                    <a:pt x="318" y="91"/>
                    <a:pt x="318" y="91"/>
                  </a:cubicBezTo>
                  <a:cubicBezTo>
                    <a:pt x="317" y="92"/>
                    <a:pt x="317" y="92"/>
                    <a:pt x="317" y="92"/>
                  </a:cubicBezTo>
                  <a:cubicBezTo>
                    <a:pt x="317" y="91"/>
                    <a:pt x="317" y="91"/>
                    <a:pt x="317" y="91"/>
                  </a:cubicBezTo>
                  <a:cubicBezTo>
                    <a:pt x="316" y="92"/>
                    <a:pt x="316" y="92"/>
                    <a:pt x="316" y="92"/>
                  </a:cubicBezTo>
                  <a:cubicBezTo>
                    <a:pt x="316" y="91"/>
                    <a:pt x="316" y="91"/>
                    <a:pt x="316" y="91"/>
                  </a:cubicBezTo>
                  <a:cubicBezTo>
                    <a:pt x="316" y="91"/>
                    <a:pt x="316" y="91"/>
                    <a:pt x="316" y="91"/>
                  </a:cubicBezTo>
                  <a:cubicBezTo>
                    <a:pt x="316" y="90"/>
                    <a:pt x="316" y="90"/>
                    <a:pt x="316" y="90"/>
                  </a:cubicBezTo>
                  <a:cubicBezTo>
                    <a:pt x="315" y="91"/>
                    <a:pt x="315" y="91"/>
                    <a:pt x="315" y="91"/>
                  </a:cubicBezTo>
                  <a:cubicBezTo>
                    <a:pt x="313" y="91"/>
                    <a:pt x="313" y="91"/>
                    <a:pt x="313" y="91"/>
                  </a:cubicBezTo>
                  <a:cubicBezTo>
                    <a:pt x="311" y="92"/>
                    <a:pt x="311" y="92"/>
                    <a:pt x="311" y="92"/>
                  </a:cubicBezTo>
                  <a:cubicBezTo>
                    <a:pt x="310" y="92"/>
                    <a:pt x="310" y="92"/>
                    <a:pt x="310" y="92"/>
                  </a:cubicBezTo>
                  <a:cubicBezTo>
                    <a:pt x="308" y="92"/>
                    <a:pt x="308" y="92"/>
                    <a:pt x="308" y="92"/>
                  </a:cubicBezTo>
                  <a:cubicBezTo>
                    <a:pt x="307" y="93"/>
                    <a:pt x="307" y="93"/>
                    <a:pt x="307" y="93"/>
                  </a:cubicBezTo>
                  <a:cubicBezTo>
                    <a:pt x="306" y="93"/>
                    <a:pt x="306" y="93"/>
                    <a:pt x="306" y="93"/>
                  </a:cubicBezTo>
                  <a:cubicBezTo>
                    <a:pt x="306" y="94"/>
                    <a:pt x="306" y="94"/>
                    <a:pt x="306" y="94"/>
                  </a:cubicBezTo>
                  <a:cubicBezTo>
                    <a:pt x="307" y="94"/>
                    <a:pt x="307" y="94"/>
                    <a:pt x="307" y="94"/>
                  </a:cubicBezTo>
                  <a:close/>
                  <a:moveTo>
                    <a:pt x="31" y="6"/>
                  </a:moveTo>
                  <a:cubicBezTo>
                    <a:pt x="30" y="7"/>
                    <a:pt x="30" y="7"/>
                    <a:pt x="30" y="7"/>
                  </a:cubicBezTo>
                  <a:cubicBezTo>
                    <a:pt x="30" y="9"/>
                    <a:pt x="30" y="9"/>
                    <a:pt x="30" y="9"/>
                  </a:cubicBezTo>
                  <a:cubicBezTo>
                    <a:pt x="30" y="10"/>
                    <a:pt x="30" y="10"/>
                    <a:pt x="30" y="10"/>
                  </a:cubicBezTo>
                  <a:cubicBezTo>
                    <a:pt x="31" y="10"/>
                    <a:pt x="31" y="10"/>
                    <a:pt x="31" y="10"/>
                  </a:cubicBezTo>
                  <a:cubicBezTo>
                    <a:pt x="30" y="8"/>
                    <a:pt x="30" y="8"/>
                    <a:pt x="30" y="8"/>
                  </a:cubicBezTo>
                  <a:cubicBezTo>
                    <a:pt x="30" y="7"/>
                    <a:pt x="30" y="7"/>
                    <a:pt x="30" y="7"/>
                  </a:cubicBezTo>
                  <a:cubicBezTo>
                    <a:pt x="31" y="6"/>
                    <a:pt x="31" y="6"/>
                    <a:pt x="31" y="6"/>
                  </a:cubicBezTo>
                  <a:cubicBezTo>
                    <a:pt x="31" y="6"/>
                    <a:pt x="31" y="6"/>
                    <a:pt x="31" y="6"/>
                  </a:cubicBezTo>
                  <a:close/>
                  <a:moveTo>
                    <a:pt x="150" y="189"/>
                  </a:moveTo>
                  <a:cubicBezTo>
                    <a:pt x="150" y="189"/>
                    <a:pt x="150" y="189"/>
                    <a:pt x="150" y="189"/>
                  </a:cubicBezTo>
                  <a:cubicBezTo>
                    <a:pt x="152" y="187"/>
                    <a:pt x="152" y="187"/>
                    <a:pt x="152" y="187"/>
                  </a:cubicBezTo>
                  <a:cubicBezTo>
                    <a:pt x="153" y="186"/>
                    <a:pt x="153" y="186"/>
                    <a:pt x="153" y="186"/>
                  </a:cubicBezTo>
                  <a:cubicBezTo>
                    <a:pt x="151" y="187"/>
                    <a:pt x="151" y="187"/>
                    <a:pt x="151" y="187"/>
                  </a:cubicBezTo>
                  <a:cubicBezTo>
                    <a:pt x="150" y="189"/>
                    <a:pt x="150" y="189"/>
                    <a:pt x="150" y="189"/>
                  </a:cubicBezTo>
                  <a:close/>
                  <a:moveTo>
                    <a:pt x="148" y="192"/>
                  </a:moveTo>
                  <a:cubicBezTo>
                    <a:pt x="149" y="192"/>
                    <a:pt x="149" y="192"/>
                    <a:pt x="149" y="192"/>
                  </a:cubicBezTo>
                  <a:cubicBezTo>
                    <a:pt x="149" y="190"/>
                    <a:pt x="149" y="190"/>
                    <a:pt x="149" y="190"/>
                  </a:cubicBezTo>
                  <a:cubicBezTo>
                    <a:pt x="149" y="190"/>
                    <a:pt x="149" y="190"/>
                    <a:pt x="149" y="190"/>
                  </a:cubicBezTo>
                  <a:cubicBezTo>
                    <a:pt x="148" y="192"/>
                    <a:pt x="148" y="192"/>
                    <a:pt x="148" y="192"/>
                  </a:cubicBezTo>
                  <a:close/>
                  <a:moveTo>
                    <a:pt x="148" y="201"/>
                  </a:moveTo>
                  <a:cubicBezTo>
                    <a:pt x="147" y="199"/>
                    <a:pt x="147" y="199"/>
                    <a:pt x="147" y="199"/>
                  </a:cubicBezTo>
                  <a:cubicBezTo>
                    <a:pt x="147" y="196"/>
                    <a:pt x="147" y="196"/>
                    <a:pt x="147" y="196"/>
                  </a:cubicBezTo>
                  <a:cubicBezTo>
                    <a:pt x="148" y="193"/>
                    <a:pt x="148" y="193"/>
                    <a:pt x="148" y="193"/>
                  </a:cubicBezTo>
                  <a:cubicBezTo>
                    <a:pt x="147" y="196"/>
                    <a:pt x="147" y="196"/>
                    <a:pt x="147" y="196"/>
                  </a:cubicBezTo>
                  <a:cubicBezTo>
                    <a:pt x="147" y="199"/>
                    <a:pt x="147" y="199"/>
                    <a:pt x="147" y="199"/>
                  </a:cubicBezTo>
                  <a:cubicBezTo>
                    <a:pt x="148" y="201"/>
                    <a:pt x="148" y="201"/>
                    <a:pt x="148" y="2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89" name="Freeform 177"/>
            <p:cNvSpPr>
              <a:spLocks noEditPoints="1"/>
            </p:cNvSpPr>
            <p:nvPr/>
          </p:nvSpPr>
          <p:spPr bwMode="auto">
            <a:xfrm>
              <a:off x="3040334" y="6133479"/>
              <a:ext cx="597243" cy="106391"/>
            </a:xfrm>
            <a:custGeom>
              <a:avLst/>
              <a:gdLst>
                <a:gd name="T0" fmla="*/ 142 w 145"/>
                <a:gd name="T1" fmla="*/ 24 h 26"/>
                <a:gd name="T2" fmla="*/ 141 w 145"/>
                <a:gd name="T3" fmla="*/ 22 h 26"/>
                <a:gd name="T4" fmla="*/ 139 w 145"/>
                <a:gd name="T5" fmla="*/ 21 h 26"/>
                <a:gd name="T6" fmla="*/ 138 w 145"/>
                <a:gd name="T7" fmla="*/ 20 h 26"/>
                <a:gd name="T8" fmla="*/ 141 w 145"/>
                <a:gd name="T9" fmla="*/ 21 h 26"/>
                <a:gd name="T10" fmla="*/ 141 w 145"/>
                <a:gd name="T11" fmla="*/ 21 h 26"/>
                <a:gd name="T12" fmla="*/ 143 w 145"/>
                <a:gd name="T13" fmla="*/ 23 h 26"/>
                <a:gd name="T14" fmla="*/ 144 w 145"/>
                <a:gd name="T15" fmla="*/ 24 h 26"/>
                <a:gd name="T16" fmla="*/ 145 w 145"/>
                <a:gd name="T17" fmla="*/ 25 h 26"/>
                <a:gd name="T18" fmla="*/ 143 w 145"/>
                <a:gd name="T19" fmla="*/ 26 h 26"/>
                <a:gd name="T20" fmla="*/ 142 w 145"/>
                <a:gd name="T21" fmla="*/ 25 h 26"/>
                <a:gd name="T22" fmla="*/ 8 w 145"/>
                <a:gd name="T23" fmla="*/ 0 h 26"/>
                <a:gd name="T24" fmla="*/ 7 w 145"/>
                <a:gd name="T25" fmla="*/ 0 h 26"/>
                <a:gd name="T26" fmla="*/ 5 w 145"/>
                <a:gd name="T27" fmla="*/ 1 h 26"/>
                <a:gd name="T28" fmla="*/ 5 w 145"/>
                <a:gd name="T29" fmla="*/ 0 h 26"/>
                <a:gd name="T30" fmla="*/ 1 w 145"/>
                <a:gd name="T31" fmla="*/ 5 h 26"/>
                <a:gd name="T32" fmla="*/ 2 w 145"/>
                <a:gd name="T33" fmla="*/ 6 h 26"/>
                <a:gd name="T34" fmla="*/ 0 w 145"/>
                <a:gd name="T35" fmla="*/ 6 h 26"/>
                <a:gd name="T36" fmla="*/ 10 w 145"/>
                <a:gd name="T37" fmla="*/ 8 h 26"/>
                <a:gd name="T38" fmla="*/ 12 w 145"/>
                <a:gd name="T39" fmla="*/ 9 h 26"/>
                <a:gd name="T40" fmla="*/ 11 w 145"/>
                <a:gd name="T41" fmla="*/ 8 h 26"/>
                <a:gd name="T42" fmla="*/ 13 w 145"/>
                <a:gd name="T43" fmla="*/ 8 h 26"/>
                <a:gd name="T44" fmla="*/ 13 w 145"/>
                <a:gd name="T45" fmla="*/ 7 h 26"/>
                <a:gd name="T46" fmla="*/ 14 w 145"/>
                <a:gd name="T47" fmla="*/ 7 h 26"/>
                <a:gd name="T48" fmla="*/ 15 w 145"/>
                <a:gd name="T49" fmla="*/ 6 h 26"/>
                <a:gd name="T50" fmla="*/ 13 w 145"/>
                <a:gd name="T51" fmla="*/ 6 h 26"/>
                <a:gd name="T52" fmla="*/ 15 w 145"/>
                <a:gd name="T53" fmla="*/ 5 h 26"/>
                <a:gd name="T54" fmla="*/ 18 w 145"/>
                <a:gd name="T55" fmla="*/ 4 h 26"/>
                <a:gd name="T56" fmla="*/ 19 w 145"/>
                <a:gd name="T57" fmla="*/ 3 h 26"/>
                <a:gd name="T58" fmla="*/ 18 w 145"/>
                <a:gd name="T59" fmla="*/ 3 h 26"/>
                <a:gd name="T60" fmla="*/ 19 w 145"/>
                <a:gd name="T61" fmla="*/ 2 h 26"/>
                <a:gd name="T62" fmla="*/ 17 w 145"/>
                <a:gd name="T63" fmla="*/ 1 h 26"/>
                <a:gd name="T64" fmla="*/ 17 w 145"/>
                <a:gd name="T65" fmla="*/ 2 h 26"/>
                <a:gd name="T66" fmla="*/ 15 w 145"/>
                <a:gd name="T67" fmla="*/ 1 h 26"/>
                <a:gd name="T68" fmla="*/ 13 w 145"/>
                <a:gd name="T69" fmla="*/ 0 h 26"/>
                <a:gd name="T70" fmla="*/ 12 w 145"/>
                <a:gd name="T71" fmla="*/ 1 h 26"/>
                <a:gd name="T72" fmla="*/ 12 w 145"/>
                <a:gd name="T73" fmla="*/ 3 h 26"/>
                <a:gd name="T74" fmla="*/ 13 w 145"/>
                <a:gd name="T75" fmla="*/ 5 h 26"/>
                <a:gd name="T76" fmla="*/ 11 w 145"/>
                <a:gd name="T77" fmla="*/ 5 h 26"/>
                <a:gd name="T78" fmla="*/ 8 w 145"/>
                <a:gd name="T79" fmla="*/ 1 h 26"/>
                <a:gd name="T80" fmla="*/ 9 w 145"/>
                <a:gd name="T81" fmla="*/ 2 h 26"/>
                <a:gd name="T82" fmla="*/ 10 w 145"/>
                <a:gd name="T83" fmla="*/ 1 h 26"/>
                <a:gd name="T84" fmla="*/ 10 w 145"/>
                <a:gd name="T85" fmla="*/ 3 h 26"/>
                <a:gd name="T86" fmla="*/ 9 w 145"/>
                <a:gd name="T87" fmla="*/ 6 h 26"/>
                <a:gd name="T88" fmla="*/ 6 w 145"/>
                <a:gd name="T89" fmla="*/ 6 h 26"/>
                <a:gd name="T90" fmla="*/ 6 w 145"/>
                <a:gd name="T91" fmla="*/ 8 h 26"/>
                <a:gd name="T92" fmla="*/ 4 w 145"/>
                <a:gd name="T93" fmla="*/ 8 h 26"/>
                <a:gd name="T94" fmla="*/ 2 w 145"/>
                <a:gd name="T95" fmla="*/ 8 h 26"/>
                <a:gd name="T96" fmla="*/ 3 w 145"/>
                <a:gd name="T97" fmla="*/ 7 h 26"/>
                <a:gd name="T98" fmla="*/ 4 w 145"/>
                <a:gd name="T99" fmla="*/ 5 h 26"/>
                <a:gd name="T100" fmla="*/ 6 w 145"/>
                <a:gd name="T101" fmla="*/ 5 h 26"/>
                <a:gd name="T102" fmla="*/ 5 w 145"/>
                <a:gd name="T103" fmla="*/ 4 h 26"/>
                <a:gd name="T104" fmla="*/ 4 w 145"/>
                <a:gd name="T105" fmla="*/ 2 h 26"/>
                <a:gd name="T106" fmla="*/ 6 w 145"/>
                <a:gd name="T107" fmla="*/ 3 h 26"/>
                <a:gd name="T108" fmla="*/ 8 w 145"/>
                <a:gd name="T109"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 h="26">
                  <a:moveTo>
                    <a:pt x="142" y="25"/>
                  </a:moveTo>
                  <a:cubicBezTo>
                    <a:pt x="142" y="24"/>
                    <a:pt x="142" y="24"/>
                    <a:pt x="142" y="24"/>
                  </a:cubicBezTo>
                  <a:cubicBezTo>
                    <a:pt x="141" y="23"/>
                    <a:pt x="141" y="23"/>
                    <a:pt x="141" y="23"/>
                  </a:cubicBezTo>
                  <a:cubicBezTo>
                    <a:pt x="141" y="22"/>
                    <a:pt x="141" y="22"/>
                    <a:pt x="141" y="22"/>
                  </a:cubicBezTo>
                  <a:cubicBezTo>
                    <a:pt x="140" y="22"/>
                    <a:pt x="140" y="22"/>
                    <a:pt x="140" y="22"/>
                  </a:cubicBezTo>
                  <a:cubicBezTo>
                    <a:pt x="139" y="21"/>
                    <a:pt x="139" y="21"/>
                    <a:pt x="139" y="21"/>
                  </a:cubicBezTo>
                  <a:cubicBezTo>
                    <a:pt x="138" y="21"/>
                    <a:pt x="138" y="21"/>
                    <a:pt x="138" y="21"/>
                  </a:cubicBezTo>
                  <a:cubicBezTo>
                    <a:pt x="138" y="20"/>
                    <a:pt x="138" y="20"/>
                    <a:pt x="138" y="20"/>
                  </a:cubicBezTo>
                  <a:cubicBezTo>
                    <a:pt x="139" y="20"/>
                    <a:pt x="139" y="20"/>
                    <a:pt x="139" y="20"/>
                  </a:cubicBezTo>
                  <a:cubicBezTo>
                    <a:pt x="141" y="21"/>
                    <a:pt x="141" y="21"/>
                    <a:pt x="141" y="21"/>
                  </a:cubicBezTo>
                  <a:cubicBezTo>
                    <a:pt x="141" y="21"/>
                    <a:pt x="141" y="21"/>
                    <a:pt x="141" y="21"/>
                  </a:cubicBezTo>
                  <a:cubicBezTo>
                    <a:pt x="141" y="21"/>
                    <a:pt x="141" y="21"/>
                    <a:pt x="141" y="21"/>
                  </a:cubicBezTo>
                  <a:cubicBezTo>
                    <a:pt x="142" y="22"/>
                    <a:pt x="143" y="22"/>
                    <a:pt x="143" y="22"/>
                  </a:cubicBezTo>
                  <a:cubicBezTo>
                    <a:pt x="143" y="23"/>
                    <a:pt x="143" y="23"/>
                    <a:pt x="143" y="23"/>
                  </a:cubicBezTo>
                  <a:cubicBezTo>
                    <a:pt x="143" y="24"/>
                    <a:pt x="143" y="24"/>
                    <a:pt x="143" y="24"/>
                  </a:cubicBezTo>
                  <a:cubicBezTo>
                    <a:pt x="144" y="24"/>
                    <a:pt x="144" y="24"/>
                    <a:pt x="144" y="24"/>
                  </a:cubicBezTo>
                  <a:cubicBezTo>
                    <a:pt x="145" y="24"/>
                    <a:pt x="145" y="24"/>
                    <a:pt x="145" y="24"/>
                  </a:cubicBezTo>
                  <a:cubicBezTo>
                    <a:pt x="145" y="25"/>
                    <a:pt x="145" y="25"/>
                    <a:pt x="145" y="25"/>
                  </a:cubicBezTo>
                  <a:cubicBezTo>
                    <a:pt x="144" y="25"/>
                    <a:pt x="144" y="25"/>
                    <a:pt x="144" y="25"/>
                  </a:cubicBezTo>
                  <a:cubicBezTo>
                    <a:pt x="143" y="26"/>
                    <a:pt x="143" y="26"/>
                    <a:pt x="143" y="26"/>
                  </a:cubicBezTo>
                  <a:cubicBezTo>
                    <a:pt x="142" y="26"/>
                    <a:pt x="142" y="26"/>
                    <a:pt x="142" y="26"/>
                  </a:cubicBezTo>
                  <a:cubicBezTo>
                    <a:pt x="142" y="25"/>
                    <a:pt x="142" y="25"/>
                    <a:pt x="142" y="25"/>
                  </a:cubicBezTo>
                  <a:close/>
                  <a:moveTo>
                    <a:pt x="7" y="0"/>
                  </a:moveTo>
                  <a:cubicBezTo>
                    <a:pt x="8" y="0"/>
                    <a:pt x="8" y="0"/>
                    <a:pt x="8" y="0"/>
                  </a:cubicBezTo>
                  <a:cubicBezTo>
                    <a:pt x="9" y="0"/>
                    <a:pt x="9" y="0"/>
                    <a:pt x="9" y="0"/>
                  </a:cubicBezTo>
                  <a:cubicBezTo>
                    <a:pt x="7" y="0"/>
                    <a:pt x="7" y="0"/>
                    <a:pt x="7" y="0"/>
                  </a:cubicBezTo>
                  <a:close/>
                  <a:moveTo>
                    <a:pt x="5" y="0"/>
                  </a:moveTo>
                  <a:cubicBezTo>
                    <a:pt x="5" y="1"/>
                    <a:pt x="5" y="1"/>
                    <a:pt x="5" y="1"/>
                  </a:cubicBezTo>
                  <a:cubicBezTo>
                    <a:pt x="6" y="1"/>
                    <a:pt x="6" y="1"/>
                    <a:pt x="6" y="1"/>
                  </a:cubicBezTo>
                  <a:cubicBezTo>
                    <a:pt x="5" y="0"/>
                    <a:pt x="5" y="0"/>
                    <a:pt x="5" y="0"/>
                  </a:cubicBezTo>
                  <a:close/>
                  <a:moveTo>
                    <a:pt x="0" y="6"/>
                  </a:moveTo>
                  <a:cubicBezTo>
                    <a:pt x="1" y="5"/>
                    <a:pt x="1" y="5"/>
                    <a:pt x="1" y="5"/>
                  </a:cubicBezTo>
                  <a:cubicBezTo>
                    <a:pt x="2" y="6"/>
                    <a:pt x="2" y="6"/>
                    <a:pt x="2" y="6"/>
                  </a:cubicBezTo>
                  <a:cubicBezTo>
                    <a:pt x="2" y="6"/>
                    <a:pt x="2" y="6"/>
                    <a:pt x="2" y="6"/>
                  </a:cubicBezTo>
                  <a:cubicBezTo>
                    <a:pt x="1" y="6"/>
                    <a:pt x="1" y="6"/>
                    <a:pt x="1" y="6"/>
                  </a:cubicBezTo>
                  <a:cubicBezTo>
                    <a:pt x="0" y="6"/>
                    <a:pt x="0" y="6"/>
                    <a:pt x="0" y="6"/>
                  </a:cubicBezTo>
                  <a:close/>
                  <a:moveTo>
                    <a:pt x="9" y="8"/>
                  </a:moveTo>
                  <a:cubicBezTo>
                    <a:pt x="10" y="8"/>
                    <a:pt x="10" y="8"/>
                    <a:pt x="10" y="8"/>
                  </a:cubicBezTo>
                  <a:cubicBezTo>
                    <a:pt x="11" y="9"/>
                    <a:pt x="11" y="9"/>
                    <a:pt x="11" y="9"/>
                  </a:cubicBezTo>
                  <a:cubicBezTo>
                    <a:pt x="12" y="9"/>
                    <a:pt x="12" y="9"/>
                    <a:pt x="12" y="9"/>
                  </a:cubicBezTo>
                  <a:cubicBezTo>
                    <a:pt x="12" y="9"/>
                    <a:pt x="12" y="9"/>
                    <a:pt x="12" y="9"/>
                  </a:cubicBezTo>
                  <a:cubicBezTo>
                    <a:pt x="11" y="8"/>
                    <a:pt x="11" y="8"/>
                    <a:pt x="11" y="8"/>
                  </a:cubicBezTo>
                  <a:cubicBezTo>
                    <a:pt x="12" y="7"/>
                    <a:pt x="12" y="7"/>
                    <a:pt x="12" y="7"/>
                  </a:cubicBezTo>
                  <a:cubicBezTo>
                    <a:pt x="13" y="8"/>
                    <a:pt x="13" y="8"/>
                    <a:pt x="13" y="8"/>
                  </a:cubicBezTo>
                  <a:cubicBezTo>
                    <a:pt x="13" y="8"/>
                    <a:pt x="13" y="8"/>
                    <a:pt x="13" y="8"/>
                  </a:cubicBezTo>
                  <a:cubicBezTo>
                    <a:pt x="13" y="7"/>
                    <a:pt x="13" y="7"/>
                    <a:pt x="13" y="7"/>
                  </a:cubicBezTo>
                  <a:cubicBezTo>
                    <a:pt x="13" y="6"/>
                    <a:pt x="13" y="6"/>
                    <a:pt x="13" y="6"/>
                  </a:cubicBezTo>
                  <a:cubicBezTo>
                    <a:pt x="14" y="7"/>
                    <a:pt x="14" y="7"/>
                    <a:pt x="14" y="7"/>
                  </a:cubicBezTo>
                  <a:cubicBezTo>
                    <a:pt x="15" y="6"/>
                    <a:pt x="15" y="6"/>
                    <a:pt x="15" y="6"/>
                  </a:cubicBezTo>
                  <a:cubicBezTo>
                    <a:pt x="15" y="6"/>
                    <a:pt x="15" y="6"/>
                    <a:pt x="15" y="6"/>
                  </a:cubicBezTo>
                  <a:cubicBezTo>
                    <a:pt x="14" y="6"/>
                    <a:pt x="14" y="6"/>
                    <a:pt x="14" y="6"/>
                  </a:cubicBezTo>
                  <a:cubicBezTo>
                    <a:pt x="13" y="6"/>
                    <a:pt x="13" y="6"/>
                    <a:pt x="13" y="6"/>
                  </a:cubicBezTo>
                  <a:cubicBezTo>
                    <a:pt x="14" y="5"/>
                    <a:pt x="14" y="5"/>
                    <a:pt x="14" y="5"/>
                  </a:cubicBezTo>
                  <a:cubicBezTo>
                    <a:pt x="15" y="5"/>
                    <a:pt x="15" y="5"/>
                    <a:pt x="15" y="5"/>
                  </a:cubicBezTo>
                  <a:cubicBezTo>
                    <a:pt x="17" y="5"/>
                    <a:pt x="17" y="5"/>
                    <a:pt x="17" y="5"/>
                  </a:cubicBezTo>
                  <a:cubicBezTo>
                    <a:pt x="18" y="4"/>
                    <a:pt x="18" y="4"/>
                    <a:pt x="18" y="4"/>
                  </a:cubicBezTo>
                  <a:cubicBezTo>
                    <a:pt x="19" y="4"/>
                    <a:pt x="19" y="4"/>
                    <a:pt x="19" y="4"/>
                  </a:cubicBezTo>
                  <a:cubicBezTo>
                    <a:pt x="19" y="3"/>
                    <a:pt x="19" y="3"/>
                    <a:pt x="19" y="3"/>
                  </a:cubicBezTo>
                  <a:cubicBezTo>
                    <a:pt x="18" y="3"/>
                    <a:pt x="18" y="3"/>
                    <a:pt x="18" y="3"/>
                  </a:cubicBezTo>
                  <a:cubicBezTo>
                    <a:pt x="18" y="3"/>
                    <a:pt x="18" y="3"/>
                    <a:pt x="18" y="3"/>
                  </a:cubicBezTo>
                  <a:cubicBezTo>
                    <a:pt x="18" y="2"/>
                    <a:pt x="18" y="2"/>
                    <a:pt x="18" y="2"/>
                  </a:cubicBezTo>
                  <a:cubicBezTo>
                    <a:pt x="19" y="2"/>
                    <a:pt x="19" y="2"/>
                    <a:pt x="19" y="2"/>
                  </a:cubicBezTo>
                  <a:cubicBezTo>
                    <a:pt x="19" y="2"/>
                    <a:pt x="19" y="2"/>
                    <a:pt x="19" y="2"/>
                  </a:cubicBezTo>
                  <a:cubicBezTo>
                    <a:pt x="17" y="1"/>
                    <a:pt x="17" y="1"/>
                    <a:pt x="17" y="1"/>
                  </a:cubicBezTo>
                  <a:cubicBezTo>
                    <a:pt x="16" y="1"/>
                    <a:pt x="16" y="1"/>
                    <a:pt x="16" y="1"/>
                  </a:cubicBezTo>
                  <a:cubicBezTo>
                    <a:pt x="17" y="2"/>
                    <a:pt x="17" y="2"/>
                    <a:pt x="17" y="2"/>
                  </a:cubicBezTo>
                  <a:cubicBezTo>
                    <a:pt x="16" y="3"/>
                    <a:pt x="16" y="3"/>
                    <a:pt x="16" y="3"/>
                  </a:cubicBezTo>
                  <a:cubicBezTo>
                    <a:pt x="15" y="1"/>
                    <a:pt x="15" y="1"/>
                    <a:pt x="15" y="1"/>
                  </a:cubicBezTo>
                  <a:cubicBezTo>
                    <a:pt x="15" y="0"/>
                    <a:pt x="15" y="0"/>
                    <a:pt x="15" y="0"/>
                  </a:cubicBezTo>
                  <a:cubicBezTo>
                    <a:pt x="13" y="0"/>
                    <a:pt x="13" y="0"/>
                    <a:pt x="13" y="0"/>
                  </a:cubicBezTo>
                  <a:cubicBezTo>
                    <a:pt x="13" y="1"/>
                    <a:pt x="13" y="1"/>
                    <a:pt x="13" y="1"/>
                  </a:cubicBezTo>
                  <a:cubicBezTo>
                    <a:pt x="12" y="1"/>
                    <a:pt x="12" y="1"/>
                    <a:pt x="12" y="1"/>
                  </a:cubicBezTo>
                  <a:cubicBezTo>
                    <a:pt x="12" y="2"/>
                    <a:pt x="12" y="2"/>
                    <a:pt x="12" y="2"/>
                  </a:cubicBezTo>
                  <a:cubicBezTo>
                    <a:pt x="12" y="3"/>
                    <a:pt x="12" y="3"/>
                    <a:pt x="12" y="3"/>
                  </a:cubicBezTo>
                  <a:cubicBezTo>
                    <a:pt x="13" y="4"/>
                    <a:pt x="13" y="4"/>
                    <a:pt x="13" y="4"/>
                  </a:cubicBezTo>
                  <a:cubicBezTo>
                    <a:pt x="13" y="5"/>
                    <a:pt x="13" y="5"/>
                    <a:pt x="13" y="5"/>
                  </a:cubicBezTo>
                  <a:cubicBezTo>
                    <a:pt x="12" y="4"/>
                    <a:pt x="12" y="4"/>
                    <a:pt x="12" y="4"/>
                  </a:cubicBezTo>
                  <a:cubicBezTo>
                    <a:pt x="11" y="5"/>
                    <a:pt x="11" y="5"/>
                    <a:pt x="11" y="5"/>
                  </a:cubicBezTo>
                  <a:cubicBezTo>
                    <a:pt x="9" y="8"/>
                    <a:pt x="9" y="8"/>
                    <a:pt x="9" y="8"/>
                  </a:cubicBezTo>
                  <a:close/>
                  <a:moveTo>
                    <a:pt x="8" y="1"/>
                  </a:moveTo>
                  <a:cubicBezTo>
                    <a:pt x="9" y="2"/>
                    <a:pt x="9" y="2"/>
                    <a:pt x="9" y="2"/>
                  </a:cubicBezTo>
                  <a:cubicBezTo>
                    <a:pt x="9" y="2"/>
                    <a:pt x="9" y="2"/>
                    <a:pt x="9" y="2"/>
                  </a:cubicBezTo>
                  <a:cubicBezTo>
                    <a:pt x="10" y="1"/>
                    <a:pt x="10" y="1"/>
                    <a:pt x="10" y="1"/>
                  </a:cubicBezTo>
                  <a:cubicBezTo>
                    <a:pt x="10" y="1"/>
                    <a:pt x="10" y="1"/>
                    <a:pt x="10" y="1"/>
                  </a:cubicBezTo>
                  <a:cubicBezTo>
                    <a:pt x="11" y="2"/>
                    <a:pt x="11" y="2"/>
                    <a:pt x="11" y="2"/>
                  </a:cubicBezTo>
                  <a:cubicBezTo>
                    <a:pt x="10" y="3"/>
                    <a:pt x="10" y="3"/>
                    <a:pt x="10" y="3"/>
                  </a:cubicBezTo>
                  <a:cubicBezTo>
                    <a:pt x="9" y="5"/>
                    <a:pt x="9" y="5"/>
                    <a:pt x="9" y="5"/>
                  </a:cubicBezTo>
                  <a:cubicBezTo>
                    <a:pt x="9" y="6"/>
                    <a:pt x="9" y="6"/>
                    <a:pt x="9" y="6"/>
                  </a:cubicBezTo>
                  <a:cubicBezTo>
                    <a:pt x="7" y="7"/>
                    <a:pt x="7" y="7"/>
                    <a:pt x="7" y="7"/>
                  </a:cubicBezTo>
                  <a:cubicBezTo>
                    <a:pt x="6" y="6"/>
                    <a:pt x="6" y="6"/>
                    <a:pt x="6" y="6"/>
                  </a:cubicBezTo>
                  <a:cubicBezTo>
                    <a:pt x="5" y="7"/>
                    <a:pt x="5" y="7"/>
                    <a:pt x="5" y="7"/>
                  </a:cubicBezTo>
                  <a:cubicBezTo>
                    <a:pt x="6" y="8"/>
                    <a:pt x="6" y="8"/>
                    <a:pt x="6" y="8"/>
                  </a:cubicBezTo>
                  <a:cubicBezTo>
                    <a:pt x="5" y="9"/>
                    <a:pt x="5" y="9"/>
                    <a:pt x="5" y="9"/>
                  </a:cubicBezTo>
                  <a:cubicBezTo>
                    <a:pt x="4" y="8"/>
                    <a:pt x="4" y="8"/>
                    <a:pt x="4" y="8"/>
                  </a:cubicBezTo>
                  <a:cubicBezTo>
                    <a:pt x="3" y="9"/>
                    <a:pt x="3" y="9"/>
                    <a:pt x="3" y="9"/>
                  </a:cubicBezTo>
                  <a:cubicBezTo>
                    <a:pt x="2" y="8"/>
                    <a:pt x="2" y="8"/>
                    <a:pt x="2" y="8"/>
                  </a:cubicBezTo>
                  <a:cubicBezTo>
                    <a:pt x="2" y="7"/>
                    <a:pt x="2" y="7"/>
                    <a:pt x="2" y="7"/>
                  </a:cubicBezTo>
                  <a:cubicBezTo>
                    <a:pt x="3" y="7"/>
                    <a:pt x="3" y="7"/>
                    <a:pt x="3" y="7"/>
                  </a:cubicBezTo>
                  <a:cubicBezTo>
                    <a:pt x="4" y="6"/>
                    <a:pt x="4" y="6"/>
                    <a:pt x="4" y="6"/>
                  </a:cubicBezTo>
                  <a:cubicBezTo>
                    <a:pt x="4" y="5"/>
                    <a:pt x="4" y="5"/>
                    <a:pt x="4" y="5"/>
                  </a:cubicBezTo>
                  <a:cubicBezTo>
                    <a:pt x="5" y="5"/>
                    <a:pt x="5" y="5"/>
                    <a:pt x="5" y="5"/>
                  </a:cubicBezTo>
                  <a:cubicBezTo>
                    <a:pt x="6" y="5"/>
                    <a:pt x="6" y="5"/>
                    <a:pt x="6" y="5"/>
                  </a:cubicBezTo>
                  <a:cubicBezTo>
                    <a:pt x="6" y="4"/>
                    <a:pt x="6" y="4"/>
                    <a:pt x="6" y="4"/>
                  </a:cubicBezTo>
                  <a:cubicBezTo>
                    <a:pt x="5" y="4"/>
                    <a:pt x="5" y="4"/>
                    <a:pt x="5" y="4"/>
                  </a:cubicBezTo>
                  <a:cubicBezTo>
                    <a:pt x="3" y="2"/>
                    <a:pt x="3" y="2"/>
                    <a:pt x="3" y="2"/>
                  </a:cubicBezTo>
                  <a:cubicBezTo>
                    <a:pt x="4" y="2"/>
                    <a:pt x="4" y="2"/>
                    <a:pt x="4" y="2"/>
                  </a:cubicBezTo>
                  <a:cubicBezTo>
                    <a:pt x="5" y="3"/>
                    <a:pt x="5" y="3"/>
                    <a:pt x="5" y="3"/>
                  </a:cubicBezTo>
                  <a:cubicBezTo>
                    <a:pt x="6" y="3"/>
                    <a:pt x="6" y="3"/>
                    <a:pt x="6" y="3"/>
                  </a:cubicBezTo>
                  <a:cubicBezTo>
                    <a:pt x="7" y="1"/>
                    <a:pt x="7" y="1"/>
                    <a:pt x="7" y="1"/>
                  </a:cubicBezTo>
                  <a:lnTo>
                    <a:pt x="8" y="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0" name="Freeform 178"/>
            <p:cNvSpPr>
              <a:spLocks/>
            </p:cNvSpPr>
            <p:nvPr/>
          </p:nvSpPr>
          <p:spPr bwMode="auto">
            <a:xfrm>
              <a:off x="2341536" y="4378023"/>
              <a:ext cx="145079" cy="65286"/>
            </a:xfrm>
            <a:custGeom>
              <a:avLst/>
              <a:gdLst>
                <a:gd name="T0" fmla="*/ 51 w 60"/>
                <a:gd name="T1" fmla="*/ 23 h 27"/>
                <a:gd name="T2" fmla="*/ 48 w 60"/>
                <a:gd name="T3" fmla="*/ 17 h 27"/>
                <a:gd name="T4" fmla="*/ 51 w 60"/>
                <a:gd name="T5" fmla="*/ 13 h 27"/>
                <a:gd name="T6" fmla="*/ 53 w 60"/>
                <a:gd name="T7" fmla="*/ 13 h 27"/>
                <a:gd name="T8" fmla="*/ 51 w 60"/>
                <a:gd name="T9" fmla="*/ 12 h 27"/>
                <a:gd name="T10" fmla="*/ 50 w 60"/>
                <a:gd name="T11" fmla="*/ 13 h 27"/>
                <a:gd name="T12" fmla="*/ 48 w 60"/>
                <a:gd name="T13" fmla="*/ 10 h 27"/>
                <a:gd name="T14" fmla="*/ 44 w 60"/>
                <a:gd name="T15" fmla="*/ 8 h 27"/>
                <a:gd name="T16" fmla="*/ 41 w 60"/>
                <a:gd name="T17" fmla="*/ 5 h 27"/>
                <a:gd name="T18" fmla="*/ 36 w 60"/>
                <a:gd name="T19" fmla="*/ 6 h 27"/>
                <a:gd name="T20" fmla="*/ 36 w 60"/>
                <a:gd name="T21" fmla="*/ 10 h 27"/>
                <a:gd name="T22" fmla="*/ 33 w 60"/>
                <a:gd name="T23" fmla="*/ 13 h 27"/>
                <a:gd name="T24" fmla="*/ 27 w 60"/>
                <a:gd name="T25" fmla="*/ 15 h 27"/>
                <a:gd name="T26" fmla="*/ 27 w 60"/>
                <a:gd name="T27" fmla="*/ 18 h 27"/>
                <a:gd name="T28" fmla="*/ 31 w 60"/>
                <a:gd name="T29" fmla="*/ 20 h 27"/>
                <a:gd name="T30" fmla="*/ 31 w 60"/>
                <a:gd name="T31" fmla="*/ 23 h 27"/>
                <a:gd name="T32" fmla="*/ 27 w 60"/>
                <a:gd name="T33" fmla="*/ 25 h 27"/>
                <a:gd name="T34" fmla="*/ 22 w 60"/>
                <a:gd name="T35" fmla="*/ 25 h 27"/>
                <a:gd name="T36" fmla="*/ 22 w 60"/>
                <a:gd name="T37" fmla="*/ 23 h 27"/>
                <a:gd name="T38" fmla="*/ 22 w 60"/>
                <a:gd name="T39" fmla="*/ 20 h 27"/>
                <a:gd name="T40" fmla="*/ 21 w 60"/>
                <a:gd name="T41" fmla="*/ 18 h 27"/>
                <a:gd name="T42" fmla="*/ 21 w 60"/>
                <a:gd name="T43" fmla="*/ 20 h 27"/>
                <a:gd name="T44" fmla="*/ 17 w 60"/>
                <a:gd name="T45" fmla="*/ 22 h 27"/>
                <a:gd name="T46" fmla="*/ 14 w 60"/>
                <a:gd name="T47" fmla="*/ 18 h 27"/>
                <a:gd name="T48" fmla="*/ 10 w 60"/>
                <a:gd name="T49" fmla="*/ 15 h 27"/>
                <a:gd name="T50" fmla="*/ 9 w 60"/>
                <a:gd name="T51" fmla="*/ 13 h 27"/>
                <a:gd name="T52" fmla="*/ 7 w 60"/>
                <a:gd name="T53" fmla="*/ 13 h 27"/>
                <a:gd name="T54" fmla="*/ 4 w 60"/>
                <a:gd name="T55" fmla="*/ 13 h 27"/>
                <a:gd name="T56" fmla="*/ 2 w 60"/>
                <a:gd name="T57" fmla="*/ 13 h 27"/>
                <a:gd name="T58" fmla="*/ 2 w 60"/>
                <a:gd name="T59" fmla="*/ 10 h 27"/>
                <a:gd name="T60" fmla="*/ 2 w 60"/>
                <a:gd name="T61" fmla="*/ 6 h 27"/>
                <a:gd name="T62" fmla="*/ 2 w 60"/>
                <a:gd name="T63" fmla="*/ 5 h 27"/>
                <a:gd name="T64" fmla="*/ 2 w 60"/>
                <a:gd name="T65" fmla="*/ 1 h 27"/>
                <a:gd name="T66" fmla="*/ 5 w 60"/>
                <a:gd name="T67" fmla="*/ 1 h 27"/>
                <a:gd name="T68" fmla="*/ 7 w 60"/>
                <a:gd name="T69" fmla="*/ 3 h 27"/>
                <a:gd name="T70" fmla="*/ 9 w 60"/>
                <a:gd name="T71" fmla="*/ 3 h 27"/>
                <a:gd name="T72" fmla="*/ 9 w 60"/>
                <a:gd name="T73" fmla="*/ 5 h 27"/>
                <a:gd name="T74" fmla="*/ 9 w 60"/>
                <a:gd name="T75" fmla="*/ 6 h 27"/>
                <a:gd name="T76" fmla="*/ 12 w 60"/>
                <a:gd name="T77" fmla="*/ 6 h 27"/>
                <a:gd name="T78" fmla="*/ 10 w 60"/>
                <a:gd name="T79" fmla="*/ 5 h 27"/>
                <a:gd name="T80" fmla="*/ 14 w 60"/>
                <a:gd name="T81" fmla="*/ 5 h 27"/>
                <a:gd name="T82" fmla="*/ 21 w 60"/>
                <a:gd name="T83" fmla="*/ 8 h 27"/>
                <a:gd name="T84" fmla="*/ 26 w 60"/>
                <a:gd name="T85" fmla="*/ 6 h 27"/>
                <a:gd name="T86" fmla="*/ 34 w 60"/>
                <a:gd name="T87" fmla="*/ 1 h 27"/>
                <a:gd name="T88" fmla="*/ 39 w 60"/>
                <a:gd name="T89" fmla="*/ 0 h 27"/>
                <a:gd name="T90" fmla="*/ 41 w 60"/>
                <a:gd name="T91" fmla="*/ 1 h 27"/>
                <a:gd name="T92" fmla="*/ 48 w 60"/>
                <a:gd name="T93" fmla="*/ 1 h 27"/>
                <a:gd name="T94" fmla="*/ 55 w 60"/>
                <a:gd name="T95" fmla="*/ 5 h 27"/>
                <a:gd name="T96" fmla="*/ 56 w 60"/>
                <a:gd name="T97" fmla="*/ 8 h 27"/>
                <a:gd name="T98" fmla="*/ 60 w 60"/>
                <a:gd name="T99" fmla="*/ 10 h 27"/>
                <a:gd name="T100" fmla="*/ 60 w 60"/>
                <a:gd name="T101" fmla="*/ 13 h 27"/>
                <a:gd name="T102" fmla="*/ 58 w 60"/>
                <a:gd name="T103" fmla="*/ 18 h 27"/>
                <a:gd name="T104" fmla="*/ 56 w 60"/>
                <a:gd name="T105" fmla="*/ 22 h 27"/>
                <a:gd name="T106" fmla="*/ 55 w 60"/>
                <a:gd name="T107"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27">
                  <a:moveTo>
                    <a:pt x="55" y="25"/>
                  </a:moveTo>
                  <a:lnTo>
                    <a:pt x="51" y="23"/>
                  </a:lnTo>
                  <a:lnTo>
                    <a:pt x="50" y="20"/>
                  </a:lnTo>
                  <a:lnTo>
                    <a:pt x="48" y="17"/>
                  </a:lnTo>
                  <a:lnTo>
                    <a:pt x="50" y="17"/>
                  </a:lnTo>
                  <a:lnTo>
                    <a:pt x="51" y="13"/>
                  </a:lnTo>
                  <a:lnTo>
                    <a:pt x="53" y="13"/>
                  </a:lnTo>
                  <a:lnTo>
                    <a:pt x="53" y="13"/>
                  </a:lnTo>
                  <a:lnTo>
                    <a:pt x="53" y="12"/>
                  </a:lnTo>
                  <a:lnTo>
                    <a:pt x="51" y="12"/>
                  </a:lnTo>
                  <a:lnTo>
                    <a:pt x="50" y="13"/>
                  </a:lnTo>
                  <a:lnTo>
                    <a:pt x="50" y="13"/>
                  </a:lnTo>
                  <a:lnTo>
                    <a:pt x="48" y="13"/>
                  </a:lnTo>
                  <a:lnTo>
                    <a:pt x="48" y="10"/>
                  </a:lnTo>
                  <a:lnTo>
                    <a:pt x="46" y="8"/>
                  </a:lnTo>
                  <a:lnTo>
                    <a:pt x="44" y="8"/>
                  </a:lnTo>
                  <a:lnTo>
                    <a:pt x="43" y="6"/>
                  </a:lnTo>
                  <a:lnTo>
                    <a:pt x="41" y="5"/>
                  </a:lnTo>
                  <a:lnTo>
                    <a:pt x="38" y="5"/>
                  </a:lnTo>
                  <a:lnTo>
                    <a:pt x="36" y="6"/>
                  </a:lnTo>
                  <a:lnTo>
                    <a:pt x="34" y="10"/>
                  </a:lnTo>
                  <a:lnTo>
                    <a:pt x="36" y="10"/>
                  </a:lnTo>
                  <a:lnTo>
                    <a:pt x="36" y="10"/>
                  </a:lnTo>
                  <a:lnTo>
                    <a:pt x="33" y="13"/>
                  </a:lnTo>
                  <a:lnTo>
                    <a:pt x="29" y="13"/>
                  </a:lnTo>
                  <a:lnTo>
                    <a:pt x="27" y="15"/>
                  </a:lnTo>
                  <a:lnTo>
                    <a:pt x="27" y="17"/>
                  </a:lnTo>
                  <a:lnTo>
                    <a:pt x="27" y="18"/>
                  </a:lnTo>
                  <a:lnTo>
                    <a:pt x="29" y="18"/>
                  </a:lnTo>
                  <a:lnTo>
                    <a:pt x="31" y="20"/>
                  </a:lnTo>
                  <a:lnTo>
                    <a:pt x="31" y="23"/>
                  </a:lnTo>
                  <a:lnTo>
                    <a:pt x="31" y="23"/>
                  </a:lnTo>
                  <a:lnTo>
                    <a:pt x="29" y="23"/>
                  </a:lnTo>
                  <a:lnTo>
                    <a:pt x="27" y="25"/>
                  </a:lnTo>
                  <a:lnTo>
                    <a:pt x="26" y="27"/>
                  </a:lnTo>
                  <a:lnTo>
                    <a:pt x="22" y="25"/>
                  </a:lnTo>
                  <a:lnTo>
                    <a:pt x="22" y="25"/>
                  </a:lnTo>
                  <a:lnTo>
                    <a:pt x="22" y="23"/>
                  </a:lnTo>
                  <a:lnTo>
                    <a:pt x="22" y="22"/>
                  </a:lnTo>
                  <a:lnTo>
                    <a:pt x="22" y="20"/>
                  </a:lnTo>
                  <a:lnTo>
                    <a:pt x="21" y="18"/>
                  </a:lnTo>
                  <a:lnTo>
                    <a:pt x="21" y="18"/>
                  </a:lnTo>
                  <a:lnTo>
                    <a:pt x="19" y="20"/>
                  </a:lnTo>
                  <a:lnTo>
                    <a:pt x="21" y="20"/>
                  </a:lnTo>
                  <a:lnTo>
                    <a:pt x="19" y="22"/>
                  </a:lnTo>
                  <a:lnTo>
                    <a:pt x="17" y="22"/>
                  </a:lnTo>
                  <a:lnTo>
                    <a:pt x="16" y="22"/>
                  </a:lnTo>
                  <a:lnTo>
                    <a:pt x="14" y="18"/>
                  </a:lnTo>
                  <a:lnTo>
                    <a:pt x="14" y="15"/>
                  </a:lnTo>
                  <a:lnTo>
                    <a:pt x="10" y="15"/>
                  </a:lnTo>
                  <a:lnTo>
                    <a:pt x="9" y="15"/>
                  </a:lnTo>
                  <a:lnTo>
                    <a:pt x="9" y="13"/>
                  </a:lnTo>
                  <a:lnTo>
                    <a:pt x="9" y="13"/>
                  </a:lnTo>
                  <a:lnTo>
                    <a:pt x="7" y="13"/>
                  </a:lnTo>
                  <a:lnTo>
                    <a:pt x="5" y="13"/>
                  </a:lnTo>
                  <a:lnTo>
                    <a:pt x="4" y="13"/>
                  </a:lnTo>
                  <a:lnTo>
                    <a:pt x="2" y="13"/>
                  </a:lnTo>
                  <a:lnTo>
                    <a:pt x="2" y="13"/>
                  </a:lnTo>
                  <a:lnTo>
                    <a:pt x="2" y="12"/>
                  </a:lnTo>
                  <a:lnTo>
                    <a:pt x="2" y="10"/>
                  </a:lnTo>
                  <a:lnTo>
                    <a:pt x="4" y="8"/>
                  </a:lnTo>
                  <a:lnTo>
                    <a:pt x="2" y="6"/>
                  </a:lnTo>
                  <a:lnTo>
                    <a:pt x="0" y="6"/>
                  </a:lnTo>
                  <a:lnTo>
                    <a:pt x="2" y="5"/>
                  </a:lnTo>
                  <a:lnTo>
                    <a:pt x="2" y="3"/>
                  </a:lnTo>
                  <a:lnTo>
                    <a:pt x="2" y="1"/>
                  </a:lnTo>
                  <a:lnTo>
                    <a:pt x="4" y="1"/>
                  </a:lnTo>
                  <a:lnTo>
                    <a:pt x="5" y="1"/>
                  </a:lnTo>
                  <a:lnTo>
                    <a:pt x="5" y="1"/>
                  </a:lnTo>
                  <a:lnTo>
                    <a:pt x="7" y="3"/>
                  </a:lnTo>
                  <a:lnTo>
                    <a:pt x="9" y="3"/>
                  </a:lnTo>
                  <a:lnTo>
                    <a:pt x="9" y="3"/>
                  </a:lnTo>
                  <a:lnTo>
                    <a:pt x="9" y="5"/>
                  </a:lnTo>
                  <a:lnTo>
                    <a:pt x="9" y="5"/>
                  </a:lnTo>
                  <a:lnTo>
                    <a:pt x="9" y="5"/>
                  </a:lnTo>
                  <a:lnTo>
                    <a:pt x="9" y="6"/>
                  </a:lnTo>
                  <a:lnTo>
                    <a:pt x="10" y="6"/>
                  </a:lnTo>
                  <a:lnTo>
                    <a:pt x="12" y="6"/>
                  </a:lnTo>
                  <a:lnTo>
                    <a:pt x="12" y="5"/>
                  </a:lnTo>
                  <a:lnTo>
                    <a:pt x="10" y="5"/>
                  </a:lnTo>
                  <a:lnTo>
                    <a:pt x="12" y="5"/>
                  </a:lnTo>
                  <a:lnTo>
                    <a:pt x="14" y="5"/>
                  </a:lnTo>
                  <a:lnTo>
                    <a:pt x="17" y="8"/>
                  </a:lnTo>
                  <a:lnTo>
                    <a:pt x="21" y="8"/>
                  </a:lnTo>
                  <a:lnTo>
                    <a:pt x="24" y="8"/>
                  </a:lnTo>
                  <a:lnTo>
                    <a:pt x="26" y="6"/>
                  </a:lnTo>
                  <a:lnTo>
                    <a:pt x="31" y="3"/>
                  </a:lnTo>
                  <a:lnTo>
                    <a:pt x="34" y="1"/>
                  </a:lnTo>
                  <a:lnTo>
                    <a:pt x="38" y="0"/>
                  </a:lnTo>
                  <a:lnTo>
                    <a:pt x="39" y="0"/>
                  </a:lnTo>
                  <a:lnTo>
                    <a:pt x="41" y="0"/>
                  </a:lnTo>
                  <a:lnTo>
                    <a:pt x="41" y="1"/>
                  </a:lnTo>
                  <a:lnTo>
                    <a:pt x="43" y="1"/>
                  </a:lnTo>
                  <a:lnTo>
                    <a:pt x="48" y="1"/>
                  </a:lnTo>
                  <a:lnTo>
                    <a:pt x="50" y="1"/>
                  </a:lnTo>
                  <a:lnTo>
                    <a:pt x="55" y="5"/>
                  </a:lnTo>
                  <a:lnTo>
                    <a:pt x="56" y="6"/>
                  </a:lnTo>
                  <a:lnTo>
                    <a:pt x="56" y="8"/>
                  </a:lnTo>
                  <a:lnTo>
                    <a:pt x="58" y="8"/>
                  </a:lnTo>
                  <a:lnTo>
                    <a:pt x="60" y="10"/>
                  </a:lnTo>
                  <a:lnTo>
                    <a:pt x="58" y="12"/>
                  </a:lnTo>
                  <a:lnTo>
                    <a:pt x="60" y="13"/>
                  </a:lnTo>
                  <a:lnTo>
                    <a:pt x="60" y="15"/>
                  </a:lnTo>
                  <a:lnTo>
                    <a:pt x="58" y="18"/>
                  </a:lnTo>
                  <a:lnTo>
                    <a:pt x="58" y="20"/>
                  </a:lnTo>
                  <a:lnTo>
                    <a:pt x="56" y="22"/>
                  </a:lnTo>
                  <a:lnTo>
                    <a:pt x="55" y="22"/>
                  </a:lnTo>
                  <a:lnTo>
                    <a:pt x="55" y="25"/>
                  </a:lnTo>
                  <a:lnTo>
                    <a:pt x="55" y="2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1" name="Freeform 179"/>
            <p:cNvSpPr>
              <a:spLocks/>
            </p:cNvSpPr>
            <p:nvPr/>
          </p:nvSpPr>
          <p:spPr bwMode="auto">
            <a:xfrm>
              <a:off x="2268997" y="4336918"/>
              <a:ext cx="84630" cy="82211"/>
            </a:xfrm>
            <a:custGeom>
              <a:avLst/>
              <a:gdLst>
                <a:gd name="T0" fmla="*/ 32 w 35"/>
                <a:gd name="T1" fmla="*/ 30 h 34"/>
                <a:gd name="T2" fmla="*/ 32 w 35"/>
                <a:gd name="T3" fmla="*/ 30 h 34"/>
                <a:gd name="T4" fmla="*/ 32 w 35"/>
                <a:gd name="T5" fmla="*/ 34 h 34"/>
                <a:gd name="T6" fmla="*/ 29 w 35"/>
                <a:gd name="T7" fmla="*/ 32 h 34"/>
                <a:gd name="T8" fmla="*/ 29 w 35"/>
                <a:gd name="T9" fmla="*/ 32 h 34"/>
                <a:gd name="T10" fmla="*/ 27 w 35"/>
                <a:gd name="T11" fmla="*/ 27 h 34"/>
                <a:gd name="T12" fmla="*/ 25 w 35"/>
                <a:gd name="T13" fmla="*/ 27 h 34"/>
                <a:gd name="T14" fmla="*/ 27 w 35"/>
                <a:gd name="T15" fmla="*/ 29 h 34"/>
                <a:gd name="T16" fmla="*/ 27 w 35"/>
                <a:gd name="T17" fmla="*/ 32 h 34"/>
                <a:gd name="T18" fmla="*/ 25 w 35"/>
                <a:gd name="T19" fmla="*/ 30 h 34"/>
                <a:gd name="T20" fmla="*/ 22 w 35"/>
                <a:gd name="T21" fmla="*/ 29 h 34"/>
                <a:gd name="T22" fmla="*/ 22 w 35"/>
                <a:gd name="T23" fmla="*/ 25 h 34"/>
                <a:gd name="T24" fmla="*/ 20 w 35"/>
                <a:gd name="T25" fmla="*/ 22 h 34"/>
                <a:gd name="T26" fmla="*/ 17 w 35"/>
                <a:gd name="T27" fmla="*/ 18 h 34"/>
                <a:gd name="T28" fmla="*/ 13 w 35"/>
                <a:gd name="T29" fmla="*/ 15 h 34"/>
                <a:gd name="T30" fmla="*/ 12 w 35"/>
                <a:gd name="T31" fmla="*/ 12 h 34"/>
                <a:gd name="T32" fmla="*/ 6 w 35"/>
                <a:gd name="T33" fmla="*/ 10 h 34"/>
                <a:gd name="T34" fmla="*/ 6 w 35"/>
                <a:gd name="T35" fmla="*/ 12 h 34"/>
                <a:gd name="T36" fmla="*/ 10 w 35"/>
                <a:gd name="T37" fmla="*/ 15 h 34"/>
                <a:gd name="T38" fmla="*/ 8 w 35"/>
                <a:gd name="T39" fmla="*/ 18 h 34"/>
                <a:gd name="T40" fmla="*/ 5 w 35"/>
                <a:gd name="T41" fmla="*/ 15 h 34"/>
                <a:gd name="T42" fmla="*/ 0 w 35"/>
                <a:gd name="T43" fmla="*/ 12 h 34"/>
                <a:gd name="T44" fmla="*/ 0 w 35"/>
                <a:gd name="T45" fmla="*/ 8 h 34"/>
                <a:gd name="T46" fmla="*/ 1 w 35"/>
                <a:gd name="T47" fmla="*/ 5 h 34"/>
                <a:gd name="T48" fmla="*/ 0 w 35"/>
                <a:gd name="T49" fmla="*/ 3 h 34"/>
                <a:gd name="T50" fmla="*/ 1 w 35"/>
                <a:gd name="T51" fmla="*/ 1 h 34"/>
                <a:gd name="T52" fmla="*/ 1 w 35"/>
                <a:gd name="T53" fmla="*/ 0 h 34"/>
                <a:gd name="T54" fmla="*/ 5 w 35"/>
                <a:gd name="T55" fmla="*/ 0 h 34"/>
                <a:gd name="T56" fmla="*/ 13 w 35"/>
                <a:gd name="T57" fmla="*/ 0 h 34"/>
                <a:gd name="T58" fmla="*/ 17 w 35"/>
                <a:gd name="T59" fmla="*/ 1 h 34"/>
                <a:gd name="T60" fmla="*/ 18 w 35"/>
                <a:gd name="T61" fmla="*/ 3 h 34"/>
                <a:gd name="T62" fmla="*/ 22 w 35"/>
                <a:gd name="T63" fmla="*/ 5 h 34"/>
                <a:gd name="T64" fmla="*/ 22 w 35"/>
                <a:gd name="T65" fmla="*/ 5 h 34"/>
                <a:gd name="T66" fmla="*/ 25 w 35"/>
                <a:gd name="T67" fmla="*/ 5 h 34"/>
                <a:gd name="T68" fmla="*/ 27 w 35"/>
                <a:gd name="T69" fmla="*/ 6 h 34"/>
                <a:gd name="T70" fmla="*/ 29 w 35"/>
                <a:gd name="T71" fmla="*/ 10 h 34"/>
                <a:gd name="T72" fmla="*/ 30 w 35"/>
                <a:gd name="T73" fmla="*/ 15 h 34"/>
                <a:gd name="T74" fmla="*/ 34 w 35"/>
                <a:gd name="T75" fmla="*/ 17 h 34"/>
                <a:gd name="T76" fmla="*/ 35 w 35"/>
                <a:gd name="T77" fmla="*/ 18 h 34"/>
                <a:gd name="T78" fmla="*/ 32 w 35"/>
                <a:gd name="T79" fmla="*/ 18 h 34"/>
                <a:gd name="T80" fmla="*/ 32 w 35"/>
                <a:gd name="T81" fmla="*/ 22 h 34"/>
                <a:gd name="T82" fmla="*/ 32 w 35"/>
                <a:gd name="T83" fmla="*/ 23 h 34"/>
                <a:gd name="T84" fmla="*/ 32 w 35"/>
                <a:gd name="T85" fmla="*/ 27 h 34"/>
                <a:gd name="T86" fmla="*/ 32 w 35"/>
                <a:gd name="T87" fmla="*/ 30 h 34"/>
                <a:gd name="T88" fmla="*/ 32 w 35"/>
                <a:gd name="T8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 h="34">
                  <a:moveTo>
                    <a:pt x="32" y="30"/>
                  </a:moveTo>
                  <a:lnTo>
                    <a:pt x="32" y="30"/>
                  </a:lnTo>
                  <a:lnTo>
                    <a:pt x="32" y="30"/>
                  </a:lnTo>
                  <a:lnTo>
                    <a:pt x="32" y="30"/>
                  </a:lnTo>
                  <a:lnTo>
                    <a:pt x="32" y="32"/>
                  </a:lnTo>
                  <a:lnTo>
                    <a:pt x="32" y="34"/>
                  </a:lnTo>
                  <a:lnTo>
                    <a:pt x="30" y="34"/>
                  </a:lnTo>
                  <a:lnTo>
                    <a:pt x="29" y="32"/>
                  </a:lnTo>
                  <a:lnTo>
                    <a:pt x="29" y="32"/>
                  </a:lnTo>
                  <a:lnTo>
                    <a:pt x="29" y="32"/>
                  </a:lnTo>
                  <a:lnTo>
                    <a:pt x="29" y="30"/>
                  </a:lnTo>
                  <a:lnTo>
                    <a:pt x="27" y="27"/>
                  </a:lnTo>
                  <a:lnTo>
                    <a:pt x="25" y="27"/>
                  </a:lnTo>
                  <a:lnTo>
                    <a:pt x="25" y="27"/>
                  </a:lnTo>
                  <a:lnTo>
                    <a:pt x="25" y="27"/>
                  </a:lnTo>
                  <a:lnTo>
                    <a:pt x="27" y="29"/>
                  </a:lnTo>
                  <a:lnTo>
                    <a:pt x="27" y="30"/>
                  </a:lnTo>
                  <a:lnTo>
                    <a:pt x="27" y="32"/>
                  </a:lnTo>
                  <a:lnTo>
                    <a:pt x="27" y="32"/>
                  </a:lnTo>
                  <a:lnTo>
                    <a:pt x="25" y="30"/>
                  </a:lnTo>
                  <a:lnTo>
                    <a:pt x="22" y="30"/>
                  </a:lnTo>
                  <a:lnTo>
                    <a:pt x="22" y="29"/>
                  </a:lnTo>
                  <a:lnTo>
                    <a:pt x="22" y="27"/>
                  </a:lnTo>
                  <a:lnTo>
                    <a:pt x="22" y="25"/>
                  </a:lnTo>
                  <a:lnTo>
                    <a:pt x="22" y="23"/>
                  </a:lnTo>
                  <a:lnTo>
                    <a:pt x="20" y="22"/>
                  </a:lnTo>
                  <a:lnTo>
                    <a:pt x="18" y="20"/>
                  </a:lnTo>
                  <a:lnTo>
                    <a:pt x="17" y="18"/>
                  </a:lnTo>
                  <a:lnTo>
                    <a:pt x="13" y="17"/>
                  </a:lnTo>
                  <a:lnTo>
                    <a:pt x="13" y="15"/>
                  </a:lnTo>
                  <a:lnTo>
                    <a:pt x="12" y="13"/>
                  </a:lnTo>
                  <a:lnTo>
                    <a:pt x="12" y="12"/>
                  </a:lnTo>
                  <a:lnTo>
                    <a:pt x="10" y="12"/>
                  </a:lnTo>
                  <a:lnTo>
                    <a:pt x="6" y="10"/>
                  </a:lnTo>
                  <a:lnTo>
                    <a:pt x="6" y="10"/>
                  </a:lnTo>
                  <a:lnTo>
                    <a:pt x="6" y="12"/>
                  </a:lnTo>
                  <a:lnTo>
                    <a:pt x="10" y="13"/>
                  </a:lnTo>
                  <a:lnTo>
                    <a:pt x="10" y="15"/>
                  </a:lnTo>
                  <a:lnTo>
                    <a:pt x="10" y="18"/>
                  </a:lnTo>
                  <a:lnTo>
                    <a:pt x="8" y="18"/>
                  </a:lnTo>
                  <a:lnTo>
                    <a:pt x="6" y="17"/>
                  </a:lnTo>
                  <a:lnTo>
                    <a:pt x="5" y="15"/>
                  </a:lnTo>
                  <a:lnTo>
                    <a:pt x="3" y="15"/>
                  </a:lnTo>
                  <a:lnTo>
                    <a:pt x="0" y="12"/>
                  </a:lnTo>
                  <a:lnTo>
                    <a:pt x="0" y="10"/>
                  </a:lnTo>
                  <a:lnTo>
                    <a:pt x="0" y="8"/>
                  </a:lnTo>
                  <a:lnTo>
                    <a:pt x="1" y="6"/>
                  </a:lnTo>
                  <a:lnTo>
                    <a:pt x="1" y="5"/>
                  </a:lnTo>
                  <a:lnTo>
                    <a:pt x="0" y="5"/>
                  </a:lnTo>
                  <a:lnTo>
                    <a:pt x="0" y="3"/>
                  </a:lnTo>
                  <a:lnTo>
                    <a:pt x="0" y="3"/>
                  </a:lnTo>
                  <a:lnTo>
                    <a:pt x="1" y="1"/>
                  </a:lnTo>
                  <a:lnTo>
                    <a:pt x="0" y="0"/>
                  </a:lnTo>
                  <a:lnTo>
                    <a:pt x="1" y="0"/>
                  </a:lnTo>
                  <a:lnTo>
                    <a:pt x="1" y="0"/>
                  </a:lnTo>
                  <a:lnTo>
                    <a:pt x="5" y="0"/>
                  </a:lnTo>
                  <a:lnTo>
                    <a:pt x="10" y="1"/>
                  </a:lnTo>
                  <a:lnTo>
                    <a:pt x="13" y="0"/>
                  </a:lnTo>
                  <a:lnTo>
                    <a:pt x="15" y="0"/>
                  </a:lnTo>
                  <a:lnTo>
                    <a:pt x="17" y="1"/>
                  </a:lnTo>
                  <a:lnTo>
                    <a:pt x="18" y="3"/>
                  </a:lnTo>
                  <a:lnTo>
                    <a:pt x="18" y="3"/>
                  </a:lnTo>
                  <a:lnTo>
                    <a:pt x="20" y="5"/>
                  </a:lnTo>
                  <a:lnTo>
                    <a:pt x="22" y="5"/>
                  </a:lnTo>
                  <a:lnTo>
                    <a:pt x="22" y="5"/>
                  </a:lnTo>
                  <a:lnTo>
                    <a:pt x="22" y="5"/>
                  </a:lnTo>
                  <a:lnTo>
                    <a:pt x="23" y="5"/>
                  </a:lnTo>
                  <a:lnTo>
                    <a:pt x="25" y="5"/>
                  </a:lnTo>
                  <a:lnTo>
                    <a:pt x="25" y="5"/>
                  </a:lnTo>
                  <a:lnTo>
                    <a:pt x="27" y="6"/>
                  </a:lnTo>
                  <a:lnTo>
                    <a:pt x="27" y="8"/>
                  </a:lnTo>
                  <a:lnTo>
                    <a:pt x="29" y="10"/>
                  </a:lnTo>
                  <a:lnTo>
                    <a:pt x="30" y="13"/>
                  </a:lnTo>
                  <a:lnTo>
                    <a:pt x="30" y="15"/>
                  </a:lnTo>
                  <a:lnTo>
                    <a:pt x="32" y="15"/>
                  </a:lnTo>
                  <a:lnTo>
                    <a:pt x="34" y="17"/>
                  </a:lnTo>
                  <a:lnTo>
                    <a:pt x="35" y="17"/>
                  </a:lnTo>
                  <a:lnTo>
                    <a:pt x="35" y="18"/>
                  </a:lnTo>
                  <a:lnTo>
                    <a:pt x="34" y="18"/>
                  </a:lnTo>
                  <a:lnTo>
                    <a:pt x="32" y="18"/>
                  </a:lnTo>
                  <a:lnTo>
                    <a:pt x="32" y="20"/>
                  </a:lnTo>
                  <a:lnTo>
                    <a:pt x="32" y="22"/>
                  </a:lnTo>
                  <a:lnTo>
                    <a:pt x="30" y="23"/>
                  </a:lnTo>
                  <a:lnTo>
                    <a:pt x="32" y="23"/>
                  </a:lnTo>
                  <a:lnTo>
                    <a:pt x="34" y="25"/>
                  </a:lnTo>
                  <a:lnTo>
                    <a:pt x="32" y="27"/>
                  </a:lnTo>
                  <a:lnTo>
                    <a:pt x="32" y="29"/>
                  </a:lnTo>
                  <a:lnTo>
                    <a:pt x="32" y="30"/>
                  </a:lnTo>
                  <a:lnTo>
                    <a:pt x="32" y="30"/>
                  </a:lnTo>
                  <a:lnTo>
                    <a:pt x="32" y="30"/>
                  </a:lnTo>
                  <a:lnTo>
                    <a:pt x="32" y="3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2" name="Freeform 180"/>
            <p:cNvSpPr>
              <a:spLocks/>
            </p:cNvSpPr>
            <p:nvPr/>
          </p:nvSpPr>
          <p:spPr bwMode="auto">
            <a:xfrm>
              <a:off x="2227892" y="4232944"/>
              <a:ext cx="118482" cy="116063"/>
            </a:xfrm>
            <a:custGeom>
              <a:avLst/>
              <a:gdLst>
                <a:gd name="T0" fmla="*/ 11 w 29"/>
                <a:gd name="T1" fmla="*/ 25 h 28"/>
                <a:gd name="T2" fmla="*/ 13 w 29"/>
                <a:gd name="T3" fmla="*/ 25 h 28"/>
                <a:gd name="T4" fmla="*/ 18 w 29"/>
                <a:gd name="T5" fmla="*/ 25 h 28"/>
                <a:gd name="T6" fmla="*/ 20 w 29"/>
                <a:gd name="T7" fmla="*/ 26 h 28"/>
                <a:gd name="T8" fmla="*/ 21 w 29"/>
                <a:gd name="T9" fmla="*/ 27 h 28"/>
                <a:gd name="T10" fmla="*/ 23 w 29"/>
                <a:gd name="T11" fmla="*/ 28 h 28"/>
                <a:gd name="T12" fmla="*/ 23 w 29"/>
                <a:gd name="T13" fmla="*/ 28 h 28"/>
                <a:gd name="T14" fmla="*/ 24 w 29"/>
                <a:gd name="T15" fmla="*/ 26 h 28"/>
                <a:gd name="T16" fmla="*/ 23 w 29"/>
                <a:gd name="T17" fmla="*/ 24 h 28"/>
                <a:gd name="T18" fmla="*/ 24 w 29"/>
                <a:gd name="T19" fmla="*/ 22 h 28"/>
                <a:gd name="T20" fmla="*/ 24 w 29"/>
                <a:gd name="T21" fmla="*/ 21 h 28"/>
                <a:gd name="T22" fmla="*/ 23 w 29"/>
                <a:gd name="T23" fmla="*/ 22 h 28"/>
                <a:gd name="T24" fmla="*/ 23 w 29"/>
                <a:gd name="T25" fmla="*/ 20 h 28"/>
                <a:gd name="T26" fmla="*/ 24 w 29"/>
                <a:gd name="T27" fmla="*/ 18 h 28"/>
                <a:gd name="T28" fmla="*/ 24 w 29"/>
                <a:gd name="T29" fmla="*/ 15 h 28"/>
                <a:gd name="T30" fmla="*/ 25 w 29"/>
                <a:gd name="T31" fmla="*/ 16 h 28"/>
                <a:gd name="T32" fmla="*/ 25 w 29"/>
                <a:gd name="T33" fmla="*/ 18 h 28"/>
                <a:gd name="T34" fmla="*/ 26 w 29"/>
                <a:gd name="T35" fmla="*/ 18 h 28"/>
                <a:gd name="T36" fmla="*/ 26 w 29"/>
                <a:gd name="T37" fmla="*/ 12 h 28"/>
                <a:gd name="T38" fmla="*/ 26 w 29"/>
                <a:gd name="T39" fmla="*/ 11 h 28"/>
                <a:gd name="T40" fmla="*/ 25 w 29"/>
                <a:gd name="T41" fmla="*/ 10 h 28"/>
                <a:gd name="T42" fmla="*/ 26 w 29"/>
                <a:gd name="T43" fmla="*/ 10 h 28"/>
                <a:gd name="T44" fmla="*/ 27 w 29"/>
                <a:gd name="T45" fmla="*/ 8 h 28"/>
                <a:gd name="T46" fmla="*/ 28 w 29"/>
                <a:gd name="T47" fmla="*/ 6 h 28"/>
                <a:gd name="T48" fmla="*/ 28 w 29"/>
                <a:gd name="T49" fmla="*/ 5 h 28"/>
                <a:gd name="T50" fmla="*/ 28 w 29"/>
                <a:gd name="T51" fmla="*/ 4 h 28"/>
                <a:gd name="T52" fmla="*/ 28 w 29"/>
                <a:gd name="T53" fmla="*/ 1 h 28"/>
                <a:gd name="T54" fmla="*/ 29 w 29"/>
                <a:gd name="T55" fmla="*/ 0 h 28"/>
                <a:gd name="T56" fmla="*/ 27 w 29"/>
                <a:gd name="T57" fmla="*/ 0 h 28"/>
                <a:gd name="T58" fmla="*/ 26 w 29"/>
                <a:gd name="T59" fmla="*/ 0 h 28"/>
                <a:gd name="T60" fmla="*/ 25 w 29"/>
                <a:gd name="T61" fmla="*/ 1 h 28"/>
                <a:gd name="T62" fmla="*/ 23 w 29"/>
                <a:gd name="T63" fmla="*/ 2 h 28"/>
                <a:gd name="T64" fmla="*/ 22 w 29"/>
                <a:gd name="T65" fmla="*/ 3 h 28"/>
                <a:gd name="T66" fmla="*/ 20 w 29"/>
                <a:gd name="T67" fmla="*/ 3 h 28"/>
                <a:gd name="T68" fmla="*/ 19 w 29"/>
                <a:gd name="T69" fmla="*/ 2 h 28"/>
                <a:gd name="T70" fmla="*/ 18 w 29"/>
                <a:gd name="T71" fmla="*/ 3 h 28"/>
                <a:gd name="T72" fmla="*/ 16 w 29"/>
                <a:gd name="T73" fmla="*/ 4 h 28"/>
                <a:gd name="T74" fmla="*/ 15 w 29"/>
                <a:gd name="T75" fmla="*/ 5 h 28"/>
                <a:gd name="T76" fmla="*/ 13 w 29"/>
                <a:gd name="T77" fmla="*/ 7 h 28"/>
                <a:gd name="T78" fmla="*/ 11 w 29"/>
                <a:gd name="T79" fmla="*/ 8 h 28"/>
                <a:gd name="T80" fmla="*/ 10 w 29"/>
                <a:gd name="T81" fmla="*/ 7 h 28"/>
                <a:gd name="T82" fmla="*/ 7 w 29"/>
                <a:gd name="T83" fmla="*/ 8 h 28"/>
                <a:gd name="T84" fmla="*/ 5 w 29"/>
                <a:gd name="T85" fmla="*/ 9 h 28"/>
                <a:gd name="T86" fmla="*/ 5 w 29"/>
                <a:gd name="T87" fmla="*/ 12 h 28"/>
                <a:gd name="T88" fmla="*/ 3 w 29"/>
                <a:gd name="T89" fmla="*/ 13 h 28"/>
                <a:gd name="T90" fmla="*/ 1 w 29"/>
                <a:gd name="T91" fmla="*/ 14 h 28"/>
                <a:gd name="T92" fmla="*/ 0 w 29"/>
                <a:gd name="T93" fmla="*/ 13 h 28"/>
                <a:gd name="T94" fmla="*/ 2 w 29"/>
                <a:gd name="T95" fmla="*/ 17 h 28"/>
                <a:gd name="T96" fmla="*/ 3 w 29"/>
                <a:gd name="T97" fmla="*/ 18 h 28"/>
                <a:gd name="T98" fmla="*/ 6 w 29"/>
                <a:gd name="T99" fmla="*/ 22 h 28"/>
                <a:gd name="T100" fmla="*/ 10 w 29"/>
                <a:gd name="T101"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 h="28">
                  <a:moveTo>
                    <a:pt x="10" y="25"/>
                  </a:moveTo>
                  <a:cubicBezTo>
                    <a:pt x="11" y="25"/>
                    <a:pt x="11" y="25"/>
                    <a:pt x="11" y="25"/>
                  </a:cubicBezTo>
                  <a:cubicBezTo>
                    <a:pt x="11" y="25"/>
                    <a:pt x="11" y="25"/>
                    <a:pt x="11" y="25"/>
                  </a:cubicBezTo>
                  <a:cubicBezTo>
                    <a:pt x="13" y="25"/>
                    <a:pt x="13" y="25"/>
                    <a:pt x="13" y="25"/>
                  </a:cubicBezTo>
                  <a:cubicBezTo>
                    <a:pt x="16" y="26"/>
                    <a:pt x="16" y="26"/>
                    <a:pt x="16" y="26"/>
                  </a:cubicBezTo>
                  <a:cubicBezTo>
                    <a:pt x="18" y="25"/>
                    <a:pt x="18" y="25"/>
                    <a:pt x="18" y="25"/>
                  </a:cubicBezTo>
                  <a:cubicBezTo>
                    <a:pt x="19" y="25"/>
                    <a:pt x="19" y="25"/>
                    <a:pt x="19" y="25"/>
                  </a:cubicBezTo>
                  <a:cubicBezTo>
                    <a:pt x="20" y="26"/>
                    <a:pt x="20" y="26"/>
                    <a:pt x="20" y="26"/>
                  </a:cubicBezTo>
                  <a:cubicBezTo>
                    <a:pt x="21" y="27"/>
                    <a:pt x="21" y="27"/>
                    <a:pt x="21" y="27"/>
                  </a:cubicBezTo>
                  <a:cubicBezTo>
                    <a:pt x="21" y="27"/>
                    <a:pt x="21" y="27"/>
                    <a:pt x="21" y="27"/>
                  </a:cubicBezTo>
                  <a:cubicBezTo>
                    <a:pt x="22" y="28"/>
                    <a:pt x="22" y="28"/>
                    <a:pt x="22" y="28"/>
                  </a:cubicBezTo>
                  <a:cubicBezTo>
                    <a:pt x="23" y="28"/>
                    <a:pt x="23" y="28"/>
                    <a:pt x="23" y="28"/>
                  </a:cubicBezTo>
                  <a:cubicBezTo>
                    <a:pt x="23" y="28"/>
                    <a:pt x="23" y="28"/>
                    <a:pt x="23" y="28"/>
                  </a:cubicBezTo>
                  <a:cubicBezTo>
                    <a:pt x="23" y="28"/>
                    <a:pt x="23" y="28"/>
                    <a:pt x="23" y="28"/>
                  </a:cubicBezTo>
                  <a:cubicBezTo>
                    <a:pt x="24" y="27"/>
                    <a:pt x="24" y="27"/>
                    <a:pt x="24" y="27"/>
                  </a:cubicBezTo>
                  <a:cubicBezTo>
                    <a:pt x="24" y="26"/>
                    <a:pt x="24" y="26"/>
                    <a:pt x="24" y="26"/>
                  </a:cubicBezTo>
                  <a:cubicBezTo>
                    <a:pt x="23" y="26"/>
                    <a:pt x="23" y="26"/>
                    <a:pt x="23" y="26"/>
                  </a:cubicBezTo>
                  <a:cubicBezTo>
                    <a:pt x="23" y="24"/>
                    <a:pt x="23" y="24"/>
                    <a:pt x="23" y="24"/>
                  </a:cubicBezTo>
                  <a:cubicBezTo>
                    <a:pt x="24" y="23"/>
                    <a:pt x="24" y="23"/>
                    <a:pt x="24" y="23"/>
                  </a:cubicBezTo>
                  <a:cubicBezTo>
                    <a:pt x="24" y="22"/>
                    <a:pt x="24" y="22"/>
                    <a:pt x="24" y="22"/>
                  </a:cubicBezTo>
                  <a:cubicBezTo>
                    <a:pt x="24" y="20"/>
                    <a:pt x="24" y="20"/>
                    <a:pt x="24" y="20"/>
                  </a:cubicBezTo>
                  <a:cubicBezTo>
                    <a:pt x="24" y="21"/>
                    <a:pt x="24" y="21"/>
                    <a:pt x="24" y="21"/>
                  </a:cubicBezTo>
                  <a:cubicBezTo>
                    <a:pt x="24" y="22"/>
                    <a:pt x="24" y="22"/>
                    <a:pt x="24" y="22"/>
                  </a:cubicBezTo>
                  <a:cubicBezTo>
                    <a:pt x="23" y="22"/>
                    <a:pt x="23" y="22"/>
                    <a:pt x="23" y="22"/>
                  </a:cubicBezTo>
                  <a:cubicBezTo>
                    <a:pt x="23" y="21"/>
                    <a:pt x="23" y="21"/>
                    <a:pt x="23" y="21"/>
                  </a:cubicBezTo>
                  <a:cubicBezTo>
                    <a:pt x="23" y="20"/>
                    <a:pt x="23" y="20"/>
                    <a:pt x="23" y="20"/>
                  </a:cubicBezTo>
                  <a:cubicBezTo>
                    <a:pt x="24" y="19"/>
                    <a:pt x="24" y="19"/>
                    <a:pt x="24" y="19"/>
                  </a:cubicBezTo>
                  <a:cubicBezTo>
                    <a:pt x="24" y="18"/>
                    <a:pt x="24" y="18"/>
                    <a:pt x="24" y="18"/>
                  </a:cubicBezTo>
                  <a:cubicBezTo>
                    <a:pt x="24" y="17"/>
                    <a:pt x="24" y="17"/>
                    <a:pt x="24" y="17"/>
                  </a:cubicBezTo>
                  <a:cubicBezTo>
                    <a:pt x="24" y="15"/>
                    <a:pt x="24" y="15"/>
                    <a:pt x="24" y="15"/>
                  </a:cubicBezTo>
                  <a:cubicBezTo>
                    <a:pt x="25" y="15"/>
                    <a:pt x="25" y="15"/>
                    <a:pt x="25" y="15"/>
                  </a:cubicBezTo>
                  <a:cubicBezTo>
                    <a:pt x="25" y="16"/>
                    <a:pt x="25" y="16"/>
                    <a:pt x="25" y="16"/>
                  </a:cubicBezTo>
                  <a:cubicBezTo>
                    <a:pt x="25" y="17"/>
                    <a:pt x="25" y="17"/>
                    <a:pt x="25" y="17"/>
                  </a:cubicBezTo>
                  <a:cubicBezTo>
                    <a:pt x="25" y="18"/>
                    <a:pt x="25" y="18"/>
                    <a:pt x="25" y="18"/>
                  </a:cubicBezTo>
                  <a:cubicBezTo>
                    <a:pt x="25" y="18"/>
                    <a:pt x="25" y="18"/>
                    <a:pt x="25" y="18"/>
                  </a:cubicBezTo>
                  <a:cubicBezTo>
                    <a:pt x="26" y="18"/>
                    <a:pt x="26" y="18"/>
                    <a:pt x="26" y="18"/>
                  </a:cubicBezTo>
                  <a:cubicBezTo>
                    <a:pt x="26" y="15"/>
                    <a:pt x="26" y="15"/>
                    <a:pt x="26" y="15"/>
                  </a:cubicBezTo>
                  <a:cubicBezTo>
                    <a:pt x="26" y="12"/>
                    <a:pt x="26" y="12"/>
                    <a:pt x="26" y="12"/>
                  </a:cubicBezTo>
                  <a:cubicBezTo>
                    <a:pt x="26" y="12"/>
                    <a:pt x="26" y="12"/>
                    <a:pt x="26" y="12"/>
                  </a:cubicBezTo>
                  <a:cubicBezTo>
                    <a:pt x="26" y="11"/>
                    <a:pt x="26" y="11"/>
                    <a:pt x="26" y="11"/>
                  </a:cubicBezTo>
                  <a:cubicBezTo>
                    <a:pt x="25" y="11"/>
                    <a:pt x="25" y="11"/>
                    <a:pt x="25" y="11"/>
                  </a:cubicBezTo>
                  <a:cubicBezTo>
                    <a:pt x="25" y="10"/>
                    <a:pt x="25" y="10"/>
                    <a:pt x="25" y="10"/>
                  </a:cubicBezTo>
                  <a:cubicBezTo>
                    <a:pt x="26" y="10"/>
                    <a:pt x="26" y="10"/>
                    <a:pt x="26" y="10"/>
                  </a:cubicBezTo>
                  <a:cubicBezTo>
                    <a:pt x="26" y="10"/>
                    <a:pt x="26" y="10"/>
                    <a:pt x="26" y="10"/>
                  </a:cubicBezTo>
                  <a:cubicBezTo>
                    <a:pt x="26" y="10"/>
                    <a:pt x="26" y="10"/>
                    <a:pt x="26" y="10"/>
                  </a:cubicBezTo>
                  <a:cubicBezTo>
                    <a:pt x="27" y="8"/>
                    <a:pt x="27" y="8"/>
                    <a:pt x="27" y="8"/>
                  </a:cubicBezTo>
                  <a:cubicBezTo>
                    <a:pt x="28" y="7"/>
                    <a:pt x="28" y="7"/>
                    <a:pt x="28" y="7"/>
                  </a:cubicBezTo>
                  <a:cubicBezTo>
                    <a:pt x="28" y="6"/>
                    <a:pt x="28" y="6"/>
                    <a:pt x="28" y="6"/>
                  </a:cubicBezTo>
                  <a:cubicBezTo>
                    <a:pt x="28" y="6"/>
                    <a:pt x="28" y="6"/>
                    <a:pt x="28" y="6"/>
                  </a:cubicBezTo>
                  <a:cubicBezTo>
                    <a:pt x="28" y="5"/>
                    <a:pt x="28" y="5"/>
                    <a:pt x="28" y="5"/>
                  </a:cubicBezTo>
                  <a:cubicBezTo>
                    <a:pt x="28" y="5"/>
                    <a:pt x="28" y="5"/>
                    <a:pt x="28" y="5"/>
                  </a:cubicBezTo>
                  <a:cubicBezTo>
                    <a:pt x="28" y="4"/>
                    <a:pt x="28" y="4"/>
                    <a:pt x="28" y="4"/>
                  </a:cubicBezTo>
                  <a:cubicBezTo>
                    <a:pt x="28" y="3"/>
                    <a:pt x="28" y="3"/>
                    <a:pt x="28" y="3"/>
                  </a:cubicBezTo>
                  <a:cubicBezTo>
                    <a:pt x="28" y="1"/>
                    <a:pt x="28" y="1"/>
                    <a:pt x="28" y="1"/>
                  </a:cubicBezTo>
                  <a:cubicBezTo>
                    <a:pt x="28" y="0"/>
                    <a:pt x="28" y="0"/>
                    <a:pt x="28" y="0"/>
                  </a:cubicBezTo>
                  <a:cubicBezTo>
                    <a:pt x="29" y="0"/>
                    <a:pt x="29" y="0"/>
                    <a:pt x="29" y="0"/>
                  </a:cubicBezTo>
                  <a:cubicBezTo>
                    <a:pt x="28" y="0"/>
                    <a:pt x="28" y="0"/>
                    <a:pt x="28" y="0"/>
                  </a:cubicBezTo>
                  <a:cubicBezTo>
                    <a:pt x="27" y="0"/>
                    <a:pt x="27" y="0"/>
                    <a:pt x="27" y="0"/>
                  </a:cubicBezTo>
                  <a:cubicBezTo>
                    <a:pt x="27" y="0"/>
                    <a:pt x="27" y="0"/>
                    <a:pt x="27" y="0"/>
                  </a:cubicBezTo>
                  <a:cubicBezTo>
                    <a:pt x="26" y="0"/>
                    <a:pt x="26" y="0"/>
                    <a:pt x="26" y="0"/>
                  </a:cubicBezTo>
                  <a:cubicBezTo>
                    <a:pt x="25" y="0"/>
                    <a:pt x="25" y="0"/>
                    <a:pt x="25" y="0"/>
                  </a:cubicBezTo>
                  <a:cubicBezTo>
                    <a:pt x="25" y="1"/>
                    <a:pt x="25" y="1"/>
                    <a:pt x="25" y="1"/>
                  </a:cubicBezTo>
                  <a:cubicBezTo>
                    <a:pt x="24" y="1"/>
                    <a:pt x="24" y="1"/>
                    <a:pt x="24" y="1"/>
                  </a:cubicBezTo>
                  <a:cubicBezTo>
                    <a:pt x="23" y="2"/>
                    <a:pt x="23" y="2"/>
                    <a:pt x="23" y="2"/>
                  </a:cubicBezTo>
                  <a:cubicBezTo>
                    <a:pt x="22" y="2"/>
                    <a:pt x="22" y="2"/>
                    <a:pt x="22" y="2"/>
                  </a:cubicBezTo>
                  <a:cubicBezTo>
                    <a:pt x="22" y="3"/>
                    <a:pt x="22" y="3"/>
                    <a:pt x="22" y="3"/>
                  </a:cubicBezTo>
                  <a:cubicBezTo>
                    <a:pt x="21" y="3"/>
                    <a:pt x="21" y="3"/>
                    <a:pt x="21" y="3"/>
                  </a:cubicBezTo>
                  <a:cubicBezTo>
                    <a:pt x="20" y="3"/>
                    <a:pt x="20" y="3"/>
                    <a:pt x="20" y="3"/>
                  </a:cubicBezTo>
                  <a:cubicBezTo>
                    <a:pt x="20" y="2"/>
                    <a:pt x="20" y="2"/>
                    <a:pt x="20" y="2"/>
                  </a:cubicBezTo>
                  <a:cubicBezTo>
                    <a:pt x="19" y="2"/>
                    <a:pt x="19" y="2"/>
                    <a:pt x="19" y="2"/>
                  </a:cubicBezTo>
                  <a:cubicBezTo>
                    <a:pt x="18" y="2"/>
                    <a:pt x="18" y="2"/>
                    <a:pt x="18" y="2"/>
                  </a:cubicBezTo>
                  <a:cubicBezTo>
                    <a:pt x="18" y="3"/>
                    <a:pt x="18" y="3"/>
                    <a:pt x="18" y="3"/>
                  </a:cubicBezTo>
                  <a:cubicBezTo>
                    <a:pt x="17" y="3"/>
                    <a:pt x="17" y="3"/>
                    <a:pt x="17" y="3"/>
                  </a:cubicBezTo>
                  <a:cubicBezTo>
                    <a:pt x="16" y="4"/>
                    <a:pt x="16" y="4"/>
                    <a:pt x="16" y="4"/>
                  </a:cubicBezTo>
                  <a:cubicBezTo>
                    <a:pt x="16" y="5"/>
                    <a:pt x="16" y="5"/>
                    <a:pt x="16" y="5"/>
                  </a:cubicBezTo>
                  <a:cubicBezTo>
                    <a:pt x="15" y="5"/>
                    <a:pt x="15" y="5"/>
                    <a:pt x="15" y="5"/>
                  </a:cubicBezTo>
                  <a:cubicBezTo>
                    <a:pt x="14" y="7"/>
                    <a:pt x="14" y="7"/>
                    <a:pt x="14" y="7"/>
                  </a:cubicBezTo>
                  <a:cubicBezTo>
                    <a:pt x="13" y="7"/>
                    <a:pt x="13" y="7"/>
                    <a:pt x="13" y="7"/>
                  </a:cubicBezTo>
                  <a:cubicBezTo>
                    <a:pt x="12" y="8"/>
                    <a:pt x="12" y="8"/>
                    <a:pt x="12" y="8"/>
                  </a:cubicBezTo>
                  <a:cubicBezTo>
                    <a:pt x="11" y="8"/>
                    <a:pt x="11" y="8"/>
                    <a:pt x="11" y="8"/>
                  </a:cubicBezTo>
                  <a:cubicBezTo>
                    <a:pt x="11" y="8"/>
                    <a:pt x="11" y="8"/>
                    <a:pt x="11" y="8"/>
                  </a:cubicBezTo>
                  <a:cubicBezTo>
                    <a:pt x="10" y="7"/>
                    <a:pt x="10" y="7"/>
                    <a:pt x="10" y="7"/>
                  </a:cubicBezTo>
                  <a:cubicBezTo>
                    <a:pt x="9" y="7"/>
                    <a:pt x="9" y="7"/>
                    <a:pt x="9" y="7"/>
                  </a:cubicBezTo>
                  <a:cubicBezTo>
                    <a:pt x="7" y="8"/>
                    <a:pt x="7" y="8"/>
                    <a:pt x="7" y="8"/>
                  </a:cubicBezTo>
                  <a:cubicBezTo>
                    <a:pt x="5" y="8"/>
                    <a:pt x="5" y="8"/>
                    <a:pt x="5" y="8"/>
                  </a:cubicBezTo>
                  <a:cubicBezTo>
                    <a:pt x="5" y="9"/>
                    <a:pt x="5" y="9"/>
                    <a:pt x="5" y="9"/>
                  </a:cubicBezTo>
                  <a:cubicBezTo>
                    <a:pt x="5" y="10"/>
                    <a:pt x="5" y="10"/>
                    <a:pt x="5" y="10"/>
                  </a:cubicBezTo>
                  <a:cubicBezTo>
                    <a:pt x="5" y="12"/>
                    <a:pt x="5" y="12"/>
                    <a:pt x="5" y="12"/>
                  </a:cubicBezTo>
                  <a:cubicBezTo>
                    <a:pt x="4" y="13"/>
                    <a:pt x="4" y="13"/>
                    <a:pt x="4" y="13"/>
                  </a:cubicBezTo>
                  <a:cubicBezTo>
                    <a:pt x="3" y="13"/>
                    <a:pt x="3" y="13"/>
                    <a:pt x="3" y="13"/>
                  </a:cubicBezTo>
                  <a:cubicBezTo>
                    <a:pt x="2" y="13"/>
                    <a:pt x="2" y="13"/>
                    <a:pt x="2" y="13"/>
                  </a:cubicBezTo>
                  <a:cubicBezTo>
                    <a:pt x="1" y="14"/>
                    <a:pt x="1" y="14"/>
                    <a:pt x="1" y="14"/>
                  </a:cubicBezTo>
                  <a:cubicBezTo>
                    <a:pt x="1" y="14"/>
                    <a:pt x="1" y="14"/>
                    <a:pt x="1" y="14"/>
                  </a:cubicBezTo>
                  <a:cubicBezTo>
                    <a:pt x="0" y="13"/>
                    <a:pt x="0" y="13"/>
                    <a:pt x="0" y="13"/>
                  </a:cubicBezTo>
                  <a:cubicBezTo>
                    <a:pt x="0" y="14"/>
                    <a:pt x="0" y="14"/>
                    <a:pt x="0" y="14"/>
                  </a:cubicBezTo>
                  <a:cubicBezTo>
                    <a:pt x="2" y="17"/>
                    <a:pt x="2" y="17"/>
                    <a:pt x="2" y="17"/>
                  </a:cubicBezTo>
                  <a:cubicBezTo>
                    <a:pt x="3" y="17"/>
                    <a:pt x="3" y="17"/>
                    <a:pt x="3" y="17"/>
                  </a:cubicBezTo>
                  <a:cubicBezTo>
                    <a:pt x="3" y="18"/>
                    <a:pt x="3" y="18"/>
                    <a:pt x="3" y="18"/>
                  </a:cubicBezTo>
                  <a:cubicBezTo>
                    <a:pt x="5" y="20"/>
                    <a:pt x="5" y="20"/>
                    <a:pt x="5" y="20"/>
                  </a:cubicBezTo>
                  <a:cubicBezTo>
                    <a:pt x="6" y="22"/>
                    <a:pt x="6" y="22"/>
                    <a:pt x="6" y="22"/>
                  </a:cubicBezTo>
                  <a:cubicBezTo>
                    <a:pt x="9" y="25"/>
                    <a:pt x="9" y="25"/>
                    <a:pt x="9" y="25"/>
                  </a:cubicBezTo>
                  <a:cubicBezTo>
                    <a:pt x="10" y="25"/>
                    <a:pt x="10" y="25"/>
                    <a:pt x="10"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3" name="Freeform 181"/>
            <p:cNvSpPr>
              <a:spLocks/>
            </p:cNvSpPr>
            <p:nvPr/>
          </p:nvSpPr>
          <p:spPr bwMode="auto">
            <a:xfrm>
              <a:off x="2174696" y="4203928"/>
              <a:ext cx="171678" cy="82211"/>
            </a:xfrm>
            <a:custGeom>
              <a:avLst/>
              <a:gdLst>
                <a:gd name="T0" fmla="*/ 27 w 71"/>
                <a:gd name="T1" fmla="*/ 34 h 34"/>
                <a:gd name="T2" fmla="*/ 30 w 71"/>
                <a:gd name="T3" fmla="*/ 33 h 34"/>
                <a:gd name="T4" fmla="*/ 30 w 71"/>
                <a:gd name="T5" fmla="*/ 27 h 34"/>
                <a:gd name="T6" fmla="*/ 34 w 71"/>
                <a:gd name="T7" fmla="*/ 26 h 34"/>
                <a:gd name="T8" fmla="*/ 39 w 71"/>
                <a:gd name="T9" fmla="*/ 24 h 34"/>
                <a:gd name="T10" fmla="*/ 40 w 71"/>
                <a:gd name="T11" fmla="*/ 26 h 34"/>
                <a:gd name="T12" fmla="*/ 44 w 71"/>
                <a:gd name="T13" fmla="*/ 24 h 34"/>
                <a:gd name="T14" fmla="*/ 47 w 71"/>
                <a:gd name="T15" fmla="*/ 21 h 34"/>
                <a:gd name="T16" fmla="*/ 49 w 71"/>
                <a:gd name="T17" fmla="*/ 19 h 34"/>
                <a:gd name="T18" fmla="*/ 52 w 71"/>
                <a:gd name="T19" fmla="*/ 17 h 34"/>
                <a:gd name="T20" fmla="*/ 54 w 71"/>
                <a:gd name="T21" fmla="*/ 16 h 34"/>
                <a:gd name="T22" fmla="*/ 56 w 71"/>
                <a:gd name="T23" fmla="*/ 17 h 34"/>
                <a:gd name="T24" fmla="*/ 59 w 71"/>
                <a:gd name="T25" fmla="*/ 17 h 34"/>
                <a:gd name="T26" fmla="*/ 61 w 71"/>
                <a:gd name="T27" fmla="*/ 16 h 34"/>
                <a:gd name="T28" fmla="*/ 64 w 71"/>
                <a:gd name="T29" fmla="*/ 14 h 34"/>
                <a:gd name="T30" fmla="*/ 66 w 71"/>
                <a:gd name="T31" fmla="*/ 12 h 34"/>
                <a:gd name="T32" fmla="*/ 68 w 71"/>
                <a:gd name="T33" fmla="*/ 12 h 34"/>
                <a:gd name="T34" fmla="*/ 71 w 71"/>
                <a:gd name="T35" fmla="*/ 12 h 34"/>
                <a:gd name="T36" fmla="*/ 71 w 71"/>
                <a:gd name="T37" fmla="*/ 10 h 34"/>
                <a:gd name="T38" fmla="*/ 66 w 71"/>
                <a:gd name="T39" fmla="*/ 7 h 34"/>
                <a:gd name="T40" fmla="*/ 66 w 71"/>
                <a:gd name="T41" fmla="*/ 10 h 34"/>
                <a:gd name="T42" fmla="*/ 61 w 71"/>
                <a:gd name="T43" fmla="*/ 9 h 34"/>
                <a:gd name="T44" fmla="*/ 57 w 71"/>
                <a:gd name="T45" fmla="*/ 9 h 34"/>
                <a:gd name="T46" fmla="*/ 57 w 71"/>
                <a:gd name="T47" fmla="*/ 7 h 34"/>
                <a:gd name="T48" fmla="*/ 57 w 71"/>
                <a:gd name="T49" fmla="*/ 5 h 34"/>
                <a:gd name="T50" fmla="*/ 61 w 71"/>
                <a:gd name="T51" fmla="*/ 5 h 34"/>
                <a:gd name="T52" fmla="*/ 64 w 71"/>
                <a:gd name="T53" fmla="*/ 7 h 34"/>
                <a:gd name="T54" fmla="*/ 59 w 71"/>
                <a:gd name="T55" fmla="*/ 4 h 34"/>
                <a:gd name="T56" fmla="*/ 56 w 71"/>
                <a:gd name="T57" fmla="*/ 4 h 34"/>
                <a:gd name="T58" fmla="*/ 54 w 71"/>
                <a:gd name="T59" fmla="*/ 5 h 34"/>
                <a:gd name="T60" fmla="*/ 49 w 71"/>
                <a:gd name="T61" fmla="*/ 4 h 34"/>
                <a:gd name="T62" fmla="*/ 40 w 71"/>
                <a:gd name="T63" fmla="*/ 0 h 34"/>
                <a:gd name="T64" fmla="*/ 39 w 71"/>
                <a:gd name="T65" fmla="*/ 2 h 34"/>
                <a:gd name="T66" fmla="*/ 37 w 71"/>
                <a:gd name="T67" fmla="*/ 2 h 34"/>
                <a:gd name="T68" fmla="*/ 35 w 71"/>
                <a:gd name="T69" fmla="*/ 2 h 34"/>
                <a:gd name="T70" fmla="*/ 27 w 71"/>
                <a:gd name="T71" fmla="*/ 4 h 34"/>
                <a:gd name="T72" fmla="*/ 18 w 71"/>
                <a:gd name="T73" fmla="*/ 5 h 34"/>
                <a:gd name="T74" fmla="*/ 17 w 71"/>
                <a:gd name="T75" fmla="*/ 5 h 34"/>
                <a:gd name="T76" fmla="*/ 13 w 71"/>
                <a:gd name="T77" fmla="*/ 7 h 34"/>
                <a:gd name="T78" fmla="*/ 10 w 71"/>
                <a:gd name="T79" fmla="*/ 9 h 34"/>
                <a:gd name="T80" fmla="*/ 5 w 71"/>
                <a:gd name="T81" fmla="*/ 14 h 34"/>
                <a:gd name="T82" fmla="*/ 5 w 71"/>
                <a:gd name="T83" fmla="*/ 19 h 34"/>
                <a:gd name="T84" fmla="*/ 1 w 71"/>
                <a:gd name="T85" fmla="*/ 21 h 34"/>
                <a:gd name="T86" fmla="*/ 1 w 71"/>
                <a:gd name="T87" fmla="*/ 22 h 34"/>
                <a:gd name="T88" fmla="*/ 1 w 71"/>
                <a:gd name="T89" fmla="*/ 29 h 34"/>
                <a:gd name="T90" fmla="*/ 6 w 71"/>
                <a:gd name="T91" fmla="*/ 31 h 34"/>
                <a:gd name="T92" fmla="*/ 10 w 71"/>
                <a:gd name="T93" fmla="*/ 33 h 34"/>
                <a:gd name="T94" fmla="*/ 8 w 71"/>
                <a:gd name="T95" fmla="*/ 31 h 34"/>
                <a:gd name="T96" fmla="*/ 13 w 71"/>
                <a:gd name="T97" fmla="*/ 33 h 34"/>
                <a:gd name="T98" fmla="*/ 18 w 71"/>
                <a:gd name="T99" fmla="*/ 34 h 34"/>
                <a:gd name="T100" fmla="*/ 20 w 71"/>
                <a:gd name="T101" fmla="*/ 31 h 34"/>
                <a:gd name="T102" fmla="*/ 22 w 71"/>
                <a:gd name="T103" fmla="*/ 31 h 34"/>
                <a:gd name="T104" fmla="*/ 22 w 71"/>
                <a:gd name="T105" fmla="*/ 33 h 34"/>
                <a:gd name="T106" fmla="*/ 23 w 71"/>
                <a:gd name="T107" fmla="*/ 33 h 34"/>
                <a:gd name="T108" fmla="*/ 25 w 71"/>
                <a:gd name="T109" fmla="*/ 34 h 34"/>
                <a:gd name="T110" fmla="*/ 25 w 71"/>
                <a:gd name="T11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34">
                  <a:moveTo>
                    <a:pt x="25" y="34"/>
                  </a:moveTo>
                  <a:lnTo>
                    <a:pt x="27" y="34"/>
                  </a:lnTo>
                  <a:lnTo>
                    <a:pt x="29" y="34"/>
                  </a:lnTo>
                  <a:lnTo>
                    <a:pt x="30" y="33"/>
                  </a:lnTo>
                  <a:lnTo>
                    <a:pt x="30" y="29"/>
                  </a:lnTo>
                  <a:lnTo>
                    <a:pt x="30" y="27"/>
                  </a:lnTo>
                  <a:lnTo>
                    <a:pt x="30" y="26"/>
                  </a:lnTo>
                  <a:lnTo>
                    <a:pt x="34" y="26"/>
                  </a:lnTo>
                  <a:lnTo>
                    <a:pt x="37" y="24"/>
                  </a:lnTo>
                  <a:lnTo>
                    <a:pt x="39" y="24"/>
                  </a:lnTo>
                  <a:lnTo>
                    <a:pt x="40" y="26"/>
                  </a:lnTo>
                  <a:lnTo>
                    <a:pt x="40" y="26"/>
                  </a:lnTo>
                  <a:lnTo>
                    <a:pt x="42" y="26"/>
                  </a:lnTo>
                  <a:lnTo>
                    <a:pt x="44" y="24"/>
                  </a:lnTo>
                  <a:lnTo>
                    <a:pt x="45" y="24"/>
                  </a:lnTo>
                  <a:lnTo>
                    <a:pt x="47" y="21"/>
                  </a:lnTo>
                  <a:lnTo>
                    <a:pt x="49" y="21"/>
                  </a:lnTo>
                  <a:lnTo>
                    <a:pt x="49" y="19"/>
                  </a:lnTo>
                  <a:lnTo>
                    <a:pt x="51" y="17"/>
                  </a:lnTo>
                  <a:lnTo>
                    <a:pt x="52" y="17"/>
                  </a:lnTo>
                  <a:lnTo>
                    <a:pt x="52" y="16"/>
                  </a:lnTo>
                  <a:lnTo>
                    <a:pt x="54" y="16"/>
                  </a:lnTo>
                  <a:lnTo>
                    <a:pt x="56" y="16"/>
                  </a:lnTo>
                  <a:lnTo>
                    <a:pt x="56" y="17"/>
                  </a:lnTo>
                  <a:lnTo>
                    <a:pt x="57" y="17"/>
                  </a:lnTo>
                  <a:lnTo>
                    <a:pt x="59" y="17"/>
                  </a:lnTo>
                  <a:lnTo>
                    <a:pt x="59" y="16"/>
                  </a:lnTo>
                  <a:lnTo>
                    <a:pt x="61" y="16"/>
                  </a:lnTo>
                  <a:lnTo>
                    <a:pt x="62" y="14"/>
                  </a:lnTo>
                  <a:lnTo>
                    <a:pt x="64" y="14"/>
                  </a:lnTo>
                  <a:lnTo>
                    <a:pt x="64" y="12"/>
                  </a:lnTo>
                  <a:lnTo>
                    <a:pt x="66" y="12"/>
                  </a:lnTo>
                  <a:lnTo>
                    <a:pt x="68" y="12"/>
                  </a:lnTo>
                  <a:lnTo>
                    <a:pt x="68" y="12"/>
                  </a:lnTo>
                  <a:lnTo>
                    <a:pt x="69" y="12"/>
                  </a:lnTo>
                  <a:lnTo>
                    <a:pt x="71" y="12"/>
                  </a:lnTo>
                  <a:lnTo>
                    <a:pt x="71" y="12"/>
                  </a:lnTo>
                  <a:lnTo>
                    <a:pt x="71" y="10"/>
                  </a:lnTo>
                  <a:lnTo>
                    <a:pt x="68" y="9"/>
                  </a:lnTo>
                  <a:lnTo>
                    <a:pt x="66" y="7"/>
                  </a:lnTo>
                  <a:lnTo>
                    <a:pt x="66" y="7"/>
                  </a:lnTo>
                  <a:lnTo>
                    <a:pt x="66" y="10"/>
                  </a:lnTo>
                  <a:lnTo>
                    <a:pt x="64" y="9"/>
                  </a:lnTo>
                  <a:lnTo>
                    <a:pt x="61" y="9"/>
                  </a:lnTo>
                  <a:lnTo>
                    <a:pt x="61" y="9"/>
                  </a:lnTo>
                  <a:lnTo>
                    <a:pt x="57" y="9"/>
                  </a:lnTo>
                  <a:lnTo>
                    <a:pt x="56" y="9"/>
                  </a:lnTo>
                  <a:lnTo>
                    <a:pt x="57" y="7"/>
                  </a:lnTo>
                  <a:lnTo>
                    <a:pt x="57" y="7"/>
                  </a:lnTo>
                  <a:lnTo>
                    <a:pt x="57" y="5"/>
                  </a:lnTo>
                  <a:lnTo>
                    <a:pt x="59" y="5"/>
                  </a:lnTo>
                  <a:lnTo>
                    <a:pt x="61" y="5"/>
                  </a:lnTo>
                  <a:lnTo>
                    <a:pt x="64" y="7"/>
                  </a:lnTo>
                  <a:lnTo>
                    <a:pt x="64" y="7"/>
                  </a:lnTo>
                  <a:lnTo>
                    <a:pt x="62" y="5"/>
                  </a:lnTo>
                  <a:lnTo>
                    <a:pt x="59" y="4"/>
                  </a:lnTo>
                  <a:lnTo>
                    <a:pt x="57" y="4"/>
                  </a:lnTo>
                  <a:lnTo>
                    <a:pt x="56" y="4"/>
                  </a:lnTo>
                  <a:lnTo>
                    <a:pt x="54" y="4"/>
                  </a:lnTo>
                  <a:lnTo>
                    <a:pt x="54" y="5"/>
                  </a:lnTo>
                  <a:lnTo>
                    <a:pt x="52" y="4"/>
                  </a:lnTo>
                  <a:lnTo>
                    <a:pt x="49" y="4"/>
                  </a:lnTo>
                  <a:lnTo>
                    <a:pt x="44" y="4"/>
                  </a:lnTo>
                  <a:lnTo>
                    <a:pt x="40" y="0"/>
                  </a:lnTo>
                  <a:lnTo>
                    <a:pt x="39" y="0"/>
                  </a:lnTo>
                  <a:lnTo>
                    <a:pt x="39" y="2"/>
                  </a:lnTo>
                  <a:lnTo>
                    <a:pt x="39" y="2"/>
                  </a:lnTo>
                  <a:lnTo>
                    <a:pt x="37" y="2"/>
                  </a:lnTo>
                  <a:lnTo>
                    <a:pt x="37" y="4"/>
                  </a:lnTo>
                  <a:lnTo>
                    <a:pt x="35" y="2"/>
                  </a:lnTo>
                  <a:lnTo>
                    <a:pt x="32" y="4"/>
                  </a:lnTo>
                  <a:lnTo>
                    <a:pt x="27" y="4"/>
                  </a:lnTo>
                  <a:lnTo>
                    <a:pt x="20" y="4"/>
                  </a:lnTo>
                  <a:lnTo>
                    <a:pt x="18" y="5"/>
                  </a:lnTo>
                  <a:lnTo>
                    <a:pt x="17" y="4"/>
                  </a:lnTo>
                  <a:lnTo>
                    <a:pt x="17" y="5"/>
                  </a:lnTo>
                  <a:lnTo>
                    <a:pt x="15" y="5"/>
                  </a:lnTo>
                  <a:lnTo>
                    <a:pt x="13" y="7"/>
                  </a:lnTo>
                  <a:lnTo>
                    <a:pt x="12" y="9"/>
                  </a:lnTo>
                  <a:lnTo>
                    <a:pt x="10" y="9"/>
                  </a:lnTo>
                  <a:lnTo>
                    <a:pt x="6" y="12"/>
                  </a:lnTo>
                  <a:lnTo>
                    <a:pt x="5" y="14"/>
                  </a:lnTo>
                  <a:lnTo>
                    <a:pt x="5" y="16"/>
                  </a:lnTo>
                  <a:lnTo>
                    <a:pt x="5" y="19"/>
                  </a:lnTo>
                  <a:lnTo>
                    <a:pt x="1" y="21"/>
                  </a:lnTo>
                  <a:lnTo>
                    <a:pt x="1" y="21"/>
                  </a:lnTo>
                  <a:lnTo>
                    <a:pt x="1" y="22"/>
                  </a:lnTo>
                  <a:lnTo>
                    <a:pt x="1" y="22"/>
                  </a:lnTo>
                  <a:lnTo>
                    <a:pt x="0" y="27"/>
                  </a:lnTo>
                  <a:lnTo>
                    <a:pt x="1" y="29"/>
                  </a:lnTo>
                  <a:lnTo>
                    <a:pt x="1" y="29"/>
                  </a:lnTo>
                  <a:lnTo>
                    <a:pt x="6" y="31"/>
                  </a:lnTo>
                  <a:lnTo>
                    <a:pt x="10" y="33"/>
                  </a:lnTo>
                  <a:lnTo>
                    <a:pt x="10" y="33"/>
                  </a:lnTo>
                  <a:lnTo>
                    <a:pt x="8" y="31"/>
                  </a:lnTo>
                  <a:lnTo>
                    <a:pt x="8" y="31"/>
                  </a:lnTo>
                  <a:lnTo>
                    <a:pt x="12" y="31"/>
                  </a:lnTo>
                  <a:lnTo>
                    <a:pt x="13" y="33"/>
                  </a:lnTo>
                  <a:lnTo>
                    <a:pt x="13" y="34"/>
                  </a:lnTo>
                  <a:lnTo>
                    <a:pt x="18" y="34"/>
                  </a:lnTo>
                  <a:lnTo>
                    <a:pt x="20" y="33"/>
                  </a:lnTo>
                  <a:lnTo>
                    <a:pt x="20" y="31"/>
                  </a:lnTo>
                  <a:lnTo>
                    <a:pt x="20" y="31"/>
                  </a:lnTo>
                  <a:lnTo>
                    <a:pt x="22" y="31"/>
                  </a:lnTo>
                  <a:lnTo>
                    <a:pt x="22" y="33"/>
                  </a:lnTo>
                  <a:lnTo>
                    <a:pt x="22" y="33"/>
                  </a:lnTo>
                  <a:lnTo>
                    <a:pt x="23" y="31"/>
                  </a:lnTo>
                  <a:lnTo>
                    <a:pt x="23" y="33"/>
                  </a:lnTo>
                  <a:lnTo>
                    <a:pt x="23" y="33"/>
                  </a:lnTo>
                  <a:lnTo>
                    <a:pt x="25" y="34"/>
                  </a:lnTo>
                  <a:lnTo>
                    <a:pt x="25" y="34"/>
                  </a:lnTo>
                  <a:lnTo>
                    <a:pt x="25" y="3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4" name="Freeform 182"/>
            <p:cNvSpPr>
              <a:spLocks/>
            </p:cNvSpPr>
            <p:nvPr/>
          </p:nvSpPr>
          <p:spPr bwMode="auto">
            <a:xfrm>
              <a:off x="2162605" y="4249870"/>
              <a:ext cx="60450" cy="36271"/>
            </a:xfrm>
            <a:custGeom>
              <a:avLst/>
              <a:gdLst>
                <a:gd name="T0" fmla="*/ 8 w 25"/>
                <a:gd name="T1" fmla="*/ 0 h 15"/>
                <a:gd name="T2" fmla="*/ 10 w 25"/>
                <a:gd name="T3" fmla="*/ 0 h 15"/>
                <a:gd name="T4" fmla="*/ 11 w 25"/>
                <a:gd name="T5" fmla="*/ 0 h 15"/>
                <a:gd name="T6" fmla="*/ 11 w 25"/>
                <a:gd name="T7" fmla="*/ 2 h 15"/>
                <a:gd name="T8" fmla="*/ 13 w 25"/>
                <a:gd name="T9" fmla="*/ 2 h 15"/>
                <a:gd name="T10" fmla="*/ 15 w 25"/>
                <a:gd name="T11" fmla="*/ 2 h 15"/>
                <a:gd name="T12" fmla="*/ 17 w 25"/>
                <a:gd name="T13" fmla="*/ 2 h 15"/>
                <a:gd name="T14" fmla="*/ 18 w 25"/>
                <a:gd name="T15" fmla="*/ 3 h 15"/>
                <a:gd name="T16" fmla="*/ 18 w 25"/>
                <a:gd name="T17" fmla="*/ 5 h 15"/>
                <a:gd name="T18" fmla="*/ 20 w 25"/>
                <a:gd name="T19" fmla="*/ 7 h 15"/>
                <a:gd name="T20" fmla="*/ 20 w 25"/>
                <a:gd name="T21" fmla="*/ 5 h 15"/>
                <a:gd name="T22" fmla="*/ 22 w 25"/>
                <a:gd name="T23" fmla="*/ 3 h 15"/>
                <a:gd name="T24" fmla="*/ 23 w 25"/>
                <a:gd name="T25" fmla="*/ 3 h 15"/>
                <a:gd name="T26" fmla="*/ 23 w 25"/>
                <a:gd name="T27" fmla="*/ 3 h 15"/>
                <a:gd name="T28" fmla="*/ 25 w 25"/>
                <a:gd name="T29" fmla="*/ 5 h 15"/>
                <a:gd name="T30" fmla="*/ 25 w 25"/>
                <a:gd name="T31" fmla="*/ 7 h 15"/>
                <a:gd name="T32" fmla="*/ 25 w 25"/>
                <a:gd name="T33" fmla="*/ 8 h 15"/>
                <a:gd name="T34" fmla="*/ 25 w 25"/>
                <a:gd name="T35" fmla="*/ 8 h 15"/>
                <a:gd name="T36" fmla="*/ 25 w 25"/>
                <a:gd name="T37" fmla="*/ 10 h 15"/>
                <a:gd name="T38" fmla="*/ 25 w 25"/>
                <a:gd name="T39" fmla="*/ 12 h 15"/>
                <a:gd name="T40" fmla="*/ 25 w 25"/>
                <a:gd name="T41" fmla="*/ 12 h 15"/>
                <a:gd name="T42" fmla="*/ 25 w 25"/>
                <a:gd name="T43" fmla="*/ 14 h 15"/>
                <a:gd name="T44" fmla="*/ 23 w 25"/>
                <a:gd name="T45" fmla="*/ 15 h 15"/>
                <a:gd name="T46" fmla="*/ 18 w 25"/>
                <a:gd name="T47" fmla="*/ 15 h 15"/>
                <a:gd name="T48" fmla="*/ 18 w 25"/>
                <a:gd name="T49" fmla="*/ 14 h 15"/>
                <a:gd name="T50" fmla="*/ 17 w 25"/>
                <a:gd name="T51" fmla="*/ 12 h 15"/>
                <a:gd name="T52" fmla="*/ 13 w 25"/>
                <a:gd name="T53" fmla="*/ 12 h 15"/>
                <a:gd name="T54" fmla="*/ 13 w 25"/>
                <a:gd name="T55" fmla="*/ 12 h 15"/>
                <a:gd name="T56" fmla="*/ 15 w 25"/>
                <a:gd name="T57" fmla="*/ 14 h 15"/>
                <a:gd name="T58" fmla="*/ 15 w 25"/>
                <a:gd name="T59" fmla="*/ 14 h 15"/>
                <a:gd name="T60" fmla="*/ 11 w 25"/>
                <a:gd name="T61" fmla="*/ 12 h 15"/>
                <a:gd name="T62" fmla="*/ 6 w 25"/>
                <a:gd name="T63" fmla="*/ 10 h 15"/>
                <a:gd name="T64" fmla="*/ 6 w 25"/>
                <a:gd name="T65" fmla="*/ 10 h 15"/>
                <a:gd name="T66" fmla="*/ 3 w 25"/>
                <a:gd name="T67" fmla="*/ 10 h 15"/>
                <a:gd name="T68" fmla="*/ 1 w 25"/>
                <a:gd name="T69" fmla="*/ 8 h 15"/>
                <a:gd name="T70" fmla="*/ 0 w 25"/>
                <a:gd name="T71" fmla="*/ 8 h 15"/>
                <a:gd name="T72" fmla="*/ 0 w 25"/>
                <a:gd name="T73" fmla="*/ 8 h 15"/>
                <a:gd name="T74" fmla="*/ 0 w 25"/>
                <a:gd name="T75" fmla="*/ 7 h 15"/>
                <a:gd name="T76" fmla="*/ 0 w 25"/>
                <a:gd name="T77" fmla="*/ 7 h 15"/>
                <a:gd name="T78" fmla="*/ 1 w 25"/>
                <a:gd name="T79" fmla="*/ 3 h 15"/>
                <a:gd name="T80" fmla="*/ 5 w 25"/>
                <a:gd name="T81" fmla="*/ 3 h 15"/>
                <a:gd name="T82" fmla="*/ 6 w 25"/>
                <a:gd name="T83" fmla="*/ 3 h 15"/>
                <a:gd name="T84" fmla="*/ 6 w 25"/>
                <a:gd name="T85" fmla="*/ 2 h 15"/>
                <a:gd name="T86" fmla="*/ 8 w 25"/>
                <a:gd name="T87" fmla="*/ 0 h 15"/>
                <a:gd name="T88" fmla="*/ 8 w 25"/>
                <a:gd name="T8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15">
                  <a:moveTo>
                    <a:pt x="8" y="0"/>
                  </a:moveTo>
                  <a:lnTo>
                    <a:pt x="10" y="0"/>
                  </a:lnTo>
                  <a:lnTo>
                    <a:pt x="11" y="0"/>
                  </a:lnTo>
                  <a:lnTo>
                    <a:pt x="11" y="2"/>
                  </a:lnTo>
                  <a:lnTo>
                    <a:pt x="13" y="2"/>
                  </a:lnTo>
                  <a:lnTo>
                    <a:pt x="15" y="2"/>
                  </a:lnTo>
                  <a:lnTo>
                    <a:pt x="17" y="2"/>
                  </a:lnTo>
                  <a:lnTo>
                    <a:pt x="18" y="3"/>
                  </a:lnTo>
                  <a:lnTo>
                    <a:pt x="18" y="5"/>
                  </a:lnTo>
                  <a:lnTo>
                    <a:pt x="20" y="7"/>
                  </a:lnTo>
                  <a:lnTo>
                    <a:pt x="20" y="5"/>
                  </a:lnTo>
                  <a:lnTo>
                    <a:pt x="22" y="3"/>
                  </a:lnTo>
                  <a:lnTo>
                    <a:pt x="23" y="3"/>
                  </a:lnTo>
                  <a:lnTo>
                    <a:pt x="23" y="3"/>
                  </a:lnTo>
                  <a:lnTo>
                    <a:pt x="25" y="5"/>
                  </a:lnTo>
                  <a:lnTo>
                    <a:pt x="25" y="7"/>
                  </a:lnTo>
                  <a:lnTo>
                    <a:pt x="25" y="8"/>
                  </a:lnTo>
                  <a:lnTo>
                    <a:pt x="25" y="8"/>
                  </a:lnTo>
                  <a:lnTo>
                    <a:pt x="25" y="10"/>
                  </a:lnTo>
                  <a:lnTo>
                    <a:pt x="25" y="12"/>
                  </a:lnTo>
                  <a:lnTo>
                    <a:pt x="25" y="12"/>
                  </a:lnTo>
                  <a:lnTo>
                    <a:pt x="25" y="14"/>
                  </a:lnTo>
                  <a:lnTo>
                    <a:pt x="23" y="15"/>
                  </a:lnTo>
                  <a:lnTo>
                    <a:pt x="18" y="15"/>
                  </a:lnTo>
                  <a:lnTo>
                    <a:pt x="18" y="14"/>
                  </a:lnTo>
                  <a:lnTo>
                    <a:pt x="17" y="12"/>
                  </a:lnTo>
                  <a:lnTo>
                    <a:pt x="13" y="12"/>
                  </a:lnTo>
                  <a:lnTo>
                    <a:pt x="13" y="12"/>
                  </a:lnTo>
                  <a:lnTo>
                    <a:pt x="15" y="14"/>
                  </a:lnTo>
                  <a:lnTo>
                    <a:pt x="15" y="14"/>
                  </a:lnTo>
                  <a:lnTo>
                    <a:pt x="11" y="12"/>
                  </a:lnTo>
                  <a:lnTo>
                    <a:pt x="6" y="10"/>
                  </a:lnTo>
                  <a:lnTo>
                    <a:pt x="6" y="10"/>
                  </a:lnTo>
                  <a:lnTo>
                    <a:pt x="3" y="10"/>
                  </a:lnTo>
                  <a:lnTo>
                    <a:pt x="1" y="8"/>
                  </a:lnTo>
                  <a:lnTo>
                    <a:pt x="0" y="8"/>
                  </a:lnTo>
                  <a:lnTo>
                    <a:pt x="0" y="8"/>
                  </a:lnTo>
                  <a:lnTo>
                    <a:pt x="0" y="7"/>
                  </a:lnTo>
                  <a:lnTo>
                    <a:pt x="0" y="7"/>
                  </a:lnTo>
                  <a:lnTo>
                    <a:pt x="1" y="3"/>
                  </a:lnTo>
                  <a:lnTo>
                    <a:pt x="5" y="3"/>
                  </a:lnTo>
                  <a:lnTo>
                    <a:pt x="6" y="3"/>
                  </a:lnTo>
                  <a:lnTo>
                    <a:pt x="6" y="2"/>
                  </a:lnTo>
                  <a:lnTo>
                    <a:pt x="8" y="0"/>
                  </a:lnTo>
                  <a:lnTo>
                    <a:pt x="8"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5" name="Freeform 183"/>
            <p:cNvSpPr>
              <a:spLocks/>
            </p:cNvSpPr>
            <p:nvPr/>
          </p:nvSpPr>
          <p:spPr bwMode="auto">
            <a:xfrm>
              <a:off x="2189204" y="4143479"/>
              <a:ext cx="29016" cy="65286"/>
            </a:xfrm>
            <a:custGeom>
              <a:avLst/>
              <a:gdLst>
                <a:gd name="T0" fmla="*/ 0 w 12"/>
                <a:gd name="T1" fmla="*/ 6 h 27"/>
                <a:gd name="T2" fmla="*/ 0 w 12"/>
                <a:gd name="T3" fmla="*/ 6 h 27"/>
                <a:gd name="T4" fmla="*/ 0 w 12"/>
                <a:gd name="T5" fmla="*/ 5 h 27"/>
                <a:gd name="T6" fmla="*/ 2 w 12"/>
                <a:gd name="T7" fmla="*/ 5 h 27"/>
                <a:gd name="T8" fmla="*/ 2 w 12"/>
                <a:gd name="T9" fmla="*/ 5 h 27"/>
                <a:gd name="T10" fmla="*/ 2 w 12"/>
                <a:gd name="T11" fmla="*/ 5 h 27"/>
                <a:gd name="T12" fmla="*/ 4 w 12"/>
                <a:gd name="T13" fmla="*/ 5 h 27"/>
                <a:gd name="T14" fmla="*/ 4 w 12"/>
                <a:gd name="T15" fmla="*/ 5 h 27"/>
                <a:gd name="T16" fmla="*/ 4 w 12"/>
                <a:gd name="T17" fmla="*/ 5 h 27"/>
                <a:gd name="T18" fmla="*/ 6 w 12"/>
                <a:gd name="T19" fmla="*/ 5 h 27"/>
                <a:gd name="T20" fmla="*/ 6 w 12"/>
                <a:gd name="T21" fmla="*/ 3 h 27"/>
                <a:gd name="T22" fmla="*/ 7 w 12"/>
                <a:gd name="T23" fmla="*/ 1 h 27"/>
                <a:gd name="T24" fmla="*/ 7 w 12"/>
                <a:gd name="T25" fmla="*/ 0 h 27"/>
                <a:gd name="T26" fmla="*/ 9 w 12"/>
                <a:gd name="T27" fmla="*/ 0 h 27"/>
                <a:gd name="T28" fmla="*/ 9 w 12"/>
                <a:gd name="T29" fmla="*/ 0 h 27"/>
                <a:gd name="T30" fmla="*/ 9 w 12"/>
                <a:gd name="T31" fmla="*/ 0 h 27"/>
                <a:gd name="T32" fmla="*/ 11 w 12"/>
                <a:gd name="T33" fmla="*/ 0 h 27"/>
                <a:gd name="T34" fmla="*/ 12 w 12"/>
                <a:gd name="T35" fmla="*/ 0 h 27"/>
                <a:gd name="T36" fmla="*/ 12 w 12"/>
                <a:gd name="T37" fmla="*/ 1 h 27"/>
                <a:gd name="T38" fmla="*/ 12 w 12"/>
                <a:gd name="T39" fmla="*/ 1 h 27"/>
                <a:gd name="T40" fmla="*/ 12 w 12"/>
                <a:gd name="T41" fmla="*/ 6 h 27"/>
                <a:gd name="T42" fmla="*/ 11 w 12"/>
                <a:gd name="T43" fmla="*/ 8 h 27"/>
                <a:gd name="T44" fmla="*/ 11 w 12"/>
                <a:gd name="T45" fmla="*/ 12 h 27"/>
                <a:gd name="T46" fmla="*/ 11 w 12"/>
                <a:gd name="T47" fmla="*/ 13 h 27"/>
                <a:gd name="T48" fmla="*/ 11 w 12"/>
                <a:gd name="T49" fmla="*/ 17 h 27"/>
                <a:gd name="T50" fmla="*/ 11 w 12"/>
                <a:gd name="T51" fmla="*/ 20 h 27"/>
                <a:gd name="T52" fmla="*/ 7 w 12"/>
                <a:gd name="T53" fmla="*/ 23 h 27"/>
                <a:gd name="T54" fmla="*/ 6 w 12"/>
                <a:gd name="T55" fmla="*/ 23 h 27"/>
                <a:gd name="T56" fmla="*/ 4 w 12"/>
                <a:gd name="T57" fmla="*/ 25 h 27"/>
                <a:gd name="T58" fmla="*/ 4 w 12"/>
                <a:gd name="T59" fmla="*/ 27 h 27"/>
                <a:gd name="T60" fmla="*/ 4 w 12"/>
                <a:gd name="T61" fmla="*/ 27 h 27"/>
                <a:gd name="T62" fmla="*/ 2 w 12"/>
                <a:gd name="T63" fmla="*/ 27 h 27"/>
                <a:gd name="T64" fmla="*/ 0 w 12"/>
                <a:gd name="T65" fmla="*/ 27 h 27"/>
                <a:gd name="T66" fmla="*/ 0 w 12"/>
                <a:gd name="T67" fmla="*/ 27 h 27"/>
                <a:gd name="T68" fmla="*/ 0 w 12"/>
                <a:gd name="T69" fmla="*/ 6 h 27"/>
                <a:gd name="T70" fmla="*/ 0 w 12"/>
                <a:gd name="T71" fmla="*/ 6 h 27"/>
                <a:gd name="T72" fmla="*/ 0 w 12"/>
                <a:gd name="T73"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27">
                  <a:moveTo>
                    <a:pt x="0" y="6"/>
                  </a:moveTo>
                  <a:lnTo>
                    <a:pt x="0" y="6"/>
                  </a:lnTo>
                  <a:lnTo>
                    <a:pt x="0" y="5"/>
                  </a:lnTo>
                  <a:lnTo>
                    <a:pt x="2" y="5"/>
                  </a:lnTo>
                  <a:lnTo>
                    <a:pt x="2" y="5"/>
                  </a:lnTo>
                  <a:lnTo>
                    <a:pt x="2" y="5"/>
                  </a:lnTo>
                  <a:lnTo>
                    <a:pt x="4" y="5"/>
                  </a:lnTo>
                  <a:lnTo>
                    <a:pt x="4" y="5"/>
                  </a:lnTo>
                  <a:lnTo>
                    <a:pt x="4" y="5"/>
                  </a:lnTo>
                  <a:lnTo>
                    <a:pt x="6" y="5"/>
                  </a:lnTo>
                  <a:lnTo>
                    <a:pt x="6" y="3"/>
                  </a:lnTo>
                  <a:lnTo>
                    <a:pt x="7" y="1"/>
                  </a:lnTo>
                  <a:lnTo>
                    <a:pt x="7" y="0"/>
                  </a:lnTo>
                  <a:lnTo>
                    <a:pt x="9" y="0"/>
                  </a:lnTo>
                  <a:lnTo>
                    <a:pt x="9" y="0"/>
                  </a:lnTo>
                  <a:lnTo>
                    <a:pt x="9" y="0"/>
                  </a:lnTo>
                  <a:lnTo>
                    <a:pt x="11" y="0"/>
                  </a:lnTo>
                  <a:lnTo>
                    <a:pt x="12" y="0"/>
                  </a:lnTo>
                  <a:lnTo>
                    <a:pt x="12" y="1"/>
                  </a:lnTo>
                  <a:lnTo>
                    <a:pt x="12" y="1"/>
                  </a:lnTo>
                  <a:lnTo>
                    <a:pt x="12" y="6"/>
                  </a:lnTo>
                  <a:lnTo>
                    <a:pt x="11" y="8"/>
                  </a:lnTo>
                  <a:lnTo>
                    <a:pt x="11" y="12"/>
                  </a:lnTo>
                  <a:lnTo>
                    <a:pt x="11" y="13"/>
                  </a:lnTo>
                  <a:lnTo>
                    <a:pt x="11" y="17"/>
                  </a:lnTo>
                  <a:lnTo>
                    <a:pt x="11" y="20"/>
                  </a:lnTo>
                  <a:lnTo>
                    <a:pt x="7" y="23"/>
                  </a:lnTo>
                  <a:lnTo>
                    <a:pt x="6" y="23"/>
                  </a:lnTo>
                  <a:lnTo>
                    <a:pt x="4" y="25"/>
                  </a:lnTo>
                  <a:lnTo>
                    <a:pt x="4" y="27"/>
                  </a:lnTo>
                  <a:lnTo>
                    <a:pt x="4" y="27"/>
                  </a:lnTo>
                  <a:lnTo>
                    <a:pt x="2" y="27"/>
                  </a:lnTo>
                  <a:lnTo>
                    <a:pt x="0" y="27"/>
                  </a:lnTo>
                  <a:lnTo>
                    <a:pt x="0" y="27"/>
                  </a:lnTo>
                  <a:lnTo>
                    <a:pt x="0" y="6"/>
                  </a:lnTo>
                  <a:lnTo>
                    <a:pt x="0" y="6"/>
                  </a:ln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6" name="Freeform 184"/>
            <p:cNvSpPr>
              <a:spLocks/>
            </p:cNvSpPr>
            <p:nvPr/>
          </p:nvSpPr>
          <p:spPr bwMode="auto">
            <a:xfrm>
              <a:off x="2106992" y="4157987"/>
              <a:ext cx="108810" cy="111227"/>
            </a:xfrm>
            <a:custGeom>
              <a:avLst/>
              <a:gdLst>
                <a:gd name="T0" fmla="*/ 23 w 45"/>
                <a:gd name="T1" fmla="*/ 46 h 46"/>
                <a:gd name="T2" fmla="*/ 23 w 45"/>
                <a:gd name="T3" fmla="*/ 45 h 46"/>
                <a:gd name="T4" fmla="*/ 23 w 45"/>
                <a:gd name="T5" fmla="*/ 45 h 46"/>
                <a:gd name="T6" fmla="*/ 24 w 45"/>
                <a:gd name="T7" fmla="*/ 41 h 46"/>
                <a:gd name="T8" fmla="*/ 28 w 45"/>
                <a:gd name="T9" fmla="*/ 41 h 46"/>
                <a:gd name="T10" fmla="*/ 29 w 45"/>
                <a:gd name="T11" fmla="*/ 41 h 46"/>
                <a:gd name="T12" fmla="*/ 29 w 45"/>
                <a:gd name="T13" fmla="*/ 40 h 46"/>
                <a:gd name="T14" fmla="*/ 33 w 45"/>
                <a:gd name="T15" fmla="*/ 38 h 46"/>
                <a:gd name="T16" fmla="*/ 33 w 45"/>
                <a:gd name="T17" fmla="*/ 35 h 46"/>
                <a:gd name="T18" fmla="*/ 33 w 45"/>
                <a:gd name="T19" fmla="*/ 33 h 46"/>
                <a:gd name="T20" fmla="*/ 34 w 45"/>
                <a:gd name="T21" fmla="*/ 31 h 46"/>
                <a:gd name="T22" fmla="*/ 38 w 45"/>
                <a:gd name="T23" fmla="*/ 28 h 46"/>
                <a:gd name="T24" fmla="*/ 40 w 45"/>
                <a:gd name="T25" fmla="*/ 28 h 46"/>
                <a:gd name="T26" fmla="*/ 41 w 45"/>
                <a:gd name="T27" fmla="*/ 26 h 46"/>
                <a:gd name="T28" fmla="*/ 43 w 45"/>
                <a:gd name="T29" fmla="*/ 24 h 46"/>
                <a:gd name="T30" fmla="*/ 45 w 45"/>
                <a:gd name="T31" fmla="*/ 24 h 46"/>
                <a:gd name="T32" fmla="*/ 45 w 45"/>
                <a:gd name="T33" fmla="*/ 23 h 46"/>
                <a:gd name="T34" fmla="*/ 43 w 45"/>
                <a:gd name="T35" fmla="*/ 23 h 46"/>
                <a:gd name="T36" fmla="*/ 41 w 45"/>
                <a:gd name="T37" fmla="*/ 23 h 46"/>
                <a:gd name="T38" fmla="*/ 41 w 45"/>
                <a:gd name="T39" fmla="*/ 23 h 46"/>
                <a:gd name="T40" fmla="*/ 40 w 45"/>
                <a:gd name="T41" fmla="*/ 23 h 46"/>
                <a:gd name="T42" fmla="*/ 38 w 45"/>
                <a:gd name="T43" fmla="*/ 23 h 46"/>
                <a:gd name="T44" fmla="*/ 38 w 45"/>
                <a:gd name="T45" fmla="*/ 21 h 46"/>
                <a:gd name="T46" fmla="*/ 36 w 45"/>
                <a:gd name="T47" fmla="*/ 21 h 46"/>
                <a:gd name="T48" fmla="*/ 34 w 45"/>
                <a:gd name="T49" fmla="*/ 21 h 46"/>
                <a:gd name="T50" fmla="*/ 34 w 45"/>
                <a:gd name="T51" fmla="*/ 21 h 46"/>
                <a:gd name="T52" fmla="*/ 34 w 45"/>
                <a:gd name="T53" fmla="*/ 0 h 46"/>
                <a:gd name="T54" fmla="*/ 34 w 45"/>
                <a:gd name="T55" fmla="*/ 0 h 46"/>
                <a:gd name="T56" fmla="*/ 16 w 45"/>
                <a:gd name="T57" fmla="*/ 0 h 46"/>
                <a:gd name="T58" fmla="*/ 16 w 45"/>
                <a:gd name="T59" fmla="*/ 6 h 46"/>
                <a:gd name="T60" fmla="*/ 11 w 45"/>
                <a:gd name="T61" fmla="*/ 6 h 46"/>
                <a:gd name="T62" fmla="*/ 12 w 45"/>
                <a:gd name="T63" fmla="*/ 7 h 46"/>
                <a:gd name="T64" fmla="*/ 12 w 45"/>
                <a:gd name="T65" fmla="*/ 9 h 46"/>
                <a:gd name="T66" fmla="*/ 14 w 45"/>
                <a:gd name="T67" fmla="*/ 11 h 46"/>
                <a:gd name="T68" fmla="*/ 16 w 45"/>
                <a:gd name="T69" fmla="*/ 12 h 46"/>
                <a:gd name="T70" fmla="*/ 17 w 45"/>
                <a:gd name="T71" fmla="*/ 12 h 46"/>
                <a:gd name="T72" fmla="*/ 17 w 45"/>
                <a:gd name="T73" fmla="*/ 14 h 46"/>
                <a:gd name="T74" fmla="*/ 19 w 45"/>
                <a:gd name="T75" fmla="*/ 14 h 46"/>
                <a:gd name="T76" fmla="*/ 19 w 45"/>
                <a:gd name="T77" fmla="*/ 16 h 46"/>
                <a:gd name="T78" fmla="*/ 21 w 45"/>
                <a:gd name="T79" fmla="*/ 16 h 46"/>
                <a:gd name="T80" fmla="*/ 23 w 45"/>
                <a:gd name="T81" fmla="*/ 16 h 46"/>
                <a:gd name="T82" fmla="*/ 23 w 45"/>
                <a:gd name="T83" fmla="*/ 17 h 46"/>
                <a:gd name="T84" fmla="*/ 21 w 45"/>
                <a:gd name="T85" fmla="*/ 19 h 46"/>
                <a:gd name="T86" fmla="*/ 7 w 45"/>
                <a:gd name="T87" fmla="*/ 19 h 46"/>
                <a:gd name="T88" fmla="*/ 0 w 45"/>
                <a:gd name="T89" fmla="*/ 29 h 46"/>
                <a:gd name="T90" fmla="*/ 0 w 45"/>
                <a:gd name="T91" fmla="*/ 31 h 46"/>
                <a:gd name="T92" fmla="*/ 2 w 45"/>
                <a:gd name="T93" fmla="*/ 31 h 46"/>
                <a:gd name="T94" fmla="*/ 0 w 45"/>
                <a:gd name="T95" fmla="*/ 33 h 46"/>
                <a:gd name="T96" fmla="*/ 2 w 45"/>
                <a:gd name="T97" fmla="*/ 33 h 46"/>
                <a:gd name="T98" fmla="*/ 2 w 45"/>
                <a:gd name="T99" fmla="*/ 35 h 46"/>
                <a:gd name="T100" fmla="*/ 2 w 45"/>
                <a:gd name="T101" fmla="*/ 35 h 46"/>
                <a:gd name="T102" fmla="*/ 0 w 45"/>
                <a:gd name="T103" fmla="*/ 36 h 46"/>
                <a:gd name="T104" fmla="*/ 0 w 45"/>
                <a:gd name="T105" fmla="*/ 36 h 46"/>
                <a:gd name="T106" fmla="*/ 0 w 45"/>
                <a:gd name="T107" fmla="*/ 36 h 46"/>
                <a:gd name="T108" fmla="*/ 2 w 45"/>
                <a:gd name="T109" fmla="*/ 40 h 46"/>
                <a:gd name="T110" fmla="*/ 4 w 45"/>
                <a:gd name="T111" fmla="*/ 41 h 46"/>
                <a:gd name="T112" fmla="*/ 6 w 45"/>
                <a:gd name="T113" fmla="*/ 41 h 46"/>
                <a:gd name="T114" fmla="*/ 6 w 45"/>
                <a:gd name="T115" fmla="*/ 43 h 46"/>
                <a:gd name="T116" fmla="*/ 12 w 45"/>
                <a:gd name="T117" fmla="*/ 45 h 46"/>
                <a:gd name="T118" fmla="*/ 16 w 45"/>
                <a:gd name="T119" fmla="*/ 45 h 46"/>
                <a:gd name="T120" fmla="*/ 17 w 45"/>
                <a:gd name="T121" fmla="*/ 45 h 46"/>
                <a:gd name="T122" fmla="*/ 23 w 45"/>
                <a:gd name="T123" fmla="*/ 46 h 46"/>
                <a:gd name="T124" fmla="*/ 23 w 45"/>
                <a:gd name="T1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 h="46">
                  <a:moveTo>
                    <a:pt x="23" y="46"/>
                  </a:moveTo>
                  <a:lnTo>
                    <a:pt x="23" y="45"/>
                  </a:lnTo>
                  <a:lnTo>
                    <a:pt x="23" y="45"/>
                  </a:lnTo>
                  <a:lnTo>
                    <a:pt x="24" y="41"/>
                  </a:lnTo>
                  <a:lnTo>
                    <a:pt x="28" y="41"/>
                  </a:lnTo>
                  <a:lnTo>
                    <a:pt x="29" y="41"/>
                  </a:lnTo>
                  <a:lnTo>
                    <a:pt x="29" y="40"/>
                  </a:lnTo>
                  <a:lnTo>
                    <a:pt x="33" y="38"/>
                  </a:lnTo>
                  <a:lnTo>
                    <a:pt x="33" y="35"/>
                  </a:lnTo>
                  <a:lnTo>
                    <a:pt x="33" y="33"/>
                  </a:lnTo>
                  <a:lnTo>
                    <a:pt x="34" y="31"/>
                  </a:lnTo>
                  <a:lnTo>
                    <a:pt x="38" y="28"/>
                  </a:lnTo>
                  <a:lnTo>
                    <a:pt x="40" y="28"/>
                  </a:lnTo>
                  <a:lnTo>
                    <a:pt x="41" y="26"/>
                  </a:lnTo>
                  <a:lnTo>
                    <a:pt x="43" y="24"/>
                  </a:lnTo>
                  <a:lnTo>
                    <a:pt x="45" y="24"/>
                  </a:lnTo>
                  <a:lnTo>
                    <a:pt x="45" y="23"/>
                  </a:lnTo>
                  <a:lnTo>
                    <a:pt x="43" y="23"/>
                  </a:lnTo>
                  <a:lnTo>
                    <a:pt x="41" y="23"/>
                  </a:lnTo>
                  <a:lnTo>
                    <a:pt x="41" y="23"/>
                  </a:lnTo>
                  <a:lnTo>
                    <a:pt x="40" y="23"/>
                  </a:lnTo>
                  <a:lnTo>
                    <a:pt x="38" y="23"/>
                  </a:lnTo>
                  <a:lnTo>
                    <a:pt x="38" y="21"/>
                  </a:lnTo>
                  <a:lnTo>
                    <a:pt x="36" y="21"/>
                  </a:lnTo>
                  <a:lnTo>
                    <a:pt x="34" y="21"/>
                  </a:lnTo>
                  <a:lnTo>
                    <a:pt x="34" y="21"/>
                  </a:lnTo>
                  <a:lnTo>
                    <a:pt x="34" y="0"/>
                  </a:lnTo>
                  <a:lnTo>
                    <a:pt x="34" y="0"/>
                  </a:lnTo>
                  <a:lnTo>
                    <a:pt x="16" y="0"/>
                  </a:lnTo>
                  <a:lnTo>
                    <a:pt x="16" y="6"/>
                  </a:lnTo>
                  <a:lnTo>
                    <a:pt x="11" y="6"/>
                  </a:lnTo>
                  <a:lnTo>
                    <a:pt x="12" y="7"/>
                  </a:lnTo>
                  <a:lnTo>
                    <a:pt x="12" y="9"/>
                  </a:lnTo>
                  <a:lnTo>
                    <a:pt x="14" y="11"/>
                  </a:lnTo>
                  <a:lnTo>
                    <a:pt x="16" y="12"/>
                  </a:lnTo>
                  <a:lnTo>
                    <a:pt x="17" y="12"/>
                  </a:lnTo>
                  <a:lnTo>
                    <a:pt x="17" y="14"/>
                  </a:lnTo>
                  <a:lnTo>
                    <a:pt x="19" y="14"/>
                  </a:lnTo>
                  <a:lnTo>
                    <a:pt x="19" y="16"/>
                  </a:lnTo>
                  <a:lnTo>
                    <a:pt x="21" y="16"/>
                  </a:lnTo>
                  <a:lnTo>
                    <a:pt x="23" y="16"/>
                  </a:lnTo>
                  <a:lnTo>
                    <a:pt x="23" y="17"/>
                  </a:lnTo>
                  <a:lnTo>
                    <a:pt x="21" y="19"/>
                  </a:lnTo>
                  <a:lnTo>
                    <a:pt x="7" y="19"/>
                  </a:lnTo>
                  <a:lnTo>
                    <a:pt x="0" y="29"/>
                  </a:lnTo>
                  <a:lnTo>
                    <a:pt x="0" y="31"/>
                  </a:lnTo>
                  <a:lnTo>
                    <a:pt x="2" y="31"/>
                  </a:lnTo>
                  <a:lnTo>
                    <a:pt x="0" y="33"/>
                  </a:lnTo>
                  <a:lnTo>
                    <a:pt x="2" y="33"/>
                  </a:lnTo>
                  <a:lnTo>
                    <a:pt x="2" y="35"/>
                  </a:lnTo>
                  <a:lnTo>
                    <a:pt x="2" y="35"/>
                  </a:lnTo>
                  <a:lnTo>
                    <a:pt x="0" y="36"/>
                  </a:lnTo>
                  <a:lnTo>
                    <a:pt x="0" y="36"/>
                  </a:lnTo>
                  <a:lnTo>
                    <a:pt x="0" y="36"/>
                  </a:lnTo>
                  <a:lnTo>
                    <a:pt x="2" y="40"/>
                  </a:lnTo>
                  <a:lnTo>
                    <a:pt x="4" y="41"/>
                  </a:lnTo>
                  <a:lnTo>
                    <a:pt x="6" y="41"/>
                  </a:lnTo>
                  <a:lnTo>
                    <a:pt x="6" y="43"/>
                  </a:lnTo>
                  <a:lnTo>
                    <a:pt x="12" y="45"/>
                  </a:lnTo>
                  <a:lnTo>
                    <a:pt x="16" y="45"/>
                  </a:lnTo>
                  <a:lnTo>
                    <a:pt x="17" y="45"/>
                  </a:lnTo>
                  <a:lnTo>
                    <a:pt x="23" y="46"/>
                  </a:lnTo>
                  <a:lnTo>
                    <a:pt x="23" y="4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7" name="Freeform 185"/>
            <p:cNvSpPr>
              <a:spLocks noEditPoints="1"/>
            </p:cNvSpPr>
            <p:nvPr/>
          </p:nvSpPr>
          <p:spPr bwMode="auto">
            <a:xfrm>
              <a:off x="1524257" y="3698570"/>
              <a:ext cx="739903" cy="546465"/>
            </a:xfrm>
            <a:custGeom>
              <a:avLst/>
              <a:gdLst>
                <a:gd name="T0" fmla="*/ 116 w 306"/>
                <a:gd name="T1" fmla="*/ 22 h 226"/>
                <a:gd name="T2" fmla="*/ 124 w 306"/>
                <a:gd name="T3" fmla="*/ 31 h 226"/>
                <a:gd name="T4" fmla="*/ 128 w 306"/>
                <a:gd name="T5" fmla="*/ 44 h 226"/>
                <a:gd name="T6" fmla="*/ 136 w 306"/>
                <a:gd name="T7" fmla="*/ 51 h 226"/>
                <a:gd name="T8" fmla="*/ 146 w 306"/>
                <a:gd name="T9" fmla="*/ 49 h 226"/>
                <a:gd name="T10" fmla="*/ 158 w 306"/>
                <a:gd name="T11" fmla="*/ 43 h 226"/>
                <a:gd name="T12" fmla="*/ 170 w 306"/>
                <a:gd name="T13" fmla="*/ 58 h 226"/>
                <a:gd name="T14" fmla="*/ 179 w 306"/>
                <a:gd name="T15" fmla="*/ 77 h 226"/>
                <a:gd name="T16" fmla="*/ 190 w 306"/>
                <a:gd name="T17" fmla="*/ 92 h 226"/>
                <a:gd name="T18" fmla="*/ 199 w 306"/>
                <a:gd name="T19" fmla="*/ 95 h 226"/>
                <a:gd name="T20" fmla="*/ 194 w 306"/>
                <a:gd name="T21" fmla="*/ 105 h 226"/>
                <a:gd name="T22" fmla="*/ 189 w 306"/>
                <a:gd name="T23" fmla="*/ 134 h 226"/>
                <a:gd name="T24" fmla="*/ 192 w 306"/>
                <a:gd name="T25" fmla="*/ 151 h 226"/>
                <a:gd name="T26" fmla="*/ 209 w 306"/>
                <a:gd name="T27" fmla="*/ 179 h 226"/>
                <a:gd name="T28" fmla="*/ 233 w 306"/>
                <a:gd name="T29" fmla="*/ 182 h 226"/>
                <a:gd name="T30" fmla="*/ 252 w 306"/>
                <a:gd name="T31" fmla="*/ 185 h 226"/>
                <a:gd name="T32" fmla="*/ 262 w 306"/>
                <a:gd name="T33" fmla="*/ 168 h 226"/>
                <a:gd name="T34" fmla="*/ 289 w 306"/>
                <a:gd name="T35" fmla="*/ 148 h 226"/>
                <a:gd name="T36" fmla="*/ 303 w 306"/>
                <a:gd name="T37" fmla="*/ 158 h 226"/>
                <a:gd name="T38" fmla="*/ 294 w 306"/>
                <a:gd name="T39" fmla="*/ 175 h 226"/>
                <a:gd name="T40" fmla="*/ 289 w 306"/>
                <a:gd name="T41" fmla="*/ 179 h 226"/>
                <a:gd name="T42" fmla="*/ 279 w 306"/>
                <a:gd name="T43" fmla="*/ 189 h 226"/>
                <a:gd name="T44" fmla="*/ 253 w 306"/>
                <a:gd name="T45" fmla="*/ 199 h 226"/>
                <a:gd name="T46" fmla="*/ 248 w 306"/>
                <a:gd name="T47" fmla="*/ 209 h 226"/>
                <a:gd name="T48" fmla="*/ 240 w 306"/>
                <a:gd name="T49" fmla="*/ 225 h 226"/>
                <a:gd name="T50" fmla="*/ 219 w 306"/>
                <a:gd name="T51" fmla="*/ 207 h 226"/>
                <a:gd name="T52" fmla="*/ 218 w 306"/>
                <a:gd name="T53" fmla="*/ 207 h 226"/>
                <a:gd name="T54" fmla="*/ 214 w 306"/>
                <a:gd name="T55" fmla="*/ 209 h 226"/>
                <a:gd name="T56" fmla="*/ 179 w 306"/>
                <a:gd name="T57" fmla="*/ 207 h 226"/>
                <a:gd name="T58" fmla="*/ 155 w 306"/>
                <a:gd name="T59" fmla="*/ 199 h 226"/>
                <a:gd name="T60" fmla="*/ 129 w 306"/>
                <a:gd name="T61" fmla="*/ 185 h 226"/>
                <a:gd name="T62" fmla="*/ 111 w 306"/>
                <a:gd name="T63" fmla="*/ 173 h 226"/>
                <a:gd name="T64" fmla="*/ 105 w 306"/>
                <a:gd name="T65" fmla="*/ 158 h 226"/>
                <a:gd name="T66" fmla="*/ 105 w 306"/>
                <a:gd name="T67" fmla="*/ 136 h 226"/>
                <a:gd name="T68" fmla="*/ 82 w 306"/>
                <a:gd name="T69" fmla="*/ 107 h 226"/>
                <a:gd name="T70" fmla="*/ 71 w 306"/>
                <a:gd name="T71" fmla="*/ 95 h 226"/>
                <a:gd name="T72" fmla="*/ 71 w 306"/>
                <a:gd name="T73" fmla="*/ 83 h 226"/>
                <a:gd name="T74" fmla="*/ 60 w 306"/>
                <a:gd name="T75" fmla="*/ 68 h 226"/>
                <a:gd name="T76" fmla="*/ 49 w 306"/>
                <a:gd name="T77" fmla="*/ 56 h 226"/>
                <a:gd name="T78" fmla="*/ 41 w 306"/>
                <a:gd name="T79" fmla="*/ 37 h 226"/>
                <a:gd name="T80" fmla="*/ 36 w 306"/>
                <a:gd name="T81" fmla="*/ 19 h 226"/>
                <a:gd name="T82" fmla="*/ 22 w 306"/>
                <a:gd name="T83" fmla="*/ 20 h 226"/>
                <a:gd name="T84" fmla="*/ 31 w 306"/>
                <a:gd name="T85" fmla="*/ 49 h 226"/>
                <a:gd name="T86" fmla="*/ 41 w 306"/>
                <a:gd name="T87" fmla="*/ 66 h 226"/>
                <a:gd name="T88" fmla="*/ 48 w 306"/>
                <a:gd name="T89" fmla="*/ 78 h 226"/>
                <a:gd name="T90" fmla="*/ 53 w 306"/>
                <a:gd name="T91" fmla="*/ 99 h 226"/>
                <a:gd name="T92" fmla="*/ 58 w 306"/>
                <a:gd name="T93" fmla="*/ 111 h 226"/>
                <a:gd name="T94" fmla="*/ 61 w 306"/>
                <a:gd name="T95" fmla="*/ 128 h 226"/>
                <a:gd name="T96" fmla="*/ 46 w 306"/>
                <a:gd name="T97" fmla="*/ 109 h 226"/>
                <a:gd name="T98" fmla="*/ 39 w 306"/>
                <a:gd name="T99" fmla="*/ 85 h 226"/>
                <a:gd name="T100" fmla="*/ 26 w 306"/>
                <a:gd name="T101" fmla="*/ 77 h 226"/>
                <a:gd name="T102" fmla="*/ 17 w 306"/>
                <a:gd name="T103" fmla="*/ 65 h 226"/>
                <a:gd name="T104" fmla="*/ 24 w 306"/>
                <a:gd name="T105" fmla="*/ 60 h 226"/>
                <a:gd name="T106" fmla="*/ 12 w 306"/>
                <a:gd name="T107" fmla="*/ 39 h 226"/>
                <a:gd name="T108" fmla="*/ 7 w 306"/>
                <a:gd name="T109" fmla="*/ 20 h 226"/>
                <a:gd name="T110" fmla="*/ 56 w 306"/>
                <a:gd name="T111" fmla="*/ 104 h 226"/>
                <a:gd name="T112" fmla="*/ 58 w 306"/>
                <a:gd name="T113" fmla="*/ 109 h 226"/>
                <a:gd name="T114" fmla="*/ 194 w 306"/>
                <a:gd name="T115" fmla="*/ 105 h 226"/>
                <a:gd name="T116" fmla="*/ 192 w 306"/>
                <a:gd name="T117"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6" h="226">
                  <a:moveTo>
                    <a:pt x="0" y="2"/>
                  </a:moveTo>
                  <a:lnTo>
                    <a:pt x="26" y="0"/>
                  </a:lnTo>
                  <a:lnTo>
                    <a:pt x="27" y="2"/>
                  </a:lnTo>
                  <a:lnTo>
                    <a:pt x="26" y="2"/>
                  </a:lnTo>
                  <a:lnTo>
                    <a:pt x="63" y="19"/>
                  </a:lnTo>
                  <a:lnTo>
                    <a:pt x="94" y="20"/>
                  </a:lnTo>
                  <a:lnTo>
                    <a:pt x="94" y="15"/>
                  </a:lnTo>
                  <a:lnTo>
                    <a:pt x="111" y="17"/>
                  </a:lnTo>
                  <a:lnTo>
                    <a:pt x="112" y="17"/>
                  </a:lnTo>
                  <a:lnTo>
                    <a:pt x="114" y="20"/>
                  </a:lnTo>
                  <a:lnTo>
                    <a:pt x="116" y="22"/>
                  </a:lnTo>
                  <a:lnTo>
                    <a:pt x="116" y="22"/>
                  </a:lnTo>
                  <a:lnTo>
                    <a:pt x="116" y="22"/>
                  </a:lnTo>
                  <a:lnTo>
                    <a:pt x="117" y="24"/>
                  </a:lnTo>
                  <a:lnTo>
                    <a:pt x="117" y="25"/>
                  </a:lnTo>
                  <a:lnTo>
                    <a:pt x="119" y="25"/>
                  </a:lnTo>
                  <a:lnTo>
                    <a:pt x="121" y="27"/>
                  </a:lnTo>
                  <a:lnTo>
                    <a:pt x="121" y="27"/>
                  </a:lnTo>
                  <a:lnTo>
                    <a:pt x="119" y="29"/>
                  </a:lnTo>
                  <a:lnTo>
                    <a:pt x="121" y="29"/>
                  </a:lnTo>
                  <a:lnTo>
                    <a:pt x="122" y="31"/>
                  </a:lnTo>
                  <a:lnTo>
                    <a:pt x="124" y="31"/>
                  </a:lnTo>
                  <a:lnTo>
                    <a:pt x="124" y="34"/>
                  </a:lnTo>
                  <a:lnTo>
                    <a:pt x="124" y="34"/>
                  </a:lnTo>
                  <a:lnTo>
                    <a:pt x="124" y="34"/>
                  </a:lnTo>
                  <a:lnTo>
                    <a:pt x="126" y="36"/>
                  </a:lnTo>
                  <a:lnTo>
                    <a:pt x="126" y="37"/>
                  </a:lnTo>
                  <a:lnTo>
                    <a:pt x="126" y="39"/>
                  </a:lnTo>
                  <a:lnTo>
                    <a:pt x="126" y="39"/>
                  </a:lnTo>
                  <a:lnTo>
                    <a:pt x="124" y="39"/>
                  </a:lnTo>
                  <a:lnTo>
                    <a:pt x="124" y="39"/>
                  </a:lnTo>
                  <a:lnTo>
                    <a:pt x="126" y="43"/>
                  </a:lnTo>
                  <a:lnTo>
                    <a:pt x="128" y="44"/>
                  </a:lnTo>
                  <a:lnTo>
                    <a:pt x="129" y="46"/>
                  </a:lnTo>
                  <a:lnTo>
                    <a:pt x="129" y="46"/>
                  </a:lnTo>
                  <a:lnTo>
                    <a:pt x="129" y="46"/>
                  </a:lnTo>
                  <a:lnTo>
                    <a:pt x="129" y="46"/>
                  </a:lnTo>
                  <a:lnTo>
                    <a:pt x="131" y="46"/>
                  </a:lnTo>
                  <a:lnTo>
                    <a:pt x="131" y="48"/>
                  </a:lnTo>
                  <a:lnTo>
                    <a:pt x="133" y="48"/>
                  </a:lnTo>
                  <a:lnTo>
                    <a:pt x="133" y="49"/>
                  </a:lnTo>
                  <a:lnTo>
                    <a:pt x="133" y="49"/>
                  </a:lnTo>
                  <a:lnTo>
                    <a:pt x="134" y="49"/>
                  </a:lnTo>
                  <a:lnTo>
                    <a:pt x="136" y="51"/>
                  </a:lnTo>
                  <a:lnTo>
                    <a:pt x="136" y="51"/>
                  </a:lnTo>
                  <a:lnTo>
                    <a:pt x="138" y="51"/>
                  </a:lnTo>
                  <a:lnTo>
                    <a:pt x="141" y="53"/>
                  </a:lnTo>
                  <a:lnTo>
                    <a:pt x="141" y="54"/>
                  </a:lnTo>
                  <a:lnTo>
                    <a:pt x="143" y="54"/>
                  </a:lnTo>
                  <a:lnTo>
                    <a:pt x="143" y="53"/>
                  </a:lnTo>
                  <a:lnTo>
                    <a:pt x="143" y="53"/>
                  </a:lnTo>
                  <a:lnTo>
                    <a:pt x="145" y="51"/>
                  </a:lnTo>
                  <a:lnTo>
                    <a:pt x="146" y="51"/>
                  </a:lnTo>
                  <a:lnTo>
                    <a:pt x="146" y="51"/>
                  </a:lnTo>
                  <a:lnTo>
                    <a:pt x="146" y="49"/>
                  </a:lnTo>
                  <a:lnTo>
                    <a:pt x="146" y="49"/>
                  </a:lnTo>
                  <a:lnTo>
                    <a:pt x="148" y="46"/>
                  </a:lnTo>
                  <a:lnTo>
                    <a:pt x="150" y="44"/>
                  </a:lnTo>
                  <a:lnTo>
                    <a:pt x="151" y="44"/>
                  </a:lnTo>
                  <a:lnTo>
                    <a:pt x="151" y="44"/>
                  </a:lnTo>
                  <a:lnTo>
                    <a:pt x="151" y="44"/>
                  </a:lnTo>
                  <a:lnTo>
                    <a:pt x="153" y="44"/>
                  </a:lnTo>
                  <a:lnTo>
                    <a:pt x="153" y="43"/>
                  </a:lnTo>
                  <a:lnTo>
                    <a:pt x="155" y="43"/>
                  </a:lnTo>
                  <a:lnTo>
                    <a:pt x="156" y="44"/>
                  </a:lnTo>
                  <a:lnTo>
                    <a:pt x="158" y="43"/>
                  </a:lnTo>
                  <a:lnTo>
                    <a:pt x="160" y="44"/>
                  </a:lnTo>
                  <a:lnTo>
                    <a:pt x="160" y="44"/>
                  </a:lnTo>
                  <a:lnTo>
                    <a:pt x="162" y="44"/>
                  </a:lnTo>
                  <a:lnTo>
                    <a:pt x="163" y="44"/>
                  </a:lnTo>
                  <a:lnTo>
                    <a:pt x="163" y="46"/>
                  </a:lnTo>
                  <a:lnTo>
                    <a:pt x="167" y="48"/>
                  </a:lnTo>
                  <a:lnTo>
                    <a:pt x="168" y="51"/>
                  </a:lnTo>
                  <a:lnTo>
                    <a:pt x="168" y="53"/>
                  </a:lnTo>
                  <a:lnTo>
                    <a:pt x="168" y="54"/>
                  </a:lnTo>
                  <a:lnTo>
                    <a:pt x="170" y="56"/>
                  </a:lnTo>
                  <a:lnTo>
                    <a:pt x="170" y="58"/>
                  </a:lnTo>
                  <a:lnTo>
                    <a:pt x="170" y="58"/>
                  </a:lnTo>
                  <a:lnTo>
                    <a:pt x="172" y="60"/>
                  </a:lnTo>
                  <a:lnTo>
                    <a:pt x="173" y="65"/>
                  </a:lnTo>
                  <a:lnTo>
                    <a:pt x="173" y="65"/>
                  </a:lnTo>
                  <a:lnTo>
                    <a:pt x="173" y="66"/>
                  </a:lnTo>
                  <a:lnTo>
                    <a:pt x="175" y="66"/>
                  </a:lnTo>
                  <a:lnTo>
                    <a:pt x="177" y="68"/>
                  </a:lnTo>
                  <a:lnTo>
                    <a:pt x="177" y="70"/>
                  </a:lnTo>
                  <a:lnTo>
                    <a:pt x="179" y="73"/>
                  </a:lnTo>
                  <a:lnTo>
                    <a:pt x="179" y="75"/>
                  </a:lnTo>
                  <a:lnTo>
                    <a:pt x="179" y="77"/>
                  </a:lnTo>
                  <a:lnTo>
                    <a:pt x="179" y="77"/>
                  </a:lnTo>
                  <a:lnTo>
                    <a:pt x="179" y="78"/>
                  </a:lnTo>
                  <a:lnTo>
                    <a:pt x="180" y="83"/>
                  </a:lnTo>
                  <a:lnTo>
                    <a:pt x="180" y="87"/>
                  </a:lnTo>
                  <a:lnTo>
                    <a:pt x="182" y="88"/>
                  </a:lnTo>
                  <a:lnTo>
                    <a:pt x="182" y="88"/>
                  </a:lnTo>
                  <a:lnTo>
                    <a:pt x="184" y="88"/>
                  </a:lnTo>
                  <a:lnTo>
                    <a:pt x="184" y="88"/>
                  </a:lnTo>
                  <a:lnTo>
                    <a:pt x="185" y="88"/>
                  </a:lnTo>
                  <a:lnTo>
                    <a:pt x="187" y="90"/>
                  </a:lnTo>
                  <a:lnTo>
                    <a:pt x="190" y="92"/>
                  </a:lnTo>
                  <a:lnTo>
                    <a:pt x="194" y="94"/>
                  </a:lnTo>
                  <a:lnTo>
                    <a:pt x="196" y="94"/>
                  </a:lnTo>
                  <a:lnTo>
                    <a:pt x="196" y="95"/>
                  </a:lnTo>
                  <a:lnTo>
                    <a:pt x="197" y="95"/>
                  </a:lnTo>
                  <a:lnTo>
                    <a:pt x="196" y="97"/>
                  </a:lnTo>
                  <a:lnTo>
                    <a:pt x="197" y="95"/>
                  </a:lnTo>
                  <a:lnTo>
                    <a:pt x="199" y="92"/>
                  </a:lnTo>
                  <a:lnTo>
                    <a:pt x="201" y="92"/>
                  </a:lnTo>
                  <a:lnTo>
                    <a:pt x="199" y="92"/>
                  </a:lnTo>
                  <a:lnTo>
                    <a:pt x="199" y="95"/>
                  </a:lnTo>
                  <a:lnTo>
                    <a:pt x="199" y="95"/>
                  </a:lnTo>
                  <a:lnTo>
                    <a:pt x="197" y="99"/>
                  </a:lnTo>
                  <a:lnTo>
                    <a:pt x="196" y="100"/>
                  </a:lnTo>
                  <a:lnTo>
                    <a:pt x="196" y="102"/>
                  </a:lnTo>
                  <a:lnTo>
                    <a:pt x="196" y="102"/>
                  </a:lnTo>
                  <a:lnTo>
                    <a:pt x="196" y="102"/>
                  </a:lnTo>
                  <a:lnTo>
                    <a:pt x="196" y="100"/>
                  </a:lnTo>
                  <a:lnTo>
                    <a:pt x="194" y="99"/>
                  </a:lnTo>
                  <a:lnTo>
                    <a:pt x="194" y="102"/>
                  </a:lnTo>
                  <a:lnTo>
                    <a:pt x="192" y="104"/>
                  </a:lnTo>
                  <a:lnTo>
                    <a:pt x="194" y="105"/>
                  </a:lnTo>
                  <a:lnTo>
                    <a:pt x="194" y="105"/>
                  </a:lnTo>
                  <a:lnTo>
                    <a:pt x="192" y="109"/>
                  </a:lnTo>
                  <a:lnTo>
                    <a:pt x="192" y="111"/>
                  </a:lnTo>
                  <a:lnTo>
                    <a:pt x="192" y="112"/>
                  </a:lnTo>
                  <a:lnTo>
                    <a:pt x="192" y="114"/>
                  </a:lnTo>
                  <a:lnTo>
                    <a:pt x="192" y="116"/>
                  </a:lnTo>
                  <a:lnTo>
                    <a:pt x="192" y="117"/>
                  </a:lnTo>
                  <a:lnTo>
                    <a:pt x="190" y="122"/>
                  </a:lnTo>
                  <a:lnTo>
                    <a:pt x="190" y="126"/>
                  </a:lnTo>
                  <a:lnTo>
                    <a:pt x="190" y="131"/>
                  </a:lnTo>
                  <a:lnTo>
                    <a:pt x="189" y="133"/>
                  </a:lnTo>
                  <a:lnTo>
                    <a:pt x="189" y="134"/>
                  </a:lnTo>
                  <a:lnTo>
                    <a:pt x="190" y="138"/>
                  </a:lnTo>
                  <a:lnTo>
                    <a:pt x="189" y="141"/>
                  </a:lnTo>
                  <a:lnTo>
                    <a:pt x="192" y="145"/>
                  </a:lnTo>
                  <a:lnTo>
                    <a:pt x="192" y="148"/>
                  </a:lnTo>
                  <a:lnTo>
                    <a:pt x="192" y="148"/>
                  </a:lnTo>
                  <a:lnTo>
                    <a:pt x="192" y="145"/>
                  </a:lnTo>
                  <a:lnTo>
                    <a:pt x="189" y="141"/>
                  </a:lnTo>
                  <a:lnTo>
                    <a:pt x="189" y="145"/>
                  </a:lnTo>
                  <a:lnTo>
                    <a:pt x="190" y="146"/>
                  </a:lnTo>
                  <a:lnTo>
                    <a:pt x="192" y="150"/>
                  </a:lnTo>
                  <a:lnTo>
                    <a:pt x="192" y="151"/>
                  </a:lnTo>
                  <a:lnTo>
                    <a:pt x="192" y="153"/>
                  </a:lnTo>
                  <a:lnTo>
                    <a:pt x="192" y="155"/>
                  </a:lnTo>
                  <a:lnTo>
                    <a:pt x="194" y="156"/>
                  </a:lnTo>
                  <a:lnTo>
                    <a:pt x="199" y="163"/>
                  </a:lnTo>
                  <a:lnTo>
                    <a:pt x="201" y="165"/>
                  </a:lnTo>
                  <a:lnTo>
                    <a:pt x="202" y="168"/>
                  </a:lnTo>
                  <a:lnTo>
                    <a:pt x="202" y="170"/>
                  </a:lnTo>
                  <a:lnTo>
                    <a:pt x="202" y="172"/>
                  </a:lnTo>
                  <a:lnTo>
                    <a:pt x="207" y="177"/>
                  </a:lnTo>
                  <a:lnTo>
                    <a:pt x="207" y="179"/>
                  </a:lnTo>
                  <a:lnTo>
                    <a:pt x="209" y="179"/>
                  </a:lnTo>
                  <a:lnTo>
                    <a:pt x="213" y="179"/>
                  </a:lnTo>
                  <a:lnTo>
                    <a:pt x="213" y="179"/>
                  </a:lnTo>
                  <a:lnTo>
                    <a:pt x="216" y="180"/>
                  </a:lnTo>
                  <a:lnTo>
                    <a:pt x="218" y="184"/>
                  </a:lnTo>
                  <a:lnTo>
                    <a:pt x="219" y="187"/>
                  </a:lnTo>
                  <a:lnTo>
                    <a:pt x="221" y="185"/>
                  </a:lnTo>
                  <a:lnTo>
                    <a:pt x="224" y="185"/>
                  </a:lnTo>
                  <a:lnTo>
                    <a:pt x="226" y="185"/>
                  </a:lnTo>
                  <a:lnTo>
                    <a:pt x="228" y="185"/>
                  </a:lnTo>
                  <a:lnTo>
                    <a:pt x="231" y="184"/>
                  </a:lnTo>
                  <a:lnTo>
                    <a:pt x="233" y="182"/>
                  </a:lnTo>
                  <a:lnTo>
                    <a:pt x="236" y="182"/>
                  </a:lnTo>
                  <a:lnTo>
                    <a:pt x="238" y="182"/>
                  </a:lnTo>
                  <a:lnTo>
                    <a:pt x="241" y="180"/>
                  </a:lnTo>
                  <a:lnTo>
                    <a:pt x="243" y="180"/>
                  </a:lnTo>
                  <a:lnTo>
                    <a:pt x="247" y="180"/>
                  </a:lnTo>
                  <a:lnTo>
                    <a:pt x="247" y="180"/>
                  </a:lnTo>
                  <a:lnTo>
                    <a:pt x="250" y="180"/>
                  </a:lnTo>
                  <a:lnTo>
                    <a:pt x="248" y="182"/>
                  </a:lnTo>
                  <a:lnTo>
                    <a:pt x="247" y="184"/>
                  </a:lnTo>
                  <a:lnTo>
                    <a:pt x="250" y="184"/>
                  </a:lnTo>
                  <a:lnTo>
                    <a:pt x="252" y="185"/>
                  </a:lnTo>
                  <a:lnTo>
                    <a:pt x="252" y="184"/>
                  </a:lnTo>
                  <a:lnTo>
                    <a:pt x="253" y="184"/>
                  </a:lnTo>
                  <a:lnTo>
                    <a:pt x="255" y="182"/>
                  </a:lnTo>
                  <a:lnTo>
                    <a:pt x="255" y="179"/>
                  </a:lnTo>
                  <a:lnTo>
                    <a:pt x="255" y="177"/>
                  </a:lnTo>
                  <a:lnTo>
                    <a:pt x="253" y="179"/>
                  </a:lnTo>
                  <a:lnTo>
                    <a:pt x="253" y="177"/>
                  </a:lnTo>
                  <a:lnTo>
                    <a:pt x="257" y="175"/>
                  </a:lnTo>
                  <a:lnTo>
                    <a:pt x="258" y="175"/>
                  </a:lnTo>
                  <a:lnTo>
                    <a:pt x="262" y="172"/>
                  </a:lnTo>
                  <a:lnTo>
                    <a:pt x="262" y="168"/>
                  </a:lnTo>
                  <a:lnTo>
                    <a:pt x="265" y="165"/>
                  </a:lnTo>
                  <a:lnTo>
                    <a:pt x="265" y="163"/>
                  </a:lnTo>
                  <a:lnTo>
                    <a:pt x="265" y="156"/>
                  </a:lnTo>
                  <a:lnTo>
                    <a:pt x="269" y="153"/>
                  </a:lnTo>
                  <a:lnTo>
                    <a:pt x="267" y="153"/>
                  </a:lnTo>
                  <a:lnTo>
                    <a:pt x="267" y="151"/>
                  </a:lnTo>
                  <a:lnTo>
                    <a:pt x="274" y="150"/>
                  </a:lnTo>
                  <a:lnTo>
                    <a:pt x="284" y="150"/>
                  </a:lnTo>
                  <a:lnTo>
                    <a:pt x="286" y="146"/>
                  </a:lnTo>
                  <a:lnTo>
                    <a:pt x="287" y="146"/>
                  </a:lnTo>
                  <a:lnTo>
                    <a:pt x="289" y="148"/>
                  </a:lnTo>
                  <a:lnTo>
                    <a:pt x="291" y="146"/>
                  </a:lnTo>
                  <a:lnTo>
                    <a:pt x="291" y="145"/>
                  </a:lnTo>
                  <a:lnTo>
                    <a:pt x="296" y="145"/>
                  </a:lnTo>
                  <a:lnTo>
                    <a:pt x="299" y="146"/>
                  </a:lnTo>
                  <a:lnTo>
                    <a:pt x="301" y="146"/>
                  </a:lnTo>
                  <a:lnTo>
                    <a:pt x="301" y="145"/>
                  </a:lnTo>
                  <a:lnTo>
                    <a:pt x="303" y="145"/>
                  </a:lnTo>
                  <a:lnTo>
                    <a:pt x="306" y="148"/>
                  </a:lnTo>
                  <a:lnTo>
                    <a:pt x="306" y="151"/>
                  </a:lnTo>
                  <a:lnTo>
                    <a:pt x="304" y="153"/>
                  </a:lnTo>
                  <a:lnTo>
                    <a:pt x="303" y="158"/>
                  </a:lnTo>
                  <a:lnTo>
                    <a:pt x="298" y="162"/>
                  </a:lnTo>
                  <a:lnTo>
                    <a:pt x="296" y="163"/>
                  </a:lnTo>
                  <a:lnTo>
                    <a:pt x="296" y="167"/>
                  </a:lnTo>
                  <a:lnTo>
                    <a:pt x="294" y="167"/>
                  </a:lnTo>
                  <a:lnTo>
                    <a:pt x="294" y="168"/>
                  </a:lnTo>
                  <a:lnTo>
                    <a:pt x="294" y="170"/>
                  </a:lnTo>
                  <a:lnTo>
                    <a:pt x="296" y="170"/>
                  </a:lnTo>
                  <a:lnTo>
                    <a:pt x="296" y="172"/>
                  </a:lnTo>
                  <a:lnTo>
                    <a:pt x="294" y="173"/>
                  </a:lnTo>
                  <a:lnTo>
                    <a:pt x="294" y="175"/>
                  </a:lnTo>
                  <a:lnTo>
                    <a:pt x="294" y="175"/>
                  </a:lnTo>
                  <a:lnTo>
                    <a:pt x="296" y="173"/>
                  </a:lnTo>
                  <a:lnTo>
                    <a:pt x="298" y="173"/>
                  </a:lnTo>
                  <a:lnTo>
                    <a:pt x="296" y="175"/>
                  </a:lnTo>
                  <a:lnTo>
                    <a:pt x="294" y="182"/>
                  </a:lnTo>
                  <a:lnTo>
                    <a:pt x="292" y="185"/>
                  </a:lnTo>
                  <a:lnTo>
                    <a:pt x="291" y="185"/>
                  </a:lnTo>
                  <a:lnTo>
                    <a:pt x="291" y="184"/>
                  </a:lnTo>
                  <a:lnTo>
                    <a:pt x="289" y="182"/>
                  </a:lnTo>
                  <a:lnTo>
                    <a:pt x="287" y="182"/>
                  </a:lnTo>
                  <a:lnTo>
                    <a:pt x="289" y="180"/>
                  </a:lnTo>
                  <a:lnTo>
                    <a:pt x="289" y="179"/>
                  </a:lnTo>
                  <a:lnTo>
                    <a:pt x="287" y="179"/>
                  </a:lnTo>
                  <a:lnTo>
                    <a:pt x="286" y="182"/>
                  </a:lnTo>
                  <a:lnTo>
                    <a:pt x="284" y="184"/>
                  </a:lnTo>
                  <a:lnTo>
                    <a:pt x="284" y="184"/>
                  </a:lnTo>
                  <a:lnTo>
                    <a:pt x="284" y="184"/>
                  </a:lnTo>
                  <a:lnTo>
                    <a:pt x="282" y="184"/>
                  </a:lnTo>
                  <a:lnTo>
                    <a:pt x="282" y="185"/>
                  </a:lnTo>
                  <a:lnTo>
                    <a:pt x="281" y="187"/>
                  </a:lnTo>
                  <a:lnTo>
                    <a:pt x="281" y="189"/>
                  </a:lnTo>
                  <a:lnTo>
                    <a:pt x="279" y="189"/>
                  </a:lnTo>
                  <a:lnTo>
                    <a:pt x="279" y="189"/>
                  </a:lnTo>
                  <a:lnTo>
                    <a:pt x="279" y="189"/>
                  </a:lnTo>
                  <a:lnTo>
                    <a:pt x="277" y="189"/>
                  </a:lnTo>
                  <a:lnTo>
                    <a:pt x="277" y="189"/>
                  </a:lnTo>
                  <a:lnTo>
                    <a:pt x="277" y="189"/>
                  </a:lnTo>
                  <a:lnTo>
                    <a:pt x="275" y="189"/>
                  </a:lnTo>
                  <a:lnTo>
                    <a:pt x="275" y="190"/>
                  </a:lnTo>
                  <a:lnTo>
                    <a:pt x="257" y="190"/>
                  </a:lnTo>
                  <a:lnTo>
                    <a:pt x="257" y="196"/>
                  </a:lnTo>
                  <a:lnTo>
                    <a:pt x="252" y="196"/>
                  </a:lnTo>
                  <a:lnTo>
                    <a:pt x="253" y="197"/>
                  </a:lnTo>
                  <a:lnTo>
                    <a:pt x="253" y="199"/>
                  </a:lnTo>
                  <a:lnTo>
                    <a:pt x="255" y="201"/>
                  </a:lnTo>
                  <a:lnTo>
                    <a:pt x="257" y="202"/>
                  </a:lnTo>
                  <a:lnTo>
                    <a:pt x="258" y="202"/>
                  </a:lnTo>
                  <a:lnTo>
                    <a:pt x="258" y="204"/>
                  </a:lnTo>
                  <a:lnTo>
                    <a:pt x="260" y="204"/>
                  </a:lnTo>
                  <a:lnTo>
                    <a:pt x="260" y="206"/>
                  </a:lnTo>
                  <a:lnTo>
                    <a:pt x="262" y="206"/>
                  </a:lnTo>
                  <a:lnTo>
                    <a:pt x="264" y="206"/>
                  </a:lnTo>
                  <a:lnTo>
                    <a:pt x="264" y="207"/>
                  </a:lnTo>
                  <a:lnTo>
                    <a:pt x="262" y="209"/>
                  </a:lnTo>
                  <a:lnTo>
                    <a:pt x="248" y="209"/>
                  </a:lnTo>
                  <a:lnTo>
                    <a:pt x="241" y="219"/>
                  </a:lnTo>
                  <a:lnTo>
                    <a:pt x="241" y="221"/>
                  </a:lnTo>
                  <a:lnTo>
                    <a:pt x="243" y="221"/>
                  </a:lnTo>
                  <a:lnTo>
                    <a:pt x="241" y="223"/>
                  </a:lnTo>
                  <a:lnTo>
                    <a:pt x="243" y="223"/>
                  </a:lnTo>
                  <a:lnTo>
                    <a:pt x="243" y="225"/>
                  </a:lnTo>
                  <a:lnTo>
                    <a:pt x="243" y="225"/>
                  </a:lnTo>
                  <a:lnTo>
                    <a:pt x="241" y="226"/>
                  </a:lnTo>
                  <a:lnTo>
                    <a:pt x="241" y="226"/>
                  </a:lnTo>
                  <a:lnTo>
                    <a:pt x="241" y="226"/>
                  </a:lnTo>
                  <a:lnTo>
                    <a:pt x="240" y="225"/>
                  </a:lnTo>
                  <a:lnTo>
                    <a:pt x="236" y="223"/>
                  </a:lnTo>
                  <a:lnTo>
                    <a:pt x="236" y="221"/>
                  </a:lnTo>
                  <a:lnTo>
                    <a:pt x="235" y="221"/>
                  </a:lnTo>
                  <a:lnTo>
                    <a:pt x="226" y="214"/>
                  </a:lnTo>
                  <a:lnTo>
                    <a:pt x="226" y="213"/>
                  </a:lnTo>
                  <a:lnTo>
                    <a:pt x="226" y="213"/>
                  </a:lnTo>
                  <a:lnTo>
                    <a:pt x="224" y="209"/>
                  </a:lnTo>
                  <a:lnTo>
                    <a:pt x="221" y="207"/>
                  </a:lnTo>
                  <a:lnTo>
                    <a:pt x="219" y="207"/>
                  </a:lnTo>
                  <a:lnTo>
                    <a:pt x="219" y="207"/>
                  </a:lnTo>
                  <a:lnTo>
                    <a:pt x="219" y="207"/>
                  </a:lnTo>
                  <a:lnTo>
                    <a:pt x="219" y="207"/>
                  </a:lnTo>
                  <a:lnTo>
                    <a:pt x="223" y="209"/>
                  </a:lnTo>
                  <a:lnTo>
                    <a:pt x="224" y="213"/>
                  </a:lnTo>
                  <a:lnTo>
                    <a:pt x="224" y="213"/>
                  </a:lnTo>
                  <a:lnTo>
                    <a:pt x="223" y="211"/>
                  </a:lnTo>
                  <a:lnTo>
                    <a:pt x="219" y="209"/>
                  </a:lnTo>
                  <a:lnTo>
                    <a:pt x="218" y="209"/>
                  </a:lnTo>
                  <a:lnTo>
                    <a:pt x="216" y="209"/>
                  </a:lnTo>
                  <a:lnTo>
                    <a:pt x="216" y="209"/>
                  </a:lnTo>
                  <a:lnTo>
                    <a:pt x="216" y="207"/>
                  </a:lnTo>
                  <a:lnTo>
                    <a:pt x="218" y="207"/>
                  </a:lnTo>
                  <a:lnTo>
                    <a:pt x="218" y="207"/>
                  </a:lnTo>
                  <a:lnTo>
                    <a:pt x="216" y="207"/>
                  </a:lnTo>
                  <a:lnTo>
                    <a:pt x="214" y="207"/>
                  </a:lnTo>
                  <a:lnTo>
                    <a:pt x="214" y="206"/>
                  </a:lnTo>
                  <a:lnTo>
                    <a:pt x="214" y="206"/>
                  </a:lnTo>
                  <a:lnTo>
                    <a:pt x="211" y="207"/>
                  </a:lnTo>
                  <a:lnTo>
                    <a:pt x="211" y="209"/>
                  </a:lnTo>
                  <a:lnTo>
                    <a:pt x="213" y="209"/>
                  </a:lnTo>
                  <a:lnTo>
                    <a:pt x="216" y="209"/>
                  </a:lnTo>
                  <a:lnTo>
                    <a:pt x="216" y="209"/>
                  </a:lnTo>
                  <a:lnTo>
                    <a:pt x="214" y="209"/>
                  </a:lnTo>
                  <a:lnTo>
                    <a:pt x="211" y="209"/>
                  </a:lnTo>
                  <a:lnTo>
                    <a:pt x="209" y="209"/>
                  </a:lnTo>
                  <a:lnTo>
                    <a:pt x="206" y="213"/>
                  </a:lnTo>
                  <a:lnTo>
                    <a:pt x="204" y="213"/>
                  </a:lnTo>
                  <a:lnTo>
                    <a:pt x="199" y="214"/>
                  </a:lnTo>
                  <a:lnTo>
                    <a:pt x="197" y="214"/>
                  </a:lnTo>
                  <a:lnTo>
                    <a:pt x="190" y="213"/>
                  </a:lnTo>
                  <a:lnTo>
                    <a:pt x="189" y="211"/>
                  </a:lnTo>
                  <a:lnTo>
                    <a:pt x="185" y="211"/>
                  </a:lnTo>
                  <a:lnTo>
                    <a:pt x="180" y="209"/>
                  </a:lnTo>
                  <a:lnTo>
                    <a:pt x="179" y="207"/>
                  </a:lnTo>
                  <a:lnTo>
                    <a:pt x="179" y="209"/>
                  </a:lnTo>
                  <a:lnTo>
                    <a:pt x="177" y="207"/>
                  </a:lnTo>
                  <a:lnTo>
                    <a:pt x="173" y="207"/>
                  </a:lnTo>
                  <a:lnTo>
                    <a:pt x="172" y="204"/>
                  </a:lnTo>
                  <a:lnTo>
                    <a:pt x="172" y="204"/>
                  </a:lnTo>
                  <a:lnTo>
                    <a:pt x="170" y="204"/>
                  </a:lnTo>
                  <a:lnTo>
                    <a:pt x="167" y="204"/>
                  </a:lnTo>
                  <a:lnTo>
                    <a:pt x="163" y="204"/>
                  </a:lnTo>
                  <a:lnTo>
                    <a:pt x="163" y="201"/>
                  </a:lnTo>
                  <a:lnTo>
                    <a:pt x="160" y="199"/>
                  </a:lnTo>
                  <a:lnTo>
                    <a:pt x="155" y="199"/>
                  </a:lnTo>
                  <a:lnTo>
                    <a:pt x="150" y="197"/>
                  </a:lnTo>
                  <a:lnTo>
                    <a:pt x="148" y="194"/>
                  </a:lnTo>
                  <a:lnTo>
                    <a:pt x="146" y="194"/>
                  </a:lnTo>
                  <a:lnTo>
                    <a:pt x="141" y="189"/>
                  </a:lnTo>
                  <a:lnTo>
                    <a:pt x="139" y="187"/>
                  </a:lnTo>
                  <a:lnTo>
                    <a:pt x="138" y="187"/>
                  </a:lnTo>
                  <a:lnTo>
                    <a:pt x="138" y="189"/>
                  </a:lnTo>
                  <a:lnTo>
                    <a:pt x="136" y="189"/>
                  </a:lnTo>
                  <a:lnTo>
                    <a:pt x="133" y="187"/>
                  </a:lnTo>
                  <a:lnTo>
                    <a:pt x="131" y="187"/>
                  </a:lnTo>
                  <a:lnTo>
                    <a:pt x="129" y="185"/>
                  </a:lnTo>
                  <a:lnTo>
                    <a:pt x="128" y="185"/>
                  </a:lnTo>
                  <a:lnTo>
                    <a:pt x="126" y="185"/>
                  </a:lnTo>
                  <a:lnTo>
                    <a:pt x="124" y="182"/>
                  </a:lnTo>
                  <a:lnTo>
                    <a:pt x="122" y="180"/>
                  </a:lnTo>
                  <a:lnTo>
                    <a:pt x="119" y="177"/>
                  </a:lnTo>
                  <a:lnTo>
                    <a:pt x="117" y="177"/>
                  </a:lnTo>
                  <a:lnTo>
                    <a:pt x="117" y="175"/>
                  </a:lnTo>
                  <a:lnTo>
                    <a:pt x="117" y="173"/>
                  </a:lnTo>
                  <a:lnTo>
                    <a:pt x="117" y="173"/>
                  </a:lnTo>
                  <a:lnTo>
                    <a:pt x="114" y="175"/>
                  </a:lnTo>
                  <a:lnTo>
                    <a:pt x="111" y="173"/>
                  </a:lnTo>
                  <a:lnTo>
                    <a:pt x="111" y="172"/>
                  </a:lnTo>
                  <a:lnTo>
                    <a:pt x="109" y="172"/>
                  </a:lnTo>
                  <a:lnTo>
                    <a:pt x="107" y="172"/>
                  </a:lnTo>
                  <a:lnTo>
                    <a:pt x="107" y="168"/>
                  </a:lnTo>
                  <a:lnTo>
                    <a:pt x="105" y="167"/>
                  </a:lnTo>
                  <a:lnTo>
                    <a:pt x="105" y="165"/>
                  </a:lnTo>
                  <a:lnTo>
                    <a:pt x="104" y="163"/>
                  </a:lnTo>
                  <a:lnTo>
                    <a:pt x="102" y="160"/>
                  </a:lnTo>
                  <a:lnTo>
                    <a:pt x="102" y="158"/>
                  </a:lnTo>
                  <a:lnTo>
                    <a:pt x="104" y="158"/>
                  </a:lnTo>
                  <a:lnTo>
                    <a:pt x="105" y="158"/>
                  </a:lnTo>
                  <a:lnTo>
                    <a:pt x="107" y="156"/>
                  </a:lnTo>
                  <a:lnTo>
                    <a:pt x="105" y="156"/>
                  </a:lnTo>
                  <a:lnTo>
                    <a:pt x="104" y="155"/>
                  </a:lnTo>
                  <a:lnTo>
                    <a:pt x="105" y="155"/>
                  </a:lnTo>
                  <a:lnTo>
                    <a:pt x="107" y="151"/>
                  </a:lnTo>
                  <a:lnTo>
                    <a:pt x="109" y="150"/>
                  </a:lnTo>
                  <a:lnTo>
                    <a:pt x="109" y="148"/>
                  </a:lnTo>
                  <a:lnTo>
                    <a:pt x="105" y="141"/>
                  </a:lnTo>
                  <a:lnTo>
                    <a:pt x="105" y="139"/>
                  </a:lnTo>
                  <a:lnTo>
                    <a:pt x="104" y="138"/>
                  </a:lnTo>
                  <a:lnTo>
                    <a:pt x="105" y="136"/>
                  </a:lnTo>
                  <a:lnTo>
                    <a:pt x="104" y="133"/>
                  </a:lnTo>
                  <a:lnTo>
                    <a:pt x="100" y="129"/>
                  </a:lnTo>
                  <a:lnTo>
                    <a:pt x="100" y="126"/>
                  </a:lnTo>
                  <a:lnTo>
                    <a:pt x="97" y="122"/>
                  </a:lnTo>
                  <a:lnTo>
                    <a:pt x="95" y="119"/>
                  </a:lnTo>
                  <a:lnTo>
                    <a:pt x="92" y="114"/>
                  </a:lnTo>
                  <a:lnTo>
                    <a:pt x="88" y="112"/>
                  </a:lnTo>
                  <a:lnTo>
                    <a:pt x="87" y="111"/>
                  </a:lnTo>
                  <a:lnTo>
                    <a:pt x="87" y="109"/>
                  </a:lnTo>
                  <a:lnTo>
                    <a:pt x="83" y="109"/>
                  </a:lnTo>
                  <a:lnTo>
                    <a:pt x="82" y="107"/>
                  </a:lnTo>
                  <a:lnTo>
                    <a:pt x="82" y="107"/>
                  </a:lnTo>
                  <a:lnTo>
                    <a:pt x="83" y="105"/>
                  </a:lnTo>
                  <a:lnTo>
                    <a:pt x="85" y="104"/>
                  </a:lnTo>
                  <a:lnTo>
                    <a:pt x="83" y="102"/>
                  </a:lnTo>
                  <a:lnTo>
                    <a:pt x="83" y="100"/>
                  </a:lnTo>
                  <a:lnTo>
                    <a:pt x="82" y="100"/>
                  </a:lnTo>
                  <a:lnTo>
                    <a:pt x="82" y="100"/>
                  </a:lnTo>
                  <a:lnTo>
                    <a:pt x="78" y="99"/>
                  </a:lnTo>
                  <a:lnTo>
                    <a:pt x="75" y="95"/>
                  </a:lnTo>
                  <a:lnTo>
                    <a:pt x="73" y="95"/>
                  </a:lnTo>
                  <a:lnTo>
                    <a:pt x="71" y="95"/>
                  </a:lnTo>
                  <a:lnTo>
                    <a:pt x="70" y="94"/>
                  </a:lnTo>
                  <a:lnTo>
                    <a:pt x="70" y="92"/>
                  </a:lnTo>
                  <a:lnTo>
                    <a:pt x="70" y="88"/>
                  </a:lnTo>
                  <a:lnTo>
                    <a:pt x="71" y="87"/>
                  </a:lnTo>
                  <a:lnTo>
                    <a:pt x="73" y="85"/>
                  </a:lnTo>
                  <a:lnTo>
                    <a:pt x="75" y="87"/>
                  </a:lnTo>
                  <a:lnTo>
                    <a:pt x="75" y="85"/>
                  </a:lnTo>
                  <a:lnTo>
                    <a:pt x="75" y="85"/>
                  </a:lnTo>
                  <a:lnTo>
                    <a:pt x="75" y="83"/>
                  </a:lnTo>
                  <a:lnTo>
                    <a:pt x="73" y="85"/>
                  </a:lnTo>
                  <a:lnTo>
                    <a:pt x="71" y="83"/>
                  </a:lnTo>
                  <a:lnTo>
                    <a:pt x="71" y="82"/>
                  </a:lnTo>
                  <a:lnTo>
                    <a:pt x="70" y="80"/>
                  </a:lnTo>
                  <a:lnTo>
                    <a:pt x="68" y="80"/>
                  </a:lnTo>
                  <a:lnTo>
                    <a:pt x="66" y="80"/>
                  </a:lnTo>
                  <a:lnTo>
                    <a:pt x="66" y="78"/>
                  </a:lnTo>
                  <a:lnTo>
                    <a:pt x="66" y="77"/>
                  </a:lnTo>
                  <a:lnTo>
                    <a:pt x="65" y="75"/>
                  </a:lnTo>
                  <a:lnTo>
                    <a:pt x="63" y="75"/>
                  </a:lnTo>
                  <a:lnTo>
                    <a:pt x="60" y="71"/>
                  </a:lnTo>
                  <a:lnTo>
                    <a:pt x="60" y="70"/>
                  </a:lnTo>
                  <a:lnTo>
                    <a:pt x="60" y="68"/>
                  </a:lnTo>
                  <a:lnTo>
                    <a:pt x="60" y="66"/>
                  </a:lnTo>
                  <a:lnTo>
                    <a:pt x="60" y="65"/>
                  </a:lnTo>
                  <a:lnTo>
                    <a:pt x="58" y="65"/>
                  </a:lnTo>
                  <a:lnTo>
                    <a:pt x="56" y="65"/>
                  </a:lnTo>
                  <a:lnTo>
                    <a:pt x="56" y="65"/>
                  </a:lnTo>
                  <a:lnTo>
                    <a:pt x="54" y="63"/>
                  </a:lnTo>
                  <a:lnTo>
                    <a:pt x="54" y="63"/>
                  </a:lnTo>
                  <a:lnTo>
                    <a:pt x="53" y="61"/>
                  </a:lnTo>
                  <a:lnTo>
                    <a:pt x="53" y="58"/>
                  </a:lnTo>
                  <a:lnTo>
                    <a:pt x="51" y="58"/>
                  </a:lnTo>
                  <a:lnTo>
                    <a:pt x="49" y="56"/>
                  </a:lnTo>
                  <a:lnTo>
                    <a:pt x="49" y="54"/>
                  </a:lnTo>
                  <a:lnTo>
                    <a:pt x="49" y="53"/>
                  </a:lnTo>
                  <a:lnTo>
                    <a:pt x="48" y="53"/>
                  </a:lnTo>
                  <a:lnTo>
                    <a:pt x="46" y="48"/>
                  </a:lnTo>
                  <a:lnTo>
                    <a:pt x="46" y="48"/>
                  </a:lnTo>
                  <a:lnTo>
                    <a:pt x="44" y="48"/>
                  </a:lnTo>
                  <a:lnTo>
                    <a:pt x="44" y="46"/>
                  </a:lnTo>
                  <a:lnTo>
                    <a:pt x="44" y="44"/>
                  </a:lnTo>
                  <a:lnTo>
                    <a:pt x="44" y="44"/>
                  </a:lnTo>
                  <a:lnTo>
                    <a:pt x="43" y="41"/>
                  </a:lnTo>
                  <a:lnTo>
                    <a:pt x="41" y="37"/>
                  </a:lnTo>
                  <a:lnTo>
                    <a:pt x="43" y="37"/>
                  </a:lnTo>
                  <a:lnTo>
                    <a:pt x="41" y="34"/>
                  </a:lnTo>
                  <a:lnTo>
                    <a:pt x="41" y="32"/>
                  </a:lnTo>
                  <a:lnTo>
                    <a:pt x="41" y="29"/>
                  </a:lnTo>
                  <a:lnTo>
                    <a:pt x="39" y="25"/>
                  </a:lnTo>
                  <a:lnTo>
                    <a:pt x="39" y="24"/>
                  </a:lnTo>
                  <a:lnTo>
                    <a:pt x="41" y="22"/>
                  </a:lnTo>
                  <a:lnTo>
                    <a:pt x="41" y="22"/>
                  </a:lnTo>
                  <a:lnTo>
                    <a:pt x="37" y="20"/>
                  </a:lnTo>
                  <a:lnTo>
                    <a:pt x="36" y="20"/>
                  </a:lnTo>
                  <a:lnTo>
                    <a:pt x="36" y="19"/>
                  </a:lnTo>
                  <a:lnTo>
                    <a:pt x="34" y="17"/>
                  </a:lnTo>
                  <a:lnTo>
                    <a:pt x="32" y="19"/>
                  </a:lnTo>
                  <a:lnTo>
                    <a:pt x="31" y="19"/>
                  </a:lnTo>
                  <a:lnTo>
                    <a:pt x="29" y="17"/>
                  </a:lnTo>
                  <a:lnTo>
                    <a:pt x="27" y="15"/>
                  </a:lnTo>
                  <a:lnTo>
                    <a:pt x="26" y="14"/>
                  </a:lnTo>
                  <a:lnTo>
                    <a:pt x="24" y="10"/>
                  </a:lnTo>
                  <a:lnTo>
                    <a:pt x="24" y="14"/>
                  </a:lnTo>
                  <a:lnTo>
                    <a:pt x="24" y="15"/>
                  </a:lnTo>
                  <a:lnTo>
                    <a:pt x="24" y="19"/>
                  </a:lnTo>
                  <a:lnTo>
                    <a:pt x="22" y="20"/>
                  </a:lnTo>
                  <a:lnTo>
                    <a:pt x="24" y="25"/>
                  </a:lnTo>
                  <a:lnTo>
                    <a:pt x="24" y="34"/>
                  </a:lnTo>
                  <a:lnTo>
                    <a:pt x="22" y="36"/>
                  </a:lnTo>
                  <a:lnTo>
                    <a:pt x="24" y="36"/>
                  </a:lnTo>
                  <a:lnTo>
                    <a:pt x="26" y="39"/>
                  </a:lnTo>
                  <a:lnTo>
                    <a:pt x="26" y="41"/>
                  </a:lnTo>
                  <a:lnTo>
                    <a:pt x="26" y="41"/>
                  </a:lnTo>
                  <a:lnTo>
                    <a:pt x="27" y="43"/>
                  </a:lnTo>
                  <a:lnTo>
                    <a:pt x="31" y="44"/>
                  </a:lnTo>
                  <a:lnTo>
                    <a:pt x="31" y="48"/>
                  </a:lnTo>
                  <a:lnTo>
                    <a:pt x="31" y="49"/>
                  </a:lnTo>
                  <a:lnTo>
                    <a:pt x="31" y="51"/>
                  </a:lnTo>
                  <a:lnTo>
                    <a:pt x="32" y="53"/>
                  </a:lnTo>
                  <a:lnTo>
                    <a:pt x="34" y="53"/>
                  </a:lnTo>
                  <a:lnTo>
                    <a:pt x="34" y="56"/>
                  </a:lnTo>
                  <a:lnTo>
                    <a:pt x="36" y="56"/>
                  </a:lnTo>
                  <a:lnTo>
                    <a:pt x="36" y="58"/>
                  </a:lnTo>
                  <a:lnTo>
                    <a:pt x="39" y="60"/>
                  </a:lnTo>
                  <a:lnTo>
                    <a:pt x="37" y="61"/>
                  </a:lnTo>
                  <a:lnTo>
                    <a:pt x="37" y="65"/>
                  </a:lnTo>
                  <a:lnTo>
                    <a:pt x="41" y="66"/>
                  </a:lnTo>
                  <a:lnTo>
                    <a:pt x="41" y="66"/>
                  </a:lnTo>
                  <a:lnTo>
                    <a:pt x="43" y="70"/>
                  </a:lnTo>
                  <a:lnTo>
                    <a:pt x="43" y="73"/>
                  </a:lnTo>
                  <a:lnTo>
                    <a:pt x="44" y="73"/>
                  </a:lnTo>
                  <a:lnTo>
                    <a:pt x="44" y="75"/>
                  </a:lnTo>
                  <a:lnTo>
                    <a:pt x="44" y="77"/>
                  </a:lnTo>
                  <a:lnTo>
                    <a:pt x="44" y="78"/>
                  </a:lnTo>
                  <a:lnTo>
                    <a:pt x="46" y="82"/>
                  </a:lnTo>
                  <a:lnTo>
                    <a:pt x="48" y="80"/>
                  </a:lnTo>
                  <a:lnTo>
                    <a:pt x="48" y="78"/>
                  </a:lnTo>
                  <a:lnTo>
                    <a:pt x="48" y="78"/>
                  </a:lnTo>
                  <a:lnTo>
                    <a:pt x="48" y="78"/>
                  </a:lnTo>
                  <a:lnTo>
                    <a:pt x="48" y="80"/>
                  </a:lnTo>
                  <a:lnTo>
                    <a:pt x="49" y="82"/>
                  </a:lnTo>
                  <a:lnTo>
                    <a:pt x="51" y="85"/>
                  </a:lnTo>
                  <a:lnTo>
                    <a:pt x="49" y="87"/>
                  </a:lnTo>
                  <a:lnTo>
                    <a:pt x="49" y="90"/>
                  </a:lnTo>
                  <a:lnTo>
                    <a:pt x="51" y="92"/>
                  </a:lnTo>
                  <a:lnTo>
                    <a:pt x="51" y="94"/>
                  </a:lnTo>
                  <a:lnTo>
                    <a:pt x="53" y="95"/>
                  </a:lnTo>
                  <a:lnTo>
                    <a:pt x="53" y="97"/>
                  </a:lnTo>
                  <a:lnTo>
                    <a:pt x="53" y="97"/>
                  </a:lnTo>
                  <a:lnTo>
                    <a:pt x="53" y="99"/>
                  </a:lnTo>
                  <a:lnTo>
                    <a:pt x="53" y="100"/>
                  </a:lnTo>
                  <a:lnTo>
                    <a:pt x="54" y="102"/>
                  </a:lnTo>
                  <a:lnTo>
                    <a:pt x="54" y="104"/>
                  </a:lnTo>
                  <a:lnTo>
                    <a:pt x="53" y="107"/>
                  </a:lnTo>
                  <a:lnTo>
                    <a:pt x="53" y="109"/>
                  </a:lnTo>
                  <a:lnTo>
                    <a:pt x="54" y="111"/>
                  </a:lnTo>
                  <a:lnTo>
                    <a:pt x="56" y="112"/>
                  </a:lnTo>
                  <a:lnTo>
                    <a:pt x="58" y="112"/>
                  </a:lnTo>
                  <a:lnTo>
                    <a:pt x="58" y="112"/>
                  </a:lnTo>
                  <a:lnTo>
                    <a:pt x="58" y="111"/>
                  </a:lnTo>
                  <a:lnTo>
                    <a:pt x="58" y="111"/>
                  </a:lnTo>
                  <a:lnTo>
                    <a:pt x="60" y="111"/>
                  </a:lnTo>
                  <a:lnTo>
                    <a:pt x="61" y="112"/>
                  </a:lnTo>
                  <a:lnTo>
                    <a:pt x="61" y="114"/>
                  </a:lnTo>
                  <a:lnTo>
                    <a:pt x="63" y="114"/>
                  </a:lnTo>
                  <a:lnTo>
                    <a:pt x="63" y="117"/>
                  </a:lnTo>
                  <a:lnTo>
                    <a:pt x="65" y="117"/>
                  </a:lnTo>
                  <a:lnTo>
                    <a:pt x="65" y="119"/>
                  </a:lnTo>
                  <a:lnTo>
                    <a:pt x="66" y="121"/>
                  </a:lnTo>
                  <a:lnTo>
                    <a:pt x="66" y="122"/>
                  </a:lnTo>
                  <a:lnTo>
                    <a:pt x="65" y="126"/>
                  </a:lnTo>
                  <a:lnTo>
                    <a:pt x="61" y="128"/>
                  </a:lnTo>
                  <a:lnTo>
                    <a:pt x="60" y="128"/>
                  </a:lnTo>
                  <a:lnTo>
                    <a:pt x="60" y="124"/>
                  </a:lnTo>
                  <a:lnTo>
                    <a:pt x="60" y="124"/>
                  </a:lnTo>
                  <a:lnTo>
                    <a:pt x="58" y="122"/>
                  </a:lnTo>
                  <a:lnTo>
                    <a:pt x="58" y="119"/>
                  </a:lnTo>
                  <a:lnTo>
                    <a:pt x="56" y="117"/>
                  </a:lnTo>
                  <a:lnTo>
                    <a:pt x="54" y="117"/>
                  </a:lnTo>
                  <a:lnTo>
                    <a:pt x="53" y="116"/>
                  </a:lnTo>
                  <a:lnTo>
                    <a:pt x="51" y="114"/>
                  </a:lnTo>
                  <a:lnTo>
                    <a:pt x="49" y="114"/>
                  </a:lnTo>
                  <a:lnTo>
                    <a:pt x="46" y="109"/>
                  </a:lnTo>
                  <a:lnTo>
                    <a:pt x="44" y="107"/>
                  </a:lnTo>
                  <a:lnTo>
                    <a:pt x="43" y="107"/>
                  </a:lnTo>
                  <a:lnTo>
                    <a:pt x="43" y="105"/>
                  </a:lnTo>
                  <a:lnTo>
                    <a:pt x="41" y="105"/>
                  </a:lnTo>
                  <a:lnTo>
                    <a:pt x="39" y="104"/>
                  </a:lnTo>
                  <a:lnTo>
                    <a:pt x="39" y="102"/>
                  </a:lnTo>
                  <a:lnTo>
                    <a:pt x="41" y="99"/>
                  </a:lnTo>
                  <a:lnTo>
                    <a:pt x="41" y="95"/>
                  </a:lnTo>
                  <a:lnTo>
                    <a:pt x="41" y="90"/>
                  </a:lnTo>
                  <a:lnTo>
                    <a:pt x="39" y="87"/>
                  </a:lnTo>
                  <a:lnTo>
                    <a:pt x="39" y="85"/>
                  </a:lnTo>
                  <a:lnTo>
                    <a:pt x="37" y="85"/>
                  </a:lnTo>
                  <a:lnTo>
                    <a:pt x="36" y="85"/>
                  </a:lnTo>
                  <a:lnTo>
                    <a:pt x="32" y="82"/>
                  </a:lnTo>
                  <a:lnTo>
                    <a:pt x="32" y="78"/>
                  </a:lnTo>
                  <a:lnTo>
                    <a:pt x="32" y="77"/>
                  </a:lnTo>
                  <a:lnTo>
                    <a:pt x="31" y="77"/>
                  </a:lnTo>
                  <a:lnTo>
                    <a:pt x="29" y="78"/>
                  </a:lnTo>
                  <a:lnTo>
                    <a:pt x="29" y="78"/>
                  </a:lnTo>
                  <a:lnTo>
                    <a:pt x="27" y="78"/>
                  </a:lnTo>
                  <a:lnTo>
                    <a:pt x="26" y="77"/>
                  </a:lnTo>
                  <a:lnTo>
                    <a:pt x="26" y="77"/>
                  </a:lnTo>
                  <a:lnTo>
                    <a:pt x="26" y="77"/>
                  </a:lnTo>
                  <a:lnTo>
                    <a:pt x="24" y="77"/>
                  </a:lnTo>
                  <a:lnTo>
                    <a:pt x="24" y="75"/>
                  </a:lnTo>
                  <a:lnTo>
                    <a:pt x="20" y="73"/>
                  </a:lnTo>
                  <a:lnTo>
                    <a:pt x="19" y="73"/>
                  </a:lnTo>
                  <a:lnTo>
                    <a:pt x="19" y="71"/>
                  </a:lnTo>
                  <a:lnTo>
                    <a:pt x="19" y="70"/>
                  </a:lnTo>
                  <a:lnTo>
                    <a:pt x="15" y="68"/>
                  </a:lnTo>
                  <a:lnTo>
                    <a:pt x="14" y="65"/>
                  </a:lnTo>
                  <a:lnTo>
                    <a:pt x="15" y="65"/>
                  </a:lnTo>
                  <a:lnTo>
                    <a:pt x="17" y="65"/>
                  </a:lnTo>
                  <a:lnTo>
                    <a:pt x="19" y="65"/>
                  </a:lnTo>
                  <a:lnTo>
                    <a:pt x="22" y="66"/>
                  </a:lnTo>
                  <a:lnTo>
                    <a:pt x="24" y="66"/>
                  </a:lnTo>
                  <a:lnTo>
                    <a:pt x="24" y="66"/>
                  </a:lnTo>
                  <a:lnTo>
                    <a:pt x="24" y="65"/>
                  </a:lnTo>
                  <a:lnTo>
                    <a:pt x="22" y="65"/>
                  </a:lnTo>
                  <a:lnTo>
                    <a:pt x="22" y="63"/>
                  </a:lnTo>
                  <a:lnTo>
                    <a:pt x="24" y="63"/>
                  </a:lnTo>
                  <a:lnTo>
                    <a:pt x="24" y="63"/>
                  </a:lnTo>
                  <a:lnTo>
                    <a:pt x="26" y="61"/>
                  </a:lnTo>
                  <a:lnTo>
                    <a:pt x="24" y="60"/>
                  </a:lnTo>
                  <a:lnTo>
                    <a:pt x="24" y="58"/>
                  </a:lnTo>
                  <a:lnTo>
                    <a:pt x="26" y="58"/>
                  </a:lnTo>
                  <a:lnTo>
                    <a:pt x="24" y="54"/>
                  </a:lnTo>
                  <a:lnTo>
                    <a:pt x="24" y="54"/>
                  </a:lnTo>
                  <a:lnTo>
                    <a:pt x="22" y="51"/>
                  </a:lnTo>
                  <a:lnTo>
                    <a:pt x="19" y="49"/>
                  </a:lnTo>
                  <a:lnTo>
                    <a:pt x="19" y="48"/>
                  </a:lnTo>
                  <a:lnTo>
                    <a:pt x="17" y="44"/>
                  </a:lnTo>
                  <a:lnTo>
                    <a:pt x="14" y="41"/>
                  </a:lnTo>
                  <a:lnTo>
                    <a:pt x="14" y="43"/>
                  </a:lnTo>
                  <a:lnTo>
                    <a:pt x="12" y="39"/>
                  </a:lnTo>
                  <a:lnTo>
                    <a:pt x="10" y="37"/>
                  </a:lnTo>
                  <a:lnTo>
                    <a:pt x="10" y="34"/>
                  </a:lnTo>
                  <a:lnTo>
                    <a:pt x="10" y="32"/>
                  </a:lnTo>
                  <a:lnTo>
                    <a:pt x="9" y="31"/>
                  </a:lnTo>
                  <a:lnTo>
                    <a:pt x="9" y="29"/>
                  </a:lnTo>
                  <a:lnTo>
                    <a:pt x="9" y="27"/>
                  </a:lnTo>
                  <a:lnTo>
                    <a:pt x="9" y="25"/>
                  </a:lnTo>
                  <a:lnTo>
                    <a:pt x="7" y="24"/>
                  </a:lnTo>
                  <a:lnTo>
                    <a:pt x="7" y="22"/>
                  </a:lnTo>
                  <a:lnTo>
                    <a:pt x="7" y="22"/>
                  </a:lnTo>
                  <a:lnTo>
                    <a:pt x="7" y="20"/>
                  </a:lnTo>
                  <a:lnTo>
                    <a:pt x="3" y="17"/>
                  </a:lnTo>
                  <a:lnTo>
                    <a:pt x="3" y="15"/>
                  </a:lnTo>
                  <a:lnTo>
                    <a:pt x="3" y="14"/>
                  </a:lnTo>
                  <a:lnTo>
                    <a:pt x="5" y="14"/>
                  </a:lnTo>
                  <a:lnTo>
                    <a:pt x="3" y="12"/>
                  </a:lnTo>
                  <a:lnTo>
                    <a:pt x="2" y="8"/>
                  </a:lnTo>
                  <a:lnTo>
                    <a:pt x="0" y="3"/>
                  </a:lnTo>
                  <a:lnTo>
                    <a:pt x="0" y="2"/>
                  </a:lnTo>
                  <a:lnTo>
                    <a:pt x="0" y="2"/>
                  </a:lnTo>
                  <a:lnTo>
                    <a:pt x="0" y="2"/>
                  </a:lnTo>
                  <a:close/>
                  <a:moveTo>
                    <a:pt x="56" y="104"/>
                  </a:moveTo>
                  <a:lnTo>
                    <a:pt x="56" y="102"/>
                  </a:lnTo>
                  <a:lnTo>
                    <a:pt x="56" y="102"/>
                  </a:lnTo>
                  <a:lnTo>
                    <a:pt x="56" y="100"/>
                  </a:lnTo>
                  <a:lnTo>
                    <a:pt x="54" y="100"/>
                  </a:lnTo>
                  <a:lnTo>
                    <a:pt x="56" y="102"/>
                  </a:lnTo>
                  <a:lnTo>
                    <a:pt x="56" y="104"/>
                  </a:lnTo>
                  <a:lnTo>
                    <a:pt x="56" y="104"/>
                  </a:lnTo>
                  <a:lnTo>
                    <a:pt x="56" y="104"/>
                  </a:lnTo>
                  <a:close/>
                  <a:moveTo>
                    <a:pt x="58" y="109"/>
                  </a:moveTo>
                  <a:lnTo>
                    <a:pt x="58" y="109"/>
                  </a:lnTo>
                  <a:lnTo>
                    <a:pt x="58" y="109"/>
                  </a:lnTo>
                  <a:lnTo>
                    <a:pt x="60" y="109"/>
                  </a:lnTo>
                  <a:lnTo>
                    <a:pt x="58" y="109"/>
                  </a:lnTo>
                  <a:lnTo>
                    <a:pt x="58" y="109"/>
                  </a:lnTo>
                  <a:lnTo>
                    <a:pt x="58" y="109"/>
                  </a:lnTo>
                  <a:close/>
                  <a:moveTo>
                    <a:pt x="194" y="105"/>
                  </a:moveTo>
                  <a:lnTo>
                    <a:pt x="196" y="105"/>
                  </a:lnTo>
                  <a:lnTo>
                    <a:pt x="196" y="104"/>
                  </a:lnTo>
                  <a:lnTo>
                    <a:pt x="194" y="104"/>
                  </a:lnTo>
                  <a:lnTo>
                    <a:pt x="194" y="105"/>
                  </a:lnTo>
                  <a:lnTo>
                    <a:pt x="194" y="105"/>
                  </a:lnTo>
                  <a:lnTo>
                    <a:pt x="194" y="105"/>
                  </a:lnTo>
                  <a:close/>
                  <a:moveTo>
                    <a:pt x="194" y="107"/>
                  </a:moveTo>
                  <a:lnTo>
                    <a:pt x="194" y="107"/>
                  </a:lnTo>
                  <a:lnTo>
                    <a:pt x="194" y="105"/>
                  </a:lnTo>
                  <a:lnTo>
                    <a:pt x="194" y="105"/>
                  </a:lnTo>
                  <a:lnTo>
                    <a:pt x="194" y="107"/>
                  </a:lnTo>
                  <a:lnTo>
                    <a:pt x="194" y="107"/>
                  </a:lnTo>
                  <a:lnTo>
                    <a:pt x="194" y="107"/>
                  </a:lnTo>
                  <a:close/>
                  <a:moveTo>
                    <a:pt x="192" y="112"/>
                  </a:moveTo>
                  <a:lnTo>
                    <a:pt x="194" y="111"/>
                  </a:lnTo>
                  <a:lnTo>
                    <a:pt x="194" y="109"/>
                  </a:lnTo>
                  <a:lnTo>
                    <a:pt x="192" y="112"/>
                  </a:lnTo>
                  <a:lnTo>
                    <a:pt x="192" y="11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8" name="Freeform 186"/>
            <p:cNvSpPr>
              <a:spLocks noEditPoints="1"/>
            </p:cNvSpPr>
            <p:nvPr/>
          </p:nvSpPr>
          <p:spPr bwMode="auto">
            <a:xfrm>
              <a:off x="2576081" y="4491669"/>
              <a:ext cx="1008300" cy="1061496"/>
            </a:xfrm>
            <a:custGeom>
              <a:avLst/>
              <a:gdLst>
                <a:gd name="T0" fmla="*/ 146 w 245"/>
                <a:gd name="T1" fmla="*/ 35 h 258"/>
                <a:gd name="T2" fmla="*/ 148 w 245"/>
                <a:gd name="T3" fmla="*/ 34 h 258"/>
                <a:gd name="T4" fmla="*/ 150 w 245"/>
                <a:gd name="T5" fmla="*/ 34 h 258"/>
                <a:gd name="T6" fmla="*/ 154 w 245"/>
                <a:gd name="T7" fmla="*/ 35 h 258"/>
                <a:gd name="T8" fmla="*/ 141 w 245"/>
                <a:gd name="T9" fmla="*/ 7 h 258"/>
                <a:gd name="T10" fmla="*/ 133 w 245"/>
                <a:gd name="T11" fmla="*/ 19 h 258"/>
                <a:gd name="T12" fmla="*/ 124 w 245"/>
                <a:gd name="T13" fmla="*/ 21 h 258"/>
                <a:gd name="T14" fmla="*/ 112 w 245"/>
                <a:gd name="T15" fmla="*/ 19 h 258"/>
                <a:gd name="T16" fmla="*/ 106 w 245"/>
                <a:gd name="T17" fmla="*/ 21 h 258"/>
                <a:gd name="T18" fmla="*/ 91 w 245"/>
                <a:gd name="T19" fmla="*/ 24 h 258"/>
                <a:gd name="T20" fmla="*/ 90 w 245"/>
                <a:gd name="T21" fmla="*/ 8 h 258"/>
                <a:gd name="T22" fmla="*/ 83 w 245"/>
                <a:gd name="T23" fmla="*/ 0 h 258"/>
                <a:gd name="T24" fmla="*/ 62 w 245"/>
                <a:gd name="T25" fmla="*/ 9 h 258"/>
                <a:gd name="T26" fmla="*/ 65 w 245"/>
                <a:gd name="T27" fmla="*/ 18 h 258"/>
                <a:gd name="T28" fmla="*/ 43 w 245"/>
                <a:gd name="T29" fmla="*/ 26 h 258"/>
                <a:gd name="T30" fmla="*/ 25 w 245"/>
                <a:gd name="T31" fmla="*/ 25 h 258"/>
                <a:gd name="T32" fmla="*/ 28 w 245"/>
                <a:gd name="T33" fmla="*/ 44 h 258"/>
                <a:gd name="T34" fmla="*/ 14 w 245"/>
                <a:gd name="T35" fmla="*/ 63 h 258"/>
                <a:gd name="T36" fmla="*/ 3 w 245"/>
                <a:gd name="T37" fmla="*/ 77 h 258"/>
                <a:gd name="T38" fmla="*/ 7 w 245"/>
                <a:gd name="T39" fmla="*/ 94 h 258"/>
                <a:gd name="T40" fmla="*/ 22 w 245"/>
                <a:gd name="T41" fmla="*/ 105 h 258"/>
                <a:gd name="T42" fmla="*/ 38 w 245"/>
                <a:gd name="T43" fmla="*/ 103 h 258"/>
                <a:gd name="T44" fmla="*/ 53 w 245"/>
                <a:gd name="T45" fmla="*/ 103 h 258"/>
                <a:gd name="T46" fmla="*/ 71 w 245"/>
                <a:gd name="T47" fmla="*/ 118 h 258"/>
                <a:gd name="T48" fmla="*/ 88 w 245"/>
                <a:gd name="T49" fmla="*/ 135 h 258"/>
                <a:gd name="T50" fmla="*/ 104 w 245"/>
                <a:gd name="T51" fmla="*/ 166 h 258"/>
                <a:gd name="T52" fmla="*/ 119 w 245"/>
                <a:gd name="T53" fmla="*/ 179 h 258"/>
                <a:gd name="T54" fmla="*/ 127 w 245"/>
                <a:gd name="T55" fmla="*/ 199 h 258"/>
                <a:gd name="T56" fmla="*/ 130 w 245"/>
                <a:gd name="T57" fmla="*/ 213 h 258"/>
                <a:gd name="T58" fmla="*/ 117 w 245"/>
                <a:gd name="T59" fmla="*/ 225 h 258"/>
                <a:gd name="T60" fmla="*/ 119 w 245"/>
                <a:gd name="T61" fmla="*/ 235 h 258"/>
                <a:gd name="T62" fmla="*/ 135 w 245"/>
                <a:gd name="T63" fmla="*/ 246 h 258"/>
                <a:gd name="T64" fmla="*/ 144 w 245"/>
                <a:gd name="T65" fmla="*/ 250 h 258"/>
                <a:gd name="T66" fmla="*/ 149 w 245"/>
                <a:gd name="T67" fmla="*/ 238 h 258"/>
                <a:gd name="T68" fmla="*/ 153 w 245"/>
                <a:gd name="T69" fmla="*/ 233 h 258"/>
                <a:gd name="T70" fmla="*/ 147 w 245"/>
                <a:gd name="T71" fmla="*/ 244 h 258"/>
                <a:gd name="T72" fmla="*/ 164 w 245"/>
                <a:gd name="T73" fmla="*/ 219 h 258"/>
                <a:gd name="T74" fmla="*/ 164 w 245"/>
                <a:gd name="T75" fmla="*/ 208 h 258"/>
                <a:gd name="T76" fmla="*/ 168 w 245"/>
                <a:gd name="T77" fmla="*/ 197 h 258"/>
                <a:gd name="T78" fmla="*/ 184 w 245"/>
                <a:gd name="T79" fmla="*/ 186 h 258"/>
                <a:gd name="T80" fmla="*/ 193 w 245"/>
                <a:gd name="T81" fmla="*/ 181 h 258"/>
                <a:gd name="T82" fmla="*/ 199 w 245"/>
                <a:gd name="T83" fmla="*/ 181 h 258"/>
                <a:gd name="T84" fmla="*/ 210 w 245"/>
                <a:gd name="T85" fmla="*/ 170 h 258"/>
                <a:gd name="T86" fmla="*/ 217 w 245"/>
                <a:gd name="T87" fmla="*/ 150 h 258"/>
                <a:gd name="T88" fmla="*/ 221 w 245"/>
                <a:gd name="T89" fmla="*/ 123 h 258"/>
                <a:gd name="T90" fmla="*/ 219 w 245"/>
                <a:gd name="T91" fmla="*/ 114 h 258"/>
                <a:gd name="T92" fmla="*/ 227 w 245"/>
                <a:gd name="T93" fmla="*/ 112 h 258"/>
                <a:gd name="T94" fmla="*/ 244 w 245"/>
                <a:gd name="T95" fmla="*/ 88 h 258"/>
                <a:gd name="T96" fmla="*/ 238 w 245"/>
                <a:gd name="T97" fmla="*/ 66 h 258"/>
                <a:gd name="T98" fmla="*/ 214 w 245"/>
                <a:gd name="T99" fmla="*/ 52 h 258"/>
                <a:gd name="T100" fmla="*/ 201 w 245"/>
                <a:gd name="T101" fmla="*/ 52 h 258"/>
                <a:gd name="T102" fmla="*/ 190 w 245"/>
                <a:gd name="T103" fmla="*/ 50 h 258"/>
                <a:gd name="T104" fmla="*/ 184 w 245"/>
                <a:gd name="T105" fmla="*/ 55 h 258"/>
                <a:gd name="T106" fmla="*/ 178 w 245"/>
                <a:gd name="T107" fmla="*/ 45 h 258"/>
                <a:gd name="T108" fmla="*/ 170 w 245"/>
                <a:gd name="T109" fmla="*/ 40 h 258"/>
                <a:gd name="T110" fmla="*/ 160 w 245"/>
                <a:gd name="T111" fmla="*/ 43 h 258"/>
                <a:gd name="T112" fmla="*/ 151 w 245"/>
                <a:gd name="T113" fmla="*/ 52 h 258"/>
                <a:gd name="T114" fmla="*/ 148 w 245"/>
                <a:gd name="T115" fmla="*/ 46 h 258"/>
                <a:gd name="T116" fmla="*/ 160 w 245"/>
                <a:gd name="T117" fmla="*/ 37 h 258"/>
                <a:gd name="T118" fmla="*/ 146 w 245"/>
                <a:gd name="T119" fmla="*/ 39 h 258"/>
                <a:gd name="T120" fmla="*/ 139 w 245"/>
                <a:gd name="T121" fmla="*/ 40 h 258"/>
                <a:gd name="T122" fmla="*/ 149 w 245"/>
                <a:gd name="T123" fmla="*/ 28 h 258"/>
                <a:gd name="T124" fmla="*/ 143 w 245"/>
                <a:gd name="T125" fmla="*/ 1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5" h="258">
                  <a:moveTo>
                    <a:pt x="143" y="38"/>
                  </a:moveTo>
                  <a:cubicBezTo>
                    <a:pt x="144" y="37"/>
                    <a:pt x="144" y="37"/>
                    <a:pt x="144" y="37"/>
                  </a:cubicBezTo>
                  <a:cubicBezTo>
                    <a:pt x="145" y="37"/>
                    <a:pt x="145" y="37"/>
                    <a:pt x="145" y="37"/>
                  </a:cubicBezTo>
                  <a:cubicBezTo>
                    <a:pt x="145" y="37"/>
                    <a:pt x="145" y="37"/>
                    <a:pt x="145" y="37"/>
                  </a:cubicBezTo>
                  <a:cubicBezTo>
                    <a:pt x="145" y="38"/>
                    <a:pt x="145" y="38"/>
                    <a:pt x="145" y="38"/>
                  </a:cubicBezTo>
                  <a:cubicBezTo>
                    <a:pt x="144" y="38"/>
                    <a:pt x="144" y="38"/>
                    <a:pt x="144" y="38"/>
                  </a:cubicBezTo>
                  <a:cubicBezTo>
                    <a:pt x="143" y="38"/>
                    <a:pt x="143" y="38"/>
                    <a:pt x="143" y="38"/>
                  </a:cubicBezTo>
                  <a:close/>
                  <a:moveTo>
                    <a:pt x="142" y="38"/>
                  </a:moveTo>
                  <a:cubicBezTo>
                    <a:pt x="143" y="38"/>
                    <a:pt x="143" y="38"/>
                    <a:pt x="143" y="38"/>
                  </a:cubicBezTo>
                  <a:cubicBezTo>
                    <a:pt x="143" y="37"/>
                    <a:pt x="143" y="37"/>
                    <a:pt x="143" y="37"/>
                  </a:cubicBezTo>
                  <a:cubicBezTo>
                    <a:pt x="144" y="36"/>
                    <a:pt x="144" y="36"/>
                    <a:pt x="144" y="36"/>
                  </a:cubicBezTo>
                  <a:cubicBezTo>
                    <a:pt x="145" y="36"/>
                    <a:pt x="145" y="36"/>
                    <a:pt x="145" y="36"/>
                  </a:cubicBezTo>
                  <a:cubicBezTo>
                    <a:pt x="146" y="35"/>
                    <a:pt x="146" y="35"/>
                    <a:pt x="146" y="35"/>
                  </a:cubicBezTo>
                  <a:cubicBezTo>
                    <a:pt x="146" y="35"/>
                    <a:pt x="146" y="35"/>
                    <a:pt x="146" y="35"/>
                  </a:cubicBezTo>
                  <a:cubicBezTo>
                    <a:pt x="145" y="35"/>
                    <a:pt x="145" y="35"/>
                    <a:pt x="145" y="35"/>
                  </a:cubicBezTo>
                  <a:cubicBezTo>
                    <a:pt x="145" y="35"/>
                    <a:pt x="145" y="35"/>
                    <a:pt x="145" y="35"/>
                  </a:cubicBezTo>
                  <a:cubicBezTo>
                    <a:pt x="144" y="35"/>
                    <a:pt x="144" y="35"/>
                    <a:pt x="144" y="35"/>
                  </a:cubicBezTo>
                  <a:cubicBezTo>
                    <a:pt x="143" y="36"/>
                    <a:pt x="143" y="36"/>
                    <a:pt x="143" y="36"/>
                  </a:cubicBezTo>
                  <a:cubicBezTo>
                    <a:pt x="142" y="38"/>
                    <a:pt x="142" y="38"/>
                    <a:pt x="142" y="38"/>
                  </a:cubicBezTo>
                  <a:close/>
                  <a:moveTo>
                    <a:pt x="148" y="34"/>
                  </a:moveTo>
                  <a:cubicBezTo>
                    <a:pt x="147" y="33"/>
                    <a:pt x="147" y="33"/>
                    <a:pt x="147" y="33"/>
                  </a:cubicBezTo>
                  <a:cubicBezTo>
                    <a:pt x="147" y="33"/>
                    <a:pt x="147" y="33"/>
                    <a:pt x="147" y="33"/>
                  </a:cubicBezTo>
                  <a:cubicBezTo>
                    <a:pt x="147" y="33"/>
                    <a:pt x="147" y="33"/>
                    <a:pt x="147" y="33"/>
                  </a:cubicBezTo>
                  <a:cubicBezTo>
                    <a:pt x="147" y="34"/>
                    <a:pt x="147" y="34"/>
                    <a:pt x="147" y="34"/>
                  </a:cubicBezTo>
                  <a:cubicBezTo>
                    <a:pt x="148" y="34"/>
                    <a:pt x="148" y="34"/>
                    <a:pt x="148" y="34"/>
                  </a:cubicBezTo>
                  <a:cubicBezTo>
                    <a:pt x="148" y="34"/>
                    <a:pt x="148" y="34"/>
                    <a:pt x="148" y="34"/>
                  </a:cubicBezTo>
                  <a:close/>
                  <a:moveTo>
                    <a:pt x="148" y="32"/>
                  </a:moveTo>
                  <a:cubicBezTo>
                    <a:pt x="147" y="31"/>
                    <a:pt x="147" y="31"/>
                    <a:pt x="147" y="31"/>
                  </a:cubicBezTo>
                  <a:cubicBezTo>
                    <a:pt x="148" y="30"/>
                    <a:pt x="148" y="30"/>
                    <a:pt x="148" y="30"/>
                  </a:cubicBezTo>
                  <a:cubicBezTo>
                    <a:pt x="149" y="30"/>
                    <a:pt x="149" y="30"/>
                    <a:pt x="149" y="30"/>
                  </a:cubicBezTo>
                  <a:cubicBezTo>
                    <a:pt x="150" y="29"/>
                    <a:pt x="150" y="29"/>
                    <a:pt x="150" y="29"/>
                  </a:cubicBezTo>
                  <a:cubicBezTo>
                    <a:pt x="150" y="30"/>
                    <a:pt x="150" y="30"/>
                    <a:pt x="150" y="30"/>
                  </a:cubicBezTo>
                  <a:cubicBezTo>
                    <a:pt x="150" y="30"/>
                    <a:pt x="150" y="30"/>
                    <a:pt x="150" y="30"/>
                  </a:cubicBezTo>
                  <a:cubicBezTo>
                    <a:pt x="149" y="31"/>
                    <a:pt x="149" y="31"/>
                    <a:pt x="149" y="31"/>
                  </a:cubicBezTo>
                  <a:cubicBezTo>
                    <a:pt x="148" y="32"/>
                    <a:pt x="148" y="32"/>
                    <a:pt x="148" y="32"/>
                  </a:cubicBezTo>
                  <a:cubicBezTo>
                    <a:pt x="148" y="32"/>
                    <a:pt x="148" y="32"/>
                    <a:pt x="148" y="32"/>
                  </a:cubicBezTo>
                  <a:close/>
                  <a:moveTo>
                    <a:pt x="148" y="33"/>
                  </a:moveTo>
                  <a:cubicBezTo>
                    <a:pt x="149" y="33"/>
                    <a:pt x="149" y="33"/>
                    <a:pt x="149" y="33"/>
                  </a:cubicBezTo>
                  <a:cubicBezTo>
                    <a:pt x="150" y="34"/>
                    <a:pt x="150" y="34"/>
                    <a:pt x="150" y="34"/>
                  </a:cubicBezTo>
                  <a:cubicBezTo>
                    <a:pt x="151" y="34"/>
                    <a:pt x="151" y="34"/>
                    <a:pt x="151" y="34"/>
                  </a:cubicBezTo>
                  <a:cubicBezTo>
                    <a:pt x="151" y="33"/>
                    <a:pt x="151" y="33"/>
                    <a:pt x="151" y="33"/>
                  </a:cubicBezTo>
                  <a:cubicBezTo>
                    <a:pt x="152" y="33"/>
                    <a:pt x="152" y="33"/>
                    <a:pt x="152" y="33"/>
                  </a:cubicBezTo>
                  <a:cubicBezTo>
                    <a:pt x="151" y="32"/>
                    <a:pt x="151" y="32"/>
                    <a:pt x="151" y="32"/>
                  </a:cubicBezTo>
                  <a:cubicBezTo>
                    <a:pt x="149" y="33"/>
                    <a:pt x="149" y="33"/>
                    <a:pt x="149" y="33"/>
                  </a:cubicBezTo>
                  <a:cubicBezTo>
                    <a:pt x="148" y="33"/>
                    <a:pt x="148" y="33"/>
                    <a:pt x="148" y="33"/>
                  </a:cubicBezTo>
                  <a:cubicBezTo>
                    <a:pt x="148" y="33"/>
                    <a:pt x="148" y="33"/>
                    <a:pt x="148" y="33"/>
                  </a:cubicBezTo>
                  <a:close/>
                  <a:moveTo>
                    <a:pt x="152" y="35"/>
                  </a:moveTo>
                  <a:cubicBezTo>
                    <a:pt x="153" y="34"/>
                    <a:pt x="153" y="34"/>
                    <a:pt x="153" y="34"/>
                  </a:cubicBezTo>
                  <a:cubicBezTo>
                    <a:pt x="153" y="34"/>
                    <a:pt x="153" y="34"/>
                    <a:pt x="153" y="34"/>
                  </a:cubicBezTo>
                  <a:cubicBezTo>
                    <a:pt x="154" y="34"/>
                    <a:pt x="154" y="34"/>
                    <a:pt x="154" y="34"/>
                  </a:cubicBezTo>
                  <a:cubicBezTo>
                    <a:pt x="154" y="34"/>
                    <a:pt x="154" y="34"/>
                    <a:pt x="154" y="34"/>
                  </a:cubicBezTo>
                  <a:cubicBezTo>
                    <a:pt x="154" y="35"/>
                    <a:pt x="154" y="35"/>
                    <a:pt x="154" y="35"/>
                  </a:cubicBezTo>
                  <a:cubicBezTo>
                    <a:pt x="153" y="35"/>
                    <a:pt x="153" y="35"/>
                    <a:pt x="153" y="35"/>
                  </a:cubicBezTo>
                  <a:cubicBezTo>
                    <a:pt x="152" y="35"/>
                    <a:pt x="152" y="35"/>
                    <a:pt x="152" y="35"/>
                  </a:cubicBezTo>
                  <a:close/>
                  <a:moveTo>
                    <a:pt x="148" y="22"/>
                  </a:moveTo>
                  <a:cubicBezTo>
                    <a:pt x="147" y="21"/>
                    <a:pt x="147" y="21"/>
                    <a:pt x="147" y="21"/>
                  </a:cubicBezTo>
                  <a:cubicBezTo>
                    <a:pt x="147" y="19"/>
                    <a:pt x="147" y="19"/>
                    <a:pt x="147" y="19"/>
                  </a:cubicBezTo>
                  <a:cubicBezTo>
                    <a:pt x="147" y="19"/>
                    <a:pt x="147" y="19"/>
                    <a:pt x="147" y="19"/>
                  </a:cubicBezTo>
                  <a:cubicBezTo>
                    <a:pt x="148" y="19"/>
                    <a:pt x="148" y="19"/>
                    <a:pt x="148" y="19"/>
                  </a:cubicBezTo>
                  <a:cubicBezTo>
                    <a:pt x="149" y="21"/>
                    <a:pt x="149" y="21"/>
                    <a:pt x="149" y="21"/>
                  </a:cubicBezTo>
                  <a:cubicBezTo>
                    <a:pt x="148" y="22"/>
                    <a:pt x="148" y="22"/>
                    <a:pt x="148" y="22"/>
                  </a:cubicBezTo>
                  <a:cubicBezTo>
                    <a:pt x="148" y="22"/>
                    <a:pt x="148" y="22"/>
                    <a:pt x="148" y="22"/>
                  </a:cubicBezTo>
                  <a:close/>
                  <a:moveTo>
                    <a:pt x="142" y="9"/>
                  </a:moveTo>
                  <a:cubicBezTo>
                    <a:pt x="142" y="9"/>
                    <a:pt x="142" y="9"/>
                    <a:pt x="142" y="9"/>
                  </a:cubicBezTo>
                  <a:cubicBezTo>
                    <a:pt x="141" y="7"/>
                    <a:pt x="141" y="7"/>
                    <a:pt x="141" y="7"/>
                  </a:cubicBezTo>
                  <a:cubicBezTo>
                    <a:pt x="141" y="6"/>
                    <a:pt x="141" y="6"/>
                    <a:pt x="141" y="6"/>
                  </a:cubicBezTo>
                  <a:cubicBezTo>
                    <a:pt x="140" y="6"/>
                    <a:pt x="140" y="6"/>
                    <a:pt x="140" y="6"/>
                  </a:cubicBezTo>
                  <a:cubicBezTo>
                    <a:pt x="140" y="7"/>
                    <a:pt x="140" y="7"/>
                    <a:pt x="140" y="7"/>
                  </a:cubicBezTo>
                  <a:cubicBezTo>
                    <a:pt x="140" y="8"/>
                    <a:pt x="140" y="8"/>
                    <a:pt x="140" y="8"/>
                  </a:cubicBezTo>
                  <a:cubicBezTo>
                    <a:pt x="138" y="9"/>
                    <a:pt x="138" y="9"/>
                    <a:pt x="138" y="9"/>
                  </a:cubicBezTo>
                  <a:cubicBezTo>
                    <a:pt x="138" y="9"/>
                    <a:pt x="138" y="9"/>
                    <a:pt x="138" y="9"/>
                  </a:cubicBezTo>
                  <a:cubicBezTo>
                    <a:pt x="138" y="9"/>
                    <a:pt x="138" y="9"/>
                    <a:pt x="138" y="9"/>
                  </a:cubicBezTo>
                  <a:cubicBezTo>
                    <a:pt x="138" y="10"/>
                    <a:pt x="138" y="10"/>
                    <a:pt x="138" y="10"/>
                  </a:cubicBezTo>
                  <a:cubicBezTo>
                    <a:pt x="136" y="12"/>
                    <a:pt x="136" y="12"/>
                    <a:pt x="136" y="12"/>
                  </a:cubicBezTo>
                  <a:cubicBezTo>
                    <a:pt x="135" y="14"/>
                    <a:pt x="135" y="14"/>
                    <a:pt x="135" y="14"/>
                  </a:cubicBezTo>
                  <a:cubicBezTo>
                    <a:pt x="135" y="15"/>
                    <a:pt x="135" y="15"/>
                    <a:pt x="135" y="15"/>
                  </a:cubicBezTo>
                  <a:cubicBezTo>
                    <a:pt x="134" y="17"/>
                    <a:pt x="134" y="17"/>
                    <a:pt x="134" y="17"/>
                  </a:cubicBezTo>
                  <a:cubicBezTo>
                    <a:pt x="133" y="19"/>
                    <a:pt x="133" y="19"/>
                    <a:pt x="133" y="19"/>
                  </a:cubicBezTo>
                  <a:cubicBezTo>
                    <a:pt x="132" y="21"/>
                    <a:pt x="132" y="21"/>
                    <a:pt x="132" y="21"/>
                  </a:cubicBezTo>
                  <a:cubicBezTo>
                    <a:pt x="131" y="21"/>
                    <a:pt x="131" y="21"/>
                    <a:pt x="131" y="21"/>
                  </a:cubicBezTo>
                  <a:cubicBezTo>
                    <a:pt x="130" y="21"/>
                    <a:pt x="130" y="21"/>
                    <a:pt x="130" y="21"/>
                  </a:cubicBezTo>
                  <a:cubicBezTo>
                    <a:pt x="130" y="22"/>
                    <a:pt x="130" y="22"/>
                    <a:pt x="130" y="22"/>
                  </a:cubicBezTo>
                  <a:cubicBezTo>
                    <a:pt x="129" y="23"/>
                    <a:pt x="129" y="23"/>
                    <a:pt x="129" y="23"/>
                  </a:cubicBezTo>
                  <a:cubicBezTo>
                    <a:pt x="128" y="23"/>
                    <a:pt x="128" y="23"/>
                    <a:pt x="128" y="23"/>
                  </a:cubicBezTo>
                  <a:cubicBezTo>
                    <a:pt x="128" y="21"/>
                    <a:pt x="128" y="21"/>
                    <a:pt x="128" y="21"/>
                  </a:cubicBezTo>
                  <a:cubicBezTo>
                    <a:pt x="127" y="21"/>
                    <a:pt x="127" y="21"/>
                    <a:pt x="127" y="21"/>
                  </a:cubicBezTo>
                  <a:cubicBezTo>
                    <a:pt x="127" y="20"/>
                    <a:pt x="127" y="20"/>
                    <a:pt x="127" y="20"/>
                  </a:cubicBezTo>
                  <a:cubicBezTo>
                    <a:pt x="127" y="20"/>
                    <a:pt x="127" y="20"/>
                    <a:pt x="127" y="20"/>
                  </a:cubicBezTo>
                  <a:cubicBezTo>
                    <a:pt x="126" y="21"/>
                    <a:pt x="126" y="21"/>
                    <a:pt x="126" y="21"/>
                  </a:cubicBezTo>
                  <a:cubicBezTo>
                    <a:pt x="125" y="21"/>
                    <a:pt x="125" y="21"/>
                    <a:pt x="125" y="21"/>
                  </a:cubicBezTo>
                  <a:cubicBezTo>
                    <a:pt x="124" y="21"/>
                    <a:pt x="124" y="21"/>
                    <a:pt x="124" y="21"/>
                  </a:cubicBezTo>
                  <a:cubicBezTo>
                    <a:pt x="123" y="20"/>
                    <a:pt x="123" y="20"/>
                    <a:pt x="123" y="20"/>
                  </a:cubicBezTo>
                  <a:cubicBezTo>
                    <a:pt x="123" y="20"/>
                    <a:pt x="123" y="20"/>
                    <a:pt x="123" y="20"/>
                  </a:cubicBezTo>
                  <a:cubicBezTo>
                    <a:pt x="123" y="19"/>
                    <a:pt x="123" y="19"/>
                    <a:pt x="123" y="19"/>
                  </a:cubicBezTo>
                  <a:cubicBezTo>
                    <a:pt x="122" y="18"/>
                    <a:pt x="122" y="18"/>
                    <a:pt x="122" y="18"/>
                  </a:cubicBezTo>
                  <a:cubicBezTo>
                    <a:pt x="122" y="18"/>
                    <a:pt x="122" y="18"/>
                    <a:pt x="122" y="18"/>
                  </a:cubicBezTo>
                  <a:cubicBezTo>
                    <a:pt x="121" y="18"/>
                    <a:pt x="121" y="18"/>
                    <a:pt x="121" y="18"/>
                  </a:cubicBezTo>
                  <a:cubicBezTo>
                    <a:pt x="120" y="16"/>
                    <a:pt x="120" y="16"/>
                    <a:pt x="120" y="16"/>
                  </a:cubicBezTo>
                  <a:cubicBezTo>
                    <a:pt x="118" y="16"/>
                    <a:pt x="118" y="16"/>
                    <a:pt x="118" y="16"/>
                  </a:cubicBezTo>
                  <a:cubicBezTo>
                    <a:pt x="117" y="17"/>
                    <a:pt x="117" y="17"/>
                    <a:pt x="117" y="17"/>
                  </a:cubicBezTo>
                  <a:cubicBezTo>
                    <a:pt x="115" y="17"/>
                    <a:pt x="115" y="17"/>
                    <a:pt x="115" y="17"/>
                  </a:cubicBezTo>
                  <a:cubicBezTo>
                    <a:pt x="113" y="17"/>
                    <a:pt x="113" y="17"/>
                    <a:pt x="113" y="17"/>
                  </a:cubicBezTo>
                  <a:cubicBezTo>
                    <a:pt x="112" y="17"/>
                    <a:pt x="112" y="17"/>
                    <a:pt x="112" y="17"/>
                  </a:cubicBezTo>
                  <a:cubicBezTo>
                    <a:pt x="112" y="19"/>
                    <a:pt x="112" y="19"/>
                    <a:pt x="112" y="19"/>
                  </a:cubicBezTo>
                  <a:cubicBezTo>
                    <a:pt x="113" y="20"/>
                    <a:pt x="113" y="20"/>
                    <a:pt x="113" y="20"/>
                  </a:cubicBezTo>
                  <a:cubicBezTo>
                    <a:pt x="113" y="20"/>
                    <a:pt x="113" y="20"/>
                    <a:pt x="113" y="20"/>
                  </a:cubicBezTo>
                  <a:cubicBezTo>
                    <a:pt x="114" y="22"/>
                    <a:pt x="114" y="22"/>
                    <a:pt x="114" y="22"/>
                  </a:cubicBezTo>
                  <a:cubicBezTo>
                    <a:pt x="114" y="22"/>
                    <a:pt x="114" y="22"/>
                    <a:pt x="114" y="22"/>
                  </a:cubicBezTo>
                  <a:cubicBezTo>
                    <a:pt x="112" y="22"/>
                    <a:pt x="112" y="22"/>
                    <a:pt x="112" y="22"/>
                  </a:cubicBezTo>
                  <a:cubicBezTo>
                    <a:pt x="111" y="22"/>
                    <a:pt x="111" y="22"/>
                    <a:pt x="111" y="22"/>
                  </a:cubicBezTo>
                  <a:cubicBezTo>
                    <a:pt x="111" y="22"/>
                    <a:pt x="111" y="22"/>
                    <a:pt x="111" y="22"/>
                  </a:cubicBezTo>
                  <a:cubicBezTo>
                    <a:pt x="110" y="22"/>
                    <a:pt x="110" y="22"/>
                    <a:pt x="110" y="22"/>
                  </a:cubicBezTo>
                  <a:cubicBezTo>
                    <a:pt x="110" y="22"/>
                    <a:pt x="110" y="22"/>
                    <a:pt x="110" y="22"/>
                  </a:cubicBezTo>
                  <a:cubicBezTo>
                    <a:pt x="110" y="22"/>
                    <a:pt x="110" y="22"/>
                    <a:pt x="110" y="22"/>
                  </a:cubicBezTo>
                  <a:cubicBezTo>
                    <a:pt x="108" y="22"/>
                    <a:pt x="108" y="22"/>
                    <a:pt x="108" y="22"/>
                  </a:cubicBezTo>
                  <a:cubicBezTo>
                    <a:pt x="107" y="22"/>
                    <a:pt x="107" y="22"/>
                    <a:pt x="107" y="22"/>
                  </a:cubicBezTo>
                  <a:cubicBezTo>
                    <a:pt x="106" y="21"/>
                    <a:pt x="106" y="21"/>
                    <a:pt x="106" y="21"/>
                  </a:cubicBezTo>
                  <a:cubicBezTo>
                    <a:pt x="104" y="21"/>
                    <a:pt x="104" y="21"/>
                    <a:pt x="104" y="21"/>
                  </a:cubicBezTo>
                  <a:cubicBezTo>
                    <a:pt x="103" y="22"/>
                    <a:pt x="103" y="22"/>
                    <a:pt x="103" y="22"/>
                  </a:cubicBezTo>
                  <a:cubicBezTo>
                    <a:pt x="102" y="24"/>
                    <a:pt x="102" y="24"/>
                    <a:pt x="102" y="24"/>
                  </a:cubicBezTo>
                  <a:cubicBezTo>
                    <a:pt x="100" y="24"/>
                    <a:pt x="100" y="24"/>
                    <a:pt x="100" y="24"/>
                  </a:cubicBezTo>
                  <a:cubicBezTo>
                    <a:pt x="98" y="24"/>
                    <a:pt x="98" y="24"/>
                    <a:pt x="98" y="24"/>
                  </a:cubicBezTo>
                  <a:cubicBezTo>
                    <a:pt x="98" y="25"/>
                    <a:pt x="98" y="25"/>
                    <a:pt x="98" y="25"/>
                  </a:cubicBezTo>
                  <a:cubicBezTo>
                    <a:pt x="97" y="26"/>
                    <a:pt x="97" y="26"/>
                    <a:pt x="97" y="26"/>
                  </a:cubicBezTo>
                  <a:cubicBezTo>
                    <a:pt x="96" y="26"/>
                    <a:pt x="96" y="26"/>
                    <a:pt x="96" y="26"/>
                  </a:cubicBezTo>
                  <a:cubicBezTo>
                    <a:pt x="96" y="26"/>
                    <a:pt x="96" y="26"/>
                    <a:pt x="96" y="26"/>
                  </a:cubicBezTo>
                  <a:cubicBezTo>
                    <a:pt x="95" y="26"/>
                    <a:pt x="95" y="26"/>
                    <a:pt x="95" y="26"/>
                  </a:cubicBezTo>
                  <a:cubicBezTo>
                    <a:pt x="94" y="27"/>
                    <a:pt x="94" y="27"/>
                    <a:pt x="94" y="27"/>
                  </a:cubicBezTo>
                  <a:cubicBezTo>
                    <a:pt x="93" y="26"/>
                    <a:pt x="93" y="26"/>
                    <a:pt x="93" y="26"/>
                  </a:cubicBezTo>
                  <a:cubicBezTo>
                    <a:pt x="91" y="24"/>
                    <a:pt x="91" y="24"/>
                    <a:pt x="91" y="24"/>
                  </a:cubicBezTo>
                  <a:cubicBezTo>
                    <a:pt x="90" y="23"/>
                    <a:pt x="90" y="23"/>
                    <a:pt x="90" y="23"/>
                  </a:cubicBezTo>
                  <a:cubicBezTo>
                    <a:pt x="90" y="22"/>
                    <a:pt x="90" y="22"/>
                    <a:pt x="90" y="22"/>
                  </a:cubicBezTo>
                  <a:cubicBezTo>
                    <a:pt x="88" y="21"/>
                    <a:pt x="88" y="21"/>
                    <a:pt x="88" y="21"/>
                  </a:cubicBezTo>
                  <a:cubicBezTo>
                    <a:pt x="87" y="20"/>
                    <a:pt x="87" y="20"/>
                    <a:pt x="87" y="20"/>
                  </a:cubicBezTo>
                  <a:cubicBezTo>
                    <a:pt x="87" y="18"/>
                    <a:pt x="87" y="18"/>
                    <a:pt x="87" y="18"/>
                  </a:cubicBezTo>
                  <a:cubicBezTo>
                    <a:pt x="87" y="18"/>
                    <a:pt x="87" y="18"/>
                    <a:pt x="87" y="18"/>
                  </a:cubicBezTo>
                  <a:cubicBezTo>
                    <a:pt x="87" y="17"/>
                    <a:pt x="87" y="17"/>
                    <a:pt x="87" y="17"/>
                  </a:cubicBezTo>
                  <a:cubicBezTo>
                    <a:pt x="87" y="16"/>
                    <a:pt x="87" y="16"/>
                    <a:pt x="87" y="16"/>
                  </a:cubicBezTo>
                  <a:cubicBezTo>
                    <a:pt x="88" y="15"/>
                    <a:pt x="88" y="15"/>
                    <a:pt x="88" y="15"/>
                  </a:cubicBezTo>
                  <a:cubicBezTo>
                    <a:pt x="88" y="13"/>
                    <a:pt x="88" y="13"/>
                    <a:pt x="88" y="13"/>
                  </a:cubicBezTo>
                  <a:cubicBezTo>
                    <a:pt x="89" y="11"/>
                    <a:pt x="89" y="11"/>
                    <a:pt x="89" y="11"/>
                  </a:cubicBezTo>
                  <a:cubicBezTo>
                    <a:pt x="89" y="10"/>
                    <a:pt x="89" y="10"/>
                    <a:pt x="89" y="10"/>
                  </a:cubicBezTo>
                  <a:cubicBezTo>
                    <a:pt x="90" y="8"/>
                    <a:pt x="90" y="8"/>
                    <a:pt x="90" y="8"/>
                  </a:cubicBezTo>
                  <a:cubicBezTo>
                    <a:pt x="90" y="8"/>
                    <a:pt x="90" y="8"/>
                    <a:pt x="90" y="8"/>
                  </a:cubicBezTo>
                  <a:cubicBezTo>
                    <a:pt x="89" y="8"/>
                    <a:pt x="89" y="8"/>
                    <a:pt x="89" y="8"/>
                  </a:cubicBezTo>
                  <a:cubicBezTo>
                    <a:pt x="89" y="7"/>
                    <a:pt x="89" y="7"/>
                    <a:pt x="89" y="7"/>
                  </a:cubicBezTo>
                  <a:cubicBezTo>
                    <a:pt x="88" y="6"/>
                    <a:pt x="88" y="6"/>
                    <a:pt x="88" y="6"/>
                  </a:cubicBezTo>
                  <a:cubicBezTo>
                    <a:pt x="87" y="6"/>
                    <a:pt x="87" y="6"/>
                    <a:pt x="87" y="6"/>
                  </a:cubicBezTo>
                  <a:cubicBezTo>
                    <a:pt x="86" y="5"/>
                    <a:pt x="86" y="5"/>
                    <a:pt x="86" y="5"/>
                  </a:cubicBezTo>
                  <a:cubicBezTo>
                    <a:pt x="86" y="5"/>
                    <a:pt x="86" y="5"/>
                    <a:pt x="86" y="5"/>
                  </a:cubicBezTo>
                  <a:cubicBezTo>
                    <a:pt x="87" y="3"/>
                    <a:pt x="87" y="3"/>
                    <a:pt x="87" y="3"/>
                  </a:cubicBezTo>
                  <a:cubicBezTo>
                    <a:pt x="87" y="2"/>
                    <a:pt x="87" y="2"/>
                    <a:pt x="87" y="2"/>
                  </a:cubicBezTo>
                  <a:cubicBezTo>
                    <a:pt x="86" y="0"/>
                    <a:pt x="86" y="0"/>
                    <a:pt x="86" y="0"/>
                  </a:cubicBezTo>
                  <a:cubicBezTo>
                    <a:pt x="85" y="0"/>
                    <a:pt x="85" y="0"/>
                    <a:pt x="85" y="0"/>
                  </a:cubicBezTo>
                  <a:cubicBezTo>
                    <a:pt x="84" y="1"/>
                    <a:pt x="84" y="1"/>
                    <a:pt x="84" y="1"/>
                  </a:cubicBezTo>
                  <a:cubicBezTo>
                    <a:pt x="83" y="0"/>
                    <a:pt x="83" y="0"/>
                    <a:pt x="83" y="0"/>
                  </a:cubicBezTo>
                  <a:cubicBezTo>
                    <a:pt x="83" y="0"/>
                    <a:pt x="83" y="0"/>
                    <a:pt x="83" y="0"/>
                  </a:cubicBezTo>
                  <a:cubicBezTo>
                    <a:pt x="83" y="1"/>
                    <a:pt x="83" y="1"/>
                    <a:pt x="83" y="1"/>
                  </a:cubicBezTo>
                  <a:cubicBezTo>
                    <a:pt x="82" y="3"/>
                    <a:pt x="82" y="3"/>
                    <a:pt x="82" y="3"/>
                  </a:cubicBezTo>
                  <a:cubicBezTo>
                    <a:pt x="79" y="5"/>
                    <a:pt x="79" y="5"/>
                    <a:pt x="79" y="5"/>
                  </a:cubicBezTo>
                  <a:cubicBezTo>
                    <a:pt x="77" y="5"/>
                    <a:pt x="77" y="5"/>
                    <a:pt x="77" y="5"/>
                  </a:cubicBezTo>
                  <a:cubicBezTo>
                    <a:pt x="74" y="7"/>
                    <a:pt x="74" y="7"/>
                    <a:pt x="74" y="7"/>
                  </a:cubicBezTo>
                  <a:cubicBezTo>
                    <a:pt x="73" y="6"/>
                    <a:pt x="73" y="6"/>
                    <a:pt x="73" y="6"/>
                  </a:cubicBezTo>
                  <a:cubicBezTo>
                    <a:pt x="71" y="6"/>
                    <a:pt x="71" y="6"/>
                    <a:pt x="71" y="6"/>
                  </a:cubicBezTo>
                  <a:cubicBezTo>
                    <a:pt x="69" y="8"/>
                    <a:pt x="69" y="8"/>
                    <a:pt x="69" y="8"/>
                  </a:cubicBezTo>
                  <a:cubicBezTo>
                    <a:pt x="67" y="9"/>
                    <a:pt x="67" y="9"/>
                    <a:pt x="67" y="9"/>
                  </a:cubicBezTo>
                  <a:cubicBezTo>
                    <a:pt x="67" y="8"/>
                    <a:pt x="67" y="8"/>
                    <a:pt x="67" y="8"/>
                  </a:cubicBezTo>
                  <a:cubicBezTo>
                    <a:pt x="64" y="9"/>
                    <a:pt x="64" y="9"/>
                    <a:pt x="64" y="9"/>
                  </a:cubicBezTo>
                  <a:cubicBezTo>
                    <a:pt x="62" y="9"/>
                    <a:pt x="62" y="9"/>
                    <a:pt x="62" y="9"/>
                  </a:cubicBezTo>
                  <a:cubicBezTo>
                    <a:pt x="60" y="8"/>
                    <a:pt x="60" y="8"/>
                    <a:pt x="60" y="8"/>
                  </a:cubicBezTo>
                  <a:cubicBezTo>
                    <a:pt x="58" y="7"/>
                    <a:pt x="58" y="7"/>
                    <a:pt x="58" y="7"/>
                  </a:cubicBezTo>
                  <a:cubicBezTo>
                    <a:pt x="56" y="7"/>
                    <a:pt x="56" y="7"/>
                    <a:pt x="56" y="7"/>
                  </a:cubicBezTo>
                  <a:cubicBezTo>
                    <a:pt x="57" y="8"/>
                    <a:pt x="57" y="8"/>
                    <a:pt x="57" y="8"/>
                  </a:cubicBezTo>
                  <a:cubicBezTo>
                    <a:pt x="58" y="9"/>
                    <a:pt x="58" y="9"/>
                    <a:pt x="58" y="9"/>
                  </a:cubicBezTo>
                  <a:cubicBezTo>
                    <a:pt x="60" y="10"/>
                    <a:pt x="60" y="10"/>
                    <a:pt x="60" y="10"/>
                  </a:cubicBezTo>
                  <a:cubicBezTo>
                    <a:pt x="60" y="11"/>
                    <a:pt x="60" y="11"/>
                    <a:pt x="60" y="11"/>
                  </a:cubicBezTo>
                  <a:cubicBezTo>
                    <a:pt x="58" y="14"/>
                    <a:pt x="58" y="14"/>
                    <a:pt x="58" y="14"/>
                  </a:cubicBezTo>
                  <a:cubicBezTo>
                    <a:pt x="59" y="15"/>
                    <a:pt x="59" y="15"/>
                    <a:pt x="59" y="15"/>
                  </a:cubicBezTo>
                  <a:cubicBezTo>
                    <a:pt x="59" y="17"/>
                    <a:pt x="59" y="17"/>
                    <a:pt x="59" y="17"/>
                  </a:cubicBezTo>
                  <a:cubicBezTo>
                    <a:pt x="61" y="18"/>
                    <a:pt x="61" y="18"/>
                    <a:pt x="61" y="18"/>
                  </a:cubicBezTo>
                  <a:cubicBezTo>
                    <a:pt x="63" y="18"/>
                    <a:pt x="63" y="18"/>
                    <a:pt x="63" y="18"/>
                  </a:cubicBezTo>
                  <a:cubicBezTo>
                    <a:pt x="65" y="18"/>
                    <a:pt x="65" y="18"/>
                    <a:pt x="65" y="18"/>
                  </a:cubicBezTo>
                  <a:cubicBezTo>
                    <a:pt x="65" y="20"/>
                    <a:pt x="65" y="20"/>
                    <a:pt x="65" y="20"/>
                  </a:cubicBezTo>
                  <a:cubicBezTo>
                    <a:pt x="64" y="20"/>
                    <a:pt x="64" y="20"/>
                    <a:pt x="64" y="20"/>
                  </a:cubicBezTo>
                  <a:cubicBezTo>
                    <a:pt x="61" y="21"/>
                    <a:pt x="61" y="21"/>
                    <a:pt x="61" y="21"/>
                  </a:cubicBezTo>
                  <a:cubicBezTo>
                    <a:pt x="60" y="22"/>
                    <a:pt x="60" y="22"/>
                    <a:pt x="60" y="22"/>
                  </a:cubicBezTo>
                  <a:cubicBezTo>
                    <a:pt x="59" y="24"/>
                    <a:pt x="59" y="24"/>
                    <a:pt x="59" y="24"/>
                  </a:cubicBezTo>
                  <a:cubicBezTo>
                    <a:pt x="56" y="25"/>
                    <a:pt x="56" y="25"/>
                    <a:pt x="56" y="25"/>
                  </a:cubicBezTo>
                  <a:cubicBezTo>
                    <a:pt x="55" y="27"/>
                    <a:pt x="55" y="27"/>
                    <a:pt x="55" y="27"/>
                  </a:cubicBezTo>
                  <a:cubicBezTo>
                    <a:pt x="53" y="28"/>
                    <a:pt x="53" y="28"/>
                    <a:pt x="53" y="28"/>
                  </a:cubicBezTo>
                  <a:cubicBezTo>
                    <a:pt x="52" y="30"/>
                    <a:pt x="52" y="30"/>
                    <a:pt x="52" y="30"/>
                  </a:cubicBezTo>
                  <a:cubicBezTo>
                    <a:pt x="49" y="30"/>
                    <a:pt x="49" y="30"/>
                    <a:pt x="49" y="30"/>
                  </a:cubicBezTo>
                  <a:cubicBezTo>
                    <a:pt x="48" y="30"/>
                    <a:pt x="48" y="30"/>
                    <a:pt x="48" y="30"/>
                  </a:cubicBezTo>
                  <a:cubicBezTo>
                    <a:pt x="45" y="28"/>
                    <a:pt x="45" y="28"/>
                    <a:pt x="45" y="28"/>
                  </a:cubicBezTo>
                  <a:cubicBezTo>
                    <a:pt x="43" y="26"/>
                    <a:pt x="43" y="26"/>
                    <a:pt x="43" y="26"/>
                  </a:cubicBezTo>
                  <a:cubicBezTo>
                    <a:pt x="41" y="26"/>
                    <a:pt x="41" y="26"/>
                    <a:pt x="41" y="26"/>
                  </a:cubicBezTo>
                  <a:cubicBezTo>
                    <a:pt x="41" y="25"/>
                    <a:pt x="41" y="25"/>
                    <a:pt x="41" y="25"/>
                  </a:cubicBezTo>
                  <a:cubicBezTo>
                    <a:pt x="41" y="23"/>
                    <a:pt x="41" y="23"/>
                    <a:pt x="41" y="23"/>
                  </a:cubicBezTo>
                  <a:cubicBezTo>
                    <a:pt x="40" y="22"/>
                    <a:pt x="40" y="22"/>
                    <a:pt x="40" y="22"/>
                  </a:cubicBezTo>
                  <a:cubicBezTo>
                    <a:pt x="39" y="21"/>
                    <a:pt x="39" y="21"/>
                    <a:pt x="39" y="21"/>
                  </a:cubicBezTo>
                  <a:cubicBezTo>
                    <a:pt x="38" y="22"/>
                    <a:pt x="38" y="22"/>
                    <a:pt x="38" y="22"/>
                  </a:cubicBezTo>
                  <a:cubicBezTo>
                    <a:pt x="36" y="23"/>
                    <a:pt x="36" y="23"/>
                    <a:pt x="36" y="23"/>
                  </a:cubicBezTo>
                  <a:cubicBezTo>
                    <a:pt x="36" y="23"/>
                    <a:pt x="36" y="23"/>
                    <a:pt x="36" y="23"/>
                  </a:cubicBezTo>
                  <a:cubicBezTo>
                    <a:pt x="35" y="22"/>
                    <a:pt x="35" y="22"/>
                    <a:pt x="35" y="22"/>
                  </a:cubicBezTo>
                  <a:cubicBezTo>
                    <a:pt x="34" y="22"/>
                    <a:pt x="34" y="22"/>
                    <a:pt x="34" y="22"/>
                  </a:cubicBezTo>
                  <a:cubicBezTo>
                    <a:pt x="33" y="23"/>
                    <a:pt x="33" y="23"/>
                    <a:pt x="33" y="23"/>
                  </a:cubicBezTo>
                  <a:cubicBezTo>
                    <a:pt x="26" y="23"/>
                    <a:pt x="26" y="23"/>
                    <a:pt x="26" y="23"/>
                  </a:cubicBezTo>
                  <a:cubicBezTo>
                    <a:pt x="25" y="25"/>
                    <a:pt x="25" y="25"/>
                    <a:pt x="25" y="25"/>
                  </a:cubicBezTo>
                  <a:cubicBezTo>
                    <a:pt x="26" y="27"/>
                    <a:pt x="26" y="27"/>
                    <a:pt x="26" y="27"/>
                  </a:cubicBezTo>
                  <a:cubicBezTo>
                    <a:pt x="28" y="27"/>
                    <a:pt x="28" y="27"/>
                    <a:pt x="28" y="27"/>
                  </a:cubicBezTo>
                  <a:cubicBezTo>
                    <a:pt x="29" y="29"/>
                    <a:pt x="29" y="29"/>
                    <a:pt x="29" y="29"/>
                  </a:cubicBezTo>
                  <a:cubicBezTo>
                    <a:pt x="29" y="30"/>
                    <a:pt x="29" y="30"/>
                    <a:pt x="29" y="30"/>
                  </a:cubicBezTo>
                  <a:cubicBezTo>
                    <a:pt x="29" y="31"/>
                    <a:pt x="29" y="31"/>
                    <a:pt x="29" y="31"/>
                  </a:cubicBezTo>
                  <a:cubicBezTo>
                    <a:pt x="29" y="32"/>
                    <a:pt x="29" y="32"/>
                    <a:pt x="29" y="32"/>
                  </a:cubicBezTo>
                  <a:cubicBezTo>
                    <a:pt x="28" y="31"/>
                    <a:pt x="28" y="31"/>
                    <a:pt x="28" y="31"/>
                  </a:cubicBezTo>
                  <a:cubicBezTo>
                    <a:pt x="23" y="32"/>
                    <a:pt x="23" y="32"/>
                    <a:pt x="23" y="32"/>
                  </a:cubicBezTo>
                  <a:cubicBezTo>
                    <a:pt x="24" y="36"/>
                    <a:pt x="24" y="36"/>
                    <a:pt x="24" y="36"/>
                  </a:cubicBezTo>
                  <a:cubicBezTo>
                    <a:pt x="25" y="37"/>
                    <a:pt x="25" y="37"/>
                    <a:pt x="25" y="37"/>
                  </a:cubicBezTo>
                  <a:cubicBezTo>
                    <a:pt x="27" y="39"/>
                    <a:pt x="27" y="39"/>
                    <a:pt x="27" y="39"/>
                  </a:cubicBezTo>
                  <a:cubicBezTo>
                    <a:pt x="29" y="42"/>
                    <a:pt x="29" y="42"/>
                    <a:pt x="29" y="42"/>
                  </a:cubicBezTo>
                  <a:cubicBezTo>
                    <a:pt x="28" y="44"/>
                    <a:pt x="28" y="44"/>
                    <a:pt x="28" y="44"/>
                  </a:cubicBezTo>
                  <a:cubicBezTo>
                    <a:pt x="28" y="45"/>
                    <a:pt x="28" y="45"/>
                    <a:pt x="28" y="45"/>
                  </a:cubicBezTo>
                  <a:cubicBezTo>
                    <a:pt x="25" y="58"/>
                    <a:pt x="25" y="58"/>
                    <a:pt x="25" y="58"/>
                  </a:cubicBezTo>
                  <a:cubicBezTo>
                    <a:pt x="24" y="61"/>
                    <a:pt x="24" y="61"/>
                    <a:pt x="24" y="61"/>
                  </a:cubicBezTo>
                  <a:cubicBezTo>
                    <a:pt x="24" y="62"/>
                    <a:pt x="24" y="62"/>
                    <a:pt x="24" y="62"/>
                  </a:cubicBezTo>
                  <a:cubicBezTo>
                    <a:pt x="23" y="63"/>
                    <a:pt x="23" y="63"/>
                    <a:pt x="23" y="63"/>
                  </a:cubicBezTo>
                  <a:cubicBezTo>
                    <a:pt x="22" y="62"/>
                    <a:pt x="22" y="62"/>
                    <a:pt x="22" y="62"/>
                  </a:cubicBezTo>
                  <a:cubicBezTo>
                    <a:pt x="22" y="62"/>
                    <a:pt x="22" y="62"/>
                    <a:pt x="22" y="62"/>
                  </a:cubicBezTo>
                  <a:cubicBezTo>
                    <a:pt x="21" y="61"/>
                    <a:pt x="21" y="61"/>
                    <a:pt x="21" y="61"/>
                  </a:cubicBezTo>
                  <a:cubicBezTo>
                    <a:pt x="20" y="61"/>
                    <a:pt x="20" y="61"/>
                    <a:pt x="20" y="61"/>
                  </a:cubicBezTo>
                  <a:cubicBezTo>
                    <a:pt x="19" y="61"/>
                    <a:pt x="19" y="61"/>
                    <a:pt x="19" y="61"/>
                  </a:cubicBezTo>
                  <a:cubicBezTo>
                    <a:pt x="19" y="61"/>
                    <a:pt x="19" y="61"/>
                    <a:pt x="19" y="61"/>
                  </a:cubicBezTo>
                  <a:cubicBezTo>
                    <a:pt x="18" y="62"/>
                    <a:pt x="18" y="62"/>
                    <a:pt x="18" y="62"/>
                  </a:cubicBezTo>
                  <a:cubicBezTo>
                    <a:pt x="14" y="63"/>
                    <a:pt x="14" y="63"/>
                    <a:pt x="14" y="63"/>
                  </a:cubicBezTo>
                  <a:cubicBezTo>
                    <a:pt x="11" y="64"/>
                    <a:pt x="11" y="64"/>
                    <a:pt x="11" y="64"/>
                  </a:cubicBezTo>
                  <a:cubicBezTo>
                    <a:pt x="10" y="65"/>
                    <a:pt x="10" y="65"/>
                    <a:pt x="10" y="65"/>
                  </a:cubicBezTo>
                  <a:cubicBezTo>
                    <a:pt x="9" y="65"/>
                    <a:pt x="9" y="65"/>
                    <a:pt x="9" y="65"/>
                  </a:cubicBezTo>
                  <a:cubicBezTo>
                    <a:pt x="8" y="66"/>
                    <a:pt x="8" y="66"/>
                    <a:pt x="8" y="66"/>
                  </a:cubicBezTo>
                  <a:cubicBezTo>
                    <a:pt x="6" y="67"/>
                    <a:pt x="6" y="67"/>
                    <a:pt x="6" y="67"/>
                  </a:cubicBezTo>
                  <a:cubicBezTo>
                    <a:pt x="5" y="68"/>
                    <a:pt x="5" y="68"/>
                    <a:pt x="5" y="68"/>
                  </a:cubicBezTo>
                  <a:cubicBezTo>
                    <a:pt x="5" y="69"/>
                    <a:pt x="5" y="69"/>
                    <a:pt x="5" y="69"/>
                  </a:cubicBezTo>
                  <a:cubicBezTo>
                    <a:pt x="5" y="70"/>
                    <a:pt x="5" y="70"/>
                    <a:pt x="5" y="70"/>
                  </a:cubicBezTo>
                  <a:cubicBezTo>
                    <a:pt x="5" y="71"/>
                    <a:pt x="5" y="71"/>
                    <a:pt x="5" y="71"/>
                  </a:cubicBezTo>
                  <a:cubicBezTo>
                    <a:pt x="3" y="73"/>
                    <a:pt x="3" y="73"/>
                    <a:pt x="3" y="73"/>
                  </a:cubicBezTo>
                  <a:cubicBezTo>
                    <a:pt x="4" y="75"/>
                    <a:pt x="4" y="75"/>
                    <a:pt x="4" y="75"/>
                  </a:cubicBezTo>
                  <a:cubicBezTo>
                    <a:pt x="4" y="76"/>
                    <a:pt x="4" y="76"/>
                    <a:pt x="4" y="76"/>
                  </a:cubicBezTo>
                  <a:cubicBezTo>
                    <a:pt x="3" y="77"/>
                    <a:pt x="3" y="77"/>
                    <a:pt x="3" y="77"/>
                  </a:cubicBezTo>
                  <a:cubicBezTo>
                    <a:pt x="2" y="77"/>
                    <a:pt x="2" y="77"/>
                    <a:pt x="2" y="77"/>
                  </a:cubicBezTo>
                  <a:cubicBezTo>
                    <a:pt x="1" y="78"/>
                    <a:pt x="1" y="78"/>
                    <a:pt x="1" y="78"/>
                  </a:cubicBezTo>
                  <a:cubicBezTo>
                    <a:pt x="1" y="80"/>
                    <a:pt x="1" y="80"/>
                    <a:pt x="1" y="80"/>
                  </a:cubicBezTo>
                  <a:cubicBezTo>
                    <a:pt x="0" y="80"/>
                    <a:pt x="0" y="80"/>
                    <a:pt x="0" y="80"/>
                  </a:cubicBezTo>
                  <a:cubicBezTo>
                    <a:pt x="0" y="81"/>
                    <a:pt x="0" y="81"/>
                    <a:pt x="0" y="81"/>
                  </a:cubicBezTo>
                  <a:cubicBezTo>
                    <a:pt x="0" y="83"/>
                    <a:pt x="0" y="83"/>
                    <a:pt x="0" y="83"/>
                  </a:cubicBezTo>
                  <a:cubicBezTo>
                    <a:pt x="0" y="84"/>
                    <a:pt x="0" y="84"/>
                    <a:pt x="0" y="84"/>
                  </a:cubicBezTo>
                  <a:cubicBezTo>
                    <a:pt x="0" y="85"/>
                    <a:pt x="0" y="85"/>
                    <a:pt x="0" y="85"/>
                  </a:cubicBezTo>
                  <a:cubicBezTo>
                    <a:pt x="0" y="86"/>
                    <a:pt x="0" y="86"/>
                    <a:pt x="0" y="86"/>
                  </a:cubicBezTo>
                  <a:cubicBezTo>
                    <a:pt x="2" y="87"/>
                    <a:pt x="2" y="87"/>
                    <a:pt x="2" y="87"/>
                  </a:cubicBezTo>
                  <a:cubicBezTo>
                    <a:pt x="5" y="92"/>
                    <a:pt x="5" y="92"/>
                    <a:pt x="5" y="92"/>
                  </a:cubicBezTo>
                  <a:cubicBezTo>
                    <a:pt x="3" y="94"/>
                    <a:pt x="3" y="94"/>
                    <a:pt x="3" y="94"/>
                  </a:cubicBezTo>
                  <a:cubicBezTo>
                    <a:pt x="7" y="94"/>
                    <a:pt x="7" y="94"/>
                    <a:pt x="7" y="94"/>
                  </a:cubicBezTo>
                  <a:cubicBezTo>
                    <a:pt x="9" y="94"/>
                    <a:pt x="9" y="94"/>
                    <a:pt x="9" y="94"/>
                  </a:cubicBezTo>
                  <a:cubicBezTo>
                    <a:pt x="10" y="96"/>
                    <a:pt x="10" y="96"/>
                    <a:pt x="10" y="96"/>
                  </a:cubicBezTo>
                  <a:cubicBezTo>
                    <a:pt x="11" y="98"/>
                    <a:pt x="11" y="98"/>
                    <a:pt x="11" y="98"/>
                  </a:cubicBezTo>
                  <a:cubicBezTo>
                    <a:pt x="13" y="98"/>
                    <a:pt x="13" y="98"/>
                    <a:pt x="13" y="98"/>
                  </a:cubicBezTo>
                  <a:cubicBezTo>
                    <a:pt x="16" y="98"/>
                    <a:pt x="16" y="98"/>
                    <a:pt x="16" y="98"/>
                  </a:cubicBezTo>
                  <a:cubicBezTo>
                    <a:pt x="19" y="96"/>
                    <a:pt x="19" y="96"/>
                    <a:pt x="19" y="96"/>
                  </a:cubicBezTo>
                  <a:cubicBezTo>
                    <a:pt x="21" y="95"/>
                    <a:pt x="21" y="95"/>
                    <a:pt x="21" y="95"/>
                  </a:cubicBezTo>
                  <a:cubicBezTo>
                    <a:pt x="22" y="95"/>
                    <a:pt x="22" y="95"/>
                    <a:pt x="22" y="95"/>
                  </a:cubicBezTo>
                  <a:cubicBezTo>
                    <a:pt x="22" y="97"/>
                    <a:pt x="22" y="97"/>
                    <a:pt x="22" y="97"/>
                  </a:cubicBezTo>
                  <a:cubicBezTo>
                    <a:pt x="21" y="97"/>
                    <a:pt x="21" y="97"/>
                    <a:pt x="21" y="97"/>
                  </a:cubicBezTo>
                  <a:cubicBezTo>
                    <a:pt x="21" y="99"/>
                    <a:pt x="21" y="99"/>
                    <a:pt x="21" y="99"/>
                  </a:cubicBezTo>
                  <a:cubicBezTo>
                    <a:pt x="21" y="103"/>
                    <a:pt x="21" y="103"/>
                    <a:pt x="21" y="103"/>
                  </a:cubicBezTo>
                  <a:cubicBezTo>
                    <a:pt x="22" y="105"/>
                    <a:pt x="22" y="105"/>
                    <a:pt x="22" y="105"/>
                  </a:cubicBezTo>
                  <a:cubicBezTo>
                    <a:pt x="22" y="105"/>
                    <a:pt x="22" y="105"/>
                    <a:pt x="22" y="105"/>
                  </a:cubicBezTo>
                  <a:cubicBezTo>
                    <a:pt x="24" y="105"/>
                    <a:pt x="24" y="105"/>
                    <a:pt x="24" y="105"/>
                  </a:cubicBezTo>
                  <a:cubicBezTo>
                    <a:pt x="25" y="105"/>
                    <a:pt x="25" y="105"/>
                    <a:pt x="25" y="105"/>
                  </a:cubicBezTo>
                  <a:cubicBezTo>
                    <a:pt x="26" y="105"/>
                    <a:pt x="26" y="105"/>
                    <a:pt x="26" y="105"/>
                  </a:cubicBezTo>
                  <a:cubicBezTo>
                    <a:pt x="27" y="105"/>
                    <a:pt x="27" y="105"/>
                    <a:pt x="27" y="105"/>
                  </a:cubicBezTo>
                  <a:cubicBezTo>
                    <a:pt x="27" y="105"/>
                    <a:pt x="27" y="105"/>
                    <a:pt x="27" y="105"/>
                  </a:cubicBezTo>
                  <a:cubicBezTo>
                    <a:pt x="28" y="105"/>
                    <a:pt x="28" y="105"/>
                    <a:pt x="28" y="105"/>
                  </a:cubicBezTo>
                  <a:cubicBezTo>
                    <a:pt x="28" y="105"/>
                    <a:pt x="28" y="105"/>
                    <a:pt x="28" y="105"/>
                  </a:cubicBezTo>
                  <a:cubicBezTo>
                    <a:pt x="32" y="105"/>
                    <a:pt x="32" y="105"/>
                    <a:pt x="32" y="105"/>
                  </a:cubicBezTo>
                  <a:cubicBezTo>
                    <a:pt x="33" y="105"/>
                    <a:pt x="33" y="105"/>
                    <a:pt x="33" y="105"/>
                  </a:cubicBezTo>
                  <a:cubicBezTo>
                    <a:pt x="35" y="104"/>
                    <a:pt x="35" y="104"/>
                    <a:pt x="35" y="104"/>
                  </a:cubicBezTo>
                  <a:cubicBezTo>
                    <a:pt x="36" y="104"/>
                    <a:pt x="36" y="104"/>
                    <a:pt x="36" y="104"/>
                  </a:cubicBezTo>
                  <a:cubicBezTo>
                    <a:pt x="38" y="103"/>
                    <a:pt x="38" y="103"/>
                    <a:pt x="38" y="103"/>
                  </a:cubicBezTo>
                  <a:cubicBezTo>
                    <a:pt x="39" y="103"/>
                    <a:pt x="39" y="103"/>
                    <a:pt x="39" y="103"/>
                  </a:cubicBezTo>
                  <a:cubicBezTo>
                    <a:pt x="41" y="103"/>
                    <a:pt x="41" y="103"/>
                    <a:pt x="41" y="103"/>
                  </a:cubicBezTo>
                  <a:cubicBezTo>
                    <a:pt x="42" y="100"/>
                    <a:pt x="42" y="100"/>
                    <a:pt x="42" y="100"/>
                  </a:cubicBezTo>
                  <a:cubicBezTo>
                    <a:pt x="45" y="98"/>
                    <a:pt x="45" y="98"/>
                    <a:pt x="45" y="98"/>
                  </a:cubicBezTo>
                  <a:cubicBezTo>
                    <a:pt x="47" y="97"/>
                    <a:pt x="47" y="97"/>
                    <a:pt x="47" y="97"/>
                  </a:cubicBezTo>
                  <a:cubicBezTo>
                    <a:pt x="49" y="96"/>
                    <a:pt x="49" y="96"/>
                    <a:pt x="49" y="96"/>
                  </a:cubicBezTo>
                  <a:cubicBezTo>
                    <a:pt x="50" y="96"/>
                    <a:pt x="50" y="96"/>
                    <a:pt x="50" y="96"/>
                  </a:cubicBezTo>
                  <a:cubicBezTo>
                    <a:pt x="52" y="97"/>
                    <a:pt x="52" y="97"/>
                    <a:pt x="52" y="97"/>
                  </a:cubicBezTo>
                  <a:cubicBezTo>
                    <a:pt x="53" y="96"/>
                    <a:pt x="53" y="96"/>
                    <a:pt x="53" y="96"/>
                  </a:cubicBezTo>
                  <a:cubicBezTo>
                    <a:pt x="54" y="97"/>
                    <a:pt x="54" y="97"/>
                    <a:pt x="54" y="97"/>
                  </a:cubicBezTo>
                  <a:cubicBezTo>
                    <a:pt x="54" y="99"/>
                    <a:pt x="54" y="99"/>
                    <a:pt x="54" y="99"/>
                  </a:cubicBezTo>
                  <a:cubicBezTo>
                    <a:pt x="54" y="101"/>
                    <a:pt x="54" y="101"/>
                    <a:pt x="54" y="101"/>
                  </a:cubicBezTo>
                  <a:cubicBezTo>
                    <a:pt x="53" y="103"/>
                    <a:pt x="53" y="103"/>
                    <a:pt x="53" y="103"/>
                  </a:cubicBezTo>
                  <a:cubicBezTo>
                    <a:pt x="54" y="105"/>
                    <a:pt x="54" y="105"/>
                    <a:pt x="54" y="105"/>
                  </a:cubicBezTo>
                  <a:cubicBezTo>
                    <a:pt x="54" y="107"/>
                    <a:pt x="54" y="107"/>
                    <a:pt x="54" y="107"/>
                  </a:cubicBezTo>
                  <a:cubicBezTo>
                    <a:pt x="55" y="109"/>
                    <a:pt x="55" y="109"/>
                    <a:pt x="55" y="109"/>
                  </a:cubicBezTo>
                  <a:cubicBezTo>
                    <a:pt x="56" y="110"/>
                    <a:pt x="56" y="110"/>
                    <a:pt x="56" y="110"/>
                  </a:cubicBezTo>
                  <a:cubicBezTo>
                    <a:pt x="57" y="112"/>
                    <a:pt x="57" y="112"/>
                    <a:pt x="57" y="112"/>
                  </a:cubicBezTo>
                  <a:cubicBezTo>
                    <a:pt x="58" y="112"/>
                    <a:pt x="58" y="112"/>
                    <a:pt x="58" y="112"/>
                  </a:cubicBezTo>
                  <a:cubicBezTo>
                    <a:pt x="60" y="114"/>
                    <a:pt x="60" y="114"/>
                    <a:pt x="60" y="114"/>
                  </a:cubicBezTo>
                  <a:cubicBezTo>
                    <a:pt x="62" y="115"/>
                    <a:pt x="62" y="115"/>
                    <a:pt x="62" y="115"/>
                  </a:cubicBezTo>
                  <a:cubicBezTo>
                    <a:pt x="62" y="114"/>
                    <a:pt x="62" y="114"/>
                    <a:pt x="62" y="114"/>
                  </a:cubicBezTo>
                  <a:cubicBezTo>
                    <a:pt x="65" y="114"/>
                    <a:pt x="65" y="114"/>
                    <a:pt x="65" y="114"/>
                  </a:cubicBezTo>
                  <a:cubicBezTo>
                    <a:pt x="67" y="116"/>
                    <a:pt x="67" y="116"/>
                    <a:pt x="67" y="116"/>
                  </a:cubicBezTo>
                  <a:cubicBezTo>
                    <a:pt x="68" y="115"/>
                    <a:pt x="68" y="115"/>
                    <a:pt x="68" y="115"/>
                  </a:cubicBezTo>
                  <a:cubicBezTo>
                    <a:pt x="71" y="118"/>
                    <a:pt x="71" y="118"/>
                    <a:pt x="71" y="118"/>
                  </a:cubicBezTo>
                  <a:cubicBezTo>
                    <a:pt x="72" y="118"/>
                    <a:pt x="72" y="118"/>
                    <a:pt x="72" y="118"/>
                  </a:cubicBezTo>
                  <a:cubicBezTo>
                    <a:pt x="74" y="119"/>
                    <a:pt x="74" y="119"/>
                    <a:pt x="74" y="119"/>
                  </a:cubicBezTo>
                  <a:cubicBezTo>
                    <a:pt x="76" y="119"/>
                    <a:pt x="76" y="119"/>
                    <a:pt x="76" y="119"/>
                  </a:cubicBezTo>
                  <a:cubicBezTo>
                    <a:pt x="77" y="121"/>
                    <a:pt x="77" y="121"/>
                    <a:pt x="77" y="121"/>
                  </a:cubicBezTo>
                  <a:cubicBezTo>
                    <a:pt x="78" y="121"/>
                    <a:pt x="78" y="121"/>
                    <a:pt x="78" y="121"/>
                  </a:cubicBezTo>
                  <a:cubicBezTo>
                    <a:pt x="79" y="122"/>
                    <a:pt x="79" y="122"/>
                    <a:pt x="79" y="122"/>
                  </a:cubicBezTo>
                  <a:cubicBezTo>
                    <a:pt x="83" y="122"/>
                    <a:pt x="83" y="122"/>
                    <a:pt x="83" y="122"/>
                  </a:cubicBezTo>
                  <a:cubicBezTo>
                    <a:pt x="86" y="123"/>
                    <a:pt x="86" y="123"/>
                    <a:pt x="86" y="123"/>
                  </a:cubicBezTo>
                  <a:cubicBezTo>
                    <a:pt x="86" y="125"/>
                    <a:pt x="86" y="125"/>
                    <a:pt x="86" y="125"/>
                  </a:cubicBezTo>
                  <a:cubicBezTo>
                    <a:pt x="86" y="127"/>
                    <a:pt x="86" y="127"/>
                    <a:pt x="86" y="127"/>
                  </a:cubicBezTo>
                  <a:cubicBezTo>
                    <a:pt x="86" y="130"/>
                    <a:pt x="86" y="130"/>
                    <a:pt x="86" y="130"/>
                  </a:cubicBezTo>
                  <a:cubicBezTo>
                    <a:pt x="86" y="131"/>
                    <a:pt x="86" y="131"/>
                    <a:pt x="86" y="131"/>
                  </a:cubicBezTo>
                  <a:cubicBezTo>
                    <a:pt x="88" y="135"/>
                    <a:pt x="88" y="135"/>
                    <a:pt x="88" y="135"/>
                  </a:cubicBezTo>
                  <a:cubicBezTo>
                    <a:pt x="88" y="138"/>
                    <a:pt x="88" y="138"/>
                    <a:pt x="88" y="138"/>
                  </a:cubicBezTo>
                  <a:cubicBezTo>
                    <a:pt x="99" y="138"/>
                    <a:pt x="99" y="138"/>
                    <a:pt x="99" y="138"/>
                  </a:cubicBezTo>
                  <a:cubicBezTo>
                    <a:pt x="99" y="142"/>
                    <a:pt x="99" y="142"/>
                    <a:pt x="99" y="142"/>
                  </a:cubicBezTo>
                  <a:cubicBezTo>
                    <a:pt x="99" y="145"/>
                    <a:pt x="99" y="145"/>
                    <a:pt x="99" y="145"/>
                  </a:cubicBezTo>
                  <a:cubicBezTo>
                    <a:pt x="102" y="146"/>
                    <a:pt x="102" y="146"/>
                    <a:pt x="102" y="146"/>
                  </a:cubicBezTo>
                  <a:cubicBezTo>
                    <a:pt x="106" y="151"/>
                    <a:pt x="106" y="151"/>
                    <a:pt x="106" y="151"/>
                  </a:cubicBezTo>
                  <a:cubicBezTo>
                    <a:pt x="106" y="154"/>
                    <a:pt x="106" y="154"/>
                    <a:pt x="106" y="154"/>
                  </a:cubicBezTo>
                  <a:cubicBezTo>
                    <a:pt x="103" y="161"/>
                    <a:pt x="103" y="161"/>
                    <a:pt x="103" y="161"/>
                  </a:cubicBezTo>
                  <a:cubicBezTo>
                    <a:pt x="103" y="161"/>
                    <a:pt x="103" y="161"/>
                    <a:pt x="103" y="161"/>
                  </a:cubicBezTo>
                  <a:cubicBezTo>
                    <a:pt x="102" y="163"/>
                    <a:pt x="102" y="163"/>
                    <a:pt x="102" y="163"/>
                  </a:cubicBezTo>
                  <a:cubicBezTo>
                    <a:pt x="103" y="163"/>
                    <a:pt x="103" y="163"/>
                    <a:pt x="103" y="163"/>
                  </a:cubicBezTo>
                  <a:cubicBezTo>
                    <a:pt x="102" y="165"/>
                    <a:pt x="102" y="165"/>
                    <a:pt x="102" y="165"/>
                  </a:cubicBezTo>
                  <a:cubicBezTo>
                    <a:pt x="104" y="166"/>
                    <a:pt x="104" y="166"/>
                    <a:pt x="104" y="166"/>
                  </a:cubicBezTo>
                  <a:cubicBezTo>
                    <a:pt x="104" y="168"/>
                    <a:pt x="104" y="168"/>
                    <a:pt x="104" y="168"/>
                  </a:cubicBezTo>
                  <a:cubicBezTo>
                    <a:pt x="105" y="170"/>
                    <a:pt x="105" y="170"/>
                    <a:pt x="105" y="170"/>
                  </a:cubicBezTo>
                  <a:cubicBezTo>
                    <a:pt x="105" y="173"/>
                    <a:pt x="105" y="173"/>
                    <a:pt x="105" y="173"/>
                  </a:cubicBezTo>
                  <a:cubicBezTo>
                    <a:pt x="105" y="175"/>
                    <a:pt x="105" y="175"/>
                    <a:pt x="105" y="175"/>
                  </a:cubicBezTo>
                  <a:cubicBezTo>
                    <a:pt x="105" y="176"/>
                    <a:pt x="105" y="176"/>
                    <a:pt x="105" y="176"/>
                  </a:cubicBezTo>
                  <a:cubicBezTo>
                    <a:pt x="105" y="178"/>
                    <a:pt x="105" y="178"/>
                    <a:pt x="105" y="178"/>
                  </a:cubicBezTo>
                  <a:cubicBezTo>
                    <a:pt x="107" y="178"/>
                    <a:pt x="107" y="178"/>
                    <a:pt x="107" y="178"/>
                  </a:cubicBezTo>
                  <a:cubicBezTo>
                    <a:pt x="108" y="178"/>
                    <a:pt x="108" y="178"/>
                    <a:pt x="108" y="178"/>
                  </a:cubicBezTo>
                  <a:cubicBezTo>
                    <a:pt x="111" y="178"/>
                    <a:pt x="111" y="178"/>
                    <a:pt x="111" y="178"/>
                  </a:cubicBezTo>
                  <a:cubicBezTo>
                    <a:pt x="113" y="178"/>
                    <a:pt x="113" y="178"/>
                    <a:pt x="113" y="178"/>
                  </a:cubicBezTo>
                  <a:cubicBezTo>
                    <a:pt x="116" y="177"/>
                    <a:pt x="116" y="177"/>
                    <a:pt x="116" y="177"/>
                  </a:cubicBezTo>
                  <a:cubicBezTo>
                    <a:pt x="118" y="178"/>
                    <a:pt x="118" y="178"/>
                    <a:pt x="118" y="178"/>
                  </a:cubicBezTo>
                  <a:cubicBezTo>
                    <a:pt x="119" y="179"/>
                    <a:pt x="119" y="179"/>
                    <a:pt x="119" y="179"/>
                  </a:cubicBezTo>
                  <a:cubicBezTo>
                    <a:pt x="119" y="180"/>
                    <a:pt x="119" y="180"/>
                    <a:pt x="119" y="180"/>
                  </a:cubicBezTo>
                  <a:cubicBezTo>
                    <a:pt x="121" y="187"/>
                    <a:pt x="121" y="187"/>
                    <a:pt x="121" y="187"/>
                  </a:cubicBezTo>
                  <a:cubicBezTo>
                    <a:pt x="122" y="189"/>
                    <a:pt x="122" y="189"/>
                    <a:pt x="122" y="189"/>
                  </a:cubicBezTo>
                  <a:cubicBezTo>
                    <a:pt x="123" y="190"/>
                    <a:pt x="123" y="190"/>
                    <a:pt x="123" y="190"/>
                  </a:cubicBezTo>
                  <a:cubicBezTo>
                    <a:pt x="125" y="188"/>
                    <a:pt x="125" y="188"/>
                    <a:pt x="125" y="188"/>
                  </a:cubicBezTo>
                  <a:cubicBezTo>
                    <a:pt x="127" y="189"/>
                    <a:pt x="127" y="189"/>
                    <a:pt x="127" y="189"/>
                  </a:cubicBezTo>
                  <a:cubicBezTo>
                    <a:pt x="128" y="190"/>
                    <a:pt x="128" y="190"/>
                    <a:pt x="128" y="190"/>
                  </a:cubicBezTo>
                  <a:cubicBezTo>
                    <a:pt x="129" y="190"/>
                    <a:pt x="129" y="190"/>
                    <a:pt x="129" y="190"/>
                  </a:cubicBezTo>
                  <a:cubicBezTo>
                    <a:pt x="128" y="191"/>
                    <a:pt x="128" y="191"/>
                    <a:pt x="128" y="191"/>
                  </a:cubicBezTo>
                  <a:cubicBezTo>
                    <a:pt x="128" y="197"/>
                    <a:pt x="128" y="197"/>
                    <a:pt x="128" y="197"/>
                  </a:cubicBezTo>
                  <a:cubicBezTo>
                    <a:pt x="128" y="198"/>
                    <a:pt x="128" y="198"/>
                    <a:pt x="128" y="198"/>
                  </a:cubicBezTo>
                  <a:cubicBezTo>
                    <a:pt x="127" y="198"/>
                    <a:pt x="127" y="198"/>
                    <a:pt x="127" y="198"/>
                  </a:cubicBezTo>
                  <a:cubicBezTo>
                    <a:pt x="127" y="199"/>
                    <a:pt x="127" y="199"/>
                    <a:pt x="127" y="199"/>
                  </a:cubicBezTo>
                  <a:cubicBezTo>
                    <a:pt x="127" y="199"/>
                    <a:pt x="127" y="199"/>
                    <a:pt x="127" y="199"/>
                  </a:cubicBezTo>
                  <a:cubicBezTo>
                    <a:pt x="127" y="200"/>
                    <a:pt x="127" y="200"/>
                    <a:pt x="127" y="200"/>
                  </a:cubicBezTo>
                  <a:cubicBezTo>
                    <a:pt x="128" y="199"/>
                    <a:pt x="128" y="199"/>
                    <a:pt x="128" y="199"/>
                  </a:cubicBezTo>
                  <a:cubicBezTo>
                    <a:pt x="131" y="200"/>
                    <a:pt x="131" y="200"/>
                    <a:pt x="131" y="200"/>
                  </a:cubicBezTo>
                  <a:cubicBezTo>
                    <a:pt x="131" y="201"/>
                    <a:pt x="131" y="201"/>
                    <a:pt x="131" y="201"/>
                  </a:cubicBezTo>
                  <a:cubicBezTo>
                    <a:pt x="133" y="204"/>
                    <a:pt x="133" y="204"/>
                    <a:pt x="133" y="204"/>
                  </a:cubicBezTo>
                  <a:cubicBezTo>
                    <a:pt x="132" y="206"/>
                    <a:pt x="132" y="206"/>
                    <a:pt x="132" y="206"/>
                  </a:cubicBezTo>
                  <a:cubicBezTo>
                    <a:pt x="133" y="208"/>
                    <a:pt x="133" y="208"/>
                    <a:pt x="133" y="208"/>
                  </a:cubicBezTo>
                  <a:cubicBezTo>
                    <a:pt x="133" y="210"/>
                    <a:pt x="133" y="210"/>
                    <a:pt x="133" y="210"/>
                  </a:cubicBezTo>
                  <a:cubicBezTo>
                    <a:pt x="133" y="211"/>
                    <a:pt x="133" y="211"/>
                    <a:pt x="133" y="211"/>
                  </a:cubicBezTo>
                  <a:cubicBezTo>
                    <a:pt x="131" y="211"/>
                    <a:pt x="131" y="211"/>
                    <a:pt x="131" y="211"/>
                  </a:cubicBezTo>
                  <a:cubicBezTo>
                    <a:pt x="130" y="212"/>
                    <a:pt x="130" y="212"/>
                    <a:pt x="130" y="212"/>
                  </a:cubicBezTo>
                  <a:cubicBezTo>
                    <a:pt x="130" y="213"/>
                    <a:pt x="130" y="213"/>
                    <a:pt x="130" y="213"/>
                  </a:cubicBezTo>
                  <a:cubicBezTo>
                    <a:pt x="129" y="213"/>
                    <a:pt x="129" y="213"/>
                    <a:pt x="129" y="213"/>
                  </a:cubicBezTo>
                  <a:cubicBezTo>
                    <a:pt x="128" y="213"/>
                    <a:pt x="128" y="213"/>
                    <a:pt x="128" y="213"/>
                  </a:cubicBezTo>
                  <a:cubicBezTo>
                    <a:pt x="126" y="215"/>
                    <a:pt x="126" y="215"/>
                    <a:pt x="126" y="215"/>
                  </a:cubicBezTo>
                  <a:cubicBezTo>
                    <a:pt x="125" y="216"/>
                    <a:pt x="125" y="216"/>
                    <a:pt x="125" y="216"/>
                  </a:cubicBezTo>
                  <a:cubicBezTo>
                    <a:pt x="124" y="216"/>
                    <a:pt x="124" y="216"/>
                    <a:pt x="124" y="216"/>
                  </a:cubicBezTo>
                  <a:cubicBezTo>
                    <a:pt x="122" y="218"/>
                    <a:pt x="122" y="218"/>
                    <a:pt x="122" y="218"/>
                  </a:cubicBezTo>
                  <a:cubicBezTo>
                    <a:pt x="121" y="218"/>
                    <a:pt x="121" y="218"/>
                    <a:pt x="121" y="218"/>
                  </a:cubicBezTo>
                  <a:cubicBezTo>
                    <a:pt x="121" y="220"/>
                    <a:pt x="121" y="220"/>
                    <a:pt x="121" y="220"/>
                  </a:cubicBezTo>
                  <a:cubicBezTo>
                    <a:pt x="120" y="220"/>
                    <a:pt x="120" y="220"/>
                    <a:pt x="120" y="220"/>
                  </a:cubicBezTo>
                  <a:cubicBezTo>
                    <a:pt x="119" y="220"/>
                    <a:pt x="119" y="220"/>
                    <a:pt x="119" y="220"/>
                  </a:cubicBezTo>
                  <a:cubicBezTo>
                    <a:pt x="117" y="222"/>
                    <a:pt x="117" y="222"/>
                    <a:pt x="117" y="222"/>
                  </a:cubicBezTo>
                  <a:cubicBezTo>
                    <a:pt x="117" y="223"/>
                    <a:pt x="117" y="223"/>
                    <a:pt x="117" y="223"/>
                  </a:cubicBezTo>
                  <a:cubicBezTo>
                    <a:pt x="117" y="225"/>
                    <a:pt x="117" y="225"/>
                    <a:pt x="117" y="225"/>
                  </a:cubicBezTo>
                  <a:cubicBezTo>
                    <a:pt x="116" y="225"/>
                    <a:pt x="116" y="225"/>
                    <a:pt x="116" y="225"/>
                  </a:cubicBezTo>
                  <a:cubicBezTo>
                    <a:pt x="116" y="226"/>
                    <a:pt x="116" y="226"/>
                    <a:pt x="116" y="226"/>
                  </a:cubicBezTo>
                  <a:cubicBezTo>
                    <a:pt x="114" y="228"/>
                    <a:pt x="114" y="228"/>
                    <a:pt x="114" y="228"/>
                  </a:cubicBezTo>
                  <a:cubicBezTo>
                    <a:pt x="113" y="229"/>
                    <a:pt x="113" y="229"/>
                    <a:pt x="113" y="229"/>
                  </a:cubicBezTo>
                  <a:cubicBezTo>
                    <a:pt x="112" y="231"/>
                    <a:pt x="112" y="231"/>
                    <a:pt x="112" y="231"/>
                  </a:cubicBezTo>
                  <a:cubicBezTo>
                    <a:pt x="112" y="231"/>
                    <a:pt x="112" y="231"/>
                    <a:pt x="112" y="231"/>
                  </a:cubicBezTo>
                  <a:cubicBezTo>
                    <a:pt x="111" y="232"/>
                    <a:pt x="111" y="232"/>
                    <a:pt x="111" y="232"/>
                  </a:cubicBezTo>
                  <a:cubicBezTo>
                    <a:pt x="111" y="233"/>
                    <a:pt x="111" y="233"/>
                    <a:pt x="111" y="233"/>
                  </a:cubicBezTo>
                  <a:cubicBezTo>
                    <a:pt x="112" y="233"/>
                    <a:pt x="112" y="233"/>
                    <a:pt x="112" y="233"/>
                  </a:cubicBezTo>
                  <a:cubicBezTo>
                    <a:pt x="113" y="233"/>
                    <a:pt x="113" y="233"/>
                    <a:pt x="113" y="233"/>
                  </a:cubicBezTo>
                  <a:cubicBezTo>
                    <a:pt x="116" y="232"/>
                    <a:pt x="116" y="232"/>
                    <a:pt x="116" y="232"/>
                  </a:cubicBezTo>
                  <a:cubicBezTo>
                    <a:pt x="117" y="233"/>
                    <a:pt x="117" y="233"/>
                    <a:pt x="117" y="233"/>
                  </a:cubicBezTo>
                  <a:cubicBezTo>
                    <a:pt x="119" y="235"/>
                    <a:pt x="119" y="235"/>
                    <a:pt x="119" y="235"/>
                  </a:cubicBezTo>
                  <a:cubicBezTo>
                    <a:pt x="120" y="235"/>
                    <a:pt x="120" y="235"/>
                    <a:pt x="120" y="235"/>
                  </a:cubicBezTo>
                  <a:cubicBezTo>
                    <a:pt x="121" y="237"/>
                    <a:pt x="121" y="237"/>
                    <a:pt x="121" y="237"/>
                  </a:cubicBezTo>
                  <a:cubicBezTo>
                    <a:pt x="122" y="240"/>
                    <a:pt x="122" y="240"/>
                    <a:pt x="122" y="240"/>
                  </a:cubicBezTo>
                  <a:cubicBezTo>
                    <a:pt x="123" y="240"/>
                    <a:pt x="123" y="240"/>
                    <a:pt x="123" y="240"/>
                  </a:cubicBezTo>
                  <a:cubicBezTo>
                    <a:pt x="124" y="238"/>
                    <a:pt x="124" y="238"/>
                    <a:pt x="124" y="238"/>
                  </a:cubicBezTo>
                  <a:cubicBezTo>
                    <a:pt x="125" y="238"/>
                    <a:pt x="125" y="238"/>
                    <a:pt x="125" y="238"/>
                  </a:cubicBezTo>
                  <a:cubicBezTo>
                    <a:pt x="126" y="241"/>
                    <a:pt x="126" y="241"/>
                    <a:pt x="126" y="241"/>
                  </a:cubicBezTo>
                  <a:cubicBezTo>
                    <a:pt x="128" y="241"/>
                    <a:pt x="128" y="241"/>
                    <a:pt x="128" y="241"/>
                  </a:cubicBezTo>
                  <a:cubicBezTo>
                    <a:pt x="129" y="242"/>
                    <a:pt x="129" y="242"/>
                    <a:pt x="129" y="242"/>
                  </a:cubicBezTo>
                  <a:cubicBezTo>
                    <a:pt x="131" y="243"/>
                    <a:pt x="131" y="243"/>
                    <a:pt x="131" y="243"/>
                  </a:cubicBezTo>
                  <a:cubicBezTo>
                    <a:pt x="131" y="245"/>
                    <a:pt x="131" y="245"/>
                    <a:pt x="131" y="245"/>
                  </a:cubicBezTo>
                  <a:cubicBezTo>
                    <a:pt x="132" y="245"/>
                    <a:pt x="132" y="245"/>
                    <a:pt x="132" y="245"/>
                  </a:cubicBezTo>
                  <a:cubicBezTo>
                    <a:pt x="135" y="246"/>
                    <a:pt x="135" y="246"/>
                    <a:pt x="135" y="246"/>
                  </a:cubicBezTo>
                  <a:cubicBezTo>
                    <a:pt x="136" y="248"/>
                    <a:pt x="136" y="248"/>
                    <a:pt x="136" y="248"/>
                  </a:cubicBezTo>
                  <a:cubicBezTo>
                    <a:pt x="138" y="250"/>
                    <a:pt x="138" y="250"/>
                    <a:pt x="138" y="250"/>
                  </a:cubicBezTo>
                  <a:cubicBezTo>
                    <a:pt x="139" y="251"/>
                    <a:pt x="139" y="251"/>
                    <a:pt x="139" y="251"/>
                  </a:cubicBezTo>
                  <a:cubicBezTo>
                    <a:pt x="139" y="253"/>
                    <a:pt x="139" y="253"/>
                    <a:pt x="139" y="253"/>
                  </a:cubicBezTo>
                  <a:cubicBezTo>
                    <a:pt x="138" y="254"/>
                    <a:pt x="138" y="254"/>
                    <a:pt x="138" y="254"/>
                  </a:cubicBezTo>
                  <a:cubicBezTo>
                    <a:pt x="138" y="256"/>
                    <a:pt x="138" y="256"/>
                    <a:pt x="138" y="256"/>
                  </a:cubicBezTo>
                  <a:cubicBezTo>
                    <a:pt x="138" y="257"/>
                    <a:pt x="138" y="257"/>
                    <a:pt x="138" y="257"/>
                  </a:cubicBezTo>
                  <a:cubicBezTo>
                    <a:pt x="138" y="257"/>
                    <a:pt x="138" y="257"/>
                    <a:pt x="138" y="257"/>
                  </a:cubicBezTo>
                  <a:cubicBezTo>
                    <a:pt x="139" y="258"/>
                    <a:pt x="139" y="258"/>
                    <a:pt x="139" y="258"/>
                  </a:cubicBezTo>
                  <a:cubicBezTo>
                    <a:pt x="140" y="258"/>
                    <a:pt x="140" y="258"/>
                    <a:pt x="140" y="258"/>
                  </a:cubicBezTo>
                  <a:cubicBezTo>
                    <a:pt x="142" y="256"/>
                    <a:pt x="142" y="256"/>
                    <a:pt x="142" y="256"/>
                  </a:cubicBezTo>
                  <a:cubicBezTo>
                    <a:pt x="143" y="254"/>
                    <a:pt x="143" y="254"/>
                    <a:pt x="143" y="254"/>
                  </a:cubicBezTo>
                  <a:cubicBezTo>
                    <a:pt x="144" y="250"/>
                    <a:pt x="144" y="250"/>
                    <a:pt x="144" y="250"/>
                  </a:cubicBezTo>
                  <a:cubicBezTo>
                    <a:pt x="145" y="247"/>
                    <a:pt x="145" y="247"/>
                    <a:pt x="145" y="247"/>
                  </a:cubicBezTo>
                  <a:cubicBezTo>
                    <a:pt x="145" y="246"/>
                    <a:pt x="145" y="246"/>
                    <a:pt x="145" y="246"/>
                  </a:cubicBezTo>
                  <a:cubicBezTo>
                    <a:pt x="145" y="246"/>
                    <a:pt x="145" y="246"/>
                    <a:pt x="145" y="246"/>
                  </a:cubicBezTo>
                  <a:cubicBezTo>
                    <a:pt x="144" y="244"/>
                    <a:pt x="144" y="244"/>
                    <a:pt x="144" y="244"/>
                  </a:cubicBezTo>
                  <a:cubicBezTo>
                    <a:pt x="144" y="243"/>
                    <a:pt x="144" y="243"/>
                    <a:pt x="144" y="243"/>
                  </a:cubicBezTo>
                  <a:cubicBezTo>
                    <a:pt x="145" y="243"/>
                    <a:pt x="145" y="243"/>
                    <a:pt x="145" y="243"/>
                  </a:cubicBezTo>
                  <a:cubicBezTo>
                    <a:pt x="145" y="242"/>
                    <a:pt x="145" y="242"/>
                    <a:pt x="145" y="242"/>
                  </a:cubicBezTo>
                  <a:cubicBezTo>
                    <a:pt x="146" y="241"/>
                    <a:pt x="146" y="241"/>
                    <a:pt x="146" y="241"/>
                  </a:cubicBezTo>
                  <a:cubicBezTo>
                    <a:pt x="146" y="240"/>
                    <a:pt x="146" y="240"/>
                    <a:pt x="146" y="240"/>
                  </a:cubicBezTo>
                  <a:cubicBezTo>
                    <a:pt x="147" y="240"/>
                    <a:pt x="147" y="240"/>
                    <a:pt x="147" y="240"/>
                  </a:cubicBezTo>
                  <a:cubicBezTo>
                    <a:pt x="148" y="240"/>
                    <a:pt x="148" y="240"/>
                    <a:pt x="148" y="240"/>
                  </a:cubicBezTo>
                  <a:cubicBezTo>
                    <a:pt x="149" y="239"/>
                    <a:pt x="149" y="239"/>
                    <a:pt x="149" y="239"/>
                  </a:cubicBezTo>
                  <a:cubicBezTo>
                    <a:pt x="149" y="238"/>
                    <a:pt x="149" y="238"/>
                    <a:pt x="149" y="238"/>
                  </a:cubicBezTo>
                  <a:cubicBezTo>
                    <a:pt x="149" y="237"/>
                    <a:pt x="149" y="237"/>
                    <a:pt x="149" y="237"/>
                  </a:cubicBezTo>
                  <a:cubicBezTo>
                    <a:pt x="149" y="236"/>
                    <a:pt x="149" y="236"/>
                    <a:pt x="149" y="236"/>
                  </a:cubicBezTo>
                  <a:cubicBezTo>
                    <a:pt x="150" y="235"/>
                    <a:pt x="150" y="235"/>
                    <a:pt x="150" y="235"/>
                  </a:cubicBezTo>
                  <a:cubicBezTo>
                    <a:pt x="150" y="235"/>
                    <a:pt x="150" y="235"/>
                    <a:pt x="150" y="235"/>
                  </a:cubicBezTo>
                  <a:cubicBezTo>
                    <a:pt x="151" y="234"/>
                    <a:pt x="151" y="234"/>
                    <a:pt x="151" y="234"/>
                  </a:cubicBezTo>
                  <a:cubicBezTo>
                    <a:pt x="151" y="233"/>
                    <a:pt x="151" y="233"/>
                    <a:pt x="151" y="233"/>
                  </a:cubicBezTo>
                  <a:cubicBezTo>
                    <a:pt x="150" y="232"/>
                    <a:pt x="150" y="232"/>
                    <a:pt x="150" y="232"/>
                  </a:cubicBezTo>
                  <a:cubicBezTo>
                    <a:pt x="150" y="231"/>
                    <a:pt x="150" y="231"/>
                    <a:pt x="150" y="231"/>
                  </a:cubicBezTo>
                  <a:cubicBezTo>
                    <a:pt x="149" y="230"/>
                    <a:pt x="149" y="230"/>
                    <a:pt x="149" y="230"/>
                  </a:cubicBezTo>
                  <a:cubicBezTo>
                    <a:pt x="150" y="230"/>
                    <a:pt x="150" y="230"/>
                    <a:pt x="150" y="230"/>
                  </a:cubicBezTo>
                  <a:cubicBezTo>
                    <a:pt x="151" y="232"/>
                    <a:pt x="151" y="232"/>
                    <a:pt x="151" y="232"/>
                  </a:cubicBezTo>
                  <a:cubicBezTo>
                    <a:pt x="152" y="233"/>
                    <a:pt x="152" y="233"/>
                    <a:pt x="152" y="233"/>
                  </a:cubicBezTo>
                  <a:cubicBezTo>
                    <a:pt x="153" y="233"/>
                    <a:pt x="153" y="233"/>
                    <a:pt x="153" y="233"/>
                  </a:cubicBezTo>
                  <a:cubicBezTo>
                    <a:pt x="153" y="233"/>
                    <a:pt x="153" y="233"/>
                    <a:pt x="153" y="233"/>
                  </a:cubicBezTo>
                  <a:cubicBezTo>
                    <a:pt x="154" y="233"/>
                    <a:pt x="154" y="233"/>
                    <a:pt x="154" y="233"/>
                  </a:cubicBezTo>
                  <a:cubicBezTo>
                    <a:pt x="154" y="235"/>
                    <a:pt x="154" y="235"/>
                    <a:pt x="154" y="235"/>
                  </a:cubicBezTo>
                  <a:cubicBezTo>
                    <a:pt x="154" y="235"/>
                    <a:pt x="154" y="235"/>
                    <a:pt x="154" y="235"/>
                  </a:cubicBezTo>
                  <a:cubicBezTo>
                    <a:pt x="153" y="237"/>
                    <a:pt x="153" y="237"/>
                    <a:pt x="153" y="237"/>
                  </a:cubicBezTo>
                  <a:cubicBezTo>
                    <a:pt x="151" y="239"/>
                    <a:pt x="151" y="239"/>
                    <a:pt x="151" y="239"/>
                  </a:cubicBezTo>
                  <a:cubicBezTo>
                    <a:pt x="150" y="239"/>
                    <a:pt x="150" y="239"/>
                    <a:pt x="150" y="239"/>
                  </a:cubicBezTo>
                  <a:cubicBezTo>
                    <a:pt x="150" y="241"/>
                    <a:pt x="150" y="241"/>
                    <a:pt x="150" y="241"/>
                  </a:cubicBezTo>
                  <a:cubicBezTo>
                    <a:pt x="150" y="242"/>
                    <a:pt x="150" y="242"/>
                    <a:pt x="150" y="242"/>
                  </a:cubicBezTo>
                  <a:cubicBezTo>
                    <a:pt x="149" y="242"/>
                    <a:pt x="149" y="242"/>
                    <a:pt x="149" y="242"/>
                  </a:cubicBezTo>
                  <a:cubicBezTo>
                    <a:pt x="148" y="242"/>
                    <a:pt x="148" y="242"/>
                    <a:pt x="148" y="242"/>
                  </a:cubicBezTo>
                  <a:cubicBezTo>
                    <a:pt x="147" y="243"/>
                    <a:pt x="147" y="243"/>
                    <a:pt x="147" y="243"/>
                  </a:cubicBezTo>
                  <a:cubicBezTo>
                    <a:pt x="147" y="244"/>
                    <a:pt x="147" y="244"/>
                    <a:pt x="147" y="244"/>
                  </a:cubicBezTo>
                  <a:cubicBezTo>
                    <a:pt x="146" y="244"/>
                    <a:pt x="146" y="244"/>
                    <a:pt x="146" y="244"/>
                  </a:cubicBezTo>
                  <a:cubicBezTo>
                    <a:pt x="145" y="245"/>
                    <a:pt x="145" y="245"/>
                    <a:pt x="145" y="245"/>
                  </a:cubicBezTo>
                  <a:cubicBezTo>
                    <a:pt x="145" y="245"/>
                    <a:pt x="145" y="245"/>
                    <a:pt x="145" y="245"/>
                  </a:cubicBezTo>
                  <a:cubicBezTo>
                    <a:pt x="147" y="246"/>
                    <a:pt x="147" y="246"/>
                    <a:pt x="147" y="246"/>
                  </a:cubicBezTo>
                  <a:cubicBezTo>
                    <a:pt x="150" y="242"/>
                    <a:pt x="150" y="242"/>
                    <a:pt x="150" y="242"/>
                  </a:cubicBezTo>
                  <a:cubicBezTo>
                    <a:pt x="153" y="240"/>
                    <a:pt x="153" y="240"/>
                    <a:pt x="153" y="240"/>
                  </a:cubicBezTo>
                  <a:cubicBezTo>
                    <a:pt x="155" y="235"/>
                    <a:pt x="155" y="235"/>
                    <a:pt x="155" y="235"/>
                  </a:cubicBezTo>
                  <a:cubicBezTo>
                    <a:pt x="157" y="233"/>
                    <a:pt x="157" y="233"/>
                    <a:pt x="157" y="233"/>
                  </a:cubicBezTo>
                  <a:cubicBezTo>
                    <a:pt x="158" y="229"/>
                    <a:pt x="158" y="229"/>
                    <a:pt x="158" y="229"/>
                  </a:cubicBezTo>
                  <a:cubicBezTo>
                    <a:pt x="161" y="224"/>
                    <a:pt x="161" y="224"/>
                    <a:pt x="161" y="224"/>
                  </a:cubicBezTo>
                  <a:cubicBezTo>
                    <a:pt x="163" y="221"/>
                    <a:pt x="163" y="221"/>
                    <a:pt x="163" y="221"/>
                  </a:cubicBezTo>
                  <a:cubicBezTo>
                    <a:pt x="164" y="220"/>
                    <a:pt x="164" y="220"/>
                    <a:pt x="164" y="220"/>
                  </a:cubicBezTo>
                  <a:cubicBezTo>
                    <a:pt x="164" y="219"/>
                    <a:pt x="164" y="219"/>
                    <a:pt x="164" y="219"/>
                  </a:cubicBezTo>
                  <a:cubicBezTo>
                    <a:pt x="164" y="218"/>
                    <a:pt x="164" y="218"/>
                    <a:pt x="164" y="218"/>
                  </a:cubicBezTo>
                  <a:cubicBezTo>
                    <a:pt x="164" y="218"/>
                    <a:pt x="164" y="218"/>
                    <a:pt x="164" y="218"/>
                  </a:cubicBezTo>
                  <a:cubicBezTo>
                    <a:pt x="165" y="217"/>
                    <a:pt x="165" y="217"/>
                    <a:pt x="165" y="217"/>
                  </a:cubicBezTo>
                  <a:cubicBezTo>
                    <a:pt x="166" y="216"/>
                    <a:pt x="166" y="216"/>
                    <a:pt x="166" y="216"/>
                  </a:cubicBezTo>
                  <a:cubicBezTo>
                    <a:pt x="165" y="215"/>
                    <a:pt x="165" y="215"/>
                    <a:pt x="165" y="215"/>
                  </a:cubicBezTo>
                  <a:cubicBezTo>
                    <a:pt x="166" y="214"/>
                    <a:pt x="166" y="214"/>
                    <a:pt x="166" y="214"/>
                  </a:cubicBezTo>
                  <a:cubicBezTo>
                    <a:pt x="165" y="214"/>
                    <a:pt x="165" y="214"/>
                    <a:pt x="165" y="214"/>
                  </a:cubicBezTo>
                  <a:cubicBezTo>
                    <a:pt x="165" y="214"/>
                    <a:pt x="165" y="214"/>
                    <a:pt x="165" y="214"/>
                  </a:cubicBezTo>
                  <a:cubicBezTo>
                    <a:pt x="165" y="212"/>
                    <a:pt x="165" y="212"/>
                    <a:pt x="165" y="212"/>
                  </a:cubicBezTo>
                  <a:cubicBezTo>
                    <a:pt x="164" y="211"/>
                    <a:pt x="164" y="211"/>
                    <a:pt x="164" y="211"/>
                  </a:cubicBezTo>
                  <a:cubicBezTo>
                    <a:pt x="164" y="210"/>
                    <a:pt x="164" y="210"/>
                    <a:pt x="164" y="210"/>
                  </a:cubicBezTo>
                  <a:cubicBezTo>
                    <a:pt x="164" y="209"/>
                    <a:pt x="164" y="209"/>
                    <a:pt x="164" y="209"/>
                  </a:cubicBezTo>
                  <a:cubicBezTo>
                    <a:pt x="164" y="208"/>
                    <a:pt x="164" y="208"/>
                    <a:pt x="164" y="208"/>
                  </a:cubicBezTo>
                  <a:cubicBezTo>
                    <a:pt x="163" y="206"/>
                    <a:pt x="163" y="206"/>
                    <a:pt x="163" y="206"/>
                  </a:cubicBezTo>
                  <a:cubicBezTo>
                    <a:pt x="163" y="205"/>
                    <a:pt x="163" y="205"/>
                    <a:pt x="163" y="205"/>
                  </a:cubicBezTo>
                  <a:cubicBezTo>
                    <a:pt x="163" y="204"/>
                    <a:pt x="163" y="204"/>
                    <a:pt x="163" y="204"/>
                  </a:cubicBezTo>
                  <a:cubicBezTo>
                    <a:pt x="165" y="204"/>
                    <a:pt x="165" y="204"/>
                    <a:pt x="165" y="204"/>
                  </a:cubicBezTo>
                  <a:cubicBezTo>
                    <a:pt x="164" y="203"/>
                    <a:pt x="164" y="203"/>
                    <a:pt x="164" y="203"/>
                  </a:cubicBezTo>
                  <a:cubicBezTo>
                    <a:pt x="164" y="202"/>
                    <a:pt x="164" y="202"/>
                    <a:pt x="164" y="202"/>
                  </a:cubicBezTo>
                  <a:cubicBezTo>
                    <a:pt x="165" y="202"/>
                    <a:pt x="165" y="202"/>
                    <a:pt x="165" y="202"/>
                  </a:cubicBezTo>
                  <a:cubicBezTo>
                    <a:pt x="165" y="201"/>
                    <a:pt x="165" y="201"/>
                    <a:pt x="165" y="201"/>
                  </a:cubicBezTo>
                  <a:cubicBezTo>
                    <a:pt x="164" y="200"/>
                    <a:pt x="164" y="200"/>
                    <a:pt x="164" y="200"/>
                  </a:cubicBezTo>
                  <a:cubicBezTo>
                    <a:pt x="165" y="200"/>
                    <a:pt x="165" y="200"/>
                    <a:pt x="165" y="200"/>
                  </a:cubicBezTo>
                  <a:cubicBezTo>
                    <a:pt x="166" y="198"/>
                    <a:pt x="166" y="198"/>
                    <a:pt x="166" y="198"/>
                  </a:cubicBezTo>
                  <a:cubicBezTo>
                    <a:pt x="166" y="199"/>
                    <a:pt x="166" y="199"/>
                    <a:pt x="166" y="199"/>
                  </a:cubicBezTo>
                  <a:cubicBezTo>
                    <a:pt x="168" y="197"/>
                    <a:pt x="168" y="197"/>
                    <a:pt x="168" y="197"/>
                  </a:cubicBezTo>
                  <a:cubicBezTo>
                    <a:pt x="169" y="196"/>
                    <a:pt x="169" y="196"/>
                    <a:pt x="169" y="196"/>
                  </a:cubicBezTo>
                  <a:cubicBezTo>
                    <a:pt x="169" y="196"/>
                    <a:pt x="169" y="196"/>
                    <a:pt x="169" y="196"/>
                  </a:cubicBezTo>
                  <a:cubicBezTo>
                    <a:pt x="171" y="194"/>
                    <a:pt x="171" y="194"/>
                    <a:pt x="171" y="194"/>
                  </a:cubicBezTo>
                  <a:cubicBezTo>
                    <a:pt x="173" y="193"/>
                    <a:pt x="173" y="193"/>
                    <a:pt x="173" y="193"/>
                  </a:cubicBezTo>
                  <a:cubicBezTo>
                    <a:pt x="176" y="190"/>
                    <a:pt x="176" y="190"/>
                    <a:pt x="176" y="190"/>
                  </a:cubicBezTo>
                  <a:cubicBezTo>
                    <a:pt x="178" y="190"/>
                    <a:pt x="178" y="190"/>
                    <a:pt x="178" y="190"/>
                  </a:cubicBezTo>
                  <a:cubicBezTo>
                    <a:pt x="179" y="189"/>
                    <a:pt x="179" y="189"/>
                    <a:pt x="179" y="189"/>
                  </a:cubicBezTo>
                  <a:cubicBezTo>
                    <a:pt x="180" y="188"/>
                    <a:pt x="180" y="188"/>
                    <a:pt x="180" y="188"/>
                  </a:cubicBezTo>
                  <a:cubicBezTo>
                    <a:pt x="182" y="188"/>
                    <a:pt x="182" y="188"/>
                    <a:pt x="182" y="188"/>
                  </a:cubicBezTo>
                  <a:cubicBezTo>
                    <a:pt x="182" y="188"/>
                    <a:pt x="182" y="188"/>
                    <a:pt x="182" y="188"/>
                  </a:cubicBezTo>
                  <a:cubicBezTo>
                    <a:pt x="183" y="188"/>
                    <a:pt x="183" y="188"/>
                    <a:pt x="183" y="188"/>
                  </a:cubicBezTo>
                  <a:cubicBezTo>
                    <a:pt x="183" y="188"/>
                    <a:pt x="183" y="188"/>
                    <a:pt x="183" y="188"/>
                  </a:cubicBezTo>
                  <a:cubicBezTo>
                    <a:pt x="184" y="186"/>
                    <a:pt x="184" y="186"/>
                    <a:pt x="184" y="186"/>
                  </a:cubicBezTo>
                  <a:cubicBezTo>
                    <a:pt x="187" y="184"/>
                    <a:pt x="187" y="184"/>
                    <a:pt x="187" y="184"/>
                  </a:cubicBezTo>
                  <a:cubicBezTo>
                    <a:pt x="188" y="184"/>
                    <a:pt x="188" y="184"/>
                    <a:pt x="188" y="184"/>
                  </a:cubicBezTo>
                  <a:cubicBezTo>
                    <a:pt x="188" y="183"/>
                    <a:pt x="188" y="183"/>
                    <a:pt x="188" y="183"/>
                  </a:cubicBezTo>
                  <a:cubicBezTo>
                    <a:pt x="188" y="183"/>
                    <a:pt x="188" y="183"/>
                    <a:pt x="188" y="183"/>
                  </a:cubicBezTo>
                  <a:cubicBezTo>
                    <a:pt x="187" y="183"/>
                    <a:pt x="187" y="183"/>
                    <a:pt x="187" y="183"/>
                  </a:cubicBezTo>
                  <a:cubicBezTo>
                    <a:pt x="186" y="182"/>
                    <a:pt x="186" y="182"/>
                    <a:pt x="186" y="182"/>
                  </a:cubicBezTo>
                  <a:cubicBezTo>
                    <a:pt x="187" y="182"/>
                    <a:pt x="187" y="182"/>
                    <a:pt x="187" y="182"/>
                  </a:cubicBezTo>
                  <a:cubicBezTo>
                    <a:pt x="189" y="181"/>
                    <a:pt x="189" y="181"/>
                    <a:pt x="189" y="181"/>
                  </a:cubicBezTo>
                  <a:cubicBezTo>
                    <a:pt x="190" y="181"/>
                    <a:pt x="190" y="181"/>
                    <a:pt x="190" y="181"/>
                  </a:cubicBezTo>
                  <a:cubicBezTo>
                    <a:pt x="191" y="181"/>
                    <a:pt x="191" y="181"/>
                    <a:pt x="191" y="181"/>
                  </a:cubicBezTo>
                  <a:cubicBezTo>
                    <a:pt x="192" y="180"/>
                    <a:pt x="192" y="180"/>
                    <a:pt x="192" y="180"/>
                  </a:cubicBezTo>
                  <a:cubicBezTo>
                    <a:pt x="193" y="180"/>
                    <a:pt x="193" y="180"/>
                    <a:pt x="193" y="180"/>
                  </a:cubicBezTo>
                  <a:cubicBezTo>
                    <a:pt x="193" y="181"/>
                    <a:pt x="193" y="181"/>
                    <a:pt x="193" y="181"/>
                  </a:cubicBezTo>
                  <a:cubicBezTo>
                    <a:pt x="191" y="182"/>
                    <a:pt x="191" y="182"/>
                    <a:pt x="191" y="182"/>
                  </a:cubicBezTo>
                  <a:cubicBezTo>
                    <a:pt x="189" y="182"/>
                    <a:pt x="189" y="182"/>
                    <a:pt x="189" y="182"/>
                  </a:cubicBezTo>
                  <a:cubicBezTo>
                    <a:pt x="189" y="182"/>
                    <a:pt x="189" y="182"/>
                    <a:pt x="189" y="182"/>
                  </a:cubicBezTo>
                  <a:cubicBezTo>
                    <a:pt x="190" y="183"/>
                    <a:pt x="190" y="183"/>
                    <a:pt x="190" y="183"/>
                  </a:cubicBezTo>
                  <a:cubicBezTo>
                    <a:pt x="192" y="182"/>
                    <a:pt x="192" y="182"/>
                    <a:pt x="192" y="182"/>
                  </a:cubicBezTo>
                  <a:cubicBezTo>
                    <a:pt x="195" y="181"/>
                    <a:pt x="195" y="181"/>
                    <a:pt x="195" y="181"/>
                  </a:cubicBezTo>
                  <a:cubicBezTo>
                    <a:pt x="195" y="180"/>
                    <a:pt x="195" y="180"/>
                    <a:pt x="195" y="180"/>
                  </a:cubicBezTo>
                  <a:cubicBezTo>
                    <a:pt x="196" y="180"/>
                    <a:pt x="196" y="180"/>
                    <a:pt x="196" y="180"/>
                  </a:cubicBezTo>
                  <a:cubicBezTo>
                    <a:pt x="196" y="180"/>
                    <a:pt x="196" y="180"/>
                    <a:pt x="196" y="180"/>
                  </a:cubicBezTo>
                  <a:cubicBezTo>
                    <a:pt x="196" y="180"/>
                    <a:pt x="196" y="180"/>
                    <a:pt x="196" y="180"/>
                  </a:cubicBezTo>
                  <a:cubicBezTo>
                    <a:pt x="196" y="182"/>
                    <a:pt x="196" y="182"/>
                    <a:pt x="196" y="182"/>
                  </a:cubicBezTo>
                  <a:cubicBezTo>
                    <a:pt x="198" y="182"/>
                    <a:pt x="198" y="182"/>
                    <a:pt x="198" y="182"/>
                  </a:cubicBezTo>
                  <a:cubicBezTo>
                    <a:pt x="199" y="181"/>
                    <a:pt x="199" y="181"/>
                    <a:pt x="199" y="181"/>
                  </a:cubicBezTo>
                  <a:cubicBezTo>
                    <a:pt x="201" y="181"/>
                    <a:pt x="201" y="181"/>
                    <a:pt x="201" y="181"/>
                  </a:cubicBezTo>
                  <a:cubicBezTo>
                    <a:pt x="203" y="182"/>
                    <a:pt x="203" y="182"/>
                    <a:pt x="203" y="182"/>
                  </a:cubicBezTo>
                  <a:cubicBezTo>
                    <a:pt x="204" y="181"/>
                    <a:pt x="204" y="181"/>
                    <a:pt x="204" y="181"/>
                  </a:cubicBezTo>
                  <a:cubicBezTo>
                    <a:pt x="204" y="180"/>
                    <a:pt x="204" y="180"/>
                    <a:pt x="204" y="180"/>
                  </a:cubicBezTo>
                  <a:cubicBezTo>
                    <a:pt x="204" y="180"/>
                    <a:pt x="204" y="180"/>
                    <a:pt x="204" y="180"/>
                  </a:cubicBezTo>
                  <a:cubicBezTo>
                    <a:pt x="204" y="179"/>
                    <a:pt x="204" y="179"/>
                    <a:pt x="204" y="179"/>
                  </a:cubicBezTo>
                  <a:cubicBezTo>
                    <a:pt x="207" y="177"/>
                    <a:pt x="207" y="177"/>
                    <a:pt x="207" y="177"/>
                  </a:cubicBezTo>
                  <a:cubicBezTo>
                    <a:pt x="209" y="176"/>
                    <a:pt x="209" y="176"/>
                    <a:pt x="209" y="176"/>
                  </a:cubicBezTo>
                  <a:cubicBezTo>
                    <a:pt x="210" y="176"/>
                    <a:pt x="210" y="176"/>
                    <a:pt x="210" y="176"/>
                  </a:cubicBezTo>
                  <a:cubicBezTo>
                    <a:pt x="211" y="175"/>
                    <a:pt x="211" y="175"/>
                    <a:pt x="211" y="175"/>
                  </a:cubicBezTo>
                  <a:cubicBezTo>
                    <a:pt x="211" y="174"/>
                    <a:pt x="211" y="174"/>
                    <a:pt x="211" y="174"/>
                  </a:cubicBezTo>
                  <a:cubicBezTo>
                    <a:pt x="209" y="172"/>
                    <a:pt x="209" y="172"/>
                    <a:pt x="209" y="172"/>
                  </a:cubicBezTo>
                  <a:cubicBezTo>
                    <a:pt x="210" y="170"/>
                    <a:pt x="210" y="170"/>
                    <a:pt x="210" y="170"/>
                  </a:cubicBezTo>
                  <a:cubicBezTo>
                    <a:pt x="211" y="169"/>
                    <a:pt x="211" y="169"/>
                    <a:pt x="211" y="169"/>
                  </a:cubicBezTo>
                  <a:cubicBezTo>
                    <a:pt x="211" y="168"/>
                    <a:pt x="211" y="168"/>
                    <a:pt x="211" y="168"/>
                  </a:cubicBezTo>
                  <a:cubicBezTo>
                    <a:pt x="212" y="167"/>
                    <a:pt x="212" y="167"/>
                    <a:pt x="212" y="167"/>
                  </a:cubicBezTo>
                  <a:cubicBezTo>
                    <a:pt x="213" y="167"/>
                    <a:pt x="213" y="167"/>
                    <a:pt x="213" y="167"/>
                  </a:cubicBezTo>
                  <a:cubicBezTo>
                    <a:pt x="213" y="165"/>
                    <a:pt x="213" y="165"/>
                    <a:pt x="213" y="165"/>
                  </a:cubicBezTo>
                  <a:cubicBezTo>
                    <a:pt x="213" y="165"/>
                    <a:pt x="213" y="165"/>
                    <a:pt x="213" y="165"/>
                  </a:cubicBezTo>
                  <a:cubicBezTo>
                    <a:pt x="214" y="162"/>
                    <a:pt x="214" y="162"/>
                    <a:pt x="214" y="162"/>
                  </a:cubicBezTo>
                  <a:cubicBezTo>
                    <a:pt x="217" y="160"/>
                    <a:pt x="217" y="160"/>
                    <a:pt x="217" y="160"/>
                  </a:cubicBezTo>
                  <a:cubicBezTo>
                    <a:pt x="217" y="158"/>
                    <a:pt x="217" y="158"/>
                    <a:pt x="217" y="158"/>
                  </a:cubicBezTo>
                  <a:cubicBezTo>
                    <a:pt x="216" y="154"/>
                    <a:pt x="216" y="154"/>
                    <a:pt x="216" y="154"/>
                  </a:cubicBezTo>
                  <a:cubicBezTo>
                    <a:pt x="216" y="154"/>
                    <a:pt x="216" y="154"/>
                    <a:pt x="216" y="154"/>
                  </a:cubicBezTo>
                  <a:cubicBezTo>
                    <a:pt x="217" y="151"/>
                    <a:pt x="217" y="151"/>
                    <a:pt x="217" y="151"/>
                  </a:cubicBezTo>
                  <a:cubicBezTo>
                    <a:pt x="217" y="150"/>
                    <a:pt x="217" y="150"/>
                    <a:pt x="217" y="150"/>
                  </a:cubicBezTo>
                  <a:cubicBezTo>
                    <a:pt x="218" y="149"/>
                    <a:pt x="218" y="149"/>
                    <a:pt x="218" y="149"/>
                  </a:cubicBezTo>
                  <a:cubicBezTo>
                    <a:pt x="219" y="148"/>
                    <a:pt x="219" y="148"/>
                    <a:pt x="219" y="148"/>
                  </a:cubicBezTo>
                  <a:cubicBezTo>
                    <a:pt x="220" y="147"/>
                    <a:pt x="220" y="147"/>
                    <a:pt x="220" y="147"/>
                  </a:cubicBezTo>
                  <a:cubicBezTo>
                    <a:pt x="219" y="145"/>
                    <a:pt x="219" y="145"/>
                    <a:pt x="219" y="145"/>
                  </a:cubicBezTo>
                  <a:cubicBezTo>
                    <a:pt x="220" y="142"/>
                    <a:pt x="220" y="142"/>
                    <a:pt x="220" y="142"/>
                  </a:cubicBezTo>
                  <a:cubicBezTo>
                    <a:pt x="220" y="140"/>
                    <a:pt x="220" y="140"/>
                    <a:pt x="220" y="140"/>
                  </a:cubicBezTo>
                  <a:cubicBezTo>
                    <a:pt x="220" y="138"/>
                    <a:pt x="220" y="138"/>
                    <a:pt x="220" y="138"/>
                  </a:cubicBezTo>
                  <a:cubicBezTo>
                    <a:pt x="220" y="137"/>
                    <a:pt x="220" y="137"/>
                    <a:pt x="220" y="137"/>
                  </a:cubicBezTo>
                  <a:cubicBezTo>
                    <a:pt x="221" y="135"/>
                    <a:pt x="221" y="135"/>
                    <a:pt x="221" y="135"/>
                  </a:cubicBezTo>
                  <a:cubicBezTo>
                    <a:pt x="220" y="127"/>
                    <a:pt x="220" y="127"/>
                    <a:pt x="220" y="127"/>
                  </a:cubicBezTo>
                  <a:cubicBezTo>
                    <a:pt x="220" y="125"/>
                    <a:pt x="220" y="125"/>
                    <a:pt x="220" y="125"/>
                  </a:cubicBezTo>
                  <a:cubicBezTo>
                    <a:pt x="221" y="124"/>
                    <a:pt x="221" y="124"/>
                    <a:pt x="221" y="124"/>
                  </a:cubicBezTo>
                  <a:cubicBezTo>
                    <a:pt x="221" y="123"/>
                    <a:pt x="221" y="123"/>
                    <a:pt x="221" y="123"/>
                  </a:cubicBezTo>
                  <a:cubicBezTo>
                    <a:pt x="220" y="123"/>
                    <a:pt x="220" y="123"/>
                    <a:pt x="220" y="123"/>
                  </a:cubicBezTo>
                  <a:cubicBezTo>
                    <a:pt x="219" y="123"/>
                    <a:pt x="219" y="123"/>
                    <a:pt x="219" y="123"/>
                  </a:cubicBezTo>
                  <a:cubicBezTo>
                    <a:pt x="219" y="122"/>
                    <a:pt x="219" y="122"/>
                    <a:pt x="219" y="122"/>
                  </a:cubicBezTo>
                  <a:cubicBezTo>
                    <a:pt x="220" y="120"/>
                    <a:pt x="220" y="120"/>
                    <a:pt x="220" y="120"/>
                  </a:cubicBezTo>
                  <a:cubicBezTo>
                    <a:pt x="220" y="119"/>
                    <a:pt x="220" y="119"/>
                    <a:pt x="220" y="119"/>
                  </a:cubicBezTo>
                  <a:cubicBezTo>
                    <a:pt x="220" y="118"/>
                    <a:pt x="220" y="118"/>
                    <a:pt x="220" y="118"/>
                  </a:cubicBezTo>
                  <a:cubicBezTo>
                    <a:pt x="221" y="118"/>
                    <a:pt x="221" y="118"/>
                    <a:pt x="221" y="118"/>
                  </a:cubicBezTo>
                  <a:cubicBezTo>
                    <a:pt x="221" y="116"/>
                    <a:pt x="221" y="116"/>
                    <a:pt x="221" y="116"/>
                  </a:cubicBezTo>
                  <a:cubicBezTo>
                    <a:pt x="220" y="115"/>
                    <a:pt x="220" y="115"/>
                    <a:pt x="220" y="115"/>
                  </a:cubicBezTo>
                  <a:cubicBezTo>
                    <a:pt x="218" y="114"/>
                    <a:pt x="218" y="114"/>
                    <a:pt x="218" y="114"/>
                  </a:cubicBezTo>
                  <a:cubicBezTo>
                    <a:pt x="219" y="114"/>
                    <a:pt x="219" y="114"/>
                    <a:pt x="219" y="114"/>
                  </a:cubicBezTo>
                  <a:cubicBezTo>
                    <a:pt x="219" y="113"/>
                    <a:pt x="219" y="113"/>
                    <a:pt x="219" y="113"/>
                  </a:cubicBezTo>
                  <a:cubicBezTo>
                    <a:pt x="219" y="114"/>
                    <a:pt x="219" y="114"/>
                    <a:pt x="219" y="114"/>
                  </a:cubicBezTo>
                  <a:cubicBezTo>
                    <a:pt x="220" y="115"/>
                    <a:pt x="220" y="115"/>
                    <a:pt x="220" y="115"/>
                  </a:cubicBezTo>
                  <a:cubicBezTo>
                    <a:pt x="221" y="115"/>
                    <a:pt x="221" y="115"/>
                    <a:pt x="221" y="115"/>
                  </a:cubicBezTo>
                  <a:cubicBezTo>
                    <a:pt x="222" y="114"/>
                    <a:pt x="222" y="114"/>
                    <a:pt x="222" y="114"/>
                  </a:cubicBezTo>
                  <a:cubicBezTo>
                    <a:pt x="223" y="114"/>
                    <a:pt x="223" y="114"/>
                    <a:pt x="223" y="114"/>
                  </a:cubicBezTo>
                  <a:cubicBezTo>
                    <a:pt x="223" y="114"/>
                    <a:pt x="223" y="114"/>
                    <a:pt x="223" y="114"/>
                  </a:cubicBezTo>
                  <a:cubicBezTo>
                    <a:pt x="224" y="115"/>
                    <a:pt x="224" y="115"/>
                    <a:pt x="224" y="115"/>
                  </a:cubicBezTo>
                  <a:cubicBezTo>
                    <a:pt x="223" y="116"/>
                    <a:pt x="223" y="116"/>
                    <a:pt x="223" y="116"/>
                  </a:cubicBezTo>
                  <a:cubicBezTo>
                    <a:pt x="222" y="116"/>
                    <a:pt x="222" y="116"/>
                    <a:pt x="222" y="116"/>
                  </a:cubicBezTo>
                  <a:cubicBezTo>
                    <a:pt x="222" y="117"/>
                    <a:pt x="222" y="117"/>
                    <a:pt x="222" y="117"/>
                  </a:cubicBezTo>
                  <a:cubicBezTo>
                    <a:pt x="222" y="117"/>
                    <a:pt x="222" y="117"/>
                    <a:pt x="222" y="117"/>
                  </a:cubicBezTo>
                  <a:cubicBezTo>
                    <a:pt x="224" y="116"/>
                    <a:pt x="224" y="116"/>
                    <a:pt x="224" y="116"/>
                  </a:cubicBezTo>
                  <a:cubicBezTo>
                    <a:pt x="225" y="115"/>
                    <a:pt x="225" y="115"/>
                    <a:pt x="225" y="115"/>
                  </a:cubicBezTo>
                  <a:cubicBezTo>
                    <a:pt x="227" y="112"/>
                    <a:pt x="227" y="112"/>
                    <a:pt x="227" y="112"/>
                  </a:cubicBezTo>
                  <a:cubicBezTo>
                    <a:pt x="228" y="110"/>
                    <a:pt x="228" y="110"/>
                    <a:pt x="228" y="110"/>
                  </a:cubicBezTo>
                  <a:cubicBezTo>
                    <a:pt x="229" y="108"/>
                    <a:pt x="229" y="108"/>
                    <a:pt x="229" y="108"/>
                  </a:cubicBezTo>
                  <a:cubicBezTo>
                    <a:pt x="229" y="107"/>
                    <a:pt x="229" y="107"/>
                    <a:pt x="229" y="107"/>
                  </a:cubicBezTo>
                  <a:cubicBezTo>
                    <a:pt x="230" y="105"/>
                    <a:pt x="230" y="105"/>
                    <a:pt x="230" y="105"/>
                  </a:cubicBezTo>
                  <a:cubicBezTo>
                    <a:pt x="231" y="103"/>
                    <a:pt x="231" y="103"/>
                    <a:pt x="231" y="103"/>
                  </a:cubicBezTo>
                  <a:cubicBezTo>
                    <a:pt x="234" y="101"/>
                    <a:pt x="234" y="101"/>
                    <a:pt x="234" y="101"/>
                  </a:cubicBezTo>
                  <a:cubicBezTo>
                    <a:pt x="235" y="100"/>
                    <a:pt x="235" y="100"/>
                    <a:pt x="235" y="100"/>
                  </a:cubicBezTo>
                  <a:cubicBezTo>
                    <a:pt x="236" y="100"/>
                    <a:pt x="236" y="100"/>
                    <a:pt x="236" y="100"/>
                  </a:cubicBezTo>
                  <a:cubicBezTo>
                    <a:pt x="237" y="99"/>
                    <a:pt x="237" y="99"/>
                    <a:pt x="237" y="99"/>
                  </a:cubicBezTo>
                  <a:cubicBezTo>
                    <a:pt x="239" y="96"/>
                    <a:pt x="239" y="96"/>
                    <a:pt x="239" y="96"/>
                  </a:cubicBezTo>
                  <a:cubicBezTo>
                    <a:pt x="242" y="93"/>
                    <a:pt x="242" y="93"/>
                    <a:pt x="242" y="93"/>
                  </a:cubicBezTo>
                  <a:cubicBezTo>
                    <a:pt x="243" y="92"/>
                    <a:pt x="243" y="92"/>
                    <a:pt x="243" y="92"/>
                  </a:cubicBezTo>
                  <a:cubicBezTo>
                    <a:pt x="244" y="88"/>
                    <a:pt x="244" y="88"/>
                    <a:pt x="244" y="88"/>
                  </a:cubicBezTo>
                  <a:cubicBezTo>
                    <a:pt x="244" y="87"/>
                    <a:pt x="244" y="87"/>
                    <a:pt x="244" y="87"/>
                  </a:cubicBezTo>
                  <a:cubicBezTo>
                    <a:pt x="245" y="86"/>
                    <a:pt x="245" y="86"/>
                    <a:pt x="245" y="86"/>
                  </a:cubicBezTo>
                  <a:cubicBezTo>
                    <a:pt x="245" y="85"/>
                    <a:pt x="245" y="85"/>
                    <a:pt x="245" y="85"/>
                  </a:cubicBezTo>
                  <a:cubicBezTo>
                    <a:pt x="244" y="83"/>
                    <a:pt x="244" y="83"/>
                    <a:pt x="244" y="83"/>
                  </a:cubicBezTo>
                  <a:cubicBezTo>
                    <a:pt x="245" y="82"/>
                    <a:pt x="245" y="82"/>
                    <a:pt x="245" y="82"/>
                  </a:cubicBezTo>
                  <a:cubicBezTo>
                    <a:pt x="245" y="82"/>
                    <a:pt x="245" y="82"/>
                    <a:pt x="245" y="82"/>
                  </a:cubicBezTo>
                  <a:cubicBezTo>
                    <a:pt x="245" y="78"/>
                    <a:pt x="245" y="78"/>
                    <a:pt x="245" y="78"/>
                  </a:cubicBezTo>
                  <a:cubicBezTo>
                    <a:pt x="245" y="78"/>
                    <a:pt x="245" y="78"/>
                    <a:pt x="245" y="78"/>
                  </a:cubicBezTo>
                  <a:cubicBezTo>
                    <a:pt x="244" y="76"/>
                    <a:pt x="244" y="76"/>
                    <a:pt x="244" y="76"/>
                  </a:cubicBezTo>
                  <a:cubicBezTo>
                    <a:pt x="242" y="72"/>
                    <a:pt x="242" y="72"/>
                    <a:pt x="242" y="72"/>
                  </a:cubicBezTo>
                  <a:cubicBezTo>
                    <a:pt x="242" y="70"/>
                    <a:pt x="242" y="70"/>
                    <a:pt x="242" y="70"/>
                  </a:cubicBezTo>
                  <a:cubicBezTo>
                    <a:pt x="242" y="68"/>
                    <a:pt x="242" y="68"/>
                    <a:pt x="242" y="68"/>
                  </a:cubicBezTo>
                  <a:cubicBezTo>
                    <a:pt x="238" y="66"/>
                    <a:pt x="238" y="66"/>
                    <a:pt x="238" y="66"/>
                  </a:cubicBezTo>
                  <a:cubicBezTo>
                    <a:pt x="235" y="66"/>
                    <a:pt x="235" y="66"/>
                    <a:pt x="235" y="66"/>
                  </a:cubicBezTo>
                  <a:cubicBezTo>
                    <a:pt x="234" y="67"/>
                    <a:pt x="234" y="67"/>
                    <a:pt x="234" y="67"/>
                  </a:cubicBezTo>
                  <a:cubicBezTo>
                    <a:pt x="232" y="65"/>
                    <a:pt x="232" y="65"/>
                    <a:pt x="232" y="65"/>
                  </a:cubicBezTo>
                  <a:cubicBezTo>
                    <a:pt x="231" y="65"/>
                    <a:pt x="231" y="65"/>
                    <a:pt x="231" y="65"/>
                  </a:cubicBezTo>
                  <a:cubicBezTo>
                    <a:pt x="230" y="64"/>
                    <a:pt x="230" y="64"/>
                    <a:pt x="230" y="64"/>
                  </a:cubicBezTo>
                  <a:cubicBezTo>
                    <a:pt x="228" y="63"/>
                    <a:pt x="228" y="63"/>
                    <a:pt x="228" y="63"/>
                  </a:cubicBezTo>
                  <a:cubicBezTo>
                    <a:pt x="227" y="62"/>
                    <a:pt x="227" y="62"/>
                    <a:pt x="227" y="62"/>
                  </a:cubicBezTo>
                  <a:cubicBezTo>
                    <a:pt x="224" y="59"/>
                    <a:pt x="224" y="59"/>
                    <a:pt x="224" y="59"/>
                  </a:cubicBezTo>
                  <a:cubicBezTo>
                    <a:pt x="222" y="56"/>
                    <a:pt x="222" y="56"/>
                    <a:pt x="222" y="56"/>
                  </a:cubicBezTo>
                  <a:cubicBezTo>
                    <a:pt x="220" y="56"/>
                    <a:pt x="220" y="56"/>
                    <a:pt x="220" y="56"/>
                  </a:cubicBezTo>
                  <a:cubicBezTo>
                    <a:pt x="219" y="55"/>
                    <a:pt x="219" y="55"/>
                    <a:pt x="219" y="55"/>
                  </a:cubicBezTo>
                  <a:cubicBezTo>
                    <a:pt x="218" y="55"/>
                    <a:pt x="218" y="55"/>
                    <a:pt x="218" y="55"/>
                  </a:cubicBezTo>
                  <a:cubicBezTo>
                    <a:pt x="214" y="52"/>
                    <a:pt x="214" y="52"/>
                    <a:pt x="214" y="52"/>
                  </a:cubicBezTo>
                  <a:cubicBezTo>
                    <a:pt x="212" y="52"/>
                    <a:pt x="212" y="52"/>
                    <a:pt x="212" y="52"/>
                  </a:cubicBezTo>
                  <a:cubicBezTo>
                    <a:pt x="210" y="51"/>
                    <a:pt x="210" y="51"/>
                    <a:pt x="210" y="51"/>
                  </a:cubicBezTo>
                  <a:cubicBezTo>
                    <a:pt x="209" y="52"/>
                    <a:pt x="209" y="52"/>
                    <a:pt x="209" y="52"/>
                  </a:cubicBezTo>
                  <a:cubicBezTo>
                    <a:pt x="207" y="52"/>
                    <a:pt x="207" y="52"/>
                    <a:pt x="207" y="52"/>
                  </a:cubicBezTo>
                  <a:cubicBezTo>
                    <a:pt x="206" y="51"/>
                    <a:pt x="206" y="51"/>
                    <a:pt x="206" y="51"/>
                  </a:cubicBezTo>
                  <a:cubicBezTo>
                    <a:pt x="205" y="52"/>
                    <a:pt x="205" y="52"/>
                    <a:pt x="205" y="52"/>
                  </a:cubicBezTo>
                  <a:cubicBezTo>
                    <a:pt x="204" y="53"/>
                    <a:pt x="204" y="53"/>
                    <a:pt x="204" y="53"/>
                  </a:cubicBezTo>
                  <a:cubicBezTo>
                    <a:pt x="204" y="52"/>
                    <a:pt x="204" y="52"/>
                    <a:pt x="204" y="52"/>
                  </a:cubicBezTo>
                  <a:cubicBezTo>
                    <a:pt x="202" y="51"/>
                    <a:pt x="202" y="51"/>
                    <a:pt x="202" y="51"/>
                  </a:cubicBezTo>
                  <a:cubicBezTo>
                    <a:pt x="202" y="51"/>
                    <a:pt x="202" y="51"/>
                    <a:pt x="202" y="51"/>
                  </a:cubicBezTo>
                  <a:cubicBezTo>
                    <a:pt x="201" y="51"/>
                    <a:pt x="201" y="51"/>
                    <a:pt x="201" y="51"/>
                  </a:cubicBezTo>
                  <a:cubicBezTo>
                    <a:pt x="201" y="51"/>
                    <a:pt x="201" y="51"/>
                    <a:pt x="201" y="51"/>
                  </a:cubicBezTo>
                  <a:cubicBezTo>
                    <a:pt x="201" y="52"/>
                    <a:pt x="201" y="52"/>
                    <a:pt x="201" y="52"/>
                  </a:cubicBezTo>
                  <a:cubicBezTo>
                    <a:pt x="200" y="51"/>
                    <a:pt x="200" y="51"/>
                    <a:pt x="200" y="51"/>
                  </a:cubicBezTo>
                  <a:cubicBezTo>
                    <a:pt x="199" y="51"/>
                    <a:pt x="199" y="51"/>
                    <a:pt x="199" y="51"/>
                  </a:cubicBezTo>
                  <a:cubicBezTo>
                    <a:pt x="199" y="50"/>
                    <a:pt x="199" y="50"/>
                    <a:pt x="199" y="50"/>
                  </a:cubicBezTo>
                  <a:cubicBezTo>
                    <a:pt x="199" y="51"/>
                    <a:pt x="199" y="51"/>
                    <a:pt x="199" y="51"/>
                  </a:cubicBezTo>
                  <a:cubicBezTo>
                    <a:pt x="199" y="51"/>
                    <a:pt x="199" y="51"/>
                    <a:pt x="199" y="51"/>
                  </a:cubicBezTo>
                  <a:cubicBezTo>
                    <a:pt x="197" y="50"/>
                    <a:pt x="197" y="50"/>
                    <a:pt x="197" y="50"/>
                  </a:cubicBezTo>
                  <a:cubicBezTo>
                    <a:pt x="196" y="51"/>
                    <a:pt x="196" y="51"/>
                    <a:pt x="196" y="51"/>
                  </a:cubicBezTo>
                  <a:cubicBezTo>
                    <a:pt x="195" y="50"/>
                    <a:pt x="195" y="50"/>
                    <a:pt x="195" y="50"/>
                  </a:cubicBezTo>
                  <a:cubicBezTo>
                    <a:pt x="191" y="49"/>
                    <a:pt x="191" y="49"/>
                    <a:pt x="191" y="49"/>
                  </a:cubicBezTo>
                  <a:cubicBezTo>
                    <a:pt x="190" y="49"/>
                    <a:pt x="190" y="49"/>
                    <a:pt x="190" y="49"/>
                  </a:cubicBezTo>
                  <a:cubicBezTo>
                    <a:pt x="190" y="49"/>
                    <a:pt x="190" y="49"/>
                    <a:pt x="190" y="49"/>
                  </a:cubicBezTo>
                  <a:cubicBezTo>
                    <a:pt x="190" y="50"/>
                    <a:pt x="190" y="50"/>
                    <a:pt x="190" y="50"/>
                  </a:cubicBezTo>
                  <a:cubicBezTo>
                    <a:pt x="190" y="50"/>
                    <a:pt x="190" y="50"/>
                    <a:pt x="190" y="50"/>
                  </a:cubicBezTo>
                  <a:cubicBezTo>
                    <a:pt x="189" y="50"/>
                    <a:pt x="189" y="50"/>
                    <a:pt x="189" y="50"/>
                  </a:cubicBezTo>
                  <a:cubicBezTo>
                    <a:pt x="189" y="50"/>
                    <a:pt x="189" y="50"/>
                    <a:pt x="189" y="50"/>
                  </a:cubicBezTo>
                  <a:cubicBezTo>
                    <a:pt x="188" y="50"/>
                    <a:pt x="188" y="50"/>
                    <a:pt x="188" y="50"/>
                  </a:cubicBezTo>
                  <a:cubicBezTo>
                    <a:pt x="187" y="51"/>
                    <a:pt x="187" y="51"/>
                    <a:pt x="187" y="51"/>
                  </a:cubicBezTo>
                  <a:cubicBezTo>
                    <a:pt x="187" y="52"/>
                    <a:pt x="187" y="52"/>
                    <a:pt x="187" y="52"/>
                  </a:cubicBezTo>
                  <a:cubicBezTo>
                    <a:pt x="187" y="53"/>
                    <a:pt x="187" y="53"/>
                    <a:pt x="187" y="53"/>
                  </a:cubicBezTo>
                  <a:cubicBezTo>
                    <a:pt x="186" y="52"/>
                    <a:pt x="186" y="52"/>
                    <a:pt x="186" y="52"/>
                  </a:cubicBezTo>
                  <a:cubicBezTo>
                    <a:pt x="186" y="51"/>
                    <a:pt x="186" y="51"/>
                    <a:pt x="186" y="51"/>
                  </a:cubicBezTo>
                  <a:cubicBezTo>
                    <a:pt x="185" y="51"/>
                    <a:pt x="185" y="51"/>
                    <a:pt x="185" y="51"/>
                  </a:cubicBezTo>
                  <a:cubicBezTo>
                    <a:pt x="185" y="53"/>
                    <a:pt x="185" y="53"/>
                    <a:pt x="185" y="53"/>
                  </a:cubicBezTo>
                  <a:cubicBezTo>
                    <a:pt x="184" y="55"/>
                    <a:pt x="184" y="55"/>
                    <a:pt x="184" y="55"/>
                  </a:cubicBezTo>
                  <a:cubicBezTo>
                    <a:pt x="184" y="56"/>
                    <a:pt x="184" y="56"/>
                    <a:pt x="184" y="56"/>
                  </a:cubicBezTo>
                  <a:cubicBezTo>
                    <a:pt x="184" y="55"/>
                    <a:pt x="184" y="55"/>
                    <a:pt x="184" y="55"/>
                  </a:cubicBezTo>
                  <a:cubicBezTo>
                    <a:pt x="184" y="53"/>
                    <a:pt x="184" y="53"/>
                    <a:pt x="184" y="53"/>
                  </a:cubicBezTo>
                  <a:cubicBezTo>
                    <a:pt x="184" y="52"/>
                    <a:pt x="184" y="52"/>
                    <a:pt x="184" y="52"/>
                  </a:cubicBezTo>
                  <a:cubicBezTo>
                    <a:pt x="184" y="50"/>
                    <a:pt x="184" y="50"/>
                    <a:pt x="184" y="50"/>
                  </a:cubicBezTo>
                  <a:cubicBezTo>
                    <a:pt x="185" y="49"/>
                    <a:pt x="185" y="49"/>
                    <a:pt x="185" y="49"/>
                  </a:cubicBezTo>
                  <a:cubicBezTo>
                    <a:pt x="185" y="49"/>
                    <a:pt x="185" y="49"/>
                    <a:pt x="185" y="49"/>
                  </a:cubicBezTo>
                  <a:cubicBezTo>
                    <a:pt x="184" y="49"/>
                    <a:pt x="184" y="49"/>
                    <a:pt x="184" y="49"/>
                  </a:cubicBezTo>
                  <a:cubicBezTo>
                    <a:pt x="185" y="47"/>
                    <a:pt x="185" y="47"/>
                    <a:pt x="185" y="47"/>
                  </a:cubicBezTo>
                  <a:cubicBezTo>
                    <a:pt x="183" y="45"/>
                    <a:pt x="183" y="45"/>
                    <a:pt x="183" y="45"/>
                  </a:cubicBezTo>
                  <a:cubicBezTo>
                    <a:pt x="182" y="44"/>
                    <a:pt x="182" y="44"/>
                    <a:pt x="182" y="44"/>
                  </a:cubicBezTo>
                  <a:cubicBezTo>
                    <a:pt x="181" y="44"/>
                    <a:pt x="181" y="44"/>
                    <a:pt x="181" y="44"/>
                  </a:cubicBezTo>
                  <a:cubicBezTo>
                    <a:pt x="180" y="44"/>
                    <a:pt x="180" y="44"/>
                    <a:pt x="180" y="44"/>
                  </a:cubicBezTo>
                  <a:cubicBezTo>
                    <a:pt x="179" y="45"/>
                    <a:pt x="179" y="45"/>
                    <a:pt x="179" y="45"/>
                  </a:cubicBezTo>
                  <a:cubicBezTo>
                    <a:pt x="178" y="45"/>
                    <a:pt x="178" y="45"/>
                    <a:pt x="178" y="45"/>
                  </a:cubicBezTo>
                  <a:cubicBezTo>
                    <a:pt x="178" y="44"/>
                    <a:pt x="178" y="44"/>
                    <a:pt x="178" y="44"/>
                  </a:cubicBezTo>
                  <a:cubicBezTo>
                    <a:pt x="177" y="44"/>
                    <a:pt x="177" y="44"/>
                    <a:pt x="177" y="44"/>
                  </a:cubicBezTo>
                  <a:cubicBezTo>
                    <a:pt x="177" y="43"/>
                    <a:pt x="177" y="43"/>
                    <a:pt x="177" y="43"/>
                  </a:cubicBezTo>
                  <a:cubicBezTo>
                    <a:pt x="176" y="42"/>
                    <a:pt x="176" y="42"/>
                    <a:pt x="176" y="42"/>
                  </a:cubicBezTo>
                  <a:cubicBezTo>
                    <a:pt x="175" y="42"/>
                    <a:pt x="175" y="42"/>
                    <a:pt x="175" y="42"/>
                  </a:cubicBezTo>
                  <a:cubicBezTo>
                    <a:pt x="175" y="42"/>
                    <a:pt x="175" y="42"/>
                    <a:pt x="175" y="42"/>
                  </a:cubicBezTo>
                  <a:cubicBezTo>
                    <a:pt x="174" y="41"/>
                    <a:pt x="174" y="41"/>
                    <a:pt x="174" y="41"/>
                  </a:cubicBezTo>
                  <a:cubicBezTo>
                    <a:pt x="173" y="42"/>
                    <a:pt x="173" y="42"/>
                    <a:pt x="173" y="42"/>
                  </a:cubicBezTo>
                  <a:cubicBezTo>
                    <a:pt x="173" y="41"/>
                    <a:pt x="173" y="41"/>
                    <a:pt x="173" y="41"/>
                  </a:cubicBezTo>
                  <a:cubicBezTo>
                    <a:pt x="173" y="41"/>
                    <a:pt x="173" y="41"/>
                    <a:pt x="173" y="41"/>
                  </a:cubicBezTo>
                  <a:cubicBezTo>
                    <a:pt x="172" y="40"/>
                    <a:pt x="172" y="40"/>
                    <a:pt x="172" y="40"/>
                  </a:cubicBezTo>
                  <a:cubicBezTo>
                    <a:pt x="171" y="40"/>
                    <a:pt x="171" y="40"/>
                    <a:pt x="171" y="40"/>
                  </a:cubicBezTo>
                  <a:cubicBezTo>
                    <a:pt x="170" y="40"/>
                    <a:pt x="170" y="40"/>
                    <a:pt x="170" y="40"/>
                  </a:cubicBezTo>
                  <a:cubicBezTo>
                    <a:pt x="168" y="39"/>
                    <a:pt x="168" y="39"/>
                    <a:pt x="168" y="39"/>
                  </a:cubicBezTo>
                  <a:cubicBezTo>
                    <a:pt x="168" y="39"/>
                    <a:pt x="168" y="39"/>
                    <a:pt x="168" y="39"/>
                  </a:cubicBezTo>
                  <a:cubicBezTo>
                    <a:pt x="167" y="39"/>
                    <a:pt x="167" y="39"/>
                    <a:pt x="167" y="39"/>
                  </a:cubicBezTo>
                  <a:cubicBezTo>
                    <a:pt x="166" y="39"/>
                    <a:pt x="166" y="39"/>
                    <a:pt x="166" y="39"/>
                  </a:cubicBezTo>
                  <a:cubicBezTo>
                    <a:pt x="165" y="39"/>
                    <a:pt x="165" y="39"/>
                    <a:pt x="165" y="39"/>
                  </a:cubicBezTo>
                  <a:cubicBezTo>
                    <a:pt x="165" y="40"/>
                    <a:pt x="165" y="40"/>
                    <a:pt x="165" y="40"/>
                  </a:cubicBezTo>
                  <a:cubicBezTo>
                    <a:pt x="165" y="40"/>
                    <a:pt x="165" y="40"/>
                    <a:pt x="165" y="40"/>
                  </a:cubicBezTo>
                  <a:cubicBezTo>
                    <a:pt x="164" y="39"/>
                    <a:pt x="164" y="39"/>
                    <a:pt x="164" y="39"/>
                  </a:cubicBezTo>
                  <a:cubicBezTo>
                    <a:pt x="163" y="39"/>
                    <a:pt x="163" y="39"/>
                    <a:pt x="163" y="39"/>
                  </a:cubicBezTo>
                  <a:cubicBezTo>
                    <a:pt x="162" y="39"/>
                    <a:pt x="162" y="39"/>
                    <a:pt x="162" y="39"/>
                  </a:cubicBezTo>
                  <a:cubicBezTo>
                    <a:pt x="161" y="41"/>
                    <a:pt x="161" y="41"/>
                    <a:pt x="161" y="41"/>
                  </a:cubicBezTo>
                  <a:cubicBezTo>
                    <a:pt x="161" y="41"/>
                    <a:pt x="161" y="41"/>
                    <a:pt x="161" y="41"/>
                  </a:cubicBezTo>
                  <a:cubicBezTo>
                    <a:pt x="160" y="43"/>
                    <a:pt x="160" y="43"/>
                    <a:pt x="160" y="43"/>
                  </a:cubicBezTo>
                  <a:cubicBezTo>
                    <a:pt x="158" y="44"/>
                    <a:pt x="158" y="44"/>
                    <a:pt x="158" y="44"/>
                  </a:cubicBezTo>
                  <a:cubicBezTo>
                    <a:pt x="156" y="45"/>
                    <a:pt x="156" y="45"/>
                    <a:pt x="156" y="45"/>
                  </a:cubicBezTo>
                  <a:cubicBezTo>
                    <a:pt x="155" y="46"/>
                    <a:pt x="155" y="46"/>
                    <a:pt x="155" y="46"/>
                  </a:cubicBezTo>
                  <a:cubicBezTo>
                    <a:pt x="154" y="48"/>
                    <a:pt x="154" y="48"/>
                    <a:pt x="154" y="48"/>
                  </a:cubicBezTo>
                  <a:cubicBezTo>
                    <a:pt x="154" y="50"/>
                    <a:pt x="154" y="50"/>
                    <a:pt x="154" y="50"/>
                  </a:cubicBezTo>
                  <a:cubicBezTo>
                    <a:pt x="153" y="51"/>
                    <a:pt x="153" y="51"/>
                    <a:pt x="153" y="51"/>
                  </a:cubicBezTo>
                  <a:cubicBezTo>
                    <a:pt x="152" y="52"/>
                    <a:pt x="152" y="52"/>
                    <a:pt x="152" y="52"/>
                  </a:cubicBezTo>
                  <a:cubicBezTo>
                    <a:pt x="152" y="53"/>
                    <a:pt x="152" y="53"/>
                    <a:pt x="152" y="53"/>
                  </a:cubicBezTo>
                  <a:cubicBezTo>
                    <a:pt x="152" y="54"/>
                    <a:pt x="152" y="54"/>
                    <a:pt x="152" y="54"/>
                  </a:cubicBezTo>
                  <a:cubicBezTo>
                    <a:pt x="152" y="56"/>
                    <a:pt x="152" y="56"/>
                    <a:pt x="152" y="56"/>
                  </a:cubicBezTo>
                  <a:cubicBezTo>
                    <a:pt x="152" y="55"/>
                    <a:pt x="152" y="55"/>
                    <a:pt x="152" y="55"/>
                  </a:cubicBezTo>
                  <a:cubicBezTo>
                    <a:pt x="151" y="53"/>
                    <a:pt x="151" y="53"/>
                    <a:pt x="151" y="53"/>
                  </a:cubicBezTo>
                  <a:cubicBezTo>
                    <a:pt x="151" y="52"/>
                    <a:pt x="151" y="52"/>
                    <a:pt x="151" y="52"/>
                  </a:cubicBezTo>
                  <a:cubicBezTo>
                    <a:pt x="152" y="51"/>
                    <a:pt x="152" y="51"/>
                    <a:pt x="152" y="51"/>
                  </a:cubicBezTo>
                  <a:cubicBezTo>
                    <a:pt x="153" y="50"/>
                    <a:pt x="153" y="50"/>
                    <a:pt x="153" y="50"/>
                  </a:cubicBezTo>
                  <a:cubicBezTo>
                    <a:pt x="153" y="49"/>
                    <a:pt x="153" y="49"/>
                    <a:pt x="153" y="49"/>
                  </a:cubicBezTo>
                  <a:cubicBezTo>
                    <a:pt x="153" y="47"/>
                    <a:pt x="153" y="47"/>
                    <a:pt x="153" y="47"/>
                  </a:cubicBezTo>
                  <a:cubicBezTo>
                    <a:pt x="153" y="46"/>
                    <a:pt x="153" y="46"/>
                    <a:pt x="153" y="46"/>
                  </a:cubicBezTo>
                  <a:cubicBezTo>
                    <a:pt x="152" y="46"/>
                    <a:pt x="152" y="46"/>
                    <a:pt x="152" y="46"/>
                  </a:cubicBezTo>
                  <a:cubicBezTo>
                    <a:pt x="151" y="47"/>
                    <a:pt x="151" y="47"/>
                    <a:pt x="151" y="47"/>
                  </a:cubicBezTo>
                  <a:cubicBezTo>
                    <a:pt x="149" y="47"/>
                    <a:pt x="149" y="47"/>
                    <a:pt x="149" y="47"/>
                  </a:cubicBezTo>
                  <a:cubicBezTo>
                    <a:pt x="148" y="47"/>
                    <a:pt x="148" y="47"/>
                    <a:pt x="148" y="47"/>
                  </a:cubicBezTo>
                  <a:cubicBezTo>
                    <a:pt x="147" y="47"/>
                    <a:pt x="147" y="47"/>
                    <a:pt x="147" y="47"/>
                  </a:cubicBezTo>
                  <a:cubicBezTo>
                    <a:pt x="146" y="46"/>
                    <a:pt x="146" y="46"/>
                    <a:pt x="146" y="46"/>
                  </a:cubicBezTo>
                  <a:cubicBezTo>
                    <a:pt x="147" y="46"/>
                    <a:pt x="147" y="46"/>
                    <a:pt x="147" y="46"/>
                  </a:cubicBezTo>
                  <a:cubicBezTo>
                    <a:pt x="148" y="46"/>
                    <a:pt x="148" y="46"/>
                    <a:pt x="148" y="46"/>
                  </a:cubicBezTo>
                  <a:cubicBezTo>
                    <a:pt x="149" y="45"/>
                    <a:pt x="149" y="45"/>
                    <a:pt x="149" y="45"/>
                  </a:cubicBezTo>
                  <a:cubicBezTo>
                    <a:pt x="151" y="46"/>
                    <a:pt x="151" y="46"/>
                    <a:pt x="151" y="46"/>
                  </a:cubicBezTo>
                  <a:cubicBezTo>
                    <a:pt x="152" y="45"/>
                    <a:pt x="152" y="45"/>
                    <a:pt x="152" y="45"/>
                  </a:cubicBezTo>
                  <a:cubicBezTo>
                    <a:pt x="153" y="44"/>
                    <a:pt x="153" y="44"/>
                    <a:pt x="153" y="44"/>
                  </a:cubicBezTo>
                  <a:cubicBezTo>
                    <a:pt x="153" y="44"/>
                    <a:pt x="153" y="44"/>
                    <a:pt x="153" y="44"/>
                  </a:cubicBezTo>
                  <a:cubicBezTo>
                    <a:pt x="154" y="45"/>
                    <a:pt x="154" y="45"/>
                    <a:pt x="154" y="45"/>
                  </a:cubicBezTo>
                  <a:cubicBezTo>
                    <a:pt x="155" y="44"/>
                    <a:pt x="155" y="44"/>
                    <a:pt x="155" y="44"/>
                  </a:cubicBezTo>
                  <a:cubicBezTo>
                    <a:pt x="156" y="44"/>
                    <a:pt x="156" y="44"/>
                    <a:pt x="156" y="44"/>
                  </a:cubicBezTo>
                  <a:cubicBezTo>
                    <a:pt x="157" y="43"/>
                    <a:pt x="157" y="43"/>
                    <a:pt x="157" y="43"/>
                  </a:cubicBezTo>
                  <a:cubicBezTo>
                    <a:pt x="157" y="42"/>
                    <a:pt x="157" y="42"/>
                    <a:pt x="157" y="42"/>
                  </a:cubicBezTo>
                  <a:cubicBezTo>
                    <a:pt x="159" y="40"/>
                    <a:pt x="159" y="40"/>
                    <a:pt x="159" y="40"/>
                  </a:cubicBezTo>
                  <a:cubicBezTo>
                    <a:pt x="159" y="38"/>
                    <a:pt x="159" y="38"/>
                    <a:pt x="159" y="38"/>
                  </a:cubicBezTo>
                  <a:cubicBezTo>
                    <a:pt x="160" y="37"/>
                    <a:pt x="160" y="37"/>
                    <a:pt x="160" y="37"/>
                  </a:cubicBezTo>
                  <a:cubicBezTo>
                    <a:pt x="160" y="36"/>
                    <a:pt x="160" y="36"/>
                    <a:pt x="160" y="36"/>
                  </a:cubicBezTo>
                  <a:cubicBezTo>
                    <a:pt x="158" y="36"/>
                    <a:pt x="158" y="36"/>
                    <a:pt x="158" y="36"/>
                  </a:cubicBezTo>
                  <a:cubicBezTo>
                    <a:pt x="157" y="35"/>
                    <a:pt x="157" y="35"/>
                    <a:pt x="157" y="35"/>
                  </a:cubicBezTo>
                  <a:cubicBezTo>
                    <a:pt x="155" y="35"/>
                    <a:pt x="155" y="35"/>
                    <a:pt x="155" y="35"/>
                  </a:cubicBezTo>
                  <a:cubicBezTo>
                    <a:pt x="154" y="36"/>
                    <a:pt x="154" y="36"/>
                    <a:pt x="154" y="36"/>
                  </a:cubicBezTo>
                  <a:cubicBezTo>
                    <a:pt x="152" y="36"/>
                    <a:pt x="152" y="36"/>
                    <a:pt x="152" y="36"/>
                  </a:cubicBezTo>
                  <a:cubicBezTo>
                    <a:pt x="150" y="35"/>
                    <a:pt x="150" y="35"/>
                    <a:pt x="150" y="35"/>
                  </a:cubicBezTo>
                  <a:cubicBezTo>
                    <a:pt x="148" y="35"/>
                    <a:pt x="148" y="35"/>
                    <a:pt x="148" y="35"/>
                  </a:cubicBezTo>
                  <a:cubicBezTo>
                    <a:pt x="146" y="37"/>
                    <a:pt x="146" y="37"/>
                    <a:pt x="146" y="37"/>
                  </a:cubicBezTo>
                  <a:cubicBezTo>
                    <a:pt x="146" y="38"/>
                    <a:pt x="146" y="38"/>
                    <a:pt x="146" y="38"/>
                  </a:cubicBezTo>
                  <a:cubicBezTo>
                    <a:pt x="147" y="38"/>
                    <a:pt x="147" y="38"/>
                    <a:pt x="147" y="38"/>
                  </a:cubicBezTo>
                  <a:cubicBezTo>
                    <a:pt x="147" y="39"/>
                    <a:pt x="147" y="39"/>
                    <a:pt x="147" y="39"/>
                  </a:cubicBezTo>
                  <a:cubicBezTo>
                    <a:pt x="146" y="39"/>
                    <a:pt x="146" y="39"/>
                    <a:pt x="146" y="39"/>
                  </a:cubicBezTo>
                  <a:cubicBezTo>
                    <a:pt x="146" y="39"/>
                    <a:pt x="146" y="39"/>
                    <a:pt x="146" y="39"/>
                  </a:cubicBezTo>
                  <a:cubicBezTo>
                    <a:pt x="145" y="40"/>
                    <a:pt x="145" y="40"/>
                    <a:pt x="145" y="40"/>
                  </a:cubicBezTo>
                  <a:cubicBezTo>
                    <a:pt x="145" y="39"/>
                    <a:pt x="145" y="39"/>
                    <a:pt x="145" y="39"/>
                  </a:cubicBezTo>
                  <a:cubicBezTo>
                    <a:pt x="144" y="39"/>
                    <a:pt x="144" y="39"/>
                    <a:pt x="144" y="39"/>
                  </a:cubicBezTo>
                  <a:cubicBezTo>
                    <a:pt x="143" y="39"/>
                    <a:pt x="143" y="39"/>
                    <a:pt x="143" y="39"/>
                  </a:cubicBezTo>
                  <a:cubicBezTo>
                    <a:pt x="141" y="41"/>
                    <a:pt x="141" y="41"/>
                    <a:pt x="141" y="41"/>
                  </a:cubicBezTo>
                  <a:cubicBezTo>
                    <a:pt x="139" y="44"/>
                    <a:pt x="139" y="44"/>
                    <a:pt x="139" y="44"/>
                  </a:cubicBezTo>
                  <a:cubicBezTo>
                    <a:pt x="141" y="42"/>
                    <a:pt x="141" y="42"/>
                    <a:pt x="141" y="42"/>
                  </a:cubicBezTo>
                  <a:cubicBezTo>
                    <a:pt x="141" y="40"/>
                    <a:pt x="141" y="40"/>
                    <a:pt x="141" y="40"/>
                  </a:cubicBezTo>
                  <a:cubicBezTo>
                    <a:pt x="141" y="40"/>
                    <a:pt x="141" y="40"/>
                    <a:pt x="141" y="40"/>
                  </a:cubicBezTo>
                  <a:cubicBezTo>
                    <a:pt x="141" y="39"/>
                    <a:pt x="141" y="39"/>
                    <a:pt x="141" y="39"/>
                  </a:cubicBezTo>
                  <a:cubicBezTo>
                    <a:pt x="141" y="39"/>
                    <a:pt x="141" y="39"/>
                    <a:pt x="141" y="39"/>
                  </a:cubicBezTo>
                  <a:cubicBezTo>
                    <a:pt x="139" y="40"/>
                    <a:pt x="139" y="40"/>
                    <a:pt x="139" y="40"/>
                  </a:cubicBezTo>
                  <a:cubicBezTo>
                    <a:pt x="139" y="41"/>
                    <a:pt x="139" y="41"/>
                    <a:pt x="139" y="41"/>
                  </a:cubicBezTo>
                  <a:cubicBezTo>
                    <a:pt x="138" y="43"/>
                    <a:pt x="138" y="43"/>
                    <a:pt x="138" y="43"/>
                  </a:cubicBezTo>
                  <a:cubicBezTo>
                    <a:pt x="137" y="43"/>
                    <a:pt x="137" y="43"/>
                    <a:pt x="137" y="43"/>
                  </a:cubicBezTo>
                  <a:cubicBezTo>
                    <a:pt x="138" y="42"/>
                    <a:pt x="138" y="42"/>
                    <a:pt x="138" y="42"/>
                  </a:cubicBezTo>
                  <a:cubicBezTo>
                    <a:pt x="138" y="40"/>
                    <a:pt x="138" y="40"/>
                    <a:pt x="138" y="40"/>
                  </a:cubicBezTo>
                  <a:cubicBezTo>
                    <a:pt x="141" y="37"/>
                    <a:pt x="141" y="37"/>
                    <a:pt x="141" y="37"/>
                  </a:cubicBezTo>
                  <a:cubicBezTo>
                    <a:pt x="141" y="35"/>
                    <a:pt x="141" y="35"/>
                    <a:pt x="141" y="35"/>
                  </a:cubicBezTo>
                  <a:cubicBezTo>
                    <a:pt x="142" y="34"/>
                    <a:pt x="142" y="34"/>
                    <a:pt x="142" y="34"/>
                  </a:cubicBezTo>
                  <a:cubicBezTo>
                    <a:pt x="143" y="34"/>
                    <a:pt x="143" y="34"/>
                    <a:pt x="143" y="34"/>
                  </a:cubicBezTo>
                  <a:cubicBezTo>
                    <a:pt x="144" y="33"/>
                    <a:pt x="144" y="33"/>
                    <a:pt x="144" y="33"/>
                  </a:cubicBezTo>
                  <a:cubicBezTo>
                    <a:pt x="145" y="32"/>
                    <a:pt x="145" y="32"/>
                    <a:pt x="145" y="32"/>
                  </a:cubicBezTo>
                  <a:cubicBezTo>
                    <a:pt x="147" y="31"/>
                    <a:pt x="147" y="31"/>
                    <a:pt x="147" y="31"/>
                  </a:cubicBezTo>
                  <a:cubicBezTo>
                    <a:pt x="149" y="28"/>
                    <a:pt x="149" y="28"/>
                    <a:pt x="149" y="28"/>
                  </a:cubicBezTo>
                  <a:cubicBezTo>
                    <a:pt x="150" y="27"/>
                    <a:pt x="150" y="27"/>
                    <a:pt x="150" y="27"/>
                  </a:cubicBezTo>
                  <a:cubicBezTo>
                    <a:pt x="150" y="26"/>
                    <a:pt x="150" y="26"/>
                    <a:pt x="150" y="26"/>
                  </a:cubicBezTo>
                  <a:cubicBezTo>
                    <a:pt x="150" y="26"/>
                    <a:pt x="150" y="26"/>
                    <a:pt x="150" y="26"/>
                  </a:cubicBezTo>
                  <a:cubicBezTo>
                    <a:pt x="150" y="25"/>
                    <a:pt x="150" y="25"/>
                    <a:pt x="150" y="25"/>
                  </a:cubicBezTo>
                  <a:cubicBezTo>
                    <a:pt x="150" y="24"/>
                    <a:pt x="150" y="24"/>
                    <a:pt x="150" y="24"/>
                  </a:cubicBezTo>
                  <a:cubicBezTo>
                    <a:pt x="150" y="23"/>
                    <a:pt x="150" y="23"/>
                    <a:pt x="150" y="23"/>
                  </a:cubicBezTo>
                  <a:cubicBezTo>
                    <a:pt x="149" y="22"/>
                    <a:pt x="149" y="22"/>
                    <a:pt x="149" y="22"/>
                  </a:cubicBezTo>
                  <a:cubicBezTo>
                    <a:pt x="148" y="22"/>
                    <a:pt x="148" y="22"/>
                    <a:pt x="148" y="22"/>
                  </a:cubicBezTo>
                  <a:cubicBezTo>
                    <a:pt x="147" y="23"/>
                    <a:pt x="147" y="23"/>
                    <a:pt x="147" y="23"/>
                  </a:cubicBezTo>
                  <a:cubicBezTo>
                    <a:pt x="147" y="22"/>
                    <a:pt x="147" y="22"/>
                    <a:pt x="147" y="22"/>
                  </a:cubicBezTo>
                  <a:cubicBezTo>
                    <a:pt x="146" y="19"/>
                    <a:pt x="146" y="19"/>
                    <a:pt x="146" y="19"/>
                  </a:cubicBezTo>
                  <a:cubicBezTo>
                    <a:pt x="145" y="16"/>
                    <a:pt x="145" y="16"/>
                    <a:pt x="145" y="16"/>
                  </a:cubicBezTo>
                  <a:cubicBezTo>
                    <a:pt x="143" y="14"/>
                    <a:pt x="143" y="14"/>
                    <a:pt x="143" y="14"/>
                  </a:cubicBezTo>
                  <a:cubicBezTo>
                    <a:pt x="142" y="12"/>
                    <a:pt x="142" y="12"/>
                    <a:pt x="142" y="12"/>
                  </a:cubicBezTo>
                  <a:cubicBezTo>
                    <a:pt x="142" y="10"/>
                    <a:pt x="142" y="10"/>
                    <a:pt x="142" y="10"/>
                  </a:cubicBezTo>
                  <a:lnTo>
                    <a:pt x="142" y="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99" name="Freeform 187"/>
            <p:cNvSpPr>
              <a:spLocks/>
            </p:cNvSpPr>
            <p:nvPr/>
          </p:nvSpPr>
          <p:spPr bwMode="auto">
            <a:xfrm>
              <a:off x="3079022" y="4479578"/>
              <a:ext cx="72540" cy="106391"/>
            </a:xfrm>
            <a:custGeom>
              <a:avLst/>
              <a:gdLst>
                <a:gd name="T0" fmla="*/ 0 w 30"/>
                <a:gd name="T1" fmla="*/ 36 h 44"/>
                <a:gd name="T2" fmla="*/ 0 w 30"/>
                <a:gd name="T3" fmla="*/ 36 h 44"/>
                <a:gd name="T4" fmla="*/ 1 w 30"/>
                <a:gd name="T5" fmla="*/ 38 h 44"/>
                <a:gd name="T6" fmla="*/ 1 w 30"/>
                <a:gd name="T7" fmla="*/ 39 h 44"/>
                <a:gd name="T8" fmla="*/ 1 w 30"/>
                <a:gd name="T9" fmla="*/ 39 h 44"/>
                <a:gd name="T10" fmla="*/ 3 w 30"/>
                <a:gd name="T11" fmla="*/ 41 h 44"/>
                <a:gd name="T12" fmla="*/ 5 w 30"/>
                <a:gd name="T13" fmla="*/ 41 h 44"/>
                <a:gd name="T14" fmla="*/ 6 w 30"/>
                <a:gd name="T15" fmla="*/ 41 h 44"/>
                <a:gd name="T16" fmla="*/ 8 w 30"/>
                <a:gd name="T17" fmla="*/ 39 h 44"/>
                <a:gd name="T18" fmla="*/ 8 w 30"/>
                <a:gd name="T19" fmla="*/ 39 h 44"/>
                <a:gd name="T20" fmla="*/ 8 w 30"/>
                <a:gd name="T21" fmla="*/ 41 h 44"/>
                <a:gd name="T22" fmla="*/ 10 w 30"/>
                <a:gd name="T23" fmla="*/ 41 h 44"/>
                <a:gd name="T24" fmla="*/ 10 w 30"/>
                <a:gd name="T25" fmla="*/ 44 h 44"/>
                <a:gd name="T26" fmla="*/ 11 w 30"/>
                <a:gd name="T27" fmla="*/ 44 h 44"/>
                <a:gd name="T28" fmla="*/ 13 w 30"/>
                <a:gd name="T29" fmla="*/ 43 h 44"/>
                <a:gd name="T30" fmla="*/ 13 w 30"/>
                <a:gd name="T31" fmla="*/ 41 h 44"/>
                <a:gd name="T32" fmla="*/ 15 w 30"/>
                <a:gd name="T33" fmla="*/ 41 h 44"/>
                <a:gd name="T34" fmla="*/ 16 w 30"/>
                <a:gd name="T35" fmla="*/ 41 h 44"/>
                <a:gd name="T36" fmla="*/ 18 w 30"/>
                <a:gd name="T37" fmla="*/ 38 h 44"/>
                <a:gd name="T38" fmla="*/ 20 w 30"/>
                <a:gd name="T39" fmla="*/ 34 h 44"/>
                <a:gd name="T40" fmla="*/ 22 w 30"/>
                <a:gd name="T41" fmla="*/ 31 h 44"/>
                <a:gd name="T42" fmla="*/ 22 w 30"/>
                <a:gd name="T43" fmla="*/ 29 h 44"/>
                <a:gd name="T44" fmla="*/ 23 w 30"/>
                <a:gd name="T45" fmla="*/ 26 h 44"/>
                <a:gd name="T46" fmla="*/ 27 w 30"/>
                <a:gd name="T47" fmla="*/ 22 h 44"/>
                <a:gd name="T48" fmla="*/ 27 w 30"/>
                <a:gd name="T49" fmla="*/ 21 h 44"/>
                <a:gd name="T50" fmla="*/ 27 w 30"/>
                <a:gd name="T51" fmla="*/ 21 h 44"/>
                <a:gd name="T52" fmla="*/ 30 w 30"/>
                <a:gd name="T53" fmla="*/ 17 h 44"/>
                <a:gd name="T54" fmla="*/ 28 w 30"/>
                <a:gd name="T55" fmla="*/ 15 h 44"/>
                <a:gd name="T56" fmla="*/ 27 w 30"/>
                <a:gd name="T57" fmla="*/ 14 h 44"/>
                <a:gd name="T58" fmla="*/ 27 w 30"/>
                <a:gd name="T59" fmla="*/ 14 h 44"/>
                <a:gd name="T60" fmla="*/ 25 w 30"/>
                <a:gd name="T61" fmla="*/ 12 h 44"/>
                <a:gd name="T62" fmla="*/ 25 w 30"/>
                <a:gd name="T63" fmla="*/ 10 h 44"/>
                <a:gd name="T64" fmla="*/ 22 w 30"/>
                <a:gd name="T65" fmla="*/ 7 h 44"/>
                <a:gd name="T66" fmla="*/ 20 w 30"/>
                <a:gd name="T67" fmla="*/ 7 h 44"/>
                <a:gd name="T68" fmla="*/ 18 w 30"/>
                <a:gd name="T69" fmla="*/ 5 h 44"/>
                <a:gd name="T70" fmla="*/ 11 w 30"/>
                <a:gd name="T71" fmla="*/ 4 h 44"/>
                <a:gd name="T72" fmla="*/ 10 w 30"/>
                <a:gd name="T73" fmla="*/ 2 h 44"/>
                <a:gd name="T74" fmla="*/ 6 w 30"/>
                <a:gd name="T75" fmla="*/ 0 h 44"/>
                <a:gd name="T76" fmla="*/ 5 w 30"/>
                <a:gd name="T77" fmla="*/ 2 h 44"/>
                <a:gd name="T78" fmla="*/ 1 w 30"/>
                <a:gd name="T79" fmla="*/ 4 h 44"/>
                <a:gd name="T80" fmla="*/ 1 w 30"/>
                <a:gd name="T81" fmla="*/ 4 h 44"/>
                <a:gd name="T82" fmla="*/ 1 w 30"/>
                <a:gd name="T83" fmla="*/ 4 h 44"/>
                <a:gd name="T84" fmla="*/ 1 w 30"/>
                <a:gd name="T85" fmla="*/ 4 h 44"/>
                <a:gd name="T86" fmla="*/ 0 w 30"/>
                <a:gd name="T87" fmla="*/ 7 h 44"/>
                <a:gd name="T88" fmla="*/ 0 w 30"/>
                <a:gd name="T89" fmla="*/ 10 h 44"/>
                <a:gd name="T90" fmla="*/ 0 w 30"/>
                <a:gd name="T91" fmla="*/ 12 h 44"/>
                <a:gd name="T92" fmla="*/ 0 w 30"/>
                <a:gd name="T93" fmla="*/ 14 h 44"/>
                <a:gd name="T94" fmla="*/ 0 w 30"/>
                <a:gd name="T95" fmla="*/ 15 h 44"/>
                <a:gd name="T96" fmla="*/ 1 w 30"/>
                <a:gd name="T97" fmla="*/ 17 h 44"/>
                <a:gd name="T98" fmla="*/ 3 w 30"/>
                <a:gd name="T99" fmla="*/ 19 h 44"/>
                <a:gd name="T100" fmla="*/ 5 w 30"/>
                <a:gd name="T101" fmla="*/ 21 h 44"/>
                <a:gd name="T102" fmla="*/ 5 w 30"/>
                <a:gd name="T103" fmla="*/ 22 h 44"/>
                <a:gd name="T104" fmla="*/ 5 w 30"/>
                <a:gd name="T105" fmla="*/ 24 h 44"/>
                <a:gd name="T106" fmla="*/ 5 w 30"/>
                <a:gd name="T107" fmla="*/ 26 h 44"/>
                <a:gd name="T108" fmla="*/ 3 w 30"/>
                <a:gd name="T109" fmla="*/ 27 h 44"/>
                <a:gd name="T110" fmla="*/ 3 w 30"/>
                <a:gd name="T111" fmla="*/ 31 h 44"/>
                <a:gd name="T112" fmla="*/ 5 w 30"/>
                <a:gd name="T113" fmla="*/ 31 h 44"/>
                <a:gd name="T114" fmla="*/ 3 w 30"/>
                <a:gd name="T115" fmla="*/ 34 h 44"/>
                <a:gd name="T116" fmla="*/ 0 w 30"/>
                <a:gd name="T117" fmla="*/ 36 h 44"/>
                <a:gd name="T118" fmla="*/ 0 w 30"/>
                <a:gd name="T119" fmla="*/ 36 h 44"/>
                <a:gd name="T120" fmla="*/ 0 w 30"/>
                <a:gd name="T121"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44">
                  <a:moveTo>
                    <a:pt x="0" y="36"/>
                  </a:moveTo>
                  <a:lnTo>
                    <a:pt x="0" y="36"/>
                  </a:lnTo>
                  <a:lnTo>
                    <a:pt x="1" y="38"/>
                  </a:lnTo>
                  <a:lnTo>
                    <a:pt x="1" y="39"/>
                  </a:lnTo>
                  <a:lnTo>
                    <a:pt x="1" y="39"/>
                  </a:lnTo>
                  <a:lnTo>
                    <a:pt x="3" y="41"/>
                  </a:lnTo>
                  <a:lnTo>
                    <a:pt x="5" y="41"/>
                  </a:lnTo>
                  <a:lnTo>
                    <a:pt x="6" y="41"/>
                  </a:lnTo>
                  <a:lnTo>
                    <a:pt x="8" y="39"/>
                  </a:lnTo>
                  <a:lnTo>
                    <a:pt x="8" y="39"/>
                  </a:lnTo>
                  <a:lnTo>
                    <a:pt x="8" y="41"/>
                  </a:lnTo>
                  <a:lnTo>
                    <a:pt x="10" y="41"/>
                  </a:lnTo>
                  <a:lnTo>
                    <a:pt x="10" y="44"/>
                  </a:lnTo>
                  <a:lnTo>
                    <a:pt x="11" y="44"/>
                  </a:lnTo>
                  <a:lnTo>
                    <a:pt x="13" y="43"/>
                  </a:lnTo>
                  <a:lnTo>
                    <a:pt x="13" y="41"/>
                  </a:lnTo>
                  <a:lnTo>
                    <a:pt x="15" y="41"/>
                  </a:lnTo>
                  <a:lnTo>
                    <a:pt x="16" y="41"/>
                  </a:lnTo>
                  <a:lnTo>
                    <a:pt x="18" y="38"/>
                  </a:lnTo>
                  <a:lnTo>
                    <a:pt x="20" y="34"/>
                  </a:lnTo>
                  <a:lnTo>
                    <a:pt x="22" y="31"/>
                  </a:lnTo>
                  <a:lnTo>
                    <a:pt x="22" y="29"/>
                  </a:lnTo>
                  <a:lnTo>
                    <a:pt x="23" y="26"/>
                  </a:lnTo>
                  <a:lnTo>
                    <a:pt x="27" y="22"/>
                  </a:lnTo>
                  <a:lnTo>
                    <a:pt x="27" y="21"/>
                  </a:lnTo>
                  <a:lnTo>
                    <a:pt x="27" y="21"/>
                  </a:lnTo>
                  <a:lnTo>
                    <a:pt x="30" y="17"/>
                  </a:lnTo>
                  <a:lnTo>
                    <a:pt x="28" y="15"/>
                  </a:lnTo>
                  <a:lnTo>
                    <a:pt x="27" y="14"/>
                  </a:lnTo>
                  <a:lnTo>
                    <a:pt x="27" y="14"/>
                  </a:lnTo>
                  <a:lnTo>
                    <a:pt x="25" y="12"/>
                  </a:lnTo>
                  <a:lnTo>
                    <a:pt x="25" y="10"/>
                  </a:lnTo>
                  <a:lnTo>
                    <a:pt x="22" y="7"/>
                  </a:lnTo>
                  <a:lnTo>
                    <a:pt x="20" y="7"/>
                  </a:lnTo>
                  <a:lnTo>
                    <a:pt x="18" y="5"/>
                  </a:lnTo>
                  <a:lnTo>
                    <a:pt x="11" y="4"/>
                  </a:lnTo>
                  <a:lnTo>
                    <a:pt x="10" y="2"/>
                  </a:lnTo>
                  <a:lnTo>
                    <a:pt x="6" y="0"/>
                  </a:lnTo>
                  <a:lnTo>
                    <a:pt x="5" y="2"/>
                  </a:lnTo>
                  <a:lnTo>
                    <a:pt x="1" y="4"/>
                  </a:lnTo>
                  <a:lnTo>
                    <a:pt x="1" y="4"/>
                  </a:lnTo>
                  <a:lnTo>
                    <a:pt x="1" y="4"/>
                  </a:lnTo>
                  <a:lnTo>
                    <a:pt x="1" y="4"/>
                  </a:lnTo>
                  <a:lnTo>
                    <a:pt x="0" y="7"/>
                  </a:lnTo>
                  <a:lnTo>
                    <a:pt x="0" y="10"/>
                  </a:lnTo>
                  <a:lnTo>
                    <a:pt x="0" y="12"/>
                  </a:lnTo>
                  <a:lnTo>
                    <a:pt x="0" y="14"/>
                  </a:lnTo>
                  <a:lnTo>
                    <a:pt x="0" y="15"/>
                  </a:lnTo>
                  <a:lnTo>
                    <a:pt x="1" y="17"/>
                  </a:lnTo>
                  <a:lnTo>
                    <a:pt x="3" y="19"/>
                  </a:lnTo>
                  <a:lnTo>
                    <a:pt x="5" y="21"/>
                  </a:lnTo>
                  <a:lnTo>
                    <a:pt x="5" y="22"/>
                  </a:lnTo>
                  <a:lnTo>
                    <a:pt x="5" y="24"/>
                  </a:lnTo>
                  <a:lnTo>
                    <a:pt x="5" y="26"/>
                  </a:lnTo>
                  <a:lnTo>
                    <a:pt x="3" y="27"/>
                  </a:lnTo>
                  <a:lnTo>
                    <a:pt x="3" y="31"/>
                  </a:lnTo>
                  <a:lnTo>
                    <a:pt x="5" y="31"/>
                  </a:lnTo>
                  <a:lnTo>
                    <a:pt x="3" y="34"/>
                  </a:lnTo>
                  <a:lnTo>
                    <a:pt x="0" y="36"/>
                  </a:lnTo>
                  <a:lnTo>
                    <a:pt x="0" y="36"/>
                  </a:lnTo>
                  <a:lnTo>
                    <a:pt x="0" y="3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0" name="Freeform 188"/>
            <p:cNvSpPr>
              <a:spLocks/>
            </p:cNvSpPr>
            <p:nvPr/>
          </p:nvSpPr>
          <p:spPr bwMode="auto">
            <a:xfrm>
              <a:off x="2987139" y="4472325"/>
              <a:ext cx="103974" cy="111227"/>
            </a:xfrm>
            <a:custGeom>
              <a:avLst/>
              <a:gdLst>
                <a:gd name="T0" fmla="*/ 17 w 43"/>
                <a:gd name="T1" fmla="*/ 46 h 46"/>
                <a:gd name="T2" fmla="*/ 19 w 43"/>
                <a:gd name="T3" fmla="*/ 46 h 46"/>
                <a:gd name="T4" fmla="*/ 24 w 43"/>
                <a:gd name="T5" fmla="*/ 46 h 46"/>
                <a:gd name="T6" fmla="*/ 22 w 43"/>
                <a:gd name="T7" fmla="*/ 42 h 46"/>
                <a:gd name="T8" fmla="*/ 21 w 43"/>
                <a:gd name="T9" fmla="*/ 41 h 46"/>
                <a:gd name="T10" fmla="*/ 22 w 43"/>
                <a:gd name="T11" fmla="*/ 37 h 46"/>
                <a:gd name="T12" fmla="*/ 29 w 43"/>
                <a:gd name="T13" fmla="*/ 37 h 46"/>
                <a:gd name="T14" fmla="*/ 34 w 43"/>
                <a:gd name="T15" fmla="*/ 35 h 46"/>
                <a:gd name="T16" fmla="*/ 38 w 43"/>
                <a:gd name="T17" fmla="*/ 39 h 46"/>
                <a:gd name="T18" fmla="*/ 43 w 43"/>
                <a:gd name="T19" fmla="*/ 34 h 46"/>
                <a:gd name="T20" fmla="*/ 41 w 43"/>
                <a:gd name="T21" fmla="*/ 30 h 46"/>
                <a:gd name="T22" fmla="*/ 43 w 43"/>
                <a:gd name="T23" fmla="*/ 27 h 46"/>
                <a:gd name="T24" fmla="*/ 43 w 43"/>
                <a:gd name="T25" fmla="*/ 24 h 46"/>
                <a:gd name="T26" fmla="*/ 39 w 43"/>
                <a:gd name="T27" fmla="*/ 20 h 46"/>
                <a:gd name="T28" fmla="*/ 38 w 43"/>
                <a:gd name="T29" fmla="*/ 17 h 46"/>
                <a:gd name="T30" fmla="*/ 38 w 43"/>
                <a:gd name="T31" fmla="*/ 13 h 46"/>
                <a:gd name="T32" fmla="*/ 39 w 43"/>
                <a:gd name="T33" fmla="*/ 7 h 46"/>
                <a:gd name="T34" fmla="*/ 39 w 43"/>
                <a:gd name="T35" fmla="*/ 7 h 46"/>
                <a:gd name="T36" fmla="*/ 43 w 43"/>
                <a:gd name="T37" fmla="*/ 3 h 46"/>
                <a:gd name="T38" fmla="*/ 36 w 43"/>
                <a:gd name="T39" fmla="*/ 1 h 46"/>
                <a:gd name="T40" fmla="*/ 31 w 43"/>
                <a:gd name="T41" fmla="*/ 0 h 46"/>
                <a:gd name="T42" fmla="*/ 26 w 43"/>
                <a:gd name="T43" fmla="*/ 0 h 46"/>
                <a:gd name="T44" fmla="*/ 17 w 43"/>
                <a:gd name="T45" fmla="*/ 0 h 46"/>
                <a:gd name="T46" fmla="*/ 10 w 43"/>
                <a:gd name="T47" fmla="*/ 1 h 46"/>
                <a:gd name="T48" fmla="*/ 10 w 43"/>
                <a:gd name="T49" fmla="*/ 3 h 46"/>
                <a:gd name="T50" fmla="*/ 9 w 43"/>
                <a:gd name="T51" fmla="*/ 7 h 46"/>
                <a:gd name="T52" fmla="*/ 5 w 43"/>
                <a:gd name="T53" fmla="*/ 10 h 46"/>
                <a:gd name="T54" fmla="*/ 2 w 43"/>
                <a:gd name="T55" fmla="*/ 13 h 46"/>
                <a:gd name="T56" fmla="*/ 0 w 43"/>
                <a:gd name="T57" fmla="*/ 20 h 46"/>
                <a:gd name="T58" fmla="*/ 2 w 43"/>
                <a:gd name="T59" fmla="*/ 22 h 46"/>
                <a:gd name="T60" fmla="*/ 4 w 43"/>
                <a:gd name="T61" fmla="*/ 24 h 46"/>
                <a:gd name="T62" fmla="*/ 5 w 43"/>
                <a:gd name="T63" fmla="*/ 27 h 46"/>
                <a:gd name="T64" fmla="*/ 7 w 43"/>
                <a:gd name="T65" fmla="*/ 29 h 46"/>
                <a:gd name="T66" fmla="*/ 9 w 43"/>
                <a:gd name="T67" fmla="*/ 30 h 46"/>
                <a:gd name="T68" fmla="*/ 10 w 43"/>
                <a:gd name="T69" fmla="*/ 35 h 46"/>
                <a:gd name="T70" fmla="*/ 12 w 43"/>
                <a:gd name="T71" fmla="*/ 39 h 46"/>
                <a:gd name="T72" fmla="*/ 15 w 43"/>
                <a:gd name="T73" fmla="*/ 42 h 46"/>
                <a:gd name="T74" fmla="*/ 15 w 43"/>
                <a:gd name="T75" fmla="*/ 44 h 46"/>
                <a:gd name="T76" fmla="*/ 17 w 43"/>
                <a:gd name="T7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46">
                  <a:moveTo>
                    <a:pt x="17" y="46"/>
                  </a:moveTo>
                  <a:lnTo>
                    <a:pt x="17" y="46"/>
                  </a:lnTo>
                  <a:lnTo>
                    <a:pt x="19" y="46"/>
                  </a:lnTo>
                  <a:lnTo>
                    <a:pt x="19" y="46"/>
                  </a:lnTo>
                  <a:lnTo>
                    <a:pt x="21" y="46"/>
                  </a:lnTo>
                  <a:lnTo>
                    <a:pt x="24" y="46"/>
                  </a:lnTo>
                  <a:lnTo>
                    <a:pt x="24" y="46"/>
                  </a:lnTo>
                  <a:lnTo>
                    <a:pt x="22" y="42"/>
                  </a:lnTo>
                  <a:lnTo>
                    <a:pt x="22" y="42"/>
                  </a:lnTo>
                  <a:lnTo>
                    <a:pt x="21" y="41"/>
                  </a:lnTo>
                  <a:lnTo>
                    <a:pt x="21" y="37"/>
                  </a:lnTo>
                  <a:lnTo>
                    <a:pt x="22" y="37"/>
                  </a:lnTo>
                  <a:lnTo>
                    <a:pt x="26" y="37"/>
                  </a:lnTo>
                  <a:lnTo>
                    <a:pt x="29" y="37"/>
                  </a:lnTo>
                  <a:lnTo>
                    <a:pt x="31" y="35"/>
                  </a:lnTo>
                  <a:lnTo>
                    <a:pt x="34" y="35"/>
                  </a:lnTo>
                  <a:lnTo>
                    <a:pt x="36" y="39"/>
                  </a:lnTo>
                  <a:lnTo>
                    <a:pt x="38" y="39"/>
                  </a:lnTo>
                  <a:lnTo>
                    <a:pt x="41" y="37"/>
                  </a:lnTo>
                  <a:lnTo>
                    <a:pt x="43" y="34"/>
                  </a:lnTo>
                  <a:lnTo>
                    <a:pt x="41" y="34"/>
                  </a:lnTo>
                  <a:lnTo>
                    <a:pt x="41" y="30"/>
                  </a:lnTo>
                  <a:lnTo>
                    <a:pt x="43" y="29"/>
                  </a:lnTo>
                  <a:lnTo>
                    <a:pt x="43" y="27"/>
                  </a:lnTo>
                  <a:lnTo>
                    <a:pt x="43" y="25"/>
                  </a:lnTo>
                  <a:lnTo>
                    <a:pt x="43" y="24"/>
                  </a:lnTo>
                  <a:lnTo>
                    <a:pt x="41" y="22"/>
                  </a:lnTo>
                  <a:lnTo>
                    <a:pt x="39" y="20"/>
                  </a:lnTo>
                  <a:lnTo>
                    <a:pt x="38" y="18"/>
                  </a:lnTo>
                  <a:lnTo>
                    <a:pt x="38" y="17"/>
                  </a:lnTo>
                  <a:lnTo>
                    <a:pt x="38" y="15"/>
                  </a:lnTo>
                  <a:lnTo>
                    <a:pt x="38" y="13"/>
                  </a:lnTo>
                  <a:lnTo>
                    <a:pt x="38" y="10"/>
                  </a:lnTo>
                  <a:lnTo>
                    <a:pt x="39" y="7"/>
                  </a:lnTo>
                  <a:lnTo>
                    <a:pt x="39" y="7"/>
                  </a:lnTo>
                  <a:lnTo>
                    <a:pt x="39" y="7"/>
                  </a:lnTo>
                  <a:lnTo>
                    <a:pt x="43" y="3"/>
                  </a:lnTo>
                  <a:lnTo>
                    <a:pt x="43" y="3"/>
                  </a:lnTo>
                  <a:lnTo>
                    <a:pt x="39" y="1"/>
                  </a:lnTo>
                  <a:lnTo>
                    <a:pt x="36" y="1"/>
                  </a:lnTo>
                  <a:lnTo>
                    <a:pt x="32" y="0"/>
                  </a:lnTo>
                  <a:lnTo>
                    <a:pt x="31" y="0"/>
                  </a:lnTo>
                  <a:lnTo>
                    <a:pt x="29" y="0"/>
                  </a:lnTo>
                  <a:lnTo>
                    <a:pt x="26" y="0"/>
                  </a:lnTo>
                  <a:lnTo>
                    <a:pt x="21" y="1"/>
                  </a:lnTo>
                  <a:lnTo>
                    <a:pt x="17" y="0"/>
                  </a:lnTo>
                  <a:lnTo>
                    <a:pt x="12" y="0"/>
                  </a:lnTo>
                  <a:lnTo>
                    <a:pt x="10" y="1"/>
                  </a:lnTo>
                  <a:lnTo>
                    <a:pt x="10" y="3"/>
                  </a:lnTo>
                  <a:lnTo>
                    <a:pt x="10" y="3"/>
                  </a:lnTo>
                  <a:lnTo>
                    <a:pt x="9" y="5"/>
                  </a:lnTo>
                  <a:lnTo>
                    <a:pt x="9" y="7"/>
                  </a:lnTo>
                  <a:lnTo>
                    <a:pt x="7" y="8"/>
                  </a:lnTo>
                  <a:lnTo>
                    <a:pt x="5" y="10"/>
                  </a:lnTo>
                  <a:lnTo>
                    <a:pt x="4" y="10"/>
                  </a:lnTo>
                  <a:lnTo>
                    <a:pt x="2" y="13"/>
                  </a:lnTo>
                  <a:lnTo>
                    <a:pt x="2" y="15"/>
                  </a:lnTo>
                  <a:lnTo>
                    <a:pt x="0" y="20"/>
                  </a:lnTo>
                  <a:lnTo>
                    <a:pt x="0" y="20"/>
                  </a:lnTo>
                  <a:lnTo>
                    <a:pt x="2" y="22"/>
                  </a:lnTo>
                  <a:lnTo>
                    <a:pt x="4" y="24"/>
                  </a:lnTo>
                  <a:lnTo>
                    <a:pt x="4" y="24"/>
                  </a:lnTo>
                  <a:lnTo>
                    <a:pt x="5" y="25"/>
                  </a:lnTo>
                  <a:lnTo>
                    <a:pt x="5" y="27"/>
                  </a:lnTo>
                  <a:lnTo>
                    <a:pt x="7" y="29"/>
                  </a:lnTo>
                  <a:lnTo>
                    <a:pt x="7" y="29"/>
                  </a:lnTo>
                  <a:lnTo>
                    <a:pt x="9" y="29"/>
                  </a:lnTo>
                  <a:lnTo>
                    <a:pt x="9" y="30"/>
                  </a:lnTo>
                  <a:lnTo>
                    <a:pt x="10" y="34"/>
                  </a:lnTo>
                  <a:lnTo>
                    <a:pt x="10" y="35"/>
                  </a:lnTo>
                  <a:lnTo>
                    <a:pt x="10" y="37"/>
                  </a:lnTo>
                  <a:lnTo>
                    <a:pt x="12" y="39"/>
                  </a:lnTo>
                  <a:lnTo>
                    <a:pt x="12" y="41"/>
                  </a:lnTo>
                  <a:lnTo>
                    <a:pt x="15" y="42"/>
                  </a:lnTo>
                  <a:lnTo>
                    <a:pt x="15" y="42"/>
                  </a:lnTo>
                  <a:lnTo>
                    <a:pt x="15" y="44"/>
                  </a:lnTo>
                  <a:lnTo>
                    <a:pt x="17" y="46"/>
                  </a:lnTo>
                  <a:lnTo>
                    <a:pt x="17" y="46"/>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1" name="Freeform 189"/>
            <p:cNvSpPr>
              <a:spLocks/>
            </p:cNvSpPr>
            <p:nvPr/>
          </p:nvSpPr>
          <p:spPr bwMode="auto">
            <a:xfrm>
              <a:off x="2897673" y="4407038"/>
              <a:ext cx="130571" cy="195858"/>
            </a:xfrm>
            <a:custGeom>
              <a:avLst/>
              <a:gdLst>
                <a:gd name="T0" fmla="*/ 8 w 54"/>
                <a:gd name="T1" fmla="*/ 35 h 81"/>
                <a:gd name="T2" fmla="*/ 12 w 54"/>
                <a:gd name="T3" fmla="*/ 35 h 81"/>
                <a:gd name="T4" fmla="*/ 15 w 54"/>
                <a:gd name="T5" fmla="*/ 39 h 81"/>
                <a:gd name="T6" fmla="*/ 13 w 54"/>
                <a:gd name="T7" fmla="*/ 44 h 81"/>
                <a:gd name="T8" fmla="*/ 15 w 54"/>
                <a:gd name="T9" fmla="*/ 45 h 81"/>
                <a:gd name="T10" fmla="*/ 18 w 54"/>
                <a:gd name="T11" fmla="*/ 47 h 81"/>
                <a:gd name="T12" fmla="*/ 20 w 54"/>
                <a:gd name="T13" fmla="*/ 49 h 81"/>
                <a:gd name="T14" fmla="*/ 18 w 54"/>
                <a:gd name="T15" fmla="*/ 52 h 81"/>
                <a:gd name="T16" fmla="*/ 17 w 54"/>
                <a:gd name="T17" fmla="*/ 57 h 81"/>
                <a:gd name="T18" fmla="*/ 15 w 54"/>
                <a:gd name="T19" fmla="*/ 62 h 81"/>
                <a:gd name="T20" fmla="*/ 15 w 54"/>
                <a:gd name="T21" fmla="*/ 66 h 81"/>
                <a:gd name="T22" fmla="*/ 15 w 54"/>
                <a:gd name="T23" fmla="*/ 69 h 81"/>
                <a:gd name="T24" fmla="*/ 20 w 54"/>
                <a:gd name="T25" fmla="*/ 73 h 81"/>
                <a:gd name="T26" fmla="*/ 22 w 54"/>
                <a:gd name="T27" fmla="*/ 76 h 81"/>
                <a:gd name="T28" fmla="*/ 27 w 54"/>
                <a:gd name="T29" fmla="*/ 81 h 81"/>
                <a:gd name="T30" fmla="*/ 30 w 54"/>
                <a:gd name="T31" fmla="*/ 79 h 81"/>
                <a:gd name="T32" fmla="*/ 32 w 54"/>
                <a:gd name="T33" fmla="*/ 79 h 81"/>
                <a:gd name="T34" fmla="*/ 34 w 54"/>
                <a:gd name="T35" fmla="*/ 76 h 81"/>
                <a:gd name="T36" fmla="*/ 41 w 54"/>
                <a:gd name="T37" fmla="*/ 76 h 81"/>
                <a:gd name="T38" fmla="*/ 44 w 54"/>
                <a:gd name="T39" fmla="*/ 71 h 81"/>
                <a:gd name="T40" fmla="*/ 49 w 54"/>
                <a:gd name="T41" fmla="*/ 73 h 81"/>
                <a:gd name="T42" fmla="*/ 54 w 54"/>
                <a:gd name="T43" fmla="*/ 73 h 81"/>
                <a:gd name="T44" fmla="*/ 52 w 54"/>
                <a:gd name="T45" fmla="*/ 69 h 81"/>
                <a:gd name="T46" fmla="*/ 49 w 54"/>
                <a:gd name="T47" fmla="*/ 68 h 81"/>
                <a:gd name="T48" fmla="*/ 47 w 54"/>
                <a:gd name="T49" fmla="*/ 64 h 81"/>
                <a:gd name="T50" fmla="*/ 47 w 54"/>
                <a:gd name="T51" fmla="*/ 61 h 81"/>
                <a:gd name="T52" fmla="*/ 46 w 54"/>
                <a:gd name="T53" fmla="*/ 56 h 81"/>
                <a:gd name="T54" fmla="*/ 44 w 54"/>
                <a:gd name="T55" fmla="*/ 56 h 81"/>
                <a:gd name="T56" fmla="*/ 42 w 54"/>
                <a:gd name="T57" fmla="*/ 52 h 81"/>
                <a:gd name="T58" fmla="*/ 41 w 54"/>
                <a:gd name="T59" fmla="*/ 51 h 81"/>
                <a:gd name="T60" fmla="*/ 37 w 54"/>
                <a:gd name="T61" fmla="*/ 47 h 81"/>
                <a:gd name="T62" fmla="*/ 39 w 54"/>
                <a:gd name="T63" fmla="*/ 42 h 81"/>
                <a:gd name="T64" fmla="*/ 41 w 54"/>
                <a:gd name="T65" fmla="*/ 37 h 81"/>
                <a:gd name="T66" fmla="*/ 44 w 54"/>
                <a:gd name="T67" fmla="*/ 35 h 81"/>
                <a:gd name="T68" fmla="*/ 46 w 54"/>
                <a:gd name="T69" fmla="*/ 32 h 81"/>
                <a:gd name="T70" fmla="*/ 47 w 54"/>
                <a:gd name="T71" fmla="*/ 30 h 81"/>
                <a:gd name="T72" fmla="*/ 46 w 54"/>
                <a:gd name="T73" fmla="*/ 28 h 81"/>
                <a:gd name="T74" fmla="*/ 46 w 54"/>
                <a:gd name="T75" fmla="*/ 23 h 81"/>
                <a:gd name="T76" fmla="*/ 37 w 54"/>
                <a:gd name="T77" fmla="*/ 20 h 81"/>
                <a:gd name="T78" fmla="*/ 34 w 54"/>
                <a:gd name="T79" fmla="*/ 18 h 81"/>
                <a:gd name="T80" fmla="*/ 30 w 54"/>
                <a:gd name="T81" fmla="*/ 20 h 81"/>
                <a:gd name="T82" fmla="*/ 30 w 54"/>
                <a:gd name="T83" fmla="*/ 20 h 81"/>
                <a:gd name="T84" fmla="*/ 32 w 54"/>
                <a:gd name="T85" fmla="*/ 15 h 81"/>
                <a:gd name="T86" fmla="*/ 29 w 54"/>
                <a:gd name="T87" fmla="*/ 10 h 81"/>
                <a:gd name="T88" fmla="*/ 22 w 54"/>
                <a:gd name="T89" fmla="*/ 5 h 81"/>
                <a:gd name="T90" fmla="*/ 18 w 54"/>
                <a:gd name="T91" fmla="*/ 1 h 81"/>
                <a:gd name="T92" fmla="*/ 17 w 54"/>
                <a:gd name="T93" fmla="*/ 0 h 81"/>
                <a:gd name="T94" fmla="*/ 13 w 54"/>
                <a:gd name="T95" fmla="*/ 5 h 81"/>
                <a:gd name="T96" fmla="*/ 10 w 54"/>
                <a:gd name="T97" fmla="*/ 6 h 81"/>
                <a:gd name="T98" fmla="*/ 7 w 54"/>
                <a:gd name="T99" fmla="*/ 11 h 81"/>
                <a:gd name="T100" fmla="*/ 12 w 54"/>
                <a:gd name="T101" fmla="*/ 13 h 81"/>
                <a:gd name="T102" fmla="*/ 13 w 54"/>
                <a:gd name="T103" fmla="*/ 18 h 81"/>
                <a:gd name="T104" fmla="*/ 7 w 54"/>
                <a:gd name="T105" fmla="*/ 18 h 81"/>
                <a:gd name="T106" fmla="*/ 5 w 54"/>
                <a:gd name="T107" fmla="*/ 18 h 81"/>
                <a:gd name="T108" fmla="*/ 3 w 54"/>
                <a:gd name="T109" fmla="*/ 23 h 81"/>
                <a:gd name="T110" fmla="*/ 1 w 54"/>
                <a:gd name="T111" fmla="*/ 28 h 81"/>
                <a:gd name="T112" fmla="*/ 8 w 54"/>
                <a:gd name="T113" fmla="*/ 35 h 81"/>
                <a:gd name="T114" fmla="*/ 8 w 54"/>
                <a:gd name="T115" fmla="*/ 3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1">
                  <a:moveTo>
                    <a:pt x="8" y="35"/>
                  </a:moveTo>
                  <a:lnTo>
                    <a:pt x="8" y="35"/>
                  </a:lnTo>
                  <a:lnTo>
                    <a:pt x="10" y="37"/>
                  </a:lnTo>
                  <a:lnTo>
                    <a:pt x="12" y="35"/>
                  </a:lnTo>
                  <a:lnTo>
                    <a:pt x="13" y="35"/>
                  </a:lnTo>
                  <a:lnTo>
                    <a:pt x="15" y="39"/>
                  </a:lnTo>
                  <a:lnTo>
                    <a:pt x="15" y="40"/>
                  </a:lnTo>
                  <a:lnTo>
                    <a:pt x="13" y="44"/>
                  </a:lnTo>
                  <a:lnTo>
                    <a:pt x="13" y="44"/>
                  </a:lnTo>
                  <a:lnTo>
                    <a:pt x="15" y="45"/>
                  </a:lnTo>
                  <a:lnTo>
                    <a:pt x="17" y="45"/>
                  </a:lnTo>
                  <a:lnTo>
                    <a:pt x="18" y="47"/>
                  </a:lnTo>
                  <a:lnTo>
                    <a:pt x="18" y="49"/>
                  </a:lnTo>
                  <a:lnTo>
                    <a:pt x="20" y="49"/>
                  </a:lnTo>
                  <a:lnTo>
                    <a:pt x="20" y="49"/>
                  </a:lnTo>
                  <a:lnTo>
                    <a:pt x="18" y="52"/>
                  </a:lnTo>
                  <a:lnTo>
                    <a:pt x="18" y="54"/>
                  </a:lnTo>
                  <a:lnTo>
                    <a:pt x="17" y="57"/>
                  </a:lnTo>
                  <a:lnTo>
                    <a:pt x="17" y="61"/>
                  </a:lnTo>
                  <a:lnTo>
                    <a:pt x="15" y="62"/>
                  </a:lnTo>
                  <a:lnTo>
                    <a:pt x="15" y="64"/>
                  </a:lnTo>
                  <a:lnTo>
                    <a:pt x="15" y="66"/>
                  </a:lnTo>
                  <a:lnTo>
                    <a:pt x="15" y="66"/>
                  </a:lnTo>
                  <a:lnTo>
                    <a:pt x="15" y="69"/>
                  </a:lnTo>
                  <a:lnTo>
                    <a:pt x="17" y="71"/>
                  </a:lnTo>
                  <a:lnTo>
                    <a:pt x="20" y="73"/>
                  </a:lnTo>
                  <a:lnTo>
                    <a:pt x="20" y="74"/>
                  </a:lnTo>
                  <a:lnTo>
                    <a:pt x="22" y="76"/>
                  </a:lnTo>
                  <a:lnTo>
                    <a:pt x="25" y="79"/>
                  </a:lnTo>
                  <a:lnTo>
                    <a:pt x="27" y="81"/>
                  </a:lnTo>
                  <a:lnTo>
                    <a:pt x="29" y="79"/>
                  </a:lnTo>
                  <a:lnTo>
                    <a:pt x="30" y="79"/>
                  </a:lnTo>
                  <a:lnTo>
                    <a:pt x="30" y="79"/>
                  </a:lnTo>
                  <a:lnTo>
                    <a:pt x="32" y="79"/>
                  </a:lnTo>
                  <a:lnTo>
                    <a:pt x="34" y="78"/>
                  </a:lnTo>
                  <a:lnTo>
                    <a:pt x="34" y="76"/>
                  </a:lnTo>
                  <a:lnTo>
                    <a:pt x="37" y="76"/>
                  </a:lnTo>
                  <a:lnTo>
                    <a:pt x="41" y="76"/>
                  </a:lnTo>
                  <a:lnTo>
                    <a:pt x="42" y="73"/>
                  </a:lnTo>
                  <a:lnTo>
                    <a:pt x="44" y="71"/>
                  </a:lnTo>
                  <a:lnTo>
                    <a:pt x="47" y="71"/>
                  </a:lnTo>
                  <a:lnTo>
                    <a:pt x="49" y="73"/>
                  </a:lnTo>
                  <a:lnTo>
                    <a:pt x="51" y="73"/>
                  </a:lnTo>
                  <a:lnTo>
                    <a:pt x="54" y="73"/>
                  </a:lnTo>
                  <a:lnTo>
                    <a:pt x="52" y="71"/>
                  </a:lnTo>
                  <a:lnTo>
                    <a:pt x="52" y="69"/>
                  </a:lnTo>
                  <a:lnTo>
                    <a:pt x="52" y="69"/>
                  </a:lnTo>
                  <a:lnTo>
                    <a:pt x="49" y="68"/>
                  </a:lnTo>
                  <a:lnTo>
                    <a:pt x="49" y="66"/>
                  </a:lnTo>
                  <a:lnTo>
                    <a:pt x="47" y="64"/>
                  </a:lnTo>
                  <a:lnTo>
                    <a:pt x="47" y="62"/>
                  </a:lnTo>
                  <a:lnTo>
                    <a:pt x="47" y="61"/>
                  </a:lnTo>
                  <a:lnTo>
                    <a:pt x="46" y="57"/>
                  </a:lnTo>
                  <a:lnTo>
                    <a:pt x="46" y="56"/>
                  </a:lnTo>
                  <a:lnTo>
                    <a:pt x="44" y="56"/>
                  </a:lnTo>
                  <a:lnTo>
                    <a:pt x="44" y="56"/>
                  </a:lnTo>
                  <a:lnTo>
                    <a:pt x="42" y="54"/>
                  </a:lnTo>
                  <a:lnTo>
                    <a:pt x="42" y="52"/>
                  </a:lnTo>
                  <a:lnTo>
                    <a:pt x="41" y="51"/>
                  </a:lnTo>
                  <a:lnTo>
                    <a:pt x="41" y="51"/>
                  </a:lnTo>
                  <a:lnTo>
                    <a:pt x="39" y="49"/>
                  </a:lnTo>
                  <a:lnTo>
                    <a:pt x="37" y="47"/>
                  </a:lnTo>
                  <a:lnTo>
                    <a:pt x="37" y="47"/>
                  </a:lnTo>
                  <a:lnTo>
                    <a:pt x="39" y="42"/>
                  </a:lnTo>
                  <a:lnTo>
                    <a:pt x="39" y="40"/>
                  </a:lnTo>
                  <a:lnTo>
                    <a:pt x="41" y="37"/>
                  </a:lnTo>
                  <a:lnTo>
                    <a:pt x="42" y="37"/>
                  </a:lnTo>
                  <a:lnTo>
                    <a:pt x="44" y="35"/>
                  </a:lnTo>
                  <a:lnTo>
                    <a:pt x="46" y="34"/>
                  </a:lnTo>
                  <a:lnTo>
                    <a:pt x="46" y="32"/>
                  </a:lnTo>
                  <a:lnTo>
                    <a:pt x="47" y="30"/>
                  </a:lnTo>
                  <a:lnTo>
                    <a:pt x="47" y="30"/>
                  </a:lnTo>
                  <a:lnTo>
                    <a:pt x="47" y="30"/>
                  </a:lnTo>
                  <a:lnTo>
                    <a:pt x="46" y="28"/>
                  </a:lnTo>
                  <a:lnTo>
                    <a:pt x="46" y="25"/>
                  </a:lnTo>
                  <a:lnTo>
                    <a:pt x="46" y="23"/>
                  </a:lnTo>
                  <a:lnTo>
                    <a:pt x="41" y="23"/>
                  </a:lnTo>
                  <a:lnTo>
                    <a:pt x="37" y="20"/>
                  </a:lnTo>
                  <a:lnTo>
                    <a:pt x="35" y="18"/>
                  </a:lnTo>
                  <a:lnTo>
                    <a:pt x="34" y="18"/>
                  </a:lnTo>
                  <a:lnTo>
                    <a:pt x="32" y="18"/>
                  </a:lnTo>
                  <a:lnTo>
                    <a:pt x="30" y="20"/>
                  </a:lnTo>
                  <a:lnTo>
                    <a:pt x="30" y="23"/>
                  </a:lnTo>
                  <a:lnTo>
                    <a:pt x="30" y="20"/>
                  </a:lnTo>
                  <a:lnTo>
                    <a:pt x="30" y="17"/>
                  </a:lnTo>
                  <a:lnTo>
                    <a:pt x="32" y="15"/>
                  </a:lnTo>
                  <a:lnTo>
                    <a:pt x="30" y="11"/>
                  </a:lnTo>
                  <a:lnTo>
                    <a:pt x="29" y="10"/>
                  </a:lnTo>
                  <a:lnTo>
                    <a:pt x="24" y="8"/>
                  </a:lnTo>
                  <a:lnTo>
                    <a:pt x="22" y="5"/>
                  </a:lnTo>
                  <a:lnTo>
                    <a:pt x="22" y="3"/>
                  </a:lnTo>
                  <a:lnTo>
                    <a:pt x="18" y="1"/>
                  </a:lnTo>
                  <a:lnTo>
                    <a:pt x="17" y="0"/>
                  </a:lnTo>
                  <a:lnTo>
                    <a:pt x="17" y="0"/>
                  </a:lnTo>
                  <a:lnTo>
                    <a:pt x="17" y="1"/>
                  </a:lnTo>
                  <a:lnTo>
                    <a:pt x="13" y="5"/>
                  </a:lnTo>
                  <a:lnTo>
                    <a:pt x="12" y="6"/>
                  </a:lnTo>
                  <a:lnTo>
                    <a:pt x="10" y="6"/>
                  </a:lnTo>
                  <a:lnTo>
                    <a:pt x="7" y="10"/>
                  </a:lnTo>
                  <a:lnTo>
                    <a:pt x="7" y="11"/>
                  </a:lnTo>
                  <a:lnTo>
                    <a:pt x="8" y="13"/>
                  </a:lnTo>
                  <a:lnTo>
                    <a:pt x="12" y="13"/>
                  </a:lnTo>
                  <a:lnTo>
                    <a:pt x="13" y="15"/>
                  </a:lnTo>
                  <a:lnTo>
                    <a:pt x="13" y="18"/>
                  </a:lnTo>
                  <a:lnTo>
                    <a:pt x="10" y="18"/>
                  </a:lnTo>
                  <a:lnTo>
                    <a:pt x="7" y="18"/>
                  </a:lnTo>
                  <a:lnTo>
                    <a:pt x="7" y="20"/>
                  </a:lnTo>
                  <a:lnTo>
                    <a:pt x="5" y="18"/>
                  </a:lnTo>
                  <a:lnTo>
                    <a:pt x="3" y="20"/>
                  </a:lnTo>
                  <a:lnTo>
                    <a:pt x="3" y="23"/>
                  </a:lnTo>
                  <a:lnTo>
                    <a:pt x="0" y="25"/>
                  </a:lnTo>
                  <a:lnTo>
                    <a:pt x="1" y="28"/>
                  </a:lnTo>
                  <a:lnTo>
                    <a:pt x="3" y="32"/>
                  </a:lnTo>
                  <a:lnTo>
                    <a:pt x="8" y="35"/>
                  </a:lnTo>
                  <a:lnTo>
                    <a:pt x="8" y="35"/>
                  </a:lnTo>
                  <a:lnTo>
                    <a:pt x="8" y="3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2" name="Freeform 190"/>
            <p:cNvSpPr>
              <a:spLocks noEditPoints="1"/>
            </p:cNvSpPr>
            <p:nvPr/>
          </p:nvSpPr>
          <p:spPr bwMode="auto">
            <a:xfrm>
              <a:off x="2593007" y="4298230"/>
              <a:ext cx="345773" cy="316757"/>
            </a:xfrm>
            <a:custGeom>
              <a:avLst/>
              <a:gdLst>
                <a:gd name="T0" fmla="*/ 48 w 84"/>
                <a:gd name="T1" fmla="*/ 77 h 77"/>
                <a:gd name="T2" fmla="*/ 56 w 84"/>
                <a:gd name="T3" fmla="*/ 69 h 77"/>
                <a:gd name="T4" fmla="*/ 59 w 84"/>
                <a:gd name="T5" fmla="*/ 65 h 77"/>
                <a:gd name="T6" fmla="*/ 56 w 84"/>
                <a:gd name="T7" fmla="*/ 58 h 77"/>
                <a:gd name="T8" fmla="*/ 54 w 84"/>
                <a:gd name="T9" fmla="*/ 54 h 77"/>
                <a:gd name="T10" fmla="*/ 63 w 84"/>
                <a:gd name="T11" fmla="*/ 56 h 77"/>
                <a:gd name="T12" fmla="*/ 73 w 84"/>
                <a:gd name="T13" fmla="*/ 52 h 77"/>
                <a:gd name="T14" fmla="*/ 76 w 84"/>
                <a:gd name="T15" fmla="*/ 45 h 77"/>
                <a:gd name="T16" fmla="*/ 77 w 84"/>
                <a:gd name="T17" fmla="*/ 37 h 77"/>
                <a:gd name="T18" fmla="*/ 82 w 84"/>
                <a:gd name="T19" fmla="*/ 35 h 77"/>
                <a:gd name="T20" fmla="*/ 80 w 84"/>
                <a:gd name="T21" fmla="*/ 30 h 77"/>
                <a:gd name="T22" fmla="*/ 84 w 84"/>
                <a:gd name="T23" fmla="*/ 26 h 77"/>
                <a:gd name="T24" fmla="*/ 78 w 84"/>
                <a:gd name="T25" fmla="*/ 25 h 77"/>
                <a:gd name="T26" fmla="*/ 74 w 84"/>
                <a:gd name="T27" fmla="*/ 25 h 77"/>
                <a:gd name="T28" fmla="*/ 77 w 84"/>
                <a:gd name="T29" fmla="*/ 22 h 77"/>
                <a:gd name="T30" fmla="*/ 72 w 84"/>
                <a:gd name="T31" fmla="*/ 19 h 77"/>
                <a:gd name="T32" fmla="*/ 68 w 84"/>
                <a:gd name="T33" fmla="*/ 16 h 77"/>
                <a:gd name="T34" fmla="*/ 65 w 84"/>
                <a:gd name="T35" fmla="*/ 15 h 77"/>
                <a:gd name="T36" fmla="*/ 71 w 84"/>
                <a:gd name="T37" fmla="*/ 13 h 77"/>
                <a:gd name="T38" fmla="*/ 63 w 84"/>
                <a:gd name="T39" fmla="*/ 11 h 77"/>
                <a:gd name="T40" fmla="*/ 55 w 84"/>
                <a:gd name="T41" fmla="*/ 14 h 77"/>
                <a:gd name="T42" fmla="*/ 50 w 84"/>
                <a:gd name="T43" fmla="*/ 16 h 77"/>
                <a:gd name="T44" fmla="*/ 36 w 84"/>
                <a:gd name="T45" fmla="*/ 14 h 77"/>
                <a:gd name="T46" fmla="*/ 33 w 84"/>
                <a:gd name="T47" fmla="*/ 11 h 77"/>
                <a:gd name="T48" fmla="*/ 26 w 84"/>
                <a:gd name="T49" fmla="*/ 7 h 77"/>
                <a:gd name="T50" fmla="*/ 22 w 84"/>
                <a:gd name="T51" fmla="*/ 2 h 77"/>
                <a:gd name="T52" fmla="*/ 19 w 84"/>
                <a:gd name="T53" fmla="*/ 7 h 77"/>
                <a:gd name="T54" fmla="*/ 21 w 84"/>
                <a:gd name="T55" fmla="*/ 8 h 77"/>
                <a:gd name="T56" fmla="*/ 18 w 84"/>
                <a:gd name="T57" fmla="*/ 9 h 77"/>
                <a:gd name="T58" fmla="*/ 12 w 84"/>
                <a:gd name="T59" fmla="*/ 14 h 77"/>
                <a:gd name="T60" fmla="*/ 10 w 84"/>
                <a:gd name="T61" fmla="*/ 23 h 77"/>
                <a:gd name="T62" fmla="*/ 8 w 84"/>
                <a:gd name="T63" fmla="*/ 17 h 77"/>
                <a:gd name="T64" fmla="*/ 10 w 84"/>
                <a:gd name="T65" fmla="*/ 10 h 77"/>
                <a:gd name="T66" fmla="*/ 10 w 84"/>
                <a:gd name="T67" fmla="*/ 6 h 77"/>
                <a:gd name="T68" fmla="*/ 9 w 84"/>
                <a:gd name="T69" fmla="*/ 6 h 77"/>
                <a:gd name="T70" fmla="*/ 3 w 84"/>
                <a:gd name="T71" fmla="*/ 12 h 77"/>
                <a:gd name="T72" fmla="*/ 0 w 84"/>
                <a:gd name="T73" fmla="*/ 21 h 77"/>
                <a:gd name="T74" fmla="*/ 6 w 84"/>
                <a:gd name="T75" fmla="*/ 28 h 77"/>
                <a:gd name="T76" fmla="*/ 5 w 84"/>
                <a:gd name="T77" fmla="*/ 33 h 77"/>
                <a:gd name="T78" fmla="*/ 12 w 84"/>
                <a:gd name="T79" fmla="*/ 35 h 77"/>
                <a:gd name="T80" fmla="*/ 19 w 84"/>
                <a:gd name="T81" fmla="*/ 35 h 77"/>
                <a:gd name="T82" fmla="*/ 28 w 84"/>
                <a:gd name="T83" fmla="*/ 40 h 77"/>
                <a:gd name="T84" fmla="*/ 34 w 84"/>
                <a:gd name="T85" fmla="*/ 41 h 77"/>
                <a:gd name="T86" fmla="*/ 36 w 84"/>
                <a:gd name="T87" fmla="*/ 44 h 77"/>
                <a:gd name="T88" fmla="*/ 34 w 84"/>
                <a:gd name="T89" fmla="*/ 50 h 77"/>
                <a:gd name="T90" fmla="*/ 34 w 84"/>
                <a:gd name="T91" fmla="*/ 56 h 77"/>
                <a:gd name="T92" fmla="*/ 35 w 84"/>
                <a:gd name="T93" fmla="*/ 64 h 77"/>
                <a:gd name="T94" fmla="*/ 37 w 84"/>
                <a:gd name="T95" fmla="*/ 67 h 77"/>
                <a:gd name="T96" fmla="*/ 30 w 84"/>
                <a:gd name="T97" fmla="*/ 2 h 77"/>
                <a:gd name="T98" fmla="*/ 31 w 84"/>
                <a:gd name="T99" fmla="*/ 3 h 77"/>
                <a:gd name="T100" fmla="*/ 28 w 84"/>
                <a:gd name="T101" fmla="*/ 3 h 77"/>
                <a:gd name="T102" fmla="*/ 21 w 84"/>
                <a:gd name="T103" fmla="*/ 1 h 77"/>
                <a:gd name="T104" fmla="*/ 57 w 84"/>
                <a:gd name="T105" fmla="*/ 9 h 77"/>
                <a:gd name="T106" fmla="*/ 58 w 84"/>
                <a:gd name="T107" fmla="*/ 1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4" h="77">
                  <a:moveTo>
                    <a:pt x="39" y="73"/>
                  </a:moveTo>
                  <a:cubicBezTo>
                    <a:pt x="41" y="75"/>
                    <a:pt x="41" y="75"/>
                    <a:pt x="41" y="75"/>
                  </a:cubicBezTo>
                  <a:cubicBezTo>
                    <a:pt x="44" y="77"/>
                    <a:pt x="44" y="77"/>
                    <a:pt x="44" y="77"/>
                  </a:cubicBezTo>
                  <a:cubicBezTo>
                    <a:pt x="45" y="77"/>
                    <a:pt x="45" y="77"/>
                    <a:pt x="45" y="77"/>
                  </a:cubicBezTo>
                  <a:cubicBezTo>
                    <a:pt x="48" y="77"/>
                    <a:pt x="48" y="77"/>
                    <a:pt x="48" y="77"/>
                  </a:cubicBezTo>
                  <a:cubicBezTo>
                    <a:pt x="49" y="75"/>
                    <a:pt x="49" y="75"/>
                    <a:pt x="49" y="75"/>
                  </a:cubicBezTo>
                  <a:cubicBezTo>
                    <a:pt x="51" y="74"/>
                    <a:pt x="51" y="74"/>
                    <a:pt x="51" y="74"/>
                  </a:cubicBezTo>
                  <a:cubicBezTo>
                    <a:pt x="52" y="72"/>
                    <a:pt x="52" y="72"/>
                    <a:pt x="52" y="72"/>
                  </a:cubicBezTo>
                  <a:cubicBezTo>
                    <a:pt x="55" y="71"/>
                    <a:pt x="55" y="71"/>
                    <a:pt x="55" y="71"/>
                  </a:cubicBezTo>
                  <a:cubicBezTo>
                    <a:pt x="56" y="69"/>
                    <a:pt x="56" y="69"/>
                    <a:pt x="56" y="69"/>
                  </a:cubicBezTo>
                  <a:cubicBezTo>
                    <a:pt x="57" y="68"/>
                    <a:pt x="57" y="68"/>
                    <a:pt x="57" y="68"/>
                  </a:cubicBezTo>
                  <a:cubicBezTo>
                    <a:pt x="60" y="67"/>
                    <a:pt x="60" y="67"/>
                    <a:pt x="60" y="67"/>
                  </a:cubicBezTo>
                  <a:cubicBezTo>
                    <a:pt x="61" y="67"/>
                    <a:pt x="61" y="67"/>
                    <a:pt x="61" y="67"/>
                  </a:cubicBezTo>
                  <a:cubicBezTo>
                    <a:pt x="61" y="65"/>
                    <a:pt x="61" y="65"/>
                    <a:pt x="61" y="65"/>
                  </a:cubicBezTo>
                  <a:cubicBezTo>
                    <a:pt x="59" y="65"/>
                    <a:pt x="59" y="65"/>
                    <a:pt x="59" y="65"/>
                  </a:cubicBezTo>
                  <a:cubicBezTo>
                    <a:pt x="57" y="65"/>
                    <a:pt x="57" y="65"/>
                    <a:pt x="57" y="65"/>
                  </a:cubicBezTo>
                  <a:cubicBezTo>
                    <a:pt x="55" y="64"/>
                    <a:pt x="55" y="64"/>
                    <a:pt x="55" y="64"/>
                  </a:cubicBezTo>
                  <a:cubicBezTo>
                    <a:pt x="55" y="62"/>
                    <a:pt x="55" y="62"/>
                    <a:pt x="55" y="62"/>
                  </a:cubicBezTo>
                  <a:cubicBezTo>
                    <a:pt x="54" y="61"/>
                    <a:pt x="54" y="61"/>
                    <a:pt x="54" y="61"/>
                  </a:cubicBezTo>
                  <a:cubicBezTo>
                    <a:pt x="56" y="58"/>
                    <a:pt x="56" y="58"/>
                    <a:pt x="56" y="58"/>
                  </a:cubicBezTo>
                  <a:cubicBezTo>
                    <a:pt x="56" y="57"/>
                    <a:pt x="56" y="57"/>
                    <a:pt x="56" y="57"/>
                  </a:cubicBezTo>
                  <a:cubicBezTo>
                    <a:pt x="54" y="56"/>
                    <a:pt x="54" y="56"/>
                    <a:pt x="54" y="56"/>
                  </a:cubicBezTo>
                  <a:cubicBezTo>
                    <a:pt x="53" y="55"/>
                    <a:pt x="53" y="55"/>
                    <a:pt x="53" y="55"/>
                  </a:cubicBezTo>
                  <a:cubicBezTo>
                    <a:pt x="52" y="54"/>
                    <a:pt x="52" y="54"/>
                    <a:pt x="52" y="54"/>
                  </a:cubicBezTo>
                  <a:cubicBezTo>
                    <a:pt x="54" y="54"/>
                    <a:pt x="54" y="54"/>
                    <a:pt x="54" y="54"/>
                  </a:cubicBezTo>
                  <a:cubicBezTo>
                    <a:pt x="56" y="55"/>
                    <a:pt x="56" y="55"/>
                    <a:pt x="56" y="55"/>
                  </a:cubicBezTo>
                  <a:cubicBezTo>
                    <a:pt x="58" y="56"/>
                    <a:pt x="58" y="56"/>
                    <a:pt x="58" y="56"/>
                  </a:cubicBezTo>
                  <a:cubicBezTo>
                    <a:pt x="60" y="56"/>
                    <a:pt x="60" y="56"/>
                    <a:pt x="60" y="56"/>
                  </a:cubicBezTo>
                  <a:cubicBezTo>
                    <a:pt x="63" y="55"/>
                    <a:pt x="63" y="55"/>
                    <a:pt x="63" y="55"/>
                  </a:cubicBezTo>
                  <a:cubicBezTo>
                    <a:pt x="63" y="56"/>
                    <a:pt x="63" y="56"/>
                    <a:pt x="63" y="56"/>
                  </a:cubicBezTo>
                  <a:cubicBezTo>
                    <a:pt x="65" y="55"/>
                    <a:pt x="65" y="55"/>
                    <a:pt x="65" y="55"/>
                  </a:cubicBezTo>
                  <a:cubicBezTo>
                    <a:pt x="67" y="53"/>
                    <a:pt x="67" y="53"/>
                    <a:pt x="67" y="53"/>
                  </a:cubicBezTo>
                  <a:cubicBezTo>
                    <a:pt x="69" y="53"/>
                    <a:pt x="69" y="53"/>
                    <a:pt x="69" y="53"/>
                  </a:cubicBezTo>
                  <a:cubicBezTo>
                    <a:pt x="70" y="54"/>
                    <a:pt x="70" y="54"/>
                    <a:pt x="70" y="54"/>
                  </a:cubicBezTo>
                  <a:cubicBezTo>
                    <a:pt x="73" y="52"/>
                    <a:pt x="73" y="52"/>
                    <a:pt x="73" y="52"/>
                  </a:cubicBezTo>
                  <a:cubicBezTo>
                    <a:pt x="75" y="52"/>
                    <a:pt x="75" y="52"/>
                    <a:pt x="75" y="52"/>
                  </a:cubicBezTo>
                  <a:cubicBezTo>
                    <a:pt x="78" y="50"/>
                    <a:pt x="78" y="50"/>
                    <a:pt x="78" y="50"/>
                  </a:cubicBezTo>
                  <a:cubicBezTo>
                    <a:pt x="79" y="48"/>
                    <a:pt x="79" y="48"/>
                    <a:pt x="79" y="48"/>
                  </a:cubicBezTo>
                  <a:cubicBezTo>
                    <a:pt x="79" y="47"/>
                    <a:pt x="79" y="47"/>
                    <a:pt x="79" y="47"/>
                  </a:cubicBezTo>
                  <a:cubicBezTo>
                    <a:pt x="76" y="45"/>
                    <a:pt x="76" y="45"/>
                    <a:pt x="76" y="45"/>
                  </a:cubicBezTo>
                  <a:cubicBezTo>
                    <a:pt x="75" y="43"/>
                    <a:pt x="75" y="43"/>
                    <a:pt x="75" y="43"/>
                  </a:cubicBezTo>
                  <a:cubicBezTo>
                    <a:pt x="74" y="41"/>
                    <a:pt x="74" y="41"/>
                    <a:pt x="74" y="41"/>
                  </a:cubicBezTo>
                  <a:cubicBezTo>
                    <a:pt x="76" y="40"/>
                    <a:pt x="76" y="40"/>
                    <a:pt x="76" y="40"/>
                  </a:cubicBezTo>
                  <a:cubicBezTo>
                    <a:pt x="76" y="38"/>
                    <a:pt x="76" y="38"/>
                    <a:pt x="76" y="38"/>
                  </a:cubicBezTo>
                  <a:cubicBezTo>
                    <a:pt x="77" y="37"/>
                    <a:pt x="77" y="37"/>
                    <a:pt x="77" y="37"/>
                  </a:cubicBezTo>
                  <a:cubicBezTo>
                    <a:pt x="78" y="38"/>
                    <a:pt x="78" y="38"/>
                    <a:pt x="78" y="38"/>
                  </a:cubicBezTo>
                  <a:cubicBezTo>
                    <a:pt x="78" y="37"/>
                    <a:pt x="78" y="37"/>
                    <a:pt x="78" y="37"/>
                  </a:cubicBezTo>
                  <a:cubicBezTo>
                    <a:pt x="80" y="37"/>
                    <a:pt x="80" y="37"/>
                    <a:pt x="80" y="37"/>
                  </a:cubicBezTo>
                  <a:cubicBezTo>
                    <a:pt x="82" y="37"/>
                    <a:pt x="82" y="37"/>
                    <a:pt x="82" y="37"/>
                  </a:cubicBezTo>
                  <a:cubicBezTo>
                    <a:pt x="82" y="35"/>
                    <a:pt x="82" y="35"/>
                    <a:pt x="82" y="35"/>
                  </a:cubicBezTo>
                  <a:cubicBezTo>
                    <a:pt x="81" y="34"/>
                    <a:pt x="81" y="34"/>
                    <a:pt x="81" y="34"/>
                  </a:cubicBezTo>
                  <a:cubicBezTo>
                    <a:pt x="79" y="34"/>
                    <a:pt x="79" y="34"/>
                    <a:pt x="79" y="34"/>
                  </a:cubicBezTo>
                  <a:cubicBezTo>
                    <a:pt x="78" y="33"/>
                    <a:pt x="78" y="33"/>
                    <a:pt x="78" y="33"/>
                  </a:cubicBezTo>
                  <a:cubicBezTo>
                    <a:pt x="78" y="32"/>
                    <a:pt x="78" y="32"/>
                    <a:pt x="78" y="32"/>
                  </a:cubicBezTo>
                  <a:cubicBezTo>
                    <a:pt x="80" y="30"/>
                    <a:pt x="80" y="30"/>
                    <a:pt x="80" y="30"/>
                  </a:cubicBezTo>
                  <a:cubicBezTo>
                    <a:pt x="81" y="30"/>
                    <a:pt x="81" y="30"/>
                    <a:pt x="81" y="30"/>
                  </a:cubicBezTo>
                  <a:cubicBezTo>
                    <a:pt x="82" y="29"/>
                    <a:pt x="82" y="29"/>
                    <a:pt x="82" y="29"/>
                  </a:cubicBezTo>
                  <a:cubicBezTo>
                    <a:pt x="84" y="27"/>
                    <a:pt x="84" y="27"/>
                    <a:pt x="84" y="27"/>
                  </a:cubicBezTo>
                  <a:cubicBezTo>
                    <a:pt x="84" y="26"/>
                    <a:pt x="84" y="26"/>
                    <a:pt x="84" y="26"/>
                  </a:cubicBezTo>
                  <a:cubicBezTo>
                    <a:pt x="84" y="26"/>
                    <a:pt x="84" y="26"/>
                    <a:pt x="84" y="26"/>
                  </a:cubicBezTo>
                  <a:cubicBezTo>
                    <a:pt x="81" y="25"/>
                    <a:pt x="81" y="25"/>
                    <a:pt x="81" y="25"/>
                  </a:cubicBezTo>
                  <a:cubicBezTo>
                    <a:pt x="80" y="25"/>
                    <a:pt x="80" y="25"/>
                    <a:pt x="80" y="25"/>
                  </a:cubicBezTo>
                  <a:cubicBezTo>
                    <a:pt x="80" y="25"/>
                    <a:pt x="80" y="25"/>
                    <a:pt x="80" y="25"/>
                  </a:cubicBezTo>
                  <a:cubicBezTo>
                    <a:pt x="78" y="25"/>
                    <a:pt x="78" y="25"/>
                    <a:pt x="78" y="25"/>
                  </a:cubicBezTo>
                  <a:cubicBezTo>
                    <a:pt x="78" y="25"/>
                    <a:pt x="78" y="25"/>
                    <a:pt x="78" y="25"/>
                  </a:cubicBezTo>
                  <a:cubicBezTo>
                    <a:pt x="77" y="25"/>
                    <a:pt x="77" y="25"/>
                    <a:pt x="77" y="25"/>
                  </a:cubicBezTo>
                  <a:cubicBezTo>
                    <a:pt x="75" y="26"/>
                    <a:pt x="75" y="26"/>
                    <a:pt x="75" y="26"/>
                  </a:cubicBezTo>
                  <a:cubicBezTo>
                    <a:pt x="73" y="26"/>
                    <a:pt x="73" y="26"/>
                    <a:pt x="73" y="26"/>
                  </a:cubicBezTo>
                  <a:cubicBezTo>
                    <a:pt x="72" y="26"/>
                    <a:pt x="72" y="26"/>
                    <a:pt x="72" y="26"/>
                  </a:cubicBezTo>
                  <a:cubicBezTo>
                    <a:pt x="74" y="25"/>
                    <a:pt x="74" y="25"/>
                    <a:pt x="74" y="25"/>
                  </a:cubicBezTo>
                  <a:cubicBezTo>
                    <a:pt x="74" y="25"/>
                    <a:pt x="74" y="25"/>
                    <a:pt x="74" y="25"/>
                  </a:cubicBezTo>
                  <a:cubicBezTo>
                    <a:pt x="75" y="25"/>
                    <a:pt x="75" y="25"/>
                    <a:pt x="75" y="25"/>
                  </a:cubicBezTo>
                  <a:cubicBezTo>
                    <a:pt x="76" y="24"/>
                    <a:pt x="76" y="24"/>
                    <a:pt x="76" y="24"/>
                  </a:cubicBezTo>
                  <a:cubicBezTo>
                    <a:pt x="77" y="23"/>
                    <a:pt x="77" y="23"/>
                    <a:pt x="77" y="23"/>
                  </a:cubicBezTo>
                  <a:cubicBezTo>
                    <a:pt x="77" y="22"/>
                    <a:pt x="77" y="22"/>
                    <a:pt x="77" y="22"/>
                  </a:cubicBezTo>
                  <a:cubicBezTo>
                    <a:pt x="77" y="22"/>
                    <a:pt x="77" y="22"/>
                    <a:pt x="77" y="22"/>
                  </a:cubicBezTo>
                  <a:cubicBezTo>
                    <a:pt x="77" y="21"/>
                    <a:pt x="77" y="21"/>
                    <a:pt x="77" y="21"/>
                  </a:cubicBezTo>
                  <a:cubicBezTo>
                    <a:pt x="76" y="20"/>
                    <a:pt x="76" y="20"/>
                    <a:pt x="76" y="20"/>
                  </a:cubicBezTo>
                  <a:cubicBezTo>
                    <a:pt x="75" y="19"/>
                    <a:pt x="75" y="19"/>
                    <a:pt x="75" y="19"/>
                  </a:cubicBezTo>
                  <a:cubicBezTo>
                    <a:pt x="72" y="19"/>
                    <a:pt x="72" y="19"/>
                    <a:pt x="72" y="19"/>
                  </a:cubicBezTo>
                  <a:cubicBezTo>
                    <a:pt x="72" y="18"/>
                    <a:pt x="72" y="18"/>
                    <a:pt x="72" y="18"/>
                  </a:cubicBezTo>
                  <a:cubicBezTo>
                    <a:pt x="71" y="18"/>
                    <a:pt x="71" y="18"/>
                    <a:pt x="71" y="18"/>
                  </a:cubicBezTo>
                  <a:cubicBezTo>
                    <a:pt x="70" y="18"/>
                    <a:pt x="70" y="18"/>
                    <a:pt x="70" y="18"/>
                  </a:cubicBezTo>
                  <a:cubicBezTo>
                    <a:pt x="69" y="17"/>
                    <a:pt x="69" y="17"/>
                    <a:pt x="69" y="17"/>
                  </a:cubicBezTo>
                  <a:cubicBezTo>
                    <a:pt x="68" y="16"/>
                    <a:pt x="68" y="16"/>
                    <a:pt x="68" y="16"/>
                  </a:cubicBezTo>
                  <a:cubicBezTo>
                    <a:pt x="67" y="16"/>
                    <a:pt x="67" y="16"/>
                    <a:pt x="67" y="16"/>
                  </a:cubicBezTo>
                  <a:cubicBezTo>
                    <a:pt x="68" y="18"/>
                    <a:pt x="68" y="18"/>
                    <a:pt x="68" y="18"/>
                  </a:cubicBezTo>
                  <a:cubicBezTo>
                    <a:pt x="67" y="16"/>
                    <a:pt x="67" y="16"/>
                    <a:pt x="67" y="16"/>
                  </a:cubicBezTo>
                  <a:cubicBezTo>
                    <a:pt x="66" y="15"/>
                    <a:pt x="66" y="15"/>
                    <a:pt x="66" y="15"/>
                  </a:cubicBezTo>
                  <a:cubicBezTo>
                    <a:pt x="65" y="15"/>
                    <a:pt x="65" y="15"/>
                    <a:pt x="65" y="15"/>
                  </a:cubicBezTo>
                  <a:cubicBezTo>
                    <a:pt x="65" y="14"/>
                    <a:pt x="65" y="14"/>
                    <a:pt x="65" y="14"/>
                  </a:cubicBezTo>
                  <a:cubicBezTo>
                    <a:pt x="65" y="13"/>
                    <a:pt x="65" y="13"/>
                    <a:pt x="65" y="13"/>
                  </a:cubicBezTo>
                  <a:cubicBezTo>
                    <a:pt x="68" y="13"/>
                    <a:pt x="68" y="13"/>
                    <a:pt x="68" y="13"/>
                  </a:cubicBezTo>
                  <a:cubicBezTo>
                    <a:pt x="69" y="13"/>
                    <a:pt x="69" y="13"/>
                    <a:pt x="69" y="13"/>
                  </a:cubicBezTo>
                  <a:cubicBezTo>
                    <a:pt x="71" y="13"/>
                    <a:pt x="71" y="13"/>
                    <a:pt x="71" y="13"/>
                  </a:cubicBezTo>
                  <a:cubicBezTo>
                    <a:pt x="71" y="12"/>
                    <a:pt x="71" y="12"/>
                    <a:pt x="71" y="12"/>
                  </a:cubicBezTo>
                  <a:cubicBezTo>
                    <a:pt x="69" y="12"/>
                    <a:pt x="69" y="12"/>
                    <a:pt x="69" y="12"/>
                  </a:cubicBezTo>
                  <a:cubicBezTo>
                    <a:pt x="67" y="11"/>
                    <a:pt x="67" y="11"/>
                    <a:pt x="67" y="11"/>
                  </a:cubicBezTo>
                  <a:cubicBezTo>
                    <a:pt x="65" y="12"/>
                    <a:pt x="65" y="12"/>
                    <a:pt x="65" y="12"/>
                  </a:cubicBezTo>
                  <a:cubicBezTo>
                    <a:pt x="63" y="11"/>
                    <a:pt x="63" y="11"/>
                    <a:pt x="63" y="11"/>
                  </a:cubicBezTo>
                  <a:cubicBezTo>
                    <a:pt x="60" y="12"/>
                    <a:pt x="60" y="12"/>
                    <a:pt x="60" y="12"/>
                  </a:cubicBezTo>
                  <a:cubicBezTo>
                    <a:pt x="60" y="12"/>
                    <a:pt x="60" y="12"/>
                    <a:pt x="60" y="12"/>
                  </a:cubicBezTo>
                  <a:cubicBezTo>
                    <a:pt x="58" y="12"/>
                    <a:pt x="58" y="12"/>
                    <a:pt x="58" y="12"/>
                  </a:cubicBezTo>
                  <a:cubicBezTo>
                    <a:pt x="56" y="14"/>
                    <a:pt x="56" y="14"/>
                    <a:pt x="56" y="14"/>
                  </a:cubicBezTo>
                  <a:cubicBezTo>
                    <a:pt x="55" y="14"/>
                    <a:pt x="55" y="14"/>
                    <a:pt x="55" y="14"/>
                  </a:cubicBezTo>
                  <a:cubicBezTo>
                    <a:pt x="53" y="15"/>
                    <a:pt x="53" y="15"/>
                    <a:pt x="53" y="15"/>
                  </a:cubicBezTo>
                  <a:cubicBezTo>
                    <a:pt x="53" y="15"/>
                    <a:pt x="53" y="15"/>
                    <a:pt x="53" y="15"/>
                  </a:cubicBezTo>
                  <a:cubicBezTo>
                    <a:pt x="51" y="16"/>
                    <a:pt x="51" y="16"/>
                    <a:pt x="51" y="16"/>
                  </a:cubicBezTo>
                  <a:cubicBezTo>
                    <a:pt x="51" y="16"/>
                    <a:pt x="51" y="16"/>
                    <a:pt x="51" y="16"/>
                  </a:cubicBezTo>
                  <a:cubicBezTo>
                    <a:pt x="50" y="16"/>
                    <a:pt x="50" y="16"/>
                    <a:pt x="50" y="16"/>
                  </a:cubicBezTo>
                  <a:cubicBezTo>
                    <a:pt x="47" y="14"/>
                    <a:pt x="47" y="14"/>
                    <a:pt x="47" y="14"/>
                  </a:cubicBezTo>
                  <a:cubicBezTo>
                    <a:pt x="46" y="13"/>
                    <a:pt x="46" y="13"/>
                    <a:pt x="46" y="13"/>
                  </a:cubicBezTo>
                  <a:cubicBezTo>
                    <a:pt x="45" y="13"/>
                    <a:pt x="45" y="13"/>
                    <a:pt x="45" y="13"/>
                  </a:cubicBezTo>
                  <a:cubicBezTo>
                    <a:pt x="42" y="13"/>
                    <a:pt x="42" y="13"/>
                    <a:pt x="42" y="13"/>
                  </a:cubicBezTo>
                  <a:cubicBezTo>
                    <a:pt x="36" y="14"/>
                    <a:pt x="36" y="14"/>
                    <a:pt x="36" y="14"/>
                  </a:cubicBezTo>
                  <a:cubicBezTo>
                    <a:pt x="34" y="14"/>
                    <a:pt x="34" y="14"/>
                    <a:pt x="34" y="14"/>
                  </a:cubicBezTo>
                  <a:cubicBezTo>
                    <a:pt x="32" y="13"/>
                    <a:pt x="32" y="13"/>
                    <a:pt x="32" y="13"/>
                  </a:cubicBezTo>
                  <a:cubicBezTo>
                    <a:pt x="32" y="12"/>
                    <a:pt x="32" y="12"/>
                    <a:pt x="32" y="12"/>
                  </a:cubicBezTo>
                  <a:cubicBezTo>
                    <a:pt x="32" y="11"/>
                    <a:pt x="32" y="11"/>
                    <a:pt x="32" y="11"/>
                  </a:cubicBezTo>
                  <a:cubicBezTo>
                    <a:pt x="33" y="11"/>
                    <a:pt x="33" y="11"/>
                    <a:pt x="33" y="11"/>
                  </a:cubicBezTo>
                  <a:cubicBezTo>
                    <a:pt x="33" y="10"/>
                    <a:pt x="33" y="10"/>
                    <a:pt x="33" y="10"/>
                  </a:cubicBezTo>
                  <a:cubicBezTo>
                    <a:pt x="31" y="8"/>
                    <a:pt x="31" y="8"/>
                    <a:pt x="31" y="8"/>
                  </a:cubicBezTo>
                  <a:cubicBezTo>
                    <a:pt x="30" y="8"/>
                    <a:pt x="30" y="8"/>
                    <a:pt x="30" y="8"/>
                  </a:cubicBezTo>
                  <a:cubicBezTo>
                    <a:pt x="27" y="8"/>
                    <a:pt x="27" y="8"/>
                    <a:pt x="27" y="8"/>
                  </a:cubicBezTo>
                  <a:cubicBezTo>
                    <a:pt x="26" y="7"/>
                    <a:pt x="26" y="7"/>
                    <a:pt x="26" y="7"/>
                  </a:cubicBezTo>
                  <a:cubicBezTo>
                    <a:pt x="25" y="7"/>
                    <a:pt x="25" y="7"/>
                    <a:pt x="25" y="7"/>
                  </a:cubicBezTo>
                  <a:cubicBezTo>
                    <a:pt x="24" y="8"/>
                    <a:pt x="24" y="8"/>
                    <a:pt x="24" y="8"/>
                  </a:cubicBezTo>
                  <a:cubicBezTo>
                    <a:pt x="23" y="6"/>
                    <a:pt x="23" y="6"/>
                    <a:pt x="23" y="6"/>
                  </a:cubicBezTo>
                  <a:cubicBezTo>
                    <a:pt x="23" y="4"/>
                    <a:pt x="23" y="4"/>
                    <a:pt x="23" y="4"/>
                  </a:cubicBezTo>
                  <a:cubicBezTo>
                    <a:pt x="22" y="2"/>
                    <a:pt x="22" y="2"/>
                    <a:pt x="22" y="2"/>
                  </a:cubicBezTo>
                  <a:cubicBezTo>
                    <a:pt x="22" y="2"/>
                    <a:pt x="22" y="2"/>
                    <a:pt x="22" y="2"/>
                  </a:cubicBezTo>
                  <a:cubicBezTo>
                    <a:pt x="20" y="3"/>
                    <a:pt x="20" y="3"/>
                    <a:pt x="20" y="3"/>
                  </a:cubicBezTo>
                  <a:cubicBezTo>
                    <a:pt x="18" y="5"/>
                    <a:pt x="18" y="5"/>
                    <a:pt x="18" y="5"/>
                  </a:cubicBezTo>
                  <a:cubicBezTo>
                    <a:pt x="19" y="6"/>
                    <a:pt x="19" y="6"/>
                    <a:pt x="19" y="6"/>
                  </a:cubicBezTo>
                  <a:cubicBezTo>
                    <a:pt x="19" y="7"/>
                    <a:pt x="19" y="7"/>
                    <a:pt x="19" y="7"/>
                  </a:cubicBezTo>
                  <a:cubicBezTo>
                    <a:pt x="21" y="6"/>
                    <a:pt x="21" y="6"/>
                    <a:pt x="21" y="6"/>
                  </a:cubicBezTo>
                  <a:cubicBezTo>
                    <a:pt x="22" y="6"/>
                    <a:pt x="22" y="6"/>
                    <a:pt x="22" y="6"/>
                  </a:cubicBezTo>
                  <a:cubicBezTo>
                    <a:pt x="23" y="7"/>
                    <a:pt x="23" y="7"/>
                    <a:pt x="23" y="7"/>
                  </a:cubicBezTo>
                  <a:cubicBezTo>
                    <a:pt x="22" y="8"/>
                    <a:pt x="22" y="8"/>
                    <a:pt x="22" y="8"/>
                  </a:cubicBezTo>
                  <a:cubicBezTo>
                    <a:pt x="21" y="8"/>
                    <a:pt x="21" y="8"/>
                    <a:pt x="21" y="8"/>
                  </a:cubicBezTo>
                  <a:cubicBezTo>
                    <a:pt x="20" y="8"/>
                    <a:pt x="20" y="8"/>
                    <a:pt x="20" y="8"/>
                  </a:cubicBezTo>
                  <a:cubicBezTo>
                    <a:pt x="20" y="7"/>
                    <a:pt x="20" y="7"/>
                    <a:pt x="20" y="7"/>
                  </a:cubicBezTo>
                  <a:cubicBezTo>
                    <a:pt x="19" y="8"/>
                    <a:pt x="19" y="8"/>
                    <a:pt x="19" y="8"/>
                  </a:cubicBezTo>
                  <a:cubicBezTo>
                    <a:pt x="19" y="8"/>
                    <a:pt x="19" y="8"/>
                    <a:pt x="19" y="8"/>
                  </a:cubicBezTo>
                  <a:cubicBezTo>
                    <a:pt x="18" y="9"/>
                    <a:pt x="18" y="9"/>
                    <a:pt x="18" y="9"/>
                  </a:cubicBezTo>
                  <a:cubicBezTo>
                    <a:pt x="15" y="9"/>
                    <a:pt x="15" y="9"/>
                    <a:pt x="15" y="9"/>
                  </a:cubicBezTo>
                  <a:cubicBezTo>
                    <a:pt x="12" y="11"/>
                    <a:pt x="12" y="11"/>
                    <a:pt x="12" y="11"/>
                  </a:cubicBezTo>
                  <a:cubicBezTo>
                    <a:pt x="11" y="12"/>
                    <a:pt x="11" y="12"/>
                    <a:pt x="11" y="12"/>
                  </a:cubicBezTo>
                  <a:cubicBezTo>
                    <a:pt x="11" y="13"/>
                    <a:pt x="11" y="13"/>
                    <a:pt x="11" y="13"/>
                  </a:cubicBezTo>
                  <a:cubicBezTo>
                    <a:pt x="12" y="14"/>
                    <a:pt x="12" y="14"/>
                    <a:pt x="12" y="14"/>
                  </a:cubicBezTo>
                  <a:cubicBezTo>
                    <a:pt x="12" y="17"/>
                    <a:pt x="12" y="17"/>
                    <a:pt x="12" y="17"/>
                  </a:cubicBezTo>
                  <a:cubicBezTo>
                    <a:pt x="12" y="18"/>
                    <a:pt x="12" y="18"/>
                    <a:pt x="12" y="18"/>
                  </a:cubicBezTo>
                  <a:cubicBezTo>
                    <a:pt x="13" y="20"/>
                    <a:pt x="13" y="20"/>
                    <a:pt x="13" y="20"/>
                  </a:cubicBezTo>
                  <a:cubicBezTo>
                    <a:pt x="12" y="22"/>
                    <a:pt x="12" y="22"/>
                    <a:pt x="12" y="22"/>
                  </a:cubicBezTo>
                  <a:cubicBezTo>
                    <a:pt x="10" y="23"/>
                    <a:pt x="10" y="23"/>
                    <a:pt x="10" y="23"/>
                  </a:cubicBezTo>
                  <a:cubicBezTo>
                    <a:pt x="9" y="23"/>
                    <a:pt x="9" y="23"/>
                    <a:pt x="9" y="23"/>
                  </a:cubicBezTo>
                  <a:cubicBezTo>
                    <a:pt x="9" y="21"/>
                    <a:pt x="9" y="21"/>
                    <a:pt x="9" y="21"/>
                  </a:cubicBezTo>
                  <a:cubicBezTo>
                    <a:pt x="7" y="19"/>
                    <a:pt x="7" y="19"/>
                    <a:pt x="7" y="19"/>
                  </a:cubicBezTo>
                  <a:cubicBezTo>
                    <a:pt x="7" y="18"/>
                    <a:pt x="7" y="18"/>
                    <a:pt x="7" y="18"/>
                  </a:cubicBezTo>
                  <a:cubicBezTo>
                    <a:pt x="8" y="17"/>
                    <a:pt x="8" y="17"/>
                    <a:pt x="8" y="17"/>
                  </a:cubicBezTo>
                  <a:cubicBezTo>
                    <a:pt x="8" y="16"/>
                    <a:pt x="8" y="16"/>
                    <a:pt x="8" y="16"/>
                  </a:cubicBezTo>
                  <a:cubicBezTo>
                    <a:pt x="11" y="14"/>
                    <a:pt x="11" y="14"/>
                    <a:pt x="11" y="14"/>
                  </a:cubicBezTo>
                  <a:cubicBezTo>
                    <a:pt x="11" y="12"/>
                    <a:pt x="11" y="12"/>
                    <a:pt x="11" y="12"/>
                  </a:cubicBezTo>
                  <a:cubicBezTo>
                    <a:pt x="10" y="11"/>
                    <a:pt x="10" y="11"/>
                    <a:pt x="10" y="11"/>
                  </a:cubicBezTo>
                  <a:cubicBezTo>
                    <a:pt x="10" y="10"/>
                    <a:pt x="10" y="10"/>
                    <a:pt x="10" y="10"/>
                  </a:cubicBezTo>
                  <a:cubicBezTo>
                    <a:pt x="10" y="9"/>
                    <a:pt x="10" y="9"/>
                    <a:pt x="10" y="9"/>
                  </a:cubicBezTo>
                  <a:cubicBezTo>
                    <a:pt x="9" y="9"/>
                    <a:pt x="9" y="9"/>
                    <a:pt x="9" y="9"/>
                  </a:cubicBezTo>
                  <a:cubicBezTo>
                    <a:pt x="9" y="8"/>
                    <a:pt x="9" y="8"/>
                    <a:pt x="9" y="8"/>
                  </a:cubicBezTo>
                  <a:cubicBezTo>
                    <a:pt x="9" y="7"/>
                    <a:pt x="9" y="7"/>
                    <a:pt x="9" y="7"/>
                  </a:cubicBezTo>
                  <a:cubicBezTo>
                    <a:pt x="10" y="6"/>
                    <a:pt x="10" y="6"/>
                    <a:pt x="10" y="6"/>
                  </a:cubicBezTo>
                  <a:cubicBezTo>
                    <a:pt x="12" y="6"/>
                    <a:pt x="12" y="6"/>
                    <a:pt x="12" y="6"/>
                  </a:cubicBezTo>
                  <a:cubicBezTo>
                    <a:pt x="13" y="4"/>
                    <a:pt x="13" y="4"/>
                    <a:pt x="13" y="4"/>
                  </a:cubicBezTo>
                  <a:cubicBezTo>
                    <a:pt x="12" y="4"/>
                    <a:pt x="12" y="4"/>
                    <a:pt x="12" y="4"/>
                  </a:cubicBezTo>
                  <a:cubicBezTo>
                    <a:pt x="12" y="4"/>
                    <a:pt x="12" y="4"/>
                    <a:pt x="12" y="4"/>
                  </a:cubicBezTo>
                  <a:cubicBezTo>
                    <a:pt x="9" y="6"/>
                    <a:pt x="9" y="6"/>
                    <a:pt x="9" y="6"/>
                  </a:cubicBezTo>
                  <a:cubicBezTo>
                    <a:pt x="7" y="9"/>
                    <a:pt x="7" y="9"/>
                    <a:pt x="7" y="9"/>
                  </a:cubicBezTo>
                  <a:cubicBezTo>
                    <a:pt x="6" y="9"/>
                    <a:pt x="6" y="9"/>
                    <a:pt x="6" y="9"/>
                  </a:cubicBezTo>
                  <a:cubicBezTo>
                    <a:pt x="5" y="10"/>
                    <a:pt x="5" y="10"/>
                    <a:pt x="5" y="10"/>
                  </a:cubicBezTo>
                  <a:cubicBezTo>
                    <a:pt x="4" y="11"/>
                    <a:pt x="4" y="11"/>
                    <a:pt x="4" y="11"/>
                  </a:cubicBezTo>
                  <a:cubicBezTo>
                    <a:pt x="3" y="12"/>
                    <a:pt x="3" y="12"/>
                    <a:pt x="3" y="12"/>
                  </a:cubicBezTo>
                  <a:cubicBezTo>
                    <a:pt x="1" y="15"/>
                    <a:pt x="1" y="15"/>
                    <a:pt x="1" y="15"/>
                  </a:cubicBezTo>
                  <a:cubicBezTo>
                    <a:pt x="1" y="16"/>
                    <a:pt x="1" y="16"/>
                    <a:pt x="1" y="16"/>
                  </a:cubicBezTo>
                  <a:cubicBezTo>
                    <a:pt x="1" y="17"/>
                    <a:pt x="1" y="17"/>
                    <a:pt x="1" y="17"/>
                  </a:cubicBezTo>
                  <a:cubicBezTo>
                    <a:pt x="1" y="19"/>
                    <a:pt x="1" y="19"/>
                    <a:pt x="1" y="19"/>
                  </a:cubicBezTo>
                  <a:cubicBezTo>
                    <a:pt x="0" y="21"/>
                    <a:pt x="0" y="21"/>
                    <a:pt x="0" y="21"/>
                  </a:cubicBezTo>
                  <a:cubicBezTo>
                    <a:pt x="0" y="22"/>
                    <a:pt x="0" y="22"/>
                    <a:pt x="0" y="22"/>
                  </a:cubicBezTo>
                  <a:cubicBezTo>
                    <a:pt x="1" y="22"/>
                    <a:pt x="1" y="22"/>
                    <a:pt x="1" y="22"/>
                  </a:cubicBezTo>
                  <a:cubicBezTo>
                    <a:pt x="2" y="22"/>
                    <a:pt x="2" y="22"/>
                    <a:pt x="2" y="22"/>
                  </a:cubicBezTo>
                  <a:cubicBezTo>
                    <a:pt x="5" y="26"/>
                    <a:pt x="5" y="26"/>
                    <a:pt x="5" y="26"/>
                  </a:cubicBezTo>
                  <a:cubicBezTo>
                    <a:pt x="6" y="28"/>
                    <a:pt x="6" y="28"/>
                    <a:pt x="6" y="28"/>
                  </a:cubicBezTo>
                  <a:cubicBezTo>
                    <a:pt x="6" y="29"/>
                    <a:pt x="6" y="29"/>
                    <a:pt x="6" y="29"/>
                  </a:cubicBezTo>
                  <a:cubicBezTo>
                    <a:pt x="5" y="31"/>
                    <a:pt x="5" y="31"/>
                    <a:pt x="5" y="31"/>
                  </a:cubicBezTo>
                  <a:cubicBezTo>
                    <a:pt x="5" y="31"/>
                    <a:pt x="5" y="31"/>
                    <a:pt x="5" y="31"/>
                  </a:cubicBezTo>
                  <a:cubicBezTo>
                    <a:pt x="5" y="32"/>
                    <a:pt x="5" y="32"/>
                    <a:pt x="5" y="32"/>
                  </a:cubicBezTo>
                  <a:cubicBezTo>
                    <a:pt x="5" y="33"/>
                    <a:pt x="5" y="33"/>
                    <a:pt x="5" y="33"/>
                  </a:cubicBezTo>
                  <a:cubicBezTo>
                    <a:pt x="7" y="34"/>
                    <a:pt x="7" y="34"/>
                    <a:pt x="7" y="34"/>
                  </a:cubicBezTo>
                  <a:cubicBezTo>
                    <a:pt x="8" y="35"/>
                    <a:pt x="8" y="35"/>
                    <a:pt x="8" y="35"/>
                  </a:cubicBezTo>
                  <a:cubicBezTo>
                    <a:pt x="9" y="35"/>
                    <a:pt x="9" y="35"/>
                    <a:pt x="9" y="35"/>
                  </a:cubicBezTo>
                  <a:cubicBezTo>
                    <a:pt x="11" y="36"/>
                    <a:pt x="11" y="36"/>
                    <a:pt x="11" y="36"/>
                  </a:cubicBezTo>
                  <a:cubicBezTo>
                    <a:pt x="12" y="35"/>
                    <a:pt x="12" y="35"/>
                    <a:pt x="12" y="35"/>
                  </a:cubicBezTo>
                  <a:cubicBezTo>
                    <a:pt x="13" y="35"/>
                    <a:pt x="13" y="35"/>
                    <a:pt x="13" y="35"/>
                  </a:cubicBezTo>
                  <a:cubicBezTo>
                    <a:pt x="15" y="36"/>
                    <a:pt x="15" y="36"/>
                    <a:pt x="15" y="36"/>
                  </a:cubicBezTo>
                  <a:cubicBezTo>
                    <a:pt x="15" y="35"/>
                    <a:pt x="15" y="35"/>
                    <a:pt x="15" y="35"/>
                  </a:cubicBezTo>
                  <a:cubicBezTo>
                    <a:pt x="17" y="35"/>
                    <a:pt x="17" y="35"/>
                    <a:pt x="17" y="35"/>
                  </a:cubicBezTo>
                  <a:cubicBezTo>
                    <a:pt x="19" y="35"/>
                    <a:pt x="19" y="35"/>
                    <a:pt x="19" y="35"/>
                  </a:cubicBezTo>
                  <a:cubicBezTo>
                    <a:pt x="20" y="36"/>
                    <a:pt x="20" y="36"/>
                    <a:pt x="20" y="36"/>
                  </a:cubicBezTo>
                  <a:cubicBezTo>
                    <a:pt x="25" y="41"/>
                    <a:pt x="25" y="41"/>
                    <a:pt x="25" y="41"/>
                  </a:cubicBezTo>
                  <a:cubicBezTo>
                    <a:pt x="27" y="40"/>
                    <a:pt x="27" y="40"/>
                    <a:pt x="27" y="40"/>
                  </a:cubicBezTo>
                  <a:cubicBezTo>
                    <a:pt x="27" y="41"/>
                    <a:pt x="27" y="41"/>
                    <a:pt x="27" y="41"/>
                  </a:cubicBezTo>
                  <a:cubicBezTo>
                    <a:pt x="28" y="40"/>
                    <a:pt x="28" y="40"/>
                    <a:pt x="28" y="40"/>
                  </a:cubicBezTo>
                  <a:cubicBezTo>
                    <a:pt x="29" y="41"/>
                    <a:pt x="29" y="41"/>
                    <a:pt x="29" y="41"/>
                  </a:cubicBezTo>
                  <a:cubicBezTo>
                    <a:pt x="30" y="41"/>
                    <a:pt x="30" y="41"/>
                    <a:pt x="30" y="41"/>
                  </a:cubicBezTo>
                  <a:cubicBezTo>
                    <a:pt x="31" y="41"/>
                    <a:pt x="31" y="41"/>
                    <a:pt x="31" y="41"/>
                  </a:cubicBezTo>
                  <a:cubicBezTo>
                    <a:pt x="32" y="41"/>
                    <a:pt x="32" y="41"/>
                    <a:pt x="32" y="41"/>
                  </a:cubicBezTo>
                  <a:cubicBezTo>
                    <a:pt x="34" y="41"/>
                    <a:pt x="34" y="41"/>
                    <a:pt x="34" y="41"/>
                  </a:cubicBezTo>
                  <a:cubicBezTo>
                    <a:pt x="34" y="40"/>
                    <a:pt x="34" y="40"/>
                    <a:pt x="34" y="40"/>
                  </a:cubicBezTo>
                  <a:cubicBezTo>
                    <a:pt x="35" y="40"/>
                    <a:pt x="35" y="40"/>
                    <a:pt x="35" y="40"/>
                  </a:cubicBezTo>
                  <a:cubicBezTo>
                    <a:pt x="36" y="41"/>
                    <a:pt x="36" y="41"/>
                    <a:pt x="36" y="41"/>
                  </a:cubicBezTo>
                  <a:cubicBezTo>
                    <a:pt x="37" y="43"/>
                    <a:pt x="37" y="43"/>
                    <a:pt x="37" y="43"/>
                  </a:cubicBezTo>
                  <a:cubicBezTo>
                    <a:pt x="36" y="44"/>
                    <a:pt x="36" y="44"/>
                    <a:pt x="36" y="44"/>
                  </a:cubicBezTo>
                  <a:cubicBezTo>
                    <a:pt x="36" y="45"/>
                    <a:pt x="36" y="45"/>
                    <a:pt x="36" y="45"/>
                  </a:cubicBezTo>
                  <a:cubicBezTo>
                    <a:pt x="36" y="46"/>
                    <a:pt x="36" y="46"/>
                    <a:pt x="36" y="46"/>
                  </a:cubicBezTo>
                  <a:cubicBezTo>
                    <a:pt x="34" y="47"/>
                    <a:pt x="34" y="47"/>
                    <a:pt x="34" y="47"/>
                  </a:cubicBezTo>
                  <a:cubicBezTo>
                    <a:pt x="34" y="48"/>
                    <a:pt x="34" y="48"/>
                    <a:pt x="34" y="48"/>
                  </a:cubicBezTo>
                  <a:cubicBezTo>
                    <a:pt x="34" y="50"/>
                    <a:pt x="34" y="50"/>
                    <a:pt x="34" y="50"/>
                  </a:cubicBezTo>
                  <a:cubicBezTo>
                    <a:pt x="34" y="51"/>
                    <a:pt x="34" y="51"/>
                    <a:pt x="34" y="51"/>
                  </a:cubicBezTo>
                  <a:cubicBezTo>
                    <a:pt x="34" y="52"/>
                    <a:pt x="34" y="52"/>
                    <a:pt x="34" y="52"/>
                  </a:cubicBezTo>
                  <a:cubicBezTo>
                    <a:pt x="34" y="54"/>
                    <a:pt x="34" y="54"/>
                    <a:pt x="34" y="54"/>
                  </a:cubicBezTo>
                  <a:cubicBezTo>
                    <a:pt x="34" y="55"/>
                    <a:pt x="34" y="55"/>
                    <a:pt x="34" y="55"/>
                  </a:cubicBezTo>
                  <a:cubicBezTo>
                    <a:pt x="34" y="56"/>
                    <a:pt x="34" y="56"/>
                    <a:pt x="34" y="56"/>
                  </a:cubicBezTo>
                  <a:cubicBezTo>
                    <a:pt x="36" y="59"/>
                    <a:pt x="36" y="59"/>
                    <a:pt x="36" y="59"/>
                  </a:cubicBezTo>
                  <a:cubicBezTo>
                    <a:pt x="34" y="63"/>
                    <a:pt x="34" y="63"/>
                    <a:pt x="34" y="63"/>
                  </a:cubicBezTo>
                  <a:cubicBezTo>
                    <a:pt x="34" y="64"/>
                    <a:pt x="34" y="64"/>
                    <a:pt x="34" y="64"/>
                  </a:cubicBezTo>
                  <a:cubicBezTo>
                    <a:pt x="35" y="64"/>
                    <a:pt x="35" y="64"/>
                    <a:pt x="35" y="64"/>
                  </a:cubicBezTo>
                  <a:cubicBezTo>
                    <a:pt x="35" y="64"/>
                    <a:pt x="35" y="64"/>
                    <a:pt x="35" y="64"/>
                  </a:cubicBezTo>
                  <a:cubicBezTo>
                    <a:pt x="35" y="64"/>
                    <a:pt x="35" y="64"/>
                    <a:pt x="35" y="64"/>
                  </a:cubicBezTo>
                  <a:cubicBezTo>
                    <a:pt x="36" y="65"/>
                    <a:pt x="36" y="65"/>
                    <a:pt x="36" y="65"/>
                  </a:cubicBezTo>
                  <a:cubicBezTo>
                    <a:pt x="36" y="65"/>
                    <a:pt x="36" y="65"/>
                    <a:pt x="36" y="65"/>
                  </a:cubicBezTo>
                  <a:cubicBezTo>
                    <a:pt x="37" y="67"/>
                    <a:pt x="37" y="67"/>
                    <a:pt x="37" y="67"/>
                  </a:cubicBezTo>
                  <a:cubicBezTo>
                    <a:pt x="37" y="67"/>
                    <a:pt x="37" y="67"/>
                    <a:pt x="37" y="67"/>
                  </a:cubicBezTo>
                  <a:cubicBezTo>
                    <a:pt x="37" y="69"/>
                    <a:pt x="37" y="69"/>
                    <a:pt x="37" y="69"/>
                  </a:cubicBezTo>
                  <a:cubicBezTo>
                    <a:pt x="39" y="72"/>
                    <a:pt x="39" y="72"/>
                    <a:pt x="39" y="72"/>
                  </a:cubicBezTo>
                  <a:cubicBezTo>
                    <a:pt x="39" y="73"/>
                    <a:pt x="39" y="73"/>
                    <a:pt x="39" y="73"/>
                  </a:cubicBezTo>
                  <a:cubicBezTo>
                    <a:pt x="39" y="73"/>
                    <a:pt x="39" y="73"/>
                    <a:pt x="39" y="73"/>
                  </a:cubicBezTo>
                  <a:close/>
                  <a:moveTo>
                    <a:pt x="30" y="2"/>
                  </a:moveTo>
                  <a:cubicBezTo>
                    <a:pt x="32" y="2"/>
                    <a:pt x="32" y="2"/>
                    <a:pt x="32" y="2"/>
                  </a:cubicBezTo>
                  <a:cubicBezTo>
                    <a:pt x="33" y="3"/>
                    <a:pt x="33" y="3"/>
                    <a:pt x="33" y="3"/>
                  </a:cubicBezTo>
                  <a:cubicBezTo>
                    <a:pt x="32" y="4"/>
                    <a:pt x="32" y="4"/>
                    <a:pt x="32" y="4"/>
                  </a:cubicBezTo>
                  <a:cubicBezTo>
                    <a:pt x="32" y="3"/>
                    <a:pt x="32" y="3"/>
                    <a:pt x="32" y="3"/>
                  </a:cubicBezTo>
                  <a:cubicBezTo>
                    <a:pt x="31" y="3"/>
                    <a:pt x="31" y="3"/>
                    <a:pt x="31" y="3"/>
                  </a:cubicBezTo>
                  <a:cubicBezTo>
                    <a:pt x="30" y="2"/>
                    <a:pt x="30" y="2"/>
                    <a:pt x="30" y="2"/>
                  </a:cubicBezTo>
                  <a:close/>
                  <a:moveTo>
                    <a:pt x="26" y="1"/>
                  </a:moveTo>
                  <a:cubicBezTo>
                    <a:pt x="27" y="2"/>
                    <a:pt x="27" y="2"/>
                    <a:pt x="27" y="2"/>
                  </a:cubicBezTo>
                  <a:cubicBezTo>
                    <a:pt x="28" y="3"/>
                    <a:pt x="28" y="3"/>
                    <a:pt x="28" y="3"/>
                  </a:cubicBezTo>
                  <a:cubicBezTo>
                    <a:pt x="28" y="3"/>
                    <a:pt x="28" y="3"/>
                    <a:pt x="28" y="3"/>
                  </a:cubicBezTo>
                  <a:cubicBezTo>
                    <a:pt x="26" y="3"/>
                    <a:pt x="26" y="3"/>
                    <a:pt x="26" y="3"/>
                  </a:cubicBezTo>
                  <a:cubicBezTo>
                    <a:pt x="26" y="2"/>
                    <a:pt x="26" y="2"/>
                    <a:pt x="26" y="2"/>
                  </a:cubicBezTo>
                  <a:cubicBezTo>
                    <a:pt x="26" y="1"/>
                    <a:pt x="26" y="1"/>
                    <a:pt x="26" y="1"/>
                  </a:cubicBezTo>
                  <a:close/>
                  <a:moveTo>
                    <a:pt x="20" y="0"/>
                  </a:moveTo>
                  <a:cubicBezTo>
                    <a:pt x="21" y="1"/>
                    <a:pt x="21" y="1"/>
                    <a:pt x="21" y="1"/>
                  </a:cubicBezTo>
                  <a:cubicBezTo>
                    <a:pt x="22" y="1"/>
                    <a:pt x="22" y="1"/>
                    <a:pt x="22" y="1"/>
                  </a:cubicBezTo>
                  <a:cubicBezTo>
                    <a:pt x="21" y="0"/>
                    <a:pt x="21" y="0"/>
                    <a:pt x="21" y="0"/>
                  </a:cubicBezTo>
                  <a:cubicBezTo>
                    <a:pt x="20" y="0"/>
                    <a:pt x="20" y="0"/>
                    <a:pt x="20" y="0"/>
                  </a:cubicBezTo>
                  <a:close/>
                  <a:moveTo>
                    <a:pt x="56" y="10"/>
                  </a:moveTo>
                  <a:cubicBezTo>
                    <a:pt x="57" y="9"/>
                    <a:pt x="57" y="9"/>
                    <a:pt x="57" y="9"/>
                  </a:cubicBezTo>
                  <a:cubicBezTo>
                    <a:pt x="57" y="10"/>
                    <a:pt x="57" y="10"/>
                    <a:pt x="57" y="10"/>
                  </a:cubicBezTo>
                  <a:cubicBezTo>
                    <a:pt x="59" y="9"/>
                    <a:pt x="59" y="9"/>
                    <a:pt x="59" y="9"/>
                  </a:cubicBezTo>
                  <a:cubicBezTo>
                    <a:pt x="60" y="10"/>
                    <a:pt x="60" y="10"/>
                    <a:pt x="60" y="10"/>
                  </a:cubicBezTo>
                  <a:cubicBezTo>
                    <a:pt x="59" y="11"/>
                    <a:pt x="59" y="11"/>
                    <a:pt x="59" y="11"/>
                  </a:cubicBezTo>
                  <a:cubicBezTo>
                    <a:pt x="58" y="11"/>
                    <a:pt x="58" y="11"/>
                    <a:pt x="58" y="11"/>
                  </a:cubicBezTo>
                  <a:cubicBezTo>
                    <a:pt x="56" y="11"/>
                    <a:pt x="56" y="11"/>
                    <a:pt x="56" y="11"/>
                  </a:cubicBezTo>
                  <a:cubicBezTo>
                    <a:pt x="56" y="10"/>
                    <a:pt x="56" y="10"/>
                    <a:pt x="56"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3" name="Freeform 191"/>
            <p:cNvSpPr>
              <a:spLocks/>
            </p:cNvSpPr>
            <p:nvPr/>
          </p:nvSpPr>
          <p:spPr bwMode="auto">
            <a:xfrm>
              <a:off x="2440674" y="4303066"/>
              <a:ext cx="311921" cy="440073"/>
            </a:xfrm>
            <a:custGeom>
              <a:avLst/>
              <a:gdLst>
                <a:gd name="T0" fmla="*/ 105 w 129"/>
                <a:gd name="T1" fmla="*/ 150 h 182"/>
                <a:gd name="T2" fmla="*/ 104 w 129"/>
                <a:gd name="T3" fmla="*/ 131 h 182"/>
                <a:gd name="T4" fmla="*/ 104 w 129"/>
                <a:gd name="T5" fmla="*/ 124 h 182"/>
                <a:gd name="T6" fmla="*/ 114 w 129"/>
                <a:gd name="T7" fmla="*/ 116 h 182"/>
                <a:gd name="T8" fmla="*/ 122 w 129"/>
                <a:gd name="T9" fmla="*/ 114 h 182"/>
                <a:gd name="T10" fmla="*/ 129 w 129"/>
                <a:gd name="T11" fmla="*/ 122 h 182"/>
                <a:gd name="T12" fmla="*/ 124 w 129"/>
                <a:gd name="T13" fmla="*/ 109 h 182"/>
                <a:gd name="T14" fmla="*/ 121 w 129"/>
                <a:gd name="T15" fmla="*/ 107 h 182"/>
                <a:gd name="T16" fmla="*/ 121 w 129"/>
                <a:gd name="T17" fmla="*/ 90 h 182"/>
                <a:gd name="T18" fmla="*/ 121 w 129"/>
                <a:gd name="T19" fmla="*/ 78 h 182"/>
                <a:gd name="T20" fmla="*/ 124 w 129"/>
                <a:gd name="T21" fmla="*/ 68 h 182"/>
                <a:gd name="T22" fmla="*/ 116 w 129"/>
                <a:gd name="T23" fmla="*/ 68 h 182"/>
                <a:gd name="T24" fmla="*/ 109 w 129"/>
                <a:gd name="T25" fmla="*/ 66 h 182"/>
                <a:gd name="T26" fmla="*/ 88 w 129"/>
                <a:gd name="T27" fmla="*/ 58 h 182"/>
                <a:gd name="T28" fmla="*/ 78 w 129"/>
                <a:gd name="T29" fmla="*/ 58 h 182"/>
                <a:gd name="T30" fmla="*/ 71 w 129"/>
                <a:gd name="T31" fmla="*/ 51 h 182"/>
                <a:gd name="T32" fmla="*/ 66 w 129"/>
                <a:gd name="T33" fmla="*/ 36 h 182"/>
                <a:gd name="T34" fmla="*/ 65 w 129"/>
                <a:gd name="T35" fmla="*/ 27 h 182"/>
                <a:gd name="T36" fmla="*/ 71 w 129"/>
                <a:gd name="T37" fmla="*/ 15 h 182"/>
                <a:gd name="T38" fmla="*/ 83 w 129"/>
                <a:gd name="T39" fmla="*/ 5 h 182"/>
                <a:gd name="T40" fmla="*/ 87 w 129"/>
                <a:gd name="T41" fmla="*/ 2 h 182"/>
                <a:gd name="T42" fmla="*/ 78 w 129"/>
                <a:gd name="T43" fmla="*/ 2 h 182"/>
                <a:gd name="T44" fmla="*/ 75 w 129"/>
                <a:gd name="T45" fmla="*/ 5 h 182"/>
                <a:gd name="T46" fmla="*/ 61 w 129"/>
                <a:gd name="T47" fmla="*/ 12 h 182"/>
                <a:gd name="T48" fmla="*/ 54 w 129"/>
                <a:gd name="T49" fmla="*/ 15 h 182"/>
                <a:gd name="T50" fmla="*/ 51 w 129"/>
                <a:gd name="T51" fmla="*/ 15 h 182"/>
                <a:gd name="T52" fmla="*/ 43 w 129"/>
                <a:gd name="T53" fmla="*/ 17 h 182"/>
                <a:gd name="T54" fmla="*/ 37 w 129"/>
                <a:gd name="T55" fmla="*/ 27 h 182"/>
                <a:gd name="T56" fmla="*/ 34 w 129"/>
                <a:gd name="T57" fmla="*/ 32 h 182"/>
                <a:gd name="T58" fmla="*/ 26 w 129"/>
                <a:gd name="T59" fmla="*/ 41 h 182"/>
                <a:gd name="T60" fmla="*/ 26 w 129"/>
                <a:gd name="T61" fmla="*/ 49 h 182"/>
                <a:gd name="T62" fmla="*/ 20 w 129"/>
                <a:gd name="T63" fmla="*/ 44 h 182"/>
                <a:gd name="T64" fmla="*/ 19 w 129"/>
                <a:gd name="T65" fmla="*/ 46 h 182"/>
                <a:gd name="T66" fmla="*/ 14 w 129"/>
                <a:gd name="T67" fmla="*/ 56 h 182"/>
                <a:gd name="T68" fmla="*/ 17 w 129"/>
                <a:gd name="T69" fmla="*/ 65 h 182"/>
                <a:gd name="T70" fmla="*/ 17 w 129"/>
                <a:gd name="T71" fmla="*/ 70 h 182"/>
                <a:gd name="T72" fmla="*/ 17 w 129"/>
                <a:gd name="T73" fmla="*/ 77 h 182"/>
                <a:gd name="T74" fmla="*/ 17 w 129"/>
                <a:gd name="T75" fmla="*/ 90 h 182"/>
                <a:gd name="T76" fmla="*/ 22 w 129"/>
                <a:gd name="T77" fmla="*/ 94 h 182"/>
                <a:gd name="T78" fmla="*/ 15 w 129"/>
                <a:gd name="T79" fmla="*/ 105 h 182"/>
                <a:gd name="T80" fmla="*/ 2 w 129"/>
                <a:gd name="T81" fmla="*/ 119 h 182"/>
                <a:gd name="T82" fmla="*/ 14 w 129"/>
                <a:gd name="T83" fmla="*/ 128 h 182"/>
                <a:gd name="T84" fmla="*/ 24 w 129"/>
                <a:gd name="T85" fmla="*/ 136 h 182"/>
                <a:gd name="T86" fmla="*/ 31 w 129"/>
                <a:gd name="T87" fmla="*/ 133 h 182"/>
                <a:gd name="T88" fmla="*/ 39 w 129"/>
                <a:gd name="T89" fmla="*/ 136 h 182"/>
                <a:gd name="T90" fmla="*/ 48 w 129"/>
                <a:gd name="T91" fmla="*/ 140 h 182"/>
                <a:gd name="T92" fmla="*/ 53 w 129"/>
                <a:gd name="T93" fmla="*/ 150 h 182"/>
                <a:gd name="T94" fmla="*/ 63 w 129"/>
                <a:gd name="T95" fmla="*/ 158 h 182"/>
                <a:gd name="T96" fmla="*/ 68 w 129"/>
                <a:gd name="T97" fmla="*/ 163 h 182"/>
                <a:gd name="T98" fmla="*/ 80 w 129"/>
                <a:gd name="T99" fmla="*/ 162 h 182"/>
                <a:gd name="T100" fmla="*/ 90 w 129"/>
                <a:gd name="T101" fmla="*/ 162 h 182"/>
                <a:gd name="T102" fmla="*/ 88 w 129"/>
                <a:gd name="T103" fmla="*/ 177 h 182"/>
                <a:gd name="T104" fmla="*/ 97 w 129"/>
                <a:gd name="T105"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9" h="182">
                  <a:moveTo>
                    <a:pt x="97" y="182"/>
                  </a:moveTo>
                  <a:lnTo>
                    <a:pt x="99" y="177"/>
                  </a:lnTo>
                  <a:lnTo>
                    <a:pt x="104" y="155"/>
                  </a:lnTo>
                  <a:lnTo>
                    <a:pt x="104" y="153"/>
                  </a:lnTo>
                  <a:lnTo>
                    <a:pt x="105" y="150"/>
                  </a:lnTo>
                  <a:lnTo>
                    <a:pt x="102" y="145"/>
                  </a:lnTo>
                  <a:lnTo>
                    <a:pt x="99" y="141"/>
                  </a:lnTo>
                  <a:lnTo>
                    <a:pt x="97" y="140"/>
                  </a:lnTo>
                  <a:lnTo>
                    <a:pt x="95" y="133"/>
                  </a:lnTo>
                  <a:lnTo>
                    <a:pt x="104" y="131"/>
                  </a:lnTo>
                  <a:lnTo>
                    <a:pt x="105" y="133"/>
                  </a:lnTo>
                  <a:lnTo>
                    <a:pt x="105" y="131"/>
                  </a:lnTo>
                  <a:lnTo>
                    <a:pt x="105" y="129"/>
                  </a:lnTo>
                  <a:lnTo>
                    <a:pt x="105" y="128"/>
                  </a:lnTo>
                  <a:lnTo>
                    <a:pt x="104" y="124"/>
                  </a:lnTo>
                  <a:lnTo>
                    <a:pt x="100" y="124"/>
                  </a:lnTo>
                  <a:lnTo>
                    <a:pt x="99" y="121"/>
                  </a:lnTo>
                  <a:lnTo>
                    <a:pt x="100" y="117"/>
                  </a:lnTo>
                  <a:lnTo>
                    <a:pt x="112" y="117"/>
                  </a:lnTo>
                  <a:lnTo>
                    <a:pt x="114" y="116"/>
                  </a:lnTo>
                  <a:lnTo>
                    <a:pt x="116" y="116"/>
                  </a:lnTo>
                  <a:lnTo>
                    <a:pt x="117" y="117"/>
                  </a:lnTo>
                  <a:lnTo>
                    <a:pt x="117" y="117"/>
                  </a:lnTo>
                  <a:lnTo>
                    <a:pt x="121" y="116"/>
                  </a:lnTo>
                  <a:lnTo>
                    <a:pt x="122" y="114"/>
                  </a:lnTo>
                  <a:lnTo>
                    <a:pt x="124" y="116"/>
                  </a:lnTo>
                  <a:lnTo>
                    <a:pt x="126" y="117"/>
                  </a:lnTo>
                  <a:lnTo>
                    <a:pt x="126" y="121"/>
                  </a:lnTo>
                  <a:lnTo>
                    <a:pt x="126" y="122"/>
                  </a:lnTo>
                  <a:lnTo>
                    <a:pt x="129" y="122"/>
                  </a:lnTo>
                  <a:lnTo>
                    <a:pt x="129" y="121"/>
                  </a:lnTo>
                  <a:lnTo>
                    <a:pt x="126" y="116"/>
                  </a:lnTo>
                  <a:lnTo>
                    <a:pt x="126" y="112"/>
                  </a:lnTo>
                  <a:lnTo>
                    <a:pt x="126" y="112"/>
                  </a:lnTo>
                  <a:lnTo>
                    <a:pt x="124" y="109"/>
                  </a:lnTo>
                  <a:lnTo>
                    <a:pt x="124" y="109"/>
                  </a:lnTo>
                  <a:lnTo>
                    <a:pt x="122" y="107"/>
                  </a:lnTo>
                  <a:lnTo>
                    <a:pt x="122" y="107"/>
                  </a:lnTo>
                  <a:lnTo>
                    <a:pt x="122" y="107"/>
                  </a:lnTo>
                  <a:lnTo>
                    <a:pt x="121" y="107"/>
                  </a:lnTo>
                  <a:lnTo>
                    <a:pt x="121" y="105"/>
                  </a:lnTo>
                  <a:lnTo>
                    <a:pt x="124" y="99"/>
                  </a:lnTo>
                  <a:lnTo>
                    <a:pt x="121" y="94"/>
                  </a:lnTo>
                  <a:lnTo>
                    <a:pt x="121" y="92"/>
                  </a:lnTo>
                  <a:lnTo>
                    <a:pt x="121" y="90"/>
                  </a:lnTo>
                  <a:lnTo>
                    <a:pt x="121" y="87"/>
                  </a:lnTo>
                  <a:lnTo>
                    <a:pt x="121" y="85"/>
                  </a:lnTo>
                  <a:lnTo>
                    <a:pt x="121" y="83"/>
                  </a:lnTo>
                  <a:lnTo>
                    <a:pt x="121" y="80"/>
                  </a:lnTo>
                  <a:lnTo>
                    <a:pt x="121" y="78"/>
                  </a:lnTo>
                  <a:lnTo>
                    <a:pt x="124" y="77"/>
                  </a:lnTo>
                  <a:lnTo>
                    <a:pt x="124" y="75"/>
                  </a:lnTo>
                  <a:lnTo>
                    <a:pt x="124" y="73"/>
                  </a:lnTo>
                  <a:lnTo>
                    <a:pt x="126" y="71"/>
                  </a:lnTo>
                  <a:lnTo>
                    <a:pt x="124" y="68"/>
                  </a:lnTo>
                  <a:lnTo>
                    <a:pt x="122" y="66"/>
                  </a:lnTo>
                  <a:lnTo>
                    <a:pt x="121" y="66"/>
                  </a:lnTo>
                  <a:lnTo>
                    <a:pt x="121" y="68"/>
                  </a:lnTo>
                  <a:lnTo>
                    <a:pt x="117" y="68"/>
                  </a:lnTo>
                  <a:lnTo>
                    <a:pt x="116" y="68"/>
                  </a:lnTo>
                  <a:lnTo>
                    <a:pt x="114" y="68"/>
                  </a:lnTo>
                  <a:lnTo>
                    <a:pt x="112" y="68"/>
                  </a:lnTo>
                  <a:lnTo>
                    <a:pt x="111" y="66"/>
                  </a:lnTo>
                  <a:lnTo>
                    <a:pt x="109" y="68"/>
                  </a:lnTo>
                  <a:lnTo>
                    <a:pt x="109" y="66"/>
                  </a:lnTo>
                  <a:lnTo>
                    <a:pt x="105" y="68"/>
                  </a:lnTo>
                  <a:lnTo>
                    <a:pt x="97" y="60"/>
                  </a:lnTo>
                  <a:lnTo>
                    <a:pt x="95" y="58"/>
                  </a:lnTo>
                  <a:lnTo>
                    <a:pt x="92" y="58"/>
                  </a:lnTo>
                  <a:lnTo>
                    <a:pt x="88" y="58"/>
                  </a:lnTo>
                  <a:lnTo>
                    <a:pt x="88" y="60"/>
                  </a:lnTo>
                  <a:lnTo>
                    <a:pt x="85" y="58"/>
                  </a:lnTo>
                  <a:lnTo>
                    <a:pt x="83" y="58"/>
                  </a:lnTo>
                  <a:lnTo>
                    <a:pt x="82" y="60"/>
                  </a:lnTo>
                  <a:lnTo>
                    <a:pt x="78" y="58"/>
                  </a:lnTo>
                  <a:lnTo>
                    <a:pt x="77" y="58"/>
                  </a:lnTo>
                  <a:lnTo>
                    <a:pt x="75" y="56"/>
                  </a:lnTo>
                  <a:lnTo>
                    <a:pt x="71" y="54"/>
                  </a:lnTo>
                  <a:lnTo>
                    <a:pt x="71" y="53"/>
                  </a:lnTo>
                  <a:lnTo>
                    <a:pt x="71" y="51"/>
                  </a:lnTo>
                  <a:lnTo>
                    <a:pt x="71" y="51"/>
                  </a:lnTo>
                  <a:lnTo>
                    <a:pt x="73" y="48"/>
                  </a:lnTo>
                  <a:lnTo>
                    <a:pt x="73" y="46"/>
                  </a:lnTo>
                  <a:lnTo>
                    <a:pt x="71" y="43"/>
                  </a:lnTo>
                  <a:lnTo>
                    <a:pt x="66" y="36"/>
                  </a:lnTo>
                  <a:lnTo>
                    <a:pt x="65" y="36"/>
                  </a:lnTo>
                  <a:lnTo>
                    <a:pt x="63" y="36"/>
                  </a:lnTo>
                  <a:lnTo>
                    <a:pt x="63" y="34"/>
                  </a:lnTo>
                  <a:lnTo>
                    <a:pt x="65" y="31"/>
                  </a:lnTo>
                  <a:lnTo>
                    <a:pt x="65" y="27"/>
                  </a:lnTo>
                  <a:lnTo>
                    <a:pt x="65" y="26"/>
                  </a:lnTo>
                  <a:lnTo>
                    <a:pt x="65" y="24"/>
                  </a:lnTo>
                  <a:lnTo>
                    <a:pt x="68" y="19"/>
                  </a:lnTo>
                  <a:lnTo>
                    <a:pt x="70" y="17"/>
                  </a:lnTo>
                  <a:lnTo>
                    <a:pt x="71" y="15"/>
                  </a:lnTo>
                  <a:lnTo>
                    <a:pt x="73" y="14"/>
                  </a:lnTo>
                  <a:lnTo>
                    <a:pt x="75" y="14"/>
                  </a:lnTo>
                  <a:lnTo>
                    <a:pt x="78" y="9"/>
                  </a:lnTo>
                  <a:lnTo>
                    <a:pt x="83" y="5"/>
                  </a:lnTo>
                  <a:lnTo>
                    <a:pt x="83" y="5"/>
                  </a:lnTo>
                  <a:lnTo>
                    <a:pt x="85" y="5"/>
                  </a:lnTo>
                  <a:lnTo>
                    <a:pt x="85" y="5"/>
                  </a:lnTo>
                  <a:lnTo>
                    <a:pt x="87" y="5"/>
                  </a:lnTo>
                  <a:lnTo>
                    <a:pt x="87" y="3"/>
                  </a:lnTo>
                  <a:lnTo>
                    <a:pt x="87" y="2"/>
                  </a:lnTo>
                  <a:lnTo>
                    <a:pt x="82" y="0"/>
                  </a:lnTo>
                  <a:lnTo>
                    <a:pt x="80" y="0"/>
                  </a:lnTo>
                  <a:lnTo>
                    <a:pt x="80" y="0"/>
                  </a:lnTo>
                  <a:lnTo>
                    <a:pt x="80" y="2"/>
                  </a:lnTo>
                  <a:lnTo>
                    <a:pt x="78" y="2"/>
                  </a:lnTo>
                  <a:lnTo>
                    <a:pt x="78" y="2"/>
                  </a:lnTo>
                  <a:lnTo>
                    <a:pt x="77" y="2"/>
                  </a:lnTo>
                  <a:lnTo>
                    <a:pt x="75" y="2"/>
                  </a:lnTo>
                  <a:lnTo>
                    <a:pt x="73" y="3"/>
                  </a:lnTo>
                  <a:lnTo>
                    <a:pt x="75" y="5"/>
                  </a:lnTo>
                  <a:lnTo>
                    <a:pt x="73" y="5"/>
                  </a:lnTo>
                  <a:lnTo>
                    <a:pt x="71" y="7"/>
                  </a:lnTo>
                  <a:lnTo>
                    <a:pt x="66" y="9"/>
                  </a:lnTo>
                  <a:lnTo>
                    <a:pt x="65" y="10"/>
                  </a:lnTo>
                  <a:lnTo>
                    <a:pt x="61" y="12"/>
                  </a:lnTo>
                  <a:lnTo>
                    <a:pt x="58" y="12"/>
                  </a:lnTo>
                  <a:lnTo>
                    <a:pt x="54" y="12"/>
                  </a:lnTo>
                  <a:lnTo>
                    <a:pt x="53" y="12"/>
                  </a:lnTo>
                  <a:lnTo>
                    <a:pt x="53" y="14"/>
                  </a:lnTo>
                  <a:lnTo>
                    <a:pt x="54" y="15"/>
                  </a:lnTo>
                  <a:lnTo>
                    <a:pt x="54" y="17"/>
                  </a:lnTo>
                  <a:lnTo>
                    <a:pt x="53" y="19"/>
                  </a:lnTo>
                  <a:lnTo>
                    <a:pt x="51" y="19"/>
                  </a:lnTo>
                  <a:lnTo>
                    <a:pt x="51" y="17"/>
                  </a:lnTo>
                  <a:lnTo>
                    <a:pt x="51" y="15"/>
                  </a:lnTo>
                  <a:lnTo>
                    <a:pt x="53" y="15"/>
                  </a:lnTo>
                  <a:lnTo>
                    <a:pt x="51" y="15"/>
                  </a:lnTo>
                  <a:lnTo>
                    <a:pt x="48" y="14"/>
                  </a:lnTo>
                  <a:lnTo>
                    <a:pt x="46" y="14"/>
                  </a:lnTo>
                  <a:lnTo>
                    <a:pt x="43" y="17"/>
                  </a:lnTo>
                  <a:lnTo>
                    <a:pt x="43" y="17"/>
                  </a:lnTo>
                  <a:lnTo>
                    <a:pt x="39" y="20"/>
                  </a:lnTo>
                  <a:lnTo>
                    <a:pt x="37" y="26"/>
                  </a:lnTo>
                  <a:lnTo>
                    <a:pt x="36" y="27"/>
                  </a:lnTo>
                  <a:lnTo>
                    <a:pt x="37" y="27"/>
                  </a:lnTo>
                  <a:lnTo>
                    <a:pt x="37" y="27"/>
                  </a:lnTo>
                  <a:lnTo>
                    <a:pt x="37" y="29"/>
                  </a:lnTo>
                  <a:lnTo>
                    <a:pt x="37" y="32"/>
                  </a:lnTo>
                  <a:lnTo>
                    <a:pt x="36" y="32"/>
                  </a:lnTo>
                  <a:lnTo>
                    <a:pt x="34" y="32"/>
                  </a:lnTo>
                  <a:lnTo>
                    <a:pt x="32" y="34"/>
                  </a:lnTo>
                  <a:lnTo>
                    <a:pt x="31" y="36"/>
                  </a:lnTo>
                  <a:lnTo>
                    <a:pt x="29" y="37"/>
                  </a:lnTo>
                  <a:lnTo>
                    <a:pt x="27" y="39"/>
                  </a:lnTo>
                  <a:lnTo>
                    <a:pt x="26" y="41"/>
                  </a:lnTo>
                  <a:lnTo>
                    <a:pt x="24" y="41"/>
                  </a:lnTo>
                  <a:lnTo>
                    <a:pt x="24" y="43"/>
                  </a:lnTo>
                  <a:lnTo>
                    <a:pt x="26" y="44"/>
                  </a:lnTo>
                  <a:lnTo>
                    <a:pt x="26" y="46"/>
                  </a:lnTo>
                  <a:lnTo>
                    <a:pt x="26" y="49"/>
                  </a:lnTo>
                  <a:lnTo>
                    <a:pt x="24" y="49"/>
                  </a:lnTo>
                  <a:lnTo>
                    <a:pt x="22" y="48"/>
                  </a:lnTo>
                  <a:lnTo>
                    <a:pt x="22" y="46"/>
                  </a:lnTo>
                  <a:lnTo>
                    <a:pt x="22" y="46"/>
                  </a:lnTo>
                  <a:lnTo>
                    <a:pt x="20" y="44"/>
                  </a:lnTo>
                  <a:lnTo>
                    <a:pt x="20" y="43"/>
                  </a:lnTo>
                  <a:lnTo>
                    <a:pt x="19" y="41"/>
                  </a:lnTo>
                  <a:lnTo>
                    <a:pt x="17" y="43"/>
                  </a:lnTo>
                  <a:lnTo>
                    <a:pt x="19" y="44"/>
                  </a:lnTo>
                  <a:lnTo>
                    <a:pt x="19" y="46"/>
                  </a:lnTo>
                  <a:lnTo>
                    <a:pt x="17" y="49"/>
                  </a:lnTo>
                  <a:lnTo>
                    <a:pt x="17" y="51"/>
                  </a:lnTo>
                  <a:lnTo>
                    <a:pt x="15" y="53"/>
                  </a:lnTo>
                  <a:lnTo>
                    <a:pt x="14" y="53"/>
                  </a:lnTo>
                  <a:lnTo>
                    <a:pt x="14" y="56"/>
                  </a:lnTo>
                  <a:lnTo>
                    <a:pt x="14" y="56"/>
                  </a:lnTo>
                  <a:lnTo>
                    <a:pt x="14" y="60"/>
                  </a:lnTo>
                  <a:lnTo>
                    <a:pt x="14" y="61"/>
                  </a:lnTo>
                  <a:lnTo>
                    <a:pt x="17" y="65"/>
                  </a:lnTo>
                  <a:lnTo>
                    <a:pt x="17" y="65"/>
                  </a:lnTo>
                  <a:lnTo>
                    <a:pt x="19" y="63"/>
                  </a:lnTo>
                  <a:lnTo>
                    <a:pt x="19" y="65"/>
                  </a:lnTo>
                  <a:lnTo>
                    <a:pt x="19" y="66"/>
                  </a:lnTo>
                  <a:lnTo>
                    <a:pt x="17" y="68"/>
                  </a:lnTo>
                  <a:lnTo>
                    <a:pt x="17" y="70"/>
                  </a:lnTo>
                  <a:lnTo>
                    <a:pt x="19" y="71"/>
                  </a:lnTo>
                  <a:lnTo>
                    <a:pt x="19" y="73"/>
                  </a:lnTo>
                  <a:lnTo>
                    <a:pt x="17" y="75"/>
                  </a:lnTo>
                  <a:lnTo>
                    <a:pt x="17" y="77"/>
                  </a:lnTo>
                  <a:lnTo>
                    <a:pt x="17" y="77"/>
                  </a:lnTo>
                  <a:lnTo>
                    <a:pt x="19" y="78"/>
                  </a:lnTo>
                  <a:lnTo>
                    <a:pt x="19" y="82"/>
                  </a:lnTo>
                  <a:lnTo>
                    <a:pt x="19" y="87"/>
                  </a:lnTo>
                  <a:lnTo>
                    <a:pt x="17" y="88"/>
                  </a:lnTo>
                  <a:lnTo>
                    <a:pt x="17" y="90"/>
                  </a:lnTo>
                  <a:lnTo>
                    <a:pt x="17" y="92"/>
                  </a:lnTo>
                  <a:lnTo>
                    <a:pt x="20" y="92"/>
                  </a:lnTo>
                  <a:lnTo>
                    <a:pt x="19" y="92"/>
                  </a:lnTo>
                  <a:lnTo>
                    <a:pt x="20" y="94"/>
                  </a:lnTo>
                  <a:lnTo>
                    <a:pt x="22" y="94"/>
                  </a:lnTo>
                  <a:lnTo>
                    <a:pt x="22" y="95"/>
                  </a:lnTo>
                  <a:lnTo>
                    <a:pt x="20" y="97"/>
                  </a:lnTo>
                  <a:lnTo>
                    <a:pt x="20" y="99"/>
                  </a:lnTo>
                  <a:lnTo>
                    <a:pt x="15" y="102"/>
                  </a:lnTo>
                  <a:lnTo>
                    <a:pt x="15" y="105"/>
                  </a:lnTo>
                  <a:lnTo>
                    <a:pt x="12" y="107"/>
                  </a:lnTo>
                  <a:lnTo>
                    <a:pt x="7" y="109"/>
                  </a:lnTo>
                  <a:lnTo>
                    <a:pt x="5" y="111"/>
                  </a:lnTo>
                  <a:lnTo>
                    <a:pt x="2" y="116"/>
                  </a:lnTo>
                  <a:lnTo>
                    <a:pt x="2" y="119"/>
                  </a:lnTo>
                  <a:lnTo>
                    <a:pt x="0" y="121"/>
                  </a:lnTo>
                  <a:lnTo>
                    <a:pt x="3" y="122"/>
                  </a:lnTo>
                  <a:lnTo>
                    <a:pt x="7" y="124"/>
                  </a:lnTo>
                  <a:lnTo>
                    <a:pt x="12" y="128"/>
                  </a:lnTo>
                  <a:lnTo>
                    <a:pt x="14" y="128"/>
                  </a:lnTo>
                  <a:lnTo>
                    <a:pt x="17" y="131"/>
                  </a:lnTo>
                  <a:lnTo>
                    <a:pt x="15" y="133"/>
                  </a:lnTo>
                  <a:lnTo>
                    <a:pt x="17" y="133"/>
                  </a:lnTo>
                  <a:lnTo>
                    <a:pt x="20" y="134"/>
                  </a:lnTo>
                  <a:lnTo>
                    <a:pt x="24" y="136"/>
                  </a:lnTo>
                  <a:lnTo>
                    <a:pt x="26" y="136"/>
                  </a:lnTo>
                  <a:lnTo>
                    <a:pt x="29" y="138"/>
                  </a:lnTo>
                  <a:lnTo>
                    <a:pt x="29" y="136"/>
                  </a:lnTo>
                  <a:lnTo>
                    <a:pt x="29" y="134"/>
                  </a:lnTo>
                  <a:lnTo>
                    <a:pt x="31" y="133"/>
                  </a:lnTo>
                  <a:lnTo>
                    <a:pt x="32" y="133"/>
                  </a:lnTo>
                  <a:lnTo>
                    <a:pt x="34" y="134"/>
                  </a:lnTo>
                  <a:lnTo>
                    <a:pt x="36" y="134"/>
                  </a:lnTo>
                  <a:lnTo>
                    <a:pt x="37" y="136"/>
                  </a:lnTo>
                  <a:lnTo>
                    <a:pt x="39" y="136"/>
                  </a:lnTo>
                  <a:lnTo>
                    <a:pt x="39" y="136"/>
                  </a:lnTo>
                  <a:lnTo>
                    <a:pt x="39" y="136"/>
                  </a:lnTo>
                  <a:lnTo>
                    <a:pt x="41" y="138"/>
                  </a:lnTo>
                  <a:lnTo>
                    <a:pt x="44" y="140"/>
                  </a:lnTo>
                  <a:lnTo>
                    <a:pt x="48" y="140"/>
                  </a:lnTo>
                  <a:lnTo>
                    <a:pt x="48" y="141"/>
                  </a:lnTo>
                  <a:lnTo>
                    <a:pt x="49" y="143"/>
                  </a:lnTo>
                  <a:lnTo>
                    <a:pt x="51" y="146"/>
                  </a:lnTo>
                  <a:lnTo>
                    <a:pt x="53" y="150"/>
                  </a:lnTo>
                  <a:lnTo>
                    <a:pt x="53" y="150"/>
                  </a:lnTo>
                  <a:lnTo>
                    <a:pt x="58" y="151"/>
                  </a:lnTo>
                  <a:lnTo>
                    <a:pt x="61" y="153"/>
                  </a:lnTo>
                  <a:lnTo>
                    <a:pt x="61" y="157"/>
                  </a:lnTo>
                  <a:lnTo>
                    <a:pt x="61" y="157"/>
                  </a:lnTo>
                  <a:lnTo>
                    <a:pt x="63" y="158"/>
                  </a:lnTo>
                  <a:lnTo>
                    <a:pt x="65" y="160"/>
                  </a:lnTo>
                  <a:lnTo>
                    <a:pt x="63" y="162"/>
                  </a:lnTo>
                  <a:lnTo>
                    <a:pt x="65" y="163"/>
                  </a:lnTo>
                  <a:lnTo>
                    <a:pt x="66" y="163"/>
                  </a:lnTo>
                  <a:lnTo>
                    <a:pt x="68" y="163"/>
                  </a:lnTo>
                  <a:lnTo>
                    <a:pt x="70" y="163"/>
                  </a:lnTo>
                  <a:lnTo>
                    <a:pt x="73" y="163"/>
                  </a:lnTo>
                  <a:lnTo>
                    <a:pt x="73" y="163"/>
                  </a:lnTo>
                  <a:lnTo>
                    <a:pt x="77" y="162"/>
                  </a:lnTo>
                  <a:lnTo>
                    <a:pt x="80" y="162"/>
                  </a:lnTo>
                  <a:lnTo>
                    <a:pt x="83" y="163"/>
                  </a:lnTo>
                  <a:lnTo>
                    <a:pt x="87" y="162"/>
                  </a:lnTo>
                  <a:lnTo>
                    <a:pt x="88" y="162"/>
                  </a:lnTo>
                  <a:lnTo>
                    <a:pt x="88" y="162"/>
                  </a:lnTo>
                  <a:lnTo>
                    <a:pt x="90" y="162"/>
                  </a:lnTo>
                  <a:lnTo>
                    <a:pt x="94" y="163"/>
                  </a:lnTo>
                  <a:lnTo>
                    <a:pt x="94" y="165"/>
                  </a:lnTo>
                  <a:lnTo>
                    <a:pt x="95" y="165"/>
                  </a:lnTo>
                  <a:lnTo>
                    <a:pt x="95" y="165"/>
                  </a:lnTo>
                  <a:lnTo>
                    <a:pt x="88" y="177"/>
                  </a:lnTo>
                  <a:lnTo>
                    <a:pt x="90" y="179"/>
                  </a:lnTo>
                  <a:lnTo>
                    <a:pt x="92" y="179"/>
                  </a:lnTo>
                  <a:lnTo>
                    <a:pt x="95" y="179"/>
                  </a:lnTo>
                  <a:lnTo>
                    <a:pt x="97" y="180"/>
                  </a:lnTo>
                  <a:lnTo>
                    <a:pt x="97" y="182"/>
                  </a:lnTo>
                  <a:lnTo>
                    <a:pt x="97" y="18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4" name="Freeform 192"/>
            <p:cNvSpPr>
              <a:spLocks noEditPoints="1"/>
            </p:cNvSpPr>
            <p:nvPr/>
          </p:nvSpPr>
          <p:spPr bwMode="auto">
            <a:xfrm>
              <a:off x="2387479" y="4595641"/>
              <a:ext cx="152334" cy="169259"/>
            </a:xfrm>
            <a:custGeom>
              <a:avLst/>
              <a:gdLst>
                <a:gd name="T0" fmla="*/ 61 w 63"/>
                <a:gd name="T1" fmla="*/ 15 h 70"/>
                <a:gd name="T2" fmla="*/ 58 w 63"/>
                <a:gd name="T3" fmla="*/ 13 h 70"/>
                <a:gd name="T4" fmla="*/ 54 w 63"/>
                <a:gd name="T5" fmla="*/ 12 h 70"/>
                <a:gd name="T6" fmla="*/ 51 w 63"/>
                <a:gd name="T7" fmla="*/ 13 h 70"/>
                <a:gd name="T8" fmla="*/ 51 w 63"/>
                <a:gd name="T9" fmla="*/ 17 h 70"/>
                <a:gd name="T10" fmla="*/ 46 w 63"/>
                <a:gd name="T11" fmla="*/ 15 h 70"/>
                <a:gd name="T12" fmla="*/ 39 w 63"/>
                <a:gd name="T13" fmla="*/ 12 h 70"/>
                <a:gd name="T14" fmla="*/ 39 w 63"/>
                <a:gd name="T15" fmla="*/ 10 h 70"/>
                <a:gd name="T16" fmla="*/ 34 w 63"/>
                <a:gd name="T17" fmla="*/ 7 h 70"/>
                <a:gd name="T18" fmla="*/ 25 w 63"/>
                <a:gd name="T19" fmla="*/ 1 h 70"/>
                <a:gd name="T20" fmla="*/ 22 w 63"/>
                <a:gd name="T21" fmla="*/ 3 h 70"/>
                <a:gd name="T22" fmla="*/ 14 w 63"/>
                <a:gd name="T23" fmla="*/ 7 h 70"/>
                <a:gd name="T24" fmla="*/ 8 w 63"/>
                <a:gd name="T25" fmla="*/ 8 h 70"/>
                <a:gd name="T26" fmla="*/ 10 w 63"/>
                <a:gd name="T27" fmla="*/ 12 h 70"/>
                <a:gd name="T28" fmla="*/ 10 w 63"/>
                <a:gd name="T29" fmla="*/ 17 h 70"/>
                <a:gd name="T30" fmla="*/ 7 w 63"/>
                <a:gd name="T31" fmla="*/ 22 h 70"/>
                <a:gd name="T32" fmla="*/ 5 w 63"/>
                <a:gd name="T33" fmla="*/ 27 h 70"/>
                <a:gd name="T34" fmla="*/ 2 w 63"/>
                <a:gd name="T35" fmla="*/ 29 h 70"/>
                <a:gd name="T36" fmla="*/ 2 w 63"/>
                <a:gd name="T37" fmla="*/ 34 h 70"/>
                <a:gd name="T38" fmla="*/ 3 w 63"/>
                <a:gd name="T39" fmla="*/ 39 h 70"/>
                <a:gd name="T40" fmla="*/ 0 w 63"/>
                <a:gd name="T41" fmla="*/ 41 h 70"/>
                <a:gd name="T42" fmla="*/ 3 w 63"/>
                <a:gd name="T43" fmla="*/ 44 h 70"/>
                <a:gd name="T44" fmla="*/ 8 w 63"/>
                <a:gd name="T45" fmla="*/ 47 h 70"/>
                <a:gd name="T46" fmla="*/ 10 w 63"/>
                <a:gd name="T47" fmla="*/ 44 h 70"/>
                <a:gd name="T48" fmla="*/ 12 w 63"/>
                <a:gd name="T49" fmla="*/ 41 h 70"/>
                <a:gd name="T50" fmla="*/ 12 w 63"/>
                <a:gd name="T51" fmla="*/ 44 h 70"/>
                <a:gd name="T52" fmla="*/ 12 w 63"/>
                <a:gd name="T53" fmla="*/ 42 h 70"/>
                <a:gd name="T54" fmla="*/ 14 w 63"/>
                <a:gd name="T55" fmla="*/ 44 h 70"/>
                <a:gd name="T56" fmla="*/ 14 w 63"/>
                <a:gd name="T57" fmla="*/ 49 h 70"/>
                <a:gd name="T58" fmla="*/ 10 w 63"/>
                <a:gd name="T59" fmla="*/ 54 h 70"/>
                <a:gd name="T60" fmla="*/ 12 w 63"/>
                <a:gd name="T61" fmla="*/ 58 h 70"/>
                <a:gd name="T62" fmla="*/ 7 w 63"/>
                <a:gd name="T63" fmla="*/ 61 h 70"/>
                <a:gd name="T64" fmla="*/ 10 w 63"/>
                <a:gd name="T65" fmla="*/ 63 h 70"/>
                <a:gd name="T66" fmla="*/ 14 w 63"/>
                <a:gd name="T67" fmla="*/ 64 h 70"/>
                <a:gd name="T68" fmla="*/ 19 w 63"/>
                <a:gd name="T69" fmla="*/ 64 h 70"/>
                <a:gd name="T70" fmla="*/ 24 w 63"/>
                <a:gd name="T71" fmla="*/ 70 h 70"/>
                <a:gd name="T72" fmla="*/ 34 w 63"/>
                <a:gd name="T73" fmla="*/ 51 h 70"/>
                <a:gd name="T74" fmla="*/ 46 w 63"/>
                <a:gd name="T75" fmla="*/ 46 h 70"/>
                <a:gd name="T76" fmla="*/ 58 w 63"/>
                <a:gd name="T77" fmla="*/ 36 h 70"/>
                <a:gd name="T78" fmla="*/ 63 w 63"/>
                <a:gd name="T79" fmla="*/ 29 h 70"/>
                <a:gd name="T80" fmla="*/ 63 w 63"/>
                <a:gd name="T81" fmla="*/ 25 h 70"/>
                <a:gd name="T82" fmla="*/ 61 w 63"/>
                <a:gd name="T83" fmla="*/ 19 h 70"/>
                <a:gd name="T84" fmla="*/ 61 w 63"/>
                <a:gd name="T85" fmla="*/ 15 h 70"/>
                <a:gd name="T86" fmla="*/ 61 w 63"/>
                <a:gd name="T87" fmla="*/ 15 h 70"/>
                <a:gd name="T88" fmla="*/ 8 w 63"/>
                <a:gd name="T89" fmla="*/ 51 h 70"/>
                <a:gd name="T90" fmla="*/ 8 w 63"/>
                <a:gd name="T91" fmla="*/ 47 h 70"/>
                <a:gd name="T92" fmla="*/ 10 w 63"/>
                <a:gd name="T93" fmla="*/ 46 h 70"/>
                <a:gd name="T94" fmla="*/ 10 w 63"/>
                <a:gd name="T95" fmla="*/ 49 h 70"/>
                <a:gd name="T96" fmla="*/ 8 w 63"/>
                <a:gd name="T97" fmla="*/ 51 h 70"/>
                <a:gd name="T98" fmla="*/ 8 w 63"/>
                <a:gd name="T99" fmla="*/ 5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 h="70">
                  <a:moveTo>
                    <a:pt x="61" y="15"/>
                  </a:moveTo>
                  <a:lnTo>
                    <a:pt x="61" y="15"/>
                  </a:lnTo>
                  <a:lnTo>
                    <a:pt x="59" y="15"/>
                  </a:lnTo>
                  <a:lnTo>
                    <a:pt x="58" y="13"/>
                  </a:lnTo>
                  <a:lnTo>
                    <a:pt x="56" y="13"/>
                  </a:lnTo>
                  <a:lnTo>
                    <a:pt x="54" y="12"/>
                  </a:lnTo>
                  <a:lnTo>
                    <a:pt x="53" y="12"/>
                  </a:lnTo>
                  <a:lnTo>
                    <a:pt x="51" y="13"/>
                  </a:lnTo>
                  <a:lnTo>
                    <a:pt x="51" y="15"/>
                  </a:lnTo>
                  <a:lnTo>
                    <a:pt x="51" y="17"/>
                  </a:lnTo>
                  <a:lnTo>
                    <a:pt x="48" y="15"/>
                  </a:lnTo>
                  <a:lnTo>
                    <a:pt x="46" y="15"/>
                  </a:lnTo>
                  <a:lnTo>
                    <a:pt x="42" y="13"/>
                  </a:lnTo>
                  <a:lnTo>
                    <a:pt x="39" y="12"/>
                  </a:lnTo>
                  <a:lnTo>
                    <a:pt x="37" y="12"/>
                  </a:lnTo>
                  <a:lnTo>
                    <a:pt x="39" y="10"/>
                  </a:lnTo>
                  <a:lnTo>
                    <a:pt x="36" y="7"/>
                  </a:lnTo>
                  <a:lnTo>
                    <a:pt x="34" y="7"/>
                  </a:lnTo>
                  <a:lnTo>
                    <a:pt x="29" y="3"/>
                  </a:lnTo>
                  <a:lnTo>
                    <a:pt x="25" y="1"/>
                  </a:lnTo>
                  <a:lnTo>
                    <a:pt x="22" y="0"/>
                  </a:lnTo>
                  <a:lnTo>
                    <a:pt x="22" y="3"/>
                  </a:lnTo>
                  <a:lnTo>
                    <a:pt x="19" y="3"/>
                  </a:lnTo>
                  <a:lnTo>
                    <a:pt x="14" y="7"/>
                  </a:lnTo>
                  <a:lnTo>
                    <a:pt x="12" y="7"/>
                  </a:lnTo>
                  <a:lnTo>
                    <a:pt x="8" y="8"/>
                  </a:lnTo>
                  <a:lnTo>
                    <a:pt x="10" y="10"/>
                  </a:lnTo>
                  <a:lnTo>
                    <a:pt x="10" y="12"/>
                  </a:lnTo>
                  <a:lnTo>
                    <a:pt x="10" y="13"/>
                  </a:lnTo>
                  <a:lnTo>
                    <a:pt x="10" y="17"/>
                  </a:lnTo>
                  <a:lnTo>
                    <a:pt x="7" y="20"/>
                  </a:lnTo>
                  <a:lnTo>
                    <a:pt x="7" y="22"/>
                  </a:lnTo>
                  <a:lnTo>
                    <a:pt x="7" y="24"/>
                  </a:lnTo>
                  <a:lnTo>
                    <a:pt x="5" y="27"/>
                  </a:lnTo>
                  <a:lnTo>
                    <a:pt x="3" y="27"/>
                  </a:lnTo>
                  <a:lnTo>
                    <a:pt x="2" y="29"/>
                  </a:lnTo>
                  <a:lnTo>
                    <a:pt x="2" y="30"/>
                  </a:lnTo>
                  <a:lnTo>
                    <a:pt x="2" y="34"/>
                  </a:lnTo>
                  <a:lnTo>
                    <a:pt x="2" y="36"/>
                  </a:lnTo>
                  <a:lnTo>
                    <a:pt x="3" y="39"/>
                  </a:lnTo>
                  <a:lnTo>
                    <a:pt x="2" y="41"/>
                  </a:lnTo>
                  <a:lnTo>
                    <a:pt x="0" y="41"/>
                  </a:lnTo>
                  <a:lnTo>
                    <a:pt x="2" y="42"/>
                  </a:lnTo>
                  <a:lnTo>
                    <a:pt x="3" y="44"/>
                  </a:lnTo>
                  <a:lnTo>
                    <a:pt x="7" y="46"/>
                  </a:lnTo>
                  <a:lnTo>
                    <a:pt x="8" y="47"/>
                  </a:lnTo>
                  <a:lnTo>
                    <a:pt x="8" y="46"/>
                  </a:lnTo>
                  <a:lnTo>
                    <a:pt x="10" y="44"/>
                  </a:lnTo>
                  <a:lnTo>
                    <a:pt x="10" y="42"/>
                  </a:lnTo>
                  <a:lnTo>
                    <a:pt x="12" y="41"/>
                  </a:lnTo>
                  <a:lnTo>
                    <a:pt x="12" y="42"/>
                  </a:lnTo>
                  <a:lnTo>
                    <a:pt x="12" y="44"/>
                  </a:lnTo>
                  <a:lnTo>
                    <a:pt x="12" y="44"/>
                  </a:lnTo>
                  <a:lnTo>
                    <a:pt x="12" y="42"/>
                  </a:lnTo>
                  <a:lnTo>
                    <a:pt x="14" y="42"/>
                  </a:lnTo>
                  <a:lnTo>
                    <a:pt x="14" y="44"/>
                  </a:lnTo>
                  <a:lnTo>
                    <a:pt x="14" y="47"/>
                  </a:lnTo>
                  <a:lnTo>
                    <a:pt x="14" y="49"/>
                  </a:lnTo>
                  <a:lnTo>
                    <a:pt x="12" y="53"/>
                  </a:lnTo>
                  <a:lnTo>
                    <a:pt x="10" y="54"/>
                  </a:lnTo>
                  <a:lnTo>
                    <a:pt x="10" y="54"/>
                  </a:lnTo>
                  <a:lnTo>
                    <a:pt x="12" y="58"/>
                  </a:lnTo>
                  <a:lnTo>
                    <a:pt x="8" y="59"/>
                  </a:lnTo>
                  <a:lnTo>
                    <a:pt x="7" y="61"/>
                  </a:lnTo>
                  <a:lnTo>
                    <a:pt x="8" y="63"/>
                  </a:lnTo>
                  <a:lnTo>
                    <a:pt x="10" y="63"/>
                  </a:lnTo>
                  <a:lnTo>
                    <a:pt x="12" y="63"/>
                  </a:lnTo>
                  <a:lnTo>
                    <a:pt x="14" y="64"/>
                  </a:lnTo>
                  <a:lnTo>
                    <a:pt x="17" y="64"/>
                  </a:lnTo>
                  <a:lnTo>
                    <a:pt x="19" y="64"/>
                  </a:lnTo>
                  <a:lnTo>
                    <a:pt x="22" y="70"/>
                  </a:lnTo>
                  <a:lnTo>
                    <a:pt x="24" y="70"/>
                  </a:lnTo>
                  <a:lnTo>
                    <a:pt x="25" y="68"/>
                  </a:lnTo>
                  <a:lnTo>
                    <a:pt x="34" y="51"/>
                  </a:lnTo>
                  <a:lnTo>
                    <a:pt x="34" y="49"/>
                  </a:lnTo>
                  <a:lnTo>
                    <a:pt x="46" y="46"/>
                  </a:lnTo>
                  <a:lnTo>
                    <a:pt x="51" y="42"/>
                  </a:lnTo>
                  <a:lnTo>
                    <a:pt x="58" y="36"/>
                  </a:lnTo>
                  <a:lnTo>
                    <a:pt x="61" y="29"/>
                  </a:lnTo>
                  <a:lnTo>
                    <a:pt x="63" y="29"/>
                  </a:lnTo>
                  <a:lnTo>
                    <a:pt x="63" y="27"/>
                  </a:lnTo>
                  <a:lnTo>
                    <a:pt x="63" y="25"/>
                  </a:lnTo>
                  <a:lnTo>
                    <a:pt x="63" y="22"/>
                  </a:lnTo>
                  <a:lnTo>
                    <a:pt x="61" y="19"/>
                  </a:lnTo>
                  <a:lnTo>
                    <a:pt x="61" y="17"/>
                  </a:lnTo>
                  <a:lnTo>
                    <a:pt x="61" y="15"/>
                  </a:lnTo>
                  <a:lnTo>
                    <a:pt x="61" y="15"/>
                  </a:lnTo>
                  <a:lnTo>
                    <a:pt x="61" y="15"/>
                  </a:lnTo>
                  <a:lnTo>
                    <a:pt x="61" y="15"/>
                  </a:lnTo>
                  <a:close/>
                  <a:moveTo>
                    <a:pt x="8" y="51"/>
                  </a:moveTo>
                  <a:lnTo>
                    <a:pt x="8" y="49"/>
                  </a:lnTo>
                  <a:lnTo>
                    <a:pt x="8" y="47"/>
                  </a:lnTo>
                  <a:lnTo>
                    <a:pt x="10" y="46"/>
                  </a:lnTo>
                  <a:lnTo>
                    <a:pt x="10" y="46"/>
                  </a:lnTo>
                  <a:lnTo>
                    <a:pt x="10" y="47"/>
                  </a:lnTo>
                  <a:lnTo>
                    <a:pt x="10" y="49"/>
                  </a:lnTo>
                  <a:lnTo>
                    <a:pt x="10" y="51"/>
                  </a:lnTo>
                  <a:lnTo>
                    <a:pt x="8" y="51"/>
                  </a:lnTo>
                  <a:lnTo>
                    <a:pt x="8" y="51"/>
                  </a:lnTo>
                  <a:lnTo>
                    <a:pt x="8" y="5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5" name="Freeform 193"/>
            <p:cNvSpPr>
              <a:spLocks/>
            </p:cNvSpPr>
            <p:nvPr/>
          </p:nvSpPr>
          <p:spPr bwMode="auto">
            <a:xfrm>
              <a:off x="2380224" y="4631912"/>
              <a:ext cx="331265" cy="493269"/>
            </a:xfrm>
            <a:custGeom>
              <a:avLst/>
              <a:gdLst>
                <a:gd name="T0" fmla="*/ 125 w 137"/>
                <a:gd name="T1" fmla="*/ 121 h 204"/>
                <a:gd name="T2" fmla="*/ 119 w 137"/>
                <a:gd name="T3" fmla="*/ 121 h 204"/>
                <a:gd name="T4" fmla="*/ 119 w 137"/>
                <a:gd name="T5" fmla="*/ 107 h 204"/>
                <a:gd name="T6" fmla="*/ 108 w 137"/>
                <a:gd name="T7" fmla="*/ 109 h 204"/>
                <a:gd name="T8" fmla="*/ 96 w 137"/>
                <a:gd name="T9" fmla="*/ 102 h 204"/>
                <a:gd name="T10" fmla="*/ 85 w 137"/>
                <a:gd name="T11" fmla="*/ 90 h 204"/>
                <a:gd name="T12" fmla="*/ 81 w 137"/>
                <a:gd name="T13" fmla="*/ 83 h 204"/>
                <a:gd name="T14" fmla="*/ 83 w 137"/>
                <a:gd name="T15" fmla="*/ 75 h 204"/>
                <a:gd name="T16" fmla="*/ 88 w 137"/>
                <a:gd name="T17" fmla="*/ 70 h 204"/>
                <a:gd name="T18" fmla="*/ 90 w 137"/>
                <a:gd name="T19" fmla="*/ 60 h 204"/>
                <a:gd name="T20" fmla="*/ 96 w 137"/>
                <a:gd name="T21" fmla="*/ 53 h 204"/>
                <a:gd name="T22" fmla="*/ 112 w 137"/>
                <a:gd name="T23" fmla="*/ 48 h 204"/>
                <a:gd name="T24" fmla="*/ 117 w 137"/>
                <a:gd name="T25" fmla="*/ 46 h 204"/>
                <a:gd name="T26" fmla="*/ 122 w 137"/>
                <a:gd name="T27" fmla="*/ 48 h 204"/>
                <a:gd name="T28" fmla="*/ 115 w 137"/>
                <a:gd name="T29" fmla="*/ 43 h 204"/>
                <a:gd name="T30" fmla="*/ 119 w 137"/>
                <a:gd name="T31" fmla="*/ 29 h 204"/>
                <a:gd name="T32" fmla="*/ 113 w 137"/>
                <a:gd name="T33" fmla="*/ 26 h 204"/>
                <a:gd name="T34" fmla="*/ 102 w 137"/>
                <a:gd name="T35" fmla="*/ 26 h 204"/>
                <a:gd name="T36" fmla="*/ 93 w 137"/>
                <a:gd name="T37" fmla="*/ 27 h 204"/>
                <a:gd name="T38" fmla="*/ 90 w 137"/>
                <a:gd name="T39" fmla="*/ 24 h 204"/>
                <a:gd name="T40" fmla="*/ 86 w 137"/>
                <a:gd name="T41" fmla="*/ 17 h 204"/>
                <a:gd name="T42" fmla="*/ 76 w 137"/>
                <a:gd name="T43" fmla="*/ 10 h 204"/>
                <a:gd name="T44" fmla="*/ 69 w 137"/>
                <a:gd name="T45" fmla="*/ 4 h 204"/>
                <a:gd name="T46" fmla="*/ 64 w 137"/>
                <a:gd name="T47" fmla="*/ 2 h 204"/>
                <a:gd name="T48" fmla="*/ 66 w 137"/>
                <a:gd name="T49" fmla="*/ 12 h 204"/>
                <a:gd name="T50" fmla="*/ 54 w 137"/>
                <a:gd name="T51" fmla="*/ 27 h 204"/>
                <a:gd name="T52" fmla="*/ 28 w 137"/>
                <a:gd name="T53" fmla="*/ 53 h 204"/>
                <a:gd name="T54" fmla="*/ 20 w 137"/>
                <a:gd name="T55" fmla="*/ 49 h 204"/>
                <a:gd name="T56" fmla="*/ 11 w 137"/>
                <a:gd name="T57" fmla="*/ 48 h 204"/>
                <a:gd name="T58" fmla="*/ 13 w 137"/>
                <a:gd name="T59" fmla="*/ 39 h 204"/>
                <a:gd name="T60" fmla="*/ 5 w 137"/>
                <a:gd name="T61" fmla="*/ 44 h 204"/>
                <a:gd name="T62" fmla="*/ 0 w 137"/>
                <a:gd name="T63" fmla="*/ 53 h 204"/>
                <a:gd name="T64" fmla="*/ 1 w 137"/>
                <a:gd name="T65" fmla="*/ 58 h 204"/>
                <a:gd name="T66" fmla="*/ 3 w 137"/>
                <a:gd name="T67" fmla="*/ 65 h 204"/>
                <a:gd name="T68" fmla="*/ 5 w 137"/>
                <a:gd name="T69" fmla="*/ 70 h 204"/>
                <a:gd name="T70" fmla="*/ 17 w 137"/>
                <a:gd name="T71" fmla="*/ 77 h 204"/>
                <a:gd name="T72" fmla="*/ 22 w 137"/>
                <a:gd name="T73" fmla="*/ 87 h 204"/>
                <a:gd name="T74" fmla="*/ 30 w 137"/>
                <a:gd name="T75" fmla="*/ 97 h 204"/>
                <a:gd name="T76" fmla="*/ 35 w 137"/>
                <a:gd name="T77" fmla="*/ 107 h 204"/>
                <a:gd name="T78" fmla="*/ 40 w 137"/>
                <a:gd name="T79" fmla="*/ 119 h 204"/>
                <a:gd name="T80" fmla="*/ 42 w 137"/>
                <a:gd name="T81" fmla="*/ 124 h 204"/>
                <a:gd name="T82" fmla="*/ 49 w 137"/>
                <a:gd name="T83" fmla="*/ 134 h 204"/>
                <a:gd name="T84" fmla="*/ 56 w 137"/>
                <a:gd name="T85" fmla="*/ 145 h 204"/>
                <a:gd name="T86" fmla="*/ 57 w 137"/>
                <a:gd name="T87" fmla="*/ 151 h 204"/>
                <a:gd name="T88" fmla="*/ 59 w 137"/>
                <a:gd name="T89" fmla="*/ 157 h 204"/>
                <a:gd name="T90" fmla="*/ 64 w 137"/>
                <a:gd name="T91" fmla="*/ 162 h 204"/>
                <a:gd name="T92" fmla="*/ 71 w 137"/>
                <a:gd name="T93" fmla="*/ 167 h 204"/>
                <a:gd name="T94" fmla="*/ 76 w 137"/>
                <a:gd name="T95" fmla="*/ 170 h 204"/>
                <a:gd name="T96" fmla="*/ 83 w 137"/>
                <a:gd name="T97" fmla="*/ 175 h 204"/>
                <a:gd name="T98" fmla="*/ 88 w 137"/>
                <a:gd name="T99" fmla="*/ 180 h 204"/>
                <a:gd name="T100" fmla="*/ 98 w 137"/>
                <a:gd name="T101" fmla="*/ 184 h 204"/>
                <a:gd name="T102" fmla="*/ 105 w 137"/>
                <a:gd name="T103" fmla="*/ 189 h 204"/>
                <a:gd name="T104" fmla="*/ 110 w 137"/>
                <a:gd name="T105" fmla="*/ 194 h 204"/>
                <a:gd name="T106" fmla="*/ 115 w 137"/>
                <a:gd name="T107" fmla="*/ 197 h 204"/>
                <a:gd name="T108" fmla="*/ 124 w 137"/>
                <a:gd name="T109" fmla="*/ 204 h 204"/>
                <a:gd name="T110" fmla="*/ 132 w 137"/>
                <a:gd name="T111" fmla="*/ 201 h 204"/>
                <a:gd name="T112" fmla="*/ 132 w 137"/>
                <a:gd name="T113" fmla="*/ 192 h 204"/>
                <a:gd name="T114" fmla="*/ 130 w 137"/>
                <a:gd name="T115" fmla="*/ 191 h 204"/>
                <a:gd name="T116" fmla="*/ 137 w 137"/>
                <a:gd name="T117" fmla="*/ 180 h 204"/>
                <a:gd name="T118" fmla="*/ 136 w 137"/>
                <a:gd name="T119" fmla="*/ 167 h 204"/>
                <a:gd name="T120" fmla="*/ 136 w 137"/>
                <a:gd name="T121" fmla="*/ 153 h 204"/>
                <a:gd name="T122" fmla="*/ 137 w 137"/>
                <a:gd name="T123" fmla="*/ 13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204">
                  <a:moveTo>
                    <a:pt x="129" y="121"/>
                  </a:moveTo>
                  <a:lnTo>
                    <a:pt x="127" y="121"/>
                  </a:lnTo>
                  <a:lnTo>
                    <a:pt x="127" y="121"/>
                  </a:lnTo>
                  <a:lnTo>
                    <a:pt x="125" y="121"/>
                  </a:lnTo>
                  <a:lnTo>
                    <a:pt x="124" y="121"/>
                  </a:lnTo>
                  <a:lnTo>
                    <a:pt x="122" y="121"/>
                  </a:lnTo>
                  <a:lnTo>
                    <a:pt x="119" y="121"/>
                  </a:lnTo>
                  <a:lnTo>
                    <a:pt x="119" y="121"/>
                  </a:lnTo>
                  <a:lnTo>
                    <a:pt x="117" y="117"/>
                  </a:lnTo>
                  <a:lnTo>
                    <a:pt x="117" y="111"/>
                  </a:lnTo>
                  <a:lnTo>
                    <a:pt x="117" y="107"/>
                  </a:lnTo>
                  <a:lnTo>
                    <a:pt x="119" y="107"/>
                  </a:lnTo>
                  <a:lnTo>
                    <a:pt x="119" y="104"/>
                  </a:lnTo>
                  <a:lnTo>
                    <a:pt x="117" y="104"/>
                  </a:lnTo>
                  <a:lnTo>
                    <a:pt x="113" y="106"/>
                  </a:lnTo>
                  <a:lnTo>
                    <a:pt x="108" y="109"/>
                  </a:lnTo>
                  <a:lnTo>
                    <a:pt x="103" y="109"/>
                  </a:lnTo>
                  <a:lnTo>
                    <a:pt x="100" y="109"/>
                  </a:lnTo>
                  <a:lnTo>
                    <a:pt x="98" y="106"/>
                  </a:lnTo>
                  <a:lnTo>
                    <a:pt x="96" y="102"/>
                  </a:lnTo>
                  <a:lnTo>
                    <a:pt x="93" y="102"/>
                  </a:lnTo>
                  <a:lnTo>
                    <a:pt x="86" y="102"/>
                  </a:lnTo>
                  <a:lnTo>
                    <a:pt x="90" y="99"/>
                  </a:lnTo>
                  <a:lnTo>
                    <a:pt x="85" y="90"/>
                  </a:lnTo>
                  <a:lnTo>
                    <a:pt x="81" y="89"/>
                  </a:lnTo>
                  <a:lnTo>
                    <a:pt x="81" y="87"/>
                  </a:lnTo>
                  <a:lnTo>
                    <a:pt x="81" y="85"/>
                  </a:lnTo>
                  <a:lnTo>
                    <a:pt x="81" y="83"/>
                  </a:lnTo>
                  <a:lnTo>
                    <a:pt x="81" y="80"/>
                  </a:lnTo>
                  <a:lnTo>
                    <a:pt x="81" y="78"/>
                  </a:lnTo>
                  <a:lnTo>
                    <a:pt x="83" y="78"/>
                  </a:lnTo>
                  <a:lnTo>
                    <a:pt x="83" y="75"/>
                  </a:lnTo>
                  <a:lnTo>
                    <a:pt x="85" y="73"/>
                  </a:lnTo>
                  <a:lnTo>
                    <a:pt x="86" y="73"/>
                  </a:lnTo>
                  <a:lnTo>
                    <a:pt x="88" y="72"/>
                  </a:lnTo>
                  <a:lnTo>
                    <a:pt x="88" y="70"/>
                  </a:lnTo>
                  <a:lnTo>
                    <a:pt x="86" y="66"/>
                  </a:lnTo>
                  <a:lnTo>
                    <a:pt x="90" y="63"/>
                  </a:lnTo>
                  <a:lnTo>
                    <a:pt x="90" y="61"/>
                  </a:lnTo>
                  <a:lnTo>
                    <a:pt x="90" y="60"/>
                  </a:lnTo>
                  <a:lnTo>
                    <a:pt x="90" y="58"/>
                  </a:lnTo>
                  <a:lnTo>
                    <a:pt x="91" y="56"/>
                  </a:lnTo>
                  <a:lnTo>
                    <a:pt x="95" y="55"/>
                  </a:lnTo>
                  <a:lnTo>
                    <a:pt x="96" y="53"/>
                  </a:lnTo>
                  <a:lnTo>
                    <a:pt x="98" y="53"/>
                  </a:lnTo>
                  <a:lnTo>
                    <a:pt x="100" y="51"/>
                  </a:lnTo>
                  <a:lnTo>
                    <a:pt x="105" y="49"/>
                  </a:lnTo>
                  <a:lnTo>
                    <a:pt x="112" y="48"/>
                  </a:lnTo>
                  <a:lnTo>
                    <a:pt x="113" y="46"/>
                  </a:lnTo>
                  <a:lnTo>
                    <a:pt x="113" y="46"/>
                  </a:lnTo>
                  <a:lnTo>
                    <a:pt x="115" y="46"/>
                  </a:lnTo>
                  <a:lnTo>
                    <a:pt x="117" y="46"/>
                  </a:lnTo>
                  <a:lnTo>
                    <a:pt x="119" y="48"/>
                  </a:lnTo>
                  <a:lnTo>
                    <a:pt x="119" y="48"/>
                  </a:lnTo>
                  <a:lnTo>
                    <a:pt x="120" y="49"/>
                  </a:lnTo>
                  <a:lnTo>
                    <a:pt x="122" y="48"/>
                  </a:lnTo>
                  <a:lnTo>
                    <a:pt x="122" y="44"/>
                  </a:lnTo>
                  <a:lnTo>
                    <a:pt x="120" y="43"/>
                  </a:lnTo>
                  <a:lnTo>
                    <a:pt x="117" y="43"/>
                  </a:lnTo>
                  <a:lnTo>
                    <a:pt x="115" y="43"/>
                  </a:lnTo>
                  <a:lnTo>
                    <a:pt x="113" y="41"/>
                  </a:lnTo>
                  <a:lnTo>
                    <a:pt x="120" y="29"/>
                  </a:lnTo>
                  <a:lnTo>
                    <a:pt x="120" y="29"/>
                  </a:lnTo>
                  <a:lnTo>
                    <a:pt x="119" y="29"/>
                  </a:lnTo>
                  <a:lnTo>
                    <a:pt x="119" y="27"/>
                  </a:lnTo>
                  <a:lnTo>
                    <a:pt x="115" y="26"/>
                  </a:lnTo>
                  <a:lnTo>
                    <a:pt x="113" y="26"/>
                  </a:lnTo>
                  <a:lnTo>
                    <a:pt x="113" y="26"/>
                  </a:lnTo>
                  <a:lnTo>
                    <a:pt x="112" y="26"/>
                  </a:lnTo>
                  <a:lnTo>
                    <a:pt x="108" y="27"/>
                  </a:lnTo>
                  <a:lnTo>
                    <a:pt x="105" y="26"/>
                  </a:lnTo>
                  <a:lnTo>
                    <a:pt x="102" y="26"/>
                  </a:lnTo>
                  <a:lnTo>
                    <a:pt x="98" y="27"/>
                  </a:lnTo>
                  <a:lnTo>
                    <a:pt x="98" y="27"/>
                  </a:lnTo>
                  <a:lnTo>
                    <a:pt x="95" y="27"/>
                  </a:lnTo>
                  <a:lnTo>
                    <a:pt x="93" y="27"/>
                  </a:lnTo>
                  <a:lnTo>
                    <a:pt x="91" y="27"/>
                  </a:lnTo>
                  <a:lnTo>
                    <a:pt x="90" y="27"/>
                  </a:lnTo>
                  <a:lnTo>
                    <a:pt x="88" y="26"/>
                  </a:lnTo>
                  <a:lnTo>
                    <a:pt x="90" y="24"/>
                  </a:lnTo>
                  <a:lnTo>
                    <a:pt x="88" y="22"/>
                  </a:lnTo>
                  <a:lnTo>
                    <a:pt x="86" y="21"/>
                  </a:lnTo>
                  <a:lnTo>
                    <a:pt x="86" y="21"/>
                  </a:lnTo>
                  <a:lnTo>
                    <a:pt x="86" y="17"/>
                  </a:lnTo>
                  <a:lnTo>
                    <a:pt x="83" y="15"/>
                  </a:lnTo>
                  <a:lnTo>
                    <a:pt x="78" y="14"/>
                  </a:lnTo>
                  <a:lnTo>
                    <a:pt x="78" y="14"/>
                  </a:lnTo>
                  <a:lnTo>
                    <a:pt x="76" y="10"/>
                  </a:lnTo>
                  <a:lnTo>
                    <a:pt x="74" y="7"/>
                  </a:lnTo>
                  <a:lnTo>
                    <a:pt x="73" y="5"/>
                  </a:lnTo>
                  <a:lnTo>
                    <a:pt x="73" y="4"/>
                  </a:lnTo>
                  <a:lnTo>
                    <a:pt x="69" y="4"/>
                  </a:lnTo>
                  <a:lnTo>
                    <a:pt x="66" y="2"/>
                  </a:lnTo>
                  <a:lnTo>
                    <a:pt x="64" y="0"/>
                  </a:lnTo>
                  <a:lnTo>
                    <a:pt x="64" y="0"/>
                  </a:lnTo>
                  <a:lnTo>
                    <a:pt x="64" y="2"/>
                  </a:lnTo>
                  <a:lnTo>
                    <a:pt x="64" y="4"/>
                  </a:lnTo>
                  <a:lnTo>
                    <a:pt x="66" y="7"/>
                  </a:lnTo>
                  <a:lnTo>
                    <a:pt x="66" y="10"/>
                  </a:lnTo>
                  <a:lnTo>
                    <a:pt x="66" y="12"/>
                  </a:lnTo>
                  <a:lnTo>
                    <a:pt x="66" y="14"/>
                  </a:lnTo>
                  <a:lnTo>
                    <a:pt x="64" y="14"/>
                  </a:lnTo>
                  <a:lnTo>
                    <a:pt x="61" y="21"/>
                  </a:lnTo>
                  <a:lnTo>
                    <a:pt x="54" y="27"/>
                  </a:lnTo>
                  <a:lnTo>
                    <a:pt x="49" y="31"/>
                  </a:lnTo>
                  <a:lnTo>
                    <a:pt x="37" y="34"/>
                  </a:lnTo>
                  <a:lnTo>
                    <a:pt x="37" y="36"/>
                  </a:lnTo>
                  <a:lnTo>
                    <a:pt x="28" y="53"/>
                  </a:lnTo>
                  <a:lnTo>
                    <a:pt x="27" y="55"/>
                  </a:lnTo>
                  <a:lnTo>
                    <a:pt x="25" y="55"/>
                  </a:lnTo>
                  <a:lnTo>
                    <a:pt x="22" y="49"/>
                  </a:lnTo>
                  <a:lnTo>
                    <a:pt x="20" y="49"/>
                  </a:lnTo>
                  <a:lnTo>
                    <a:pt x="17" y="49"/>
                  </a:lnTo>
                  <a:lnTo>
                    <a:pt x="15" y="48"/>
                  </a:lnTo>
                  <a:lnTo>
                    <a:pt x="13" y="48"/>
                  </a:lnTo>
                  <a:lnTo>
                    <a:pt x="11" y="48"/>
                  </a:lnTo>
                  <a:lnTo>
                    <a:pt x="10" y="46"/>
                  </a:lnTo>
                  <a:lnTo>
                    <a:pt x="11" y="44"/>
                  </a:lnTo>
                  <a:lnTo>
                    <a:pt x="15" y="43"/>
                  </a:lnTo>
                  <a:lnTo>
                    <a:pt x="13" y="39"/>
                  </a:lnTo>
                  <a:lnTo>
                    <a:pt x="13" y="39"/>
                  </a:lnTo>
                  <a:lnTo>
                    <a:pt x="13" y="39"/>
                  </a:lnTo>
                  <a:lnTo>
                    <a:pt x="8" y="43"/>
                  </a:lnTo>
                  <a:lnTo>
                    <a:pt x="5" y="44"/>
                  </a:lnTo>
                  <a:lnTo>
                    <a:pt x="1" y="48"/>
                  </a:lnTo>
                  <a:lnTo>
                    <a:pt x="1" y="49"/>
                  </a:lnTo>
                  <a:lnTo>
                    <a:pt x="0" y="53"/>
                  </a:lnTo>
                  <a:lnTo>
                    <a:pt x="0" y="53"/>
                  </a:lnTo>
                  <a:lnTo>
                    <a:pt x="1" y="55"/>
                  </a:lnTo>
                  <a:lnTo>
                    <a:pt x="3" y="56"/>
                  </a:lnTo>
                  <a:lnTo>
                    <a:pt x="1" y="56"/>
                  </a:lnTo>
                  <a:lnTo>
                    <a:pt x="1" y="58"/>
                  </a:lnTo>
                  <a:lnTo>
                    <a:pt x="3" y="60"/>
                  </a:lnTo>
                  <a:lnTo>
                    <a:pt x="5" y="63"/>
                  </a:lnTo>
                  <a:lnTo>
                    <a:pt x="5" y="65"/>
                  </a:lnTo>
                  <a:lnTo>
                    <a:pt x="3" y="65"/>
                  </a:lnTo>
                  <a:lnTo>
                    <a:pt x="1" y="66"/>
                  </a:lnTo>
                  <a:lnTo>
                    <a:pt x="0" y="68"/>
                  </a:lnTo>
                  <a:lnTo>
                    <a:pt x="3" y="70"/>
                  </a:lnTo>
                  <a:lnTo>
                    <a:pt x="5" y="70"/>
                  </a:lnTo>
                  <a:lnTo>
                    <a:pt x="8" y="73"/>
                  </a:lnTo>
                  <a:lnTo>
                    <a:pt x="10" y="73"/>
                  </a:lnTo>
                  <a:lnTo>
                    <a:pt x="15" y="77"/>
                  </a:lnTo>
                  <a:lnTo>
                    <a:pt x="17" y="77"/>
                  </a:lnTo>
                  <a:lnTo>
                    <a:pt x="18" y="78"/>
                  </a:lnTo>
                  <a:lnTo>
                    <a:pt x="20" y="82"/>
                  </a:lnTo>
                  <a:lnTo>
                    <a:pt x="20" y="85"/>
                  </a:lnTo>
                  <a:lnTo>
                    <a:pt x="22" y="87"/>
                  </a:lnTo>
                  <a:lnTo>
                    <a:pt x="25" y="89"/>
                  </a:lnTo>
                  <a:lnTo>
                    <a:pt x="28" y="92"/>
                  </a:lnTo>
                  <a:lnTo>
                    <a:pt x="28" y="95"/>
                  </a:lnTo>
                  <a:lnTo>
                    <a:pt x="30" y="97"/>
                  </a:lnTo>
                  <a:lnTo>
                    <a:pt x="30" y="100"/>
                  </a:lnTo>
                  <a:lnTo>
                    <a:pt x="32" y="104"/>
                  </a:lnTo>
                  <a:lnTo>
                    <a:pt x="34" y="104"/>
                  </a:lnTo>
                  <a:lnTo>
                    <a:pt x="35" y="107"/>
                  </a:lnTo>
                  <a:lnTo>
                    <a:pt x="35" y="111"/>
                  </a:lnTo>
                  <a:lnTo>
                    <a:pt x="35" y="111"/>
                  </a:lnTo>
                  <a:lnTo>
                    <a:pt x="37" y="114"/>
                  </a:lnTo>
                  <a:lnTo>
                    <a:pt x="40" y="119"/>
                  </a:lnTo>
                  <a:lnTo>
                    <a:pt x="40" y="121"/>
                  </a:lnTo>
                  <a:lnTo>
                    <a:pt x="40" y="123"/>
                  </a:lnTo>
                  <a:lnTo>
                    <a:pt x="40" y="124"/>
                  </a:lnTo>
                  <a:lnTo>
                    <a:pt x="42" y="124"/>
                  </a:lnTo>
                  <a:lnTo>
                    <a:pt x="45" y="128"/>
                  </a:lnTo>
                  <a:lnTo>
                    <a:pt x="47" y="129"/>
                  </a:lnTo>
                  <a:lnTo>
                    <a:pt x="47" y="133"/>
                  </a:lnTo>
                  <a:lnTo>
                    <a:pt x="49" y="134"/>
                  </a:lnTo>
                  <a:lnTo>
                    <a:pt x="51" y="136"/>
                  </a:lnTo>
                  <a:lnTo>
                    <a:pt x="52" y="138"/>
                  </a:lnTo>
                  <a:lnTo>
                    <a:pt x="54" y="143"/>
                  </a:lnTo>
                  <a:lnTo>
                    <a:pt x="56" y="145"/>
                  </a:lnTo>
                  <a:lnTo>
                    <a:pt x="59" y="150"/>
                  </a:lnTo>
                  <a:lnTo>
                    <a:pt x="59" y="151"/>
                  </a:lnTo>
                  <a:lnTo>
                    <a:pt x="57" y="153"/>
                  </a:lnTo>
                  <a:lnTo>
                    <a:pt x="57" y="151"/>
                  </a:lnTo>
                  <a:lnTo>
                    <a:pt x="57" y="153"/>
                  </a:lnTo>
                  <a:lnTo>
                    <a:pt x="57" y="155"/>
                  </a:lnTo>
                  <a:lnTo>
                    <a:pt x="57" y="157"/>
                  </a:lnTo>
                  <a:lnTo>
                    <a:pt x="59" y="157"/>
                  </a:lnTo>
                  <a:lnTo>
                    <a:pt x="61" y="157"/>
                  </a:lnTo>
                  <a:lnTo>
                    <a:pt x="61" y="158"/>
                  </a:lnTo>
                  <a:lnTo>
                    <a:pt x="59" y="160"/>
                  </a:lnTo>
                  <a:lnTo>
                    <a:pt x="64" y="162"/>
                  </a:lnTo>
                  <a:lnTo>
                    <a:pt x="68" y="163"/>
                  </a:lnTo>
                  <a:lnTo>
                    <a:pt x="68" y="165"/>
                  </a:lnTo>
                  <a:lnTo>
                    <a:pt x="69" y="167"/>
                  </a:lnTo>
                  <a:lnTo>
                    <a:pt x="71" y="167"/>
                  </a:lnTo>
                  <a:lnTo>
                    <a:pt x="71" y="168"/>
                  </a:lnTo>
                  <a:lnTo>
                    <a:pt x="73" y="170"/>
                  </a:lnTo>
                  <a:lnTo>
                    <a:pt x="73" y="172"/>
                  </a:lnTo>
                  <a:lnTo>
                    <a:pt x="76" y="170"/>
                  </a:lnTo>
                  <a:lnTo>
                    <a:pt x="78" y="170"/>
                  </a:lnTo>
                  <a:lnTo>
                    <a:pt x="78" y="172"/>
                  </a:lnTo>
                  <a:lnTo>
                    <a:pt x="79" y="174"/>
                  </a:lnTo>
                  <a:lnTo>
                    <a:pt x="83" y="175"/>
                  </a:lnTo>
                  <a:lnTo>
                    <a:pt x="85" y="177"/>
                  </a:lnTo>
                  <a:lnTo>
                    <a:pt x="85" y="179"/>
                  </a:lnTo>
                  <a:lnTo>
                    <a:pt x="86" y="179"/>
                  </a:lnTo>
                  <a:lnTo>
                    <a:pt x="88" y="180"/>
                  </a:lnTo>
                  <a:lnTo>
                    <a:pt x="90" y="180"/>
                  </a:lnTo>
                  <a:lnTo>
                    <a:pt x="91" y="180"/>
                  </a:lnTo>
                  <a:lnTo>
                    <a:pt x="95" y="184"/>
                  </a:lnTo>
                  <a:lnTo>
                    <a:pt x="98" y="184"/>
                  </a:lnTo>
                  <a:lnTo>
                    <a:pt x="100" y="184"/>
                  </a:lnTo>
                  <a:lnTo>
                    <a:pt x="102" y="186"/>
                  </a:lnTo>
                  <a:lnTo>
                    <a:pt x="102" y="186"/>
                  </a:lnTo>
                  <a:lnTo>
                    <a:pt x="105" y="189"/>
                  </a:lnTo>
                  <a:lnTo>
                    <a:pt x="107" y="189"/>
                  </a:lnTo>
                  <a:lnTo>
                    <a:pt x="108" y="192"/>
                  </a:lnTo>
                  <a:lnTo>
                    <a:pt x="110" y="192"/>
                  </a:lnTo>
                  <a:lnTo>
                    <a:pt x="110" y="194"/>
                  </a:lnTo>
                  <a:lnTo>
                    <a:pt x="110" y="194"/>
                  </a:lnTo>
                  <a:lnTo>
                    <a:pt x="110" y="196"/>
                  </a:lnTo>
                  <a:lnTo>
                    <a:pt x="113" y="197"/>
                  </a:lnTo>
                  <a:lnTo>
                    <a:pt x="115" y="197"/>
                  </a:lnTo>
                  <a:lnTo>
                    <a:pt x="119" y="201"/>
                  </a:lnTo>
                  <a:lnTo>
                    <a:pt x="120" y="203"/>
                  </a:lnTo>
                  <a:lnTo>
                    <a:pt x="122" y="204"/>
                  </a:lnTo>
                  <a:lnTo>
                    <a:pt x="124" y="204"/>
                  </a:lnTo>
                  <a:lnTo>
                    <a:pt x="125" y="203"/>
                  </a:lnTo>
                  <a:lnTo>
                    <a:pt x="129" y="201"/>
                  </a:lnTo>
                  <a:lnTo>
                    <a:pt x="129" y="201"/>
                  </a:lnTo>
                  <a:lnTo>
                    <a:pt x="132" y="201"/>
                  </a:lnTo>
                  <a:lnTo>
                    <a:pt x="132" y="199"/>
                  </a:lnTo>
                  <a:lnTo>
                    <a:pt x="130" y="197"/>
                  </a:lnTo>
                  <a:lnTo>
                    <a:pt x="130" y="194"/>
                  </a:lnTo>
                  <a:lnTo>
                    <a:pt x="132" y="192"/>
                  </a:lnTo>
                  <a:lnTo>
                    <a:pt x="134" y="194"/>
                  </a:lnTo>
                  <a:lnTo>
                    <a:pt x="134" y="192"/>
                  </a:lnTo>
                  <a:lnTo>
                    <a:pt x="132" y="192"/>
                  </a:lnTo>
                  <a:lnTo>
                    <a:pt x="130" y="191"/>
                  </a:lnTo>
                  <a:lnTo>
                    <a:pt x="132" y="187"/>
                  </a:lnTo>
                  <a:lnTo>
                    <a:pt x="136" y="186"/>
                  </a:lnTo>
                  <a:lnTo>
                    <a:pt x="137" y="182"/>
                  </a:lnTo>
                  <a:lnTo>
                    <a:pt x="137" y="180"/>
                  </a:lnTo>
                  <a:lnTo>
                    <a:pt x="134" y="174"/>
                  </a:lnTo>
                  <a:lnTo>
                    <a:pt x="136" y="172"/>
                  </a:lnTo>
                  <a:lnTo>
                    <a:pt x="136" y="168"/>
                  </a:lnTo>
                  <a:lnTo>
                    <a:pt x="136" y="167"/>
                  </a:lnTo>
                  <a:lnTo>
                    <a:pt x="134" y="165"/>
                  </a:lnTo>
                  <a:lnTo>
                    <a:pt x="136" y="163"/>
                  </a:lnTo>
                  <a:lnTo>
                    <a:pt x="136" y="160"/>
                  </a:lnTo>
                  <a:lnTo>
                    <a:pt x="136" y="153"/>
                  </a:lnTo>
                  <a:lnTo>
                    <a:pt x="136" y="150"/>
                  </a:lnTo>
                  <a:lnTo>
                    <a:pt x="136" y="146"/>
                  </a:lnTo>
                  <a:lnTo>
                    <a:pt x="136" y="140"/>
                  </a:lnTo>
                  <a:lnTo>
                    <a:pt x="137" y="136"/>
                  </a:lnTo>
                  <a:lnTo>
                    <a:pt x="137" y="134"/>
                  </a:lnTo>
                  <a:lnTo>
                    <a:pt x="129" y="121"/>
                  </a:lnTo>
                  <a:lnTo>
                    <a:pt x="129" y="12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6" name="Freeform 194"/>
            <p:cNvSpPr>
              <a:spLocks/>
            </p:cNvSpPr>
            <p:nvPr/>
          </p:nvSpPr>
          <p:spPr bwMode="auto">
            <a:xfrm>
              <a:off x="2692145" y="4888218"/>
              <a:ext cx="319174" cy="360280"/>
            </a:xfrm>
            <a:custGeom>
              <a:avLst/>
              <a:gdLst>
                <a:gd name="T0" fmla="*/ 127 w 132"/>
                <a:gd name="T1" fmla="*/ 110 h 149"/>
                <a:gd name="T2" fmla="*/ 126 w 132"/>
                <a:gd name="T3" fmla="*/ 85 h 149"/>
                <a:gd name="T4" fmla="*/ 120 w 132"/>
                <a:gd name="T5" fmla="*/ 71 h 149"/>
                <a:gd name="T6" fmla="*/ 98 w 132"/>
                <a:gd name="T7" fmla="*/ 59 h 149"/>
                <a:gd name="T8" fmla="*/ 98 w 132"/>
                <a:gd name="T9" fmla="*/ 49 h 149"/>
                <a:gd name="T10" fmla="*/ 86 w 132"/>
                <a:gd name="T11" fmla="*/ 44 h 149"/>
                <a:gd name="T12" fmla="*/ 81 w 132"/>
                <a:gd name="T13" fmla="*/ 39 h 149"/>
                <a:gd name="T14" fmla="*/ 73 w 132"/>
                <a:gd name="T15" fmla="*/ 37 h 149"/>
                <a:gd name="T16" fmla="*/ 63 w 132"/>
                <a:gd name="T17" fmla="*/ 30 h 149"/>
                <a:gd name="T18" fmla="*/ 54 w 132"/>
                <a:gd name="T19" fmla="*/ 30 h 149"/>
                <a:gd name="T20" fmla="*/ 47 w 132"/>
                <a:gd name="T21" fmla="*/ 23 h 149"/>
                <a:gd name="T22" fmla="*/ 44 w 132"/>
                <a:gd name="T23" fmla="*/ 15 h 149"/>
                <a:gd name="T24" fmla="*/ 44 w 132"/>
                <a:gd name="T25" fmla="*/ 5 h 149"/>
                <a:gd name="T26" fmla="*/ 41 w 132"/>
                <a:gd name="T27" fmla="*/ 1 h 149"/>
                <a:gd name="T28" fmla="*/ 32 w 132"/>
                <a:gd name="T29" fmla="*/ 1 h 149"/>
                <a:gd name="T30" fmla="*/ 22 w 132"/>
                <a:gd name="T31" fmla="*/ 11 h 149"/>
                <a:gd name="T32" fmla="*/ 13 w 132"/>
                <a:gd name="T33" fmla="*/ 13 h 149"/>
                <a:gd name="T34" fmla="*/ 7 w 132"/>
                <a:gd name="T35" fmla="*/ 15 h 149"/>
                <a:gd name="T36" fmla="*/ 8 w 132"/>
                <a:gd name="T37" fmla="*/ 30 h 149"/>
                <a:gd name="T38" fmla="*/ 7 w 132"/>
                <a:gd name="T39" fmla="*/ 44 h 149"/>
                <a:gd name="T40" fmla="*/ 7 w 132"/>
                <a:gd name="T41" fmla="*/ 57 h 149"/>
                <a:gd name="T42" fmla="*/ 7 w 132"/>
                <a:gd name="T43" fmla="*/ 62 h 149"/>
                <a:gd name="T44" fmla="*/ 8 w 132"/>
                <a:gd name="T45" fmla="*/ 74 h 149"/>
                <a:gd name="T46" fmla="*/ 3 w 132"/>
                <a:gd name="T47" fmla="*/ 81 h 149"/>
                <a:gd name="T48" fmla="*/ 5 w 132"/>
                <a:gd name="T49" fmla="*/ 86 h 149"/>
                <a:gd name="T50" fmla="*/ 5 w 132"/>
                <a:gd name="T51" fmla="*/ 90 h 149"/>
                <a:gd name="T52" fmla="*/ 8 w 132"/>
                <a:gd name="T53" fmla="*/ 95 h 149"/>
                <a:gd name="T54" fmla="*/ 10 w 132"/>
                <a:gd name="T55" fmla="*/ 102 h 149"/>
                <a:gd name="T56" fmla="*/ 17 w 132"/>
                <a:gd name="T57" fmla="*/ 110 h 149"/>
                <a:gd name="T58" fmla="*/ 13 w 132"/>
                <a:gd name="T59" fmla="*/ 120 h 149"/>
                <a:gd name="T60" fmla="*/ 29 w 132"/>
                <a:gd name="T61" fmla="*/ 149 h 149"/>
                <a:gd name="T62" fmla="*/ 34 w 132"/>
                <a:gd name="T63" fmla="*/ 148 h 149"/>
                <a:gd name="T64" fmla="*/ 37 w 132"/>
                <a:gd name="T65" fmla="*/ 142 h 149"/>
                <a:gd name="T66" fmla="*/ 46 w 132"/>
                <a:gd name="T67" fmla="*/ 139 h 149"/>
                <a:gd name="T68" fmla="*/ 54 w 132"/>
                <a:gd name="T69" fmla="*/ 139 h 149"/>
                <a:gd name="T70" fmla="*/ 59 w 132"/>
                <a:gd name="T71" fmla="*/ 141 h 149"/>
                <a:gd name="T72" fmla="*/ 63 w 132"/>
                <a:gd name="T73" fmla="*/ 146 h 149"/>
                <a:gd name="T74" fmla="*/ 64 w 132"/>
                <a:gd name="T75" fmla="*/ 139 h 149"/>
                <a:gd name="T76" fmla="*/ 78 w 132"/>
                <a:gd name="T77" fmla="*/ 137 h 149"/>
                <a:gd name="T78" fmla="*/ 83 w 132"/>
                <a:gd name="T79" fmla="*/ 131 h 149"/>
                <a:gd name="T80" fmla="*/ 81 w 132"/>
                <a:gd name="T81" fmla="*/ 122 h 149"/>
                <a:gd name="T82" fmla="*/ 86 w 132"/>
                <a:gd name="T83" fmla="*/ 112 h 149"/>
                <a:gd name="T84" fmla="*/ 115 w 132"/>
                <a:gd name="T85" fmla="*/ 107 h 149"/>
                <a:gd name="T86" fmla="*/ 126 w 132"/>
                <a:gd name="T8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9">
                  <a:moveTo>
                    <a:pt x="126" y="114"/>
                  </a:moveTo>
                  <a:lnTo>
                    <a:pt x="127" y="110"/>
                  </a:lnTo>
                  <a:lnTo>
                    <a:pt x="127" y="110"/>
                  </a:lnTo>
                  <a:lnTo>
                    <a:pt x="132" y="98"/>
                  </a:lnTo>
                  <a:lnTo>
                    <a:pt x="132" y="93"/>
                  </a:lnTo>
                  <a:lnTo>
                    <a:pt x="126" y="85"/>
                  </a:lnTo>
                  <a:lnTo>
                    <a:pt x="120" y="83"/>
                  </a:lnTo>
                  <a:lnTo>
                    <a:pt x="120" y="78"/>
                  </a:lnTo>
                  <a:lnTo>
                    <a:pt x="120" y="71"/>
                  </a:lnTo>
                  <a:lnTo>
                    <a:pt x="102" y="71"/>
                  </a:lnTo>
                  <a:lnTo>
                    <a:pt x="102" y="66"/>
                  </a:lnTo>
                  <a:lnTo>
                    <a:pt x="98" y="59"/>
                  </a:lnTo>
                  <a:lnTo>
                    <a:pt x="98" y="57"/>
                  </a:lnTo>
                  <a:lnTo>
                    <a:pt x="98" y="52"/>
                  </a:lnTo>
                  <a:lnTo>
                    <a:pt x="98" y="49"/>
                  </a:lnTo>
                  <a:lnTo>
                    <a:pt x="98" y="45"/>
                  </a:lnTo>
                  <a:lnTo>
                    <a:pt x="93" y="44"/>
                  </a:lnTo>
                  <a:lnTo>
                    <a:pt x="86" y="44"/>
                  </a:lnTo>
                  <a:lnTo>
                    <a:pt x="85" y="42"/>
                  </a:lnTo>
                  <a:lnTo>
                    <a:pt x="83" y="42"/>
                  </a:lnTo>
                  <a:lnTo>
                    <a:pt x="81" y="39"/>
                  </a:lnTo>
                  <a:lnTo>
                    <a:pt x="78" y="39"/>
                  </a:lnTo>
                  <a:lnTo>
                    <a:pt x="75" y="37"/>
                  </a:lnTo>
                  <a:lnTo>
                    <a:pt x="73" y="37"/>
                  </a:lnTo>
                  <a:lnTo>
                    <a:pt x="68" y="32"/>
                  </a:lnTo>
                  <a:lnTo>
                    <a:pt x="66" y="34"/>
                  </a:lnTo>
                  <a:lnTo>
                    <a:pt x="63" y="30"/>
                  </a:lnTo>
                  <a:lnTo>
                    <a:pt x="58" y="30"/>
                  </a:lnTo>
                  <a:lnTo>
                    <a:pt x="58" y="32"/>
                  </a:lnTo>
                  <a:lnTo>
                    <a:pt x="54" y="30"/>
                  </a:lnTo>
                  <a:lnTo>
                    <a:pt x="51" y="27"/>
                  </a:lnTo>
                  <a:lnTo>
                    <a:pt x="49" y="27"/>
                  </a:lnTo>
                  <a:lnTo>
                    <a:pt x="47" y="23"/>
                  </a:lnTo>
                  <a:lnTo>
                    <a:pt x="46" y="22"/>
                  </a:lnTo>
                  <a:lnTo>
                    <a:pt x="44" y="18"/>
                  </a:lnTo>
                  <a:lnTo>
                    <a:pt x="44" y="15"/>
                  </a:lnTo>
                  <a:lnTo>
                    <a:pt x="42" y="11"/>
                  </a:lnTo>
                  <a:lnTo>
                    <a:pt x="44" y="8"/>
                  </a:lnTo>
                  <a:lnTo>
                    <a:pt x="44" y="5"/>
                  </a:lnTo>
                  <a:lnTo>
                    <a:pt x="44" y="1"/>
                  </a:lnTo>
                  <a:lnTo>
                    <a:pt x="42" y="0"/>
                  </a:lnTo>
                  <a:lnTo>
                    <a:pt x="41" y="1"/>
                  </a:lnTo>
                  <a:lnTo>
                    <a:pt x="37" y="0"/>
                  </a:lnTo>
                  <a:lnTo>
                    <a:pt x="35" y="0"/>
                  </a:lnTo>
                  <a:lnTo>
                    <a:pt x="32" y="1"/>
                  </a:lnTo>
                  <a:lnTo>
                    <a:pt x="29" y="3"/>
                  </a:lnTo>
                  <a:lnTo>
                    <a:pt x="24" y="6"/>
                  </a:lnTo>
                  <a:lnTo>
                    <a:pt x="22" y="11"/>
                  </a:lnTo>
                  <a:lnTo>
                    <a:pt x="18" y="11"/>
                  </a:lnTo>
                  <a:lnTo>
                    <a:pt x="17" y="11"/>
                  </a:lnTo>
                  <a:lnTo>
                    <a:pt x="13" y="13"/>
                  </a:lnTo>
                  <a:lnTo>
                    <a:pt x="12" y="13"/>
                  </a:lnTo>
                  <a:lnTo>
                    <a:pt x="8" y="15"/>
                  </a:lnTo>
                  <a:lnTo>
                    <a:pt x="7" y="15"/>
                  </a:lnTo>
                  <a:lnTo>
                    <a:pt x="0" y="15"/>
                  </a:lnTo>
                  <a:lnTo>
                    <a:pt x="8" y="28"/>
                  </a:lnTo>
                  <a:lnTo>
                    <a:pt x="8" y="30"/>
                  </a:lnTo>
                  <a:lnTo>
                    <a:pt x="7" y="34"/>
                  </a:lnTo>
                  <a:lnTo>
                    <a:pt x="7" y="40"/>
                  </a:lnTo>
                  <a:lnTo>
                    <a:pt x="7" y="44"/>
                  </a:lnTo>
                  <a:lnTo>
                    <a:pt x="7" y="47"/>
                  </a:lnTo>
                  <a:lnTo>
                    <a:pt x="7" y="54"/>
                  </a:lnTo>
                  <a:lnTo>
                    <a:pt x="7" y="57"/>
                  </a:lnTo>
                  <a:lnTo>
                    <a:pt x="5" y="59"/>
                  </a:lnTo>
                  <a:lnTo>
                    <a:pt x="7" y="61"/>
                  </a:lnTo>
                  <a:lnTo>
                    <a:pt x="7" y="62"/>
                  </a:lnTo>
                  <a:lnTo>
                    <a:pt x="7" y="66"/>
                  </a:lnTo>
                  <a:lnTo>
                    <a:pt x="5" y="68"/>
                  </a:lnTo>
                  <a:lnTo>
                    <a:pt x="8" y="74"/>
                  </a:lnTo>
                  <a:lnTo>
                    <a:pt x="8" y="76"/>
                  </a:lnTo>
                  <a:lnTo>
                    <a:pt x="7" y="80"/>
                  </a:lnTo>
                  <a:lnTo>
                    <a:pt x="3" y="81"/>
                  </a:lnTo>
                  <a:lnTo>
                    <a:pt x="1" y="85"/>
                  </a:lnTo>
                  <a:lnTo>
                    <a:pt x="3" y="86"/>
                  </a:lnTo>
                  <a:lnTo>
                    <a:pt x="5" y="86"/>
                  </a:lnTo>
                  <a:lnTo>
                    <a:pt x="5" y="88"/>
                  </a:lnTo>
                  <a:lnTo>
                    <a:pt x="5" y="88"/>
                  </a:lnTo>
                  <a:lnTo>
                    <a:pt x="5" y="90"/>
                  </a:lnTo>
                  <a:lnTo>
                    <a:pt x="8" y="91"/>
                  </a:lnTo>
                  <a:lnTo>
                    <a:pt x="8" y="93"/>
                  </a:lnTo>
                  <a:lnTo>
                    <a:pt x="8" y="95"/>
                  </a:lnTo>
                  <a:lnTo>
                    <a:pt x="8" y="97"/>
                  </a:lnTo>
                  <a:lnTo>
                    <a:pt x="8" y="98"/>
                  </a:lnTo>
                  <a:lnTo>
                    <a:pt x="10" y="102"/>
                  </a:lnTo>
                  <a:lnTo>
                    <a:pt x="12" y="105"/>
                  </a:lnTo>
                  <a:lnTo>
                    <a:pt x="17" y="108"/>
                  </a:lnTo>
                  <a:lnTo>
                    <a:pt x="17" y="110"/>
                  </a:lnTo>
                  <a:lnTo>
                    <a:pt x="15" y="114"/>
                  </a:lnTo>
                  <a:lnTo>
                    <a:pt x="17" y="115"/>
                  </a:lnTo>
                  <a:lnTo>
                    <a:pt x="13" y="120"/>
                  </a:lnTo>
                  <a:lnTo>
                    <a:pt x="15" y="124"/>
                  </a:lnTo>
                  <a:lnTo>
                    <a:pt x="20" y="129"/>
                  </a:lnTo>
                  <a:lnTo>
                    <a:pt x="29" y="149"/>
                  </a:lnTo>
                  <a:lnTo>
                    <a:pt x="30" y="149"/>
                  </a:lnTo>
                  <a:lnTo>
                    <a:pt x="32" y="148"/>
                  </a:lnTo>
                  <a:lnTo>
                    <a:pt x="34" y="148"/>
                  </a:lnTo>
                  <a:lnTo>
                    <a:pt x="34" y="148"/>
                  </a:lnTo>
                  <a:lnTo>
                    <a:pt x="35" y="146"/>
                  </a:lnTo>
                  <a:lnTo>
                    <a:pt x="37" y="142"/>
                  </a:lnTo>
                  <a:lnTo>
                    <a:pt x="41" y="137"/>
                  </a:lnTo>
                  <a:lnTo>
                    <a:pt x="44" y="137"/>
                  </a:lnTo>
                  <a:lnTo>
                    <a:pt x="46" y="139"/>
                  </a:lnTo>
                  <a:lnTo>
                    <a:pt x="49" y="139"/>
                  </a:lnTo>
                  <a:lnTo>
                    <a:pt x="51" y="139"/>
                  </a:lnTo>
                  <a:lnTo>
                    <a:pt x="54" y="139"/>
                  </a:lnTo>
                  <a:lnTo>
                    <a:pt x="58" y="137"/>
                  </a:lnTo>
                  <a:lnTo>
                    <a:pt x="59" y="139"/>
                  </a:lnTo>
                  <a:lnTo>
                    <a:pt x="59" y="141"/>
                  </a:lnTo>
                  <a:lnTo>
                    <a:pt x="61" y="146"/>
                  </a:lnTo>
                  <a:lnTo>
                    <a:pt x="63" y="148"/>
                  </a:lnTo>
                  <a:lnTo>
                    <a:pt x="63" y="146"/>
                  </a:lnTo>
                  <a:lnTo>
                    <a:pt x="63" y="144"/>
                  </a:lnTo>
                  <a:lnTo>
                    <a:pt x="64" y="142"/>
                  </a:lnTo>
                  <a:lnTo>
                    <a:pt x="64" y="139"/>
                  </a:lnTo>
                  <a:lnTo>
                    <a:pt x="66" y="137"/>
                  </a:lnTo>
                  <a:lnTo>
                    <a:pt x="71" y="137"/>
                  </a:lnTo>
                  <a:lnTo>
                    <a:pt x="78" y="137"/>
                  </a:lnTo>
                  <a:lnTo>
                    <a:pt x="80" y="139"/>
                  </a:lnTo>
                  <a:lnTo>
                    <a:pt x="80" y="136"/>
                  </a:lnTo>
                  <a:lnTo>
                    <a:pt x="83" y="131"/>
                  </a:lnTo>
                  <a:lnTo>
                    <a:pt x="83" y="127"/>
                  </a:lnTo>
                  <a:lnTo>
                    <a:pt x="83" y="124"/>
                  </a:lnTo>
                  <a:lnTo>
                    <a:pt x="81" y="122"/>
                  </a:lnTo>
                  <a:lnTo>
                    <a:pt x="85" y="117"/>
                  </a:lnTo>
                  <a:lnTo>
                    <a:pt x="86" y="114"/>
                  </a:lnTo>
                  <a:lnTo>
                    <a:pt x="86" y="112"/>
                  </a:lnTo>
                  <a:lnTo>
                    <a:pt x="90" y="110"/>
                  </a:lnTo>
                  <a:lnTo>
                    <a:pt x="103" y="107"/>
                  </a:lnTo>
                  <a:lnTo>
                    <a:pt x="115" y="107"/>
                  </a:lnTo>
                  <a:lnTo>
                    <a:pt x="122" y="112"/>
                  </a:lnTo>
                  <a:lnTo>
                    <a:pt x="124" y="112"/>
                  </a:lnTo>
                  <a:lnTo>
                    <a:pt x="126" y="114"/>
                  </a:lnTo>
                  <a:lnTo>
                    <a:pt x="126" y="11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7" name="Freeform 195"/>
            <p:cNvSpPr>
              <a:spLocks/>
            </p:cNvSpPr>
            <p:nvPr/>
          </p:nvSpPr>
          <p:spPr bwMode="auto">
            <a:xfrm>
              <a:off x="2885583" y="5146942"/>
              <a:ext cx="220037" cy="229709"/>
            </a:xfrm>
            <a:custGeom>
              <a:avLst/>
              <a:gdLst>
                <a:gd name="T0" fmla="*/ 0 w 91"/>
                <a:gd name="T1" fmla="*/ 29 h 95"/>
                <a:gd name="T2" fmla="*/ 3 w 91"/>
                <a:gd name="T3" fmla="*/ 20 h 95"/>
                <a:gd name="T4" fmla="*/ 1 w 91"/>
                <a:gd name="T5" fmla="*/ 15 h 95"/>
                <a:gd name="T6" fmla="*/ 6 w 91"/>
                <a:gd name="T7" fmla="*/ 7 h 95"/>
                <a:gd name="T8" fmla="*/ 10 w 91"/>
                <a:gd name="T9" fmla="*/ 3 h 95"/>
                <a:gd name="T10" fmla="*/ 35 w 91"/>
                <a:gd name="T11" fmla="*/ 0 h 95"/>
                <a:gd name="T12" fmla="*/ 44 w 91"/>
                <a:gd name="T13" fmla="*/ 5 h 95"/>
                <a:gd name="T14" fmla="*/ 46 w 91"/>
                <a:gd name="T15" fmla="*/ 10 h 95"/>
                <a:gd name="T16" fmla="*/ 49 w 91"/>
                <a:gd name="T17" fmla="*/ 15 h 95"/>
                <a:gd name="T18" fmla="*/ 51 w 91"/>
                <a:gd name="T19" fmla="*/ 24 h 95"/>
                <a:gd name="T20" fmla="*/ 51 w 91"/>
                <a:gd name="T21" fmla="*/ 29 h 95"/>
                <a:gd name="T22" fmla="*/ 54 w 91"/>
                <a:gd name="T23" fmla="*/ 32 h 95"/>
                <a:gd name="T24" fmla="*/ 61 w 91"/>
                <a:gd name="T25" fmla="*/ 32 h 95"/>
                <a:gd name="T26" fmla="*/ 69 w 91"/>
                <a:gd name="T27" fmla="*/ 30 h 95"/>
                <a:gd name="T28" fmla="*/ 74 w 91"/>
                <a:gd name="T29" fmla="*/ 34 h 95"/>
                <a:gd name="T30" fmla="*/ 78 w 91"/>
                <a:gd name="T31" fmla="*/ 47 h 95"/>
                <a:gd name="T32" fmla="*/ 81 w 91"/>
                <a:gd name="T33" fmla="*/ 52 h 95"/>
                <a:gd name="T34" fmla="*/ 88 w 91"/>
                <a:gd name="T35" fmla="*/ 51 h 95"/>
                <a:gd name="T36" fmla="*/ 91 w 91"/>
                <a:gd name="T37" fmla="*/ 52 h 95"/>
                <a:gd name="T38" fmla="*/ 90 w 91"/>
                <a:gd name="T39" fmla="*/ 64 h 95"/>
                <a:gd name="T40" fmla="*/ 88 w 91"/>
                <a:gd name="T41" fmla="*/ 66 h 95"/>
                <a:gd name="T42" fmla="*/ 88 w 91"/>
                <a:gd name="T43" fmla="*/ 68 h 95"/>
                <a:gd name="T44" fmla="*/ 88 w 91"/>
                <a:gd name="T45" fmla="*/ 69 h 95"/>
                <a:gd name="T46" fmla="*/ 88 w 91"/>
                <a:gd name="T47" fmla="*/ 75 h 95"/>
                <a:gd name="T48" fmla="*/ 86 w 91"/>
                <a:gd name="T49" fmla="*/ 80 h 95"/>
                <a:gd name="T50" fmla="*/ 83 w 91"/>
                <a:gd name="T51" fmla="*/ 85 h 95"/>
                <a:gd name="T52" fmla="*/ 78 w 91"/>
                <a:gd name="T53" fmla="*/ 90 h 95"/>
                <a:gd name="T54" fmla="*/ 74 w 91"/>
                <a:gd name="T55" fmla="*/ 92 h 95"/>
                <a:gd name="T56" fmla="*/ 71 w 91"/>
                <a:gd name="T57" fmla="*/ 95 h 95"/>
                <a:gd name="T58" fmla="*/ 68 w 91"/>
                <a:gd name="T59" fmla="*/ 95 h 95"/>
                <a:gd name="T60" fmla="*/ 61 w 91"/>
                <a:gd name="T61" fmla="*/ 93 h 95"/>
                <a:gd name="T62" fmla="*/ 47 w 91"/>
                <a:gd name="T63" fmla="*/ 92 h 95"/>
                <a:gd name="T64" fmla="*/ 46 w 91"/>
                <a:gd name="T65" fmla="*/ 90 h 95"/>
                <a:gd name="T66" fmla="*/ 51 w 91"/>
                <a:gd name="T67" fmla="*/ 81 h 95"/>
                <a:gd name="T68" fmla="*/ 51 w 91"/>
                <a:gd name="T69" fmla="*/ 78 h 95"/>
                <a:gd name="T70" fmla="*/ 56 w 91"/>
                <a:gd name="T71" fmla="*/ 75 h 95"/>
                <a:gd name="T72" fmla="*/ 54 w 91"/>
                <a:gd name="T73" fmla="*/ 69 h 95"/>
                <a:gd name="T74" fmla="*/ 49 w 91"/>
                <a:gd name="T75" fmla="*/ 64 h 95"/>
                <a:gd name="T76" fmla="*/ 37 w 91"/>
                <a:gd name="T77" fmla="*/ 61 h 95"/>
                <a:gd name="T78" fmla="*/ 30 w 91"/>
                <a:gd name="T79" fmla="*/ 56 h 95"/>
                <a:gd name="T80" fmla="*/ 20 w 91"/>
                <a:gd name="T81" fmla="*/ 52 h 95"/>
                <a:gd name="T82" fmla="*/ 17 w 91"/>
                <a:gd name="T83" fmla="*/ 47 h 95"/>
                <a:gd name="T84" fmla="*/ 6 w 91"/>
                <a:gd name="T85" fmla="*/ 41 h 95"/>
                <a:gd name="T86" fmla="*/ 1 w 91"/>
                <a:gd name="T87" fmla="*/ 35 h 95"/>
                <a:gd name="T88" fmla="*/ 0 w 91"/>
                <a:gd name="T89" fmla="*/ 3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95">
                  <a:moveTo>
                    <a:pt x="0" y="32"/>
                  </a:moveTo>
                  <a:lnTo>
                    <a:pt x="0" y="29"/>
                  </a:lnTo>
                  <a:lnTo>
                    <a:pt x="3" y="24"/>
                  </a:lnTo>
                  <a:lnTo>
                    <a:pt x="3" y="20"/>
                  </a:lnTo>
                  <a:lnTo>
                    <a:pt x="3" y="17"/>
                  </a:lnTo>
                  <a:lnTo>
                    <a:pt x="1" y="15"/>
                  </a:lnTo>
                  <a:lnTo>
                    <a:pt x="5" y="10"/>
                  </a:lnTo>
                  <a:lnTo>
                    <a:pt x="6" y="7"/>
                  </a:lnTo>
                  <a:lnTo>
                    <a:pt x="6" y="5"/>
                  </a:lnTo>
                  <a:lnTo>
                    <a:pt x="10" y="3"/>
                  </a:lnTo>
                  <a:lnTo>
                    <a:pt x="23" y="0"/>
                  </a:lnTo>
                  <a:lnTo>
                    <a:pt x="35" y="0"/>
                  </a:lnTo>
                  <a:lnTo>
                    <a:pt x="42" y="5"/>
                  </a:lnTo>
                  <a:lnTo>
                    <a:pt x="44" y="5"/>
                  </a:lnTo>
                  <a:lnTo>
                    <a:pt x="47" y="7"/>
                  </a:lnTo>
                  <a:lnTo>
                    <a:pt x="46" y="10"/>
                  </a:lnTo>
                  <a:lnTo>
                    <a:pt x="49" y="12"/>
                  </a:lnTo>
                  <a:lnTo>
                    <a:pt x="49" y="15"/>
                  </a:lnTo>
                  <a:lnTo>
                    <a:pt x="51" y="18"/>
                  </a:lnTo>
                  <a:lnTo>
                    <a:pt x="51" y="24"/>
                  </a:lnTo>
                  <a:lnTo>
                    <a:pt x="51" y="27"/>
                  </a:lnTo>
                  <a:lnTo>
                    <a:pt x="51" y="29"/>
                  </a:lnTo>
                  <a:lnTo>
                    <a:pt x="51" y="32"/>
                  </a:lnTo>
                  <a:lnTo>
                    <a:pt x="54" y="32"/>
                  </a:lnTo>
                  <a:lnTo>
                    <a:pt x="56" y="32"/>
                  </a:lnTo>
                  <a:lnTo>
                    <a:pt x="61" y="32"/>
                  </a:lnTo>
                  <a:lnTo>
                    <a:pt x="64" y="32"/>
                  </a:lnTo>
                  <a:lnTo>
                    <a:pt x="69" y="30"/>
                  </a:lnTo>
                  <a:lnTo>
                    <a:pt x="73" y="32"/>
                  </a:lnTo>
                  <a:lnTo>
                    <a:pt x="74" y="34"/>
                  </a:lnTo>
                  <a:lnTo>
                    <a:pt x="74" y="35"/>
                  </a:lnTo>
                  <a:lnTo>
                    <a:pt x="78" y="47"/>
                  </a:lnTo>
                  <a:lnTo>
                    <a:pt x="80" y="51"/>
                  </a:lnTo>
                  <a:lnTo>
                    <a:pt x="81" y="52"/>
                  </a:lnTo>
                  <a:lnTo>
                    <a:pt x="85" y="49"/>
                  </a:lnTo>
                  <a:lnTo>
                    <a:pt x="88" y="51"/>
                  </a:lnTo>
                  <a:lnTo>
                    <a:pt x="90" y="52"/>
                  </a:lnTo>
                  <a:lnTo>
                    <a:pt x="91" y="52"/>
                  </a:lnTo>
                  <a:lnTo>
                    <a:pt x="90" y="54"/>
                  </a:lnTo>
                  <a:lnTo>
                    <a:pt x="90" y="64"/>
                  </a:lnTo>
                  <a:lnTo>
                    <a:pt x="90" y="66"/>
                  </a:lnTo>
                  <a:lnTo>
                    <a:pt x="88" y="66"/>
                  </a:lnTo>
                  <a:lnTo>
                    <a:pt x="88" y="68"/>
                  </a:lnTo>
                  <a:lnTo>
                    <a:pt x="88" y="68"/>
                  </a:lnTo>
                  <a:lnTo>
                    <a:pt x="88" y="69"/>
                  </a:lnTo>
                  <a:lnTo>
                    <a:pt x="88" y="69"/>
                  </a:lnTo>
                  <a:lnTo>
                    <a:pt x="88" y="73"/>
                  </a:lnTo>
                  <a:lnTo>
                    <a:pt x="88" y="75"/>
                  </a:lnTo>
                  <a:lnTo>
                    <a:pt x="88" y="78"/>
                  </a:lnTo>
                  <a:lnTo>
                    <a:pt x="86" y="80"/>
                  </a:lnTo>
                  <a:lnTo>
                    <a:pt x="85" y="81"/>
                  </a:lnTo>
                  <a:lnTo>
                    <a:pt x="83" y="85"/>
                  </a:lnTo>
                  <a:lnTo>
                    <a:pt x="80" y="88"/>
                  </a:lnTo>
                  <a:lnTo>
                    <a:pt x="78" y="90"/>
                  </a:lnTo>
                  <a:lnTo>
                    <a:pt x="76" y="93"/>
                  </a:lnTo>
                  <a:lnTo>
                    <a:pt x="74" y="92"/>
                  </a:lnTo>
                  <a:lnTo>
                    <a:pt x="73" y="93"/>
                  </a:lnTo>
                  <a:lnTo>
                    <a:pt x="71" y="95"/>
                  </a:lnTo>
                  <a:lnTo>
                    <a:pt x="69" y="95"/>
                  </a:lnTo>
                  <a:lnTo>
                    <a:pt x="68" y="95"/>
                  </a:lnTo>
                  <a:lnTo>
                    <a:pt x="66" y="95"/>
                  </a:lnTo>
                  <a:lnTo>
                    <a:pt x="61" y="93"/>
                  </a:lnTo>
                  <a:lnTo>
                    <a:pt x="56" y="92"/>
                  </a:lnTo>
                  <a:lnTo>
                    <a:pt x="47" y="92"/>
                  </a:lnTo>
                  <a:lnTo>
                    <a:pt x="46" y="92"/>
                  </a:lnTo>
                  <a:lnTo>
                    <a:pt x="46" y="90"/>
                  </a:lnTo>
                  <a:lnTo>
                    <a:pt x="49" y="86"/>
                  </a:lnTo>
                  <a:lnTo>
                    <a:pt x="51" y="81"/>
                  </a:lnTo>
                  <a:lnTo>
                    <a:pt x="51" y="80"/>
                  </a:lnTo>
                  <a:lnTo>
                    <a:pt x="51" y="78"/>
                  </a:lnTo>
                  <a:lnTo>
                    <a:pt x="54" y="76"/>
                  </a:lnTo>
                  <a:lnTo>
                    <a:pt x="56" y="75"/>
                  </a:lnTo>
                  <a:lnTo>
                    <a:pt x="56" y="71"/>
                  </a:lnTo>
                  <a:lnTo>
                    <a:pt x="54" y="69"/>
                  </a:lnTo>
                  <a:lnTo>
                    <a:pt x="51" y="66"/>
                  </a:lnTo>
                  <a:lnTo>
                    <a:pt x="49" y="64"/>
                  </a:lnTo>
                  <a:lnTo>
                    <a:pt x="42" y="63"/>
                  </a:lnTo>
                  <a:lnTo>
                    <a:pt x="37" y="61"/>
                  </a:lnTo>
                  <a:lnTo>
                    <a:pt x="34" y="56"/>
                  </a:lnTo>
                  <a:lnTo>
                    <a:pt x="30" y="56"/>
                  </a:lnTo>
                  <a:lnTo>
                    <a:pt x="27" y="54"/>
                  </a:lnTo>
                  <a:lnTo>
                    <a:pt x="20" y="52"/>
                  </a:lnTo>
                  <a:lnTo>
                    <a:pt x="18" y="49"/>
                  </a:lnTo>
                  <a:lnTo>
                    <a:pt x="17" y="47"/>
                  </a:lnTo>
                  <a:lnTo>
                    <a:pt x="13" y="47"/>
                  </a:lnTo>
                  <a:lnTo>
                    <a:pt x="6" y="41"/>
                  </a:lnTo>
                  <a:lnTo>
                    <a:pt x="5" y="35"/>
                  </a:lnTo>
                  <a:lnTo>
                    <a:pt x="1" y="35"/>
                  </a:lnTo>
                  <a:lnTo>
                    <a:pt x="0" y="32"/>
                  </a:lnTo>
                  <a:lnTo>
                    <a:pt x="0" y="32"/>
                  </a:lnTo>
                  <a:lnTo>
                    <a:pt x="0" y="3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8" name="Freeform 196"/>
            <p:cNvSpPr>
              <a:spLocks/>
            </p:cNvSpPr>
            <p:nvPr/>
          </p:nvSpPr>
          <p:spPr bwMode="auto">
            <a:xfrm>
              <a:off x="3020991" y="5446772"/>
              <a:ext cx="130571" cy="147498"/>
            </a:xfrm>
            <a:custGeom>
              <a:avLst/>
              <a:gdLst>
                <a:gd name="T0" fmla="*/ 7 w 54"/>
                <a:gd name="T1" fmla="*/ 2 h 61"/>
                <a:gd name="T2" fmla="*/ 13 w 54"/>
                <a:gd name="T3" fmla="*/ 0 h 61"/>
                <a:gd name="T4" fmla="*/ 18 w 54"/>
                <a:gd name="T5" fmla="*/ 5 h 61"/>
                <a:gd name="T6" fmla="*/ 22 w 54"/>
                <a:gd name="T7" fmla="*/ 8 h 61"/>
                <a:gd name="T8" fmla="*/ 25 w 54"/>
                <a:gd name="T9" fmla="*/ 14 h 61"/>
                <a:gd name="T10" fmla="*/ 29 w 54"/>
                <a:gd name="T11" fmla="*/ 10 h 61"/>
                <a:gd name="T12" fmla="*/ 34 w 54"/>
                <a:gd name="T13" fmla="*/ 15 h 61"/>
                <a:gd name="T14" fmla="*/ 39 w 54"/>
                <a:gd name="T15" fmla="*/ 19 h 61"/>
                <a:gd name="T16" fmla="*/ 40 w 54"/>
                <a:gd name="T17" fmla="*/ 22 h 61"/>
                <a:gd name="T18" fmla="*/ 47 w 54"/>
                <a:gd name="T19" fmla="*/ 27 h 61"/>
                <a:gd name="T20" fmla="*/ 52 w 54"/>
                <a:gd name="T21" fmla="*/ 32 h 61"/>
                <a:gd name="T22" fmla="*/ 51 w 54"/>
                <a:gd name="T23" fmla="*/ 37 h 61"/>
                <a:gd name="T24" fmla="*/ 51 w 54"/>
                <a:gd name="T25" fmla="*/ 42 h 61"/>
                <a:gd name="T26" fmla="*/ 52 w 54"/>
                <a:gd name="T27" fmla="*/ 44 h 61"/>
                <a:gd name="T28" fmla="*/ 52 w 54"/>
                <a:gd name="T29" fmla="*/ 46 h 61"/>
                <a:gd name="T30" fmla="*/ 51 w 54"/>
                <a:gd name="T31" fmla="*/ 51 h 61"/>
                <a:gd name="T32" fmla="*/ 47 w 54"/>
                <a:gd name="T33" fmla="*/ 54 h 61"/>
                <a:gd name="T34" fmla="*/ 47 w 54"/>
                <a:gd name="T35" fmla="*/ 56 h 61"/>
                <a:gd name="T36" fmla="*/ 40 w 54"/>
                <a:gd name="T37" fmla="*/ 59 h 61"/>
                <a:gd name="T38" fmla="*/ 39 w 54"/>
                <a:gd name="T39" fmla="*/ 59 h 61"/>
                <a:gd name="T40" fmla="*/ 39 w 54"/>
                <a:gd name="T41" fmla="*/ 61 h 61"/>
                <a:gd name="T42" fmla="*/ 35 w 54"/>
                <a:gd name="T43" fmla="*/ 61 h 61"/>
                <a:gd name="T44" fmla="*/ 32 w 54"/>
                <a:gd name="T45" fmla="*/ 59 h 61"/>
                <a:gd name="T46" fmla="*/ 27 w 54"/>
                <a:gd name="T47" fmla="*/ 59 h 61"/>
                <a:gd name="T48" fmla="*/ 24 w 54"/>
                <a:gd name="T49" fmla="*/ 61 h 61"/>
                <a:gd name="T50" fmla="*/ 24 w 54"/>
                <a:gd name="T51" fmla="*/ 59 h 61"/>
                <a:gd name="T52" fmla="*/ 22 w 54"/>
                <a:gd name="T53" fmla="*/ 59 h 61"/>
                <a:gd name="T54" fmla="*/ 17 w 54"/>
                <a:gd name="T55" fmla="*/ 56 h 61"/>
                <a:gd name="T56" fmla="*/ 10 w 54"/>
                <a:gd name="T57" fmla="*/ 56 h 61"/>
                <a:gd name="T58" fmla="*/ 5 w 54"/>
                <a:gd name="T59" fmla="*/ 54 h 61"/>
                <a:gd name="T60" fmla="*/ 1 w 54"/>
                <a:gd name="T61" fmla="*/ 49 h 61"/>
                <a:gd name="T62" fmla="*/ 0 w 54"/>
                <a:gd name="T63" fmla="*/ 41 h 61"/>
                <a:gd name="T64" fmla="*/ 0 w 54"/>
                <a:gd name="T65" fmla="*/ 39 h 61"/>
                <a:gd name="T66" fmla="*/ 1 w 54"/>
                <a:gd name="T67" fmla="*/ 36 h 61"/>
                <a:gd name="T68" fmla="*/ 0 w 54"/>
                <a:gd name="T69" fmla="*/ 29 h 61"/>
                <a:gd name="T70" fmla="*/ 0 w 54"/>
                <a:gd name="T71" fmla="*/ 24 h 61"/>
                <a:gd name="T72" fmla="*/ 1 w 54"/>
                <a:gd name="T73" fmla="*/ 20 h 61"/>
                <a:gd name="T74" fmla="*/ 1 w 54"/>
                <a:gd name="T75" fmla="*/ 14 h 61"/>
                <a:gd name="T76" fmla="*/ 3 w 54"/>
                <a:gd name="T77" fmla="*/ 10 h 61"/>
                <a:gd name="T78" fmla="*/ 3 w 54"/>
                <a:gd name="T79" fmla="*/ 3 h 61"/>
                <a:gd name="T80" fmla="*/ 5 w 54"/>
                <a:gd name="T81"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 h="61">
                  <a:moveTo>
                    <a:pt x="5" y="2"/>
                  </a:moveTo>
                  <a:lnTo>
                    <a:pt x="7" y="2"/>
                  </a:lnTo>
                  <a:lnTo>
                    <a:pt x="8" y="2"/>
                  </a:lnTo>
                  <a:lnTo>
                    <a:pt x="13" y="0"/>
                  </a:lnTo>
                  <a:lnTo>
                    <a:pt x="15" y="2"/>
                  </a:lnTo>
                  <a:lnTo>
                    <a:pt x="18" y="5"/>
                  </a:lnTo>
                  <a:lnTo>
                    <a:pt x="20" y="5"/>
                  </a:lnTo>
                  <a:lnTo>
                    <a:pt x="22" y="8"/>
                  </a:lnTo>
                  <a:lnTo>
                    <a:pt x="24" y="14"/>
                  </a:lnTo>
                  <a:lnTo>
                    <a:pt x="25" y="14"/>
                  </a:lnTo>
                  <a:lnTo>
                    <a:pt x="27" y="10"/>
                  </a:lnTo>
                  <a:lnTo>
                    <a:pt x="29" y="10"/>
                  </a:lnTo>
                  <a:lnTo>
                    <a:pt x="30" y="15"/>
                  </a:lnTo>
                  <a:lnTo>
                    <a:pt x="34" y="15"/>
                  </a:lnTo>
                  <a:lnTo>
                    <a:pt x="35" y="17"/>
                  </a:lnTo>
                  <a:lnTo>
                    <a:pt x="39" y="19"/>
                  </a:lnTo>
                  <a:lnTo>
                    <a:pt x="39" y="22"/>
                  </a:lnTo>
                  <a:lnTo>
                    <a:pt x="40" y="22"/>
                  </a:lnTo>
                  <a:lnTo>
                    <a:pt x="46" y="24"/>
                  </a:lnTo>
                  <a:lnTo>
                    <a:pt x="47" y="27"/>
                  </a:lnTo>
                  <a:lnTo>
                    <a:pt x="51" y="31"/>
                  </a:lnTo>
                  <a:lnTo>
                    <a:pt x="52" y="32"/>
                  </a:lnTo>
                  <a:lnTo>
                    <a:pt x="52" y="36"/>
                  </a:lnTo>
                  <a:lnTo>
                    <a:pt x="51" y="37"/>
                  </a:lnTo>
                  <a:lnTo>
                    <a:pt x="51" y="41"/>
                  </a:lnTo>
                  <a:lnTo>
                    <a:pt x="51" y="42"/>
                  </a:lnTo>
                  <a:lnTo>
                    <a:pt x="51" y="42"/>
                  </a:lnTo>
                  <a:lnTo>
                    <a:pt x="52" y="44"/>
                  </a:lnTo>
                  <a:lnTo>
                    <a:pt x="54" y="44"/>
                  </a:lnTo>
                  <a:lnTo>
                    <a:pt x="52" y="46"/>
                  </a:lnTo>
                  <a:lnTo>
                    <a:pt x="51" y="48"/>
                  </a:lnTo>
                  <a:lnTo>
                    <a:pt x="51" y="51"/>
                  </a:lnTo>
                  <a:lnTo>
                    <a:pt x="49" y="53"/>
                  </a:lnTo>
                  <a:lnTo>
                    <a:pt x="47" y="54"/>
                  </a:lnTo>
                  <a:lnTo>
                    <a:pt x="47" y="54"/>
                  </a:lnTo>
                  <a:lnTo>
                    <a:pt x="47" y="56"/>
                  </a:lnTo>
                  <a:lnTo>
                    <a:pt x="46" y="58"/>
                  </a:lnTo>
                  <a:lnTo>
                    <a:pt x="40" y="59"/>
                  </a:lnTo>
                  <a:lnTo>
                    <a:pt x="40" y="59"/>
                  </a:lnTo>
                  <a:lnTo>
                    <a:pt x="39" y="59"/>
                  </a:lnTo>
                  <a:lnTo>
                    <a:pt x="39" y="61"/>
                  </a:lnTo>
                  <a:lnTo>
                    <a:pt x="39" y="61"/>
                  </a:lnTo>
                  <a:lnTo>
                    <a:pt x="37" y="61"/>
                  </a:lnTo>
                  <a:lnTo>
                    <a:pt x="35" y="61"/>
                  </a:lnTo>
                  <a:lnTo>
                    <a:pt x="34" y="61"/>
                  </a:lnTo>
                  <a:lnTo>
                    <a:pt x="32" y="59"/>
                  </a:lnTo>
                  <a:lnTo>
                    <a:pt x="30" y="59"/>
                  </a:lnTo>
                  <a:lnTo>
                    <a:pt x="27" y="59"/>
                  </a:lnTo>
                  <a:lnTo>
                    <a:pt x="25" y="61"/>
                  </a:lnTo>
                  <a:lnTo>
                    <a:pt x="24" y="61"/>
                  </a:lnTo>
                  <a:lnTo>
                    <a:pt x="24" y="59"/>
                  </a:lnTo>
                  <a:lnTo>
                    <a:pt x="24" y="59"/>
                  </a:lnTo>
                  <a:lnTo>
                    <a:pt x="24" y="59"/>
                  </a:lnTo>
                  <a:lnTo>
                    <a:pt x="22" y="59"/>
                  </a:lnTo>
                  <a:lnTo>
                    <a:pt x="20" y="58"/>
                  </a:lnTo>
                  <a:lnTo>
                    <a:pt x="17" y="56"/>
                  </a:lnTo>
                  <a:lnTo>
                    <a:pt x="13" y="56"/>
                  </a:lnTo>
                  <a:lnTo>
                    <a:pt x="10" y="56"/>
                  </a:lnTo>
                  <a:lnTo>
                    <a:pt x="8" y="56"/>
                  </a:lnTo>
                  <a:lnTo>
                    <a:pt x="5" y="54"/>
                  </a:lnTo>
                  <a:lnTo>
                    <a:pt x="3" y="53"/>
                  </a:lnTo>
                  <a:lnTo>
                    <a:pt x="1" y="49"/>
                  </a:lnTo>
                  <a:lnTo>
                    <a:pt x="0" y="46"/>
                  </a:lnTo>
                  <a:lnTo>
                    <a:pt x="0" y="41"/>
                  </a:lnTo>
                  <a:lnTo>
                    <a:pt x="0" y="41"/>
                  </a:lnTo>
                  <a:lnTo>
                    <a:pt x="0" y="39"/>
                  </a:lnTo>
                  <a:lnTo>
                    <a:pt x="1" y="37"/>
                  </a:lnTo>
                  <a:lnTo>
                    <a:pt x="1" y="36"/>
                  </a:lnTo>
                  <a:lnTo>
                    <a:pt x="1" y="32"/>
                  </a:lnTo>
                  <a:lnTo>
                    <a:pt x="0" y="29"/>
                  </a:lnTo>
                  <a:lnTo>
                    <a:pt x="1" y="27"/>
                  </a:lnTo>
                  <a:lnTo>
                    <a:pt x="0" y="24"/>
                  </a:lnTo>
                  <a:lnTo>
                    <a:pt x="1" y="22"/>
                  </a:lnTo>
                  <a:lnTo>
                    <a:pt x="1" y="20"/>
                  </a:lnTo>
                  <a:lnTo>
                    <a:pt x="1" y="19"/>
                  </a:lnTo>
                  <a:lnTo>
                    <a:pt x="1" y="14"/>
                  </a:lnTo>
                  <a:lnTo>
                    <a:pt x="1" y="12"/>
                  </a:lnTo>
                  <a:lnTo>
                    <a:pt x="3" y="10"/>
                  </a:lnTo>
                  <a:lnTo>
                    <a:pt x="1" y="7"/>
                  </a:lnTo>
                  <a:lnTo>
                    <a:pt x="3" y="3"/>
                  </a:lnTo>
                  <a:lnTo>
                    <a:pt x="5" y="2"/>
                  </a:lnTo>
                  <a:lnTo>
                    <a:pt x="5" y="2"/>
                  </a:lnTo>
                  <a:lnTo>
                    <a:pt x="5" y="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9" name="Freeform 197"/>
            <p:cNvSpPr>
              <a:spLocks noEditPoints="1"/>
            </p:cNvSpPr>
            <p:nvPr/>
          </p:nvSpPr>
          <p:spPr bwMode="auto">
            <a:xfrm>
              <a:off x="2709070" y="5219481"/>
              <a:ext cx="413476" cy="1071168"/>
            </a:xfrm>
            <a:custGeom>
              <a:avLst/>
              <a:gdLst>
                <a:gd name="T0" fmla="*/ 44 w 171"/>
                <a:gd name="T1" fmla="*/ 2 h 443"/>
                <a:gd name="T2" fmla="*/ 56 w 171"/>
                <a:gd name="T3" fmla="*/ 7 h 443"/>
                <a:gd name="T4" fmla="*/ 78 w 171"/>
                <a:gd name="T5" fmla="*/ 5 h 443"/>
                <a:gd name="T6" fmla="*/ 107 w 171"/>
                <a:gd name="T7" fmla="*/ 26 h 443"/>
                <a:gd name="T8" fmla="*/ 127 w 171"/>
                <a:gd name="T9" fmla="*/ 46 h 443"/>
                <a:gd name="T10" fmla="*/ 129 w 171"/>
                <a:gd name="T11" fmla="*/ 62 h 443"/>
                <a:gd name="T12" fmla="*/ 149 w 171"/>
                <a:gd name="T13" fmla="*/ 63 h 443"/>
                <a:gd name="T14" fmla="*/ 161 w 171"/>
                <a:gd name="T15" fmla="*/ 43 h 443"/>
                <a:gd name="T16" fmla="*/ 171 w 171"/>
                <a:gd name="T17" fmla="*/ 56 h 443"/>
                <a:gd name="T18" fmla="*/ 158 w 171"/>
                <a:gd name="T19" fmla="*/ 67 h 443"/>
                <a:gd name="T20" fmla="*/ 144 w 171"/>
                <a:gd name="T21" fmla="*/ 79 h 443"/>
                <a:gd name="T22" fmla="*/ 134 w 171"/>
                <a:gd name="T23" fmla="*/ 94 h 443"/>
                <a:gd name="T24" fmla="*/ 130 w 171"/>
                <a:gd name="T25" fmla="*/ 114 h 443"/>
                <a:gd name="T26" fmla="*/ 129 w 171"/>
                <a:gd name="T27" fmla="*/ 133 h 443"/>
                <a:gd name="T28" fmla="*/ 129 w 171"/>
                <a:gd name="T29" fmla="*/ 147 h 443"/>
                <a:gd name="T30" fmla="*/ 142 w 171"/>
                <a:gd name="T31" fmla="*/ 169 h 443"/>
                <a:gd name="T32" fmla="*/ 151 w 171"/>
                <a:gd name="T33" fmla="*/ 179 h 443"/>
                <a:gd name="T34" fmla="*/ 146 w 171"/>
                <a:gd name="T35" fmla="*/ 194 h 443"/>
                <a:gd name="T36" fmla="*/ 115 w 171"/>
                <a:gd name="T37" fmla="*/ 208 h 443"/>
                <a:gd name="T38" fmla="*/ 98 w 171"/>
                <a:gd name="T39" fmla="*/ 204 h 443"/>
                <a:gd name="T40" fmla="*/ 102 w 171"/>
                <a:gd name="T41" fmla="*/ 216 h 443"/>
                <a:gd name="T42" fmla="*/ 102 w 171"/>
                <a:gd name="T43" fmla="*/ 227 h 443"/>
                <a:gd name="T44" fmla="*/ 88 w 171"/>
                <a:gd name="T45" fmla="*/ 238 h 443"/>
                <a:gd name="T46" fmla="*/ 71 w 171"/>
                <a:gd name="T47" fmla="*/ 233 h 443"/>
                <a:gd name="T48" fmla="*/ 81 w 171"/>
                <a:gd name="T49" fmla="*/ 252 h 443"/>
                <a:gd name="T50" fmla="*/ 83 w 171"/>
                <a:gd name="T51" fmla="*/ 250 h 443"/>
                <a:gd name="T52" fmla="*/ 91 w 171"/>
                <a:gd name="T53" fmla="*/ 259 h 443"/>
                <a:gd name="T54" fmla="*/ 79 w 171"/>
                <a:gd name="T55" fmla="*/ 257 h 443"/>
                <a:gd name="T56" fmla="*/ 78 w 171"/>
                <a:gd name="T57" fmla="*/ 267 h 443"/>
                <a:gd name="T58" fmla="*/ 76 w 171"/>
                <a:gd name="T59" fmla="*/ 279 h 443"/>
                <a:gd name="T60" fmla="*/ 76 w 171"/>
                <a:gd name="T61" fmla="*/ 291 h 443"/>
                <a:gd name="T62" fmla="*/ 62 w 171"/>
                <a:gd name="T63" fmla="*/ 298 h 443"/>
                <a:gd name="T64" fmla="*/ 61 w 171"/>
                <a:gd name="T65" fmla="*/ 313 h 443"/>
                <a:gd name="T66" fmla="*/ 79 w 171"/>
                <a:gd name="T67" fmla="*/ 322 h 443"/>
                <a:gd name="T68" fmla="*/ 81 w 171"/>
                <a:gd name="T69" fmla="*/ 334 h 443"/>
                <a:gd name="T70" fmla="*/ 74 w 171"/>
                <a:gd name="T71" fmla="*/ 344 h 443"/>
                <a:gd name="T72" fmla="*/ 66 w 171"/>
                <a:gd name="T73" fmla="*/ 356 h 443"/>
                <a:gd name="T74" fmla="*/ 61 w 171"/>
                <a:gd name="T75" fmla="*/ 364 h 443"/>
                <a:gd name="T76" fmla="*/ 56 w 171"/>
                <a:gd name="T77" fmla="*/ 378 h 443"/>
                <a:gd name="T78" fmla="*/ 61 w 171"/>
                <a:gd name="T79" fmla="*/ 392 h 443"/>
                <a:gd name="T80" fmla="*/ 62 w 171"/>
                <a:gd name="T81" fmla="*/ 397 h 443"/>
                <a:gd name="T82" fmla="*/ 28 w 171"/>
                <a:gd name="T83" fmla="*/ 388 h 443"/>
                <a:gd name="T84" fmla="*/ 11 w 171"/>
                <a:gd name="T85" fmla="*/ 371 h 443"/>
                <a:gd name="T86" fmla="*/ 18 w 171"/>
                <a:gd name="T87" fmla="*/ 330 h 443"/>
                <a:gd name="T88" fmla="*/ 17 w 171"/>
                <a:gd name="T89" fmla="*/ 303 h 443"/>
                <a:gd name="T90" fmla="*/ 10 w 171"/>
                <a:gd name="T91" fmla="*/ 290 h 443"/>
                <a:gd name="T92" fmla="*/ 10 w 171"/>
                <a:gd name="T93" fmla="*/ 276 h 443"/>
                <a:gd name="T94" fmla="*/ 6 w 171"/>
                <a:gd name="T95" fmla="*/ 250 h 443"/>
                <a:gd name="T96" fmla="*/ 6 w 171"/>
                <a:gd name="T97" fmla="*/ 211 h 443"/>
                <a:gd name="T98" fmla="*/ 10 w 171"/>
                <a:gd name="T99" fmla="*/ 174 h 443"/>
                <a:gd name="T100" fmla="*/ 11 w 171"/>
                <a:gd name="T101" fmla="*/ 147 h 443"/>
                <a:gd name="T102" fmla="*/ 0 w 171"/>
                <a:gd name="T103" fmla="*/ 114 h 443"/>
                <a:gd name="T104" fmla="*/ 5 w 171"/>
                <a:gd name="T105" fmla="*/ 84 h 443"/>
                <a:gd name="T106" fmla="*/ 15 w 171"/>
                <a:gd name="T107" fmla="*/ 56 h 443"/>
                <a:gd name="T108" fmla="*/ 15 w 171"/>
                <a:gd name="T109" fmla="*/ 39 h 443"/>
                <a:gd name="T110" fmla="*/ 27 w 171"/>
                <a:gd name="T111" fmla="*/ 11 h 443"/>
                <a:gd name="T112" fmla="*/ 115 w 171"/>
                <a:gd name="T113" fmla="*/ 436 h 443"/>
                <a:gd name="T114" fmla="*/ 73 w 171"/>
                <a:gd name="T115" fmla="*/ 414 h 443"/>
                <a:gd name="T116" fmla="*/ 71 w 171"/>
                <a:gd name="T117" fmla="*/ 417 h 443"/>
                <a:gd name="T118" fmla="*/ 93 w 171"/>
                <a:gd name="T119" fmla="*/ 431 h 443"/>
                <a:gd name="T120" fmla="*/ 105 w 171"/>
                <a:gd name="T121" fmla="*/ 437 h 443"/>
                <a:gd name="T122" fmla="*/ 88 w 171"/>
                <a:gd name="T123" fmla="*/ 439 h 443"/>
                <a:gd name="T124" fmla="*/ 85 w 171"/>
                <a:gd name="T125" fmla="*/ 4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443">
                  <a:moveTo>
                    <a:pt x="27" y="11"/>
                  </a:moveTo>
                  <a:lnTo>
                    <a:pt x="28" y="9"/>
                  </a:lnTo>
                  <a:lnTo>
                    <a:pt x="30" y="5"/>
                  </a:lnTo>
                  <a:lnTo>
                    <a:pt x="34" y="0"/>
                  </a:lnTo>
                  <a:lnTo>
                    <a:pt x="37" y="0"/>
                  </a:lnTo>
                  <a:lnTo>
                    <a:pt x="39" y="2"/>
                  </a:lnTo>
                  <a:lnTo>
                    <a:pt x="42" y="2"/>
                  </a:lnTo>
                  <a:lnTo>
                    <a:pt x="44" y="2"/>
                  </a:lnTo>
                  <a:lnTo>
                    <a:pt x="47" y="2"/>
                  </a:lnTo>
                  <a:lnTo>
                    <a:pt x="51" y="0"/>
                  </a:lnTo>
                  <a:lnTo>
                    <a:pt x="52" y="2"/>
                  </a:lnTo>
                  <a:lnTo>
                    <a:pt x="52" y="4"/>
                  </a:lnTo>
                  <a:lnTo>
                    <a:pt x="54" y="9"/>
                  </a:lnTo>
                  <a:lnTo>
                    <a:pt x="56" y="11"/>
                  </a:lnTo>
                  <a:lnTo>
                    <a:pt x="56" y="9"/>
                  </a:lnTo>
                  <a:lnTo>
                    <a:pt x="56" y="7"/>
                  </a:lnTo>
                  <a:lnTo>
                    <a:pt x="57" y="5"/>
                  </a:lnTo>
                  <a:lnTo>
                    <a:pt x="57" y="2"/>
                  </a:lnTo>
                  <a:lnTo>
                    <a:pt x="59" y="0"/>
                  </a:lnTo>
                  <a:lnTo>
                    <a:pt x="64" y="0"/>
                  </a:lnTo>
                  <a:lnTo>
                    <a:pt x="71" y="0"/>
                  </a:lnTo>
                  <a:lnTo>
                    <a:pt x="73" y="2"/>
                  </a:lnTo>
                  <a:lnTo>
                    <a:pt x="74" y="5"/>
                  </a:lnTo>
                  <a:lnTo>
                    <a:pt x="78" y="5"/>
                  </a:lnTo>
                  <a:lnTo>
                    <a:pt x="79" y="11"/>
                  </a:lnTo>
                  <a:lnTo>
                    <a:pt x="86" y="17"/>
                  </a:lnTo>
                  <a:lnTo>
                    <a:pt x="90" y="17"/>
                  </a:lnTo>
                  <a:lnTo>
                    <a:pt x="91" y="19"/>
                  </a:lnTo>
                  <a:lnTo>
                    <a:pt x="93" y="22"/>
                  </a:lnTo>
                  <a:lnTo>
                    <a:pt x="100" y="24"/>
                  </a:lnTo>
                  <a:lnTo>
                    <a:pt x="103" y="26"/>
                  </a:lnTo>
                  <a:lnTo>
                    <a:pt x="107" y="26"/>
                  </a:lnTo>
                  <a:lnTo>
                    <a:pt x="110" y="31"/>
                  </a:lnTo>
                  <a:lnTo>
                    <a:pt x="115" y="33"/>
                  </a:lnTo>
                  <a:lnTo>
                    <a:pt x="122" y="34"/>
                  </a:lnTo>
                  <a:lnTo>
                    <a:pt x="124" y="36"/>
                  </a:lnTo>
                  <a:lnTo>
                    <a:pt x="127" y="39"/>
                  </a:lnTo>
                  <a:lnTo>
                    <a:pt x="129" y="41"/>
                  </a:lnTo>
                  <a:lnTo>
                    <a:pt x="129" y="45"/>
                  </a:lnTo>
                  <a:lnTo>
                    <a:pt x="127" y="46"/>
                  </a:lnTo>
                  <a:lnTo>
                    <a:pt x="124" y="48"/>
                  </a:lnTo>
                  <a:lnTo>
                    <a:pt x="124" y="50"/>
                  </a:lnTo>
                  <a:lnTo>
                    <a:pt x="124" y="51"/>
                  </a:lnTo>
                  <a:lnTo>
                    <a:pt x="122" y="56"/>
                  </a:lnTo>
                  <a:lnTo>
                    <a:pt x="119" y="60"/>
                  </a:lnTo>
                  <a:lnTo>
                    <a:pt x="119" y="62"/>
                  </a:lnTo>
                  <a:lnTo>
                    <a:pt x="120" y="62"/>
                  </a:lnTo>
                  <a:lnTo>
                    <a:pt x="129" y="62"/>
                  </a:lnTo>
                  <a:lnTo>
                    <a:pt x="134" y="63"/>
                  </a:lnTo>
                  <a:lnTo>
                    <a:pt x="139" y="65"/>
                  </a:lnTo>
                  <a:lnTo>
                    <a:pt x="141" y="65"/>
                  </a:lnTo>
                  <a:lnTo>
                    <a:pt x="142" y="65"/>
                  </a:lnTo>
                  <a:lnTo>
                    <a:pt x="144" y="65"/>
                  </a:lnTo>
                  <a:lnTo>
                    <a:pt x="146" y="63"/>
                  </a:lnTo>
                  <a:lnTo>
                    <a:pt x="147" y="62"/>
                  </a:lnTo>
                  <a:lnTo>
                    <a:pt x="149" y="63"/>
                  </a:lnTo>
                  <a:lnTo>
                    <a:pt x="151" y="60"/>
                  </a:lnTo>
                  <a:lnTo>
                    <a:pt x="153" y="58"/>
                  </a:lnTo>
                  <a:lnTo>
                    <a:pt x="156" y="55"/>
                  </a:lnTo>
                  <a:lnTo>
                    <a:pt x="158" y="51"/>
                  </a:lnTo>
                  <a:lnTo>
                    <a:pt x="159" y="50"/>
                  </a:lnTo>
                  <a:lnTo>
                    <a:pt x="161" y="48"/>
                  </a:lnTo>
                  <a:lnTo>
                    <a:pt x="161" y="45"/>
                  </a:lnTo>
                  <a:lnTo>
                    <a:pt x="161" y="43"/>
                  </a:lnTo>
                  <a:lnTo>
                    <a:pt x="161" y="39"/>
                  </a:lnTo>
                  <a:lnTo>
                    <a:pt x="163" y="38"/>
                  </a:lnTo>
                  <a:lnTo>
                    <a:pt x="168" y="39"/>
                  </a:lnTo>
                  <a:lnTo>
                    <a:pt x="168" y="41"/>
                  </a:lnTo>
                  <a:lnTo>
                    <a:pt x="171" y="46"/>
                  </a:lnTo>
                  <a:lnTo>
                    <a:pt x="169" y="50"/>
                  </a:lnTo>
                  <a:lnTo>
                    <a:pt x="171" y="53"/>
                  </a:lnTo>
                  <a:lnTo>
                    <a:pt x="171" y="56"/>
                  </a:lnTo>
                  <a:lnTo>
                    <a:pt x="171" y="58"/>
                  </a:lnTo>
                  <a:lnTo>
                    <a:pt x="168" y="58"/>
                  </a:lnTo>
                  <a:lnTo>
                    <a:pt x="166" y="60"/>
                  </a:lnTo>
                  <a:lnTo>
                    <a:pt x="166" y="62"/>
                  </a:lnTo>
                  <a:lnTo>
                    <a:pt x="164" y="62"/>
                  </a:lnTo>
                  <a:lnTo>
                    <a:pt x="163" y="62"/>
                  </a:lnTo>
                  <a:lnTo>
                    <a:pt x="159" y="65"/>
                  </a:lnTo>
                  <a:lnTo>
                    <a:pt x="158" y="67"/>
                  </a:lnTo>
                  <a:lnTo>
                    <a:pt x="156" y="67"/>
                  </a:lnTo>
                  <a:lnTo>
                    <a:pt x="153" y="70"/>
                  </a:lnTo>
                  <a:lnTo>
                    <a:pt x="151" y="70"/>
                  </a:lnTo>
                  <a:lnTo>
                    <a:pt x="151" y="73"/>
                  </a:lnTo>
                  <a:lnTo>
                    <a:pt x="149" y="73"/>
                  </a:lnTo>
                  <a:lnTo>
                    <a:pt x="147" y="73"/>
                  </a:lnTo>
                  <a:lnTo>
                    <a:pt x="144" y="77"/>
                  </a:lnTo>
                  <a:lnTo>
                    <a:pt x="144" y="79"/>
                  </a:lnTo>
                  <a:lnTo>
                    <a:pt x="144" y="82"/>
                  </a:lnTo>
                  <a:lnTo>
                    <a:pt x="142" y="82"/>
                  </a:lnTo>
                  <a:lnTo>
                    <a:pt x="142" y="84"/>
                  </a:lnTo>
                  <a:lnTo>
                    <a:pt x="139" y="87"/>
                  </a:lnTo>
                  <a:lnTo>
                    <a:pt x="137" y="89"/>
                  </a:lnTo>
                  <a:lnTo>
                    <a:pt x="136" y="92"/>
                  </a:lnTo>
                  <a:lnTo>
                    <a:pt x="136" y="92"/>
                  </a:lnTo>
                  <a:lnTo>
                    <a:pt x="134" y="94"/>
                  </a:lnTo>
                  <a:lnTo>
                    <a:pt x="134" y="96"/>
                  </a:lnTo>
                  <a:lnTo>
                    <a:pt x="132" y="97"/>
                  </a:lnTo>
                  <a:lnTo>
                    <a:pt x="130" y="101"/>
                  </a:lnTo>
                  <a:lnTo>
                    <a:pt x="132" y="104"/>
                  </a:lnTo>
                  <a:lnTo>
                    <a:pt x="130" y="106"/>
                  </a:lnTo>
                  <a:lnTo>
                    <a:pt x="130" y="108"/>
                  </a:lnTo>
                  <a:lnTo>
                    <a:pt x="130" y="113"/>
                  </a:lnTo>
                  <a:lnTo>
                    <a:pt x="130" y="114"/>
                  </a:lnTo>
                  <a:lnTo>
                    <a:pt x="130" y="116"/>
                  </a:lnTo>
                  <a:lnTo>
                    <a:pt x="129" y="118"/>
                  </a:lnTo>
                  <a:lnTo>
                    <a:pt x="130" y="121"/>
                  </a:lnTo>
                  <a:lnTo>
                    <a:pt x="129" y="123"/>
                  </a:lnTo>
                  <a:lnTo>
                    <a:pt x="130" y="126"/>
                  </a:lnTo>
                  <a:lnTo>
                    <a:pt x="130" y="130"/>
                  </a:lnTo>
                  <a:lnTo>
                    <a:pt x="130" y="131"/>
                  </a:lnTo>
                  <a:lnTo>
                    <a:pt x="129" y="133"/>
                  </a:lnTo>
                  <a:lnTo>
                    <a:pt x="129" y="135"/>
                  </a:lnTo>
                  <a:lnTo>
                    <a:pt x="129" y="135"/>
                  </a:lnTo>
                  <a:lnTo>
                    <a:pt x="129" y="135"/>
                  </a:lnTo>
                  <a:lnTo>
                    <a:pt x="127" y="138"/>
                  </a:lnTo>
                  <a:lnTo>
                    <a:pt x="129" y="143"/>
                  </a:lnTo>
                  <a:lnTo>
                    <a:pt x="129" y="143"/>
                  </a:lnTo>
                  <a:lnTo>
                    <a:pt x="129" y="145"/>
                  </a:lnTo>
                  <a:lnTo>
                    <a:pt x="129" y="147"/>
                  </a:lnTo>
                  <a:lnTo>
                    <a:pt x="129" y="148"/>
                  </a:lnTo>
                  <a:lnTo>
                    <a:pt x="130" y="150"/>
                  </a:lnTo>
                  <a:lnTo>
                    <a:pt x="134" y="153"/>
                  </a:lnTo>
                  <a:lnTo>
                    <a:pt x="139" y="155"/>
                  </a:lnTo>
                  <a:lnTo>
                    <a:pt x="144" y="159"/>
                  </a:lnTo>
                  <a:lnTo>
                    <a:pt x="146" y="160"/>
                  </a:lnTo>
                  <a:lnTo>
                    <a:pt x="146" y="164"/>
                  </a:lnTo>
                  <a:lnTo>
                    <a:pt x="142" y="169"/>
                  </a:lnTo>
                  <a:lnTo>
                    <a:pt x="142" y="170"/>
                  </a:lnTo>
                  <a:lnTo>
                    <a:pt x="144" y="172"/>
                  </a:lnTo>
                  <a:lnTo>
                    <a:pt x="147" y="174"/>
                  </a:lnTo>
                  <a:lnTo>
                    <a:pt x="149" y="174"/>
                  </a:lnTo>
                  <a:lnTo>
                    <a:pt x="151" y="174"/>
                  </a:lnTo>
                  <a:lnTo>
                    <a:pt x="151" y="174"/>
                  </a:lnTo>
                  <a:lnTo>
                    <a:pt x="151" y="176"/>
                  </a:lnTo>
                  <a:lnTo>
                    <a:pt x="151" y="179"/>
                  </a:lnTo>
                  <a:lnTo>
                    <a:pt x="151" y="182"/>
                  </a:lnTo>
                  <a:lnTo>
                    <a:pt x="149" y="186"/>
                  </a:lnTo>
                  <a:lnTo>
                    <a:pt x="149" y="189"/>
                  </a:lnTo>
                  <a:lnTo>
                    <a:pt x="147" y="189"/>
                  </a:lnTo>
                  <a:lnTo>
                    <a:pt x="147" y="187"/>
                  </a:lnTo>
                  <a:lnTo>
                    <a:pt x="146" y="189"/>
                  </a:lnTo>
                  <a:lnTo>
                    <a:pt x="146" y="193"/>
                  </a:lnTo>
                  <a:lnTo>
                    <a:pt x="146" y="194"/>
                  </a:lnTo>
                  <a:lnTo>
                    <a:pt x="146" y="198"/>
                  </a:lnTo>
                  <a:lnTo>
                    <a:pt x="139" y="201"/>
                  </a:lnTo>
                  <a:lnTo>
                    <a:pt x="136" y="203"/>
                  </a:lnTo>
                  <a:lnTo>
                    <a:pt x="134" y="201"/>
                  </a:lnTo>
                  <a:lnTo>
                    <a:pt x="134" y="203"/>
                  </a:lnTo>
                  <a:lnTo>
                    <a:pt x="127" y="204"/>
                  </a:lnTo>
                  <a:lnTo>
                    <a:pt x="120" y="206"/>
                  </a:lnTo>
                  <a:lnTo>
                    <a:pt x="115" y="208"/>
                  </a:lnTo>
                  <a:lnTo>
                    <a:pt x="112" y="206"/>
                  </a:lnTo>
                  <a:lnTo>
                    <a:pt x="108" y="208"/>
                  </a:lnTo>
                  <a:lnTo>
                    <a:pt x="107" y="208"/>
                  </a:lnTo>
                  <a:lnTo>
                    <a:pt x="103" y="206"/>
                  </a:lnTo>
                  <a:lnTo>
                    <a:pt x="102" y="204"/>
                  </a:lnTo>
                  <a:lnTo>
                    <a:pt x="100" y="204"/>
                  </a:lnTo>
                  <a:lnTo>
                    <a:pt x="98" y="203"/>
                  </a:lnTo>
                  <a:lnTo>
                    <a:pt x="98" y="204"/>
                  </a:lnTo>
                  <a:lnTo>
                    <a:pt x="98" y="206"/>
                  </a:lnTo>
                  <a:lnTo>
                    <a:pt x="98" y="208"/>
                  </a:lnTo>
                  <a:lnTo>
                    <a:pt x="98" y="211"/>
                  </a:lnTo>
                  <a:lnTo>
                    <a:pt x="100" y="213"/>
                  </a:lnTo>
                  <a:lnTo>
                    <a:pt x="100" y="213"/>
                  </a:lnTo>
                  <a:lnTo>
                    <a:pt x="102" y="213"/>
                  </a:lnTo>
                  <a:lnTo>
                    <a:pt x="102" y="215"/>
                  </a:lnTo>
                  <a:lnTo>
                    <a:pt x="102" y="216"/>
                  </a:lnTo>
                  <a:lnTo>
                    <a:pt x="100" y="216"/>
                  </a:lnTo>
                  <a:lnTo>
                    <a:pt x="100" y="218"/>
                  </a:lnTo>
                  <a:lnTo>
                    <a:pt x="98" y="220"/>
                  </a:lnTo>
                  <a:lnTo>
                    <a:pt x="98" y="221"/>
                  </a:lnTo>
                  <a:lnTo>
                    <a:pt x="98" y="221"/>
                  </a:lnTo>
                  <a:lnTo>
                    <a:pt x="98" y="225"/>
                  </a:lnTo>
                  <a:lnTo>
                    <a:pt x="100" y="227"/>
                  </a:lnTo>
                  <a:lnTo>
                    <a:pt x="102" y="227"/>
                  </a:lnTo>
                  <a:lnTo>
                    <a:pt x="100" y="228"/>
                  </a:lnTo>
                  <a:lnTo>
                    <a:pt x="100" y="230"/>
                  </a:lnTo>
                  <a:lnTo>
                    <a:pt x="100" y="232"/>
                  </a:lnTo>
                  <a:lnTo>
                    <a:pt x="100" y="233"/>
                  </a:lnTo>
                  <a:lnTo>
                    <a:pt x="98" y="235"/>
                  </a:lnTo>
                  <a:lnTo>
                    <a:pt x="98" y="235"/>
                  </a:lnTo>
                  <a:lnTo>
                    <a:pt x="95" y="238"/>
                  </a:lnTo>
                  <a:lnTo>
                    <a:pt x="88" y="238"/>
                  </a:lnTo>
                  <a:lnTo>
                    <a:pt x="85" y="237"/>
                  </a:lnTo>
                  <a:lnTo>
                    <a:pt x="81" y="235"/>
                  </a:lnTo>
                  <a:lnTo>
                    <a:pt x="78" y="233"/>
                  </a:lnTo>
                  <a:lnTo>
                    <a:pt x="74" y="233"/>
                  </a:lnTo>
                  <a:lnTo>
                    <a:pt x="74" y="233"/>
                  </a:lnTo>
                  <a:lnTo>
                    <a:pt x="74" y="232"/>
                  </a:lnTo>
                  <a:lnTo>
                    <a:pt x="73" y="232"/>
                  </a:lnTo>
                  <a:lnTo>
                    <a:pt x="71" y="233"/>
                  </a:lnTo>
                  <a:lnTo>
                    <a:pt x="71" y="238"/>
                  </a:lnTo>
                  <a:lnTo>
                    <a:pt x="73" y="240"/>
                  </a:lnTo>
                  <a:lnTo>
                    <a:pt x="74" y="244"/>
                  </a:lnTo>
                  <a:lnTo>
                    <a:pt x="74" y="249"/>
                  </a:lnTo>
                  <a:lnTo>
                    <a:pt x="74" y="250"/>
                  </a:lnTo>
                  <a:lnTo>
                    <a:pt x="78" y="252"/>
                  </a:lnTo>
                  <a:lnTo>
                    <a:pt x="81" y="252"/>
                  </a:lnTo>
                  <a:lnTo>
                    <a:pt x="81" y="252"/>
                  </a:lnTo>
                  <a:lnTo>
                    <a:pt x="81" y="254"/>
                  </a:lnTo>
                  <a:lnTo>
                    <a:pt x="79" y="254"/>
                  </a:lnTo>
                  <a:lnTo>
                    <a:pt x="81" y="255"/>
                  </a:lnTo>
                  <a:lnTo>
                    <a:pt x="85" y="254"/>
                  </a:lnTo>
                  <a:lnTo>
                    <a:pt x="85" y="252"/>
                  </a:lnTo>
                  <a:lnTo>
                    <a:pt x="83" y="252"/>
                  </a:lnTo>
                  <a:lnTo>
                    <a:pt x="83" y="252"/>
                  </a:lnTo>
                  <a:lnTo>
                    <a:pt x="83" y="250"/>
                  </a:lnTo>
                  <a:lnTo>
                    <a:pt x="85" y="250"/>
                  </a:lnTo>
                  <a:lnTo>
                    <a:pt x="88" y="249"/>
                  </a:lnTo>
                  <a:lnTo>
                    <a:pt x="88" y="249"/>
                  </a:lnTo>
                  <a:lnTo>
                    <a:pt x="90" y="252"/>
                  </a:lnTo>
                  <a:lnTo>
                    <a:pt x="90" y="254"/>
                  </a:lnTo>
                  <a:lnTo>
                    <a:pt x="90" y="254"/>
                  </a:lnTo>
                  <a:lnTo>
                    <a:pt x="90" y="255"/>
                  </a:lnTo>
                  <a:lnTo>
                    <a:pt x="91" y="259"/>
                  </a:lnTo>
                  <a:lnTo>
                    <a:pt x="91" y="261"/>
                  </a:lnTo>
                  <a:lnTo>
                    <a:pt x="86" y="262"/>
                  </a:lnTo>
                  <a:lnTo>
                    <a:pt x="85" y="262"/>
                  </a:lnTo>
                  <a:lnTo>
                    <a:pt x="85" y="261"/>
                  </a:lnTo>
                  <a:lnTo>
                    <a:pt x="85" y="259"/>
                  </a:lnTo>
                  <a:lnTo>
                    <a:pt x="85" y="257"/>
                  </a:lnTo>
                  <a:lnTo>
                    <a:pt x="81" y="257"/>
                  </a:lnTo>
                  <a:lnTo>
                    <a:pt x="79" y="257"/>
                  </a:lnTo>
                  <a:lnTo>
                    <a:pt x="78" y="259"/>
                  </a:lnTo>
                  <a:lnTo>
                    <a:pt x="76" y="261"/>
                  </a:lnTo>
                  <a:lnTo>
                    <a:pt x="78" y="262"/>
                  </a:lnTo>
                  <a:lnTo>
                    <a:pt x="79" y="262"/>
                  </a:lnTo>
                  <a:lnTo>
                    <a:pt x="83" y="262"/>
                  </a:lnTo>
                  <a:lnTo>
                    <a:pt x="83" y="264"/>
                  </a:lnTo>
                  <a:lnTo>
                    <a:pt x="81" y="266"/>
                  </a:lnTo>
                  <a:lnTo>
                    <a:pt x="78" y="267"/>
                  </a:lnTo>
                  <a:lnTo>
                    <a:pt x="76" y="269"/>
                  </a:lnTo>
                  <a:lnTo>
                    <a:pt x="78" y="269"/>
                  </a:lnTo>
                  <a:lnTo>
                    <a:pt x="76" y="271"/>
                  </a:lnTo>
                  <a:lnTo>
                    <a:pt x="74" y="272"/>
                  </a:lnTo>
                  <a:lnTo>
                    <a:pt x="74" y="276"/>
                  </a:lnTo>
                  <a:lnTo>
                    <a:pt x="76" y="278"/>
                  </a:lnTo>
                  <a:lnTo>
                    <a:pt x="76" y="279"/>
                  </a:lnTo>
                  <a:lnTo>
                    <a:pt x="76" y="279"/>
                  </a:lnTo>
                  <a:lnTo>
                    <a:pt x="78" y="283"/>
                  </a:lnTo>
                  <a:lnTo>
                    <a:pt x="78" y="283"/>
                  </a:lnTo>
                  <a:lnTo>
                    <a:pt x="78" y="284"/>
                  </a:lnTo>
                  <a:lnTo>
                    <a:pt x="78" y="286"/>
                  </a:lnTo>
                  <a:lnTo>
                    <a:pt x="74" y="288"/>
                  </a:lnTo>
                  <a:lnTo>
                    <a:pt x="74" y="290"/>
                  </a:lnTo>
                  <a:lnTo>
                    <a:pt x="74" y="290"/>
                  </a:lnTo>
                  <a:lnTo>
                    <a:pt x="76" y="291"/>
                  </a:lnTo>
                  <a:lnTo>
                    <a:pt x="78" y="291"/>
                  </a:lnTo>
                  <a:lnTo>
                    <a:pt x="76" y="293"/>
                  </a:lnTo>
                  <a:lnTo>
                    <a:pt x="73" y="293"/>
                  </a:lnTo>
                  <a:lnTo>
                    <a:pt x="71" y="293"/>
                  </a:lnTo>
                  <a:lnTo>
                    <a:pt x="69" y="293"/>
                  </a:lnTo>
                  <a:lnTo>
                    <a:pt x="66" y="296"/>
                  </a:lnTo>
                  <a:lnTo>
                    <a:pt x="64" y="296"/>
                  </a:lnTo>
                  <a:lnTo>
                    <a:pt x="62" y="298"/>
                  </a:lnTo>
                  <a:lnTo>
                    <a:pt x="61" y="298"/>
                  </a:lnTo>
                  <a:lnTo>
                    <a:pt x="61" y="301"/>
                  </a:lnTo>
                  <a:lnTo>
                    <a:pt x="59" y="303"/>
                  </a:lnTo>
                  <a:lnTo>
                    <a:pt x="57" y="305"/>
                  </a:lnTo>
                  <a:lnTo>
                    <a:pt x="57" y="307"/>
                  </a:lnTo>
                  <a:lnTo>
                    <a:pt x="57" y="308"/>
                  </a:lnTo>
                  <a:lnTo>
                    <a:pt x="57" y="310"/>
                  </a:lnTo>
                  <a:lnTo>
                    <a:pt x="61" y="313"/>
                  </a:lnTo>
                  <a:lnTo>
                    <a:pt x="62" y="315"/>
                  </a:lnTo>
                  <a:lnTo>
                    <a:pt x="64" y="317"/>
                  </a:lnTo>
                  <a:lnTo>
                    <a:pt x="68" y="318"/>
                  </a:lnTo>
                  <a:lnTo>
                    <a:pt x="71" y="322"/>
                  </a:lnTo>
                  <a:lnTo>
                    <a:pt x="74" y="322"/>
                  </a:lnTo>
                  <a:lnTo>
                    <a:pt x="76" y="322"/>
                  </a:lnTo>
                  <a:lnTo>
                    <a:pt x="78" y="322"/>
                  </a:lnTo>
                  <a:lnTo>
                    <a:pt x="79" y="322"/>
                  </a:lnTo>
                  <a:lnTo>
                    <a:pt x="79" y="324"/>
                  </a:lnTo>
                  <a:lnTo>
                    <a:pt x="79" y="324"/>
                  </a:lnTo>
                  <a:lnTo>
                    <a:pt x="79" y="325"/>
                  </a:lnTo>
                  <a:lnTo>
                    <a:pt x="79" y="329"/>
                  </a:lnTo>
                  <a:lnTo>
                    <a:pt x="79" y="330"/>
                  </a:lnTo>
                  <a:lnTo>
                    <a:pt x="78" y="332"/>
                  </a:lnTo>
                  <a:lnTo>
                    <a:pt x="79" y="332"/>
                  </a:lnTo>
                  <a:lnTo>
                    <a:pt x="81" y="334"/>
                  </a:lnTo>
                  <a:lnTo>
                    <a:pt x="79" y="334"/>
                  </a:lnTo>
                  <a:lnTo>
                    <a:pt x="79" y="335"/>
                  </a:lnTo>
                  <a:lnTo>
                    <a:pt x="81" y="335"/>
                  </a:lnTo>
                  <a:lnTo>
                    <a:pt x="79" y="339"/>
                  </a:lnTo>
                  <a:lnTo>
                    <a:pt x="78" y="339"/>
                  </a:lnTo>
                  <a:lnTo>
                    <a:pt x="76" y="341"/>
                  </a:lnTo>
                  <a:lnTo>
                    <a:pt x="76" y="341"/>
                  </a:lnTo>
                  <a:lnTo>
                    <a:pt x="74" y="344"/>
                  </a:lnTo>
                  <a:lnTo>
                    <a:pt x="73" y="346"/>
                  </a:lnTo>
                  <a:lnTo>
                    <a:pt x="71" y="346"/>
                  </a:lnTo>
                  <a:lnTo>
                    <a:pt x="69" y="347"/>
                  </a:lnTo>
                  <a:lnTo>
                    <a:pt x="68" y="351"/>
                  </a:lnTo>
                  <a:lnTo>
                    <a:pt x="68" y="352"/>
                  </a:lnTo>
                  <a:lnTo>
                    <a:pt x="66" y="354"/>
                  </a:lnTo>
                  <a:lnTo>
                    <a:pt x="66" y="356"/>
                  </a:lnTo>
                  <a:lnTo>
                    <a:pt x="66" y="356"/>
                  </a:lnTo>
                  <a:lnTo>
                    <a:pt x="68" y="356"/>
                  </a:lnTo>
                  <a:lnTo>
                    <a:pt x="69" y="359"/>
                  </a:lnTo>
                  <a:lnTo>
                    <a:pt x="68" y="361"/>
                  </a:lnTo>
                  <a:lnTo>
                    <a:pt x="66" y="363"/>
                  </a:lnTo>
                  <a:lnTo>
                    <a:pt x="66" y="364"/>
                  </a:lnTo>
                  <a:lnTo>
                    <a:pt x="64" y="366"/>
                  </a:lnTo>
                  <a:lnTo>
                    <a:pt x="62" y="366"/>
                  </a:lnTo>
                  <a:lnTo>
                    <a:pt x="61" y="364"/>
                  </a:lnTo>
                  <a:lnTo>
                    <a:pt x="59" y="363"/>
                  </a:lnTo>
                  <a:lnTo>
                    <a:pt x="61" y="364"/>
                  </a:lnTo>
                  <a:lnTo>
                    <a:pt x="61" y="366"/>
                  </a:lnTo>
                  <a:lnTo>
                    <a:pt x="61" y="368"/>
                  </a:lnTo>
                  <a:lnTo>
                    <a:pt x="59" y="369"/>
                  </a:lnTo>
                  <a:lnTo>
                    <a:pt x="57" y="371"/>
                  </a:lnTo>
                  <a:lnTo>
                    <a:pt x="56" y="375"/>
                  </a:lnTo>
                  <a:lnTo>
                    <a:pt x="56" y="378"/>
                  </a:lnTo>
                  <a:lnTo>
                    <a:pt x="59" y="381"/>
                  </a:lnTo>
                  <a:lnTo>
                    <a:pt x="61" y="386"/>
                  </a:lnTo>
                  <a:lnTo>
                    <a:pt x="61" y="388"/>
                  </a:lnTo>
                  <a:lnTo>
                    <a:pt x="61" y="388"/>
                  </a:lnTo>
                  <a:lnTo>
                    <a:pt x="61" y="390"/>
                  </a:lnTo>
                  <a:lnTo>
                    <a:pt x="59" y="390"/>
                  </a:lnTo>
                  <a:lnTo>
                    <a:pt x="61" y="392"/>
                  </a:lnTo>
                  <a:lnTo>
                    <a:pt x="61" y="392"/>
                  </a:lnTo>
                  <a:lnTo>
                    <a:pt x="62" y="393"/>
                  </a:lnTo>
                  <a:lnTo>
                    <a:pt x="64" y="395"/>
                  </a:lnTo>
                  <a:lnTo>
                    <a:pt x="68" y="397"/>
                  </a:lnTo>
                  <a:lnTo>
                    <a:pt x="69" y="398"/>
                  </a:lnTo>
                  <a:lnTo>
                    <a:pt x="69" y="400"/>
                  </a:lnTo>
                  <a:lnTo>
                    <a:pt x="69" y="400"/>
                  </a:lnTo>
                  <a:lnTo>
                    <a:pt x="66" y="400"/>
                  </a:lnTo>
                  <a:lnTo>
                    <a:pt x="62" y="397"/>
                  </a:lnTo>
                  <a:lnTo>
                    <a:pt x="61" y="397"/>
                  </a:lnTo>
                  <a:lnTo>
                    <a:pt x="61" y="395"/>
                  </a:lnTo>
                  <a:lnTo>
                    <a:pt x="47" y="395"/>
                  </a:lnTo>
                  <a:lnTo>
                    <a:pt x="39" y="397"/>
                  </a:lnTo>
                  <a:lnTo>
                    <a:pt x="37" y="397"/>
                  </a:lnTo>
                  <a:lnTo>
                    <a:pt x="32" y="395"/>
                  </a:lnTo>
                  <a:lnTo>
                    <a:pt x="30" y="392"/>
                  </a:lnTo>
                  <a:lnTo>
                    <a:pt x="28" y="388"/>
                  </a:lnTo>
                  <a:lnTo>
                    <a:pt x="27" y="385"/>
                  </a:lnTo>
                  <a:lnTo>
                    <a:pt x="27" y="380"/>
                  </a:lnTo>
                  <a:lnTo>
                    <a:pt x="27" y="376"/>
                  </a:lnTo>
                  <a:lnTo>
                    <a:pt x="23" y="376"/>
                  </a:lnTo>
                  <a:lnTo>
                    <a:pt x="20" y="378"/>
                  </a:lnTo>
                  <a:lnTo>
                    <a:pt x="18" y="380"/>
                  </a:lnTo>
                  <a:lnTo>
                    <a:pt x="17" y="380"/>
                  </a:lnTo>
                  <a:lnTo>
                    <a:pt x="11" y="371"/>
                  </a:lnTo>
                  <a:lnTo>
                    <a:pt x="11" y="368"/>
                  </a:lnTo>
                  <a:lnTo>
                    <a:pt x="13" y="358"/>
                  </a:lnTo>
                  <a:lnTo>
                    <a:pt x="15" y="354"/>
                  </a:lnTo>
                  <a:lnTo>
                    <a:pt x="18" y="351"/>
                  </a:lnTo>
                  <a:lnTo>
                    <a:pt x="20" y="346"/>
                  </a:lnTo>
                  <a:lnTo>
                    <a:pt x="18" y="341"/>
                  </a:lnTo>
                  <a:lnTo>
                    <a:pt x="17" y="335"/>
                  </a:lnTo>
                  <a:lnTo>
                    <a:pt x="18" y="330"/>
                  </a:lnTo>
                  <a:lnTo>
                    <a:pt x="20" y="329"/>
                  </a:lnTo>
                  <a:lnTo>
                    <a:pt x="18" y="324"/>
                  </a:lnTo>
                  <a:lnTo>
                    <a:pt x="18" y="320"/>
                  </a:lnTo>
                  <a:lnTo>
                    <a:pt x="20" y="318"/>
                  </a:lnTo>
                  <a:lnTo>
                    <a:pt x="18" y="313"/>
                  </a:lnTo>
                  <a:lnTo>
                    <a:pt x="18" y="308"/>
                  </a:lnTo>
                  <a:lnTo>
                    <a:pt x="17" y="305"/>
                  </a:lnTo>
                  <a:lnTo>
                    <a:pt x="17" y="303"/>
                  </a:lnTo>
                  <a:lnTo>
                    <a:pt x="20" y="301"/>
                  </a:lnTo>
                  <a:lnTo>
                    <a:pt x="20" y="298"/>
                  </a:lnTo>
                  <a:lnTo>
                    <a:pt x="17" y="295"/>
                  </a:lnTo>
                  <a:lnTo>
                    <a:pt x="13" y="293"/>
                  </a:lnTo>
                  <a:lnTo>
                    <a:pt x="11" y="293"/>
                  </a:lnTo>
                  <a:lnTo>
                    <a:pt x="11" y="293"/>
                  </a:lnTo>
                  <a:lnTo>
                    <a:pt x="10" y="291"/>
                  </a:lnTo>
                  <a:lnTo>
                    <a:pt x="10" y="290"/>
                  </a:lnTo>
                  <a:lnTo>
                    <a:pt x="15" y="290"/>
                  </a:lnTo>
                  <a:lnTo>
                    <a:pt x="17" y="286"/>
                  </a:lnTo>
                  <a:lnTo>
                    <a:pt x="17" y="284"/>
                  </a:lnTo>
                  <a:lnTo>
                    <a:pt x="17" y="284"/>
                  </a:lnTo>
                  <a:lnTo>
                    <a:pt x="15" y="284"/>
                  </a:lnTo>
                  <a:lnTo>
                    <a:pt x="11" y="284"/>
                  </a:lnTo>
                  <a:lnTo>
                    <a:pt x="11" y="279"/>
                  </a:lnTo>
                  <a:lnTo>
                    <a:pt x="10" y="276"/>
                  </a:lnTo>
                  <a:lnTo>
                    <a:pt x="10" y="272"/>
                  </a:lnTo>
                  <a:lnTo>
                    <a:pt x="10" y="269"/>
                  </a:lnTo>
                  <a:lnTo>
                    <a:pt x="6" y="267"/>
                  </a:lnTo>
                  <a:lnTo>
                    <a:pt x="5" y="264"/>
                  </a:lnTo>
                  <a:lnTo>
                    <a:pt x="5" y="255"/>
                  </a:lnTo>
                  <a:lnTo>
                    <a:pt x="6" y="254"/>
                  </a:lnTo>
                  <a:lnTo>
                    <a:pt x="8" y="252"/>
                  </a:lnTo>
                  <a:lnTo>
                    <a:pt x="6" y="250"/>
                  </a:lnTo>
                  <a:lnTo>
                    <a:pt x="5" y="249"/>
                  </a:lnTo>
                  <a:lnTo>
                    <a:pt x="3" y="244"/>
                  </a:lnTo>
                  <a:lnTo>
                    <a:pt x="3" y="237"/>
                  </a:lnTo>
                  <a:lnTo>
                    <a:pt x="3" y="228"/>
                  </a:lnTo>
                  <a:lnTo>
                    <a:pt x="1" y="225"/>
                  </a:lnTo>
                  <a:lnTo>
                    <a:pt x="1" y="221"/>
                  </a:lnTo>
                  <a:lnTo>
                    <a:pt x="5" y="216"/>
                  </a:lnTo>
                  <a:lnTo>
                    <a:pt x="6" y="211"/>
                  </a:lnTo>
                  <a:lnTo>
                    <a:pt x="8" y="210"/>
                  </a:lnTo>
                  <a:lnTo>
                    <a:pt x="10" y="208"/>
                  </a:lnTo>
                  <a:lnTo>
                    <a:pt x="3" y="194"/>
                  </a:lnTo>
                  <a:lnTo>
                    <a:pt x="5" y="191"/>
                  </a:lnTo>
                  <a:lnTo>
                    <a:pt x="5" y="187"/>
                  </a:lnTo>
                  <a:lnTo>
                    <a:pt x="5" y="181"/>
                  </a:lnTo>
                  <a:lnTo>
                    <a:pt x="6" y="176"/>
                  </a:lnTo>
                  <a:lnTo>
                    <a:pt x="10" y="174"/>
                  </a:lnTo>
                  <a:lnTo>
                    <a:pt x="8" y="169"/>
                  </a:lnTo>
                  <a:lnTo>
                    <a:pt x="6" y="165"/>
                  </a:lnTo>
                  <a:lnTo>
                    <a:pt x="5" y="164"/>
                  </a:lnTo>
                  <a:lnTo>
                    <a:pt x="8" y="160"/>
                  </a:lnTo>
                  <a:lnTo>
                    <a:pt x="6" y="157"/>
                  </a:lnTo>
                  <a:lnTo>
                    <a:pt x="8" y="152"/>
                  </a:lnTo>
                  <a:lnTo>
                    <a:pt x="11" y="152"/>
                  </a:lnTo>
                  <a:lnTo>
                    <a:pt x="11" y="147"/>
                  </a:lnTo>
                  <a:lnTo>
                    <a:pt x="10" y="138"/>
                  </a:lnTo>
                  <a:lnTo>
                    <a:pt x="8" y="136"/>
                  </a:lnTo>
                  <a:lnTo>
                    <a:pt x="8" y="131"/>
                  </a:lnTo>
                  <a:lnTo>
                    <a:pt x="6" y="128"/>
                  </a:lnTo>
                  <a:lnTo>
                    <a:pt x="3" y="123"/>
                  </a:lnTo>
                  <a:lnTo>
                    <a:pt x="3" y="121"/>
                  </a:lnTo>
                  <a:lnTo>
                    <a:pt x="1" y="119"/>
                  </a:lnTo>
                  <a:lnTo>
                    <a:pt x="0" y="114"/>
                  </a:lnTo>
                  <a:lnTo>
                    <a:pt x="1" y="109"/>
                  </a:lnTo>
                  <a:lnTo>
                    <a:pt x="3" y="108"/>
                  </a:lnTo>
                  <a:lnTo>
                    <a:pt x="3" y="102"/>
                  </a:lnTo>
                  <a:lnTo>
                    <a:pt x="5" y="101"/>
                  </a:lnTo>
                  <a:lnTo>
                    <a:pt x="5" y="96"/>
                  </a:lnTo>
                  <a:lnTo>
                    <a:pt x="3" y="92"/>
                  </a:lnTo>
                  <a:lnTo>
                    <a:pt x="3" y="85"/>
                  </a:lnTo>
                  <a:lnTo>
                    <a:pt x="5" y="84"/>
                  </a:lnTo>
                  <a:lnTo>
                    <a:pt x="5" y="77"/>
                  </a:lnTo>
                  <a:lnTo>
                    <a:pt x="8" y="73"/>
                  </a:lnTo>
                  <a:lnTo>
                    <a:pt x="10" y="67"/>
                  </a:lnTo>
                  <a:lnTo>
                    <a:pt x="13" y="63"/>
                  </a:lnTo>
                  <a:lnTo>
                    <a:pt x="15" y="63"/>
                  </a:lnTo>
                  <a:lnTo>
                    <a:pt x="17" y="60"/>
                  </a:lnTo>
                  <a:lnTo>
                    <a:pt x="15" y="60"/>
                  </a:lnTo>
                  <a:lnTo>
                    <a:pt x="15" y="56"/>
                  </a:lnTo>
                  <a:lnTo>
                    <a:pt x="15" y="55"/>
                  </a:lnTo>
                  <a:lnTo>
                    <a:pt x="13" y="53"/>
                  </a:lnTo>
                  <a:lnTo>
                    <a:pt x="13" y="51"/>
                  </a:lnTo>
                  <a:lnTo>
                    <a:pt x="17" y="50"/>
                  </a:lnTo>
                  <a:lnTo>
                    <a:pt x="17" y="48"/>
                  </a:lnTo>
                  <a:lnTo>
                    <a:pt x="13" y="45"/>
                  </a:lnTo>
                  <a:lnTo>
                    <a:pt x="13" y="41"/>
                  </a:lnTo>
                  <a:lnTo>
                    <a:pt x="15" y="39"/>
                  </a:lnTo>
                  <a:lnTo>
                    <a:pt x="13" y="36"/>
                  </a:lnTo>
                  <a:lnTo>
                    <a:pt x="11" y="34"/>
                  </a:lnTo>
                  <a:lnTo>
                    <a:pt x="13" y="33"/>
                  </a:lnTo>
                  <a:lnTo>
                    <a:pt x="25" y="26"/>
                  </a:lnTo>
                  <a:lnTo>
                    <a:pt x="28" y="14"/>
                  </a:lnTo>
                  <a:lnTo>
                    <a:pt x="27" y="11"/>
                  </a:lnTo>
                  <a:lnTo>
                    <a:pt x="27" y="11"/>
                  </a:lnTo>
                  <a:lnTo>
                    <a:pt x="27" y="11"/>
                  </a:lnTo>
                  <a:close/>
                  <a:moveTo>
                    <a:pt x="113" y="437"/>
                  </a:moveTo>
                  <a:lnTo>
                    <a:pt x="115" y="439"/>
                  </a:lnTo>
                  <a:lnTo>
                    <a:pt x="119" y="437"/>
                  </a:lnTo>
                  <a:lnTo>
                    <a:pt x="120" y="437"/>
                  </a:lnTo>
                  <a:lnTo>
                    <a:pt x="122" y="434"/>
                  </a:lnTo>
                  <a:lnTo>
                    <a:pt x="120" y="434"/>
                  </a:lnTo>
                  <a:lnTo>
                    <a:pt x="119" y="436"/>
                  </a:lnTo>
                  <a:lnTo>
                    <a:pt x="115" y="436"/>
                  </a:lnTo>
                  <a:lnTo>
                    <a:pt x="113" y="437"/>
                  </a:lnTo>
                  <a:lnTo>
                    <a:pt x="113" y="437"/>
                  </a:lnTo>
                  <a:lnTo>
                    <a:pt x="113" y="437"/>
                  </a:lnTo>
                  <a:close/>
                  <a:moveTo>
                    <a:pt x="66" y="403"/>
                  </a:moveTo>
                  <a:lnTo>
                    <a:pt x="68" y="403"/>
                  </a:lnTo>
                  <a:lnTo>
                    <a:pt x="68" y="405"/>
                  </a:lnTo>
                  <a:lnTo>
                    <a:pt x="71" y="409"/>
                  </a:lnTo>
                  <a:lnTo>
                    <a:pt x="73" y="414"/>
                  </a:lnTo>
                  <a:lnTo>
                    <a:pt x="71" y="414"/>
                  </a:lnTo>
                  <a:lnTo>
                    <a:pt x="71" y="414"/>
                  </a:lnTo>
                  <a:lnTo>
                    <a:pt x="69" y="415"/>
                  </a:lnTo>
                  <a:lnTo>
                    <a:pt x="66" y="403"/>
                  </a:lnTo>
                  <a:lnTo>
                    <a:pt x="66" y="403"/>
                  </a:lnTo>
                  <a:lnTo>
                    <a:pt x="66" y="403"/>
                  </a:lnTo>
                  <a:close/>
                  <a:moveTo>
                    <a:pt x="69" y="415"/>
                  </a:moveTo>
                  <a:lnTo>
                    <a:pt x="71" y="417"/>
                  </a:lnTo>
                  <a:lnTo>
                    <a:pt x="74" y="417"/>
                  </a:lnTo>
                  <a:lnTo>
                    <a:pt x="76" y="419"/>
                  </a:lnTo>
                  <a:lnTo>
                    <a:pt x="76" y="422"/>
                  </a:lnTo>
                  <a:lnTo>
                    <a:pt x="79" y="422"/>
                  </a:lnTo>
                  <a:lnTo>
                    <a:pt x="83" y="424"/>
                  </a:lnTo>
                  <a:lnTo>
                    <a:pt x="83" y="427"/>
                  </a:lnTo>
                  <a:lnTo>
                    <a:pt x="85" y="427"/>
                  </a:lnTo>
                  <a:lnTo>
                    <a:pt x="93" y="431"/>
                  </a:lnTo>
                  <a:lnTo>
                    <a:pt x="95" y="432"/>
                  </a:lnTo>
                  <a:lnTo>
                    <a:pt x="96" y="432"/>
                  </a:lnTo>
                  <a:lnTo>
                    <a:pt x="100" y="434"/>
                  </a:lnTo>
                  <a:lnTo>
                    <a:pt x="102" y="436"/>
                  </a:lnTo>
                  <a:lnTo>
                    <a:pt x="107" y="434"/>
                  </a:lnTo>
                  <a:lnTo>
                    <a:pt x="108" y="434"/>
                  </a:lnTo>
                  <a:lnTo>
                    <a:pt x="108" y="437"/>
                  </a:lnTo>
                  <a:lnTo>
                    <a:pt x="105" y="437"/>
                  </a:lnTo>
                  <a:lnTo>
                    <a:pt x="105" y="437"/>
                  </a:lnTo>
                  <a:lnTo>
                    <a:pt x="102" y="437"/>
                  </a:lnTo>
                  <a:lnTo>
                    <a:pt x="102" y="439"/>
                  </a:lnTo>
                  <a:lnTo>
                    <a:pt x="100" y="443"/>
                  </a:lnTo>
                  <a:lnTo>
                    <a:pt x="98" y="443"/>
                  </a:lnTo>
                  <a:lnTo>
                    <a:pt x="95" y="441"/>
                  </a:lnTo>
                  <a:lnTo>
                    <a:pt x="93" y="441"/>
                  </a:lnTo>
                  <a:lnTo>
                    <a:pt x="88" y="439"/>
                  </a:lnTo>
                  <a:lnTo>
                    <a:pt x="85" y="441"/>
                  </a:lnTo>
                  <a:lnTo>
                    <a:pt x="81" y="439"/>
                  </a:lnTo>
                  <a:lnTo>
                    <a:pt x="78" y="441"/>
                  </a:lnTo>
                  <a:lnTo>
                    <a:pt x="76" y="441"/>
                  </a:lnTo>
                  <a:lnTo>
                    <a:pt x="74" y="437"/>
                  </a:lnTo>
                  <a:lnTo>
                    <a:pt x="79" y="437"/>
                  </a:lnTo>
                  <a:lnTo>
                    <a:pt x="83" y="436"/>
                  </a:lnTo>
                  <a:lnTo>
                    <a:pt x="85" y="436"/>
                  </a:lnTo>
                  <a:lnTo>
                    <a:pt x="85" y="434"/>
                  </a:lnTo>
                  <a:lnTo>
                    <a:pt x="81" y="436"/>
                  </a:lnTo>
                  <a:lnTo>
                    <a:pt x="79" y="436"/>
                  </a:lnTo>
                  <a:lnTo>
                    <a:pt x="76" y="436"/>
                  </a:lnTo>
                  <a:lnTo>
                    <a:pt x="74" y="436"/>
                  </a:lnTo>
                  <a:lnTo>
                    <a:pt x="69" y="415"/>
                  </a:lnTo>
                  <a:lnTo>
                    <a:pt x="69" y="415"/>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0" name="Freeform 198"/>
            <p:cNvSpPr>
              <a:spLocks noEditPoints="1"/>
            </p:cNvSpPr>
            <p:nvPr/>
          </p:nvSpPr>
          <p:spPr bwMode="auto">
            <a:xfrm>
              <a:off x="2651038" y="5096165"/>
              <a:ext cx="282905" cy="1230755"/>
            </a:xfrm>
            <a:custGeom>
              <a:avLst/>
              <a:gdLst>
                <a:gd name="T0" fmla="*/ 47 w 69"/>
                <a:gd name="T1" fmla="*/ 287 h 299"/>
                <a:gd name="T2" fmla="*/ 46 w 69"/>
                <a:gd name="T3" fmla="*/ 290 h 299"/>
                <a:gd name="T4" fmla="*/ 57 w 69"/>
                <a:gd name="T5" fmla="*/ 290 h 299"/>
                <a:gd name="T6" fmla="*/ 47 w 69"/>
                <a:gd name="T7" fmla="*/ 278 h 299"/>
                <a:gd name="T8" fmla="*/ 55 w 69"/>
                <a:gd name="T9" fmla="*/ 274 h 299"/>
                <a:gd name="T10" fmla="*/ 21 w 69"/>
                <a:gd name="T11" fmla="*/ 246 h 299"/>
                <a:gd name="T12" fmla="*/ 21 w 69"/>
                <a:gd name="T13" fmla="*/ 202 h 299"/>
                <a:gd name="T14" fmla="*/ 16 w 69"/>
                <a:gd name="T15" fmla="*/ 169 h 299"/>
                <a:gd name="T16" fmla="*/ 21 w 69"/>
                <a:gd name="T17" fmla="*/ 116 h 299"/>
                <a:gd name="T18" fmla="*/ 23 w 69"/>
                <a:gd name="T19" fmla="*/ 67 h 299"/>
                <a:gd name="T20" fmla="*/ 22 w 69"/>
                <a:gd name="T21" fmla="*/ 25 h 299"/>
                <a:gd name="T22" fmla="*/ 10 w 69"/>
                <a:gd name="T23" fmla="*/ 5 h 299"/>
                <a:gd name="T24" fmla="*/ 7 w 69"/>
                <a:gd name="T25" fmla="*/ 39 h 299"/>
                <a:gd name="T26" fmla="*/ 7 w 69"/>
                <a:gd name="T27" fmla="*/ 74 h 299"/>
                <a:gd name="T28" fmla="*/ 9 w 69"/>
                <a:gd name="T29" fmla="*/ 106 h 299"/>
                <a:gd name="T30" fmla="*/ 6 w 69"/>
                <a:gd name="T31" fmla="*/ 129 h 299"/>
                <a:gd name="T32" fmla="*/ 3 w 69"/>
                <a:gd name="T33" fmla="*/ 148 h 299"/>
                <a:gd name="T34" fmla="*/ 4 w 69"/>
                <a:gd name="T35" fmla="*/ 172 h 299"/>
                <a:gd name="T36" fmla="*/ 15 w 69"/>
                <a:gd name="T37" fmla="*/ 183 h 299"/>
                <a:gd name="T38" fmla="*/ 12 w 69"/>
                <a:gd name="T39" fmla="*/ 196 h 299"/>
                <a:gd name="T40" fmla="*/ 12 w 69"/>
                <a:gd name="T41" fmla="*/ 216 h 299"/>
                <a:gd name="T42" fmla="*/ 4 w 69"/>
                <a:gd name="T43" fmla="*/ 211 h 299"/>
                <a:gd name="T44" fmla="*/ 8 w 69"/>
                <a:gd name="T45" fmla="*/ 219 h 299"/>
                <a:gd name="T46" fmla="*/ 14 w 69"/>
                <a:gd name="T47" fmla="*/ 227 h 299"/>
                <a:gd name="T48" fmla="*/ 14 w 69"/>
                <a:gd name="T49" fmla="*/ 235 h 299"/>
                <a:gd name="T50" fmla="*/ 16 w 69"/>
                <a:gd name="T51" fmla="*/ 246 h 299"/>
                <a:gd name="T52" fmla="*/ 22 w 69"/>
                <a:gd name="T53" fmla="*/ 258 h 299"/>
                <a:gd name="T54" fmla="*/ 28 w 69"/>
                <a:gd name="T55" fmla="*/ 262 h 299"/>
                <a:gd name="T56" fmla="*/ 30 w 69"/>
                <a:gd name="T57" fmla="*/ 267 h 299"/>
                <a:gd name="T58" fmla="*/ 26 w 69"/>
                <a:gd name="T59" fmla="*/ 270 h 299"/>
                <a:gd name="T60" fmla="*/ 32 w 69"/>
                <a:gd name="T61" fmla="*/ 269 h 299"/>
                <a:gd name="T62" fmla="*/ 30 w 69"/>
                <a:gd name="T63" fmla="*/ 275 h 299"/>
                <a:gd name="T64" fmla="*/ 40 w 69"/>
                <a:gd name="T65" fmla="*/ 272 h 299"/>
                <a:gd name="T66" fmla="*/ 41 w 69"/>
                <a:gd name="T67" fmla="*/ 281 h 299"/>
                <a:gd name="T68" fmla="*/ 53 w 69"/>
                <a:gd name="T69" fmla="*/ 265 h 299"/>
                <a:gd name="T70" fmla="*/ 4 w 69"/>
                <a:gd name="T71" fmla="*/ 184 h 299"/>
                <a:gd name="T72" fmla="*/ 11 w 69"/>
                <a:gd name="T73" fmla="*/ 181 h 299"/>
                <a:gd name="T74" fmla="*/ 9 w 69"/>
                <a:gd name="T75" fmla="*/ 194 h 299"/>
                <a:gd name="T76" fmla="*/ 4 w 69"/>
                <a:gd name="T77" fmla="*/ 201 h 299"/>
                <a:gd name="T78" fmla="*/ 6 w 69"/>
                <a:gd name="T79" fmla="*/ 200 h 299"/>
                <a:gd name="T80" fmla="*/ 13 w 69"/>
                <a:gd name="T81" fmla="*/ 198 h 299"/>
                <a:gd name="T82" fmla="*/ 8 w 69"/>
                <a:gd name="T83" fmla="*/ 204 h 299"/>
                <a:gd name="T84" fmla="*/ 10 w 69"/>
                <a:gd name="T85" fmla="*/ 233 h 299"/>
                <a:gd name="T86" fmla="*/ 8 w 69"/>
                <a:gd name="T87" fmla="*/ 232 h 299"/>
                <a:gd name="T88" fmla="*/ 7 w 69"/>
                <a:gd name="T89" fmla="*/ 239 h 299"/>
                <a:gd name="T90" fmla="*/ 9 w 69"/>
                <a:gd name="T91" fmla="*/ 241 h 299"/>
                <a:gd name="T92" fmla="*/ 13 w 69"/>
                <a:gd name="T93" fmla="*/ 245 h 299"/>
                <a:gd name="T94" fmla="*/ 14 w 69"/>
                <a:gd name="T95" fmla="*/ 254 h 299"/>
                <a:gd name="T96" fmla="*/ 14 w 69"/>
                <a:gd name="T97" fmla="*/ 253 h 299"/>
                <a:gd name="T98" fmla="*/ 16 w 69"/>
                <a:gd name="T99" fmla="*/ 262 h 299"/>
                <a:gd name="T100" fmla="*/ 20 w 69"/>
                <a:gd name="T101" fmla="*/ 265 h 299"/>
                <a:gd name="T102" fmla="*/ 21 w 69"/>
                <a:gd name="T103" fmla="*/ 265 h 299"/>
                <a:gd name="T104" fmla="*/ 25 w 69"/>
                <a:gd name="T105" fmla="*/ 270 h 299"/>
                <a:gd name="T106" fmla="*/ 30 w 69"/>
                <a:gd name="T107" fmla="*/ 277 h 299"/>
                <a:gd name="T108" fmla="*/ 31 w 69"/>
                <a:gd name="T109" fmla="*/ 283 h 299"/>
                <a:gd name="T110" fmla="*/ 36 w 69"/>
                <a:gd name="T111" fmla="*/ 283 h 299"/>
                <a:gd name="T112" fmla="*/ 38 w 69"/>
                <a:gd name="T113" fmla="*/ 284 h 299"/>
                <a:gd name="T114" fmla="*/ 44 w 69"/>
                <a:gd name="T115" fmla="*/ 281 h 299"/>
                <a:gd name="T116" fmla="*/ 68 w 69"/>
                <a:gd name="T117" fmla="*/ 296 h 299"/>
                <a:gd name="T118" fmla="*/ 64 w 69"/>
                <a:gd name="T119" fmla="*/ 292 h 299"/>
                <a:gd name="T120" fmla="*/ 58 w 69"/>
                <a:gd name="T121" fmla="*/ 29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 h="299">
                  <a:moveTo>
                    <a:pt x="59" y="289"/>
                  </a:moveTo>
                  <a:cubicBezTo>
                    <a:pt x="58" y="287"/>
                    <a:pt x="58" y="287"/>
                    <a:pt x="58" y="287"/>
                  </a:cubicBezTo>
                  <a:cubicBezTo>
                    <a:pt x="58" y="287"/>
                    <a:pt x="58" y="287"/>
                    <a:pt x="58" y="287"/>
                  </a:cubicBezTo>
                  <a:cubicBezTo>
                    <a:pt x="56" y="286"/>
                    <a:pt x="56" y="286"/>
                    <a:pt x="56" y="286"/>
                  </a:cubicBezTo>
                  <a:cubicBezTo>
                    <a:pt x="54" y="285"/>
                    <a:pt x="54" y="285"/>
                    <a:pt x="54" y="285"/>
                  </a:cubicBezTo>
                  <a:cubicBezTo>
                    <a:pt x="51" y="284"/>
                    <a:pt x="51" y="284"/>
                    <a:pt x="51" y="284"/>
                  </a:cubicBezTo>
                  <a:cubicBezTo>
                    <a:pt x="50" y="284"/>
                    <a:pt x="50" y="284"/>
                    <a:pt x="50" y="284"/>
                  </a:cubicBezTo>
                  <a:cubicBezTo>
                    <a:pt x="49" y="284"/>
                    <a:pt x="49" y="284"/>
                    <a:pt x="49" y="284"/>
                  </a:cubicBezTo>
                  <a:cubicBezTo>
                    <a:pt x="50" y="285"/>
                    <a:pt x="50" y="285"/>
                    <a:pt x="50" y="285"/>
                  </a:cubicBezTo>
                  <a:cubicBezTo>
                    <a:pt x="49" y="285"/>
                    <a:pt x="49" y="285"/>
                    <a:pt x="49" y="285"/>
                  </a:cubicBezTo>
                  <a:cubicBezTo>
                    <a:pt x="49" y="285"/>
                    <a:pt x="49" y="285"/>
                    <a:pt x="49" y="285"/>
                  </a:cubicBezTo>
                  <a:cubicBezTo>
                    <a:pt x="47" y="284"/>
                    <a:pt x="47" y="284"/>
                    <a:pt x="47" y="284"/>
                  </a:cubicBezTo>
                  <a:cubicBezTo>
                    <a:pt x="46" y="283"/>
                    <a:pt x="46" y="283"/>
                    <a:pt x="46" y="283"/>
                  </a:cubicBezTo>
                  <a:cubicBezTo>
                    <a:pt x="45" y="284"/>
                    <a:pt x="45" y="284"/>
                    <a:pt x="45" y="284"/>
                  </a:cubicBezTo>
                  <a:cubicBezTo>
                    <a:pt x="46" y="284"/>
                    <a:pt x="46" y="284"/>
                    <a:pt x="46" y="284"/>
                  </a:cubicBezTo>
                  <a:cubicBezTo>
                    <a:pt x="48" y="286"/>
                    <a:pt x="48" y="286"/>
                    <a:pt x="48" y="286"/>
                  </a:cubicBezTo>
                  <a:cubicBezTo>
                    <a:pt x="49" y="286"/>
                    <a:pt x="49" y="286"/>
                    <a:pt x="49" y="286"/>
                  </a:cubicBezTo>
                  <a:cubicBezTo>
                    <a:pt x="48" y="286"/>
                    <a:pt x="48" y="286"/>
                    <a:pt x="48" y="286"/>
                  </a:cubicBezTo>
                  <a:cubicBezTo>
                    <a:pt x="48" y="286"/>
                    <a:pt x="48" y="286"/>
                    <a:pt x="48" y="286"/>
                  </a:cubicBezTo>
                  <a:cubicBezTo>
                    <a:pt x="48" y="287"/>
                    <a:pt x="48" y="287"/>
                    <a:pt x="48" y="287"/>
                  </a:cubicBezTo>
                  <a:cubicBezTo>
                    <a:pt x="47" y="287"/>
                    <a:pt x="47" y="287"/>
                    <a:pt x="47" y="287"/>
                  </a:cubicBezTo>
                  <a:cubicBezTo>
                    <a:pt x="47" y="286"/>
                    <a:pt x="47" y="286"/>
                    <a:pt x="47" y="286"/>
                  </a:cubicBezTo>
                  <a:cubicBezTo>
                    <a:pt x="45" y="285"/>
                    <a:pt x="45" y="285"/>
                    <a:pt x="45" y="285"/>
                  </a:cubicBezTo>
                  <a:cubicBezTo>
                    <a:pt x="45" y="286"/>
                    <a:pt x="45" y="286"/>
                    <a:pt x="45" y="286"/>
                  </a:cubicBezTo>
                  <a:cubicBezTo>
                    <a:pt x="45" y="286"/>
                    <a:pt x="45" y="286"/>
                    <a:pt x="45" y="286"/>
                  </a:cubicBezTo>
                  <a:cubicBezTo>
                    <a:pt x="44" y="287"/>
                    <a:pt x="44" y="287"/>
                    <a:pt x="44" y="287"/>
                  </a:cubicBezTo>
                  <a:cubicBezTo>
                    <a:pt x="42" y="287"/>
                    <a:pt x="42" y="287"/>
                    <a:pt x="42" y="287"/>
                  </a:cubicBezTo>
                  <a:cubicBezTo>
                    <a:pt x="42" y="287"/>
                    <a:pt x="42" y="287"/>
                    <a:pt x="42" y="287"/>
                  </a:cubicBezTo>
                  <a:cubicBezTo>
                    <a:pt x="42" y="287"/>
                    <a:pt x="42" y="287"/>
                    <a:pt x="42" y="287"/>
                  </a:cubicBezTo>
                  <a:cubicBezTo>
                    <a:pt x="42" y="288"/>
                    <a:pt x="42" y="288"/>
                    <a:pt x="42" y="288"/>
                  </a:cubicBezTo>
                  <a:cubicBezTo>
                    <a:pt x="41" y="288"/>
                    <a:pt x="41" y="288"/>
                    <a:pt x="41" y="288"/>
                  </a:cubicBezTo>
                  <a:cubicBezTo>
                    <a:pt x="40" y="288"/>
                    <a:pt x="40" y="288"/>
                    <a:pt x="40" y="288"/>
                  </a:cubicBezTo>
                  <a:cubicBezTo>
                    <a:pt x="40" y="289"/>
                    <a:pt x="40" y="289"/>
                    <a:pt x="40" y="289"/>
                  </a:cubicBezTo>
                  <a:cubicBezTo>
                    <a:pt x="41" y="289"/>
                    <a:pt x="41" y="289"/>
                    <a:pt x="41" y="289"/>
                  </a:cubicBezTo>
                  <a:cubicBezTo>
                    <a:pt x="43" y="289"/>
                    <a:pt x="43" y="289"/>
                    <a:pt x="43" y="289"/>
                  </a:cubicBezTo>
                  <a:cubicBezTo>
                    <a:pt x="43" y="288"/>
                    <a:pt x="43" y="288"/>
                    <a:pt x="43" y="288"/>
                  </a:cubicBezTo>
                  <a:cubicBezTo>
                    <a:pt x="43" y="288"/>
                    <a:pt x="43" y="288"/>
                    <a:pt x="43" y="288"/>
                  </a:cubicBezTo>
                  <a:cubicBezTo>
                    <a:pt x="44" y="288"/>
                    <a:pt x="44" y="288"/>
                    <a:pt x="44" y="288"/>
                  </a:cubicBezTo>
                  <a:cubicBezTo>
                    <a:pt x="45" y="289"/>
                    <a:pt x="45" y="289"/>
                    <a:pt x="45" y="289"/>
                  </a:cubicBezTo>
                  <a:cubicBezTo>
                    <a:pt x="46" y="289"/>
                    <a:pt x="46" y="289"/>
                    <a:pt x="46" y="289"/>
                  </a:cubicBezTo>
                  <a:cubicBezTo>
                    <a:pt x="46" y="289"/>
                    <a:pt x="46" y="289"/>
                    <a:pt x="46" y="289"/>
                  </a:cubicBezTo>
                  <a:cubicBezTo>
                    <a:pt x="46" y="290"/>
                    <a:pt x="46" y="290"/>
                    <a:pt x="46" y="290"/>
                  </a:cubicBezTo>
                  <a:cubicBezTo>
                    <a:pt x="47" y="290"/>
                    <a:pt x="47" y="290"/>
                    <a:pt x="47" y="290"/>
                  </a:cubicBezTo>
                  <a:cubicBezTo>
                    <a:pt x="46" y="291"/>
                    <a:pt x="46" y="291"/>
                    <a:pt x="46" y="291"/>
                  </a:cubicBezTo>
                  <a:cubicBezTo>
                    <a:pt x="46" y="292"/>
                    <a:pt x="46" y="292"/>
                    <a:pt x="46" y="292"/>
                  </a:cubicBezTo>
                  <a:cubicBezTo>
                    <a:pt x="46" y="293"/>
                    <a:pt x="46" y="293"/>
                    <a:pt x="46" y="293"/>
                  </a:cubicBezTo>
                  <a:cubicBezTo>
                    <a:pt x="47" y="293"/>
                    <a:pt x="47" y="293"/>
                    <a:pt x="47" y="293"/>
                  </a:cubicBezTo>
                  <a:cubicBezTo>
                    <a:pt x="48" y="293"/>
                    <a:pt x="48" y="293"/>
                    <a:pt x="48" y="293"/>
                  </a:cubicBezTo>
                  <a:cubicBezTo>
                    <a:pt x="49" y="294"/>
                    <a:pt x="49" y="294"/>
                    <a:pt x="49" y="294"/>
                  </a:cubicBezTo>
                  <a:cubicBezTo>
                    <a:pt x="50" y="294"/>
                    <a:pt x="50" y="294"/>
                    <a:pt x="50" y="294"/>
                  </a:cubicBezTo>
                  <a:cubicBezTo>
                    <a:pt x="50" y="294"/>
                    <a:pt x="50" y="294"/>
                    <a:pt x="50" y="294"/>
                  </a:cubicBezTo>
                  <a:cubicBezTo>
                    <a:pt x="49" y="293"/>
                    <a:pt x="49" y="293"/>
                    <a:pt x="49" y="293"/>
                  </a:cubicBezTo>
                  <a:cubicBezTo>
                    <a:pt x="48" y="292"/>
                    <a:pt x="48" y="292"/>
                    <a:pt x="48" y="292"/>
                  </a:cubicBezTo>
                  <a:cubicBezTo>
                    <a:pt x="48" y="292"/>
                    <a:pt x="48" y="292"/>
                    <a:pt x="48" y="292"/>
                  </a:cubicBezTo>
                  <a:cubicBezTo>
                    <a:pt x="48" y="292"/>
                    <a:pt x="48" y="292"/>
                    <a:pt x="48" y="292"/>
                  </a:cubicBezTo>
                  <a:cubicBezTo>
                    <a:pt x="49" y="292"/>
                    <a:pt x="49" y="292"/>
                    <a:pt x="49" y="292"/>
                  </a:cubicBezTo>
                  <a:cubicBezTo>
                    <a:pt x="50" y="292"/>
                    <a:pt x="50" y="292"/>
                    <a:pt x="50" y="292"/>
                  </a:cubicBezTo>
                  <a:cubicBezTo>
                    <a:pt x="50" y="291"/>
                    <a:pt x="50" y="291"/>
                    <a:pt x="50" y="291"/>
                  </a:cubicBezTo>
                  <a:cubicBezTo>
                    <a:pt x="49" y="291"/>
                    <a:pt x="49" y="291"/>
                    <a:pt x="49" y="291"/>
                  </a:cubicBezTo>
                  <a:cubicBezTo>
                    <a:pt x="48" y="290"/>
                    <a:pt x="48" y="290"/>
                    <a:pt x="48" y="290"/>
                  </a:cubicBezTo>
                  <a:cubicBezTo>
                    <a:pt x="51" y="289"/>
                    <a:pt x="51" y="289"/>
                    <a:pt x="51" y="289"/>
                  </a:cubicBezTo>
                  <a:cubicBezTo>
                    <a:pt x="52" y="289"/>
                    <a:pt x="52" y="289"/>
                    <a:pt x="52" y="289"/>
                  </a:cubicBezTo>
                  <a:cubicBezTo>
                    <a:pt x="57" y="290"/>
                    <a:pt x="57" y="290"/>
                    <a:pt x="57" y="290"/>
                  </a:cubicBezTo>
                  <a:cubicBezTo>
                    <a:pt x="58" y="290"/>
                    <a:pt x="58" y="290"/>
                    <a:pt x="58" y="290"/>
                  </a:cubicBezTo>
                  <a:cubicBezTo>
                    <a:pt x="57" y="289"/>
                    <a:pt x="57" y="289"/>
                    <a:pt x="57" y="289"/>
                  </a:cubicBezTo>
                  <a:cubicBezTo>
                    <a:pt x="59" y="289"/>
                    <a:pt x="59" y="289"/>
                    <a:pt x="59" y="289"/>
                  </a:cubicBezTo>
                  <a:close/>
                  <a:moveTo>
                    <a:pt x="58" y="286"/>
                  </a:moveTo>
                  <a:cubicBezTo>
                    <a:pt x="57" y="286"/>
                    <a:pt x="57" y="286"/>
                    <a:pt x="57" y="286"/>
                  </a:cubicBezTo>
                  <a:cubicBezTo>
                    <a:pt x="54" y="284"/>
                    <a:pt x="54" y="284"/>
                    <a:pt x="54" y="284"/>
                  </a:cubicBezTo>
                  <a:cubicBezTo>
                    <a:pt x="52" y="283"/>
                    <a:pt x="52" y="283"/>
                    <a:pt x="52" y="283"/>
                  </a:cubicBezTo>
                  <a:cubicBezTo>
                    <a:pt x="50" y="283"/>
                    <a:pt x="50" y="283"/>
                    <a:pt x="50" y="283"/>
                  </a:cubicBezTo>
                  <a:cubicBezTo>
                    <a:pt x="49" y="282"/>
                    <a:pt x="49" y="282"/>
                    <a:pt x="49" y="282"/>
                  </a:cubicBezTo>
                  <a:cubicBezTo>
                    <a:pt x="48" y="281"/>
                    <a:pt x="48" y="281"/>
                    <a:pt x="48" y="281"/>
                  </a:cubicBezTo>
                  <a:cubicBezTo>
                    <a:pt x="48" y="280"/>
                    <a:pt x="48" y="280"/>
                    <a:pt x="48" y="280"/>
                  </a:cubicBezTo>
                  <a:cubicBezTo>
                    <a:pt x="48" y="280"/>
                    <a:pt x="48" y="280"/>
                    <a:pt x="48" y="280"/>
                  </a:cubicBezTo>
                  <a:cubicBezTo>
                    <a:pt x="50" y="279"/>
                    <a:pt x="50" y="279"/>
                    <a:pt x="50" y="279"/>
                  </a:cubicBezTo>
                  <a:cubicBezTo>
                    <a:pt x="50" y="278"/>
                    <a:pt x="50" y="278"/>
                    <a:pt x="50" y="278"/>
                  </a:cubicBezTo>
                  <a:cubicBezTo>
                    <a:pt x="51" y="278"/>
                    <a:pt x="51" y="278"/>
                    <a:pt x="51" y="278"/>
                  </a:cubicBezTo>
                  <a:cubicBezTo>
                    <a:pt x="52" y="277"/>
                    <a:pt x="52" y="277"/>
                    <a:pt x="52" y="277"/>
                  </a:cubicBezTo>
                  <a:cubicBezTo>
                    <a:pt x="52" y="275"/>
                    <a:pt x="52" y="275"/>
                    <a:pt x="52" y="275"/>
                  </a:cubicBezTo>
                  <a:cubicBezTo>
                    <a:pt x="50" y="275"/>
                    <a:pt x="50" y="275"/>
                    <a:pt x="50" y="275"/>
                  </a:cubicBezTo>
                  <a:cubicBezTo>
                    <a:pt x="49" y="276"/>
                    <a:pt x="49" y="276"/>
                    <a:pt x="49" y="276"/>
                  </a:cubicBezTo>
                  <a:cubicBezTo>
                    <a:pt x="48" y="277"/>
                    <a:pt x="48" y="277"/>
                    <a:pt x="48" y="277"/>
                  </a:cubicBezTo>
                  <a:cubicBezTo>
                    <a:pt x="47" y="278"/>
                    <a:pt x="47" y="278"/>
                    <a:pt x="47" y="278"/>
                  </a:cubicBezTo>
                  <a:cubicBezTo>
                    <a:pt x="46" y="276"/>
                    <a:pt x="46" y="276"/>
                    <a:pt x="46" y="276"/>
                  </a:cubicBezTo>
                  <a:cubicBezTo>
                    <a:pt x="45" y="275"/>
                    <a:pt x="45" y="275"/>
                    <a:pt x="45" y="275"/>
                  </a:cubicBezTo>
                  <a:cubicBezTo>
                    <a:pt x="45" y="274"/>
                    <a:pt x="45" y="274"/>
                    <a:pt x="45" y="274"/>
                  </a:cubicBezTo>
                  <a:cubicBezTo>
                    <a:pt x="46" y="273"/>
                    <a:pt x="46" y="273"/>
                    <a:pt x="46" y="273"/>
                  </a:cubicBezTo>
                  <a:cubicBezTo>
                    <a:pt x="46" y="272"/>
                    <a:pt x="46" y="272"/>
                    <a:pt x="46" y="272"/>
                  </a:cubicBezTo>
                  <a:cubicBezTo>
                    <a:pt x="45" y="272"/>
                    <a:pt x="45" y="272"/>
                    <a:pt x="45" y="272"/>
                  </a:cubicBezTo>
                  <a:cubicBezTo>
                    <a:pt x="45" y="271"/>
                    <a:pt x="45" y="271"/>
                    <a:pt x="45" y="271"/>
                  </a:cubicBezTo>
                  <a:cubicBezTo>
                    <a:pt x="45" y="270"/>
                    <a:pt x="45" y="270"/>
                    <a:pt x="45" y="270"/>
                  </a:cubicBezTo>
                  <a:cubicBezTo>
                    <a:pt x="46" y="271"/>
                    <a:pt x="46" y="271"/>
                    <a:pt x="46" y="271"/>
                  </a:cubicBezTo>
                  <a:cubicBezTo>
                    <a:pt x="47" y="271"/>
                    <a:pt x="47" y="271"/>
                    <a:pt x="47" y="271"/>
                  </a:cubicBezTo>
                  <a:cubicBezTo>
                    <a:pt x="48" y="271"/>
                    <a:pt x="48" y="271"/>
                    <a:pt x="48" y="271"/>
                  </a:cubicBezTo>
                  <a:cubicBezTo>
                    <a:pt x="49" y="270"/>
                    <a:pt x="49" y="270"/>
                    <a:pt x="49" y="270"/>
                  </a:cubicBezTo>
                  <a:cubicBezTo>
                    <a:pt x="49" y="269"/>
                    <a:pt x="49" y="269"/>
                    <a:pt x="49" y="269"/>
                  </a:cubicBezTo>
                  <a:cubicBezTo>
                    <a:pt x="49" y="268"/>
                    <a:pt x="49" y="268"/>
                    <a:pt x="49" y="268"/>
                  </a:cubicBezTo>
                  <a:cubicBezTo>
                    <a:pt x="49" y="267"/>
                    <a:pt x="49" y="267"/>
                    <a:pt x="49" y="267"/>
                  </a:cubicBezTo>
                  <a:cubicBezTo>
                    <a:pt x="50" y="267"/>
                    <a:pt x="50" y="267"/>
                    <a:pt x="50" y="267"/>
                  </a:cubicBezTo>
                  <a:cubicBezTo>
                    <a:pt x="51" y="268"/>
                    <a:pt x="51" y="268"/>
                    <a:pt x="51" y="268"/>
                  </a:cubicBezTo>
                  <a:cubicBezTo>
                    <a:pt x="52" y="268"/>
                    <a:pt x="52" y="268"/>
                    <a:pt x="52" y="268"/>
                  </a:cubicBezTo>
                  <a:cubicBezTo>
                    <a:pt x="53" y="267"/>
                    <a:pt x="53" y="267"/>
                    <a:pt x="53" y="267"/>
                  </a:cubicBezTo>
                  <a:cubicBezTo>
                    <a:pt x="55" y="274"/>
                    <a:pt x="55" y="274"/>
                    <a:pt x="55" y="274"/>
                  </a:cubicBezTo>
                  <a:cubicBezTo>
                    <a:pt x="55" y="274"/>
                    <a:pt x="55" y="274"/>
                    <a:pt x="55" y="274"/>
                  </a:cubicBezTo>
                  <a:cubicBezTo>
                    <a:pt x="55" y="274"/>
                    <a:pt x="55" y="274"/>
                    <a:pt x="55" y="274"/>
                  </a:cubicBezTo>
                  <a:cubicBezTo>
                    <a:pt x="58" y="286"/>
                    <a:pt x="58" y="286"/>
                    <a:pt x="58" y="286"/>
                  </a:cubicBezTo>
                  <a:close/>
                  <a:moveTo>
                    <a:pt x="53" y="265"/>
                  </a:moveTo>
                  <a:cubicBezTo>
                    <a:pt x="51" y="263"/>
                    <a:pt x="51" y="263"/>
                    <a:pt x="51" y="263"/>
                  </a:cubicBezTo>
                  <a:cubicBezTo>
                    <a:pt x="50" y="263"/>
                    <a:pt x="50" y="263"/>
                    <a:pt x="50" y="263"/>
                  </a:cubicBezTo>
                  <a:cubicBezTo>
                    <a:pt x="50" y="262"/>
                    <a:pt x="50" y="262"/>
                    <a:pt x="50" y="262"/>
                  </a:cubicBezTo>
                  <a:cubicBezTo>
                    <a:pt x="42" y="262"/>
                    <a:pt x="42" y="262"/>
                    <a:pt x="42" y="262"/>
                  </a:cubicBezTo>
                  <a:cubicBezTo>
                    <a:pt x="37" y="263"/>
                    <a:pt x="37" y="263"/>
                    <a:pt x="37" y="263"/>
                  </a:cubicBezTo>
                  <a:cubicBezTo>
                    <a:pt x="36" y="263"/>
                    <a:pt x="36" y="263"/>
                    <a:pt x="36" y="263"/>
                  </a:cubicBezTo>
                  <a:cubicBezTo>
                    <a:pt x="33" y="262"/>
                    <a:pt x="33" y="262"/>
                    <a:pt x="33" y="262"/>
                  </a:cubicBezTo>
                  <a:cubicBezTo>
                    <a:pt x="32" y="260"/>
                    <a:pt x="32" y="260"/>
                    <a:pt x="32" y="260"/>
                  </a:cubicBezTo>
                  <a:cubicBezTo>
                    <a:pt x="31" y="258"/>
                    <a:pt x="31" y="258"/>
                    <a:pt x="31" y="258"/>
                  </a:cubicBezTo>
                  <a:cubicBezTo>
                    <a:pt x="30" y="256"/>
                    <a:pt x="30" y="256"/>
                    <a:pt x="30" y="256"/>
                  </a:cubicBezTo>
                  <a:cubicBezTo>
                    <a:pt x="30" y="253"/>
                    <a:pt x="30" y="253"/>
                    <a:pt x="30" y="253"/>
                  </a:cubicBezTo>
                  <a:cubicBezTo>
                    <a:pt x="30" y="251"/>
                    <a:pt x="30" y="251"/>
                    <a:pt x="30" y="251"/>
                  </a:cubicBezTo>
                  <a:cubicBezTo>
                    <a:pt x="28" y="251"/>
                    <a:pt x="28" y="251"/>
                    <a:pt x="28" y="251"/>
                  </a:cubicBezTo>
                  <a:cubicBezTo>
                    <a:pt x="26" y="252"/>
                    <a:pt x="26" y="252"/>
                    <a:pt x="26" y="252"/>
                  </a:cubicBezTo>
                  <a:cubicBezTo>
                    <a:pt x="25" y="253"/>
                    <a:pt x="25" y="253"/>
                    <a:pt x="25" y="253"/>
                  </a:cubicBezTo>
                  <a:cubicBezTo>
                    <a:pt x="24" y="253"/>
                    <a:pt x="24" y="253"/>
                    <a:pt x="24" y="253"/>
                  </a:cubicBezTo>
                  <a:cubicBezTo>
                    <a:pt x="21" y="248"/>
                    <a:pt x="21" y="248"/>
                    <a:pt x="21" y="248"/>
                  </a:cubicBezTo>
                  <a:cubicBezTo>
                    <a:pt x="21" y="246"/>
                    <a:pt x="21" y="246"/>
                    <a:pt x="21" y="246"/>
                  </a:cubicBezTo>
                  <a:cubicBezTo>
                    <a:pt x="22" y="240"/>
                    <a:pt x="22" y="240"/>
                    <a:pt x="22" y="240"/>
                  </a:cubicBezTo>
                  <a:cubicBezTo>
                    <a:pt x="23" y="238"/>
                    <a:pt x="23" y="238"/>
                    <a:pt x="23" y="238"/>
                  </a:cubicBezTo>
                  <a:cubicBezTo>
                    <a:pt x="25" y="236"/>
                    <a:pt x="25" y="236"/>
                    <a:pt x="25" y="236"/>
                  </a:cubicBezTo>
                  <a:cubicBezTo>
                    <a:pt x="26" y="233"/>
                    <a:pt x="26" y="233"/>
                    <a:pt x="26" y="233"/>
                  </a:cubicBezTo>
                  <a:cubicBezTo>
                    <a:pt x="25" y="230"/>
                    <a:pt x="25" y="230"/>
                    <a:pt x="25" y="230"/>
                  </a:cubicBezTo>
                  <a:cubicBezTo>
                    <a:pt x="24" y="227"/>
                    <a:pt x="24" y="227"/>
                    <a:pt x="24" y="227"/>
                  </a:cubicBezTo>
                  <a:cubicBezTo>
                    <a:pt x="25" y="224"/>
                    <a:pt x="25" y="224"/>
                    <a:pt x="25" y="224"/>
                  </a:cubicBezTo>
                  <a:cubicBezTo>
                    <a:pt x="26" y="223"/>
                    <a:pt x="26" y="223"/>
                    <a:pt x="26" y="223"/>
                  </a:cubicBezTo>
                  <a:cubicBezTo>
                    <a:pt x="25" y="220"/>
                    <a:pt x="25" y="220"/>
                    <a:pt x="25" y="220"/>
                  </a:cubicBezTo>
                  <a:cubicBezTo>
                    <a:pt x="25" y="218"/>
                    <a:pt x="25" y="218"/>
                    <a:pt x="25" y="218"/>
                  </a:cubicBezTo>
                  <a:cubicBezTo>
                    <a:pt x="26" y="217"/>
                    <a:pt x="26" y="217"/>
                    <a:pt x="26" y="217"/>
                  </a:cubicBezTo>
                  <a:cubicBezTo>
                    <a:pt x="25" y="214"/>
                    <a:pt x="25" y="214"/>
                    <a:pt x="25" y="214"/>
                  </a:cubicBezTo>
                  <a:cubicBezTo>
                    <a:pt x="25" y="211"/>
                    <a:pt x="25" y="211"/>
                    <a:pt x="25" y="211"/>
                  </a:cubicBezTo>
                  <a:cubicBezTo>
                    <a:pt x="24" y="209"/>
                    <a:pt x="24" y="209"/>
                    <a:pt x="24" y="209"/>
                  </a:cubicBezTo>
                  <a:cubicBezTo>
                    <a:pt x="24" y="208"/>
                    <a:pt x="24" y="208"/>
                    <a:pt x="24" y="208"/>
                  </a:cubicBezTo>
                  <a:cubicBezTo>
                    <a:pt x="26" y="207"/>
                    <a:pt x="26" y="207"/>
                    <a:pt x="26" y="207"/>
                  </a:cubicBezTo>
                  <a:cubicBezTo>
                    <a:pt x="26" y="205"/>
                    <a:pt x="26" y="205"/>
                    <a:pt x="26" y="205"/>
                  </a:cubicBezTo>
                  <a:cubicBezTo>
                    <a:pt x="24" y="203"/>
                    <a:pt x="24" y="203"/>
                    <a:pt x="24" y="203"/>
                  </a:cubicBezTo>
                  <a:cubicBezTo>
                    <a:pt x="22" y="202"/>
                    <a:pt x="22" y="202"/>
                    <a:pt x="22" y="202"/>
                  </a:cubicBezTo>
                  <a:cubicBezTo>
                    <a:pt x="21" y="202"/>
                    <a:pt x="21" y="202"/>
                    <a:pt x="21" y="202"/>
                  </a:cubicBezTo>
                  <a:cubicBezTo>
                    <a:pt x="21" y="202"/>
                    <a:pt x="21" y="202"/>
                    <a:pt x="21" y="202"/>
                  </a:cubicBezTo>
                  <a:cubicBezTo>
                    <a:pt x="20" y="201"/>
                    <a:pt x="20" y="201"/>
                    <a:pt x="20" y="201"/>
                  </a:cubicBezTo>
                  <a:cubicBezTo>
                    <a:pt x="20" y="200"/>
                    <a:pt x="20" y="200"/>
                    <a:pt x="20" y="200"/>
                  </a:cubicBezTo>
                  <a:cubicBezTo>
                    <a:pt x="23" y="200"/>
                    <a:pt x="23" y="200"/>
                    <a:pt x="23" y="200"/>
                  </a:cubicBezTo>
                  <a:cubicBezTo>
                    <a:pt x="24" y="198"/>
                    <a:pt x="24" y="198"/>
                    <a:pt x="24" y="198"/>
                  </a:cubicBezTo>
                  <a:cubicBezTo>
                    <a:pt x="24" y="197"/>
                    <a:pt x="24" y="197"/>
                    <a:pt x="24" y="197"/>
                  </a:cubicBezTo>
                  <a:cubicBezTo>
                    <a:pt x="24" y="197"/>
                    <a:pt x="24" y="197"/>
                    <a:pt x="24" y="197"/>
                  </a:cubicBezTo>
                  <a:cubicBezTo>
                    <a:pt x="23" y="197"/>
                    <a:pt x="23" y="197"/>
                    <a:pt x="23" y="197"/>
                  </a:cubicBezTo>
                  <a:cubicBezTo>
                    <a:pt x="21" y="197"/>
                    <a:pt x="21" y="197"/>
                    <a:pt x="21" y="197"/>
                  </a:cubicBezTo>
                  <a:cubicBezTo>
                    <a:pt x="21" y="194"/>
                    <a:pt x="21" y="194"/>
                    <a:pt x="21" y="194"/>
                  </a:cubicBezTo>
                  <a:cubicBezTo>
                    <a:pt x="20" y="192"/>
                    <a:pt x="20" y="192"/>
                    <a:pt x="20" y="192"/>
                  </a:cubicBezTo>
                  <a:cubicBezTo>
                    <a:pt x="20" y="190"/>
                    <a:pt x="20" y="190"/>
                    <a:pt x="20" y="190"/>
                  </a:cubicBezTo>
                  <a:cubicBezTo>
                    <a:pt x="20" y="188"/>
                    <a:pt x="20" y="188"/>
                    <a:pt x="20" y="188"/>
                  </a:cubicBezTo>
                  <a:cubicBezTo>
                    <a:pt x="18" y="187"/>
                    <a:pt x="18" y="187"/>
                    <a:pt x="18" y="187"/>
                  </a:cubicBezTo>
                  <a:cubicBezTo>
                    <a:pt x="17" y="185"/>
                    <a:pt x="17" y="185"/>
                    <a:pt x="17" y="185"/>
                  </a:cubicBezTo>
                  <a:cubicBezTo>
                    <a:pt x="17" y="180"/>
                    <a:pt x="17" y="180"/>
                    <a:pt x="17" y="180"/>
                  </a:cubicBezTo>
                  <a:cubicBezTo>
                    <a:pt x="18" y="179"/>
                    <a:pt x="18" y="179"/>
                    <a:pt x="18" y="179"/>
                  </a:cubicBezTo>
                  <a:cubicBezTo>
                    <a:pt x="19" y="178"/>
                    <a:pt x="19" y="178"/>
                    <a:pt x="19" y="178"/>
                  </a:cubicBezTo>
                  <a:cubicBezTo>
                    <a:pt x="18" y="177"/>
                    <a:pt x="18" y="177"/>
                    <a:pt x="18" y="177"/>
                  </a:cubicBezTo>
                  <a:cubicBezTo>
                    <a:pt x="17" y="176"/>
                    <a:pt x="17" y="176"/>
                    <a:pt x="17" y="176"/>
                  </a:cubicBezTo>
                  <a:cubicBezTo>
                    <a:pt x="16" y="173"/>
                    <a:pt x="16" y="173"/>
                    <a:pt x="16" y="173"/>
                  </a:cubicBezTo>
                  <a:cubicBezTo>
                    <a:pt x="16" y="169"/>
                    <a:pt x="16" y="169"/>
                    <a:pt x="16" y="169"/>
                  </a:cubicBezTo>
                  <a:cubicBezTo>
                    <a:pt x="16" y="164"/>
                    <a:pt x="16" y="164"/>
                    <a:pt x="16" y="164"/>
                  </a:cubicBezTo>
                  <a:cubicBezTo>
                    <a:pt x="15" y="162"/>
                    <a:pt x="15" y="162"/>
                    <a:pt x="15" y="162"/>
                  </a:cubicBezTo>
                  <a:cubicBezTo>
                    <a:pt x="15" y="160"/>
                    <a:pt x="15" y="160"/>
                    <a:pt x="15" y="160"/>
                  </a:cubicBezTo>
                  <a:cubicBezTo>
                    <a:pt x="17" y="157"/>
                    <a:pt x="17" y="157"/>
                    <a:pt x="17" y="157"/>
                  </a:cubicBezTo>
                  <a:cubicBezTo>
                    <a:pt x="18" y="154"/>
                    <a:pt x="18" y="154"/>
                    <a:pt x="18" y="154"/>
                  </a:cubicBezTo>
                  <a:cubicBezTo>
                    <a:pt x="19" y="153"/>
                    <a:pt x="19" y="153"/>
                    <a:pt x="19" y="153"/>
                  </a:cubicBezTo>
                  <a:cubicBezTo>
                    <a:pt x="20" y="152"/>
                    <a:pt x="20" y="152"/>
                    <a:pt x="20" y="152"/>
                  </a:cubicBezTo>
                  <a:cubicBezTo>
                    <a:pt x="16" y="144"/>
                    <a:pt x="16" y="144"/>
                    <a:pt x="16" y="144"/>
                  </a:cubicBezTo>
                  <a:cubicBezTo>
                    <a:pt x="17" y="142"/>
                    <a:pt x="17" y="142"/>
                    <a:pt x="17" y="142"/>
                  </a:cubicBezTo>
                  <a:cubicBezTo>
                    <a:pt x="17" y="140"/>
                    <a:pt x="17" y="140"/>
                    <a:pt x="17" y="140"/>
                  </a:cubicBezTo>
                  <a:cubicBezTo>
                    <a:pt x="17" y="136"/>
                    <a:pt x="17" y="136"/>
                    <a:pt x="17" y="136"/>
                  </a:cubicBezTo>
                  <a:cubicBezTo>
                    <a:pt x="18" y="133"/>
                    <a:pt x="18" y="133"/>
                    <a:pt x="18" y="133"/>
                  </a:cubicBezTo>
                  <a:cubicBezTo>
                    <a:pt x="20" y="132"/>
                    <a:pt x="20" y="132"/>
                    <a:pt x="20" y="132"/>
                  </a:cubicBezTo>
                  <a:cubicBezTo>
                    <a:pt x="19" y="129"/>
                    <a:pt x="19" y="129"/>
                    <a:pt x="19" y="129"/>
                  </a:cubicBezTo>
                  <a:cubicBezTo>
                    <a:pt x="18" y="127"/>
                    <a:pt x="18" y="127"/>
                    <a:pt x="18" y="127"/>
                  </a:cubicBezTo>
                  <a:cubicBezTo>
                    <a:pt x="17" y="126"/>
                    <a:pt x="17" y="126"/>
                    <a:pt x="17" y="126"/>
                  </a:cubicBezTo>
                  <a:cubicBezTo>
                    <a:pt x="19" y="124"/>
                    <a:pt x="19" y="124"/>
                    <a:pt x="19" y="124"/>
                  </a:cubicBezTo>
                  <a:cubicBezTo>
                    <a:pt x="18" y="122"/>
                    <a:pt x="18" y="122"/>
                    <a:pt x="18" y="122"/>
                  </a:cubicBezTo>
                  <a:cubicBezTo>
                    <a:pt x="19" y="119"/>
                    <a:pt x="19" y="119"/>
                    <a:pt x="19" y="119"/>
                  </a:cubicBezTo>
                  <a:cubicBezTo>
                    <a:pt x="21" y="119"/>
                    <a:pt x="21" y="119"/>
                    <a:pt x="21" y="119"/>
                  </a:cubicBezTo>
                  <a:cubicBezTo>
                    <a:pt x="21" y="116"/>
                    <a:pt x="21" y="116"/>
                    <a:pt x="21" y="116"/>
                  </a:cubicBezTo>
                  <a:cubicBezTo>
                    <a:pt x="20" y="111"/>
                    <a:pt x="20" y="111"/>
                    <a:pt x="20" y="111"/>
                  </a:cubicBezTo>
                  <a:cubicBezTo>
                    <a:pt x="19" y="110"/>
                    <a:pt x="19" y="110"/>
                    <a:pt x="19" y="110"/>
                  </a:cubicBezTo>
                  <a:cubicBezTo>
                    <a:pt x="19" y="107"/>
                    <a:pt x="19" y="107"/>
                    <a:pt x="19" y="107"/>
                  </a:cubicBezTo>
                  <a:cubicBezTo>
                    <a:pt x="18" y="105"/>
                    <a:pt x="18" y="105"/>
                    <a:pt x="18" y="105"/>
                  </a:cubicBezTo>
                  <a:cubicBezTo>
                    <a:pt x="16" y="102"/>
                    <a:pt x="16" y="102"/>
                    <a:pt x="16" y="102"/>
                  </a:cubicBezTo>
                  <a:cubicBezTo>
                    <a:pt x="16" y="101"/>
                    <a:pt x="16" y="101"/>
                    <a:pt x="16" y="101"/>
                  </a:cubicBezTo>
                  <a:cubicBezTo>
                    <a:pt x="15" y="100"/>
                    <a:pt x="15" y="100"/>
                    <a:pt x="15" y="100"/>
                  </a:cubicBezTo>
                  <a:cubicBezTo>
                    <a:pt x="14" y="97"/>
                    <a:pt x="14" y="97"/>
                    <a:pt x="14" y="97"/>
                  </a:cubicBezTo>
                  <a:cubicBezTo>
                    <a:pt x="15" y="94"/>
                    <a:pt x="15" y="94"/>
                    <a:pt x="15" y="94"/>
                  </a:cubicBezTo>
                  <a:cubicBezTo>
                    <a:pt x="16" y="93"/>
                    <a:pt x="16" y="93"/>
                    <a:pt x="16" y="93"/>
                  </a:cubicBezTo>
                  <a:cubicBezTo>
                    <a:pt x="16" y="90"/>
                    <a:pt x="16" y="90"/>
                    <a:pt x="16" y="90"/>
                  </a:cubicBezTo>
                  <a:cubicBezTo>
                    <a:pt x="17" y="89"/>
                    <a:pt x="17" y="89"/>
                    <a:pt x="17" y="89"/>
                  </a:cubicBezTo>
                  <a:cubicBezTo>
                    <a:pt x="17" y="86"/>
                    <a:pt x="17" y="86"/>
                    <a:pt x="17" y="86"/>
                  </a:cubicBezTo>
                  <a:cubicBezTo>
                    <a:pt x="16" y="84"/>
                    <a:pt x="16" y="84"/>
                    <a:pt x="16" y="84"/>
                  </a:cubicBezTo>
                  <a:cubicBezTo>
                    <a:pt x="16" y="80"/>
                    <a:pt x="16" y="80"/>
                    <a:pt x="16" y="80"/>
                  </a:cubicBezTo>
                  <a:cubicBezTo>
                    <a:pt x="17" y="79"/>
                    <a:pt x="17" y="79"/>
                    <a:pt x="17" y="79"/>
                  </a:cubicBezTo>
                  <a:cubicBezTo>
                    <a:pt x="17" y="75"/>
                    <a:pt x="17" y="75"/>
                    <a:pt x="17" y="75"/>
                  </a:cubicBezTo>
                  <a:cubicBezTo>
                    <a:pt x="19" y="73"/>
                    <a:pt x="19" y="73"/>
                    <a:pt x="19" y="73"/>
                  </a:cubicBezTo>
                  <a:cubicBezTo>
                    <a:pt x="20" y="69"/>
                    <a:pt x="20" y="69"/>
                    <a:pt x="20" y="69"/>
                  </a:cubicBezTo>
                  <a:cubicBezTo>
                    <a:pt x="22" y="67"/>
                    <a:pt x="22" y="67"/>
                    <a:pt x="22" y="67"/>
                  </a:cubicBezTo>
                  <a:cubicBezTo>
                    <a:pt x="23" y="67"/>
                    <a:pt x="23" y="67"/>
                    <a:pt x="23" y="67"/>
                  </a:cubicBezTo>
                  <a:cubicBezTo>
                    <a:pt x="24" y="65"/>
                    <a:pt x="24" y="65"/>
                    <a:pt x="24" y="65"/>
                  </a:cubicBezTo>
                  <a:cubicBezTo>
                    <a:pt x="23" y="65"/>
                    <a:pt x="23" y="65"/>
                    <a:pt x="23" y="65"/>
                  </a:cubicBezTo>
                  <a:cubicBezTo>
                    <a:pt x="23" y="63"/>
                    <a:pt x="23" y="63"/>
                    <a:pt x="23" y="63"/>
                  </a:cubicBezTo>
                  <a:cubicBezTo>
                    <a:pt x="23" y="62"/>
                    <a:pt x="23" y="62"/>
                    <a:pt x="23" y="62"/>
                  </a:cubicBezTo>
                  <a:cubicBezTo>
                    <a:pt x="22" y="61"/>
                    <a:pt x="22" y="61"/>
                    <a:pt x="22" y="61"/>
                  </a:cubicBezTo>
                  <a:cubicBezTo>
                    <a:pt x="22" y="60"/>
                    <a:pt x="22" y="60"/>
                    <a:pt x="22" y="60"/>
                  </a:cubicBezTo>
                  <a:cubicBezTo>
                    <a:pt x="24" y="59"/>
                    <a:pt x="24" y="59"/>
                    <a:pt x="24" y="59"/>
                  </a:cubicBezTo>
                  <a:cubicBezTo>
                    <a:pt x="24" y="58"/>
                    <a:pt x="24" y="58"/>
                    <a:pt x="24" y="58"/>
                  </a:cubicBezTo>
                  <a:cubicBezTo>
                    <a:pt x="22" y="56"/>
                    <a:pt x="22" y="56"/>
                    <a:pt x="22" y="56"/>
                  </a:cubicBezTo>
                  <a:cubicBezTo>
                    <a:pt x="22" y="54"/>
                    <a:pt x="22" y="54"/>
                    <a:pt x="22" y="54"/>
                  </a:cubicBezTo>
                  <a:cubicBezTo>
                    <a:pt x="23" y="53"/>
                    <a:pt x="23" y="53"/>
                    <a:pt x="23" y="53"/>
                  </a:cubicBezTo>
                  <a:cubicBezTo>
                    <a:pt x="22" y="51"/>
                    <a:pt x="22" y="51"/>
                    <a:pt x="22" y="51"/>
                  </a:cubicBezTo>
                  <a:cubicBezTo>
                    <a:pt x="21" y="50"/>
                    <a:pt x="21" y="50"/>
                    <a:pt x="21" y="50"/>
                  </a:cubicBezTo>
                  <a:cubicBezTo>
                    <a:pt x="22" y="49"/>
                    <a:pt x="22" y="49"/>
                    <a:pt x="22" y="49"/>
                  </a:cubicBezTo>
                  <a:cubicBezTo>
                    <a:pt x="29" y="45"/>
                    <a:pt x="29" y="45"/>
                    <a:pt x="29" y="45"/>
                  </a:cubicBezTo>
                  <a:cubicBezTo>
                    <a:pt x="31" y="38"/>
                    <a:pt x="31" y="38"/>
                    <a:pt x="31" y="38"/>
                  </a:cubicBezTo>
                  <a:cubicBezTo>
                    <a:pt x="30" y="36"/>
                    <a:pt x="30" y="36"/>
                    <a:pt x="30" y="36"/>
                  </a:cubicBezTo>
                  <a:cubicBezTo>
                    <a:pt x="29" y="36"/>
                    <a:pt x="29" y="36"/>
                    <a:pt x="29" y="36"/>
                  </a:cubicBezTo>
                  <a:cubicBezTo>
                    <a:pt x="28" y="37"/>
                    <a:pt x="28" y="37"/>
                    <a:pt x="28" y="37"/>
                  </a:cubicBezTo>
                  <a:cubicBezTo>
                    <a:pt x="27" y="37"/>
                    <a:pt x="27" y="37"/>
                    <a:pt x="27" y="37"/>
                  </a:cubicBezTo>
                  <a:cubicBezTo>
                    <a:pt x="22" y="25"/>
                    <a:pt x="22" y="25"/>
                    <a:pt x="22" y="25"/>
                  </a:cubicBezTo>
                  <a:cubicBezTo>
                    <a:pt x="19" y="22"/>
                    <a:pt x="19" y="22"/>
                    <a:pt x="19" y="22"/>
                  </a:cubicBezTo>
                  <a:cubicBezTo>
                    <a:pt x="18" y="20"/>
                    <a:pt x="18" y="20"/>
                    <a:pt x="18" y="20"/>
                  </a:cubicBezTo>
                  <a:cubicBezTo>
                    <a:pt x="20" y="17"/>
                    <a:pt x="20" y="17"/>
                    <a:pt x="20" y="17"/>
                  </a:cubicBezTo>
                  <a:cubicBezTo>
                    <a:pt x="19" y="16"/>
                    <a:pt x="19" y="16"/>
                    <a:pt x="19" y="16"/>
                  </a:cubicBezTo>
                  <a:cubicBezTo>
                    <a:pt x="20" y="14"/>
                    <a:pt x="20" y="14"/>
                    <a:pt x="20" y="14"/>
                  </a:cubicBezTo>
                  <a:cubicBezTo>
                    <a:pt x="20" y="13"/>
                    <a:pt x="20" y="13"/>
                    <a:pt x="20" y="13"/>
                  </a:cubicBezTo>
                  <a:cubicBezTo>
                    <a:pt x="17" y="11"/>
                    <a:pt x="17" y="11"/>
                    <a:pt x="17" y="11"/>
                  </a:cubicBezTo>
                  <a:cubicBezTo>
                    <a:pt x="16" y="9"/>
                    <a:pt x="16" y="9"/>
                    <a:pt x="16" y="9"/>
                  </a:cubicBezTo>
                  <a:cubicBezTo>
                    <a:pt x="15" y="7"/>
                    <a:pt x="15" y="7"/>
                    <a:pt x="15" y="7"/>
                  </a:cubicBezTo>
                  <a:cubicBezTo>
                    <a:pt x="15" y="6"/>
                    <a:pt x="15" y="6"/>
                    <a:pt x="15" y="6"/>
                  </a:cubicBezTo>
                  <a:cubicBezTo>
                    <a:pt x="15" y="5"/>
                    <a:pt x="15" y="5"/>
                    <a:pt x="15" y="5"/>
                  </a:cubicBezTo>
                  <a:cubicBezTo>
                    <a:pt x="15" y="4"/>
                    <a:pt x="15" y="4"/>
                    <a:pt x="15" y="4"/>
                  </a:cubicBezTo>
                  <a:cubicBezTo>
                    <a:pt x="15" y="3"/>
                    <a:pt x="15" y="3"/>
                    <a:pt x="15" y="3"/>
                  </a:cubicBezTo>
                  <a:cubicBezTo>
                    <a:pt x="13" y="2"/>
                    <a:pt x="13" y="2"/>
                    <a:pt x="13" y="2"/>
                  </a:cubicBezTo>
                  <a:cubicBezTo>
                    <a:pt x="13" y="1"/>
                    <a:pt x="13" y="1"/>
                    <a:pt x="13" y="1"/>
                  </a:cubicBezTo>
                  <a:cubicBezTo>
                    <a:pt x="12" y="0"/>
                    <a:pt x="12" y="0"/>
                    <a:pt x="12" y="0"/>
                  </a:cubicBezTo>
                  <a:cubicBezTo>
                    <a:pt x="11" y="1"/>
                    <a:pt x="11" y="1"/>
                    <a:pt x="11" y="1"/>
                  </a:cubicBezTo>
                  <a:cubicBezTo>
                    <a:pt x="11" y="3"/>
                    <a:pt x="11" y="3"/>
                    <a:pt x="11" y="3"/>
                  </a:cubicBezTo>
                  <a:cubicBezTo>
                    <a:pt x="12" y="4"/>
                    <a:pt x="12" y="4"/>
                    <a:pt x="12" y="4"/>
                  </a:cubicBezTo>
                  <a:cubicBezTo>
                    <a:pt x="12" y="5"/>
                    <a:pt x="12" y="5"/>
                    <a:pt x="12" y="5"/>
                  </a:cubicBezTo>
                  <a:cubicBezTo>
                    <a:pt x="10" y="5"/>
                    <a:pt x="10" y="5"/>
                    <a:pt x="10" y="5"/>
                  </a:cubicBezTo>
                  <a:cubicBezTo>
                    <a:pt x="10" y="5"/>
                    <a:pt x="10" y="5"/>
                    <a:pt x="10" y="5"/>
                  </a:cubicBezTo>
                  <a:cubicBezTo>
                    <a:pt x="8" y="6"/>
                    <a:pt x="8" y="6"/>
                    <a:pt x="8" y="6"/>
                  </a:cubicBezTo>
                  <a:cubicBezTo>
                    <a:pt x="7" y="7"/>
                    <a:pt x="7" y="7"/>
                    <a:pt x="7" y="7"/>
                  </a:cubicBezTo>
                  <a:cubicBezTo>
                    <a:pt x="7" y="7"/>
                    <a:pt x="7" y="7"/>
                    <a:pt x="7" y="7"/>
                  </a:cubicBezTo>
                  <a:cubicBezTo>
                    <a:pt x="7" y="9"/>
                    <a:pt x="7" y="9"/>
                    <a:pt x="7" y="9"/>
                  </a:cubicBezTo>
                  <a:cubicBezTo>
                    <a:pt x="7" y="11"/>
                    <a:pt x="7" y="11"/>
                    <a:pt x="7" y="11"/>
                  </a:cubicBezTo>
                  <a:cubicBezTo>
                    <a:pt x="8" y="12"/>
                    <a:pt x="8" y="12"/>
                    <a:pt x="8" y="12"/>
                  </a:cubicBezTo>
                  <a:cubicBezTo>
                    <a:pt x="9" y="17"/>
                    <a:pt x="9" y="17"/>
                    <a:pt x="9" y="17"/>
                  </a:cubicBezTo>
                  <a:cubicBezTo>
                    <a:pt x="9" y="19"/>
                    <a:pt x="9" y="19"/>
                    <a:pt x="9" y="19"/>
                  </a:cubicBezTo>
                  <a:cubicBezTo>
                    <a:pt x="8" y="20"/>
                    <a:pt x="8" y="20"/>
                    <a:pt x="8" y="20"/>
                  </a:cubicBezTo>
                  <a:cubicBezTo>
                    <a:pt x="8" y="21"/>
                    <a:pt x="8" y="21"/>
                    <a:pt x="8" y="21"/>
                  </a:cubicBezTo>
                  <a:cubicBezTo>
                    <a:pt x="8" y="23"/>
                    <a:pt x="8" y="23"/>
                    <a:pt x="8" y="23"/>
                  </a:cubicBezTo>
                  <a:cubicBezTo>
                    <a:pt x="9" y="25"/>
                    <a:pt x="9" y="25"/>
                    <a:pt x="9" y="25"/>
                  </a:cubicBezTo>
                  <a:cubicBezTo>
                    <a:pt x="10" y="27"/>
                    <a:pt x="10" y="27"/>
                    <a:pt x="10" y="27"/>
                  </a:cubicBezTo>
                  <a:cubicBezTo>
                    <a:pt x="10" y="31"/>
                    <a:pt x="10" y="31"/>
                    <a:pt x="10" y="31"/>
                  </a:cubicBezTo>
                  <a:cubicBezTo>
                    <a:pt x="9" y="32"/>
                    <a:pt x="9" y="32"/>
                    <a:pt x="9" y="32"/>
                  </a:cubicBezTo>
                  <a:cubicBezTo>
                    <a:pt x="9" y="32"/>
                    <a:pt x="9" y="32"/>
                    <a:pt x="9" y="32"/>
                  </a:cubicBezTo>
                  <a:cubicBezTo>
                    <a:pt x="9" y="37"/>
                    <a:pt x="9" y="37"/>
                    <a:pt x="9" y="37"/>
                  </a:cubicBezTo>
                  <a:cubicBezTo>
                    <a:pt x="9" y="38"/>
                    <a:pt x="9" y="38"/>
                    <a:pt x="9" y="38"/>
                  </a:cubicBezTo>
                  <a:cubicBezTo>
                    <a:pt x="8" y="38"/>
                    <a:pt x="8" y="38"/>
                    <a:pt x="8" y="38"/>
                  </a:cubicBezTo>
                  <a:cubicBezTo>
                    <a:pt x="7" y="39"/>
                    <a:pt x="7" y="39"/>
                    <a:pt x="7" y="39"/>
                  </a:cubicBezTo>
                  <a:cubicBezTo>
                    <a:pt x="8" y="41"/>
                    <a:pt x="8" y="41"/>
                    <a:pt x="8" y="41"/>
                  </a:cubicBezTo>
                  <a:cubicBezTo>
                    <a:pt x="8" y="42"/>
                    <a:pt x="8" y="42"/>
                    <a:pt x="8" y="42"/>
                  </a:cubicBezTo>
                  <a:cubicBezTo>
                    <a:pt x="9" y="41"/>
                    <a:pt x="9" y="41"/>
                    <a:pt x="9" y="41"/>
                  </a:cubicBezTo>
                  <a:cubicBezTo>
                    <a:pt x="9" y="42"/>
                    <a:pt x="9" y="42"/>
                    <a:pt x="9" y="42"/>
                  </a:cubicBezTo>
                  <a:cubicBezTo>
                    <a:pt x="8" y="43"/>
                    <a:pt x="8" y="43"/>
                    <a:pt x="8" y="43"/>
                  </a:cubicBezTo>
                  <a:cubicBezTo>
                    <a:pt x="9" y="49"/>
                    <a:pt x="9" y="49"/>
                    <a:pt x="9" y="49"/>
                  </a:cubicBezTo>
                  <a:cubicBezTo>
                    <a:pt x="9" y="52"/>
                    <a:pt x="9" y="52"/>
                    <a:pt x="9" y="52"/>
                  </a:cubicBezTo>
                  <a:cubicBezTo>
                    <a:pt x="10" y="54"/>
                    <a:pt x="10" y="54"/>
                    <a:pt x="10" y="54"/>
                  </a:cubicBezTo>
                  <a:cubicBezTo>
                    <a:pt x="9" y="55"/>
                    <a:pt x="9" y="55"/>
                    <a:pt x="9" y="55"/>
                  </a:cubicBezTo>
                  <a:cubicBezTo>
                    <a:pt x="8" y="57"/>
                    <a:pt x="8" y="57"/>
                    <a:pt x="8" y="57"/>
                  </a:cubicBezTo>
                  <a:cubicBezTo>
                    <a:pt x="8" y="59"/>
                    <a:pt x="8" y="59"/>
                    <a:pt x="8" y="59"/>
                  </a:cubicBezTo>
                  <a:cubicBezTo>
                    <a:pt x="10" y="61"/>
                    <a:pt x="10" y="61"/>
                    <a:pt x="10" y="61"/>
                  </a:cubicBezTo>
                  <a:cubicBezTo>
                    <a:pt x="9" y="62"/>
                    <a:pt x="9" y="62"/>
                    <a:pt x="9" y="62"/>
                  </a:cubicBezTo>
                  <a:cubicBezTo>
                    <a:pt x="9" y="65"/>
                    <a:pt x="9" y="65"/>
                    <a:pt x="9" y="65"/>
                  </a:cubicBezTo>
                  <a:cubicBezTo>
                    <a:pt x="8" y="66"/>
                    <a:pt x="8" y="66"/>
                    <a:pt x="8" y="66"/>
                  </a:cubicBezTo>
                  <a:cubicBezTo>
                    <a:pt x="8" y="68"/>
                    <a:pt x="8" y="68"/>
                    <a:pt x="8" y="68"/>
                  </a:cubicBezTo>
                  <a:cubicBezTo>
                    <a:pt x="9" y="69"/>
                    <a:pt x="9" y="69"/>
                    <a:pt x="9" y="69"/>
                  </a:cubicBezTo>
                  <a:cubicBezTo>
                    <a:pt x="9" y="70"/>
                    <a:pt x="9" y="70"/>
                    <a:pt x="9" y="70"/>
                  </a:cubicBezTo>
                  <a:cubicBezTo>
                    <a:pt x="8" y="71"/>
                    <a:pt x="8" y="71"/>
                    <a:pt x="8" y="71"/>
                  </a:cubicBezTo>
                  <a:cubicBezTo>
                    <a:pt x="8" y="73"/>
                    <a:pt x="8" y="73"/>
                    <a:pt x="8" y="73"/>
                  </a:cubicBezTo>
                  <a:cubicBezTo>
                    <a:pt x="7" y="74"/>
                    <a:pt x="7" y="74"/>
                    <a:pt x="7" y="74"/>
                  </a:cubicBezTo>
                  <a:cubicBezTo>
                    <a:pt x="7" y="76"/>
                    <a:pt x="7" y="76"/>
                    <a:pt x="7" y="76"/>
                  </a:cubicBezTo>
                  <a:cubicBezTo>
                    <a:pt x="7" y="77"/>
                    <a:pt x="7" y="77"/>
                    <a:pt x="7" y="77"/>
                  </a:cubicBezTo>
                  <a:cubicBezTo>
                    <a:pt x="6" y="79"/>
                    <a:pt x="6" y="79"/>
                    <a:pt x="6" y="79"/>
                  </a:cubicBezTo>
                  <a:cubicBezTo>
                    <a:pt x="6" y="80"/>
                    <a:pt x="6" y="80"/>
                    <a:pt x="6" y="80"/>
                  </a:cubicBezTo>
                  <a:cubicBezTo>
                    <a:pt x="7" y="82"/>
                    <a:pt x="7" y="82"/>
                    <a:pt x="7" y="82"/>
                  </a:cubicBezTo>
                  <a:cubicBezTo>
                    <a:pt x="7" y="84"/>
                    <a:pt x="7" y="84"/>
                    <a:pt x="7" y="84"/>
                  </a:cubicBezTo>
                  <a:cubicBezTo>
                    <a:pt x="8" y="85"/>
                    <a:pt x="8" y="85"/>
                    <a:pt x="8" y="85"/>
                  </a:cubicBezTo>
                  <a:cubicBezTo>
                    <a:pt x="7" y="85"/>
                    <a:pt x="7" y="85"/>
                    <a:pt x="7" y="85"/>
                  </a:cubicBezTo>
                  <a:cubicBezTo>
                    <a:pt x="7" y="87"/>
                    <a:pt x="7" y="87"/>
                    <a:pt x="7" y="87"/>
                  </a:cubicBezTo>
                  <a:cubicBezTo>
                    <a:pt x="8" y="88"/>
                    <a:pt x="8" y="88"/>
                    <a:pt x="8" y="88"/>
                  </a:cubicBezTo>
                  <a:cubicBezTo>
                    <a:pt x="7" y="89"/>
                    <a:pt x="7" y="89"/>
                    <a:pt x="7" y="89"/>
                  </a:cubicBezTo>
                  <a:cubicBezTo>
                    <a:pt x="6" y="89"/>
                    <a:pt x="6" y="89"/>
                    <a:pt x="6" y="89"/>
                  </a:cubicBezTo>
                  <a:cubicBezTo>
                    <a:pt x="6" y="91"/>
                    <a:pt x="6" y="91"/>
                    <a:pt x="6" y="91"/>
                  </a:cubicBezTo>
                  <a:cubicBezTo>
                    <a:pt x="6" y="92"/>
                    <a:pt x="6" y="92"/>
                    <a:pt x="6" y="92"/>
                  </a:cubicBezTo>
                  <a:cubicBezTo>
                    <a:pt x="6" y="94"/>
                    <a:pt x="6" y="94"/>
                    <a:pt x="6" y="94"/>
                  </a:cubicBezTo>
                  <a:cubicBezTo>
                    <a:pt x="8" y="98"/>
                    <a:pt x="8" y="98"/>
                    <a:pt x="8" y="98"/>
                  </a:cubicBezTo>
                  <a:cubicBezTo>
                    <a:pt x="8" y="100"/>
                    <a:pt x="8" y="100"/>
                    <a:pt x="8" y="100"/>
                  </a:cubicBezTo>
                  <a:cubicBezTo>
                    <a:pt x="7" y="100"/>
                    <a:pt x="7" y="100"/>
                    <a:pt x="7" y="100"/>
                  </a:cubicBezTo>
                  <a:cubicBezTo>
                    <a:pt x="7" y="101"/>
                    <a:pt x="7" y="101"/>
                    <a:pt x="7" y="101"/>
                  </a:cubicBezTo>
                  <a:cubicBezTo>
                    <a:pt x="8" y="103"/>
                    <a:pt x="8" y="103"/>
                    <a:pt x="8" y="103"/>
                  </a:cubicBezTo>
                  <a:cubicBezTo>
                    <a:pt x="9" y="106"/>
                    <a:pt x="9" y="106"/>
                    <a:pt x="9" y="106"/>
                  </a:cubicBezTo>
                  <a:cubicBezTo>
                    <a:pt x="8" y="107"/>
                    <a:pt x="8" y="107"/>
                    <a:pt x="8" y="107"/>
                  </a:cubicBezTo>
                  <a:cubicBezTo>
                    <a:pt x="8" y="108"/>
                    <a:pt x="8" y="108"/>
                    <a:pt x="8" y="108"/>
                  </a:cubicBezTo>
                  <a:cubicBezTo>
                    <a:pt x="9" y="109"/>
                    <a:pt x="9" y="109"/>
                    <a:pt x="9" y="109"/>
                  </a:cubicBezTo>
                  <a:cubicBezTo>
                    <a:pt x="8" y="110"/>
                    <a:pt x="8" y="110"/>
                    <a:pt x="8" y="110"/>
                  </a:cubicBezTo>
                  <a:cubicBezTo>
                    <a:pt x="8" y="111"/>
                    <a:pt x="8" y="111"/>
                    <a:pt x="8" y="111"/>
                  </a:cubicBezTo>
                  <a:cubicBezTo>
                    <a:pt x="8" y="111"/>
                    <a:pt x="8" y="111"/>
                    <a:pt x="8" y="111"/>
                  </a:cubicBezTo>
                  <a:cubicBezTo>
                    <a:pt x="10" y="113"/>
                    <a:pt x="10" y="113"/>
                    <a:pt x="10" y="113"/>
                  </a:cubicBezTo>
                  <a:cubicBezTo>
                    <a:pt x="10" y="114"/>
                    <a:pt x="10" y="114"/>
                    <a:pt x="10" y="114"/>
                  </a:cubicBezTo>
                  <a:cubicBezTo>
                    <a:pt x="9" y="116"/>
                    <a:pt x="9" y="116"/>
                    <a:pt x="9" y="116"/>
                  </a:cubicBezTo>
                  <a:cubicBezTo>
                    <a:pt x="8" y="116"/>
                    <a:pt x="8" y="116"/>
                    <a:pt x="8" y="116"/>
                  </a:cubicBezTo>
                  <a:cubicBezTo>
                    <a:pt x="8" y="118"/>
                    <a:pt x="8" y="118"/>
                    <a:pt x="8" y="118"/>
                  </a:cubicBezTo>
                  <a:cubicBezTo>
                    <a:pt x="8" y="118"/>
                    <a:pt x="8" y="118"/>
                    <a:pt x="8" y="118"/>
                  </a:cubicBezTo>
                  <a:cubicBezTo>
                    <a:pt x="8" y="119"/>
                    <a:pt x="8" y="119"/>
                    <a:pt x="8" y="119"/>
                  </a:cubicBezTo>
                  <a:cubicBezTo>
                    <a:pt x="8" y="121"/>
                    <a:pt x="8" y="121"/>
                    <a:pt x="8" y="121"/>
                  </a:cubicBezTo>
                  <a:cubicBezTo>
                    <a:pt x="7" y="121"/>
                    <a:pt x="7" y="121"/>
                    <a:pt x="7" y="121"/>
                  </a:cubicBezTo>
                  <a:cubicBezTo>
                    <a:pt x="7" y="122"/>
                    <a:pt x="7" y="122"/>
                    <a:pt x="7" y="122"/>
                  </a:cubicBezTo>
                  <a:cubicBezTo>
                    <a:pt x="7" y="124"/>
                    <a:pt x="7" y="124"/>
                    <a:pt x="7" y="124"/>
                  </a:cubicBezTo>
                  <a:cubicBezTo>
                    <a:pt x="6" y="125"/>
                    <a:pt x="6" y="125"/>
                    <a:pt x="6" y="125"/>
                  </a:cubicBezTo>
                  <a:cubicBezTo>
                    <a:pt x="6" y="126"/>
                    <a:pt x="6" y="126"/>
                    <a:pt x="6" y="126"/>
                  </a:cubicBezTo>
                  <a:cubicBezTo>
                    <a:pt x="6" y="127"/>
                    <a:pt x="6" y="127"/>
                    <a:pt x="6" y="127"/>
                  </a:cubicBezTo>
                  <a:cubicBezTo>
                    <a:pt x="6" y="129"/>
                    <a:pt x="6" y="129"/>
                    <a:pt x="6" y="129"/>
                  </a:cubicBezTo>
                  <a:cubicBezTo>
                    <a:pt x="5" y="129"/>
                    <a:pt x="5" y="129"/>
                    <a:pt x="5" y="129"/>
                  </a:cubicBezTo>
                  <a:cubicBezTo>
                    <a:pt x="5" y="130"/>
                    <a:pt x="5" y="130"/>
                    <a:pt x="5" y="130"/>
                  </a:cubicBezTo>
                  <a:cubicBezTo>
                    <a:pt x="6" y="131"/>
                    <a:pt x="6" y="131"/>
                    <a:pt x="6" y="131"/>
                  </a:cubicBezTo>
                  <a:cubicBezTo>
                    <a:pt x="5" y="132"/>
                    <a:pt x="5" y="132"/>
                    <a:pt x="5" y="132"/>
                  </a:cubicBezTo>
                  <a:cubicBezTo>
                    <a:pt x="5" y="134"/>
                    <a:pt x="5" y="134"/>
                    <a:pt x="5" y="134"/>
                  </a:cubicBezTo>
                  <a:cubicBezTo>
                    <a:pt x="5" y="135"/>
                    <a:pt x="5" y="135"/>
                    <a:pt x="5" y="135"/>
                  </a:cubicBezTo>
                  <a:cubicBezTo>
                    <a:pt x="4" y="135"/>
                    <a:pt x="4" y="135"/>
                    <a:pt x="4" y="135"/>
                  </a:cubicBezTo>
                  <a:cubicBezTo>
                    <a:pt x="4" y="136"/>
                    <a:pt x="4" y="136"/>
                    <a:pt x="4" y="136"/>
                  </a:cubicBezTo>
                  <a:cubicBezTo>
                    <a:pt x="3" y="137"/>
                    <a:pt x="3" y="137"/>
                    <a:pt x="3" y="137"/>
                  </a:cubicBezTo>
                  <a:cubicBezTo>
                    <a:pt x="3" y="138"/>
                    <a:pt x="3" y="138"/>
                    <a:pt x="3" y="138"/>
                  </a:cubicBezTo>
                  <a:cubicBezTo>
                    <a:pt x="4" y="139"/>
                    <a:pt x="4" y="139"/>
                    <a:pt x="4" y="139"/>
                  </a:cubicBezTo>
                  <a:cubicBezTo>
                    <a:pt x="4" y="140"/>
                    <a:pt x="4" y="140"/>
                    <a:pt x="4" y="140"/>
                  </a:cubicBezTo>
                  <a:cubicBezTo>
                    <a:pt x="3" y="141"/>
                    <a:pt x="3" y="141"/>
                    <a:pt x="3" y="141"/>
                  </a:cubicBezTo>
                  <a:cubicBezTo>
                    <a:pt x="2" y="141"/>
                    <a:pt x="2" y="141"/>
                    <a:pt x="2" y="141"/>
                  </a:cubicBezTo>
                  <a:cubicBezTo>
                    <a:pt x="1" y="141"/>
                    <a:pt x="1" y="141"/>
                    <a:pt x="1" y="141"/>
                  </a:cubicBezTo>
                  <a:cubicBezTo>
                    <a:pt x="1" y="141"/>
                    <a:pt x="1" y="141"/>
                    <a:pt x="1" y="141"/>
                  </a:cubicBezTo>
                  <a:cubicBezTo>
                    <a:pt x="0" y="142"/>
                    <a:pt x="0" y="142"/>
                    <a:pt x="0" y="142"/>
                  </a:cubicBezTo>
                  <a:cubicBezTo>
                    <a:pt x="1" y="143"/>
                    <a:pt x="1" y="143"/>
                    <a:pt x="1" y="143"/>
                  </a:cubicBezTo>
                  <a:cubicBezTo>
                    <a:pt x="1" y="145"/>
                    <a:pt x="1" y="145"/>
                    <a:pt x="1" y="145"/>
                  </a:cubicBezTo>
                  <a:cubicBezTo>
                    <a:pt x="2" y="146"/>
                    <a:pt x="2" y="146"/>
                    <a:pt x="2" y="146"/>
                  </a:cubicBezTo>
                  <a:cubicBezTo>
                    <a:pt x="3" y="148"/>
                    <a:pt x="3" y="148"/>
                    <a:pt x="3" y="148"/>
                  </a:cubicBezTo>
                  <a:cubicBezTo>
                    <a:pt x="3" y="149"/>
                    <a:pt x="3" y="149"/>
                    <a:pt x="3" y="149"/>
                  </a:cubicBezTo>
                  <a:cubicBezTo>
                    <a:pt x="3" y="151"/>
                    <a:pt x="3" y="151"/>
                    <a:pt x="3" y="151"/>
                  </a:cubicBezTo>
                  <a:cubicBezTo>
                    <a:pt x="5" y="154"/>
                    <a:pt x="5" y="154"/>
                    <a:pt x="5" y="154"/>
                  </a:cubicBezTo>
                  <a:cubicBezTo>
                    <a:pt x="5" y="155"/>
                    <a:pt x="5" y="155"/>
                    <a:pt x="5" y="155"/>
                  </a:cubicBezTo>
                  <a:cubicBezTo>
                    <a:pt x="6" y="155"/>
                    <a:pt x="6" y="155"/>
                    <a:pt x="6" y="155"/>
                  </a:cubicBezTo>
                  <a:cubicBezTo>
                    <a:pt x="6" y="158"/>
                    <a:pt x="6" y="158"/>
                    <a:pt x="6" y="158"/>
                  </a:cubicBezTo>
                  <a:cubicBezTo>
                    <a:pt x="5" y="160"/>
                    <a:pt x="5" y="160"/>
                    <a:pt x="5" y="160"/>
                  </a:cubicBezTo>
                  <a:cubicBezTo>
                    <a:pt x="5" y="161"/>
                    <a:pt x="5" y="161"/>
                    <a:pt x="5" y="161"/>
                  </a:cubicBezTo>
                  <a:cubicBezTo>
                    <a:pt x="5" y="162"/>
                    <a:pt x="5" y="162"/>
                    <a:pt x="5" y="162"/>
                  </a:cubicBezTo>
                  <a:cubicBezTo>
                    <a:pt x="5" y="162"/>
                    <a:pt x="5" y="162"/>
                    <a:pt x="5" y="162"/>
                  </a:cubicBezTo>
                  <a:cubicBezTo>
                    <a:pt x="4" y="162"/>
                    <a:pt x="4" y="162"/>
                    <a:pt x="4" y="162"/>
                  </a:cubicBezTo>
                  <a:cubicBezTo>
                    <a:pt x="4" y="162"/>
                    <a:pt x="4" y="162"/>
                    <a:pt x="4" y="162"/>
                  </a:cubicBezTo>
                  <a:cubicBezTo>
                    <a:pt x="3" y="163"/>
                    <a:pt x="3" y="163"/>
                    <a:pt x="3" y="163"/>
                  </a:cubicBezTo>
                  <a:cubicBezTo>
                    <a:pt x="4" y="165"/>
                    <a:pt x="4" y="165"/>
                    <a:pt x="4" y="165"/>
                  </a:cubicBezTo>
                  <a:cubicBezTo>
                    <a:pt x="4" y="165"/>
                    <a:pt x="4" y="165"/>
                    <a:pt x="4" y="165"/>
                  </a:cubicBezTo>
                  <a:cubicBezTo>
                    <a:pt x="4" y="168"/>
                    <a:pt x="4" y="168"/>
                    <a:pt x="4" y="168"/>
                  </a:cubicBezTo>
                  <a:cubicBezTo>
                    <a:pt x="4" y="169"/>
                    <a:pt x="4" y="169"/>
                    <a:pt x="4" y="169"/>
                  </a:cubicBezTo>
                  <a:cubicBezTo>
                    <a:pt x="3" y="170"/>
                    <a:pt x="3" y="170"/>
                    <a:pt x="3" y="170"/>
                  </a:cubicBezTo>
                  <a:cubicBezTo>
                    <a:pt x="4" y="170"/>
                    <a:pt x="4" y="170"/>
                    <a:pt x="4" y="170"/>
                  </a:cubicBezTo>
                  <a:cubicBezTo>
                    <a:pt x="4" y="171"/>
                    <a:pt x="4" y="171"/>
                    <a:pt x="4" y="171"/>
                  </a:cubicBezTo>
                  <a:cubicBezTo>
                    <a:pt x="4" y="172"/>
                    <a:pt x="4" y="172"/>
                    <a:pt x="4" y="172"/>
                  </a:cubicBezTo>
                  <a:cubicBezTo>
                    <a:pt x="4" y="172"/>
                    <a:pt x="4" y="172"/>
                    <a:pt x="4" y="172"/>
                  </a:cubicBezTo>
                  <a:cubicBezTo>
                    <a:pt x="6" y="175"/>
                    <a:pt x="6" y="175"/>
                    <a:pt x="6" y="175"/>
                  </a:cubicBezTo>
                  <a:cubicBezTo>
                    <a:pt x="7" y="176"/>
                    <a:pt x="7" y="176"/>
                    <a:pt x="7" y="176"/>
                  </a:cubicBezTo>
                  <a:cubicBezTo>
                    <a:pt x="7" y="177"/>
                    <a:pt x="7" y="177"/>
                    <a:pt x="7" y="177"/>
                  </a:cubicBezTo>
                  <a:cubicBezTo>
                    <a:pt x="9" y="177"/>
                    <a:pt x="9" y="177"/>
                    <a:pt x="9" y="177"/>
                  </a:cubicBezTo>
                  <a:cubicBezTo>
                    <a:pt x="11" y="177"/>
                    <a:pt x="11" y="177"/>
                    <a:pt x="11" y="177"/>
                  </a:cubicBezTo>
                  <a:cubicBezTo>
                    <a:pt x="11" y="175"/>
                    <a:pt x="11" y="175"/>
                    <a:pt x="11" y="175"/>
                  </a:cubicBezTo>
                  <a:cubicBezTo>
                    <a:pt x="11" y="175"/>
                    <a:pt x="11" y="175"/>
                    <a:pt x="11" y="175"/>
                  </a:cubicBezTo>
                  <a:cubicBezTo>
                    <a:pt x="12" y="175"/>
                    <a:pt x="12" y="175"/>
                    <a:pt x="12" y="175"/>
                  </a:cubicBezTo>
                  <a:cubicBezTo>
                    <a:pt x="13" y="176"/>
                    <a:pt x="13" y="176"/>
                    <a:pt x="13" y="176"/>
                  </a:cubicBezTo>
                  <a:cubicBezTo>
                    <a:pt x="13" y="176"/>
                    <a:pt x="13" y="176"/>
                    <a:pt x="13" y="176"/>
                  </a:cubicBezTo>
                  <a:cubicBezTo>
                    <a:pt x="14" y="176"/>
                    <a:pt x="14" y="176"/>
                    <a:pt x="14" y="176"/>
                  </a:cubicBezTo>
                  <a:cubicBezTo>
                    <a:pt x="14" y="177"/>
                    <a:pt x="14" y="177"/>
                    <a:pt x="14" y="177"/>
                  </a:cubicBezTo>
                  <a:cubicBezTo>
                    <a:pt x="12" y="178"/>
                    <a:pt x="12" y="178"/>
                    <a:pt x="12" y="178"/>
                  </a:cubicBezTo>
                  <a:cubicBezTo>
                    <a:pt x="12" y="179"/>
                    <a:pt x="12" y="179"/>
                    <a:pt x="12" y="179"/>
                  </a:cubicBezTo>
                  <a:cubicBezTo>
                    <a:pt x="13" y="179"/>
                    <a:pt x="13" y="179"/>
                    <a:pt x="13" y="179"/>
                  </a:cubicBezTo>
                  <a:cubicBezTo>
                    <a:pt x="14" y="179"/>
                    <a:pt x="14" y="179"/>
                    <a:pt x="14" y="179"/>
                  </a:cubicBezTo>
                  <a:cubicBezTo>
                    <a:pt x="14" y="180"/>
                    <a:pt x="14" y="180"/>
                    <a:pt x="14" y="180"/>
                  </a:cubicBezTo>
                  <a:cubicBezTo>
                    <a:pt x="14" y="182"/>
                    <a:pt x="14" y="182"/>
                    <a:pt x="14" y="182"/>
                  </a:cubicBezTo>
                  <a:cubicBezTo>
                    <a:pt x="15" y="183"/>
                    <a:pt x="15" y="183"/>
                    <a:pt x="15" y="183"/>
                  </a:cubicBezTo>
                  <a:cubicBezTo>
                    <a:pt x="15" y="183"/>
                    <a:pt x="15" y="183"/>
                    <a:pt x="15" y="183"/>
                  </a:cubicBezTo>
                  <a:cubicBezTo>
                    <a:pt x="14" y="182"/>
                    <a:pt x="14" y="182"/>
                    <a:pt x="14" y="182"/>
                  </a:cubicBezTo>
                  <a:cubicBezTo>
                    <a:pt x="13" y="181"/>
                    <a:pt x="13" y="181"/>
                    <a:pt x="13" y="181"/>
                  </a:cubicBezTo>
                  <a:cubicBezTo>
                    <a:pt x="13" y="181"/>
                    <a:pt x="13" y="181"/>
                    <a:pt x="13" y="181"/>
                  </a:cubicBezTo>
                  <a:cubicBezTo>
                    <a:pt x="12" y="181"/>
                    <a:pt x="12" y="181"/>
                    <a:pt x="12" y="181"/>
                  </a:cubicBezTo>
                  <a:cubicBezTo>
                    <a:pt x="12" y="182"/>
                    <a:pt x="12" y="182"/>
                    <a:pt x="12" y="182"/>
                  </a:cubicBezTo>
                  <a:cubicBezTo>
                    <a:pt x="14" y="183"/>
                    <a:pt x="14" y="183"/>
                    <a:pt x="14" y="183"/>
                  </a:cubicBezTo>
                  <a:cubicBezTo>
                    <a:pt x="14" y="184"/>
                    <a:pt x="14" y="184"/>
                    <a:pt x="14" y="184"/>
                  </a:cubicBezTo>
                  <a:cubicBezTo>
                    <a:pt x="13" y="184"/>
                    <a:pt x="13" y="184"/>
                    <a:pt x="13" y="184"/>
                  </a:cubicBezTo>
                  <a:cubicBezTo>
                    <a:pt x="13" y="184"/>
                    <a:pt x="13" y="184"/>
                    <a:pt x="13" y="184"/>
                  </a:cubicBezTo>
                  <a:cubicBezTo>
                    <a:pt x="13" y="186"/>
                    <a:pt x="13" y="186"/>
                    <a:pt x="13" y="186"/>
                  </a:cubicBezTo>
                  <a:cubicBezTo>
                    <a:pt x="14" y="187"/>
                    <a:pt x="14" y="187"/>
                    <a:pt x="14" y="187"/>
                  </a:cubicBezTo>
                  <a:cubicBezTo>
                    <a:pt x="13" y="188"/>
                    <a:pt x="13" y="188"/>
                    <a:pt x="13" y="188"/>
                  </a:cubicBezTo>
                  <a:cubicBezTo>
                    <a:pt x="13" y="189"/>
                    <a:pt x="13" y="189"/>
                    <a:pt x="13" y="189"/>
                  </a:cubicBezTo>
                  <a:cubicBezTo>
                    <a:pt x="13" y="189"/>
                    <a:pt x="13" y="189"/>
                    <a:pt x="13" y="189"/>
                  </a:cubicBezTo>
                  <a:cubicBezTo>
                    <a:pt x="12" y="190"/>
                    <a:pt x="12" y="190"/>
                    <a:pt x="12" y="190"/>
                  </a:cubicBezTo>
                  <a:cubicBezTo>
                    <a:pt x="12" y="191"/>
                    <a:pt x="12" y="191"/>
                    <a:pt x="12" y="191"/>
                  </a:cubicBezTo>
                  <a:cubicBezTo>
                    <a:pt x="14" y="192"/>
                    <a:pt x="14" y="192"/>
                    <a:pt x="14" y="192"/>
                  </a:cubicBezTo>
                  <a:cubicBezTo>
                    <a:pt x="13" y="193"/>
                    <a:pt x="13" y="193"/>
                    <a:pt x="13" y="193"/>
                  </a:cubicBezTo>
                  <a:cubicBezTo>
                    <a:pt x="13" y="194"/>
                    <a:pt x="13" y="194"/>
                    <a:pt x="13" y="194"/>
                  </a:cubicBezTo>
                  <a:cubicBezTo>
                    <a:pt x="12" y="195"/>
                    <a:pt x="12" y="195"/>
                    <a:pt x="12" y="195"/>
                  </a:cubicBezTo>
                  <a:cubicBezTo>
                    <a:pt x="12" y="196"/>
                    <a:pt x="12" y="196"/>
                    <a:pt x="12" y="196"/>
                  </a:cubicBezTo>
                  <a:cubicBezTo>
                    <a:pt x="13" y="197"/>
                    <a:pt x="13" y="197"/>
                    <a:pt x="13" y="197"/>
                  </a:cubicBezTo>
                  <a:cubicBezTo>
                    <a:pt x="14" y="197"/>
                    <a:pt x="14" y="197"/>
                    <a:pt x="14" y="197"/>
                  </a:cubicBezTo>
                  <a:cubicBezTo>
                    <a:pt x="15" y="198"/>
                    <a:pt x="15" y="198"/>
                    <a:pt x="15" y="198"/>
                  </a:cubicBezTo>
                  <a:cubicBezTo>
                    <a:pt x="15" y="199"/>
                    <a:pt x="15" y="199"/>
                    <a:pt x="15" y="199"/>
                  </a:cubicBezTo>
                  <a:cubicBezTo>
                    <a:pt x="16" y="199"/>
                    <a:pt x="16" y="199"/>
                    <a:pt x="16" y="199"/>
                  </a:cubicBezTo>
                  <a:cubicBezTo>
                    <a:pt x="16" y="199"/>
                    <a:pt x="16" y="199"/>
                    <a:pt x="16" y="199"/>
                  </a:cubicBezTo>
                  <a:cubicBezTo>
                    <a:pt x="16" y="201"/>
                    <a:pt x="16" y="201"/>
                    <a:pt x="16" y="201"/>
                  </a:cubicBezTo>
                  <a:cubicBezTo>
                    <a:pt x="15" y="203"/>
                    <a:pt x="15" y="203"/>
                    <a:pt x="15" y="203"/>
                  </a:cubicBezTo>
                  <a:cubicBezTo>
                    <a:pt x="14" y="204"/>
                    <a:pt x="14" y="204"/>
                    <a:pt x="14" y="204"/>
                  </a:cubicBezTo>
                  <a:cubicBezTo>
                    <a:pt x="13" y="204"/>
                    <a:pt x="13" y="204"/>
                    <a:pt x="13" y="204"/>
                  </a:cubicBezTo>
                  <a:cubicBezTo>
                    <a:pt x="13" y="205"/>
                    <a:pt x="13" y="205"/>
                    <a:pt x="13" y="205"/>
                  </a:cubicBezTo>
                  <a:cubicBezTo>
                    <a:pt x="13" y="206"/>
                    <a:pt x="13" y="206"/>
                    <a:pt x="13" y="206"/>
                  </a:cubicBezTo>
                  <a:cubicBezTo>
                    <a:pt x="13" y="207"/>
                    <a:pt x="13" y="207"/>
                    <a:pt x="13" y="207"/>
                  </a:cubicBezTo>
                  <a:cubicBezTo>
                    <a:pt x="13" y="208"/>
                    <a:pt x="13" y="208"/>
                    <a:pt x="13" y="208"/>
                  </a:cubicBezTo>
                  <a:cubicBezTo>
                    <a:pt x="14" y="208"/>
                    <a:pt x="14" y="208"/>
                    <a:pt x="14" y="208"/>
                  </a:cubicBezTo>
                  <a:cubicBezTo>
                    <a:pt x="13" y="209"/>
                    <a:pt x="13" y="209"/>
                    <a:pt x="13" y="209"/>
                  </a:cubicBezTo>
                  <a:cubicBezTo>
                    <a:pt x="12" y="211"/>
                    <a:pt x="12" y="211"/>
                    <a:pt x="12" y="211"/>
                  </a:cubicBezTo>
                  <a:cubicBezTo>
                    <a:pt x="12" y="213"/>
                    <a:pt x="12" y="213"/>
                    <a:pt x="12" y="213"/>
                  </a:cubicBezTo>
                  <a:cubicBezTo>
                    <a:pt x="13" y="213"/>
                    <a:pt x="13" y="213"/>
                    <a:pt x="13" y="213"/>
                  </a:cubicBezTo>
                  <a:cubicBezTo>
                    <a:pt x="12" y="214"/>
                    <a:pt x="12" y="214"/>
                    <a:pt x="12" y="214"/>
                  </a:cubicBezTo>
                  <a:cubicBezTo>
                    <a:pt x="12" y="216"/>
                    <a:pt x="12" y="216"/>
                    <a:pt x="12" y="216"/>
                  </a:cubicBezTo>
                  <a:cubicBezTo>
                    <a:pt x="11" y="216"/>
                    <a:pt x="11" y="216"/>
                    <a:pt x="11" y="216"/>
                  </a:cubicBezTo>
                  <a:cubicBezTo>
                    <a:pt x="11" y="218"/>
                    <a:pt x="11" y="218"/>
                    <a:pt x="11" y="218"/>
                  </a:cubicBezTo>
                  <a:cubicBezTo>
                    <a:pt x="11" y="217"/>
                    <a:pt x="11" y="217"/>
                    <a:pt x="11" y="217"/>
                  </a:cubicBezTo>
                  <a:cubicBezTo>
                    <a:pt x="11" y="216"/>
                    <a:pt x="11" y="216"/>
                    <a:pt x="11" y="216"/>
                  </a:cubicBezTo>
                  <a:cubicBezTo>
                    <a:pt x="11" y="214"/>
                    <a:pt x="11" y="214"/>
                    <a:pt x="11" y="214"/>
                  </a:cubicBezTo>
                  <a:cubicBezTo>
                    <a:pt x="11" y="213"/>
                    <a:pt x="11" y="213"/>
                    <a:pt x="11" y="213"/>
                  </a:cubicBezTo>
                  <a:cubicBezTo>
                    <a:pt x="11" y="213"/>
                    <a:pt x="11" y="213"/>
                    <a:pt x="11" y="213"/>
                  </a:cubicBezTo>
                  <a:cubicBezTo>
                    <a:pt x="11" y="212"/>
                    <a:pt x="11" y="212"/>
                    <a:pt x="11" y="212"/>
                  </a:cubicBezTo>
                  <a:cubicBezTo>
                    <a:pt x="9" y="213"/>
                    <a:pt x="9" y="213"/>
                    <a:pt x="9" y="213"/>
                  </a:cubicBezTo>
                  <a:cubicBezTo>
                    <a:pt x="8" y="214"/>
                    <a:pt x="8" y="214"/>
                    <a:pt x="8" y="214"/>
                  </a:cubicBezTo>
                  <a:cubicBezTo>
                    <a:pt x="7" y="214"/>
                    <a:pt x="7" y="214"/>
                    <a:pt x="7" y="214"/>
                  </a:cubicBezTo>
                  <a:cubicBezTo>
                    <a:pt x="8" y="213"/>
                    <a:pt x="8" y="213"/>
                    <a:pt x="8" y="213"/>
                  </a:cubicBezTo>
                  <a:cubicBezTo>
                    <a:pt x="9" y="213"/>
                    <a:pt x="9" y="213"/>
                    <a:pt x="9" y="213"/>
                  </a:cubicBezTo>
                  <a:cubicBezTo>
                    <a:pt x="9" y="212"/>
                    <a:pt x="9" y="212"/>
                    <a:pt x="9" y="212"/>
                  </a:cubicBezTo>
                  <a:cubicBezTo>
                    <a:pt x="9" y="210"/>
                    <a:pt x="9" y="210"/>
                    <a:pt x="9" y="210"/>
                  </a:cubicBezTo>
                  <a:cubicBezTo>
                    <a:pt x="9" y="210"/>
                    <a:pt x="9" y="210"/>
                    <a:pt x="9" y="210"/>
                  </a:cubicBezTo>
                  <a:cubicBezTo>
                    <a:pt x="8" y="211"/>
                    <a:pt x="8" y="211"/>
                    <a:pt x="8" y="211"/>
                  </a:cubicBezTo>
                  <a:cubicBezTo>
                    <a:pt x="5" y="211"/>
                    <a:pt x="5" y="211"/>
                    <a:pt x="5" y="211"/>
                  </a:cubicBezTo>
                  <a:cubicBezTo>
                    <a:pt x="5" y="210"/>
                    <a:pt x="5" y="210"/>
                    <a:pt x="5" y="210"/>
                  </a:cubicBezTo>
                  <a:cubicBezTo>
                    <a:pt x="4" y="211"/>
                    <a:pt x="4" y="211"/>
                    <a:pt x="4" y="211"/>
                  </a:cubicBezTo>
                  <a:cubicBezTo>
                    <a:pt x="4" y="211"/>
                    <a:pt x="4" y="211"/>
                    <a:pt x="4" y="211"/>
                  </a:cubicBezTo>
                  <a:cubicBezTo>
                    <a:pt x="4" y="213"/>
                    <a:pt x="4" y="213"/>
                    <a:pt x="4" y="213"/>
                  </a:cubicBezTo>
                  <a:cubicBezTo>
                    <a:pt x="5" y="213"/>
                    <a:pt x="5" y="213"/>
                    <a:pt x="5" y="213"/>
                  </a:cubicBezTo>
                  <a:cubicBezTo>
                    <a:pt x="5" y="214"/>
                    <a:pt x="5" y="214"/>
                    <a:pt x="5" y="214"/>
                  </a:cubicBezTo>
                  <a:cubicBezTo>
                    <a:pt x="4" y="214"/>
                    <a:pt x="4" y="214"/>
                    <a:pt x="4" y="214"/>
                  </a:cubicBezTo>
                  <a:cubicBezTo>
                    <a:pt x="4" y="215"/>
                    <a:pt x="4" y="215"/>
                    <a:pt x="4" y="215"/>
                  </a:cubicBezTo>
                  <a:cubicBezTo>
                    <a:pt x="3" y="216"/>
                    <a:pt x="3" y="216"/>
                    <a:pt x="3" y="216"/>
                  </a:cubicBezTo>
                  <a:cubicBezTo>
                    <a:pt x="3" y="217"/>
                    <a:pt x="3" y="217"/>
                    <a:pt x="3" y="217"/>
                  </a:cubicBezTo>
                  <a:cubicBezTo>
                    <a:pt x="1" y="218"/>
                    <a:pt x="1" y="218"/>
                    <a:pt x="1" y="218"/>
                  </a:cubicBezTo>
                  <a:cubicBezTo>
                    <a:pt x="1" y="219"/>
                    <a:pt x="1" y="219"/>
                    <a:pt x="1" y="219"/>
                  </a:cubicBezTo>
                  <a:cubicBezTo>
                    <a:pt x="3" y="221"/>
                    <a:pt x="3" y="221"/>
                    <a:pt x="3" y="221"/>
                  </a:cubicBezTo>
                  <a:cubicBezTo>
                    <a:pt x="4" y="221"/>
                    <a:pt x="4" y="221"/>
                    <a:pt x="4" y="221"/>
                  </a:cubicBezTo>
                  <a:cubicBezTo>
                    <a:pt x="4" y="220"/>
                    <a:pt x="4" y="220"/>
                    <a:pt x="4" y="220"/>
                  </a:cubicBezTo>
                  <a:cubicBezTo>
                    <a:pt x="4" y="219"/>
                    <a:pt x="4" y="219"/>
                    <a:pt x="4" y="219"/>
                  </a:cubicBezTo>
                  <a:cubicBezTo>
                    <a:pt x="3" y="219"/>
                    <a:pt x="3" y="219"/>
                    <a:pt x="3" y="219"/>
                  </a:cubicBezTo>
                  <a:cubicBezTo>
                    <a:pt x="3" y="218"/>
                    <a:pt x="3" y="218"/>
                    <a:pt x="3" y="218"/>
                  </a:cubicBezTo>
                  <a:cubicBezTo>
                    <a:pt x="3" y="217"/>
                    <a:pt x="3" y="217"/>
                    <a:pt x="3" y="217"/>
                  </a:cubicBezTo>
                  <a:cubicBezTo>
                    <a:pt x="5" y="217"/>
                    <a:pt x="5" y="217"/>
                    <a:pt x="5" y="217"/>
                  </a:cubicBezTo>
                  <a:cubicBezTo>
                    <a:pt x="5" y="217"/>
                    <a:pt x="5" y="217"/>
                    <a:pt x="5" y="217"/>
                  </a:cubicBezTo>
                  <a:cubicBezTo>
                    <a:pt x="6" y="218"/>
                    <a:pt x="6" y="218"/>
                    <a:pt x="6" y="218"/>
                  </a:cubicBezTo>
                  <a:cubicBezTo>
                    <a:pt x="7" y="219"/>
                    <a:pt x="7" y="219"/>
                    <a:pt x="7" y="219"/>
                  </a:cubicBezTo>
                  <a:cubicBezTo>
                    <a:pt x="8" y="219"/>
                    <a:pt x="8" y="219"/>
                    <a:pt x="8" y="219"/>
                  </a:cubicBezTo>
                  <a:cubicBezTo>
                    <a:pt x="9" y="218"/>
                    <a:pt x="9" y="218"/>
                    <a:pt x="9" y="218"/>
                  </a:cubicBezTo>
                  <a:cubicBezTo>
                    <a:pt x="10" y="218"/>
                    <a:pt x="10" y="218"/>
                    <a:pt x="10" y="218"/>
                  </a:cubicBezTo>
                  <a:cubicBezTo>
                    <a:pt x="10" y="219"/>
                    <a:pt x="10" y="219"/>
                    <a:pt x="10" y="219"/>
                  </a:cubicBezTo>
                  <a:cubicBezTo>
                    <a:pt x="12" y="220"/>
                    <a:pt x="12" y="220"/>
                    <a:pt x="12" y="220"/>
                  </a:cubicBezTo>
                  <a:cubicBezTo>
                    <a:pt x="12" y="221"/>
                    <a:pt x="12" y="221"/>
                    <a:pt x="12" y="221"/>
                  </a:cubicBezTo>
                  <a:cubicBezTo>
                    <a:pt x="12" y="221"/>
                    <a:pt x="12" y="221"/>
                    <a:pt x="12" y="221"/>
                  </a:cubicBezTo>
                  <a:cubicBezTo>
                    <a:pt x="11" y="221"/>
                    <a:pt x="11" y="221"/>
                    <a:pt x="11" y="221"/>
                  </a:cubicBezTo>
                  <a:cubicBezTo>
                    <a:pt x="12" y="222"/>
                    <a:pt x="12" y="222"/>
                    <a:pt x="12" y="222"/>
                  </a:cubicBezTo>
                  <a:cubicBezTo>
                    <a:pt x="11" y="223"/>
                    <a:pt x="11" y="223"/>
                    <a:pt x="11" y="223"/>
                  </a:cubicBezTo>
                  <a:cubicBezTo>
                    <a:pt x="11" y="224"/>
                    <a:pt x="11" y="224"/>
                    <a:pt x="11" y="224"/>
                  </a:cubicBezTo>
                  <a:cubicBezTo>
                    <a:pt x="11" y="224"/>
                    <a:pt x="11" y="224"/>
                    <a:pt x="11" y="224"/>
                  </a:cubicBezTo>
                  <a:cubicBezTo>
                    <a:pt x="12" y="225"/>
                    <a:pt x="12" y="225"/>
                    <a:pt x="12" y="225"/>
                  </a:cubicBezTo>
                  <a:cubicBezTo>
                    <a:pt x="12" y="225"/>
                    <a:pt x="12" y="225"/>
                    <a:pt x="12" y="225"/>
                  </a:cubicBezTo>
                  <a:cubicBezTo>
                    <a:pt x="11" y="225"/>
                    <a:pt x="11" y="225"/>
                    <a:pt x="11" y="225"/>
                  </a:cubicBezTo>
                  <a:cubicBezTo>
                    <a:pt x="10" y="224"/>
                    <a:pt x="10" y="224"/>
                    <a:pt x="10" y="224"/>
                  </a:cubicBezTo>
                  <a:cubicBezTo>
                    <a:pt x="10" y="224"/>
                    <a:pt x="10" y="224"/>
                    <a:pt x="10" y="224"/>
                  </a:cubicBezTo>
                  <a:cubicBezTo>
                    <a:pt x="10" y="225"/>
                    <a:pt x="10" y="225"/>
                    <a:pt x="10" y="225"/>
                  </a:cubicBezTo>
                  <a:cubicBezTo>
                    <a:pt x="11" y="226"/>
                    <a:pt x="11" y="226"/>
                    <a:pt x="11" y="226"/>
                  </a:cubicBezTo>
                  <a:cubicBezTo>
                    <a:pt x="11" y="227"/>
                    <a:pt x="11" y="227"/>
                    <a:pt x="11" y="227"/>
                  </a:cubicBezTo>
                  <a:cubicBezTo>
                    <a:pt x="13" y="227"/>
                    <a:pt x="13" y="227"/>
                    <a:pt x="13" y="227"/>
                  </a:cubicBezTo>
                  <a:cubicBezTo>
                    <a:pt x="14" y="227"/>
                    <a:pt x="14" y="227"/>
                    <a:pt x="14" y="227"/>
                  </a:cubicBezTo>
                  <a:cubicBezTo>
                    <a:pt x="15" y="227"/>
                    <a:pt x="15" y="227"/>
                    <a:pt x="15" y="227"/>
                  </a:cubicBezTo>
                  <a:cubicBezTo>
                    <a:pt x="16" y="227"/>
                    <a:pt x="16" y="227"/>
                    <a:pt x="16" y="227"/>
                  </a:cubicBezTo>
                  <a:cubicBezTo>
                    <a:pt x="17" y="227"/>
                    <a:pt x="17" y="227"/>
                    <a:pt x="17" y="227"/>
                  </a:cubicBezTo>
                  <a:cubicBezTo>
                    <a:pt x="16" y="228"/>
                    <a:pt x="16" y="228"/>
                    <a:pt x="16" y="228"/>
                  </a:cubicBezTo>
                  <a:cubicBezTo>
                    <a:pt x="17" y="228"/>
                    <a:pt x="17" y="228"/>
                    <a:pt x="17" y="228"/>
                  </a:cubicBezTo>
                  <a:cubicBezTo>
                    <a:pt x="16" y="228"/>
                    <a:pt x="16" y="228"/>
                    <a:pt x="16" y="228"/>
                  </a:cubicBezTo>
                  <a:cubicBezTo>
                    <a:pt x="15" y="228"/>
                    <a:pt x="15" y="228"/>
                    <a:pt x="15" y="228"/>
                  </a:cubicBezTo>
                  <a:cubicBezTo>
                    <a:pt x="15" y="229"/>
                    <a:pt x="15" y="229"/>
                    <a:pt x="15" y="229"/>
                  </a:cubicBezTo>
                  <a:cubicBezTo>
                    <a:pt x="14" y="228"/>
                    <a:pt x="14" y="228"/>
                    <a:pt x="14" y="228"/>
                  </a:cubicBezTo>
                  <a:cubicBezTo>
                    <a:pt x="12" y="229"/>
                    <a:pt x="12" y="229"/>
                    <a:pt x="12" y="229"/>
                  </a:cubicBezTo>
                  <a:cubicBezTo>
                    <a:pt x="11" y="229"/>
                    <a:pt x="11" y="229"/>
                    <a:pt x="11" y="229"/>
                  </a:cubicBezTo>
                  <a:cubicBezTo>
                    <a:pt x="12" y="230"/>
                    <a:pt x="12" y="230"/>
                    <a:pt x="12" y="230"/>
                  </a:cubicBezTo>
                  <a:cubicBezTo>
                    <a:pt x="13" y="231"/>
                    <a:pt x="13" y="231"/>
                    <a:pt x="13" y="231"/>
                  </a:cubicBezTo>
                  <a:cubicBezTo>
                    <a:pt x="13" y="232"/>
                    <a:pt x="13" y="232"/>
                    <a:pt x="13" y="232"/>
                  </a:cubicBezTo>
                  <a:cubicBezTo>
                    <a:pt x="14" y="232"/>
                    <a:pt x="14" y="232"/>
                    <a:pt x="14" y="232"/>
                  </a:cubicBezTo>
                  <a:cubicBezTo>
                    <a:pt x="15" y="232"/>
                    <a:pt x="15" y="232"/>
                    <a:pt x="15" y="232"/>
                  </a:cubicBezTo>
                  <a:cubicBezTo>
                    <a:pt x="15" y="232"/>
                    <a:pt x="15" y="232"/>
                    <a:pt x="15" y="232"/>
                  </a:cubicBezTo>
                  <a:cubicBezTo>
                    <a:pt x="14" y="233"/>
                    <a:pt x="14" y="233"/>
                    <a:pt x="14" y="233"/>
                  </a:cubicBezTo>
                  <a:cubicBezTo>
                    <a:pt x="14" y="234"/>
                    <a:pt x="14" y="234"/>
                    <a:pt x="14" y="234"/>
                  </a:cubicBezTo>
                  <a:cubicBezTo>
                    <a:pt x="14" y="234"/>
                    <a:pt x="14" y="234"/>
                    <a:pt x="14" y="234"/>
                  </a:cubicBezTo>
                  <a:cubicBezTo>
                    <a:pt x="14" y="235"/>
                    <a:pt x="14" y="235"/>
                    <a:pt x="14" y="235"/>
                  </a:cubicBezTo>
                  <a:cubicBezTo>
                    <a:pt x="13" y="235"/>
                    <a:pt x="13" y="235"/>
                    <a:pt x="13" y="235"/>
                  </a:cubicBezTo>
                  <a:cubicBezTo>
                    <a:pt x="13" y="236"/>
                    <a:pt x="13" y="236"/>
                    <a:pt x="13" y="236"/>
                  </a:cubicBezTo>
                  <a:cubicBezTo>
                    <a:pt x="14" y="239"/>
                    <a:pt x="14" y="239"/>
                    <a:pt x="14" y="239"/>
                  </a:cubicBezTo>
                  <a:cubicBezTo>
                    <a:pt x="15" y="240"/>
                    <a:pt x="15" y="240"/>
                    <a:pt x="15" y="240"/>
                  </a:cubicBezTo>
                  <a:cubicBezTo>
                    <a:pt x="14" y="241"/>
                    <a:pt x="14" y="241"/>
                    <a:pt x="14" y="241"/>
                  </a:cubicBezTo>
                  <a:cubicBezTo>
                    <a:pt x="15" y="243"/>
                    <a:pt x="15" y="243"/>
                    <a:pt x="15" y="243"/>
                  </a:cubicBezTo>
                  <a:cubicBezTo>
                    <a:pt x="16" y="243"/>
                    <a:pt x="16" y="243"/>
                    <a:pt x="16" y="243"/>
                  </a:cubicBezTo>
                  <a:cubicBezTo>
                    <a:pt x="16" y="241"/>
                    <a:pt x="16" y="241"/>
                    <a:pt x="16" y="241"/>
                  </a:cubicBezTo>
                  <a:cubicBezTo>
                    <a:pt x="17" y="239"/>
                    <a:pt x="17" y="239"/>
                    <a:pt x="17" y="239"/>
                  </a:cubicBezTo>
                  <a:cubicBezTo>
                    <a:pt x="18" y="238"/>
                    <a:pt x="18" y="238"/>
                    <a:pt x="18" y="238"/>
                  </a:cubicBezTo>
                  <a:cubicBezTo>
                    <a:pt x="18" y="238"/>
                    <a:pt x="18" y="238"/>
                    <a:pt x="18" y="238"/>
                  </a:cubicBezTo>
                  <a:cubicBezTo>
                    <a:pt x="17" y="239"/>
                    <a:pt x="17" y="239"/>
                    <a:pt x="17" y="239"/>
                  </a:cubicBezTo>
                  <a:cubicBezTo>
                    <a:pt x="17" y="241"/>
                    <a:pt x="17" y="241"/>
                    <a:pt x="17" y="241"/>
                  </a:cubicBezTo>
                  <a:cubicBezTo>
                    <a:pt x="17" y="242"/>
                    <a:pt x="17" y="242"/>
                    <a:pt x="17" y="242"/>
                  </a:cubicBezTo>
                  <a:cubicBezTo>
                    <a:pt x="18" y="242"/>
                    <a:pt x="18" y="242"/>
                    <a:pt x="18" y="242"/>
                  </a:cubicBezTo>
                  <a:cubicBezTo>
                    <a:pt x="19" y="242"/>
                    <a:pt x="19" y="242"/>
                    <a:pt x="19" y="242"/>
                  </a:cubicBezTo>
                  <a:cubicBezTo>
                    <a:pt x="18" y="243"/>
                    <a:pt x="18" y="243"/>
                    <a:pt x="18" y="243"/>
                  </a:cubicBezTo>
                  <a:cubicBezTo>
                    <a:pt x="17" y="243"/>
                    <a:pt x="17" y="243"/>
                    <a:pt x="17" y="243"/>
                  </a:cubicBezTo>
                  <a:cubicBezTo>
                    <a:pt x="16" y="244"/>
                    <a:pt x="16" y="244"/>
                    <a:pt x="16" y="244"/>
                  </a:cubicBezTo>
                  <a:cubicBezTo>
                    <a:pt x="16" y="245"/>
                    <a:pt x="16" y="245"/>
                    <a:pt x="16" y="245"/>
                  </a:cubicBezTo>
                  <a:cubicBezTo>
                    <a:pt x="16" y="246"/>
                    <a:pt x="16" y="246"/>
                    <a:pt x="16" y="246"/>
                  </a:cubicBezTo>
                  <a:cubicBezTo>
                    <a:pt x="16" y="247"/>
                    <a:pt x="16" y="247"/>
                    <a:pt x="16" y="247"/>
                  </a:cubicBezTo>
                  <a:cubicBezTo>
                    <a:pt x="15" y="247"/>
                    <a:pt x="15" y="247"/>
                    <a:pt x="15" y="247"/>
                  </a:cubicBezTo>
                  <a:cubicBezTo>
                    <a:pt x="14" y="248"/>
                    <a:pt x="14" y="248"/>
                    <a:pt x="14" y="248"/>
                  </a:cubicBezTo>
                  <a:cubicBezTo>
                    <a:pt x="15" y="249"/>
                    <a:pt x="15" y="249"/>
                    <a:pt x="15" y="249"/>
                  </a:cubicBezTo>
                  <a:cubicBezTo>
                    <a:pt x="16" y="251"/>
                    <a:pt x="16" y="251"/>
                    <a:pt x="16" y="251"/>
                  </a:cubicBezTo>
                  <a:cubicBezTo>
                    <a:pt x="19" y="251"/>
                    <a:pt x="19" y="251"/>
                    <a:pt x="19" y="251"/>
                  </a:cubicBezTo>
                  <a:cubicBezTo>
                    <a:pt x="20" y="252"/>
                    <a:pt x="20" y="252"/>
                    <a:pt x="20" y="252"/>
                  </a:cubicBezTo>
                  <a:cubicBezTo>
                    <a:pt x="19" y="252"/>
                    <a:pt x="19" y="252"/>
                    <a:pt x="19" y="252"/>
                  </a:cubicBezTo>
                  <a:cubicBezTo>
                    <a:pt x="19" y="252"/>
                    <a:pt x="19" y="252"/>
                    <a:pt x="19" y="252"/>
                  </a:cubicBezTo>
                  <a:cubicBezTo>
                    <a:pt x="19" y="254"/>
                    <a:pt x="19" y="254"/>
                    <a:pt x="19" y="254"/>
                  </a:cubicBezTo>
                  <a:cubicBezTo>
                    <a:pt x="20" y="254"/>
                    <a:pt x="20" y="254"/>
                    <a:pt x="20" y="254"/>
                  </a:cubicBezTo>
                  <a:cubicBezTo>
                    <a:pt x="21" y="253"/>
                    <a:pt x="21" y="253"/>
                    <a:pt x="21" y="253"/>
                  </a:cubicBezTo>
                  <a:cubicBezTo>
                    <a:pt x="21" y="254"/>
                    <a:pt x="21" y="254"/>
                    <a:pt x="21" y="254"/>
                  </a:cubicBezTo>
                  <a:cubicBezTo>
                    <a:pt x="20" y="255"/>
                    <a:pt x="20" y="255"/>
                    <a:pt x="20" y="255"/>
                  </a:cubicBezTo>
                  <a:cubicBezTo>
                    <a:pt x="19" y="255"/>
                    <a:pt x="19" y="255"/>
                    <a:pt x="19" y="255"/>
                  </a:cubicBezTo>
                  <a:cubicBezTo>
                    <a:pt x="19" y="256"/>
                    <a:pt x="19" y="256"/>
                    <a:pt x="19" y="256"/>
                  </a:cubicBezTo>
                  <a:cubicBezTo>
                    <a:pt x="19" y="257"/>
                    <a:pt x="19" y="257"/>
                    <a:pt x="19" y="257"/>
                  </a:cubicBezTo>
                  <a:cubicBezTo>
                    <a:pt x="20" y="257"/>
                    <a:pt x="20" y="257"/>
                    <a:pt x="20" y="257"/>
                  </a:cubicBezTo>
                  <a:cubicBezTo>
                    <a:pt x="20" y="257"/>
                    <a:pt x="20" y="257"/>
                    <a:pt x="20" y="257"/>
                  </a:cubicBezTo>
                  <a:cubicBezTo>
                    <a:pt x="21" y="258"/>
                    <a:pt x="21" y="258"/>
                    <a:pt x="21" y="258"/>
                  </a:cubicBezTo>
                  <a:cubicBezTo>
                    <a:pt x="22" y="258"/>
                    <a:pt x="22" y="258"/>
                    <a:pt x="22" y="258"/>
                  </a:cubicBezTo>
                  <a:cubicBezTo>
                    <a:pt x="22" y="258"/>
                    <a:pt x="22" y="258"/>
                    <a:pt x="22" y="258"/>
                  </a:cubicBezTo>
                  <a:cubicBezTo>
                    <a:pt x="22" y="259"/>
                    <a:pt x="22" y="259"/>
                    <a:pt x="22" y="259"/>
                  </a:cubicBezTo>
                  <a:cubicBezTo>
                    <a:pt x="23" y="260"/>
                    <a:pt x="23" y="260"/>
                    <a:pt x="23" y="260"/>
                  </a:cubicBezTo>
                  <a:cubicBezTo>
                    <a:pt x="22" y="260"/>
                    <a:pt x="22" y="260"/>
                    <a:pt x="22" y="260"/>
                  </a:cubicBezTo>
                  <a:cubicBezTo>
                    <a:pt x="22" y="260"/>
                    <a:pt x="22" y="260"/>
                    <a:pt x="22" y="260"/>
                  </a:cubicBezTo>
                  <a:cubicBezTo>
                    <a:pt x="21" y="260"/>
                    <a:pt x="21" y="260"/>
                    <a:pt x="21" y="260"/>
                  </a:cubicBezTo>
                  <a:cubicBezTo>
                    <a:pt x="21" y="260"/>
                    <a:pt x="21" y="260"/>
                    <a:pt x="21" y="260"/>
                  </a:cubicBezTo>
                  <a:cubicBezTo>
                    <a:pt x="22" y="262"/>
                    <a:pt x="22" y="262"/>
                    <a:pt x="22" y="262"/>
                  </a:cubicBezTo>
                  <a:cubicBezTo>
                    <a:pt x="22" y="262"/>
                    <a:pt x="22" y="262"/>
                    <a:pt x="22" y="262"/>
                  </a:cubicBezTo>
                  <a:cubicBezTo>
                    <a:pt x="23" y="263"/>
                    <a:pt x="23" y="263"/>
                    <a:pt x="23" y="263"/>
                  </a:cubicBezTo>
                  <a:cubicBezTo>
                    <a:pt x="23" y="264"/>
                    <a:pt x="23" y="264"/>
                    <a:pt x="23" y="264"/>
                  </a:cubicBezTo>
                  <a:cubicBezTo>
                    <a:pt x="24" y="265"/>
                    <a:pt x="24" y="265"/>
                    <a:pt x="24" y="265"/>
                  </a:cubicBezTo>
                  <a:cubicBezTo>
                    <a:pt x="25" y="265"/>
                    <a:pt x="25" y="265"/>
                    <a:pt x="25" y="265"/>
                  </a:cubicBezTo>
                  <a:cubicBezTo>
                    <a:pt x="25" y="263"/>
                    <a:pt x="25" y="263"/>
                    <a:pt x="25" y="263"/>
                  </a:cubicBezTo>
                  <a:cubicBezTo>
                    <a:pt x="25" y="262"/>
                    <a:pt x="25" y="262"/>
                    <a:pt x="25" y="262"/>
                  </a:cubicBezTo>
                  <a:cubicBezTo>
                    <a:pt x="25" y="262"/>
                    <a:pt x="25" y="262"/>
                    <a:pt x="25" y="262"/>
                  </a:cubicBezTo>
                  <a:cubicBezTo>
                    <a:pt x="26" y="262"/>
                    <a:pt x="26" y="262"/>
                    <a:pt x="26" y="262"/>
                  </a:cubicBezTo>
                  <a:cubicBezTo>
                    <a:pt x="26" y="263"/>
                    <a:pt x="26" y="263"/>
                    <a:pt x="26" y="263"/>
                  </a:cubicBezTo>
                  <a:cubicBezTo>
                    <a:pt x="26" y="264"/>
                    <a:pt x="26" y="264"/>
                    <a:pt x="26" y="264"/>
                  </a:cubicBezTo>
                  <a:cubicBezTo>
                    <a:pt x="27" y="263"/>
                    <a:pt x="27" y="263"/>
                    <a:pt x="27" y="263"/>
                  </a:cubicBezTo>
                  <a:cubicBezTo>
                    <a:pt x="28" y="262"/>
                    <a:pt x="28" y="262"/>
                    <a:pt x="28" y="262"/>
                  </a:cubicBezTo>
                  <a:cubicBezTo>
                    <a:pt x="28" y="261"/>
                    <a:pt x="28" y="261"/>
                    <a:pt x="28" y="261"/>
                  </a:cubicBezTo>
                  <a:cubicBezTo>
                    <a:pt x="27" y="261"/>
                    <a:pt x="27" y="261"/>
                    <a:pt x="27" y="261"/>
                  </a:cubicBezTo>
                  <a:cubicBezTo>
                    <a:pt x="25" y="261"/>
                    <a:pt x="25" y="261"/>
                    <a:pt x="25" y="261"/>
                  </a:cubicBezTo>
                  <a:cubicBezTo>
                    <a:pt x="25" y="260"/>
                    <a:pt x="25" y="260"/>
                    <a:pt x="25" y="260"/>
                  </a:cubicBezTo>
                  <a:cubicBezTo>
                    <a:pt x="26" y="260"/>
                    <a:pt x="26" y="260"/>
                    <a:pt x="26" y="260"/>
                  </a:cubicBezTo>
                  <a:cubicBezTo>
                    <a:pt x="28" y="261"/>
                    <a:pt x="28" y="261"/>
                    <a:pt x="28" y="261"/>
                  </a:cubicBezTo>
                  <a:cubicBezTo>
                    <a:pt x="29" y="261"/>
                    <a:pt x="29" y="261"/>
                    <a:pt x="29" y="261"/>
                  </a:cubicBezTo>
                  <a:cubicBezTo>
                    <a:pt x="30" y="262"/>
                    <a:pt x="30" y="262"/>
                    <a:pt x="30" y="262"/>
                  </a:cubicBezTo>
                  <a:cubicBezTo>
                    <a:pt x="30" y="260"/>
                    <a:pt x="30" y="260"/>
                    <a:pt x="30" y="260"/>
                  </a:cubicBezTo>
                  <a:cubicBezTo>
                    <a:pt x="28" y="260"/>
                    <a:pt x="28" y="260"/>
                    <a:pt x="28" y="260"/>
                  </a:cubicBezTo>
                  <a:cubicBezTo>
                    <a:pt x="26" y="260"/>
                    <a:pt x="26" y="260"/>
                    <a:pt x="26" y="260"/>
                  </a:cubicBezTo>
                  <a:cubicBezTo>
                    <a:pt x="26" y="259"/>
                    <a:pt x="26" y="259"/>
                    <a:pt x="26" y="259"/>
                  </a:cubicBezTo>
                  <a:cubicBezTo>
                    <a:pt x="27" y="259"/>
                    <a:pt x="27" y="259"/>
                    <a:pt x="27" y="259"/>
                  </a:cubicBezTo>
                  <a:cubicBezTo>
                    <a:pt x="29" y="260"/>
                    <a:pt x="29" y="260"/>
                    <a:pt x="29" y="260"/>
                  </a:cubicBezTo>
                  <a:cubicBezTo>
                    <a:pt x="31" y="261"/>
                    <a:pt x="31" y="261"/>
                    <a:pt x="31" y="261"/>
                  </a:cubicBezTo>
                  <a:cubicBezTo>
                    <a:pt x="31" y="262"/>
                    <a:pt x="31" y="262"/>
                    <a:pt x="31" y="262"/>
                  </a:cubicBezTo>
                  <a:cubicBezTo>
                    <a:pt x="30" y="263"/>
                    <a:pt x="30" y="263"/>
                    <a:pt x="30" y="263"/>
                  </a:cubicBezTo>
                  <a:cubicBezTo>
                    <a:pt x="30" y="264"/>
                    <a:pt x="30" y="264"/>
                    <a:pt x="30" y="264"/>
                  </a:cubicBezTo>
                  <a:cubicBezTo>
                    <a:pt x="31" y="266"/>
                    <a:pt x="31" y="266"/>
                    <a:pt x="31" y="266"/>
                  </a:cubicBezTo>
                  <a:cubicBezTo>
                    <a:pt x="31" y="267"/>
                    <a:pt x="31" y="267"/>
                    <a:pt x="31" y="267"/>
                  </a:cubicBezTo>
                  <a:cubicBezTo>
                    <a:pt x="30" y="267"/>
                    <a:pt x="30" y="267"/>
                    <a:pt x="30" y="267"/>
                  </a:cubicBezTo>
                  <a:cubicBezTo>
                    <a:pt x="30" y="266"/>
                    <a:pt x="30" y="266"/>
                    <a:pt x="30" y="266"/>
                  </a:cubicBezTo>
                  <a:cubicBezTo>
                    <a:pt x="29" y="264"/>
                    <a:pt x="29" y="264"/>
                    <a:pt x="29" y="264"/>
                  </a:cubicBezTo>
                  <a:cubicBezTo>
                    <a:pt x="29" y="263"/>
                    <a:pt x="29" y="263"/>
                    <a:pt x="29" y="263"/>
                  </a:cubicBezTo>
                  <a:cubicBezTo>
                    <a:pt x="28" y="264"/>
                    <a:pt x="28" y="264"/>
                    <a:pt x="28" y="264"/>
                  </a:cubicBezTo>
                  <a:cubicBezTo>
                    <a:pt x="28" y="265"/>
                    <a:pt x="28" y="265"/>
                    <a:pt x="28" y="265"/>
                  </a:cubicBezTo>
                  <a:cubicBezTo>
                    <a:pt x="29" y="266"/>
                    <a:pt x="29" y="266"/>
                    <a:pt x="29" y="266"/>
                  </a:cubicBezTo>
                  <a:cubicBezTo>
                    <a:pt x="28" y="267"/>
                    <a:pt x="28" y="267"/>
                    <a:pt x="28" y="267"/>
                  </a:cubicBezTo>
                  <a:cubicBezTo>
                    <a:pt x="28" y="266"/>
                    <a:pt x="28" y="266"/>
                    <a:pt x="28" y="266"/>
                  </a:cubicBezTo>
                  <a:cubicBezTo>
                    <a:pt x="27" y="265"/>
                    <a:pt x="27" y="265"/>
                    <a:pt x="27" y="265"/>
                  </a:cubicBezTo>
                  <a:cubicBezTo>
                    <a:pt x="27" y="265"/>
                    <a:pt x="27" y="265"/>
                    <a:pt x="27" y="265"/>
                  </a:cubicBezTo>
                  <a:cubicBezTo>
                    <a:pt x="26" y="266"/>
                    <a:pt x="26" y="266"/>
                    <a:pt x="26" y="266"/>
                  </a:cubicBezTo>
                  <a:cubicBezTo>
                    <a:pt x="24" y="266"/>
                    <a:pt x="24" y="266"/>
                    <a:pt x="24" y="266"/>
                  </a:cubicBezTo>
                  <a:cubicBezTo>
                    <a:pt x="23" y="266"/>
                    <a:pt x="23" y="266"/>
                    <a:pt x="23" y="266"/>
                  </a:cubicBezTo>
                  <a:cubicBezTo>
                    <a:pt x="24" y="267"/>
                    <a:pt x="24" y="267"/>
                    <a:pt x="24" y="267"/>
                  </a:cubicBezTo>
                  <a:cubicBezTo>
                    <a:pt x="24" y="269"/>
                    <a:pt x="24" y="269"/>
                    <a:pt x="24" y="269"/>
                  </a:cubicBezTo>
                  <a:cubicBezTo>
                    <a:pt x="25" y="269"/>
                    <a:pt x="25" y="269"/>
                    <a:pt x="25" y="269"/>
                  </a:cubicBezTo>
                  <a:cubicBezTo>
                    <a:pt x="25" y="270"/>
                    <a:pt x="25" y="270"/>
                    <a:pt x="25" y="270"/>
                  </a:cubicBezTo>
                  <a:cubicBezTo>
                    <a:pt x="25" y="271"/>
                    <a:pt x="25" y="271"/>
                    <a:pt x="25" y="271"/>
                  </a:cubicBezTo>
                  <a:cubicBezTo>
                    <a:pt x="25" y="271"/>
                    <a:pt x="25" y="271"/>
                    <a:pt x="25" y="271"/>
                  </a:cubicBezTo>
                  <a:cubicBezTo>
                    <a:pt x="26" y="271"/>
                    <a:pt x="26" y="271"/>
                    <a:pt x="26" y="271"/>
                  </a:cubicBezTo>
                  <a:cubicBezTo>
                    <a:pt x="26" y="270"/>
                    <a:pt x="26" y="270"/>
                    <a:pt x="26" y="270"/>
                  </a:cubicBezTo>
                  <a:cubicBezTo>
                    <a:pt x="27" y="271"/>
                    <a:pt x="27" y="271"/>
                    <a:pt x="27" y="271"/>
                  </a:cubicBezTo>
                  <a:cubicBezTo>
                    <a:pt x="28" y="271"/>
                    <a:pt x="28" y="271"/>
                    <a:pt x="28" y="271"/>
                  </a:cubicBezTo>
                  <a:cubicBezTo>
                    <a:pt x="28" y="272"/>
                    <a:pt x="28" y="272"/>
                    <a:pt x="28" y="272"/>
                  </a:cubicBezTo>
                  <a:cubicBezTo>
                    <a:pt x="27" y="272"/>
                    <a:pt x="27" y="272"/>
                    <a:pt x="27" y="272"/>
                  </a:cubicBezTo>
                  <a:cubicBezTo>
                    <a:pt x="26" y="273"/>
                    <a:pt x="26" y="273"/>
                    <a:pt x="26" y="273"/>
                  </a:cubicBezTo>
                  <a:cubicBezTo>
                    <a:pt x="26" y="273"/>
                    <a:pt x="26" y="273"/>
                    <a:pt x="26" y="273"/>
                  </a:cubicBezTo>
                  <a:cubicBezTo>
                    <a:pt x="28" y="273"/>
                    <a:pt x="28" y="273"/>
                    <a:pt x="28" y="273"/>
                  </a:cubicBezTo>
                  <a:cubicBezTo>
                    <a:pt x="29" y="274"/>
                    <a:pt x="29" y="274"/>
                    <a:pt x="29" y="274"/>
                  </a:cubicBezTo>
                  <a:cubicBezTo>
                    <a:pt x="30" y="274"/>
                    <a:pt x="30" y="274"/>
                    <a:pt x="30" y="274"/>
                  </a:cubicBezTo>
                  <a:cubicBezTo>
                    <a:pt x="31" y="273"/>
                    <a:pt x="31" y="273"/>
                    <a:pt x="31" y="273"/>
                  </a:cubicBezTo>
                  <a:cubicBezTo>
                    <a:pt x="30" y="272"/>
                    <a:pt x="30" y="272"/>
                    <a:pt x="30" y="272"/>
                  </a:cubicBezTo>
                  <a:cubicBezTo>
                    <a:pt x="30" y="271"/>
                    <a:pt x="30" y="271"/>
                    <a:pt x="30" y="271"/>
                  </a:cubicBezTo>
                  <a:cubicBezTo>
                    <a:pt x="30" y="270"/>
                    <a:pt x="30" y="270"/>
                    <a:pt x="30" y="270"/>
                  </a:cubicBezTo>
                  <a:cubicBezTo>
                    <a:pt x="30" y="270"/>
                    <a:pt x="30" y="270"/>
                    <a:pt x="30" y="270"/>
                  </a:cubicBezTo>
                  <a:cubicBezTo>
                    <a:pt x="29" y="270"/>
                    <a:pt x="29" y="270"/>
                    <a:pt x="29" y="270"/>
                  </a:cubicBezTo>
                  <a:cubicBezTo>
                    <a:pt x="29" y="270"/>
                    <a:pt x="29" y="270"/>
                    <a:pt x="29" y="270"/>
                  </a:cubicBezTo>
                  <a:cubicBezTo>
                    <a:pt x="30" y="269"/>
                    <a:pt x="30" y="269"/>
                    <a:pt x="30" y="269"/>
                  </a:cubicBezTo>
                  <a:cubicBezTo>
                    <a:pt x="30" y="269"/>
                    <a:pt x="30" y="269"/>
                    <a:pt x="30" y="269"/>
                  </a:cubicBezTo>
                  <a:cubicBezTo>
                    <a:pt x="30" y="268"/>
                    <a:pt x="30" y="268"/>
                    <a:pt x="30" y="268"/>
                  </a:cubicBezTo>
                  <a:cubicBezTo>
                    <a:pt x="32" y="269"/>
                    <a:pt x="32" y="269"/>
                    <a:pt x="32" y="269"/>
                  </a:cubicBezTo>
                  <a:cubicBezTo>
                    <a:pt x="32" y="269"/>
                    <a:pt x="32" y="269"/>
                    <a:pt x="32" y="269"/>
                  </a:cubicBezTo>
                  <a:cubicBezTo>
                    <a:pt x="32" y="269"/>
                    <a:pt x="32" y="269"/>
                    <a:pt x="32" y="269"/>
                  </a:cubicBezTo>
                  <a:cubicBezTo>
                    <a:pt x="33" y="269"/>
                    <a:pt x="33" y="269"/>
                    <a:pt x="33" y="269"/>
                  </a:cubicBezTo>
                  <a:cubicBezTo>
                    <a:pt x="33" y="269"/>
                    <a:pt x="33" y="269"/>
                    <a:pt x="33" y="269"/>
                  </a:cubicBezTo>
                  <a:cubicBezTo>
                    <a:pt x="35" y="269"/>
                    <a:pt x="35" y="269"/>
                    <a:pt x="35" y="269"/>
                  </a:cubicBezTo>
                  <a:cubicBezTo>
                    <a:pt x="36" y="269"/>
                    <a:pt x="36" y="269"/>
                    <a:pt x="36" y="269"/>
                  </a:cubicBezTo>
                  <a:cubicBezTo>
                    <a:pt x="37" y="269"/>
                    <a:pt x="37" y="269"/>
                    <a:pt x="37" y="269"/>
                  </a:cubicBezTo>
                  <a:cubicBezTo>
                    <a:pt x="38" y="269"/>
                    <a:pt x="38" y="269"/>
                    <a:pt x="38" y="269"/>
                  </a:cubicBezTo>
                  <a:cubicBezTo>
                    <a:pt x="38" y="269"/>
                    <a:pt x="38" y="269"/>
                    <a:pt x="38" y="269"/>
                  </a:cubicBezTo>
                  <a:cubicBezTo>
                    <a:pt x="37" y="270"/>
                    <a:pt x="37" y="270"/>
                    <a:pt x="37" y="270"/>
                  </a:cubicBezTo>
                  <a:cubicBezTo>
                    <a:pt x="37" y="270"/>
                    <a:pt x="37" y="270"/>
                    <a:pt x="37" y="270"/>
                  </a:cubicBezTo>
                  <a:cubicBezTo>
                    <a:pt x="36" y="270"/>
                    <a:pt x="36" y="270"/>
                    <a:pt x="36" y="270"/>
                  </a:cubicBezTo>
                  <a:cubicBezTo>
                    <a:pt x="35" y="270"/>
                    <a:pt x="35" y="270"/>
                    <a:pt x="35" y="270"/>
                  </a:cubicBezTo>
                  <a:cubicBezTo>
                    <a:pt x="35" y="270"/>
                    <a:pt x="35" y="270"/>
                    <a:pt x="35" y="270"/>
                  </a:cubicBezTo>
                  <a:cubicBezTo>
                    <a:pt x="33" y="272"/>
                    <a:pt x="33" y="272"/>
                    <a:pt x="33" y="272"/>
                  </a:cubicBezTo>
                  <a:cubicBezTo>
                    <a:pt x="32" y="272"/>
                    <a:pt x="32" y="272"/>
                    <a:pt x="32" y="272"/>
                  </a:cubicBezTo>
                  <a:cubicBezTo>
                    <a:pt x="32" y="272"/>
                    <a:pt x="32" y="272"/>
                    <a:pt x="32" y="272"/>
                  </a:cubicBezTo>
                  <a:cubicBezTo>
                    <a:pt x="31" y="272"/>
                    <a:pt x="31" y="272"/>
                    <a:pt x="31" y="272"/>
                  </a:cubicBezTo>
                  <a:cubicBezTo>
                    <a:pt x="31" y="273"/>
                    <a:pt x="31" y="273"/>
                    <a:pt x="31" y="273"/>
                  </a:cubicBezTo>
                  <a:cubicBezTo>
                    <a:pt x="31" y="274"/>
                    <a:pt x="31" y="274"/>
                    <a:pt x="31" y="274"/>
                  </a:cubicBezTo>
                  <a:cubicBezTo>
                    <a:pt x="30" y="274"/>
                    <a:pt x="30" y="274"/>
                    <a:pt x="30" y="274"/>
                  </a:cubicBezTo>
                  <a:cubicBezTo>
                    <a:pt x="30" y="275"/>
                    <a:pt x="30" y="275"/>
                    <a:pt x="30" y="275"/>
                  </a:cubicBezTo>
                  <a:cubicBezTo>
                    <a:pt x="31" y="275"/>
                    <a:pt x="31" y="275"/>
                    <a:pt x="31" y="275"/>
                  </a:cubicBezTo>
                  <a:cubicBezTo>
                    <a:pt x="30" y="276"/>
                    <a:pt x="30" y="276"/>
                    <a:pt x="30" y="276"/>
                  </a:cubicBezTo>
                  <a:cubicBezTo>
                    <a:pt x="30" y="276"/>
                    <a:pt x="30" y="276"/>
                    <a:pt x="30" y="276"/>
                  </a:cubicBezTo>
                  <a:cubicBezTo>
                    <a:pt x="32" y="277"/>
                    <a:pt x="32" y="277"/>
                    <a:pt x="32" y="277"/>
                  </a:cubicBezTo>
                  <a:cubicBezTo>
                    <a:pt x="34" y="278"/>
                    <a:pt x="34" y="278"/>
                    <a:pt x="34" y="278"/>
                  </a:cubicBezTo>
                  <a:cubicBezTo>
                    <a:pt x="34" y="278"/>
                    <a:pt x="34" y="278"/>
                    <a:pt x="34" y="278"/>
                  </a:cubicBezTo>
                  <a:cubicBezTo>
                    <a:pt x="34" y="278"/>
                    <a:pt x="34" y="278"/>
                    <a:pt x="34" y="278"/>
                  </a:cubicBezTo>
                  <a:cubicBezTo>
                    <a:pt x="34" y="277"/>
                    <a:pt x="34" y="277"/>
                    <a:pt x="34" y="277"/>
                  </a:cubicBezTo>
                  <a:cubicBezTo>
                    <a:pt x="35" y="276"/>
                    <a:pt x="35" y="276"/>
                    <a:pt x="35" y="276"/>
                  </a:cubicBezTo>
                  <a:cubicBezTo>
                    <a:pt x="35" y="276"/>
                    <a:pt x="35" y="276"/>
                    <a:pt x="35" y="276"/>
                  </a:cubicBezTo>
                  <a:cubicBezTo>
                    <a:pt x="36" y="275"/>
                    <a:pt x="36" y="275"/>
                    <a:pt x="36" y="275"/>
                  </a:cubicBezTo>
                  <a:cubicBezTo>
                    <a:pt x="35" y="274"/>
                    <a:pt x="35" y="274"/>
                    <a:pt x="35" y="274"/>
                  </a:cubicBezTo>
                  <a:cubicBezTo>
                    <a:pt x="36" y="274"/>
                    <a:pt x="36" y="274"/>
                    <a:pt x="36" y="274"/>
                  </a:cubicBezTo>
                  <a:cubicBezTo>
                    <a:pt x="37" y="273"/>
                    <a:pt x="37" y="273"/>
                    <a:pt x="37" y="273"/>
                  </a:cubicBezTo>
                  <a:cubicBezTo>
                    <a:pt x="38" y="271"/>
                    <a:pt x="38" y="271"/>
                    <a:pt x="38" y="271"/>
                  </a:cubicBezTo>
                  <a:cubicBezTo>
                    <a:pt x="39" y="271"/>
                    <a:pt x="39" y="271"/>
                    <a:pt x="39" y="271"/>
                  </a:cubicBezTo>
                  <a:cubicBezTo>
                    <a:pt x="39" y="271"/>
                    <a:pt x="39" y="271"/>
                    <a:pt x="39" y="271"/>
                  </a:cubicBezTo>
                  <a:cubicBezTo>
                    <a:pt x="40" y="271"/>
                    <a:pt x="40" y="271"/>
                    <a:pt x="40" y="271"/>
                  </a:cubicBezTo>
                  <a:cubicBezTo>
                    <a:pt x="41" y="271"/>
                    <a:pt x="41" y="271"/>
                    <a:pt x="41" y="271"/>
                  </a:cubicBezTo>
                  <a:cubicBezTo>
                    <a:pt x="41" y="272"/>
                    <a:pt x="41" y="272"/>
                    <a:pt x="41" y="272"/>
                  </a:cubicBezTo>
                  <a:cubicBezTo>
                    <a:pt x="40" y="272"/>
                    <a:pt x="40" y="272"/>
                    <a:pt x="40" y="272"/>
                  </a:cubicBezTo>
                  <a:cubicBezTo>
                    <a:pt x="40" y="273"/>
                    <a:pt x="40" y="273"/>
                    <a:pt x="40" y="273"/>
                  </a:cubicBezTo>
                  <a:cubicBezTo>
                    <a:pt x="39" y="274"/>
                    <a:pt x="39" y="274"/>
                    <a:pt x="39" y="274"/>
                  </a:cubicBezTo>
                  <a:cubicBezTo>
                    <a:pt x="38" y="275"/>
                    <a:pt x="38" y="275"/>
                    <a:pt x="38" y="275"/>
                  </a:cubicBezTo>
                  <a:cubicBezTo>
                    <a:pt x="38" y="276"/>
                    <a:pt x="38" y="276"/>
                    <a:pt x="38" y="276"/>
                  </a:cubicBezTo>
                  <a:cubicBezTo>
                    <a:pt x="39" y="277"/>
                    <a:pt x="39" y="277"/>
                    <a:pt x="39" y="277"/>
                  </a:cubicBezTo>
                  <a:cubicBezTo>
                    <a:pt x="38" y="278"/>
                    <a:pt x="38" y="278"/>
                    <a:pt x="38" y="278"/>
                  </a:cubicBezTo>
                  <a:cubicBezTo>
                    <a:pt x="37" y="278"/>
                    <a:pt x="37" y="278"/>
                    <a:pt x="37" y="278"/>
                  </a:cubicBezTo>
                  <a:cubicBezTo>
                    <a:pt x="37" y="278"/>
                    <a:pt x="37" y="278"/>
                    <a:pt x="37" y="278"/>
                  </a:cubicBezTo>
                  <a:cubicBezTo>
                    <a:pt x="38" y="277"/>
                    <a:pt x="38" y="277"/>
                    <a:pt x="38" y="277"/>
                  </a:cubicBezTo>
                  <a:cubicBezTo>
                    <a:pt x="38" y="276"/>
                    <a:pt x="38" y="276"/>
                    <a:pt x="38" y="276"/>
                  </a:cubicBezTo>
                  <a:cubicBezTo>
                    <a:pt x="37" y="276"/>
                    <a:pt x="37" y="276"/>
                    <a:pt x="37" y="276"/>
                  </a:cubicBezTo>
                  <a:cubicBezTo>
                    <a:pt x="37" y="276"/>
                    <a:pt x="37" y="276"/>
                    <a:pt x="37" y="276"/>
                  </a:cubicBezTo>
                  <a:cubicBezTo>
                    <a:pt x="36" y="277"/>
                    <a:pt x="36" y="277"/>
                    <a:pt x="36" y="277"/>
                  </a:cubicBezTo>
                  <a:cubicBezTo>
                    <a:pt x="36" y="277"/>
                    <a:pt x="36" y="277"/>
                    <a:pt x="36" y="277"/>
                  </a:cubicBezTo>
                  <a:cubicBezTo>
                    <a:pt x="35" y="277"/>
                    <a:pt x="35" y="277"/>
                    <a:pt x="35" y="277"/>
                  </a:cubicBezTo>
                  <a:cubicBezTo>
                    <a:pt x="35" y="277"/>
                    <a:pt x="35" y="277"/>
                    <a:pt x="35" y="277"/>
                  </a:cubicBezTo>
                  <a:cubicBezTo>
                    <a:pt x="35" y="278"/>
                    <a:pt x="35" y="278"/>
                    <a:pt x="35" y="278"/>
                  </a:cubicBezTo>
                  <a:cubicBezTo>
                    <a:pt x="37" y="280"/>
                    <a:pt x="37" y="280"/>
                    <a:pt x="37" y="280"/>
                  </a:cubicBezTo>
                  <a:cubicBezTo>
                    <a:pt x="39" y="281"/>
                    <a:pt x="39" y="281"/>
                    <a:pt x="39" y="281"/>
                  </a:cubicBezTo>
                  <a:cubicBezTo>
                    <a:pt x="40" y="281"/>
                    <a:pt x="40" y="281"/>
                    <a:pt x="40" y="281"/>
                  </a:cubicBezTo>
                  <a:cubicBezTo>
                    <a:pt x="41" y="281"/>
                    <a:pt x="41" y="281"/>
                    <a:pt x="41" y="281"/>
                  </a:cubicBezTo>
                  <a:cubicBezTo>
                    <a:pt x="42" y="282"/>
                    <a:pt x="42" y="282"/>
                    <a:pt x="42" y="282"/>
                  </a:cubicBezTo>
                  <a:cubicBezTo>
                    <a:pt x="43" y="281"/>
                    <a:pt x="43" y="281"/>
                    <a:pt x="43" y="281"/>
                  </a:cubicBezTo>
                  <a:cubicBezTo>
                    <a:pt x="43" y="280"/>
                    <a:pt x="43" y="280"/>
                    <a:pt x="43" y="280"/>
                  </a:cubicBezTo>
                  <a:cubicBezTo>
                    <a:pt x="43" y="278"/>
                    <a:pt x="43" y="278"/>
                    <a:pt x="43" y="278"/>
                  </a:cubicBezTo>
                  <a:cubicBezTo>
                    <a:pt x="43" y="277"/>
                    <a:pt x="43" y="277"/>
                    <a:pt x="43" y="277"/>
                  </a:cubicBezTo>
                  <a:cubicBezTo>
                    <a:pt x="43" y="276"/>
                    <a:pt x="43" y="276"/>
                    <a:pt x="43" y="276"/>
                  </a:cubicBezTo>
                  <a:cubicBezTo>
                    <a:pt x="43" y="274"/>
                    <a:pt x="43" y="274"/>
                    <a:pt x="43" y="274"/>
                  </a:cubicBezTo>
                  <a:cubicBezTo>
                    <a:pt x="43" y="272"/>
                    <a:pt x="43" y="272"/>
                    <a:pt x="43" y="272"/>
                  </a:cubicBezTo>
                  <a:cubicBezTo>
                    <a:pt x="43" y="271"/>
                    <a:pt x="43" y="271"/>
                    <a:pt x="43" y="271"/>
                  </a:cubicBezTo>
                  <a:cubicBezTo>
                    <a:pt x="43" y="270"/>
                    <a:pt x="43" y="270"/>
                    <a:pt x="43" y="270"/>
                  </a:cubicBezTo>
                  <a:cubicBezTo>
                    <a:pt x="44" y="269"/>
                    <a:pt x="44" y="269"/>
                    <a:pt x="44" y="269"/>
                  </a:cubicBezTo>
                  <a:cubicBezTo>
                    <a:pt x="46" y="268"/>
                    <a:pt x="46" y="268"/>
                    <a:pt x="46" y="268"/>
                  </a:cubicBezTo>
                  <a:cubicBezTo>
                    <a:pt x="47" y="267"/>
                    <a:pt x="47" y="267"/>
                    <a:pt x="47" y="267"/>
                  </a:cubicBezTo>
                  <a:cubicBezTo>
                    <a:pt x="48" y="267"/>
                    <a:pt x="48" y="267"/>
                    <a:pt x="48" y="267"/>
                  </a:cubicBezTo>
                  <a:cubicBezTo>
                    <a:pt x="49" y="267"/>
                    <a:pt x="49" y="267"/>
                    <a:pt x="49" y="267"/>
                  </a:cubicBezTo>
                  <a:cubicBezTo>
                    <a:pt x="48" y="265"/>
                    <a:pt x="48" y="265"/>
                    <a:pt x="48" y="265"/>
                  </a:cubicBezTo>
                  <a:cubicBezTo>
                    <a:pt x="49" y="265"/>
                    <a:pt x="49" y="265"/>
                    <a:pt x="49" y="265"/>
                  </a:cubicBezTo>
                  <a:cubicBezTo>
                    <a:pt x="51" y="264"/>
                    <a:pt x="51" y="264"/>
                    <a:pt x="51" y="264"/>
                  </a:cubicBezTo>
                  <a:cubicBezTo>
                    <a:pt x="52" y="265"/>
                    <a:pt x="52" y="265"/>
                    <a:pt x="52" y="265"/>
                  </a:cubicBezTo>
                  <a:cubicBezTo>
                    <a:pt x="53" y="265"/>
                    <a:pt x="53" y="265"/>
                    <a:pt x="53" y="265"/>
                  </a:cubicBezTo>
                  <a:cubicBezTo>
                    <a:pt x="53" y="265"/>
                    <a:pt x="53" y="265"/>
                    <a:pt x="53" y="265"/>
                  </a:cubicBezTo>
                  <a:close/>
                  <a:moveTo>
                    <a:pt x="66" y="298"/>
                  </a:moveTo>
                  <a:cubicBezTo>
                    <a:pt x="66" y="299"/>
                    <a:pt x="66" y="299"/>
                    <a:pt x="66" y="299"/>
                  </a:cubicBezTo>
                  <a:cubicBezTo>
                    <a:pt x="67" y="298"/>
                    <a:pt x="67" y="298"/>
                    <a:pt x="67" y="298"/>
                  </a:cubicBezTo>
                  <a:cubicBezTo>
                    <a:pt x="66" y="298"/>
                    <a:pt x="66" y="298"/>
                    <a:pt x="66" y="298"/>
                  </a:cubicBezTo>
                  <a:cubicBezTo>
                    <a:pt x="66" y="298"/>
                    <a:pt x="66" y="298"/>
                    <a:pt x="66" y="298"/>
                  </a:cubicBezTo>
                  <a:close/>
                  <a:moveTo>
                    <a:pt x="9" y="184"/>
                  </a:moveTo>
                  <a:cubicBezTo>
                    <a:pt x="8" y="184"/>
                    <a:pt x="8" y="184"/>
                    <a:pt x="8" y="184"/>
                  </a:cubicBezTo>
                  <a:cubicBezTo>
                    <a:pt x="7" y="184"/>
                    <a:pt x="7" y="184"/>
                    <a:pt x="7" y="184"/>
                  </a:cubicBezTo>
                  <a:cubicBezTo>
                    <a:pt x="7" y="184"/>
                    <a:pt x="7" y="184"/>
                    <a:pt x="7" y="184"/>
                  </a:cubicBezTo>
                  <a:cubicBezTo>
                    <a:pt x="8" y="186"/>
                    <a:pt x="8" y="186"/>
                    <a:pt x="8" y="186"/>
                  </a:cubicBezTo>
                  <a:cubicBezTo>
                    <a:pt x="8" y="186"/>
                    <a:pt x="8" y="186"/>
                    <a:pt x="8" y="186"/>
                  </a:cubicBezTo>
                  <a:cubicBezTo>
                    <a:pt x="9" y="188"/>
                    <a:pt x="9" y="188"/>
                    <a:pt x="9" y="188"/>
                  </a:cubicBezTo>
                  <a:cubicBezTo>
                    <a:pt x="9" y="188"/>
                    <a:pt x="9" y="188"/>
                    <a:pt x="9" y="188"/>
                  </a:cubicBezTo>
                  <a:cubicBezTo>
                    <a:pt x="8" y="187"/>
                    <a:pt x="8" y="187"/>
                    <a:pt x="8" y="187"/>
                  </a:cubicBezTo>
                  <a:cubicBezTo>
                    <a:pt x="7" y="188"/>
                    <a:pt x="7" y="188"/>
                    <a:pt x="7" y="188"/>
                  </a:cubicBezTo>
                  <a:cubicBezTo>
                    <a:pt x="7" y="190"/>
                    <a:pt x="7" y="190"/>
                    <a:pt x="7" y="190"/>
                  </a:cubicBezTo>
                  <a:cubicBezTo>
                    <a:pt x="7" y="190"/>
                    <a:pt x="7" y="190"/>
                    <a:pt x="7" y="190"/>
                  </a:cubicBezTo>
                  <a:cubicBezTo>
                    <a:pt x="5" y="190"/>
                    <a:pt x="5" y="190"/>
                    <a:pt x="5" y="190"/>
                  </a:cubicBezTo>
                  <a:cubicBezTo>
                    <a:pt x="4" y="190"/>
                    <a:pt x="4" y="190"/>
                    <a:pt x="4" y="190"/>
                  </a:cubicBezTo>
                  <a:cubicBezTo>
                    <a:pt x="4" y="188"/>
                    <a:pt x="4" y="188"/>
                    <a:pt x="4" y="188"/>
                  </a:cubicBezTo>
                  <a:cubicBezTo>
                    <a:pt x="4" y="184"/>
                    <a:pt x="4" y="184"/>
                    <a:pt x="4" y="184"/>
                  </a:cubicBezTo>
                  <a:cubicBezTo>
                    <a:pt x="4" y="183"/>
                    <a:pt x="4" y="183"/>
                    <a:pt x="4" y="183"/>
                  </a:cubicBezTo>
                  <a:cubicBezTo>
                    <a:pt x="3" y="183"/>
                    <a:pt x="3" y="183"/>
                    <a:pt x="3" y="183"/>
                  </a:cubicBezTo>
                  <a:cubicBezTo>
                    <a:pt x="3" y="182"/>
                    <a:pt x="3" y="182"/>
                    <a:pt x="3" y="182"/>
                  </a:cubicBezTo>
                  <a:cubicBezTo>
                    <a:pt x="3" y="181"/>
                    <a:pt x="3" y="181"/>
                    <a:pt x="3" y="181"/>
                  </a:cubicBezTo>
                  <a:cubicBezTo>
                    <a:pt x="4" y="180"/>
                    <a:pt x="4" y="180"/>
                    <a:pt x="4" y="180"/>
                  </a:cubicBezTo>
                  <a:cubicBezTo>
                    <a:pt x="4" y="179"/>
                    <a:pt x="4" y="179"/>
                    <a:pt x="4" y="179"/>
                  </a:cubicBezTo>
                  <a:cubicBezTo>
                    <a:pt x="4" y="179"/>
                    <a:pt x="4" y="179"/>
                    <a:pt x="4" y="179"/>
                  </a:cubicBezTo>
                  <a:cubicBezTo>
                    <a:pt x="4" y="178"/>
                    <a:pt x="4" y="178"/>
                    <a:pt x="4" y="178"/>
                  </a:cubicBezTo>
                  <a:cubicBezTo>
                    <a:pt x="5" y="177"/>
                    <a:pt x="5" y="177"/>
                    <a:pt x="5" y="177"/>
                  </a:cubicBezTo>
                  <a:cubicBezTo>
                    <a:pt x="6" y="177"/>
                    <a:pt x="6" y="177"/>
                    <a:pt x="6" y="177"/>
                  </a:cubicBezTo>
                  <a:cubicBezTo>
                    <a:pt x="7" y="178"/>
                    <a:pt x="7" y="178"/>
                    <a:pt x="7" y="178"/>
                  </a:cubicBezTo>
                  <a:cubicBezTo>
                    <a:pt x="8" y="179"/>
                    <a:pt x="8" y="179"/>
                    <a:pt x="8" y="179"/>
                  </a:cubicBezTo>
                  <a:cubicBezTo>
                    <a:pt x="8" y="181"/>
                    <a:pt x="8" y="181"/>
                    <a:pt x="8" y="181"/>
                  </a:cubicBezTo>
                  <a:cubicBezTo>
                    <a:pt x="8" y="181"/>
                    <a:pt x="8" y="181"/>
                    <a:pt x="8" y="181"/>
                  </a:cubicBezTo>
                  <a:cubicBezTo>
                    <a:pt x="8" y="183"/>
                    <a:pt x="8" y="183"/>
                    <a:pt x="8" y="183"/>
                  </a:cubicBezTo>
                  <a:cubicBezTo>
                    <a:pt x="7" y="182"/>
                    <a:pt x="7" y="182"/>
                    <a:pt x="7" y="182"/>
                  </a:cubicBezTo>
                  <a:cubicBezTo>
                    <a:pt x="8" y="183"/>
                    <a:pt x="8" y="183"/>
                    <a:pt x="8" y="183"/>
                  </a:cubicBezTo>
                  <a:cubicBezTo>
                    <a:pt x="9" y="184"/>
                    <a:pt x="9" y="184"/>
                    <a:pt x="9" y="184"/>
                  </a:cubicBezTo>
                  <a:cubicBezTo>
                    <a:pt x="9" y="184"/>
                    <a:pt x="9" y="184"/>
                    <a:pt x="9" y="184"/>
                  </a:cubicBezTo>
                  <a:close/>
                  <a:moveTo>
                    <a:pt x="10" y="181"/>
                  </a:moveTo>
                  <a:cubicBezTo>
                    <a:pt x="11" y="181"/>
                    <a:pt x="11" y="181"/>
                    <a:pt x="11" y="181"/>
                  </a:cubicBezTo>
                  <a:cubicBezTo>
                    <a:pt x="11" y="181"/>
                    <a:pt x="11" y="181"/>
                    <a:pt x="11" y="181"/>
                  </a:cubicBezTo>
                  <a:cubicBezTo>
                    <a:pt x="11" y="182"/>
                    <a:pt x="11" y="182"/>
                    <a:pt x="11" y="182"/>
                  </a:cubicBezTo>
                  <a:cubicBezTo>
                    <a:pt x="10" y="181"/>
                    <a:pt x="10" y="181"/>
                    <a:pt x="10" y="181"/>
                  </a:cubicBezTo>
                  <a:close/>
                  <a:moveTo>
                    <a:pt x="2" y="193"/>
                  </a:moveTo>
                  <a:cubicBezTo>
                    <a:pt x="3" y="192"/>
                    <a:pt x="3" y="192"/>
                    <a:pt x="3" y="192"/>
                  </a:cubicBezTo>
                  <a:cubicBezTo>
                    <a:pt x="4" y="192"/>
                    <a:pt x="4" y="192"/>
                    <a:pt x="4" y="192"/>
                  </a:cubicBezTo>
                  <a:cubicBezTo>
                    <a:pt x="5" y="193"/>
                    <a:pt x="5" y="193"/>
                    <a:pt x="5" y="193"/>
                  </a:cubicBezTo>
                  <a:cubicBezTo>
                    <a:pt x="3" y="194"/>
                    <a:pt x="3" y="194"/>
                    <a:pt x="3" y="194"/>
                  </a:cubicBezTo>
                  <a:cubicBezTo>
                    <a:pt x="2" y="193"/>
                    <a:pt x="2" y="193"/>
                    <a:pt x="2" y="193"/>
                  </a:cubicBezTo>
                  <a:close/>
                  <a:moveTo>
                    <a:pt x="11" y="194"/>
                  </a:moveTo>
                  <a:cubicBezTo>
                    <a:pt x="12" y="194"/>
                    <a:pt x="12" y="194"/>
                    <a:pt x="12" y="194"/>
                  </a:cubicBezTo>
                  <a:cubicBezTo>
                    <a:pt x="12" y="194"/>
                    <a:pt x="12" y="194"/>
                    <a:pt x="12" y="194"/>
                  </a:cubicBezTo>
                  <a:cubicBezTo>
                    <a:pt x="11" y="195"/>
                    <a:pt x="11" y="195"/>
                    <a:pt x="11" y="195"/>
                  </a:cubicBezTo>
                  <a:cubicBezTo>
                    <a:pt x="11" y="194"/>
                    <a:pt x="11" y="194"/>
                    <a:pt x="11" y="194"/>
                  </a:cubicBezTo>
                  <a:close/>
                  <a:moveTo>
                    <a:pt x="9" y="194"/>
                  </a:moveTo>
                  <a:cubicBezTo>
                    <a:pt x="10" y="194"/>
                    <a:pt x="10" y="194"/>
                    <a:pt x="10" y="194"/>
                  </a:cubicBezTo>
                  <a:cubicBezTo>
                    <a:pt x="10" y="196"/>
                    <a:pt x="10" y="196"/>
                    <a:pt x="10" y="196"/>
                  </a:cubicBezTo>
                  <a:cubicBezTo>
                    <a:pt x="9" y="196"/>
                    <a:pt x="9" y="196"/>
                    <a:pt x="9" y="196"/>
                  </a:cubicBezTo>
                  <a:cubicBezTo>
                    <a:pt x="9" y="195"/>
                    <a:pt x="9" y="195"/>
                    <a:pt x="9" y="195"/>
                  </a:cubicBezTo>
                  <a:cubicBezTo>
                    <a:pt x="8" y="195"/>
                    <a:pt x="8" y="195"/>
                    <a:pt x="8" y="195"/>
                  </a:cubicBezTo>
                  <a:cubicBezTo>
                    <a:pt x="9" y="194"/>
                    <a:pt x="9" y="194"/>
                    <a:pt x="9" y="194"/>
                  </a:cubicBezTo>
                  <a:close/>
                  <a:moveTo>
                    <a:pt x="6" y="194"/>
                  </a:moveTo>
                  <a:cubicBezTo>
                    <a:pt x="7" y="193"/>
                    <a:pt x="7" y="193"/>
                    <a:pt x="7" y="193"/>
                  </a:cubicBezTo>
                  <a:cubicBezTo>
                    <a:pt x="8" y="194"/>
                    <a:pt x="8" y="194"/>
                    <a:pt x="8" y="194"/>
                  </a:cubicBezTo>
                  <a:cubicBezTo>
                    <a:pt x="7" y="194"/>
                    <a:pt x="7" y="194"/>
                    <a:pt x="7" y="194"/>
                  </a:cubicBezTo>
                  <a:cubicBezTo>
                    <a:pt x="6" y="194"/>
                    <a:pt x="6" y="194"/>
                    <a:pt x="6" y="194"/>
                  </a:cubicBezTo>
                  <a:close/>
                  <a:moveTo>
                    <a:pt x="7" y="196"/>
                  </a:moveTo>
                  <a:cubicBezTo>
                    <a:pt x="7" y="196"/>
                    <a:pt x="7" y="196"/>
                    <a:pt x="7" y="196"/>
                  </a:cubicBezTo>
                  <a:cubicBezTo>
                    <a:pt x="8" y="196"/>
                    <a:pt x="8" y="196"/>
                    <a:pt x="8" y="196"/>
                  </a:cubicBezTo>
                  <a:cubicBezTo>
                    <a:pt x="7" y="197"/>
                    <a:pt x="7" y="197"/>
                    <a:pt x="7" y="197"/>
                  </a:cubicBezTo>
                  <a:cubicBezTo>
                    <a:pt x="7" y="196"/>
                    <a:pt x="7" y="196"/>
                    <a:pt x="7" y="196"/>
                  </a:cubicBezTo>
                  <a:close/>
                  <a:moveTo>
                    <a:pt x="5" y="198"/>
                  </a:moveTo>
                  <a:cubicBezTo>
                    <a:pt x="6" y="197"/>
                    <a:pt x="6" y="197"/>
                    <a:pt x="6" y="197"/>
                  </a:cubicBezTo>
                  <a:cubicBezTo>
                    <a:pt x="6" y="197"/>
                    <a:pt x="6" y="197"/>
                    <a:pt x="6" y="197"/>
                  </a:cubicBezTo>
                  <a:cubicBezTo>
                    <a:pt x="7" y="198"/>
                    <a:pt x="7" y="198"/>
                    <a:pt x="7" y="198"/>
                  </a:cubicBezTo>
                  <a:cubicBezTo>
                    <a:pt x="7" y="198"/>
                    <a:pt x="7" y="198"/>
                    <a:pt x="7" y="198"/>
                  </a:cubicBezTo>
                  <a:cubicBezTo>
                    <a:pt x="6" y="198"/>
                    <a:pt x="6" y="198"/>
                    <a:pt x="6" y="198"/>
                  </a:cubicBezTo>
                  <a:cubicBezTo>
                    <a:pt x="5" y="198"/>
                    <a:pt x="5" y="198"/>
                    <a:pt x="5" y="198"/>
                  </a:cubicBezTo>
                  <a:cubicBezTo>
                    <a:pt x="5" y="198"/>
                    <a:pt x="5" y="198"/>
                    <a:pt x="5" y="198"/>
                  </a:cubicBezTo>
                  <a:close/>
                  <a:moveTo>
                    <a:pt x="4" y="200"/>
                  </a:moveTo>
                  <a:cubicBezTo>
                    <a:pt x="5" y="200"/>
                    <a:pt x="5" y="200"/>
                    <a:pt x="5" y="200"/>
                  </a:cubicBezTo>
                  <a:cubicBezTo>
                    <a:pt x="4" y="201"/>
                    <a:pt x="4" y="201"/>
                    <a:pt x="4" y="201"/>
                  </a:cubicBezTo>
                  <a:cubicBezTo>
                    <a:pt x="3" y="201"/>
                    <a:pt x="3" y="201"/>
                    <a:pt x="3" y="201"/>
                  </a:cubicBezTo>
                  <a:cubicBezTo>
                    <a:pt x="4" y="200"/>
                    <a:pt x="4" y="200"/>
                    <a:pt x="4" y="200"/>
                  </a:cubicBezTo>
                  <a:close/>
                  <a:moveTo>
                    <a:pt x="10" y="199"/>
                  </a:moveTo>
                  <a:cubicBezTo>
                    <a:pt x="10" y="201"/>
                    <a:pt x="10" y="201"/>
                    <a:pt x="10" y="201"/>
                  </a:cubicBezTo>
                  <a:cubicBezTo>
                    <a:pt x="10" y="201"/>
                    <a:pt x="10" y="201"/>
                    <a:pt x="10" y="201"/>
                  </a:cubicBezTo>
                  <a:cubicBezTo>
                    <a:pt x="10" y="199"/>
                    <a:pt x="10" y="199"/>
                    <a:pt x="10" y="199"/>
                  </a:cubicBezTo>
                  <a:close/>
                  <a:moveTo>
                    <a:pt x="8" y="199"/>
                  </a:moveTo>
                  <a:cubicBezTo>
                    <a:pt x="9" y="198"/>
                    <a:pt x="9" y="198"/>
                    <a:pt x="9" y="198"/>
                  </a:cubicBezTo>
                  <a:cubicBezTo>
                    <a:pt x="9" y="200"/>
                    <a:pt x="9" y="200"/>
                    <a:pt x="9" y="200"/>
                  </a:cubicBezTo>
                  <a:cubicBezTo>
                    <a:pt x="8" y="199"/>
                    <a:pt x="8" y="199"/>
                    <a:pt x="8" y="199"/>
                  </a:cubicBezTo>
                  <a:close/>
                  <a:moveTo>
                    <a:pt x="5" y="209"/>
                  </a:moveTo>
                  <a:cubicBezTo>
                    <a:pt x="6" y="209"/>
                    <a:pt x="6" y="209"/>
                    <a:pt x="6" y="209"/>
                  </a:cubicBezTo>
                  <a:cubicBezTo>
                    <a:pt x="6" y="210"/>
                    <a:pt x="6" y="210"/>
                    <a:pt x="6" y="210"/>
                  </a:cubicBezTo>
                  <a:cubicBezTo>
                    <a:pt x="5" y="210"/>
                    <a:pt x="5" y="210"/>
                    <a:pt x="5" y="210"/>
                  </a:cubicBezTo>
                  <a:cubicBezTo>
                    <a:pt x="5" y="209"/>
                    <a:pt x="5" y="209"/>
                    <a:pt x="5" y="209"/>
                  </a:cubicBezTo>
                  <a:close/>
                  <a:moveTo>
                    <a:pt x="5" y="201"/>
                  </a:moveTo>
                  <a:cubicBezTo>
                    <a:pt x="5" y="200"/>
                    <a:pt x="5" y="200"/>
                    <a:pt x="5" y="200"/>
                  </a:cubicBezTo>
                  <a:cubicBezTo>
                    <a:pt x="5" y="199"/>
                    <a:pt x="5" y="199"/>
                    <a:pt x="5" y="199"/>
                  </a:cubicBezTo>
                  <a:cubicBezTo>
                    <a:pt x="6" y="199"/>
                    <a:pt x="6" y="199"/>
                    <a:pt x="6" y="199"/>
                  </a:cubicBezTo>
                  <a:cubicBezTo>
                    <a:pt x="7" y="200"/>
                    <a:pt x="7" y="200"/>
                    <a:pt x="7" y="200"/>
                  </a:cubicBezTo>
                  <a:cubicBezTo>
                    <a:pt x="6" y="200"/>
                    <a:pt x="6" y="200"/>
                    <a:pt x="6" y="200"/>
                  </a:cubicBezTo>
                  <a:cubicBezTo>
                    <a:pt x="5" y="201"/>
                    <a:pt x="5" y="201"/>
                    <a:pt x="5" y="201"/>
                  </a:cubicBezTo>
                  <a:close/>
                  <a:moveTo>
                    <a:pt x="3" y="203"/>
                  </a:moveTo>
                  <a:cubicBezTo>
                    <a:pt x="1" y="202"/>
                    <a:pt x="1" y="202"/>
                    <a:pt x="1" y="202"/>
                  </a:cubicBezTo>
                  <a:cubicBezTo>
                    <a:pt x="1" y="201"/>
                    <a:pt x="1" y="201"/>
                    <a:pt x="1" y="201"/>
                  </a:cubicBezTo>
                  <a:cubicBezTo>
                    <a:pt x="3" y="201"/>
                    <a:pt x="3" y="201"/>
                    <a:pt x="3" y="201"/>
                  </a:cubicBezTo>
                  <a:cubicBezTo>
                    <a:pt x="3" y="202"/>
                    <a:pt x="3" y="202"/>
                    <a:pt x="3" y="202"/>
                  </a:cubicBezTo>
                  <a:cubicBezTo>
                    <a:pt x="3" y="203"/>
                    <a:pt x="3" y="203"/>
                    <a:pt x="3" y="203"/>
                  </a:cubicBezTo>
                  <a:close/>
                  <a:moveTo>
                    <a:pt x="7" y="207"/>
                  </a:moveTo>
                  <a:cubicBezTo>
                    <a:pt x="8" y="207"/>
                    <a:pt x="8" y="207"/>
                    <a:pt x="8" y="207"/>
                  </a:cubicBezTo>
                  <a:cubicBezTo>
                    <a:pt x="8" y="208"/>
                    <a:pt x="8" y="208"/>
                    <a:pt x="8" y="208"/>
                  </a:cubicBezTo>
                  <a:cubicBezTo>
                    <a:pt x="7" y="207"/>
                    <a:pt x="7" y="207"/>
                    <a:pt x="7" y="207"/>
                  </a:cubicBezTo>
                  <a:close/>
                  <a:moveTo>
                    <a:pt x="9" y="208"/>
                  </a:moveTo>
                  <a:cubicBezTo>
                    <a:pt x="10" y="208"/>
                    <a:pt x="10" y="208"/>
                    <a:pt x="10" y="208"/>
                  </a:cubicBezTo>
                  <a:cubicBezTo>
                    <a:pt x="9" y="209"/>
                    <a:pt x="9" y="209"/>
                    <a:pt x="9" y="209"/>
                  </a:cubicBezTo>
                  <a:cubicBezTo>
                    <a:pt x="9" y="208"/>
                    <a:pt x="9" y="208"/>
                    <a:pt x="9" y="208"/>
                  </a:cubicBezTo>
                  <a:close/>
                  <a:moveTo>
                    <a:pt x="11" y="197"/>
                  </a:moveTo>
                  <a:cubicBezTo>
                    <a:pt x="12" y="197"/>
                    <a:pt x="12" y="197"/>
                    <a:pt x="12" y="197"/>
                  </a:cubicBezTo>
                  <a:cubicBezTo>
                    <a:pt x="13" y="198"/>
                    <a:pt x="13" y="198"/>
                    <a:pt x="13" y="198"/>
                  </a:cubicBezTo>
                  <a:cubicBezTo>
                    <a:pt x="11" y="198"/>
                    <a:pt x="11" y="198"/>
                    <a:pt x="11" y="198"/>
                  </a:cubicBezTo>
                  <a:cubicBezTo>
                    <a:pt x="11" y="197"/>
                    <a:pt x="11" y="197"/>
                    <a:pt x="11" y="197"/>
                  </a:cubicBezTo>
                  <a:close/>
                  <a:moveTo>
                    <a:pt x="13" y="198"/>
                  </a:moveTo>
                  <a:cubicBezTo>
                    <a:pt x="14" y="199"/>
                    <a:pt x="14" y="199"/>
                    <a:pt x="14" y="199"/>
                  </a:cubicBezTo>
                  <a:cubicBezTo>
                    <a:pt x="15" y="199"/>
                    <a:pt x="15" y="199"/>
                    <a:pt x="15" y="199"/>
                  </a:cubicBezTo>
                  <a:cubicBezTo>
                    <a:pt x="16" y="201"/>
                    <a:pt x="16" y="201"/>
                    <a:pt x="16" y="201"/>
                  </a:cubicBezTo>
                  <a:cubicBezTo>
                    <a:pt x="15" y="202"/>
                    <a:pt x="15" y="202"/>
                    <a:pt x="15" y="202"/>
                  </a:cubicBezTo>
                  <a:cubicBezTo>
                    <a:pt x="15" y="202"/>
                    <a:pt x="15" y="202"/>
                    <a:pt x="15" y="202"/>
                  </a:cubicBezTo>
                  <a:cubicBezTo>
                    <a:pt x="14" y="203"/>
                    <a:pt x="14" y="203"/>
                    <a:pt x="14" y="203"/>
                  </a:cubicBezTo>
                  <a:cubicBezTo>
                    <a:pt x="13" y="202"/>
                    <a:pt x="13" y="202"/>
                    <a:pt x="13" y="202"/>
                  </a:cubicBezTo>
                  <a:cubicBezTo>
                    <a:pt x="13" y="202"/>
                    <a:pt x="13" y="202"/>
                    <a:pt x="13" y="202"/>
                  </a:cubicBezTo>
                  <a:cubicBezTo>
                    <a:pt x="12" y="203"/>
                    <a:pt x="12" y="203"/>
                    <a:pt x="12" y="203"/>
                  </a:cubicBezTo>
                  <a:cubicBezTo>
                    <a:pt x="12" y="202"/>
                    <a:pt x="12" y="202"/>
                    <a:pt x="12" y="202"/>
                  </a:cubicBezTo>
                  <a:cubicBezTo>
                    <a:pt x="11" y="201"/>
                    <a:pt x="11" y="201"/>
                    <a:pt x="11" y="201"/>
                  </a:cubicBezTo>
                  <a:cubicBezTo>
                    <a:pt x="12" y="199"/>
                    <a:pt x="12" y="199"/>
                    <a:pt x="12" y="199"/>
                  </a:cubicBezTo>
                  <a:cubicBezTo>
                    <a:pt x="13" y="198"/>
                    <a:pt x="13" y="198"/>
                    <a:pt x="13" y="198"/>
                  </a:cubicBezTo>
                  <a:close/>
                  <a:moveTo>
                    <a:pt x="6" y="202"/>
                  </a:moveTo>
                  <a:cubicBezTo>
                    <a:pt x="7" y="201"/>
                    <a:pt x="7" y="201"/>
                    <a:pt x="7" y="201"/>
                  </a:cubicBezTo>
                  <a:cubicBezTo>
                    <a:pt x="9" y="201"/>
                    <a:pt x="9" y="201"/>
                    <a:pt x="9" y="201"/>
                  </a:cubicBezTo>
                  <a:cubicBezTo>
                    <a:pt x="9" y="202"/>
                    <a:pt x="9" y="202"/>
                    <a:pt x="9" y="202"/>
                  </a:cubicBezTo>
                  <a:cubicBezTo>
                    <a:pt x="7" y="202"/>
                    <a:pt x="7" y="202"/>
                    <a:pt x="7" y="202"/>
                  </a:cubicBezTo>
                  <a:cubicBezTo>
                    <a:pt x="7" y="203"/>
                    <a:pt x="7" y="203"/>
                    <a:pt x="7" y="203"/>
                  </a:cubicBezTo>
                  <a:cubicBezTo>
                    <a:pt x="6" y="202"/>
                    <a:pt x="6" y="202"/>
                    <a:pt x="6" y="202"/>
                  </a:cubicBezTo>
                  <a:close/>
                  <a:moveTo>
                    <a:pt x="8" y="204"/>
                  </a:moveTo>
                  <a:cubicBezTo>
                    <a:pt x="7" y="204"/>
                    <a:pt x="7" y="204"/>
                    <a:pt x="7" y="204"/>
                  </a:cubicBezTo>
                  <a:cubicBezTo>
                    <a:pt x="8" y="203"/>
                    <a:pt x="8" y="203"/>
                    <a:pt x="8" y="203"/>
                  </a:cubicBezTo>
                  <a:cubicBezTo>
                    <a:pt x="9" y="203"/>
                    <a:pt x="9" y="203"/>
                    <a:pt x="9" y="203"/>
                  </a:cubicBezTo>
                  <a:cubicBezTo>
                    <a:pt x="9" y="204"/>
                    <a:pt x="9" y="204"/>
                    <a:pt x="9" y="204"/>
                  </a:cubicBezTo>
                  <a:cubicBezTo>
                    <a:pt x="8" y="204"/>
                    <a:pt x="8" y="204"/>
                    <a:pt x="8" y="204"/>
                  </a:cubicBezTo>
                  <a:close/>
                  <a:moveTo>
                    <a:pt x="8" y="205"/>
                  </a:moveTo>
                  <a:cubicBezTo>
                    <a:pt x="9" y="205"/>
                    <a:pt x="9" y="205"/>
                    <a:pt x="9" y="205"/>
                  </a:cubicBezTo>
                  <a:cubicBezTo>
                    <a:pt x="11" y="205"/>
                    <a:pt x="11" y="205"/>
                    <a:pt x="11" y="205"/>
                  </a:cubicBezTo>
                  <a:cubicBezTo>
                    <a:pt x="11" y="207"/>
                    <a:pt x="11" y="207"/>
                    <a:pt x="11" y="207"/>
                  </a:cubicBezTo>
                  <a:cubicBezTo>
                    <a:pt x="10" y="208"/>
                    <a:pt x="10" y="208"/>
                    <a:pt x="10" y="208"/>
                  </a:cubicBezTo>
                  <a:cubicBezTo>
                    <a:pt x="9" y="207"/>
                    <a:pt x="9" y="207"/>
                    <a:pt x="9" y="207"/>
                  </a:cubicBezTo>
                  <a:cubicBezTo>
                    <a:pt x="9" y="206"/>
                    <a:pt x="9" y="206"/>
                    <a:pt x="9" y="206"/>
                  </a:cubicBezTo>
                  <a:cubicBezTo>
                    <a:pt x="8" y="205"/>
                    <a:pt x="8" y="205"/>
                    <a:pt x="8" y="205"/>
                  </a:cubicBezTo>
                  <a:close/>
                  <a:moveTo>
                    <a:pt x="6" y="209"/>
                  </a:moveTo>
                  <a:cubicBezTo>
                    <a:pt x="7" y="208"/>
                    <a:pt x="7" y="208"/>
                    <a:pt x="7" y="208"/>
                  </a:cubicBezTo>
                  <a:cubicBezTo>
                    <a:pt x="7" y="208"/>
                    <a:pt x="7" y="208"/>
                    <a:pt x="7" y="208"/>
                  </a:cubicBezTo>
                  <a:cubicBezTo>
                    <a:pt x="8" y="209"/>
                    <a:pt x="8" y="209"/>
                    <a:pt x="8" y="209"/>
                  </a:cubicBezTo>
                  <a:cubicBezTo>
                    <a:pt x="9" y="210"/>
                    <a:pt x="9" y="210"/>
                    <a:pt x="9" y="210"/>
                  </a:cubicBezTo>
                  <a:cubicBezTo>
                    <a:pt x="8" y="210"/>
                    <a:pt x="8" y="210"/>
                    <a:pt x="8" y="210"/>
                  </a:cubicBezTo>
                  <a:cubicBezTo>
                    <a:pt x="6" y="209"/>
                    <a:pt x="6" y="209"/>
                    <a:pt x="6" y="209"/>
                  </a:cubicBezTo>
                  <a:close/>
                  <a:moveTo>
                    <a:pt x="10" y="233"/>
                  </a:moveTo>
                  <a:cubicBezTo>
                    <a:pt x="10" y="232"/>
                    <a:pt x="10" y="232"/>
                    <a:pt x="10" y="232"/>
                  </a:cubicBezTo>
                  <a:cubicBezTo>
                    <a:pt x="10" y="232"/>
                    <a:pt x="10" y="232"/>
                    <a:pt x="10" y="232"/>
                  </a:cubicBezTo>
                  <a:cubicBezTo>
                    <a:pt x="10" y="232"/>
                    <a:pt x="10" y="232"/>
                    <a:pt x="10" y="232"/>
                  </a:cubicBezTo>
                  <a:cubicBezTo>
                    <a:pt x="8" y="230"/>
                    <a:pt x="8" y="230"/>
                    <a:pt x="8" y="230"/>
                  </a:cubicBezTo>
                  <a:cubicBezTo>
                    <a:pt x="7" y="229"/>
                    <a:pt x="7" y="229"/>
                    <a:pt x="7" y="229"/>
                  </a:cubicBezTo>
                  <a:cubicBezTo>
                    <a:pt x="7" y="228"/>
                    <a:pt x="7" y="228"/>
                    <a:pt x="7" y="228"/>
                  </a:cubicBezTo>
                  <a:cubicBezTo>
                    <a:pt x="8" y="228"/>
                    <a:pt x="8" y="228"/>
                    <a:pt x="8" y="228"/>
                  </a:cubicBezTo>
                  <a:cubicBezTo>
                    <a:pt x="9" y="228"/>
                    <a:pt x="9" y="228"/>
                    <a:pt x="9" y="228"/>
                  </a:cubicBezTo>
                  <a:cubicBezTo>
                    <a:pt x="10" y="230"/>
                    <a:pt x="10" y="230"/>
                    <a:pt x="10" y="230"/>
                  </a:cubicBezTo>
                  <a:cubicBezTo>
                    <a:pt x="11" y="230"/>
                    <a:pt x="11" y="230"/>
                    <a:pt x="11" y="230"/>
                  </a:cubicBezTo>
                  <a:cubicBezTo>
                    <a:pt x="11" y="231"/>
                    <a:pt x="11" y="231"/>
                    <a:pt x="11" y="231"/>
                  </a:cubicBezTo>
                  <a:cubicBezTo>
                    <a:pt x="12" y="232"/>
                    <a:pt x="12" y="232"/>
                    <a:pt x="12" y="232"/>
                  </a:cubicBezTo>
                  <a:cubicBezTo>
                    <a:pt x="13" y="234"/>
                    <a:pt x="13" y="234"/>
                    <a:pt x="13" y="234"/>
                  </a:cubicBezTo>
                  <a:cubicBezTo>
                    <a:pt x="11" y="234"/>
                    <a:pt x="11" y="234"/>
                    <a:pt x="11" y="234"/>
                  </a:cubicBezTo>
                  <a:cubicBezTo>
                    <a:pt x="10" y="234"/>
                    <a:pt x="10" y="234"/>
                    <a:pt x="10" y="234"/>
                  </a:cubicBezTo>
                  <a:cubicBezTo>
                    <a:pt x="10" y="233"/>
                    <a:pt x="10" y="233"/>
                    <a:pt x="10" y="233"/>
                  </a:cubicBezTo>
                  <a:close/>
                  <a:moveTo>
                    <a:pt x="5" y="231"/>
                  </a:moveTo>
                  <a:cubicBezTo>
                    <a:pt x="5" y="230"/>
                    <a:pt x="5" y="230"/>
                    <a:pt x="5" y="230"/>
                  </a:cubicBezTo>
                  <a:cubicBezTo>
                    <a:pt x="5" y="229"/>
                    <a:pt x="5" y="229"/>
                    <a:pt x="5" y="229"/>
                  </a:cubicBezTo>
                  <a:cubicBezTo>
                    <a:pt x="7" y="230"/>
                    <a:pt x="7" y="230"/>
                    <a:pt x="7" y="230"/>
                  </a:cubicBezTo>
                  <a:cubicBezTo>
                    <a:pt x="8" y="232"/>
                    <a:pt x="8" y="232"/>
                    <a:pt x="8" y="232"/>
                  </a:cubicBezTo>
                  <a:cubicBezTo>
                    <a:pt x="9" y="234"/>
                    <a:pt x="9" y="234"/>
                    <a:pt x="9" y="234"/>
                  </a:cubicBezTo>
                  <a:cubicBezTo>
                    <a:pt x="9" y="235"/>
                    <a:pt x="9" y="235"/>
                    <a:pt x="9" y="235"/>
                  </a:cubicBezTo>
                  <a:cubicBezTo>
                    <a:pt x="9" y="236"/>
                    <a:pt x="9" y="236"/>
                    <a:pt x="9" y="236"/>
                  </a:cubicBezTo>
                  <a:cubicBezTo>
                    <a:pt x="8" y="235"/>
                    <a:pt x="8" y="235"/>
                    <a:pt x="8" y="235"/>
                  </a:cubicBezTo>
                  <a:cubicBezTo>
                    <a:pt x="7" y="233"/>
                    <a:pt x="7" y="233"/>
                    <a:pt x="7" y="233"/>
                  </a:cubicBezTo>
                  <a:cubicBezTo>
                    <a:pt x="7" y="233"/>
                    <a:pt x="7" y="233"/>
                    <a:pt x="7" y="233"/>
                  </a:cubicBezTo>
                  <a:cubicBezTo>
                    <a:pt x="7" y="232"/>
                    <a:pt x="7" y="232"/>
                    <a:pt x="7" y="232"/>
                  </a:cubicBezTo>
                  <a:cubicBezTo>
                    <a:pt x="5" y="232"/>
                    <a:pt x="5" y="232"/>
                    <a:pt x="5" y="232"/>
                  </a:cubicBezTo>
                  <a:cubicBezTo>
                    <a:pt x="5" y="231"/>
                    <a:pt x="5" y="231"/>
                    <a:pt x="5" y="231"/>
                  </a:cubicBezTo>
                  <a:close/>
                  <a:moveTo>
                    <a:pt x="5" y="233"/>
                  </a:moveTo>
                  <a:cubicBezTo>
                    <a:pt x="6" y="233"/>
                    <a:pt x="6" y="233"/>
                    <a:pt x="6" y="233"/>
                  </a:cubicBezTo>
                  <a:cubicBezTo>
                    <a:pt x="7" y="233"/>
                    <a:pt x="7" y="233"/>
                    <a:pt x="7" y="233"/>
                  </a:cubicBezTo>
                  <a:cubicBezTo>
                    <a:pt x="7" y="234"/>
                    <a:pt x="7" y="234"/>
                    <a:pt x="7" y="234"/>
                  </a:cubicBezTo>
                  <a:cubicBezTo>
                    <a:pt x="7" y="235"/>
                    <a:pt x="7" y="235"/>
                    <a:pt x="7" y="235"/>
                  </a:cubicBezTo>
                  <a:cubicBezTo>
                    <a:pt x="6" y="235"/>
                    <a:pt x="6" y="235"/>
                    <a:pt x="6" y="235"/>
                  </a:cubicBezTo>
                  <a:cubicBezTo>
                    <a:pt x="6" y="235"/>
                    <a:pt x="6" y="235"/>
                    <a:pt x="6" y="235"/>
                  </a:cubicBezTo>
                  <a:cubicBezTo>
                    <a:pt x="5" y="234"/>
                    <a:pt x="5" y="234"/>
                    <a:pt x="5" y="234"/>
                  </a:cubicBezTo>
                  <a:cubicBezTo>
                    <a:pt x="5" y="233"/>
                    <a:pt x="5" y="233"/>
                    <a:pt x="5" y="233"/>
                  </a:cubicBezTo>
                  <a:close/>
                  <a:moveTo>
                    <a:pt x="8" y="240"/>
                  </a:moveTo>
                  <a:cubicBezTo>
                    <a:pt x="7" y="240"/>
                    <a:pt x="7" y="240"/>
                    <a:pt x="7" y="240"/>
                  </a:cubicBezTo>
                  <a:cubicBezTo>
                    <a:pt x="7" y="239"/>
                    <a:pt x="7" y="239"/>
                    <a:pt x="7" y="239"/>
                  </a:cubicBezTo>
                  <a:cubicBezTo>
                    <a:pt x="7" y="237"/>
                    <a:pt x="7" y="237"/>
                    <a:pt x="7" y="237"/>
                  </a:cubicBezTo>
                  <a:cubicBezTo>
                    <a:pt x="7" y="236"/>
                    <a:pt x="7" y="236"/>
                    <a:pt x="7" y="236"/>
                  </a:cubicBezTo>
                  <a:cubicBezTo>
                    <a:pt x="7" y="237"/>
                    <a:pt x="7" y="237"/>
                    <a:pt x="7" y="237"/>
                  </a:cubicBezTo>
                  <a:cubicBezTo>
                    <a:pt x="9" y="237"/>
                    <a:pt x="9" y="237"/>
                    <a:pt x="9" y="237"/>
                  </a:cubicBezTo>
                  <a:cubicBezTo>
                    <a:pt x="9" y="238"/>
                    <a:pt x="9" y="238"/>
                    <a:pt x="9" y="238"/>
                  </a:cubicBezTo>
                  <a:cubicBezTo>
                    <a:pt x="9" y="238"/>
                    <a:pt x="9" y="238"/>
                    <a:pt x="9" y="238"/>
                  </a:cubicBezTo>
                  <a:cubicBezTo>
                    <a:pt x="8" y="240"/>
                    <a:pt x="8" y="240"/>
                    <a:pt x="8" y="240"/>
                  </a:cubicBezTo>
                  <a:close/>
                  <a:moveTo>
                    <a:pt x="9" y="245"/>
                  </a:moveTo>
                  <a:cubicBezTo>
                    <a:pt x="8" y="245"/>
                    <a:pt x="8" y="245"/>
                    <a:pt x="8" y="245"/>
                  </a:cubicBezTo>
                  <a:cubicBezTo>
                    <a:pt x="8" y="245"/>
                    <a:pt x="8" y="245"/>
                    <a:pt x="8" y="245"/>
                  </a:cubicBezTo>
                  <a:cubicBezTo>
                    <a:pt x="8" y="244"/>
                    <a:pt x="8" y="244"/>
                    <a:pt x="8" y="244"/>
                  </a:cubicBezTo>
                  <a:cubicBezTo>
                    <a:pt x="7" y="243"/>
                    <a:pt x="7" y="243"/>
                    <a:pt x="7" y="243"/>
                  </a:cubicBezTo>
                  <a:cubicBezTo>
                    <a:pt x="9" y="243"/>
                    <a:pt x="9" y="243"/>
                    <a:pt x="9" y="243"/>
                  </a:cubicBezTo>
                  <a:cubicBezTo>
                    <a:pt x="10" y="244"/>
                    <a:pt x="10" y="244"/>
                    <a:pt x="10" y="244"/>
                  </a:cubicBezTo>
                  <a:cubicBezTo>
                    <a:pt x="9" y="245"/>
                    <a:pt x="9" y="245"/>
                    <a:pt x="9" y="245"/>
                  </a:cubicBezTo>
                  <a:close/>
                  <a:moveTo>
                    <a:pt x="12" y="244"/>
                  </a:moveTo>
                  <a:cubicBezTo>
                    <a:pt x="12" y="246"/>
                    <a:pt x="12" y="246"/>
                    <a:pt x="12" y="246"/>
                  </a:cubicBezTo>
                  <a:cubicBezTo>
                    <a:pt x="12" y="246"/>
                    <a:pt x="12" y="246"/>
                    <a:pt x="12" y="246"/>
                  </a:cubicBezTo>
                  <a:cubicBezTo>
                    <a:pt x="10" y="245"/>
                    <a:pt x="10" y="245"/>
                    <a:pt x="10" y="245"/>
                  </a:cubicBezTo>
                  <a:cubicBezTo>
                    <a:pt x="10" y="244"/>
                    <a:pt x="10" y="244"/>
                    <a:pt x="10" y="244"/>
                  </a:cubicBezTo>
                  <a:cubicBezTo>
                    <a:pt x="9" y="241"/>
                    <a:pt x="9" y="241"/>
                    <a:pt x="9" y="241"/>
                  </a:cubicBezTo>
                  <a:cubicBezTo>
                    <a:pt x="10" y="241"/>
                    <a:pt x="10" y="241"/>
                    <a:pt x="10" y="241"/>
                  </a:cubicBezTo>
                  <a:cubicBezTo>
                    <a:pt x="11" y="240"/>
                    <a:pt x="11" y="240"/>
                    <a:pt x="11" y="240"/>
                  </a:cubicBezTo>
                  <a:cubicBezTo>
                    <a:pt x="11" y="239"/>
                    <a:pt x="11" y="239"/>
                    <a:pt x="11" y="239"/>
                  </a:cubicBezTo>
                  <a:cubicBezTo>
                    <a:pt x="11" y="240"/>
                    <a:pt x="11" y="240"/>
                    <a:pt x="11" y="240"/>
                  </a:cubicBezTo>
                  <a:cubicBezTo>
                    <a:pt x="10" y="240"/>
                    <a:pt x="10" y="240"/>
                    <a:pt x="10" y="240"/>
                  </a:cubicBezTo>
                  <a:cubicBezTo>
                    <a:pt x="10" y="239"/>
                    <a:pt x="10" y="239"/>
                    <a:pt x="10" y="239"/>
                  </a:cubicBezTo>
                  <a:cubicBezTo>
                    <a:pt x="10" y="238"/>
                    <a:pt x="10" y="238"/>
                    <a:pt x="10" y="238"/>
                  </a:cubicBezTo>
                  <a:cubicBezTo>
                    <a:pt x="9" y="237"/>
                    <a:pt x="9" y="237"/>
                    <a:pt x="9" y="237"/>
                  </a:cubicBezTo>
                  <a:cubicBezTo>
                    <a:pt x="9" y="236"/>
                    <a:pt x="9" y="236"/>
                    <a:pt x="9" y="236"/>
                  </a:cubicBezTo>
                  <a:cubicBezTo>
                    <a:pt x="10" y="235"/>
                    <a:pt x="10" y="235"/>
                    <a:pt x="10" y="235"/>
                  </a:cubicBezTo>
                  <a:cubicBezTo>
                    <a:pt x="12" y="235"/>
                    <a:pt x="12" y="235"/>
                    <a:pt x="12" y="235"/>
                  </a:cubicBezTo>
                  <a:cubicBezTo>
                    <a:pt x="13" y="236"/>
                    <a:pt x="13" y="236"/>
                    <a:pt x="13" y="236"/>
                  </a:cubicBezTo>
                  <a:cubicBezTo>
                    <a:pt x="13" y="239"/>
                    <a:pt x="13" y="239"/>
                    <a:pt x="13" y="239"/>
                  </a:cubicBezTo>
                  <a:cubicBezTo>
                    <a:pt x="14" y="240"/>
                    <a:pt x="14" y="240"/>
                    <a:pt x="14" y="240"/>
                  </a:cubicBezTo>
                  <a:cubicBezTo>
                    <a:pt x="14" y="242"/>
                    <a:pt x="14" y="242"/>
                    <a:pt x="14" y="242"/>
                  </a:cubicBezTo>
                  <a:cubicBezTo>
                    <a:pt x="14" y="243"/>
                    <a:pt x="14" y="243"/>
                    <a:pt x="14" y="243"/>
                  </a:cubicBezTo>
                  <a:cubicBezTo>
                    <a:pt x="15" y="245"/>
                    <a:pt x="15" y="245"/>
                    <a:pt x="15" y="245"/>
                  </a:cubicBezTo>
                  <a:cubicBezTo>
                    <a:pt x="15" y="246"/>
                    <a:pt x="15" y="246"/>
                    <a:pt x="15" y="246"/>
                  </a:cubicBezTo>
                  <a:cubicBezTo>
                    <a:pt x="14" y="247"/>
                    <a:pt x="14" y="247"/>
                    <a:pt x="14" y="247"/>
                  </a:cubicBezTo>
                  <a:cubicBezTo>
                    <a:pt x="13" y="247"/>
                    <a:pt x="13" y="247"/>
                    <a:pt x="13" y="247"/>
                  </a:cubicBezTo>
                  <a:cubicBezTo>
                    <a:pt x="13" y="245"/>
                    <a:pt x="13" y="245"/>
                    <a:pt x="13" y="245"/>
                  </a:cubicBezTo>
                  <a:cubicBezTo>
                    <a:pt x="12" y="244"/>
                    <a:pt x="12" y="244"/>
                    <a:pt x="12" y="244"/>
                  </a:cubicBezTo>
                  <a:close/>
                  <a:moveTo>
                    <a:pt x="11" y="251"/>
                  </a:moveTo>
                  <a:cubicBezTo>
                    <a:pt x="11" y="250"/>
                    <a:pt x="11" y="250"/>
                    <a:pt x="11" y="250"/>
                  </a:cubicBezTo>
                  <a:cubicBezTo>
                    <a:pt x="10" y="249"/>
                    <a:pt x="10" y="249"/>
                    <a:pt x="10" y="249"/>
                  </a:cubicBezTo>
                  <a:cubicBezTo>
                    <a:pt x="11" y="249"/>
                    <a:pt x="11" y="249"/>
                    <a:pt x="11" y="249"/>
                  </a:cubicBezTo>
                  <a:cubicBezTo>
                    <a:pt x="11" y="248"/>
                    <a:pt x="11" y="248"/>
                    <a:pt x="11" y="248"/>
                  </a:cubicBezTo>
                  <a:cubicBezTo>
                    <a:pt x="11" y="248"/>
                    <a:pt x="11" y="248"/>
                    <a:pt x="11" y="248"/>
                  </a:cubicBezTo>
                  <a:cubicBezTo>
                    <a:pt x="12" y="248"/>
                    <a:pt x="12" y="248"/>
                    <a:pt x="12" y="248"/>
                  </a:cubicBezTo>
                  <a:cubicBezTo>
                    <a:pt x="13" y="248"/>
                    <a:pt x="13" y="248"/>
                    <a:pt x="13" y="248"/>
                  </a:cubicBezTo>
                  <a:cubicBezTo>
                    <a:pt x="13" y="249"/>
                    <a:pt x="13" y="249"/>
                    <a:pt x="13" y="249"/>
                  </a:cubicBezTo>
                  <a:cubicBezTo>
                    <a:pt x="13" y="250"/>
                    <a:pt x="13" y="250"/>
                    <a:pt x="13" y="250"/>
                  </a:cubicBezTo>
                  <a:cubicBezTo>
                    <a:pt x="12" y="251"/>
                    <a:pt x="12" y="251"/>
                    <a:pt x="12" y="251"/>
                  </a:cubicBezTo>
                  <a:cubicBezTo>
                    <a:pt x="11" y="251"/>
                    <a:pt x="11" y="251"/>
                    <a:pt x="11" y="251"/>
                  </a:cubicBezTo>
                  <a:close/>
                  <a:moveTo>
                    <a:pt x="11" y="253"/>
                  </a:moveTo>
                  <a:cubicBezTo>
                    <a:pt x="11" y="252"/>
                    <a:pt x="11" y="252"/>
                    <a:pt x="11" y="252"/>
                  </a:cubicBezTo>
                  <a:cubicBezTo>
                    <a:pt x="12" y="252"/>
                    <a:pt x="12" y="252"/>
                    <a:pt x="12" y="252"/>
                  </a:cubicBezTo>
                  <a:cubicBezTo>
                    <a:pt x="11" y="252"/>
                    <a:pt x="11" y="252"/>
                    <a:pt x="11" y="252"/>
                  </a:cubicBezTo>
                  <a:cubicBezTo>
                    <a:pt x="11" y="253"/>
                    <a:pt x="11" y="253"/>
                    <a:pt x="11" y="253"/>
                  </a:cubicBezTo>
                  <a:close/>
                  <a:moveTo>
                    <a:pt x="13" y="252"/>
                  </a:moveTo>
                  <a:cubicBezTo>
                    <a:pt x="14" y="253"/>
                    <a:pt x="14" y="253"/>
                    <a:pt x="14" y="253"/>
                  </a:cubicBezTo>
                  <a:cubicBezTo>
                    <a:pt x="14" y="254"/>
                    <a:pt x="14" y="254"/>
                    <a:pt x="14" y="254"/>
                  </a:cubicBezTo>
                  <a:cubicBezTo>
                    <a:pt x="13" y="254"/>
                    <a:pt x="13" y="254"/>
                    <a:pt x="13" y="254"/>
                  </a:cubicBezTo>
                  <a:cubicBezTo>
                    <a:pt x="13" y="253"/>
                    <a:pt x="13" y="253"/>
                    <a:pt x="13" y="253"/>
                  </a:cubicBezTo>
                  <a:cubicBezTo>
                    <a:pt x="13" y="252"/>
                    <a:pt x="13" y="252"/>
                    <a:pt x="13" y="252"/>
                  </a:cubicBezTo>
                  <a:close/>
                  <a:moveTo>
                    <a:pt x="14" y="251"/>
                  </a:moveTo>
                  <a:cubicBezTo>
                    <a:pt x="14" y="251"/>
                    <a:pt x="14" y="251"/>
                    <a:pt x="14" y="251"/>
                  </a:cubicBezTo>
                  <a:cubicBezTo>
                    <a:pt x="15" y="251"/>
                    <a:pt x="15" y="251"/>
                    <a:pt x="15" y="251"/>
                  </a:cubicBezTo>
                  <a:cubicBezTo>
                    <a:pt x="16" y="251"/>
                    <a:pt x="16" y="251"/>
                    <a:pt x="16" y="251"/>
                  </a:cubicBezTo>
                  <a:cubicBezTo>
                    <a:pt x="16" y="251"/>
                    <a:pt x="16" y="251"/>
                    <a:pt x="16" y="251"/>
                  </a:cubicBezTo>
                  <a:cubicBezTo>
                    <a:pt x="17" y="253"/>
                    <a:pt x="17" y="253"/>
                    <a:pt x="17" y="253"/>
                  </a:cubicBezTo>
                  <a:cubicBezTo>
                    <a:pt x="18" y="255"/>
                    <a:pt x="18" y="255"/>
                    <a:pt x="18" y="255"/>
                  </a:cubicBezTo>
                  <a:cubicBezTo>
                    <a:pt x="16" y="253"/>
                    <a:pt x="16" y="253"/>
                    <a:pt x="16" y="253"/>
                  </a:cubicBezTo>
                  <a:cubicBezTo>
                    <a:pt x="15" y="253"/>
                    <a:pt x="15" y="253"/>
                    <a:pt x="15" y="253"/>
                  </a:cubicBezTo>
                  <a:cubicBezTo>
                    <a:pt x="14" y="251"/>
                    <a:pt x="14" y="251"/>
                    <a:pt x="14" y="251"/>
                  </a:cubicBezTo>
                  <a:close/>
                  <a:moveTo>
                    <a:pt x="14" y="253"/>
                  </a:moveTo>
                  <a:cubicBezTo>
                    <a:pt x="15" y="253"/>
                    <a:pt x="15" y="253"/>
                    <a:pt x="15" y="253"/>
                  </a:cubicBezTo>
                  <a:cubicBezTo>
                    <a:pt x="16" y="254"/>
                    <a:pt x="16" y="254"/>
                    <a:pt x="16" y="254"/>
                  </a:cubicBezTo>
                  <a:cubicBezTo>
                    <a:pt x="17" y="256"/>
                    <a:pt x="17" y="256"/>
                    <a:pt x="17" y="256"/>
                  </a:cubicBezTo>
                  <a:cubicBezTo>
                    <a:pt x="17" y="257"/>
                    <a:pt x="17" y="257"/>
                    <a:pt x="17" y="257"/>
                  </a:cubicBezTo>
                  <a:cubicBezTo>
                    <a:pt x="16" y="257"/>
                    <a:pt x="16" y="257"/>
                    <a:pt x="16" y="257"/>
                  </a:cubicBezTo>
                  <a:cubicBezTo>
                    <a:pt x="14" y="255"/>
                    <a:pt x="14" y="255"/>
                    <a:pt x="14" y="255"/>
                  </a:cubicBezTo>
                  <a:cubicBezTo>
                    <a:pt x="14" y="253"/>
                    <a:pt x="14" y="253"/>
                    <a:pt x="14" y="253"/>
                  </a:cubicBezTo>
                  <a:close/>
                  <a:moveTo>
                    <a:pt x="15" y="260"/>
                  </a:moveTo>
                  <a:cubicBezTo>
                    <a:pt x="14" y="260"/>
                    <a:pt x="14" y="260"/>
                    <a:pt x="14" y="260"/>
                  </a:cubicBezTo>
                  <a:cubicBezTo>
                    <a:pt x="13" y="259"/>
                    <a:pt x="13" y="259"/>
                    <a:pt x="13" y="259"/>
                  </a:cubicBezTo>
                  <a:cubicBezTo>
                    <a:pt x="14" y="259"/>
                    <a:pt x="14" y="259"/>
                    <a:pt x="14" y="259"/>
                  </a:cubicBezTo>
                  <a:cubicBezTo>
                    <a:pt x="14" y="258"/>
                    <a:pt x="14" y="258"/>
                    <a:pt x="14" y="258"/>
                  </a:cubicBezTo>
                  <a:cubicBezTo>
                    <a:pt x="13" y="257"/>
                    <a:pt x="13" y="257"/>
                    <a:pt x="13" y="257"/>
                  </a:cubicBezTo>
                  <a:cubicBezTo>
                    <a:pt x="14" y="256"/>
                    <a:pt x="14" y="256"/>
                    <a:pt x="14" y="256"/>
                  </a:cubicBezTo>
                  <a:cubicBezTo>
                    <a:pt x="15" y="257"/>
                    <a:pt x="15" y="257"/>
                    <a:pt x="15" y="257"/>
                  </a:cubicBezTo>
                  <a:cubicBezTo>
                    <a:pt x="16" y="257"/>
                    <a:pt x="16" y="257"/>
                    <a:pt x="16" y="257"/>
                  </a:cubicBezTo>
                  <a:cubicBezTo>
                    <a:pt x="18" y="258"/>
                    <a:pt x="18" y="258"/>
                    <a:pt x="18" y="258"/>
                  </a:cubicBezTo>
                  <a:cubicBezTo>
                    <a:pt x="18" y="259"/>
                    <a:pt x="18" y="259"/>
                    <a:pt x="18" y="259"/>
                  </a:cubicBezTo>
                  <a:cubicBezTo>
                    <a:pt x="17" y="259"/>
                    <a:pt x="17" y="259"/>
                    <a:pt x="17" y="259"/>
                  </a:cubicBezTo>
                  <a:cubicBezTo>
                    <a:pt x="17" y="259"/>
                    <a:pt x="17" y="259"/>
                    <a:pt x="17" y="259"/>
                  </a:cubicBezTo>
                  <a:cubicBezTo>
                    <a:pt x="15" y="260"/>
                    <a:pt x="15" y="260"/>
                    <a:pt x="15" y="260"/>
                  </a:cubicBezTo>
                  <a:close/>
                  <a:moveTo>
                    <a:pt x="17" y="265"/>
                  </a:moveTo>
                  <a:cubicBezTo>
                    <a:pt x="16" y="265"/>
                    <a:pt x="16" y="265"/>
                    <a:pt x="16" y="265"/>
                  </a:cubicBezTo>
                  <a:cubicBezTo>
                    <a:pt x="15" y="264"/>
                    <a:pt x="15" y="264"/>
                    <a:pt x="15" y="264"/>
                  </a:cubicBezTo>
                  <a:cubicBezTo>
                    <a:pt x="15" y="263"/>
                    <a:pt x="15" y="263"/>
                    <a:pt x="15" y="263"/>
                  </a:cubicBezTo>
                  <a:cubicBezTo>
                    <a:pt x="15" y="263"/>
                    <a:pt x="15" y="263"/>
                    <a:pt x="15" y="263"/>
                  </a:cubicBezTo>
                  <a:cubicBezTo>
                    <a:pt x="16" y="262"/>
                    <a:pt x="16" y="262"/>
                    <a:pt x="16" y="262"/>
                  </a:cubicBezTo>
                  <a:cubicBezTo>
                    <a:pt x="16" y="262"/>
                    <a:pt x="16" y="262"/>
                    <a:pt x="16" y="262"/>
                  </a:cubicBezTo>
                  <a:cubicBezTo>
                    <a:pt x="15" y="261"/>
                    <a:pt x="15" y="261"/>
                    <a:pt x="15" y="261"/>
                  </a:cubicBezTo>
                  <a:cubicBezTo>
                    <a:pt x="16" y="261"/>
                    <a:pt x="16" y="261"/>
                    <a:pt x="16" y="261"/>
                  </a:cubicBezTo>
                  <a:cubicBezTo>
                    <a:pt x="17" y="262"/>
                    <a:pt x="17" y="262"/>
                    <a:pt x="17" y="262"/>
                  </a:cubicBezTo>
                  <a:cubicBezTo>
                    <a:pt x="17" y="263"/>
                    <a:pt x="17" y="263"/>
                    <a:pt x="17" y="263"/>
                  </a:cubicBezTo>
                  <a:cubicBezTo>
                    <a:pt x="16" y="264"/>
                    <a:pt x="16" y="264"/>
                    <a:pt x="16" y="264"/>
                  </a:cubicBezTo>
                  <a:cubicBezTo>
                    <a:pt x="17" y="265"/>
                    <a:pt x="17" y="265"/>
                    <a:pt x="17" y="265"/>
                  </a:cubicBezTo>
                  <a:close/>
                  <a:moveTo>
                    <a:pt x="17" y="263"/>
                  </a:moveTo>
                  <a:cubicBezTo>
                    <a:pt x="17" y="262"/>
                    <a:pt x="17" y="262"/>
                    <a:pt x="17" y="262"/>
                  </a:cubicBezTo>
                  <a:cubicBezTo>
                    <a:pt x="18" y="262"/>
                    <a:pt x="18" y="262"/>
                    <a:pt x="18" y="262"/>
                  </a:cubicBezTo>
                  <a:cubicBezTo>
                    <a:pt x="18" y="262"/>
                    <a:pt x="18" y="262"/>
                    <a:pt x="18" y="262"/>
                  </a:cubicBezTo>
                  <a:cubicBezTo>
                    <a:pt x="19" y="263"/>
                    <a:pt x="19" y="263"/>
                    <a:pt x="19" y="263"/>
                  </a:cubicBezTo>
                  <a:cubicBezTo>
                    <a:pt x="19" y="264"/>
                    <a:pt x="19" y="264"/>
                    <a:pt x="19" y="264"/>
                  </a:cubicBezTo>
                  <a:cubicBezTo>
                    <a:pt x="18" y="265"/>
                    <a:pt x="18" y="265"/>
                    <a:pt x="18" y="265"/>
                  </a:cubicBezTo>
                  <a:cubicBezTo>
                    <a:pt x="18" y="265"/>
                    <a:pt x="18" y="265"/>
                    <a:pt x="18" y="265"/>
                  </a:cubicBezTo>
                  <a:cubicBezTo>
                    <a:pt x="17" y="264"/>
                    <a:pt x="17" y="264"/>
                    <a:pt x="17" y="264"/>
                  </a:cubicBezTo>
                  <a:cubicBezTo>
                    <a:pt x="17" y="264"/>
                    <a:pt x="17" y="264"/>
                    <a:pt x="17" y="264"/>
                  </a:cubicBezTo>
                  <a:cubicBezTo>
                    <a:pt x="17" y="263"/>
                    <a:pt x="17" y="263"/>
                    <a:pt x="17" y="263"/>
                  </a:cubicBezTo>
                  <a:close/>
                  <a:moveTo>
                    <a:pt x="19" y="263"/>
                  </a:moveTo>
                  <a:cubicBezTo>
                    <a:pt x="20" y="264"/>
                    <a:pt x="20" y="264"/>
                    <a:pt x="20" y="264"/>
                  </a:cubicBezTo>
                  <a:cubicBezTo>
                    <a:pt x="21" y="265"/>
                    <a:pt x="21" y="265"/>
                    <a:pt x="21" y="265"/>
                  </a:cubicBezTo>
                  <a:cubicBezTo>
                    <a:pt x="20" y="265"/>
                    <a:pt x="20" y="265"/>
                    <a:pt x="20" y="265"/>
                  </a:cubicBezTo>
                  <a:cubicBezTo>
                    <a:pt x="19" y="264"/>
                    <a:pt x="19" y="264"/>
                    <a:pt x="19" y="264"/>
                  </a:cubicBezTo>
                  <a:cubicBezTo>
                    <a:pt x="19" y="263"/>
                    <a:pt x="19" y="263"/>
                    <a:pt x="19" y="263"/>
                  </a:cubicBezTo>
                  <a:close/>
                  <a:moveTo>
                    <a:pt x="19" y="268"/>
                  </a:moveTo>
                  <a:cubicBezTo>
                    <a:pt x="18" y="268"/>
                    <a:pt x="18" y="268"/>
                    <a:pt x="18" y="268"/>
                  </a:cubicBezTo>
                  <a:cubicBezTo>
                    <a:pt x="18" y="267"/>
                    <a:pt x="18" y="267"/>
                    <a:pt x="18" y="267"/>
                  </a:cubicBezTo>
                  <a:cubicBezTo>
                    <a:pt x="18" y="267"/>
                    <a:pt x="18" y="267"/>
                    <a:pt x="18" y="267"/>
                  </a:cubicBezTo>
                  <a:cubicBezTo>
                    <a:pt x="18" y="266"/>
                    <a:pt x="18" y="266"/>
                    <a:pt x="18" y="266"/>
                  </a:cubicBezTo>
                  <a:cubicBezTo>
                    <a:pt x="19" y="265"/>
                    <a:pt x="19" y="265"/>
                    <a:pt x="19" y="265"/>
                  </a:cubicBezTo>
                  <a:cubicBezTo>
                    <a:pt x="19" y="266"/>
                    <a:pt x="19" y="266"/>
                    <a:pt x="19" y="266"/>
                  </a:cubicBezTo>
                  <a:cubicBezTo>
                    <a:pt x="19" y="268"/>
                    <a:pt x="19" y="268"/>
                    <a:pt x="19" y="268"/>
                  </a:cubicBezTo>
                  <a:close/>
                  <a:moveTo>
                    <a:pt x="22" y="264"/>
                  </a:moveTo>
                  <a:cubicBezTo>
                    <a:pt x="21" y="264"/>
                    <a:pt x="21" y="264"/>
                    <a:pt x="21" y="264"/>
                  </a:cubicBezTo>
                  <a:cubicBezTo>
                    <a:pt x="20" y="263"/>
                    <a:pt x="20" y="263"/>
                    <a:pt x="20" y="263"/>
                  </a:cubicBezTo>
                  <a:cubicBezTo>
                    <a:pt x="20" y="261"/>
                    <a:pt x="20" y="261"/>
                    <a:pt x="20" y="261"/>
                  </a:cubicBezTo>
                  <a:cubicBezTo>
                    <a:pt x="21" y="261"/>
                    <a:pt x="21" y="261"/>
                    <a:pt x="21" y="261"/>
                  </a:cubicBezTo>
                  <a:cubicBezTo>
                    <a:pt x="21" y="262"/>
                    <a:pt x="21" y="262"/>
                    <a:pt x="21" y="262"/>
                  </a:cubicBezTo>
                  <a:cubicBezTo>
                    <a:pt x="22" y="264"/>
                    <a:pt x="22" y="264"/>
                    <a:pt x="22" y="264"/>
                  </a:cubicBezTo>
                  <a:cubicBezTo>
                    <a:pt x="23" y="264"/>
                    <a:pt x="23" y="264"/>
                    <a:pt x="23" y="264"/>
                  </a:cubicBezTo>
                  <a:cubicBezTo>
                    <a:pt x="22" y="264"/>
                    <a:pt x="22" y="264"/>
                    <a:pt x="22" y="264"/>
                  </a:cubicBezTo>
                  <a:close/>
                  <a:moveTo>
                    <a:pt x="22" y="266"/>
                  </a:moveTo>
                  <a:cubicBezTo>
                    <a:pt x="21" y="265"/>
                    <a:pt x="21" y="265"/>
                    <a:pt x="21" y="265"/>
                  </a:cubicBezTo>
                  <a:cubicBezTo>
                    <a:pt x="21" y="265"/>
                    <a:pt x="21" y="265"/>
                    <a:pt x="21" y="265"/>
                  </a:cubicBezTo>
                  <a:cubicBezTo>
                    <a:pt x="22" y="265"/>
                    <a:pt x="22" y="265"/>
                    <a:pt x="22" y="265"/>
                  </a:cubicBezTo>
                  <a:cubicBezTo>
                    <a:pt x="23" y="266"/>
                    <a:pt x="23" y="266"/>
                    <a:pt x="23" y="266"/>
                  </a:cubicBezTo>
                  <a:cubicBezTo>
                    <a:pt x="22" y="266"/>
                    <a:pt x="22" y="266"/>
                    <a:pt x="22" y="266"/>
                  </a:cubicBezTo>
                  <a:close/>
                  <a:moveTo>
                    <a:pt x="23" y="269"/>
                  </a:moveTo>
                  <a:cubicBezTo>
                    <a:pt x="21" y="267"/>
                    <a:pt x="21" y="267"/>
                    <a:pt x="21" y="267"/>
                  </a:cubicBezTo>
                  <a:cubicBezTo>
                    <a:pt x="21" y="266"/>
                    <a:pt x="21" y="266"/>
                    <a:pt x="21" y="266"/>
                  </a:cubicBezTo>
                  <a:cubicBezTo>
                    <a:pt x="21" y="266"/>
                    <a:pt x="21" y="266"/>
                    <a:pt x="21" y="266"/>
                  </a:cubicBezTo>
                  <a:cubicBezTo>
                    <a:pt x="23" y="267"/>
                    <a:pt x="23" y="267"/>
                    <a:pt x="23" y="267"/>
                  </a:cubicBezTo>
                  <a:cubicBezTo>
                    <a:pt x="23" y="268"/>
                    <a:pt x="23" y="268"/>
                    <a:pt x="23" y="268"/>
                  </a:cubicBezTo>
                  <a:cubicBezTo>
                    <a:pt x="23" y="269"/>
                    <a:pt x="23" y="269"/>
                    <a:pt x="23" y="269"/>
                  </a:cubicBezTo>
                  <a:close/>
                  <a:moveTo>
                    <a:pt x="24" y="271"/>
                  </a:moveTo>
                  <a:cubicBezTo>
                    <a:pt x="23" y="271"/>
                    <a:pt x="23" y="271"/>
                    <a:pt x="23" y="271"/>
                  </a:cubicBezTo>
                  <a:cubicBezTo>
                    <a:pt x="23" y="271"/>
                    <a:pt x="23" y="271"/>
                    <a:pt x="23" y="271"/>
                  </a:cubicBezTo>
                  <a:cubicBezTo>
                    <a:pt x="23" y="270"/>
                    <a:pt x="23" y="270"/>
                    <a:pt x="23" y="270"/>
                  </a:cubicBezTo>
                  <a:cubicBezTo>
                    <a:pt x="21" y="270"/>
                    <a:pt x="21" y="270"/>
                    <a:pt x="21" y="270"/>
                  </a:cubicBezTo>
                  <a:cubicBezTo>
                    <a:pt x="21" y="270"/>
                    <a:pt x="21" y="270"/>
                    <a:pt x="21" y="270"/>
                  </a:cubicBezTo>
                  <a:cubicBezTo>
                    <a:pt x="22" y="269"/>
                    <a:pt x="22" y="269"/>
                    <a:pt x="22" y="269"/>
                  </a:cubicBezTo>
                  <a:cubicBezTo>
                    <a:pt x="23" y="269"/>
                    <a:pt x="23" y="269"/>
                    <a:pt x="23" y="269"/>
                  </a:cubicBezTo>
                  <a:cubicBezTo>
                    <a:pt x="24" y="269"/>
                    <a:pt x="24" y="269"/>
                    <a:pt x="24" y="269"/>
                  </a:cubicBezTo>
                  <a:cubicBezTo>
                    <a:pt x="25" y="270"/>
                    <a:pt x="25" y="270"/>
                    <a:pt x="25" y="270"/>
                  </a:cubicBezTo>
                  <a:cubicBezTo>
                    <a:pt x="24" y="271"/>
                    <a:pt x="24" y="271"/>
                    <a:pt x="24" y="271"/>
                  </a:cubicBezTo>
                  <a:close/>
                  <a:moveTo>
                    <a:pt x="28" y="278"/>
                  </a:moveTo>
                  <a:cubicBezTo>
                    <a:pt x="26" y="277"/>
                    <a:pt x="26" y="277"/>
                    <a:pt x="26" y="277"/>
                  </a:cubicBezTo>
                  <a:cubicBezTo>
                    <a:pt x="26" y="277"/>
                    <a:pt x="26" y="277"/>
                    <a:pt x="26" y="277"/>
                  </a:cubicBezTo>
                  <a:cubicBezTo>
                    <a:pt x="25" y="277"/>
                    <a:pt x="25" y="277"/>
                    <a:pt x="25" y="277"/>
                  </a:cubicBezTo>
                  <a:cubicBezTo>
                    <a:pt x="24" y="277"/>
                    <a:pt x="24" y="277"/>
                    <a:pt x="24" y="277"/>
                  </a:cubicBezTo>
                  <a:cubicBezTo>
                    <a:pt x="22" y="276"/>
                    <a:pt x="22" y="276"/>
                    <a:pt x="22" y="276"/>
                  </a:cubicBezTo>
                  <a:cubicBezTo>
                    <a:pt x="21" y="276"/>
                    <a:pt x="21" y="276"/>
                    <a:pt x="21" y="276"/>
                  </a:cubicBezTo>
                  <a:cubicBezTo>
                    <a:pt x="20" y="274"/>
                    <a:pt x="20" y="274"/>
                    <a:pt x="20" y="274"/>
                  </a:cubicBezTo>
                  <a:cubicBezTo>
                    <a:pt x="20" y="273"/>
                    <a:pt x="20" y="273"/>
                    <a:pt x="20" y="273"/>
                  </a:cubicBezTo>
                  <a:cubicBezTo>
                    <a:pt x="20" y="272"/>
                    <a:pt x="20" y="272"/>
                    <a:pt x="20" y="272"/>
                  </a:cubicBezTo>
                  <a:cubicBezTo>
                    <a:pt x="21" y="273"/>
                    <a:pt x="21" y="273"/>
                    <a:pt x="21" y="273"/>
                  </a:cubicBezTo>
                  <a:cubicBezTo>
                    <a:pt x="22" y="274"/>
                    <a:pt x="22" y="274"/>
                    <a:pt x="22" y="274"/>
                  </a:cubicBezTo>
                  <a:cubicBezTo>
                    <a:pt x="23" y="275"/>
                    <a:pt x="23" y="275"/>
                    <a:pt x="23" y="275"/>
                  </a:cubicBezTo>
                  <a:cubicBezTo>
                    <a:pt x="24" y="275"/>
                    <a:pt x="24" y="275"/>
                    <a:pt x="24" y="275"/>
                  </a:cubicBezTo>
                  <a:cubicBezTo>
                    <a:pt x="25" y="275"/>
                    <a:pt x="25" y="275"/>
                    <a:pt x="25" y="275"/>
                  </a:cubicBezTo>
                  <a:cubicBezTo>
                    <a:pt x="26" y="276"/>
                    <a:pt x="26" y="276"/>
                    <a:pt x="26" y="276"/>
                  </a:cubicBezTo>
                  <a:cubicBezTo>
                    <a:pt x="28" y="276"/>
                    <a:pt x="28" y="276"/>
                    <a:pt x="28" y="276"/>
                  </a:cubicBezTo>
                  <a:cubicBezTo>
                    <a:pt x="28" y="276"/>
                    <a:pt x="28" y="276"/>
                    <a:pt x="28" y="276"/>
                  </a:cubicBezTo>
                  <a:cubicBezTo>
                    <a:pt x="29" y="277"/>
                    <a:pt x="29" y="277"/>
                    <a:pt x="29" y="277"/>
                  </a:cubicBezTo>
                  <a:cubicBezTo>
                    <a:pt x="30" y="277"/>
                    <a:pt x="30" y="277"/>
                    <a:pt x="30" y="277"/>
                  </a:cubicBezTo>
                  <a:cubicBezTo>
                    <a:pt x="30" y="278"/>
                    <a:pt x="30" y="278"/>
                    <a:pt x="30" y="278"/>
                  </a:cubicBezTo>
                  <a:cubicBezTo>
                    <a:pt x="30" y="278"/>
                    <a:pt x="30" y="278"/>
                    <a:pt x="30" y="278"/>
                  </a:cubicBezTo>
                  <a:cubicBezTo>
                    <a:pt x="29" y="278"/>
                    <a:pt x="29" y="278"/>
                    <a:pt x="29" y="278"/>
                  </a:cubicBezTo>
                  <a:cubicBezTo>
                    <a:pt x="28" y="278"/>
                    <a:pt x="28" y="278"/>
                    <a:pt x="28" y="278"/>
                  </a:cubicBezTo>
                  <a:close/>
                  <a:moveTo>
                    <a:pt x="24" y="278"/>
                  </a:moveTo>
                  <a:cubicBezTo>
                    <a:pt x="25" y="279"/>
                    <a:pt x="25" y="279"/>
                    <a:pt x="25" y="279"/>
                  </a:cubicBezTo>
                  <a:cubicBezTo>
                    <a:pt x="23" y="279"/>
                    <a:pt x="23" y="279"/>
                    <a:pt x="23" y="279"/>
                  </a:cubicBezTo>
                  <a:cubicBezTo>
                    <a:pt x="24" y="278"/>
                    <a:pt x="24" y="278"/>
                    <a:pt x="24" y="278"/>
                  </a:cubicBezTo>
                  <a:close/>
                  <a:moveTo>
                    <a:pt x="32" y="284"/>
                  </a:moveTo>
                  <a:cubicBezTo>
                    <a:pt x="33" y="284"/>
                    <a:pt x="33" y="284"/>
                    <a:pt x="33" y="284"/>
                  </a:cubicBezTo>
                  <a:cubicBezTo>
                    <a:pt x="33" y="284"/>
                    <a:pt x="33" y="284"/>
                    <a:pt x="33" y="284"/>
                  </a:cubicBezTo>
                  <a:cubicBezTo>
                    <a:pt x="33" y="283"/>
                    <a:pt x="33" y="283"/>
                    <a:pt x="33" y="283"/>
                  </a:cubicBezTo>
                  <a:cubicBezTo>
                    <a:pt x="32" y="284"/>
                    <a:pt x="32" y="284"/>
                    <a:pt x="32" y="284"/>
                  </a:cubicBezTo>
                  <a:cubicBezTo>
                    <a:pt x="32" y="284"/>
                    <a:pt x="32" y="284"/>
                    <a:pt x="32" y="284"/>
                  </a:cubicBezTo>
                  <a:close/>
                  <a:moveTo>
                    <a:pt x="36" y="285"/>
                  </a:moveTo>
                  <a:cubicBezTo>
                    <a:pt x="35" y="285"/>
                    <a:pt x="35" y="285"/>
                    <a:pt x="35" y="285"/>
                  </a:cubicBezTo>
                  <a:cubicBezTo>
                    <a:pt x="34" y="284"/>
                    <a:pt x="34" y="284"/>
                    <a:pt x="34" y="284"/>
                  </a:cubicBezTo>
                  <a:cubicBezTo>
                    <a:pt x="34" y="283"/>
                    <a:pt x="34" y="283"/>
                    <a:pt x="34" y="283"/>
                  </a:cubicBezTo>
                  <a:cubicBezTo>
                    <a:pt x="33" y="283"/>
                    <a:pt x="33" y="283"/>
                    <a:pt x="33" y="283"/>
                  </a:cubicBezTo>
                  <a:cubicBezTo>
                    <a:pt x="32" y="283"/>
                    <a:pt x="32" y="283"/>
                    <a:pt x="32" y="283"/>
                  </a:cubicBezTo>
                  <a:cubicBezTo>
                    <a:pt x="31" y="283"/>
                    <a:pt x="31" y="283"/>
                    <a:pt x="31" y="283"/>
                  </a:cubicBezTo>
                  <a:cubicBezTo>
                    <a:pt x="30" y="282"/>
                    <a:pt x="30" y="282"/>
                    <a:pt x="30" y="282"/>
                  </a:cubicBezTo>
                  <a:cubicBezTo>
                    <a:pt x="28" y="281"/>
                    <a:pt x="28" y="281"/>
                    <a:pt x="28" y="281"/>
                  </a:cubicBezTo>
                  <a:cubicBezTo>
                    <a:pt x="28" y="280"/>
                    <a:pt x="28" y="280"/>
                    <a:pt x="28" y="280"/>
                  </a:cubicBezTo>
                  <a:cubicBezTo>
                    <a:pt x="27" y="279"/>
                    <a:pt x="27" y="279"/>
                    <a:pt x="27" y="279"/>
                  </a:cubicBezTo>
                  <a:cubicBezTo>
                    <a:pt x="27" y="279"/>
                    <a:pt x="27" y="279"/>
                    <a:pt x="27" y="279"/>
                  </a:cubicBezTo>
                  <a:cubicBezTo>
                    <a:pt x="27" y="278"/>
                    <a:pt x="27" y="278"/>
                    <a:pt x="27" y="278"/>
                  </a:cubicBezTo>
                  <a:cubicBezTo>
                    <a:pt x="28" y="278"/>
                    <a:pt x="28" y="278"/>
                    <a:pt x="28" y="278"/>
                  </a:cubicBezTo>
                  <a:cubicBezTo>
                    <a:pt x="29" y="279"/>
                    <a:pt x="29" y="279"/>
                    <a:pt x="29" y="279"/>
                  </a:cubicBezTo>
                  <a:cubicBezTo>
                    <a:pt x="29" y="279"/>
                    <a:pt x="29" y="279"/>
                    <a:pt x="29" y="279"/>
                  </a:cubicBezTo>
                  <a:cubicBezTo>
                    <a:pt x="30" y="279"/>
                    <a:pt x="30" y="279"/>
                    <a:pt x="30" y="279"/>
                  </a:cubicBezTo>
                  <a:cubicBezTo>
                    <a:pt x="32" y="279"/>
                    <a:pt x="32" y="279"/>
                    <a:pt x="32" y="279"/>
                  </a:cubicBezTo>
                  <a:cubicBezTo>
                    <a:pt x="33" y="280"/>
                    <a:pt x="33" y="280"/>
                    <a:pt x="33" y="280"/>
                  </a:cubicBezTo>
                  <a:cubicBezTo>
                    <a:pt x="34" y="280"/>
                    <a:pt x="34" y="280"/>
                    <a:pt x="34" y="280"/>
                  </a:cubicBezTo>
                  <a:cubicBezTo>
                    <a:pt x="35" y="281"/>
                    <a:pt x="35" y="281"/>
                    <a:pt x="35" y="281"/>
                  </a:cubicBezTo>
                  <a:cubicBezTo>
                    <a:pt x="36" y="281"/>
                    <a:pt x="36" y="281"/>
                    <a:pt x="36" y="281"/>
                  </a:cubicBezTo>
                  <a:cubicBezTo>
                    <a:pt x="37" y="281"/>
                    <a:pt x="37" y="281"/>
                    <a:pt x="37" y="281"/>
                  </a:cubicBezTo>
                  <a:cubicBezTo>
                    <a:pt x="37" y="282"/>
                    <a:pt x="37" y="282"/>
                    <a:pt x="37" y="282"/>
                  </a:cubicBezTo>
                  <a:cubicBezTo>
                    <a:pt x="36" y="282"/>
                    <a:pt x="36" y="282"/>
                    <a:pt x="36" y="282"/>
                  </a:cubicBezTo>
                  <a:cubicBezTo>
                    <a:pt x="36" y="282"/>
                    <a:pt x="36" y="282"/>
                    <a:pt x="36" y="282"/>
                  </a:cubicBezTo>
                  <a:cubicBezTo>
                    <a:pt x="36" y="282"/>
                    <a:pt x="36" y="282"/>
                    <a:pt x="36" y="282"/>
                  </a:cubicBezTo>
                  <a:cubicBezTo>
                    <a:pt x="36" y="283"/>
                    <a:pt x="36" y="283"/>
                    <a:pt x="36" y="283"/>
                  </a:cubicBezTo>
                  <a:cubicBezTo>
                    <a:pt x="35" y="284"/>
                    <a:pt x="35" y="284"/>
                    <a:pt x="35" y="284"/>
                  </a:cubicBezTo>
                  <a:cubicBezTo>
                    <a:pt x="36" y="285"/>
                    <a:pt x="36" y="285"/>
                    <a:pt x="36" y="285"/>
                  </a:cubicBezTo>
                  <a:close/>
                  <a:moveTo>
                    <a:pt x="37" y="284"/>
                  </a:moveTo>
                  <a:cubicBezTo>
                    <a:pt x="36" y="285"/>
                    <a:pt x="36" y="285"/>
                    <a:pt x="36" y="285"/>
                  </a:cubicBezTo>
                  <a:cubicBezTo>
                    <a:pt x="36" y="286"/>
                    <a:pt x="36" y="286"/>
                    <a:pt x="36" y="286"/>
                  </a:cubicBezTo>
                  <a:cubicBezTo>
                    <a:pt x="37" y="286"/>
                    <a:pt x="37" y="286"/>
                    <a:pt x="37" y="286"/>
                  </a:cubicBezTo>
                  <a:cubicBezTo>
                    <a:pt x="38" y="285"/>
                    <a:pt x="38" y="285"/>
                    <a:pt x="38" y="285"/>
                  </a:cubicBezTo>
                  <a:cubicBezTo>
                    <a:pt x="38" y="284"/>
                    <a:pt x="38" y="284"/>
                    <a:pt x="38" y="284"/>
                  </a:cubicBezTo>
                  <a:cubicBezTo>
                    <a:pt x="37" y="284"/>
                    <a:pt x="37" y="284"/>
                    <a:pt x="37" y="284"/>
                  </a:cubicBezTo>
                  <a:cubicBezTo>
                    <a:pt x="37" y="284"/>
                    <a:pt x="37" y="284"/>
                    <a:pt x="37" y="284"/>
                  </a:cubicBezTo>
                  <a:close/>
                  <a:moveTo>
                    <a:pt x="44" y="283"/>
                  </a:moveTo>
                  <a:cubicBezTo>
                    <a:pt x="44" y="284"/>
                    <a:pt x="44" y="284"/>
                    <a:pt x="44" y="284"/>
                  </a:cubicBezTo>
                  <a:cubicBezTo>
                    <a:pt x="44" y="285"/>
                    <a:pt x="44" y="285"/>
                    <a:pt x="44" y="285"/>
                  </a:cubicBezTo>
                  <a:cubicBezTo>
                    <a:pt x="43" y="285"/>
                    <a:pt x="43" y="285"/>
                    <a:pt x="43" y="285"/>
                  </a:cubicBezTo>
                  <a:cubicBezTo>
                    <a:pt x="42" y="285"/>
                    <a:pt x="42" y="285"/>
                    <a:pt x="42" y="285"/>
                  </a:cubicBezTo>
                  <a:cubicBezTo>
                    <a:pt x="42" y="284"/>
                    <a:pt x="42" y="284"/>
                    <a:pt x="42" y="284"/>
                  </a:cubicBezTo>
                  <a:cubicBezTo>
                    <a:pt x="41" y="285"/>
                    <a:pt x="41" y="285"/>
                    <a:pt x="41" y="285"/>
                  </a:cubicBezTo>
                  <a:cubicBezTo>
                    <a:pt x="41" y="284"/>
                    <a:pt x="41" y="284"/>
                    <a:pt x="41" y="284"/>
                  </a:cubicBezTo>
                  <a:cubicBezTo>
                    <a:pt x="39" y="284"/>
                    <a:pt x="39" y="284"/>
                    <a:pt x="39" y="284"/>
                  </a:cubicBezTo>
                  <a:cubicBezTo>
                    <a:pt x="39" y="285"/>
                    <a:pt x="39" y="285"/>
                    <a:pt x="39" y="285"/>
                  </a:cubicBezTo>
                  <a:cubicBezTo>
                    <a:pt x="38" y="284"/>
                    <a:pt x="38" y="284"/>
                    <a:pt x="38" y="284"/>
                  </a:cubicBezTo>
                  <a:cubicBezTo>
                    <a:pt x="38" y="283"/>
                    <a:pt x="38" y="283"/>
                    <a:pt x="38" y="283"/>
                  </a:cubicBezTo>
                  <a:cubicBezTo>
                    <a:pt x="38" y="283"/>
                    <a:pt x="38" y="283"/>
                    <a:pt x="38" y="283"/>
                  </a:cubicBezTo>
                  <a:cubicBezTo>
                    <a:pt x="39" y="282"/>
                    <a:pt x="39" y="282"/>
                    <a:pt x="39" y="282"/>
                  </a:cubicBezTo>
                  <a:cubicBezTo>
                    <a:pt x="40" y="282"/>
                    <a:pt x="40" y="282"/>
                    <a:pt x="40" y="282"/>
                  </a:cubicBezTo>
                  <a:cubicBezTo>
                    <a:pt x="42" y="283"/>
                    <a:pt x="42" y="283"/>
                    <a:pt x="42" y="283"/>
                  </a:cubicBezTo>
                  <a:cubicBezTo>
                    <a:pt x="42" y="283"/>
                    <a:pt x="42" y="283"/>
                    <a:pt x="42" y="283"/>
                  </a:cubicBezTo>
                  <a:cubicBezTo>
                    <a:pt x="43" y="283"/>
                    <a:pt x="43" y="283"/>
                    <a:pt x="43" y="283"/>
                  </a:cubicBezTo>
                  <a:cubicBezTo>
                    <a:pt x="44" y="283"/>
                    <a:pt x="44" y="283"/>
                    <a:pt x="44" y="283"/>
                  </a:cubicBezTo>
                  <a:cubicBezTo>
                    <a:pt x="44" y="283"/>
                    <a:pt x="44" y="283"/>
                    <a:pt x="44" y="283"/>
                  </a:cubicBezTo>
                  <a:close/>
                  <a:moveTo>
                    <a:pt x="48" y="283"/>
                  </a:moveTo>
                  <a:cubicBezTo>
                    <a:pt x="46" y="282"/>
                    <a:pt x="46" y="282"/>
                    <a:pt x="46" y="282"/>
                  </a:cubicBezTo>
                  <a:cubicBezTo>
                    <a:pt x="47" y="281"/>
                    <a:pt x="47" y="281"/>
                    <a:pt x="47" y="281"/>
                  </a:cubicBezTo>
                  <a:cubicBezTo>
                    <a:pt x="47" y="280"/>
                    <a:pt x="47" y="280"/>
                    <a:pt x="47" y="280"/>
                  </a:cubicBezTo>
                  <a:cubicBezTo>
                    <a:pt x="47" y="280"/>
                    <a:pt x="47" y="280"/>
                    <a:pt x="47" y="280"/>
                  </a:cubicBezTo>
                  <a:cubicBezTo>
                    <a:pt x="46" y="278"/>
                    <a:pt x="46" y="278"/>
                    <a:pt x="46" y="278"/>
                  </a:cubicBezTo>
                  <a:cubicBezTo>
                    <a:pt x="46" y="277"/>
                    <a:pt x="46" y="277"/>
                    <a:pt x="46" y="277"/>
                  </a:cubicBezTo>
                  <a:cubicBezTo>
                    <a:pt x="45" y="277"/>
                    <a:pt x="45" y="277"/>
                    <a:pt x="45" y="277"/>
                  </a:cubicBezTo>
                  <a:cubicBezTo>
                    <a:pt x="45" y="278"/>
                    <a:pt x="45" y="278"/>
                    <a:pt x="45" y="278"/>
                  </a:cubicBezTo>
                  <a:cubicBezTo>
                    <a:pt x="44" y="279"/>
                    <a:pt x="44" y="279"/>
                    <a:pt x="44" y="279"/>
                  </a:cubicBezTo>
                  <a:cubicBezTo>
                    <a:pt x="45" y="280"/>
                    <a:pt x="45" y="280"/>
                    <a:pt x="45" y="280"/>
                  </a:cubicBezTo>
                  <a:cubicBezTo>
                    <a:pt x="44" y="281"/>
                    <a:pt x="44" y="281"/>
                    <a:pt x="44" y="281"/>
                  </a:cubicBezTo>
                  <a:cubicBezTo>
                    <a:pt x="44" y="282"/>
                    <a:pt x="44" y="282"/>
                    <a:pt x="44" y="282"/>
                  </a:cubicBezTo>
                  <a:cubicBezTo>
                    <a:pt x="46" y="283"/>
                    <a:pt x="46" y="283"/>
                    <a:pt x="46" y="283"/>
                  </a:cubicBezTo>
                  <a:cubicBezTo>
                    <a:pt x="47" y="283"/>
                    <a:pt x="47" y="283"/>
                    <a:pt x="47" y="283"/>
                  </a:cubicBezTo>
                  <a:cubicBezTo>
                    <a:pt x="47" y="283"/>
                    <a:pt x="47" y="283"/>
                    <a:pt x="47" y="283"/>
                  </a:cubicBezTo>
                  <a:cubicBezTo>
                    <a:pt x="48" y="283"/>
                    <a:pt x="48" y="283"/>
                    <a:pt x="48" y="283"/>
                  </a:cubicBezTo>
                  <a:close/>
                  <a:moveTo>
                    <a:pt x="43" y="292"/>
                  </a:moveTo>
                  <a:cubicBezTo>
                    <a:pt x="44" y="292"/>
                    <a:pt x="44" y="292"/>
                    <a:pt x="44" y="292"/>
                  </a:cubicBezTo>
                  <a:cubicBezTo>
                    <a:pt x="44" y="292"/>
                    <a:pt x="44" y="292"/>
                    <a:pt x="44" y="292"/>
                  </a:cubicBezTo>
                  <a:cubicBezTo>
                    <a:pt x="44" y="293"/>
                    <a:pt x="44" y="293"/>
                    <a:pt x="44" y="293"/>
                  </a:cubicBezTo>
                  <a:cubicBezTo>
                    <a:pt x="43" y="292"/>
                    <a:pt x="43" y="292"/>
                    <a:pt x="43" y="292"/>
                  </a:cubicBezTo>
                  <a:close/>
                  <a:moveTo>
                    <a:pt x="43" y="291"/>
                  </a:moveTo>
                  <a:cubicBezTo>
                    <a:pt x="43" y="290"/>
                    <a:pt x="43" y="290"/>
                    <a:pt x="43" y="290"/>
                  </a:cubicBezTo>
                  <a:cubicBezTo>
                    <a:pt x="43" y="290"/>
                    <a:pt x="43" y="290"/>
                    <a:pt x="43" y="290"/>
                  </a:cubicBezTo>
                  <a:cubicBezTo>
                    <a:pt x="44" y="290"/>
                    <a:pt x="44" y="290"/>
                    <a:pt x="44" y="290"/>
                  </a:cubicBezTo>
                  <a:cubicBezTo>
                    <a:pt x="44" y="291"/>
                    <a:pt x="44" y="291"/>
                    <a:pt x="44" y="291"/>
                  </a:cubicBezTo>
                  <a:cubicBezTo>
                    <a:pt x="43" y="291"/>
                    <a:pt x="43" y="291"/>
                    <a:pt x="43" y="291"/>
                  </a:cubicBezTo>
                  <a:close/>
                  <a:moveTo>
                    <a:pt x="68" y="297"/>
                  </a:moveTo>
                  <a:cubicBezTo>
                    <a:pt x="67" y="297"/>
                    <a:pt x="67" y="297"/>
                    <a:pt x="67" y="297"/>
                  </a:cubicBezTo>
                  <a:cubicBezTo>
                    <a:pt x="68" y="296"/>
                    <a:pt x="68" y="296"/>
                    <a:pt x="68" y="296"/>
                  </a:cubicBezTo>
                  <a:cubicBezTo>
                    <a:pt x="68" y="295"/>
                    <a:pt x="68" y="295"/>
                    <a:pt x="68" y="295"/>
                  </a:cubicBezTo>
                  <a:cubicBezTo>
                    <a:pt x="68" y="296"/>
                    <a:pt x="68" y="296"/>
                    <a:pt x="68" y="296"/>
                  </a:cubicBezTo>
                  <a:cubicBezTo>
                    <a:pt x="69" y="296"/>
                    <a:pt x="69" y="296"/>
                    <a:pt x="69" y="296"/>
                  </a:cubicBezTo>
                  <a:cubicBezTo>
                    <a:pt x="69" y="298"/>
                    <a:pt x="69" y="298"/>
                    <a:pt x="69" y="298"/>
                  </a:cubicBezTo>
                  <a:cubicBezTo>
                    <a:pt x="68" y="297"/>
                    <a:pt x="68" y="297"/>
                    <a:pt x="68" y="297"/>
                  </a:cubicBezTo>
                  <a:close/>
                  <a:moveTo>
                    <a:pt x="52" y="291"/>
                  </a:moveTo>
                  <a:cubicBezTo>
                    <a:pt x="53" y="291"/>
                    <a:pt x="53" y="291"/>
                    <a:pt x="53" y="291"/>
                  </a:cubicBezTo>
                  <a:cubicBezTo>
                    <a:pt x="54" y="291"/>
                    <a:pt x="54" y="291"/>
                    <a:pt x="54" y="291"/>
                  </a:cubicBezTo>
                  <a:cubicBezTo>
                    <a:pt x="55" y="291"/>
                    <a:pt x="55" y="291"/>
                    <a:pt x="55" y="291"/>
                  </a:cubicBezTo>
                  <a:cubicBezTo>
                    <a:pt x="56" y="291"/>
                    <a:pt x="56" y="291"/>
                    <a:pt x="56" y="291"/>
                  </a:cubicBezTo>
                  <a:cubicBezTo>
                    <a:pt x="59" y="290"/>
                    <a:pt x="59" y="290"/>
                    <a:pt x="59" y="290"/>
                  </a:cubicBezTo>
                  <a:cubicBezTo>
                    <a:pt x="61" y="289"/>
                    <a:pt x="61" y="289"/>
                    <a:pt x="61" y="289"/>
                  </a:cubicBezTo>
                  <a:cubicBezTo>
                    <a:pt x="63" y="290"/>
                    <a:pt x="63" y="290"/>
                    <a:pt x="63" y="290"/>
                  </a:cubicBezTo>
                  <a:cubicBezTo>
                    <a:pt x="64" y="289"/>
                    <a:pt x="64" y="289"/>
                    <a:pt x="64" y="289"/>
                  </a:cubicBezTo>
                  <a:cubicBezTo>
                    <a:pt x="66" y="289"/>
                    <a:pt x="66" y="289"/>
                    <a:pt x="66" y="289"/>
                  </a:cubicBezTo>
                  <a:cubicBezTo>
                    <a:pt x="67" y="290"/>
                    <a:pt x="67" y="290"/>
                    <a:pt x="67" y="290"/>
                  </a:cubicBezTo>
                  <a:cubicBezTo>
                    <a:pt x="68" y="291"/>
                    <a:pt x="68" y="291"/>
                    <a:pt x="68" y="291"/>
                  </a:cubicBezTo>
                  <a:cubicBezTo>
                    <a:pt x="68" y="291"/>
                    <a:pt x="68" y="291"/>
                    <a:pt x="68" y="291"/>
                  </a:cubicBezTo>
                  <a:cubicBezTo>
                    <a:pt x="68" y="292"/>
                    <a:pt x="68" y="292"/>
                    <a:pt x="68" y="292"/>
                  </a:cubicBezTo>
                  <a:cubicBezTo>
                    <a:pt x="67" y="293"/>
                    <a:pt x="67" y="293"/>
                    <a:pt x="67" y="293"/>
                  </a:cubicBezTo>
                  <a:cubicBezTo>
                    <a:pt x="66" y="292"/>
                    <a:pt x="66" y="292"/>
                    <a:pt x="66" y="292"/>
                  </a:cubicBezTo>
                  <a:cubicBezTo>
                    <a:pt x="65" y="292"/>
                    <a:pt x="65" y="292"/>
                    <a:pt x="65" y="292"/>
                  </a:cubicBezTo>
                  <a:cubicBezTo>
                    <a:pt x="64" y="292"/>
                    <a:pt x="64" y="292"/>
                    <a:pt x="64" y="292"/>
                  </a:cubicBezTo>
                  <a:cubicBezTo>
                    <a:pt x="63" y="293"/>
                    <a:pt x="63" y="293"/>
                    <a:pt x="63" y="293"/>
                  </a:cubicBezTo>
                  <a:cubicBezTo>
                    <a:pt x="62" y="292"/>
                    <a:pt x="62" y="292"/>
                    <a:pt x="62" y="292"/>
                  </a:cubicBezTo>
                  <a:cubicBezTo>
                    <a:pt x="62" y="291"/>
                    <a:pt x="62" y="291"/>
                    <a:pt x="62" y="291"/>
                  </a:cubicBezTo>
                  <a:cubicBezTo>
                    <a:pt x="61" y="291"/>
                    <a:pt x="61" y="291"/>
                    <a:pt x="61" y="291"/>
                  </a:cubicBezTo>
                  <a:cubicBezTo>
                    <a:pt x="60" y="292"/>
                    <a:pt x="60" y="292"/>
                    <a:pt x="60" y="292"/>
                  </a:cubicBezTo>
                  <a:cubicBezTo>
                    <a:pt x="59" y="292"/>
                    <a:pt x="59" y="292"/>
                    <a:pt x="59" y="292"/>
                  </a:cubicBezTo>
                  <a:cubicBezTo>
                    <a:pt x="58" y="292"/>
                    <a:pt x="58" y="292"/>
                    <a:pt x="58" y="292"/>
                  </a:cubicBezTo>
                  <a:cubicBezTo>
                    <a:pt x="59" y="293"/>
                    <a:pt x="59" y="293"/>
                    <a:pt x="59" y="293"/>
                  </a:cubicBezTo>
                  <a:cubicBezTo>
                    <a:pt x="59" y="293"/>
                    <a:pt x="59" y="293"/>
                    <a:pt x="59" y="293"/>
                  </a:cubicBezTo>
                  <a:cubicBezTo>
                    <a:pt x="61" y="293"/>
                    <a:pt x="61" y="293"/>
                    <a:pt x="61" y="293"/>
                  </a:cubicBezTo>
                  <a:cubicBezTo>
                    <a:pt x="61" y="293"/>
                    <a:pt x="61" y="293"/>
                    <a:pt x="61" y="293"/>
                  </a:cubicBezTo>
                  <a:cubicBezTo>
                    <a:pt x="61" y="294"/>
                    <a:pt x="61" y="294"/>
                    <a:pt x="61" y="294"/>
                  </a:cubicBezTo>
                  <a:cubicBezTo>
                    <a:pt x="62" y="294"/>
                    <a:pt x="62" y="294"/>
                    <a:pt x="62" y="294"/>
                  </a:cubicBezTo>
                  <a:cubicBezTo>
                    <a:pt x="63" y="295"/>
                    <a:pt x="63" y="295"/>
                    <a:pt x="63" y="295"/>
                  </a:cubicBezTo>
                  <a:cubicBezTo>
                    <a:pt x="63" y="296"/>
                    <a:pt x="63" y="296"/>
                    <a:pt x="63" y="296"/>
                  </a:cubicBezTo>
                  <a:cubicBezTo>
                    <a:pt x="63" y="296"/>
                    <a:pt x="63" y="296"/>
                    <a:pt x="63" y="296"/>
                  </a:cubicBezTo>
                  <a:cubicBezTo>
                    <a:pt x="61" y="295"/>
                    <a:pt x="61" y="295"/>
                    <a:pt x="61" y="295"/>
                  </a:cubicBezTo>
                  <a:cubicBezTo>
                    <a:pt x="60" y="295"/>
                    <a:pt x="60" y="295"/>
                    <a:pt x="60" y="295"/>
                  </a:cubicBezTo>
                  <a:cubicBezTo>
                    <a:pt x="59" y="295"/>
                    <a:pt x="59" y="295"/>
                    <a:pt x="59" y="295"/>
                  </a:cubicBezTo>
                  <a:cubicBezTo>
                    <a:pt x="58" y="295"/>
                    <a:pt x="58" y="295"/>
                    <a:pt x="58" y="295"/>
                  </a:cubicBezTo>
                  <a:cubicBezTo>
                    <a:pt x="58" y="294"/>
                    <a:pt x="58" y="294"/>
                    <a:pt x="58" y="294"/>
                  </a:cubicBezTo>
                  <a:cubicBezTo>
                    <a:pt x="57" y="294"/>
                    <a:pt x="57" y="294"/>
                    <a:pt x="57" y="294"/>
                  </a:cubicBezTo>
                  <a:cubicBezTo>
                    <a:pt x="57" y="294"/>
                    <a:pt x="57" y="294"/>
                    <a:pt x="57" y="294"/>
                  </a:cubicBezTo>
                  <a:cubicBezTo>
                    <a:pt x="58" y="295"/>
                    <a:pt x="58" y="295"/>
                    <a:pt x="58" y="295"/>
                  </a:cubicBezTo>
                  <a:cubicBezTo>
                    <a:pt x="57" y="296"/>
                    <a:pt x="57" y="296"/>
                    <a:pt x="57" y="296"/>
                  </a:cubicBezTo>
                  <a:cubicBezTo>
                    <a:pt x="57" y="296"/>
                    <a:pt x="57" y="296"/>
                    <a:pt x="57" y="296"/>
                  </a:cubicBezTo>
                  <a:cubicBezTo>
                    <a:pt x="55" y="295"/>
                    <a:pt x="55" y="295"/>
                    <a:pt x="55" y="295"/>
                  </a:cubicBezTo>
                  <a:cubicBezTo>
                    <a:pt x="55" y="296"/>
                    <a:pt x="55" y="296"/>
                    <a:pt x="55" y="296"/>
                  </a:cubicBezTo>
                  <a:cubicBezTo>
                    <a:pt x="54" y="295"/>
                    <a:pt x="54" y="295"/>
                    <a:pt x="54" y="295"/>
                  </a:cubicBezTo>
                  <a:cubicBezTo>
                    <a:pt x="53" y="295"/>
                    <a:pt x="53" y="295"/>
                    <a:pt x="53" y="295"/>
                  </a:cubicBezTo>
                  <a:cubicBezTo>
                    <a:pt x="54" y="294"/>
                    <a:pt x="54" y="294"/>
                    <a:pt x="54" y="294"/>
                  </a:cubicBezTo>
                  <a:cubicBezTo>
                    <a:pt x="53" y="294"/>
                    <a:pt x="53" y="294"/>
                    <a:pt x="53" y="294"/>
                  </a:cubicBezTo>
                  <a:cubicBezTo>
                    <a:pt x="52" y="294"/>
                    <a:pt x="52" y="294"/>
                    <a:pt x="52" y="294"/>
                  </a:cubicBezTo>
                  <a:cubicBezTo>
                    <a:pt x="52" y="293"/>
                    <a:pt x="52" y="293"/>
                    <a:pt x="52" y="293"/>
                  </a:cubicBezTo>
                  <a:cubicBezTo>
                    <a:pt x="53" y="293"/>
                    <a:pt x="53" y="293"/>
                    <a:pt x="53" y="293"/>
                  </a:cubicBezTo>
                  <a:cubicBezTo>
                    <a:pt x="55" y="292"/>
                    <a:pt x="55" y="292"/>
                    <a:pt x="55" y="292"/>
                  </a:cubicBezTo>
                  <a:cubicBezTo>
                    <a:pt x="54" y="291"/>
                    <a:pt x="54" y="291"/>
                    <a:pt x="54" y="291"/>
                  </a:cubicBezTo>
                  <a:cubicBezTo>
                    <a:pt x="53" y="292"/>
                    <a:pt x="53" y="292"/>
                    <a:pt x="53" y="292"/>
                  </a:cubicBezTo>
                  <a:lnTo>
                    <a:pt x="52" y="2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1" name="Freeform 199"/>
            <p:cNvSpPr>
              <a:spLocks/>
            </p:cNvSpPr>
            <p:nvPr/>
          </p:nvSpPr>
          <p:spPr bwMode="auto">
            <a:xfrm>
              <a:off x="2880747" y="4184584"/>
              <a:ext cx="4836" cy="2419"/>
            </a:xfrm>
            <a:custGeom>
              <a:avLst/>
              <a:gdLst>
                <a:gd name="T0" fmla="*/ 0 w 2"/>
                <a:gd name="T1" fmla="*/ 0 h 1"/>
                <a:gd name="T2" fmla="*/ 0 w 2"/>
                <a:gd name="T3" fmla="*/ 1 h 1"/>
                <a:gd name="T4" fmla="*/ 2 w 2"/>
                <a:gd name="T5" fmla="*/ 1 h 1"/>
                <a:gd name="T6" fmla="*/ 0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0" y="1"/>
                  </a:lnTo>
                  <a:lnTo>
                    <a:pt x="2" y="1"/>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2" name="Freeform 200"/>
            <p:cNvSpPr>
              <a:spLocks noEditPoints="1"/>
            </p:cNvSpPr>
            <p:nvPr/>
          </p:nvSpPr>
          <p:spPr bwMode="auto">
            <a:xfrm>
              <a:off x="2892837" y="4187003"/>
              <a:ext cx="16927" cy="26599"/>
            </a:xfrm>
            <a:custGeom>
              <a:avLst/>
              <a:gdLst>
                <a:gd name="T0" fmla="*/ 7 w 7"/>
                <a:gd name="T1" fmla="*/ 7 h 11"/>
                <a:gd name="T2" fmla="*/ 5 w 7"/>
                <a:gd name="T3" fmla="*/ 9 h 11"/>
                <a:gd name="T4" fmla="*/ 7 w 7"/>
                <a:gd name="T5" fmla="*/ 11 h 11"/>
                <a:gd name="T6" fmla="*/ 7 w 7"/>
                <a:gd name="T7" fmla="*/ 7 h 11"/>
                <a:gd name="T8" fmla="*/ 7 w 7"/>
                <a:gd name="T9" fmla="*/ 7 h 11"/>
                <a:gd name="T10" fmla="*/ 7 w 7"/>
                <a:gd name="T11" fmla="*/ 7 h 11"/>
                <a:gd name="T12" fmla="*/ 5 w 7"/>
                <a:gd name="T13" fmla="*/ 0 h 11"/>
                <a:gd name="T14" fmla="*/ 3 w 7"/>
                <a:gd name="T15" fmla="*/ 2 h 11"/>
                <a:gd name="T16" fmla="*/ 5 w 7"/>
                <a:gd name="T17" fmla="*/ 5 h 11"/>
                <a:gd name="T18" fmla="*/ 7 w 7"/>
                <a:gd name="T19" fmla="*/ 5 h 11"/>
                <a:gd name="T20" fmla="*/ 5 w 7"/>
                <a:gd name="T21" fmla="*/ 0 h 11"/>
                <a:gd name="T22" fmla="*/ 5 w 7"/>
                <a:gd name="T23" fmla="*/ 0 h 11"/>
                <a:gd name="T24" fmla="*/ 5 w 7"/>
                <a:gd name="T25" fmla="*/ 0 h 11"/>
                <a:gd name="T26" fmla="*/ 2 w 7"/>
                <a:gd name="T27" fmla="*/ 4 h 11"/>
                <a:gd name="T28" fmla="*/ 3 w 7"/>
                <a:gd name="T29" fmla="*/ 5 h 11"/>
                <a:gd name="T30" fmla="*/ 2 w 7"/>
                <a:gd name="T31" fmla="*/ 9 h 11"/>
                <a:gd name="T32" fmla="*/ 0 w 7"/>
                <a:gd name="T33" fmla="*/ 5 h 11"/>
                <a:gd name="T34" fmla="*/ 0 w 7"/>
                <a:gd name="T35" fmla="*/ 4 h 11"/>
                <a:gd name="T36" fmla="*/ 2 w 7"/>
                <a:gd name="T37" fmla="*/ 4 h 11"/>
                <a:gd name="T38" fmla="*/ 2 w 7"/>
                <a:gd name="T39"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1">
                  <a:moveTo>
                    <a:pt x="7" y="7"/>
                  </a:moveTo>
                  <a:lnTo>
                    <a:pt x="5" y="9"/>
                  </a:lnTo>
                  <a:lnTo>
                    <a:pt x="7" y="11"/>
                  </a:lnTo>
                  <a:lnTo>
                    <a:pt x="7" y="7"/>
                  </a:lnTo>
                  <a:lnTo>
                    <a:pt x="7" y="7"/>
                  </a:lnTo>
                  <a:lnTo>
                    <a:pt x="7" y="7"/>
                  </a:lnTo>
                  <a:close/>
                  <a:moveTo>
                    <a:pt x="5" y="0"/>
                  </a:moveTo>
                  <a:lnTo>
                    <a:pt x="3" y="2"/>
                  </a:lnTo>
                  <a:lnTo>
                    <a:pt x="5" y="5"/>
                  </a:lnTo>
                  <a:lnTo>
                    <a:pt x="7" y="5"/>
                  </a:lnTo>
                  <a:lnTo>
                    <a:pt x="5" y="0"/>
                  </a:lnTo>
                  <a:lnTo>
                    <a:pt x="5" y="0"/>
                  </a:lnTo>
                  <a:lnTo>
                    <a:pt x="5" y="0"/>
                  </a:lnTo>
                  <a:close/>
                  <a:moveTo>
                    <a:pt x="2" y="4"/>
                  </a:moveTo>
                  <a:lnTo>
                    <a:pt x="3" y="5"/>
                  </a:lnTo>
                  <a:lnTo>
                    <a:pt x="2" y="9"/>
                  </a:lnTo>
                  <a:lnTo>
                    <a:pt x="0" y="5"/>
                  </a:lnTo>
                  <a:lnTo>
                    <a:pt x="0" y="4"/>
                  </a:lnTo>
                  <a:lnTo>
                    <a:pt x="2" y="4"/>
                  </a:lnTo>
                  <a:lnTo>
                    <a:pt x="2" y="4"/>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3" name="Freeform 201"/>
            <p:cNvSpPr>
              <a:spLocks/>
            </p:cNvSpPr>
            <p:nvPr/>
          </p:nvSpPr>
          <p:spPr bwMode="auto">
            <a:xfrm>
              <a:off x="2900091" y="4216018"/>
              <a:ext cx="4836" cy="12091"/>
            </a:xfrm>
            <a:custGeom>
              <a:avLst/>
              <a:gdLst>
                <a:gd name="T0" fmla="*/ 0 w 1"/>
                <a:gd name="T1" fmla="*/ 0 h 3"/>
                <a:gd name="T2" fmla="*/ 1 w 1"/>
                <a:gd name="T3" fmla="*/ 1 h 3"/>
                <a:gd name="T4" fmla="*/ 1 w 1"/>
                <a:gd name="T5" fmla="*/ 3 h 3"/>
                <a:gd name="T6" fmla="*/ 0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1" y="1"/>
                    <a:pt x="1" y="1"/>
                    <a:pt x="1" y="1"/>
                  </a:cubicBezTo>
                  <a:cubicBezTo>
                    <a:pt x="1" y="3"/>
                    <a:pt x="1" y="3"/>
                    <a:pt x="1" y="3"/>
                  </a:cubicBezTo>
                  <a:cubicBezTo>
                    <a:pt x="0" y="3"/>
                    <a:pt x="0" y="3"/>
                    <a:pt x="0" y="3"/>
                  </a:cubicBezTo>
                  <a:cubicBezTo>
                    <a:pt x="0" y="1"/>
                    <a:pt x="0" y="1"/>
                    <a:pt x="0" y="1"/>
                  </a:cubicBezTo>
                  <a:cubicBezTo>
                    <a:pt x="0"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4" name="Freeform 202"/>
            <p:cNvSpPr>
              <a:spLocks noEditPoints="1"/>
            </p:cNvSpPr>
            <p:nvPr/>
          </p:nvSpPr>
          <p:spPr bwMode="auto">
            <a:xfrm>
              <a:off x="2900091" y="4237780"/>
              <a:ext cx="16927" cy="36271"/>
            </a:xfrm>
            <a:custGeom>
              <a:avLst/>
              <a:gdLst>
                <a:gd name="T0" fmla="*/ 6 w 7"/>
                <a:gd name="T1" fmla="*/ 8 h 15"/>
                <a:gd name="T2" fmla="*/ 2 w 7"/>
                <a:gd name="T3" fmla="*/ 12 h 15"/>
                <a:gd name="T4" fmla="*/ 4 w 7"/>
                <a:gd name="T5" fmla="*/ 13 h 15"/>
                <a:gd name="T6" fmla="*/ 6 w 7"/>
                <a:gd name="T7" fmla="*/ 15 h 15"/>
                <a:gd name="T8" fmla="*/ 6 w 7"/>
                <a:gd name="T9" fmla="*/ 12 h 15"/>
                <a:gd name="T10" fmla="*/ 6 w 7"/>
                <a:gd name="T11" fmla="*/ 8 h 15"/>
                <a:gd name="T12" fmla="*/ 6 w 7"/>
                <a:gd name="T13" fmla="*/ 8 h 15"/>
                <a:gd name="T14" fmla="*/ 6 w 7"/>
                <a:gd name="T15" fmla="*/ 8 h 15"/>
                <a:gd name="T16" fmla="*/ 0 w 7"/>
                <a:gd name="T17" fmla="*/ 0 h 15"/>
                <a:gd name="T18" fmla="*/ 6 w 7"/>
                <a:gd name="T19" fmla="*/ 0 h 15"/>
                <a:gd name="T20" fmla="*/ 7 w 7"/>
                <a:gd name="T21" fmla="*/ 5 h 15"/>
                <a:gd name="T22" fmla="*/ 6 w 7"/>
                <a:gd name="T23" fmla="*/ 7 h 15"/>
                <a:gd name="T24" fmla="*/ 4 w 7"/>
                <a:gd name="T25" fmla="*/ 5 h 15"/>
                <a:gd name="T26" fmla="*/ 4 w 7"/>
                <a:gd name="T27" fmla="*/ 5 h 15"/>
                <a:gd name="T28" fmla="*/ 4 w 7"/>
                <a:gd name="T29" fmla="*/ 3 h 15"/>
                <a:gd name="T30" fmla="*/ 0 w 7"/>
                <a:gd name="T31" fmla="*/ 2 h 15"/>
                <a:gd name="T32" fmla="*/ 0 w 7"/>
                <a:gd name="T33" fmla="*/ 0 h 15"/>
                <a:gd name="T34" fmla="*/ 0 w 7"/>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5">
                  <a:moveTo>
                    <a:pt x="6" y="8"/>
                  </a:moveTo>
                  <a:lnTo>
                    <a:pt x="2" y="12"/>
                  </a:lnTo>
                  <a:lnTo>
                    <a:pt x="4" y="13"/>
                  </a:lnTo>
                  <a:lnTo>
                    <a:pt x="6" y="15"/>
                  </a:lnTo>
                  <a:lnTo>
                    <a:pt x="6" y="12"/>
                  </a:lnTo>
                  <a:lnTo>
                    <a:pt x="6" y="8"/>
                  </a:lnTo>
                  <a:lnTo>
                    <a:pt x="6" y="8"/>
                  </a:lnTo>
                  <a:lnTo>
                    <a:pt x="6" y="8"/>
                  </a:lnTo>
                  <a:close/>
                  <a:moveTo>
                    <a:pt x="0" y="0"/>
                  </a:moveTo>
                  <a:lnTo>
                    <a:pt x="6" y="0"/>
                  </a:lnTo>
                  <a:lnTo>
                    <a:pt x="7" y="5"/>
                  </a:lnTo>
                  <a:lnTo>
                    <a:pt x="6" y="7"/>
                  </a:lnTo>
                  <a:lnTo>
                    <a:pt x="4" y="5"/>
                  </a:lnTo>
                  <a:lnTo>
                    <a:pt x="4" y="5"/>
                  </a:lnTo>
                  <a:lnTo>
                    <a:pt x="4" y="3"/>
                  </a:lnTo>
                  <a:lnTo>
                    <a:pt x="0" y="2"/>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5" name="Freeform 203"/>
            <p:cNvSpPr>
              <a:spLocks/>
            </p:cNvSpPr>
            <p:nvPr/>
          </p:nvSpPr>
          <p:spPr bwMode="auto">
            <a:xfrm>
              <a:off x="2946032" y="4278886"/>
              <a:ext cx="9672" cy="7255"/>
            </a:xfrm>
            <a:custGeom>
              <a:avLst/>
              <a:gdLst>
                <a:gd name="T0" fmla="*/ 2 w 4"/>
                <a:gd name="T1" fmla="*/ 0 h 3"/>
                <a:gd name="T2" fmla="*/ 0 w 4"/>
                <a:gd name="T3" fmla="*/ 2 h 3"/>
                <a:gd name="T4" fmla="*/ 2 w 4"/>
                <a:gd name="T5" fmla="*/ 3 h 3"/>
                <a:gd name="T6" fmla="*/ 4 w 4"/>
                <a:gd name="T7" fmla="*/ 3 h 3"/>
                <a:gd name="T8" fmla="*/ 4 w 4"/>
                <a:gd name="T9" fmla="*/ 2 h 3"/>
                <a:gd name="T10" fmla="*/ 2 w 4"/>
                <a:gd name="T11" fmla="*/ 0 h 3"/>
                <a:gd name="T12" fmla="*/ 2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2" y="0"/>
                  </a:moveTo>
                  <a:lnTo>
                    <a:pt x="0" y="2"/>
                  </a:lnTo>
                  <a:lnTo>
                    <a:pt x="2" y="3"/>
                  </a:lnTo>
                  <a:lnTo>
                    <a:pt x="4" y="3"/>
                  </a:lnTo>
                  <a:lnTo>
                    <a:pt x="4" y="2"/>
                  </a:lnTo>
                  <a:lnTo>
                    <a:pt x="2" y="0"/>
                  </a:lnTo>
                  <a:lnTo>
                    <a:pt x="2"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6" name="Freeform 204"/>
            <p:cNvSpPr>
              <a:spLocks noEditPoints="1"/>
            </p:cNvSpPr>
            <p:nvPr/>
          </p:nvSpPr>
          <p:spPr bwMode="auto">
            <a:xfrm>
              <a:off x="2888001" y="4274050"/>
              <a:ext cx="21763" cy="41106"/>
            </a:xfrm>
            <a:custGeom>
              <a:avLst/>
              <a:gdLst>
                <a:gd name="T0" fmla="*/ 3 w 5"/>
                <a:gd name="T1" fmla="*/ 9 h 10"/>
                <a:gd name="T2" fmla="*/ 2 w 5"/>
                <a:gd name="T3" fmla="*/ 8 h 10"/>
                <a:gd name="T4" fmla="*/ 1 w 5"/>
                <a:gd name="T5" fmla="*/ 8 h 10"/>
                <a:gd name="T6" fmla="*/ 0 w 5"/>
                <a:gd name="T7" fmla="*/ 10 h 10"/>
                <a:gd name="T8" fmla="*/ 2 w 5"/>
                <a:gd name="T9" fmla="*/ 10 h 10"/>
                <a:gd name="T10" fmla="*/ 3 w 5"/>
                <a:gd name="T11" fmla="*/ 9 h 10"/>
                <a:gd name="T12" fmla="*/ 3 w 5"/>
                <a:gd name="T13" fmla="*/ 6 h 10"/>
                <a:gd name="T14" fmla="*/ 4 w 5"/>
                <a:gd name="T15" fmla="*/ 7 h 10"/>
                <a:gd name="T16" fmla="*/ 3 w 5"/>
                <a:gd name="T17" fmla="*/ 7 h 10"/>
                <a:gd name="T18" fmla="*/ 3 w 5"/>
                <a:gd name="T19" fmla="*/ 6 h 10"/>
                <a:gd name="T20" fmla="*/ 4 w 5"/>
                <a:gd name="T21" fmla="*/ 0 h 10"/>
                <a:gd name="T22" fmla="*/ 5 w 5"/>
                <a:gd name="T23" fmla="*/ 2 h 10"/>
                <a:gd name="T24" fmla="*/ 4 w 5"/>
                <a:gd name="T25" fmla="*/ 4 h 10"/>
                <a:gd name="T26" fmla="*/ 4 w 5"/>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0">
                  <a:moveTo>
                    <a:pt x="3" y="9"/>
                  </a:moveTo>
                  <a:cubicBezTo>
                    <a:pt x="2" y="8"/>
                    <a:pt x="2" y="8"/>
                    <a:pt x="2" y="8"/>
                  </a:cubicBezTo>
                  <a:cubicBezTo>
                    <a:pt x="1" y="8"/>
                    <a:pt x="1" y="8"/>
                    <a:pt x="1" y="8"/>
                  </a:cubicBezTo>
                  <a:cubicBezTo>
                    <a:pt x="0" y="10"/>
                    <a:pt x="0" y="10"/>
                    <a:pt x="0" y="10"/>
                  </a:cubicBezTo>
                  <a:cubicBezTo>
                    <a:pt x="2" y="10"/>
                    <a:pt x="2" y="10"/>
                    <a:pt x="2" y="10"/>
                  </a:cubicBezTo>
                  <a:cubicBezTo>
                    <a:pt x="3" y="9"/>
                    <a:pt x="3" y="9"/>
                    <a:pt x="3" y="9"/>
                  </a:cubicBezTo>
                  <a:close/>
                  <a:moveTo>
                    <a:pt x="3" y="6"/>
                  </a:moveTo>
                  <a:cubicBezTo>
                    <a:pt x="4" y="7"/>
                    <a:pt x="4" y="7"/>
                    <a:pt x="4" y="7"/>
                  </a:cubicBezTo>
                  <a:cubicBezTo>
                    <a:pt x="3" y="7"/>
                    <a:pt x="3" y="7"/>
                    <a:pt x="3" y="7"/>
                  </a:cubicBezTo>
                  <a:cubicBezTo>
                    <a:pt x="3" y="6"/>
                    <a:pt x="3" y="6"/>
                    <a:pt x="3" y="6"/>
                  </a:cubicBezTo>
                  <a:close/>
                  <a:moveTo>
                    <a:pt x="4" y="0"/>
                  </a:moveTo>
                  <a:cubicBezTo>
                    <a:pt x="5" y="2"/>
                    <a:pt x="5" y="2"/>
                    <a:pt x="5" y="2"/>
                  </a:cubicBezTo>
                  <a:cubicBezTo>
                    <a:pt x="4" y="4"/>
                    <a:pt x="4" y="4"/>
                    <a:pt x="4" y="4"/>
                  </a:cubicBezTo>
                  <a:lnTo>
                    <a:pt x="4" y="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 name="Freeform 206"/>
            <p:cNvSpPr>
              <a:spLocks noEditPoints="1"/>
            </p:cNvSpPr>
            <p:nvPr/>
          </p:nvSpPr>
          <p:spPr bwMode="auto">
            <a:xfrm>
              <a:off x="2885583" y="4336918"/>
              <a:ext cx="36271" cy="31435"/>
            </a:xfrm>
            <a:custGeom>
              <a:avLst/>
              <a:gdLst>
                <a:gd name="T0" fmla="*/ 12 w 15"/>
                <a:gd name="T1" fmla="*/ 1 h 13"/>
                <a:gd name="T2" fmla="*/ 15 w 15"/>
                <a:gd name="T3" fmla="*/ 0 h 13"/>
                <a:gd name="T4" fmla="*/ 13 w 15"/>
                <a:gd name="T5" fmla="*/ 1 h 13"/>
                <a:gd name="T6" fmla="*/ 12 w 15"/>
                <a:gd name="T7" fmla="*/ 1 h 13"/>
                <a:gd name="T8" fmla="*/ 12 w 15"/>
                <a:gd name="T9" fmla="*/ 1 h 13"/>
                <a:gd name="T10" fmla="*/ 12 w 15"/>
                <a:gd name="T11" fmla="*/ 1 h 13"/>
                <a:gd name="T12" fmla="*/ 12 w 15"/>
                <a:gd name="T13" fmla="*/ 3 h 13"/>
                <a:gd name="T14" fmla="*/ 6 w 15"/>
                <a:gd name="T15" fmla="*/ 5 h 13"/>
                <a:gd name="T16" fmla="*/ 5 w 15"/>
                <a:gd name="T17" fmla="*/ 3 h 13"/>
                <a:gd name="T18" fmla="*/ 3 w 15"/>
                <a:gd name="T19" fmla="*/ 5 h 13"/>
                <a:gd name="T20" fmla="*/ 1 w 15"/>
                <a:gd name="T21" fmla="*/ 5 h 13"/>
                <a:gd name="T22" fmla="*/ 5 w 15"/>
                <a:gd name="T23" fmla="*/ 6 h 13"/>
                <a:gd name="T24" fmla="*/ 5 w 15"/>
                <a:gd name="T25" fmla="*/ 10 h 13"/>
                <a:gd name="T26" fmla="*/ 3 w 15"/>
                <a:gd name="T27" fmla="*/ 12 h 13"/>
                <a:gd name="T28" fmla="*/ 0 w 15"/>
                <a:gd name="T29" fmla="*/ 12 h 13"/>
                <a:gd name="T30" fmla="*/ 3 w 15"/>
                <a:gd name="T31" fmla="*/ 13 h 13"/>
                <a:gd name="T32" fmla="*/ 8 w 15"/>
                <a:gd name="T33" fmla="*/ 12 h 13"/>
                <a:gd name="T34" fmla="*/ 10 w 15"/>
                <a:gd name="T35" fmla="*/ 10 h 13"/>
                <a:gd name="T36" fmla="*/ 10 w 15"/>
                <a:gd name="T37" fmla="*/ 8 h 13"/>
                <a:gd name="T38" fmla="*/ 8 w 15"/>
                <a:gd name="T39" fmla="*/ 6 h 13"/>
                <a:gd name="T40" fmla="*/ 12 w 15"/>
                <a:gd name="T41" fmla="*/ 3 h 13"/>
                <a:gd name="T42" fmla="*/ 12 w 15"/>
                <a:gd name="T43" fmla="*/ 3 h 13"/>
                <a:gd name="T44" fmla="*/ 12 w 15"/>
                <a:gd name="T4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3">
                  <a:moveTo>
                    <a:pt x="12" y="1"/>
                  </a:moveTo>
                  <a:lnTo>
                    <a:pt x="15" y="0"/>
                  </a:lnTo>
                  <a:lnTo>
                    <a:pt x="13" y="1"/>
                  </a:lnTo>
                  <a:lnTo>
                    <a:pt x="12" y="1"/>
                  </a:lnTo>
                  <a:lnTo>
                    <a:pt x="12" y="1"/>
                  </a:lnTo>
                  <a:lnTo>
                    <a:pt x="12" y="1"/>
                  </a:lnTo>
                  <a:close/>
                  <a:moveTo>
                    <a:pt x="12" y="3"/>
                  </a:moveTo>
                  <a:lnTo>
                    <a:pt x="6" y="5"/>
                  </a:lnTo>
                  <a:lnTo>
                    <a:pt x="5" y="3"/>
                  </a:lnTo>
                  <a:lnTo>
                    <a:pt x="3" y="5"/>
                  </a:lnTo>
                  <a:lnTo>
                    <a:pt x="1" y="5"/>
                  </a:lnTo>
                  <a:lnTo>
                    <a:pt x="5" y="6"/>
                  </a:lnTo>
                  <a:lnTo>
                    <a:pt x="5" y="10"/>
                  </a:lnTo>
                  <a:lnTo>
                    <a:pt x="3" y="12"/>
                  </a:lnTo>
                  <a:lnTo>
                    <a:pt x="0" y="12"/>
                  </a:lnTo>
                  <a:lnTo>
                    <a:pt x="3" y="13"/>
                  </a:lnTo>
                  <a:lnTo>
                    <a:pt x="8" y="12"/>
                  </a:lnTo>
                  <a:lnTo>
                    <a:pt x="10" y="10"/>
                  </a:lnTo>
                  <a:lnTo>
                    <a:pt x="10" y="8"/>
                  </a:lnTo>
                  <a:lnTo>
                    <a:pt x="8" y="6"/>
                  </a:lnTo>
                  <a:lnTo>
                    <a:pt x="12" y="3"/>
                  </a:lnTo>
                  <a:lnTo>
                    <a:pt x="12" y="3"/>
                  </a:lnTo>
                  <a:lnTo>
                    <a:pt x="12" y="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 name="Freeform 207"/>
            <p:cNvSpPr>
              <a:spLocks noEditPoints="1"/>
            </p:cNvSpPr>
            <p:nvPr/>
          </p:nvSpPr>
          <p:spPr bwMode="auto">
            <a:xfrm>
              <a:off x="1371925" y="1831886"/>
              <a:ext cx="6419749" cy="4320939"/>
            </a:xfrm>
            <a:custGeom>
              <a:avLst/>
              <a:gdLst>
                <a:gd name="T0" fmla="*/ 1204 w 1562"/>
                <a:gd name="T1" fmla="*/ 21 h 1051"/>
                <a:gd name="T2" fmla="*/ 906 w 1562"/>
                <a:gd name="T3" fmla="*/ 179 h 1051"/>
                <a:gd name="T4" fmla="*/ 874 w 1562"/>
                <a:gd name="T5" fmla="*/ 230 h 1051"/>
                <a:gd name="T6" fmla="*/ 906 w 1562"/>
                <a:gd name="T7" fmla="*/ 219 h 1051"/>
                <a:gd name="T8" fmla="*/ 887 w 1562"/>
                <a:gd name="T9" fmla="*/ 232 h 1051"/>
                <a:gd name="T10" fmla="*/ 963 w 1562"/>
                <a:gd name="T11" fmla="*/ 246 h 1051"/>
                <a:gd name="T12" fmla="*/ 845 w 1562"/>
                <a:gd name="T13" fmla="*/ 153 h 1051"/>
                <a:gd name="T14" fmla="*/ 811 w 1562"/>
                <a:gd name="T15" fmla="*/ 226 h 1051"/>
                <a:gd name="T16" fmla="*/ 1049 w 1562"/>
                <a:gd name="T17" fmla="*/ 268 h 1051"/>
                <a:gd name="T18" fmla="*/ 1022 w 1562"/>
                <a:gd name="T19" fmla="*/ 293 h 1051"/>
                <a:gd name="T20" fmla="*/ 1156 w 1562"/>
                <a:gd name="T21" fmla="*/ 394 h 1051"/>
                <a:gd name="T22" fmla="*/ 952 w 1562"/>
                <a:gd name="T23" fmla="*/ 353 h 1051"/>
                <a:gd name="T24" fmla="*/ 1482 w 1562"/>
                <a:gd name="T25" fmla="*/ 242 h 1051"/>
                <a:gd name="T26" fmla="*/ 1327 w 1562"/>
                <a:gd name="T27" fmla="*/ 238 h 1051"/>
                <a:gd name="T28" fmla="*/ 1102 w 1562"/>
                <a:gd name="T29" fmla="*/ 356 h 1051"/>
                <a:gd name="T30" fmla="*/ 1289 w 1562"/>
                <a:gd name="T31" fmla="*/ 310 h 1051"/>
                <a:gd name="T32" fmla="*/ 1188 w 1562"/>
                <a:gd name="T33" fmla="*/ 355 h 1051"/>
                <a:gd name="T34" fmla="*/ 1483 w 1562"/>
                <a:gd name="T35" fmla="*/ 464 h 1051"/>
                <a:gd name="T36" fmla="*/ 162 w 1562"/>
                <a:gd name="T37" fmla="*/ 349 h 1051"/>
                <a:gd name="T38" fmla="*/ 339 w 1562"/>
                <a:gd name="T39" fmla="*/ 265 h 1051"/>
                <a:gd name="T40" fmla="*/ 394 w 1562"/>
                <a:gd name="T41" fmla="*/ 291 h 1051"/>
                <a:gd name="T42" fmla="*/ 333 w 1562"/>
                <a:gd name="T43" fmla="*/ 315 h 1051"/>
                <a:gd name="T44" fmla="*/ 283 w 1562"/>
                <a:gd name="T45" fmla="*/ 376 h 1051"/>
                <a:gd name="T46" fmla="*/ 223 w 1562"/>
                <a:gd name="T47" fmla="*/ 345 h 1051"/>
                <a:gd name="T48" fmla="*/ 257 w 1562"/>
                <a:gd name="T49" fmla="*/ 356 h 1051"/>
                <a:gd name="T50" fmla="*/ 199 w 1562"/>
                <a:gd name="T51" fmla="*/ 332 h 1051"/>
                <a:gd name="T52" fmla="*/ 222 w 1562"/>
                <a:gd name="T53" fmla="*/ 314 h 1051"/>
                <a:gd name="T54" fmla="*/ 210 w 1562"/>
                <a:gd name="T55" fmla="*/ 294 h 1051"/>
                <a:gd name="T56" fmla="*/ 236 w 1562"/>
                <a:gd name="T57" fmla="*/ 288 h 1051"/>
                <a:gd name="T58" fmla="*/ 221 w 1562"/>
                <a:gd name="T59" fmla="*/ 264 h 1051"/>
                <a:gd name="T60" fmla="*/ 66 w 1562"/>
                <a:gd name="T61" fmla="*/ 288 h 1051"/>
                <a:gd name="T62" fmla="*/ 56 w 1562"/>
                <a:gd name="T63" fmla="*/ 226 h 1051"/>
                <a:gd name="T64" fmla="*/ 180 w 1562"/>
                <a:gd name="T65" fmla="*/ 288 h 1051"/>
                <a:gd name="T66" fmla="*/ 197 w 1562"/>
                <a:gd name="T67" fmla="*/ 271 h 1051"/>
                <a:gd name="T68" fmla="*/ 199 w 1562"/>
                <a:gd name="T69" fmla="*/ 288 h 1051"/>
                <a:gd name="T70" fmla="*/ 176 w 1562"/>
                <a:gd name="T71" fmla="*/ 271 h 1051"/>
                <a:gd name="T72" fmla="*/ 184 w 1562"/>
                <a:gd name="T73" fmla="*/ 245 h 1051"/>
                <a:gd name="T74" fmla="*/ 211 w 1562"/>
                <a:gd name="T75" fmla="*/ 223 h 1051"/>
                <a:gd name="T76" fmla="*/ 148 w 1562"/>
                <a:gd name="T77" fmla="*/ 256 h 1051"/>
                <a:gd name="T78" fmla="*/ 185 w 1562"/>
                <a:gd name="T79" fmla="*/ 223 h 1051"/>
                <a:gd name="T80" fmla="*/ 229 w 1562"/>
                <a:gd name="T81" fmla="*/ 63 h 1051"/>
                <a:gd name="T82" fmla="*/ 159 w 1562"/>
                <a:gd name="T83" fmla="*/ 233 h 1051"/>
                <a:gd name="T84" fmla="*/ 146 w 1562"/>
                <a:gd name="T85" fmla="*/ 215 h 1051"/>
                <a:gd name="T86" fmla="*/ 208 w 1562"/>
                <a:gd name="T87" fmla="*/ 181 h 1051"/>
                <a:gd name="T88" fmla="*/ 207 w 1562"/>
                <a:gd name="T89" fmla="*/ 174 h 1051"/>
                <a:gd name="T90" fmla="*/ 243 w 1562"/>
                <a:gd name="T91" fmla="*/ 187 h 1051"/>
                <a:gd name="T92" fmla="*/ 230 w 1562"/>
                <a:gd name="T93" fmla="*/ 161 h 1051"/>
                <a:gd name="T94" fmla="*/ 223 w 1562"/>
                <a:gd name="T95" fmla="*/ 140 h 1051"/>
                <a:gd name="T96" fmla="*/ 155 w 1562"/>
                <a:gd name="T97" fmla="*/ 202 h 1051"/>
                <a:gd name="T98" fmla="*/ 166 w 1562"/>
                <a:gd name="T99" fmla="*/ 121 h 1051"/>
                <a:gd name="T100" fmla="*/ 179 w 1562"/>
                <a:gd name="T101" fmla="*/ 137 h 1051"/>
                <a:gd name="T102" fmla="*/ 184 w 1562"/>
                <a:gd name="T103" fmla="*/ 159 h 1051"/>
                <a:gd name="T104" fmla="*/ 144 w 1562"/>
                <a:gd name="T105" fmla="*/ 180 h 1051"/>
                <a:gd name="T106" fmla="*/ 135 w 1562"/>
                <a:gd name="T107" fmla="*/ 136 h 1051"/>
                <a:gd name="T108" fmla="*/ 146 w 1562"/>
                <a:gd name="T109" fmla="*/ 112 h 1051"/>
                <a:gd name="T110" fmla="*/ 118 w 1562"/>
                <a:gd name="T111" fmla="*/ 117 h 1051"/>
                <a:gd name="T112" fmla="*/ 868 w 1562"/>
                <a:gd name="T113" fmla="*/ 694 h 1051"/>
                <a:gd name="T114" fmla="*/ 989 w 1562"/>
                <a:gd name="T115" fmla="*/ 642 h 1051"/>
                <a:gd name="T116" fmla="*/ 939 w 1562"/>
                <a:gd name="T117" fmla="*/ 682 h 1051"/>
                <a:gd name="T118" fmla="*/ 348 w 1562"/>
                <a:gd name="T119" fmla="*/ 999 h 1051"/>
                <a:gd name="T120" fmla="*/ 320 w 1562"/>
                <a:gd name="T121" fmla="*/ 779 h 1051"/>
                <a:gd name="T122" fmla="*/ 430 w 1562"/>
                <a:gd name="T123" fmla="*/ 902 h 1051"/>
                <a:gd name="T124" fmla="*/ 438 w 1562"/>
                <a:gd name="T125" fmla="*/ 814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2" h="1051">
                  <a:moveTo>
                    <a:pt x="421" y="845"/>
                  </a:moveTo>
                  <a:cubicBezTo>
                    <a:pt x="421" y="843"/>
                    <a:pt x="421" y="843"/>
                    <a:pt x="421" y="843"/>
                  </a:cubicBezTo>
                  <a:cubicBezTo>
                    <a:pt x="420" y="842"/>
                    <a:pt x="420" y="842"/>
                    <a:pt x="420" y="842"/>
                  </a:cubicBezTo>
                  <a:cubicBezTo>
                    <a:pt x="421" y="842"/>
                    <a:pt x="421" y="842"/>
                    <a:pt x="421" y="842"/>
                  </a:cubicBezTo>
                  <a:cubicBezTo>
                    <a:pt x="421" y="838"/>
                    <a:pt x="421" y="838"/>
                    <a:pt x="421" y="838"/>
                  </a:cubicBezTo>
                  <a:cubicBezTo>
                    <a:pt x="422" y="836"/>
                    <a:pt x="422" y="836"/>
                    <a:pt x="422" y="836"/>
                  </a:cubicBezTo>
                  <a:cubicBezTo>
                    <a:pt x="422" y="834"/>
                    <a:pt x="422" y="834"/>
                    <a:pt x="422" y="834"/>
                  </a:cubicBezTo>
                  <a:cubicBezTo>
                    <a:pt x="423" y="832"/>
                    <a:pt x="423" y="832"/>
                    <a:pt x="423" y="832"/>
                  </a:cubicBezTo>
                  <a:cubicBezTo>
                    <a:pt x="424" y="831"/>
                    <a:pt x="424" y="831"/>
                    <a:pt x="424" y="831"/>
                  </a:cubicBezTo>
                  <a:cubicBezTo>
                    <a:pt x="424" y="830"/>
                    <a:pt x="424" y="830"/>
                    <a:pt x="424" y="830"/>
                  </a:cubicBezTo>
                  <a:cubicBezTo>
                    <a:pt x="424" y="829"/>
                    <a:pt x="424" y="829"/>
                    <a:pt x="424" y="829"/>
                  </a:cubicBezTo>
                  <a:cubicBezTo>
                    <a:pt x="425" y="828"/>
                    <a:pt x="425" y="828"/>
                    <a:pt x="425" y="828"/>
                  </a:cubicBezTo>
                  <a:cubicBezTo>
                    <a:pt x="426" y="828"/>
                    <a:pt x="426" y="828"/>
                    <a:pt x="426" y="828"/>
                  </a:cubicBezTo>
                  <a:cubicBezTo>
                    <a:pt x="427" y="826"/>
                    <a:pt x="427" y="826"/>
                    <a:pt x="427" y="826"/>
                  </a:cubicBezTo>
                  <a:cubicBezTo>
                    <a:pt x="427" y="828"/>
                    <a:pt x="427" y="828"/>
                    <a:pt x="427" y="828"/>
                  </a:cubicBezTo>
                  <a:cubicBezTo>
                    <a:pt x="426" y="828"/>
                    <a:pt x="426" y="828"/>
                    <a:pt x="426" y="828"/>
                  </a:cubicBezTo>
                  <a:cubicBezTo>
                    <a:pt x="425" y="830"/>
                    <a:pt x="425" y="830"/>
                    <a:pt x="425" y="830"/>
                  </a:cubicBezTo>
                  <a:cubicBezTo>
                    <a:pt x="425" y="831"/>
                    <a:pt x="425" y="831"/>
                    <a:pt x="425" y="831"/>
                  </a:cubicBezTo>
                  <a:cubicBezTo>
                    <a:pt x="426" y="831"/>
                    <a:pt x="426" y="831"/>
                    <a:pt x="426" y="831"/>
                  </a:cubicBezTo>
                  <a:cubicBezTo>
                    <a:pt x="425" y="832"/>
                    <a:pt x="425" y="832"/>
                    <a:pt x="425" y="832"/>
                  </a:cubicBezTo>
                  <a:cubicBezTo>
                    <a:pt x="424" y="832"/>
                    <a:pt x="424" y="832"/>
                    <a:pt x="424" y="832"/>
                  </a:cubicBezTo>
                  <a:cubicBezTo>
                    <a:pt x="423" y="833"/>
                    <a:pt x="423" y="833"/>
                    <a:pt x="423" y="833"/>
                  </a:cubicBezTo>
                  <a:cubicBezTo>
                    <a:pt x="423" y="834"/>
                    <a:pt x="423" y="834"/>
                    <a:pt x="423" y="834"/>
                  </a:cubicBezTo>
                  <a:cubicBezTo>
                    <a:pt x="423" y="836"/>
                    <a:pt x="423" y="836"/>
                    <a:pt x="423" y="836"/>
                  </a:cubicBezTo>
                  <a:cubicBezTo>
                    <a:pt x="422" y="837"/>
                    <a:pt x="422" y="837"/>
                    <a:pt x="422" y="837"/>
                  </a:cubicBezTo>
                  <a:cubicBezTo>
                    <a:pt x="421" y="838"/>
                    <a:pt x="421" y="838"/>
                    <a:pt x="421" y="838"/>
                  </a:cubicBezTo>
                  <a:cubicBezTo>
                    <a:pt x="422" y="839"/>
                    <a:pt x="422" y="839"/>
                    <a:pt x="422" y="839"/>
                  </a:cubicBezTo>
                  <a:cubicBezTo>
                    <a:pt x="422" y="842"/>
                    <a:pt x="422" y="842"/>
                    <a:pt x="422" y="842"/>
                  </a:cubicBezTo>
                  <a:cubicBezTo>
                    <a:pt x="422" y="843"/>
                    <a:pt x="422" y="843"/>
                    <a:pt x="422" y="843"/>
                  </a:cubicBezTo>
                  <a:cubicBezTo>
                    <a:pt x="422" y="843"/>
                    <a:pt x="422" y="843"/>
                    <a:pt x="422" y="843"/>
                  </a:cubicBezTo>
                  <a:cubicBezTo>
                    <a:pt x="422" y="843"/>
                    <a:pt x="422" y="843"/>
                    <a:pt x="422" y="843"/>
                  </a:cubicBezTo>
                  <a:cubicBezTo>
                    <a:pt x="421" y="843"/>
                    <a:pt x="421" y="843"/>
                    <a:pt x="421" y="843"/>
                  </a:cubicBezTo>
                  <a:cubicBezTo>
                    <a:pt x="421" y="844"/>
                    <a:pt x="421" y="844"/>
                    <a:pt x="421" y="844"/>
                  </a:cubicBezTo>
                  <a:cubicBezTo>
                    <a:pt x="421" y="845"/>
                    <a:pt x="421" y="845"/>
                    <a:pt x="421" y="845"/>
                  </a:cubicBezTo>
                  <a:cubicBezTo>
                    <a:pt x="421" y="845"/>
                    <a:pt x="421" y="845"/>
                    <a:pt x="421" y="845"/>
                  </a:cubicBezTo>
                  <a:close/>
                  <a:moveTo>
                    <a:pt x="375" y="177"/>
                  </a:moveTo>
                  <a:cubicBezTo>
                    <a:pt x="376" y="176"/>
                    <a:pt x="376" y="176"/>
                    <a:pt x="376" y="176"/>
                  </a:cubicBezTo>
                  <a:cubicBezTo>
                    <a:pt x="377" y="175"/>
                    <a:pt x="377" y="175"/>
                    <a:pt x="377" y="175"/>
                  </a:cubicBezTo>
                  <a:cubicBezTo>
                    <a:pt x="379" y="176"/>
                    <a:pt x="379" y="176"/>
                    <a:pt x="379" y="176"/>
                  </a:cubicBezTo>
                  <a:cubicBezTo>
                    <a:pt x="382" y="176"/>
                    <a:pt x="382" y="176"/>
                    <a:pt x="382" y="176"/>
                  </a:cubicBezTo>
                  <a:cubicBezTo>
                    <a:pt x="382" y="175"/>
                    <a:pt x="382" y="175"/>
                    <a:pt x="382" y="175"/>
                  </a:cubicBezTo>
                  <a:cubicBezTo>
                    <a:pt x="383" y="175"/>
                    <a:pt x="383" y="175"/>
                    <a:pt x="383" y="175"/>
                  </a:cubicBezTo>
                  <a:cubicBezTo>
                    <a:pt x="384" y="176"/>
                    <a:pt x="384" y="176"/>
                    <a:pt x="384" y="176"/>
                  </a:cubicBezTo>
                  <a:cubicBezTo>
                    <a:pt x="383" y="176"/>
                    <a:pt x="383" y="176"/>
                    <a:pt x="383" y="176"/>
                  </a:cubicBezTo>
                  <a:cubicBezTo>
                    <a:pt x="384" y="177"/>
                    <a:pt x="384" y="177"/>
                    <a:pt x="384" y="177"/>
                  </a:cubicBezTo>
                  <a:cubicBezTo>
                    <a:pt x="385" y="177"/>
                    <a:pt x="385" y="177"/>
                    <a:pt x="385" y="177"/>
                  </a:cubicBezTo>
                  <a:cubicBezTo>
                    <a:pt x="385" y="176"/>
                    <a:pt x="385" y="176"/>
                    <a:pt x="385" y="176"/>
                  </a:cubicBezTo>
                  <a:cubicBezTo>
                    <a:pt x="385" y="175"/>
                    <a:pt x="385" y="175"/>
                    <a:pt x="385" y="175"/>
                  </a:cubicBezTo>
                  <a:cubicBezTo>
                    <a:pt x="385" y="175"/>
                    <a:pt x="385" y="175"/>
                    <a:pt x="385" y="175"/>
                  </a:cubicBezTo>
                  <a:cubicBezTo>
                    <a:pt x="384" y="172"/>
                    <a:pt x="384" y="172"/>
                    <a:pt x="384" y="172"/>
                  </a:cubicBezTo>
                  <a:cubicBezTo>
                    <a:pt x="383" y="170"/>
                    <a:pt x="383" y="170"/>
                    <a:pt x="383" y="170"/>
                  </a:cubicBezTo>
                  <a:cubicBezTo>
                    <a:pt x="383" y="169"/>
                    <a:pt x="383" y="169"/>
                    <a:pt x="383" y="169"/>
                  </a:cubicBezTo>
                  <a:cubicBezTo>
                    <a:pt x="382" y="168"/>
                    <a:pt x="382" y="168"/>
                    <a:pt x="382" y="168"/>
                  </a:cubicBezTo>
                  <a:cubicBezTo>
                    <a:pt x="381" y="166"/>
                    <a:pt x="381" y="166"/>
                    <a:pt x="381" y="166"/>
                  </a:cubicBezTo>
                  <a:cubicBezTo>
                    <a:pt x="381" y="168"/>
                    <a:pt x="381" y="168"/>
                    <a:pt x="381" y="168"/>
                  </a:cubicBezTo>
                  <a:cubicBezTo>
                    <a:pt x="380" y="168"/>
                    <a:pt x="380" y="168"/>
                    <a:pt x="380" y="168"/>
                  </a:cubicBezTo>
                  <a:cubicBezTo>
                    <a:pt x="381" y="169"/>
                    <a:pt x="381" y="169"/>
                    <a:pt x="381" y="169"/>
                  </a:cubicBezTo>
                  <a:cubicBezTo>
                    <a:pt x="381" y="170"/>
                    <a:pt x="381" y="170"/>
                    <a:pt x="381" y="170"/>
                  </a:cubicBezTo>
                  <a:cubicBezTo>
                    <a:pt x="380" y="172"/>
                    <a:pt x="380" y="172"/>
                    <a:pt x="380" y="172"/>
                  </a:cubicBezTo>
                  <a:cubicBezTo>
                    <a:pt x="380" y="173"/>
                    <a:pt x="380" y="173"/>
                    <a:pt x="380" y="173"/>
                  </a:cubicBezTo>
                  <a:cubicBezTo>
                    <a:pt x="379" y="173"/>
                    <a:pt x="379" y="173"/>
                    <a:pt x="379" y="173"/>
                  </a:cubicBezTo>
                  <a:cubicBezTo>
                    <a:pt x="380" y="174"/>
                    <a:pt x="380" y="174"/>
                    <a:pt x="380" y="174"/>
                  </a:cubicBezTo>
                  <a:cubicBezTo>
                    <a:pt x="378" y="174"/>
                    <a:pt x="378" y="174"/>
                    <a:pt x="378" y="174"/>
                  </a:cubicBezTo>
                  <a:cubicBezTo>
                    <a:pt x="378" y="173"/>
                    <a:pt x="378" y="173"/>
                    <a:pt x="378" y="173"/>
                  </a:cubicBezTo>
                  <a:cubicBezTo>
                    <a:pt x="377" y="174"/>
                    <a:pt x="377" y="174"/>
                    <a:pt x="377" y="174"/>
                  </a:cubicBezTo>
                  <a:cubicBezTo>
                    <a:pt x="378" y="175"/>
                    <a:pt x="378" y="175"/>
                    <a:pt x="378" y="175"/>
                  </a:cubicBezTo>
                  <a:cubicBezTo>
                    <a:pt x="377" y="175"/>
                    <a:pt x="377" y="175"/>
                    <a:pt x="377" y="175"/>
                  </a:cubicBezTo>
                  <a:cubicBezTo>
                    <a:pt x="376" y="176"/>
                    <a:pt x="376" y="176"/>
                    <a:pt x="376" y="176"/>
                  </a:cubicBezTo>
                  <a:cubicBezTo>
                    <a:pt x="375" y="176"/>
                    <a:pt x="375" y="176"/>
                    <a:pt x="375" y="176"/>
                  </a:cubicBezTo>
                  <a:cubicBezTo>
                    <a:pt x="374" y="177"/>
                    <a:pt x="374" y="177"/>
                    <a:pt x="374" y="177"/>
                  </a:cubicBezTo>
                  <a:cubicBezTo>
                    <a:pt x="375" y="177"/>
                    <a:pt x="375" y="177"/>
                    <a:pt x="375" y="177"/>
                  </a:cubicBezTo>
                  <a:close/>
                  <a:moveTo>
                    <a:pt x="916" y="794"/>
                  </a:moveTo>
                  <a:cubicBezTo>
                    <a:pt x="918" y="795"/>
                    <a:pt x="918" y="795"/>
                    <a:pt x="918" y="795"/>
                  </a:cubicBezTo>
                  <a:cubicBezTo>
                    <a:pt x="919" y="795"/>
                    <a:pt x="919" y="795"/>
                    <a:pt x="919" y="795"/>
                  </a:cubicBezTo>
                  <a:cubicBezTo>
                    <a:pt x="921" y="793"/>
                    <a:pt x="921" y="793"/>
                    <a:pt x="921" y="793"/>
                  </a:cubicBezTo>
                  <a:cubicBezTo>
                    <a:pt x="922" y="791"/>
                    <a:pt x="922" y="791"/>
                    <a:pt x="922" y="791"/>
                  </a:cubicBezTo>
                  <a:cubicBezTo>
                    <a:pt x="923" y="790"/>
                    <a:pt x="923" y="790"/>
                    <a:pt x="923" y="790"/>
                  </a:cubicBezTo>
                  <a:cubicBezTo>
                    <a:pt x="923" y="789"/>
                    <a:pt x="923" y="789"/>
                    <a:pt x="923" y="789"/>
                  </a:cubicBezTo>
                  <a:cubicBezTo>
                    <a:pt x="926" y="787"/>
                    <a:pt x="926" y="787"/>
                    <a:pt x="926" y="787"/>
                  </a:cubicBezTo>
                  <a:cubicBezTo>
                    <a:pt x="926" y="785"/>
                    <a:pt x="926" y="785"/>
                    <a:pt x="926" y="785"/>
                  </a:cubicBezTo>
                  <a:cubicBezTo>
                    <a:pt x="927" y="785"/>
                    <a:pt x="927" y="785"/>
                    <a:pt x="927" y="785"/>
                  </a:cubicBezTo>
                  <a:cubicBezTo>
                    <a:pt x="929" y="785"/>
                    <a:pt x="929" y="785"/>
                    <a:pt x="929" y="785"/>
                  </a:cubicBezTo>
                  <a:cubicBezTo>
                    <a:pt x="930" y="785"/>
                    <a:pt x="930" y="785"/>
                    <a:pt x="930" y="785"/>
                  </a:cubicBezTo>
                  <a:cubicBezTo>
                    <a:pt x="931" y="786"/>
                    <a:pt x="931" y="786"/>
                    <a:pt x="931" y="786"/>
                  </a:cubicBezTo>
                  <a:cubicBezTo>
                    <a:pt x="931" y="786"/>
                    <a:pt x="931" y="786"/>
                    <a:pt x="931" y="786"/>
                  </a:cubicBezTo>
                  <a:cubicBezTo>
                    <a:pt x="930" y="786"/>
                    <a:pt x="930" y="786"/>
                    <a:pt x="930" y="786"/>
                  </a:cubicBezTo>
                  <a:cubicBezTo>
                    <a:pt x="930" y="787"/>
                    <a:pt x="930" y="787"/>
                    <a:pt x="930" y="787"/>
                  </a:cubicBezTo>
                  <a:cubicBezTo>
                    <a:pt x="929" y="787"/>
                    <a:pt x="929" y="787"/>
                    <a:pt x="929" y="787"/>
                  </a:cubicBezTo>
                  <a:cubicBezTo>
                    <a:pt x="929" y="787"/>
                    <a:pt x="929" y="787"/>
                    <a:pt x="929" y="787"/>
                  </a:cubicBezTo>
                  <a:cubicBezTo>
                    <a:pt x="928" y="788"/>
                    <a:pt x="928" y="788"/>
                    <a:pt x="928" y="788"/>
                  </a:cubicBezTo>
                  <a:cubicBezTo>
                    <a:pt x="927" y="788"/>
                    <a:pt x="927" y="788"/>
                    <a:pt x="927" y="788"/>
                  </a:cubicBezTo>
                  <a:cubicBezTo>
                    <a:pt x="925" y="789"/>
                    <a:pt x="925" y="789"/>
                    <a:pt x="925" y="789"/>
                  </a:cubicBezTo>
                  <a:cubicBezTo>
                    <a:pt x="925" y="790"/>
                    <a:pt x="925" y="790"/>
                    <a:pt x="925" y="790"/>
                  </a:cubicBezTo>
                  <a:cubicBezTo>
                    <a:pt x="924" y="790"/>
                    <a:pt x="924" y="790"/>
                    <a:pt x="924" y="790"/>
                  </a:cubicBezTo>
                  <a:cubicBezTo>
                    <a:pt x="923" y="791"/>
                    <a:pt x="923" y="791"/>
                    <a:pt x="923" y="791"/>
                  </a:cubicBezTo>
                  <a:cubicBezTo>
                    <a:pt x="923" y="792"/>
                    <a:pt x="923" y="792"/>
                    <a:pt x="923" y="792"/>
                  </a:cubicBezTo>
                  <a:cubicBezTo>
                    <a:pt x="922" y="792"/>
                    <a:pt x="922" y="792"/>
                    <a:pt x="922" y="792"/>
                  </a:cubicBezTo>
                  <a:cubicBezTo>
                    <a:pt x="920" y="795"/>
                    <a:pt x="920" y="795"/>
                    <a:pt x="920" y="795"/>
                  </a:cubicBezTo>
                  <a:cubicBezTo>
                    <a:pt x="919" y="795"/>
                    <a:pt x="919" y="795"/>
                    <a:pt x="919" y="795"/>
                  </a:cubicBezTo>
                  <a:cubicBezTo>
                    <a:pt x="918" y="796"/>
                    <a:pt x="918" y="796"/>
                    <a:pt x="918" y="796"/>
                  </a:cubicBezTo>
                  <a:cubicBezTo>
                    <a:pt x="918" y="797"/>
                    <a:pt x="918" y="797"/>
                    <a:pt x="918" y="797"/>
                  </a:cubicBezTo>
                  <a:cubicBezTo>
                    <a:pt x="918" y="796"/>
                    <a:pt x="918" y="796"/>
                    <a:pt x="918" y="796"/>
                  </a:cubicBezTo>
                  <a:cubicBezTo>
                    <a:pt x="916" y="796"/>
                    <a:pt x="916" y="796"/>
                    <a:pt x="916" y="796"/>
                  </a:cubicBezTo>
                  <a:cubicBezTo>
                    <a:pt x="916" y="795"/>
                    <a:pt x="916" y="795"/>
                    <a:pt x="916" y="795"/>
                  </a:cubicBezTo>
                  <a:cubicBezTo>
                    <a:pt x="916" y="794"/>
                    <a:pt x="916" y="794"/>
                    <a:pt x="916" y="794"/>
                  </a:cubicBezTo>
                  <a:close/>
                  <a:moveTo>
                    <a:pt x="184" y="257"/>
                  </a:moveTo>
                  <a:cubicBezTo>
                    <a:pt x="184" y="257"/>
                    <a:pt x="184" y="257"/>
                    <a:pt x="184" y="257"/>
                  </a:cubicBezTo>
                  <a:cubicBezTo>
                    <a:pt x="183" y="257"/>
                    <a:pt x="183" y="257"/>
                    <a:pt x="183" y="257"/>
                  </a:cubicBezTo>
                  <a:cubicBezTo>
                    <a:pt x="183" y="257"/>
                    <a:pt x="183" y="257"/>
                    <a:pt x="183" y="257"/>
                  </a:cubicBezTo>
                  <a:cubicBezTo>
                    <a:pt x="182" y="257"/>
                    <a:pt x="182" y="257"/>
                    <a:pt x="182" y="257"/>
                  </a:cubicBezTo>
                  <a:cubicBezTo>
                    <a:pt x="182" y="258"/>
                    <a:pt x="182" y="258"/>
                    <a:pt x="182" y="258"/>
                  </a:cubicBezTo>
                  <a:cubicBezTo>
                    <a:pt x="183" y="259"/>
                    <a:pt x="183" y="259"/>
                    <a:pt x="183" y="259"/>
                  </a:cubicBezTo>
                  <a:cubicBezTo>
                    <a:pt x="183" y="259"/>
                    <a:pt x="183" y="259"/>
                    <a:pt x="183" y="259"/>
                  </a:cubicBezTo>
                  <a:cubicBezTo>
                    <a:pt x="183" y="259"/>
                    <a:pt x="183" y="259"/>
                    <a:pt x="183" y="259"/>
                  </a:cubicBezTo>
                  <a:cubicBezTo>
                    <a:pt x="184" y="259"/>
                    <a:pt x="184" y="259"/>
                    <a:pt x="184" y="259"/>
                  </a:cubicBezTo>
                  <a:cubicBezTo>
                    <a:pt x="184" y="259"/>
                    <a:pt x="184" y="259"/>
                    <a:pt x="184" y="259"/>
                  </a:cubicBezTo>
                  <a:cubicBezTo>
                    <a:pt x="184" y="259"/>
                    <a:pt x="184" y="259"/>
                    <a:pt x="184" y="259"/>
                  </a:cubicBezTo>
                  <a:cubicBezTo>
                    <a:pt x="185" y="258"/>
                    <a:pt x="185" y="258"/>
                    <a:pt x="185" y="258"/>
                  </a:cubicBezTo>
                  <a:cubicBezTo>
                    <a:pt x="185" y="257"/>
                    <a:pt x="185" y="257"/>
                    <a:pt x="185" y="257"/>
                  </a:cubicBezTo>
                  <a:cubicBezTo>
                    <a:pt x="185" y="257"/>
                    <a:pt x="185" y="257"/>
                    <a:pt x="185" y="257"/>
                  </a:cubicBezTo>
                  <a:cubicBezTo>
                    <a:pt x="184" y="257"/>
                    <a:pt x="184" y="257"/>
                    <a:pt x="184" y="257"/>
                  </a:cubicBezTo>
                  <a:close/>
                  <a:moveTo>
                    <a:pt x="1409" y="599"/>
                  </a:moveTo>
                  <a:cubicBezTo>
                    <a:pt x="1409" y="598"/>
                    <a:pt x="1409" y="598"/>
                    <a:pt x="1409" y="598"/>
                  </a:cubicBezTo>
                  <a:cubicBezTo>
                    <a:pt x="1409" y="597"/>
                    <a:pt x="1409" y="597"/>
                    <a:pt x="1409" y="597"/>
                  </a:cubicBezTo>
                  <a:cubicBezTo>
                    <a:pt x="1409" y="597"/>
                    <a:pt x="1409" y="597"/>
                    <a:pt x="1409" y="597"/>
                  </a:cubicBezTo>
                  <a:cubicBezTo>
                    <a:pt x="1407" y="597"/>
                    <a:pt x="1407" y="597"/>
                    <a:pt x="1407" y="597"/>
                  </a:cubicBezTo>
                  <a:cubicBezTo>
                    <a:pt x="1407" y="596"/>
                    <a:pt x="1407" y="596"/>
                    <a:pt x="1407" y="596"/>
                  </a:cubicBezTo>
                  <a:cubicBezTo>
                    <a:pt x="1406" y="594"/>
                    <a:pt x="1406" y="594"/>
                    <a:pt x="1406" y="594"/>
                  </a:cubicBezTo>
                  <a:cubicBezTo>
                    <a:pt x="1405" y="594"/>
                    <a:pt x="1405" y="594"/>
                    <a:pt x="1405" y="594"/>
                  </a:cubicBezTo>
                  <a:cubicBezTo>
                    <a:pt x="1404" y="594"/>
                    <a:pt x="1404" y="594"/>
                    <a:pt x="1404" y="594"/>
                  </a:cubicBezTo>
                  <a:cubicBezTo>
                    <a:pt x="1404" y="594"/>
                    <a:pt x="1404" y="594"/>
                    <a:pt x="1404" y="594"/>
                  </a:cubicBezTo>
                  <a:cubicBezTo>
                    <a:pt x="1404" y="595"/>
                    <a:pt x="1404" y="595"/>
                    <a:pt x="1404" y="595"/>
                  </a:cubicBezTo>
                  <a:cubicBezTo>
                    <a:pt x="1405" y="596"/>
                    <a:pt x="1405" y="596"/>
                    <a:pt x="1405" y="596"/>
                  </a:cubicBezTo>
                  <a:cubicBezTo>
                    <a:pt x="1405" y="597"/>
                    <a:pt x="1405" y="597"/>
                    <a:pt x="1405" y="597"/>
                  </a:cubicBezTo>
                  <a:cubicBezTo>
                    <a:pt x="1406" y="597"/>
                    <a:pt x="1406" y="597"/>
                    <a:pt x="1406" y="597"/>
                  </a:cubicBezTo>
                  <a:cubicBezTo>
                    <a:pt x="1406" y="598"/>
                    <a:pt x="1406" y="598"/>
                    <a:pt x="1406" y="598"/>
                  </a:cubicBezTo>
                  <a:cubicBezTo>
                    <a:pt x="1407" y="599"/>
                    <a:pt x="1407" y="599"/>
                    <a:pt x="1407" y="599"/>
                  </a:cubicBezTo>
                  <a:cubicBezTo>
                    <a:pt x="1408" y="599"/>
                    <a:pt x="1408" y="599"/>
                    <a:pt x="1408" y="599"/>
                  </a:cubicBezTo>
                  <a:cubicBezTo>
                    <a:pt x="1408" y="599"/>
                    <a:pt x="1408" y="599"/>
                    <a:pt x="1408" y="599"/>
                  </a:cubicBezTo>
                  <a:cubicBezTo>
                    <a:pt x="1409" y="599"/>
                    <a:pt x="1409" y="599"/>
                    <a:pt x="1409" y="599"/>
                  </a:cubicBezTo>
                  <a:close/>
                  <a:moveTo>
                    <a:pt x="1238" y="9"/>
                  </a:moveTo>
                  <a:cubicBezTo>
                    <a:pt x="1236" y="7"/>
                    <a:pt x="1236" y="7"/>
                    <a:pt x="1236" y="7"/>
                  </a:cubicBezTo>
                  <a:cubicBezTo>
                    <a:pt x="1235" y="7"/>
                    <a:pt x="1235" y="7"/>
                    <a:pt x="1235" y="7"/>
                  </a:cubicBezTo>
                  <a:cubicBezTo>
                    <a:pt x="1235" y="7"/>
                    <a:pt x="1235" y="7"/>
                    <a:pt x="1235" y="7"/>
                  </a:cubicBezTo>
                  <a:cubicBezTo>
                    <a:pt x="1234" y="7"/>
                    <a:pt x="1234" y="7"/>
                    <a:pt x="1234" y="7"/>
                  </a:cubicBezTo>
                  <a:cubicBezTo>
                    <a:pt x="1233" y="7"/>
                    <a:pt x="1233" y="7"/>
                    <a:pt x="1233" y="7"/>
                  </a:cubicBezTo>
                  <a:cubicBezTo>
                    <a:pt x="1232" y="6"/>
                    <a:pt x="1232" y="6"/>
                    <a:pt x="1232" y="6"/>
                  </a:cubicBezTo>
                  <a:cubicBezTo>
                    <a:pt x="1233" y="5"/>
                    <a:pt x="1233" y="5"/>
                    <a:pt x="1233" y="5"/>
                  </a:cubicBezTo>
                  <a:cubicBezTo>
                    <a:pt x="1234" y="4"/>
                    <a:pt x="1234" y="4"/>
                    <a:pt x="1234" y="4"/>
                  </a:cubicBezTo>
                  <a:cubicBezTo>
                    <a:pt x="1235" y="5"/>
                    <a:pt x="1235" y="5"/>
                    <a:pt x="1235" y="5"/>
                  </a:cubicBezTo>
                  <a:cubicBezTo>
                    <a:pt x="1236" y="6"/>
                    <a:pt x="1236" y="6"/>
                    <a:pt x="1236" y="6"/>
                  </a:cubicBezTo>
                  <a:cubicBezTo>
                    <a:pt x="1237" y="6"/>
                    <a:pt x="1237" y="6"/>
                    <a:pt x="1237" y="6"/>
                  </a:cubicBezTo>
                  <a:cubicBezTo>
                    <a:pt x="1237" y="7"/>
                    <a:pt x="1237" y="7"/>
                    <a:pt x="1237" y="7"/>
                  </a:cubicBezTo>
                  <a:cubicBezTo>
                    <a:pt x="1238" y="7"/>
                    <a:pt x="1238" y="7"/>
                    <a:pt x="1238" y="7"/>
                  </a:cubicBezTo>
                  <a:cubicBezTo>
                    <a:pt x="1238" y="9"/>
                    <a:pt x="1238" y="9"/>
                    <a:pt x="1238" y="9"/>
                  </a:cubicBezTo>
                  <a:cubicBezTo>
                    <a:pt x="1238" y="9"/>
                    <a:pt x="1238" y="9"/>
                    <a:pt x="1238" y="9"/>
                  </a:cubicBezTo>
                  <a:cubicBezTo>
                    <a:pt x="1238" y="9"/>
                    <a:pt x="1237" y="9"/>
                    <a:pt x="1238" y="9"/>
                  </a:cubicBezTo>
                  <a:close/>
                  <a:moveTo>
                    <a:pt x="1233" y="14"/>
                  </a:moveTo>
                  <a:cubicBezTo>
                    <a:pt x="1232" y="14"/>
                    <a:pt x="1232" y="14"/>
                    <a:pt x="1232" y="14"/>
                  </a:cubicBezTo>
                  <a:cubicBezTo>
                    <a:pt x="1231" y="14"/>
                    <a:pt x="1231" y="14"/>
                    <a:pt x="1231" y="14"/>
                  </a:cubicBezTo>
                  <a:cubicBezTo>
                    <a:pt x="1232" y="12"/>
                    <a:pt x="1232" y="12"/>
                    <a:pt x="1232" y="12"/>
                  </a:cubicBezTo>
                  <a:cubicBezTo>
                    <a:pt x="1234" y="11"/>
                    <a:pt x="1234" y="11"/>
                    <a:pt x="1234" y="11"/>
                  </a:cubicBezTo>
                  <a:cubicBezTo>
                    <a:pt x="1235" y="12"/>
                    <a:pt x="1235" y="12"/>
                    <a:pt x="1235" y="12"/>
                  </a:cubicBezTo>
                  <a:cubicBezTo>
                    <a:pt x="1235" y="13"/>
                    <a:pt x="1235" y="13"/>
                    <a:pt x="1235" y="13"/>
                  </a:cubicBezTo>
                  <a:cubicBezTo>
                    <a:pt x="1234" y="15"/>
                    <a:pt x="1234" y="15"/>
                    <a:pt x="1234" y="15"/>
                  </a:cubicBezTo>
                  <a:cubicBezTo>
                    <a:pt x="1233" y="14"/>
                    <a:pt x="1233" y="14"/>
                    <a:pt x="1233" y="14"/>
                  </a:cubicBezTo>
                  <a:close/>
                  <a:moveTo>
                    <a:pt x="1222" y="17"/>
                  </a:moveTo>
                  <a:cubicBezTo>
                    <a:pt x="1223" y="17"/>
                    <a:pt x="1223" y="17"/>
                    <a:pt x="1223" y="17"/>
                  </a:cubicBezTo>
                  <a:cubicBezTo>
                    <a:pt x="1222" y="16"/>
                    <a:pt x="1222" y="16"/>
                    <a:pt x="1222" y="16"/>
                  </a:cubicBezTo>
                  <a:cubicBezTo>
                    <a:pt x="1221" y="16"/>
                    <a:pt x="1221" y="16"/>
                    <a:pt x="1221" y="16"/>
                  </a:cubicBezTo>
                  <a:cubicBezTo>
                    <a:pt x="1221" y="17"/>
                    <a:pt x="1221" y="17"/>
                    <a:pt x="1221" y="17"/>
                  </a:cubicBezTo>
                  <a:cubicBezTo>
                    <a:pt x="1222" y="17"/>
                    <a:pt x="1222" y="17"/>
                    <a:pt x="1222" y="17"/>
                  </a:cubicBezTo>
                  <a:close/>
                  <a:moveTo>
                    <a:pt x="1205" y="24"/>
                  </a:moveTo>
                  <a:cubicBezTo>
                    <a:pt x="1205" y="25"/>
                    <a:pt x="1205" y="25"/>
                    <a:pt x="1205" y="25"/>
                  </a:cubicBezTo>
                  <a:cubicBezTo>
                    <a:pt x="1205" y="26"/>
                    <a:pt x="1205" y="26"/>
                    <a:pt x="1205" y="26"/>
                  </a:cubicBezTo>
                  <a:cubicBezTo>
                    <a:pt x="1206" y="27"/>
                    <a:pt x="1206" y="27"/>
                    <a:pt x="1206" y="27"/>
                  </a:cubicBezTo>
                  <a:cubicBezTo>
                    <a:pt x="1207" y="27"/>
                    <a:pt x="1207" y="27"/>
                    <a:pt x="1207" y="27"/>
                  </a:cubicBezTo>
                  <a:cubicBezTo>
                    <a:pt x="1207" y="26"/>
                    <a:pt x="1207" y="26"/>
                    <a:pt x="1207" y="26"/>
                  </a:cubicBezTo>
                  <a:cubicBezTo>
                    <a:pt x="1206" y="25"/>
                    <a:pt x="1206" y="25"/>
                    <a:pt x="1206" y="25"/>
                  </a:cubicBezTo>
                  <a:cubicBezTo>
                    <a:pt x="1206" y="24"/>
                    <a:pt x="1206" y="24"/>
                    <a:pt x="1206" y="24"/>
                  </a:cubicBezTo>
                  <a:cubicBezTo>
                    <a:pt x="1205" y="23"/>
                    <a:pt x="1205" y="23"/>
                    <a:pt x="1205" y="23"/>
                  </a:cubicBezTo>
                  <a:cubicBezTo>
                    <a:pt x="1205" y="24"/>
                    <a:pt x="1205" y="24"/>
                    <a:pt x="1205" y="24"/>
                  </a:cubicBezTo>
                  <a:close/>
                  <a:moveTo>
                    <a:pt x="1204" y="22"/>
                  </a:moveTo>
                  <a:cubicBezTo>
                    <a:pt x="1204" y="21"/>
                    <a:pt x="1204" y="21"/>
                    <a:pt x="1204" y="21"/>
                  </a:cubicBezTo>
                  <a:cubicBezTo>
                    <a:pt x="1202" y="21"/>
                    <a:pt x="1202" y="21"/>
                    <a:pt x="1202" y="21"/>
                  </a:cubicBezTo>
                  <a:cubicBezTo>
                    <a:pt x="1202" y="20"/>
                    <a:pt x="1202" y="20"/>
                    <a:pt x="1202" y="20"/>
                  </a:cubicBezTo>
                  <a:cubicBezTo>
                    <a:pt x="1203" y="20"/>
                    <a:pt x="1203" y="20"/>
                    <a:pt x="1203" y="20"/>
                  </a:cubicBezTo>
                  <a:cubicBezTo>
                    <a:pt x="1204" y="20"/>
                    <a:pt x="1204" y="20"/>
                    <a:pt x="1204" y="20"/>
                  </a:cubicBezTo>
                  <a:cubicBezTo>
                    <a:pt x="1205" y="19"/>
                    <a:pt x="1205" y="19"/>
                    <a:pt x="1205" y="19"/>
                  </a:cubicBezTo>
                  <a:cubicBezTo>
                    <a:pt x="1205" y="16"/>
                    <a:pt x="1205" y="16"/>
                    <a:pt x="1205" y="16"/>
                  </a:cubicBezTo>
                  <a:cubicBezTo>
                    <a:pt x="1204" y="15"/>
                    <a:pt x="1204" y="15"/>
                    <a:pt x="1204" y="15"/>
                  </a:cubicBezTo>
                  <a:cubicBezTo>
                    <a:pt x="1203" y="13"/>
                    <a:pt x="1203" y="13"/>
                    <a:pt x="1203" y="13"/>
                  </a:cubicBezTo>
                  <a:cubicBezTo>
                    <a:pt x="1202" y="12"/>
                    <a:pt x="1202" y="12"/>
                    <a:pt x="1202" y="12"/>
                  </a:cubicBezTo>
                  <a:cubicBezTo>
                    <a:pt x="1201" y="10"/>
                    <a:pt x="1201" y="10"/>
                    <a:pt x="1201" y="10"/>
                  </a:cubicBezTo>
                  <a:cubicBezTo>
                    <a:pt x="1201" y="9"/>
                    <a:pt x="1201" y="9"/>
                    <a:pt x="1201" y="9"/>
                  </a:cubicBezTo>
                  <a:cubicBezTo>
                    <a:pt x="1201" y="9"/>
                    <a:pt x="1201" y="9"/>
                    <a:pt x="1201" y="9"/>
                  </a:cubicBezTo>
                  <a:cubicBezTo>
                    <a:pt x="1201" y="8"/>
                    <a:pt x="1201" y="8"/>
                    <a:pt x="1201" y="8"/>
                  </a:cubicBezTo>
                  <a:cubicBezTo>
                    <a:pt x="1199" y="8"/>
                    <a:pt x="1199" y="8"/>
                    <a:pt x="1199" y="8"/>
                  </a:cubicBezTo>
                  <a:cubicBezTo>
                    <a:pt x="1199" y="7"/>
                    <a:pt x="1199" y="7"/>
                    <a:pt x="1199" y="7"/>
                  </a:cubicBezTo>
                  <a:cubicBezTo>
                    <a:pt x="1200" y="7"/>
                    <a:pt x="1200" y="7"/>
                    <a:pt x="1200" y="7"/>
                  </a:cubicBezTo>
                  <a:cubicBezTo>
                    <a:pt x="1201" y="8"/>
                    <a:pt x="1201" y="8"/>
                    <a:pt x="1201" y="8"/>
                  </a:cubicBezTo>
                  <a:cubicBezTo>
                    <a:pt x="1202" y="9"/>
                    <a:pt x="1202" y="9"/>
                    <a:pt x="1202" y="9"/>
                  </a:cubicBezTo>
                  <a:cubicBezTo>
                    <a:pt x="1202" y="10"/>
                    <a:pt x="1202" y="10"/>
                    <a:pt x="1202" y="10"/>
                  </a:cubicBezTo>
                  <a:cubicBezTo>
                    <a:pt x="1202" y="11"/>
                    <a:pt x="1202" y="11"/>
                    <a:pt x="1202" y="11"/>
                  </a:cubicBezTo>
                  <a:cubicBezTo>
                    <a:pt x="1204" y="11"/>
                    <a:pt x="1204" y="11"/>
                    <a:pt x="1204" y="11"/>
                  </a:cubicBezTo>
                  <a:cubicBezTo>
                    <a:pt x="1205" y="12"/>
                    <a:pt x="1205" y="12"/>
                    <a:pt x="1205" y="12"/>
                  </a:cubicBezTo>
                  <a:cubicBezTo>
                    <a:pt x="1206" y="13"/>
                    <a:pt x="1206" y="13"/>
                    <a:pt x="1206" y="13"/>
                  </a:cubicBezTo>
                  <a:cubicBezTo>
                    <a:pt x="1207" y="14"/>
                    <a:pt x="1207" y="14"/>
                    <a:pt x="1207" y="14"/>
                  </a:cubicBezTo>
                  <a:cubicBezTo>
                    <a:pt x="1208" y="14"/>
                    <a:pt x="1208" y="14"/>
                    <a:pt x="1208" y="14"/>
                  </a:cubicBezTo>
                  <a:cubicBezTo>
                    <a:pt x="1209" y="15"/>
                    <a:pt x="1209" y="15"/>
                    <a:pt x="1209" y="15"/>
                  </a:cubicBezTo>
                  <a:cubicBezTo>
                    <a:pt x="1211" y="14"/>
                    <a:pt x="1211" y="14"/>
                    <a:pt x="1211" y="14"/>
                  </a:cubicBezTo>
                  <a:cubicBezTo>
                    <a:pt x="1212" y="12"/>
                    <a:pt x="1212" y="12"/>
                    <a:pt x="1212" y="12"/>
                  </a:cubicBezTo>
                  <a:cubicBezTo>
                    <a:pt x="1215" y="11"/>
                    <a:pt x="1215" y="11"/>
                    <a:pt x="1215" y="11"/>
                  </a:cubicBezTo>
                  <a:cubicBezTo>
                    <a:pt x="1216" y="10"/>
                    <a:pt x="1216" y="10"/>
                    <a:pt x="1216" y="10"/>
                  </a:cubicBezTo>
                  <a:cubicBezTo>
                    <a:pt x="1217" y="9"/>
                    <a:pt x="1217" y="9"/>
                    <a:pt x="1217" y="9"/>
                  </a:cubicBezTo>
                  <a:cubicBezTo>
                    <a:pt x="1217" y="8"/>
                    <a:pt x="1217" y="8"/>
                    <a:pt x="1217" y="8"/>
                  </a:cubicBezTo>
                  <a:cubicBezTo>
                    <a:pt x="1218" y="7"/>
                    <a:pt x="1218" y="7"/>
                    <a:pt x="1218" y="7"/>
                  </a:cubicBezTo>
                  <a:cubicBezTo>
                    <a:pt x="1219" y="7"/>
                    <a:pt x="1219" y="7"/>
                    <a:pt x="1219" y="7"/>
                  </a:cubicBezTo>
                  <a:cubicBezTo>
                    <a:pt x="1220" y="6"/>
                    <a:pt x="1220" y="6"/>
                    <a:pt x="1220" y="6"/>
                  </a:cubicBezTo>
                  <a:cubicBezTo>
                    <a:pt x="1220" y="4"/>
                    <a:pt x="1220" y="4"/>
                    <a:pt x="1220" y="4"/>
                  </a:cubicBezTo>
                  <a:cubicBezTo>
                    <a:pt x="1219" y="4"/>
                    <a:pt x="1219" y="4"/>
                    <a:pt x="1219" y="4"/>
                  </a:cubicBezTo>
                  <a:cubicBezTo>
                    <a:pt x="1219" y="5"/>
                    <a:pt x="1219" y="5"/>
                    <a:pt x="1219" y="5"/>
                  </a:cubicBezTo>
                  <a:cubicBezTo>
                    <a:pt x="1218" y="5"/>
                    <a:pt x="1218" y="5"/>
                    <a:pt x="1218" y="5"/>
                  </a:cubicBezTo>
                  <a:cubicBezTo>
                    <a:pt x="1217" y="5"/>
                    <a:pt x="1217" y="5"/>
                    <a:pt x="1217" y="5"/>
                  </a:cubicBezTo>
                  <a:cubicBezTo>
                    <a:pt x="1217" y="4"/>
                    <a:pt x="1217" y="4"/>
                    <a:pt x="1217" y="4"/>
                  </a:cubicBezTo>
                  <a:cubicBezTo>
                    <a:pt x="1217" y="3"/>
                    <a:pt x="1217" y="3"/>
                    <a:pt x="1217" y="3"/>
                  </a:cubicBezTo>
                  <a:cubicBezTo>
                    <a:pt x="1216" y="2"/>
                    <a:pt x="1216" y="2"/>
                    <a:pt x="1216" y="2"/>
                  </a:cubicBezTo>
                  <a:cubicBezTo>
                    <a:pt x="1216" y="1"/>
                    <a:pt x="1216" y="1"/>
                    <a:pt x="1216" y="1"/>
                  </a:cubicBezTo>
                  <a:cubicBezTo>
                    <a:pt x="1215" y="1"/>
                    <a:pt x="1215" y="1"/>
                    <a:pt x="1215" y="1"/>
                  </a:cubicBezTo>
                  <a:cubicBezTo>
                    <a:pt x="1216" y="0"/>
                    <a:pt x="1216" y="0"/>
                    <a:pt x="1216" y="0"/>
                  </a:cubicBezTo>
                  <a:cubicBezTo>
                    <a:pt x="1218" y="1"/>
                    <a:pt x="1218" y="1"/>
                    <a:pt x="1218" y="1"/>
                  </a:cubicBezTo>
                  <a:cubicBezTo>
                    <a:pt x="1219" y="1"/>
                    <a:pt x="1219" y="1"/>
                    <a:pt x="1219" y="1"/>
                  </a:cubicBezTo>
                  <a:cubicBezTo>
                    <a:pt x="1220" y="1"/>
                    <a:pt x="1220" y="1"/>
                    <a:pt x="1220" y="1"/>
                  </a:cubicBezTo>
                  <a:cubicBezTo>
                    <a:pt x="1221" y="3"/>
                    <a:pt x="1221" y="3"/>
                    <a:pt x="1221" y="3"/>
                  </a:cubicBezTo>
                  <a:cubicBezTo>
                    <a:pt x="1221" y="5"/>
                    <a:pt x="1221" y="5"/>
                    <a:pt x="1221" y="5"/>
                  </a:cubicBezTo>
                  <a:cubicBezTo>
                    <a:pt x="1222" y="5"/>
                    <a:pt x="1222" y="5"/>
                    <a:pt x="1222" y="5"/>
                  </a:cubicBezTo>
                  <a:cubicBezTo>
                    <a:pt x="1224" y="5"/>
                    <a:pt x="1224" y="5"/>
                    <a:pt x="1224" y="5"/>
                  </a:cubicBezTo>
                  <a:cubicBezTo>
                    <a:pt x="1225" y="4"/>
                    <a:pt x="1225" y="4"/>
                    <a:pt x="1225" y="4"/>
                  </a:cubicBezTo>
                  <a:cubicBezTo>
                    <a:pt x="1226" y="4"/>
                    <a:pt x="1226" y="4"/>
                    <a:pt x="1226" y="4"/>
                  </a:cubicBezTo>
                  <a:cubicBezTo>
                    <a:pt x="1227" y="3"/>
                    <a:pt x="1227" y="3"/>
                    <a:pt x="1227" y="3"/>
                  </a:cubicBezTo>
                  <a:cubicBezTo>
                    <a:pt x="1227" y="4"/>
                    <a:pt x="1227" y="4"/>
                    <a:pt x="1227" y="4"/>
                  </a:cubicBezTo>
                  <a:cubicBezTo>
                    <a:pt x="1226" y="5"/>
                    <a:pt x="1226" y="5"/>
                    <a:pt x="1226" y="5"/>
                  </a:cubicBezTo>
                  <a:cubicBezTo>
                    <a:pt x="1226" y="6"/>
                    <a:pt x="1226" y="6"/>
                    <a:pt x="1226" y="6"/>
                  </a:cubicBezTo>
                  <a:cubicBezTo>
                    <a:pt x="1225" y="7"/>
                    <a:pt x="1225" y="7"/>
                    <a:pt x="1225" y="7"/>
                  </a:cubicBezTo>
                  <a:cubicBezTo>
                    <a:pt x="1224" y="8"/>
                    <a:pt x="1224" y="8"/>
                    <a:pt x="1224" y="8"/>
                  </a:cubicBezTo>
                  <a:cubicBezTo>
                    <a:pt x="1223" y="8"/>
                    <a:pt x="1223" y="8"/>
                    <a:pt x="1223" y="8"/>
                  </a:cubicBezTo>
                  <a:cubicBezTo>
                    <a:pt x="1222" y="8"/>
                    <a:pt x="1222" y="8"/>
                    <a:pt x="1222" y="8"/>
                  </a:cubicBezTo>
                  <a:cubicBezTo>
                    <a:pt x="1222" y="8"/>
                    <a:pt x="1222" y="8"/>
                    <a:pt x="1222" y="8"/>
                  </a:cubicBezTo>
                  <a:cubicBezTo>
                    <a:pt x="1221" y="9"/>
                    <a:pt x="1221" y="9"/>
                    <a:pt x="1221" y="9"/>
                  </a:cubicBezTo>
                  <a:cubicBezTo>
                    <a:pt x="1220" y="9"/>
                    <a:pt x="1220" y="9"/>
                    <a:pt x="1220" y="9"/>
                  </a:cubicBezTo>
                  <a:cubicBezTo>
                    <a:pt x="1220" y="9"/>
                    <a:pt x="1220" y="9"/>
                    <a:pt x="1220" y="9"/>
                  </a:cubicBezTo>
                  <a:cubicBezTo>
                    <a:pt x="1219" y="9"/>
                    <a:pt x="1219" y="9"/>
                    <a:pt x="1219" y="9"/>
                  </a:cubicBezTo>
                  <a:cubicBezTo>
                    <a:pt x="1220" y="10"/>
                    <a:pt x="1220" y="10"/>
                    <a:pt x="1220" y="10"/>
                  </a:cubicBezTo>
                  <a:cubicBezTo>
                    <a:pt x="1220" y="11"/>
                    <a:pt x="1220" y="11"/>
                    <a:pt x="1220" y="11"/>
                  </a:cubicBezTo>
                  <a:cubicBezTo>
                    <a:pt x="1220" y="11"/>
                    <a:pt x="1220" y="11"/>
                    <a:pt x="1220" y="11"/>
                  </a:cubicBezTo>
                  <a:cubicBezTo>
                    <a:pt x="1219" y="11"/>
                    <a:pt x="1219" y="11"/>
                    <a:pt x="1219" y="11"/>
                  </a:cubicBezTo>
                  <a:cubicBezTo>
                    <a:pt x="1218" y="11"/>
                    <a:pt x="1218" y="11"/>
                    <a:pt x="1218" y="11"/>
                  </a:cubicBezTo>
                  <a:cubicBezTo>
                    <a:pt x="1218" y="11"/>
                    <a:pt x="1218" y="11"/>
                    <a:pt x="1218" y="11"/>
                  </a:cubicBezTo>
                  <a:cubicBezTo>
                    <a:pt x="1218" y="12"/>
                    <a:pt x="1218" y="12"/>
                    <a:pt x="1218" y="12"/>
                  </a:cubicBezTo>
                  <a:cubicBezTo>
                    <a:pt x="1217" y="12"/>
                    <a:pt x="1217" y="12"/>
                    <a:pt x="1217" y="12"/>
                  </a:cubicBezTo>
                  <a:cubicBezTo>
                    <a:pt x="1217" y="12"/>
                    <a:pt x="1217" y="12"/>
                    <a:pt x="1217" y="12"/>
                  </a:cubicBezTo>
                  <a:cubicBezTo>
                    <a:pt x="1216" y="12"/>
                    <a:pt x="1216" y="12"/>
                    <a:pt x="1216" y="12"/>
                  </a:cubicBezTo>
                  <a:cubicBezTo>
                    <a:pt x="1215" y="13"/>
                    <a:pt x="1215" y="13"/>
                    <a:pt x="1215" y="13"/>
                  </a:cubicBezTo>
                  <a:cubicBezTo>
                    <a:pt x="1215" y="14"/>
                    <a:pt x="1215" y="14"/>
                    <a:pt x="1215" y="14"/>
                  </a:cubicBezTo>
                  <a:cubicBezTo>
                    <a:pt x="1216" y="14"/>
                    <a:pt x="1216" y="14"/>
                    <a:pt x="1216" y="14"/>
                  </a:cubicBezTo>
                  <a:cubicBezTo>
                    <a:pt x="1216" y="14"/>
                    <a:pt x="1216" y="14"/>
                    <a:pt x="1216" y="14"/>
                  </a:cubicBezTo>
                  <a:cubicBezTo>
                    <a:pt x="1215" y="15"/>
                    <a:pt x="1215" y="15"/>
                    <a:pt x="1215" y="15"/>
                  </a:cubicBezTo>
                  <a:cubicBezTo>
                    <a:pt x="1215" y="15"/>
                    <a:pt x="1215" y="15"/>
                    <a:pt x="1215" y="15"/>
                  </a:cubicBezTo>
                  <a:cubicBezTo>
                    <a:pt x="1214" y="15"/>
                    <a:pt x="1214" y="15"/>
                    <a:pt x="1214" y="15"/>
                  </a:cubicBezTo>
                  <a:cubicBezTo>
                    <a:pt x="1213" y="16"/>
                    <a:pt x="1213" y="16"/>
                    <a:pt x="1213" y="16"/>
                  </a:cubicBezTo>
                  <a:cubicBezTo>
                    <a:pt x="1213" y="16"/>
                    <a:pt x="1213" y="16"/>
                    <a:pt x="1213" y="16"/>
                  </a:cubicBezTo>
                  <a:cubicBezTo>
                    <a:pt x="1214" y="17"/>
                    <a:pt x="1214" y="17"/>
                    <a:pt x="1214" y="17"/>
                  </a:cubicBezTo>
                  <a:cubicBezTo>
                    <a:pt x="1215" y="19"/>
                    <a:pt x="1215" y="19"/>
                    <a:pt x="1215" y="19"/>
                  </a:cubicBezTo>
                  <a:cubicBezTo>
                    <a:pt x="1216" y="19"/>
                    <a:pt x="1216" y="19"/>
                    <a:pt x="1216" y="19"/>
                  </a:cubicBezTo>
                  <a:cubicBezTo>
                    <a:pt x="1216" y="20"/>
                    <a:pt x="1216" y="20"/>
                    <a:pt x="1216" y="20"/>
                  </a:cubicBezTo>
                  <a:cubicBezTo>
                    <a:pt x="1215" y="20"/>
                    <a:pt x="1215" y="20"/>
                    <a:pt x="1215" y="20"/>
                  </a:cubicBezTo>
                  <a:cubicBezTo>
                    <a:pt x="1213" y="19"/>
                    <a:pt x="1213" y="19"/>
                    <a:pt x="1213" y="19"/>
                  </a:cubicBezTo>
                  <a:cubicBezTo>
                    <a:pt x="1212" y="19"/>
                    <a:pt x="1212" y="19"/>
                    <a:pt x="1212" y="19"/>
                  </a:cubicBezTo>
                  <a:cubicBezTo>
                    <a:pt x="1212" y="19"/>
                    <a:pt x="1212" y="19"/>
                    <a:pt x="1212" y="19"/>
                  </a:cubicBezTo>
                  <a:cubicBezTo>
                    <a:pt x="1211" y="19"/>
                    <a:pt x="1211" y="19"/>
                    <a:pt x="1211" y="19"/>
                  </a:cubicBezTo>
                  <a:cubicBezTo>
                    <a:pt x="1211" y="18"/>
                    <a:pt x="1211" y="18"/>
                    <a:pt x="1211" y="18"/>
                  </a:cubicBezTo>
                  <a:cubicBezTo>
                    <a:pt x="1210" y="18"/>
                    <a:pt x="1210" y="18"/>
                    <a:pt x="1210" y="18"/>
                  </a:cubicBezTo>
                  <a:cubicBezTo>
                    <a:pt x="1210" y="19"/>
                    <a:pt x="1210" y="19"/>
                    <a:pt x="1210" y="19"/>
                  </a:cubicBezTo>
                  <a:cubicBezTo>
                    <a:pt x="1210" y="19"/>
                    <a:pt x="1210" y="19"/>
                    <a:pt x="1210" y="19"/>
                  </a:cubicBezTo>
                  <a:cubicBezTo>
                    <a:pt x="1210" y="20"/>
                    <a:pt x="1210" y="20"/>
                    <a:pt x="1210" y="20"/>
                  </a:cubicBezTo>
                  <a:cubicBezTo>
                    <a:pt x="1211" y="21"/>
                    <a:pt x="1211" y="21"/>
                    <a:pt x="1211" y="21"/>
                  </a:cubicBezTo>
                  <a:cubicBezTo>
                    <a:pt x="1211" y="22"/>
                    <a:pt x="1211" y="22"/>
                    <a:pt x="1211" y="22"/>
                  </a:cubicBezTo>
                  <a:cubicBezTo>
                    <a:pt x="1213" y="23"/>
                    <a:pt x="1213" y="23"/>
                    <a:pt x="1213" y="23"/>
                  </a:cubicBezTo>
                  <a:cubicBezTo>
                    <a:pt x="1214" y="24"/>
                    <a:pt x="1214" y="24"/>
                    <a:pt x="1214" y="24"/>
                  </a:cubicBezTo>
                  <a:cubicBezTo>
                    <a:pt x="1214" y="25"/>
                    <a:pt x="1214" y="25"/>
                    <a:pt x="1214" y="25"/>
                  </a:cubicBezTo>
                  <a:cubicBezTo>
                    <a:pt x="1215" y="26"/>
                    <a:pt x="1215" y="26"/>
                    <a:pt x="1215" y="26"/>
                  </a:cubicBezTo>
                  <a:cubicBezTo>
                    <a:pt x="1215" y="26"/>
                    <a:pt x="1215" y="26"/>
                    <a:pt x="1215" y="26"/>
                  </a:cubicBezTo>
                  <a:cubicBezTo>
                    <a:pt x="1215" y="27"/>
                    <a:pt x="1215" y="27"/>
                    <a:pt x="1215" y="27"/>
                  </a:cubicBezTo>
                  <a:cubicBezTo>
                    <a:pt x="1214" y="27"/>
                    <a:pt x="1214" y="27"/>
                    <a:pt x="1214" y="27"/>
                  </a:cubicBezTo>
                  <a:cubicBezTo>
                    <a:pt x="1213" y="27"/>
                    <a:pt x="1213" y="27"/>
                    <a:pt x="1213" y="27"/>
                  </a:cubicBezTo>
                  <a:cubicBezTo>
                    <a:pt x="1212" y="27"/>
                    <a:pt x="1212" y="27"/>
                    <a:pt x="1212" y="27"/>
                  </a:cubicBezTo>
                  <a:cubicBezTo>
                    <a:pt x="1212" y="27"/>
                    <a:pt x="1212" y="27"/>
                    <a:pt x="1212" y="27"/>
                  </a:cubicBezTo>
                  <a:cubicBezTo>
                    <a:pt x="1212" y="26"/>
                    <a:pt x="1212" y="26"/>
                    <a:pt x="1212" y="26"/>
                  </a:cubicBezTo>
                  <a:cubicBezTo>
                    <a:pt x="1212" y="25"/>
                    <a:pt x="1212" y="25"/>
                    <a:pt x="1212" y="25"/>
                  </a:cubicBezTo>
                  <a:cubicBezTo>
                    <a:pt x="1210" y="22"/>
                    <a:pt x="1210" y="22"/>
                    <a:pt x="1210" y="22"/>
                  </a:cubicBezTo>
                  <a:cubicBezTo>
                    <a:pt x="1209" y="21"/>
                    <a:pt x="1209" y="21"/>
                    <a:pt x="1209" y="21"/>
                  </a:cubicBezTo>
                  <a:cubicBezTo>
                    <a:pt x="1207" y="20"/>
                    <a:pt x="1207" y="20"/>
                    <a:pt x="1207" y="20"/>
                  </a:cubicBezTo>
                  <a:cubicBezTo>
                    <a:pt x="1206" y="20"/>
                    <a:pt x="1206" y="20"/>
                    <a:pt x="1206" y="20"/>
                  </a:cubicBezTo>
                  <a:cubicBezTo>
                    <a:pt x="1205" y="21"/>
                    <a:pt x="1205" y="21"/>
                    <a:pt x="1205" y="21"/>
                  </a:cubicBezTo>
                  <a:cubicBezTo>
                    <a:pt x="1204" y="22"/>
                    <a:pt x="1204" y="22"/>
                    <a:pt x="1204" y="22"/>
                  </a:cubicBezTo>
                  <a:cubicBezTo>
                    <a:pt x="1204" y="22"/>
                    <a:pt x="1204" y="22"/>
                    <a:pt x="1204" y="22"/>
                  </a:cubicBezTo>
                  <a:close/>
                  <a:moveTo>
                    <a:pt x="1096" y="113"/>
                  </a:moveTo>
                  <a:cubicBezTo>
                    <a:pt x="1095" y="112"/>
                    <a:pt x="1095" y="112"/>
                    <a:pt x="1095" y="112"/>
                  </a:cubicBezTo>
                  <a:cubicBezTo>
                    <a:pt x="1095" y="111"/>
                    <a:pt x="1095" y="111"/>
                    <a:pt x="1095" y="111"/>
                  </a:cubicBezTo>
                  <a:cubicBezTo>
                    <a:pt x="1096" y="111"/>
                    <a:pt x="1096" y="111"/>
                    <a:pt x="1096" y="111"/>
                  </a:cubicBezTo>
                  <a:cubicBezTo>
                    <a:pt x="1097" y="112"/>
                    <a:pt x="1097" y="112"/>
                    <a:pt x="1097" y="112"/>
                  </a:cubicBezTo>
                  <a:cubicBezTo>
                    <a:pt x="1097" y="113"/>
                    <a:pt x="1097" y="113"/>
                    <a:pt x="1097" y="113"/>
                  </a:cubicBezTo>
                  <a:cubicBezTo>
                    <a:pt x="1097" y="113"/>
                    <a:pt x="1097" y="113"/>
                    <a:pt x="1097" y="113"/>
                  </a:cubicBezTo>
                  <a:cubicBezTo>
                    <a:pt x="1096" y="113"/>
                    <a:pt x="1096" y="113"/>
                    <a:pt x="1096" y="113"/>
                  </a:cubicBezTo>
                  <a:close/>
                  <a:moveTo>
                    <a:pt x="1090" y="111"/>
                  </a:moveTo>
                  <a:cubicBezTo>
                    <a:pt x="1091" y="112"/>
                    <a:pt x="1091" y="112"/>
                    <a:pt x="1091" y="112"/>
                  </a:cubicBezTo>
                  <a:cubicBezTo>
                    <a:pt x="1092" y="112"/>
                    <a:pt x="1092" y="112"/>
                    <a:pt x="1092" y="112"/>
                  </a:cubicBezTo>
                  <a:cubicBezTo>
                    <a:pt x="1093" y="112"/>
                    <a:pt x="1093" y="112"/>
                    <a:pt x="1093" y="112"/>
                  </a:cubicBezTo>
                  <a:cubicBezTo>
                    <a:pt x="1094" y="113"/>
                    <a:pt x="1094" y="113"/>
                    <a:pt x="1094" y="113"/>
                  </a:cubicBezTo>
                  <a:cubicBezTo>
                    <a:pt x="1094" y="111"/>
                    <a:pt x="1094" y="111"/>
                    <a:pt x="1094" y="111"/>
                  </a:cubicBezTo>
                  <a:cubicBezTo>
                    <a:pt x="1095" y="110"/>
                    <a:pt x="1095" y="110"/>
                    <a:pt x="1095" y="110"/>
                  </a:cubicBezTo>
                  <a:cubicBezTo>
                    <a:pt x="1095" y="109"/>
                    <a:pt x="1095" y="109"/>
                    <a:pt x="1095" y="109"/>
                  </a:cubicBezTo>
                  <a:cubicBezTo>
                    <a:pt x="1095" y="109"/>
                    <a:pt x="1095" y="109"/>
                    <a:pt x="1095" y="109"/>
                  </a:cubicBezTo>
                  <a:cubicBezTo>
                    <a:pt x="1093" y="110"/>
                    <a:pt x="1093" y="110"/>
                    <a:pt x="1093" y="110"/>
                  </a:cubicBezTo>
                  <a:cubicBezTo>
                    <a:pt x="1093" y="110"/>
                    <a:pt x="1093" y="110"/>
                    <a:pt x="1093" y="110"/>
                  </a:cubicBezTo>
                  <a:cubicBezTo>
                    <a:pt x="1091" y="110"/>
                    <a:pt x="1091" y="110"/>
                    <a:pt x="1091" y="110"/>
                  </a:cubicBezTo>
                  <a:cubicBezTo>
                    <a:pt x="1091" y="111"/>
                    <a:pt x="1091" y="111"/>
                    <a:pt x="1091" y="111"/>
                  </a:cubicBezTo>
                  <a:cubicBezTo>
                    <a:pt x="1090" y="111"/>
                    <a:pt x="1090" y="111"/>
                    <a:pt x="1090" y="111"/>
                  </a:cubicBezTo>
                  <a:cubicBezTo>
                    <a:pt x="1090" y="111"/>
                    <a:pt x="1090" y="111"/>
                    <a:pt x="1090" y="111"/>
                  </a:cubicBezTo>
                  <a:close/>
                  <a:moveTo>
                    <a:pt x="1107" y="138"/>
                  </a:moveTo>
                  <a:cubicBezTo>
                    <a:pt x="1107" y="137"/>
                    <a:pt x="1107" y="137"/>
                    <a:pt x="1107" y="137"/>
                  </a:cubicBezTo>
                  <a:cubicBezTo>
                    <a:pt x="1108" y="137"/>
                    <a:pt x="1108" y="137"/>
                    <a:pt x="1108" y="137"/>
                  </a:cubicBezTo>
                  <a:cubicBezTo>
                    <a:pt x="1108" y="136"/>
                    <a:pt x="1108" y="136"/>
                    <a:pt x="1108" y="136"/>
                  </a:cubicBezTo>
                  <a:cubicBezTo>
                    <a:pt x="1107" y="136"/>
                    <a:pt x="1107" y="136"/>
                    <a:pt x="1107" y="136"/>
                  </a:cubicBezTo>
                  <a:cubicBezTo>
                    <a:pt x="1106" y="136"/>
                    <a:pt x="1106" y="136"/>
                    <a:pt x="1106" y="136"/>
                  </a:cubicBezTo>
                  <a:cubicBezTo>
                    <a:pt x="1105" y="136"/>
                    <a:pt x="1105" y="136"/>
                    <a:pt x="1105" y="136"/>
                  </a:cubicBezTo>
                  <a:cubicBezTo>
                    <a:pt x="1105" y="137"/>
                    <a:pt x="1105" y="137"/>
                    <a:pt x="1105" y="137"/>
                  </a:cubicBezTo>
                  <a:cubicBezTo>
                    <a:pt x="1106" y="137"/>
                    <a:pt x="1106" y="137"/>
                    <a:pt x="1106" y="137"/>
                  </a:cubicBezTo>
                  <a:cubicBezTo>
                    <a:pt x="1107" y="138"/>
                    <a:pt x="1107" y="138"/>
                    <a:pt x="1107" y="138"/>
                  </a:cubicBezTo>
                  <a:close/>
                  <a:moveTo>
                    <a:pt x="1108" y="139"/>
                  </a:moveTo>
                  <a:cubicBezTo>
                    <a:pt x="1109" y="138"/>
                    <a:pt x="1109" y="138"/>
                    <a:pt x="1109" y="138"/>
                  </a:cubicBezTo>
                  <a:cubicBezTo>
                    <a:pt x="1109" y="137"/>
                    <a:pt x="1109" y="137"/>
                    <a:pt x="1109" y="137"/>
                  </a:cubicBezTo>
                  <a:cubicBezTo>
                    <a:pt x="1110" y="136"/>
                    <a:pt x="1110" y="136"/>
                    <a:pt x="1110" y="136"/>
                  </a:cubicBezTo>
                  <a:cubicBezTo>
                    <a:pt x="1110" y="137"/>
                    <a:pt x="1110" y="137"/>
                    <a:pt x="1110" y="137"/>
                  </a:cubicBezTo>
                  <a:cubicBezTo>
                    <a:pt x="1110" y="138"/>
                    <a:pt x="1110" y="138"/>
                    <a:pt x="1110" y="138"/>
                  </a:cubicBezTo>
                  <a:cubicBezTo>
                    <a:pt x="1109" y="139"/>
                    <a:pt x="1109" y="139"/>
                    <a:pt x="1109" y="139"/>
                  </a:cubicBezTo>
                  <a:cubicBezTo>
                    <a:pt x="1108" y="139"/>
                    <a:pt x="1108" y="139"/>
                    <a:pt x="1108" y="139"/>
                  </a:cubicBezTo>
                  <a:close/>
                  <a:moveTo>
                    <a:pt x="917" y="186"/>
                  </a:moveTo>
                  <a:cubicBezTo>
                    <a:pt x="916" y="185"/>
                    <a:pt x="916" y="185"/>
                    <a:pt x="916" y="185"/>
                  </a:cubicBezTo>
                  <a:cubicBezTo>
                    <a:pt x="914" y="185"/>
                    <a:pt x="914" y="185"/>
                    <a:pt x="914" y="185"/>
                  </a:cubicBezTo>
                  <a:cubicBezTo>
                    <a:pt x="915" y="184"/>
                    <a:pt x="915" y="184"/>
                    <a:pt x="915" y="184"/>
                  </a:cubicBezTo>
                  <a:cubicBezTo>
                    <a:pt x="914" y="183"/>
                    <a:pt x="914" y="183"/>
                    <a:pt x="914" y="183"/>
                  </a:cubicBezTo>
                  <a:cubicBezTo>
                    <a:pt x="914" y="183"/>
                    <a:pt x="914" y="183"/>
                    <a:pt x="914" y="183"/>
                  </a:cubicBezTo>
                  <a:cubicBezTo>
                    <a:pt x="913" y="182"/>
                    <a:pt x="913" y="182"/>
                    <a:pt x="913" y="182"/>
                  </a:cubicBezTo>
                  <a:cubicBezTo>
                    <a:pt x="913" y="182"/>
                    <a:pt x="913" y="182"/>
                    <a:pt x="913" y="182"/>
                  </a:cubicBezTo>
                  <a:cubicBezTo>
                    <a:pt x="913" y="182"/>
                    <a:pt x="913" y="182"/>
                    <a:pt x="913" y="182"/>
                  </a:cubicBezTo>
                  <a:cubicBezTo>
                    <a:pt x="912" y="182"/>
                    <a:pt x="912" y="182"/>
                    <a:pt x="912" y="182"/>
                  </a:cubicBezTo>
                  <a:cubicBezTo>
                    <a:pt x="911" y="182"/>
                    <a:pt x="911" y="182"/>
                    <a:pt x="911" y="182"/>
                  </a:cubicBezTo>
                  <a:cubicBezTo>
                    <a:pt x="910" y="182"/>
                    <a:pt x="910" y="182"/>
                    <a:pt x="910" y="182"/>
                  </a:cubicBezTo>
                  <a:cubicBezTo>
                    <a:pt x="909" y="180"/>
                    <a:pt x="909" y="180"/>
                    <a:pt x="909" y="180"/>
                  </a:cubicBezTo>
                  <a:cubicBezTo>
                    <a:pt x="908" y="179"/>
                    <a:pt x="908" y="179"/>
                    <a:pt x="908" y="179"/>
                  </a:cubicBezTo>
                  <a:cubicBezTo>
                    <a:pt x="908" y="178"/>
                    <a:pt x="908" y="178"/>
                    <a:pt x="908" y="178"/>
                  </a:cubicBezTo>
                  <a:cubicBezTo>
                    <a:pt x="908" y="178"/>
                    <a:pt x="908" y="178"/>
                    <a:pt x="908" y="178"/>
                  </a:cubicBezTo>
                  <a:cubicBezTo>
                    <a:pt x="907" y="177"/>
                    <a:pt x="907" y="177"/>
                    <a:pt x="907" y="177"/>
                  </a:cubicBezTo>
                  <a:cubicBezTo>
                    <a:pt x="907" y="177"/>
                    <a:pt x="907" y="177"/>
                    <a:pt x="907" y="177"/>
                  </a:cubicBezTo>
                  <a:cubicBezTo>
                    <a:pt x="906" y="178"/>
                    <a:pt x="906" y="178"/>
                    <a:pt x="906" y="178"/>
                  </a:cubicBezTo>
                  <a:cubicBezTo>
                    <a:pt x="906" y="178"/>
                    <a:pt x="906" y="178"/>
                    <a:pt x="906" y="178"/>
                  </a:cubicBezTo>
                  <a:cubicBezTo>
                    <a:pt x="906" y="179"/>
                    <a:pt x="906" y="179"/>
                    <a:pt x="906" y="179"/>
                  </a:cubicBezTo>
                  <a:cubicBezTo>
                    <a:pt x="906" y="179"/>
                    <a:pt x="906" y="179"/>
                    <a:pt x="906" y="179"/>
                  </a:cubicBezTo>
                  <a:cubicBezTo>
                    <a:pt x="906" y="180"/>
                    <a:pt x="906" y="180"/>
                    <a:pt x="906" y="180"/>
                  </a:cubicBezTo>
                  <a:cubicBezTo>
                    <a:pt x="908" y="181"/>
                    <a:pt x="908" y="181"/>
                    <a:pt x="908" y="181"/>
                  </a:cubicBezTo>
                  <a:cubicBezTo>
                    <a:pt x="910" y="182"/>
                    <a:pt x="910" y="182"/>
                    <a:pt x="910" y="182"/>
                  </a:cubicBezTo>
                  <a:cubicBezTo>
                    <a:pt x="910" y="182"/>
                    <a:pt x="910" y="182"/>
                    <a:pt x="910" y="182"/>
                  </a:cubicBezTo>
                  <a:cubicBezTo>
                    <a:pt x="911" y="183"/>
                    <a:pt x="911" y="183"/>
                    <a:pt x="911" y="183"/>
                  </a:cubicBezTo>
                  <a:cubicBezTo>
                    <a:pt x="912" y="184"/>
                    <a:pt x="912" y="184"/>
                    <a:pt x="912" y="184"/>
                  </a:cubicBezTo>
                  <a:cubicBezTo>
                    <a:pt x="913" y="184"/>
                    <a:pt x="913" y="184"/>
                    <a:pt x="913" y="184"/>
                  </a:cubicBezTo>
                  <a:cubicBezTo>
                    <a:pt x="913" y="185"/>
                    <a:pt x="913" y="185"/>
                    <a:pt x="913" y="185"/>
                  </a:cubicBezTo>
                  <a:cubicBezTo>
                    <a:pt x="914" y="185"/>
                    <a:pt x="914" y="185"/>
                    <a:pt x="914" y="185"/>
                  </a:cubicBezTo>
                  <a:cubicBezTo>
                    <a:pt x="914" y="186"/>
                    <a:pt x="914" y="186"/>
                    <a:pt x="914" y="186"/>
                  </a:cubicBezTo>
                  <a:cubicBezTo>
                    <a:pt x="915" y="186"/>
                    <a:pt x="915" y="186"/>
                    <a:pt x="915" y="186"/>
                  </a:cubicBezTo>
                  <a:cubicBezTo>
                    <a:pt x="915" y="186"/>
                    <a:pt x="915" y="186"/>
                    <a:pt x="915" y="186"/>
                  </a:cubicBezTo>
                  <a:cubicBezTo>
                    <a:pt x="916" y="186"/>
                    <a:pt x="916" y="186"/>
                    <a:pt x="916" y="186"/>
                  </a:cubicBezTo>
                  <a:cubicBezTo>
                    <a:pt x="917" y="186"/>
                    <a:pt x="917" y="186"/>
                    <a:pt x="917" y="186"/>
                  </a:cubicBezTo>
                  <a:cubicBezTo>
                    <a:pt x="918" y="186"/>
                    <a:pt x="918" y="186"/>
                    <a:pt x="918" y="186"/>
                  </a:cubicBezTo>
                  <a:cubicBezTo>
                    <a:pt x="917" y="186"/>
                    <a:pt x="917" y="186"/>
                    <a:pt x="917" y="186"/>
                  </a:cubicBezTo>
                  <a:close/>
                  <a:moveTo>
                    <a:pt x="900" y="201"/>
                  </a:moveTo>
                  <a:cubicBezTo>
                    <a:pt x="901" y="201"/>
                    <a:pt x="901" y="201"/>
                    <a:pt x="901" y="201"/>
                  </a:cubicBezTo>
                  <a:cubicBezTo>
                    <a:pt x="902" y="201"/>
                    <a:pt x="902" y="201"/>
                    <a:pt x="902" y="201"/>
                  </a:cubicBezTo>
                  <a:cubicBezTo>
                    <a:pt x="903" y="201"/>
                    <a:pt x="903" y="201"/>
                    <a:pt x="903" y="201"/>
                  </a:cubicBezTo>
                  <a:cubicBezTo>
                    <a:pt x="903" y="200"/>
                    <a:pt x="903" y="200"/>
                    <a:pt x="903" y="200"/>
                  </a:cubicBezTo>
                  <a:cubicBezTo>
                    <a:pt x="903" y="200"/>
                    <a:pt x="903" y="200"/>
                    <a:pt x="903" y="200"/>
                  </a:cubicBezTo>
                  <a:cubicBezTo>
                    <a:pt x="903" y="199"/>
                    <a:pt x="903" y="199"/>
                    <a:pt x="903" y="199"/>
                  </a:cubicBezTo>
                  <a:cubicBezTo>
                    <a:pt x="904" y="198"/>
                    <a:pt x="904" y="198"/>
                    <a:pt x="904" y="198"/>
                  </a:cubicBezTo>
                  <a:cubicBezTo>
                    <a:pt x="904" y="199"/>
                    <a:pt x="904" y="199"/>
                    <a:pt x="904" y="199"/>
                  </a:cubicBezTo>
                  <a:cubicBezTo>
                    <a:pt x="904" y="200"/>
                    <a:pt x="904" y="200"/>
                    <a:pt x="904" y="200"/>
                  </a:cubicBezTo>
                  <a:cubicBezTo>
                    <a:pt x="905" y="200"/>
                    <a:pt x="905" y="200"/>
                    <a:pt x="905" y="200"/>
                  </a:cubicBezTo>
                  <a:cubicBezTo>
                    <a:pt x="905" y="201"/>
                    <a:pt x="905" y="201"/>
                    <a:pt x="905" y="201"/>
                  </a:cubicBezTo>
                  <a:cubicBezTo>
                    <a:pt x="904" y="201"/>
                    <a:pt x="904" y="201"/>
                    <a:pt x="904" y="201"/>
                  </a:cubicBezTo>
                  <a:cubicBezTo>
                    <a:pt x="905" y="202"/>
                    <a:pt x="905" y="202"/>
                    <a:pt x="905" y="202"/>
                  </a:cubicBezTo>
                  <a:cubicBezTo>
                    <a:pt x="905" y="203"/>
                    <a:pt x="905" y="203"/>
                    <a:pt x="905" y="203"/>
                  </a:cubicBezTo>
                  <a:cubicBezTo>
                    <a:pt x="905" y="203"/>
                    <a:pt x="905" y="203"/>
                    <a:pt x="905" y="203"/>
                  </a:cubicBezTo>
                  <a:cubicBezTo>
                    <a:pt x="904" y="202"/>
                    <a:pt x="904" y="202"/>
                    <a:pt x="904" y="202"/>
                  </a:cubicBezTo>
                  <a:cubicBezTo>
                    <a:pt x="902" y="201"/>
                    <a:pt x="902" y="201"/>
                    <a:pt x="902" y="201"/>
                  </a:cubicBezTo>
                  <a:cubicBezTo>
                    <a:pt x="902" y="202"/>
                    <a:pt x="902" y="202"/>
                    <a:pt x="902" y="202"/>
                  </a:cubicBezTo>
                  <a:cubicBezTo>
                    <a:pt x="901" y="202"/>
                    <a:pt x="901" y="202"/>
                    <a:pt x="901" y="202"/>
                  </a:cubicBezTo>
                  <a:cubicBezTo>
                    <a:pt x="900" y="201"/>
                    <a:pt x="900" y="201"/>
                    <a:pt x="900" y="201"/>
                  </a:cubicBezTo>
                  <a:close/>
                  <a:moveTo>
                    <a:pt x="891" y="202"/>
                  </a:moveTo>
                  <a:cubicBezTo>
                    <a:pt x="890" y="201"/>
                    <a:pt x="890" y="201"/>
                    <a:pt x="890" y="201"/>
                  </a:cubicBezTo>
                  <a:cubicBezTo>
                    <a:pt x="890" y="201"/>
                    <a:pt x="890" y="201"/>
                    <a:pt x="890" y="201"/>
                  </a:cubicBezTo>
                  <a:cubicBezTo>
                    <a:pt x="889" y="200"/>
                    <a:pt x="889" y="200"/>
                    <a:pt x="889" y="200"/>
                  </a:cubicBezTo>
                  <a:cubicBezTo>
                    <a:pt x="889" y="200"/>
                    <a:pt x="889" y="200"/>
                    <a:pt x="889" y="200"/>
                  </a:cubicBezTo>
                  <a:cubicBezTo>
                    <a:pt x="889" y="199"/>
                    <a:pt x="889" y="199"/>
                    <a:pt x="889" y="199"/>
                  </a:cubicBezTo>
                  <a:cubicBezTo>
                    <a:pt x="888" y="197"/>
                    <a:pt x="888" y="197"/>
                    <a:pt x="888" y="197"/>
                  </a:cubicBezTo>
                  <a:cubicBezTo>
                    <a:pt x="890" y="197"/>
                    <a:pt x="890" y="197"/>
                    <a:pt x="890" y="197"/>
                  </a:cubicBezTo>
                  <a:cubicBezTo>
                    <a:pt x="891" y="197"/>
                    <a:pt x="891" y="197"/>
                    <a:pt x="891" y="197"/>
                  </a:cubicBezTo>
                  <a:cubicBezTo>
                    <a:pt x="891" y="198"/>
                    <a:pt x="891" y="198"/>
                    <a:pt x="891" y="198"/>
                  </a:cubicBezTo>
                  <a:cubicBezTo>
                    <a:pt x="893" y="199"/>
                    <a:pt x="893" y="199"/>
                    <a:pt x="893" y="199"/>
                  </a:cubicBezTo>
                  <a:cubicBezTo>
                    <a:pt x="893" y="198"/>
                    <a:pt x="893" y="198"/>
                    <a:pt x="893" y="198"/>
                  </a:cubicBezTo>
                  <a:cubicBezTo>
                    <a:pt x="894" y="198"/>
                    <a:pt x="894" y="198"/>
                    <a:pt x="894" y="198"/>
                  </a:cubicBezTo>
                  <a:cubicBezTo>
                    <a:pt x="894" y="199"/>
                    <a:pt x="894" y="199"/>
                    <a:pt x="894" y="199"/>
                  </a:cubicBezTo>
                  <a:cubicBezTo>
                    <a:pt x="894" y="199"/>
                    <a:pt x="894" y="199"/>
                    <a:pt x="894" y="199"/>
                  </a:cubicBezTo>
                  <a:cubicBezTo>
                    <a:pt x="895" y="201"/>
                    <a:pt x="895" y="201"/>
                    <a:pt x="895" y="201"/>
                  </a:cubicBezTo>
                  <a:cubicBezTo>
                    <a:pt x="897" y="201"/>
                    <a:pt x="897" y="201"/>
                    <a:pt x="897" y="201"/>
                  </a:cubicBezTo>
                  <a:cubicBezTo>
                    <a:pt x="896" y="202"/>
                    <a:pt x="896" y="202"/>
                    <a:pt x="896" y="202"/>
                  </a:cubicBezTo>
                  <a:cubicBezTo>
                    <a:pt x="895" y="201"/>
                    <a:pt x="895" y="201"/>
                    <a:pt x="895" y="201"/>
                  </a:cubicBezTo>
                  <a:cubicBezTo>
                    <a:pt x="894" y="201"/>
                    <a:pt x="894" y="201"/>
                    <a:pt x="894" y="201"/>
                  </a:cubicBezTo>
                  <a:cubicBezTo>
                    <a:pt x="893" y="201"/>
                    <a:pt x="893" y="201"/>
                    <a:pt x="893" y="201"/>
                  </a:cubicBezTo>
                  <a:cubicBezTo>
                    <a:pt x="892" y="201"/>
                    <a:pt x="892" y="201"/>
                    <a:pt x="892" y="201"/>
                  </a:cubicBezTo>
                  <a:cubicBezTo>
                    <a:pt x="892" y="202"/>
                    <a:pt x="892" y="202"/>
                    <a:pt x="892" y="202"/>
                  </a:cubicBezTo>
                  <a:cubicBezTo>
                    <a:pt x="891" y="202"/>
                    <a:pt x="891" y="202"/>
                    <a:pt x="891" y="202"/>
                  </a:cubicBezTo>
                  <a:close/>
                  <a:moveTo>
                    <a:pt x="887" y="211"/>
                  </a:moveTo>
                  <a:cubicBezTo>
                    <a:pt x="889" y="214"/>
                    <a:pt x="889" y="214"/>
                    <a:pt x="889" y="214"/>
                  </a:cubicBezTo>
                  <a:cubicBezTo>
                    <a:pt x="889" y="214"/>
                    <a:pt x="889" y="214"/>
                    <a:pt x="889" y="214"/>
                  </a:cubicBezTo>
                  <a:cubicBezTo>
                    <a:pt x="890" y="213"/>
                    <a:pt x="890" y="213"/>
                    <a:pt x="890" y="213"/>
                  </a:cubicBezTo>
                  <a:cubicBezTo>
                    <a:pt x="890" y="214"/>
                    <a:pt x="890" y="214"/>
                    <a:pt x="890" y="214"/>
                  </a:cubicBezTo>
                  <a:cubicBezTo>
                    <a:pt x="890" y="213"/>
                    <a:pt x="890" y="213"/>
                    <a:pt x="890" y="213"/>
                  </a:cubicBezTo>
                  <a:cubicBezTo>
                    <a:pt x="889" y="212"/>
                    <a:pt x="889" y="212"/>
                    <a:pt x="889" y="212"/>
                  </a:cubicBezTo>
                  <a:cubicBezTo>
                    <a:pt x="889" y="210"/>
                    <a:pt x="889" y="210"/>
                    <a:pt x="889" y="210"/>
                  </a:cubicBezTo>
                  <a:cubicBezTo>
                    <a:pt x="889" y="210"/>
                    <a:pt x="889" y="210"/>
                    <a:pt x="889" y="210"/>
                  </a:cubicBezTo>
                  <a:cubicBezTo>
                    <a:pt x="888" y="210"/>
                    <a:pt x="888" y="210"/>
                    <a:pt x="888" y="210"/>
                  </a:cubicBezTo>
                  <a:cubicBezTo>
                    <a:pt x="888" y="210"/>
                    <a:pt x="888" y="210"/>
                    <a:pt x="888" y="210"/>
                  </a:cubicBezTo>
                  <a:cubicBezTo>
                    <a:pt x="889" y="211"/>
                    <a:pt x="889" y="211"/>
                    <a:pt x="889" y="211"/>
                  </a:cubicBezTo>
                  <a:cubicBezTo>
                    <a:pt x="889" y="211"/>
                    <a:pt x="889" y="211"/>
                    <a:pt x="889" y="211"/>
                  </a:cubicBezTo>
                  <a:cubicBezTo>
                    <a:pt x="888" y="211"/>
                    <a:pt x="888" y="211"/>
                    <a:pt x="888" y="211"/>
                  </a:cubicBezTo>
                  <a:cubicBezTo>
                    <a:pt x="887" y="211"/>
                    <a:pt x="887" y="211"/>
                    <a:pt x="887" y="211"/>
                  </a:cubicBezTo>
                  <a:cubicBezTo>
                    <a:pt x="887" y="211"/>
                    <a:pt x="887" y="211"/>
                    <a:pt x="887" y="211"/>
                  </a:cubicBezTo>
                  <a:close/>
                  <a:moveTo>
                    <a:pt x="885" y="212"/>
                  </a:moveTo>
                  <a:cubicBezTo>
                    <a:pt x="884" y="210"/>
                    <a:pt x="884" y="210"/>
                    <a:pt x="884" y="210"/>
                  </a:cubicBezTo>
                  <a:cubicBezTo>
                    <a:pt x="882" y="210"/>
                    <a:pt x="882" y="210"/>
                    <a:pt x="882" y="210"/>
                  </a:cubicBezTo>
                  <a:cubicBezTo>
                    <a:pt x="882" y="210"/>
                    <a:pt x="882" y="210"/>
                    <a:pt x="882" y="210"/>
                  </a:cubicBezTo>
                  <a:cubicBezTo>
                    <a:pt x="882" y="209"/>
                    <a:pt x="882" y="209"/>
                    <a:pt x="882" y="209"/>
                  </a:cubicBezTo>
                  <a:cubicBezTo>
                    <a:pt x="881" y="208"/>
                    <a:pt x="881" y="208"/>
                    <a:pt x="881" y="208"/>
                  </a:cubicBezTo>
                  <a:cubicBezTo>
                    <a:pt x="882" y="209"/>
                    <a:pt x="882" y="209"/>
                    <a:pt x="882" y="209"/>
                  </a:cubicBezTo>
                  <a:cubicBezTo>
                    <a:pt x="883" y="210"/>
                    <a:pt x="883" y="210"/>
                    <a:pt x="883" y="210"/>
                  </a:cubicBezTo>
                  <a:cubicBezTo>
                    <a:pt x="883" y="210"/>
                    <a:pt x="883" y="210"/>
                    <a:pt x="883" y="210"/>
                  </a:cubicBezTo>
                  <a:cubicBezTo>
                    <a:pt x="884" y="209"/>
                    <a:pt x="884" y="209"/>
                    <a:pt x="884" y="209"/>
                  </a:cubicBezTo>
                  <a:cubicBezTo>
                    <a:pt x="885" y="210"/>
                    <a:pt x="885" y="210"/>
                    <a:pt x="885" y="210"/>
                  </a:cubicBezTo>
                  <a:cubicBezTo>
                    <a:pt x="885" y="212"/>
                    <a:pt x="885" y="212"/>
                    <a:pt x="885" y="212"/>
                  </a:cubicBezTo>
                  <a:close/>
                  <a:moveTo>
                    <a:pt x="882" y="216"/>
                  </a:moveTo>
                  <a:cubicBezTo>
                    <a:pt x="882" y="216"/>
                    <a:pt x="882" y="216"/>
                    <a:pt x="882" y="216"/>
                  </a:cubicBezTo>
                  <a:cubicBezTo>
                    <a:pt x="883" y="216"/>
                    <a:pt x="883" y="216"/>
                    <a:pt x="883" y="216"/>
                  </a:cubicBezTo>
                  <a:cubicBezTo>
                    <a:pt x="882" y="215"/>
                    <a:pt x="882" y="215"/>
                    <a:pt x="882" y="215"/>
                  </a:cubicBezTo>
                  <a:cubicBezTo>
                    <a:pt x="882" y="214"/>
                    <a:pt x="882" y="214"/>
                    <a:pt x="882" y="214"/>
                  </a:cubicBezTo>
                  <a:cubicBezTo>
                    <a:pt x="882" y="214"/>
                    <a:pt x="882" y="214"/>
                    <a:pt x="882" y="214"/>
                  </a:cubicBezTo>
                  <a:cubicBezTo>
                    <a:pt x="882" y="213"/>
                    <a:pt x="882" y="213"/>
                    <a:pt x="882" y="213"/>
                  </a:cubicBezTo>
                  <a:cubicBezTo>
                    <a:pt x="882" y="212"/>
                    <a:pt x="882" y="212"/>
                    <a:pt x="882" y="212"/>
                  </a:cubicBezTo>
                  <a:cubicBezTo>
                    <a:pt x="881" y="211"/>
                    <a:pt x="881" y="211"/>
                    <a:pt x="881" y="211"/>
                  </a:cubicBezTo>
                  <a:cubicBezTo>
                    <a:pt x="881" y="211"/>
                    <a:pt x="881" y="211"/>
                    <a:pt x="881" y="211"/>
                  </a:cubicBezTo>
                  <a:cubicBezTo>
                    <a:pt x="881" y="213"/>
                    <a:pt x="881" y="213"/>
                    <a:pt x="881" y="213"/>
                  </a:cubicBezTo>
                  <a:cubicBezTo>
                    <a:pt x="880" y="213"/>
                    <a:pt x="880" y="213"/>
                    <a:pt x="880" y="213"/>
                  </a:cubicBezTo>
                  <a:cubicBezTo>
                    <a:pt x="881" y="214"/>
                    <a:pt x="881" y="214"/>
                    <a:pt x="881" y="214"/>
                  </a:cubicBezTo>
                  <a:cubicBezTo>
                    <a:pt x="881" y="215"/>
                    <a:pt x="881" y="215"/>
                    <a:pt x="881" y="215"/>
                  </a:cubicBezTo>
                  <a:cubicBezTo>
                    <a:pt x="882" y="216"/>
                    <a:pt x="882" y="216"/>
                    <a:pt x="882" y="216"/>
                  </a:cubicBezTo>
                  <a:close/>
                  <a:moveTo>
                    <a:pt x="885" y="219"/>
                  </a:moveTo>
                  <a:cubicBezTo>
                    <a:pt x="885" y="217"/>
                    <a:pt x="885" y="217"/>
                    <a:pt x="885" y="217"/>
                  </a:cubicBezTo>
                  <a:cubicBezTo>
                    <a:pt x="885" y="216"/>
                    <a:pt x="885" y="216"/>
                    <a:pt x="885" y="216"/>
                  </a:cubicBezTo>
                  <a:cubicBezTo>
                    <a:pt x="885" y="215"/>
                    <a:pt x="885" y="215"/>
                    <a:pt x="885" y="215"/>
                  </a:cubicBezTo>
                  <a:cubicBezTo>
                    <a:pt x="885" y="215"/>
                    <a:pt x="885" y="215"/>
                    <a:pt x="885" y="215"/>
                  </a:cubicBezTo>
                  <a:cubicBezTo>
                    <a:pt x="885" y="214"/>
                    <a:pt x="885" y="214"/>
                    <a:pt x="885" y="214"/>
                  </a:cubicBezTo>
                  <a:cubicBezTo>
                    <a:pt x="884" y="213"/>
                    <a:pt x="884" y="213"/>
                    <a:pt x="884" y="213"/>
                  </a:cubicBezTo>
                  <a:cubicBezTo>
                    <a:pt x="883" y="212"/>
                    <a:pt x="883" y="212"/>
                    <a:pt x="883" y="212"/>
                  </a:cubicBezTo>
                  <a:cubicBezTo>
                    <a:pt x="883" y="211"/>
                    <a:pt x="883" y="211"/>
                    <a:pt x="883" y="211"/>
                  </a:cubicBezTo>
                  <a:cubicBezTo>
                    <a:pt x="884" y="212"/>
                    <a:pt x="884" y="212"/>
                    <a:pt x="884" y="212"/>
                  </a:cubicBezTo>
                  <a:cubicBezTo>
                    <a:pt x="884" y="212"/>
                    <a:pt x="884" y="212"/>
                    <a:pt x="884" y="212"/>
                  </a:cubicBezTo>
                  <a:cubicBezTo>
                    <a:pt x="886" y="213"/>
                    <a:pt x="886" y="213"/>
                    <a:pt x="886" y="213"/>
                  </a:cubicBezTo>
                  <a:cubicBezTo>
                    <a:pt x="886" y="214"/>
                    <a:pt x="886" y="214"/>
                    <a:pt x="886" y="214"/>
                  </a:cubicBezTo>
                  <a:cubicBezTo>
                    <a:pt x="887" y="214"/>
                    <a:pt x="887" y="214"/>
                    <a:pt x="887" y="214"/>
                  </a:cubicBezTo>
                  <a:cubicBezTo>
                    <a:pt x="889" y="215"/>
                    <a:pt x="889" y="215"/>
                    <a:pt x="889" y="215"/>
                  </a:cubicBezTo>
                  <a:cubicBezTo>
                    <a:pt x="889" y="216"/>
                    <a:pt x="889" y="216"/>
                    <a:pt x="889" y="216"/>
                  </a:cubicBezTo>
                  <a:cubicBezTo>
                    <a:pt x="890" y="215"/>
                    <a:pt x="890" y="215"/>
                    <a:pt x="890" y="215"/>
                  </a:cubicBezTo>
                  <a:cubicBezTo>
                    <a:pt x="891" y="216"/>
                    <a:pt x="891" y="216"/>
                    <a:pt x="891" y="216"/>
                  </a:cubicBezTo>
                  <a:cubicBezTo>
                    <a:pt x="891" y="216"/>
                    <a:pt x="891" y="216"/>
                    <a:pt x="891" y="216"/>
                  </a:cubicBezTo>
                  <a:cubicBezTo>
                    <a:pt x="892" y="216"/>
                    <a:pt x="892" y="216"/>
                    <a:pt x="892" y="216"/>
                  </a:cubicBezTo>
                  <a:cubicBezTo>
                    <a:pt x="891" y="217"/>
                    <a:pt x="891" y="217"/>
                    <a:pt x="891" y="217"/>
                  </a:cubicBezTo>
                  <a:cubicBezTo>
                    <a:pt x="891" y="217"/>
                    <a:pt x="891" y="217"/>
                    <a:pt x="891" y="217"/>
                  </a:cubicBezTo>
                  <a:cubicBezTo>
                    <a:pt x="890" y="217"/>
                    <a:pt x="890" y="217"/>
                    <a:pt x="890" y="217"/>
                  </a:cubicBezTo>
                  <a:cubicBezTo>
                    <a:pt x="891" y="218"/>
                    <a:pt x="891" y="218"/>
                    <a:pt x="891" y="218"/>
                  </a:cubicBezTo>
                  <a:cubicBezTo>
                    <a:pt x="892" y="219"/>
                    <a:pt x="892" y="219"/>
                    <a:pt x="892" y="219"/>
                  </a:cubicBezTo>
                  <a:cubicBezTo>
                    <a:pt x="891" y="219"/>
                    <a:pt x="891" y="219"/>
                    <a:pt x="891" y="219"/>
                  </a:cubicBezTo>
                  <a:cubicBezTo>
                    <a:pt x="891" y="219"/>
                    <a:pt x="891" y="219"/>
                    <a:pt x="891" y="219"/>
                  </a:cubicBezTo>
                  <a:cubicBezTo>
                    <a:pt x="890" y="219"/>
                    <a:pt x="890" y="219"/>
                    <a:pt x="890" y="219"/>
                  </a:cubicBezTo>
                  <a:cubicBezTo>
                    <a:pt x="888" y="218"/>
                    <a:pt x="888" y="218"/>
                    <a:pt x="888" y="218"/>
                  </a:cubicBezTo>
                  <a:cubicBezTo>
                    <a:pt x="889" y="217"/>
                    <a:pt x="889" y="217"/>
                    <a:pt x="889" y="217"/>
                  </a:cubicBezTo>
                  <a:cubicBezTo>
                    <a:pt x="889" y="216"/>
                    <a:pt x="889" y="216"/>
                    <a:pt x="889" y="216"/>
                  </a:cubicBezTo>
                  <a:cubicBezTo>
                    <a:pt x="887" y="217"/>
                    <a:pt x="887" y="217"/>
                    <a:pt x="887" y="217"/>
                  </a:cubicBezTo>
                  <a:cubicBezTo>
                    <a:pt x="887" y="216"/>
                    <a:pt x="887" y="216"/>
                    <a:pt x="887" y="216"/>
                  </a:cubicBezTo>
                  <a:cubicBezTo>
                    <a:pt x="886" y="217"/>
                    <a:pt x="886" y="217"/>
                    <a:pt x="886" y="217"/>
                  </a:cubicBezTo>
                  <a:cubicBezTo>
                    <a:pt x="887" y="218"/>
                    <a:pt x="887" y="218"/>
                    <a:pt x="887" y="218"/>
                  </a:cubicBezTo>
                  <a:cubicBezTo>
                    <a:pt x="887" y="218"/>
                    <a:pt x="887" y="218"/>
                    <a:pt x="887" y="218"/>
                  </a:cubicBezTo>
                  <a:cubicBezTo>
                    <a:pt x="886" y="218"/>
                    <a:pt x="886" y="218"/>
                    <a:pt x="886" y="218"/>
                  </a:cubicBezTo>
                  <a:cubicBezTo>
                    <a:pt x="885" y="219"/>
                    <a:pt x="885" y="219"/>
                    <a:pt x="885" y="219"/>
                  </a:cubicBezTo>
                  <a:close/>
                  <a:moveTo>
                    <a:pt x="876" y="226"/>
                  </a:moveTo>
                  <a:cubicBezTo>
                    <a:pt x="876" y="224"/>
                    <a:pt x="876" y="224"/>
                    <a:pt x="876" y="224"/>
                  </a:cubicBezTo>
                  <a:cubicBezTo>
                    <a:pt x="875" y="224"/>
                    <a:pt x="875" y="224"/>
                    <a:pt x="875" y="224"/>
                  </a:cubicBezTo>
                  <a:cubicBezTo>
                    <a:pt x="874" y="223"/>
                    <a:pt x="874" y="223"/>
                    <a:pt x="874" y="223"/>
                  </a:cubicBezTo>
                  <a:cubicBezTo>
                    <a:pt x="873" y="223"/>
                    <a:pt x="873" y="223"/>
                    <a:pt x="873" y="223"/>
                  </a:cubicBezTo>
                  <a:cubicBezTo>
                    <a:pt x="873" y="222"/>
                    <a:pt x="873" y="222"/>
                    <a:pt x="873" y="222"/>
                  </a:cubicBezTo>
                  <a:cubicBezTo>
                    <a:pt x="874" y="223"/>
                    <a:pt x="874" y="223"/>
                    <a:pt x="874" y="223"/>
                  </a:cubicBezTo>
                  <a:cubicBezTo>
                    <a:pt x="875" y="223"/>
                    <a:pt x="875" y="223"/>
                    <a:pt x="875" y="223"/>
                  </a:cubicBezTo>
                  <a:cubicBezTo>
                    <a:pt x="875" y="222"/>
                    <a:pt x="875" y="222"/>
                    <a:pt x="875" y="222"/>
                  </a:cubicBezTo>
                  <a:cubicBezTo>
                    <a:pt x="877" y="223"/>
                    <a:pt x="877" y="223"/>
                    <a:pt x="877" y="223"/>
                  </a:cubicBezTo>
                  <a:cubicBezTo>
                    <a:pt x="877" y="223"/>
                    <a:pt x="877" y="223"/>
                    <a:pt x="877" y="223"/>
                  </a:cubicBezTo>
                  <a:cubicBezTo>
                    <a:pt x="878" y="224"/>
                    <a:pt x="878" y="224"/>
                    <a:pt x="878" y="224"/>
                  </a:cubicBezTo>
                  <a:cubicBezTo>
                    <a:pt x="879" y="224"/>
                    <a:pt x="879" y="224"/>
                    <a:pt x="879" y="224"/>
                  </a:cubicBezTo>
                  <a:cubicBezTo>
                    <a:pt x="879" y="223"/>
                    <a:pt x="879" y="223"/>
                    <a:pt x="879" y="223"/>
                  </a:cubicBezTo>
                  <a:cubicBezTo>
                    <a:pt x="879" y="222"/>
                    <a:pt x="879" y="222"/>
                    <a:pt x="879" y="222"/>
                  </a:cubicBezTo>
                  <a:cubicBezTo>
                    <a:pt x="880" y="223"/>
                    <a:pt x="880" y="223"/>
                    <a:pt x="880" y="223"/>
                  </a:cubicBezTo>
                  <a:cubicBezTo>
                    <a:pt x="880" y="223"/>
                    <a:pt x="880" y="223"/>
                    <a:pt x="880" y="223"/>
                  </a:cubicBezTo>
                  <a:cubicBezTo>
                    <a:pt x="880" y="224"/>
                    <a:pt x="880" y="224"/>
                    <a:pt x="880" y="224"/>
                  </a:cubicBezTo>
                  <a:cubicBezTo>
                    <a:pt x="880" y="225"/>
                    <a:pt x="880" y="225"/>
                    <a:pt x="880" y="225"/>
                  </a:cubicBezTo>
                  <a:cubicBezTo>
                    <a:pt x="879" y="224"/>
                    <a:pt x="879" y="224"/>
                    <a:pt x="879" y="224"/>
                  </a:cubicBezTo>
                  <a:cubicBezTo>
                    <a:pt x="878" y="224"/>
                    <a:pt x="878" y="224"/>
                    <a:pt x="878" y="224"/>
                  </a:cubicBezTo>
                  <a:cubicBezTo>
                    <a:pt x="877" y="224"/>
                    <a:pt x="877" y="224"/>
                    <a:pt x="877" y="224"/>
                  </a:cubicBezTo>
                  <a:cubicBezTo>
                    <a:pt x="878" y="225"/>
                    <a:pt x="878" y="225"/>
                    <a:pt x="878" y="225"/>
                  </a:cubicBezTo>
                  <a:cubicBezTo>
                    <a:pt x="877" y="226"/>
                    <a:pt x="877" y="226"/>
                    <a:pt x="877" y="226"/>
                  </a:cubicBezTo>
                  <a:cubicBezTo>
                    <a:pt x="877" y="226"/>
                    <a:pt x="877" y="226"/>
                    <a:pt x="877" y="226"/>
                  </a:cubicBezTo>
                  <a:cubicBezTo>
                    <a:pt x="876" y="227"/>
                    <a:pt x="876" y="227"/>
                    <a:pt x="876" y="227"/>
                  </a:cubicBezTo>
                  <a:cubicBezTo>
                    <a:pt x="876" y="226"/>
                    <a:pt x="876" y="226"/>
                    <a:pt x="876" y="226"/>
                  </a:cubicBezTo>
                  <a:close/>
                  <a:moveTo>
                    <a:pt x="882" y="232"/>
                  </a:moveTo>
                  <a:cubicBezTo>
                    <a:pt x="881" y="231"/>
                    <a:pt x="881" y="231"/>
                    <a:pt x="881" y="231"/>
                  </a:cubicBezTo>
                  <a:cubicBezTo>
                    <a:pt x="882" y="230"/>
                    <a:pt x="882" y="230"/>
                    <a:pt x="882" y="230"/>
                  </a:cubicBezTo>
                  <a:cubicBezTo>
                    <a:pt x="882" y="230"/>
                    <a:pt x="882" y="230"/>
                    <a:pt x="882" y="230"/>
                  </a:cubicBezTo>
                  <a:cubicBezTo>
                    <a:pt x="882" y="231"/>
                    <a:pt x="882" y="231"/>
                    <a:pt x="882" y="231"/>
                  </a:cubicBezTo>
                  <a:cubicBezTo>
                    <a:pt x="882" y="232"/>
                    <a:pt x="882" y="232"/>
                    <a:pt x="882" y="232"/>
                  </a:cubicBezTo>
                  <a:close/>
                  <a:moveTo>
                    <a:pt x="878" y="232"/>
                  </a:moveTo>
                  <a:cubicBezTo>
                    <a:pt x="876" y="230"/>
                    <a:pt x="876" y="230"/>
                    <a:pt x="876" y="230"/>
                  </a:cubicBezTo>
                  <a:cubicBezTo>
                    <a:pt x="876" y="230"/>
                    <a:pt x="876" y="230"/>
                    <a:pt x="876" y="230"/>
                  </a:cubicBezTo>
                  <a:cubicBezTo>
                    <a:pt x="875" y="231"/>
                    <a:pt x="875" y="231"/>
                    <a:pt x="875" y="231"/>
                  </a:cubicBezTo>
                  <a:cubicBezTo>
                    <a:pt x="875" y="232"/>
                    <a:pt x="875" y="232"/>
                    <a:pt x="875" y="232"/>
                  </a:cubicBezTo>
                  <a:cubicBezTo>
                    <a:pt x="874" y="232"/>
                    <a:pt x="874" y="232"/>
                    <a:pt x="874" y="232"/>
                  </a:cubicBezTo>
                  <a:cubicBezTo>
                    <a:pt x="874" y="231"/>
                    <a:pt x="874" y="231"/>
                    <a:pt x="874" y="231"/>
                  </a:cubicBezTo>
                  <a:cubicBezTo>
                    <a:pt x="874" y="230"/>
                    <a:pt x="874" y="230"/>
                    <a:pt x="874" y="230"/>
                  </a:cubicBezTo>
                  <a:cubicBezTo>
                    <a:pt x="875" y="230"/>
                    <a:pt x="875" y="230"/>
                    <a:pt x="875" y="230"/>
                  </a:cubicBezTo>
                  <a:cubicBezTo>
                    <a:pt x="875" y="229"/>
                    <a:pt x="875" y="229"/>
                    <a:pt x="875" y="229"/>
                  </a:cubicBezTo>
                  <a:cubicBezTo>
                    <a:pt x="875" y="227"/>
                    <a:pt x="875" y="227"/>
                    <a:pt x="875" y="227"/>
                  </a:cubicBezTo>
                  <a:cubicBezTo>
                    <a:pt x="876" y="227"/>
                    <a:pt x="876" y="227"/>
                    <a:pt x="876" y="227"/>
                  </a:cubicBezTo>
                  <a:cubicBezTo>
                    <a:pt x="876" y="228"/>
                    <a:pt x="876" y="228"/>
                    <a:pt x="876" y="228"/>
                  </a:cubicBezTo>
                  <a:cubicBezTo>
                    <a:pt x="876" y="229"/>
                    <a:pt x="876" y="229"/>
                    <a:pt x="876" y="229"/>
                  </a:cubicBezTo>
                  <a:cubicBezTo>
                    <a:pt x="876" y="229"/>
                    <a:pt x="876" y="229"/>
                    <a:pt x="876" y="229"/>
                  </a:cubicBezTo>
                  <a:cubicBezTo>
                    <a:pt x="877" y="229"/>
                    <a:pt x="877" y="229"/>
                    <a:pt x="877" y="229"/>
                  </a:cubicBezTo>
                  <a:cubicBezTo>
                    <a:pt x="879" y="229"/>
                    <a:pt x="879" y="229"/>
                    <a:pt x="879" y="229"/>
                  </a:cubicBezTo>
                  <a:cubicBezTo>
                    <a:pt x="879" y="228"/>
                    <a:pt x="879" y="228"/>
                    <a:pt x="879" y="228"/>
                  </a:cubicBezTo>
                  <a:cubicBezTo>
                    <a:pt x="879" y="228"/>
                    <a:pt x="879" y="228"/>
                    <a:pt x="879" y="228"/>
                  </a:cubicBezTo>
                  <a:cubicBezTo>
                    <a:pt x="880" y="227"/>
                    <a:pt x="880" y="227"/>
                    <a:pt x="880" y="227"/>
                  </a:cubicBezTo>
                  <a:cubicBezTo>
                    <a:pt x="880" y="228"/>
                    <a:pt x="880" y="228"/>
                    <a:pt x="880" y="228"/>
                  </a:cubicBezTo>
                  <a:cubicBezTo>
                    <a:pt x="880" y="228"/>
                    <a:pt x="880" y="228"/>
                    <a:pt x="880" y="228"/>
                  </a:cubicBezTo>
                  <a:cubicBezTo>
                    <a:pt x="880" y="229"/>
                    <a:pt x="880" y="229"/>
                    <a:pt x="880" y="229"/>
                  </a:cubicBezTo>
                  <a:cubicBezTo>
                    <a:pt x="879" y="230"/>
                    <a:pt x="879" y="230"/>
                    <a:pt x="879" y="230"/>
                  </a:cubicBezTo>
                  <a:cubicBezTo>
                    <a:pt x="878" y="230"/>
                    <a:pt x="878" y="230"/>
                    <a:pt x="878" y="230"/>
                  </a:cubicBezTo>
                  <a:cubicBezTo>
                    <a:pt x="878" y="231"/>
                    <a:pt x="878" y="231"/>
                    <a:pt x="878" y="231"/>
                  </a:cubicBezTo>
                  <a:cubicBezTo>
                    <a:pt x="878" y="231"/>
                    <a:pt x="878" y="231"/>
                    <a:pt x="878" y="231"/>
                  </a:cubicBezTo>
                  <a:cubicBezTo>
                    <a:pt x="879" y="230"/>
                    <a:pt x="879" y="230"/>
                    <a:pt x="879" y="230"/>
                  </a:cubicBezTo>
                  <a:cubicBezTo>
                    <a:pt x="880" y="230"/>
                    <a:pt x="880" y="230"/>
                    <a:pt x="880" y="230"/>
                  </a:cubicBezTo>
                  <a:cubicBezTo>
                    <a:pt x="879" y="231"/>
                    <a:pt x="879" y="231"/>
                    <a:pt x="879" y="231"/>
                  </a:cubicBezTo>
                  <a:cubicBezTo>
                    <a:pt x="879" y="231"/>
                    <a:pt x="879" y="231"/>
                    <a:pt x="879" y="231"/>
                  </a:cubicBezTo>
                  <a:cubicBezTo>
                    <a:pt x="878" y="232"/>
                    <a:pt x="878" y="232"/>
                    <a:pt x="878" y="232"/>
                  </a:cubicBezTo>
                  <a:cubicBezTo>
                    <a:pt x="878" y="232"/>
                    <a:pt x="878" y="232"/>
                    <a:pt x="878" y="232"/>
                  </a:cubicBezTo>
                  <a:close/>
                  <a:moveTo>
                    <a:pt x="932" y="209"/>
                  </a:moveTo>
                  <a:cubicBezTo>
                    <a:pt x="932" y="208"/>
                    <a:pt x="932" y="208"/>
                    <a:pt x="932" y="208"/>
                  </a:cubicBezTo>
                  <a:cubicBezTo>
                    <a:pt x="930" y="207"/>
                    <a:pt x="930" y="207"/>
                    <a:pt x="930" y="207"/>
                  </a:cubicBezTo>
                  <a:cubicBezTo>
                    <a:pt x="930" y="206"/>
                    <a:pt x="930" y="206"/>
                    <a:pt x="930" y="206"/>
                  </a:cubicBezTo>
                  <a:cubicBezTo>
                    <a:pt x="930" y="206"/>
                    <a:pt x="930" y="206"/>
                    <a:pt x="930" y="206"/>
                  </a:cubicBezTo>
                  <a:cubicBezTo>
                    <a:pt x="929" y="205"/>
                    <a:pt x="929" y="205"/>
                    <a:pt x="929" y="205"/>
                  </a:cubicBezTo>
                  <a:cubicBezTo>
                    <a:pt x="929" y="204"/>
                    <a:pt x="929" y="204"/>
                    <a:pt x="929" y="204"/>
                  </a:cubicBezTo>
                  <a:cubicBezTo>
                    <a:pt x="928" y="204"/>
                    <a:pt x="928" y="204"/>
                    <a:pt x="928" y="204"/>
                  </a:cubicBezTo>
                  <a:cubicBezTo>
                    <a:pt x="928" y="203"/>
                    <a:pt x="928" y="203"/>
                    <a:pt x="928" y="203"/>
                  </a:cubicBezTo>
                  <a:cubicBezTo>
                    <a:pt x="928" y="202"/>
                    <a:pt x="928" y="202"/>
                    <a:pt x="928" y="202"/>
                  </a:cubicBezTo>
                  <a:cubicBezTo>
                    <a:pt x="929" y="202"/>
                    <a:pt x="929" y="202"/>
                    <a:pt x="929" y="202"/>
                  </a:cubicBezTo>
                  <a:cubicBezTo>
                    <a:pt x="930" y="202"/>
                    <a:pt x="930" y="202"/>
                    <a:pt x="930" y="202"/>
                  </a:cubicBezTo>
                  <a:cubicBezTo>
                    <a:pt x="930" y="202"/>
                    <a:pt x="930" y="202"/>
                    <a:pt x="930" y="202"/>
                  </a:cubicBezTo>
                  <a:cubicBezTo>
                    <a:pt x="930" y="202"/>
                    <a:pt x="930" y="202"/>
                    <a:pt x="930" y="202"/>
                  </a:cubicBezTo>
                  <a:cubicBezTo>
                    <a:pt x="931" y="203"/>
                    <a:pt x="931" y="203"/>
                    <a:pt x="931" y="203"/>
                  </a:cubicBezTo>
                  <a:cubicBezTo>
                    <a:pt x="931" y="203"/>
                    <a:pt x="931" y="203"/>
                    <a:pt x="931" y="203"/>
                  </a:cubicBezTo>
                  <a:cubicBezTo>
                    <a:pt x="931" y="204"/>
                    <a:pt x="931" y="204"/>
                    <a:pt x="931" y="204"/>
                  </a:cubicBezTo>
                  <a:cubicBezTo>
                    <a:pt x="933" y="204"/>
                    <a:pt x="933" y="204"/>
                    <a:pt x="933" y="204"/>
                  </a:cubicBezTo>
                  <a:cubicBezTo>
                    <a:pt x="933" y="205"/>
                    <a:pt x="933" y="205"/>
                    <a:pt x="933" y="205"/>
                  </a:cubicBezTo>
                  <a:cubicBezTo>
                    <a:pt x="932" y="205"/>
                    <a:pt x="932" y="205"/>
                    <a:pt x="932" y="205"/>
                  </a:cubicBezTo>
                  <a:cubicBezTo>
                    <a:pt x="932" y="206"/>
                    <a:pt x="932" y="206"/>
                    <a:pt x="932" y="206"/>
                  </a:cubicBezTo>
                  <a:cubicBezTo>
                    <a:pt x="933" y="206"/>
                    <a:pt x="933" y="206"/>
                    <a:pt x="933" y="206"/>
                  </a:cubicBezTo>
                  <a:cubicBezTo>
                    <a:pt x="934" y="206"/>
                    <a:pt x="934" y="206"/>
                    <a:pt x="934" y="206"/>
                  </a:cubicBezTo>
                  <a:cubicBezTo>
                    <a:pt x="936" y="207"/>
                    <a:pt x="936" y="207"/>
                    <a:pt x="936" y="207"/>
                  </a:cubicBezTo>
                  <a:cubicBezTo>
                    <a:pt x="935" y="207"/>
                    <a:pt x="935" y="207"/>
                    <a:pt x="935" y="207"/>
                  </a:cubicBezTo>
                  <a:cubicBezTo>
                    <a:pt x="934" y="207"/>
                    <a:pt x="934" y="207"/>
                    <a:pt x="934" y="207"/>
                  </a:cubicBezTo>
                  <a:cubicBezTo>
                    <a:pt x="933" y="207"/>
                    <a:pt x="933" y="207"/>
                    <a:pt x="933" y="207"/>
                  </a:cubicBezTo>
                  <a:cubicBezTo>
                    <a:pt x="933" y="207"/>
                    <a:pt x="933" y="207"/>
                    <a:pt x="933" y="207"/>
                  </a:cubicBezTo>
                  <a:cubicBezTo>
                    <a:pt x="932" y="207"/>
                    <a:pt x="932" y="207"/>
                    <a:pt x="932" y="207"/>
                  </a:cubicBezTo>
                  <a:cubicBezTo>
                    <a:pt x="932" y="207"/>
                    <a:pt x="932" y="207"/>
                    <a:pt x="932" y="207"/>
                  </a:cubicBezTo>
                  <a:cubicBezTo>
                    <a:pt x="934" y="208"/>
                    <a:pt x="934" y="208"/>
                    <a:pt x="934" y="208"/>
                  </a:cubicBezTo>
                  <a:cubicBezTo>
                    <a:pt x="933" y="209"/>
                    <a:pt x="933" y="209"/>
                    <a:pt x="933" y="209"/>
                  </a:cubicBezTo>
                  <a:cubicBezTo>
                    <a:pt x="933" y="210"/>
                    <a:pt x="933" y="210"/>
                    <a:pt x="933" y="210"/>
                  </a:cubicBezTo>
                  <a:cubicBezTo>
                    <a:pt x="932" y="209"/>
                    <a:pt x="932" y="209"/>
                    <a:pt x="932" y="209"/>
                  </a:cubicBezTo>
                  <a:close/>
                  <a:moveTo>
                    <a:pt x="925" y="210"/>
                  </a:moveTo>
                  <a:cubicBezTo>
                    <a:pt x="926" y="210"/>
                    <a:pt x="926" y="210"/>
                    <a:pt x="926" y="210"/>
                  </a:cubicBezTo>
                  <a:cubicBezTo>
                    <a:pt x="926" y="210"/>
                    <a:pt x="926" y="210"/>
                    <a:pt x="926" y="210"/>
                  </a:cubicBezTo>
                  <a:cubicBezTo>
                    <a:pt x="927" y="209"/>
                    <a:pt x="927" y="209"/>
                    <a:pt x="927" y="209"/>
                  </a:cubicBezTo>
                  <a:cubicBezTo>
                    <a:pt x="928" y="209"/>
                    <a:pt x="928" y="209"/>
                    <a:pt x="928" y="209"/>
                  </a:cubicBezTo>
                  <a:cubicBezTo>
                    <a:pt x="927" y="208"/>
                    <a:pt x="927" y="208"/>
                    <a:pt x="927" y="208"/>
                  </a:cubicBezTo>
                  <a:cubicBezTo>
                    <a:pt x="927" y="208"/>
                    <a:pt x="927" y="208"/>
                    <a:pt x="927" y="208"/>
                  </a:cubicBezTo>
                  <a:cubicBezTo>
                    <a:pt x="926" y="207"/>
                    <a:pt x="926" y="207"/>
                    <a:pt x="926" y="207"/>
                  </a:cubicBezTo>
                  <a:cubicBezTo>
                    <a:pt x="926" y="208"/>
                    <a:pt x="926" y="208"/>
                    <a:pt x="926" y="208"/>
                  </a:cubicBezTo>
                  <a:cubicBezTo>
                    <a:pt x="925" y="207"/>
                    <a:pt x="925" y="207"/>
                    <a:pt x="925" y="207"/>
                  </a:cubicBezTo>
                  <a:cubicBezTo>
                    <a:pt x="924" y="207"/>
                    <a:pt x="924" y="207"/>
                    <a:pt x="924" y="207"/>
                  </a:cubicBezTo>
                  <a:cubicBezTo>
                    <a:pt x="924" y="208"/>
                    <a:pt x="924" y="208"/>
                    <a:pt x="924" y="208"/>
                  </a:cubicBezTo>
                  <a:cubicBezTo>
                    <a:pt x="925" y="210"/>
                    <a:pt x="925" y="210"/>
                    <a:pt x="925" y="210"/>
                  </a:cubicBezTo>
                  <a:cubicBezTo>
                    <a:pt x="925" y="210"/>
                    <a:pt x="925" y="210"/>
                    <a:pt x="925" y="210"/>
                  </a:cubicBezTo>
                  <a:close/>
                  <a:moveTo>
                    <a:pt x="921" y="214"/>
                  </a:moveTo>
                  <a:cubicBezTo>
                    <a:pt x="919" y="213"/>
                    <a:pt x="919" y="213"/>
                    <a:pt x="919" y="213"/>
                  </a:cubicBezTo>
                  <a:cubicBezTo>
                    <a:pt x="919" y="213"/>
                    <a:pt x="919" y="213"/>
                    <a:pt x="919" y="213"/>
                  </a:cubicBezTo>
                  <a:cubicBezTo>
                    <a:pt x="918" y="212"/>
                    <a:pt x="918" y="212"/>
                    <a:pt x="918" y="212"/>
                  </a:cubicBezTo>
                  <a:cubicBezTo>
                    <a:pt x="919" y="212"/>
                    <a:pt x="919" y="212"/>
                    <a:pt x="919" y="212"/>
                  </a:cubicBezTo>
                  <a:cubicBezTo>
                    <a:pt x="920" y="213"/>
                    <a:pt x="920" y="213"/>
                    <a:pt x="920" y="213"/>
                  </a:cubicBezTo>
                  <a:cubicBezTo>
                    <a:pt x="921" y="214"/>
                    <a:pt x="921" y="214"/>
                    <a:pt x="921" y="214"/>
                  </a:cubicBezTo>
                  <a:cubicBezTo>
                    <a:pt x="921" y="215"/>
                    <a:pt x="921" y="215"/>
                    <a:pt x="921" y="215"/>
                  </a:cubicBezTo>
                  <a:cubicBezTo>
                    <a:pt x="921" y="215"/>
                    <a:pt x="920" y="214"/>
                    <a:pt x="921" y="214"/>
                  </a:cubicBezTo>
                  <a:close/>
                  <a:moveTo>
                    <a:pt x="906" y="227"/>
                  </a:moveTo>
                  <a:cubicBezTo>
                    <a:pt x="906" y="226"/>
                    <a:pt x="906" y="226"/>
                    <a:pt x="906" y="226"/>
                  </a:cubicBezTo>
                  <a:cubicBezTo>
                    <a:pt x="905" y="226"/>
                    <a:pt x="905" y="226"/>
                    <a:pt x="905" y="226"/>
                  </a:cubicBezTo>
                  <a:cubicBezTo>
                    <a:pt x="905" y="225"/>
                    <a:pt x="905" y="225"/>
                    <a:pt x="905" y="225"/>
                  </a:cubicBezTo>
                  <a:cubicBezTo>
                    <a:pt x="905" y="224"/>
                    <a:pt x="905" y="224"/>
                    <a:pt x="905" y="224"/>
                  </a:cubicBezTo>
                  <a:cubicBezTo>
                    <a:pt x="906" y="224"/>
                    <a:pt x="906" y="224"/>
                    <a:pt x="906" y="224"/>
                  </a:cubicBezTo>
                  <a:cubicBezTo>
                    <a:pt x="907" y="224"/>
                    <a:pt x="907" y="224"/>
                    <a:pt x="907" y="224"/>
                  </a:cubicBezTo>
                  <a:cubicBezTo>
                    <a:pt x="908" y="225"/>
                    <a:pt x="908" y="225"/>
                    <a:pt x="908" y="225"/>
                  </a:cubicBezTo>
                  <a:cubicBezTo>
                    <a:pt x="907" y="225"/>
                    <a:pt x="907" y="225"/>
                    <a:pt x="907" y="225"/>
                  </a:cubicBezTo>
                  <a:cubicBezTo>
                    <a:pt x="908" y="226"/>
                    <a:pt x="908" y="226"/>
                    <a:pt x="908" y="226"/>
                  </a:cubicBezTo>
                  <a:cubicBezTo>
                    <a:pt x="907" y="227"/>
                    <a:pt x="907" y="227"/>
                    <a:pt x="907" y="227"/>
                  </a:cubicBezTo>
                  <a:cubicBezTo>
                    <a:pt x="907" y="227"/>
                    <a:pt x="907" y="227"/>
                    <a:pt x="907" y="227"/>
                  </a:cubicBezTo>
                  <a:cubicBezTo>
                    <a:pt x="906" y="227"/>
                    <a:pt x="906" y="227"/>
                    <a:pt x="906" y="227"/>
                  </a:cubicBezTo>
                  <a:close/>
                  <a:moveTo>
                    <a:pt x="911" y="215"/>
                  </a:moveTo>
                  <a:cubicBezTo>
                    <a:pt x="911" y="214"/>
                    <a:pt x="911" y="214"/>
                    <a:pt x="911" y="214"/>
                  </a:cubicBezTo>
                  <a:cubicBezTo>
                    <a:pt x="911" y="213"/>
                    <a:pt x="911" y="213"/>
                    <a:pt x="911" y="213"/>
                  </a:cubicBezTo>
                  <a:cubicBezTo>
                    <a:pt x="911" y="212"/>
                    <a:pt x="911" y="212"/>
                    <a:pt x="911" y="212"/>
                  </a:cubicBezTo>
                  <a:cubicBezTo>
                    <a:pt x="912" y="212"/>
                    <a:pt x="912" y="212"/>
                    <a:pt x="912" y="212"/>
                  </a:cubicBezTo>
                  <a:cubicBezTo>
                    <a:pt x="912" y="213"/>
                    <a:pt x="912" y="213"/>
                    <a:pt x="912" y="213"/>
                  </a:cubicBezTo>
                  <a:cubicBezTo>
                    <a:pt x="912" y="214"/>
                    <a:pt x="912" y="214"/>
                    <a:pt x="912" y="214"/>
                  </a:cubicBezTo>
                  <a:cubicBezTo>
                    <a:pt x="911" y="215"/>
                    <a:pt x="911" y="215"/>
                    <a:pt x="911" y="215"/>
                  </a:cubicBezTo>
                  <a:close/>
                  <a:moveTo>
                    <a:pt x="908" y="214"/>
                  </a:moveTo>
                  <a:cubicBezTo>
                    <a:pt x="907" y="213"/>
                    <a:pt x="907" y="213"/>
                    <a:pt x="907" y="213"/>
                  </a:cubicBezTo>
                  <a:cubicBezTo>
                    <a:pt x="907" y="213"/>
                    <a:pt x="907" y="213"/>
                    <a:pt x="907" y="213"/>
                  </a:cubicBezTo>
                  <a:cubicBezTo>
                    <a:pt x="905" y="212"/>
                    <a:pt x="905" y="212"/>
                    <a:pt x="905" y="212"/>
                  </a:cubicBezTo>
                  <a:cubicBezTo>
                    <a:pt x="904" y="212"/>
                    <a:pt x="904" y="212"/>
                    <a:pt x="904" y="212"/>
                  </a:cubicBezTo>
                  <a:cubicBezTo>
                    <a:pt x="903" y="211"/>
                    <a:pt x="903" y="211"/>
                    <a:pt x="903" y="211"/>
                  </a:cubicBezTo>
                  <a:cubicBezTo>
                    <a:pt x="902" y="210"/>
                    <a:pt x="902" y="210"/>
                    <a:pt x="902" y="210"/>
                  </a:cubicBezTo>
                  <a:cubicBezTo>
                    <a:pt x="901" y="209"/>
                    <a:pt x="901" y="209"/>
                    <a:pt x="901" y="209"/>
                  </a:cubicBezTo>
                  <a:cubicBezTo>
                    <a:pt x="901" y="208"/>
                    <a:pt x="901" y="208"/>
                    <a:pt x="901" y="208"/>
                  </a:cubicBezTo>
                  <a:cubicBezTo>
                    <a:pt x="902" y="208"/>
                    <a:pt x="902" y="208"/>
                    <a:pt x="902" y="208"/>
                  </a:cubicBezTo>
                  <a:cubicBezTo>
                    <a:pt x="903" y="208"/>
                    <a:pt x="903" y="208"/>
                    <a:pt x="903" y="208"/>
                  </a:cubicBezTo>
                  <a:cubicBezTo>
                    <a:pt x="904" y="209"/>
                    <a:pt x="904" y="209"/>
                    <a:pt x="904" y="209"/>
                  </a:cubicBezTo>
                  <a:cubicBezTo>
                    <a:pt x="905" y="210"/>
                    <a:pt x="905" y="210"/>
                    <a:pt x="905" y="210"/>
                  </a:cubicBezTo>
                  <a:cubicBezTo>
                    <a:pt x="906" y="209"/>
                    <a:pt x="906" y="209"/>
                    <a:pt x="906" y="209"/>
                  </a:cubicBezTo>
                  <a:cubicBezTo>
                    <a:pt x="907" y="210"/>
                    <a:pt x="907" y="210"/>
                    <a:pt x="907" y="210"/>
                  </a:cubicBezTo>
                  <a:cubicBezTo>
                    <a:pt x="907" y="211"/>
                    <a:pt x="907" y="211"/>
                    <a:pt x="907" y="211"/>
                  </a:cubicBezTo>
                  <a:cubicBezTo>
                    <a:pt x="907" y="212"/>
                    <a:pt x="907" y="212"/>
                    <a:pt x="907" y="212"/>
                  </a:cubicBezTo>
                  <a:cubicBezTo>
                    <a:pt x="907" y="213"/>
                    <a:pt x="907" y="213"/>
                    <a:pt x="907" y="213"/>
                  </a:cubicBezTo>
                  <a:cubicBezTo>
                    <a:pt x="908" y="214"/>
                    <a:pt x="908" y="214"/>
                    <a:pt x="908" y="214"/>
                  </a:cubicBezTo>
                  <a:cubicBezTo>
                    <a:pt x="909" y="215"/>
                    <a:pt x="909" y="215"/>
                    <a:pt x="909" y="215"/>
                  </a:cubicBezTo>
                  <a:cubicBezTo>
                    <a:pt x="908" y="214"/>
                    <a:pt x="908" y="214"/>
                    <a:pt x="908" y="214"/>
                  </a:cubicBezTo>
                  <a:close/>
                  <a:moveTo>
                    <a:pt x="905" y="216"/>
                  </a:moveTo>
                  <a:cubicBezTo>
                    <a:pt x="906" y="216"/>
                    <a:pt x="906" y="216"/>
                    <a:pt x="906" y="216"/>
                  </a:cubicBezTo>
                  <a:cubicBezTo>
                    <a:pt x="906" y="215"/>
                    <a:pt x="906" y="215"/>
                    <a:pt x="906" y="215"/>
                  </a:cubicBezTo>
                  <a:cubicBezTo>
                    <a:pt x="905" y="214"/>
                    <a:pt x="905" y="214"/>
                    <a:pt x="905" y="214"/>
                  </a:cubicBezTo>
                  <a:cubicBezTo>
                    <a:pt x="904" y="213"/>
                    <a:pt x="904" y="213"/>
                    <a:pt x="904" y="213"/>
                  </a:cubicBezTo>
                  <a:cubicBezTo>
                    <a:pt x="905" y="214"/>
                    <a:pt x="905" y="214"/>
                    <a:pt x="905" y="214"/>
                  </a:cubicBezTo>
                  <a:cubicBezTo>
                    <a:pt x="904" y="215"/>
                    <a:pt x="904" y="215"/>
                    <a:pt x="904" y="215"/>
                  </a:cubicBezTo>
                  <a:cubicBezTo>
                    <a:pt x="905" y="216"/>
                    <a:pt x="905" y="216"/>
                    <a:pt x="905" y="216"/>
                  </a:cubicBezTo>
                  <a:close/>
                  <a:moveTo>
                    <a:pt x="902" y="217"/>
                  </a:moveTo>
                  <a:cubicBezTo>
                    <a:pt x="903" y="216"/>
                    <a:pt x="903" y="216"/>
                    <a:pt x="903" y="216"/>
                  </a:cubicBezTo>
                  <a:cubicBezTo>
                    <a:pt x="904" y="216"/>
                    <a:pt x="904" y="216"/>
                    <a:pt x="904" y="216"/>
                  </a:cubicBezTo>
                  <a:cubicBezTo>
                    <a:pt x="903" y="215"/>
                    <a:pt x="903" y="215"/>
                    <a:pt x="903" y="215"/>
                  </a:cubicBezTo>
                  <a:cubicBezTo>
                    <a:pt x="903" y="215"/>
                    <a:pt x="903" y="215"/>
                    <a:pt x="903" y="215"/>
                  </a:cubicBezTo>
                  <a:cubicBezTo>
                    <a:pt x="902" y="215"/>
                    <a:pt x="902" y="215"/>
                    <a:pt x="902" y="215"/>
                  </a:cubicBezTo>
                  <a:cubicBezTo>
                    <a:pt x="902" y="216"/>
                    <a:pt x="902" y="216"/>
                    <a:pt x="902" y="216"/>
                  </a:cubicBezTo>
                  <a:cubicBezTo>
                    <a:pt x="902" y="216"/>
                    <a:pt x="902" y="216"/>
                    <a:pt x="902" y="216"/>
                  </a:cubicBezTo>
                  <a:cubicBezTo>
                    <a:pt x="902" y="217"/>
                    <a:pt x="902" y="217"/>
                    <a:pt x="902" y="217"/>
                  </a:cubicBezTo>
                  <a:close/>
                  <a:moveTo>
                    <a:pt x="898" y="235"/>
                  </a:moveTo>
                  <a:cubicBezTo>
                    <a:pt x="899" y="234"/>
                    <a:pt x="899" y="234"/>
                    <a:pt x="899" y="234"/>
                  </a:cubicBezTo>
                  <a:cubicBezTo>
                    <a:pt x="899" y="234"/>
                    <a:pt x="899" y="234"/>
                    <a:pt x="899" y="234"/>
                  </a:cubicBezTo>
                  <a:cubicBezTo>
                    <a:pt x="900" y="234"/>
                    <a:pt x="900" y="234"/>
                    <a:pt x="900" y="234"/>
                  </a:cubicBezTo>
                  <a:cubicBezTo>
                    <a:pt x="902" y="234"/>
                    <a:pt x="902" y="234"/>
                    <a:pt x="902" y="234"/>
                  </a:cubicBezTo>
                  <a:cubicBezTo>
                    <a:pt x="902" y="233"/>
                    <a:pt x="902" y="233"/>
                    <a:pt x="902" y="233"/>
                  </a:cubicBezTo>
                  <a:cubicBezTo>
                    <a:pt x="903" y="233"/>
                    <a:pt x="903" y="233"/>
                    <a:pt x="903" y="233"/>
                  </a:cubicBezTo>
                  <a:cubicBezTo>
                    <a:pt x="903" y="232"/>
                    <a:pt x="903" y="232"/>
                    <a:pt x="903" y="232"/>
                  </a:cubicBezTo>
                  <a:cubicBezTo>
                    <a:pt x="904" y="232"/>
                    <a:pt x="904" y="232"/>
                    <a:pt x="904" y="232"/>
                  </a:cubicBezTo>
                  <a:cubicBezTo>
                    <a:pt x="903" y="231"/>
                    <a:pt x="903" y="231"/>
                    <a:pt x="903" y="231"/>
                  </a:cubicBezTo>
                  <a:cubicBezTo>
                    <a:pt x="902" y="231"/>
                    <a:pt x="902" y="231"/>
                    <a:pt x="902" y="231"/>
                  </a:cubicBezTo>
                  <a:cubicBezTo>
                    <a:pt x="902" y="230"/>
                    <a:pt x="902" y="230"/>
                    <a:pt x="902" y="230"/>
                  </a:cubicBezTo>
                  <a:cubicBezTo>
                    <a:pt x="900" y="230"/>
                    <a:pt x="900" y="230"/>
                    <a:pt x="900" y="230"/>
                  </a:cubicBezTo>
                  <a:cubicBezTo>
                    <a:pt x="901" y="229"/>
                    <a:pt x="901" y="229"/>
                    <a:pt x="901" y="229"/>
                  </a:cubicBezTo>
                  <a:cubicBezTo>
                    <a:pt x="902" y="229"/>
                    <a:pt x="902" y="229"/>
                    <a:pt x="902" y="229"/>
                  </a:cubicBezTo>
                  <a:cubicBezTo>
                    <a:pt x="902" y="228"/>
                    <a:pt x="902" y="228"/>
                    <a:pt x="902" y="228"/>
                  </a:cubicBezTo>
                  <a:cubicBezTo>
                    <a:pt x="903" y="228"/>
                    <a:pt x="903" y="228"/>
                    <a:pt x="903" y="228"/>
                  </a:cubicBezTo>
                  <a:cubicBezTo>
                    <a:pt x="904" y="229"/>
                    <a:pt x="904" y="229"/>
                    <a:pt x="904" y="229"/>
                  </a:cubicBezTo>
                  <a:cubicBezTo>
                    <a:pt x="905" y="228"/>
                    <a:pt x="905" y="228"/>
                    <a:pt x="905" y="228"/>
                  </a:cubicBezTo>
                  <a:cubicBezTo>
                    <a:pt x="906" y="227"/>
                    <a:pt x="906" y="227"/>
                    <a:pt x="906" y="227"/>
                  </a:cubicBezTo>
                  <a:cubicBezTo>
                    <a:pt x="905" y="227"/>
                    <a:pt x="905" y="227"/>
                    <a:pt x="905" y="227"/>
                  </a:cubicBezTo>
                  <a:cubicBezTo>
                    <a:pt x="905" y="227"/>
                    <a:pt x="905" y="227"/>
                    <a:pt x="905" y="227"/>
                  </a:cubicBezTo>
                  <a:cubicBezTo>
                    <a:pt x="904" y="227"/>
                    <a:pt x="904" y="227"/>
                    <a:pt x="904" y="227"/>
                  </a:cubicBezTo>
                  <a:cubicBezTo>
                    <a:pt x="903" y="226"/>
                    <a:pt x="903" y="226"/>
                    <a:pt x="903" y="226"/>
                  </a:cubicBezTo>
                  <a:cubicBezTo>
                    <a:pt x="903" y="226"/>
                    <a:pt x="903" y="226"/>
                    <a:pt x="903" y="226"/>
                  </a:cubicBezTo>
                  <a:cubicBezTo>
                    <a:pt x="902" y="224"/>
                    <a:pt x="902" y="224"/>
                    <a:pt x="902" y="224"/>
                  </a:cubicBezTo>
                  <a:cubicBezTo>
                    <a:pt x="901" y="222"/>
                    <a:pt x="901" y="222"/>
                    <a:pt x="901" y="222"/>
                  </a:cubicBezTo>
                  <a:cubicBezTo>
                    <a:pt x="902" y="222"/>
                    <a:pt x="902" y="222"/>
                    <a:pt x="902" y="222"/>
                  </a:cubicBezTo>
                  <a:cubicBezTo>
                    <a:pt x="904" y="222"/>
                    <a:pt x="904" y="222"/>
                    <a:pt x="904" y="222"/>
                  </a:cubicBezTo>
                  <a:cubicBezTo>
                    <a:pt x="905" y="222"/>
                    <a:pt x="905" y="222"/>
                    <a:pt x="905" y="222"/>
                  </a:cubicBezTo>
                  <a:cubicBezTo>
                    <a:pt x="906" y="222"/>
                    <a:pt x="906" y="222"/>
                    <a:pt x="906" y="222"/>
                  </a:cubicBezTo>
                  <a:cubicBezTo>
                    <a:pt x="906" y="222"/>
                    <a:pt x="906" y="222"/>
                    <a:pt x="906" y="222"/>
                  </a:cubicBezTo>
                  <a:cubicBezTo>
                    <a:pt x="907" y="222"/>
                    <a:pt x="907" y="222"/>
                    <a:pt x="907" y="222"/>
                  </a:cubicBezTo>
                  <a:cubicBezTo>
                    <a:pt x="908" y="222"/>
                    <a:pt x="908" y="222"/>
                    <a:pt x="908" y="222"/>
                  </a:cubicBezTo>
                  <a:cubicBezTo>
                    <a:pt x="907" y="221"/>
                    <a:pt x="907" y="221"/>
                    <a:pt x="907" y="221"/>
                  </a:cubicBezTo>
                  <a:cubicBezTo>
                    <a:pt x="906" y="221"/>
                    <a:pt x="906" y="221"/>
                    <a:pt x="906" y="221"/>
                  </a:cubicBezTo>
                  <a:cubicBezTo>
                    <a:pt x="907" y="220"/>
                    <a:pt x="907" y="220"/>
                    <a:pt x="907" y="220"/>
                  </a:cubicBezTo>
                  <a:cubicBezTo>
                    <a:pt x="907" y="219"/>
                    <a:pt x="907" y="219"/>
                    <a:pt x="907" y="219"/>
                  </a:cubicBezTo>
                  <a:cubicBezTo>
                    <a:pt x="907" y="219"/>
                    <a:pt x="907" y="219"/>
                    <a:pt x="907" y="219"/>
                  </a:cubicBezTo>
                  <a:cubicBezTo>
                    <a:pt x="907" y="218"/>
                    <a:pt x="907" y="218"/>
                    <a:pt x="907" y="218"/>
                  </a:cubicBezTo>
                  <a:cubicBezTo>
                    <a:pt x="906" y="217"/>
                    <a:pt x="906" y="217"/>
                    <a:pt x="906" y="217"/>
                  </a:cubicBezTo>
                  <a:cubicBezTo>
                    <a:pt x="906" y="217"/>
                    <a:pt x="906" y="217"/>
                    <a:pt x="906" y="217"/>
                  </a:cubicBezTo>
                  <a:cubicBezTo>
                    <a:pt x="906" y="219"/>
                    <a:pt x="906" y="219"/>
                    <a:pt x="906" y="219"/>
                  </a:cubicBezTo>
                  <a:cubicBezTo>
                    <a:pt x="905" y="218"/>
                    <a:pt x="905" y="218"/>
                    <a:pt x="905" y="218"/>
                  </a:cubicBezTo>
                  <a:cubicBezTo>
                    <a:pt x="904" y="217"/>
                    <a:pt x="904" y="217"/>
                    <a:pt x="904" y="217"/>
                  </a:cubicBezTo>
                  <a:cubicBezTo>
                    <a:pt x="904" y="218"/>
                    <a:pt x="904" y="218"/>
                    <a:pt x="904" y="218"/>
                  </a:cubicBezTo>
                  <a:cubicBezTo>
                    <a:pt x="904" y="219"/>
                    <a:pt x="904" y="219"/>
                    <a:pt x="904" y="219"/>
                  </a:cubicBezTo>
                  <a:cubicBezTo>
                    <a:pt x="904" y="220"/>
                    <a:pt x="904" y="220"/>
                    <a:pt x="904" y="220"/>
                  </a:cubicBezTo>
                  <a:cubicBezTo>
                    <a:pt x="905" y="221"/>
                    <a:pt x="905" y="221"/>
                    <a:pt x="905" y="221"/>
                  </a:cubicBezTo>
                  <a:cubicBezTo>
                    <a:pt x="904" y="222"/>
                    <a:pt x="904" y="222"/>
                    <a:pt x="904" y="222"/>
                  </a:cubicBezTo>
                  <a:cubicBezTo>
                    <a:pt x="902" y="222"/>
                    <a:pt x="902" y="222"/>
                    <a:pt x="902" y="222"/>
                  </a:cubicBezTo>
                  <a:cubicBezTo>
                    <a:pt x="901" y="221"/>
                    <a:pt x="901" y="221"/>
                    <a:pt x="901" y="221"/>
                  </a:cubicBezTo>
                  <a:cubicBezTo>
                    <a:pt x="902" y="221"/>
                    <a:pt x="902" y="221"/>
                    <a:pt x="902" y="221"/>
                  </a:cubicBezTo>
                  <a:cubicBezTo>
                    <a:pt x="901" y="220"/>
                    <a:pt x="901" y="220"/>
                    <a:pt x="901" y="220"/>
                  </a:cubicBezTo>
                  <a:cubicBezTo>
                    <a:pt x="902" y="220"/>
                    <a:pt x="902" y="220"/>
                    <a:pt x="902" y="220"/>
                  </a:cubicBezTo>
                  <a:cubicBezTo>
                    <a:pt x="900" y="220"/>
                    <a:pt x="900" y="220"/>
                    <a:pt x="900" y="220"/>
                  </a:cubicBezTo>
                  <a:cubicBezTo>
                    <a:pt x="900" y="220"/>
                    <a:pt x="900" y="220"/>
                    <a:pt x="900" y="220"/>
                  </a:cubicBezTo>
                  <a:cubicBezTo>
                    <a:pt x="899" y="221"/>
                    <a:pt x="899" y="221"/>
                    <a:pt x="899" y="221"/>
                  </a:cubicBezTo>
                  <a:cubicBezTo>
                    <a:pt x="898" y="222"/>
                    <a:pt x="898" y="222"/>
                    <a:pt x="898" y="222"/>
                  </a:cubicBezTo>
                  <a:cubicBezTo>
                    <a:pt x="897" y="221"/>
                    <a:pt x="897" y="221"/>
                    <a:pt x="897" y="221"/>
                  </a:cubicBezTo>
                  <a:cubicBezTo>
                    <a:pt x="897" y="220"/>
                    <a:pt x="897" y="220"/>
                    <a:pt x="897" y="220"/>
                  </a:cubicBezTo>
                  <a:cubicBezTo>
                    <a:pt x="897" y="219"/>
                    <a:pt x="897" y="219"/>
                    <a:pt x="897" y="219"/>
                  </a:cubicBezTo>
                  <a:cubicBezTo>
                    <a:pt x="896" y="218"/>
                    <a:pt x="896" y="218"/>
                    <a:pt x="896" y="218"/>
                  </a:cubicBezTo>
                  <a:cubicBezTo>
                    <a:pt x="896" y="217"/>
                    <a:pt x="896" y="217"/>
                    <a:pt x="896" y="217"/>
                  </a:cubicBezTo>
                  <a:cubicBezTo>
                    <a:pt x="897" y="217"/>
                    <a:pt x="897" y="217"/>
                    <a:pt x="897" y="217"/>
                  </a:cubicBezTo>
                  <a:cubicBezTo>
                    <a:pt x="898" y="219"/>
                    <a:pt x="898" y="219"/>
                    <a:pt x="898" y="219"/>
                  </a:cubicBezTo>
                  <a:cubicBezTo>
                    <a:pt x="898" y="219"/>
                    <a:pt x="898" y="219"/>
                    <a:pt x="898" y="219"/>
                  </a:cubicBezTo>
                  <a:cubicBezTo>
                    <a:pt x="899" y="218"/>
                    <a:pt x="899" y="218"/>
                    <a:pt x="899" y="218"/>
                  </a:cubicBezTo>
                  <a:cubicBezTo>
                    <a:pt x="900" y="218"/>
                    <a:pt x="900" y="218"/>
                    <a:pt x="900" y="218"/>
                  </a:cubicBezTo>
                  <a:cubicBezTo>
                    <a:pt x="902" y="218"/>
                    <a:pt x="902" y="218"/>
                    <a:pt x="902" y="218"/>
                  </a:cubicBezTo>
                  <a:cubicBezTo>
                    <a:pt x="902" y="218"/>
                    <a:pt x="902" y="218"/>
                    <a:pt x="902" y="218"/>
                  </a:cubicBezTo>
                  <a:cubicBezTo>
                    <a:pt x="901" y="216"/>
                    <a:pt x="901" y="216"/>
                    <a:pt x="901" y="216"/>
                  </a:cubicBezTo>
                  <a:cubicBezTo>
                    <a:pt x="901" y="215"/>
                    <a:pt x="901" y="215"/>
                    <a:pt x="901" y="215"/>
                  </a:cubicBezTo>
                  <a:cubicBezTo>
                    <a:pt x="901" y="214"/>
                    <a:pt x="901" y="214"/>
                    <a:pt x="901" y="214"/>
                  </a:cubicBezTo>
                  <a:cubicBezTo>
                    <a:pt x="900" y="214"/>
                    <a:pt x="900" y="214"/>
                    <a:pt x="900" y="214"/>
                  </a:cubicBezTo>
                  <a:cubicBezTo>
                    <a:pt x="900" y="215"/>
                    <a:pt x="900" y="215"/>
                    <a:pt x="900" y="215"/>
                  </a:cubicBezTo>
                  <a:cubicBezTo>
                    <a:pt x="899" y="215"/>
                    <a:pt x="899" y="215"/>
                    <a:pt x="899" y="215"/>
                  </a:cubicBezTo>
                  <a:cubicBezTo>
                    <a:pt x="900" y="216"/>
                    <a:pt x="900" y="216"/>
                    <a:pt x="900" y="216"/>
                  </a:cubicBezTo>
                  <a:cubicBezTo>
                    <a:pt x="901" y="217"/>
                    <a:pt x="901" y="217"/>
                    <a:pt x="901" y="217"/>
                  </a:cubicBezTo>
                  <a:cubicBezTo>
                    <a:pt x="900" y="218"/>
                    <a:pt x="900" y="218"/>
                    <a:pt x="900" y="218"/>
                  </a:cubicBezTo>
                  <a:cubicBezTo>
                    <a:pt x="899" y="218"/>
                    <a:pt x="899" y="218"/>
                    <a:pt x="899" y="218"/>
                  </a:cubicBezTo>
                  <a:cubicBezTo>
                    <a:pt x="898" y="217"/>
                    <a:pt x="898" y="217"/>
                    <a:pt x="898" y="217"/>
                  </a:cubicBezTo>
                  <a:cubicBezTo>
                    <a:pt x="898" y="216"/>
                    <a:pt x="898" y="216"/>
                    <a:pt x="898" y="216"/>
                  </a:cubicBezTo>
                  <a:cubicBezTo>
                    <a:pt x="896" y="216"/>
                    <a:pt x="896" y="216"/>
                    <a:pt x="896" y="216"/>
                  </a:cubicBezTo>
                  <a:cubicBezTo>
                    <a:pt x="896" y="215"/>
                    <a:pt x="896" y="215"/>
                    <a:pt x="896" y="215"/>
                  </a:cubicBezTo>
                  <a:cubicBezTo>
                    <a:pt x="896" y="214"/>
                    <a:pt x="896" y="214"/>
                    <a:pt x="896" y="214"/>
                  </a:cubicBezTo>
                  <a:cubicBezTo>
                    <a:pt x="897" y="215"/>
                    <a:pt x="897" y="215"/>
                    <a:pt x="897" y="215"/>
                  </a:cubicBezTo>
                  <a:cubicBezTo>
                    <a:pt x="898" y="214"/>
                    <a:pt x="898" y="214"/>
                    <a:pt x="898" y="214"/>
                  </a:cubicBezTo>
                  <a:cubicBezTo>
                    <a:pt x="898" y="213"/>
                    <a:pt x="898" y="213"/>
                    <a:pt x="898" y="213"/>
                  </a:cubicBezTo>
                  <a:cubicBezTo>
                    <a:pt x="898" y="212"/>
                    <a:pt x="898" y="212"/>
                    <a:pt x="898" y="212"/>
                  </a:cubicBezTo>
                  <a:cubicBezTo>
                    <a:pt x="898" y="211"/>
                    <a:pt x="898" y="211"/>
                    <a:pt x="898" y="211"/>
                  </a:cubicBezTo>
                  <a:cubicBezTo>
                    <a:pt x="897" y="211"/>
                    <a:pt x="897" y="211"/>
                    <a:pt x="897" y="211"/>
                  </a:cubicBezTo>
                  <a:cubicBezTo>
                    <a:pt x="895" y="209"/>
                    <a:pt x="895" y="209"/>
                    <a:pt x="895" y="209"/>
                  </a:cubicBezTo>
                  <a:cubicBezTo>
                    <a:pt x="896" y="211"/>
                    <a:pt x="896" y="211"/>
                    <a:pt x="896" y="211"/>
                  </a:cubicBezTo>
                  <a:cubicBezTo>
                    <a:pt x="896" y="212"/>
                    <a:pt x="896" y="212"/>
                    <a:pt x="896" y="212"/>
                  </a:cubicBezTo>
                  <a:cubicBezTo>
                    <a:pt x="897" y="213"/>
                    <a:pt x="897" y="213"/>
                    <a:pt x="897" y="213"/>
                  </a:cubicBezTo>
                  <a:cubicBezTo>
                    <a:pt x="897" y="213"/>
                    <a:pt x="897" y="213"/>
                    <a:pt x="897" y="213"/>
                  </a:cubicBezTo>
                  <a:cubicBezTo>
                    <a:pt x="896" y="213"/>
                    <a:pt x="896" y="213"/>
                    <a:pt x="896" y="213"/>
                  </a:cubicBezTo>
                  <a:cubicBezTo>
                    <a:pt x="896" y="213"/>
                    <a:pt x="896" y="213"/>
                    <a:pt x="896" y="213"/>
                  </a:cubicBezTo>
                  <a:cubicBezTo>
                    <a:pt x="895" y="213"/>
                    <a:pt x="895" y="213"/>
                    <a:pt x="895" y="213"/>
                  </a:cubicBezTo>
                  <a:cubicBezTo>
                    <a:pt x="894" y="214"/>
                    <a:pt x="894" y="214"/>
                    <a:pt x="894" y="214"/>
                  </a:cubicBezTo>
                  <a:cubicBezTo>
                    <a:pt x="893" y="212"/>
                    <a:pt x="893" y="212"/>
                    <a:pt x="893" y="212"/>
                  </a:cubicBezTo>
                  <a:cubicBezTo>
                    <a:pt x="894" y="211"/>
                    <a:pt x="894" y="211"/>
                    <a:pt x="894" y="211"/>
                  </a:cubicBezTo>
                  <a:cubicBezTo>
                    <a:pt x="893" y="210"/>
                    <a:pt x="893" y="210"/>
                    <a:pt x="893" y="210"/>
                  </a:cubicBezTo>
                  <a:cubicBezTo>
                    <a:pt x="893" y="209"/>
                    <a:pt x="893" y="209"/>
                    <a:pt x="893" y="209"/>
                  </a:cubicBezTo>
                  <a:cubicBezTo>
                    <a:pt x="892" y="208"/>
                    <a:pt x="892" y="208"/>
                    <a:pt x="892" y="208"/>
                  </a:cubicBezTo>
                  <a:cubicBezTo>
                    <a:pt x="891" y="208"/>
                    <a:pt x="891" y="208"/>
                    <a:pt x="891" y="208"/>
                  </a:cubicBezTo>
                  <a:cubicBezTo>
                    <a:pt x="892" y="209"/>
                    <a:pt x="892" y="209"/>
                    <a:pt x="892" y="209"/>
                  </a:cubicBezTo>
                  <a:cubicBezTo>
                    <a:pt x="892" y="211"/>
                    <a:pt x="892" y="211"/>
                    <a:pt x="892" y="211"/>
                  </a:cubicBezTo>
                  <a:cubicBezTo>
                    <a:pt x="892" y="211"/>
                    <a:pt x="892" y="211"/>
                    <a:pt x="892" y="211"/>
                  </a:cubicBezTo>
                  <a:cubicBezTo>
                    <a:pt x="892" y="213"/>
                    <a:pt x="892" y="213"/>
                    <a:pt x="892" y="213"/>
                  </a:cubicBezTo>
                  <a:cubicBezTo>
                    <a:pt x="894" y="214"/>
                    <a:pt x="894" y="214"/>
                    <a:pt x="894" y="214"/>
                  </a:cubicBezTo>
                  <a:cubicBezTo>
                    <a:pt x="896" y="216"/>
                    <a:pt x="896" y="216"/>
                    <a:pt x="896" y="216"/>
                  </a:cubicBezTo>
                  <a:cubicBezTo>
                    <a:pt x="896" y="218"/>
                    <a:pt x="896" y="218"/>
                    <a:pt x="896" y="218"/>
                  </a:cubicBezTo>
                  <a:cubicBezTo>
                    <a:pt x="897" y="219"/>
                    <a:pt x="897" y="219"/>
                    <a:pt x="897" y="219"/>
                  </a:cubicBezTo>
                  <a:cubicBezTo>
                    <a:pt x="897" y="221"/>
                    <a:pt x="897" y="221"/>
                    <a:pt x="897" y="221"/>
                  </a:cubicBezTo>
                  <a:cubicBezTo>
                    <a:pt x="897" y="222"/>
                    <a:pt x="897" y="222"/>
                    <a:pt x="897" y="222"/>
                  </a:cubicBezTo>
                  <a:cubicBezTo>
                    <a:pt x="898" y="223"/>
                    <a:pt x="898" y="223"/>
                    <a:pt x="898" y="223"/>
                  </a:cubicBezTo>
                  <a:cubicBezTo>
                    <a:pt x="899" y="223"/>
                    <a:pt x="899" y="223"/>
                    <a:pt x="899" y="223"/>
                  </a:cubicBezTo>
                  <a:cubicBezTo>
                    <a:pt x="901" y="224"/>
                    <a:pt x="901" y="224"/>
                    <a:pt x="901" y="224"/>
                  </a:cubicBezTo>
                  <a:cubicBezTo>
                    <a:pt x="902" y="225"/>
                    <a:pt x="902" y="225"/>
                    <a:pt x="902" y="225"/>
                  </a:cubicBezTo>
                  <a:cubicBezTo>
                    <a:pt x="901" y="226"/>
                    <a:pt x="901" y="226"/>
                    <a:pt x="901" y="226"/>
                  </a:cubicBezTo>
                  <a:cubicBezTo>
                    <a:pt x="900" y="226"/>
                    <a:pt x="900" y="226"/>
                    <a:pt x="900" y="226"/>
                  </a:cubicBezTo>
                  <a:cubicBezTo>
                    <a:pt x="899" y="228"/>
                    <a:pt x="899" y="228"/>
                    <a:pt x="899" y="228"/>
                  </a:cubicBezTo>
                  <a:cubicBezTo>
                    <a:pt x="899" y="229"/>
                    <a:pt x="899" y="229"/>
                    <a:pt x="899" y="229"/>
                  </a:cubicBezTo>
                  <a:cubicBezTo>
                    <a:pt x="898" y="229"/>
                    <a:pt x="898" y="229"/>
                    <a:pt x="898" y="229"/>
                  </a:cubicBezTo>
                  <a:cubicBezTo>
                    <a:pt x="898" y="228"/>
                    <a:pt x="898" y="228"/>
                    <a:pt x="898" y="228"/>
                  </a:cubicBezTo>
                  <a:cubicBezTo>
                    <a:pt x="897" y="226"/>
                    <a:pt x="897" y="226"/>
                    <a:pt x="897" y="226"/>
                  </a:cubicBezTo>
                  <a:cubicBezTo>
                    <a:pt x="897" y="227"/>
                    <a:pt x="897" y="227"/>
                    <a:pt x="897" y="227"/>
                  </a:cubicBezTo>
                  <a:cubicBezTo>
                    <a:pt x="897" y="228"/>
                    <a:pt x="897" y="228"/>
                    <a:pt x="897" y="228"/>
                  </a:cubicBezTo>
                  <a:cubicBezTo>
                    <a:pt x="896" y="229"/>
                    <a:pt x="896" y="229"/>
                    <a:pt x="896" y="229"/>
                  </a:cubicBezTo>
                  <a:cubicBezTo>
                    <a:pt x="895" y="228"/>
                    <a:pt x="895" y="228"/>
                    <a:pt x="895" y="228"/>
                  </a:cubicBezTo>
                  <a:cubicBezTo>
                    <a:pt x="897" y="229"/>
                    <a:pt x="897" y="229"/>
                    <a:pt x="897" y="229"/>
                  </a:cubicBezTo>
                  <a:cubicBezTo>
                    <a:pt x="898" y="229"/>
                    <a:pt x="898" y="229"/>
                    <a:pt x="898" y="229"/>
                  </a:cubicBezTo>
                  <a:cubicBezTo>
                    <a:pt x="898" y="230"/>
                    <a:pt x="898" y="230"/>
                    <a:pt x="898" y="230"/>
                  </a:cubicBezTo>
                  <a:cubicBezTo>
                    <a:pt x="897" y="230"/>
                    <a:pt x="897" y="230"/>
                    <a:pt x="897" y="230"/>
                  </a:cubicBezTo>
                  <a:cubicBezTo>
                    <a:pt x="896" y="230"/>
                    <a:pt x="896" y="230"/>
                    <a:pt x="896" y="230"/>
                  </a:cubicBezTo>
                  <a:cubicBezTo>
                    <a:pt x="897" y="231"/>
                    <a:pt x="897" y="231"/>
                    <a:pt x="897" y="231"/>
                  </a:cubicBezTo>
                  <a:cubicBezTo>
                    <a:pt x="896" y="232"/>
                    <a:pt x="896" y="232"/>
                    <a:pt x="896" y="232"/>
                  </a:cubicBezTo>
                  <a:cubicBezTo>
                    <a:pt x="896" y="231"/>
                    <a:pt x="896" y="231"/>
                    <a:pt x="896" y="231"/>
                  </a:cubicBezTo>
                  <a:cubicBezTo>
                    <a:pt x="896" y="232"/>
                    <a:pt x="896" y="232"/>
                    <a:pt x="896" y="232"/>
                  </a:cubicBezTo>
                  <a:cubicBezTo>
                    <a:pt x="897" y="232"/>
                    <a:pt x="897" y="232"/>
                    <a:pt x="897" y="232"/>
                  </a:cubicBezTo>
                  <a:cubicBezTo>
                    <a:pt x="898" y="232"/>
                    <a:pt x="898" y="232"/>
                    <a:pt x="898" y="232"/>
                  </a:cubicBezTo>
                  <a:cubicBezTo>
                    <a:pt x="899" y="232"/>
                    <a:pt x="899" y="232"/>
                    <a:pt x="899" y="232"/>
                  </a:cubicBezTo>
                  <a:cubicBezTo>
                    <a:pt x="900" y="232"/>
                    <a:pt x="900" y="232"/>
                    <a:pt x="900" y="232"/>
                  </a:cubicBezTo>
                  <a:cubicBezTo>
                    <a:pt x="900" y="232"/>
                    <a:pt x="900" y="232"/>
                    <a:pt x="900" y="232"/>
                  </a:cubicBezTo>
                  <a:cubicBezTo>
                    <a:pt x="901" y="232"/>
                    <a:pt x="901" y="232"/>
                    <a:pt x="901" y="232"/>
                  </a:cubicBezTo>
                  <a:cubicBezTo>
                    <a:pt x="900" y="232"/>
                    <a:pt x="900" y="232"/>
                    <a:pt x="900" y="232"/>
                  </a:cubicBezTo>
                  <a:cubicBezTo>
                    <a:pt x="900" y="233"/>
                    <a:pt x="900" y="233"/>
                    <a:pt x="900" y="233"/>
                  </a:cubicBezTo>
                  <a:cubicBezTo>
                    <a:pt x="899" y="233"/>
                    <a:pt x="899" y="233"/>
                    <a:pt x="899" y="233"/>
                  </a:cubicBezTo>
                  <a:cubicBezTo>
                    <a:pt x="899" y="234"/>
                    <a:pt x="899" y="234"/>
                    <a:pt x="899" y="234"/>
                  </a:cubicBezTo>
                  <a:cubicBezTo>
                    <a:pt x="898" y="234"/>
                    <a:pt x="898" y="234"/>
                    <a:pt x="898" y="234"/>
                  </a:cubicBezTo>
                  <a:cubicBezTo>
                    <a:pt x="898" y="235"/>
                    <a:pt x="898" y="235"/>
                    <a:pt x="898" y="235"/>
                  </a:cubicBezTo>
                  <a:close/>
                  <a:moveTo>
                    <a:pt x="893" y="225"/>
                  </a:moveTo>
                  <a:cubicBezTo>
                    <a:pt x="893" y="225"/>
                    <a:pt x="893" y="225"/>
                    <a:pt x="893" y="225"/>
                  </a:cubicBezTo>
                  <a:cubicBezTo>
                    <a:pt x="892" y="224"/>
                    <a:pt x="892" y="224"/>
                    <a:pt x="892" y="224"/>
                  </a:cubicBezTo>
                  <a:cubicBezTo>
                    <a:pt x="892" y="223"/>
                    <a:pt x="892" y="223"/>
                    <a:pt x="892" y="223"/>
                  </a:cubicBezTo>
                  <a:cubicBezTo>
                    <a:pt x="893" y="223"/>
                    <a:pt x="893" y="223"/>
                    <a:pt x="893" y="223"/>
                  </a:cubicBezTo>
                  <a:cubicBezTo>
                    <a:pt x="893" y="224"/>
                    <a:pt x="893" y="224"/>
                    <a:pt x="893" y="224"/>
                  </a:cubicBezTo>
                  <a:cubicBezTo>
                    <a:pt x="894" y="225"/>
                    <a:pt x="894" y="225"/>
                    <a:pt x="894" y="225"/>
                  </a:cubicBezTo>
                  <a:cubicBezTo>
                    <a:pt x="893" y="225"/>
                    <a:pt x="893" y="225"/>
                    <a:pt x="893" y="225"/>
                  </a:cubicBezTo>
                  <a:close/>
                  <a:moveTo>
                    <a:pt x="892" y="227"/>
                  </a:moveTo>
                  <a:cubicBezTo>
                    <a:pt x="890" y="226"/>
                    <a:pt x="890" y="226"/>
                    <a:pt x="890" y="226"/>
                  </a:cubicBezTo>
                  <a:cubicBezTo>
                    <a:pt x="890" y="225"/>
                    <a:pt x="890" y="225"/>
                    <a:pt x="890" y="225"/>
                  </a:cubicBezTo>
                  <a:cubicBezTo>
                    <a:pt x="890" y="225"/>
                    <a:pt x="890" y="225"/>
                    <a:pt x="890" y="225"/>
                  </a:cubicBezTo>
                  <a:cubicBezTo>
                    <a:pt x="891" y="224"/>
                    <a:pt x="891" y="224"/>
                    <a:pt x="891" y="224"/>
                  </a:cubicBezTo>
                  <a:cubicBezTo>
                    <a:pt x="892" y="225"/>
                    <a:pt x="892" y="225"/>
                    <a:pt x="892" y="225"/>
                  </a:cubicBezTo>
                  <a:cubicBezTo>
                    <a:pt x="892" y="226"/>
                    <a:pt x="892" y="226"/>
                    <a:pt x="892" y="226"/>
                  </a:cubicBezTo>
                  <a:cubicBezTo>
                    <a:pt x="892" y="227"/>
                    <a:pt x="892" y="227"/>
                    <a:pt x="892" y="227"/>
                  </a:cubicBezTo>
                  <a:close/>
                  <a:moveTo>
                    <a:pt x="888" y="229"/>
                  </a:moveTo>
                  <a:cubicBezTo>
                    <a:pt x="889" y="228"/>
                    <a:pt x="889" y="228"/>
                    <a:pt x="889" y="228"/>
                  </a:cubicBezTo>
                  <a:cubicBezTo>
                    <a:pt x="888" y="228"/>
                    <a:pt x="888" y="228"/>
                    <a:pt x="888" y="228"/>
                  </a:cubicBezTo>
                  <a:cubicBezTo>
                    <a:pt x="888" y="227"/>
                    <a:pt x="888" y="227"/>
                    <a:pt x="888" y="227"/>
                  </a:cubicBezTo>
                  <a:cubicBezTo>
                    <a:pt x="889" y="227"/>
                    <a:pt x="889" y="227"/>
                    <a:pt x="889" y="227"/>
                  </a:cubicBezTo>
                  <a:cubicBezTo>
                    <a:pt x="890" y="228"/>
                    <a:pt x="890" y="228"/>
                    <a:pt x="890" y="228"/>
                  </a:cubicBezTo>
                  <a:cubicBezTo>
                    <a:pt x="890" y="228"/>
                    <a:pt x="890" y="228"/>
                    <a:pt x="890" y="228"/>
                  </a:cubicBezTo>
                  <a:cubicBezTo>
                    <a:pt x="889" y="226"/>
                    <a:pt x="889" y="226"/>
                    <a:pt x="889" y="226"/>
                  </a:cubicBezTo>
                  <a:cubicBezTo>
                    <a:pt x="888" y="226"/>
                    <a:pt x="888" y="226"/>
                    <a:pt x="888" y="226"/>
                  </a:cubicBezTo>
                  <a:cubicBezTo>
                    <a:pt x="887" y="226"/>
                    <a:pt x="887" y="226"/>
                    <a:pt x="887" y="226"/>
                  </a:cubicBezTo>
                  <a:cubicBezTo>
                    <a:pt x="887" y="227"/>
                    <a:pt x="887" y="227"/>
                    <a:pt x="887" y="227"/>
                  </a:cubicBezTo>
                  <a:cubicBezTo>
                    <a:pt x="888" y="228"/>
                    <a:pt x="888" y="228"/>
                    <a:pt x="888" y="228"/>
                  </a:cubicBezTo>
                  <a:cubicBezTo>
                    <a:pt x="888" y="229"/>
                    <a:pt x="888" y="229"/>
                    <a:pt x="888" y="229"/>
                  </a:cubicBezTo>
                  <a:close/>
                  <a:moveTo>
                    <a:pt x="891" y="233"/>
                  </a:moveTo>
                  <a:cubicBezTo>
                    <a:pt x="892" y="231"/>
                    <a:pt x="892" y="231"/>
                    <a:pt x="892" y="231"/>
                  </a:cubicBezTo>
                  <a:cubicBezTo>
                    <a:pt x="892" y="231"/>
                    <a:pt x="892" y="231"/>
                    <a:pt x="892" y="231"/>
                  </a:cubicBezTo>
                  <a:cubicBezTo>
                    <a:pt x="893" y="232"/>
                    <a:pt x="893" y="232"/>
                    <a:pt x="893" y="232"/>
                  </a:cubicBezTo>
                  <a:cubicBezTo>
                    <a:pt x="892" y="233"/>
                    <a:pt x="892" y="233"/>
                    <a:pt x="892" y="233"/>
                  </a:cubicBezTo>
                  <a:cubicBezTo>
                    <a:pt x="891" y="233"/>
                    <a:pt x="891" y="233"/>
                    <a:pt x="891" y="233"/>
                  </a:cubicBezTo>
                  <a:close/>
                  <a:moveTo>
                    <a:pt x="887" y="235"/>
                  </a:moveTo>
                  <a:cubicBezTo>
                    <a:pt x="885" y="234"/>
                    <a:pt x="885" y="234"/>
                    <a:pt x="885" y="234"/>
                  </a:cubicBezTo>
                  <a:cubicBezTo>
                    <a:pt x="885" y="232"/>
                    <a:pt x="885" y="232"/>
                    <a:pt x="885" y="232"/>
                  </a:cubicBezTo>
                  <a:cubicBezTo>
                    <a:pt x="885" y="232"/>
                    <a:pt x="885" y="232"/>
                    <a:pt x="885" y="232"/>
                  </a:cubicBezTo>
                  <a:cubicBezTo>
                    <a:pt x="884" y="232"/>
                    <a:pt x="884" y="232"/>
                    <a:pt x="884" y="232"/>
                  </a:cubicBezTo>
                  <a:cubicBezTo>
                    <a:pt x="884" y="231"/>
                    <a:pt x="884" y="231"/>
                    <a:pt x="884" y="231"/>
                  </a:cubicBezTo>
                  <a:cubicBezTo>
                    <a:pt x="884" y="230"/>
                    <a:pt x="884" y="230"/>
                    <a:pt x="884" y="230"/>
                  </a:cubicBezTo>
                  <a:cubicBezTo>
                    <a:pt x="884" y="229"/>
                    <a:pt x="884" y="229"/>
                    <a:pt x="884" y="229"/>
                  </a:cubicBezTo>
                  <a:cubicBezTo>
                    <a:pt x="884" y="228"/>
                    <a:pt x="884" y="228"/>
                    <a:pt x="884" y="228"/>
                  </a:cubicBezTo>
                  <a:cubicBezTo>
                    <a:pt x="883" y="227"/>
                    <a:pt x="883" y="227"/>
                    <a:pt x="883" y="227"/>
                  </a:cubicBezTo>
                  <a:cubicBezTo>
                    <a:pt x="884" y="226"/>
                    <a:pt x="884" y="226"/>
                    <a:pt x="884" y="226"/>
                  </a:cubicBezTo>
                  <a:cubicBezTo>
                    <a:pt x="884" y="225"/>
                    <a:pt x="884" y="225"/>
                    <a:pt x="884" y="225"/>
                  </a:cubicBezTo>
                  <a:cubicBezTo>
                    <a:pt x="885" y="225"/>
                    <a:pt x="885" y="225"/>
                    <a:pt x="885" y="225"/>
                  </a:cubicBezTo>
                  <a:cubicBezTo>
                    <a:pt x="884" y="224"/>
                    <a:pt x="884" y="224"/>
                    <a:pt x="884" y="224"/>
                  </a:cubicBezTo>
                  <a:cubicBezTo>
                    <a:pt x="885" y="223"/>
                    <a:pt x="885" y="223"/>
                    <a:pt x="885" y="223"/>
                  </a:cubicBezTo>
                  <a:cubicBezTo>
                    <a:pt x="885" y="222"/>
                    <a:pt x="885" y="222"/>
                    <a:pt x="885" y="222"/>
                  </a:cubicBezTo>
                  <a:cubicBezTo>
                    <a:pt x="886" y="221"/>
                    <a:pt x="886" y="221"/>
                    <a:pt x="886" y="221"/>
                  </a:cubicBezTo>
                  <a:cubicBezTo>
                    <a:pt x="886" y="221"/>
                    <a:pt x="886" y="221"/>
                    <a:pt x="886" y="221"/>
                  </a:cubicBezTo>
                  <a:cubicBezTo>
                    <a:pt x="886" y="221"/>
                    <a:pt x="886" y="221"/>
                    <a:pt x="886" y="221"/>
                  </a:cubicBezTo>
                  <a:cubicBezTo>
                    <a:pt x="887" y="222"/>
                    <a:pt x="887" y="222"/>
                    <a:pt x="887" y="222"/>
                  </a:cubicBezTo>
                  <a:cubicBezTo>
                    <a:pt x="887" y="223"/>
                    <a:pt x="887" y="223"/>
                    <a:pt x="887" y="223"/>
                  </a:cubicBezTo>
                  <a:cubicBezTo>
                    <a:pt x="886" y="223"/>
                    <a:pt x="886" y="223"/>
                    <a:pt x="886" y="223"/>
                  </a:cubicBezTo>
                  <a:cubicBezTo>
                    <a:pt x="886" y="224"/>
                    <a:pt x="886" y="224"/>
                    <a:pt x="886" y="224"/>
                  </a:cubicBezTo>
                  <a:cubicBezTo>
                    <a:pt x="885" y="225"/>
                    <a:pt x="885" y="225"/>
                    <a:pt x="885" y="225"/>
                  </a:cubicBezTo>
                  <a:cubicBezTo>
                    <a:pt x="885" y="225"/>
                    <a:pt x="885" y="225"/>
                    <a:pt x="885" y="225"/>
                  </a:cubicBezTo>
                  <a:cubicBezTo>
                    <a:pt x="886" y="226"/>
                    <a:pt x="886" y="226"/>
                    <a:pt x="886" y="226"/>
                  </a:cubicBezTo>
                  <a:cubicBezTo>
                    <a:pt x="886" y="225"/>
                    <a:pt x="886" y="225"/>
                    <a:pt x="886" y="225"/>
                  </a:cubicBezTo>
                  <a:cubicBezTo>
                    <a:pt x="886" y="226"/>
                    <a:pt x="886" y="226"/>
                    <a:pt x="886" y="226"/>
                  </a:cubicBezTo>
                  <a:cubicBezTo>
                    <a:pt x="886" y="227"/>
                    <a:pt x="886" y="227"/>
                    <a:pt x="886" y="227"/>
                  </a:cubicBezTo>
                  <a:cubicBezTo>
                    <a:pt x="886" y="228"/>
                    <a:pt x="886" y="228"/>
                    <a:pt x="886" y="228"/>
                  </a:cubicBezTo>
                  <a:cubicBezTo>
                    <a:pt x="887" y="229"/>
                    <a:pt x="887" y="229"/>
                    <a:pt x="887" y="229"/>
                  </a:cubicBezTo>
                  <a:cubicBezTo>
                    <a:pt x="886" y="229"/>
                    <a:pt x="886" y="229"/>
                    <a:pt x="886" y="229"/>
                  </a:cubicBezTo>
                  <a:cubicBezTo>
                    <a:pt x="886" y="228"/>
                    <a:pt x="886" y="228"/>
                    <a:pt x="886" y="228"/>
                  </a:cubicBezTo>
                  <a:cubicBezTo>
                    <a:pt x="885" y="229"/>
                    <a:pt x="885" y="229"/>
                    <a:pt x="885" y="229"/>
                  </a:cubicBezTo>
                  <a:cubicBezTo>
                    <a:pt x="886" y="230"/>
                    <a:pt x="886" y="230"/>
                    <a:pt x="886" y="230"/>
                  </a:cubicBezTo>
                  <a:cubicBezTo>
                    <a:pt x="885" y="231"/>
                    <a:pt x="885" y="231"/>
                    <a:pt x="885" y="231"/>
                  </a:cubicBezTo>
                  <a:cubicBezTo>
                    <a:pt x="886" y="231"/>
                    <a:pt x="886" y="231"/>
                    <a:pt x="886" y="231"/>
                  </a:cubicBezTo>
                  <a:cubicBezTo>
                    <a:pt x="886" y="232"/>
                    <a:pt x="886" y="232"/>
                    <a:pt x="886" y="232"/>
                  </a:cubicBezTo>
                  <a:cubicBezTo>
                    <a:pt x="887" y="232"/>
                    <a:pt x="887" y="232"/>
                    <a:pt x="887" y="232"/>
                  </a:cubicBezTo>
                  <a:cubicBezTo>
                    <a:pt x="888" y="232"/>
                    <a:pt x="888" y="232"/>
                    <a:pt x="888" y="232"/>
                  </a:cubicBezTo>
                  <a:cubicBezTo>
                    <a:pt x="888" y="232"/>
                    <a:pt x="888" y="232"/>
                    <a:pt x="888" y="232"/>
                  </a:cubicBezTo>
                  <a:cubicBezTo>
                    <a:pt x="887" y="233"/>
                    <a:pt x="887" y="233"/>
                    <a:pt x="887" y="233"/>
                  </a:cubicBezTo>
                  <a:cubicBezTo>
                    <a:pt x="886" y="233"/>
                    <a:pt x="886" y="233"/>
                    <a:pt x="886" y="233"/>
                  </a:cubicBezTo>
                  <a:cubicBezTo>
                    <a:pt x="886" y="233"/>
                    <a:pt x="886" y="233"/>
                    <a:pt x="886" y="233"/>
                  </a:cubicBezTo>
                  <a:cubicBezTo>
                    <a:pt x="887" y="234"/>
                    <a:pt x="887" y="234"/>
                    <a:pt x="887" y="234"/>
                  </a:cubicBezTo>
                  <a:cubicBezTo>
                    <a:pt x="887" y="235"/>
                    <a:pt x="887" y="235"/>
                    <a:pt x="887" y="235"/>
                  </a:cubicBezTo>
                  <a:close/>
                  <a:moveTo>
                    <a:pt x="917" y="244"/>
                  </a:moveTo>
                  <a:cubicBezTo>
                    <a:pt x="918" y="243"/>
                    <a:pt x="918" y="243"/>
                    <a:pt x="918" y="243"/>
                  </a:cubicBezTo>
                  <a:cubicBezTo>
                    <a:pt x="917" y="241"/>
                    <a:pt x="917" y="241"/>
                    <a:pt x="917" y="241"/>
                  </a:cubicBezTo>
                  <a:cubicBezTo>
                    <a:pt x="916" y="240"/>
                    <a:pt x="916" y="240"/>
                    <a:pt x="916" y="240"/>
                  </a:cubicBezTo>
                  <a:cubicBezTo>
                    <a:pt x="915" y="239"/>
                    <a:pt x="915" y="239"/>
                    <a:pt x="915" y="239"/>
                  </a:cubicBezTo>
                  <a:cubicBezTo>
                    <a:pt x="914" y="238"/>
                    <a:pt x="914" y="238"/>
                    <a:pt x="914" y="238"/>
                  </a:cubicBezTo>
                  <a:cubicBezTo>
                    <a:pt x="914" y="237"/>
                    <a:pt x="914" y="237"/>
                    <a:pt x="914" y="237"/>
                  </a:cubicBezTo>
                  <a:cubicBezTo>
                    <a:pt x="913" y="238"/>
                    <a:pt x="913" y="238"/>
                    <a:pt x="913" y="238"/>
                  </a:cubicBezTo>
                  <a:cubicBezTo>
                    <a:pt x="913" y="236"/>
                    <a:pt x="913" y="236"/>
                    <a:pt x="913" y="236"/>
                  </a:cubicBezTo>
                  <a:cubicBezTo>
                    <a:pt x="913" y="235"/>
                    <a:pt x="913" y="235"/>
                    <a:pt x="913" y="235"/>
                  </a:cubicBezTo>
                  <a:cubicBezTo>
                    <a:pt x="912" y="234"/>
                    <a:pt x="912" y="234"/>
                    <a:pt x="912" y="234"/>
                  </a:cubicBezTo>
                  <a:cubicBezTo>
                    <a:pt x="911" y="233"/>
                    <a:pt x="911" y="233"/>
                    <a:pt x="911" y="233"/>
                  </a:cubicBezTo>
                  <a:cubicBezTo>
                    <a:pt x="911" y="232"/>
                    <a:pt x="911" y="232"/>
                    <a:pt x="911" y="232"/>
                  </a:cubicBezTo>
                  <a:cubicBezTo>
                    <a:pt x="909" y="231"/>
                    <a:pt x="909" y="231"/>
                    <a:pt x="909" y="231"/>
                  </a:cubicBezTo>
                  <a:cubicBezTo>
                    <a:pt x="910" y="231"/>
                    <a:pt x="910" y="231"/>
                    <a:pt x="910" y="231"/>
                  </a:cubicBezTo>
                  <a:cubicBezTo>
                    <a:pt x="911" y="231"/>
                    <a:pt x="911" y="231"/>
                    <a:pt x="911" y="231"/>
                  </a:cubicBezTo>
                  <a:cubicBezTo>
                    <a:pt x="912" y="230"/>
                    <a:pt x="912" y="230"/>
                    <a:pt x="912" y="230"/>
                  </a:cubicBezTo>
                  <a:cubicBezTo>
                    <a:pt x="911" y="229"/>
                    <a:pt x="911" y="229"/>
                    <a:pt x="911" y="229"/>
                  </a:cubicBezTo>
                  <a:cubicBezTo>
                    <a:pt x="911" y="228"/>
                    <a:pt x="911" y="228"/>
                    <a:pt x="911" y="228"/>
                  </a:cubicBezTo>
                  <a:cubicBezTo>
                    <a:pt x="913" y="228"/>
                    <a:pt x="913" y="228"/>
                    <a:pt x="913" y="228"/>
                  </a:cubicBezTo>
                  <a:cubicBezTo>
                    <a:pt x="913" y="227"/>
                    <a:pt x="913" y="227"/>
                    <a:pt x="913" y="227"/>
                  </a:cubicBezTo>
                  <a:cubicBezTo>
                    <a:pt x="913" y="226"/>
                    <a:pt x="913" y="226"/>
                    <a:pt x="913" y="226"/>
                  </a:cubicBezTo>
                  <a:cubicBezTo>
                    <a:pt x="914" y="225"/>
                    <a:pt x="914" y="225"/>
                    <a:pt x="914" y="225"/>
                  </a:cubicBezTo>
                  <a:cubicBezTo>
                    <a:pt x="913" y="224"/>
                    <a:pt x="913" y="224"/>
                    <a:pt x="913" y="224"/>
                  </a:cubicBezTo>
                  <a:cubicBezTo>
                    <a:pt x="913" y="222"/>
                    <a:pt x="913" y="222"/>
                    <a:pt x="913" y="222"/>
                  </a:cubicBezTo>
                  <a:cubicBezTo>
                    <a:pt x="914" y="222"/>
                    <a:pt x="914" y="222"/>
                    <a:pt x="914" y="222"/>
                  </a:cubicBezTo>
                  <a:cubicBezTo>
                    <a:pt x="914" y="224"/>
                    <a:pt x="914" y="224"/>
                    <a:pt x="914" y="224"/>
                  </a:cubicBezTo>
                  <a:cubicBezTo>
                    <a:pt x="914" y="225"/>
                    <a:pt x="914" y="225"/>
                    <a:pt x="914" y="225"/>
                  </a:cubicBezTo>
                  <a:cubicBezTo>
                    <a:pt x="915" y="226"/>
                    <a:pt x="915" y="226"/>
                    <a:pt x="915" y="226"/>
                  </a:cubicBezTo>
                  <a:cubicBezTo>
                    <a:pt x="916" y="226"/>
                    <a:pt x="916" y="226"/>
                    <a:pt x="916" y="226"/>
                  </a:cubicBezTo>
                  <a:cubicBezTo>
                    <a:pt x="917" y="227"/>
                    <a:pt x="917" y="227"/>
                    <a:pt x="917" y="227"/>
                  </a:cubicBezTo>
                  <a:cubicBezTo>
                    <a:pt x="918" y="228"/>
                    <a:pt x="918" y="228"/>
                    <a:pt x="918" y="228"/>
                  </a:cubicBezTo>
                  <a:cubicBezTo>
                    <a:pt x="919" y="229"/>
                    <a:pt x="919" y="229"/>
                    <a:pt x="919" y="229"/>
                  </a:cubicBezTo>
                  <a:cubicBezTo>
                    <a:pt x="919" y="229"/>
                    <a:pt x="919" y="229"/>
                    <a:pt x="919" y="229"/>
                  </a:cubicBezTo>
                  <a:cubicBezTo>
                    <a:pt x="920" y="230"/>
                    <a:pt x="920" y="230"/>
                    <a:pt x="920" y="230"/>
                  </a:cubicBezTo>
                  <a:cubicBezTo>
                    <a:pt x="921" y="230"/>
                    <a:pt x="921" y="230"/>
                    <a:pt x="921" y="230"/>
                  </a:cubicBezTo>
                  <a:cubicBezTo>
                    <a:pt x="921" y="231"/>
                    <a:pt x="921" y="231"/>
                    <a:pt x="921" y="231"/>
                  </a:cubicBezTo>
                  <a:cubicBezTo>
                    <a:pt x="923" y="231"/>
                    <a:pt x="923" y="231"/>
                    <a:pt x="923" y="231"/>
                  </a:cubicBezTo>
                  <a:cubicBezTo>
                    <a:pt x="924" y="233"/>
                    <a:pt x="924" y="233"/>
                    <a:pt x="924" y="233"/>
                  </a:cubicBezTo>
                  <a:cubicBezTo>
                    <a:pt x="924" y="234"/>
                    <a:pt x="924" y="234"/>
                    <a:pt x="924" y="234"/>
                  </a:cubicBezTo>
                  <a:cubicBezTo>
                    <a:pt x="925" y="235"/>
                    <a:pt x="925" y="235"/>
                    <a:pt x="925" y="235"/>
                  </a:cubicBezTo>
                  <a:cubicBezTo>
                    <a:pt x="925" y="236"/>
                    <a:pt x="925" y="236"/>
                    <a:pt x="925" y="236"/>
                  </a:cubicBezTo>
                  <a:cubicBezTo>
                    <a:pt x="926" y="237"/>
                    <a:pt x="926" y="237"/>
                    <a:pt x="926" y="237"/>
                  </a:cubicBezTo>
                  <a:cubicBezTo>
                    <a:pt x="926" y="238"/>
                    <a:pt x="926" y="238"/>
                    <a:pt x="926" y="238"/>
                  </a:cubicBezTo>
                  <a:cubicBezTo>
                    <a:pt x="926" y="239"/>
                    <a:pt x="926" y="239"/>
                    <a:pt x="926" y="239"/>
                  </a:cubicBezTo>
                  <a:cubicBezTo>
                    <a:pt x="925" y="238"/>
                    <a:pt x="925" y="238"/>
                    <a:pt x="925" y="238"/>
                  </a:cubicBezTo>
                  <a:cubicBezTo>
                    <a:pt x="925" y="238"/>
                    <a:pt x="925" y="238"/>
                    <a:pt x="925" y="238"/>
                  </a:cubicBezTo>
                  <a:cubicBezTo>
                    <a:pt x="925" y="239"/>
                    <a:pt x="925" y="239"/>
                    <a:pt x="925" y="239"/>
                  </a:cubicBezTo>
                  <a:cubicBezTo>
                    <a:pt x="925" y="240"/>
                    <a:pt x="925" y="240"/>
                    <a:pt x="925" y="240"/>
                  </a:cubicBezTo>
                  <a:cubicBezTo>
                    <a:pt x="924" y="241"/>
                    <a:pt x="924" y="241"/>
                    <a:pt x="924" y="241"/>
                  </a:cubicBezTo>
                  <a:cubicBezTo>
                    <a:pt x="923" y="241"/>
                    <a:pt x="923" y="241"/>
                    <a:pt x="923" y="241"/>
                  </a:cubicBezTo>
                  <a:cubicBezTo>
                    <a:pt x="923" y="241"/>
                    <a:pt x="923" y="241"/>
                    <a:pt x="923" y="241"/>
                  </a:cubicBezTo>
                  <a:cubicBezTo>
                    <a:pt x="922" y="241"/>
                    <a:pt x="922" y="241"/>
                    <a:pt x="922" y="241"/>
                  </a:cubicBezTo>
                  <a:cubicBezTo>
                    <a:pt x="921" y="241"/>
                    <a:pt x="921" y="241"/>
                    <a:pt x="921" y="241"/>
                  </a:cubicBezTo>
                  <a:cubicBezTo>
                    <a:pt x="921" y="241"/>
                    <a:pt x="921" y="241"/>
                    <a:pt x="921" y="241"/>
                  </a:cubicBezTo>
                  <a:cubicBezTo>
                    <a:pt x="921" y="243"/>
                    <a:pt x="921" y="243"/>
                    <a:pt x="921" y="243"/>
                  </a:cubicBezTo>
                  <a:cubicBezTo>
                    <a:pt x="921" y="243"/>
                    <a:pt x="921" y="243"/>
                    <a:pt x="921" y="243"/>
                  </a:cubicBezTo>
                  <a:cubicBezTo>
                    <a:pt x="920" y="243"/>
                    <a:pt x="920" y="243"/>
                    <a:pt x="920" y="243"/>
                  </a:cubicBezTo>
                  <a:cubicBezTo>
                    <a:pt x="919" y="244"/>
                    <a:pt x="919" y="244"/>
                    <a:pt x="919" y="244"/>
                  </a:cubicBezTo>
                  <a:cubicBezTo>
                    <a:pt x="918" y="243"/>
                    <a:pt x="918" y="243"/>
                    <a:pt x="918" y="243"/>
                  </a:cubicBezTo>
                  <a:cubicBezTo>
                    <a:pt x="917" y="244"/>
                    <a:pt x="917" y="244"/>
                    <a:pt x="917" y="244"/>
                  </a:cubicBezTo>
                  <a:close/>
                  <a:moveTo>
                    <a:pt x="921" y="263"/>
                  </a:moveTo>
                  <a:cubicBezTo>
                    <a:pt x="919" y="262"/>
                    <a:pt x="919" y="262"/>
                    <a:pt x="919" y="262"/>
                  </a:cubicBezTo>
                  <a:cubicBezTo>
                    <a:pt x="919" y="262"/>
                    <a:pt x="919" y="262"/>
                    <a:pt x="919" y="262"/>
                  </a:cubicBezTo>
                  <a:cubicBezTo>
                    <a:pt x="920" y="260"/>
                    <a:pt x="920" y="260"/>
                    <a:pt x="920" y="260"/>
                  </a:cubicBezTo>
                  <a:cubicBezTo>
                    <a:pt x="920" y="259"/>
                    <a:pt x="920" y="259"/>
                    <a:pt x="920" y="259"/>
                  </a:cubicBezTo>
                  <a:cubicBezTo>
                    <a:pt x="921" y="258"/>
                    <a:pt x="921" y="258"/>
                    <a:pt x="921" y="258"/>
                  </a:cubicBezTo>
                  <a:cubicBezTo>
                    <a:pt x="921" y="259"/>
                    <a:pt x="921" y="259"/>
                    <a:pt x="921" y="259"/>
                  </a:cubicBezTo>
                  <a:cubicBezTo>
                    <a:pt x="921" y="259"/>
                    <a:pt x="921" y="259"/>
                    <a:pt x="921" y="259"/>
                  </a:cubicBezTo>
                  <a:cubicBezTo>
                    <a:pt x="922" y="259"/>
                    <a:pt x="922" y="259"/>
                    <a:pt x="922" y="259"/>
                  </a:cubicBezTo>
                  <a:cubicBezTo>
                    <a:pt x="923" y="261"/>
                    <a:pt x="923" y="261"/>
                    <a:pt x="923" y="261"/>
                  </a:cubicBezTo>
                  <a:cubicBezTo>
                    <a:pt x="923" y="262"/>
                    <a:pt x="923" y="262"/>
                    <a:pt x="923" y="262"/>
                  </a:cubicBezTo>
                  <a:cubicBezTo>
                    <a:pt x="923" y="261"/>
                    <a:pt x="923" y="261"/>
                    <a:pt x="923" y="261"/>
                  </a:cubicBezTo>
                  <a:cubicBezTo>
                    <a:pt x="922" y="261"/>
                    <a:pt x="922" y="261"/>
                    <a:pt x="922" y="261"/>
                  </a:cubicBezTo>
                  <a:cubicBezTo>
                    <a:pt x="921" y="262"/>
                    <a:pt x="921" y="262"/>
                    <a:pt x="921" y="262"/>
                  </a:cubicBezTo>
                  <a:cubicBezTo>
                    <a:pt x="921" y="262"/>
                    <a:pt x="921" y="262"/>
                    <a:pt x="921" y="262"/>
                  </a:cubicBezTo>
                  <a:cubicBezTo>
                    <a:pt x="921" y="263"/>
                    <a:pt x="921" y="263"/>
                    <a:pt x="921" y="263"/>
                  </a:cubicBezTo>
                  <a:close/>
                  <a:moveTo>
                    <a:pt x="935" y="232"/>
                  </a:moveTo>
                  <a:cubicBezTo>
                    <a:pt x="936" y="232"/>
                    <a:pt x="936" y="232"/>
                    <a:pt x="936" y="232"/>
                  </a:cubicBezTo>
                  <a:cubicBezTo>
                    <a:pt x="938" y="233"/>
                    <a:pt x="938" y="233"/>
                    <a:pt x="938" y="233"/>
                  </a:cubicBezTo>
                  <a:cubicBezTo>
                    <a:pt x="939" y="234"/>
                    <a:pt x="939" y="234"/>
                    <a:pt x="939" y="234"/>
                  </a:cubicBezTo>
                  <a:cubicBezTo>
                    <a:pt x="940" y="233"/>
                    <a:pt x="940" y="233"/>
                    <a:pt x="940" y="233"/>
                  </a:cubicBezTo>
                  <a:cubicBezTo>
                    <a:pt x="942" y="233"/>
                    <a:pt x="942" y="233"/>
                    <a:pt x="942" y="233"/>
                  </a:cubicBezTo>
                  <a:cubicBezTo>
                    <a:pt x="942" y="232"/>
                    <a:pt x="942" y="232"/>
                    <a:pt x="942" y="232"/>
                  </a:cubicBezTo>
                  <a:cubicBezTo>
                    <a:pt x="944" y="231"/>
                    <a:pt x="944" y="231"/>
                    <a:pt x="944" y="231"/>
                  </a:cubicBezTo>
                  <a:cubicBezTo>
                    <a:pt x="944" y="230"/>
                    <a:pt x="944" y="230"/>
                    <a:pt x="944" y="230"/>
                  </a:cubicBezTo>
                  <a:cubicBezTo>
                    <a:pt x="943" y="229"/>
                    <a:pt x="943" y="229"/>
                    <a:pt x="943" y="229"/>
                  </a:cubicBezTo>
                  <a:cubicBezTo>
                    <a:pt x="943" y="228"/>
                    <a:pt x="943" y="228"/>
                    <a:pt x="943" y="228"/>
                  </a:cubicBezTo>
                  <a:cubicBezTo>
                    <a:pt x="943" y="227"/>
                    <a:pt x="943" y="227"/>
                    <a:pt x="943" y="227"/>
                  </a:cubicBezTo>
                  <a:cubicBezTo>
                    <a:pt x="943" y="226"/>
                    <a:pt x="943" y="226"/>
                    <a:pt x="943" y="226"/>
                  </a:cubicBezTo>
                  <a:cubicBezTo>
                    <a:pt x="942" y="226"/>
                    <a:pt x="942" y="226"/>
                    <a:pt x="942" y="226"/>
                  </a:cubicBezTo>
                  <a:cubicBezTo>
                    <a:pt x="942" y="225"/>
                    <a:pt x="942" y="225"/>
                    <a:pt x="942" y="225"/>
                  </a:cubicBezTo>
                  <a:cubicBezTo>
                    <a:pt x="941" y="225"/>
                    <a:pt x="941" y="225"/>
                    <a:pt x="941" y="225"/>
                  </a:cubicBezTo>
                  <a:cubicBezTo>
                    <a:pt x="940" y="224"/>
                    <a:pt x="940" y="224"/>
                    <a:pt x="940" y="224"/>
                  </a:cubicBezTo>
                  <a:cubicBezTo>
                    <a:pt x="940" y="223"/>
                    <a:pt x="940" y="223"/>
                    <a:pt x="940" y="223"/>
                  </a:cubicBezTo>
                  <a:cubicBezTo>
                    <a:pt x="939" y="221"/>
                    <a:pt x="939" y="221"/>
                    <a:pt x="939" y="221"/>
                  </a:cubicBezTo>
                  <a:cubicBezTo>
                    <a:pt x="939" y="219"/>
                    <a:pt x="939" y="219"/>
                    <a:pt x="939" y="219"/>
                  </a:cubicBezTo>
                  <a:cubicBezTo>
                    <a:pt x="939" y="218"/>
                    <a:pt x="939" y="218"/>
                    <a:pt x="939" y="218"/>
                  </a:cubicBezTo>
                  <a:cubicBezTo>
                    <a:pt x="937" y="216"/>
                    <a:pt x="937" y="216"/>
                    <a:pt x="937" y="216"/>
                  </a:cubicBezTo>
                  <a:cubicBezTo>
                    <a:pt x="937" y="216"/>
                    <a:pt x="937" y="216"/>
                    <a:pt x="937" y="216"/>
                  </a:cubicBezTo>
                  <a:cubicBezTo>
                    <a:pt x="936" y="215"/>
                    <a:pt x="936" y="215"/>
                    <a:pt x="936" y="215"/>
                  </a:cubicBezTo>
                  <a:cubicBezTo>
                    <a:pt x="935" y="215"/>
                    <a:pt x="935" y="215"/>
                    <a:pt x="935" y="215"/>
                  </a:cubicBezTo>
                  <a:cubicBezTo>
                    <a:pt x="934" y="214"/>
                    <a:pt x="934" y="214"/>
                    <a:pt x="934" y="214"/>
                  </a:cubicBezTo>
                  <a:cubicBezTo>
                    <a:pt x="932" y="213"/>
                    <a:pt x="932" y="213"/>
                    <a:pt x="932" y="213"/>
                  </a:cubicBezTo>
                  <a:cubicBezTo>
                    <a:pt x="931" y="213"/>
                    <a:pt x="931" y="213"/>
                    <a:pt x="931" y="213"/>
                  </a:cubicBezTo>
                  <a:cubicBezTo>
                    <a:pt x="931" y="213"/>
                    <a:pt x="931" y="213"/>
                    <a:pt x="931" y="213"/>
                  </a:cubicBezTo>
                  <a:cubicBezTo>
                    <a:pt x="931" y="214"/>
                    <a:pt x="931" y="214"/>
                    <a:pt x="931" y="214"/>
                  </a:cubicBezTo>
                  <a:cubicBezTo>
                    <a:pt x="932" y="215"/>
                    <a:pt x="932" y="215"/>
                    <a:pt x="932" y="215"/>
                  </a:cubicBezTo>
                  <a:cubicBezTo>
                    <a:pt x="933" y="216"/>
                    <a:pt x="933" y="216"/>
                    <a:pt x="933" y="216"/>
                  </a:cubicBezTo>
                  <a:cubicBezTo>
                    <a:pt x="933" y="215"/>
                    <a:pt x="933" y="215"/>
                    <a:pt x="933" y="215"/>
                  </a:cubicBezTo>
                  <a:cubicBezTo>
                    <a:pt x="934" y="216"/>
                    <a:pt x="934" y="216"/>
                    <a:pt x="934" y="216"/>
                  </a:cubicBezTo>
                  <a:cubicBezTo>
                    <a:pt x="935" y="216"/>
                    <a:pt x="935" y="216"/>
                    <a:pt x="935" y="216"/>
                  </a:cubicBezTo>
                  <a:cubicBezTo>
                    <a:pt x="937" y="217"/>
                    <a:pt x="937" y="217"/>
                    <a:pt x="937" y="217"/>
                  </a:cubicBezTo>
                  <a:cubicBezTo>
                    <a:pt x="938" y="219"/>
                    <a:pt x="938" y="219"/>
                    <a:pt x="938" y="219"/>
                  </a:cubicBezTo>
                  <a:cubicBezTo>
                    <a:pt x="937" y="220"/>
                    <a:pt x="937" y="220"/>
                    <a:pt x="937" y="220"/>
                  </a:cubicBezTo>
                  <a:cubicBezTo>
                    <a:pt x="937" y="220"/>
                    <a:pt x="937" y="220"/>
                    <a:pt x="937" y="220"/>
                  </a:cubicBezTo>
                  <a:cubicBezTo>
                    <a:pt x="935" y="220"/>
                    <a:pt x="935" y="220"/>
                    <a:pt x="935" y="220"/>
                  </a:cubicBezTo>
                  <a:cubicBezTo>
                    <a:pt x="936" y="221"/>
                    <a:pt x="936" y="221"/>
                    <a:pt x="936" y="221"/>
                  </a:cubicBezTo>
                  <a:cubicBezTo>
                    <a:pt x="935" y="221"/>
                    <a:pt x="935" y="221"/>
                    <a:pt x="935" y="221"/>
                  </a:cubicBezTo>
                  <a:cubicBezTo>
                    <a:pt x="934" y="221"/>
                    <a:pt x="934" y="221"/>
                    <a:pt x="934" y="221"/>
                  </a:cubicBezTo>
                  <a:cubicBezTo>
                    <a:pt x="933" y="220"/>
                    <a:pt x="933" y="220"/>
                    <a:pt x="933" y="220"/>
                  </a:cubicBezTo>
                  <a:cubicBezTo>
                    <a:pt x="933" y="219"/>
                    <a:pt x="933" y="219"/>
                    <a:pt x="933" y="219"/>
                  </a:cubicBezTo>
                  <a:cubicBezTo>
                    <a:pt x="932" y="217"/>
                    <a:pt x="932" y="217"/>
                    <a:pt x="932" y="217"/>
                  </a:cubicBezTo>
                  <a:cubicBezTo>
                    <a:pt x="930" y="217"/>
                    <a:pt x="930" y="217"/>
                    <a:pt x="930" y="217"/>
                  </a:cubicBezTo>
                  <a:cubicBezTo>
                    <a:pt x="930" y="217"/>
                    <a:pt x="930" y="217"/>
                    <a:pt x="930" y="217"/>
                  </a:cubicBezTo>
                  <a:cubicBezTo>
                    <a:pt x="930" y="218"/>
                    <a:pt x="930" y="218"/>
                    <a:pt x="930" y="218"/>
                  </a:cubicBezTo>
                  <a:cubicBezTo>
                    <a:pt x="931" y="218"/>
                    <a:pt x="931" y="218"/>
                    <a:pt x="931" y="218"/>
                  </a:cubicBezTo>
                  <a:cubicBezTo>
                    <a:pt x="932" y="219"/>
                    <a:pt x="932" y="219"/>
                    <a:pt x="932" y="219"/>
                  </a:cubicBezTo>
                  <a:cubicBezTo>
                    <a:pt x="932" y="220"/>
                    <a:pt x="932" y="220"/>
                    <a:pt x="932" y="220"/>
                  </a:cubicBezTo>
                  <a:cubicBezTo>
                    <a:pt x="931" y="220"/>
                    <a:pt x="931" y="220"/>
                    <a:pt x="931" y="220"/>
                  </a:cubicBezTo>
                  <a:cubicBezTo>
                    <a:pt x="932" y="220"/>
                    <a:pt x="932" y="220"/>
                    <a:pt x="932" y="220"/>
                  </a:cubicBezTo>
                  <a:cubicBezTo>
                    <a:pt x="933" y="221"/>
                    <a:pt x="933" y="221"/>
                    <a:pt x="933" y="221"/>
                  </a:cubicBezTo>
                  <a:cubicBezTo>
                    <a:pt x="932" y="221"/>
                    <a:pt x="932" y="221"/>
                    <a:pt x="932" y="221"/>
                  </a:cubicBezTo>
                  <a:cubicBezTo>
                    <a:pt x="931" y="221"/>
                    <a:pt x="931" y="221"/>
                    <a:pt x="931" y="221"/>
                  </a:cubicBezTo>
                  <a:cubicBezTo>
                    <a:pt x="931" y="221"/>
                    <a:pt x="931" y="221"/>
                    <a:pt x="931" y="221"/>
                  </a:cubicBezTo>
                  <a:cubicBezTo>
                    <a:pt x="932" y="222"/>
                    <a:pt x="932" y="222"/>
                    <a:pt x="932" y="222"/>
                  </a:cubicBezTo>
                  <a:cubicBezTo>
                    <a:pt x="933" y="223"/>
                    <a:pt x="933" y="223"/>
                    <a:pt x="933" y="223"/>
                  </a:cubicBezTo>
                  <a:cubicBezTo>
                    <a:pt x="933" y="224"/>
                    <a:pt x="933" y="224"/>
                    <a:pt x="933" y="224"/>
                  </a:cubicBezTo>
                  <a:cubicBezTo>
                    <a:pt x="933" y="224"/>
                    <a:pt x="933" y="224"/>
                    <a:pt x="933" y="224"/>
                  </a:cubicBezTo>
                  <a:cubicBezTo>
                    <a:pt x="933" y="225"/>
                    <a:pt x="933" y="225"/>
                    <a:pt x="933" y="225"/>
                  </a:cubicBezTo>
                  <a:cubicBezTo>
                    <a:pt x="935" y="227"/>
                    <a:pt x="935" y="227"/>
                    <a:pt x="935" y="227"/>
                  </a:cubicBezTo>
                  <a:cubicBezTo>
                    <a:pt x="937" y="228"/>
                    <a:pt x="937" y="228"/>
                    <a:pt x="937" y="228"/>
                  </a:cubicBezTo>
                  <a:cubicBezTo>
                    <a:pt x="937" y="228"/>
                    <a:pt x="937" y="228"/>
                    <a:pt x="937" y="228"/>
                  </a:cubicBezTo>
                  <a:cubicBezTo>
                    <a:pt x="938" y="229"/>
                    <a:pt x="938" y="229"/>
                    <a:pt x="938" y="229"/>
                  </a:cubicBezTo>
                  <a:cubicBezTo>
                    <a:pt x="939" y="230"/>
                    <a:pt x="939" y="230"/>
                    <a:pt x="939" y="230"/>
                  </a:cubicBezTo>
                  <a:cubicBezTo>
                    <a:pt x="939" y="231"/>
                    <a:pt x="939" y="231"/>
                    <a:pt x="939" y="231"/>
                  </a:cubicBezTo>
                  <a:cubicBezTo>
                    <a:pt x="939" y="232"/>
                    <a:pt x="939" y="232"/>
                    <a:pt x="939" y="232"/>
                  </a:cubicBezTo>
                  <a:cubicBezTo>
                    <a:pt x="939" y="232"/>
                    <a:pt x="939" y="232"/>
                    <a:pt x="939" y="232"/>
                  </a:cubicBezTo>
                  <a:cubicBezTo>
                    <a:pt x="938" y="231"/>
                    <a:pt x="938" y="231"/>
                    <a:pt x="938" y="231"/>
                  </a:cubicBezTo>
                  <a:cubicBezTo>
                    <a:pt x="937" y="231"/>
                    <a:pt x="937" y="231"/>
                    <a:pt x="937" y="231"/>
                  </a:cubicBezTo>
                  <a:cubicBezTo>
                    <a:pt x="937" y="231"/>
                    <a:pt x="937" y="231"/>
                    <a:pt x="937" y="231"/>
                  </a:cubicBezTo>
                  <a:cubicBezTo>
                    <a:pt x="936" y="230"/>
                    <a:pt x="936" y="230"/>
                    <a:pt x="936" y="230"/>
                  </a:cubicBezTo>
                  <a:cubicBezTo>
                    <a:pt x="935" y="231"/>
                    <a:pt x="935" y="231"/>
                    <a:pt x="935" y="231"/>
                  </a:cubicBezTo>
                  <a:cubicBezTo>
                    <a:pt x="935" y="231"/>
                    <a:pt x="935" y="231"/>
                    <a:pt x="935" y="231"/>
                  </a:cubicBezTo>
                  <a:cubicBezTo>
                    <a:pt x="935" y="232"/>
                    <a:pt x="935" y="232"/>
                    <a:pt x="935" y="232"/>
                  </a:cubicBezTo>
                  <a:close/>
                  <a:moveTo>
                    <a:pt x="960" y="238"/>
                  </a:moveTo>
                  <a:cubicBezTo>
                    <a:pt x="959" y="236"/>
                    <a:pt x="959" y="236"/>
                    <a:pt x="959" y="236"/>
                  </a:cubicBezTo>
                  <a:cubicBezTo>
                    <a:pt x="958" y="235"/>
                    <a:pt x="958" y="235"/>
                    <a:pt x="958" y="235"/>
                  </a:cubicBezTo>
                  <a:cubicBezTo>
                    <a:pt x="958" y="234"/>
                    <a:pt x="958" y="234"/>
                    <a:pt x="958" y="234"/>
                  </a:cubicBezTo>
                  <a:cubicBezTo>
                    <a:pt x="959" y="234"/>
                    <a:pt x="959" y="234"/>
                    <a:pt x="959" y="234"/>
                  </a:cubicBezTo>
                  <a:cubicBezTo>
                    <a:pt x="960" y="235"/>
                    <a:pt x="960" y="235"/>
                    <a:pt x="960" y="235"/>
                  </a:cubicBezTo>
                  <a:cubicBezTo>
                    <a:pt x="961" y="236"/>
                    <a:pt x="961" y="236"/>
                    <a:pt x="961" y="236"/>
                  </a:cubicBezTo>
                  <a:cubicBezTo>
                    <a:pt x="960" y="237"/>
                    <a:pt x="960" y="237"/>
                    <a:pt x="960" y="237"/>
                  </a:cubicBezTo>
                  <a:cubicBezTo>
                    <a:pt x="960" y="238"/>
                    <a:pt x="960" y="238"/>
                    <a:pt x="960" y="238"/>
                  </a:cubicBezTo>
                  <a:cubicBezTo>
                    <a:pt x="960" y="238"/>
                    <a:pt x="959" y="238"/>
                    <a:pt x="960" y="238"/>
                  </a:cubicBezTo>
                  <a:close/>
                  <a:moveTo>
                    <a:pt x="953" y="241"/>
                  </a:moveTo>
                  <a:cubicBezTo>
                    <a:pt x="952" y="241"/>
                    <a:pt x="952" y="241"/>
                    <a:pt x="952" y="241"/>
                  </a:cubicBezTo>
                  <a:cubicBezTo>
                    <a:pt x="950" y="240"/>
                    <a:pt x="950" y="240"/>
                    <a:pt x="950" y="240"/>
                  </a:cubicBezTo>
                  <a:cubicBezTo>
                    <a:pt x="951" y="239"/>
                    <a:pt x="951" y="239"/>
                    <a:pt x="951" y="239"/>
                  </a:cubicBezTo>
                  <a:cubicBezTo>
                    <a:pt x="951" y="238"/>
                    <a:pt x="951" y="238"/>
                    <a:pt x="951" y="238"/>
                  </a:cubicBezTo>
                  <a:cubicBezTo>
                    <a:pt x="953" y="238"/>
                    <a:pt x="953" y="238"/>
                    <a:pt x="953" y="238"/>
                  </a:cubicBezTo>
                  <a:cubicBezTo>
                    <a:pt x="954" y="239"/>
                    <a:pt x="954" y="239"/>
                    <a:pt x="954" y="239"/>
                  </a:cubicBezTo>
                  <a:cubicBezTo>
                    <a:pt x="954" y="240"/>
                    <a:pt x="954" y="240"/>
                    <a:pt x="954" y="240"/>
                  </a:cubicBezTo>
                  <a:cubicBezTo>
                    <a:pt x="955" y="241"/>
                    <a:pt x="955" y="241"/>
                    <a:pt x="955" y="241"/>
                  </a:cubicBezTo>
                  <a:cubicBezTo>
                    <a:pt x="953" y="241"/>
                    <a:pt x="953" y="241"/>
                    <a:pt x="953" y="241"/>
                  </a:cubicBezTo>
                  <a:close/>
                  <a:moveTo>
                    <a:pt x="965" y="247"/>
                  </a:moveTo>
                  <a:cubicBezTo>
                    <a:pt x="963" y="246"/>
                    <a:pt x="963" y="246"/>
                    <a:pt x="963" y="246"/>
                  </a:cubicBezTo>
                  <a:cubicBezTo>
                    <a:pt x="962" y="244"/>
                    <a:pt x="962" y="244"/>
                    <a:pt x="962" y="244"/>
                  </a:cubicBezTo>
                  <a:cubicBezTo>
                    <a:pt x="962" y="243"/>
                    <a:pt x="962" y="243"/>
                    <a:pt x="962" y="243"/>
                  </a:cubicBezTo>
                  <a:cubicBezTo>
                    <a:pt x="962" y="244"/>
                    <a:pt x="962" y="244"/>
                    <a:pt x="962" y="244"/>
                  </a:cubicBezTo>
                  <a:cubicBezTo>
                    <a:pt x="963" y="245"/>
                    <a:pt x="963" y="245"/>
                    <a:pt x="963" y="245"/>
                  </a:cubicBezTo>
                  <a:cubicBezTo>
                    <a:pt x="965" y="246"/>
                    <a:pt x="965" y="246"/>
                    <a:pt x="965" y="246"/>
                  </a:cubicBezTo>
                  <a:cubicBezTo>
                    <a:pt x="965" y="247"/>
                    <a:pt x="965" y="247"/>
                    <a:pt x="965" y="247"/>
                  </a:cubicBezTo>
                  <a:cubicBezTo>
                    <a:pt x="965" y="247"/>
                    <a:pt x="965" y="248"/>
                    <a:pt x="965" y="247"/>
                  </a:cubicBezTo>
                  <a:close/>
                  <a:moveTo>
                    <a:pt x="956" y="251"/>
                  </a:moveTo>
                  <a:cubicBezTo>
                    <a:pt x="958" y="250"/>
                    <a:pt x="958" y="250"/>
                    <a:pt x="958" y="250"/>
                  </a:cubicBezTo>
                  <a:cubicBezTo>
                    <a:pt x="958" y="250"/>
                    <a:pt x="958" y="250"/>
                    <a:pt x="958" y="250"/>
                  </a:cubicBezTo>
                  <a:cubicBezTo>
                    <a:pt x="958" y="251"/>
                    <a:pt x="958" y="251"/>
                    <a:pt x="958" y="251"/>
                  </a:cubicBezTo>
                  <a:cubicBezTo>
                    <a:pt x="957" y="251"/>
                    <a:pt x="957" y="251"/>
                    <a:pt x="957" y="251"/>
                  </a:cubicBezTo>
                  <a:cubicBezTo>
                    <a:pt x="957" y="251"/>
                    <a:pt x="957" y="251"/>
                    <a:pt x="957" y="251"/>
                  </a:cubicBezTo>
                  <a:cubicBezTo>
                    <a:pt x="956" y="251"/>
                    <a:pt x="956" y="251"/>
                    <a:pt x="956" y="251"/>
                  </a:cubicBezTo>
                  <a:close/>
                  <a:moveTo>
                    <a:pt x="961" y="262"/>
                  </a:moveTo>
                  <a:cubicBezTo>
                    <a:pt x="961" y="260"/>
                    <a:pt x="961" y="260"/>
                    <a:pt x="961" y="260"/>
                  </a:cubicBezTo>
                  <a:cubicBezTo>
                    <a:pt x="962" y="260"/>
                    <a:pt x="962" y="260"/>
                    <a:pt x="962" y="260"/>
                  </a:cubicBezTo>
                  <a:cubicBezTo>
                    <a:pt x="962" y="259"/>
                    <a:pt x="962" y="259"/>
                    <a:pt x="962" y="259"/>
                  </a:cubicBezTo>
                  <a:cubicBezTo>
                    <a:pt x="962" y="258"/>
                    <a:pt x="962" y="258"/>
                    <a:pt x="962" y="258"/>
                  </a:cubicBezTo>
                  <a:cubicBezTo>
                    <a:pt x="963" y="257"/>
                    <a:pt x="963" y="257"/>
                    <a:pt x="963" y="257"/>
                  </a:cubicBezTo>
                  <a:cubicBezTo>
                    <a:pt x="962" y="257"/>
                    <a:pt x="962" y="257"/>
                    <a:pt x="962" y="257"/>
                  </a:cubicBezTo>
                  <a:cubicBezTo>
                    <a:pt x="961" y="256"/>
                    <a:pt x="961" y="256"/>
                    <a:pt x="961" y="256"/>
                  </a:cubicBezTo>
                  <a:cubicBezTo>
                    <a:pt x="959" y="255"/>
                    <a:pt x="959" y="255"/>
                    <a:pt x="959" y="255"/>
                  </a:cubicBezTo>
                  <a:cubicBezTo>
                    <a:pt x="957" y="252"/>
                    <a:pt x="957" y="252"/>
                    <a:pt x="957" y="252"/>
                  </a:cubicBezTo>
                  <a:cubicBezTo>
                    <a:pt x="955" y="252"/>
                    <a:pt x="955" y="252"/>
                    <a:pt x="955" y="252"/>
                  </a:cubicBezTo>
                  <a:cubicBezTo>
                    <a:pt x="955" y="251"/>
                    <a:pt x="955" y="251"/>
                    <a:pt x="955" y="251"/>
                  </a:cubicBezTo>
                  <a:cubicBezTo>
                    <a:pt x="956" y="251"/>
                    <a:pt x="956" y="251"/>
                    <a:pt x="956" y="251"/>
                  </a:cubicBezTo>
                  <a:cubicBezTo>
                    <a:pt x="955" y="250"/>
                    <a:pt x="955" y="250"/>
                    <a:pt x="955" y="250"/>
                  </a:cubicBezTo>
                  <a:cubicBezTo>
                    <a:pt x="954" y="251"/>
                    <a:pt x="954" y="251"/>
                    <a:pt x="954" y="251"/>
                  </a:cubicBezTo>
                  <a:cubicBezTo>
                    <a:pt x="954" y="253"/>
                    <a:pt x="954" y="253"/>
                    <a:pt x="954" y="253"/>
                  </a:cubicBezTo>
                  <a:cubicBezTo>
                    <a:pt x="954" y="253"/>
                    <a:pt x="954" y="253"/>
                    <a:pt x="954" y="253"/>
                  </a:cubicBezTo>
                  <a:cubicBezTo>
                    <a:pt x="954" y="254"/>
                    <a:pt x="954" y="254"/>
                    <a:pt x="954" y="254"/>
                  </a:cubicBezTo>
                  <a:cubicBezTo>
                    <a:pt x="954" y="254"/>
                    <a:pt x="954" y="254"/>
                    <a:pt x="954" y="254"/>
                  </a:cubicBezTo>
                  <a:cubicBezTo>
                    <a:pt x="955" y="253"/>
                    <a:pt x="955" y="253"/>
                    <a:pt x="955" y="253"/>
                  </a:cubicBezTo>
                  <a:cubicBezTo>
                    <a:pt x="956" y="254"/>
                    <a:pt x="956" y="254"/>
                    <a:pt x="956" y="254"/>
                  </a:cubicBezTo>
                  <a:cubicBezTo>
                    <a:pt x="957" y="255"/>
                    <a:pt x="957" y="255"/>
                    <a:pt x="957" y="255"/>
                  </a:cubicBezTo>
                  <a:cubicBezTo>
                    <a:pt x="958" y="256"/>
                    <a:pt x="958" y="256"/>
                    <a:pt x="958" y="256"/>
                  </a:cubicBezTo>
                  <a:cubicBezTo>
                    <a:pt x="957" y="257"/>
                    <a:pt x="957" y="257"/>
                    <a:pt x="957" y="257"/>
                  </a:cubicBezTo>
                  <a:cubicBezTo>
                    <a:pt x="957" y="256"/>
                    <a:pt x="957" y="256"/>
                    <a:pt x="957" y="256"/>
                  </a:cubicBezTo>
                  <a:cubicBezTo>
                    <a:pt x="956" y="255"/>
                    <a:pt x="956" y="255"/>
                    <a:pt x="956" y="255"/>
                  </a:cubicBezTo>
                  <a:cubicBezTo>
                    <a:pt x="955" y="256"/>
                    <a:pt x="955" y="256"/>
                    <a:pt x="955" y="256"/>
                  </a:cubicBezTo>
                  <a:cubicBezTo>
                    <a:pt x="955" y="255"/>
                    <a:pt x="955" y="255"/>
                    <a:pt x="955" y="255"/>
                  </a:cubicBezTo>
                  <a:cubicBezTo>
                    <a:pt x="954" y="255"/>
                    <a:pt x="954" y="255"/>
                    <a:pt x="954" y="255"/>
                  </a:cubicBezTo>
                  <a:cubicBezTo>
                    <a:pt x="953" y="255"/>
                    <a:pt x="953" y="255"/>
                    <a:pt x="953" y="255"/>
                  </a:cubicBezTo>
                  <a:cubicBezTo>
                    <a:pt x="953" y="254"/>
                    <a:pt x="953" y="254"/>
                    <a:pt x="953" y="254"/>
                  </a:cubicBezTo>
                  <a:cubicBezTo>
                    <a:pt x="952" y="255"/>
                    <a:pt x="952" y="255"/>
                    <a:pt x="952" y="255"/>
                  </a:cubicBezTo>
                  <a:cubicBezTo>
                    <a:pt x="951" y="256"/>
                    <a:pt x="951" y="256"/>
                    <a:pt x="951" y="256"/>
                  </a:cubicBezTo>
                  <a:cubicBezTo>
                    <a:pt x="952" y="256"/>
                    <a:pt x="952" y="256"/>
                    <a:pt x="952" y="256"/>
                  </a:cubicBezTo>
                  <a:cubicBezTo>
                    <a:pt x="954" y="256"/>
                    <a:pt x="954" y="256"/>
                    <a:pt x="954" y="256"/>
                  </a:cubicBezTo>
                  <a:cubicBezTo>
                    <a:pt x="958" y="260"/>
                    <a:pt x="958" y="260"/>
                    <a:pt x="958" y="260"/>
                  </a:cubicBezTo>
                  <a:cubicBezTo>
                    <a:pt x="959" y="259"/>
                    <a:pt x="959" y="259"/>
                    <a:pt x="959" y="259"/>
                  </a:cubicBezTo>
                  <a:cubicBezTo>
                    <a:pt x="959" y="260"/>
                    <a:pt x="959" y="260"/>
                    <a:pt x="959" y="260"/>
                  </a:cubicBezTo>
                  <a:cubicBezTo>
                    <a:pt x="959" y="261"/>
                    <a:pt x="959" y="261"/>
                    <a:pt x="959" y="261"/>
                  </a:cubicBezTo>
                  <a:cubicBezTo>
                    <a:pt x="960" y="261"/>
                    <a:pt x="960" y="261"/>
                    <a:pt x="960" y="261"/>
                  </a:cubicBezTo>
                  <a:cubicBezTo>
                    <a:pt x="961" y="262"/>
                    <a:pt x="961" y="262"/>
                    <a:pt x="961" y="262"/>
                  </a:cubicBezTo>
                  <a:close/>
                  <a:moveTo>
                    <a:pt x="900" y="252"/>
                  </a:moveTo>
                  <a:cubicBezTo>
                    <a:pt x="900" y="252"/>
                    <a:pt x="900" y="252"/>
                    <a:pt x="900" y="252"/>
                  </a:cubicBezTo>
                  <a:cubicBezTo>
                    <a:pt x="900" y="253"/>
                    <a:pt x="900" y="253"/>
                    <a:pt x="900" y="253"/>
                  </a:cubicBezTo>
                  <a:cubicBezTo>
                    <a:pt x="900" y="254"/>
                    <a:pt x="900" y="254"/>
                    <a:pt x="900" y="254"/>
                  </a:cubicBezTo>
                  <a:cubicBezTo>
                    <a:pt x="898" y="255"/>
                    <a:pt x="898" y="255"/>
                    <a:pt x="898" y="255"/>
                  </a:cubicBezTo>
                  <a:cubicBezTo>
                    <a:pt x="897" y="255"/>
                    <a:pt x="897" y="255"/>
                    <a:pt x="897" y="255"/>
                  </a:cubicBezTo>
                  <a:cubicBezTo>
                    <a:pt x="896" y="256"/>
                    <a:pt x="896" y="256"/>
                    <a:pt x="896" y="256"/>
                  </a:cubicBezTo>
                  <a:cubicBezTo>
                    <a:pt x="897" y="258"/>
                    <a:pt x="897" y="258"/>
                    <a:pt x="897" y="258"/>
                  </a:cubicBezTo>
                  <a:cubicBezTo>
                    <a:pt x="898" y="260"/>
                    <a:pt x="898" y="260"/>
                    <a:pt x="898" y="260"/>
                  </a:cubicBezTo>
                  <a:cubicBezTo>
                    <a:pt x="898" y="260"/>
                    <a:pt x="898" y="260"/>
                    <a:pt x="898" y="260"/>
                  </a:cubicBezTo>
                  <a:cubicBezTo>
                    <a:pt x="898" y="260"/>
                    <a:pt x="898" y="260"/>
                    <a:pt x="898" y="260"/>
                  </a:cubicBezTo>
                  <a:cubicBezTo>
                    <a:pt x="899" y="261"/>
                    <a:pt x="899" y="261"/>
                    <a:pt x="899" y="261"/>
                  </a:cubicBezTo>
                  <a:cubicBezTo>
                    <a:pt x="900" y="262"/>
                    <a:pt x="900" y="262"/>
                    <a:pt x="900" y="262"/>
                  </a:cubicBezTo>
                  <a:cubicBezTo>
                    <a:pt x="901" y="265"/>
                    <a:pt x="901" y="265"/>
                    <a:pt x="901" y="265"/>
                  </a:cubicBezTo>
                  <a:cubicBezTo>
                    <a:pt x="901" y="265"/>
                    <a:pt x="901" y="265"/>
                    <a:pt x="901" y="265"/>
                  </a:cubicBezTo>
                  <a:cubicBezTo>
                    <a:pt x="902" y="266"/>
                    <a:pt x="902" y="266"/>
                    <a:pt x="902" y="266"/>
                  </a:cubicBezTo>
                  <a:cubicBezTo>
                    <a:pt x="903" y="266"/>
                    <a:pt x="903" y="266"/>
                    <a:pt x="903" y="266"/>
                  </a:cubicBezTo>
                  <a:cubicBezTo>
                    <a:pt x="904" y="266"/>
                    <a:pt x="904" y="266"/>
                    <a:pt x="904" y="266"/>
                  </a:cubicBezTo>
                  <a:cubicBezTo>
                    <a:pt x="904" y="265"/>
                    <a:pt x="904" y="265"/>
                    <a:pt x="904" y="265"/>
                  </a:cubicBezTo>
                  <a:cubicBezTo>
                    <a:pt x="903" y="263"/>
                    <a:pt x="903" y="263"/>
                    <a:pt x="903" y="263"/>
                  </a:cubicBezTo>
                  <a:cubicBezTo>
                    <a:pt x="902" y="262"/>
                    <a:pt x="902" y="262"/>
                    <a:pt x="902" y="262"/>
                  </a:cubicBezTo>
                  <a:cubicBezTo>
                    <a:pt x="901" y="262"/>
                    <a:pt x="901" y="262"/>
                    <a:pt x="901" y="262"/>
                  </a:cubicBezTo>
                  <a:cubicBezTo>
                    <a:pt x="900" y="261"/>
                    <a:pt x="900" y="261"/>
                    <a:pt x="900" y="261"/>
                  </a:cubicBezTo>
                  <a:cubicBezTo>
                    <a:pt x="900" y="260"/>
                    <a:pt x="900" y="260"/>
                    <a:pt x="900" y="260"/>
                  </a:cubicBezTo>
                  <a:cubicBezTo>
                    <a:pt x="900" y="259"/>
                    <a:pt x="900" y="259"/>
                    <a:pt x="900" y="259"/>
                  </a:cubicBezTo>
                  <a:cubicBezTo>
                    <a:pt x="901" y="258"/>
                    <a:pt x="901" y="258"/>
                    <a:pt x="901" y="258"/>
                  </a:cubicBezTo>
                  <a:cubicBezTo>
                    <a:pt x="900" y="256"/>
                    <a:pt x="900" y="256"/>
                    <a:pt x="900" y="256"/>
                  </a:cubicBezTo>
                  <a:cubicBezTo>
                    <a:pt x="900" y="256"/>
                    <a:pt x="900" y="256"/>
                    <a:pt x="900" y="256"/>
                  </a:cubicBezTo>
                  <a:cubicBezTo>
                    <a:pt x="900" y="254"/>
                    <a:pt x="900" y="254"/>
                    <a:pt x="900" y="254"/>
                  </a:cubicBezTo>
                  <a:cubicBezTo>
                    <a:pt x="901" y="253"/>
                    <a:pt x="901" y="253"/>
                    <a:pt x="901" y="253"/>
                  </a:cubicBezTo>
                  <a:cubicBezTo>
                    <a:pt x="902" y="252"/>
                    <a:pt x="902" y="252"/>
                    <a:pt x="902" y="252"/>
                  </a:cubicBezTo>
                  <a:cubicBezTo>
                    <a:pt x="902" y="251"/>
                    <a:pt x="902" y="251"/>
                    <a:pt x="902" y="251"/>
                  </a:cubicBezTo>
                  <a:cubicBezTo>
                    <a:pt x="902" y="251"/>
                    <a:pt x="902" y="251"/>
                    <a:pt x="902" y="251"/>
                  </a:cubicBezTo>
                  <a:cubicBezTo>
                    <a:pt x="901" y="251"/>
                    <a:pt x="901" y="251"/>
                    <a:pt x="901" y="251"/>
                  </a:cubicBezTo>
                  <a:cubicBezTo>
                    <a:pt x="900" y="252"/>
                    <a:pt x="900" y="252"/>
                    <a:pt x="900" y="252"/>
                  </a:cubicBezTo>
                  <a:close/>
                  <a:moveTo>
                    <a:pt x="802" y="354"/>
                  </a:moveTo>
                  <a:cubicBezTo>
                    <a:pt x="803" y="355"/>
                    <a:pt x="803" y="355"/>
                    <a:pt x="803" y="355"/>
                  </a:cubicBezTo>
                  <a:cubicBezTo>
                    <a:pt x="803" y="355"/>
                    <a:pt x="803" y="355"/>
                    <a:pt x="803" y="355"/>
                  </a:cubicBezTo>
                  <a:cubicBezTo>
                    <a:pt x="805" y="356"/>
                    <a:pt x="805" y="356"/>
                    <a:pt x="805" y="356"/>
                  </a:cubicBezTo>
                  <a:cubicBezTo>
                    <a:pt x="806" y="356"/>
                    <a:pt x="806" y="356"/>
                    <a:pt x="806" y="356"/>
                  </a:cubicBezTo>
                  <a:cubicBezTo>
                    <a:pt x="806" y="356"/>
                    <a:pt x="806" y="356"/>
                    <a:pt x="806" y="356"/>
                  </a:cubicBezTo>
                  <a:cubicBezTo>
                    <a:pt x="805" y="355"/>
                    <a:pt x="805" y="355"/>
                    <a:pt x="805" y="355"/>
                  </a:cubicBezTo>
                  <a:cubicBezTo>
                    <a:pt x="803" y="354"/>
                    <a:pt x="803" y="354"/>
                    <a:pt x="803" y="354"/>
                  </a:cubicBezTo>
                  <a:cubicBezTo>
                    <a:pt x="803" y="354"/>
                    <a:pt x="803" y="354"/>
                    <a:pt x="803" y="354"/>
                  </a:cubicBezTo>
                  <a:cubicBezTo>
                    <a:pt x="802" y="354"/>
                    <a:pt x="802" y="354"/>
                    <a:pt x="802" y="354"/>
                  </a:cubicBezTo>
                  <a:close/>
                  <a:moveTo>
                    <a:pt x="921" y="162"/>
                  </a:moveTo>
                  <a:cubicBezTo>
                    <a:pt x="922" y="161"/>
                    <a:pt x="922" y="161"/>
                    <a:pt x="922" y="161"/>
                  </a:cubicBezTo>
                  <a:cubicBezTo>
                    <a:pt x="921" y="160"/>
                    <a:pt x="921" y="160"/>
                    <a:pt x="921" y="160"/>
                  </a:cubicBezTo>
                  <a:cubicBezTo>
                    <a:pt x="920" y="159"/>
                    <a:pt x="920" y="159"/>
                    <a:pt x="920" y="159"/>
                  </a:cubicBezTo>
                  <a:cubicBezTo>
                    <a:pt x="920" y="159"/>
                    <a:pt x="920" y="159"/>
                    <a:pt x="920" y="159"/>
                  </a:cubicBezTo>
                  <a:cubicBezTo>
                    <a:pt x="921" y="158"/>
                    <a:pt x="921" y="158"/>
                    <a:pt x="921" y="158"/>
                  </a:cubicBezTo>
                  <a:cubicBezTo>
                    <a:pt x="921" y="159"/>
                    <a:pt x="921" y="159"/>
                    <a:pt x="921" y="159"/>
                  </a:cubicBezTo>
                  <a:cubicBezTo>
                    <a:pt x="921" y="159"/>
                    <a:pt x="921" y="159"/>
                    <a:pt x="921" y="159"/>
                  </a:cubicBezTo>
                  <a:cubicBezTo>
                    <a:pt x="923" y="160"/>
                    <a:pt x="923" y="160"/>
                    <a:pt x="923" y="160"/>
                  </a:cubicBezTo>
                  <a:cubicBezTo>
                    <a:pt x="923" y="161"/>
                    <a:pt x="923" y="161"/>
                    <a:pt x="923" y="161"/>
                  </a:cubicBezTo>
                  <a:cubicBezTo>
                    <a:pt x="923" y="161"/>
                    <a:pt x="923" y="161"/>
                    <a:pt x="923" y="161"/>
                  </a:cubicBezTo>
                  <a:cubicBezTo>
                    <a:pt x="921" y="162"/>
                    <a:pt x="921" y="162"/>
                    <a:pt x="921" y="162"/>
                  </a:cubicBezTo>
                  <a:close/>
                  <a:moveTo>
                    <a:pt x="910" y="163"/>
                  </a:moveTo>
                  <a:cubicBezTo>
                    <a:pt x="912" y="163"/>
                    <a:pt x="912" y="163"/>
                    <a:pt x="912" y="163"/>
                  </a:cubicBezTo>
                  <a:cubicBezTo>
                    <a:pt x="914" y="162"/>
                    <a:pt x="914" y="162"/>
                    <a:pt x="914" y="162"/>
                  </a:cubicBezTo>
                  <a:cubicBezTo>
                    <a:pt x="915" y="161"/>
                    <a:pt x="915" y="161"/>
                    <a:pt x="915" y="161"/>
                  </a:cubicBezTo>
                  <a:cubicBezTo>
                    <a:pt x="914" y="161"/>
                    <a:pt x="914" y="161"/>
                    <a:pt x="914" y="161"/>
                  </a:cubicBezTo>
                  <a:cubicBezTo>
                    <a:pt x="915" y="160"/>
                    <a:pt x="915" y="160"/>
                    <a:pt x="915" y="160"/>
                  </a:cubicBezTo>
                  <a:cubicBezTo>
                    <a:pt x="914" y="159"/>
                    <a:pt x="914" y="159"/>
                    <a:pt x="914" y="159"/>
                  </a:cubicBezTo>
                  <a:cubicBezTo>
                    <a:pt x="914" y="159"/>
                    <a:pt x="914" y="159"/>
                    <a:pt x="914" y="159"/>
                  </a:cubicBezTo>
                  <a:cubicBezTo>
                    <a:pt x="915" y="158"/>
                    <a:pt x="915" y="158"/>
                    <a:pt x="915" y="158"/>
                  </a:cubicBezTo>
                  <a:cubicBezTo>
                    <a:pt x="915" y="158"/>
                    <a:pt x="915" y="158"/>
                    <a:pt x="915" y="158"/>
                  </a:cubicBezTo>
                  <a:cubicBezTo>
                    <a:pt x="916" y="157"/>
                    <a:pt x="916" y="157"/>
                    <a:pt x="916" y="157"/>
                  </a:cubicBezTo>
                  <a:cubicBezTo>
                    <a:pt x="916" y="156"/>
                    <a:pt x="916" y="156"/>
                    <a:pt x="916" y="156"/>
                  </a:cubicBezTo>
                  <a:cubicBezTo>
                    <a:pt x="916" y="156"/>
                    <a:pt x="916" y="156"/>
                    <a:pt x="916" y="156"/>
                  </a:cubicBezTo>
                  <a:cubicBezTo>
                    <a:pt x="916" y="157"/>
                    <a:pt x="916" y="157"/>
                    <a:pt x="916" y="157"/>
                  </a:cubicBezTo>
                  <a:cubicBezTo>
                    <a:pt x="916" y="158"/>
                    <a:pt x="916" y="158"/>
                    <a:pt x="916" y="158"/>
                  </a:cubicBezTo>
                  <a:cubicBezTo>
                    <a:pt x="916" y="160"/>
                    <a:pt x="916" y="160"/>
                    <a:pt x="916" y="160"/>
                  </a:cubicBezTo>
                  <a:cubicBezTo>
                    <a:pt x="916" y="161"/>
                    <a:pt x="916" y="161"/>
                    <a:pt x="916" y="161"/>
                  </a:cubicBezTo>
                  <a:cubicBezTo>
                    <a:pt x="916" y="161"/>
                    <a:pt x="916" y="161"/>
                    <a:pt x="916" y="161"/>
                  </a:cubicBezTo>
                  <a:cubicBezTo>
                    <a:pt x="916" y="161"/>
                    <a:pt x="916" y="161"/>
                    <a:pt x="916" y="161"/>
                  </a:cubicBezTo>
                  <a:cubicBezTo>
                    <a:pt x="916" y="162"/>
                    <a:pt x="916" y="162"/>
                    <a:pt x="916" y="162"/>
                  </a:cubicBezTo>
                  <a:cubicBezTo>
                    <a:pt x="916" y="163"/>
                    <a:pt x="916" y="163"/>
                    <a:pt x="916" y="163"/>
                  </a:cubicBezTo>
                  <a:cubicBezTo>
                    <a:pt x="915" y="163"/>
                    <a:pt x="915" y="163"/>
                    <a:pt x="915" y="163"/>
                  </a:cubicBezTo>
                  <a:cubicBezTo>
                    <a:pt x="914" y="163"/>
                    <a:pt x="914" y="163"/>
                    <a:pt x="914" y="163"/>
                  </a:cubicBezTo>
                  <a:cubicBezTo>
                    <a:pt x="914" y="164"/>
                    <a:pt x="914" y="164"/>
                    <a:pt x="914" y="164"/>
                  </a:cubicBezTo>
                  <a:cubicBezTo>
                    <a:pt x="913" y="164"/>
                    <a:pt x="913" y="164"/>
                    <a:pt x="913" y="164"/>
                  </a:cubicBezTo>
                  <a:cubicBezTo>
                    <a:pt x="913" y="164"/>
                    <a:pt x="913" y="164"/>
                    <a:pt x="913" y="164"/>
                  </a:cubicBezTo>
                  <a:cubicBezTo>
                    <a:pt x="912" y="164"/>
                    <a:pt x="912" y="164"/>
                    <a:pt x="912" y="164"/>
                  </a:cubicBezTo>
                  <a:cubicBezTo>
                    <a:pt x="912" y="164"/>
                    <a:pt x="912" y="164"/>
                    <a:pt x="912" y="164"/>
                  </a:cubicBezTo>
                  <a:cubicBezTo>
                    <a:pt x="911" y="164"/>
                    <a:pt x="911" y="164"/>
                    <a:pt x="911" y="164"/>
                  </a:cubicBezTo>
                  <a:cubicBezTo>
                    <a:pt x="910" y="163"/>
                    <a:pt x="910" y="163"/>
                    <a:pt x="910" y="163"/>
                  </a:cubicBezTo>
                  <a:cubicBezTo>
                    <a:pt x="909" y="163"/>
                    <a:pt x="909" y="163"/>
                    <a:pt x="909" y="163"/>
                  </a:cubicBezTo>
                  <a:cubicBezTo>
                    <a:pt x="910" y="163"/>
                    <a:pt x="910" y="163"/>
                    <a:pt x="910" y="163"/>
                  </a:cubicBezTo>
                  <a:close/>
                  <a:moveTo>
                    <a:pt x="885" y="150"/>
                  </a:moveTo>
                  <a:cubicBezTo>
                    <a:pt x="885" y="149"/>
                    <a:pt x="885" y="149"/>
                    <a:pt x="885" y="149"/>
                  </a:cubicBezTo>
                  <a:cubicBezTo>
                    <a:pt x="885" y="148"/>
                    <a:pt x="885" y="148"/>
                    <a:pt x="885" y="148"/>
                  </a:cubicBezTo>
                  <a:cubicBezTo>
                    <a:pt x="884" y="148"/>
                    <a:pt x="884" y="148"/>
                    <a:pt x="884" y="148"/>
                  </a:cubicBezTo>
                  <a:cubicBezTo>
                    <a:pt x="884" y="149"/>
                    <a:pt x="884" y="149"/>
                    <a:pt x="884" y="149"/>
                  </a:cubicBezTo>
                  <a:cubicBezTo>
                    <a:pt x="883" y="148"/>
                    <a:pt x="883" y="148"/>
                    <a:pt x="883" y="148"/>
                  </a:cubicBezTo>
                  <a:cubicBezTo>
                    <a:pt x="884" y="147"/>
                    <a:pt x="884" y="147"/>
                    <a:pt x="884" y="147"/>
                  </a:cubicBezTo>
                  <a:cubicBezTo>
                    <a:pt x="885" y="147"/>
                    <a:pt x="885" y="147"/>
                    <a:pt x="885" y="147"/>
                  </a:cubicBezTo>
                  <a:cubicBezTo>
                    <a:pt x="885" y="146"/>
                    <a:pt x="885" y="146"/>
                    <a:pt x="885" y="146"/>
                  </a:cubicBezTo>
                  <a:cubicBezTo>
                    <a:pt x="885" y="146"/>
                    <a:pt x="885" y="146"/>
                    <a:pt x="885" y="146"/>
                  </a:cubicBezTo>
                  <a:cubicBezTo>
                    <a:pt x="886" y="144"/>
                    <a:pt x="886" y="144"/>
                    <a:pt x="886" y="144"/>
                  </a:cubicBezTo>
                  <a:cubicBezTo>
                    <a:pt x="887" y="144"/>
                    <a:pt x="887" y="144"/>
                    <a:pt x="887" y="144"/>
                  </a:cubicBezTo>
                  <a:cubicBezTo>
                    <a:pt x="888" y="143"/>
                    <a:pt x="888" y="143"/>
                    <a:pt x="888" y="143"/>
                  </a:cubicBezTo>
                  <a:cubicBezTo>
                    <a:pt x="886" y="143"/>
                    <a:pt x="886" y="143"/>
                    <a:pt x="886" y="143"/>
                  </a:cubicBezTo>
                  <a:cubicBezTo>
                    <a:pt x="887" y="143"/>
                    <a:pt x="887" y="143"/>
                    <a:pt x="887" y="143"/>
                  </a:cubicBezTo>
                  <a:cubicBezTo>
                    <a:pt x="888" y="143"/>
                    <a:pt x="888" y="143"/>
                    <a:pt x="888" y="143"/>
                  </a:cubicBezTo>
                  <a:cubicBezTo>
                    <a:pt x="888" y="142"/>
                    <a:pt x="888" y="142"/>
                    <a:pt x="888" y="142"/>
                  </a:cubicBezTo>
                  <a:cubicBezTo>
                    <a:pt x="888" y="143"/>
                    <a:pt x="888" y="143"/>
                    <a:pt x="888" y="143"/>
                  </a:cubicBezTo>
                  <a:cubicBezTo>
                    <a:pt x="889" y="143"/>
                    <a:pt x="889" y="143"/>
                    <a:pt x="889" y="143"/>
                  </a:cubicBezTo>
                  <a:cubicBezTo>
                    <a:pt x="889" y="144"/>
                    <a:pt x="889" y="144"/>
                    <a:pt x="889" y="144"/>
                  </a:cubicBezTo>
                  <a:cubicBezTo>
                    <a:pt x="889" y="144"/>
                    <a:pt x="889" y="144"/>
                    <a:pt x="889" y="144"/>
                  </a:cubicBezTo>
                  <a:cubicBezTo>
                    <a:pt x="889" y="145"/>
                    <a:pt x="889" y="145"/>
                    <a:pt x="889" y="145"/>
                  </a:cubicBezTo>
                  <a:cubicBezTo>
                    <a:pt x="888" y="145"/>
                    <a:pt x="888" y="145"/>
                    <a:pt x="888" y="145"/>
                  </a:cubicBezTo>
                  <a:cubicBezTo>
                    <a:pt x="887" y="146"/>
                    <a:pt x="887" y="146"/>
                    <a:pt x="887" y="146"/>
                  </a:cubicBezTo>
                  <a:cubicBezTo>
                    <a:pt x="887" y="147"/>
                    <a:pt x="887" y="147"/>
                    <a:pt x="887" y="147"/>
                  </a:cubicBezTo>
                  <a:cubicBezTo>
                    <a:pt x="889" y="147"/>
                    <a:pt x="889" y="147"/>
                    <a:pt x="889" y="147"/>
                  </a:cubicBezTo>
                  <a:cubicBezTo>
                    <a:pt x="890" y="147"/>
                    <a:pt x="890" y="147"/>
                    <a:pt x="890" y="147"/>
                  </a:cubicBezTo>
                  <a:cubicBezTo>
                    <a:pt x="889" y="148"/>
                    <a:pt x="889" y="148"/>
                    <a:pt x="889" y="148"/>
                  </a:cubicBezTo>
                  <a:cubicBezTo>
                    <a:pt x="888" y="148"/>
                    <a:pt x="888" y="148"/>
                    <a:pt x="888" y="148"/>
                  </a:cubicBezTo>
                  <a:cubicBezTo>
                    <a:pt x="887" y="148"/>
                    <a:pt x="887" y="148"/>
                    <a:pt x="887" y="148"/>
                  </a:cubicBezTo>
                  <a:cubicBezTo>
                    <a:pt x="887" y="149"/>
                    <a:pt x="887" y="149"/>
                    <a:pt x="887" y="149"/>
                  </a:cubicBezTo>
                  <a:cubicBezTo>
                    <a:pt x="887" y="150"/>
                    <a:pt x="887" y="150"/>
                    <a:pt x="887" y="150"/>
                  </a:cubicBezTo>
                  <a:cubicBezTo>
                    <a:pt x="886" y="149"/>
                    <a:pt x="886" y="149"/>
                    <a:pt x="886" y="149"/>
                  </a:cubicBezTo>
                  <a:cubicBezTo>
                    <a:pt x="886" y="150"/>
                    <a:pt x="886" y="150"/>
                    <a:pt x="886" y="150"/>
                  </a:cubicBezTo>
                  <a:cubicBezTo>
                    <a:pt x="885" y="150"/>
                    <a:pt x="885" y="150"/>
                    <a:pt x="885" y="150"/>
                  </a:cubicBezTo>
                  <a:close/>
                  <a:moveTo>
                    <a:pt x="842" y="152"/>
                  </a:moveTo>
                  <a:cubicBezTo>
                    <a:pt x="844" y="153"/>
                    <a:pt x="844" y="153"/>
                    <a:pt x="844" y="153"/>
                  </a:cubicBezTo>
                  <a:cubicBezTo>
                    <a:pt x="846" y="154"/>
                    <a:pt x="846" y="154"/>
                    <a:pt x="846" y="154"/>
                  </a:cubicBezTo>
                  <a:cubicBezTo>
                    <a:pt x="846" y="153"/>
                    <a:pt x="846" y="153"/>
                    <a:pt x="846" y="153"/>
                  </a:cubicBezTo>
                  <a:cubicBezTo>
                    <a:pt x="845" y="153"/>
                    <a:pt x="845" y="153"/>
                    <a:pt x="845" y="153"/>
                  </a:cubicBezTo>
                  <a:cubicBezTo>
                    <a:pt x="845" y="153"/>
                    <a:pt x="845" y="153"/>
                    <a:pt x="845" y="153"/>
                  </a:cubicBezTo>
                  <a:cubicBezTo>
                    <a:pt x="844" y="152"/>
                    <a:pt x="844" y="152"/>
                    <a:pt x="844" y="152"/>
                  </a:cubicBezTo>
                  <a:cubicBezTo>
                    <a:pt x="844" y="152"/>
                    <a:pt x="843" y="152"/>
                    <a:pt x="842" y="152"/>
                  </a:cubicBezTo>
                  <a:close/>
                  <a:moveTo>
                    <a:pt x="850" y="159"/>
                  </a:moveTo>
                  <a:cubicBezTo>
                    <a:pt x="849" y="158"/>
                    <a:pt x="849" y="158"/>
                    <a:pt x="849" y="158"/>
                  </a:cubicBezTo>
                  <a:cubicBezTo>
                    <a:pt x="848" y="157"/>
                    <a:pt x="848" y="157"/>
                    <a:pt x="848" y="157"/>
                  </a:cubicBezTo>
                  <a:cubicBezTo>
                    <a:pt x="846" y="156"/>
                    <a:pt x="846" y="156"/>
                    <a:pt x="846" y="156"/>
                  </a:cubicBezTo>
                  <a:cubicBezTo>
                    <a:pt x="844" y="156"/>
                    <a:pt x="844" y="156"/>
                    <a:pt x="844" y="156"/>
                  </a:cubicBezTo>
                  <a:cubicBezTo>
                    <a:pt x="843" y="155"/>
                    <a:pt x="843" y="155"/>
                    <a:pt x="843" y="155"/>
                  </a:cubicBezTo>
                  <a:cubicBezTo>
                    <a:pt x="842" y="154"/>
                    <a:pt x="842" y="154"/>
                    <a:pt x="842" y="154"/>
                  </a:cubicBezTo>
                  <a:cubicBezTo>
                    <a:pt x="842" y="155"/>
                    <a:pt x="842" y="155"/>
                    <a:pt x="842" y="155"/>
                  </a:cubicBezTo>
                  <a:cubicBezTo>
                    <a:pt x="843" y="156"/>
                    <a:pt x="843" y="156"/>
                    <a:pt x="843" y="156"/>
                  </a:cubicBezTo>
                  <a:cubicBezTo>
                    <a:pt x="844" y="156"/>
                    <a:pt x="844" y="156"/>
                    <a:pt x="844" y="156"/>
                  </a:cubicBezTo>
                  <a:cubicBezTo>
                    <a:pt x="846" y="157"/>
                    <a:pt x="846" y="157"/>
                    <a:pt x="846" y="157"/>
                  </a:cubicBezTo>
                  <a:cubicBezTo>
                    <a:pt x="848" y="158"/>
                    <a:pt x="848" y="158"/>
                    <a:pt x="848" y="158"/>
                  </a:cubicBezTo>
                  <a:cubicBezTo>
                    <a:pt x="849" y="158"/>
                    <a:pt x="849" y="158"/>
                    <a:pt x="849" y="158"/>
                  </a:cubicBezTo>
                  <a:cubicBezTo>
                    <a:pt x="849" y="159"/>
                    <a:pt x="849" y="159"/>
                    <a:pt x="849" y="159"/>
                  </a:cubicBezTo>
                  <a:cubicBezTo>
                    <a:pt x="849" y="159"/>
                    <a:pt x="849" y="159"/>
                    <a:pt x="849" y="159"/>
                  </a:cubicBezTo>
                  <a:cubicBezTo>
                    <a:pt x="850" y="159"/>
                    <a:pt x="850" y="159"/>
                    <a:pt x="850" y="159"/>
                  </a:cubicBezTo>
                  <a:close/>
                  <a:moveTo>
                    <a:pt x="835" y="164"/>
                  </a:moveTo>
                  <a:cubicBezTo>
                    <a:pt x="835" y="165"/>
                    <a:pt x="835" y="165"/>
                    <a:pt x="835" y="165"/>
                  </a:cubicBezTo>
                  <a:cubicBezTo>
                    <a:pt x="836" y="165"/>
                    <a:pt x="836" y="165"/>
                    <a:pt x="836" y="165"/>
                  </a:cubicBezTo>
                  <a:cubicBezTo>
                    <a:pt x="837" y="165"/>
                    <a:pt x="837" y="165"/>
                    <a:pt x="837" y="165"/>
                  </a:cubicBezTo>
                  <a:cubicBezTo>
                    <a:pt x="838" y="166"/>
                    <a:pt x="838" y="166"/>
                    <a:pt x="838" y="166"/>
                  </a:cubicBezTo>
                  <a:cubicBezTo>
                    <a:pt x="841" y="167"/>
                    <a:pt x="841" y="167"/>
                    <a:pt x="841" y="167"/>
                  </a:cubicBezTo>
                  <a:cubicBezTo>
                    <a:pt x="843" y="167"/>
                    <a:pt x="843" y="167"/>
                    <a:pt x="843" y="167"/>
                  </a:cubicBezTo>
                  <a:cubicBezTo>
                    <a:pt x="845" y="168"/>
                    <a:pt x="845" y="168"/>
                    <a:pt x="845" y="168"/>
                  </a:cubicBezTo>
                  <a:cubicBezTo>
                    <a:pt x="846" y="169"/>
                    <a:pt x="846" y="169"/>
                    <a:pt x="846" y="169"/>
                  </a:cubicBezTo>
                  <a:cubicBezTo>
                    <a:pt x="847" y="170"/>
                    <a:pt x="847" y="170"/>
                    <a:pt x="847" y="170"/>
                  </a:cubicBezTo>
                  <a:cubicBezTo>
                    <a:pt x="848" y="170"/>
                    <a:pt x="848" y="170"/>
                    <a:pt x="848" y="170"/>
                  </a:cubicBezTo>
                  <a:cubicBezTo>
                    <a:pt x="848" y="170"/>
                    <a:pt x="848" y="170"/>
                    <a:pt x="848" y="170"/>
                  </a:cubicBezTo>
                  <a:cubicBezTo>
                    <a:pt x="846" y="169"/>
                    <a:pt x="846" y="169"/>
                    <a:pt x="846" y="169"/>
                  </a:cubicBezTo>
                  <a:cubicBezTo>
                    <a:pt x="845" y="168"/>
                    <a:pt x="845" y="168"/>
                    <a:pt x="845" y="168"/>
                  </a:cubicBezTo>
                  <a:cubicBezTo>
                    <a:pt x="842" y="167"/>
                    <a:pt x="842" y="167"/>
                    <a:pt x="842" y="167"/>
                  </a:cubicBezTo>
                  <a:cubicBezTo>
                    <a:pt x="841" y="166"/>
                    <a:pt x="841" y="166"/>
                    <a:pt x="841" y="166"/>
                  </a:cubicBezTo>
                  <a:cubicBezTo>
                    <a:pt x="839" y="165"/>
                    <a:pt x="839" y="165"/>
                    <a:pt x="839" y="165"/>
                  </a:cubicBezTo>
                  <a:cubicBezTo>
                    <a:pt x="837" y="164"/>
                    <a:pt x="837" y="164"/>
                    <a:pt x="837" y="164"/>
                  </a:cubicBezTo>
                  <a:cubicBezTo>
                    <a:pt x="835" y="163"/>
                    <a:pt x="835" y="163"/>
                    <a:pt x="835" y="163"/>
                  </a:cubicBezTo>
                  <a:cubicBezTo>
                    <a:pt x="835" y="164"/>
                    <a:pt x="835" y="164"/>
                    <a:pt x="835" y="164"/>
                  </a:cubicBezTo>
                  <a:close/>
                  <a:moveTo>
                    <a:pt x="835" y="175"/>
                  </a:moveTo>
                  <a:cubicBezTo>
                    <a:pt x="837" y="176"/>
                    <a:pt x="837" y="176"/>
                    <a:pt x="837" y="176"/>
                  </a:cubicBezTo>
                  <a:cubicBezTo>
                    <a:pt x="838" y="177"/>
                    <a:pt x="838" y="177"/>
                    <a:pt x="838" y="177"/>
                  </a:cubicBezTo>
                  <a:cubicBezTo>
                    <a:pt x="836" y="175"/>
                    <a:pt x="836" y="175"/>
                    <a:pt x="836" y="175"/>
                  </a:cubicBezTo>
                  <a:cubicBezTo>
                    <a:pt x="835" y="175"/>
                    <a:pt x="835" y="175"/>
                    <a:pt x="835" y="175"/>
                  </a:cubicBezTo>
                  <a:close/>
                  <a:moveTo>
                    <a:pt x="843" y="174"/>
                  </a:moveTo>
                  <a:cubicBezTo>
                    <a:pt x="844" y="175"/>
                    <a:pt x="844" y="175"/>
                    <a:pt x="844" y="175"/>
                  </a:cubicBezTo>
                  <a:cubicBezTo>
                    <a:pt x="845" y="175"/>
                    <a:pt x="845" y="175"/>
                    <a:pt x="845" y="175"/>
                  </a:cubicBezTo>
                  <a:cubicBezTo>
                    <a:pt x="846" y="175"/>
                    <a:pt x="846" y="175"/>
                    <a:pt x="846" y="175"/>
                  </a:cubicBezTo>
                  <a:cubicBezTo>
                    <a:pt x="846" y="176"/>
                    <a:pt x="846" y="176"/>
                    <a:pt x="846" y="176"/>
                  </a:cubicBezTo>
                  <a:cubicBezTo>
                    <a:pt x="847" y="175"/>
                    <a:pt x="847" y="175"/>
                    <a:pt x="847" y="175"/>
                  </a:cubicBezTo>
                  <a:cubicBezTo>
                    <a:pt x="846" y="174"/>
                    <a:pt x="846" y="174"/>
                    <a:pt x="846" y="174"/>
                  </a:cubicBezTo>
                  <a:cubicBezTo>
                    <a:pt x="845" y="174"/>
                    <a:pt x="845" y="174"/>
                    <a:pt x="845" y="174"/>
                  </a:cubicBezTo>
                  <a:cubicBezTo>
                    <a:pt x="844" y="174"/>
                    <a:pt x="844" y="174"/>
                    <a:pt x="844" y="174"/>
                  </a:cubicBezTo>
                  <a:cubicBezTo>
                    <a:pt x="843" y="174"/>
                    <a:pt x="843" y="174"/>
                    <a:pt x="843" y="174"/>
                  </a:cubicBezTo>
                  <a:close/>
                  <a:moveTo>
                    <a:pt x="820" y="186"/>
                  </a:moveTo>
                  <a:cubicBezTo>
                    <a:pt x="820" y="187"/>
                    <a:pt x="820" y="187"/>
                    <a:pt x="820" y="187"/>
                  </a:cubicBezTo>
                  <a:cubicBezTo>
                    <a:pt x="820" y="187"/>
                    <a:pt x="820" y="187"/>
                    <a:pt x="820" y="187"/>
                  </a:cubicBezTo>
                  <a:cubicBezTo>
                    <a:pt x="820" y="188"/>
                    <a:pt x="820" y="188"/>
                    <a:pt x="820" y="188"/>
                  </a:cubicBezTo>
                  <a:cubicBezTo>
                    <a:pt x="821" y="188"/>
                    <a:pt x="821" y="188"/>
                    <a:pt x="821" y="188"/>
                  </a:cubicBezTo>
                  <a:cubicBezTo>
                    <a:pt x="821" y="188"/>
                    <a:pt x="821" y="188"/>
                    <a:pt x="821" y="188"/>
                  </a:cubicBezTo>
                  <a:cubicBezTo>
                    <a:pt x="821" y="187"/>
                    <a:pt x="821" y="187"/>
                    <a:pt x="821" y="187"/>
                  </a:cubicBezTo>
                  <a:cubicBezTo>
                    <a:pt x="822" y="186"/>
                    <a:pt x="822" y="186"/>
                    <a:pt x="822" y="186"/>
                  </a:cubicBezTo>
                  <a:cubicBezTo>
                    <a:pt x="822" y="185"/>
                    <a:pt x="822" y="185"/>
                    <a:pt x="822" y="185"/>
                  </a:cubicBezTo>
                  <a:cubicBezTo>
                    <a:pt x="822" y="185"/>
                    <a:pt x="822" y="185"/>
                    <a:pt x="822" y="185"/>
                  </a:cubicBezTo>
                  <a:cubicBezTo>
                    <a:pt x="822" y="185"/>
                    <a:pt x="822" y="185"/>
                    <a:pt x="822" y="185"/>
                  </a:cubicBezTo>
                  <a:cubicBezTo>
                    <a:pt x="821" y="185"/>
                    <a:pt x="821" y="185"/>
                    <a:pt x="821" y="185"/>
                  </a:cubicBezTo>
                  <a:cubicBezTo>
                    <a:pt x="821" y="185"/>
                    <a:pt x="821" y="185"/>
                    <a:pt x="821" y="185"/>
                  </a:cubicBezTo>
                  <a:cubicBezTo>
                    <a:pt x="820" y="186"/>
                    <a:pt x="820" y="186"/>
                    <a:pt x="820" y="186"/>
                  </a:cubicBezTo>
                  <a:close/>
                  <a:moveTo>
                    <a:pt x="841" y="187"/>
                  </a:moveTo>
                  <a:cubicBezTo>
                    <a:pt x="841" y="186"/>
                    <a:pt x="841" y="186"/>
                    <a:pt x="841" y="186"/>
                  </a:cubicBezTo>
                  <a:cubicBezTo>
                    <a:pt x="840" y="185"/>
                    <a:pt x="840" y="185"/>
                    <a:pt x="840" y="185"/>
                  </a:cubicBezTo>
                  <a:cubicBezTo>
                    <a:pt x="840" y="185"/>
                    <a:pt x="840" y="185"/>
                    <a:pt x="840" y="185"/>
                  </a:cubicBezTo>
                  <a:cubicBezTo>
                    <a:pt x="839" y="185"/>
                    <a:pt x="839" y="185"/>
                    <a:pt x="839" y="185"/>
                  </a:cubicBezTo>
                  <a:cubicBezTo>
                    <a:pt x="839" y="184"/>
                    <a:pt x="839" y="184"/>
                    <a:pt x="839" y="184"/>
                  </a:cubicBezTo>
                  <a:cubicBezTo>
                    <a:pt x="839" y="184"/>
                    <a:pt x="839" y="184"/>
                    <a:pt x="839" y="184"/>
                  </a:cubicBezTo>
                  <a:cubicBezTo>
                    <a:pt x="838" y="183"/>
                    <a:pt x="838" y="183"/>
                    <a:pt x="838" y="183"/>
                  </a:cubicBezTo>
                  <a:cubicBezTo>
                    <a:pt x="837" y="183"/>
                    <a:pt x="837" y="183"/>
                    <a:pt x="837" y="183"/>
                  </a:cubicBezTo>
                  <a:cubicBezTo>
                    <a:pt x="838" y="182"/>
                    <a:pt x="838" y="182"/>
                    <a:pt x="838" y="182"/>
                  </a:cubicBezTo>
                  <a:cubicBezTo>
                    <a:pt x="839" y="183"/>
                    <a:pt x="839" y="183"/>
                    <a:pt x="839" y="183"/>
                  </a:cubicBezTo>
                  <a:cubicBezTo>
                    <a:pt x="839" y="182"/>
                    <a:pt x="839" y="182"/>
                    <a:pt x="839" y="182"/>
                  </a:cubicBezTo>
                  <a:cubicBezTo>
                    <a:pt x="839" y="181"/>
                    <a:pt x="839" y="181"/>
                    <a:pt x="839" y="181"/>
                  </a:cubicBezTo>
                  <a:cubicBezTo>
                    <a:pt x="838" y="181"/>
                    <a:pt x="838" y="181"/>
                    <a:pt x="838" y="181"/>
                  </a:cubicBezTo>
                  <a:cubicBezTo>
                    <a:pt x="837" y="180"/>
                    <a:pt x="837" y="180"/>
                    <a:pt x="837" y="180"/>
                  </a:cubicBezTo>
                  <a:cubicBezTo>
                    <a:pt x="836" y="179"/>
                    <a:pt x="836" y="179"/>
                    <a:pt x="836" y="179"/>
                  </a:cubicBezTo>
                  <a:cubicBezTo>
                    <a:pt x="834" y="179"/>
                    <a:pt x="834" y="179"/>
                    <a:pt x="834" y="179"/>
                  </a:cubicBezTo>
                  <a:cubicBezTo>
                    <a:pt x="832" y="179"/>
                    <a:pt x="832" y="179"/>
                    <a:pt x="832" y="179"/>
                  </a:cubicBezTo>
                  <a:cubicBezTo>
                    <a:pt x="834" y="179"/>
                    <a:pt x="834" y="179"/>
                    <a:pt x="834" y="179"/>
                  </a:cubicBezTo>
                  <a:cubicBezTo>
                    <a:pt x="837" y="179"/>
                    <a:pt x="837" y="179"/>
                    <a:pt x="837" y="179"/>
                  </a:cubicBezTo>
                  <a:cubicBezTo>
                    <a:pt x="838" y="180"/>
                    <a:pt x="838" y="180"/>
                    <a:pt x="838" y="180"/>
                  </a:cubicBezTo>
                  <a:cubicBezTo>
                    <a:pt x="840" y="181"/>
                    <a:pt x="840" y="181"/>
                    <a:pt x="840" y="181"/>
                  </a:cubicBezTo>
                  <a:cubicBezTo>
                    <a:pt x="841" y="182"/>
                    <a:pt x="841" y="182"/>
                    <a:pt x="841" y="182"/>
                  </a:cubicBezTo>
                  <a:cubicBezTo>
                    <a:pt x="842" y="182"/>
                    <a:pt x="842" y="182"/>
                    <a:pt x="842" y="182"/>
                  </a:cubicBezTo>
                  <a:cubicBezTo>
                    <a:pt x="842" y="182"/>
                    <a:pt x="842" y="182"/>
                    <a:pt x="842" y="182"/>
                  </a:cubicBezTo>
                  <a:cubicBezTo>
                    <a:pt x="842" y="183"/>
                    <a:pt x="842" y="183"/>
                    <a:pt x="842" y="183"/>
                  </a:cubicBezTo>
                  <a:cubicBezTo>
                    <a:pt x="840" y="182"/>
                    <a:pt x="840" y="182"/>
                    <a:pt x="840" y="182"/>
                  </a:cubicBezTo>
                  <a:cubicBezTo>
                    <a:pt x="840" y="183"/>
                    <a:pt x="840" y="183"/>
                    <a:pt x="840" y="183"/>
                  </a:cubicBezTo>
                  <a:cubicBezTo>
                    <a:pt x="840" y="183"/>
                    <a:pt x="840" y="183"/>
                    <a:pt x="840" y="183"/>
                  </a:cubicBezTo>
                  <a:cubicBezTo>
                    <a:pt x="840" y="184"/>
                    <a:pt x="840" y="184"/>
                    <a:pt x="840" y="184"/>
                  </a:cubicBezTo>
                  <a:cubicBezTo>
                    <a:pt x="841" y="185"/>
                    <a:pt x="841" y="185"/>
                    <a:pt x="841" y="185"/>
                  </a:cubicBezTo>
                  <a:cubicBezTo>
                    <a:pt x="842" y="185"/>
                    <a:pt x="842" y="185"/>
                    <a:pt x="842" y="185"/>
                  </a:cubicBezTo>
                  <a:cubicBezTo>
                    <a:pt x="843" y="185"/>
                    <a:pt x="843" y="185"/>
                    <a:pt x="843" y="185"/>
                  </a:cubicBezTo>
                  <a:cubicBezTo>
                    <a:pt x="843" y="186"/>
                    <a:pt x="843" y="186"/>
                    <a:pt x="843" y="186"/>
                  </a:cubicBezTo>
                  <a:cubicBezTo>
                    <a:pt x="843" y="186"/>
                    <a:pt x="843" y="186"/>
                    <a:pt x="843" y="186"/>
                  </a:cubicBezTo>
                  <a:cubicBezTo>
                    <a:pt x="843" y="187"/>
                    <a:pt x="843" y="187"/>
                    <a:pt x="843" y="187"/>
                  </a:cubicBezTo>
                  <a:cubicBezTo>
                    <a:pt x="842" y="187"/>
                    <a:pt x="842" y="187"/>
                    <a:pt x="842" y="187"/>
                  </a:cubicBezTo>
                  <a:cubicBezTo>
                    <a:pt x="842" y="187"/>
                    <a:pt x="842" y="187"/>
                    <a:pt x="842" y="187"/>
                  </a:cubicBezTo>
                  <a:cubicBezTo>
                    <a:pt x="841" y="187"/>
                    <a:pt x="841" y="187"/>
                    <a:pt x="841" y="187"/>
                  </a:cubicBezTo>
                  <a:cubicBezTo>
                    <a:pt x="841" y="187"/>
                    <a:pt x="841" y="187"/>
                    <a:pt x="841" y="187"/>
                  </a:cubicBezTo>
                  <a:close/>
                  <a:moveTo>
                    <a:pt x="837" y="187"/>
                  </a:moveTo>
                  <a:cubicBezTo>
                    <a:pt x="838" y="187"/>
                    <a:pt x="838" y="187"/>
                    <a:pt x="838" y="187"/>
                  </a:cubicBezTo>
                  <a:cubicBezTo>
                    <a:pt x="839" y="187"/>
                    <a:pt x="839" y="187"/>
                    <a:pt x="839" y="187"/>
                  </a:cubicBezTo>
                  <a:cubicBezTo>
                    <a:pt x="837" y="187"/>
                    <a:pt x="837" y="187"/>
                    <a:pt x="837" y="187"/>
                  </a:cubicBezTo>
                  <a:cubicBezTo>
                    <a:pt x="836" y="186"/>
                    <a:pt x="836" y="186"/>
                    <a:pt x="836" y="186"/>
                  </a:cubicBezTo>
                  <a:cubicBezTo>
                    <a:pt x="835" y="185"/>
                    <a:pt x="835" y="185"/>
                    <a:pt x="835" y="185"/>
                  </a:cubicBezTo>
                  <a:cubicBezTo>
                    <a:pt x="834" y="185"/>
                    <a:pt x="834" y="185"/>
                    <a:pt x="834" y="185"/>
                  </a:cubicBezTo>
                  <a:cubicBezTo>
                    <a:pt x="834" y="185"/>
                    <a:pt x="834" y="185"/>
                    <a:pt x="834" y="185"/>
                  </a:cubicBezTo>
                  <a:cubicBezTo>
                    <a:pt x="836" y="186"/>
                    <a:pt x="836" y="186"/>
                    <a:pt x="836" y="186"/>
                  </a:cubicBezTo>
                  <a:cubicBezTo>
                    <a:pt x="837" y="187"/>
                    <a:pt x="837" y="187"/>
                    <a:pt x="837" y="187"/>
                  </a:cubicBezTo>
                  <a:close/>
                  <a:moveTo>
                    <a:pt x="836" y="192"/>
                  </a:moveTo>
                  <a:cubicBezTo>
                    <a:pt x="834" y="191"/>
                    <a:pt x="834" y="191"/>
                    <a:pt x="834" y="191"/>
                  </a:cubicBezTo>
                  <a:cubicBezTo>
                    <a:pt x="833" y="190"/>
                    <a:pt x="833" y="190"/>
                    <a:pt x="833" y="190"/>
                  </a:cubicBezTo>
                  <a:cubicBezTo>
                    <a:pt x="833" y="190"/>
                    <a:pt x="833" y="190"/>
                    <a:pt x="833" y="190"/>
                  </a:cubicBezTo>
                  <a:cubicBezTo>
                    <a:pt x="832" y="189"/>
                    <a:pt x="832" y="189"/>
                    <a:pt x="832" y="189"/>
                  </a:cubicBezTo>
                  <a:cubicBezTo>
                    <a:pt x="832" y="189"/>
                    <a:pt x="832" y="189"/>
                    <a:pt x="832" y="189"/>
                  </a:cubicBezTo>
                  <a:cubicBezTo>
                    <a:pt x="834" y="190"/>
                    <a:pt x="834" y="190"/>
                    <a:pt x="834" y="190"/>
                  </a:cubicBezTo>
                  <a:cubicBezTo>
                    <a:pt x="834" y="190"/>
                    <a:pt x="834" y="190"/>
                    <a:pt x="834" y="190"/>
                  </a:cubicBezTo>
                  <a:cubicBezTo>
                    <a:pt x="835" y="190"/>
                    <a:pt x="835" y="190"/>
                    <a:pt x="835" y="190"/>
                  </a:cubicBezTo>
                  <a:cubicBezTo>
                    <a:pt x="836" y="191"/>
                    <a:pt x="836" y="191"/>
                    <a:pt x="836" y="191"/>
                  </a:cubicBezTo>
                  <a:cubicBezTo>
                    <a:pt x="837" y="192"/>
                    <a:pt x="837" y="192"/>
                    <a:pt x="837" y="192"/>
                  </a:cubicBezTo>
                  <a:cubicBezTo>
                    <a:pt x="836" y="192"/>
                    <a:pt x="836" y="192"/>
                    <a:pt x="836" y="192"/>
                  </a:cubicBezTo>
                  <a:cubicBezTo>
                    <a:pt x="836" y="192"/>
                    <a:pt x="836" y="192"/>
                    <a:pt x="836" y="192"/>
                  </a:cubicBezTo>
                  <a:close/>
                  <a:moveTo>
                    <a:pt x="833" y="199"/>
                  </a:moveTo>
                  <a:cubicBezTo>
                    <a:pt x="832" y="197"/>
                    <a:pt x="832" y="197"/>
                    <a:pt x="832" y="197"/>
                  </a:cubicBezTo>
                  <a:cubicBezTo>
                    <a:pt x="831" y="197"/>
                    <a:pt x="831" y="197"/>
                    <a:pt x="831" y="197"/>
                  </a:cubicBezTo>
                  <a:cubicBezTo>
                    <a:pt x="831" y="196"/>
                    <a:pt x="831" y="196"/>
                    <a:pt x="831" y="196"/>
                  </a:cubicBezTo>
                  <a:cubicBezTo>
                    <a:pt x="830" y="195"/>
                    <a:pt x="830" y="195"/>
                    <a:pt x="830" y="195"/>
                  </a:cubicBezTo>
                  <a:cubicBezTo>
                    <a:pt x="831" y="195"/>
                    <a:pt x="831" y="195"/>
                    <a:pt x="831" y="195"/>
                  </a:cubicBezTo>
                  <a:cubicBezTo>
                    <a:pt x="832" y="196"/>
                    <a:pt x="832" y="196"/>
                    <a:pt x="832" y="196"/>
                  </a:cubicBezTo>
                  <a:cubicBezTo>
                    <a:pt x="833" y="197"/>
                    <a:pt x="833" y="197"/>
                    <a:pt x="833" y="197"/>
                  </a:cubicBezTo>
                  <a:cubicBezTo>
                    <a:pt x="834" y="197"/>
                    <a:pt x="834" y="197"/>
                    <a:pt x="834" y="197"/>
                  </a:cubicBezTo>
                  <a:cubicBezTo>
                    <a:pt x="834" y="198"/>
                    <a:pt x="834" y="198"/>
                    <a:pt x="834" y="198"/>
                  </a:cubicBezTo>
                  <a:cubicBezTo>
                    <a:pt x="835" y="199"/>
                    <a:pt x="835" y="199"/>
                    <a:pt x="835" y="199"/>
                  </a:cubicBezTo>
                  <a:cubicBezTo>
                    <a:pt x="834" y="199"/>
                    <a:pt x="834" y="199"/>
                    <a:pt x="834" y="199"/>
                  </a:cubicBezTo>
                  <a:cubicBezTo>
                    <a:pt x="833" y="199"/>
                    <a:pt x="833" y="199"/>
                    <a:pt x="833" y="199"/>
                  </a:cubicBezTo>
                  <a:close/>
                  <a:moveTo>
                    <a:pt x="831" y="204"/>
                  </a:moveTo>
                  <a:cubicBezTo>
                    <a:pt x="831" y="203"/>
                    <a:pt x="831" y="203"/>
                    <a:pt x="831" y="203"/>
                  </a:cubicBezTo>
                  <a:cubicBezTo>
                    <a:pt x="830" y="202"/>
                    <a:pt x="830" y="202"/>
                    <a:pt x="830" y="202"/>
                  </a:cubicBezTo>
                  <a:cubicBezTo>
                    <a:pt x="832" y="203"/>
                    <a:pt x="832" y="203"/>
                    <a:pt x="832" y="203"/>
                  </a:cubicBezTo>
                  <a:cubicBezTo>
                    <a:pt x="832" y="204"/>
                    <a:pt x="832" y="204"/>
                    <a:pt x="832" y="204"/>
                  </a:cubicBezTo>
                  <a:cubicBezTo>
                    <a:pt x="832" y="205"/>
                    <a:pt x="832" y="205"/>
                    <a:pt x="832" y="205"/>
                  </a:cubicBezTo>
                  <a:cubicBezTo>
                    <a:pt x="831" y="204"/>
                    <a:pt x="831" y="204"/>
                    <a:pt x="831" y="204"/>
                  </a:cubicBezTo>
                  <a:close/>
                  <a:moveTo>
                    <a:pt x="825" y="217"/>
                  </a:moveTo>
                  <a:cubicBezTo>
                    <a:pt x="824" y="217"/>
                    <a:pt x="824" y="217"/>
                    <a:pt x="824" y="217"/>
                  </a:cubicBezTo>
                  <a:cubicBezTo>
                    <a:pt x="825" y="215"/>
                    <a:pt x="825" y="215"/>
                    <a:pt x="825" y="215"/>
                  </a:cubicBezTo>
                  <a:cubicBezTo>
                    <a:pt x="823" y="214"/>
                    <a:pt x="823" y="214"/>
                    <a:pt x="823" y="214"/>
                  </a:cubicBezTo>
                  <a:cubicBezTo>
                    <a:pt x="822" y="214"/>
                    <a:pt x="822" y="214"/>
                    <a:pt x="822" y="214"/>
                  </a:cubicBezTo>
                  <a:cubicBezTo>
                    <a:pt x="822" y="213"/>
                    <a:pt x="822" y="213"/>
                    <a:pt x="822" y="213"/>
                  </a:cubicBezTo>
                  <a:cubicBezTo>
                    <a:pt x="823" y="213"/>
                    <a:pt x="823" y="213"/>
                    <a:pt x="823" y="213"/>
                  </a:cubicBezTo>
                  <a:cubicBezTo>
                    <a:pt x="823" y="212"/>
                    <a:pt x="823" y="212"/>
                    <a:pt x="823" y="212"/>
                  </a:cubicBezTo>
                  <a:cubicBezTo>
                    <a:pt x="824" y="213"/>
                    <a:pt x="824" y="213"/>
                    <a:pt x="824" y="213"/>
                  </a:cubicBezTo>
                  <a:cubicBezTo>
                    <a:pt x="825" y="213"/>
                    <a:pt x="825" y="213"/>
                    <a:pt x="825" y="213"/>
                  </a:cubicBezTo>
                  <a:cubicBezTo>
                    <a:pt x="826" y="213"/>
                    <a:pt x="826" y="213"/>
                    <a:pt x="826" y="213"/>
                  </a:cubicBezTo>
                  <a:cubicBezTo>
                    <a:pt x="827" y="214"/>
                    <a:pt x="827" y="214"/>
                    <a:pt x="827" y="214"/>
                  </a:cubicBezTo>
                  <a:cubicBezTo>
                    <a:pt x="826" y="214"/>
                    <a:pt x="826" y="214"/>
                    <a:pt x="826" y="214"/>
                  </a:cubicBezTo>
                  <a:cubicBezTo>
                    <a:pt x="825" y="215"/>
                    <a:pt x="825" y="215"/>
                    <a:pt x="825" y="215"/>
                  </a:cubicBezTo>
                  <a:cubicBezTo>
                    <a:pt x="825" y="216"/>
                    <a:pt x="825" y="216"/>
                    <a:pt x="825" y="216"/>
                  </a:cubicBezTo>
                  <a:cubicBezTo>
                    <a:pt x="826" y="216"/>
                    <a:pt x="826" y="216"/>
                    <a:pt x="826" y="216"/>
                  </a:cubicBezTo>
                  <a:cubicBezTo>
                    <a:pt x="827" y="217"/>
                    <a:pt x="827" y="217"/>
                    <a:pt x="827" y="217"/>
                  </a:cubicBezTo>
                  <a:cubicBezTo>
                    <a:pt x="827" y="219"/>
                    <a:pt x="827" y="219"/>
                    <a:pt x="827" y="219"/>
                  </a:cubicBezTo>
                  <a:cubicBezTo>
                    <a:pt x="826" y="218"/>
                    <a:pt x="826" y="218"/>
                    <a:pt x="826" y="218"/>
                  </a:cubicBezTo>
                  <a:cubicBezTo>
                    <a:pt x="826" y="218"/>
                    <a:pt x="826" y="218"/>
                    <a:pt x="826" y="218"/>
                  </a:cubicBezTo>
                  <a:cubicBezTo>
                    <a:pt x="826" y="217"/>
                    <a:pt x="826" y="217"/>
                    <a:pt x="826" y="217"/>
                  </a:cubicBezTo>
                  <a:cubicBezTo>
                    <a:pt x="825" y="217"/>
                    <a:pt x="825" y="217"/>
                    <a:pt x="825" y="217"/>
                  </a:cubicBezTo>
                  <a:cubicBezTo>
                    <a:pt x="825" y="217"/>
                    <a:pt x="825" y="217"/>
                    <a:pt x="825" y="217"/>
                  </a:cubicBezTo>
                  <a:close/>
                  <a:moveTo>
                    <a:pt x="811" y="220"/>
                  </a:moveTo>
                  <a:cubicBezTo>
                    <a:pt x="810" y="220"/>
                    <a:pt x="810" y="220"/>
                    <a:pt x="810" y="220"/>
                  </a:cubicBezTo>
                  <a:cubicBezTo>
                    <a:pt x="809" y="219"/>
                    <a:pt x="809" y="219"/>
                    <a:pt x="809" y="219"/>
                  </a:cubicBezTo>
                  <a:cubicBezTo>
                    <a:pt x="809" y="219"/>
                    <a:pt x="809" y="219"/>
                    <a:pt x="809" y="219"/>
                  </a:cubicBezTo>
                  <a:cubicBezTo>
                    <a:pt x="811" y="219"/>
                    <a:pt x="811" y="219"/>
                    <a:pt x="811" y="219"/>
                  </a:cubicBezTo>
                  <a:cubicBezTo>
                    <a:pt x="811" y="219"/>
                    <a:pt x="811" y="219"/>
                    <a:pt x="811" y="219"/>
                  </a:cubicBezTo>
                  <a:cubicBezTo>
                    <a:pt x="811" y="220"/>
                    <a:pt x="811" y="220"/>
                    <a:pt x="811" y="220"/>
                  </a:cubicBezTo>
                  <a:cubicBezTo>
                    <a:pt x="811" y="220"/>
                    <a:pt x="811" y="220"/>
                    <a:pt x="811" y="220"/>
                  </a:cubicBezTo>
                  <a:close/>
                  <a:moveTo>
                    <a:pt x="811" y="227"/>
                  </a:moveTo>
                  <a:cubicBezTo>
                    <a:pt x="811" y="226"/>
                    <a:pt x="811" y="226"/>
                    <a:pt x="811" y="226"/>
                  </a:cubicBezTo>
                  <a:cubicBezTo>
                    <a:pt x="810" y="225"/>
                    <a:pt x="810" y="225"/>
                    <a:pt x="810" y="225"/>
                  </a:cubicBezTo>
                  <a:cubicBezTo>
                    <a:pt x="811" y="224"/>
                    <a:pt x="811" y="224"/>
                    <a:pt x="811" y="224"/>
                  </a:cubicBezTo>
                  <a:cubicBezTo>
                    <a:pt x="811" y="223"/>
                    <a:pt x="811" y="223"/>
                    <a:pt x="811" y="223"/>
                  </a:cubicBezTo>
                  <a:cubicBezTo>
                    <a:pt x="811" y="222"/>
                    <a:pt x="811" y="222"/>
                    <a:pt x="811" y="222"/>
                  </a:cubicBezTo>
                  <a:cubicBezTo>
                    <a:pt x="812" y="222"/>
                    <a:pt x="812" y="222"/>
                    <a:pt x="812" y="222"/>
                  </a:cubicBezTo>
                  <a:cubicBezTo>
                    <a:pt x="812" y="224"/>
                    <a:pt x="812" y="224"/>
                    <a:pt x="812" y="224"/>
                  </a:cubicBezTo>
                  <a:cubicBezTo>
                    <a:pt x="812" y="224"/>
                    <a:pt x="812" y="224"/>
                    <a:pt x="812" y="224"/>
                  </a:cubicBezTo>
                  <a:cubicBezTo>
                    <a:pt x="812" y="225"/>
                    <a:pt x="812" y="225"/>
                    <a:pt x="812" y="225"/>
                  </a:cubicBezTo>
                  <a:cubicBezTo>
                    <a:pt x="812" y="226"/>
                    <a:pt x="812" y="226"/>
                    <a:pt x="812" y="226"/>
                  </a:cubicBezTo>
                  <a:cubicBezTo>
                    <a:pt x="811" y="227"/>
                    <a:pt x="811" y="227"/>
                    <a:pt x="811" y="227"/>
                  </a:cubicBezTo>
                  <a:close/>
                  <a:moveTo>
                    <a:pt x="808" y="240"/>
                  </a:moveTo>
                  <a:cubicBezTo>
                    <a:pt x="808" y="240"/>
                    <a:pt x="808" y="240"/>
                    <a:pt x="808" y="240"/>
                  </a:cubicBezTo>
                  <a:cubicBezTo>
                    <a:pt x="806" y="239"/>
                    <a:pt x="806" y="239"/>
                    <a:pt x="806" y="239"/>
                  </a:cubicBezTo>
                  <a:cubicBezTo>
                    <a:pt x="806" y="237"/>
                    <a:pt x="806" y="237"/>
                    <a:pt x="806" y="237"/>
                  </a:cubicBezTo>
                  <a:cubicBezTo>
                    <a:pt x="805" y="237"/>
                    <a:pt x="805" y="237"/>
                    <a:pt x="805" y="237"/>
                  </a:cubicBezTo>
                  <a:cubicBezTo>
                    <a:pt x="804" y="235"/>
                    <a:pt x="804" y="235"/>
                    <a:pt x="804" y="235"/>
                  </a:cubicBezTo>
                  <a:cubicBezTo>
                    <a:pt x="805" y="236"/>
                    <a:pt x="805" y="236"/>
                    <a:pt x="805" y="236"/>
                  </a:cubicBezTo>
                  <a:cubicBezTo>
                    <a:pt x="806" y="237"/>
                    <a:pt x="806" y="237"/>
                    <a:pt x="806" y="237"/>
                  </a:cubicBezTo>
                  <a:cubicBezTo>
                    <a:pt x="807" y="238"/>
                    <a:pt x="807" y="238"/>
                    <a:pt x="807" y="238"/>
                  </a:cubicBezTo>
                  <a:cubicBezTo>
                    <a:pt x="807" y="238"/>
                    <a:pt x="807" y="238"/>
                    <a:pt x="807" y="238"/>
                  </a:cubicBezTo>
                  <a:cubicBezTo>
                    <a:pt x="808" y="238"/>
                    <a:pt x="808" y="238"/>
                    <a:pt x="808" y="238"/>
                  </a:cubicBezTo>
                  <a:cubicBezTo>
                    <a:pt x="808" y="238"/>
                    <a:pt x="808" y="238"/>
                    <a:pt x="808" y="238"/>
                  </a:cubicBezTo>
                  <a:cubicBezTo>
                    <a:pt x="808" y="239"/>
                    <a:pt x="808" y="239"/>
                    <a:pt x="808" y="239"/>
                  </a:cubicBezTo>
                  <a:cubicBezTo>
                    <a:pt x="809" y="240"/>
                    <a:pt x="809" y="240"/>
                    <a:pt x="809" y="240"/>
                  </a:cubicBezTo>
                  <a:cubicBezTo>
                    <a:pt x="809" y="240"/>
                    <a:pt x="809" y="240"/>
                    <a:pt x="809" y="240"/>
                  </a:cubicBezTo>
                  <a:cubicBezTo>
                    <a:pt x="809" y="241"/>
                    <a:pt x="809" y="241"/>
                    <a:pt x="809" y="241"/>
                  </a:cubicBezTo>
                  <a:cubicBezTo>
                    <a:pt x="808" y="240"/>
                    <a:pt x="808" y="240"/>
                    <a:pt x="808" y="240"/>
                  </a:cubicBezTo>
                  <a:close/>
                  <a:moveTo>
                    <a:pt x="829" y="239"/>
                  </a:moveTo>
                  <a:cubicBezTo>
                    <a:pt x="828" y="238"/>
                    <a:pt x="828" y="238"/>
                    <a:pt x="828" y="238"/>
                  </a:cubicBezTo>
                  <a:cubicBezTo>
                    <a:pt x="827" y="239"/>
                    <a:pt x="827" y="239"/>
                    <a:pt x="827" y="239"/>
                  </a:cubicBezTo>
                  <a:cubicBezTo>
                    <a:pt x="827" y="238"/>
                    <a:pt x="827" y="238"/>
                    <a:pt x="827" y="238"/>
                  </a:cubicBezTo>
                  <a:cubicBezTo>
                    <a:pt x="827" y="237"/>
                    <a:pt x="827" y="237"/>
                    <a:pt x="827" y="237"/>
                  </a:cubicBezTo>
                  <a:cubicBezTo>
                    <a:pt x="826" y="236"/>
                    <a:pt x="826" y="236"/>
                    <a:pt x="826" y="236"/>
                  </a:cubicBezTo>
                  <a:cubicBezTo>
                    <a:pt x="827" y="236"/>
                    <a:pt x="827" y="236"/>
                    <a:pt x="827" y="236"/>
                  </a:cubicBezTo>
                  <a:cubicBezTo>
                    <a:pt x="828" y="237"/>
                    <a:pt x="828" y="237"/>
                    <a:pt x="828" y="237"/>
                  </a:cubicBezTo>
                  <a:cubicBezTo>
                    <a:pt x="829" y="238"/>
                    <a:pt x="829" y="238"/>
                    <a:pt x="829" y="238"/>
                  </a:cubicBezTo>
                  <a:cubicBezTo>
                    <a:pt x="829" y="237"/>
                    <a:pt x="829" y="237"/>
                    <a:pt x="829" y="237"/>
                  </a:cubicBezTo>
                  <a:cubicBezTo>
                    <a:pt x="830" y="238"/>
                    <a:pt x="830" y="238"/>
                    <a:pt x="830" y="238"/>
                  </a:cubicBezTo>
                  <a:cubicBezTo>
                    <a:pt x="830" y="238"/>
                    <a:pt x="830" y="238"/>
                    <a:pt x="830" y="238"/>
                  </a:cubicBezTo>
                  <a:cubicBezTo>
                    <a:pt x="830" y="239"/>
                    <a:pt x="830" y="239"/>
                    <a:pt x="830" y="239"/>
                  </a:cubicBezTo>
                  <a:cubicBezTo>
                    <a:pt x="830" y="240"/>
                    <a:pt x="830" y="240"/>
                    <a:pt x="830" y="240"/>
                  </a:cubicBezTo>
                  <a:cubicBezTo>
                    <a:pt x="829" y="239"/>
                    <a:pt x="829" y="239"/>
                    <a:pt x="829" y="239"/>
                  </a:cubicBezTo>
                  <a:close/>
                  <a:moveTo>
                    <a:pt x="834" y="245"/>
                  </a:moveTo>
                  <a:cubicBezTo>
                    <a:pt x="833" y="243"/>
                    <a:pt x="833" y="243"/>
                    <a:pt x="833" y="243"/>
                  </a:cubicBezTo>
                  <a:cubicBezTo>
                    <a:pt x="833" y="243"/>
                    <a:pt x="833" y="243"/>
                    <a:pt x="833" y="243"/>
                  </a:cubicBezTo>
                  <a:cubicBezTo>
                    <a:pt x="834" y="243"/>
                    <a:pt x="834" y="243"/>
                    <a:pt x="834" y="243"/>
                  </a:cubicBezTo>
                  <a:cubicBezTo>
                    <a:pt x="834" y="242"/>
                    <a:pt x="834" y="242"/>
                    <a:pt x="834" y="242"/>
                  </a:cubicBezTo>
                  <a:cubicBezTo>
                    <a:pt x="835" y="242"/>
                    <a:pt x="835" y="242"/>
                    <a:pt x="835" y="242"/>
                  </a:cubicBezTo>
                  <a:cubicBezTo>
                    <a:pt x="835" y="243"/>
                    <a:pt x="835" y="243"/>
                    <a:pt x="835" y="243"/>
                  </a:cubicBezTo>
                  <a:cubicBezTo>
                    <a:pt x="835" y="244"/>
                    <a:pt x="835" y="244"/>
                    <a:pt x="835" y="244"/>
                  </a:cubicBezTo>
                  <a:cubicBezTo>
                    <a:pt x="835" y="245"/>
                    <a:pt x="835" y="245"/>
                    <a:pt x="835" y="245"/>
                  </a:cubicBezTo>
                  <a:cubicBezTo>
                    <a:pt x="835" y="245"/>
                    <a:pt x="835" y="245"/>
                    <a:pt x="835" y="245"/>
                  </a:cubicBezTo>
                  <a:cubicBezTo>
                    <a:pt x="834" y="245"/>
                    <a:pt x="834" y="245"/>
                    <a:pt x="834" y="245"/>
                  </a:cubicBezTo>
                  <a:close/>
                  <a:moveTo>
                    <a:pt x="832" y="253"/>
                  </a:moveTo>
                  <a:cubicBezTo>
                    <a:pt x="834" y="253"/>
                    <a:pt x="834" y="253"/>
                    <a:pt x="834" y="253"/>
                  </a:cubicBezTo>
                  <a:cubicBezTo>
                    <a:pt x="834" y="253"/>
                    <a:pt x="834" y="253"/>
                    <a:pt x="834" y="253"/>
                  </a:cubicBezTo>
                  <a:cubicBezTo>
                    <a:pt x="835" y="253"/>
                    <a:pt x="835" y="253"/>
                    <a:pt x="835" y="253"/>
                  </a:cubicBezTo>
                  <a:cubicBezTo>
                    <a:pt x="837" y="253"/>
                    <a:pt x="837" y="253"/>
                    <a:pt x="837" y="253"/>
                  </a:cubicBezTo>
                  <a:cubicBezTo>
                    <a:pt x="837" y="253"/>
                    <a:pt x="837" y="253"/>
                    <a:pt x="837" y="253"/>
                  </a:cubicBezTo>
                  <a:cubicBezTo>
                    <a:pt x="836" y="254"/>
                    <a:pt x="836" y="254"/>
                    <a:pt x="836" y="254"/>
                  </a:cubicBezTo>
                  <a:cubicBezTo>
                    <a:pt x="836" y="254"/>
                    <a:pt x="836" y="254"/>
                    <a:pt x="836" y="254"/>
                  </a:cubicBezTo>
                  <a:cubicBezTo>
                    <a:pt x="834" y="254"/>
                    <a:pt x="834" y="254"/>
                    <a:pt x="834" y="254"/>
                  </a:cubicBezTo>
                  <a:cubicBezTo>
                    <a:pt x="833" y="254"/>
                    <a:pt x="833" y="254"/>
                    <a:pt x="833" y="254"/>
                  </a:cubicBezTo>
                  <a:cubicBezTo>
                    <a:pt x="832" y="253"/>
                    <a:pt x="832" y="253"/>
                    <a:pt x="832" y="253"/>
                  </a:cubicBezTo>
                  <a:close/>
                  <a:moveTo>
                    <a:pt x="816" y="262"/>
                  </a:moveTo>
                  <a:cubicBezTo>
                    <a:pt x="818" y="262"/>
                    <a:pt x="818" y="262"/>
                    <a:pt x="818" y="262"/>
                  </a:cubicBezTo>
                  <a:cubicBezTo>
                    <a:pt x="818" y="263"/>
                    <a:pt x="818" y="263"/>
                    <a:pt x="818" y="263"/>
                  </a:cubicBezTo>
                  <a:cubicBezTo>
                    <a:pt x="820" y="262"/>
                    <a:pt x="820" y="262"/>
                    <a:pt x="820" y="262"/>
                  </a:cubicBezTo>
                  <a:cubicBezTo>
                    <a:pt x="821" y="261"/>
                    <a:pt x="821" y="261"/>
                    <a:pt x="821" y="261"/>
                  </a:cubicBezTo>
                  <a:cubicBezTo>
                    <a:pt x="821" y="262"/>
                    <a:pt x="821" y="262"/>
                    <a:pt x="821" y="262"/>
                  </a:cubicBezTo>
                  <a:cubicBezTo>
                    <a:pt x="821" y="262"/>
                    <a:pt x="821" y="262"/>
                    <a:pt x="821" y="262"/>
                  </a:cubicBezTo>
                  <a:cubicBezTo>
                    <a:pt x="822" y="261"/>
                    <a:pt x="822" y="261"/>
                    <a:pt x="822" y="261"/>
                  </a:cubicBezTo>
                  <a:cubicBezTo>
                    <a:pt x="824" y="261"/>
                    <a:pt x="824" y="261"/>
                    <a:pt x="824" y="261"/>
                  </a:cubicBezTo>
                  <a:cubicBezTo>
                    <a:pt x="825" y="259"/>
                    <a:pt x="825" y="259"/>
                    <a:pt x="825" y="259"/>
                  </a:cubicBezTo>
                  <a:cubicBezTo>
                    <a:pt x="825" y="257"/>
                    <a:pt x="825" y="257"/>
                    <a:pt x="825" y="257"/>
                  </a:cubicBezTo>
                  <a:cubicBezTo>
                    <a:pt x="825" y="256"/>
                    <a:pt x="825" y="256"/>
                    <a:pt x="825" y="256"/>
                  </a:cubicBezTo>
                  <a:cubicBezTo>
                    <a:pt x="825" y="256"/>
                    <a:pt x="825" y="256"/>
                    <a:pt x="825" y="256"/>
                  </a:cubicBezTo>
                  <a:cubicBezTo>
                    <a:pt x="825" y="254"/>
                    <a:pt x="825" y="254"/>
                    <a:pt x="825" y="254"/>
                  </a:cubicBezTo>
                  <a:cubicBezTo>
                    <a:pt x="824" y="253"/>
                    <a:pt x="824" y="253"/>
                    <a:pt x="824" y="253"/>
                  </a:cubicBezTo>
                  <a:cubicBezTo>
                    <a:pt x="822" y="252"/>
                    <a:pt x="822" y="252"/>
                    <a:pt x="822" y="252"/>
                  </a:cubicBezTo>
                  <a:cubicBezTo>
                    <a:pt x="822" y="253"/>
                    <a:pt x="822" y="253"/>
                    <a:pt x="822" y="253"/>
                  </a:cubicBezTo>
                  <a:cubicBezTo>
                    <a:pt x="821" y="252"/>
                    <a:pt x="821" y="252"/>
                    <a:pt x="821" y="252"/>
                  </a:cubicBezTo>
                  <a:cubicBezTo>
                    <a:pt x="820" y="252"/>
                    <a:pt x="820" y="252"/>
                    <a:pt x="820" y="252"/>
                  </a:cubicBezTo>
                  <a:cubicBezTo>
                    <a:pt x="820" y="251"/>
                    <a:pt x="820" y="251"/>
                    <a:pt x="820" y="251"/>
                  </a:cubicBezTo>
                  <a:cubicBezTo>
                    <a:pt x="820" y="253"/>
                    <a:pt x="820" y="253"/>
                    <a:pt x="820" y="253"/>
                  </a:cubicBezTo>
                  <a:cubicBezTo>
                    <a:pt x="821" y="256"/>
                    <a:pt x="821" y="256"/>
                    <a:pt x="821" y="256"/>
                  </a:cubicBezTo>
                  <a:cubicBezTo>
                    <a:pt x="821" y="257"/>
                    <a:pt x="821" y="257"/>
                    <a:pt x="821" y="257"/>
                  </a:cubicBezTo>
                  <a:cubicBezTo>
                    <a:pt x="821" y="257"/>
                    <a:pt x="821" y="257"/>
                    <a:pt x="821" y="257"/>
                  </a:cubicBezTo>
                  <a:cubicBezTo>
                    <a:pt x="820" y="257"/>
                    <a:pt x="820" y="257"/>
                    <a:pt x="820" y="257"/>
                  </a:cubicBezTo>
                  <a:cubicBezTo>
                    <a:pt x="820" y="256"/>
                    <a:pt x="820" y="256"/>
                    <a:pt x="820" y="256"/>
                  </a:cubicBezTo>
                  <a:cubicBezTo>
                    <a:pt x="819" y="256"/>
                    <a:pt x="819" y="256"/>
                    <a:pt x="819" y="256"/>
                  </a:cubicBezTo>
                  <a:cubicBezTo>
                    <a:pt x="818" y="257"/>
                    <a:pt x="818" y="257"/>
                    <a:pt x="818" y="257"/>
                  </a:cubicBezTo>
                  <a:cubicBezTo>
                    <a:pt x="818" y="258"/>
                    <a:pt x="818" y="258"/>
                    <a:pt x="818" y="258"/>
                  </a:cubicBezTo>
                  <a:cubicBezTo>
                    <a:pt x="817" y="259"/>
                    <a:pt x="817" y="259"/>
                    <a:pt x="817" y="259"/>
                  </a:cubicBezTo>
                  <a:cubicBezTo>
                    <a:pt x="818" y="260"/>
                    <a:pt x="818" y="260"/>
                    <a:pt x="818" y="260"/>
                  </a:cubicBezTo>
                  <a:cubicBezTo>
                    <a:pt x="817" y="261"/>
                    <a:pt x="817" y="261"/>
                    <a:pt x="817" y="261"/>
                  </a:cubicBezTo>
                  <a:cubicBezTo>
                    <a:pt x="817" y="261"/>
                    <a:pt x="816" y="263"/>
                    <a:pt x="816" y="262"/>
                  </a:cubicBezTo>
                  <a:close/>
                  <a:moveTo>
                    <a:pt x="827" y="268"/>
                  </a:moveTo>
                  <a:cubicBezTo>
                    <a:pt x="827" y="266"/>
                    <a:pt x="827" y="266"/>
                    <a:pt x="827" y="266"/>
                  </a:cubicBezTo>
                  <a:cubicBezTo>
                    <a:pt x="828" y="266"/>
                    <a:pt x="828" y="266"/>
                    <a:pt x="828" y="266"/>
                  </a:cubicBezTo>
                  <a:cubicBezTo>
                    <a:pt x="827" y="265"/>
                    <a:pt x="827" y="265"/>
                    <a:pt x="827" y="265"/>
                  </a:cubicBezTo>
                  <a:cubicBezTo>
                    <a:pt x="828" y="264"/>
                    <a:pt x="828" y="264"/>
                    <a:pt x="828" y="264"/>
                  </a:cubicBezTo>
                  <a:cubicBezTo>
                    <a:pt x="828" y="261"/>
                    <a:pt x="828" y="261"/>
                    <a:pt x="828" y="261"/>
                  </a:cubicBezTo>
                  <a:cubicBezTo>
                    <a:pt x="828" y="260"/>
                    <a:pt x="828" y="260"/>
                    <a:pt x="828" y="260"/>
                  </a:cubicBezTo>
                  <a:cubicBezTo>
                    <a:pt x="830" y="259"/>
                    <a:pt x="830" y="259"/>
                    <a:pt x="830" y="259"/>
                  </a:cubicBezTo>
                  <a:cubicBezTo>
                    <a:pt x="830" y="258"/>
                    <a:pt x="830" y="258"/>
                    <a:pt x="830" y="258"/>
                  </a:cubicBezTo>
                  <a:cubicBezTo>
                    <a:pt x="831" y="259"/>
                    <a:pt x="831" y="259"/>
                    <a:pt x="831" y="259"/>
                  </a:cubicBezTo>
                  <a:cubicBezTo>
                    <a:pt x="831" y="260"/>
                    <a:pt x="831" y="260"/>
                    <a:pt x="831" y="260"/>
                  </a:cubicBezTo>
                  <a:cubicBezTo>
                    <a:pt x="831" y="261"/>
                    <a:pt x="831" y="261"/>
                    <a:pt x="831" y="261"/>
                  </a:cubicBezTo>
                  <a:cubicBezTo>
                    <a:pt x="831" y="262"/>
                    <a:pt x="831" y="262"/>
                    <a:pt x="831" y="262"/>
                  </a:cubicBezTo>
                  <a:cubicBezTo>
                    <a:pt x="830" y="262"/>
                    <a:pt x="830" y="262"/>
                    <a:pt x="830" y="262"/>
                  </a:cubicBezTo>
                  <a:cubicBezTo>
                    <a:pt x="829" y="264"/>
                    <a:pt x="829" y="264"/>
                    <a:pt x="829" y="264"/>
                  </a:cubicBezTo>
                  <a:cubicBezTo>
                    <a:pt x="828" y="267"/>
                    <a:pt x="828" y="267"/>
                    <a:pt x="828" y="267"/>
                  </a:cubicBezTo>
                  <a:cubicBezTo>
                    <a:pt x="827" y="267"/>
                    <a:pt x="827" y="267"/>
                    <a:pt x="827" y="267"/>
                  </a:cubicBezTo>
                  <a:cubicBezTo>
                    <a:pt x="827" y="268"/>
                    <a:pt x="827" y="268"/>
                    <a:pt x="827" y="268"/>
                  </a:cubicBezTo>
                  <a:close/>
                  <a:moveTo>
                    <a:pt x="1483" y="482"/>
                  </a:moveTo>
                  <a:cubicBezTo>
                    <a:pt x="1483" y="481"/>
                    <a:pt x="1483" y="481"/>
                    <a:pt x="1483" y="481"/>
                  </a:cubicBezTo>
                  <a:cubicBezTo>
                    <a:pt x="1484" y="481"/>
                    <a:pt x="1484" y="481"/>
                    <a:pt x="1484" y="481"/>
                  </a:cubicBezTo>
                  <a:cubicBezTo>
                    <a:pt x="1484" y="481"/>
                    <a:pt x="1484" y="481"/>
                    <a:pt x="1484" y="481"/>
                  </a:cubicBezTo>
                  <a:cubicBezTo>
                    <a:pt x="1485" y="480"/>
                    <a:pt x="1485" y="480"/>
                    <a:pt x="1485" y="480"/>
                  </a:cubicBezTo>
                  <a:cubicBezTo>
                    <a:pt x="1485" y="479"/>
                    <a:pt x="1485" y="479"/>
                    <a:pt x="1485" y="479"/>
                  </a:cubicBezTo>
                  <a:cubicBezTo>
                    <a:pt x="1486" y="479"/>
                    <a:pt x="1486" y="479"/>
                    <a:pt x="1486" y="479"/>
                  </a:cubicBezTo>
                  <a:cubicBezTo>
                    <a:pt x="1487" y="479"/>
                    <a:pt x="1487" y="479"/>
                    <a:pt x="1487" y="479"/>
                  </a:cubicBezTo>
                  <a:cubicBezTo>
                    <a:pt x="1487" y="480"/>
                    <a:pt x="1487" y="480"/>
                    <a:pt x="1487" y="480"/>
                  </a:cubicBezTo>
                  <a:cubicBezTo>
                    <a:pt x="1487" y="480"/>
                    <a:pt x="1487" y="480"/>
                    <a:pt x="1487" y="480"/>
                  </a:cubicBezTo>
                  <a:cubicBezTo>
                    <a:pt x="1487" y="481"/>
                    <a:pt x="1487" y="481"/>
                    <a:pt x="1487" y="481"/>
                  </a:cubicBezTo>
                  <a:cubicBezTo>
                    <a:pt x="1486" y="481"/>
                    <a:pt x="1486" y="481"/>
                    <a:pt x="1486" y="481"/>
                  </a:cubicBezTo>
                  <a:cubicBezTo>
                    <a:pt x="1486" y="482"/>
                    <a:pt x="1486" y="482"/>
                    <a:pt x="1486" y="482"/>
                  </a:cubicBezTo>
                  <a:cubicBezTo>
                    <a:pt x="1485" y="482"/>
                    <a:pt x="1485" y="482"/>
                    <a:pt x="1485" y="482"/>
                  </a:cubicBezTo>
                  <a:cubicBezTo>
                    <a:pt x="1484" y="482"/>
                    <a:pt x="1484" y="482"/>
                    <a:pt x="1484" y="482"/>
                  </a:cubicBezTo>
                  <a:cubicBezTo>
                    <a:pt x="1483" y="482"/>
                    <a:pt x="1483" y="482"/>
                    <a:pt x="1483" y="482"/>
                  </a:cubicBezTo>
                  <a:close/>
                  <a:moveTo>
                    <a:pt x="1060" y="255"/>
                  </a:moveTo>
                  <a:cubicBezTo>
                    <a:pt x="1059" y="254"/>
                    <a:pt x="1059" y="254"/>
                    <a:pt x="1059" y="254"/>
                  </a:cubicBezTo>
                  <a:cubicBezTo>
                    <a:pt x="1058" y="253"/>
                    <a:pt x="1058" y="253"/>
                    <a:pt x="1058" y="253"/>
                  </a:cubicBezTo>
                  <a:cubicBezTo>
                    <a:pt x="1058" y="252"/>
                    <a:pt x="1058" y="252"/>
                    <a:pt x="1058" y="252"/>
                  </a:cubicBezTo>
                  <a:cubicBezTo>
                    <a:pt x="1057" y="250"/>
                    <a:pt x="1057" y="250"/>
                    <a:pt x="1057" y="250"/>
                  </a:cubicBezTo>
                  <a:cubicBezTo>
                    <a:pt x="1056" y="248"/>
                    <a:pt x="1056" y="248"/>
                    <a:pt x="1056" y="248"/>
                  </a:cubicBezTo>
                  <a:cubicBezTo>
                    <a:pt x="1055" y="248"/>
                    <a:pt x="1055" y="248"/>
                    <a:pt x="1055" y="248"/>
                  </a:cubicBezTo>
                  <a:cubicBezTo>
                    <a:pt x="1054" y="249"/>
                    <a:pt x="1054" y="249"/>
                    <a:pt x="1054" y="249"/>
                  </a:cubicBezTo>
                  <a:cubicBezTo>
                    <a:pt x="1054" y="249"/>
                    <a:pt x="1054" y="249"/>
                    <a:pt x="1054" y="249"/>
                  </a:cubicBezTo>
                  <a:cubicBezTo>
                    <a:pt x="1054" y="248"/>
                    <a:pt x="1054" y="248"/>
                    <a:pt x="1054" y="248"/>
                  </a:cubicBezTo>
                  <a:cubicBezTo>
                    <a:pt x="1055" y="248"/>
                    <a:pt x="1055" y="248"/>
                    <a:pt x="1055" y="248"/>
                  </a:cubicBezTo>
                  <a:cubicBezTo>
                    <a:pt x="1055" y="246"/>
                    <a:pt x="1055" y="246"/>
                    <a:pt x="1055" y="246"/>
                  </a:cubicBezTo>
                  <a:cubicBezTo>
                    <a:pt x="1055" y="245"/>
                    <a:pt x="1055" y="245"/>
                    <a:pt x="1055" y="245"/>
                  </a:cubicBezTo>
                  <a:cubicBezTo>
                    <a:pt x="1054" y="245"/>
                    <a:pt x="1054" y="245"/>
                    <a:pt x="1054" y="245"/>
                  </a:cubicBezTo>
                  <a:cubicBezTo>
                    <a:pt x="1055" y="245"/>
                    <a:pt x="1055" y="245"/>
                    <a:pt x="1055" y="245"/>
                  </a:cubicBezTo>
                  <a:cubicBezTo>
                    <a:pt x="1055" y="243"/>
                    <a:pt x="1055" y="243"/>
                    <a:pt x="1055" y="243"/>
                  </a:cubicBezTo>
                  <a:cubicBezTo>
                    <a:pt x="1055" y="242"/>
                    <a:pt x="1055" y="242"/>
                    <a:pt x="1055" y="242"/>
                  </a:cubicBezTo>
                  <a:cubicBezTo>
                    <a:pt x="1057" y="242"/>
                    <a:pt x="1057" y="242"/>
                    <a:pt x="1057" y="242"/>
                  </a:cubicBezTo>
                  <a:cubicBezTo>
                    <a:pt x="1056" y="240"/>
                    <a:pt x="1056" y="240"/>
                    <a:pt x="1056" y="240"/>
                  </a:cubicBezTo>
                  <a:cubicBezTo>
                    <a:pt x="1055" y="239"/>
                    <a:pt x="1055" y="239"/>
                    <a:pt x="1055" y="239"/>
                  </a:cubicBezTo>
                  <a:cubicBezTo>
                    <a:pt x="1056" y="238"/>
                    <a:pt x="1056" y="238"/>
                    <a:pt x="1056" y="238"/>
                  </a:cubicBezTo>
                  <a:cubicBezTo>
                    <a:pt x="1055" y="236"/>
                    <a:pt x="1055" y="236"/>
                    <a:pt x="1055" y="236"/>
                  </a:cubicBezTo>
                  <a:cubicBezTo>
                    <a:pt x="1056" y="237"/>
                    <a:pt x="1056" y="237"/>
                    <a:pt x="1056" y="237"/>
                  </a:cubicBezTo>
                  <a:cubicBezTo>
                    <a:pt x="1056" y="238"/>
                    <a:pt x="1056" y="238"/>
                    <a:pt x="1056" y="238"/>
                  </a:cubicBezTo>
                  <a:cubicBezTo>
                    <a:pt x="1057" y="240"/>
                    <a:pt x="1057" y="240"/>
                    <a:pt x="1057" y="240"/>
                  </a:cubicBezTo>
                  <a:cubicBezTo>
                    <a:pt x="1058" y="241"/>
                    <a:pt x="1058" y="241"/>
                    <a:pt x="1058" y="241"/>
                  </a:cubicBezTo>
                  <a:cubicBezTo>
                    <a:pt x="1057" y="242"/>
                    <a:pt x="1057" y="242"/>
                    <a:pt x="1057" y="242"/>
                  </a:cubicBezTo>
                  <a:cubicBezTo>
                    <a:pt x="1056" y="243"/>
                    <a:pt x="1056" y="243"/>
                    <a:pt x="1056" y="243"/>
                  </a:cubicBezTo>
                  <a:cubicBezTo>
                    <a:pt x="1056" y="243"/>
                    <a:pt x="1056" y="243"/>
                    <a:pt x="1056" y="243"/>
                  </a:cubicBezTo>
                  <a:cubicBezTo>
                    <a:pt x="1056" y="244"/>
                    <a:pt x="1056" y="244"/>
                    <a:pt x="1056" y="244"/>
                  </a:cubicBezTo>
                  <a:cubicBezTo>
                    <a:pt x="1057" y="245"/>
                    <a:pt x="1057" y="245"/>
                    <a:pt x="1057" y="245"/>
                  </a:cubicBezTo>
                  <a:cubicBezTo>
                    <a:pt x="1058" y="246"/>
                    <a:pt x="1058" y="246"/>
                    <a:pt x="1058" y="246"/>
                  </a:cubicBezTo>
                  <a:cubicBezTo>
                    <a:pt x="1057" y="246"/>
                    <a:pt x="1057" y="246"/>
                    <a:pt x="1057" y="246"/>
                  </a:cubicBezTo>
                  <a:cubicBezTo>
                    <a:pt x="1057" y="247"/>
                    <a:pt x="1057" y="247"/>
                    <a:pt x="1057" y="247"/>
                  </a:cubicBezTo>
                  <a:cubicBezTo>
                    <a:pt x="1057" y="249"/>
                    <a:pt x="1057" y="249"/>
                    <a:pt x="1057" y="249"/>
                  </a:cubicBezTo>
                  <a:cubicBezTo>
                    <a:pt x="1058" y="250"/>
                    <a:pt x="1058" y="250"/>
                    <a:pt x="1058" y="250"/>
                  </a:cubicBezTo>
                  <a:cubicBezTo>
                    <a:pt x="1058" y="252"/>
                    <a:pt x="1058" y="252"/>
                    <a:pt x="1058" y="252"/>
                  </a:cubicBezTo>
                  <a:cubicBezTo>
                    <a:pt x="1059" y="253"/>
                    <a:pt x="1059" y="253"/>
                    <a:pt x="1059" y="253"/>
                  </a:cubicBezTo>
                  <a:cubicBezTo>
                    <a:pt x="1060" y="253"/>
                    <a:pt x="1060" y="253"/>
                    <a:pt x="1060" y="253"/>
                  </a:cubicBezTo>
                  <a:cubicBezTo>
                    <a:pt x="1060" y="253"/>
                    <a:pt x="1060" y="253"/>
                    <a:pt x="1060" y="253"/>
                  </a:cubicBezTo>
                  <a:cubicBezTo>
                    <a:pt x="1061" y="253"/>
                    <a:pt x="1061" y="253"/>
                    <a:pt x="1061" y="253"/>
                  </a:cubicBezTo>
                  <a:cubicBezTo>
                    <a:pt x="1061" y="253"/>
                    <a:pt x="1061" y="253"/>
                    <a:pt x="1061" y="253"/>
                  </a:cubicBezTo>
                  <a:cubicBezTo>
                    <a:pt x="1062" y="253"/>
                    <a:pt x="1062" y="253"/>
                    <a:pt x="1062" y="253"/>
                  </a:cubicBezTo>
                  <a:cubicBezTo>
                    <a:pt x="1063" y="253"/>
                    <a:pt x="1063" y="253"/>
                    <a:pt x="1063" y="253"/>
                  </a:cubicBezTo>
                  <a:cubicBezTo>
                    <a:pt x="1062" y="254"/>
                    <a:pt x="1062" y="254"/>
                    <a:pt x="1062" y="254"/>
                  </a:cubicBezTo>
                  <a:cubicBezTo>
                    <a:pt x="1061" y="254"/>
                    <a:pt x="1061" y="254"/>
                    <a:pt x="1061" y="254"/>
                  </a:cubicBezTo>
                  <a:cubicBezTo>
                    <a:pt x="1061" y="254"/>
                    <a:pt x="1061" y="254"/>
                    <a:pt x="1061" y="254"/>
                  </a:cubicBezTo>
                  <a:cubicBezTo>
                    <a:pt x="1060" y="254"/>
                    <a:pt x="1060" y="254"/>
                    <a:pt x="1060" y="254"/>
                  </a:cubicBezTo>
                  <a:cubicBezTo>
                    <a:pt x="1061" y="255"/>
                    <a:pt x="1061" y="255"/>
                    <a:pt x="1061" y="255"/>
                  </a:cubicBezTo>
                  <a:cubicBezTo>
                    <a:pt x="1061" y="255"/>
                    <a:pt x="1061" y="255"/>
                    <a:pt x="1061" y="255"/>
                  </a:cubicBezTo>
                  <a:cubicBezTo>
                    <a:pt x="1060" y="255"/>
                    <a:pt x="1060" y="255"/>
                    <a:pt x="1060" y="255"/>
                  </a:cubicBezTo>
                  <a:close/>
                  <a:moveTo>
                    <a:pt x="1049" y="269"/>
                  </a:moveTo>
                  <a:cubicBezTo>
                    <a:pt x="1049" y="268"/>
                    <a:pt x="1049" y="268"/>
                    <a:pt x="1049" y="268"/>
                  </a:cubicBezTo>
                  <a:cubicBezTo>
                    <a:pt x="1049" y="267"/>
                    <a:pt x="1049" y="267"/>
                    <a:pt x="1049" y="267"/>
                  </a:cubicBezTo>
                  <a:cubicBezTo>
                    <a:pt x="1050" y="266"/>
                    <a:pt x="1050" y="266"/>
                    <a:pt x="1050" y="266"/>
                  </a:cubicBezTo>
                  <a:cubicBezTo>
                    <a:pt x="1050" y="265"/>
                    <a:pt x="1050" y="265"/>
                    <a:pt x="1050" y="265"/>
                  </a:cubicBezTo>
                  <a:cubicBezTo>
                    <a:pt x="1051" y="265"/>
                    <a:pt x="1051" y="265"/>
                    <a:pt x="1051" y="265"/>
                  </a:cubicBezTo>
                  <a:cubicBezTo>
                    <a:pt x="1052" y="265"/>
                    <a:pt x="1052" y="265"/>
                    <a:pt x="1052" y="265"/>
                  </a:cubicBezTo>
                  <a:cubicBezTo>
                    <a:pt x="1052" y="264"/>
                    <a:pt x="1052" y="264"/>
                    <a:pt x="1052" y="264"/>
                  </a:cubicBezTo>
                  <a:cubicBezTo>
                    <a:pt x="1053" y="263"/>
                    <a:pt x="1053" y="263"/>
                    <a:pt x="1053" y="263"/>
                  </a:cubicBezTo>
                  <a:cubicBezTo>
                    <a:pt x="1054" y="263"/>
                    <a:pt x="1054" y="263"/>
                    <a:pt x="1054" y="263"/>
                  </a:cubicBezTo>
                  <a:cubicBezTo>
                    <a:pt x="1053" y="263"/>
                    <a:pt x="1053" y="263"/>
                    <a:pt x="1053" y="263"/>
                  </a:cubicBezTo>
                  <a:cubicBezTo>
                    <a:pt x="1053" y="264"/>
                    <a:pt x="1053" y="264"/>
                    <a:pt x="1053" y="264"/>
                  </a:cubicBezTo>
                  <a:cubicBezTo>
                    <a:pt x="1052" y="266"/>
                    <a:pt x="1052" y="266"/>
                    <a:pt x="1052" y="266"/>
                  </a:cubicBezTo>
                  <a:cubicBezTo>
                    <a:pt x="1051" y="266"/>
                    <a:pt x="1051" y="266"/>
                    <a:pt x="1051" y="266"/>
                  </a:cubicBezTo>
                  <a:cubicBezTo>
                    <a:pt x="1051" y="266"/>
                    <a:pt x="1051" y="266"/>
                    <a:pt x="1051" y="266"/>
                  </a:cubicBezTo>
                  <a:cubicBezTo>
                    <a:pt x="1051" y="266"/>
                    <a:pt x="1051" y="266"/>
                    <a:pt x="1051" y="266"/>
                  </a:cubicBezTo>
                  <a:cubicBezTo>
                    <a:pt x="1050" y="267"/>
                    <a:pt x="1050" y="267"/>
                    <a:pt x="1050" y="267"/>
                  </a:cubicBezTo>
                  <a:cubicBezTo>
                    <a:pt x="1049" y="268"/>
                    <a:pt x="1049" y="268"/>
                    <a:pt x="1049" y="268"/>
                  </a:cubicBezTo>
                  <a:cubicBezTo>
                    <a:pt x="1049" y="268"/>
                    <a:pt x="1049" y="268"/>
                    <a:pt x="1049" y="268"/>
                  </a:cubicBezTo>
                  <a:cubicBezTo>
                    <a:pt x="1049" y="269"/>
                    <a:pt x="1049" y="269"/>
                    <a:pt x="1049" y="269"/>
                  </a:cubicBezTo>
                  <a:cubicBezTo>
                    <a:pt x="1048" y="269"/>
                    <a:pt x="1048" y="269"/>
                    <a:pt x="1048" y="269"/>
                  </a:cubicBezTo>
                  <a:cubicBezTo>
                    <a:pt x="1049" y="269"/>
                    <a:pt x="1049" y="269"/>
                    <a:pt x="1049" y="269"/>
                  </a:cubicBezTo>
                  <a:close/>
                  <a:moveTo>
                    <a:pt x="1042" y="278"/>
                  </a:moveTo>
                  <a:cubicBezTo>
                    <a:pt x="1044" y="277"/>
                    <a:pt x="1044" y="277"/>
                    <a:pt x="1044" y="277"/>
                  </a:cubicBezTo>
                  <a:cubicBezTo>
                    <a:pt x="1044" y="277"/>
                    <a:pt x="1044" y="277"/>
                    <a:pt x="1044" y="277"/>
                  </a:cubicBezTo>
                  <a:cubicBezTo>
                    <a:pt x="1045" y="276"/>
                    <a:pt x="1045" y="276"/>
                    <a:pt x="1045" y="276"/>
                  </a:cubicBezTo>
                  <a:cubicBezTo>
                    <a:pt x="1046" y="277"/>
                    <a:pt x="1046" y="277"/>
                    <a:pt x="1046" y="277"/>
                  </a:cubicBezTo>
                  <a:cubicBezTo>
                    <a:pt x="1047" y="276"/>
                    <a:pt x="1047" y="276"/>
                    <a:pt x="1047" y="276"/>
                  </a:cubicBezTo>
                  <a:cubicBezTo>
                    <a:pt x="1048" y="275"/>
                    <a:pt x="1048" y="275"/>
                    <a:pt x="1048" y="275"/>
                  </a:cubicBezTo>
                  <a:cubicBezTo>
                    <a:pt x="1049" y="275"/>
                    <a:pt x="1049" y="275"/>
                    <a:pt x="1049" y="275"/>
                  </a:cubicBezTo>
                  <a:cubicBezTo>
                    <a:pt x="1050" y="274"/>
                    <a:pt x="1050" y="274"/>
                    <a:pt x="1050" y="274"/>
                  </a:cubicBezTo>
                  <a:cubicBezTo>
                    <a:pt x="1050" y="274"/>
                    <a:pt x="1050" y="274"/>
                    <a:pt x="1050" y="274"/>
                  </a:cubicBezTo>
                  <a:cubicBezTo>
                    <a:pt x="1049" y="273"/>
                    <a:pt x="1049" y="273"/>
                    <a:pt x="1049" y="273"/>
                  </a:cubicBezTo>
                  <a:cubicBezTo>
                    <a:pt x="1049" y="273"/>
                    <a:pt x="1049" y="273"/>
                    <a:pt x="1049" y="273"/>
                  </a:cubicBezTo>
                  <a:cubicBezTo>
                    <a:pt x="1048" y="272"/>
                    <a:pt x="1048" y="272"/>
                    <a:pt x="1048" y="272"/>
                  </a:cubicBezTo>
                  <a:cubicBezTo>
                    <a:pt x="1048" y="272"/>
                    <a:pt x="1048" y="272"/>
                    <a:pt x="1048" y="272"/>
                  </a:cubicBezTo>
                  <a:cubicBezTo>
                    <a:pt x="1048" y="270"/>
                    <a:pt x="1048" y="270"/>
                    <a:pt x="1048" y="270"/>
                  </a:cubicBezTo>
                  <a:cubicBezTo>
                    <a:pt x="1048" y="272"/>
                    <a:pt x="1048" y="272"/>
                    <a:pt x="1048" y="272"/>
                  </a:cubicBezTo>
                  <a:cubicBezTo>
                    <a:pt x="1049" y="272"/>
                    <a:pt x="1049" y="272"/>
                    <a:pt x="1049" y="272"/>
                  </a:cubicBezTo>
                  <a:cubicBezTo>
                    <a:pt x="1050" y="272"/>
                    <a:pt x="1050" y="272"/>
                    <a:pt x="1050" y="272"/>
                  </a:cubicBezTo>
                  <a:cubicBezTo>
                    <a:pt x="1051" y="273"/>
                    <a:pt x="1051" y="273"/>
                    <a:pt x="1051" y="273"/>
                  </a:cubicBezTo>
                  <a:cubicBezTo>
                    <a:pt x="1051" y="273"/>
                    <a:pt x="1051" y="273"/>
                    <a:pt x="1051" y="273"/>
                  </a:cubicBezTo>
                  <a:cubicBezTo>
                    <a:pt x="1051" y="274"/>
                    <a:pt x="1051" y="274"/>
                    <a:pt x="1051" y="274"/>
                  </a:cubicBezTo>
                  <a:cubicBezTo>
                    <a:pt x="1049" y="276"/>
                    <a:pt x="1049" y="276"/>
                    <a:pt x="1049" y="276"/>
                  </a:cubicBezTo>
                  <a:cubicBezTo>
                    <a:pt x="1048" y="277"/>
                    <a:pt x="1048" y="277"/>
                    <a:pt x="1048" y="277"/>
                  </a:cubicBezTo>
                  <a:cubicBezTo>
                    <a:pt x="1049" y="277"/>
                    <a:pt x="1049" y="277"/>
                    <a:pt x="1049" y="277"/>
                  </a:cubicBezTo>
                  <a:cubicBezTo>
                    <a:pt x="1049" y="278"/>
                    <a:pt x="1049" y="278"/>
                    <a:pt x="1049" y="278"/>
                  </a:cubicBezTo>
                  <a:cubicBezTo>
                    <a:pt x="1050" y="278"/>
                    <a:pt x="1050" y="278"/>
                    <a:pt x="1050" y="278"/>
                  </a:cubicBezTo>
                  <a:cubicBezTo>
                    <a:pt x="1049" y="278"/>
                    <a:pt x="1049" y="278"/>
                    <a:pt x="1049" y="278"/>
                  </a:cubicBezTo>
                  <a:cubicBezTo>
                    <a:pt x="1049" y="278"/>
                    <a:pt x="1049" y="278"/>
                    <a:pt x="1049" y="278"/>
                  </a:cubicBezTo>
                  <a:cubicBezTo>
                    <a:pt x="1048" y="278"/>
                    <a:pt x="1048" y="278"/>
                    <a:pt x="1048" y="278"/>
                  </a:cubicBezTo>
                  <a:cubicBezTo>
                    <a:pt x="1048" y="278"/>
                    <a:pt x="1048" y="278"/>
                    <a:pt x="1048" y="278"/>
                  </a:cubicBezTo>
                  <a:cubicBezTo>
                    <a:pt x="1047" y="278"/>
                    <a:pt x="1047" y="278"/>
                    <a:pt x="1047" y="278"/>
                  </a:cubicBezTo>
                  <a:cubicBezTo>
                    <a:pt x="1046" y="278"/>
                    <a:pt x="1046" y="278"/>
                    <a:pt x="1046" y="278"/>
                  </a:cubicBezTo>
                  <a:cubicBezTo>
                    <a:pt x="1046" y="278"/>
                    <a:pt x="1046" y="278"/>
                    <a:pt x="1046" y="278"/>
                  </a:cubicBezTo>
                  <a:cubicBezTo>
                    <a:pt x="1045" y="278"/>
                    <a:pt x="1045" y="278"/>
                    <a:pt x="1045" y="278"/>
                  </a:cubicBezTo>
                  <a:cubicBezTo>
                    <a:pt x="1043" y="277"/>
                    <a:pt x="1043" y="277"/>
                    <a:pt x="1043" y="277"/>
                  </a:cubicBezTo>
                  <a:cubicBezTo>
                    <a:pt x="1042" y="278"/>
                    <a:pt x="1042" y="278"/>
                    <a:pt x="1042" y="278"/>
                  </a:cubicBezTo>
                  <a:cubicBezTo>
                    <a:pt x="1042" y="278"/>
                    <a:pt x="1042" y="278"/>
                    <a:pt x="1042" y="278"/>
                  </a:cubicBezTo>
                  <a:close/>
                  <a:moveTo>
                    <a:pt x="990" y="273"/>
                  </a:moveTo>
                  <a:cubicBezTo>
                    <a:pt x="989" y="272"/>
                    <a:pt x="989" y="272"/>
                    <a:pt x="989" y="272"/>
                  </a:cubicBezTo>
                  <a:cubicBezTo>
                    <a:pt x="989" y="271"/>
                    <a:pt x="989" y="271"/>
                    <a:pt x="989" y="271"/>
                  </a:cubicBezTo>
                  <a:cubicBezTo>
                    <a:pt x="988" y="271"/>
                    <a:pt x="988" y="271"/>
                    <a:pt x="988" y="271"/>
                  </a:cubicBezTo>
                  <a:cubicBezTo>
                    <a:pt x="987" y="269"/>
                    <a:pt x="987" y="269"/>
                    <a:pt x="987" y="269"/>
                  </a:cubicBezTo>
                  <a:cubicBezTo>
                    <a:pt x="987" y="267"/>
                    <a:pt x="987" y="267"/>
                    <a:pt x="987" y="267"/>
                  </a:cubicBezTo>
                  <a:cubicBezTo>
                    <a:pt x="988" y="266"/>
                    <a:pt x="988" y="266"/>
                    <a:pt x="988" y="266"/>
                  </a:cubicBezTo>
                  <a:cubicBezTo>
                    <a:pt x="988" y="265"/>
                    <a:pt x="988" y="265"/>
                    <a:pt x="988" y="265"/>
                  </a:cubicBezTo>
                  <a:cubicBezTo>
                    <a:pt x="989" y="264"/>
                    <a:pt x="989" y="264"/>
                    <a:pt x="989" y="264"/>
                  </a:cubicBezTo>
                  <a:cubicBezTo>
                    <a:pt x="987" y="265"/>
                    <a:pt x="987" y="265"/>
                    <a:pt x="987" y="265"/>
                  </a:cubicBezTo>
                  <a:cubicBezTo>
                    <a:pt x="987" y="265"/>
                    <a:pt x="987" y="265"/>
                    <a:pt x="987" y="265"/>
                  </a:cubicBezTo>
                  <a:cubicBezTo>
                    <a:pt x="987" y="266"/>
                    <a:pt x="987" y="266"/>
                    <a:pt x="987" y="266"/>
                  </a:cubicBezTo>
                  <a:cubicBezTo>
                    <a:pt x="986" y="265"/>
                    <a:pt x="986" y="265"/>
                    <a:pt x="986" y="265"/>
                  </a:cubicBezTo>
                  <a:cubicBezTo>
                    <a:pt x="986" y="266"/>
                    <a:pt x="986" y="266"/>
                    <a:pt x="986" y="266"/>
                  </a:cubicBezTo>
                  <a:cubicBezTo>
                    <a:pt x="985" y="266"/>
                    <a:pt x="985" y="266"/>
                    <a:pt x="985" y="266"/>
                  </a:cubicBezTo>
                  <a:cubicBezTo>
                    <a:pt x="984" y="266"/>
                    <a:pt x="984" y="266"/>
                    <a:pt x="984" y="266"/>
                  </a:cubicBezTo>
                  <a:cubicBezTo>
                    <a:pt x="984" y="266"/>
                    <a:pt x="984" y="266"/>
                    <a:pt x="984" y="266"/>
                  </a:cubicBezTo>
                  <a:cubicBezTo>
                    <a:pt x="981" y="266"/>
                    <a:pt x="981" y="266"/>
                    <a:pt x="981" y="266"/>
                  </a:cubicBezTo>
                  <a:cubicBezTo>
                    <a:pt x="980" y="266"/>
                    <a:pt x="980" y="266"/>
                    <a:pt x="980" y="266"/>
                  </a:cubicBezTo>
                  <a:cubicBezTo>
                    <a:pt x="979" y="266"/>
                    <a:pt x="979" y="266"/>
                    <a:pt x="979" y="266"/>
                  </a:cubicBezTo>
                  <a:cubicBezTo>
                    <a:pt x="978" y="266"/>
                    <a:pt x="978" y="266"/>
                    <a:pt x="978" y="266"/>
                  </a:cubicBezTo>
                  <a:cubicBezTo>
                    <a:pt x="977" y="266"/>
                    <a:pt x="977" y="266"/>
                    <a:pt x="977" y="266"/>
                  </a:cubicBezTo>
                  <a:cubicBezTo>
                    <a:pt x="976" y="265"/>
                    <a:pt x="976" y="265"/>
                    <a:pt x="976" y="265"/>
                  </a:cubicBezTo>
                  <a:cubicBezTo>
                    <a:pt x="976" y="264"/>
                    <a:pt x="976" y="264"/>
                    <a:pt x="976" y="264"/>
                  </a:cubicBezTo>
                  <a:cubicBezTo>
                    <a:pt x="974" y="263"/>
                    <a:pt x="974" y="263"/>
                    <a:pt x="974" y="263"/>
                  </a:cubicBezTo>
                  <a:cubicBezTo>
                    <a:pt x="974" y="262"/>
                    <a:pt x="974" y="262"/>
                    <a:pt x="974" y="262"/>
                  </a:cubicBezTo>
                  <a:cubicBezTo>
                    <a:pt x="974" y="262"/>
                    <a:pt x="974" y="262"/>
                    <a:pt x="974" y="262"/>
                  </a:cubicBezTo>
                  <a:cubicBezTo>
                    <a:pt x="974" y="260"/>
                    <a:pt x="974" y="260"/>
                    <a:pt x="974" y="260"/>
                  </a:cubicBezTo>
                  <a:cubicBezTo>
                    <a:pt x="973" y="261"/>
                    <a:pt x="973" y="261"/>
                    <a:pt x="973" y="261"/>
                  </a:cubicBezTo>
                  <a:cubicBezTo>
                    <a:pt x="973" y="261"/>
                    <a:pt x="973" y="261"/>
                    <a:pt x="973" y="261"/>
                  </a:cubicBezTo>
                  <a:cubicBezTo>
                    <a:pt x="972" y="262"/>
                    <a:pt x="972" y="262"/>
                    <a:pt x="972" y="262"/>
                  </a:cubicBezTo>
                  <a:cubicBezTo>
                    <a:pt x="972" y="263"/>
                    <a:pt x="972" y="263"/>
                    <a:pt x="972" y="263"/>
                  </a:cubicBezTo>
                  <a:cubicBezTo>
                    <a:pt x="972" y="263"/>
                    <a:pt x="972" y="263"/>
                    <a:pt x="972" y="263"/>
                  </a:cubicBezTo>
                  <a:cubicBezTo>
                    <a:pt x="972" y="263"/>
                    <a:pt x="972" y="263"/>
                    <a:pt x="972" y="263"/>
                  </a:cubicBezTo>
                  <a:cubicBezTo>
                    <a:pt x="971" y="264"/>
                    <a:pt x="971" y="264"/>
                    <a:pt x="971" y="264"/>
                  </a:cubicBezTo>
                  <a:cubicBezTo>
                    <a:pt x="970" y="265"/>
                    <a:pt x="970" y="265"/>
                    <a:pt x="970" y="265"/>
                  </a:cubicBezTo>
                  <a:cubicBezTo>
                    <a:pt x="970" y="266"/>
                    <a:pt x="970" y="266"/>
                    <a:pt x="970" y="266"/>
                  </a:cubicBezTo>
                  <a:cubicBezTo>
                    <a:pt x="971" y="265"/>
                    <a:pt x="971" y="265"/>
                    <a:pt x="971" y="265"/>
                  </a:cubicBezTo>
                  <a:cubicBezTo>
                    <a:pt x="971" y="265"/>
                    <a:pt x="971" y="265"/>
                    <a:pt x="971" y="265"/>
                  </a:cubicBezTo>
                  <a:cubicBezTo>
                    <a:pt x="973" y="264"/>
                    <a:pt x="973" y="264"/>
                    <a:pt x="973" y="264"/>
                  </a:cubicBezTo>
                  <a:cubicBezTo>
                    <a:pt x="974" y="264"/>
                    <a:pt x="974" y="264"/>
                    <a:pt x="974" y="264"/>
                  </a:cubicBezTo>
                  <a:cubicBezTo>
                    <a:pt x="975" y="265"/>
                    <a:pt x="975" y="265"/>
                    <a:pt x="975" y="265"/>
                  </a:cubicBezTo>
                  <a:cubicBezTo>
                    <a:pt x="976" y="267"/>
                    <a:pt x="976" y="267"/>
                    <a:pt x="976" y="267"/>
                  </a:cubicBezTo>
                  <a:cubicBezTo>
                    <a:pt x="978" y="267"/>
                    <a:pt x="978" y="267"/>
                    <a:pt x="978" y="267"/>
                  </a:cubicBezTo>
                  <a:cubicBezTo>
                    <a:pt x="979" y="267"/>
                    <a:pt x="979" y="267"/>
                    <a:pt x="979" y="267"/>
                  </a:cubicBezTo>
                  <a:cubicBezTo>
                    <a:pt x="980" y="267"/>
                    <a:pt x="980" y="267"/>
                    <a:pt x="980" y="267"/>
                  </a:cubicBezTo>
                  <a:cubicBezTo>
                    <a:pt x="981" y="267"/>
                    <a:pt x="981" y="267"/>
                    <a:pt x="981" y="267"/>
                  </a:cubicBezTo>
                  <a:cubicBezTo>
                    <a:pt x="982" y="267"/>
                    <a:pt x="982" y="267"/>
                    <a:pt x="982" y="267"/>
                  </a:cubicBezTo>
                  <a:cubicBezTo>
                    <a:pt x="983" y="267"/>
                    <a:pt x="983" y="267"/>
                    <a:pt x="983" y="267"/>
                  </a:cubicBezTo>
                  <a:cubicBezTo>
                    <a:pt x="984" y="267"/>
                    <a:pt x="984" y="267"/>
                    <a:pt x="984" y="267"/>
                  </a:cubicBezTo>
                  <a:cubicBezTo>
                    <a:pt x="984" y="267"/>
                    <a:pt x="984" y="267"/>
                    <a:pt x="984" y="267"/>
                  </a:cubicBezTo>
                  <a:cubicBezTo>
                    <a:pt x="985" y="267"/>
                    <a:pt x="985" y="267"/>
                    <a:pt x="985" y="267"/>
                  </a:cubicBezTo>
                  <a:cubicBezTo>
                    <a:pt x="986" y="267"/>
                    <a:pt x="986" y="267"/>
                    <a:pt x="986" y="267"/>
                  </a:cubicBezTo>
                  <a:cubicBezTo>
                    <a:pt x="986" y="268"/>
                    <a:pt x="986" y="268"/>
                    <a:pt x="986" y="268"/>
                  </a:cubicBezTo>
                  <a:cubicBezTo>
                    <a:pt x="986" y="269"/>
                    <a:pt x="986" y="269"/>
                    <a:pt x="986" y="269"/>
                  </a:cubicBezTo>
                  <a:cubicBezTo>
                    <a:pt x="987" y="269"/>
                    <a:pt x="987" y="269"/>
                    <a:pt x="987" y="269"/>
                  </a:cubicBezTo>
                  <a:cubicBezTo>
                    <a:pt x="988" y="272"/>
                    <a:pt x="988" y="272"/>
                    <a:pt x="988" y="272"/>
                  </a:cubicBezTo>
                  <a:cubicBezTo>
                    <a:pt x="988" y="272"/>
                    <a:pt x="988" y="272"/>
                    <a:pt x="988" y="272"/>
                  </a:cubicBezTo>
                  <a:cubicBezTo>
                    <a:pt x="988" y="272"/>
                    <a:pt x="988" y="272"/>
                    <a:pt x="988" y="272"/>
                  </a:cubicBezTo>
                  <a:cubicBezTo>
                    <a:pt x="989" y="273"/>
                    <a:pt x="989" y="273"/>
                    <a:pt x="989" y="273"/>
                  </a:cubicBezTo>
                  <a:cubicBezTo>
                    <a:pt x="990" y="273"/>
                    <a:pt x="990" y="273"/>
                    <a:pt x="990" y="273"/>
                  </a:cubicBezTo>
                  <a:close/>
                  <a:moveTo>
                    <a:pt x="1023" y="281"/>
                  </a:moveTo>
                  <a:cubicBezTo>
                    <a:pt x="1023" y="279"/>
                    <a:pt x="1023" y="279"/>
                    <a:pt x="1023" y="279"/>
                  </a:cubicBezTo>
                  <a:cubicBezTo>
                    <a:pt x="1021" y="279"/>
                    <a:pt x="1021" y="279"/>
                    <a:pt x="1021" y="279"/>
                  </a:cubicBezTo>
                  <a:cubicBezTo>
                    <a:pt x="1020" y="278"/>
                    <a:pt x="1020" y="278"/>
                    <a:pt x="1020" y="278"/>
                  </a:cubicBezTo>
                  <a:cubicBezTo>
                    <a:pt x="1020" y="279"/>
                    <a:pt x="1020" y="279"/>
                    <a:pt x="1020" y="279"/>
                  </a:cubicBezTo>
                  <a:cubicBezTo>
                    <a:pt x="1018" y="278"/>
                    <a:pt x="1018" y="278"/>
                    <a:pt x="1018" y="278"/>
                  </a:cubicBezTo>
                  <a:cubicBezTo>
                    <a:pt x="1017" y="278"/>
                    <a:pt x="1017" y="278"/>
                    <a:pt x="1017" y="278"/>
                  </a:cubicBezTo>
                  <a:cubicBezTo>
                    <a:pt x="1016" y="277"/>
                    <a:pt x="1016" y="277"/>
                    <a:pt x="1016" y="277"/>
                  </a:cubicBezTo>
                  <a:cubicBezTo>
                    <a:pt x="1015" y="276"/>
                    <a:pt x="1015" y="276"/>
                    <a:pt x="1015" y="276"/>
                  </a:cubicBezTo>
                  <a:cubicBezTo>
                    <a:pt x="1013" y="276"/>
                    <a:pt x="1013" y="276"/>
                    <a:pt x="1013" y="276"/>
                  </a:cubicBezTo>
                  <a:cubicBezTo>
                    <a:pt x="1013" y="276"/>
                    <a:pt x="1013" y="276"/>
                    <a:pt x="1013" y="276"/>
                  </a:cubicBezTo>
                  <a:cubicBezTo>
                    <a:pt x="1010" y="276"/>
                    <a:pt x="1010" y="276"/>
                    <a:pt x="1010" y="276"/>
                  </a:cubicBezTo>
                  <a:cubicBezTo>
                    <a:pt x="1009" y="275"/>
                    <a:pt x="1009" y="275"/>
                    <a:pt x="1009" y="275"/>
                  </a:cubicBezTo>
                  <a:cubicBezTo>
                    <a:pt x="1007" y="275"/>
                    <a:pt x="1007" y="275"/>
                    <a:pt x="1007" y="275"/>
                  </a:cubicBezTo>
                  <a:cubicBezTo>
                    <a:pt x="1007" y="275"/>
                    <a:pt x="1007" y="275"/>
                    <a:pt x="1007" y="275"/>
                  </a:cubicBezTo>
                  <a:cubicBezTo>
                    <a:pt x="1006" y="275"/>
                    <a:pt x="1006" y="275"/>
                    <a:pt x="1006" y="275"/>
                  </a:cubicBezTo>
                  <a:cubicBezTo>
                    <a:pt x="1006" y="275"/>
                    <a:pt x="1006" y="275"/>
                    <a:pt x="1006" y="275"/>
                  </a:cubicBezTo>
                  <a:cubicBezTo>
                    <a:pt x="1005" y="276"/>
                    <a:pt x="1005" y="276"/>
                    <a:pt x="1005" y="276"/>
                  </a:cubicBezTo>
                  <a:cubicBezTo>
                    <a:pt x="1004" y="276"/>
                    <a:pt x="1004" y="276"/>
                    <a:pt x="1004" y="276"/>
                  </a:cubicBezTo>
                  <a:cubicBezTo>
                    <a:pt x="1003" y="276"/>
                    <a:pt x="1003" y="276"/>
                    <a:pt x="1003" y="276"/>
                  </a:cubicBezTo>
                  <a:cubicBezTo>
                    <a:pt x="1001" y="276"/>
                    <a:pt x="1001" y="276"/>
                    <a:pt x="1001" y="276"/>
                  </a:cubicBezTo>
                  <a:cubicBezTo>
                    <a:pt x="1001" y="276"/>
                    <a:pt x="1001" y="276"/>
                    <a:pt x="1001" y="276"/>
                  </a:cubicBezTo>
                  <a:cubicBezTo>
                    <a:pt x="999" y="276"/>
                    <a:pt x="999" y="276"/>
                    <a:pt x="999" y="276"/>
                  </a:cubicBezTo>
                  <a:cubicBezTo>
                    <a:pt x="998" y="277"/>
                    <a:pt x="998" y="277"/>
                    <a:pt x="998" y="277"/>
                  </a:cubicBezTo>
                  <a:cubicBezTo>
                    <a:pt x="997" y="277"/>
                    <a:pt x="997" y="277"/>
                    <a:pt x="997" y="277"/>
                  </a:cubicBezTo>
                  <a:cubicBezTo>
                    <a:pt x="996" y="277"/>
                    <a:pt x="996" y="277"/>
                    <a:pt x="996" y="277"/>
                  </a:cubicBezTo>
                  <a:cubicBezTo>
                    <a:pt x="995" y="276"/>
                    <a:pt x="995" y="276"/>
                    <a:pt x="995" y="276"/>
                  </a:cubicBezTo>
                  <a:cubicBezTo>
                    <a:pt x="993" y="276"/>
                    <a:pt x="993" y="276"/>
                    <a:pt x="993" y="276"/>
                  </a:cubicBezTo>
                  <a:cubicBezTo>
                    <a:pt x="995" y="277"/>
                    <a:pt x="995" y="277"/>
                    <a:pt x="995" y="277"/>
                  </a:cubicBezTo>
                  <a:cubicBezTo>
                    <a:pt x="995" y="277"/>
                    <a:pt x="995" y="277"/>
                    <a:pt x="995" y="277"/>
                  </a:cubicBezTo>
                  <a:cubicBezTo>
                    <a:pt x="996" y="278"/>
                    <a:pt x="996" y="278"/>
                    <a:pt x="996" y="278"/>
                  </a:cubicBezTo>
                  <a:cubicBezTo>
                    <a:pt x="996" y="278"/>
                    <a:pt x="996" y="278"/>
                    <a:pt x="996" y="278"/>
                  </a:cubicBezTo>
                  <a:cubicBezTo>
                    <a:pt x="997" y="278"/>
                    <a:pt x="997" y="278"/>
                    <a:pt x="997" y="278"/>
                  </a:cubicBezTo>
                  <a:cubicBezTo>
                    <a:pt x="998" y="278"/>
                    <a:pt x="998" y="278"/>
                    <a:pt x="998" y="278"/>
                  </a:cubicBezTo>
                  <a:cubicBezTo>
                    <a:pt x="1000" y="277"/>
                    <a:pt x="1000" y="277"/>
                    <a:pt x="1000" y="277"/>
                  </a:cubicBezTo>
                  <a:cubicBezTo>
                    <a:pt x="1001" y="277"/>
                    <a:pt x="1001" y="277"/>
                    <a:pt x="1001" y="277"/>
                  </a:cubicBezTo>
                  <a:cubicBezTo>
                    <a:pt x="1002" y="277"/>
                    <a:pt x="1002" y="277"/>
                    <a:pt x="1002" y="277"/>
                  </a:cubicBezTo>
                  <a:cubicBezTo>
                    <a:pt x="1003" y="277"/>
                    <a:pt x="1003" y="277"/>
                    <a:pt x="1003" y="277"/>
                  </a:cubicBezTo>
                  <a:cubicBezTo>
                    <a:pt x="1005" y="277"/>
                    <a:pt x="1005" y="277"/>
                    <a:pt x="1005" y="277"/>
                  </a:cubicBezTo>
                  <a:cubicBezTo>
                    <a:pt x="1005" y="277"/>
                    <a:pt x="1005" y="277"/>
                    <a:pt x="1005" y="277"/>
                  </a:cubicBezTo>
                  <a:cubicBezTo>
                    <a:pt x="1007" y="276"/>
                    <a:pt x="1007" y="276"/>
                    <a:pt x="1007" y="276"/>
                  </a:cubicBezTo>
                  <a:cubicBezTo>
                    <a:pt x="1008" y="276"/>
                    <a:pt x="1008" y="276"/>
                    <a:pt x="1008" y="276"/>
                  </a:cubicBezTo>
                  <a:cubicBezTo>
                    <a:pt x="1009" y="277"/>
                    <a:pt x="1009" y="277"/>
                    <a:pt x="1009" y="277"/>
                  </a:cubicBezTo>
                  <a:cubicBezTo>
                    <a:pt x="1011" y="277"/>
                    <a:pt x="1011" y="277"/>
                    <a:pt x="1011" y="277"/>
                  </a:cubicBezTo>
                  <a:cubicBezTo>
                    <a:pt x="1015" y="277"/>
                    <a:pt x="1015" y="277"/>
                    <a:pt x="1015" y="277"/>
                  </a:cubicBezTo>
                  <a:cubicBezTo>
                    <a:pt x="1015" y="278"/>
                    <a:pt x="1015" y="278"/>
                    <a:pt x="1015" y="278"/>
                  </a:cubicBezTo>
                  <a:cubicBezTo>
                    <a:pt x="1016" y="279"/>
                    <a:pt x="1016" y="279"/>
                    <a:pt x="1016" y="279"/>
                  </a:cubicBezTo>
                  <a:cubicBezTo>
                    <a:pt x="1017" y="279"/>
                    <a:pt x="1017" y="279"/>
                    <a:pt x="1017" y="279"/>
                  </a:cubicBezTo>
                  <a:cubicBezTo>
                    <a:pt x="1018" y="279"/>
                    <a:pt x="1018" y="279"/>
                    <a:pt x="1018" y="279"/>
                  </a:cubicBezTo>
                  <a:cubicBezTo>
                    <a:pt x="1019" y="279"/>
                    <a:pt x="1019" y="279"/>
                    <a:pt x="1019" y="279"/>
                  </a:cubicBezTo>
                  <a:cubicBezTo>
                    <a:pt x="1020" y="279"/>
                    <a:pt x="1020" y="279"/>
                    <a:pt x="1020" y="279"/>
                  </a:cubicBezTo>
                  <a:cubicBezTo>
                    <a:pt x="1021" y="280"/>
                    <a:pt x="1021" y="280"/>
                    <a:pt x="1021" y="280"/>
                  </a:cubicBezTo>
                  <a:cubicBezTo>
                    <a:pt x="1022" y="280"/>
                    <a:pt x="1022" y="280"/>
                    <a:pt x="1022" y="280"/>
                  </a:cubicBezTo>
                  <a:cubicBezTo>
                    <a:pt x="1023" y="280"/>
                    <a:pt x="1023" y="280"/>
                    <a:pt x="1023" y="280"/>
                  </a:cubicBezTo>
                  <a:cubicBezTo>
                    <a:pt x="1023" y="281"/>
                    <a:pt x="1023" y="281"/>
                    <a:pt x="1023" y="281"/>
                  </a:cubicBezTo>
                  <a:cubicBezTo>
                    <a:pt x="1023" y="281"/>
                    <a:pt x="1023" y="281"/>
                    <a:pt x="1023" y="281"/>
                  </a:cubicBezTo>
                  <a:close/>
                  <a:moveTo>
                    <a:pt x="1029" y="300"/>
                  </a:moveTo>
                  <a:cubicBezTo>
                    <a:pt x="1028" y="300"/>
                    <a:pt x="1028" y="300"/>
                    <a:pt x="1028" y="300"/>
                  </a:cubicBezTo>
                  <a:cubicBezTo>
                    <a:pt x="1027" y="300"/>
                    <a:pt x="1027" y="300"/>
                    <a:pt x="1027" y="300"/>
                  </a:cubicBezTo>
                  <a:cubicBezTo>
                    <a:pt x="1026" y="299"/>
                    <a:pt x="1026" y="299"/>
                    <a:pt x="1026" y="299"/>
                  </a:cubicBezTo>
                  <a:cubicBezTo>
                    <a:pt x="1025" y="299"/>
                    <a:pt x="1025" y="299"/>
                    <a:pt x="1025" y="299"/>
                  </a:cubicBezTo>
                  <a:cubicBezTo>
                    <a:pt x="1025" y="298"/>
                    <a:pt x="1025" y="298"/>
                    <a:pt x="1025" y="298"/>
                  </a:cubicBezTo>
                  <a:cubicBezTo>
                    <a:pt x="1025" y="296"/>
                    <a:pt x="1025" y="296"/>
                    <a:pt x="1025" y="296"/>
                  </a:cubicBezTo>
                  <a:cubicBezTo>
                    <a:pt x="1025" y="295"/>
                    <a:pt x="1025" y="295"/>
                    <a:pt x="1025" y="295"/>
                  </a:cubicBezTo>
                  <a:cubicBezTo>
                    <a:pt x="1024" y="294"/>
                    <a:pt x="1024" y="294"/>
                    <a:pt x="1024" y="294"/>
                  </a:cubicBezTo>
                  <a:cubicBezTo>
                    <a:pt x="1022" y="293"/>
                    <a:pt x="1022" y="293"/>
                    <a:pt x="1022" y="293"/>
                  </a:cubicBezTo>
                  <a:cubicBezTo>
                    <a:pt x="1022" y="292"/>
                    <a:pt x="1022" y="292"/>
                    <a:pt x="1022" y="292"/>
                  </a:cubicBezTo>
                  <a:cubicBezTo>
                    <a:pt x="1022" y="291"/>
                    <a:pt x="1022" y="291"/>
                    <a:pt x="1022" y="291"/>
                  </a:cubicBezTo>
                  <a:cubicBezTo>
                    <a:pt x="1022" y="289"/>
                    <a:pt x="1022" y="289"/>
                    <a:pt x="1022" y="289"/>
                  </a:cubicBezTo>
                  <a:cubicBezTo>
                    <a:pt x="1021" y="289"/>
                    <a:pt x="1021" y="289"/>
                    <a:pt x="1021" y="289"/>
                  </a:cubicBezTo>
                  <a:cubicBezTo>
                    <a:pt x="1022" y="288"/>
                    <a:pt x="1022" y="288"/>
                    <a:pt x="1022" y="288"/>
                  </a:cubicBezTo>
                  <a:cubicBezTo>
                    <a:pt x="1023" y="288"/>
                    <a:pt x="1023" y="288"/>
                    <a:pt x="1023" y="288"/>
                  </a:cubicBezTo>
                  <a:cubicBezTo>
                    <a:pt x="1023" y="287"/>
                    <a:pt x="1023" y="287"/>
                    <a:pt x="1023" y="287"/>
                  </a:cubicBezTo>
                  <a:cubicBezTo>
                    <a:pt x="1023" y="286"/>
                    <a:pt x="1023" y="286"/>
                    <a:pt x="1023" y="286"/>
                  </a:cubicBezTo>
                  <a:cubicBezTo>
                    <a:pt x="1023" y="284"/>
                    <a:pt x="1023" y="284"/>
                    <a:pt x="1023" y="284"/>
                  </a:cubicBezTo>
                  <a:cubicBezTo>
                    <a:pt x="1023" y="284"/>
                    <a:pt x="1023" y="284"/>
                    <a:pt x="1023" y="284"/>
                  </a:cubicBezTo>
                  <a:cubicBezTo>
                    <a:pt x="1024" y="283"/>
                    <a:pt x="1024" y="283"/>
                    <a:pt x="1024" y="283"/>
                  </a:cubicBezTo>
                  <a:cubicBezTo>
                    <a:pt x="1024" y="283"/>
                    <a:pt x="1024" y="283"/>
                    <a:pt x="1024" y="283"/>
                  </a:cubicBezTo>
                  <a:cubicBezTo>
                    <a:pt x="1023" y="282"/>
                    <a:pt x="1023" y="282"/>
                    <a:pt x="1023" y="282"/>
                  </a:cubicBezTo>
                  <a:cubicBezTo>
                    <a:pt x="1024" y="282"/>
                    <a:pt x="1024" y="282"/>
                    <a:pt x="1024" y="282"/>
                  </a:cubicBezTo>
                  <a:cubicBezTo>
                    <a:pt x="1025" y="282"/>
                    <a:pt x="1025" y="282"/>
                    <a:pt x="1025" y="282"/>
                  </a:cubicBezTo>
                  <a:cubicBezTo>
                    <a:pt x="1025" y="281"/>
                    <a:pt x="1025" y="281"/>
                    <a:pt x="1025" y="281"/>
                  </a:cubicBezTo>
                  <a:cubicBezTo>
                    <a:pt x="1026" y="281"/>
                    <a:pt x="1026" y="281"/>
                    <a:pt x="1026" y="281"/>
                  </a:cubicBezTo>
                  <a:cubicBezTo>
                    <a:pt x="1027" y="282"/>
                    <a:pt x="1027" y="282"/>
                    <a:pt x="1027" y="282"/>
                  </a:cubicBezTo>
                  <a:cubicBezTo>
                    <a:pt x="1028" y="281"/>
                    <a:pt x="1028" y="281"/>
                    <a:pt x="1028" y="281"/>
                  </a:cubicBezTo>
                  <a:cubicBezTo>
                    <a:pt x="1029" y="281"/>
                    <a:pt x="1029" y="281"/>
                    <a:pt x="1029" y="281"/>
                  </a:cubicBezTo>
                  <a:cubicBezTo>
                    <a:pt x="1030" y="281"/>
                    <a:pt x="1030" y="281"/>
                    <a:pt x="1030" y="281"/>
                  </a:cubicBezTo>
                  <a:cubicBezTo>
                    <a:pt x="1031" y="282"/>
                    <a:pt x="1031" y="282"/>
                    <a:pt x="1031" y="282"/>
                  </a:cubicBezTo>
                  <a:cubicBezTo>
                    <a:pt x="1033" y="282"/>
                    <a:pt x="1033" y="282"/>
                    <a:pt x="1033" y="282"/>
                  </a:cubicBezTo>
                  <a:cubicBezTo>
                    <a:pt x="1032" y="282"/>
                    <a:pt x="1032" y="282"/>
                    <a:pt x="1032" y="282"/>
                  </a:cubicBezTo>
                  <a:cubicBezTo>
                    <a:pt x="1031" y="282"/>
                    <a:pt x="1031" y="282"/>
                    <a:pt x="1031" y="282"/>
                  </a:cubicBezTo>
                  <a:cubicBezTo>
                    <a:pt x="1030" y="282"/>
                    <a:pt x="1030" y="282"/>
                    <a:pt x="1030" y="282"/>
                  </a:cubicBezTo>
                  <a:cubicBezTo>
                    <a:pt x="1029" y="283"/>
                    <a:pt x="1029" y="283"/>
                    <a:pt x="1029" y="283"/>
                  </a:cubicBezTo>
                  <a:cubicBezTo>
                    <a:pt x="1028" y="283"/>
                    <a:pt x="1028" y="283"/>
                    <a:pt x="1028" y="283"/>
                  </a:cubicBezTo>
                  <a:cubicBezTo>
                    <a:pt x="1028" y="282"/>
                    <a:pt x="1028" y="282"/>
                    <a:pt x="1028" y="282"/>
                  </a:cubicBezTo>
                  <a:cubicBezTo>
                    <a:pt x="1027" y="283"/>
                    <a:pt x="1027" y="283"/>
                    <a:pt x="1027" y="283"/>
                  </a:cubicBezTo>
                  <a:cubicBezTo>
                    <a:pt x="1027" y="283"/>
                    <a:pt x="1027" y="283"/>
                    <a:pt x="1027" y="283"/>
                  </a:cubicBezTo>
                  <a:cubicBezTo>
                    <a:pt x="1026" y="283"/>
                    <a:pt x="1026" y="283"/>
                    <a:pt x="1026" y="283"/>
                  </a:cubicBezTo>
                  <a:cubicBezTo>
                    <a:pt x="1026" y="284"/>
                    <a:pt x="1026" y="284"/>
                    <a:pt x="1026" y="284"/>
                  </a:cubicBezTo>
                  <a:cubicBezTo>
                    <a:pt x="1025" y="284"/>
                    <a:pt x="1025" y="284"/>
                    <a:pt x="1025" y="284"/>
                  </a:cubicBezTo>
                  <a:cubicBezTo>
                    <a:pt x="1025" y="285"/>
                    <a:pt x="1025" y="285"/>
                    <a:pt x="1025" y="285"/>
                  </a:cubicBezTo>
                  <a:cubicBezTo>
                    <a:pt x="1024" y="285"/>
                    <a:pt x="1024" y="285"/>
                    <a:pt x="1024" y="285"/>
                  </a:cubicBezTo>
                  <a:cubicBezTo>
                    <a:pt x="1024" y="284"/>
                    <a:pt x="1024" y="284"/>
                    <a:pt x="1024" y="284"/>
                  </a:cubicBezTo>
                  <a:cubicBezTo>
                    <a:pt x="1023" y="285"/>
                    <a:pt x="1023" y="285"/>
                    <a:pt x="1023" y="285"/>
                  </a:cubicBezTo>
                  <a:cubicBezTo>
                    <a:pt x="1023" y="285"/>
                    <a:pt x="1023" y="285"/>
                    <a:pt x="1023" y="285"/>
                  </a:cubicBezTo>
                  <a:cubicBezTo>
                    <a:pt x="1024" y="286"/>
                    <a:pt x="1024" y="286"/>
                    <a:pt x="1024" y="286"/>
                  </a:cubicBezTo>
                  <a:cubicBezTo>
                    <a:pt x="1024" y="288"/>
                    <a:pt x="1024" y="288"/>
                    <a:pt x="1024" y="288"/>
                  </a:cubicBezTo>
                  <a:cubicBezTo>
                    <a:pt x="1024" y="288"/>
                    <a:pt x="1024" y="288"/>
                    <a:pt x="1024" y="288"/>
                  </a:cubicBezTo>
                  <a:cubicBezTo>
                    <a:pt x="1024" y="290"/>
                    <a:pt x="1024" y="290"/>
                    <a:pt x="1024" y="290"/>
                  </a:cubicBezTo>
                  <a:cubicBezTo>
                    <a:pt x="1023" y="290"/>
                    <a:pt x="1023" y="290"/>
                    <a:pt x="1023" y="290"/>
                  </a:cubicBezTo>
                  <a:cubicBezTo>
                    <a:pt x="1022" y="290"/>
                    <a:pt x="1022" y="290"/>
                    <a:pt x="1022" y="290"/>
                  </a:cubicBezTo>
                  <a:cubicBezTo>
                    <a:pt x="1022" y="291"/>
                    <a:pt x="1022" y="291"/>
                    <a:pt x="1022" y="291"/>
                  </a:cubicBezTo>
                  <a:cubicBezTo>
                    <a:pt x="1023" y="292"/>
                    <a:pt x="1023" y="292"/>
                    <a:pt x="1023" y="292"/>
                  </a:cubicBezTo>
                  <a:cubicBezTo>
                    <a:pt x="1023" y="292"/>
                    <a:pt x="1023" y="292"/>
                    <a:pt x="1023" y="292"/>
                  </a:cubicBezTo>
                  <a:cubicBezTo>
                    <a:pt x="1024" y="293"/>
                    <a:pt x="1024" y="293"/>
                    <a:pt x="1024" y="293"/>
                  </a:cubicBezTo>
                  <a:cubicBezTo>
                    <a:pt x="1024" y="293"/>
                    <a:pt x="1024" y="293"/>
                    <a:pt x="1024" y="293"/>
                  </a:cubicBezTo>
                  <a:cubicBezTo>
                    <a:pt x="1024" y="294"/>
                    <a:pt x="1024" y="294"/>
                    <a:pt x="1024" y="294"/>
                  </a:cubicBezTo>
                  <a:cubicBezTo>
                    <a:pt x="1025" y="294"/>
                    <a:pt x="1025" y="294"/>
                    <a:pt x="1025" y="294"/>
                  </a:cubicBezTo>
                  <a:cubicBezTo>
                    <a:pt x="1026" y="294"/>
                    <a:pt x="1026" y="294"/>
                    <a:pt x="1026" y="294"/>
                  </a:cubicBezTo>
                  <a:cubicBezTo>
                    <a:pt x="1026" y="294"/>
                    <a:pt x="1026" y="294"/>
                    <a:pt x="1026" y="294"/>
                  </a:cubicBezTo>
                  <a:cubicBezTo>
                    <a:pt x="1027" y="293"/>
                    <a:pt x="1027" y="293"/>
                    <a:pt x="1027" y="293"/>
                  </a:cubicBezTo>
                  <a:cubicBezTo>
                    <a:pt x="1027" y="293"/>
                    <a:pt x="1027" y="293"/>
                    <a:pt x="1027" y="293"/>
                  </a:cubicBezTo>
                  <a:cubicBezTo>
                    <a:pt x="1027" y="293"/>
                    <a:pt x="1027" y="293"/>
                    <a:pt x="1027" y="293"/>
                  </a:cubicBezTo>
                  <a:cubicBezTo>
                    <a:pt x="1027" y="294"/>
                    <a:pt x="1027" y="294"/>
                    <a:pt x="1027" y="294"/>
                  </a:cubicBezTo>
                  <a:cubicBezTo>
                    <a:pt x="1027" y="295"/>
                    <a:pt x="1027" y="295"/>
                    <a:pt x="1027" y="295"/>
                  </a:cubicBezTo>
                  <a:cubicBezTo>
                    <a:pt x="1027" y="295"/>
                    <a:pt x="1027" y="295"/>
                    <a:pt x="1027" y="295"/>
                  </a:cubicBezTo>
                  <a:cubicBezTo>
                    <a:pt x="1027" y="296"/>
                    <a:pt x="1027" y="296"/>
                    <a:pt x="1027" y="296"/>
                  </a:cubicBezTo>
                  <a:cubicBezTo>
                    <a:pt x="1027" y="296"/>
                    <a:pt x="1027" y="296"/>
                    <a:pt x="1027" y="296"/>
                  </a:cubicBezTo>
                  <a:cubicBezTo>
                    <a:pt x="1026" y="296"/>
                    <a:pt x="1026" y="296"/>
                    <a:pt x="1026" y="296"/>
                  </a:cubicBezTo>
                  <a:cubicBezTo>
                    <a:pt x="1026" y="296"/>
                    <a:pt x="1026" y="296"/>
                    <a:pt x="1026" y="296"/>
                  </a:cubicBezTo>
                  <a:cubicBezTo>
                    <a:pt x="1026" y="297"/>
                    <a:pt x="1026" y="297"/>
                    <a:pt x="1026" y="297"/>
                  </a:cubicBezTo>
                  <a:cubicBezTo>
                    <a:pt x="1026" y="297"/>
                    <a:pt x="1026" y="297"/>
                    <a:pt x="1026" y="297"/>
                  </a:cubicBezTo>
                  <a:cubicBezTo>
                    <a:pt x="1027" y="298"/>
                    <a:pt x="1027" y="298"/>
                    <a:pt x="1027" y="298"/>
                  </a:cubicBezTo>
                  <a:cubicBezTo>
                    <a:pt x="1027" y="299"/>
                    <a:pt x="1027" y="299"/>
                    <a:pt x="1027" y="299"/>
                  </a:cubicBezTo>
                  <a:cubicBezTo>
                    <a:pt x="1027" y="299"/>
                    <a:pt x="1027" y="299"/>
                    <a:pt x="1027" y="299"/>
                  </a:cubicBezTo>
                  <a:cubicBezTo>
                    <a:pt x="1028" y="299"/>
                    <a:pt x="1028" y="299"/>
                    <a:pt x="1028" y="299"/>
                  </a:cubicBezTo>
                  <a:cubicBezTo>
                    <a:pt x="1029" y="300"/>
                    <a:pt x="1029" y="300"/>
                    <a:pt x="1029" y="300"/>
                  </a:cubicBezTo>
                  <a:cubicBezTo>
                    <a:pt x="1030" y="300"/>
                    <a:pt x="1030" y="300"/>
                    <a:pt x="1030" y="300"/>
                  </a:cubicBezTo>
                  <a:cubicBezTo>
                    <a:pt x="1029" y="300"/>
                    <a:pt x="1029" y="300"/>
                    <a:pt x="1029" y="300"/>
                  </a:cubicBezTo>
                  <a:cubicBezTo>
                    <a:pt x="1029" y="300"/>
                    <a:pt x="1029" y="300"/>
                    <a:pt x="1029" y="300"/>
                  </a:cubicBezTo>
                  <a:close/>
                  <a:moveTo>
                    <a:pt x="1006" y="341"/>
                  </a:moveTo>
                  <a:cubicBezTo>
                    <a:pt x="1007" y="339"/>
                    <a:pt x="1007" y="339"/>
                    <a:pt x="1007" y="339"/>
                  </a:cubicBezTo>
                  <a:cubicBezTo>
                    <a:pt x="1007" y="337"/>
                    <a:pt x="1007" y="337"/>
                    <a:pt x="1007" y="337"/>
                  </a:cubicBezTo>
                  <a:cubicBezTo>
                    <a:pt x="1008" y="336"/>
                    <a:pt x="1008" y="336"/>
                    <a:pt x="1008" y="336"/>
                  </a:cubicBezTo>
                  <a:cubicBezTo>
                    <a:pt x="1009" y="335"/>
                    <a:pt x="1009" y="335"/>
                    <a:pt x="1009" y="335"/>
                  </a:cubicBezTo>
                  <a:cubicBezTo>
                    <a:pt x="1009" y="334"/>
                    <a:pt x="1009" y="334"/>
                    <a:pt x="1009" y="334"/>
                  </a:cubicBezTo>
                  <a:cubicBezTo>
                    <a:pt x="1009" y="333"/>
                    <a:pt x="1009" y="333"/>
                    <a:pt x="1009" y="333"/>
                  </a:cubicBezTo>
                  <a:cubicBezTo>
                    <a:pt x="1010" y="332"/>
                    <a:pt x="1010" y="332"/>
                    <a:pt x="1010" y="332"/>
                  </a:cubicBezTo>
                  <a:cubicBezTo>
                    <a:pt x="1010" y="331"/>
                    <a:pt x="1010" y="331"/>
                    <a:pt x="1010" y="331"/>
                  </a:cubicBezTo>
                  <a:cubicBezTo>
                    <a:pt x="1010" y="329"/>
                    <a:pt x="1010" y="329"/>
                    <a:pt x="1010" y="329"/>
                  </a:cubicBezTo>
                  <a:cubicBezTo>
                    <a:pt x="1011" y="328"/>
                    <a:pt x="1011" y="328"/>
                    <a:pt x="1011" y="328"/>
                  </a:cubicBezTo>
                  <a:cubicBezTo>
                    <a:pt x="1012" y="327"/>
                    <a:pt x="1012" y="327"/>
                    <a:pt x="1012" y="327"/>
                  </a:cubicBezTo>
                  <a:cubicBezTo>
                    <a:pt x="1012" y="327"/>
                    <a:pt x="1012" y="327"/>
                    <a:pt x="1012" y="327"/>
                  </a:cubicBezTo>
                  <a:cubicBezTo>
                    <a:pt x="1011" y="326"/>
                    <a:pt x="1011" y="326"/>
                    <a:pt x="1011" y="326"/>
                  </a:cubicBezTo>
                  <a:cubicBezTo>
                    <a:pt x="1010" y="325"/>
                    <a:pt x="1010" y="325"/>
                    <a:pt x="1010" y="325"/>
                  </a:cubicBezTo>
                  <a:cubicBezTo>
                    <a:pt x="1011" y="324"/>
                    <a:pt x="1011" y="324"/>
                    <a:pt x="1011" y="324"/>
                  </a:cubicBezTo>
                  <a:cubicBezTo>
                    <a:pt x="1012" y="324"/>
                    <a:pt x="1012" y="324"/>
                    <a:pt x="1012" y="324"/>
                  </a:cubicBezTo>
                  <a:cubicBezTo>
                    <a:pt x="1012" y="323"/>
                    <a:pt x="1012" y="323"/>
                    <a:pt x="1012" y="323"/>
                  </a:cubicBezTo>
                  <a:cubicBezTo>
                    <a:pt x="1011" y="322"/>
                    <a:pt x="1011" y="322"/>
                    <a:pt x="1011" y="322"/>
                  </a:cubicBezTo>
                  <a:cubicBezTo>
                    <a:pt x="1010" y="321"/>
                    <a:pt x="1010" y="321"/>
                    <a:pt x="1010" y="321"/>
                  </a:cubicBezTo>
                  <a:cubicBezTo>
                    <a:pt x="1010" y="319"/>
                    <a:pt x="1010" y="319"/>
                    <a:pt x="1010" y="319"/>
                  </a:cubicBezTo>
                  <a:cubicBezTo>
                    <a:pt x="1011" y="319"/>
                    <a:pt x="1011" y="319"/>
                    <a:pt x="1011" y="319"/>
                  </a:cubicBezTo>
                  <a:cubicBezTo>
                    <a:pt x="1011" y="318"/>
                    <a:pt x="1011" y="318"/>
                    <a:pt x="1011" y="318"/>
                  </a:cubicBezTo>
                  <a:cubicBezTo>
                    <a:pt x="1012" y="317"/>
                    <a:pt x="1012" y="317"/>
                    <a:pt x="1012" y="317"/>
                  </a:cubicBezTo>
                  <a:cubicBezTo>
                    <a:pt x="1014" y="315"/>
                    <a:pt x="1014" y="315"/>
                    <a:pt x="1014" y="315"/>
                  </a:cubicBezTo>
                  <a:cubicBezTo>
                    <a:pt x="1015" y="314"/>
                    <a:pt x="1015" y="314"/>
                    <a:pt x="1015" y="314"/>
                  </a:cubicBezTo>
                  <a:cubicBezTo>
                    <a:pt x="1016" y="315"/>
                    <a:pt x="1016" y="315"/>
                    <a:pt x="1016" y="315"/>
                  </a:cubicBezTo>
                  <a:cubicBezTo>
                    <a:pt x="1016" y="315"/>
                    <a:pt x="1016" y="315"/>
                    <a:pt x="1016" y="315"/>
                  </a:cubicBezTo>
                  <a:cubicBezTo>
                    <a:pt x="1017" y="314"/>
                    <a:pt x="1017" y="314"/>
                    <a:pt x="1017" y="314"/>
                  </a:cubicBezTo>
                  <a:cubicBezTo>
                    <a:pt x="1017" y="314"/>
                    <a:pt x="1017" y="314"/>
                    <a:pt x="1017" y="314"/>
                  </a:cubicBezTo>
                  <a:cubicBezTo>
                    <a:pt x="1019" y="312"/>
                    <a:pt x="1019" y="312"/>
                    <a:pt x="1019" y="312"/>
                  </a:cubicBezTo>
                  <a:cubicBezTo>
                    <a:pt x="1021" y="312"/>
                    <a:pt x="1021" y="312"/>
                    <a:pt x="1021" y="312"/>
                  </a:cubicBezTo>
                  <a:cubicBezTo>
                    <a:pt x="1021" y="310"/>
                    <a:pt x="1021" y="310"/>
                    <a:pt x="1021" y="310"/>
                  </a:cubicBezTo>
                  <a:cubicBezTo>
                    <a:pt x="1021" y="309"/>
                    <a:pt x="1021" y="309"/>
                    <a:pt x="1021" y="309"/>
                  </a:cubicBezTo>
                  <a:cubicBezTo>
                    <a:pt x="1021" y="308"/>
                    <a:pt x="1021" y="308"/>
                    <a:pt x="1021" y="308"/>
                  </a:cubicBezTo>
                  <a:cubicBezTo>
                    <a:pt x="1022" y="307"/>
                    <a:pt x="1022" y="307"/>
                    <a:pt x="1022" y="307"/>
                  </a:cubicBezTo>
                  <a:cubicBezTo>
                    <a:pt x="1023" y="306"/>
                    <a:pt x="1023" y="306"/>
                    <a:pt x="1023" y="306"/>
                  </a:cubicBezTo>
                  <a:cubicBezTo>
                    <a:pt x="1023" y="304"/>
                    <a:pt x="1023" y="304"/>
                    <a:pt x="1023" y="304"/>
                  </a:cubicBezTo>
                  <a:cubicBezTo>
                    <a:pt x="1023" y="304"/>
                    <a:pt x="1023" y="304"/>
                    <a:pt x="1023" y="304"/>
                  </a:cubicBezTo>
                  <a:cubicBezTo>
                    <a:pt x="1023" y="303"/>
                    <a:pt x="1023" y="303"/>
                    <a:pt x="1023" y="303"/>
                  </a:cubicBezTo>
                  <a:cubicBezTo>
                    <a:pt x="1025" y="302"/>
                    <a:pt x="1025" y="302"/>
                    <a:pt x="1025" y="302"/>
                  </a:cubicBezTo>
                  <a:cubicBezTo>
                    <a:pt x="1026" y="302"/>
                    <a:pt x="1026" y="302"/>
                    <a:pt x="1026" y="302"/>
                  </a:cubicBezTo>
                  <a:cubicBezTo>
                    <a:pt x="1027" y="302"/>
                    <a:pt x="1027" y="302"/>
                    <a:pt x="1027" y="302"/>
                  </a:cubicBezTo>
                  <a:cubicBezTo>
                    <a:pt x="1028" y="302"/>
                    <a:pt x="1028" y="302"/>
                    <a:pt x="1028" y="302"/>
                  </a:cubicBezTo>
                  <a:cubicBezTo>
                    <a:pt x="1027" y="302"/>
                    <a:pt x="1027" y="302"/>
                    <a:pt x="1027" y="302"/>
                  </a:cubicBezTo>
                  <a:cubicBezTo>
                    <a:pt x="1026" y="302"/>
                    <a:pt x="1026" y="302"/>
                    <a:pt x="1026" y="302"/>
                  </a:cubicBezTo>
                  <a:cubicBezTo>
                    <a:pt x="1025" y="303"/>
                    <a:pt x="1025" y="303"/>
                    <a:pt x="1025" y="303"/>
                  </a:cubicBezTo>
                  <a:cubicBezTo>
                    <a:pt x="1024" y="303"/>
                    <a:pt x="1024" y="303"/>
                    <a:pt x="1024" y="303"/>
                  </a:cubicBezTo>
                  <a:cubicBezTo>
                    <a:pt x="1024" y="304"/>
                    <a:pt x="1024" y="304"/>
                    <a:pt x="1024" y="304"/>
                  </a:cubicBezTo>
                  <a:cubicBezTo>
                    <a:pt x="1025" y="305"/>
                    <a:pt x="1025" y="305"/>
                    <a:pt x="1025" y="305"/>
                  </a:cubicBezTo>
                  <a:cubicBezTo>
                    <a:pt x="1024" y="306"/>
                    <a:pt x="1024" y="306"/>
                    <a:pt x="1024" y="306"/>
                  </a:cubicBezTo>
                  <a:cubicBezTo>
                    <a:pt x="1024" y="306"/>
                    <a:pt x="1024" y="306"/>
                    <a:pt x="1024" y="306"/>
                  </a:cubicBezTo>
                  <a:cubicBezTo>
                    <a:pt x="1023" y="307"/>
                    <a:pt x="1023" y="307"/>
                    <a:pt x="1023" y="307"/>
                  </a:cubicBezTo>
                  <a:cubicBezTo>
                    <a:pt x="1023" y="307"/>
                    <a:pt x="1023" y="307"/>
                    <a:pt x="1023" y="307"/>
                  </a:cubicBezTo>
                  <a:cubicBezTo>
                    <a:pt x="1022" y="308"/>
                    <a:pt x="1022" y="308"/>
                    <a:pt x="1022" y="308"/>
                  </a:cubicBezTo>
                  <a:cubicBezTo>
                    <a:pt x="1022" y="310"/>
                    <a:pt x="1022" y="310"/>
                    <a:pt x="1022" y="310"/>
                  </a:cubicBezTo>
                  <a:cubicBezTo>
                    <a:pt x="1023" y="310"/>
                    <a:pt x="1023" y="310"/>
                    <a:pt x="1023" y="310"/>
                  </a:cubicBezTo>
                  <a:cubicBezTo>
                    <a:pt x="1022" y="311"/>
                    <a:pt x="1022" y="311"/>
                    <a:pt x="1022" y="311"/>
                  </a:cubicBezTo>
                  <a:cubicBezTo>
                    <a:pt x="1021" y="312"/>
                    <a:pt x="1021" y="312"/>
                    <a:pt x="1021" y="312"/>
                  </a:cubicBezTo>
                  <a:cubicBezTo>
                    <a:pt x="1020" y="312"/>
                    <a:pt x="1020" y="312"/>
                    <a:pt x="1020" y="312"/>
                  </a:cubicBezTo>
                  <a:cubicBezTo>
                    <a:pt x="1019" y="312"/>
                    <a:pt x="1019" y="312"/>
                    <a:pt x="1019" y="312"/>
                  </a:cubicBezTo>
                  <a:cubicBezTo>
                    <a:pt x="1018" y="313"/>
                    <a:pt x="1018" y="313"/>
                    <a:pt x="1018" y="313"/>
                  </a:cubicBezTo>
                  <a:cubicBezTo>
                    <a:pt x="1018" y="314"/>
                    <a:pt x="1018" y="314"/>
                    <a:pt x="1018" y="314"/>
                  </a:cubicBezTo>
                  <a:cubicBezTo>
                    <a:pt x="1016" y="315"/>
                    <a:pt x="1016" y="315"/>
                    <a:pt x="1016" y="315"/>
                  </a:cubicBezTo>
                  <a:cubicBezTo>
                    <a:pt x="1015" y="316"/>
                    <a:pt x="1015" y="316"/>
                    <a:pt x="1015" y="316"/>
                  </a:cubicBezTo>
                  <a:cubicBezTo>
                    <a:pt x="1015" y="316"/>
                    <a:pt x="1015" y="316"/>
                    <a:pt x="1015" y="316"/>
                  </a:cubicBezTo>
                  <a:cubicBezTo>
                    <a:pt x="1014" y="316"/>
                    <a:pt x="1014" y="316"/>
                    <a:pt x="1014" y="316"/>
                  </a:cubicBezTo>
                  <a:cubicBezTo>
                    <a:pt x="1012" y="318"/>
                    <a:pt x="1012" y="318"/>
                    <a:pt x="1012" y="318"/>
                  </a:cubicBezTo>
                  <a:cubicBezTo>
                    <a:pt x="1012" y="318"/>
                    <a:pt x="1012" y="318"/>
                    <a:pt x="1012" y="318"/>
                  </a:cubicBezTo>
                  <a:cubicBezTo>
                    <a:pt x="1012" y="319"/>
                    <a:pt x="1012" y="319"/>
                    <a:pt x="1012" y="319"/>
                  </a:cubicBezTo>
                  <a:cubicBezTo>
                    <a:pt x="1011" y="320"/>
                    <a:pt x="1011" y="320"/>
                    <a:pt x="1011" y="320"/>
                  </a:cubicBezTo>
                  <a:cubicBezTo>
                    <a:pt x="1011" y="321"/>
                    <a:pt x="1011" y="321"/>
                    <a:pt x="1011" y="321"/>
                  </a:cubicBezTo>
                  <a:cubicBezTo>
                    <a:pt x="1012" y="321"/>
                    <a:pt x="1012" y="321"/>
                    <a:pt x="1012" y="321"/>
                  </a:cubicBezTo>
                  <a:cubicBezTo>
                    <a:pt x="1012" y="321"/>
                    <a:pt x="1012" y="321"/>
                    <a:pt x="1012" y="321"/>
                  </a:cubicBezTo>
                  <a:cubicBezTo>
                    <a:pt x="1013" y="322"/>
                    <a:pt x="1013" y="322"/>
                    <a:pt x="1013" y="322"/>
                  </a:cubicBezTo>
                  <a:cubicBezTo>
                    <a:pt x="1013" y="323"/>
                    <a:pt x="1013" y="323"/>
                    <a:pt x="1013" y="323"/>
                  </a:cubicBezTo>
                  <a:cubicBezTo>
                    <a:pt x="1013" y="323"/>
                    <a:pt x="1013" y="323"/>
                    <a:pt x="1013" y="323"/>
                  </a:cubicBezTo>
                  <a:cubicBezTo>
                    <a:pt x="1013" y="324"/>
                    <a:pt x="1013" y="324"/>
                    <a:pt x="1013" y="324"/>
                  </a:cubicBezTo>
                  <a:cubicBezTo>
                    <a:pt x="1012" y="324"/>
                    <a:pt x="1012" y="324"/>
                    <a:pt x="1012" y="324"/>
                  </a:cubicBezTo>
                  <a:cubicBezTo>
                    <a:pt x="1011" y="325"/>
                    <a:pt x="1011" y="325"/>
                    <a:pt x="1011" y="325"/>
                  </a:cubicBezTo>
                  <a:cubicBezTo>
                    <a:pt x="1011" y="325"/>
                    <a:pt x="1011" y="325"/>
                    <a:pt x="1011" y="325"/>
                  </a:cubicBezTo>
                  <a:cubicBezTo>
                    <a:pt x="1012" y="326"/>
                    <a:pt x="1012" y="326"/>
                    <a:pt x="1012" y="326"/>
                  </a:cubicBezTo>
                  <a:cubicBezTo>
                    <a:pt x="1012" y="326"/>
                    <a:pt x="1012" y="326"/>
                    <a:pt x="1012" y="326"/>
                  </a:cubicBezTo>
                  <a:cubicBezTo>
                    <a:pt x="1013" y="327"/>
                    <a:pt x="1013" y="327"/>
                    <a:pt x="1013" y="327"/>
                  </a:cubicBezTo>
                  <a:cubicBezTo>
                    <a:pt x="1013" y="327"/>
                    <a:pt x="1013" y="327"/>
                    <a:pt x="1013" y="327"/>
                  </a:cubicBezTo>
                  <a:cubicBezTo>
                    <a:pt x="1012" y="328"/>
                    <a:pt x="1012" y="328"/>
                    <a:pt x="1012" y="328"/>
                  </a:cubicBezTo>
                  <a:cubicBezTo>
                    <a:pt x="1013" y="328"/>
                    <a:pt x="1013" y="328"/>
                    <a:pt x="1013" y="328"/>
                  </a:cubicBezTo>
                  <a:cubicBezTo>
                    <a:pt x="1012" y="328"/>
                    <a:pt x="1012" y="328"/>
                    <a:pt x="1012" y="328"/>
                  </a:cubicBezTo>
                  <a:cubicBezTo>
                    <a:pt x="1011" y="329"/>
                    <a:pt x="1011" y="329"/>
                    <a:pt x="1011" y="329"/>
                  </a:cubicBezTo>
                  <a:cubicBezTo>
                    <a:pt x="1011" y="330"/>
                    <a:pt x="1011" y="330"/>
                    <a:pt x="1011" y="330"/>
                  </a:cubicBezTo>
                  <a:cubicBezTo>
                    <a:pt x="1011" y="331"/>
                    <a:pt x="1011" y="331"/>
                    <a:pt x="1011" y="331"/>
                  </a:cubicBezTo>
                  <a:cubicBezTo>
                    <a:pt x="1010" y="333"/>
                    <a:pt x="1010" y="333"/>
                    <a:pt x="1010" y="333"/>
                  </a:cubicBezTo>
                  <a:cubicBezTo>
                    <a:pt x="1010" y="335"/>
                    <a:pt x="1010" y="335"/>
                    <a:pt x="1010" y="335"/>
                  </a:cubicBezTo>
                  <a:cubicBezTo>
                    <a:pt x="1010" y="335"/>
                    <a:pt x="1010" y="335"/>
                    <a:pt x="1010" y="335"/>
                  </a:cubicBezTo>
                  <a:cubicBezTo>
                    <a:pt x="1009" y="337"/>
                    <a:pt x="1009" y="337"/>
                    <a:pt x="1009" y="337"/>
                  </a:cubicBezTo>
                  <a:cubicBezTo>
                    <a:pt x="1008" y="338"/>
                    <a:pt x="1008" y="338"/>
                    <a:pt x="1008" y="338"/>
                  </a:cubicBezTo>
                  <a:cubicBezTo>
                    <a:pt x="1008" y="339"/>
                    <a:pt x="1008" y="339"/>
                    <a:pt x="1008" y="339"/>
                  </a:cubicBezTo>
                  <a:cubicBezTo>
                    <a:pt x="1008" y="339"/>
                    <a:pt x="1008" y="339"/>
                    <a:pt x="1008" y="339"/>
                  </a:cubicBezTo>
                  <a:cubicBezTo>
                    <a:pt x="1009" y="340"/>
                    <a:pt x="1009" y="340"/>
                    <a:pt x="1009" y="340"/>
                  </a:cubicBezTo>
                  <a:cubicBezTo>
                    <a:pt x="1008" y="340"/>
                    <a:pt x="1008" y="340"/>
                    <a:pt x="1008" y="340"/>
                  </a:cubicBezTo>
                  <a:cubicBezTo>
                    <a:pt x="1008" y="340"/>
                    <a:pt x="1008" y="340"/>
                    <a:pt x="1008" y="340"/>
                  </a:cubicBezTo>
                  <a:cubicBezTo>
                    <a:pt x="1007" y="340"/>
                    <a:pt x="1007" y="340"/>
                    <a:pt x="1007" y="340"/>
                  </a:cubicBezTo>
                  <a:cubicBezTo>
                    <a:pt x="1006" y="341"/>
                    <a:pt x="1006" y="341"/>
                    <a:pt x="1006" y="341"/>
                  </a:cubicBezTo>
                  <a:cubicBezTo>
                    <a:pt x="1006" y="341"/>
                    <a:pt x="1006" y="341"/>
                    <a:pt x="1006" y="341"/>
                  </a:cubicBezTo>
                  <a:cubicBezTo>
                    <a:pt x="1006" y="341"/>
                    <a:pt x="1006" y="341"/>
                    <a:pt x="1006" y="341"/>
                  </a:cubicBezTo>
                  <a:cubicBezTo>
                    <a:pt x="1006" y="341"/>
                    <a:pt x="1006" y="341"/>
                    <a:pt x="1006" y="341"/>
                  </a:cubicBezTo>
                  <a:close/>
                  <a:moveTo>
                    <a:pt x="1155" y="396"/>
                  </a:moveTo>
                  <a:cubicBezTo>
                    <a:pt x="1156" y="396"/>
                    <a:pt x="1156" y="396"/>
                    <a:pt x="1156" y="396"/>
                  </a:cubicBezTo>
                  <a:cubicBezTo>
                    <a:pt x="1156" y="395"/>
                    <a:pt x="1156" y="395"/>
                    <a:pt x="1156" y="395"/>
                  </a:cubicBezTo>
                  <a:cubicBezTo>
                    <a:pt x="1156" y="394"/>
                    <a:pt x="1156" y="394"/>
                    <a:pt x="1156" y="394"/>
                  </a:cubicBezTo>
                  <a:cubicBezTo>
                    <a:pt x="1157" y="395"/>
                    <a:pt x="1157" y="395"/>
                    <a:pt x="1157" y="395"/>
                  </a:cubicBezTo>
                  <a:cubicBezTo>
                    <a:pt x="1159" y="396"/>
                    <a:pt x="1159" y="396"/>
                    <a:pt x="1159" y="396"/>
                  </a:cubicBezTo>
                  <a:cubicBezTo>
                    <a:pt x="1161" y="397"/>
                    <a:pt x="1161" y="397"/>
                    <a:pt x="1161" y="397"/>
                  </a:cubicBezTo>
                  <a:cubicBezTo>
                    <a:pt x="1161" y="398"/>
                    <a:pt x="1161" y="398"/>
                    <a:pt x="1161" y="398"/>
                  </a:cubicBezTo>
                  <a:cubicBezTo>
                    <a:pt x="1159" y="397"/>
                    <a:pt x="1159" y="397"/>
                    <a:pt x="1159" y="397"/>
                  </a:cubicBezTo>
                  <a:cubicBezTo>
                    <a:pt x="1157" y="397"/>
                    <a:pt x="1157" y="397"/>
                    <a:pt x="1157" y="397"/>
                  </a:cubicBezTo>
                  <a:cubicBezTo>
                    <a:pt x="1156" y="396"/>
                    <a:pt x="1156" y="396"/>
                    <a:pt x="1156" y="396"/>
                  </a:cubicBezTo>
                  <a:cubicBezTo>
                    <a:pt x="1155" y="396"/>
                    <a:pt x="1155" y="396"/>
                    <a:pt x="1155" y="396"/>
                  </a:cubicBezTo>
                  <a:close/>
                  <a:moveTo>
                    <a:pt x="1144" y="400"/>
                  </a:moveTo>
                  <a:cubicBezTo>
                    <a:pt x="1145" y="398"/>
                    <a:pt x="1145" y="398"/>
                    <a:pt x="1145" y="398"/>
                  </a:cubicBezTo>
                  <a:cubicBezTo>
                    <a:pt x="1147" y="398"/>
                    <a:pt x="1147" y="398"/>
                    <a:pt x="1147" y="398"/>
                  </a:cubicBezTo>
                  <a:cubicBezTo>
                    <a:pt x="1149" y="398"/>
                    <a:pt x="1149" y="398"/>
                    <a:pt x="1149" y="398"/>
                  </a:cubicBezTo>
                  <a:cubicBezTo>
                    <a:pt x="1150" y="397"/>
                    <a:pt x="1150" y="397"/>
                    <a:pt x="1150" y="397"/>
                  </a:cubicBezTo>
                  <a:cubicBezTo>
                    <a:pt x="1152" y="397"/>
                    <a:pt x="1152" y="397"/>
                    <a:pt x="1152" y="397"/>
                  </a:cubicBezTo>
                  <a:cubicBezTo>
                    <a:pt x="1153" y="396"/>
                    <a:pt x="1153" y="396"/>
                    <a:pt x="1153" y="396"/>
                  </a:cubicBezTo>
                  <a:cubicBezTo>
                    <a:pt x="1154" y="396"/>
                    <a:pt x="1154" y="396"/>
                    <a:pt x="1154" y="396"/>
                  </a:cubicBezTo>
                  <a:cubicBezTo>
                    <a:pt x="1155" y="398"/>
                    <a:pt x="1155" y="398"/>
                    <a:pt x="1155" y="398"/>
                  </a:cubicBezTo>
                  <a:cubicBezTo>
                    <a:pt x="1153" y="398"/>
                    <a:pt x="1153" y="398"/>
                    <a:pt x="1153" y="398"/>
                  </a:cubicBezTo>
                  <a:cubicBezTo>
                    <a:pt x="1152" y="398"/>
                    <a:pt x="1152" y="398"/>
                    <a:pt x="1152" y="398"/>
                  </a:cubicBezTo>
                  <a:cubicBezTo>
                    <a:pt x="1152" y="399"/>
                    <a:pt x="1152" y="399"/>
                    <a:pt x="1152" y="399"/>
                  </a:cubicBezTo>
                  <a:cubicBezTo>
                    <a:pt x="1153" y="400"/>
                    <a:pt x="1153" y="400"/>
                    <a:pt x="1153" y="400"/>
                  </a:cubicBezTo>
                  <a:cubicBezTo>
                    <a:pt x="1152" y="400"/>
                    <a:pt x="1152" y="400"/>
                    <a:pt x="1152" y="400"/>
                  </a:cubicBezTo>
                  <a:cubicBezTo>
                    <a:pt x="1151" y="400"/>
                    <a:pt x="1151" y="400"/>
                    <a:pt x="1151" y="400"/>
                  </a:cubicBezTo>
                  <a:cubicBezTo>
                    <a:pt x="1150" y="399"/>
                    <a:pt x="1150" y="399"/>
                    <a:pt x="1150" y="399"/>
                  </a:cubicBezTo>
                  <a:cubicBezTo>
                    <a:pt x="1147" y="399"/>
                    <a:pt x="1147" y="399"/>
                    <a:pt x="1147" y="399"/>
                  </a:cubicBezTo>
                  <a:cubicBezTo>
                    <a:pt x="1146" y="399"/>
                    <a:pt x="1146" y="399"/>
                    <a:pt x="1146" y="399"/>
                  </a:cubicBezTo>
                  <a:cubicBezTo>
                    <a:pt x="1144" y="400"/>
                    <a:pt x="1144" y="400"/>
                    <a:pt x="1144" y="400"/>
                  </a:cubicBezTo>
                  <a:close/>
                  <a:moveTo>
                    <a:pt x="1020" y="410"/>
                  </a:moveTo>
                  <a:cubicBezTo>
                    <a:pt x="1020" y="409"/>
                    <a:pt x="1020" y="409"/>
                    <a:pt x="1020" y="409"/>
                  </a:cubicBezTo>
                  <a:cubicBezTo>
                    <a:pt x="1019" y="408"/>
                    <a:pt x="1019" y="408"/>
                    <a:pt x="1019" y="408"/>
                  </a:cubicBezTo>
                  <a:cubicBezTo>
                    <a:pt x="1018" y="407"/>
                    <a:pt x="1018" y="407"/>
                    <a:pt x="1018" y="407"/>
                  </a:cubicBezTo>
                  <a:cubicBezTo>
                    <a:pt x="1018" y="406"/>
                    <a:pt x="1018" y="406"/>
                    <a:pt x="1018" y="406"/>
                  </a:cubicBezTo>
                  <a:cubicBezTo>
                    <a:pt x="1018" y="406"/>
                    <a:pt x="1018" y="406"/>
                    <a:pt x="1018" y="406"/>
                  </a:cubicBezTo>
                  <a:cubicBezTo>
                    <a:pt x="1019" y="406"/>
                    <a:pt x="1019" y="406"/>
                    <a:pt x="1019" y="406"/>
                  </a:cubicBezTo>
                  <a:cubicBezTo>
                    <a:pt x="1020" y="407"/>
                    <a:pt x="1020" y="407"/>
                    <a:pt x="1020" y="407"/>
                  </a:cubicBezTo>
                  <a:cubicBezTo>
                    <a:pt x="1021" y="407"/>
                    <a:pt x="1021" y="407"/>
                    <a:pt x="1021" y="407"/>
                  </a:cubicBezTo>
                  <a:cubicBezTo>
                    <a:pt x="1022" y="409"/>
                    <a:pt x="1022" y="409"/>
                    <a:pt x="1022" y="409"/>
                  </a:cubicBezTo>
                  <a:cubicBezTo>
                    <a:pt x="1022" y="410"/>
                    <a:pt x="1022" y="410"/>
                    <a:pt x="1022" y="410"/>
                  </a:cubicBezTo>
                  <a:cubicBezTo>
                    <a:pt x="1021" y="410"/>
                    <a:pt x="1021" y="410"/>
                    <a:pt x="1021" y="410"/>
                  </a:cubicBezTo>
                  <a:cubicBezTo>
                    <a:pt x="1020" y="410"/>
                    <a:pt x="1020" y="410"/>
                    <a:pt x="1020" y="410"/>
                  </a:cubicBezTo>
                  <a:close/>
                  <a:moveTo>
                    <a:pt x="978" y="371"/>
                  </a:moveTo>
                  <a:cubicBezTo>
                    <a:pt x="981" y="371"/>
                    <a:pt x="981" y="371"/>
                    <a:pt x="981" y="371"/>
                  </a:cubicBezTo>
                  <a:cubicBezTo>
                    <a:pt x="982" y="371"/>
                    <a:pt x="982" y="371"/>
                    <a:pt x="982" y="371"/>
                  </a:cubicBezTo>
                  <a:cubicBezTo>
                    <a:pt x="984" y="369"/>
                    <a:pt x="984" y="369"/>
                    <a:pt x="984" y="369"/>
                  </a:cubicBezTo>
                  <a:cubicBezTo>
                    <a:pt x="984" y="370"/>
                    <a:pt x="984" y="370"/>
                    <a:pt x="984" y="370"/>
                  </a:cubicBezTo>
                  <a:cubicBezTo>
                    <a:pt x="983" y="371"/>
                    <a:pt x="983" y="371"/>
                    <a:pt x="983" y="371"/>
                  </a:cubicBezTo>
                  <a:cubicBezTo>
                    <a:pt x="982" y="372"/>
                    <a:pt x="982" y="372"/>
                    <a:pt x="982" y="372"/>
                  </a:cubicBezTo>
                  <a:cubicBezTo>
                    <a:pt x="981" y="372"/>
                    <a:pt x="981" y="372"/>
                    <a:pt x="981" y="372"/>
                  </a:cubicBezTo>
                  <a:cubicBezTo>
                    <a:pt x="981" y="373"/>
                    <a:pt x="981" y="373"/>
                    <a:pt x="981" y="373"/>
                  </a:cubicBezTo>
                  <a:cubicBezTo>
                    <a:pt x="980" y="373"/>
                    <a:pt x="980" y="373"/>
                    <a:pt x="980" y="373"/>
                  </a:cubicBezTo>
                  <a:cubicBezTo>
                    <a:pt x="980" y="372"/>
                    <a:pt x="980" y="372"/>
                    <a:pt x="980" y="372"/>
                  </a:cubicBezTo>
                  <a:cubicBezTo>
                    <a:pt x="978" y="371"/>
                    <a:pt x="978" y="371"/>
                    <a:pt x="978" y="371"/>
                  </a:cubicBezTo>
                  <a:close/>
                  <a:moveTo>
                    <a:pt x="993" y="351"/>
                  </a:moveTo>
                  <a:cubicBezTo>
                    <a:pt x="994" y="349"/>
                    <a:pt x="994" y="349"/>
                    <a:pt x="994" y="349"/>
                  </a:cubicBezTo>
                  <a:cubicBezTo>
                    <a:pt x="995" y="348"/>
                    <a:pt x="995" y="348"/>
                    <a:pt x="995" y="348"/>
                  </a:cubicBezTo>
                  <a:cubicBezTo>
                    <a:pt x="994" y="347"/>
                    <a:pt x="994" y="347"/>
                    <a:pt x="994" y="347"/>
                  </a:cubicBezTo>
                  <a:cubicBezTo>
                    <a:pt x="995" y="346"/>
                    <a:pt x="995" y="346"/>
                    <a:pt x="995" y="346"/>
                  </a:cubicBezTo>
                  <a:cubicBezTo>
                    <a:pt x="995" y="347"/>
                    <a:pt x="995" y="347"/>
                    <a:pt x="995" y="347"/>
                  </a:cubicBezTo>
                  <a:cubicBezTo>
                    <a:pt x="995" y="348"/>
                    <a:pt x="995" y="348"/>
                    <a:pt x="995" y="348"/>
                  </a:cubicBezTo>
                  <a:cubicBezTo>
                    <a:pt x="996" y="349"/>
                    <a:pt x="996" y="349"/>
                    <a:pt x="996" y="349"/>
                  </a:cubicBezTo>
                  <a:cubicBezTo>
                    <a:pt x="997" y="349"/>
                    <a:pt x="997" y="349"/>
                    <a:pt x="997" y="349"/>
                  </a:cubicBezTo>
                  <a:cubicBezTo>
                    <a:pt x="997" y="348"/>
                    <a:pt x="997" y="348"/>
                    <a:pt x="997" y="348"/>
                  </a:cubicBezTo>
                  <a:cubicBezTo>
                    <a:pt x="997" y="347"/>
                    <a:pt x="997" y="347"/>
                    <a:pt x="997" y="347"/>
                  </a:cubicBezTo>
                  <a:cubicBezTo>
                    <a:pt x="997" y="346"/>
                    <a:pt x="997" y="346"/>
                    <a:pt x="997" y="346"/>
                  </a:cubicBezTo>
                  <a:cubicBezTo>
                    <a:pt x="997" y="345"/>
                    <a:pt x="997" y="345"/>
                    <a:pt x="997" y="345"/>
                  </a:cubicBezTo>
                  <a:cubicBezTo>
                    <a:pt x="998" y="345"/>
                    <a:pt x="998" y="345"/>
                    <a:pt x="998" y="345"/>
                  </a:cubicBezTo>
                  <a:cubicBezTo>
                    <a:pt x="998" y="344"/>
                    <a:pt x="998" y="344"/>
                    <a:pt x="998" y="344"/>
                  </a:cubicBezTo>
                  <a:cubicBezTo>
                    <a:pt x="998" y="343"/>
                    <a:pt x="998" y="343"/>
                    <a:pt x="998" y="343"/>
                  </a:cubicBezTo>
                  <a:cubicBezTo>
                    <a:pt x="998" y="342"/>
                    <a:pt x="998" y="342"/>
                    <a:pt x="998" y="342"/>
                  </a:cubicBezTo>
                  <a:cubicBezTo>
                    <a:pt x="999" y="342"/>
                    <a:pt x="999" y="342"/>
                    <a:pt x="999" y="342"/>
                  </a:cubicBezTo>
                  <a:cubicBezTo>
                    <a:pt x="999" y="342"/>
                    <a:pt x="999" y="342"/>
                    <a:pt x="999" y="342"/>
                  </a:cubicBezTo>
                  <a:cubicBezTo>
                    <a:pt x="1000" y="340"/>
                    <a:pt x="1000" y="340"/>
                    <a:pt x="1000" y="340"/>
                  </a:cubicBezTo>
                  <a:cubicBezTo>
                    <a:pt x="1000" y="339"/>
                    <a:pt x="1000" y="339"/>
                    <a:pt x="1000" y="339"/>
                  </a:cubicBezTo>
                  <a:cubicBezTo>
                    <a:pt x="1001" y="339"/>
                    <a:pt x="1001" y="339"/>
                    <a:pt x="1001" y="339"/>
                  </a:cubicBezTo>
                  <a:cubicBezTo>
                    <a:pt x="1002" y="338"/>
                    <a:pt x="1002" y="338"/>
                    <a:pt x="1002" y="338"/>
                  </a:cubicBezTo>
                  <a:cubicBezTo>
                    <a:pt x="1002" y="337"/>
                    <a:pt x="1002" y="337"/>
                    <a:pt x="1002" y="337"/>
                  </a:cubicBezTo>
                  <a:cubicBezTo>
                    <a:pt x="1002" y="337"/>
                    <a:pt x="1002" y="337"/>
                    <a:pt x="1002" y="337"/>
                  </a:cubicBezTo>
                  <a:cubicBezTo>
                    <a:pt x="1003" y="338"/>
                    <a:pt x="1003" y="338"/>
                    <a:pt x="1003" y="338"/>
                  </a:cubicBezTo>
                  <a:cubicBezTo>
                    <a:pt x="1002" y="340"/>
                    <a:pt x="1002" y="340"/>
                    <a:pt x="1002" y="340"/>
                  </a:cubicBezTo>
                  <a:cubicBezTo>
                    <a:pt x="1001" y="340"/>
                    <a:pt x="1001" y="340"/>
                    <a:pt x="1001" y="340"/>
                  </a:cubicBezTo>
                  <a:cubicBezTo>
                    <a:pt x="1000" y="341"/>
                    <a:pt x="1000" y="341"/>
                    <a:pt x="1000" y="341"/>
                  </a:cubicBezTo>
                  <a:cubicBezTo>
                    <a:pt x="1001" y="341"/>
                    <a:pt x="1001" y="341"/>
                    <a:pt x="1001" y="341"/>
                  </a:cubicBezTo>
                  <a:cubicBezTo>
                    <a:pt x="1002" y="341"/>
                    <a:pt x="1002" y="341"/>
                    <a:pt x="1002" y="341"/>
                  </a:cubicBezTo>
                  <a:cubicBezTo>
                    <a:pt x="1001" y="342"/>
                    <a:pt x="1001" y="342"/>
                    <a:pt x="1001" y="342"/>
                  </a:cubicBezTo>
                  <a:cubicBezTo>
                    <a:pt x="1000" y="343"/>
                    <a:pt x="1000" y="343"/>
                    <a:pt x="1000" y="343"/>
                  </a:cubicBezTo>
                  <a:cubicBezTo>
                    <a:pt x="1000" y="344"/>
                    <a:pt x="1000" y="344"/>
                    <a:pt x="1000" y="344"/>
                  </a:cubicBezTo>
                  <a:cubicBezTo>
                    <a:pt x="999" y="345"/>
                    <a:pt x="999" y="345"/>
                    <a:pt x="999" y="345"/>
                  </a:cubicBezTo>
                  <a:cubicBezTo>
                    <a:pt x="999" y="346"/>
                    <a:pt x="999" y="346"/>
                    <a:pt x="999" y="346"/>
                  </a:cubicBezTo>
                  <a:cubicBezTo>
                    <a:pt x="1000" y="347"/>
                    <a:pt x="1000" y="347"/>
                    <a:pt x="1000" y="347"/>
                  </a:cubicBezTo>
                  <a:cubicBezTo>
                    <a:pt x="999" y="347"/>
                    <a:pt x="999" y="347"/>
                    <a:pt x="999" y="347"/>
                  </a:cubicBezTo>
                  <a:cubicBezTo>
                    <a:pt x="999" y="348"/>
                    <a:pt x="999" y="348"/>
                    <a:pt x="999" y="348"/>
                  </a:cubicBezTo>
                  <a:cubicBezTo>
                    <a:pt x="999" y="349"/>
                    <a:pt x="999" y="349"/>
                    <a:pt x="999" y="349"/>
                  </a:cubicBezTo>
                  <a:cubicBezTo>
                    <a:pt x="999" y="349"/>
                    <a:pt x="999" y="349"/>
                    <a:pt x="999" y="349"/>
                  </a:cubicBezTo>
                  <a:cubicBezTo>
                    <a:pt x="999" y="351"/>
                    <a:pt x="999" y="351"/>
                    <a:pt x="999" y="351"/>
                  </a:cubicBezTo>
                  <a:cubicBezTo>
                    <a:pt x="999" y="350"/>
                    <a:pt x="999" y="350"/>
                    <a:pt x="999" y="350"/>
                  </a:cubicBezTo>
                  <a:cubicBezTo>
                    <a:pt x="998" y="350"/>
                    <a:pt x="998" y="350"/>
                    <a:pt x="998" y="350"/>
                  </a:cubicBezTo>
                  <a:cubicBezTo>
                    <a:pt x="997" y="350"/>
                    <a:pt x="997" y="350"/>
                    <a:pt x="997" y="350"/>
                  </a:cubicBezTo>
                  <a:cubicBezTo>
                    <a:pt x="996" y="350"/>
                    <a:pt x="996" y="350"/>
                    <a:pt x="996" y="350"/>
                  </a:cubicBezTo>
                  <a:cubicBezTo>
                    <a:pt x="994" y="350"/>
                    <a:pt x="994" y="350"/>
                    <a:pt x="994" y="350"/>
                  </a:cubicBezTo>
                  <a:cubicBezTo>
                    <a:pt x="993" y="351"/>
                    <a:pt x="993" y="351"/>
                    <a:pt x="993" y="351"/>
                  </a:cubicBezTo>
                  <a:close/>
                  <a:moveTo>
                    <a:pt x="924" y="330"/>
                  </a:moveTo>
                  <a:cubicBezTo>
                    <a:pt x="923" y="328"/>
                    <a:pt x="923" y="328"/>
                    <a:pt x="923" y="328"/>
                  </a:cubicBezTo>
                  <a:cubicBezTo>
                    <a:pt x="922" y="328"/>
                    <a:pt x="922" y="328"/>
                    <a:pt x="922" y="328"/>
                  </a:cubicBezTo>
                  <a:cubicBezTo>
                    <a:pt x="922" y="327"/>
                    <a:pt x="922" y="327"/>
                    <a:pt x="922" y="327"/>
                  </a:cubicBezTo>
                  <a:cubicBezTo>
                    <a:pt x="923" y="326"/>
                    <a:pt x="923" y="326"/>
                    <a:pt x="923" y="326"/>
                  </a:cubicBezTo>
                  <a:cubicBezTo>
                    <a:pt x="922" y="325"/>
                    <a:pt x="922" y="325"/>
                    <a:pt x="922" y="325"/>
                  </a:cubicBezTo>
                  <a:cubicBezTo>
                    <a:pt x="923" y="325"/>
                    <a:pt x="923" y="325"/>
                    <a:pt x="923" y="325"/>
                  </a:cubicBezTo>
                  <a:cubicBezTo>
                    <a:pt x="923" y="324"/>
                    <a:pt x="923" y="324"/>
                    <a:pt x="923" y="324"/>
                  </a:cubicBezTo>
                  <a:cubicBezTo>
                    <a:pt x="921" y="323"/>
                    <a:pt x="921" y="323"/>
                    <a:pt x="921" y="323"/>
                  </a:cubicBezTo>
                  <a:cubicBezTo>
                    <a:pt x="921" y="322"/>
                    <a:pt x="921" y="322"/>
                    <a:pt x="921" y="322"/>
                  </a:cubicBezTo>
                  <a:cubicBezTo>
                    <a:pt x="922" y="322"/>
                    <a:pt x="922" y="322"/>
                    <a:pt x="922" y="322"/>
                  </a:cubicBezTo>
                  <a:cubicBezTo>
                    <a:pt x="923" y="323"/>
                    <a:pt x="923" y="323"/>
                    <a:pt x="923" y="323"/>
                  </a:cubicBezTo>
                  <a:cubicBezTo>
                    <a:pt x="923" y="323"/>
                    <a:pt x="923" y="323"/>
                    <a:pt x="923" y="323"/>
                  </a:cubicBezTo>
                  <a:cubicBezTo>
                    <a:pt x="924" y="321"/>
                    <a:pt x="924" y="321"/>
                    <a:pt x="924" y="321"/>
                  </a:cubicBezTo>
                  <a:cubicBezTo>
                    <a:pt x="924" y="322"/>
                    <a:pt x="924" y="322"/>
                    <a:pt x="924" y="322"/>
                  </a:cubicBezTo>
                  <a:cubicBezTo>
                    <a:pt x="924" y="323"/>
                    <a:pt x="924" y="323"/>
                    <a:pt x="924" y="323"/>
                  </a:cubicBezTo>
                  <a:cubicBezTo>
                    <a:pt x="924" y="325"/>
                    <a:pt x="924" y="325"/>
                    <a:pt x="924" y="325"/>
                  </a:cubicBezTo>
                  <a:cubicBezTo>
                    <a:pt x="924" y="326"/>
                    <a:pt x="924" y="326"/>
                    <a:pt x="924" y="326"/>
                  </a:cubicBezTo>
                  <a:cubicBezTo>
                    <a:pt x="924" y="328"/>
                    <a:pt x="924" y="328"/>
                    <a:pt x="924" y="328"/>
                  </a:cubicBezTo>
                  <a:cubicBezTo>
                    <a:pt x="924" y="329"/>
                    <a:pt x="924" y="329"/>
                    <a:pt x="924" y="329"/>
                  </a:cubicBezTo>
                  <a:cubicBezTo>
                    <a:pt x="924" y="330"/>
                    <a:pt x="924" y="330"/>
                    <a:pt x="924" y="330"/>
                  </a:cubicBezTo>
                  <a:close/>
                  <a:moveTo>
                    <a:pt x="949" y="344"/>
                  </a:moveTo>
                  <a:cubicBezTo>
                    <a:pt x="947" y="344"/>
                    <a:pt x="947" y="344"/>
                    <a:pt x="947" y="344"/>
                  </a:cubicBezTo>
                  <a:cubicBezTo>
                    <a:pt x="946" y="343"/>
                    <a:pt x="946" y="343"/>
                    <a:pt x="946" y="343"/>
                  </a:cubicBezTo>
                  <a:cubicBezTo>
                    <a:pt x="945" y="342"/>
                    <a:pt x="945" y="342"/>
                    <a:pt x="945" y="342"/>
                  </a:cubicBezTo>
                  <a:cubicBezTo>
                    <a:pt x="943" y="342"/>
                    <a:pt x="943" y="342"/>
                    <a:pt x="943" y="342"/>
                  </a:cubicBezTo>
                  <a:cubicBezTo>
                    <a:pt x="941" y="341"/>
                    <a:pt x="941" y="341"/>
                    <a:pt x="941" y="341"/>
                  </a:cubicBezTo>
                  <a:cubicBezTo>
                    <a:pt x="941" y="340"/>
                    <a:pt x="941" y="340"/>
                    <a:pt x="941" y="340"/>
                  </a:cubicBezTo>
                  <a:cubicBezTo>
                    <a:pt x="940" y="340"/>
                    <a:pt x="940" y="340"/>
                    <a:pt x="940" y="340"/>
                  </a:cubicBezTo>
                  <a:cubicBezTo>
                    <a:pt x="939" y="340"/>
                    <a:pt x="939" y="340"/>
                    <a:pt x="939" y="340"/>
                  </a:cubicBezTo>
                  <a:cubicBezTo>
                    <a:pt x="939" y="341"/>
                    <a:pt x="939" y="341"/>
                    <a:pt x="939" y="341"/>
                  </a:cubicBezTo>
                  <a:cubicBezTo>
                    <a:pt x="938" y="341"/>
                    <a:pt x="938" y="341"/>
                    <a:pt x="938" y="341"/>
                  </a:cubicBezTo>
                  <a:cubicBezTo>
                    <a:pt x="938" y="340"/>
                    <a:pt x="938" y="340"/>
                    <a:pt x="938" y="340"/>
                  </a:cubicBezTo>
                  <a:cubicBezTo>
                    <a:pt x="937" y="340"/>
                    <a:pt x="937" y="340"/>
                    <a:pt x="937" y="340"/>
                  </a:cubicBezTo>
                  <a:cubicBezTo>
                    <a:pt x="936" y="340"/>
                    <a:pt x="936" y="340"/>
                    <a:pt x="936" y="340"/>
                  </a:cubicBezTo>
                  <a:cubicBezTo>
                    <a:pt x="934" y="338"/>
                    <a:pt x="934" y="338"/>
                    <a:pt x="934" y="338"/>
                  </a:cubicBezTo>
                  <a:cubicBezTo>
                    <a:pt x="932" y="338"/>
                    <a:pt x="932" y="338"/>
                    <a:pt x="932" y="338"/>
                  </a:cubicBezTo>
                  <a:cubicBezTo>
                    <a:pt x="930" y="337"/>
                    <a:pt x="930" y="337"/>
                    <a:pt x="930" y="337"/>
                  </a:cubicBezTo>
                  <a:cubicBezTo>
                    <a:pt x="930" y="337"/>
                    <a:pt x="930" y="337"/>
                    <a:pt x="930" y="337"/>
                  </a:cubicBezTo>
                  <a:cubicBezTo>
                    <a:pt x="931" y="336"/>
                    <a:pt x="931" y="336"/>
                    <a:pt x="931" y="336"/>
                  </a:cubicBezTo>
                  <a:cubicBezTo>
                    <a:pt x="931" y="337"/>
                    <a:pt x="931" y="337"/>
                    <a:pt x="931" y="337"/>
                  </a:cubicBezTo>
                  <a:cubicBezTo>
                    <a:pt x="932" y="337"/>
                    <a:pt x="932" y="337"/>
                    <a:pt x="932" y="337"/>
                  </a:cubicBezTo>
                  <a:cubicBezTo>
                    <a:pt x="933" y="337"/>
                    <a:pt x="933" y="337"/>
                    <a:pt x="933" y="337"/>
                  </a:cubicBezTo>
                  <a:cubicBezTo>
                    <a:pt x="934" y="338"/>
                    <a:pt x="934" y="338"/>
                    <a:pt x="934" y="338"/>
                  </a:cubicBezTo>
                  <a:cubicBezTo>
                    <a:pt x="936" y="338"/>
                    <a:pt x="936" y="338"/>
                    <a:pt x="936" y="338"/>
                  </a:cubicBezTo>
                  <a:cubicBezTo>
                    <a:pt x="937" y="338"/>
                    <a:pt x="937" y="338"/>
                    <a:pt x="937" y="338"/>
                  </a:cubicBezTo>
                  <a:cubicBezTo>
                    <a:pt x="938" y="338"/>
                    <a:pt x="938" y="338"/>
                    <a:pt x="938" y="338"/>
                  </a:cubicBezTo>
                  <a:cubicBezTo>
                    <a:pt x="937" y="337"/>
                    <a:pt x="937" y="337"/>
                    <a:pt x="937" y="337"/>
                  </a:cubicBezTo>
                  <a:cubicBezTo>
                    <a:pt x="937" y="336"/>
                    <a:pt x="937" y="336"/>
                    <a:pt x="937" y="336"/>
                  </a:cubicBezTo>
                  <a:cubicBezTo>
                    <a:pt x="938" y="335"/>
                    <a:pt x="938" y="335"/>
                    <a:pt x="938" y="335"/>
                  </a:cubicBezTo>
                  <a:cubicBezTo>
                    <a:pt x="938" y="334"/>
                    <a:pt x="938" y="334"/>
                    <a:pt x="938" y="334"/>
                  </a:cubicBezTo>
                  <a:cubicBezTo>
                    <a:pt x="938" y="336"/>
                    <a:pt x="938" y="336"/>
                    <a:pt x="938" y="336"/>
                  </a:cubicBezTo>
                  <a:cubicBezTo>
                    <a:pt x="938" y="337"/>
                    <a:pt x="938" y="337"/>
                    <a:pt x="938" y="337"/>
                  </a:cubicBezTo>
                  <a:cubicBezTo>
                    <a:pt x="938" y="337"/>
                    <a:pt x="938" y="337"/>
                    <a:pt x="938" y="337"/>
                  </a:cubicBezTo>
                  <a:cubicBezTo>
                    <a:pt x="940" y="339"/>
                    <a:pt x="940" y="339"/>
                    <a:pt x="940" y="339"/>
                  </a:cubicBezTo>
                  <a:cubicBezTo>
                    <a:pt x="941" y="340"/>
                    <a:pt x="941" y="340"/>
                    <a:pt x="941" y="340"/>
                  </a:cubicBezTo>
                  <a:cubicBezTo>
                    <a:pt x="943" y="341"/>
                    <a:pt x="943" y="341"/>
                    <a:pt x="943" y="341"/>
                  </a:cubicBezTo>
                  <a:cubicBezTo>
                    <a:pt x="945" y="341"/>
                    <a:pt x="945" y="341"/>
                    <a:pt x="945" y="341"/>
                  </a:cubicBezTo>
                  <a:cubicBezTo>
                    <a:pt x="947" y="343"/>
                    <a:pt x="947" y="343"/>
                    <a:pt x="947" y="343"/>
                  </a:cubicBezTo>
                  <a:cubicBezTo>
                    <a:pt x="948" y="344"/>
                    <a:pt x="948" y="344"/>
                    <a:pt x="948" y="344"/>
                  </a:cubicBezTo>
                  <a:cubicBezTo>
                    <a:pt x="950" y="344"/>
                    <a:pt x="950" y="344"/>
                    <a:pt x="950" y="344"/>
                  </a:cubicBezTo>
                  <a:cubicBezTo>
                    <a:pt x="949" y="344"/>
                    <a:pt x="949" y="344"/>
                    <a:pt x="949" y="344"/>
                  </a:cubicBezTo>
                  <a:close/>
                  <a:moveTo>
                    <a:pt x="944" y="358"/>
                  </a:moveTo>
                  <a:cubicBezTo>
                    <a:pt x="945" y="357"/>
                    <a:pt x="945" y="357"/>
                    <a:pt x="945" y="357"/>
                  </a:cubicBezTo>
                  <a:cubicBezTo>
                    <a:pt x="946" y="355"/>
                    <a:pt x="946" y="355"/>
                    <a:pt x="946" y="355"/>
                  </a:cubicBezTo>
                  <a:cubicBezTo>
                    <a:pt x="947" y="354"/>
                    <a:pt x="947" y="354"/>
                    <a:pt x="947" y="354"/>
                  </a:cubicBezTo>
                  <a:cubicBezTo>
                    <a:pt x="947" y="353"/>
                    <a:pt x="947" y="353"/>
                    <a:pt x="947" y="353"/>
                  </a:cubicBezTo>
                  <a:cubicBezTo>
                    <a:pt x="947" y="352"/>
                    <a:pt x="947" y="352"/>
                    <a:pt x="947" y="352"/>
                  </a:cubicBezTo>
                  <a:cubicBezTo>
                    <a:pt x="948" y="351"/>
                    <a:pt x="948" y="351"/>
                    <a:pt x="948" y="351"/>
                  </a:cubicBezTo>
                  <a:cubicBezTo>
                    <a:pt x="950" y="352"/>
                    <a:pt x="950" y="352"/>
                    <a:pt x="950" y="352"/>
                  </a:cubicBezTo>
                  <a:cubicBezTo>
                    <a:pt x="951" y="351"/>
                    <a:pt x="951" y="351"/>
                    <a:pt x="951" y="351"/>
                  </a:cubicBezTo>
                  <a:cubicBezTo>
                    <a:pt x="952" y="351"/>
                    <a:pt x="952" y="351"/>
                    <a:pt x="952" y="351"/>
                  </a:cubicBezTo>
                  <a:cubicBezTo>
                    <a:pt x="953" y="350"/>
                    <a:pt x="953" y="350"/>
                    <a:pt x="953" y="350"/>
                  </a:cubicBezTo>
                  <a:cubicBezTo>
                    <a:pt x="953" y="349"/>
                    <a:pt x="953" y="349"/>
                    <a:pt x="953" y="349"/>
                  </a:cubicBezTo>
                  <a:cubicBezTo>
                    <a:pt x="953" y="348"/>
                    <a:pt x="953" y="348"/>
                    <a:pt x="953" y="348"/>
                  </a:cubicBezTo>
                  <a:cubicBezTo>
                    <a:pt x="953" y="347"/>
                    <a:pt x="953" y="347"/>
                    <a:pt x="953" y="347"/>
                  </a:cubicBezTo>
                  <a:cubicBezTo>
                    <a:pt x="953" y="345"/>
                    <a:pt x="953" y="345"/>
                    <a:pt x="953" y="345"/>
                  </a:cubicBezTo>
                  <a:cubicBezTo>
                    <a:pt x="954" y="348"/>
                    <a:pt x="954" y="348"/>
                    <a:pt x="954" y="348"/>
                  </a:cubicBezTo>
                  <a:cubicBezTo>
                    <a:pt x="954" y="349"/>
                    <a:pt x="954" y="349"/>
                    <a:pt x="954" y="349"/>
                  </a:cubicBezTo>
                  <a:cubicBezTo>
                    <a:pt x="954" y="350"/>
                    <a:pt x="954" y="350"/>
                    <a:pt x="954" y="350"/>
                  </a:cubicBezTo>
                  <a:cubicBezTo>
                    <a:pt x="956" y="351"/>
                    <a:pt x="956" y="351"/>
                    <a:pt x="956" y="351"/>
                  </a:cubicBezTo>
                  <a:cubicBezTo>
                    <a:pt x="955" y="352"/>
                    <a:pt x="955" y="352"/>
                    <a:pt x="955" y="352"/>
                  </a:cubicBezTo>
                  <a:cubicBezTo>
                    <a:pt x="954" y="353"/>
                    <a:pt x="954" y="353"/>
                    <a:pt x="954" y="353"/>
                  </a:cubicBezTo>
                  <a:cubicBezTo>
                    <a:pt x="952" y="353"/>
                    <a:pt x="952" y="353"/>
                    <a:pt x="952" y="353"/>
                  </a:cubicBezTo>
                  <a:cubicBezTo>
                    <a:pt x="951" y="352"/>
                    <a:pt x="951" y="352"/>
                    <a:pt x="951" y="352"/>
                  </a:cubicBezTo>
                  <a:cubicBezTo>
                    <a:pt x="950" y="352"/>
                    <a:pt x="950" y="352"/>
                    <a:pt x="950" y="352"/>
                  </a:cubicBezTo>
                  <a:cubicBezTo>
                    <a:pt x="949" y="353"/>
                    <a:pt x="949" y="353"/>
                    <a:pt x="949" y="353"/>
                  </a:cubicBezTo>
                  <a:cubicBezTo>
                    <a:pt x="947" y="354"/>
                    <a:pt x="947" y="354"/>
                    <a:pt x="947" y="354"/>
                  </a:cubicBezTo>
                  <a:cubicBezTo>
                    <a:pt x="946" y="356"/>
                    <a:pt x="946" y="356"/>
                    <a:pt x="946" y="356"/>
                  </a:cubicBezTo>
                  <a:cubicBezTo>
                    <a:pt x="946" y="357"/>
                    <a:pt x="946" y="357"/>
                    <a:pt x="946" y="357"/>
                  </a:cubicBezTo>
                  <a:cubicBezTo>
                    <a:pt x="945" y="358"/>
                    <a:pt x="945" y="358"/>
                    <a:pt x="945" y="358"/>
                  </a:cubicBezTo>
                  <a:cubicBezTo>
                    <a:pt x="944" y="358"/>
                    <a:pt x="944" y="358"/>
                    <a:pt x="944" y="358"/>
                  </a:cubicBezTo>
                  <a:close/>
                  <a:moveTo>
                    <a:pt x="1338" y="175"/>
                  </a:moveTo>
                  <a:cubicBezTo>
                    <a:pt x="1340" y="175"/>
                    <a:pt x="1340" y="175"/>
                    <a:pt x="1340" y="175"/>
                  </a:cubicBezTo>
                  <a:cubicBezTo>
                    <a:pt x="1341" y="176"/>
                    <a:pt x="1341" y="176"/>
                    <a:pt x="1341" y="176"/>
                  </a:cubicBezTo>
                  <a:cubicBezTo>
                    <a:pt x="1343" y="176"/>
                    <a:pt x="1343" y="176"/>
                    <a:pt x="1343" y="176"/>
                  </a:cubicBezTo>
                  <a:cubicBezTo>
                    <a:pt x="1345" y="177"/>
                    <a:pt x="1345" y="177"/>
                    <a:pt x="1345" y="177"/>
                  </a:cubicBezTo>
                  <a:cubicBezTo>
                    <a:pt x="1346" y="176"/>
                    <a:pt x="1346" y="176"/>
                    <a:pt x="1346" y="176"/>
                  </a:cubicBezTo>
                  <a:cubicBezTo>
                    <a:pt x="1346" y="174"/>
                    <a:pt x="1346" y="174"/>
                    <a:pt x="1346" y="174"/>
                  </a:cubicBezTo>
                  <a:cubicBezTo>
                    <a:pt x="1345" y="173"/>
                    <a:pt x="1345" y="173"/>
                    <a:pt x="1345" y="173"/>
                  </a:cubicBezTo>
                  <a:cubicBezTo>
                    <a:pt x="1344" y="171"/>
                    <a:pt x="1344" y="171"/>
                    <a:pt x="1344" y="171"/>
                  </a:cubicBezTo>
                  <a:cubicBezTo>
                    <a:pt x="1343" y="169"/>
                    <a:pt x="1343" y="169"/>
                    <a:pt x="1343" y="169"/>
                  </a:cubicBezTo>
                  <a:cubicBezTo>
                    <a:pt x="1343" y="168"/>
                    <a:pt x="1343" y="168"/>
                    <a:pt x="1343" y="168"/>
                  </a:cubicBezTo>
                  <a:cubicBezTo>
                    <a:pt x="1342" y="167"/>
                    <a:pt x="1342" y="167"/>
                    <a:pt x="1342" y="167"/>
                  </a:cubicBezTo>
                  <a:cubicBezTo>
                    <a:pt x="1341" y="167"/>
                    <a:pt x="1341" y="167"/>
                    <a:pt x="1341" y="167"/>
                  </a:cubicBezTo>
                  <a:cubicBezTo>
                    <a:pt x="1339" y="167"/>
                    <a:pt x="1339" y="167"/>
                    <a:pt x="1339" y="167"/>
                  </a:cubicBezTo>
                  <a:cubicBezTo>
                    <a:pt x="1338" y="167"/>
                    <a:pt x="1338" y="167"/>
                    <a:pt x="1338" y="167"/>
                  </a:cubicBezTo>
                  <a:cubicBezTo>
                    <a:pt x="1337" y="166"/>
                    <a:pt x="1337" y="166"/>
                    <a:pt x="1337" y="166"/>
                  </a:cubicBezTo>
                  <a:cubicBezTo>
                    <a:pt x="1337" y="165"/>
                    <a:pt x="1337" y="165"/>
                    <a:pt x="1337" y="165"/>
                  </a:cubicBezTo>
                  <a:cubicBezTo>
                    <a:pt x="1337" y="164"/>
                    <a:pt x="1337" y="164"/>
                    <a:pt x="1337" y="164"/>
                  </a:cubicBezTo>
                  <a:cubicBezTo>
                    <a:pt x="1337" y="163"/>
                    <a:pt x="1337" y="163"/>
                    <a:pt x="1337" y="163"/>
                  </a:cubicBezTo>
                  <a:cubicBezTo>
                    <a:pt x="1336" y="163"/>
                    <a:pt x="1336" y="163"/>
                    <a:pt x="1336" y="163"/>
                  </a:cubicBezTo>
                  <a:cubicBezTo>
                    <a:pt x="1336" y="164"/>
                    <a:pt x="1336" y="164"/>
                    <a:pt x="1336" y="164"/>
                  </a:cubicBezTo>
                  <a:cubicBezTo>
                    <a:pt x="1335" y="163"/>
                    <a:pt x="1335" y="163"/>
                    <a:pt x="1335" y="163"/>
                  </a:cubicBezTo>
                  <a:cubicBezTo>
                    <a:pt x="1335" y="161"/>
                    <a:pt x="1335" y="161"/>
                    <a:pt x="1335" y="161"/>
                  </a:cubicBezTo>
                  <a:cubicBezTo>
                    <a:pt x="1333" y="160"/>
                    <a:pt x="1333" y="160"/>
                    <a:pt x="1333" y="160"/>
                  </a:cubicBezTo>
                  <a:cubicBezTo>
                    <a:pt x="1332" y="160"/>
                    <a:pt x="1332" y="160"/>
                    <a:pt x="1332" y="160"/>
                  </a:cubicBezTo>
                  <a:cubicBezTo>
                    <a:pt x="1332" y="161"/>
                    <a:pt x="1332" y="161"/>
                    <a:pt x="1332" y="161"/>
                  </a:cubicBezTo>
                  <a:cubicBezTo>
                    <a:pt x="1331" y="161"/>
                    <a:pt x="1331" y="161"/>
                    <a:pt x="1331" y="161"/>
                  </a:cubicBezTo>
                  <a:cubicBezTo>
                    <a:pt x="1330" y="160"/>
                    <a:pt x="1330" y="160"/>
                    <a:pt x="1330" y="160"/>
                  </a:cubicBezTo>
                  <a:cubicBezTo>
                    <a:pt x="1331" y="160"/>
                    <a:pt x="1331" y="160"/>
                    <a:pt x="1331" y="160"/>
                  </a:cubicBezTo>
                  <a:cubicBezTo>
                    <a:pt x="1332" y="159"/>
                    <a:pt x="1332" y="159"/>
                    <a:pt x="1332" y="159"/>
                  </a:cubicBezTo>
                  <a:cubicBezTo>
                    <a:pt x="1334" y="159"/>
                    <a:pt x="1334" y="159"/>
                    <a:pt x="1334" y="159"/>
                  </a:cubicBezTo>
                  <a:cubicBezTo>
                    <a:pt x="1335" y="160"/>
                    <a:pt x="1335" y="160"/>
                    <a:pt x="1335" y="160"/>
                  </a:cubicBezTo>
                  <a:cubicBezTo>
                    <a:pt x="1336" y="162"/>
                    <a:pt x="1336" y="162"/>
                    <a:pt x="1336" y="162"/>
                  </a:cubicBezTo>
                  <a:cubicBezTo>
                    <a:pt x="1337" y="162"/>
                    <a:pt x="1337" y="162"/>
                    <a:pt x="1337" y="162"/>
                  </a:cubicBezTo>
                  <a:cubicBezTo>
                    <a:pt x="1338" y="163"/>
                    <a:pt x="1338" y="163"/>
                    <a:pt x="1338" y="163"/>
                  </a:cubicBezTo>
                  <a:cubicBezTo>
                    <a:pt x="1338" y="165"/>
                    <a:pt x="1338" y="165"/>
                    <a:pt x="1338" y="165"/>
                  </a:cubicBezTo>
                  <a:cubicBezTo>
                    <a:pt x="1338" y="165"/>
                    <a:pt x="1338" y="165"/>
                    <a:pt x="1338" y="165"/>
                  </a:cubicBezTo>
                  <a:cubicBezTo>
                    <a:pt x="1339" y="166"/>
                    <a:pt x="1339" y="166"/>
                    <a:pt x="1339" y="166"/>
                  </a:cubicBezTo>
                  <a:cubicBezTo>
                    <a:pt x="1341" y="166"/>
                    <a:pt x="1341" y="166"/>
                    <a:pt x="1341" y="166"/>
                  </a:cubicBezTo>
                  <a:cubicBezTo>
                    <a:pt x="1341" y="165"/>
                    <a:pt x="1341" y="165"/>
                    <a:pt x="1341" y="165"/>
                  </a:cubicBezTo>
                  <a:cubicBezTo>
                    <a:pt x="1341" y="164"/>
                    <a:pt x="1341" y="164"/>
                    <a:pt x="1341" y="164"/>
                  </a:cubicBezTo>
                  <a:cubicBezTo>
                    <a:pt x="1341" y="163"/>
                    <a:pt x="1341" y="163"/>
                    <a:pt x="1341" y="163"/>
                  </a:cubicBezTo>
                  <a:cubicBezTo>
                    <a:pt x="1342" y="162"/>
                    <a:pt x="1342" y="162"/>
                    <a:pt x="1342" y="162"/>
                  </a:cubicBezTo>
                  <a:cubicBezTo>
                    <a:pt x="1343" y="161"/>
                    <a:pt x="1343" y="161"/>
                    <a:pt x="1343" y="161"/>
                  </a:cubicBezTo>
                  <a:cubicBezTo>
                    <a:pt x="1344" y="162"/>
                    <a:pt x="1344" y="162"/>
                    <a:pt x="1344" y="162"/>
                  </a:cubicBezTo>
                  <a:cubicBezTo>
                    <a:pt x="1345" y="164"/>
                    <a:pt x="1345" y="164"/>
                    <a:pt x="1345" y="164"/>
                  </a:cubicBezTo>
                  <a:cubicBezTo>
                    <a:pt x="1345" y="165"/>
                    <a:pt x="1345" y="165"/>
                    <a:pt x="1345" y="165"/>
                  </a:cubicBezTo>
                  <a:cubicBezTo>
                    <a:pt x="1346" y="164"/>
                    <a:pt x="1346" y="164"/>
                    <a:pt x="1346" y="164"/>
                  </a:cubicBezTo>
                  <a:cubicBezTo>
                    <a:pt x="1346" y="163"/>
                    <a:pt x="1346" y="163"/>
                    <a:pt x="1346" y="163"/>
                  </a:cubicBezTo>
                  <a:cubicBezTo>
                    <a:pt x="1347" y="161"/>
                    <a:pt x="1347" y="161"/>
                    <a:pt x="1347" y="161"/>
                  </a:cubicBezTo>
                  <a:cubicBezTo>
                    <a:pt x="1348" y="161"/>
                    <a:pt x="1348" y="161"/>
                    <a:pt x="1348" y="161"/>
                  </a:cubicBezTo>
                  <a:cubicBezTo>
                    <a:pt x="1347" y="163"/>
                    <a:pt x="1347" y="163"/>
                    <a:pt x="1347" y="163"/>
                  </a:cubicBezTo>
                  <a:cubicBezTo>
                    <a:pt x="1346" y="164"/>
                    <a:pt x="1346" y="164"/>
                    <a:pt x="1346" y="164"/>
                  </a:cubicBezTo>
                  <a:cubicBezTo>
                    <a:pt x="1346" y="165"/>
                    <a:pt x="1346" y="165"/>
                    <a:pt x="1346" y="165"/>
                  </a:cubicBezTo>
                  <a:cubicBezTo>
                    <a:pt x="1346" y="166"/>
                    <a:pt x="1346" y="166"/>
                    <a:pt x="1346" y="166"/>
                  </a:cubicBezTo>
                  <a:cubicBezTo>
                    <a:pt x="1344" y="166"/>
                    <a:pt x="1344" y="166"/>
                    <a:pt x="1344" y="166"/>
                  </a:cubicBezTo>
                  <a:cubicBezTo>
                    <a:pt x="1343" y="163"/>
                    <a:pt x="1343" y="163"/>
                    <a:pt x="1343" y="163"/>
                  </a:cubicBezTo>
                  <a:cubicBezTo>
                    <a:pt x="1343" y="162"/>
                    <a:pt x="1343" y="162"/>
                    <a:pt x="1343" y="162"/>
                  </a:cubicBezTo>
                  <a:cubicBezTo>
                    <a:pt x="1343" y="163"/>
                    <a:pt x="1343" y="163"/>
                    <a:pt x="1343" y="163"/>
                  </a:cubicBezTo>
                  <a:cubicBezTo>
                    <a:pt x="1342" y="164"/>
                    <a:pt x="1342" y="164"/>
                    <a:pt x="1342" y="164"/>
                  </a:cubicBezTo>
                  <a:cubicBezTo>
                    <a:pt x="1342" y="165"/>
                    <a:pt x="1342" y="165"/>
                    <a:pt x="1342" y="165"/>
                  </a:cubicBezTo>
                  <a:cubicBezTo>
                    <a:pt x="1342" y="166"/>
                    <a:pt x="1342" y="166"/>
                    <a:pt x="1342" y="166"/>
                  </a:cubicBezTo>
                  <a:cubicBezTo>
                    <a:pt x="1342" y="166"/>
                    <a:pt x="1342" y="166"/>
                    <a:pt x="1342" y="166"/>
                  </a:cubicBezTo>
                  <a:cubicBezTo>
                    <a:pt x="1343" y="167"/>
                    <a:pt x="1343" y="167"/>
                    <a:pt x="1343" y="167"/>
                  </a:cubicBezTo>
                  <a:cubicBezTo>
                    <a:pt x="1344" y="168"/>
                    <a:pt x="1344" y="168"/>
                    <a:pt x="1344" y="168"/>
                  </a:cubicBezTo>
                  <a:cubicBezTo>
                    <a:pt x="1344" y="169"/>
                    <a:pt x="1344" y="169"/>
                    <a:pt x="1344" y="169"/>
                  </a:cubicBezTo>
                  <a:cubicBezTo>
                    <a:pt x="1344" y="171"/>
                    <a:pt x="1344" y="171"/>
                    <a:pt x="1344" y="171"/>
                  </a:cubicBezTo>
                  <a:cubicBezTo>
                    <a:pt x="1345" y="172"/>
                    <a:pt x="1345" y="172"/>
                    <a:pt x="1345" y="172"/>
                  </a:cubicBezTo>
                  <a:cubicBezTo>
                    <a:pt x="1347" y="174"/>
                    <a:pt x="1347" y="174"/>
                    <a:pt x="1347" y="174"/>
                  </a:cubicBezTo>
                  <a:cubicBezTo>
                    <a:pt x="1347" y="175"/>
                    <a:pt x="1347" y="175"/>
                    <a:pt x="1347" y="175"/>
                  </a:cubicBezTo>
                  <a:cubicBezTo>
                    <a:pt x="1347" y="176"/>
                    <a:pt x="1347" y="176"/>
                    <a:pt x="1347" y="176"/>
                  </a:cubicBezTo>
                  <a:cubicBezTo>
                    <a:pt x="1347" y="177"/>
                    <a:pt x="1347" y="177"/>
                    <a:pt x="1347" y="177"/>
                  </a:cubicBezTo>
                  <a:cubicBezTo>
                    <a:pt x="1346" y="178"/>
                    <a:pt x="1346" y="178"/>
                    <a:pt x="1346" y="178"/>
                  </a:cubicBezTo>
                  <a:cubicBezTo>
                    <a:pt x="1346" y="178"/>
                    <a:pt x="1346" y="178"/>
                    <a:pt x="1346" y="178"/>
                  </a:cubicBezTo>
                  <a:cubicBezTo>
                    <a:pt x="1344" y="178"/>
                    <a:pt x="1344" y="178"/>
                    <a:pt x="1344" y="178"/>
                  </a:cubicBezTo>
                  <a:cubicBezTo>
                    <a:pt x="1343" y="177"/>
                    <a:pt x="1343" y="177"/>
                    <a:pt x="1343" y="177"/>
                  </a:cubicBezTo>
                  <a:cubicBezTo>
                    <a:pt x="1341" y="177"/>
                    <a:pt x="1341" y="177"/>
                    <a:pt x="1341" y="177"/>
                  </a:cubicBezTo>
                  <a:cubicBezTo>
                    <a:pt x="1340" y="176"/>
                    <a:pt x="1340" y="176"/>
                    <a:pt x="1340" y="176"/>
                  </a:cubicBezTo>
                  <a:cubicBezTo>
                    <a:pt x="1339" y="176"/>
                    <a:pt x="1339" y="176"/>
                    <a:pt x="1339" y="176"/>
                  </a:cubicBezTo>
                  <a:cubicBezTo>
                    <a:pt x="1338" y="175"/>
                    <a:pt x="1338" y="175"/>
                    <a:pt x="1338" y="175"/>
                  </a:cubicBezTo>
                  <a:close/>
                  <a:moveTo>
                    <a:pt x="1554" y="262"/>
                  </a:moveTo>
                  <a:cubicBezTo>
                    <a:pt x="1553" y="261"/>
                    <a:pt x="1553" y="261"/>
                    <a:pt x="1553" y="261"/>
                  </a:cubicBezTo>
                  <a:cubicBezTo>
                    <a:pt x="1553" y="260"/>
                    <a:pt x="1553" y="260"/>
                    <a:pt x="1553" y="260"/>
                  </a:cubicBezTo>
                  <a:cubicBezTo>
                    <a:pt x="1554" y="259"/>
                    <a:pt x="1554" y="259"/>
                    <a:pt x="1554" y="259"/>
                  </a:cubicBezTo>
                  <a:cubicBezTo>
                    <a:pt x="1555" y="258"/>
                    <a:pt x="1555" y="258"/>
                    <a:pt x="1555" y="258"/>
                  </a:cubicBezTo>
                  <a:cubicBezTo>
                    <a:pt x="1556" y="259"/>
                    <a:pt x="1556" y="259"/>
                    <a:pt x="1556" y="259"/>
                  </a:cubicBezTo>
                  <a:cubicBezTo>
                    <a:pt x="1555" y="260"/>
                    <a:pt x="1555" y="260"/>
                    <a:pt x="1555" y="260"/>
                  </a:cubicBezTo>
                  <a:cubicBezTo>
                    <a:pt x="1555" y="261"/>
                    <a:pt x="1555" y="261"/>
                    <a:pt x="1555" y="261"/>
                  </a:cubicBezTo>
                  <a:cubicBezTo>
                    <a:pt x="1554" y="262"/>
                    <a:pt x="1554" y="262"/>
                    <a:pt x="1554" y="262"/>
                  </a:cubicBezTo>
                  <a:cubicBezTo>
                    <a:pt x="1554" y="262"/>
                    <a:pt x="1554" y="262"/>
                    <a:pt x="1554" y="262"/>
                  </a:cubicBezTo>
                  <a:close/>
                  <a:moveTo>
                    <a:pt x="1558" y="265"/>
                  </a:moveTo>
                  <a:cubicBezTo>
                    <a:pt x="1559" y="264"/>
                    <a:pt x="1559" y="264"/>
                    <a:pt x="1559" y="264"/>
                  </a:cubicBezTo>
                  <a:cubicBezTo>
                    <a:pt x="1559" y="264"/>
                    <a:pt x="1559" y="264"/>
                    <a:pt x="1559" y="264"/>
                  </a:cubicBezTo>
                  <a:cubicBezTo>
                    <a:pt x="1560" y="264"/>
                    <a:pt x="1560" y="264"/>
                    <a:pt x="1560" y="264"/>
                  </a:cubicBezTo>
                  <a:cubicBezTo>
                    <a:pt x="1561" y="263"/>
                    <a:pt x="1561" y="263"/>
                    <a:pt x="1561" y="263"/>
                  </a:cubicBezTo>
                  <a:cubicBezTo>
                    <a:pt x="1562" y="263"/>
                    <a:pt x="1562" y="263"/>
                    <a:pt x="1562" y="263"/>
                  </a:cubicBezTo>
                  <a:cubicBezTo>
                    <a:pt x="1561" y="264"/>
                    <a:pt x="1561" y="264"/>
                    <a:pt x="1561" y="264"/>
                  </a:cubicBezTo>
                  <a:cubicBezTo>
                    <a:pt x="1560" y="265"/>
                    <a:pt x="1560" y="265"/>
                    <a:pt x="1560" y="265"/>
                  </a:cubicBezTo>
                  <a:cubicBezTo>
                    <a:pt x="1559" y="266"/>
                    <a:pt x="1559" y="266"/>
                    <a:pt x="1559" y="266"/>
                  </a:cubicBezTo>
                  <a:cubicBezTo>
                    <a:pt x="1558" y="265"/>
                    <a:pt x="1558" y="265"/>
                    <a:pt x="1558" y="265"/>
                  </a:cubicBezTo>
                  <a:close/>
                  <a:moveTo>
                    <a:pt x="1536" y="264"/>
                  </a:moveTo>
                  <a:cubicBezTo>
                    <a:pt x="1536" y="264"/>
                    <a:pt x="1536" y="264"/>
                    <a:pt x="1536" y="264"/>
                  </a:cubicBezTo>
                  <a:cubicBezTo>
                    <a:pt x="1535" y="263"/>
                    <a:pt x="1535" y="263"/>
                    <a:pt x="1535" y="263"/>
                  </a:cubicBezTo>
                  <a:cubicBezTo>
                    <a:pt x="1535" y="262"/>
                    <a:pt x="1535" y="262"/>
                    <a:pt x="1535" y="262"/>
                  </a:cubicBezTo>
                  <a:cubicBezTo>
                    <a:pt x="1536" y="262"/>
                    <a:pt x="1536" y="262"/>
                    <a:pt x="1536" y="262"/>
                  </a:cubicBezTo>
                  <a:cubicBezTo>
                    <a:pt x="1537" y="262"/>
                    <a:pt x="1537" y="262"/>
                    <a:pt x="1537" y="262"/>
                  </a:cubicBezTo>
                  <a:cubicBezTo>
                    <a:pt x="1537" y="262"/>
                    <a:pt x="1537" y="262"/>
                    <a:pt x="1537" y="262"/>
                  </a:cubicBezTo>
                  <a:cubicBezTo>
                    <a:pt x="1537" y="263"/>
                    <a:pt x="1537" y="263"/>
                    <a:pt x="1537" y="263"/>
                  </a:cubicBezTo>
                  <a:cubicBezTo>
                    <a:pt x="1536" y="264"/>
                    <a:pt x="1536" y="264"/>
                    <a:pt x="1536" y="264"/>
                  </a:cubicBezTo>
                  <a:cubicBezTo>
                    <a:pt x="1536" y="264"/>
                    <a:pt x="1536" y="264"/>
                    <a:pt x="1536" y="264"/>
                  </a:cubicBezTo>
                  <a:close/>
                  <a:moveTo>
                    <a:pt x="1537" y="270"/>
                  </a:moveTo>
                  <a:cubicBezTo>
                    <a:pt x="1537" y="269"/>
                    <a:pt x="1537" y="269"/>
                    <a:pt x="1537" y="269"/>
                  </a:cubicBezTo>
                  <a:cubicBezTo>
                    <a:pt x="1537" y="269"/>
                    <a:pt x="1537" y="269"/>
                    <a:pt x="1537" y="269"/>
                  </a:cubicBezTo>
                  <a:cubicBezTo>
                    <a:pt x="1537" y="268"/>
                    <a:pt x="1537" y="268"/>
                    <a:pt x="1537" y="268"/>
                  </a:cubicBezTo>
                  <a:cubicBezTo>
                    <a:pt x="1537" y="269"/>
                    <a:pt x="1537" y="269"/>
                    <a:pt x="1537" y="269"/>
                  </a:cubicBezTo>
                  <a:cubicBezTo>
                    <a:pt x="1538" y="269"/>
                    <a:pt x="1538" y="269"/>
                    <a:pt x="1538" y="269"/>
                  </a:cubicBezTo>
                  <a:cubicBezTo>
                    <a:pt x="1538" y="270"/>
                    <a:pt x="1538" y="270"/>
                    <a:pt x="1538" y="270"/>
                  </a:cubicBezTo>
                  <a:cubicBezTo>
                    <a:pt x="1537" y="270"/>
                    <a:pt x="1537" y="270"/>
                    <a:pt x="1537" y="270"/>
                  </a:cubicBezTo>
                  <a:close/>
                  <a:moveTo>
                    <a:pt x="1541" y="289"/>
                  </a:moveTo>
                  <a:cubicBezTo>
                    <a:pt x="1541" y="288"/>
                    <a:pt x="1541" y="288"/>
                    <a:pt x="1541" y="288"/>
                  </a:cubicBezTo>
                  <a:cubicBezTo>
                    <a:pt x="1541" y="288"/>
                    <a:pt x="1541" y="288"/>
                    <a:pt x="1541" y="288"/>
                  </a:cubicBezTo>
                  <a:cubicBezTo>
                    <a:pt x="1541" y="287"/>
                    <a:pt x="1541" y="287"/>
                    <a:pt x="1541" y="287"/>
                  </a:cubicBezTo>
                  <a:cubicBezTo>
                    <a:pt x="1541" y="286"/>
                    <a:pt x="1541" y="286"/>
                    <a:pt x="1541" y="286"/>
                  </a:cubicBezTo>
                  <a:cubicBezTo>
                    <a:pt x="1542" y="286"/>
                    <a:pt x="1542" y="286"/>
                    <a:pt x="1542" y="286"/>
                  </a:cubicBezTo>
                  <a:cubicBezTo>
                    <a:pt x="1543" y="285"/>
                    <a:pt x="1543" y="285"/>
                    <a:pt x="1543" y="285"/>
                  </a:cubicBezTo>
                  <a:cubicBezTo>
                    <a:pt x="1544" y="285"/>
                    <a:pt x="1544" y="285"/>
                    <a:pt x="1544" y="285"/>
                  </a:cubicBezTo>
                  <a:cubicBezTo>
                    <a:pt x="1544" y="285"/>
                    <a:pt x="1544" y="285"/>
                    <a:pt x="1544" y="285"/>
                  </a:cubicBezTo>
                  <a:cubicBezTo>
                    <a:pt x="1542" y="287"/>
                    <a:pt x="1542" y="287"/>
                    <a:pt x="1542" y="287"/>
                  </a:cubicBezTo>
                  <a:cubicBezTo>
                    <a:pt x="1542" y="288"/>
                    <a:pt x="1542" y="288"/>
                    <a:pt x="1542" y="288"/>
                  </a:cubicBezTo>
                  <a:cubicBezTo>
                    <a:pt x="1542" y="288"/>
                    <a:pt x="1542" y="288"/>
                    <a:pt x="1542" y="288"/>
                  </a:cubicBezTo>
                  <a:cubicBezTo>
                    <a:pt x="1542" y="289"/>
                    <a:pt x="1542" y="289"/>
                    <a:pt x="1542" y="289"/>
                  </a:cubicBezTo>
                  <a:cubicBezTo>
                    <a:pt x="1541" y="289"/>
                    <a:pt x="1541" y="289"/>
                    <a:pt x="1541" y="289"/>
                  </a:cubicBezTo>
                  <a:close/>
                  <a:moveTo>
                    <a:pt x="1536" y="342"/>
                  </a:moveTo>
                  <a:cubicBezTo>
                    <a:pt x="1536" y="341"/>
                    <a:pt x="1536" y="341"/>
                    <a:pt x="1536" y="341"/>
                  </a:cubicBezTo>
                  <a:cubicBezTo>
                    <a:pt x="1534" y="340"/>
                    <a:pt x="1534" y="340"/>
                    <a:pt x="1534" y="340"/>
                  </a:cubicBezTo>
                  <a:cubicBezTo>
                    <a:pt x="1534" y="339"/>
                    <a:pt x="1534" y="339"/>
                    <a:pt x="1534" y="339"/>
                  </a:cubicBezTo>
                  <a:cubicBezTo>
                    <a:pt x="1534" y="339"/>
                    <a:pt x="1534" y="339"/>
                    <a:pt x="1534" y="339"/>
                  </a:cubicBezTo>
                  <a:cubicBezTo>
                    <a:pt x="1535" y="337"/>
                    <a:pt x="1535" y="337"/>
                    <a:pt x="1535" y="337"/>
                  </a:cubicBezTo>
                  <a:cubicBezTo>
                    <a:pt x="1534" y="337"/>
                    <a:pt x="1534" y="337"/>
                    <a:pt x="1534" y="337"/>
                  </a:cubicBezTo>
                  <a:cubicBezTo>
                    <a:pt x="1533" y="336"/>
                    <a:pt x="1533" y="336"/>
                    <a:pt x="1533" y="336"/>
                  </a:cubicBezTo>
                  <a:cubicBezTo>
                    <a:pt x="1533" y="335"/>
                    <a:pt x="1533" y="335"/>
                    <a:pt x="1533" y="335"/>
                  </a:cubicBezTo>
                  <a:cubicBezTo>
                    <a:pt x="1534" y="334"/>
                    <a:pt x="1534" y="334"/>
                    <a:pt x="1534" y="334"/>
                  </a:cubicBezTo>
                  <a:cubicBezTo>
                    <a:pt x="1535" y="334"/>
                    <a:pt x="1535" y="334"/>
                    <a:pt x="1535" y="334"/>
                  </a:cubicBezTo>
                  <a:cubicBezTo>
                    <a:pt x="1535" y="333"/>
                    <a:pt x="1535" y="333"/>
                    <a:pt x="1535" y="333"/>
                  </a:cubicBezTo>
                  <a:cubicBezTo>
                    <a:pt x="1536" y="333"/>
                    <a:pt x="1536" y="333"/>
                    <a:pt x="1536" y="333"/>
                  </a:cubicBezTo>
                  <a:cubicBezTo>
                    <a:pt x="1538" y="333"/>
                    <a:pt x="1538" y="333"/>
                    <a:pt x="1538" y="333"/>
                  </a:cubicBezTo>
                  <a:cubicBezTo>
                    <a:pt x="1538" y="334"/>
                    <a:pt x="1538" y="334"/>
                    <a:pt x="1538" y="334"/>
                  </a:cubicBezTo>
                  <a:cubicBezTo>
                    <a:pt x="1538" y="335"/>
                    <a:pt x="1538" y="335"/>
                    <a:pt x="1538" y="335"/>
                  </a:cubicBezTo>
                  <a:cubicBezTo>
                    <a:pt x="1539" y="336"/>
                    <a:pt x="1539" y="336"/>
                    <a:pt x="1539" y="336"/>
                  </a:cubicBezTo>
                  <a:cubicBezTo>
                    <a:pt x="1538" y="337"/>
                    <a:pt x="1538" y="337"/>
                    <a:pt x="1538" y="337"/>
                  </a:cubicBezTo>
                  <a:cubicBezTo>
                    <a:pt x="1538" y="338"/>
                    <a:pt x="1538" y="338"/>
                    <a:pt x="1538" y="338"/>
                  </a:cubicBezTo>
                  <a:cubicBezTo>
                    <a:pt x="1538" y="339"/>
                    <a:pt x="1538" y="339"/>
                    <a:pt x="1538" y="339"/>
                  </a:cubicBezTo>
                  <a:cubicBezTo>
                    <a:pt x="1538" y="340"/>
                    <a:pt x="1538" y="340"/>
                    <a:pt x="1538" y="340"/>
                  </a:cubicBezTo>
                  <a:cubicBezTo>
                    <a:pt x="1537" y="341"/>
                    <a:pt x="1537" y="341"/>
                    <a:pt x="1537" y="341"/>
                  </a:cubicBezTo>
                  <a:cubicBezTo>
                    <a:pt x="1538" y="341"/>
                    <a:pt x="1538" y="341"/>
                    <a:pt x="1538" y="341"/>
                  </a:cubicBezTo>
                  <a:cubicBezTo>
                    <a:pt x="1537" y="342"/>
                    <a:pt x="1537" y="342"/>
                    <a:pt x="1537" y="342"/>
                  </a:cubicBezTo>
                  <a:cubicBezTo>
                    <a:pt x="1536" y="342"/>
                    <a:pt x="1536" y="342"/>
                    <a:pt x="1536" y="342"/>
                  </a:cubicBezTo>
                  <a:close/>
                  <a:moveTo>
                    <a:pt x="1473" y="249"/>
                  </a:moveTo>
                  <a:cubicBezTo>
                    <a:pt x="1474" y="249"/>
                    <a:pt x="1474" y="249"/>
                    <a:pt x="1474" y="249"/>
                  </a:cubicBezTo>
                  <a:cubicBezTo>
                    <a:pt x="1474" y="248"/>
                    <a:pt x="1474" y="248"/>
                    <a:pt x="1474" y="248"/>
                  </a:cubicBezTo>
                  <a:cubicBezTo>
                    <a:pt x="1473" y="246"/>
                    <a:pt x="1473" y="246"/>
                    <a:pt x="1473" y="246"/>
                  </a:cubicBezTo>
                  <a:cubicBezTo>
                    <a:pt x="1472" y="246"/>
                    <a:pt x="1472" y="246"/>
                    <a:pt x="1472" y="246"/>
                  </a:cubicBezTo>
                  <a:cubicBezTo>
                    <a:pt x="1471" y="245"/>
                    <a:pt x="1471" y="245"/>
                    <a:pt x="1471" y="245"/>
                  </a:cubicBezTo>
                  <a:cubicBezTo>
                    <a:pt x="1470" y="244"/>
                    <a:pt x="1470" y="244"/>
                    <a:pt x="1470" y="244"/>
                  </a:cubicBezTo>
                  <a:cubicBezTo>
                    <a:pt x="1470" y="244"/>
                    <a:pt x="1470" y="244"/>
                    <a:pt x="1470" y="244"/>
                  </a:cubicBezTo>
                  <a:cubicBezTo>
                    <a:pt x="1471" y="244"/>
                    <a:pt x="1471" y="244"/>
                    <a:pt x="1471" y="244"/>
                  </a:cubicBezTo>
                  <a:cubicBezTo>
                    <a:pt x="1473" y="244"/>
                    <a:pt x="1473" y="244"/>
                    <a:pt x="1473" y="244"/>
                  </a:cubicBezTo>
                  <a:cubicBezTo>
                    <a:pt x="1473" y="244"/>
                    <a:pt x="1473" y="244"/>
                    <a:pt x="1473" y="244"/>
                  </a:cubicBezTo>
                  <a:cubicBezTo>
                    <a:pt x="1474" y="242"/>
                    <a:pt x="1474" y="242"/>
                    <a:pt x="1474" y="242"/>
                  </a:cubicBezTo>
                  <a:cubicBezTo>
                    <a:pt x="1475" y="243"/>
                    <a:pt x="1475" y="243"/>
                    <a:pt x="1475" y="243"/>
                  </a:cubicBezTo>
                  <a:cubicBezTo>
                    <a:pt x="1476" y="243"/>
                    <a:pt x="1476" y="243"/>
                    <a:pt x="1476" y="243"/>
                  </a:cubicBezTo>
                  <a:cubicBezTo>
                    <a:pt x="1478" y="242"/>
                    <a:pt x="1478" y="242"/>
                    <a:pt x="1478" y="242"/>
                  </a:cubicBezTo>
                  <a:cubicBezTo>
                    <a:pt x="1479" y="242"/>
                    <a:pt x="1479" y="242"/>
                    <a:pt x="1479" y="242"/>
                  </a:cubicBezTo>
                  <a:cubicBezTo>
                    <a:pt x="1480" y="241"/>
                    <a:pt x="1480" y="241"/>
                    <a:pt x="1480" y="241"/>
                  </a:cubicBezTo>
                  <a:cubicBezTo>
                    <a:pt x="1481" y="241"/>
                    <a:pt x="1481" y="241"/>
                    <a:pt x="1481" y="241"/>
                  </a:cubicBezTo>
                  <a:cubicBezTo>
                    <a:pt x="1482" y="242"/>
                    <a:pt x="1482" y="242"/>
                    <a:pt x="1482" y="242"/>
                  </a:cubicBezTo>
                  <a:cubicBezTo>
                    <a:pt x="1480" y="242"/>
                    <a:pt x="1480" y="242"/>
                    <a:pt x="1480" y="242"/>
                  </a:cubicBezTo>
                  <a:cubicBezTo>
                    <a:pt x="1480" y="243"/>
                    <a:pt x="1480" y="243"/>
                    <a:pt x="1480" y="243"/>
                  </a:cubicBezTo>
                  <a:cubicBezTo>
                    <a:pt x="1479" y="242"/>
                    <a:pt x="1479" y="242"/>
                    <a:pt x="1479" y="242"/>
                  </a:cubicBezTo>
                  <a:cubicBezTo>
                    <a:pt x="1478" y="243"/>
                    <a:pt x="1478" y="243"/>
                    <a:pt x="1478" y="243"/>
                  </a:cubicBezTo>
                  <a:cubicBezTo>
                    <a:pt x="1476" y="244"/>
                    <a:pt x="1476" y="244"/>
                    <a:pt x="1476" y="244"/>
                  </a:cubicBezTo>
                  <a:cubicBezTo>
                    <a:pt x="1475" y="244"/>
                    <a:pt x="1475" y="244"/>
                    <a:pt x="1475" y="244"/>
                  </a:cubicBezTo>
                  <a:cubicBezTo>
                    <a:pt x="1474" y="245"/>
                    <a:pt x="1474" y="245"/>
                    <a:pt x="1474" y="245"/>
                  </a:cubicBezTo>
                  <a:cubicBezTo>
                    <a:pt x="1474" y="245"/>
                    <a:pt x="1474" y="245"/>
                    <a:pt x="1474" y="245"/>
                  </a:cubicBezTo>
                  <a:cubicBezTo>
                    <a:pt x="1475" y="247"/>
                    <a:pt x="1475" y="247"/>
                    <a:pt x="1475" y="247"/>
                  </a:cubicBezTo>
                  <a:cubicBezTo>
                    <a:pt x="1476" y="247"/>
                    <a:pt x="1476" y="247"/>
                    <a:pt x="1476" y="247"/>
                  </a:cubicBezTo>
                  <a:cubicBezTo>
                    <a:pt x="1475" y="248"/>
                    <a:pt x="1475" y="248"/>
                    <a:pt x="1475" y="248"/>
                  </a:cubicBezTo>
                  <a:cubicBezTo>
                    <a:pt x="1475" y="249"/>
                    <a:pt x="1475" y="249"/>
                    <a:pt x="1475" y="249"/>
                  </a:cubicBezTo>
                  <a:cubicBezTo>
                    <a:pt x="1475" y="250"/>
                    <a:pt x="1475" y="250"/>
                    <a:pt x="1475" y="250"/>
                  </a:cubicBezTo>
                  <a:cubicBezTo>
                    <a:pt x="1474" y="249"/>
                    <a:pt x="1474" y="249"/>
                    <a:pt x="1474" y="249"/>
                  </a:cubicBezTo>
                  <a:cubicBezTo>
                    <a:pt x="1473" y="249"/>
                    <a:pt x="1473" y="249"/>
                    <a:pt x="1473" y="249"/>
                  </a:cubicBezTo>
                  <a:close/>
                  <a:moveTo>
                    <a:pt x="1433" y="311"/>
                  </a:moveTo>
                  <a:cubicBezTo>
                    <a:pt x="1432" y="309"/>
                    <a:pt x="1432" y="309"/>
                    <a:pt x="1432" y="309"/>
                  </a:cubicBezTo>
                  <a:cubicBezTo>
                    <a:pt x="1431" y="309"/>
                    <a:pt x="1431" y="309"/>
                    <a:pt x="1431" y="309"/>
                  </a:cubicBezTo>
                  <a:cubicBezTo>
                    <a:pt x="1431" y="309"/>
                    <a:pt x="1431" y="309"/>
                    <a:pt x="1431" y="309"/>
                  </a:cubicBezTo>
                  <a:cubicBezTo>
                    <a:pt x="1432" y="308"/>
                    <a:pt x="1432" y="308"/>
                    <a:pt x="1432" y="308"/>
                  </a:cubicBezTo>
                  <a:cubicBezTo>
                    <a:pt x="1433" y="306"/>
                    <a:pt x="1433" y="306"/>
                    <a:pt x="1433" y="306"/>
                  </a:cubicBezTo>
                  <a:cubicBezTo>
                    <a:pt x="1433" y="305"/>
                    <a:pt x="1433" y="305"/>
                    <a:pt x="1433" y="305"/>
                  </a:cubicBezTo>
                  <a:cubicBezTo>
                    <a:pt x="1434" y="304"/>
                    <a:pt x="1434" y="304"/>
                    <a:pt x="1434" y="304"/>
                  </a:cubicBezTo>
                  <a:cubicBezTo>
                    <a:pt x="1434" y="304"/>
                    <a:pt x="1434" y="304"/>
                    <a:pt x="1434" y="304"/>
                  </a:cubicBezTo>
                  <a:cubicBezTo>
                    <a:pt x="1435" y="306"/>
                    <a:pt x="1435" y="306"/>
                    <a:pt x="1435" y="306"/>
                  </a:cubicBezTo>
                  <a:cubicBezTo>
                    <a:pt x="1435" y="307"/>
                    <a:pt x="1435" y="307"/>
                    <a:pt x="1435" y="307"/>
                  </a:cubicBezTo>
                  <a:cubicBezTo>
                    <a:pt x="1435" y="307"/>
                    <a:pt x="1435" y="307"/>
                    <a:pt x="1435" y="307"/>
                  </a:cubicBezTo>
                  <a:cubicBezTo>
                    <a:pt x="1435" y="307"/>
                    <a:pt x="1435" y="307"/>
                    <a:pt x="1435" y="307"/>
                  </a:cubicBezTo>
                  <a:cubicBezTo>
                    <a:pt x="1434" y="309"/>
                    <a:pt x="1434" y="309"/>
                    <a:pt x="1434" y="309"/>
                  </a:cubicBezTo>
                  <a:cubicBezTo>
                    <a:pt x="1434" y="310"/>
                    <a:pt x="1434" y="310"/>
                    <a:pt x="1434" y="310"/>
                  </a:cubicBezTo>
                  <a:cubicBezTo>
                    <a:pt x="1433" y="311"/>
                    <a:pt x="1433" y="311"/>
                    <a:pt x="1433" y="311"/>
                  </a:cubicBezTo>
                  <a:close/>
                  <a:moveTo>
                    <a:pt x="1346" y="291"/>
                  </a:moveTo>
                  <a:cubicBezTo>
                    <a:pt x="1346" y="291"/>
                    <a:pt x="1346" y="291"/>
                    <a:pt x="1346" y="291"/>
                  </a:cubicBezTo>
                  <a:cubicBezTo>
                    <a:pt x="1348" y="290"/>
                    <a:pt x="1348" y="290"/>
                    <a:pt x="1348" y="290"/>
                  </a:cubicBezTo>
                  <a:cubicBezTo>
                    <a:pt x="1349" y="289"/>
                    <a:pt x="1349" y="289"/>
                    <a:pt x="1349" y="289"/>
                  </a:cubicBezTo>
                  <a:cubicBezTo>
                    <a:pt x="1349" y="289"/>
                    <a:pt x="1349" y="289"/>
                    <a:pt x="1349" y="289"/>
                  </a:cubicBezTo>
                  <a:cubicBezTo>
                    <a:pt x="1350" y="288"/>
                    <a:pt x="1350" y="288"/>
                    <a:pt x="1350" y="288"/>
                  </a:cubicBezTo>
                  <a:cubicBezTo>
                    <a:pt x="1350" y="288"/>
                    <a:pt x="1350" y="288"/>
                    <a:pt x="1350" y="288"/>
                  </a:cubicBezTo>
                  <a:cubicBezTo>
                    <a:pt x="1349" y="287"/>
                    <a:pt x="1349" y="287"/>
                    <a:pt x="1349" y="287"/>
                  </a:cubicBezTo>
                  <a:cubicBezTo>
                    <a:pt x="1348" y="287"/>
                    <a:pt x="1348" y="287"/>
                    <a:pt x="1348" y="287"/>
                  </a:cubicBezTo>
                  <a:cubicBezTo>
                    <a:pt x="1348" y="288"/>
                    <a:pt x="1348" y="288"/>
                    <a:pt x="1348" y="288"/>
                  </a:cubicBezTo>
                  <a:cubicBezTo>
                    <a:pt x="1347" y="287"/>
                    <a:pt x="1347" y="287"/>
                    <a:pt x="1347" y="287"/>
                  </a:cubicBezTo>
                  <a:cubicBezTo>
                    <a:pt x="1347" y="287"/>
                    <a:pt x="1347" y="287"/>
                    <a:pt x="1347" y="287"/>
                  </a:cubicBezTo>
                  <a:cubicBezTo>
                    <a:pt x="1348" y="286"/>
                    <a:pt x="1348" y="286"/>
                    <a:pt x="1348" y="286"/>
                  </a:cubicBezTo>
                  <a:cubicBezTo>
                    <a:pt x="1348" y="285"/>
                    <a:pt x="1348" y="285"/>
                    <a:pt x="1348" y="285"/>
                  </a:cubicBezTo>
                  <a:cubicBezTo>
                    <a:pt x="1346" y="284"/>
                    <a:pt x="1346" y="284"/>
                    <a:pt x="1346" y="284"/>
                  </a:cubicBezTo>
                  <a:cubicBezTo>
                    <a:pt x="1345" y="283"/>
                    <a:pt x="1345" y="283"/>
                    <a:pt x="1345" y="283"/>
                  </a:cubicBezTo>
                  <a:cubicBezTo>
                    <a:pt x="1344" y="283"/>
                    <a:pt x="1344" y="283"/>
                    <a:pt x="1344" y="283"/>
                  </a:cubicBezTo>
                  <a:cubicBezTo>
                    <a:pt x="1343" y="281"/>
                    <a:pt x="1343" y="281"/>
                    <a:pt x="1343" y="281"/>
                  </a:cubicBezTo>
                  <a:cubicBezTo>
                    <a:pt x="1342" y="281"/>
                    <a:pt x="1342" y="281"/>
                    <a:pt x="1342" y="281"/>
                  </a:cubicBezTo>
                  <a:cubicBezTo>
                    <a:pt x="1341" y="279"/>
                    <a:pt x="1341" y="279"/>
                    <a:pt x="1341" y="279"/>
                  </a:cubicBezTo>
                  <a:cubicBezTo>
                    <a:pt x="1340" y="278"/>
                    <a:pt x="1340" y="278"/>
                    <a:pt x="1340" y="278"/>
                  </a:cubicBezTo>
                  <a:cubicBezTo>
                    <a:pt x="1339" y="278"/>
                    <a:pt x="1339" y="278"/>
                    <a:pt x="1339" y="278"/>
                  </a:cubicBezTo>
                  <a:cubicBezTo>
                    <a:pt x="1338" y="277"/>
                    <a:pt x="1338" y="277"/>
                    <a:pt x="1338" y="277"/>
                  </a:cubicBezTo>
                  <a:cubicBezTo>
                    <a:pt x="1338" y="275"/>
                    <a:pt x="1338" y="275"/>
                    <a:pt x="1338" y="275"/>
                  </a:cubicBezTo>
                  <a:cubicBezTo>
                    <a:pt x="1337" y="273"/>
                    <a:pt x="1337" y="273"/>
                    <a:pt x="1337" y="273"/>
                  </a:cubicBezTo>
                  <a:cubicBezTo>
                    <a:pt x="1334" y="270"/>
                    <a:pt x="1334" y="270"/>
                    <a:pt x="1334" y="270"/>
                  </a:cubicBezTo>
                  <a:cubicBezTo>
                    <a:pt x="1333" y="269"/>
                    <a:pt x="1333" y="269"/>
                    <a:pt x="1333" y="269"/>
                  </a:cubicBezTo>
                  <a:cubicBezTo>
                    <a:pt x="1333" y="267"/>
                    <a:pt x="1333" y="267"/>
                    <a:pt x="1333" y="267"/>
                  </a:cubicBezTo>
                  <a:cubicBezTo>
                    <a:pt x="1333" y="266"/>
                    <a:pt x="1333" y="266"/>
                    <a:pt x="1333" y="266"/>
                  </a:cubicBezTo>
                  <a:cubicBezTo>
                    <a:pt x="1332" y="262"/>
                    <a:pt x="1332" y="262"/>
                    <a:pt x="1332" y="262"/>
                  </a:cubicBezTo>
                  <a:cubicBezTo>
                    <a:pt x="1332" y="261"/>
                    <a:pt x="1332" y="261"/>
                    <a:pt x="1332" y="261"/>
                  </a:cubicBezTo>
                  <a:cubicBezTo>
                    <a:pt x="1331" y="260"/>
                    <a:pt x="1331" y="260"/>
                    <a:pt x="1331" y="260"/>
                  </a:cubicBezTo>
                  <a:cubicBezTo>
                    <a:pt x="1331" y="260"/>
                    <a:pt x="1331" y="260"/>
                    <a:pt x="1331" y="260"/>
                  </a:cubicBezTo>
                  <a:cubicBezTo>
                    <a:pt x="1330" y="255"/>
                    <a:pt x="1330" y="255"/>
                    <a:pt x="1330" y="255"/>
                  </a:cubicBezTo>
                  <a:cubicBezTo>
                    <a:pt x="1329" y="254"/>
                    <a:pt x="1329" y="254"/>
                    <a:pt x="1329" y="254"/>
                  </a:cubicBezTo>
                  <a:cubicBezTo>
                    <a:pt x="1329" y="253"/>
                    <a:pt x="1329" y="253"/>
                    <a:pt x="1329" y="253"/>
                  </a:cubicBezTo>
                  <a:cubicBezTo>
                    <a:pt x="1329" y="252"/>
                    <a:pt x="1329" y="252"/>
                    <a:pt x="1329" y="252"/>
                  </a:cubicBezTo>
                  <a:cubicBezTo>
                    <a:pt x="1328" y="251"/>
                    <a:pt x="1328" y="251"/>
                    <a:pt x="1328" y="251"/>
                  </a:cubicBezTo>
                  <a:cubicBezTo>
                    <a:pt x="1325" y="247"/>
                    <a:pt x="1325" y="247"/>
                    <a:pt x="1325" y="247"/>
                  </a:cubicBezTo>
                  <a:cubicBezTo>
                    <a:pt x="1324" y="246"/>
                    <a:pt x="1324" y="246"/>
                    <a:pt x="1324" y="246"/>
                  </a:cubicBezTo>
                  <a:cubicBezTo>
                    <a:pt x="1322" y="246"/>
                    <a:pt x="1322" y="246"/>
                    <a:pt x="1322" y="246"/>
                  </a:cubicBezTo>
                  <a:cubicBezTo>
                    <a:pt x="1321" y="246"/>
                    <a:pt x="1321" y="246"/>
                    <a:pt x="1321" y="246"/>
                  </a:cubicBezTo>
                  <a:cubicBezTo>
                    <a:pt x="1321" y="247"/>
                    <a:pt x="1321" y="247"/>
                    <a:pt x="1321" y="247"/>
                  </a:cubicBezTo>
                  <a:cubicBezTo>
                    <a:pt x="1321" y="249"/>
                    <a:pt x="1321" y="249"/>
                    <a:pt x="1321" y="249"/>
                  </a:cubicBezTo>
                  <a:cubicBezTo>
                    <a:pt x="1322" y="250"/>
                    <a:pt x="1322" y="250"/>
                    <a:pt x="1322" y="250"/>
                  </a:cubicBezTo>
                  <a:cubicBezTo>
                    <a:pt x="1323" y="251"/>
                    <a:pt x="1323" y="251"/>
                    <a:pt x="1323" y="251"/>
                  </a:cubicBezTo>
                  <a:cubicBezTo>
                    <a:pt x="1323" y="252"/>
                    <a:pt x="1323" y="252"/>
                    <a:pt x="1323" y="252"/>
                  </a:cubicBezTo>
                  <a:cubicBezTo>
                    <a:pt x="1324" y="252"/>
                    <a:pt x="1324" y="252"/>
                    <a:pt x="1324" y="252"/>
                  </a:cubicBezTo>
                  <a:cubicBezTo>
                    <a:pt x="1325" y="253"/>
                    <a:pt x="1325" y="253"/>
                    <a:pt x="1325" y="253"/>
                  </a:cubicBezTo>
                  <a:cubicBezTo>
                    <a:pt x="1325" y="254"/>
                    <a:pt x="1325" y="254"/>
                    <a:pt x="1325" y="254"/>
                  </a:cubicBezTo>
                  <a:cubicBezTo>
                    <a:pt x="1326" y="255"/>
                    <a:pt x="1326" y="255"/>
                    <a:pt x="1326" y="255"/>
                  </a:cubicBezTo>
                  <a:cubicBezTo>
                    <a:pt x="1326" y="256"/>
                    <a:pt x="1326" y="256"/>
                    <a:pt x="1326" y="256"/>
                  </a:cubicBezTo>
                  <a:cubicBezTo>
                    <a:pt x="1325" y="256"/>
                    <a:pt x="1325" y="256"/>
                    <a:pt x="1325" y="256"/>
                  </a:cubicBezTo>
                  <a:cubicBezTo>
                    <a:pt x="1325" y="258"/>
                    <a:pt x="1325" y="258"/>
                    <a:pt x="1325" y="258"/>
                  </a:cubicBezTo>
                  <a:cubicBezTo>
                    <a:pt x="1325" y="259"/>
                    <a:pt x="1325" y="259"/>
                    <a:pt x="1325" y="259"/>
                  </a:cubicBezTo>
                  <a:cubicBezTo>
                    <a:pt x="1325" y="260"/>
                    <a:pt x="1325" y="260"/>
                    <a:pt x="1325" y="260"/>
                  </a:cubicBezTo>
                  <a:cubicBezTo>
                    <a:pt x="1325" y="260"/>
                    <a:pt x="1325" y="260"/>
                    <a:pt x="1325" y="260"/>
                  </a:cubicBezTo>
                  <a:cubicBezTo>
                    <a:pt x="1325" y="262"/>
                    <a:pt x="1325" y="262"/>
                    <a:pt x="1325" y="262"/>
                  </a:cubicBezTo>
                  <a:cubicBezTo>
                    <a:pt x="1325" y="262"/>
                    <a:pt x="1325" y="262"/>
                    <a:pt x="1325" y="262"/>
                  </a:cubicBezTo>
                  <a:cubicBezTo>
                    <a:pt x="1324" y="262"/>
                    <a:pt x="1324" y="262"/>
                    <a:pt x="1324" y="262"/>
                  </a:cubicBezTo>
                  <a:cubicBezTo>
                    <a:pt x="1324" y="263"/>
                    <a:pt x="1324" y="263"/>
                    <a:pt x="1324" y="263"/>
                  </a:cubicBezTo>
                  <a:cubicBezTo>
                    <a:pt x="1323" y="263"/>
                    <a:pt x="1323" y="263"/>
                    <a:pt x="1323" y="263"/>
                  </a:cubicBezTo>
                  <a:cubicBezTo>
                    <a:pt x="1323" y="264"/>
                    <a:pt x="1323" y="264"/>
                    <a:pt x="1323" y="264"/>
                  </a:cubicBezTo>
                  <a:cubicBezTo>
                    <a:pt x="1323" y="263"/>
                    <a:pt x="1323" y="263"/>
                    <a:pt x="1323" y="263"/>
                  </a:cubicBezTo>
                  <a:cubicBezTo>
                    <a:pt x="1323" y="262"/>
                    <a:pt x="1323" y="262"/>
                    <a:pt x="1323" y="262"/>
                  </a:cubicBezTo>
                  <a:cubicBezTo>
                    <a:pt x="1324" y="262"/>
                    <a:pt x="1324" y="262"/>
                    <a:pt x="1324" y="262"/>
                  </a:cubicBezTo>
                  <a:cubicBezTo>
                    <a:pt x="1324" y="262"/>
                    <a:pt x="1324" y="262"/>
                    <a:pt x="1324" y="262"/>
                  </a:cubicBezTo>
                  <a:cubicBezTo>
                    <a:pt x="1324" y="260"/>
                    <a:pt x="1324" y="260"/>
                    <a:pt x="1324" y="260"/>
                  </a:cubicBezTo>
                  <a:cubicBezTo>
                    <a:pt x="1324" y="259"/>
                    <a:pt x="1324" y="259"/>
                    <a:pt x="1324" y="259"/>
                  </a:cubicBezTo>
                  <a:cubicBezTo>
                    <a:pt x="1324" y="259"/>
                    <a:pt x="1324" y="259"/>
                    <a:pt x="1324" y="259"/>
                  </a:cubicBezTo>
                  <a:cubicBezTo>
                    <a:pt x="1324" y="258"/>
                    <a:pt x="1324" y="258"/>
                    <a:pt x="1324" y="258"/>
                  </a:cubicBezTo>
                  <a:cubicBezTo>
                    <a:pt x="1324" y="257"/>
                    <a:pt x="1324" y="257"/>
                    <a:pt x="1324" y="257"/>
                  </a:cubicBezTo>
                  <a:cubicBezTo>
                    <a:pt x="1325" y="255"/>
                    <a:pt x="1325" y="255"/>
                    <a:pt x="1325" y="255"/>
                  </a:cubicBezTo>
                  <a:cubicBezTo>
                    <a:pt x="1324" y="254"/>
                    <a:pt x="1324" y="254"/>
                    <a:pt x="1324" y="254"/>
                  </a:cubicBezTo>
                  <a:cubicBezTo>
                    <a:pt x="1324" y="254"/>
                    <a:pt x="1324" y="254"/>
                    <a:pt x="1324" y="254"/>
                  </a:cubicBezTo>
                  <a:cubicBezTo>
                    <a:pt x="1323" y="253"/>
                    <a:pt x="1323" y="253"/>
                    <a:pt x="1323" y="253"/>
                  </a:cubicBezTo>
                  <a:cubicBezTo>
                    <a:pt x="1323" y="253"/>
                    <a:pt x="1323" y="253"/>
                    <a:pt x="1323" y="253"/>
                  </a:cubicBezTo>
                  <a:cubicBezTo>
                    <a:pt x="1322" y="255"/>
                    <a:pt x="1322" y="255"/>
                    <a:pt x="1322" y="255"/>
                  </a:cubicBezTo>
                  <a:cubicBezTo>
                    <a:pt x="1321" y="255"/>
                    <a:pt x="1321" y="255"/>
                    <a:pt x="1321" y="255"/>
                  </a:cubicBezTo>
                  <a:cubicBezTo>
                    <a:pt x="1320" y="255"/>
                    <a:pt x="1320" y="255"/>
                    <a:pt x="1320" y="255"/>
                  </a:cubicBezTo>
                  <a:cubicBezTo>
                    <a:pt x="1320" y="256"/>
                    <a:pt x="1320" y="256"/>
                    <a:pt x="1320" y="256"/>
                  </a:cubicBezTo>
                  <a:cubicBezTo>
                    <a:pt x="1320" y="257"/>
                    <a:pt x="1320" y="257"/>
                    <a:pt x="1320" y="257"/>
                  </a:cubicBezTo>
                  <a:cubicBezTo>
                    <a:pt x="1319" y="258"/>
                    <a:pt x="1319" y="258"/>
                    <a:pt x="1319" y="258"/>
                  </a:cubicBezTo>
                  <a:cubicBezTo>
                    <a:pt x="1317" y="257"/>
                    <a:pt x="1317" y="257"/>
                    <a:pt x="1317" y="257"/>
                  </a:cubicBezTo>
                  <a:cubicBezTo>
                    <a:pt x="1316" y="258"/>
                    <a:pt x="1316" y="258"/>
                    <a:pt x="1316" y="258"/>
                  </a:cubicBezTo>
                  <a:cubicBezTo>
                    <a:pt x="1317" y="259"/>
                    <a:pt x="1317" y="259"/>
                    <a:pt x="1317" y="259"/>
                  </a:cubicBezTo>
                  <a:cubicBezTo>
                    <a:pt x="1316" y="259"/>
                    <a:pt x="1316" y="259"/>
                    <a:pt x="1316" y="259"/>
                  </a:cubicBezTo>
                  <a:cubicBezTo>
                    <a:pt x="1316" y="258"/>
                    <a:pt x="1316" y="258"/>
                    <a:pt x="1316" y="258"/>
                  </a:cubicBezTo>
                  <a:cubicBezTo>
                    <a:pt x="1316" y="257"/>
                    <a:pt x="1316" y="257"/>
                    <a:pt x="1316" y="257"/>
                  </a:cubicBezTo>
                  <a:cubicBezTo>
                    <a:pt x="1318" y="257"/>
                    <a:pt x="1318" y="257"/>
                    <a:pt x="1318" y="257"/>
                  </a:cubicBezTo>
                  <a:cubicBezTo>
                    <a:pt x="1319" y="257"/>
                    <a:pt x="1319" y="257"/>
                    <a:pt x="1319" y="257"/>
                  </a:cubicBezTo>
                  <a:cubicBezTo>
                    <a:pt x="1319" y="256"/>
                    <a:pt x="1319" y="256"/>
                    <a:pt x="1319" y="256"/>
                  </a:cubicBezTo>
                  <a:cubicBezTo>
                    <a:pt x="1320" y="254"/>
                    <a:pt x="1320" y="254"/>
                    <a:pt x="1320" y="254"/>
                  </a:cubicBezTo>
                  <a:cubicBezTo>
                    <a:pt x="1321" y="254"/>
                    <a:pt x="1321" y="254"/>
                    <a:pt x="1321" y="254"/>
                  </a:cubicBezTo>
                  <a:cubicBezTo>
                    <a:pt x="1322" y="254"/>
                    <a:pt x="1322" y="254"/>
                    <a:pt x="1322" y="254"/>
                  </a:cubicBezTo>
                  <a:cubicBezTo>
                    <a:pt x="1322" y="253"/>
                    <a:pt x="1322" y="253"/>
                    <a:pt x="1322" y="253"/>
                  </a:cubicBezTo>
                  <a:cubicBezTo>
                    <a:pt x="1321" y="253"/>
                    <a:pt x="1321" y="253"/>
                    <a:pt x="1321" y="253"/>
                  </a:cubicBezTo>
                  <a:cubicBezTo>
                    <a:pt x="1320" y="253"/>
                    <a:pt x="1320" y="253"/>
                    <a:pt x="1320" y="253"/>
                  </a:cubicBezTo>
                  <a:cubicBezTo>
                    <a:pt x="1320" y="251"/>
                    <a:pt x="1320" y="251"/>
                    <a:pt x="1320" y="251"/>
                  </a:cubicBezTo>
                  <a:cubicBezTo>
                    <a:pt x="1320" y="251"/>
                    <a:pt x="1320" y="251"/>
                    <a:pt x="1320" y="251"/>
                  </a:cubicBezTo>
                  <a:cubicBezTo>
                    <a:pt x="1319" y="251"/>
                    <a:pt x="1319" y="251"/>
                    <a:pt x="1319" y="251"/>
                  </a:cubicBezTo>
                  <a:cubicBezTo>
                    <a:pt x="1318" y="250"/>
                    <a:pt x="1318" y="250"/>
                    <a:pt x="1318" y="250"/>
                  </a:cubicBezTo>
                  <a:cubicBezTo>
                    <a:pt x="1319" y="249"/>
                    <a:pt x="1319" y="249"/>
                    <a:pt x="1319" y="249"/>
                  </a:cubicBezTo>
                  <a:cubicBezTo>
                    <a:pt x="1318" y="249"/>
                    <a:pt x="1318" y="249"/>
                    <a:pt x="1318" y="249"/>
                  </a:cubicBezTo>
                  <a:cubicBezTo>
                    <a:pt x="1318" y="246"/>
                    <a:pt x="1318" y="246"/>
                    <a:pt x="1318" y="246"/>
                  </a:cubicBezTo>
                  <a:cubicBezTo>
                    <a:pt x="1318" y="244"/>
                    <a:pt x="1318" y="244"/>
                    <a:pt x="1318" y="244"/>
                  </a:cubicBezTo>
                  <a:cubicBezTo>
                    <a:pt x="1318" y="244"/>
                    <a:pt x="1318" y="244"/>
                    <a:pt x="1318" y="244"/>
                  </a:cubicBezTo>
                  <a:cubicBezTo>
                    <a:pt x="1316" y="242"/>
                    <a:pt x="1316" y="242"/>
                    <a:pt x="1316" y="242"/>
                  </a:cubicBezTo>
                  <a:cubicBezTo>
                    <a:pt x="1314" y="241"/>
                    <a:pt x="1314" y="241"/>
                    <a:pt x="1314" y="241"/>
                  </a:cubicBezTo>
                  <a:cubicBezTo>
                    <a:pt x="1314" y="240"/>
                    <a:pt x="1314" y="240"/>
                    <a:pt x="1314" y="240"/>
                  </a:cubicBezTo>
                  <a:cubicBezTo>
                    <a:pt x="1314" y="238"/>
                    <a:pt x="1314" y="238"/>
                    <a:pt x="1314" y="238"/>
                  </a:cubicBezTo>
                  <a:cubicBezTo>
                    <a:pt x="1317" y="238"/>
                    <a:pt x="1317" y="238"/>
                    <a:pt x="1317" y="238"/>
                  </a:cubicBezTo>
                  <a:cubicBezTo>
                    <a:pt x="1318" y="237"/>
                    <a:pt x="1318" y="237"/>
                    <a:pt x="1318" y="237"/>
                  </a:cubicBezTo>
                  <a:cubicBezTo>
                    <a:pt x="1318" y="236"/>
                    <a:pt x="1318" y="236"/>
                    <a:pt x="1318" y="236"/>
                  </a:cubicBezTo>
                  <a:cubicBezTo>
                    <a:pt x="1318" y="236"/>
                    <a:pt x="1318" y="236"/>
                    <a:pt x="1318" y="236"/>
                  </a:cubicBezTo>
                  <a:cubicBezTo>
                    <a:pt x="1317" y="233"/>
                    <a:pt x="1317" y="233"/>
                    <a:pt x="1317" y="233"/>
                  </a:cubicBezTo>
                  <a:cubicBezTo>
                    <a:pt x="1317" y="232"/>
                    <a:pt x="1317" y="232"/>
                    <a:pt x="1317" y="232"/>
                  </a:cubicBezTo>
                  <a:cubicBezTo>
                    <a:pt x="1317" y="231"/>
                    <a:pt x="1317" y="231"/>
                    <a:pt x="1317" y="231"/>
                  </a:cubicBezTo>
                  <a:cubicBezTo>
                    <a:pt x="1316" y="228"/>
                    <a:pt x="1316" y="228"/>
                    <a:pt x="1316" y="228"/>
                  </a:cubicBezTo>
                  <a:cubicBezTo>
                    <a:pt x="1316" y="227"/>
                    <a:pt x="1316" y="227"/>
                    <a:pt x="1316" y="227"/>
                  </a:cubicBezTo>
                  <a:cubicBezTo>
                    <a:pt x="1316" y="226"/>
                    <a:pt x="1316" y="226"/>
                    <a:pt x="1316" y="226"/>
                  </a:cubicBezTo>
                  <a:cubicBezTo>
                    <a:pt x="1315" y="223"/>
                    <a:pt x="1315" y="223"/>
                    <a:pt x="1315" y="223"/>
                  </a:cubicBezTo>
                  <a:cubicBezTo>
                    <a:pt x="1314" y="222"/>
                    <a:pt x="1314" y="222"/>
                    <a:pt x="1314" y="222"/>
                  </a:cubicBezTo>
                  <a:cubicBezTo>
                    <a:pt x="1314" y="221"/>
                    <a:pt x="1314" y="221"/>
                    <a:pt x="1314" y="221"/>
                  </a:cubicBezTo>
                  <a:cubicBezTo>
                    <a:pt x="1313" y="220"/>
                    <a:pt x="1313" y="220"/>
                    <a:pt x="1313" y="220"/>
                  </a:cubicBezTo>
                  <a:cubicBezTo>
                    <a:pt x="1312" y="218"/>
                    <a:pt x="1312" y="218"/>
                    <a:pt x="1312" y="218"/>
                  </a:cubicBezTo>
                  <a:cubicBezTo>
                    <a:pt x="1312" y="217"/>
                    <a:pt x="1312" y="217"/>
                    <a:pt x="1312" y="217"/>
                  </a:cubicBezTo>
                  <a:cubicBezTo>
                    <a:pt x="1313" y="218"/>
                    <a:pt x="1313" y="218"/>
                    <a:pt x="1313" y="218"/>
                  </a:cubicBezTo>
                  <a:cubicBezTo>
                    <a:pt x="1315" y="221"/>
                    <a:pt x="1315" y="221"/>
                    <a:pt x="1315" y="221"/>
                  </a:cubicBezTo>
                  <a:cubicBezTo>
                    <a:pt x="1316" y="222"/>
                    <a:pt x="1316" y="222"/>
                    <a:pt x="1316" y="222"/>
                  </a:cubicBezTo>
                  <a:cubicBezTo>
                    <a:pt x="1316" y="225"/>
                    <a:pt x="1316" y="225"/>
                    <a:pt x="1316" y="225"/>
                  </a:cubicBezTo>
                  <a:cubicBezTo>
                    <a:pt x="1317" y="227"/>
                    <a:pt x="1317" y="227"/>
                    <a:pt x="1317" y="227"/>
                  </a:cubicBezTo>
                  <a:cubicBezTo>
                    <a:pt x="1317" y="229"/>
                    <a:pt x="1317" y="229"/>
                    <a:pt x="1317" y="229"/>
                  </a:cubicBezTo>
                  <a:cubicBezTo>
                    <a:pt x="1318" y="231"/>
                    <a:pt x="1318" y="231"/>
                    <a:pt x="1318" y="231"/>
                  </a:cubicBezTo>
                  <a:cubicBezTo>
                    <a:pt x="1320" y="232"/>
                    <a:pt x="1320" y="232"/>
                    <a:pt x="1320" y="232"/>
                  </a:cubicBezTo>
                  <a:cubicBezTo>
                    <a:pt x="1321" y="232"/>
                    <a:pt x="1321" y="232"/>
                    <a:pt x="1321" y="232"/>
                  </a:cubicBezTo>
                  <a:cubicBezTo>
                    <a:pt x="1322" y="230"/>
                    <a:pt x="1322" y="230"/>
                    <a:pt x="1322" y="230"/>
                  </a:cubicBezTo>
                  <a:cubicBezTo>
                    <a:pt x="1322" y="230"/>
                    <a:pt x="1322" y="230"/>
                    <a:pt x="1322" y="230"/>
                  </a:cubicBezTo>
                  <a:cubicBezTo>
                    <a:pt x="1322" y="230"/>
                    <a:pt x="1322" y="230"/>
                    <a:pt x="1322" y="230"/>
                  </a:cubicBezTo>
                  <a:cubicBezTo>
                    <a:pt x="1322" y="231"/>
                    <a:pt x="1322" y="231"/>
                    <a:pt x="1322" y="231"/>
                  </a:cubicBezTo>
                  <a:cubicBezTo>
                    <a:pt x="1322" y="232"/>
                    <a:pt x="1322" y="232"/>
                    <a:pt x="1322" y="232"/>
                  </a:cubicBezTo>
                  <a:cubicBezTo>
                    <a:pt x="1322" y="234"/>
                    <a:pt x="1322" y="234"/>
                    <a:pt x="1322" y="234"/>
                  </a:cubicBezTo>
                  <a:cubicBezTo>
                    <a:pt x="1323" y="234"/>
                    <a:pt x="1323" y="234"/>
                    <a:pt x="1323" y="234"/>
                  </a:cubicBezTo>
                  <a:cubicBezTo>
                    <a:pt x="1324" y="234"/>
                    <a:pt x="1324" y="234"/>
                    <a:pt x="1324" y="234"/>
                  </a:cubicBezTo>
                  <a:cubicBezTo>
                    <a:pt x="1325" y="235"/>
                    <a:pt x="1325" y="235"/>
                    <a:pt x="1325" y="235"/>
                  </a:cubicBezTo>
                  <a:cubicBezTo>
                    <a:pt x="1325" y="235"/>
                    <a:pt x="1325" y="235"/>
                    <a:pt x="1325" y="235"/>
                  </a:cubicBezTo>
                  <a:cubicBezTo>
                    <a:pt x="1326" y="234"/>
                    <a:pt x="1326" y="234"/>
                    <a:pt x="1326" y="234"/>
                  </a:cubicBezTo>
                  <a:cubicBezTo>
                    <a:pt x="1326" y="233"/>
                    <a:pt x="1326" y="233"/>
                    <a:pt x="1326" y="233"/>
                  </a:cubicBezTo>
                  <a:cubicBezTo>
                    <a:pt x="1327" y="234"/>
                    <a:pt x="1327" y="234"/>
                    <a:pt x="1327" y="234"/>
                  </a:cubicBezTo>
                  <a:cubicBezTo>
                    <a:pt x="1326" y="234"/>
                    <a:pt x="1326" y="234"/>
                    <a:pt x="1326" y="234"/>
                  </a:cubicBezTo>
                  <a:cubicBezTo>
                    <a:pt x="1326" y="235"/>
                    <a:pt x="1326" y="235"/>
                    <a:pt x="1326" y="235"/>
                  </a:cubicBezTo>
                  <a:cubicBezTo>
                    <a:pt x="1326" y="236"/>
                    <a:pt x="1326" y="236"/>
                    <a:pt x="1326" y="236"/>
                  </a:cubicBezTo>
                  <a:cubicBezTo>
                    <a:pt x="1327" y="238"/>
                    <a:pt x="1327" y="238"/>
                    <a:pt x="1327" y="238"/>
                  </a:cubicBezTo>
                  <a:cubicBezTo>
                    <a:pt x="1325" y="236"/>
                    <a:pt x="1325" y="236"/>
                    <a:pt x="1325" y="236"/>
                  </a:cubicBezTo>
                  <a:cubicBezTo>
                    <a:pt x="1324" y="236"/>
                    <a:pt x="1324" y="236"/>
                    <a:pt x="1324" y="236"/>
                  </a:cubicBezTo>
                  <a:cubicBezTo>
                    <a:pt x="1323" y="236"/>
                    <a:pt x="1323" y="236"/>
                    <a:pt x="1323" y="236"/>
                  </a:cubicBezTo>
                  <a:cubicBezTo>
                    <a:pt x="1323" y="235"/>
                    <a:pt x="1323" y="235"/>
                    <a:pt x="1323" y="235"/>
                  </a:cubicBezTo>
                  <a:cubicBezTo>
                    <a:pt x="1322" y="234"/>
                    <a:pt x="1322" y="234"/>
                    <a:pt x="1322" y="234"/>
                  </a:cubicBezTo>
                  <a:cubicBezTo>
                    <a:pt x="1321" y="234"/>
                    <a:pt x="1321" y="234"/>
                    <a:pt x="1321" y="234"/>
                  </a:cubicBezTo>
                  <a:cubicBezTo>
                    <a:pt x="1320" y="232"/>
                    <a:pt x="1320" y="232"/>
                    <a:pt x="1320" y="232"/>
                  </a:cubicBezTo>
                  <a:cubicBezTo>
                    <a:pt x="1319" y="232"/>
                    <a:pt x="1319" y="232"/>
                    <a:pt x="1319" y="232"/>
                  </a:cubicBezTo>
                  <a:cubicBezTo>
                    <a:pt x="1318" y="233"/>
                    <a:pt x="1318" y="233"/>
                    <a:pt x="1318" y="233"/>
                  </a:cubicBezTo>
                  <a:cubicBezTo>
                    <a:pt x="1318" y="234"/>
                    <a:pt x="1318" y="234"/>
                    <a:pt x="1318" y="234"/>
                  </a:cubicBezTo>
                  <a:cubicBezTo>
                    <a:pt x="1318" y="235"/>
                    <a:pt x="1318" y="235"/>
                    <a:pt x="1318" y="235"/>
                  </a:cubicBezTo>
                  <a:cubicBezTo>
                    <a:pt x="1319" y="236"/>
                    <a:pt x="1319" y="236"/>
                    <a:pt x="1319" y="236"/>
                  </a:cubicBezTo>
                  <a:cubicBezTo>
                    <a:pt x="1319" y="237"/>
                    <a:pt x="1319" y="237"/>
                    <a:pt x="1319" y="237"/>
                  </a:cubicBezTo>
                  <a:cubicBezTo>
                    <a:pt x="1318" y="238"/>
                    <a:pt x="1318" y="238"/>
                    <a:pt x="1318" y="238"/>
                  </a:cubicBezTo>
                  <a:cubicBezTo>
                    <a:pt x="1315" y="239"/>
                    <a:pt x="1315" y="239"/>
                    <a:pt x="1315" y="239"/>
                  </a:cubicBezTo>
                  <a:cubicBezTo>
                    <a:pt x="1315" y="239"/>
                    <a:pt x="1315" y="239"/>
                    <a:pt x="1315" y="239"/>
                  </a:cubicBezTo>
                  <a:cubicBezTo>
                    <a:pt x="1315" y="241"/>
                    <a:pt x="1315" y="241"/>
                    <a:pt x="1315" y="241"/>
                  </a:cubicBezTo>
                  <a:cubicBezTo>
                    <a:pt x="1317" y="241"/>
                    <a:pt x="1317" y="241"/>
                    <a:pt x="1317" y="241"/>
                  </a:cubicBezTo>
                  <a:cubicBezTo>
                    <a:pt x="1318" y="243"/>
                    <a:pt x="1318" y="243"/>
                    <a:pt x="1318" y="243"/>
                  </a:cubicBezTo>
                  <a:cubicBezTo>
                    <a:pt x="1319" y="244"/>
                    <a:pt x="1319" y="244"/>
                    <a:pt x="1319" y="244"/>
                  </a:cubicBezTo>
                  <a:cubicBezTo>
                    <a:pt x="1320" y="245"/>
                    <a:pt x="1320" y="245"/>
                    <a:pt x="1320" y="245"/>
                  </a:cubicBezTo>
                  <a:cubicBezTo>
                    <a:pt x="1321" y="245"/>
                    <a:pt x="1321" y="245"/>
                    <a:pt x="1321" y="245"/>
                  </a:cubicBezTo>
                  <a:cubicBezTo>
                    <a:pt x="1322" y="244"/>
                    <a:pt x="1322" y="244"/>
                    <a:pt x="1322" y="244"/>
                  </a:cubicBezTo>
                  <a:cubicBezTo>
                    <a:pt x="1322" y="243"/>
                    <a:pt x="1322" y="243"/>
                    <a:pt x="1322" y="243"/>
                  </a:cubicBezTo>
                  <a:cubicBezTo>
                    <a:pt x="1323" y="244"/>
                    <a:pt x="1323" y="244"/>
                    <a:pt x="1323" y="244"/>
                  </a:cubicBezTo>
                  <a:cubicBezTo>
                    <a:pt x="1324" y="244"/>
                    <a:pt x="1324" y="244"/>
                    <a:pt x="1324" y="244"/>
                  </a:cubicBezTo>
                  <a:cubicBezTo>
                    <a:pt x="1325" y="244"/>
                    <a:pt x="1325" y="244"/>
                    <a:pt x="1325" y="244"/>
                  </a:cubicBezTo>
                  <a:cubicBezTo>
                    <a:pt x="1325" y="246"/>
                    <a:pt x="1325" y="246"/>
                    <a:pt x="1325" y="246"/>
                  </a:cubicBezTo>
                  <a:cubicBezTo>
                    <a:pt x="1327" y="249"/>
                    <a:pt x="1327" y="249"/>
                    <a:pt x="1327" y="249"/>
                  </a:cubicBezTo>
                  <a:cubicBezTo>
                    <a:pt x="1329" y="251"/>
                    <a:pt x="1329" y="251"/>
                    <a:pt x="1329" y="251"/>
                  </a:cubicBezTo>
                  <a:cubicBezTo>
                    <a:pt x="1330" y="252"/>
                    <a:pt x="1330" y="252"/>
                    <a:pt x="1330" y="252"/>
                  </a:cubicBezTo>
                  <a:cubicBezTo>
                    <a:pt x="1330" y="253"/>
                    <a:pt x="1330" y="253"/>
                    <a:pt x="1330" y="253"/>
                  </a:cubicBezTo>
                  <a:cubicBezTo>
                    <a:pt x="1331" y="257"/>
                    <a:pt x="1331" y="257"/>
                    <a:pt x="1331" y="257"/>
                  </a:cubicBezTo>
                  <a:cubicBezTo>
                    <a:pt x="1331" y="259"/>
                    <a:pt x="1331" y="259"/>
                    <a:pt x="1331" y="259"/>
                  </a:cubicBezTo>
                  <a:cubicBezTo>
                    <a:pt x="1332" y="260"/>
                    <a:pt x="1332" y="260"/>
                    <a:pt x="1332" y="260"/>
                  </a:cubicBezTo>
                  <a:cubicBezTo>
                    <a:pt x="1333" y="261"/>
                    <a:pt x="1333" y="261"/>
                    <a:pt x="1333" y="261"/>
                  </a:cubicBezTo>
                  <a:cubicBezTo>
                    <a:pt x="1333" y="263"/>
                    <a:pt x="1333" y="263"/>
                    <a:pt x="1333" y="263"/>
                  </a:cubicBezTo>
                  <a:cubicBezTo>
                    <a:pt x="1334" y="265"/>
                    <a:pt x="1334" y="265"/>
                    <a:pt x="1334" y="265"/>
                  </a:cubicBezTo>
                  <a:cubicBezTo>
                    <a:pt x="1335" y="266"/>
                    <a:pt x="1335" y="266"/>
                    <a:pt x="1335" y="266"/>
                  </a:cubicBezTo>
                  <a:cubicBezTo>
                    <a:pt x="1336" y="268"/>
                    <a:pt x="1336" y="268"/>
                    <a:pt x="1336" y="268"/>
                  </a:cubicBezTo>
                  <a:cubicBezTo>
                    <a:pt x="1335" y="268"/>
                    <a:pt x="1335" y="268"/>
                    <a:pt x="1335" y="268"/>
                  </a:cubicBezTo>
                  <a:cubicBezTo>
                    <a:pt x="1334" y="267"/>
                    <a:pt x="1334" y="267"/>
                    <a:pt x="1334" y="267"/>
                  </a:cubicBezTo>
                  <a:cubicBezTo>
                    <a:pt x="1334" y="267"/>
                    <a:pt x="1334" y="267"/>
                    <a:pt x="1334" y="267"/>
                  </a:cubicBezTo>
                  <a:cubicBezTo>
                    <a:pt x="1334" y="268"/>
                    <a:pt x="1334" y="268"/>
                    <a:pt x="1334" y="268"/>
                  </a:cubicBezTo>
                  <a:cubicBezTo>
                    <a:pt x="1334" y="269"/>
                    <a:pt x="1334" y="269"/>
                    <a:pt x="1334" y="269"/>
                  </a:cubicBezTo>
                  <a:cubicBezTo>
                    <a:pt x="1336" y="271"/>
                    <a:pt x="1336" y="271"/>
                    <a:pt x="1336" y="271"/>
                  </a:cubicBezTo>
                  <a:cubicBezTo>
                    <a:pt x="1337" y="273"/>
                    <a:pt x="1337" y="273"/>
                    <a:pt x="1337" y="273"/>
                  </a:cubicBezTo>
                  <a:cubicBezTo>
                    <a:pt x="1338" y="275"/>
                    <a:pt x="1338" y="275"/>
                    <a:pt x="1338" y="275"/>
                  </a:cubicBezTo>
                  <a:cubicBezTo>
                    <a:pt x="1339" y="277"/>
                    <a:pt x="1339" y="277"/>
                    <a:pt x="1339" y="277"/>
                  </a:cubicBezTo>
                  <a:cubicBezTo>
                    <a:pt x="1340" y="278"/>
                    <a:pt x="1340" y="278"/>
                    <a:pt x="1340" y="278"/>
                  </a:cubicBezTo>
                  <a:cubicBezTo>
                    <a:pt x="1341" y="278"/>
                    <a:pt x="1341" y="278"/>
                    <a:pt x="1341" y="278"/>
                  </a:cubicBezTo>
                  <a:cubicBezTo>
                    <a:pt x="1342" y="279"/>
                    <a:pt x="1342" y="279"/>
                    <a:pt x="1342" y="279"/>
                  </a:cubicBezTo>
                  <a:cubicBezTo>
                    <a:pt x="1342" y="280"/>
                    <a:pt x="1342" y="280"/>
                    <a:pt x="1342" y="280"/>
                  </a:cubicBezTo>
                  <a:cubicBezTo>
                    <a:pt x="1343" y="281"/>
                    <a:pt x="1343" y="281"/>
                    <a:pt x="1343" y="281"/>
                  </a:cubicBezTo>
                  <a:cubicBezTo>
                    <a:pt x="1344" y="281"/>
                    <a:pt x="1344" y="281"/>
                    <a:pt x="1344" y="281"/>
                  </a:cubicBezTo>
                  <a:cubicBezTo>
                    <a:pt x="1345" y="282"/>
                    <a:pt x="1345" y="282"/>
                    <a:pt x="1345" y="282"/>
                  </a:cubicBezTo>
                  <a:cubicBezTo>
                    <a:pt x="1346" y="283"/>
                    <a:pt x="1346" y="283"/>
                    <a:pt x="1346" y="283"/>
                  </a:cubicBezTo>
                  <a:cubicBezTo>
                    <a:pt x="1347" y="284"/>
                    <a:pt x="1347" y="284"/>
                    <a:pt x="1347" y="284"/>
                  </a:cubicBezTo>
                  <a:cubicBezTo>
                    <a:pt x="1348" y="285"/>
                    <a:pt x="1348" y="285"/>
                    <a:pt x="1348" y="285"/>
                  </a:cubicBezTo>
                  <a:cubicBezTo>
                    <a:pt x="1351" y="286"/>
                    <a:pt x="1351" y="286"/>
                    <a:pt x="1351" y="286"/>
                  </a:cubicBezTo>
                  <a:cubicBezTo>
                    <a:pt x="1351" y="287"/>
                    <a:pt x="1351" y="287"/>
                    <a:pt x="1351" y="287"/>
                  </a:cubicBezTo>
                  <a:cubicBezTo>
                    <a:pt x="1352" y="288"/>
                    <a:pt x="1352" y="288"/>
                    <a:pt x="1352" y="288"/>
                  </a:cubicBezTo>
                  <a:cubicBezTo>
                    <a:pt x="1353" y="288"/>
                    <a:pt x="1353" y="288"/>
                    <a:pt x="1353" y="288"/>
                  </a:cubicBezTo>
                  <a:cubicBezTo>
                    <a:pt x="1354" y="288"/>
                    <a:pt x="1354" y="288"/>
                    <a:pt x="1354" y="288"/>
                  </a:cubicBezTo>
                  <a:cubicBezTo>
                    <a:pt x="1354" y="286"/>
                    <a:pt x="1354" y="286"/>
                    <a:pt x="1354" y="286"/>
                  </a:cubicBezTo>
                  <a:cubicBezTo>
                    <a:pt x="1355" y="284"/>
                    <a:pt x="1355" y="284"/>
                    <a:pt x="1355" y="284"/>
                  </a:cubicBezTo>
                  <a:cubicBezTo>
                    <a:pt x="1355" y="282"/>
                    <a:pt x="1355" y="282"/>
                    <a:pt x="1355" y="282"/>
                  </a:cubicBezTo>
                  <a:cubicBezTo>
                    <a:pt x="1356" y="281"/>
                    <a:pt x="1356" y="281"/>
                    <a:pt x="1356" y="281"/>
                  </a:cubicBezTo>
                  <a:cubicBezTo>
                    <a:pt x="1358" y="279"/>
                    <a:pt x="1358" y="279"/>
                    <a:pt x="1358" y="279"/>
                  </a:cubicBezTo>
                  <a:cubicBezTo>
                    <a:pt x="1358" y="278"/>
                    <a:pt x="1358" y="278"/>
                    <a:pt x="1358" y="278"/>
                  </a:cubicBezTo>
                  <a:cubicBezTo>
                    <a:pt x="1359" y="277"/>
                    <a:pt x="1359" y="277"/>
                    <a:pt x="1359" y="277"/>
                  </a:cubicBezTo>
                  <a:cubicBezTo>
                    <a:pt x="1359" y="276"/>
                    <a:pt x="1359" y="276"/>
                    <a:pt x="1359" y="276"/>
                  </a:cubicBezTo>
                  <a:cubicBezTo>
                    <a:pt x="1359" y="276"/>
                    <a:pt x="1359" y="276"/>
                    <a:pt x="1359" y="276"/>
                  </a:cubicBezTo>
                  <a:cubicBezTo>
                    <a:pt x="1358" y="275"/>
                    <a:pt x="1358" y="275"/>
                    <a:pt x="1358" y="275"/>
                  </a:cubicBezTo>
                  <a:cubicBezTo>
                    <a:pt x="1360" y="274"/>
                    <a:pt x="1360" y="274"/>
                    <a:pt x="1360" y="274"/>
                  </a:cubicBezTo>
                  <a:cubicBezTo>
                    <a:pt x="1360" y="272"/>
                    <a:pt x="1360" y="272"/>
                    <a:pt x="1360" y="272"/>
                  </a:cubicBezTo>
                  <a:cubicBezTo>
                    <a:pt x="1361" y="271"/>
                    <a:pt x="1361" y="271"/>
                    <a:pt x="1361" y="271"/>
                  </a:cubicBezTo>
                  <a:cubicBezTo>
                    <a:pt x="1361" y="270"/>
                    <a:pt x="1361" y="270"/>
                    <a:pt x="1361" y="270"/>
                  </a:cubicBezTo>
                  <a:cubicBezTo>
                    <a:pt x="1362" y="269"/>
                    <a:pt x="1362" y="269"/>
                    <a:pt x="1362" y="269"/>
                  </a:cubicBezTo>
                  <a:cubicBezTo>
                    <a:pt x="1362" y="268"/>
                    <a:pt x="1362" y="268"/>
                    <a:pt x="1362" y="268"/>
                  </a:cubicBezTo>
                  <a:cubicBezTo>
                    <a:pt x="1363" y="266"/>
                    <a:pt x="1363" y="266"/>
                    <a:pt x="1363" y="266"/>
                  </a:cubicBezTo>
                  <a:cubicBezTo>
                    <a:pt x="1363" y="265"/>
                    <a:pt x="1363" y="265"/>
                    <a:pt x="1363" y="265"/>
                  </a:cubicBezTo>
                  <a:cubicBezTo>
                    <a:pt x="1364" y="264"/>
                    <a:pt x="1364" y="264"/>
                    <a:pt x="1364" y="264"/>
                  </a:cubicBezTo>
                  <a:cubicBezTo>
                    <a:pt x="1363" y="261"/>
                    <a:pt x="1363" y="261"/>
                    <a:pt x="1363" y="261"/>
                  </a:cubicBezTo>
                  <a:cubicBezTo>
                    <a:pt x="1364" y="257"/>
                    <a:pt x="1364" y="257"/>
                    <a:pt x="1364" y="257"/>
                  </a:cubicBezTo>
                  <a:cubicBezTo>
                    <a:pt x="1364" y="254"/>
                    <a:pt x="1364" y="254"/>
                    <a:pt x="1364" y="254"/>
                  </a:cubicBezTo>
                  <a:cubicBezTo>
                    <a:pt x="1365" y="253"/>
                    <a:pt x="1365" y="253"/>
                    <a:pt x="1365" y="253"/>
                  </a:cubicBezTo>
                  <a:cubicBezTo>
                    <a:pt x="1364" y="251"/>
                    <a:pt x="1364" y="251"/>
                    <a:pt x="1364" y="251"/>
                  </a:cubicBezTo>
                  <a:cubicBezTo>
                    <a:pt x="1363" y="249"/>
                    <a:pt x="1363" y="249"/>
                    <a:pt x="1363" y="249"/>
                  </a:cubicBezTo>
                  <a:cubicBezTo>
                    <a:pt x="1363" y="248"/>
                    <a:pt x="1363" y="248"/>
                    <a:pt x="1363" y="248"/>
                  </a:cubicBezTo>
                  <a:cubicBezTo>
                    <a:pt x="1363" y="247"/>
                    <a:pt x="1363" y="247"/>
                    <a:pt x="1363" y="247"/>
                  </a:cubicBezTo>
                  <a:cubicBezTo>
                    <a:pt x="1364" y="246"/>
                    <a:pt x="1364" y="246"/>
                    <a:pt x="1364" y="246"/>
                  </a:cubicBezTo>
                  <a:cubicBezTo>
                    <a:pt x="1365" y="246"/>
                    <a:pt x="1365" y="246"/>
                    <a:pt x="1365" y="246"/>
                  </a:cubicBezTo>
                  <a:cubicBezTo>
                    <a:pt x="1366" y="246"/>
                    <a:pt x="1366" y="246"/>
                    <a:pt x="1366" y="246"/>
                  </a:cubicBezTo>
                  <a:cubicBezTo>
                    <a:pt x="1367" y="247"/>
                    <a:pt x="1367" y="247"/>
                    <a:pt x="1367" y="247"/>
                  </a:cubicBezTo>
                  <a:cubicBezTo>
                    <a:pt x="1367" y="248"/>
                    <a:pt x="1367" y="248"/>
                    <a:pt x="1367" y="248"/>
                  </a:cubicBezTo>
                  <a:cubicBezTo>
                    <a:pt x="1367" y="249"/>
                    <a:pt x="1367" y="249"/>
                    <a:pt x="1367" y="249"/>
                  </a:cubicBezTo>
                  <a:cubicBezTo>
                    <a:pt x="1367" y="250"/>
                    <a:pt x="1367" y="250"/>
                    <a:pt x="1367" y="250"/>
                  </a:cubicBezTo>
                  <a:cubicBezTo>
                    <a:pt x="1368" y="253"/>
                    <a:pt x="1368" y="253"/>
                    <a:pt x="1368" y="253"/>
                  </a:cubicBezTo>
                  <a:cubicBezTo>
                    <a:pt x="1368" y="254"/>
                    <a:pt x="1368" y="254"/>
                    <a:pt x="1368" y="254"/>
                  </a:cubicBezTo>
                  <a:cubicBezTo>
                    <a:pt x="1369" y="257"/>
                    <a:pt x="1369" y="257"/>
                    <a:pt x="1369" y="257"/>
                  </a:cubicBezTo>
                  <a:cubicBezTo>
                    <a:pt x="1369" y="259"/>
                    <a:pt x="1369" y="259"/>
                    <a:pt x="1369" y="259"/>
                  </a:cubicBezTo>
                  <a:cubicBezTo>
                    <a:pt x="1369" y="260"/>
                    <a:pt x="1369" y="260"/>
                    <a:pt x="1369" y="260"/>
                  </a:cubicBezTo>
                  <a:cubicBezTo>
                    <a:pt x="1369" y="261"/>
                    <a:pt x="1369" y="261"/>
                    <a:pt x="1369" y="261"/>
                  </a:cubicBezTo>
                  <a:cubicBezTo>
                    <a:pt x="1370" y="262"/>
                    <a:pt x="1370" y="262"/>
                    <a:pt x="1370" y="262"/>
                  </a:cubicBezTo>
                  <a:cubicBezTo>
                    <a:pt x="1371" y="263"/>
                    <a:pt x="1371" y="263"/>
                    <a:pt x="1371" y="263"/>
                  </a:cubicBezTo>
                  <a:cubicBezTo>
                    <a:pt x="1371" y="264"/>
                    <a:pt x="1371" y="264"/>
                    <a:pt x="1371" y="264"/>
                  </a:cubicBezTo>
                  <a:cubicBezTo>
                    <a:pt x="1371" y="266"/>
                    <a:pt x="1371" y="266"/>
                    <a:pt x="1371" y="266"/>
                  </a:cubicBezTo>
                  <a:cubicBezTo>
                    <a:pt x="1371" y="267"/>
                    <a:pt x="1371" y="267"/>
                    <a:pt x="1371" y="267"/>
                  </a:cubicBezTo>
                  <a:cubicBezTo>
                    <a:pt x="1371" y="268"/>
                    <a:pt x="1371" y="268"/>
                    <a:pt x="1371" y="268"/>
                  </a:cubicBezTo>
                  <a:cubicBezTo>
                    <a:pt x="1371" y="269"/>
                    <a:pt x="1371" y="269"/>
                    <a:pt x="1371" y="269"/>
                  </a:cubicBezTo>
                  <a:cubicBezTo>
                    <a:pt x="1370" y="269"/>
                    <a:pt x="1370" y="269"/>
                    <a:pt x="1370" y="269"/>
                  </a:cubicBezTo>
                  <a:cubicBezTo>
                    <a:pt x="1370" y="268"/>
                    <a:pt x="1370" y="268"/>
                    <a:pt x="1370" y="268"/>
                  </a:cubicBezTo>
                  <a:cubicBezTo>
                    <a:pt x="1370" y="267"/>
                    <a:pt x="1370" y="267"/>
                    <a:pt x="1370" y="267"/>
                  </a:cubicBezTo>
                  <a:cubicBezTo>
                    <a:pt x="1370" y="266"/>
                    <a:pt x="1370" y="266"/>
                    <a:pt x="1370" y="266"/>
                  </a:cubicBezTo>
                  <a:cubicBezTo>
                    <a:pt x="1369" y="266"/>
                    <a:pt x="1369" y="266"/>
                    <a:pt x="1369" y="266"/>
                  </a:cubicBezTo>
                  <a:cubicBezTo>
                    <a:pt x="1368" y="267"/>
                    <a:pt x="1368" y="267"/>
                    <a:pt x="1368" y="267"/>
                  </a:cubicBezTo>
                  <a:cubicBezTo>
                    <a:pt x="1368" y="268"/>
                    <a:pt x="1368" y="268"/>
                    <a:pt x="1368" y="268"/>
                  </a:cubicBezTo>
                  <a:cubicBezTo>
                    <a:pt x="1368" y="269"/>
                    <a:pt x="1368" y="269"/>
                    <a:pt x="1368" y="269"/>
                  </a:cubicBezTo>
                  <a:cubicBezTo>
                    <a:pt x="1368" y="270"/>
                    <a:pt x="1368" y="270"/>
                    <a:pt x="1368" y="270"/>
                  </a:cubicBezTo>
                  <a:cubicBezTo>
                    <a:pt x="1368" y="270"/>
                    <a:pt x="1368" y="270"/>
                    <a:pt x="1368" y="270"/>
                  </a:cubicBezTo>
                  <a:cubicBezTo>
                    <a:pt x="1369" y="269"/>
                    <a:pt x="1369" y="269"/>
                    <a:pt x="1369" y="269"/>
                  </a:cubicBezTo>
                  <a:cubicBezTo>
                    <a:pt x="1369" y="269"/>
                    <a:pt x="1369" y="269"/>
                    <a:pt x="1369" y="269"/>
                  </a:cubicBezTo>
                  <a:cubicBezTo>
                    <a:pt x="1371" y="270"/>
                    <a:pt x="1371" y="270"/>
                    <a:pt x="1371" y="270"/>
                  </a:cubicBezTo>
                  <a:cubicBezTo>
                    <a:pt x="1370" y="271"/>
                    <a:pt x="1370" y="271"/>
                    <a:pt x="1370" y="271"/>
                  </a:cubicBezTo>
                  <a:cubicBezTo>
                    <a:pt x="1370" y="272"/>
                    <a:pt x="1370" y="272"/>
                    <a:pt x="1370" y="272"/>
                  </a:cubicBezTo>
                  <a:cubicBezTo>
                    <a:pt x="1369" y="272"/>
                    <a:pt x="1369" y="272"/>
                    <a:pt x="1369" y="272"/>
                  </a:cubicBezTo>
                  <a:cubicBezTo>
                    <a:pt x="1368" y="273"/>
                    <a:pt x="1368" y="273"/>
                    <a:pt x="1368" y="273"/>
                  </a:cubicBezTo>
                  <a:cubicBezTo>
                    <a:pt x="1367" y="275"/>
                    <a:pt x="1367" y="275"/>
                    <a:pt x="1367" y="275"/>
                  </a:cubicBezTo>
                  <a:cubicBezTo>
                    <a:pt x="1365" y="278"/>
                    <a:pt x="1365" y="278"/>
                    <a:pt x="1365" y="278"/>
                  </a:cubicBezTo>
                  <a:cubicBezTo>
                    <a:pt x="1365" y="278"/>
                    <a:pt x="1365" y="278"/>
                    <a:pt x="1365" y="278"/>
                  </a:cubicBezTo>
                  <a:cubicBezTo>
                    <a:pt x="1364" y="279"/>
                    <a:pt x="1364" y="279"/>
                    <a:pt x="1364" y="279"/>
                  </a:cubicBezTo>
                  <a:cubicBezTo>
                    <a:pt x="1363" y="280"/>
                    <a:pt x="1363" y="280"/>
                    <a:pt x="1363" y="280"/>
                  </a:cubicBezTo>
                  <a:cubicBezTo>
                    <a:pt x="1361" y="282"/>
                    <a:pt x="1361" y="282"/>
                    <a:pt x="1361" y="282"/>
                  </a:cubicBezTo>
                  <a:cubicBezTo>
                    <a:pt x="1361" y="282"/>
                    <a:pt x="1361" y="282"/>
                    <a:pt x="1361" y="282"/>
                  </a:cubicBezTo>
                  <a:cubicBezTo>
                    <a:pt x="1360" y="283"/>
                    <a:pt x="1360" y="283"/>
                    <a:pt x="1360" y="283"/>
                  </a:cubicBezTo>
                  <a:cubicBezTo>
                    <a:pt x="1359" y="283"/>
                    <a:pt x="1359" y="283"/>
                    <a:pt x="1359" y="283"/>
                  </a:cubicBezTo>
                  <a:cubicBezTo>
                    <a:pt x="1358" y="283"/>
                    <a:pt x="1358" y="283"/>
                    <a:pt x="1358" y="283"/>
                  </a:cubicBezTo>
                  <a:cubicBezTo>
                    <a:pt x="1358" y="285"/>
                    <a:pt x="1358" y="285"/>
                    <a:pt x="1358" y="285"/>
                  </a:cubicBezTo>
                  <a:cubicBezTo>
                    <a:pt x="1358" y="285"/>
                    <a:pt x="1358" y="285"/>
                    <a:pt x="1358" y="285"/>
                  </a:cubicBezTo>
                  <a:cubicBezTo>
                    <a:pt x="1358" y="286"/>
                    <a:pt x="1358" y="286"/>
                    <a:pt x="1358" y="286"/>
                  </a:cubicBezTo>
                  <a:cubicBezTo>
                    <a:pt x="1358" y="288"/>
                    <a:pt x="1358" y="288"/>
                    <a:pt x="1358" y="288"/>
                  </a:cubicBezTo>
                  <a:cubicBezTo>
                    <a:pt x="1357" y="289"/>
                    <a:pt x="1357" y="289"/>
                    <a:pt x="1357" y="289"/>
                  </a:cubicBezTo>
                  <a:cubicBezTo>
                    <a:pt x="1355" y="290"/>
                    <a:pt x="1355" y="290"/>
                    <a:pt x="1355" y="290"/>
                  </a:cubicBezTo>
                  <a:cubicBezTo>
                    <a:pt x="1354" y="291"/>
                    <a:pt x="1354" y="291"/>
                    <a:pt x="1354" y="291"/>
                  </a:cubicBezTo>
                  <a:cubicBezTo>
                    <a:pt x="1353" y="292"/>
                    <a:pt x="1353" y="292"/>
                    <a:pt x="1353" y="292"/>
                  </a:cubicBezTo>
                  <a:cubicBezTo>
                    <a:pt x="1352" y="292"/>
                    <a:pt x="1352" y="292"/>
                    <a:pt x="1352" y="292"/>
                  </a:cubicBezTo>
                  <a:cubicBezTo>
                    <a:pt x="1350" y="292"/>
                    <a:pt x="1350" y="292"/>
                    <a:pt x="1350" y="292"/>
                  </a:cubicBezTo>
                  <a:cubicBezTo>
                    <a:pt x="1349" y="292"/>
                    <a:pt x="1349" y="292"/>
                    <a:pt x="1349" y="292"/>
                  </a:cubicBezTo>
                  <a:cubicBezTo>
                    <a:pt x="1347" y="292"/>
                    <a:pt x="1347" y="292"/>
                    <a:pt x="1347" y="292"/>
                  </a:cubicBezTo>
                  <a:cubicBezTo>
                    <a:pt x="1346" y="291"/>
                    <a:pt x="1346" y="291"/>
                    <a:pt x="1346" y="291"/>
                  </a:cubicBezTo>
                  <a:close/>
                  <a:moveTo>
                    <a:pt x="1098" y="373"/>
                  </a:moveTo>
                  <a:cubicBezTo>
                    <a:pt x="1096" y="373"/>
                    <a:pt x="1096" y="373"/>
                    <a:pt x="1096" y="373"/>
                  </a:cubicBezTo>
                  <a:cubicBezTo>
                    <a:pt x="1095" y="372"/>
                    <a:pt x="1095" y="372"/>
                    <a:pt x="1095" y="372"/>
                  </a:cubicBezTo>
                  <a:cubicBezTo>
                    <a:pt x="1094" y="371"/>
                    <a:pt x="1094" y="371"/>
                    <a:pt x="1094" y="371"/>
                  </a:cubicBezTo>
                  <a:cubicBezTo>
                    <a:pt x="1095" y="370"/>
                    <a:pt x="1095" y="370"/>
                    <a:pt x="1095" y="370"/>
                  </a:cubicBezTo>
                  <a:cubicBezTo>
                    <a:pt x="1094" y="368"/>
                    <a:pt x="1094" y="368"/>
                    <a:pt x="1094" y="368"/>
                  </a:cubicBezTo>
                  <a:cubicBezTo>
                    <a:pt x="1094" y="367"/>
                    <a:pt x="1094" y="367"/>
                    <a:pt x="1094" y="367"/>
                  </a:cubicBezTo>
                  <a:cubicBezTo>
                    <a:pt x="1095" y="366"/>
                    <a:pt x="1095" y="366"/>
                    <a:pt x="1095" y="366"/>
                  </a:cubicBezTo>
                  <a:cubicBezTo>
                    <a:pt x="1095" y="364"/>
                    <a:pt x="1095" y="364"/>
                    <a:pt x="1095" y="364"/>
                  </a:cubicBezTo>
                  <a:cubicBezTo>
                    <a:pt x="1095" y="363"/>
                    <a:pt x="1095" y="363"/>
                    <a:pt x="1095" y="363"/>
                  </a:cubicBezTo>
                  <a:cubicBezTo>
                    <a:pt x="1095" y="362"/>
                    <a:pt x="1095" y="362"/>
                    <a:pt x="1095" y="362"/>
                  </a:cubicBezTo>
                  <a:cubicBezTo>
                    <a:pt x="1096" y="361"/>
                    <a:pt x="1096" y="361"/>
                    <a:pt x="1096" y="361"/>
                  </a:cubicBezTo>
                  <a:cubicBezTo>
                    <a:pt x="1096" y="361"/>
                    <a:pt x="1096" y="361"/>
                    <a:pt x="1096" y="361"/>
                  </a:cubicBezTo>
                  <a:cubicBezTo>
                    <a:pt x="1097" y="363"/>
                    <a:pt x="1097" y="363"/>
                    <a:pt x="1097" y="363"/>
                  </a:cubicBezTo>
                  <a:cubicBezTo>
                    <a:pt x="1098" y="363"/>
                    <a:pt x="1098" y="363"/>
                    <a:pt x="1098" y="363"/>
                  </a:cubicBezTo>
                  <a:cubicBezTo>
                    <a:pt x="1099" y="362"/>
                    <a:pt x="1099" y="362"/>
                    <a:pt x="1099" y="362"/>
                  </a:cubicBezTo>
                  <a:cubicBezTo>
                    <a:pt x="1099" y="361"/>
                    <a:pt x="1099" y="361"/>
                    <a:pt x="1099" y="361"/>
                  </a:cubicBezTo>
                  <a:cubicBezTo>
                    <a:pt x="1099" y="359"/>
                    <a:pt x="1099" y="359"/>
                    <a:pt x="1099" y="359"/>
                  </a:cubicBezTo>
                  <a:cubicBezTo>
                    <a:pt x="1100" y="359"/>
                    <a:pt x="1100" y="359"/>
                    <a:pt x="1100" y="359"/>
                  </a:cubicBezTo>
                  <a:cubicBezTo>
                    <a:pt x="1100" y="359"/>
                    <a:pt x="1100" y="359"/>
                    <a:pt x="1100" y="359"/>
                  </a:cubicBezTo>
                  <a:cubicBezTo>
                    <a:pt x="1100" y="360"/>
                    <a:pt x="1100" y="360"/>
                    <a:pt x="1100" y="360"/>
                  </a:cubicBezTo>
                  <a:cubicBezTo>
                    <a:pt x="1101" y="360"/>
                    <a:pt x="1101" y="360"/>
                    <a:pt x="1101" y="360"/>
                  </a:cubicBezTo>
                  <a:cubicBezTo>
                    <a:pt x="1102" y="361"/>
                    <a:pt x="1102" y="361"/>
                    <a:pt x="1102" y="361"/>
                  </a:cubicBezTo>
                  <a:cubicBezTo>
                    <a:pt x="1102" y="360"/>
                    <a:pt x="1102" y="360"/>
                    <a:pt x="1102" y="360"/>
                  </a:cubicBezTo>
                  <a:cubicBezTo>
                    <a:pt x="1103" y="360"/>
                    <a:pt x="1103" y="360"/>
                    <a:pt x="1103" y="360"/>
                  </a:cubicBezTo>
                  <a:cubicBezTo>
                    <a:pt x="1105" y="360"/>
                    <a:pt x="1105" y="360"/>
                    <a:pt x="1105" y="360"/>
                  </a:cubicBezTo>
                  <a:cubicBezTo>
                    <a:pt x="1106" y="359"/>
                    <a:pt x="1106" y="359"/>
                    <a:pt x="1106" y="359"/>
                  </a:cubicBezTo>
                  <a:cubicBezTo>
                    <a:pt x="1106" y="358"/>
                    <a:pt x="1106" y="358"/>
                    <a:pt x="1106" y="358"/>
                  </a:cubicBezTo>
                  <a:cubicBezTo>
                    <a:pt x="1106" y="357"/>
                    <a:pt x="1106" y="357"/>
                    <a:pt x="1106" y="357"/>
                  </a:cubicBezTo>
                  <a:cubicBezTo>
                    <a:pt x="1104" y="357"/>
                    <a:pt x="1104" y="357"/>
                    <a:pt x="1104" y="357"/>
                  </a:cubicBezTo>
                  <a:cubicBezTo>
                    <a:pt x="1103" y="357"/>
                    <a:pt x="1103" y="357"/>
                    <a:pt x="1103" y="357"/>
                  </a:cubicBezTo>
                  <a:cubicBezTo>
                    <a:pt x="1103" y="357"/>
                    <a:pt x="1103" y="357"/>
                    <a:pt x="1103" y="357"/>
                  </a:cubicBezTo>
                  <a:cubicBezTo>
                    <a:pt x="1102" y="356"/>
                    <a:pt x="1102" y="356"/>
                    <a:pt x="1102" y="356"/>
                  </a:cubicBezTo>
                  <a:cubicBezTo>
                    <a:pt x="1102" y="356"/>
                    <a:pt x="1102" y="356"/>
                    <a:pt x="1102" y="356"/>
                  </a:cubicBezTo>
                  <a:cubicBezTo>
                    <a:pt x="1103" y="355"/>
                    <a:pt x="1103" y="355"/>
                    <a:pt x="1103" y="355"/>
                  </a:cubicBezTo>
                  <a:cubicBezTo>
                    <a:pt x="1104" y="356"/>
                    <a:pt x="1104" y="356"/>
                    <a:pt x="1104" y="356"/>
                  </a:cubicBezTo>
                  <a:cubicBezTo>
                    <a:pt x="1105" y="355"/>
                    <a:pt x="1105" y="355"/>
                    <a:pt x="1105" y="355"/>
                  </a:cubicBezTo>
                  <a:cubicBezTo>
                    <a:pt x="1105" y="355"/>
                    <a:pt x="1105" y="355"/>
                    <a:pt x="1105" y="355"/>
                  </a:cubicBezTo>
                  <a:cubicBezTo>
                    <a:pt x="1105" y="356"/>
                    <a:pt x="1105" y="356"/>
                    <a:pt x="1105" y="356"/>
                  </a:cubicBezTo>
                  <a:cubicBezTo>
                    <a:pt x="1106" y="357"/>
                    <a:pt x="1106" y="357"/>
                    <a:pt x="1106" y="357"/>
                  </a:cubicBezTo>
                  <a:cubicBezTo>
                    <a:pt x="1108" y="355"/>
                    <a:pt x="1108" y="355"/>
                    <a:pt x="1108" y="355"/>
                  </a:cubicBezTo>
                  <a:cubicBezTo>
                    <a:pt x="1108" y="354"/>
                    <a:pt x="1108" y="354"/>
                    <a:pt x="1108" y="354"/>
                  </a:cubicBezTo>
                  <a:cubicBezTo>
                    <a:pt x="1109" y="353"/>
                    <a:pt x="1109" y="353"/>
                    <a:pt x="1109" y="353"/>
                  </a:cubicBezTo>
                  <a:cubicBezTo>
                    <a:pt x="1109" y="354"/>
                    <a:pt x="1109" y="354"/>
                    <a:pt x="1109" y="354"/>
                  </a:cubicBezTo>
                  <a:cubicBezTo>
                    <a:pt x="1108" y="356"/>
                    <a:pt x="1108" y="356"/>
                    <a:pt x="1108" y="356"/>
                  </a:cubicBezTo>
                  <a:cubicBezTo>
                    <a:pt x="1107" y="358"/>
                    <a:pt x="1107" y="358"/>
                    <a:pt x="1107" y="358"/>
                  </a:cubicBezTo>
                  <a:cubicBezTo>
                    <a:pt x="1107" y="360"/>
                    <a:pt x="1107" y="360"/>
                    <a:pt x="1107" y="360"/>
                  </a:cubicBezTo>
                  <a:cubicBezTo>
                    <a:pt x="1107" y="361"/>
                    <a:pt x="1107" y="361"/>
                    <a:pt x="1107" y="361"/>
                  </a:cubicBezTo>
                  <a:cubicBezTo>
                    <a:pt x="1106" y="362"/>
                    <a:pt x="1106" y="362"/>
                    <a:pt x="1106" y="362"/>
                  </a:cubicBezTo>
                  <a:cubicBezTo>
                    <a:pt x="1108" y="364"/>
                    <a:pt x="1108" y="364"/>
                    <a:pt x="1108" y="364"/>
                  </a:cubicBezTo>
                  <a:cubicBezTo>
                    <a:pt x="1108" y="365"/>
                    <a:pt x="1108" y="365"/>
                    <a:pt x="1108" y="365"/>
                  </a:cubicBezTo>
                  <a:cubicBezTo>
                    <a:pt x="1108" y="366"/>
                    <a:pt x="1108" y="366"/>
                    <a:pt x="1108" y="366"/>
                  </a:cubicBezTo>
                  <a:cubicBezTo>
                    <a:pt x="1107" y="368"/>
                    <a:pt x="1107" y="368"/>
                    <a:pt x="1107" y="368"/>
                  </a:cubicBezTo>
                  <a:cubicBezTo>
                    <a:pt x="1107" y="370"/>
                    <a:pt x="1107" y="370"/>
                    <a:pt x="1107" y="370"/>
                  </a:cubicBezTo>
                  <a:cubicBezTo>
                    <a:pt x="1107" y="372"/>
                    <a:pt x="1107" y="372"/>
                    <a:pt x="1107" y="372"/>
                  </a:cubicBezTo>
                  <a:cubicBezTo>
                    <a:pt x="1104" y="373"/>
                    <a:pt x="1104" y="373"/>
                    <a:pt x="1104" y="373"/>
                  </a:cubicBezTo>
                  <a:cubicBezTo>
                    <a:pt x="1103" y="374"/>
                    <a:pt x="1103" y="374"/>
                    <a:pt x="1103" y="374"/>
                  </a:cubicBezTo>
                  <a:cubicBezTo>
                    <a:pt x="1102" y="374"/>
                    <a:pt x="1102" y="374"/>
                    <a:pt x="1102" y="374"/>
                  </a:cubicBezTo>
                  <a:cubicBezTo>
                    <a:pt x="1101" y="374"/>
                    <a:pt x="1101" y="374"/>
                    <a:pt x="1101" y="374"/>
                  </a:cubicBezTo>
                  <a:cubicBezTo>
                    <a:pt x="1099" y="373"/>
                    <a:pt x="1099" y="373"/>
                    <a:pt x="1099" y="373"/>
                  </a:cubicBezTo>
                  <a:cubicBezTo>
                    <a:pt x="1098" y="373"/>
                    <a:pt x="1098" y="373"/>
                    <a:pt x="1098" y="373"/>
                  </a:cubicBezTo>
                  <a:close/>
                  <a:moveTo>
                    <a:pt x="1191" y="277"/>
                  </a:moveTo>
                  <a:cubicBezTo>
                    <a:pt x="1189" y="277"/>
                    <a:pt x="1189" y="277"/>
                    <a:pt x="1189" y="277"/>
                  </a:cubicBezTo>
                  <a:cubicBezTo>
                    <a:pt x="1188" y="275"/>
                    <a:pt x="1188" y="275"/>
                    <a:pt x="1188" y="275"/>
                  </a:cubicBezTo>
                  <a:cubicBezTo>
                    <a:pt x="1189" y="275"/>
                    <a:pt x="1189" y="275"/>
                    <a:pt x="1189" y="275"/>
                  </a:cubicBezTo>
                  <a:cubicBezTo>
                    <a:pt x="1190" y="274"/>
                    <a:pt x="1190" y="274"/>
                    <a:pt x="1190" y="274"/>
                  </a:cubicBezTo>
                  <a:cubicBezTo>
                    <a:pt x="1190" y="273"/>
                    <a:pt x="1190" y="273"/>
                    <a:pt x="1190" y="273"/>
                  </a:cubicBezTo>
                  <a:cubicBezTo>
                    <a:pt x="1189" y="273"/>
                    <a:pt x="1189" y="273"/>
                    <a:pt x="1189" y="273"/>
                  </a:cubicBezTo>
                  <a:cubicBezTo>
                    <a:pt x="1188" y="274"/>
                    <a:pt x="1188" y="274"/>
                    <a:pt x="1188" y="274"/>
                  </a:cubicBezTo>
                  <a:cubicBezTo>
                    <a:pt x="1187" y="275"/>
                    <a:pt x="1187" y="275"/>
                    <a:pt x="1187" y="275"/>
                  </a:cubicBezTo>
                  <a:cubicBezTo>
                    <a:pt x="1187" y="275"/>
                    <a:pt x="1187" y="275"/>
                    <a:pt x="1187" y="275"/>
                  </a:cubicBezTo>
                  <a:cubicBezTo>
                    <a:pt x="1187" y="274"/>
                    <a:pt x="1187" y="274"/>
                    <a:pt x="1187" y="274"/>
                  </a:cubicBezTo>
                  <a:cubicBezTo>
                    <a:pt x="1188" y="274"/>
                    <a:pt x="1188" y="274"/>
                    <a:pt x="1188" y="274"/>
                  </a:cubicBezTo>
                  <a:cubicBezTo>
                    <a:pt x="1187" y="273"/>
                    <a:pt x="1187" y="273"/>
                    <a:pt x="1187" y="273"/>
                  </a:cubicBezTo>
                  <a:cubicBezTo>
                    <a:pt x="1187" y="273"/>
                    <a:pt x="1187" y="273"/>
                    <a:pt x="1187" y="273"/>
                  </a:cubicBezTo>
                  <a:cubicBezTo>
                    <a:pt x="1185" y="274"/>
                    <a:pt x="1185" y="274"/>
                    <a:pt x="1185" y="274"/>
                  </a:cubicBezTo>
                  <a:cubicBezTo>
                    <a:pt x="1185" y="275"/>
                    <a:pt x="1185" y="275"/>
                    <a:pt x="1185" y="275"/>
                  </a:cubicBezTo>
                  <a:cubicBezTo>
                    <a:pt x="1185" y="275"/>
                    <a:pt x="1185" y="275"/>
                    <a:pt x="1185" y="275"/>
                  </a:cubicBezTo>
                  <a:cubicBezTo>
                    <a:pt x="1184" y="275"/>
                    <a:pt x="1184" y="275"/>
                    <a:pt x="1184" y="275"/>
                  </a:cubicBezTo>
                  <a:cubicBezTo>
                    <a:pt x="1184" y="274"/>
                    <a:pt x="1184" y="274"/>
                    <a:pt x="1184" y="274"/>
                  </a:cubicBezTo>
                  <a:cubicBezTo>
                    <a:pt x="1183" y="275"/>
                    <a:pt x="1183" y="275"/>
                    <a:pt x="1183" y="275"/>
                  </a:cubicBezTo>
                  <a:cubicBezTo>
                    <a:pt x="1183" y="276"/>
                    <a:pt x="1183" y="276"/>
                    <a:pt x="1183" y="276"/>
                  </a:cubicBezTo>
                  <a:cubicBezTo>
                    <a:pt x="1183" y="276"/>
                    <a:pt x="1183" y="276"/>
                    <a:pt x="1183" y="276"/>
                  </a:cubicBezTo>
                  <a:cubicBezTo>
                    <a:pt x="1184" y="276"/>
                    <a:pt x="1184" y="276"/>
                    <a:pt x="1184" y="276"/>
                  </a:cubicBezTo>
                  <a:cubicBezTo>
                    <a:pt x="1184" y="277"/>
                    <a:pt x="1184" y="277"/>
                    <a:pt x="1184" y="277"/>
                  </a:cubicBezTo>
                  <a:cubicBezTo>
                    <a:pt x="1185" y="276"/>
                    <a:pt x="1185" y="276"/>
                    <a:pt x="1185" y="276"/>
                  </a:cubicBezTo>
                  <a:cubicBezTo>
                    <a:pt x="1186" y="277"/>
                    <a:pt x="1186" y="277"/>
                    <a:pt x="1186" y="277"/>
                  </a:cubicBezTo>
                  <a:cubicBezTo>
                    <a:pt x="1187" y="277"/>
                    <a:pt x="1187" y="277"/>
                    <a:pt x="1187" y="277"/>
                  </a:cubicBezTo>
                  <a:cubicBezTo>
                    <a:pt x="1188" y="277"/>
                    <a:pt x="1188" y="277"/>
                    <a:pt x="1188" y="277"/>
                  </a:cubicBezTo>
                  <a:cubicBezTo>
                    <a:pt x="1188" y="277"/>
                    <a:pt x="1188" y="277"/>
                    <a:pt x="1188" y="277"/>
                  </a:cubicBezTo>
                  <a:cubicBezTo>
                    <a:pt x="1189" y="277"/>
                    <a:pt x="1189" y="277"/>
                    <a:pt x="1189" y="277"/>
                  </a:cubicBezTo>
                  <a:cubicBezTo>
                    <a:pt x="1189" y="278"/>
                    <a:pt x="1189" y="278"/>
                    <a:pt x="1189" y="278"/>
                  </a:cubicBezTo>
                  <a:cubicBezTo>
                    <a:pt x="1191" y="278"/>
                    <a:pt x="1191" y="278"/>
                    <a:pt x="1191" y="278"/>
                  </a:cubicBezTo>
                  <a:cubicBezTo>
                    <a:pt x="1191" y="277"/>
                    <a:pt x="1191" y="277"/>
                    <a:pt x="1191" y="277"/>
                  </a:cubicBezTo>
                  <a:cubicBezTo>
                    <a:pt x="1191" y="277"/>
                    <a:pt x="1191" y="277"/>
                    <a:pt x="1191" y="277"/>
                  </a:cubicBezTo>
                  <a:close/>
                  <a:moveTo>
                    <a:pt x="1191" y="273"/>
                  </a:moveTo>
                  <a:cubicBezTo>
                    <a:pt x="1191" y="273"/>
                    <a:pt x="1191" y="273"/>
                    <a:pt x="1191" y="273"/>
                  </a:cubicBezTo>
                  <a:cubicBezTo>
                    <a:pt x="1192" y="272"/>
                    <a:pt x="1192" y="272"/>
                    <a:pt x="1192" y="272"/>
                  </a:cubicBezTo>
                  <a:cubicBezTo>
                    <a:pt x="1192" y="272"/>
                    <a:pt x="1192" y="272"/>
                    <a:pt x="1192" y="272"/>
                  </a:cubicBezTo>
                  <a:cubicBezTo>
                    <a:pt x="1193" y="273"/>
                    <a:pt x="1193" y="273"/>
                    <a:pt x="1193" y="273"/>
                  </a:cubicBezTo>
                  <a:cubicBezTo>
                    <a:pt x="1193" y="273"/>
                    <a:pt x="1193" y="273"/>
                    <a:pt x="1193" y="273"/>
                  </a:cubicBezTo>
                  <a:cubicBezTo>
                    <a:pt x="1192" y="274"/>
                    <a:pt x="1192" y="274"/>
                    <a:pt x="1192" y="274"/>
                  </a:cubicBezTo>
                  <a:cubicBezTo>
                    <a:pt x="1191" y="273"/>
                    <a:pt x="1191" y="273"/>
                    <a:pt x="1191" y="273"/>
                  </a:cubicBezTo>
                  <a:close/>
                  <a:moveTo>
                    <a:pt x="1198" y="268"/>
                  </a:moveTo>
                  <a:cubicBezTo>
                    <a:pt x="1198" y="268"/>
                    <a:pt x="1198" y="268"/>
                    <a:pt x="1198" y="268"/>
                  </a:cubicBezTo>
                  <a:cubicBezTo>
                    <a:pt x="1198" y="267"/>
                    <a:pt x="1198" y="267"/>
                    <a:pt x="1198" y="267"/>
                  </a:cubicBezTo>
                  <a:cubicBezTo>
                    <a:pt x="1200" y="266"/>
                    <a:pt x="1200" y="266"/>
                    <a:pt x="1200" y="266"/>
                  </a:cubicBezTo>
                  <a:cubicBezTo>
                    <a:pt x="1200" y="267"/>
                    <a:pt x="1200" y="267"/>
                    <a:pt x="1200" y="267"/>
                  </a:cubicBezTo>
                  <a:cubicBezTo>
                    <a:pt x="1199" y="268"/>
                    <a:pt x="1199" y="268"/>
                    <a:pt x="1199" y="268"/>
                  </a:cubicBezTo>
                  <a:cubicBezTo>
                    <a:pt x="1198" y="268"/>
                    <a:pt x="1198" y="268"/>
                    <a:pt x="1198" y="268"/>
                  </a:cubicBezTo>
                  <a:close/>
                  <a:moveTo>
                    <a:pt x="1211" y="283"/>
                  </a:moveTo>
                  <a:cubicBezTo>
                    <a:pt x="1211" y="281"/>
                    <a:pt x="1211" y="281"/>
                    <a:pt x="1211" y="281"/>
                  </a:cubicBezTo>
                  <a:cubicBezTo>
                    <a:pt x="1212" y="280"/>
                    <a:pt x="1212" y="280"/>
                    <a:pt x="1212" y="280"/>
                  </a:cubicBezTo>
                  <a:cubicBezTo>
                    <a:pt x="1213" y="279"/>
                    <a:pt x="1213" y="279"/>
                    <a:pt x="1213" y="279"/>
                  </a:cubicBezTo>
                  <a:cubicBezTo>
                    <a:pt x="1213" y="277"/>
                    <a:pt x="1213" y="277"/>
                    <a:pt x="1213" y="277"/>
                  </a:cubicBezTo>
                  <a:cubicBezTo>
                    <a:pt x="1215" y="277"/>
                    <a:pt x="1215" y="277"/>
                    <a:pt x="1215" y="277"/>
                  </a:cubicBezTo>
                  <a:cubicBezTo>
                    <a:pt x="1215" y="275"/>
                    <a:pt x="1215" y="275"/>
                    <a:pt x="1215" y="275"/>
                  </a:cubicBezTo>
                  <a:cubicBezTo>
                    <a:pt x="1217" y="274"/>
                    <a:pt x="1217" y="274"/>
                    <a:pt x="1217" y="274"/>
                  </a:cubicBezTo>
                  <a:cubicBezTo>
                    <a:pt x="1218" y="273"/>
                    <a:pt x="1218" y="273"/>
                    <a:pt x="1218" y="273"/>
                  </a:cubicBezTo>
                  <a:cubicBezTo>
                    <a:pt x="1217" y="271"/>
                    <a:pt x="1217" y="271"/>
                    <a:pt x="1217" y="271"/>
                  </a:cubicBezTo>
                  <a:cubicBezTo>
                    <a:pt x="1217" y="270"/>
                    <a:pt x="1217" y="270"/>
                    <a:pt x="1217" y="270"/>
                  </a:cubicBezTo>
                  <a:cubicBezTo>
                    <a:pt x="1218" y="270"/>
                    <a:pt x="1218" y="270"/>
                    <a:pt x="1218" y="270"/>
                  </a:cubicBezTo>
                  <a:cubicBezTo>
                    <a:pt x="1219" y="271"/>
                    <a:pt x="1219" y="271"/>
                    <a:pt x="1219" y="271"/>
                  </a:cubicBezTo>
                  <a:cubicBezTo>
                    <a:pt x="1219" y="273"/>
                    <a:pt x="1219" y="273"/>
                    <a:pt x="1219" y="273"/>
                  </a:cubicBezTo>
                  <a:cubicBezTo>
                    <a:pt x="1218" y="273"/>
                    <a:pt x="1218" y="273"/>
                    <a:pt x="1218" y="273"/>
                  </a:cubicBezTo>
                  <a:cubicBezTo>
                    <a:pt x="1218" y="274"/>
                    <a:pt x="1218" y="274"/>
                    <a:pt x="1218" y="274"/>
                  </a:cubicBezTo>
                  <a:cubicBezTo>
                    <a:pt x="1217" y="276"/>
                    <a:pt x="1217" y="276"/>
                    <a:pt x="1217" y="276"/>
                  </a:cubicBezTo>
                  <a:cubicBezTo>
                    <a:pt x="1216" y="278"/>
                    <a:pt x="1216" y="278"/>
                    <a:pt x="1216" y="278"/>
                  </a:cubicBezTo>
                  <a:cubicBezTo>
                    <a:pt x="1214" y="279"/>
                    <a:pt x="1214" y="279"/>
                    <a:pt x="1214" y="279"/>
                  </a:cubicBezTo>
                  <a:cubicBezTo>
                    <a:pt x="1213" y="280"/>
                    <a:pt x="1213" y="280"/>
                    <a:pt x="1213" y="280"/>
                  </a:cubicBezTo>
                  <a:cubicBezTo>
                    <a:pt x="1212" y="282"/>
                    <a:pt x="1212" y="282"/>
                    <a:pt x="1212" y="282"/>
                  </a:cubicBezTo>
                  <a:cubicBezTo>
                    <a:pt x="1211" y="282"/>
                    <a:pt x="1211" y="282"/>
                    <a:pt x="1211" y="282"/>
                  </a:cubicBezTo>
                  <a:cubicBezTo>
                    <a:pt x="1211" y="283"/>
                    <a:pt x="1211" y="283"/>
                    <a:pt x="1211" y="283"/>
                  </a:cubicBezTo>
                  <a:close/>
                  <a:moveTo>
                    <a:pt x="1327" y="306"/>
                  </a:moveTo>
                  <a:cubicBezTo>
                    <a:pt x="1327" y="305"/>
                    <a:pt x="1327" y="305"/>
                    <a:pt x="1327" y="305"/>
                  </a:cubicBezTo>
                  <a:cubicBezTo>
                    <a:pt x="1327" y="304"/>
                    <a:pt x="1327" y="304"/>
                    <a:pt x="1327" y="304"/>
                  </a:cubicBezTo>
                  <a:cubicBezTo>
                    <a:pt x="1328" y="303"/>
                    <a:pt x="1328" y="303"/>
                    <a:pt x="1328" y="303"/>
                  </a:cubicBezTo>
                  <a:cubicBezTo>
                    <a:pt x="1327" y="301"/>
                    <a:pt x="1327" y="301"/>
                    <a:pt x="1327" y="301"/>
                  </a:cubicBezTo>
                  <a:cubicBezTo>
                    <a:pt x="1327" y="300"/>
                    <a:pt x="1327" y="300"/>
                    <a:pt x="1327" y="300"/>
                  </a:cubicBezTo>
                  <a:cubicBezTo>
                    <a:pt x="1327" y="299"/>
                    <a:pt x="1327" y="299"/>
                    <a:pt x="1327" y="299"/>
                  </a:cubicBezTo>
                  <a:cubicBezTo>
                    <a:pt x="1327" y="298"/>
                    <a:pt x="1327" y="298"/>
                    <a:pt x="1327" y="298"/>
                  </a:cubicBezTo>
                  <a:cubicBezTo>
                    <a:pt x="1326" y="297"/>
                    <a:pt x="1326" y="297"/>
                    <a:pt x="1326" y="297"/>
                  </a:cubicBezTo>
                  <a:cubicBezTo>
                    <a:pt x="1326" y="297"/>
                    <a:pt x="1326" y="297"/>
                    <a:pt x="1326" y="297"/>
                  </a:cubicBezTo>
                  <a:cubicBezTo>
                    <a:pt x="1326" y="297"/>
                    <a:pt x="1326" y="297"/>
                    <a:pt x="1326" y="297"/>
                  </a:cubicBezTo>
                  <a:cubicBezTo>
                    <a:pt x="1327" y="297"/>
                    <a:pt x="1327" y="297"/>
                    <a:pt x="1327" y="297"/>
                  </a:cubicBezTo>
                  <a:cubicBezTo>
                    <a:pt x="1327" y="296"/>
                    <a:pt x="1327" y="296"/>
                    <a:pt x="1327" y="296"/>
                  </a:cubicBezTo>
                  <a:cubicBezTo>
                    <a:pt x="1327" y="296"/>
                    <a:pt x="1327" y="296"/>
                    <a:pt x="1327" y="296"/>
                  </a:cubicBezTo>
                  <a:cubicBezTo>
                    <a:pt x="1326" y="296"/>
                    <a:pt x="1326" y="296"/>
                    <a:pt x="1326" y="296"/>
                  </a:cubicBezTo>
                  <a:cubicBezTo>
                    <a:pt x="1326" y="295"/>
                    <a:pt x="1326" y="295"/>
                    <a:pt x="1326" y="295"/>
                  </a:cubicBezTo>
                  <a:cubicBezTo>
                    <a:pt x="1326" y="295"/>
                    <a:pt x="1326" y="295"/>
                    <a:pt x="1326" y="295"/>
                  </a:cubicBezTo>
                  <a:cubicBezTo>
                    <a:pt x="1327" y="294"/>
                    <a:pt x="1327" y="294"/>
                    <a:pt x="1327" y="294"/>
                  </a:cubicBezTo>
                  <a:cubicBezTo>
                    <a:pt x="1327" y="295"/>
                    <a:pt x="1327" y="295"/>
                    <a:pt x="1327" y="295"/>
                  </a:cubicBezTo>
                  <a:cubicBezTo>
                    <a:pt x="1329" y="295"/>
                    <a:pt x="1329" y="295"/>
                    <a:pt x="1329" y="295"/>
                  </a:cubicBezTo>
                  <a:cubicBezTo>
                    <a:pt x="1329" y="296"/>
                    <a:pt x="1329" y="296"/>
                    <a:pt x="1329" y="296"/>
                  </a:cubicBezTo>
                  <a:cubicBezTo>
                    <a:pt x="1329" y="297"/>
                    <a:pt x="1329" y="297"/>
                    <a:pt x="1329" y="297"/>
                  </a:cubicBezTo>
                  <a:cubicBezTo>
                    <a:pt x="1329" y="299"/>
                    <a:pt x="1329" y="299"/>
                    <a:pt x="1329" y="299"/>
                  </a:cubicBezTo>
                  <a:cubicBezTo>
                    <a:pt x="1329" y="299"/>
                    <a:pt x="1329" y="299"/>
                    <a:pt x="1329" y="299"/>
                  </a:cubicBezTo>
                  <a:cubicBezTo>
                    <a:pt x="1329" y="301"/>
                    <a:pt x="1329" y="301"/>
                    <a:pt x="1329" y="301"/>
                  </a:cubicBezTo>
                  <a:cubicBezTo>
                    <a:pt x="1329" y="303"/>
                    <a:pt x="1329" y="303"/>
                    <a:pt x="1329" y="303"/>
                  </a:cubicBezTo>
                  <a:cubicBezTo>
                    <a:pt x="1330" y="304"/>
                    <a:pt x="1330" y="304"/>
                    <a:pt x="1330" y="304"/>
                  </a:cubicBezTo>
                  <a:cubicBezTo>
                    <a:pt x="1330" y="304"/>
                    <a:pt x="1330" y="304"/>
                    <a:pt x="1330" y="304"/>
                  </a:cubicBezTo>
                  <a:cubicBezTo>
                    <a:pt x="1329" y="304"/>
                    <a:pt x="1329" y="304"/>
                    <a:pt x="1329" y="304"/>
                  </a:cubicBezTo>
                  <a:cubicBezTo>
                    <a:pt x="1328" y="304"/>
                    <a:pt x="1328" y="304"/>
                    <a:pt x="1328" y="304"/>
                  </a:cubicBezTo>
                  <a:cubicBezTo>
                    <a:pt x="1328" y="305"/>
                    <a:pt x="1328" y="305"/>
                    <a:pt x="1328" y="305"/>
                  </a:cubicBezTo>
                  <a:cubicBezTo>
                    <a:pt x="1328" y="305"/>
                    <a:pt x="1328" y="305"/>
                    <a:pt x="1328" y="305"/>
                  </a:cubicBezTo>
                  <a:cubicBezTo>
                    <a:pt x="1327" y="306"/>
                    <a:pt x="1327" y="306"/>
                    <a:pt x="1327" y="306"/>
                  </a:cubicBezTo>
                  <a:close/>
                  <a:moveTo>
                    <a:pt x="1284" y="298"/>
                  </a:moveTo>
                  <a:cubicBezTo>
                    <a:pt x="1280" y="298"/>
                    <a:pt x="1280" y="298"/>
                    <a:pt x="1280" y="298"/>
                  </a:cubicBezTo>
                  <a:cubicBezTo>
                    <a:pt x="1278" y="296"/>
                    <a:pt x="1278" y="296"/>
                    <a:pt x="1278" y="296"/>
                  </a:cubicBezTo>
                  <a:cubicBezTo>
                    <a:pt x="1278" y="294"/>
                    <a:pt x="1278" y="294"/>
                    <a:pt x="1278" y="294"/>
                  </a:cubicBezTo>
                  <a:cubicBezTo>
                    <a:pt x="1278" y="293"/>
                    <a:pt x="1278" y="293"/>
                    <a:pt x="1278" y="293"/>
                  </a:cubicBezTo>
                  <a:cubicBezTo>
                    <a:pt x="1279" y="292"/>
                    <a:pt x="1279" y="292"/>
                    <a:pt x="1279" y="292"/>
                  </a:cubicBezTo>
                  <a:cubicBezTo>
                    <a:pt x="1277" y="291"/>
                    <a:pt x="1277" y="291"/>
                    <a:pt x="1277" y="291"/>
                  </a:cubicBezTo>
                  <a:cubicBezTo>
                    <a:pt x="1277" y="290"/>
                    <a:pt x="1277" y="290"/>
                    <a:pt x="1277" y="290"/>
                  </a:cubicBezTo>
                  <a:cubicBezTo>
                    <a:pt x="1276" y="290"/>
                    <a:pt x="1276" y="290"/>
                    <a:pt x="1276" y="290"/>
                  </a:cubicBezTo>
                  <a:cubicBezTo>
                    <a:pt x="1275" y="291"/>
                    <a:pt x="1275" y="291"/>
                    <a:pt x="1275" y="291"/>
                  </a:cubicBezTo>
                  <a:cubicBezTo>
                    <a:pt x="1274" y="290"/>
                    <a:pt x="1274" y="290"/>
                    <a:pt x="1274" y="290"/>
                  </a:cubicBezTo>
                  <a:cubicBezTo>
                    <a:pt x="1273" y="290"/>
                    <a:pt x="1273" y="290"/>
                    <a:pt x="1273" y="290"/>
                  </a:cubicBezTo>
                  <a:cubicBezTo>
                    <a:pt x="1272" y="290"/>
                    <a:pt x="1272" y="290"/>
                    <a:pt x="1272" y="290"/>
                  </a:cubicBezTo>
                  <a:cubicBezTo>
                    <a:pt x="1271" y="289"/>
                    <a:pt x="1271" y="289"/>
                    <a:pt x="1271" y="289"/>
                  </a:cubicBezTo>
                  <a:cubicBezTo>
                    <a:pt x="1272" y="288"/>
                    <a:pt x="1272" y="288"/>
                    <a:pt x="1272" y="288"/>
                  </a:cubicBezTo>
                  <a:cubicBezTo>
                    <a:pt x="1271" y="289"/>
                    <a:pt x="1271" y="289"/>
                    <a:pt x="1271" y="289"/>
                  </a:cubicBezTo>
                  <a:cubicBezTo>
                    <a:pt x="1271" y="290"/>
                    <a:pt x="1271" y="290"/>
                    <a:pt x="1271" y="290"/>
                  </a:cubicBezTo>
                  <a:cubicBezTo>
                    <a:pt x="1272" y="291"/>
                    <a:pt x="1272" y="291"/>
                    <a:pt x="1272" y="291"/>
                  </a:cubicBezTo>
                  <a:cubicBezTo>
                    <a:pt x="1273" y="291"/>
                    <a:pt x="1273" y="291"/>
                    <a:pt x="1273" y="291"/>
                  </a:cubicBezTo>
                  <a:cubicBezTo>
                    <a:pt x="1274" y="291"/>
                    <a:pt x="1274" y="291"/>
                    <a:pt x="1274" y="291"/>
                  </a:cubicBezTo>
                  <a:cubicBezTo>
                    <a:pt x="1275" y="291"/>
                    <a:pt x="1275" y="291"/>
                    <a:pt x="1275" y="291"/>
                  </a:cubicBezTo>
                  <a:cubicBezTo>
                    <a:pt x="1275" y="291"/>
                    <a:pt x="1275" y="291"/>
                    <a:pt x="1275" y="291"/>
                  </a:cubicBezTo>
                  <a:cubicBezTo>
                    <a:pt x="1277" y="291"/>
                    <a:pt x="1277" y="291"/>
                    <a:pt x="1277" y="291"/>
                  </a:cubicBezTo>
                  <a:cubicBezTo>
                    <a:pt x="1277" y="292"/>
                    <a:pt x="1277" y="292"/>
                    <a:pt x="1277" y="292"/>
                  </a:cubicBezTo>
                  <a:cubicBezTo>
                    <a:pt x="1278" y="293"/>
                    <a:pt x="1278" y="293"/>
                    <a:pt x="1278" y="293"/>
                  </a:cubicBezTo>
                  <a:cubicBezTo>
                    <a:pt x="1277" y="294"/>
                    <a:pt x="1277" y="294"/>
                    <a:pt x="1277" y="294"/>
                  </a:cubicBezTo>
                  <a:cubicBezTo>
                    <a:pt x="1277" y="296"/>
                    <a:pt x="1277" y="296"/>
                    <a:pt x="1277" y="296"/>
                  </a:cubicBezTo>
                  <a:cubicBezTo>
                    <a:pt x="1278" y="297"/>
                    <a:pt x="1278" y="297"/>
                    <a:pt x="1278" y="297"/>
                  </a:cubicBezTo>
                  <a:cubicBezTo>
                    <a:pt x="1279" y="298"/>
                    <a:pt x="1279" y="298"/>
                    <a:pt x="1279" y="298"/>
                  </a:cubicBezTo>
                  <a:cubicBezTo>
                    <a:pt x="1280" y="298"/>
                    <a:pt x="1280" y="298"/>
                    <a:pt x="1280" y="298"/>
                  </a:cubicBezTo>
                  <a:cubicBezTo>
                    <a:pt x="1281" y="299"/>
                    <a:pt x="1281" y="299"/>
                    <a:pt x="1281" y="299"/>
                  </a:cubicBezTo>
                  <a:cubicBezTo>
                    <a:pt x="1282" y="299"/>
                    <a:pt x="1282" y="299"/>
                    <a:pt x="1282" y="299"/>
                  </a:cubicBezTo>
                  <a:cubicBezTo>
                    <a:pt x="1283" y="299"/>
                    <a:pt x="1283" y="299"/>
                    <a:pt x="1283" y="299"/>
                  </a:cubicBezTo>
                  <a:cubicBezTo>
                    <a:pt x="1284" y="298"/>
                    <a:pt x="1284" y="298"/>
                    <a:pt x="1284" y="298"/>
                  </a:cubicBezTo>
                  <a:close/>
                  <a:moveTo>
                    <a:pt x="1284" y="313"/>
                  </a:moveTo>
                  <a:cubicBezTo>
                    <a:pt x="1283" y="312"/>
                    <a:pt x="1283" y="312"/>
                    <a:pt x="1283" y="312"/>
                  </a:cubicBezTo>
                  <a:cubicBezTo>
                    <a:pt x="1283" y="312"/>
                    <a:pt x="1283" y="312"/>
                    <a:pt x="1283" y="312"/>
                  </a:cubicBezTo>
                  <a:cubicBezTo>
                    <a:pt x="1283" y="311"/>
                    <a:pt x="1283" y="311"/>
                    <a:pt x="1283" y="311"/>
                  </a:cubicBezTo>
                  <a:cubicBezTo>
                    <a:pt x="1283" y="310"/>
                    <a:pt x="1283" y="310"/>
                    <a:pt x="1283" y="310"/>
                  </a:cubicBezTo>
                  <a:cubicBezTo>
                    <a:pt x="1282" y="310"/>
                    <a:pt x="1282" y="310"/>
                    <a:pt x="1282" y="310"/>
                  </a:cubicBezTo>
                  <a:cubicBezTo>
                    <a:pt x="1283" y="309"/>
                    <a:pt x="1283" y="309"/>
                    <a:pt x="1283" y="309"/>
                  </a:cubicBezTo>
                  <a:cubicBezTo>
                    <a:pt x="1283" y="308"/>
                    <a:pt x="1283" y="308"/>
                    <a:pt x="1283" y="308"/>
                  </a:cubicBezTo>
                  <a:cubicBezTo>
                    <a:pt x="1284" y="308"/>
                    <a:pt x="1284" y="308"/>
                    <a:pt x="1284" y="308"/>
                  </a:cubicBezTo>
                  <a:cubicBezTo>
                    <a:pt x="1285" y="307"/>
                    <a:pt x="1285" y="307"/>
                    <a:pt x="1285" y="307"/>
                  </a:cubicBezTo>
                  <a:cubicBezTo>
                    <a:pt x="1285" y="307"/>
                    <a:pt x="1285" y="307"/>
                    <a:pt x="1285" y="307"/>
                  </a:cubicBezTo>
                  <a:cubicBezTo>
                    <a:pt x="1286" y="307"/>
                    <a:pt x="1286" y="307"/>
                    <a:pt x="1286" y="307"/>
                  </a:cubicBezTo>
                  <a:cubicBezTo>
                    <a:pt x="1286" y="308"/>
                    <a:pt x="1286" y="308"/>
                    <a:pt x="1286" y="308"/>
                  </a:cubicBezTo>
                  <a:cubicBezTo>
                    <a:pt x="1287" y="309"/>
                    <a:pt x="1287" y="309"/>
                    <a:pt x="1287" y="309"/>
                  </a:cubicBezTo>
                  <a:cubicBezTo>
                    <a:pt x="1288" y="310"/>
                    <a:pt x="1288" y="310"/>
                    <a:pt x="1288" y="310"/>
                  </a:cubicBezTo>
                  <a:cubicBezTo>
                    <a:pt x="1289" y="310"/>
                    <a:pt x="1289" y="310"/>
                    <a:pt x="1289" y="310"/>
                  </a:cubicBezTo>
                  <a:cubicBezTo>
                    <a:pt x="1289" y="310"/>
                    <a:pt x="1289" y="310"/>
                    <a:pt x="1289" y="310"/>
                  </a:cubicBezTo>
                  <a:cubicBezTo>
                    <a:pt x="1287" y="311"/>
                    <a:pt x="1287" y="311"/>
                    <a:pt x="1287" y="311"/>
                  </a:cubicBezTo>
                  <a:cubicBezTo>
                    <a:pt x="1287" y="312"/>
                    <a:pt x="1287" y="312"/>
                    <a:pt x="1287" y="312"/>
                  </a:cubicBezTo>
                  <a:cubicBezTo>
                    <a:pt x="1286" y="313"/>
                    <a:pt x="1286" y="313"/>
                    <a:pt x="1286" y="313"/>
                  </a:cubicBezTo>
                  <a:cubicBezTo>
                    <a:pt x="1285" y="313"/>
                    <a:pt x="1285" y="313"/>
                    <a:pt x="1285" y="313"/>
                  </a:cubicBezTo>
                  <a:cubicBezTo>
                    <a:pt x="1284" y="313"/>
                    <a:pt x="1284" y="313"/>
                    <a:pt x="1284" y="313"/>
                  </a:cubicBezTo>
                  <a:close/>
                  <a:moveTo>
                    <a:pt x="1293" y="322"/>
                  </a:moveTo>
                  <a:cubicBezTo>
                    <a:pt x="1292" y="322"/>
                    <a:pt x="1292" y="322"/>
                    <a:pt x="1292" y="322"/>
                  </a:cubicBezTo>
                  <a:cubicBezTo>
                    <a:pt x="1292" y="321"/>
                    <a:pt x="1292" y="321"/>
                    <a:pt x="1292" y="321"/>
                  </a:cubicBezTo>
                  <a:cubicBezTo>
                    <a:pt x="1291" y="320"/>
                    <a:pt x="1291" y="320"/>
                    <a:pt x="1291" y="320"/>
                  </a:cubicBezTo>
                  <a:cubicBezTo>
                    <a:pt x="1289" y="319"/>
                    <a:pt x="1289" y="319"/>
                    <a:pt x="1289" y="319"/>
                  </a:cubicBezTo>
                  <a:cubicBezTo>
                    <a:pt x="1289" y="319"/>
                    <a:pt x="1289" y="319"/>
                    <a:pt x="1289" y="319"/>
                  </a:cubicBezTo>
                  <a:cubicBezTo>
                    <a:pt x="1289" y="319"/>
                    <a:pt x="1289" y="319"/>
                    <a:pt x="1289" y="319"/>
                  </a:cubicBezTo>
                  <a:cubicBezTo>
                    <a:pt x="1291" y="319"/>
                    <a:pt x="1291" y="319"/>
                    <a:pt x="1291" y="319"/>
                  </a:cubicBezTo>
                  <a:cubicBezTo>
                    <a:pt x="1293" y="320"/>
                    <a:pt x="1293" y="320"/>
                    <a:pt x="1293" y="320"/>
                  </a:cubicBezTo>
                  <a:cubicBezTo>
                    <a:pt x="1294" y="319"/>
                    <a:pt x="1294" y="319"/>
                    <a:pt x="1294" y="319"/>
                  </a:cubicBezTo>
                  <a:cubicBezTo>
                    <a:pt x="1295" y="320"/>
                    <a:pt x="1295" y="320"/>
                    <a:pt x="1295" y="320"/>
                  </a:cubicBezTo>
                  <a:cubicBezTo>
                    <a:pt x="1295" y="320"/>
                    <a:pt x="1295" y="320"/>
                    <a:pt x="1295" y="320"/>
                  </a:cubicBezTo>
                  <a:cubicBezTo>
                    <a:pt x="1294" y="321"/>
                    <a:pt x="1294" y="321"/>
                    <a:pt x="1294" y="321"/>
                  </a:cubicBezTo>
                  <a:cubicBezTo>
                    <a:pt x="1293" y="321"/>
                    <a:pt x="1293" y="321"/>
                    <a:pt x="1293" y="321"/>
                  </a:cubicBezTo>
                  <a:cubicBezTo>
                    <a:pt x="1294" y="322"/>
                    <a:pt x="1294" y="322"/>
                    <a:pt x="1294" y="322"/>
                  </a:cubicBezTo>
                  <a:cubicBezTo>
                    <a:pt x="1294" y="322"/>
                    <a:pt x="1294" y="322"/>
                    <a:pt x="1294" y="322"/>
                  </a:cubicBezTo>
                  <a:cubicBezTo>
                    <a:pt x="1293" y="322"/>
                    <a:pt x="1293" y="322"/>
                    <a:pt x="1293" y="322"/>
                  </a:cubicBezTo>
                  <a:close/>
                  <a:moveTo>
                    <a:pt x="1295" y="332"/>
                  </a:moveTo>
                  <a:cubicBezTo>
                    <a:pt x="1295" y="333"/>
                    <a:pt x="1295" y="333"/>
                    <a:pt x="1295" y="333"/>
                  </a:cubicBezTo>
                  <a:cubicBezTo>
                    <a:pt x="1297" y="334"/>
                    <a:pt x="1297" y="334"/>
                    <a:pt x="1297" y="334"/>
                  </a:cubicBezTo>
                  <a:cubicBezTo>
                    <a:pt x="1297" y="334"/>
                    <a:pt x="1297" y="334"/>
                    <a:pt x="1297" y="334"/>
                  </a:cubicBezTo>
                  <a:cubicBezTo>
                    <a:pt x="1298" y="333"/>
                    <a:pt x="1298" y="333"/>
                    <a:pt x="1298" y="333"/>
                  </a:cubicBezTo>
                  <a:cubicBezTo>
                    <a:pt x="1296" y="332"/>
                    <a:pt x="1296" y="332"/>
                    <a:pt x="1296" y="332"/>
                  </a:cubicBezTo>
                  <a:cubicBezTo>
                    <a:pt x="1296" y="332"/>
                    <a:pt x="1296" y="332"/>
                    <a:pt x="1296" y="332"/>
                  </a:cubicBezTo>
                  <a:cubicBezTo>
                    <a:pt x="1295" y="332"/>
                    <a:pt x="1295" y="332"/>
                    <a:pt x="1295" y="332"/>
                  </a:cubicBezTo>
                  <a:close/>
                  <a:moveTo>
                    <a:pt x="1294" y="331"/>
                  </a:moveTo>
                  <a:cubicBezTo>
                    <a:pt x="1294" y="330"/>
                    <a:pt x="1294" y="330"/>
                    <a:pt x="1294" y="330"/>
                  </a:cubicBezTo>
                  <a:cubicBezTo>
                    <a:pt x="1293" y="330"/>
                    <a:pt x="1293" y="330"/>
                    <a:pt x="1293" y="330"/>
                  </a:cubicBezTo>
                  <a:cubicBezTo>
                    <a:pt x="1293" y="328"/>
                    <a:pt x="1293" y="328"/>
                    <a:pt x="1293" y="328"/>
                  </a:cubicBezTo>
                  <a:cubicBezTo>
                    <a:pt x="1294" y="328"/>
                    <a:pt x="1294" y="328"/>
                    <a:pt x="1294" y="328"/>
                  </a:cubicBezTo>
                  <a:cubicBezTo>
                    <a:pt x="1295" y="329"/>
                    <a:pt x="1295" y="329"/>
                    <a:pt x="1295" y="329"/>
                  </a:cubicBezTo>
                  <a:cubicBezTo>
                    <a:pt x="1295" y="330"/>
                    <a:pt x="1295" y="330"/>
                    <a:pt x="1295" y="330"/>
                  </a:cubicBezTo>
                  <a:cubicBezTo>
                    <a:pt x="1295" y="330"/>
                    <a:pt x="1295" y="330"/>
                    <a:pt x="1295" y="330"/>
                  </a:cubicBezTo>
                  <a:cubicBezTo>
                    <a:pt x="1295" y="331"/>
                    <a:pt x="1295" y="331"/>
                    <a:pt x="1295" y="331"/>
                  </a:cubicBezTo>
                  <a:cubicBezTo>
                    <a:pt x="1294" y="331"/>
                    <a:pt x="1294" y="331"/>
                    <a:pt x="1294" y="331"/>
                  </a:cubicBezTo>
                  <a:close/>
                  <a:moveTo>
                    <a:pt x="1287" y="333"/>
                  </a:moveTo>
                  <a:cubicBezTo>
                    <a:pt x="1287" y="332"/>
                    <a:pt x="1287" y="332"/>
                    <a:pt x="1287" y="332"/>
                  </a:cubicBezTo>
                  <a:cubicBezTo>
                    <a:pt x="1286" y="331"/>
                    <a:pt x="1286" y="331"/>
                    <a:pt x="1286" y="331"/>
                  </a:cubicBezTo>
                  <a:cubicBezTo>
                    <a:pt x="1286" y="330"/>
                    <a:pt x="1286" y="330"/>
                    <a:pt x="1286" y="330"/>
                  </a:cubicBezTo>
                  <a:cubicBezTo>
                    <a:pt x="1287" y="330"/>
                    <a:pt x="1287" y="330"/>
                    <a:pt x="1287" y="330"/>
                  </a:cubicBezTo>
                  <a:cubicBezTo>
                    <a:pt x="1287" y="329"/>
                    <a:pt x="1287" y="329"/>
                    <a:pt x="1287" y="329"/>
                  </a:cubicBezTo>
                  <a:cubicBezTo>
                    <a:pt x="1287" y="328"/>
                    <a:pt x="1287" y="328"/>
                    <a:pt x="1287" y="328"/>
                  </a:cubicBezTo>
                  <a:cubicBezTo>
                    <a:pt x="1288" y="328"/>
                    <a:pt x="1288" y="328"/>
                    <a:pt x="1288" y="328"/>
                  </a:cubicBezTo>
                  <a:cubicBezTo>
                    <a:pt x="1289" y="328"/>
                    <a:pt x="1289" y="328"/>
                    <a:pt x="1289" y="328"/>
                  </a:cubicBezTo>
                  <a:cubicBezTo>
                    <a:pt x="1291" y="328"/>
                    <a:pt x="1291" y="328"/>
                    <a:pt x="1291" y="328"/>
                  </a:cubicBezTo>
                  <a:cubicBezTo>
                    <a:pt x="1291" y="329"/>
                    <a:pt x="1291" y="329"/>
                    <a:pt x="1291" y="329"/>
                  </a:cubicBezTo>
                  <a:cubicBezTo>
                    <a:pt x="1290" y="330"/>
                    <a:pt x="1290" y="330"/>
                    <a:pt x="1290" y="330"/>
                  </a:cubicBezTo>
                  <a:cubicBezTo>
                    <a:pt x="1289" y="331"/>
                    <a:pt x="1289" y="331"/>
                    <a:pt x="1289" y="331"/>
                  </a:cubicBezTo>
                  <a:cubicBezTo>
                    <a:pt x="1289" y="333"/>
                    <a:pt x="1289" y="333"/>
                    <a:pt x="1289" y="333"/>
                  </a:cubicBezTo>
                  <a:cubicBezTo>
                    <a:pt x="1288" y="333"/>
                    <a:pt x="1288" y="333"/>
                    <a:pt x="1288" y="333"/>
                  </a:cubicBezTo>
                  <a:cubicBezTo>
                    <a:pt x="1287" y="333"/>
                    <a:pt x="1287" y="333"/>
                    <a:pt x="1287" y="333"/>
                  </a:cubicBezTo>
                  <a:close/>
                  <a:moveTo>
                    <a:pt x="1263" y="343"/>
                  </a:moveTo>
                  <a:cubicBezTo>
                    <a:pt x="1263" y="342"/>
                    <a:pt x="1263" y="342"/>
                    <a:pt x="1263" y="342"/>
                  </a:cubicBezTo>
                  <a:cubicBezTo>
                    <a:pt x="1263" y="342"/>
                    <a:pt x="1263" y="342"/>
                    <a:pt x="1263" y="342"/>
                  </a:cubicBezTo>
                  <a:cubicBezTo>
                    <a:pt x="1264" y="342"/>
                    <a:pt x="1264" y="342"/>
                    <a:pt x="1264" y="342"/>
                  </a:cubicBezTo>
                  <a:cubicBezTo>
                    <a:pt x="1264" y="342"/>
                    <a:pt x="1264" y="342"/>
                    <a:pt x="1264" y="342"/>
                  </a:cubicBezTo>
                  <a:cubicBezTo>
                    <a:pt x="1264" y="343"/>
                    <a:pt x="1264" y="343"/>
                    <a:pt x="1264" y="343"/>
                  </a:cubicBezTo>
                  <a:cubicBezTo>
                    <a:pt x="1263" y="343"/>
                    <a:pt x="1263" y="343"/>
                    <a:pt x="1263" y="343"/>
                  </a:cubicBezTo>
                  <a:close/>
                  <a:moveTo>
                    <a:pt x="1262" y="341"/>
                  </a:moveTo>
                  <a:cubicBezTo>
                    <a:pt x="1260" y="340"/>
                    <a:pt x="1260" y="340"/>
                    <a:pt x="1260" y="340"/>
                  </a:cubicBezTo>
                  <a:cubicBezTo>
                    <a:pt x="1260" y="340"/>
                    <a:pt x="1260" y="340"/>
                    <a:pt x="1260" y="340"/>
                  </a:cubicBezTo>
                  <a:cubicBezTo>
                    <a:pt x="1260" y="339"/>
                    <a:pt x="1260" y="339"/>
                    <a:pt x="1260" y="339"/>
                  </a:cubicBezTo>
                  <a:cubicBezTo>
                    <a:pt x="1261" y="338"/>
                    <a:pt x="1261" y="338"/>
                    <a:pt x="1261" y="338"/>
                  </a:cubicBezTo>
                  <a:cubicBezTo>
                    <a:pt x="1262" y="338"/>
                    <a:pt x="1262" y="338"/>
                    <a:pt x="1262" y="338"/>
                  </a:cubicBezTo>
                  <a:cubicBezTo>
                    <a:pt x="1263" y="338"/>
                    <a:pt x="1263" y="338"/>
                    <a:pt x="1263" y="338"/>
                  </a:cubicBezTo>
                  <a:cubicBezTo>
                    <a:pt x="1263" y="339"/>
                    <a:pt x="1263" y="339"/>
                    <a:pt x="1263" y="339"/>
                  </a:cubicBezTo>
                  <a:cubicBezTo>
                    <a:pt x="1263" y="339"/>
                    <a:pt x="1263" y="339"/>
                    <a:pt x="1263" y="339"/>
                  </a:cubicBezTo>
                  <a:cubicBezTo>
                    <a:pt x="1262" y="339"/>
                    <a:pt x="1262" y="339"/>
                    <a:pt x="1262" y="339"/>
                  </a:cubicBezTo>
                  <a:cubicBezTo>
                    <a:pt x="1262" y="341"/>
                    <a:pt x="1262" y="341"/>
                    <a:pt x="1262" y="341"/>
                  </a:cubicBezTo>
                  <a:cubicBezTo>
                    <a:pt x="1262" y="341"/>
                    <a:pt x="1262" y="341"/>
                    <a:pt x="1262" y="341"/>
                  </a:cubicBezTo>
                  <a:cubicBezTo>
                    <a:pt x="1262" y="341"/>
                    <a:pt x="1262" y="341"/>
                    <a:pt x="1262" y="341"/>
                  </a:cubicBezTo>
                  <a:close/>
                  <a:moveTo>
                    <a:pt x="1248" y="328"/>
                  </a:moveTo>
                  <a:cubicBezTo>
                    <a:pt x="1248" y="327"/>
                    <a:pt x="1248" y="327"/>
                    <a:pt x="1248" y="327"/>
                  </a:cubicBezTo>
                  <a:cubicBezTo>
                    <a:pt x="1249" y="327"/>
                    <a:pt x="1249" y="327"/>
                    <a:pt x="1249" y="327"/>
                  </a:cubicBezTo>
                  <a:cubicBezTo>
                    <a:pt x="1250" y="327"/>
                    <a:pt x="1250" y="327"/>
                    <a:pt x="1250" y="327"/>
                  </a:cubicBezTo>
                  <a:cubicBezTo>
                    <a:pt x="1251" y="327"/>
                    <a:pt x="1251" y="327"/>
                    <a:pt x="1251" y="327"/>
                  </a:cubicBezTo>
                  <a:cubicBezTo>
                    <a:pt x="1251" y="327"/>
                    <a:pt x="1251" y="327"/>
                    <a:pt x="1251" y="327"/>
                  </a:cubicBezTo>
                  <a:cubicBezTo>
                    <a:pt x="1250" y="328"/>
                    <a:pt x="1250" y="328"/>
                    <a:pt x="1250" y="328"/>
                  </a:cubicBezTo>
                  <a:cubicBezTo>
                    <a:pt x="1249" y="328"/>
                    <a:pt x="1249" y="328"/>
                    <a:pt x="1249" y="328"/>
                  </a:cubicBezTo>
                  <a:cubicBezTo>
                    <a:pt x="1248" y="328"/>
                    <a:pt x="1248" y="328"/>
                    <a:pt x="1248" y="328"/>
                  </a:cubicBezTo>
                  <a:close/>
                  <a:moveTo>
                    <a:pt x="1244" y="338"/>
                  </a:moveTo>
                  <a:cubicBezTo>
                    <a:pt x="1241" y="336"/>
                    <a:pt x="1241" y="336"/>
                    <a:pt x="1241" y="336"/>
                  </a:cubicBezTo>
                  <a:cubicBezTo>
                    <a:pt x="1240" y="336"/>
                    <a:pt x="1240" y="336"/>
                    <a:pt x="1240" y="336"/>
                  </a:cubicBezTo>
                  <a:cubicBezTo>
                    <a:pt x="1240" y="336"/>
                    <a:pt x="1240" y="336"/>
                    <a:pt x="1240" y="336"/>
                  </a:cubicBezTo>
                  <a:cubicBezTo>
                    <a:pt x="1238" y="334"/>
                    <a:pt x="1238" y="334"/>
                    <a:pt x="1238" y="334"/>
                  </a:cubicBezTo>
                  <a:cubicBezTo>
                    <a:pt x="1236" y="334"/>
                    <a:pt x="1236" y="334"/>
                    <a:pt x="1236" y="334"/>
                  </a:cubicBezTo>
                  <a:cubicBezTo>
                    <a:pt x="1234" y="333"/>
                    <a:pt x="1234" y="333"/>
                    <a:pt x="1234" y="333"/>
                  </a:cubicBezTo>
                  <a:cubicBezTo>
                    <a:pt x="1233" y="331"/>
                    <a:pt x="1233" y="331"/>
                    <a:pt x="1233" y="331"/>
                  </a:cubicBezTo>
                  <a:cubicBezTo>
                    <a:pt x="1234" y="331"/>
                    <a:pt x="1234" y="331"/>
                    <a:pt x="1234" y="331"/>
                  </a:cubicBezTo>
                  <a:cubicBezTo>
                    <a:pt x="1235" y="331"/>
                    <a:pt x="1235" y="331"/>
                    <a:pt x="1235" y="331"/>
                  </a:cubicBezTo>
                  <a:cubicBezTo>
                    <a:pt x="1236" y="331"/>
                    <a:pt x="1236" y="331"/>
                    <a:pt x="1236" y="331"/>
                  </a:cubicBezTo>
                  <a:cubicBezTo>
                    <a:pt x="1235" y="330"/>
                    <a:pt x="1235" y="330"/>
                    <a:pt x="1235" y="330"/>
                  </a:cubicBezTo>
                  <a:cubicBezTo>
                    <a:pt x="1235" y="329"/>
                    <a:pt x="1235" y="329"/>
                    <a:pt x="1235" y="329"/>
                  </a:cubicBezTo>
                  <a:cubicBezTo>
                    <a:pt x="1234" y="328"/>
                    <a:pt x="1234" y="328"/>
                    <a:pt x="1234" y="328"/>
                  </a:cubicBezTo>
                  <a:cubicBezTo>
                    <a:pt x="1235" y="328"/>
                    <a:pt x="1235" y="328"/>
                    <a:pt x="1235" y="328"/>
                  </a:cubicBezTo>
                  <a:cubicBezTo>
                    <a:pt x="1236" y="327"/>
                    <a:pt x="1236" y="327"/>
                    <a:pt x="1236" y="327"/>
                  </a:cubicBezTo>
                  <a:cubicBezTo>
                    <a:pt x="1236" y="326"/>
                    <a:pt x="1236" y="326"/>
                    <a:pt x="1236" y="326"/>
                  </a:cubicBezTo>
                  <a:cubicBezTo>
                    <a:pt x="1237" y="325"/>
                    <a:pt x="1237" y="325"/>
                    <a:pt x="1237" y="325"/>
                  </a:cubicBezTo>
                  <a:cubicBezTo>
                    <a:pt x="1235" y="323"/>
                    <a:pt x="1235" y="323"/>
                    <a:pt x="1235" y="323"/>
                  </a:cubicBezTo>
                  <a:cubicBezTo>
                    <a:pt x="1232" y="321"/>
                    <a:pt x="1232" y="321"/>
                    <a:pt x="1232" y="321"/>
                  </a:cubicBezTo>
                  <a:cubicBezTo>
                    <a:pt x="1235" y="319"/>
                    <a:pt x="1235" y="319"/>
                    <a:pt x="1235" y="319"/>
                  </a:cubicBezTo>
                  <a:cubicBezTo>
                    <a:pt x="1235" y="320"/>
                    <a:pt x="1235" y="320"/>
                    <a:pt x="1235" y="320"/>
                  </a:cubicBezTo>
                  <a:cubicBezTo>
                    <a:pt x="1235" y="321"/>
                    <a:pt x="1235" y="321"/>
                    <a:pt x="1235" y="321"/>
                  </a:cubicBezTo>
                  <a:cubicBezTo>
                    <a:pt x="1235" y="322"/>
                    <a:pt x="1235" y="322"/>
                    <a:pt x="1235" y="322"/>
                  </a:cubicBezTo>
                  <a:cubicBezTo>
                    <a:pt x="1237" y="324"/>
                    <a:pt x="1237" y="324"/>
                    <a:pt x="1237" y="324"/>
                  </a:cubicBezTo>
                  <a:cubicBezTo>
                    <a:pt x="1239" y="324"/>
                    <a:pt x="1239" y="324"/>
                    <a:pt x="1239" y="324"/>
                  </a:cubicBezTo>
                  <a:cubicBezTo>
                    <a:pt x="1239" y="324"/>
                    <a:pt x="1239" y="324"/>
                    <a:pt x="1239" y="324"/>
                  </a:cubicBezTo>
                  <a:cubicBezTo>
                    <a:pt x="1238" y="325"/>
                    <a:pt x="1238" y="325"/>
                    <a:pt x="1238" y="325"/>
                  </a:cubicBezTo>
                  <a:cubicBezTo>
                    <a:pt x="1237" y="326"/>
                    <a:pt x="1237" y="326"/>
                    <a:pt x="1237" y="326"/>
                  </a:cubicBezTo>
                  <a:cubicBezTo>
                    <a:pt x="1237" y="327"/>
                    <a:pt x="1237" y="327"/>
                    <a:pt x="1237" y="327"/>
                  </a:cubicBezTo>
                  <a:cubicBezTo>
                    <a:pt x="1237" y="329"/>
                    <a:pt x="1237" y="329"/>
                    <a:pt x="1237" y="329"/>
                  </a:cubicBezTo>
                  <a:cubicBezTo>
                    <a:pt x="1239" y="330"/>
                    <a:pt x="1239" y="330"/>
                    <a:pt x="1239" y="330"/>
                  </a:cubicBezTo>
                  <a:cubicBezTo>
                    <a:pt x="1238" y="330"/>
                    <a:pt x="1238" y="330"/>
                    <a:pt x="1238" y="330"/>
                  </a:cubicBezTo>
                  <a:cubicBezTo>
                    <a:pt x="1238" y="331"/>
                    <a:pt x="1238" y="331"/>
                    <a:pt x="1238" y="331"/>
                  </a:cubicBezTo>
                  <a:cubicBezTo>
                    <a:pt x="1241" y="333"/>
                    <a:pt x="1241" y="333"/>
                    <a:pt x="1241" y="333"/>
                  </a:cubicBezTo>
                  <a:cubicBezTo>
                    <a:pt x="1244" y="333"/>
                    <a:pt x="1244" y="333"/>
                    <a:pt x="1244" y="333"/>
                  </a:cubicBezTo>
                  <a:cubicBezTo>
                    <a:pt x="1244" y="333"/>
                    <a:pt x="1244" y="333"/>
                    <a:pt x="1244" y="333"/>
                  </a:cubicBezTo>
                  <a:cubicBezTo>
                    <a:pt x="1246" y="334"/>
                    <a:pt x="1246" y="334"/>
                    <a:pt x="1246" y="334"/>
                  </a:cubicBezTo>
                  <a:cubicBezTo>
                    <a:pt x="1247" y="334"/>
                    <a:pt x="1247" y="334"/>
                    <a:pt x="1247" y="334"/>
                  </a:cubicBezTo>
                  <a:cubicBezTo>
                    <a:pt x="1247" y="335"/>
                    <a:pt x="1247" y="335"/>
                    <a:pt x="1247" y="335"/>
                  </a:cubicBezTo>
                  <a:cubicBezTo>
                    <a:pt x="1248" y="335"/>
                    <a:pt x="1248" y="335"/>
                    <a:pt x="1248" y="335"/>
                  </a:cubicBezTo>
                  <a:cubicBezTo>
                    <a:pt x="1247" y="336"/>
                    <a:pt x="1247" y="336"/>
                    <a:pt x="1247" y="336"/>
                  </a:cubicBezTo>
                  <a:cubicBezTo>
                    <a:pt x="1246" y="336"/>
                    <a:pt x="1246" y="336"/>
                    <a:pt x="1246" y="336"/>
                  </a:cubicBezTo>
                  <a:cubicBezTo>
                    <a:pt x="1245" y="337"/>
                    <a:pt x="1245" y="337"/>
                    <a:pt x="1245" y="337"/>
                  </a:cubicBezTo>
                  <a:cubicBezTo>
                    <a:pt x="1244" y="338"/>
                    <a:pt x="1244" y="338"/>
                    <a:pt x="1244" y="338"/>
                  </a:cubicBezTo>
                  <a:close/>
                  <a:moveTo>
                    <a:pt x="1223" y="348"/>
                  </a:moveTo>
                  <a:cubicBezTo>
                    <a:pt x="1225" y="350"/>
                    <a:pt x="1225" y="350"/>
                    <a:pt x="1225" y="350"/>
                  </a:cubicBezTo>
                  <a:cubicBezTo>
                    <a:pt x="1225" y="350"/>
                    <a:pt x="1225" y="350"/>
                    <a:pt x="1225" y="350"/>
                  </a:cubicBezTo>
                  <a:cubicBezTo>
                    <a:pt x="1226" y="349"/>
                    <a:pt x="1226" y="349"/>
                    <a:pt x="1226" y="349"/>
                  </a:cubicBezTo>
                  <a:cubicBezTo>
                    <a:pt x="1227" y="349"/>
                    <a:pt x="1227" y="349"/>
                    <a:pt x="1227" y="349"/>
                  </a:cubicBezTo>
                  <a:cubicBezTo>
                    <a:pt x="1228" y="349"/>
                    <a:pt x="1228" y="349"/>
                    <a:pt x="1228" y="349"/>
                  </a:cubicBezTo>
                  <a:cubicBezTo>
                    <a:pt x="1227" y="348"/>
                    <a:pt x="1227" y="348"/>
                    <a:pt x="1227" y="348"/>
                  </a:cubicBezTo>
                  <a:cubicBezTo>
                    <a:pt x="1227" y="348"/>
                    <a:pt x="1227" y="348"/>
                    <a:pt x="1227" y="348"/>
                  </a:cubicBezTo>
                  <a:cubicBezTo>
                    <a:pt x="1226" y="348"/>
                    <a:pt x="1226" y="348"/>
                    <a:pt x="1226" y="348"/>
                  </a:cubicBezTo>
                  <a:cubicBezTo>
                    <a:pt x="1225" y="348"/>
                    <a:pt x="1225" y="348"/>
                    <a:pt x="1225" y="348"/>
                  </a:cubicBezTo>
                  <a:cubicBezTo>
                    <a:pt x="1224" y="348"/>
                    <a:pt x="1224" y="348"/>
                    <a:pt x="1224" y="348"/>
                  </a:cubicBezTo>
                  <a:cubicBezTo>
                    <a:pt x="1223" y="348"/>
                    <a:pt x="1223" y="348"/>
                    <a:pt x="1223" y="348"/>
                  </a:cubicBezTo>
                  <a:close/>
                  <a:moveTo>
                    <a:pt x="1209" y="372"/>
                  </a:moveTo>
                  <a:cubicBezTo>
                    <a:pt x="1211" y="371"/>
                    <a:pt x="1211" y="371"/>
                    <a:pt x="1211" y="371"/>
                  </a:cubicBezTo>
                  <a:cubicBezTo>
                    <a:pt x="1212" y="371"/>
                    <a:pt x="1212" y="371"/>
                    <a:pt x="1212" y="371"/>
                  </a:cubicBezTo>
                  <a:cubicBezTo>
                    <a:pt x="1213" y="371"/>
                    <a:pt x="1213" y="371"/>
                    <a:pt x="1213" y="371"/>
                  </a:cubicBezTo>
                  <a:cubicBezTo>
                    <a:pt x="1215" y="372"/>
                    <a:pt x="1215" y="372"/>
                    <a:pt x="1215" y="372"/>
                  </a:cubicBezTo>
                  <a:cubicBezTo>
                    <a:pt x="1213" y="372"/>
                    <a:pt x="1213" y="372"/>
                    <a:pt x="1213" y="372"/>
                  </a:cubicBezTo>
                  <a:cubicBezTo>
                    <a:pt x="1212" y="373"/>
                    <a:pt x="1212" y="373"/>
                    <a:pt x="1212" y="373"/>
                  </a:cubicBezTo>
                  <a:cubicBezTo>
                    <a:pt x="1211" y="372"/>
                    <a:pt x="1211" y="372"/>
                    <a:pt x="1211" y="372"/>
                  </a:cubicBezTo>
                  <a:cubicBezTo>
                    <a:pt x="1209" y="372"/>
                    <a:pt x="1209" y="372"/>
                    <a:pt x="1209" y="372"/>
                  </a:cubicBezTo>
                  <a:close/>
                  <a:moveTo>
                    <a:pt x="1187" y="363"/>
                  </a:moveTo>
                  <a:cubicBezTo>
                    <a:pt x="1186" y="361"/>
                    <a:pt x="1186" y="361"/>
                    <a:pt x="1186" y="361"/>
                  </a:cubicBezTo>
                  <a:cubicBezTo>
                    <a:pt x="1184" y="360"/>
                    <a:pt x="1184" y="360"/>
                    <a:pt x="1184" y="360"/>
                  </a:cubicBezTo>
                  <a:cubicBezTo>
                    <a:pt x="1183" y="360"/>
                    <a:pt x="1183" y="360"/>
                    <a:pt x="1183" y="360"/>
                  </a:cubicBezTo>
                  <a:cubicBezTo>
                    <a:pt x="1182" y="359"/>
                    <a:pt x="1182" y="359"/>
                    <a:pt x="1182" y="359"/>
                  </a:cubicBezTo>
                  <a:cubicBezTo>
                    <a:pt x="1182" y="358"/>
                    <a:pt x="1182" y="358"/>
                    <a:pt x="1182" y="358"/>
                  </a:cubicBezTo>
                  <a:cubicBezTo>
                    <a:pt x="1182" y="357"/>
                    <a:pt x="1182" y="357"/>
                    <a:pt x="1182" y="357"/>
                  </a:cubicBezTo>
                  <a:cubicBezTo>
                    <a:pt x="1183" y="356"/>
                    <a:pt x="1183" y="356"/>
                    <a:pt x="1183" y="356"/>
                  </a:cubicBezTo>
                  <a:cubicBezTo>
                    <a:pt x="1183" y="355"/>
                    <a:pt x="1183" y="355"/>
                    <a:pt x="1183" y="355"/>
                  </a:cubicBezTo>
                  <a:cubicBezTo>
                    <a:pt x="1182" y="354"/>
                    <a:pt x="1182" y="354"/>
                    <a:pt x="1182" y="354"/>
                  </a:cubicBezTo>
                  <a:cubicBezTo>
                    <a:pt x="1182" y="353"/>
                    <a:pt x="1182" y="353"/>
                    <a:pt x="1182" y="353"/>
                  </a:cubicBezTo>
                  <a:cubicBezTo>
                    <a:pt x="1183" y="352"/>
                    <a:pt x="1183" y="352"/>
                    <a:pt x="1183" y="352"/>
                  </a:cubicBezTo>
                  <a:cubicBezTo>
                    <a:pt x="1183" y="353"/>
                    <a:pt x="1183" y="353"/>
                    <a:pt x="1183" y="353"/>
                  </a:cubicBezTo>
                  <a:cubicBezTo>
                    <a:pt x="1184" y="353"/>
                    <a:pt x="1184" y="353"/>
                    <a:pt x="1184" y="353"/>
                  </a:cubicBezTo>
                  <a:cubicBezTo>
                    <a:pt x="1184" y="352"/>
                    <a:pt x="1184" y="352"/>
                    <a:pt x="1184" y="352"/>
                  </a:cubicBezTo>
                  <a:cubicBezTo>
                    <a:pt x="1184" y="351"/>
                    <a:pt x="1184" y="351"/>
                    <a:pt x="1184" y="351"/>
                  </a:cubicBezTo>
                  <a:cubicBezTo>
                    <a:pt x="1184" y="351"/>
                    <a:pt x="1184" y="351"/>
                    <a:pt x="1184" y="351"/>
                  </a:cubicBezTo>
                  <a:cubicBezTo>
                    <a:pt x="1186" y="350"/>
                    <a:pt x="1186" y="350"/>
                    <a:pt x="1186" y="350"/>
                  </a:cubicBezTo>
                  <a:cubicBezTo>
                    <a:pt x="1187" y="348"/>
                    <a:pt x="1187" y="348"/>
                    <a:pt x="1187" y="348"/>
                  </a:cubicBezTo>
                  <a:cubicBezTo>
                    <a:pt x="1188" y="347"/>
                    <a:pt x="1188" y="347"/>
                    <a:pt x="1188" y="347"/>
                  </a:cubicBezTo>
                  <a:cubicBezTo>
                    <a:pt x="1191" y="348"/>
                    <a:pt x="1191" y="348"/>
                    <a:pt x="1191" y="348"/>
                  </a:cubicBezTo>
                  <a:cubicBezTo>
                    <a:pt x="1192" y="348"/>
                    <a:pt x="1192" y="348"/>
                    <a:pt x="1192" y="348"/>
                  </a:cubicBezTo>
                  <a:cubicBezTo>
                    <a:pt x="1193" y="349"/>
                    <a:pt x="1193" y="349"/>
                    <a:pt x="1193" y="349"/>
                  </a:cubicBezTo>
                  <a:cubicBezTo>
                    <a:pt x="1193" y="350"/>
                    <a:pt x="1193" y="350"/>
                    <a:pt x="1193" y="350"/>
                  </a:cubicBezTo>
                  <a:cubicBezTo>
                    <a:pt x="1192" y="350"/>
                    <a:pt x="1192" y="350"/>
                    <a:pt x="1192" y="350"/>
                  </a:cubicBezTo>
                  <a:cubicBezTo>
                    <a:pt x="1192" y="350"/>
                    <a:pt x="1192" y="350"/>
                    <a:pt x="1192" y="350"/>
                  </a:cubicBezTo>
                  <a:cubicBezTo>
                    <a:pt x="1191" y="350"/>
                    <a:pt x="1191" y="350"/>
                    <a:pt x="1191" y="350"/>
                  </a:cubicBezTo>
                  <a:cubicBezTo>
                    <a:pt x="1190" y="350"/>
                    <a:pt x="1190" y="350"/>
                    <a:pt x="1190" y="350"/>
                  </a:cubicBezTo>
                  <a:cubicBezTo>
                    <a:pt x="1189" y="351"/>
                    <a:pt x="1189" y="351"/>
                    <a:pt x="1189" y="351"/>
                  </a:cubicBezTo>
                  <a:cubicBezTo>
                    <a:pt x="1189" y="352"/>
                    <a:pt x="1189" y="352"/>
                    <a:pt x="1189" y="352"/>
                  </a:cubicBezTo>
                  <a:cubicBezTo>
                    <a:pt x="1189" y="353"/>
                    <a:pt x="1189" y="353"/>
                    <a:pt x="1189" y="353"/>
                  </a:cubicBezTo>
                  <a:cubicBezTo>
                    <a:pt x="1189" y="355"/>
                    <a:pt x="1189" y="355"/>
                    <a:pt x="1189" y="355"/>
                  </a:cubicBezTo>
                  <a:cubicBezTo>
                    <a:pt x="1188" y="355"/>
                    <a:pt x="1188" y="355"/>
                    <a:pt x="1188" y="355"/>
                  </a:cubicBezTo>
                  <a:cubicBezTo>
                    <a:pt x="1187" y="354"/>
                    <a:pt x="1187" y="354"/>
                    <a:pt x="1187" y="354"/>
                  </a:cubicBezTo>
                  <a:cubicBezTo>
                    <a:pt x="1186" y="355"/>
                    <a:pt x="1186" y="355"/>
                    <a:pt x="1186" y="355"/>
                  </a:cubicBezTo>
                  <a:cubicBezTo>
                    <a:pt x="1186" y="356"/>
                    <a:pt x="1186" y="356"/>
                    <a:pt x="1186" y="356"/>
                  </a:cubicBezTo>
                  <a:cubicBezTo>
                    <a:pt x="1187" y="356"/>
                    <a:pt x="1187" y="356"/>
                    <a:pt x="1187" y="356"/>
                  </a:cubicBezTo>
                  <a:cubicBezTo>
                    <a:pt x="1187" y="357"/>
                    <a:pt x="1187" y="357"/>
                    <a:pt x="1187" y="357"/>
                  </a:cubicBezTo>
                  <a:cubicBezTo>
                    <a:pt x="1186" y="358"/>
                    <a:pt x="1186" y="358"/>
                    <a:pt x="1186" y="358"/>
                  </a:cubicBezTo>
                  <a:cubicBezTo>
                    <a:pt x="1186" y="359"/>
                    <a:pt x="1186" y="359"/>
                    <a:pt x="1186" y="359"/>
                  </a:cubicBezTo>
                  <a:cubicBezTo>
                    <a:pt x="1187" y="360"/>
                    <a:pt x="1187" y="360"/>
                    <a:pt x="1187" y="360"/>
                  </a:cubicBezTo>
                  <a:cubicBezTo>
                    <a:pt x="1187" y="361"/>
                    <a:pt x="1187" y="361"/>
                    <a:pt x="1187" y="361"/>
                  </a:cubicBezTo>
                  <a:cubicBezTo>
                    <a:pt x="1187" y="362"/>
                    <a:pt x="1187" y="362"/>
                    <a:pt x="1187" y="362"/>
                  </a:cubicBezTo>
                  <a:cubicBezTo>
                    <a:pt x="1187" y="363"/>
                    <a:pt x="1187" y="363"/>
                    <a:pt x="1187" y="363"/>
                  </a:cubicBezTo>
                  <a:cubicBezTo>
                    <a:pt x="1187" y="363"/>
                    <a:pt x="1187" y="363"/>
                    <a:pt x="1187" y="363"/>
                  </a:cubicBezTo>
                  <a:close/>
                  <a:moveTo>
                    <a:pt x="1268" y="386"/>
                  </a:moveTo>
                  <a:cubicBezTo>
                    <a:pt x="1268" y="386"/>
                    <a:pt x="1268" y="386"/>
                    <a:pt x="1268" y="386"/>
                  </a:cubicBezTo>
                  <a:cubicBezTo>
                    <a:pt x="1268" y="385"/>
                    <a:pt x="1268" y="385"/>
                    <a:pt x="1268" y="385"/>
                  </a:cubicBezTo>
                  <a:cubicBezTo>
                    <a:pt x="1269" y="385"/>
                    <a:pt x="1269" y="385"/>
                    <a:pt x="1269" y="385"/>
                  </a:cubicBezTo>
                  <a:cubicBezTo>
                    <a:pt x="1269" y="384"/>
                    <a:pt x="1269" y="384"/>
                    <a:pt x="1269" y="384"/>
                  </a:cubicBezTo>
                  <a:cubicBezTo>
                    <a:pt x="1268" y="384"/>
                    <a:pt x="1268" y="384"/>
                    <a:pt x="1268" y="384"/>
                  </a:cubicBezTo>
                  <a:cubicBezTo>
                    <a:pt x="1269" y="383"/>
                    <a:pt x="1269" y="383"/>
                    <a:pt x="1269" y="383"/>
                  </a:cubicBezTo>
                  <a:cubicBezTo>
                    <a:pt x="1270" y="384"/>
                    <a:pt x="1270" y="384"/>
                    <a:pt x="1270" y="384"/>
                  </a:cubicBezTo>
                  <a:cubicBezTo>
                    <a:pt x="1271" y="384"/>
                    <a:pt x="1271" y="384"/>
                    <a:pt x="1271" y="384"/>
                  </a:cubicBezTo>
                  <a:cubicBezTo>
                    <a:pt x="1272" y="384"/>
                    <a:pt x="1272" y="384"/>
                    <a:pt x="1272" y="384"/>
                  </a:cubicBezTo>
                  <a:cubicBezTo>
                    <a:pt x="1272" y="385"/>
                    <a:pt x="1272" y="385"/>
                    <a:pt x="1272" y="385"/>
                  </a:cubicBezTo>
                  <a:cubicBezTo>
                    <a:pt x="1272" y="386"/>
                    <a:pt x="1272" y="386"/>
                    <a:pt x="1272" y="386"/>
                  </a:cubicBezTo>
                  <a:cubicBezTo>
                    <a:pt x="1271" y="385"/>
                    <a:pt x="1271" y="385"/>
                    <a:pt x="1271" y="385"/>
                  </a:cubicBezTo>
                  <a:cubicBezTo>
                    <a:pt x="1270" y="385"/>
                    <a:pt x="1270" y="385"/>
                    <a:pt x="1270" y="385"/>
                  </a:cubicBezTo>
                  <a:cubicBezTo>
                    <a:pt x="1269" y="386"/>
                    <a:pt x="1269" y="386"/>
                    <a:pt x="1269" y="386"/>
                  </a:cubicBezTo>
                  <a:cubicBezTo>
                    <a:pt x="1268" y="386"/>
                    <a:pt x="1268" y="386"/>
                    <a:pt x="1268" y="386"/>
                  </a:cubicBezTo>
                  <a:close/>
                  <a:moveTo>
                    <a:pt x="1340" y="413"/>
                  </a:moveTo>
                  <a:cubicBezTo>
                    <a:pt x="1339" y="412"/>
                    <a:pt x="1339" y="412"/>
                    <a:pt x="1339" y="412"/>
                  </a:cubicBezTo>
                  <a:cubicBezTo>
                    <a:pt x="1339" y="412"/>
                    <a:pt x="1339" y="412"/>
                    <a:pt x="1339" y="412"/>
                  </a:cubicBezTo>
                  <a:cubicBezTo>
                    <a:pt x="1340" y="411"/>
                    <a:pt x="1340" y="411"/>
                    <a:pt x="1340" y="411"/>
                  </a:cubicBezTo>
                  <a:cubicBezTo>
                    <a:pt x="1341" y="412"/>
                    <a:pt x="1341" y="412"/>
                    <a:pt x="1341" y="412"/>
                  </a:cubicBezTo>
                  <a:cubicBezTo>
                    <a:pt x="1342" y="413"/>
                    <a:pt x="1342" y="413"/>
                    <a:pt x="1342" y="413"/>
                  </a:cubicBezTo>
                  <a:cubicBezTo>
                    <a:pt x="1342" y="413"/>
                    <a:pt x="1342" y="413"/>
                    <a:pt x="1342" y="413"/>
                  </a:cubicBezTo>
                  <a:cubicBezTo>
                    <a:pt x="1341" y="413"/>
                    <a:pt x="1341" y="413"/>
                    <a:pt x="1341" y="413"/>
                  </a:cubicBezTo>
                  <a:cubicBezTo>
                    <a:pt x="1340" y="413"/>
                    <a:pt x="1340" y="413"/>
                    <a:pt x="1340" y="413"/>
                  </a:cubicBezTo>
                  <a:close/>
                  <a:moveTo>
                    <a:pt x="1347" y="441"/>
                  </a:moveTo>
                  <a:cubicBezTo>
                    <a:pt x="1347" y="440"/>
                    <a:pt x="1347" y="440"/>
                    <a:pt x="1347" y="440"/>
                  </a:cubicBezTo>
                  <a:cubicBezTo>
                    <a:pt x="1347" y="439"/>
                    <a:pt x="1347" y="439"/>
                    <a:pt x="1347" y="439"/>
                  </a:cubicBezTo>
                  <a:cubicBezTo>
                    <a:pt x="1348" y="438"/>
                    <a:pt x="1348" y="438"/>
                    <a:pt x="1348" y="438"/>
                  </a:cubicBezTo>
                  <a:cubicBezTo>
                    <a:pt x="1349" y="438"/>
                    <a:pt x="1349" y="438"/>
                    <a:pt x="1349" y="438"/>
                  </a:cubicBezTo>
                  <a:cubicBezTo>
                    <a:pt x="1349" y="439"/>
                    <a:pt x="1349" y="439"/>
                    <a:pt x="1349" y="439"/>
                  </a:cubicBezTo>
                  <a:cubicBezTo>
                    <a:pt x="1349" y="439"/>
                    <a:pt x="1349" y="439"/>
                    <a:pt x="1349" y="439"/>
                  </a:cubicBezTo>
                  <a:cubicBezTo>
                    <a:pt x="1349" y="440"/>
                    <a:pt x="1349" y="440"/>
                    <a:pt x="1349" y="440"/>
                  </a:cubicBezTo>
                  <a:cubicBezTo>
                    <a:pt x="1349" y="441"/>
                    <a:pt x="1349" y="441"/>
                    <a:pt x="1349" y="441"/>
                  </a:cubicBezTo>
                  <a:cubicBezTo>
                    <a:pt x="1348" y="441"/>
                    <a:pt x="1348" y="441"/>
                    <a:pt x="1348" y="441"/>
                  </a:cubicBezTo>
                  <a:cubicBezTo>
                    <a:pt x="1348" y="441"/>
                    <a:pt x="1348" y="441"/>
                    <a:pt x="1348" y="441"/>
                  </a:cubicBezTo>
                  <a:cubicBezTo>
                    <a:pt x="1347" y="441"/>
                    <a:pt x="1347" y="441"/>
                    <a:pt x="1347" y="441"/>
                  </a:cubicBezTo>
                  <a:close/>
                  <a:moveTo>
                    <a:pt x="1344" y="441"/>
                  </a:moveTo>
                  <a:cubicBezTo>
                    <a:pt x="1343" y="441"/>
                    <a:pt x="1343" y="441"/>
                    <a:pt x="1343" y="441"/>
                  </a:cubicBezTo>
                  <a:cubicBezTo>
                    <a:pt x="1343" y="440"/>
                    <a:pt x="1343" y="440"/>
                    <a:pt x="1343" y="440"/>
                  </a:cubicBezTo>
                  <a:cubicBezTo>
                    <a:pt x="1344" y="440"/>
                    <a:pt x="1344" y="440"/>
                    <a:pt x="1344" y="440"/>
                  </a:cubicBezTo>
                  <a:cubicBezTo>
                    <a:pt x="1345" y="439"/>
                    <a:pt x="1345" y="439"/>
                    <a:pt x="1345" y="439"/>
                  </a:cubicBezTo>
                  <a:cubicBezTo>
                    <a:pt x="1345" y="440"/>
                    <a:pt x="1345" y="440"/>
                    <a:pt x="1345" y="440"/>
                  </a:cubicBezTo>
                  <a:cubicBezTo>
                    <a:pt x="1345" y="441"/>
                    <a:pt x="1345" y="441"/>
                    <a:pt x="1345" y="441"/>
                  </a:cubicBezTo>
                  <a:cubicBezTo>
                    <a:pt x="1344" y="441"/>
                    <a:pt x="1344" y="441"/>
                    <a:pt x="1344" y="441"/>
                  </a:cubicBezTo>
                  <a:close/>
                  <a:moveTo>
                    <a:pt x="1288" y="501"/>
                  </a:moveTo>
                  <a:cubicBezTo>
                    <a:pt x="1288" y="502"/>
                    <a:pt x="1288" y="502"/>
                    <a:pt x="1288" y="502"/>
                  </a:cubicBezTo>
                  <a:cubicBezTo>
                    <a:pt x="1289" y="502"/>
                    <a:pt x="1289" y="502"/>
                    <a:pt x="1289" y="502"/>
                  </a:cubicBezTo>
                  <a:cubicBezTo>
                    <a:pt x="1291" y="502"/>
                    <a:pt x="1291" y="502"/>
                    <a:pt x="1291" y="502"/>
                  </a:cubicBezTo>
                  <a:cubicBezTo>
                    <a:pt x="1291" y="502"/>
                    <a:pt x="1291" y="502"/>
                    <a:pt x="1291" y="502"/>
                  </a:cubicBezTo>
                  <a:cubicBezTo>
                    <a:pt x="1291" y="502"/>
                    <a:pt x="1291" y="502"/>
                    <a:pt x="1291" y="502"/>
                  </a:cubicBezTo>
                  <a:cubicBezTo>
                    <a:pt x="1291" y="501"/>
                    <a:pt x="1291" y="501"/>
                    <a:pt x="1291" y="501"/>
                  </a:cubicBezTo>
                  <a:cubicBezTo>
                    <a:pt x="1291" y="500"/>
                    <a:pt x="1291" y="500"/>
                    <a:pt x="1291" y="500"/>
                  </a:cubicBezTo>
                  <a:cubicBezTo>
                    <a:pt x="1291" y="501"/>
                    <a:pt x="1291" y="501"/>
                    <a:pt x="1291" y="501"/>
                  </a:cubicBezTo>
                  <a:cubicBezTo>
                    <a:pt x="1291" y="501"/>
                    <a:pt x="1291" y="501"/>
                    <a:pt x="1291" y="501"/>
                  </a:cubicBezTo>
                  <a:cubicBezTo>
                    <a:pt x="1290" y="502"/>
                    <a:pt x="1290" y="502"/>
                    <a:pt x="1290" y="502"/>
                  </a:cubicBezTo>
                  <a:cubicBezTo>
                    <a:pt x="1289" y="501"/>
                    <a:pt x="1289" y="501"/>
                    <a:pt x="1289" y="501"/>
                  </a:cubicBezTo>
                  <a:cubicBezTo>
                    <a:pt x="1289" y="501"/>
                    <a:pt x="1289" y="501"/>
                    <a:pt x="1289" y="501"/>
                  </a:cubicBezTo>
                  <a:cubicBezTo>
                    <a:pt x="1288" y="501"/>
                    <a:pt x="1288" y="501"/>
                    <a:pt x="1288" y="501"/>
                  </a:cubicBezTo>
                  <a:cubicBezTo>
                    <a:pt x="1288" y="501"/>
                    <a:pt x="1288" y="501"/>
                    <a:pt x="1288" y="501"/>
                  </a:cubicBezTo>
                  <a:close/>
                  <a:moveTo>
                    <a:pt x="1326" y="532"/>
                  </a:moveTo>
                  <a:cubicBezTo>
                    <a:pt x="1326" y="530"/>
                    <a:pt x="1326" y="530"/>
                    <a:pt x="1326" y="530"/>
                  </a:cubicBezTo>
                  <a:cubicBezTo>
                    <a:pt x="1325" y="530"/>
                    <a:pt x="1325" y="530"/>
                    <a:pt x="1325" y="530"/>
                  </a:cubicBezTo>
                  <a:cubicBezTo>
                    <a:pt x="1326" y="529"/>
                    <a:pt x="1326" y="529"/>
                    <a:pt x="1326" y="529"/>
                  </a:cubicBezTo>
                  <a:cubicBezTo>
                    <a:pt x="1325" y="529"/>
                    <a:pt x="1325" y="529"/>
                    <a:pt x="1325" y="529"/>
                  </a:cubicBezTo>
                  <a:cubicBezTo>
                    <a:pt x="1325" y="528"/>
                    <a:pt x="1325" y="528"/>
                    <a:pt x="1325" y="528"/>
                  </a:cubicBezTo>
                  <a:cubicBezTo>
                    <a:pt x="1325" y="526"/>
                    <a:pt x="1325" y="526"/>
                    <a:pt x="1325" y="526"/>
                  </a:cubicBezTo>
                  <a:cubicBezTo>
                    <a:pt x="1326" y="527"/>
                    <a:pt x="1326" y="527"/>
                    <a:pt x="1326" y="527"/>
                  </a:cubicBezTo>
                  <a:cubicBezTo>
                    <a:pt x="1326" y="528"/>
                    <a:pt x="1326" y="528"/>
                    <a:pt x="1326" y="528"/>
                  </a:cubicBezTo>
                  <a:cubicBezTo>
                    <a:pt x="1327" y="529"/>
                    <a:pt x="1327" y="529"/>
                    <a:pt x="1327" y="529"/>
                  </a:cubicBezTo>
                  <a:cubicBezTo>
                    <a:pt x="1327" y="530"/>
                    <a:pt x="1327" y="530"/>
                    <a:pt x="1327" y="530"/>
                  </a:cubicBezTo>
                  <a:cubicBezTo>
                    <a:pt x="1327" y="530"/>
                    <a:pt x="1327" y="530"/>
                    <a:pt x="1327" y="530"/>
                  </a:cubicBezTo>
                  <a:cubicBezTo>
                    <a:pt x="1327" y="531"/>
                    <a:pt x="1327" y="531"/>
                    <a:pt x="1327" y="531"/>
                  </a:cubicBezTo>
                  <a:cubicBezTo>
                    <a:pt x="1326" y="532"/>
                    <a:pt x="1326" y="532"/>
                    <a:pt x="1326" y="532"/>
                  </a:cubicBezTo>
                  <a:close/>
                  <a:moveTo>
                    <a:pt x="1418" y="440"/>
                  </a:moveTo>
                  <a:cubicBezTo>
                    <a:pt x="1419" y="439"/>
                    <a:pt x="1419" y="439"/>
                    <a:pt x="1419" y="439"/>
                  </a:cubicBezTo>
                  <a:cubicBezTo>
                    <a:pt x="1419" y="438"/>
                    <a:pt x="1419" y="438"/>
                    <a:pt x="1419" y="438"/>
                  </a:cubicBezTo>
                  <a:cubicBezTo>
                    <a:pt x="1420" y="438"/>
                    <a:pt x="1420" y="438"/>
                    <a:pt x="1420" y="438"/>
                  </a:cubicBezTo>
                  <a:cubicBezTo>
                    <a:pt x="1423" y="436"/>
                    <a:pt x="1423" y="436"/>
                    <a:pt x="1423" y="436"/>
                  </a:cubicBezTo>
                  <a:cubicBezTo>
                    <a:pt x="1424" y="435"/>
                    <a:pt x="1424" y="435"/>
                    <a:pt x="1424" y="435"/>
                  </a:cubicBezTo>
                  <a:cubicBezTo>
                    <a:pt x="1424" y="434"/>
                    <a:pt x="1424" y="434"/>
                    <a:pt x="1424" y="434"/>
                  </a:cubicBezTo>
                  <a:cubicBezTo>
                    <a:pt x="1424" y="433"/>
                    <a:pt x="1424" y="433"/>
                    <a:pt x="1424" y="433"/>
                  </a:cubicBezTo>
                  <a:cubicBezTo>
                    <a:pt x="1424" y="435"/>
                    <a:pt x="1424" y="435"/>
                    <a:pt x="1424" y="435"/>
                  </a:cubicBezTo>
                  <a:cubicBezTo>
                    <a:pt x="1424" y="437"/>
                    <a:pt x="1424" y="437"/>
                    <a:pt x="1424" y="437"/>
                  </a:cubicBezTo>
                  <a:cubicBezTo>
                    <a:pt x="1423" y="437"/>
                    <a:pt x="1423" y="437"/>
                    <a:pt x="1423" y="437"/>
                  </a:cubicBezTo>
                  <a:cubicBezTo>
                    <a:pt x="1421" y="438"/>
                    <a:pt x="1421" y="438"/>
                    <a:pt x="1421" y="438"/>
                  </a:cubicBezTo>
                  <a:cubicBezTo>
                    <a:pt x="1419" y="439"/>
                    <a:pt x="1419" y="439"/>
                    <a:pt x="1419" y="439"/>
                  </a:cubicBezTo>
                  <a:cubicBezTo>
                    <a:pt x="1419" y="439"/>
                    <a:pt x="1419" y="439"/>
                    <a:pt x="1419" y="439"/>
                  </a:cubicBezTo>
                  <a:cubicBezTo>
                    <a:pt x="1418" y="440"/>
                    <a:pt x="1418" y="440"/>
                    <a:pt x="1418" y="440"/>
                  </a:cubicBezTo>
                  <a:close/>
                  <a:moveTo>
                    <a:pt x="1430" y="454"/>
                  </a:moveTo>
                  <a:cubicBezTo>
                    <a:pt x="1430" y="453"/>
                    <a:pt x="1430" y="453"/>
                    <a:pt x="1430" y="453"/>
                  </a:cubicBezTo>
                  <a:cubicBezTo>
                    <a:pt x="1430" y="452"/>
                    <a:pt x="1430" y="452"/>
                    <a:pt x="1430" y="452"/>
                  </a:cubicBezTo>
                  <a:cubicBezTo>
                    <a:pt x="1431" y="453"/>
                    <a:pt x="1431" y="453"/>
                    <a:pt x="1431" y="453"/>
                  </a:cubicBezTo>
                  <a:cubicBezTo>
                    <a:pt x="1431" y="453"/>
                    <a:pt x="1431" y="453"/>
                    <a:pt x="1431" y="453"/>
                  </a:cubicBezTo>
                  <a:cubicBezTo>
                    <a:pt x="1433" y="453"/>
                    <a:pt x="1433" y="453"/>
                    <a:pt x="1433" y="453"/>
                  </a:cubicBezTo>
                  <a:cubicBezTo>
                    <a:pt x="1433" y="453"/>
                    <a:pt x="1433" y="453"/>
                    <a:pt x="1433" y="453"/>
                  </a:cubicBezTo>
                  <a:cubicBezTo>
                    <a:pt x="1433" y="453"/>
                    <a:pt x="1433" y="453"/>
                    <a:pt x="1433" y="453"/>
                  </a:cubicBezTo>
                  <a:cubicBezTo>
                    <a:pt x="1433" y="452"/>
                    <a:pt x="1433" y="452"/>
                    <a:pt x="1433" y="452"/>
                  </a:cubicBezTo>
                  <a:cubicBezTo>
                    <a:pt x="1432" y="451"/>
                    <a:pt x="1432" y="451"/>
                    <a:pt x="1432" y="451"/>
                  </a:cubicBezTo>
                  <a:cubicBezTo>
                    <a:pt x="1433" y="451"/>
                    <a:pt x="1433" y="451"/>
                    <a:pt x="1433" y="451"/>
                  </a:cubicBezTo>
                  <a:cubicBezTo>
                    <a:pt x="1433" y="450"/>
                    <a:pt x="1433" y="450"/>
                    <a:pt x="1433" y="450"/>
                  </a:cubicBezTo>
                  <a:cubicBezTo>
                    <a:pt x="1432" y="449"/>
                    <a:pt x="1432" y="449"/>
                    <a:pt x="1432" y="449"/>
                  </a:cubicBezTo>
                  <a:cubicBezTo>
                    <a:pt x="1433" y="449"/>
                    <a:pt x="1433" y="449"/>
                    <a:pt x="1433" y="449"/>
                  </a:cubicBezTo>
                  <a:cubicBezTo>
                    <a:pt x="1434" y="450"/>
                    <a:pt x="1434" y="450"/>
                    <a:pt x="1434" y="450"/>
                  </a:cubicBezTo>
                  <a:cubicBezTo>
                    <a:pt x="1434" y="451"/>
                    <a:pt x="1434" y="451"/>
                    <a:pt x="1434" y="451"/>
                  </a:cubicBezTo>
                  <a:cubicBezTo>
                    <a:pt x="1434" y="451"/>
                    <a:pt x="1434" y="451"/>
                    <a:pt x="1434" y="451"/>
                  </a:cubicBezTo>
                  <a:cubicBezTo>
                    <a:pt x="1435" y="452"/>
                    <a:pt x="1435" y="452"/>
                    <a:pt x="1435" y="452"/>
                  </a:cubicBezTo>
                  <a:cubicBezTo>
                    <a:pt x="1435" y="454"/>
                    <a:pt x="1435" y="454"/>
                    <a:pt x="1435" y="454"/>
                  </a:cubicBezTo>
                  <a:cubicBezTo>
                    <a:pt x="1435" y="454"/>
                    <a:pt x="1435" y="454"/>
                    <a:pt x="1435" y="454"/>
                  </a:cubicBezTo>
                  <a:cubicBezTo>
                    <a:pt x="1434" y="454"/>
                    <a:pt x="1434" y="454"/>
                    <a:pt x="1434" y="454"/>
                  </a:cubicBezTo>
                  <a:cubicBezTo>
                    <a:pt x="1434" y="455"/>
                    <a:pt x="1434" y="455"/>
                    <a:pt x="1434" y="455"/>
                  </a:cubicBezTo>
                  <a:cubicBezTo>
                    <a:pt x="1433" y="455"/>
                    <a:pt x="1433" y="455"/>
                    <a:pt x="1433" y="455"/>
                  </a:cubicBezTo>
                  <a:cubicBezTo>
                    <a:pt x="1433" y="454"/>
                    <a:pt x="1433" y="454"/>
                    <a:pt x="1433" y="454"/>
                  </a:cubicBezTo>
                  <a:cubicBezTo>
                    <a:pt x="1432" y="454"/>
                    <a:pt x="1432" y="454"/>
                    <a:pt x="1432" y="454"/>
                  </a:cubicBezTo>
                  <a:cubicBezTo>
                    <a:pt x="1431" y="454"/>
                    <a:pt x="1431" y="454"/>
                    <a:pt x="1431" y="454"/>
                  </a:cubicBezTo>
                  <a:cubicBezTo>
                    <a:pt x="1431" y="454"/>
                    <a:pt x="1431" y="454"/>
                    <a:pt x="1431" y="454"/>
                  </a:cubicBezTo>
                  <a:cubicBezTo>
                    <a:pt x="1430" y="453"/>
                    <a:pt x="1430" y="453"/>
                    <a:pt x="1430" y="453"/>
                  </a:cubicBezTo>
                  <a:cubicBezTo>
                    <a:pt x="1430" y="454"/>
                    <a:pt x="1430" y="454"/>
                    <a:pt x="1430" y="454"/>
                  </a:cubicBezTo>
                  <a:close/>
                  <a:moveTo>
                    <a:pt x="1475" y="450"/>
                  </a:moveTo>
                  <a:cubicBezTo>
                    <a:pt x="1475" y="449"/>
                    <a:pt x="1475" y="449"/>
                    <a:pt x="1475" y="449"/>
                  </a:cubicBezTo>
                  <a:cubicBezTo>
                    <a:pt x="1475" y="449"/>
                    <a:pt x="1475" y="449"/>
                    <a:pt x="1475" y="449"/>
                  </a:cubicBezTo>
                  <a:cubicBezTo>
                    <a:pt x="1476" y="448"/>
                    <a:pt x="1476" y="448"/>
                    <a:pt x="1476" y="448"/>
                  </a:cubicBezTo>
                  <a:cubicBezTo>
                    <a:pt x="1477" y="447"/>
                    <a:pt x="1477" y="447"/>
                    <a:pt x="1477" y="447"/>
                  </a:cubicBezTo>
                  <a:cubicBezTo>
                    <a:pt x="1475" y="447"/>
                    <a:pt x="1475" y="447"/>
                    <a:pt x="1475" y="447"/>
                  </a:cubicBezTo>
                  <a:cubicBezTo>
                    <a:pt x="1475" y="446"/>
                    <a:pt x="1475" y="446"/>
                    <a:pt x="1475" y="446"/>
                  </a:cubicBezTo>
                  <a:cubicBezTo>
                    <a:pt x="1476" y="445"/>
                    <a:pt x="1476" y="445"/>
                    <a:pt x="1476" y="445"/>
                  </a:cubicBezTo>
                  <a:cubicBezTo>
                    <a:pt x="1476" y="445"/>
                    <a:pt x="1476" y="445"/>
                    <a:pt x="1476" y="445"/>
                  </a:cubicBezTo>
                  <a:cubicBezTo>
                    <a:pt x="1477" y="444"/>
                    <a:pt x="1477" y="444"/>
                    <a:pt x="1477" y="444"/>
                  </a:cubicBezTo>
                  <a:cubicBezTo>
                    <a:pt x="1478" y="445"/>
                    <a:pt x="1478" y="445"/>
                    <a:pt x="1478" y="445"/>
                  </a:cubicBezTo>
                  <a:cubicBezTo>
                    <a:pt x="1479" y="445"/>
                    <a:pt x="1479" y="445"/>
                    <a:pt x="1479" y="445"/>
                  </a:cubicBezTo>
                  <a:cubicBezTo>
                    <a:pt x="1479" y="446"/>
                    <a:pt x="1479" y="446"/>
                    <a:pt x="1479" y="446"/>
                  </a:cubicBezTo>
                  <a:cubicBezTo>
                    <a:pt x="1478" y="447"/>
                    <a:pt x="1478" y="447"/>
                    <a:pt x="1478" y="447"/>
                  </a:cubicBezTo>
                  <a:cubicBezTo>
                    <a:pt x="1478" y="447"/>
                    <a:pt x="1478" y="447"/>
                    <a:pt x="1478" y="447"/>
                  </a:cubicBezTo>
                  <a:cubicBezTo>
                    <a:pt x="1477" y="447"/>
                    <a:pt x="1477" y="447"/>
                    <a:pt x="1477" y="447"/>
                  </a:cubicBezTo>
                  <a:cubicBezTo>
                    <a:pt x="1477" y="448"/>
                    <a:pt x="1477" y="448"/>
                    <a:pt x="1477" y="448"/>
                  </a:cubicBezTo>
                  <a:cubicBezTo>
                    <a:pt x="1476" y="449"/>
                    <a:pt x="1476" y="449"/>
                    <a:pt x="1476" y="449"/>
                  </a:cubicBezTo>
                  <a:cubicBezTo>
                    <a:pt x="1476" y="449"/>
                    <a:pt x="1476" y="449"/>
                    <a:pt x="1476" y="449"/>
                  </a:cubicBezTo>
                  <a:cubicBezTo>
                    <a:pt x="1475" y="450"/>
                    <a:pt x="1475" y="450"/>
                    <a:pt x="1475" y="450"/>
                  </a:cubicBezTo>
                  <a:close/>
                  <a:moveTo>
                    <a:pt x="1481" y="451"/>
                  </a:moveTo>
                  <a:cubicBezTo>
                    <a:pt x="1480" y="451"/>
                    <a:pt x="1480" y="451"/>
                    <a:pt x="1480" y="451"/>
                  </a:cubicBezTo>
                  <a:cubicBezTo>
                    <a:pt x="1480" y="449"/>
                    <a:pt x="1480" y="449"/>
                    <a:pt x="1480" y="449"/>
                  </a:cubicBezTo>
                  <a:cubicBezTo>
                    <a:pt x="1481" y="449"/>
                    <a:pt x="1481" y="449"/>
                    <a:pt x="1481" y="449"/>
                  </a:cubicBezTo>
                  <a:cubicBezTo>
                    <a:pt x="1481" y="448"/>
                    <a:pt x="1481" y="448"/>
                    <a:pt x="1481" y="448"/>
                  </a:cubicBezTo>
                  <a:cubicBezTo>
                    <a:pt x="1481" y="448"/>
                    <a:pt x="1481" y="448"/>
                    <a:pt x="1481" y="448"/>
                  </a:cubicBezTo>
                  <a:cubicBezTo>
                    <a:pt x="1481" y="447"/>
                    <a:pt x="1481" y="447"/>
                    <a:pt x="1481" y="447"/>
                  </a:cubicBezTo>
                  <a:cubicBezTo>
                    <a:pt x="1481" y="447"/>
                    <a:pt x="1481" y="447"/>
                    <a:pt x="1481" y="447"/>
                  </a:cubicBezTo>
                  <a:cubicBezTo>
                    <a:pt x="1480" y="447"/>
                    <a:pt x="1480" y="447"/>
                    <a:pt x="1480" y="447"/>
                  </a:cubicBezTo>
                  <a:cubicBezTo>
                    <a:pt x="1479" y="447"/>
                    <a:pt x="1479" y="447"/>
                    <a:pt x="1479" y="447"/>
                  </a:cubicBezTo>
                  <a:cubicBezTo>
                    <a:pt x="1480" y="447"/>
                    <a:pt x="1480" y="447"/>
                    <a:pt x="1480" y="447"/>
                  </a:cubicBezTo>
                  <a:cubicBezTo>
                    <a:pt x="1481" y="446"/>
                    <a:pt x="1481" y="446"/>
                    <a:pt x="1481" y="446"/>
                  </a:cubicBezTo>
                  <a:cubicBezTo>
                    <a:pt x="1482" y="446"/>
                    <a:pt x="1482" y="446"/>
                    <a:pt x="1482" y="446"/>
                  </a:cubicBezTo>
                  <a:cubicBezTo>
                    <a:pt x="1483" y="447"/>
                    <a:pt x="1483" y="447"/>
                    <a:pt x="1483" y="447"/>
                  </a:cubicBezTo>
                  <a:cubicBezTo>
                    <a:pt x="1482" y="449"/>
                    <a:pt x="1482" y="449"/>
                    <a:pt x="1482" y="449"/>
                  </a:cubicBezTo>
                  <a:cubicBezTo>
                    <a:pt x="1482" y="450"/>
                    <a:pt x="1482" y="450"/>
                    <a:pt x="1482" y="450"/>
                  </a:cubicBezTo>
                  <a:cubicBezTo>
                    <a:pt x="1481" y="450"/>
                    <a:pt x="1481" y="450"/>
                    <a:pt x="1481" y="450"/>
                  </a:cubicBezTo>
                  <a:cubicBezTo>
                    <a:pt x="1481" y="451"/>
                    <a:pt x="1481" y="451"/>
                    <a:pt x="1481" y="451"/>
                  </a:cubicBezTo>
                  <a:cubicBezTo>
                    <a:pt x="1481" y="451"/>
                    <a:pt x="1481" y="451"/>
                    <a:pt x="1481" y="451"/>
                  </a:cubicBezTo>
                  <a:close/>
                  <a:moveTo>
                    <a:pt x="1473" y="461"/>
                  </a:moveTo>
                  <a:cubicBezTo>
                    <a:pt x="1473" y="460"/>
                    <a:pt x="1473" y="460"/>
                    <a:pt x="1473" y="460"/>
                  </a:cubicBezTo>
                  <a:cubicBezTo>
                    <a:pt x="1472" y="460"/>
                    <a:pt x="1472" y="460"/>
                    <a:pt x="1472" y="460"/>
                  </a:cubicBezTo>
                  <a:cubicBezTo>
                    <a:pt x="1471" y="460"/>
                    <a:pt x="1471" y="460"/>
                    <a:pt x="1471" y="460"/>
                  </a:cubicBezTo>
                  <a:cubicBezTo>
                    <a:pt x="1471" y="459"/>
                    <a:pt x="1471" y="459"/>
                    <a:pt x="1471" y="459"/>
                  </a:cubicBezTo>
                  <a:cubicBezTo>
                    <a:pt x="1473" y="459"/>
                    <a:pt x="1473" y="459"/>
                    <a:pt x="1473" y="459"/>
                  </a:cubicBezTo>
                  <a:cubicBezTo>
                    <a:pt x="1473" y="459"/>
                    <a:pt x="1473" y="459"/>
                    <a:pt x="1473" y="459"/>
                  </a:cubicBezTo>
                  <a:cubicBezTo>
                    <a:pt x="1474" y="459"/>
                    <a:pt x="1474" y="459"/>
                    <a:pt x="1474" y="459"/>
                  </a:cubicBezTo>
                  <a:cubicBezTo>
                    <a:pt x="1475" y="459"/>
                    <a:pt x="1475" y="459"/>
                    <a:pt x="1475" y="459"/>
                  </a:cubicBezTo>
                  <a:cubicBezTo>
                    <a:pt x="1474" y="460"/>
                    <a:pt x="1474" y="460"/>
                    <a:pt x="1474" y="460"/>
                  </a:cubicBezTo>
                  <a:cubicBezTo>
                    <a:pt x="1473" y="461"/>
                    <a:pt x="1473" y="461"/>
                    <a:pt x="1473" y="461"/>
                  </a:cubicBezTo>
                  <a:close/>
                  <a:moveTo>
                    <a:pt x="1481" y="464"/>
                  </a:moveTo>
                  <a:cubicBezTo>
                    <a:pt x="1481" y="463"/>
                    <a:pt x="1481" y="463"/>
                    <a:pt x="1481" y="463"/>
                  </a:cubicBezTo>
                  <a:cubicBezTo>
                    <a:pt x="1482" y="463"/>
                    <a:pt x="1482" y="463"/>
                    <a:pt x="1482" y="463"/>
                  </a:cubicBezTo>
                  <a:cubicBezTo>
                    <a:pt x="1483" y="464"/>
                    <a:pt x="1483" y="464"/>
                    <a:pt x="1483" y="464"/>
                  </a:cubicBezTo>
                  <a:cubicBezTo>
                    <a:pt x="1482" y="464"/>
                    <a:pt x="1482" y="464"/>
                    <a:pt x="1482" y="464"/>
                  </a:cubicBezTo>
                  <a:cubicBezTo>
                    <a:pt x="1481" y="464"/>
                    <a:pt x="1481" y="464"/>
                    <a:pt x="1481" y="464"/>
                  </a:cubicBezTo>
                  <a:close/>
                  <a:moveTo>
                    <a:pt x="1480" y="462"/>
                  </a:moveTo>
                  <a:cubicBezTo>
                    <a:pt x="1480" y="461"/>
                    <a:pt x="1480" y="461"/>
                    <a:pt x="1480" y="461"/>
                  </a:cubicBezTo>
                  <a:cubicBezTo>
                    <a:pt x="1480" y="460"/>
                    <a:pt x="1480" y="460"/>
                    <a:pt x="1480" y="460"/>
                  </a:cubicBezTo>
                  <a:cubicBezTo>
                    <a:pt x="1481" y="460"/>
                    <a:pt x="1481" y="460"/>
                    <a:pt x="1481" y="460"/>
                  </a:cubicBezTo>
                  <a:cubicBezTo>
                    <a:pt x="1482" y="460"/>
                    <a:pt x="1482" y="460"/>
                    <a:pt x="1482" y="460"/>
                  </a:cubicBezTo>
                  <a:cubicBezTo>
                    <a:pt x="1482" y="460"/>
                    <a:pt x="1482" y="460"/>
                    <a:pt x="1482" y="460"/>
                  </a:cubicBezTo>
                  <a:cubicBezTo>
                    <a:pt x="1481" y="461"/>
                    <a:pt x="1481" y="461"/>
                    <a:pt x="1481" y="461"/>
                  </a:cubicBezTo>
                  <a:cubicBezTo>
                    <a:pt x="1480" y="462"/>
                    <a:pt x="1480" y="462"/>
                    <a:pt x="1480" y="462"/>
                  </a:cubicBezTo>
                  <a:cubicBezTo>
                    <a:pt x="1480" y="462"/>
                    <a:pt x="1480" y="462"/>
                    <a:pt x="1480" y="462"/>
                  </a:cubicBezTo>
                  <a:close/>
                  <a:moveTo>
                    <a:pt x="1489" y="465"/>
                  </a:moveTo>
                  <a:cubicBezTo>
                    <a:pt x="1489" y="463"/>
                    <a:pt x="1489" y="463"/>
                    <a:pt x="1489" y="463"/>
                  </a:cubicBezTo>
                  <a:cubicBezTo>
                    <a:pt x="1488" y="461"/>
                    <a:pt x="1488" y="461"/>
                    <a:pt x="1488" y="461"/>
                  </a:cubicBezTo>
                  <a:cubicBezTo>
                    <a:pt x="1489" y="461"/>
                    <a:pt x="1489" y="461"/>
                    <a:pt x="1489" y="461"/>
                  </a:cubicBezTo>
                  <a:cubicBezTo>
                    <a:pt x="1489" y="461"/>
                    <a:pt x="1489" y="461"/>
                    <a:pt x="1489" y="461"/>
                  </a:cubicBezTo>
                  <a:cubicBezTo>
                    <a:pt x="1490" y="460"/>
                    <a:pt x="1490" y="460"/>
                    <a:pt x="1490" y="460"/>
                  </a:cubicBezTo>
                  <a:cubicBezTo>
                    <a:pt x="1491" y="461"/>
                    <a:pt x="1491" y="461"/>
                    <a:pt x="1491" y="461"/>
                  </a:cubicBezTo>
                  <a:cubicBezTo>
                    <a:pt x="1491" y="461"/>
                    <a:pt x="1491" y="461"/>
                    <a:pt x="1491" y="461"/>
                  </a:cubicBezTo>
                  <a:cubicBezTo>
                    <a:pt x="1492" y="462"/>
                    <a:pt x="1492" y="462"/>
                    <a:pt x="1492" y="462"/>
                  </a:cubicBezTo>
                  <a:cubicBezTo>
                    <a:pt x="1492" y="463"/>
                    <a:pt x="1492" y="463"/>
                    <a:pt x="1492" y="463"/>
                  </a:cubicBezTo>
                  <a:cubicBezTo>
                    <a:pt x="1491" y="464"/>
                    <a:pt x="1491" y="464"/>
                    <a:pt x="1491" y="464"/>
                  </a:cubicBezTo>
                  <a:cubicBezTo>
                    <a:pt x="1492" y="464"/>
                    <a:pt x="1492" y="464"/>
                    <a:pt x="1492" y="464"/>
                  </a:cubicBezTo>
                  <a:cubicBezTo>
                    <a:pt x="1493" y="463"/>
                    <a:pt x="1493" y="463"/>
                    <a:pt x="1493" y="463"/>
                  </a:cubicBezTo>
                  <a:cubicBezTo>
                    <a:pt x="1494" y="462"/>
                    <a:pt x="1494" y="462"/>
                    <a:pt x="1494" y="462"/>
                  </a:cubicBezTo>
                  <a:cubicBezTo>
                    <a:pt x="1494" y="463"/>
                    <a:pt x="1494" y="463"/>
                    <a:pt x="1494" y="463"/>
                  </a:cubicBezTo>
                  <a:cubicBezTo>
                    <a:pt x="1493" y="464"/>
                    <a:pt x="1493" y="464"/>
                    <a:pt x="1493" y="464"/>
                  </a:cubicBezTo>
                  <a:cubicBezTo>
                    <a:pt x="1492" y="465"/>
                    <a:pt x="1492" y="465"/>
                    <a:pt x="1492" y="465"/>
                  </a:cubicBezTo>
                  <a:cubicBezTo>
                    <a:pt x="1491" y="465"/>
                    <a:pt x="1491" y="465"/>
                    <a:pt x="1491" y="465"/>
                  </a:cubicBezTo>
                  <a:cubicBezTo>
                    <a:pt x="1490" y="465"/>
                    <a:pt x="1490" y="465"/>
                    <a:pt x="1490" y="465"/>
                  </a:cubicBezTo>
                  <a:cubicBezTo>
                    <a:pt x="1490" y="465"/>
                    <a:pt x="1490" y="465"/>
                    <a:pt x="1490" y="465"/>
                  </a:cubicBezTo>
                  <a:cubicBezTo>
                    <a:pt x="1489" y="465"/>
                    <a:pt x="1489" y="465"/>
                    <a:pt x="1489" y="465"/>
                  </a:cubicBezTo>
                  <a:close/>
                  <a:moveTo>
                    <a:pt x="1447" y="485"/>
                  </a:moveTo>
                  <a:cubicBezTo>
                    <a:pt x="1446" y="484"/>
                    <a:pt x="1446" y="484"/>
                    <a:pt x="1446" y="484"/>
                  </a:cubicBezTo>
                  <a:cubicBezTo>
                    <a:pt x="1446" y="483"/>
                    <a:pt x="1446" y="483"/>
                    <a:pt x="1446" y="483"/>
                  </a:cubicBezTo>
                  <a:cubicBezTo>
                    <a:pt x="1446" y="484"/>
                    <a:pt x="1446" y="484"/>
                    <a:pt x="1446" y="484"/>
                  </a:cubicBezTo>
                  <a:cubicBezTo>
                    <a:pt x="1445" y="484"/>
                    <a:pt x="1445" y="484"/>
                    <a:pt x="1445" y="484"/>
                  </a:cubicBezTo>
                  <a:cubicBezTo>
                    <a:pt x="1444" y="484"/>
                    <a:pt x="1444" y="484"/>
                    <a:pt x="1444" y="484"/>
                  </a:cubicBezTo>
                  <a:cubicBezTo>
                    <a:pt x="1444" y="484"/>
                    <a:pt x="1444" y="484"/>
                    <a:pt x="1444" y="484"/>
                  </a:cubicBezTo>
                  <a:cubicBezTo>
                    <a:pt x="1444" y="484"/>
                    <a:pt x="1444" y="484"/>
                    <a:pt x="1444" y="484"/>
                  </a:cubicBezTo>
                  <a:cubicBezTo>
                    <a:pt x="1443" y="483"/>
                    <a:pt x="1443" y="483"/>
                    <a:pt x="1443" y="483"/>
                  </a:cubicBezTo>
                  <a:cubicBezTo>
                    <a:pt x="1443" y="483"/>
                    <a:pt x="1443" y="483"/>
                    <a:pt x="1443" y="483"/>
                  </a:cubicBezTo>
                  <a:cubicBezTo>
                    <a:pt x="1443" y="482"/>
                    <a:pt x="1443" y="482"/>
                    <a:pt x="1443" y="482"/>
                  </a:cubicBezTo>
                  <a:cubicBezTo>
                    <a:pt x="1443" y="483"/>
                    <a:pt x="1443" y="483"/>
                    <a:pt x="1443" y="483"/>
                  </a:cubicBezTo>
                  <a:cubicBezTo>
                    <a:pt x="1442" y="482"/>
                    <a:pt x="1442" y="482"/>
                    <a:pt x="1442" y="482"/>
                  </a:cubicBezTo>
                  <a:cubicBezTo>
                    <a:pt x="1442" y="481"/>
                    <a:pt x="1442" y="481"/>
                    <a:pt x="1442" y="481"/>
                  </a:cubicBezTo>
                  <a:cubicBezTo>
                    <a:pt x="1441" y="480"/>
                    <a:pt x="1441" y="480"/>
                    <a:pt x="1441" y="480"/>
                  </a:cubicBezTo>
                  <a:cubicBezTo>
                    <a:pt x="1442" y="480"/>
                    <a:pt x="1442" y="480"/>
                    <a:pt x="1442" y="480"/>
                  </a:cubicBezTo>
                  <a:cubicBezTo>
                    <a:pt x="1443" y="480"/>
                    <a:pt x="1443" y="480"/>
                    <a:pt x="1443" y="480"/>
                  </a:cubicBezTo>
                  <a:cubicBezTo>
                    <a:pt x="1444" y="481"/>
                    <a:pt x="1444" y="481"/>
                    <a:pt x="1444" y="481"/>
                  </a:cubicBezTo>
                  <a:cubicBezTo>
                    <a:pt x="1445" y="481"/>
                    <a:pt x="1445" y="481"/>
                    <a:pt x="1445" y="481"/>
                  </a:cubicBezTo>
                  <a:cubicBezTo>
                    <a:pt x="1445" y="482"/>
                    <a:pt x="1445" y="482"/>
                    <a:pt x="1445" y="482"/>
                  </a:cubicBezTo>
                  <a:cubicBezTo>
                    <a:pt x="1446" y="482"/>
                    <a:pt x="1446" y="482"/>
                    <a:pt x="1446" y="482"/>
                  </a:cubicBezTo>
                  <a:cubicBezTo>
                    <a:pt x="1447" y="482"/>
                    <a:pt x="1447" y="482"/>
                    <a:pt x="1447" y="482"/>
                  </a:cubicBezTo>
                  <a:cubicBezTo>
                    <a:pt x="1447" y="482"/>
                    <a:pt x="1447" y="482"/>
                    <a:pt x="1447" y="482"/>
                  </a:cubicBezTo>
                  <a:cubicBezTo>
                    <a:pt x="1446" y="481"/>
                    <a:pt x="1446" y="481"/>
                    <a:pt x="1446" y="481"/>
                  </a:cubicBezTo>
                  <a:cubicBezTo>
                    <a:pt x="1446" y="481"/>
                    <a:pt x="1446" y="481"/>
                    <a:pt x="1446" y="481"/>
                  </a:cubicBezTo>
                  <a:cubicBezTo>
                    <a:pt x="1447" y="479"/>
                    <a:pt x="1447" y="479"/>
                    <a:pt x="1447" y="479"/>
                  </a:cubicBezTo>
                  <a:cubicBezTo>
                    <a:pt x="1446" y="479"/>
                    <a:pt x="1446" y="479"/>
                    <a:pt x="1446" y="479"/>
                  </a:cubicBezTo>
                  <a:cubicBezTo>
                    <a:pt x="1447" y="478"/>
                    <a:pt x="1447" y="478"/>
                    <a:pt x="1447" y="478"/>
                  </a:cubicBezTo>
                  <a:cubicBezTo>
                    <a:pt x="1447" y="478"/>
                    <a:pt x="1447" y="478"/>
                    <a:pt x="1447" y="478"/>
                  </a:cubicBezTo>
                  <a:cubicBezTo>
                    <a:pt x="1448" y="479"/>
                    <a:pt x="1448" y="479"/>
                    <a:pt x="1448" y="479"/>
                  </a:cubicBezTo>
                  <a:cubicBezTo>
                    <a:pt x="1448" y="480"/>
                    <a:pt x="1448" y="480"/>
                    <a:pt x="1448" y="480"/>
                  </a:cubicBezTo>
                  <a:cubicBezTo>
                    <a:pt x="1448" y="483"/>
                    <a:pt x="1448" y="483"/>
                    <a:pt x="1448" y="483"/>
                  </a:cubicBezTo>
                  <a:cubicBezTo>
                    <a:pt x="1448" y="484"/>
                    <a:pt x="1448" y="484"/>
                    <a:pt x="1448" y="484"/>
                  </a:cubicBezTo>
                  <a:cubicBezTo>
                    <a:pt x="1448" y="484"/>
                    <a:pt x="1448" y="484"/>
                    <a:pt x="1448" y="484"/>
                  </a:cubicBezTo>
                  <a:cubicBezTo>
                    <a:pt x="1448" y="485"/>
                    <a:pt x="1448" y="485"/>
                    <a:pt x="1448" y="485"/>
                  </a:cubicBezTo>
                  <a:cubicBezTo>
                    <a:pt x="1447" y="485"/>
                    <a:pt x="1447" y="485"/>
                    <a:pt x="1447" y="485"/>
                  </a:cubicBezTo>
                  <a:close/>
                  <a:moveTo>
                    <a:pt x="1456" y="473"/>
                  </a:moveTo>
                  <a:cubicBezTo>
                    <a:pt x="1456" y="472"/>
                    <a:pt x="1456" y="472"/>
                    <a:pt x="1456" y="472"/>
                  </a:cubicBezTo>
                  <a:cubicBezTo>
                    <a:pt x="1455" y="472"/>
                    <a:pt x="1455" y="472"/>
                    <a:pt x="1455" y="472"/>
                  </a:cubicBezTo>
                  <a:cubicBezTo>
                    <a:pt x="1456" y="471"/>
                    <a:pt x="1456" y="471"/>
                    <a:pt x="1456" y="471"/>
                  </a:cubicBezTo>
                  <a:cubicBezTo>
                    <a:pt x="1457" y="471"/>
                    <a:pt x="1457" y="471"/>
                    <a:pt x="1457" y="471"/>
                  </a:cubicBezTo>
                  <a:cubicBezTo>
                    <a:pt x="1456" y="472"/>
                    <a:pt x="1456" y="472"/>
                    <a:pt x="1456" y="472"/>
                  </a:cubicBezTo>
                  <a:cubicBezTo>
                    <a:pt x="1456" y="472"/>
                    <a:pt x="1456" y="472"/>
                    <a:pt x="1456" y="472"/>
                  </a:cubicBezTo>
                  <a:cubicBezTo>
                    <a:pt x="1456" y="473"/>
                    <a:pt x="1456" y="473"/>
                    <a:pt x="1456" y="473"/>
                  </a:cubicBezTo>
                  <a:close/>
                  <a:moveTo>
                    <a:pt x="1466" y="475"/>
                  </a:moveTo>
                  <a:cubicBezTo>
                    <a:pt x="1465" y="474"/>
                    <a:pt x="1465" y="474"/>
                    <a:pt x="1465" y="474"/>
                  </a:cubicBezTo>
                  <a:cubicBezTo>
                    <a:pt x="1466" y="473"/>
                    <a:pt x="1466" y="473"/>
                    <a:pt x="1466" y="473"/>
                  </a:cubicBezTo>
                  <a:cubicBezTo>
                    <a:pt x="1467" y="472"/>
                    <a:pt x="1467" y="472"/>
                    <a:pt x="1467" y="472"/>
                  </a:cubicBezTo>
                  <a:cubicBezTo>
                    <a:pt x="1469" y="472"/>
                    <a:pt x="1469" y="472"/>
                    <a:pt x="1469" y="472"/>
                  </a:cubicBezTo>
                  <a:cubicBezTo>
                    <a:pt x="1469" y="471"/>
                    <a:pt x="1469" y="471"/>
                    <a:pt x="1469" y="471"/>
                  </a:cubicBezTo>
                  <a:cubicBezTo>
                    <a:pt x="1469" y="471"/>
                    <a:pt x="1469" y="471"/>
                    <a:pt x="1469" y="471"/>
                  </a:cubicBezTo>
                  <a:cubicBezTo>
                    <a:pt x="1469" y="471"/>
                    <a:pt x="1469" y="471"/>
                    <a:pt x="1469" y="471"/>
                  </a:cubicBezTo>
                  <a:cubicBezTo>
                    <a:pt x="1470" y="471"/>
                    <a:pt x="1470" y="471"/>
                    <a:pt x="1470" y="471"/>
                  </a:cubicBezTo>
                  <a:cubicBezTo>
                    <a:pt x="1469" y="472"/>
                    <a:pt x="1469" y="472"/>
                    <a:pt x="1469" y="472"/>
                  </a:cubicBezTo>
                  <a:cubicBezTo>
                    <a:pt x="1469" y="473"/>
                    <a:pt x="1469" y="473"/>
                    <a:pt x="1469" y="473"/>
                  </a:cubicBezTo>
                  <a:cubicBezTo>
                    <a:pt x="1468" y="473"/>
                    <a:pt x="1468" y="473"/>
                    <a:pt x="1468" y="473"/>
                  </a:cubicBezTo>
                  <a:cubicBezTo>
                    <a:pt x="1467" y="474"/>
                    <a:pt x="1467" y="474"/>
                    <a:pt x="1467" y="474"/>
                  </a:cubicBezTo>
                  <a:cubicBezTo>
                    <a:pt x="1467" y="474"/>
                    <a:pt x="1467" y="474"/>
                    <a:pt x="1467" y="474"/>
                  </a:cubicBezTo>
                  <a:cubicBezTo>
                    <a:pt x="1467" y="475"/>
                    <a:pt x="1467" y="475"/>
                    <a:pt x="1467" y="475"/>
                  </a:cubicBezTo>
                  <a:cubicBezTo>
                    <a:pt x="1466" y="475"/>
                    <a:pt x="1466" y="475"/>
                    <a:pt x="1466" y="475"/>
                  </a:cubicBezTo>
                  <a:close/>
                  <a:moveTo>
                    <a:pt x="1470" y="486"/>
                  </a:moveTo>
                  <a:cubicBezTo>
                    <a:pt x="1470" y="485"/>
                    <a:pt x="1470" y="485"/>
                    <a:pt x="1470" y="485"/>
                  </a:cubicBezTo>
                  <a:cubicBezTo>
                    <a:pt x="1470" y="484"/>
                    <a:pt x="1470" y="484"/>
                    <a:pt x="1470" y="484"/>
                  </a:cubicBezTo>
                  <a:cubicBezTo>
                    <a:pt x="1469" y="483"/>
                    <a:pt x="1469" y="483"/>
                    <a:pt x="1469" y="483"/>
                  </a:cubicBezTo>
                  <a:cubicBezTo>
                    <a:pt x="1469" y="483"/>
                    <a:pt x="1469" y="483"/>
                    <a:pt x="1469" y="483"/>
                  </a:cubicBezTo>
                  <a:cubicBezTo>
                    <a:pt x="1470" y="482"/>
                    <a:pt x="1470" y="482"/>
                    <a:pt x="1470" y="482"/>
                  </a:cubicBezTo>
                  <a:cubicBezTo>
                    <a:pt x="1469" y="481"/>
                    <a:pt x="1469" y="481"/>
                    <a:pt x="1469" y="481"/>
                  </a:cubicBezTo>
                  <a:cubicBezTo>
                    <a:pt x="1468" y="481"/>
                    <a:pt x="1468" y="481"/>
                    <a:pt x="1468" y="481"/>
                  </a:cubicBezTo>
                  <a:cubicBezTo>
                    <a:pt x="1467" y="480"/>
                    <a:pt x="1467" y="480"/>
                    <a:pt x="1467" y="480"/>
                  </a:cubicBezTo>
                  <a:cubicBezTo>
                    <a:pt x="1466" y="480"/>
                    <a:pt x="1466" y="480"/>
                    <a:pt x="1466" y="480"/>
                  </a:cubicBezTo>
                  <a:cubicBezTo>
                    <a:pt x="1467" y="478"/>
                    <a:pt x="1467" y="478"/>
                    <a:pt x="1467" y="478"/>
                  </a:cubicBezTo>
                  <a:cubicBezTo>
                    <a:pt x="1466" y="476"/>
                    <a:pt x="1466" y="476"/>
                    <a:pt x="1466" y="476"/>
                  </a:cubicBezTo>
                  <a:cubicBezTo>
                    <a:pt x="1467" y="476"/>
                    <a:pt x="1467" y="476"/>
                    <a:pt x="1467" y="476"/>
                  </a:cubicBezTo>
                  <a:cubicBezTo>
                    <a:pt x="1468" y="477"/>
                    <a:pt x="1468" y="477"/>
                    <a:pt x="1468" y="477"/>
                  </a:cubicBezTo>
                  <a:cubicBezTo>
                    <a:pt x="1467" y="478"/>
                    <a:pt x="1467" y="478"/>
                    <a:pt x="1467" y="478"/>
                  </a:cubicBezTo>
                  <a:cubicBezTo>
                    <a:pt x="1469" y="477"/>
                    <a:pt x="1469" y="477"/>
                    <a:pt x="1469" y="477"/>
                  </a:cubicBezTo>
                  <a:cubicBezTo>
                    <a:pt x="1469" y="478"/>
                    <a:pt x="1469" y="478"/>
                    <a:pt x="1469" y="478"/>
                  </a:cubicBezTo>
                  <a:cubicBezTo>
                    <a:pt x="1468" y="479"/>
                    <a:pt x="1468" y="479"/>
                    <a:pt x="1468" y="479"/>
                  </a:cubicBezTo>
                  <a:cubicBezTo>
                    <a:pt x="1469" y="479"/>
                    <a:pt x="1469" y="479"/>
                    <a:pt x="1469" y="479"/>
                  </a:cubicBezTo>
                  <a:cubicBezTo>
                    <a:pt x="1470" y="479"/>
                    <a:pt x="1470" y="479"/>
                    <a:pt x="1470" y="479"/>
                  </a:cubicBezTo>
                  <a:cubicBezTo>
                    <a:pt x="1471" y="479"/>
                    <a:pt x="1471" y="479"/>
                    <a:pt x="1471" y="479"/>
                  </a:cubicBezTo>
                  <a:cubicBezTo>
                    <a:pt x="1471" y="478"/>
                    <a:pt x="1471" y="478"/>
                    <a:pt x="1471" y="478"/>
                  </a:cubicBezTo>
                  <a:cubicBezTo>
                    <a:pt x="1472" y="478"/>
                    <a:pt x="1472" y="478"/>
                    <a:pt x="1472" y="478"/>
                  </a:cubicBezTo>
                  <a:cubicBezTo>
                    <a:pt x="1473" y="479"/>
                    <a:pt x="1473" y="479"/>
                    <a:pt x="1473" y="479"/>
                  </a:cubicBezTo>
                  <a:cubicBezTo>
                    <a:pt x="1471" y="479"/>
                    <a:pt x="1471" y="479"/>
                    <a:pt x="1471" y="479"/>
                  </a:cubicBezTo>
                  <a:cubicBezTo>
                    <a:pt x="1471" y="480"/>
                    <a:pt x="1471" y="480"/>
                    <a:pt x="1471" y="480"/>
                  </a:cubicBezTo>
                  <a:cubicBezTo>
                    <a:pt x="1471" y="481"/>
                    <a:pt x="1471" y="481"/>
                    <a:pt x="1471" y="481"/>
                  </a:cubicBezTo>
                  <a:cubicBezTo>
                    <a:pt x="1471" y="481"/>
                    <a:pt x="1471" y="481"/>
                    <a:pt x="1471" y="481"/>
                  </a:cubicBezTo>
                  <a:cubicBezTo>
                    <a:pt x="1472" y="482"/>
                    <a:pt x="1472" y="482"/>
                    <a:pt x="1472" y="482"/>
                  </a:cubicBezTo>
                  <a:cubicBezTo>
                    <a:pt x="1471" y="483"/>
                    <a:pt x="1471" y="483"/>
                    <a:pt x="1471" y="483"/>
                  </a:cubicBezTo>
                  <a:cubicBezTo>
                    <a:pt x="1470" y="483"/>
                    <a:pt x="1470" y="483"/>
                    <a:pt x="1470" y="483"/>
                  </a:cubicBezTo>
                  <a:cubicBezTo>
                    <a:pt x="1470" y="484"/>
                    <a:pt x="1470" y="484"/>
                    <a:pt x="1470" y="484"/>
                  </a:cubicBezTo>
                  <a:cubicBezTo>
                    <a:pt x="1471" y="485"/>
                    <a:pt x="1471" y="485"/>
                    <a:pt x="1471" y="485"/>
                  </a:cubicBezTo>
                  <a:cubicBezTo>
                    <a:pt x="1471" y="486"/>
                    <a:pt x="1471" y="486"/>
                    <a:pt x="1471" y="486"/>
                  </a:cubicBezTo>
                  <a:cubicBezTo>
                    <a:pt x="1470" y="486"/>
                    <a:pt x="1470" y="486"/>
                    <a:pt x="1470" y="486"/>
                  </a:cubicBezTo>
                  <a:close/>
                  <a:moveTo>
                    <a:pt x="225" y="610"/>
                  </a:moveTo>
                  <a:cubicBezTo>
                    <a:pt x="222" y="609"/>
                    <a:pt x="222" y="609"/>
                    <a:pt x="222" y="609"/>
                  </a:cubicBezTo>
                  <a:cubicBezTo>
                    <a:pt x="220" y="608"/>
                    <a:pt x="220" y="608"/>
                    <a:pt x="220" y="608"/>
                  </a:cubicBezTo>
                  <a:cubicBezTo>
                    <a:pt x="220" y="607"/>
                    <a:pt x="220" y="607"/>
                    <a:pt x="220" y="607"/>
                  </a:cubicBezTo>
                  <a:cubicBezTo>
                    <a:pt x="219" y="607"/>
                    <a:pt x="219" y="607"/>
                    <a:pt x="219" y="607"/>
                  </a:cubicBezTo>
                  <a:cubicBezTo>
                    <a:pt x="219" y="606"/>
                    <a:pt x="219" y="606"/>
                    <a:pt x="219" y="606"/>
                  </a:cubicBezTo>
                  <a:cubicBezTo>
                    <a:pt x="219" y="605"/>
                    <a:pt x="219" y="605"/>
                    <a:pt x="219" y="605"/>
                  </a:cubicBezTo>
                  <a:cubicBezTo>
                    <a:pt x="218" y="604"/>
                    <a:pt x="218" y="604"/>
                    <a:pt x="218" y="604"/>
                  </a:cubicBezTo>
                  <a:cubicBezTo>
                    <a:pt x="219" y="604"/>
                    <a:pt x="219" y="604"/>
                    <a:pt x="219" y="604"/>
                  </a:cubicBezTo>
                  <a:cubicBezTo>
                    <a:pt x="220" y="604"/>
                    <a:pt x="220" y="604"/>
                    <a:pt x="220" y="604"/>
                  </a:cubicBezTo>
                  <a:cubicBezTo>
                    <a:pt x="222" y="605"/>
                    <a:pt x="222" y="605"/>
                    <a:pt x="222" y="605"/>
                  </a:cubicBezTo>
                  <a:cubicBezTo>
                    <a:pt x="223" y="605"/>
                    <a:pt x="223" y="605"/>
                    <a:pt x="223" y="605"/>
                  </a:cubicBezTo>
                  <a:cubicBezTo>
                    <a:pt x="224" y="606"/>
                    <a:pt x="224" y="606"/>
                    <a:pt x="224" y="606"/>
                  </a:cubicBezTo>
                  <a:cubicBezTo>
                    <a:pt x="225" y="609"/>
                    <a:pt x="225" y="609"/>
                    <a:pt x="225" y="609"/>
                  </a:cubicBezTo>
                  <a:cubicBezTo>
                    <a:pt x="225" y="610"/>
                    <a:pt x="225" y="610"/>
                    <a:pt x="225" y="610"/>
                  </a:cubicBezTo>
                  <a:close/>
                  <a:moveTo>
                    <a:pt x="169" y="371"/>
                  </a:moveTo>
                  <a:cubicBezTo>
                    <a:pt x="167" y="369"/>
                    <a:pt x="167" y="369"/>
                    <a:pt x="167" y="369"/>
                  </a:cubicBezTo>
                  <a:cubicBezTo>
                    <a:pt x="166" y="367"/>
                    <a:pt x="166" y="367"/>
                    <a:pt x="166" y="367"/>
                  </a:cubicBezTo>
                  <a:cubicBezTo>
                    <a:pt x="166" y="366"/>
                    <a:pt x="166" y="366"/>
                    <a:pt x="166" y="366"/>
                  </a:cubicBezTo>
                  <a:cubicBezTo>
                    <a:pt x="166" y="365"/>
                    <a:pt x="166" y="365"/>
                    <a:pt x="166" y="365"/>
                  </a:cubicBezTo>
                  <a:cubicBezTo>
                    <a:pt x="166" y="364"/>
                    <a:pt x="166" y="364"/>
                    <a:pt x="166" y="364"/>
                  </a:cubicBezTo>
                  <a:cubicBezTo>
                    <a:pt x="166" y="363"/>
                    <a:pt x="166" y="363"/>
                    <a:pt x="166" y="363"/>
                  </a:cubicBezTo>
                  <a:cubicBezTo>
                    <a:pt x="166" y="364"/>
                    <a:pt x="166" y="364"/>
                    <a:pt x="166" y="364"/>
                  </a:cubicBezTo>
                  <a:cubicBezTo>
                    <a:pt x="166" y="365"/>
                    <a:pt x="166" y="365"/>
                    <a:pt x="166" y="365"/>
                  </a:cubicBezTo>
                  <a:cubicBezTo>
                    <a:pt x="165" y="366"/>
                    <a:pt x="165" y="366"/>
                    <a:pt x="165" y="366"/>
                  </a:cubicBezTo>
                  <a:cubicBezTo>
                    <a:pt x="164" y="366"/>
                    <a:pt x="164" y="366"/>
                    <a:pt x="164" y="366"/>
                  </a:cubicBezTo>
                  <a:cubicBezTo>
                    <a:pt x="163" y="366"/>
                    <a:pt x="163" y="366"/>
                    <a:pt x="163" y="366"/>
                  </a:cubicBezTo>
                  <a:cubicBezTo>
                    <a:pt x="164" y="366"/>
                    <a:pt x="164" y="366"/>
                    <a:pt x="164" y="366"/>
                  </a:cubicBezTo>
                  <a:cubicBezTo>
                    <a:pt x="165" y="367"/>
                    <a:pt x="165" y="367"/>
                    <a:pt x="165" y="367"/>
                  </a:cubicBezTo>
                  <a:cubicBezTo>
                    <a:pt x="165" y="368"/>
                    <a:pt x="165" y="368"/>
                    <a:pt x="165" y="368"/>
                  </a:cubicBezTo>
                  <a:cubicBezTo>
                    <a:pt x="166" y="369"/>
                    <a:pt x="166" y="369"/>
                    <a:pt x="166" y="369"/>
                  </a:cubicBezTo>
                  <a:cubicBezTo>
                    <a:pt x="167" y="370"/>
                    <a:pt x="167" y="370"/>
                    <a:pt x="167" y="370"/>
                  </a:cubicBezTo>
                  <a:cubicBezTo>
                    <a:pt x="169" y="371"/>
                    <a:pt x="169" y="371"/>
                    <a:pt x="169" y="371"/>
                  </a:cubicBezTo>
                  <a:close/>
                  <a:moveTo>
                    <a:pt x="163" y="338"/>
                  </a:moveTo>
                  <a:cubicBezTo>
                    <a:pt x="164" y="340"/>
                    <a:pt x="164" y="340"/>
                    <a:pt x="164" y="340"/>
                  </a:cubicBezTo>
                  <a:cubicBezTo>
                    <a:pt x="164" y="341"/>
                    <a:pt x="164" y="341"/>
                    <a:pt x="164" y="341"/>
                  </a:cubicBezTo>
                  <a:cubicBezTo>
                    <a:pt x="164" y="342"/>
                    <a:pt x="164" y="342"/>
                    <a:pt x="164" y="342"/>
                  </a:cubicBezTo>
                  <a:cubicBezTo>
                    <a:pt x="164" y="343"/>
                    <a:pt x="164" y="343"/>
                    <a:pt x="164" y="343"/>
                  </a:cubicBezTo>
                  <a:cubicBezTo>
                    <a:pt x="164" y="344"/>
                    <a:pt x="164" y="344"/>
                    <a:pt x="164" y="344"/>
                  </a:cubicBezTo>
                  <a:cubicBezTo>
                    <a:pt x="164" y="345"/>
                    <a:pt x="164" y="345"/>
                    <a:pt x="164" y="345"/>
                  </a:cubicBezTo>
                  <a:cubicBezTo>
                    <a:pt x="164" y="346"/>
                    <a:pt x="164" y="346"/>
                    <a:pt x="164" y="346"/>
                  </a:cubicBezTo>
                  <a:cubicBezTo>
                    <a:pt x="165" y="347"/>
                    <a:pt x="165" y="347"/>
                    <a:pt x="165" y="347"/>
                  </a:cubicBezTo>
                  <a:cubicBezTo>
                    <a:pt x="164" y="348"/>
                    <a:pt x="164" y="348"/>
                    <a:pt x="164" y="348"/>
                  </a:cubicBezTo>
                  <a:cubicBezTo>
                    <a:pt x="163" y="349"/>
                    <a:pt x="163" y="349"/>
                    <a:pt x="163" y="349"/>
                  </a:cubicBezTo>
                  <a:cubicBezTo>
                    <a:pt x="163" y="350"/>
                    <a:pt x="163" y="350"/>
                    <a:pt x="163" y="350"/>
                  </a:cubicBezTo>
                  <a:cubicBezTo>
                    <a:pt x="163" y="351"/>
                    <a:pt x="163" y="351"/>
                    <a:pt x="163" y="351"/>
                  </a:cubicBezTo>
                  <a:cubicBezTo>
                    <a:pt x="163" y="353"/>
                    <a:pt x="163" y="353"/>
                    <a:pt x="163" y="353"/>
                  </a:cubicBezTo>
                  <a:cubicBezTo>
                    <a:pt x="163" y="354"/>
                    <a:pt x="163" y="354"/>
                    <a:pt x="163" y="354"/>
                  </a:cubicBezTo>
                  <a:cubicBezTo>
                    <a:pt x="162" y="356"/>
                    <a:pt x="162" y="356"/>
                    <a:pt x="162" y="356"/>
                  </a:cubicBezTo>
                  <a:cubicBezTo>
                    <a:pt x="160" y="357"/>
                    <a:pt x="160" y="357"/>
                    <a:pt x="160" y="357"/>
                  </a:cubicBezTo>
                  <a:cubicBezTo>
                    <a:pt x="161" y="355"/>
                    <a:pt x="161" y="355"/>
                    <a:pt x="161" y="355"/>
                  </a:cubicBezTo>
                  <a:cubicBezTo>
                    <a:pt x="161" y="354"/>
                    <a:pt x="161" y="354"/>
                    <a:pt x="161" y="354"/>
                  </a:cubicBezTo>
                  <a:cubicBezTo>
                    <a:pt x="162" y="354"/>
                    <a:pt x="162" y="354"/>
                    <a:pt x="162" y="354"/>
                  </a:cubicBezTo>
                  <a:cubicBezTo>
                    <a:pt x="162" y="353"/>
                    <a:pt x="162" y="353"/>
                    <a:pt x="162" y="353"/>
                  </a:cubicBezTo>
                  <a:cubicBezTo>
                    <a:pt x="162" y="351"/>
                    <a:pt x="162" y="351"/>
                    <a:pt x="162" y="351"/>
                  </a:cubicBezTo>
                  <a:cubicBezTo>
                    <a:pt x="162" y="350"/>
                    <a:pt x="162" y="350"/>
                    <a:pt x="162" y="350"/>
                  </a:cubicBezTo>
                  <a:cubicBezTo>
                    <a:pt x="162" y="349"/>
                    <a:pt x="162" y="349"/>
                    <a:pt x="162" y="349"/>
                  </a:cubicBezTo>
                  <a:cubicBezTo>
                    <a:pt x="163" y="348"/>
                    <a:pt x="163" y="348"/>
                    <a:pt x="163" y="348"/>
                  </a:cubicBezTo>
                  <a:cubicBezTo>
                    <a:pt x="164" y="346"/>
                    <a:pt x="164" y="346"/>
                    <a:pt x="164" y="346"/>
                  </a:cubicBezTo>
                  <a:cubicBezTo>
                    <a:pt x="163" y="346"/>
                    <a:pt x="163" y="346"/>
                    <a:pt x="163" y="346"/>
                  </a:cubicBezTo>
                  <a:cubicBezTo>
                    <a:pt x="163" y="344"/>
                    <a:pt x="163" y="344"/>
                    <a:pt x="163" y="344"/>
                  </a:cubicBezTo>
                  <a:cubicBezTo>
                    <a:pt x="163" y="342"/>
                    <a:pt x="163" y="342"/>
                    <a:pt x="163" y="342"/>
                  </a:cubicBezTo>
                  <a:cubicBezTo>
                    <a:pt x="163" y="341"/>
                    <a:pt x="163" y="341"/>
                    <a:pt x="163" y="341"/>
                  </a:cubicBezTo>
                  <a:cubicBezTo>
                    <a:pt x="164" y="339"/>
                    <a:pt x="164" y="339"/>
                    <a:pt x="164" y="339"/>
                  </a:cubicBezTo>
                  <a:cubicBezTo>
                    <a:pt x="163" y="338"/>
                    <a:pt x="163" y="338"/>
                    <a:pt x="163" y="338"/>
                  </a:cubicBezTo>
                  <a:close/>
                  <a:moveTo>
                    <a:pt x="148" y="327"/>
                  </a:moveTo>
                  <a:cubicBezTo>
                    <a:pt x="150" y="326"/>
                    <a:pt x="150" y="326"/>
                    <a:pt x="150" y="326"/>
                  </a:cubicBezTo>
                  <a:cubicBezTo>
                    <a:pt x="150" y="326"/>
                    <a:pt x="150" y="326"/>
                    <a:pt x="150" y="326"/>
                  </a:cubicBezTo>
                  <a:cubicBezTo>
                    <a:pt x="151" y="326"/>
                    <a:pt x="151" y="326"/>
                    <a:pt x="151" y="326"/>
                  </a:cubicBezTo>
                  <a:cubicBezTo>
                    <a:pt x="152" y="326"/>
                    <a:pt x="152" y="326"/>
                    <a:pt x="152" y="326"/>
                  </a:cubicBezTo>
                  <a:cubicBezTo>
                    <a:pt x="154" y="326"/>
                    <a:pt x="154" y="326"/>
                    <a:pt x="154" y="326"/>
                  </a:cubicBezTo>
                  <a:cubicBezTo>
                    <a:pt x="156" y="327"/>
                    <a:pt x="156" y="327"/>
                    <a:pt x="156" y="327"/>
                  </a:cubicBezTo>
                  <a:cubicBezTo>
                    <a:pt x="156" y="328"/>
                    <a:pt x="156" y="328"/>
                    <a:pt x="156" y="328"/>
                  </a:cubicBezTo>
                  <a:cubicBezTo>
                    <a:pt x="155" y="329"/>
                    <a:pt x="155" y="329"/>
                    <a:pt x="155" y="329"/>
                  </a:cubicBezTo>
                  <a:cubicBezTo>
                    <a:pt x="156" y="329"/>
                    <a:pt x="156" y="329"/>
                    <a:pt x="156" y="329"/>
                  </a:cubicBezTo>
                  <a:cubicBezTo>
                    <a:pt x="157" y="329"/>
                    <a:pt x="157" y="329"/>
                    <a:pt x="157" y="329"/>
                  </a:cubicBezTo>
                  <a:cubicBezTo>
                    <a:pt x="157" y="329"/>
                    <a:pt x="157" y="329"/>
                    <a:pt x="157" y="329"/>
                  </a:cubicBezTo>
                  <a:cubicBezTo>
                    <a:pt x="157" y="330"/>
                    <a:pt x="157" y="330"/>
                    <a:pt x="157" y="330"/>
                  </a:cubicBezTo>
                  <a:cubicBezTo>
                    <a:pt x="158" y="331"/>
                    <a:pt x="158" y="331"/>
                    <a:pt x="158" y="331"/>
                  </a:cubicBezTo>
                  <a:cubicBezTo>
                    <a:pt x="159" y="332"/>
                    <a:pt x="159" y="332"/>
                    <a:pt x="159" y="332"/>
                  </a:cubicBezTo>
                  <a:cubicBezTo>
                    <a:pt x="161" y="332"/>
                    <a:pt x="161" y="332"/>
                    <a:pt x="161" y="332"/>
                  </a:cubicBezTo>
                  <a:cubicBezTo>
                    <a:pt x="162" y="332"/>
                    <a:pt x="162" y="332"/>
                    <a:pt x="162" y="332"/>
                  </a:cubicBezTo>
                  <a:cubicBezTo>
                    <a:pt x="163" y="332"/>
                    <a:pt x="163" y="332"/>
                    <a:pt x="163" y="332"/>
                  </a:cubicBezTo>
                  <a:cubicBezTo>
                    <a:pt x="165" y="332"/>
                    <a:pt x="165" y="332"/>
                    <a:pt x="165" y="332"/>
                  </a:cubicBezTo>
                  <a:cubicBezTo>
                    <a:pt x="166" y="333"/>
                    <a:pt x="166" y="333"/>
                    <a:pt x="166" y="333"/>
                  </a:cubicBezTo>
                  <a:cubicBezTo>
                    <a:pt x="164" y="333"/>
                    <a:pt x="164" y="333"/>
                    <a:pt x="164" y="333"/>
                  </a:cubicBezTo>
                  <a:cubicBezTo>
                    <a:pt x="163" y="332"/>
                    <a:pt x="163" y="332"/>
                    <a:pt x="163" y="332"/>
                  </a:cubicBezTo>
                  <a:cubicBezTo>
                    <a:pt x="162" y="332"/>
                    <a:pt x="162" y="332"/>
                    <a:pt x="162" y="332"/>
                  </a:cubicBezTo>
                  <a:cubicBezTo>
                    <a:pt x="162" y="333"/>
                    <a:pt x="162" y="333"/>
                    <a:pt x="162" y="333"/>
                  </a:cubicBezTo>
                  <a:cubicBezTo>
                    <a:pt x="162" y="333"/>
                    <a:pt x="162" y="333"/>
                    <a:pt x="162" y="333"/>
                  </a:cubicBezTo>
                  <a:cubicBezTo>
                    <a:pt x="161" y="333"/>
                    <a:pt x="161" y="333"/>
                    <a:pt x="161" y="333"/>
                  </a:cubicBezTo>
                  <a:cubicBezTo>
                    <a:pt x="160" y="332"/>
                    <a:pt x="160" y="332"/>
                    <a:pt x="160" y="332"/>
                  </a:cubicBezTo>
                  <a:cubicBezTo>
                    <a:pt x="159" y="332"/>
                    <a:pt x="159" y="332"/>
                    <a:pt x="159" y="332"/>
                  </a:cubicBezTo>
                  <a:cubicBezTo>
                    <a:pt x="159" y="333"/>
                    <a:pt x="159" y="333"/>
                    <a:pt x="159" y="333"/>
                  </a:cubicBezTo>
                  <a:cubicBezTo>
                    <a:pt x="157" y="331"/>
                    <a:pt x="157" y="331"/>
                    <a:pt x="157" y="331"/>
                  </a:cubicBezTo>
                  <a:cubicBezTo>
                    <a:pt x="156" y="331"/>
                    <a:pt x="156" y="331"/>
                    <a:pt x="156" y="331"/>
                  </a:cubicBezTo>
                  <a:cubicBezTo>
                    <a:pt x="157" y="331"/>
                    <a:pt x="157" y="331"/>
                    <a:pt x="157" y="331"/>
                  </a:cubicBezTo>
                  <a:cubicBezTo>
                    <a:pt x="157" y="330"/>
                    <a:pt x="157" y="330"/>
                    <a:pt x="157" y="330"/>
                  </a:cubicBezTo>
                  <a:cubicBezTo>
                    <a:pt x="156" y="330"/>
                    <a:pt x="156" y="330"/>
                    <a:pt x="156" y="330"/>
                  </a:cubicBezTo>
                  <a:cubicBezTo>
                    <a:pt x="155" y="329"/>
                    <a:pt x="155" y="329"/>
                    <a:pt x="155" y="329"/>
                  </a:cubicBezTo>
                  <a:cubicBezTo>
                    <a:pt x="155" y="328"/>
                    <a:pt x="155" y="328"/>
                    <a:pt x="155" y="328"/>
                  </a:cubicBezTo>
                  <a:cubicBezTo>
                    <a:pt x="155" y="327"/>
                    <a:pt x="155" y="327"/>
                    <a:pt x="155" y="327"/>
                  </a:cubicBezTo>
                  <a:cubicBezTo>
                    <a:pt x="154" y="326"/>
                    <a:pt x="154" y="326"/>
                    <a:pt x="154" y="326"/>
                  </a:cubicBezTo>
                  <a:cubicBezTo>
                    <a:pt x="152" y="326"/>
                    <a:pt x="152" y="326"/>
                    <a:pt x="152" y="326"/>
                  </a:cubicBezTo>
                  <a:cubicBezTo>
                    <a:pt x="152" y="327"/>
                    <a:pt x="152" y="327"/>
                    <a:pt x="152" y="327"/>
                  </a:cubicBezTo>
                  <a:cubicBezTo>
                    <a:pt x="150" y="326"/>
                    <a:pt x="150" y="326"/>
                    <a:pt x="150" y="326"/>
                  </a:cubicBezTo>
                  <a:cubicBezTo>
                    <a:pt x="149" y="327"/>
                    <a:pt x="149" y="327"/>
                    <a:pt x="149" y="327"/>
                  </a:cubicBezTo>
                  <a:cubicBezTo>
                    <a:pt x="149" y="327"/>
                    <a:pt x="149" y="327"/>
                    <a:pt x="149" y="327"/>
                  </a:cubicBezTo>
                  <a:cubicBezTo>
                    <a:pt x="148" y="327"/>
                    <a:pt x="148" y="327"/>
                    <a:pt x="148" y="327"/>
                  </a:cubicBezTo>
                  <a:close/>
                  <a:moveTo>
                    <a:pt x="123" y="327"/>
                  </a:moveTo>
                  <a:cubicBezTo>
                    <a:pt x="125" y="327"/>
                    <a:pt x="125" y="327"/>
                    <a:pt x="125" y="327"/>
                  </a:cubicBezTo>
                  <a:cubicBezTo>
                    <a:pt x="126" y="327"/>
                    <a:pt x="126" y="327"/>
                    <a:pt x="126" y="327"/>
                  </a:cubicBezTo>
                  <a:cubicBezTo>
                    <a:pt x="127" y="327"/>
                    <a:pt x="127" y="327"/>
                    <a:pt x="127" y="327"/>
                  </a:cubicBezTo>
                  <a:cubicBezTo>
                    <a:pt x="128" y="327"/>
                    <a:pt x="128" y="327"/>
                    <a:pt x="128" y="327"/>
                  </a:cubicBezTo>
                  <a:cubicBezTo>
                    <a:pt x="129" y="327"/>
                    <a:pt x="129" y="327"/>
                    <a:pt x="129" y="327"/>
                  </a:cubicBezTo>
                  <a:cubicBezTo>
                    <a:pt x="130" y="327"/>
                    <a:pt x="130" y="327"/>
                    <a:pt x="130" y="327"/>
                  </a:cubicBezTo>
                  <a:cubicBezTo>
                    <a:pt x="131" y="326"/>
                    <a:pt x="131" y="326"/>
                    <a:pt x="131" y="326"/>
                  </a:cubicBezTo>
                  <a:cubicBezTo>
                    <a:pt x="132" y="325"/>
                    <a:pt x="132" y="325"/>
                    <a:pt x="132" y="325"/>
                  </a:cubicBezTo>
                  <a:cubicBezTo>
                    <a:pt x="133" y="325"/>
                    <a:pt x="133" y="325"/>
                    <a:pt x="133" y="325"/>
                  </a:cubicBezTo>
                  <a:cubicBezTo>
                    <a:pt x="134" y="326"/>
                    <a:pt x="134" y="326"/>
                    <a:pt x="134" y="326"/>
                  </a:cubicBezTo>
                  <a:cubicBezTo>
                    <a:pt x="134" y="326"/>
                    <a:pt x="134" y="326"/>
                    <a:pt x="134" y="326"/>
                  </a:cubicBezTo>
                  <a:cubicBezTo>
                    <a:pt x="134" y="328"/>
                    <a:pt x="134" y="328"/>
                    <a:pt x="134" y="328"/>
                  </a:cubicBezTo>
                  <a:cubicBezTo>
                    <a:pt x="133" y="329"/>
                    <a:pt x="133" y="329"/>
                    <a:pt x="133" y="329"/>
                  </a:cubicBezTo>
                  <a:cubicBezTo>
                    <a:pt x="133" y="328"/>
                    <a:pt x="133" y="328"/>
                    <a:pt x="133" y="328"/>
                  </a:cubicBezTo>
                  <a:cubicBezTo>
                    <a:pt x="133" y="327"/>
                    <a:pt x="133" y="327"/>
                    <a:pt x="133" y="327"/>
                  </a:cubicBezTo>
                  <a:cubicBezTo>
                    <a:pt x="133" y="326"/>
                    <a:pt x="133" y="326"/>
                    <a:pt x="133" y="326"/>
                  </a:cubicBezTo>
                  <a:cubicBezTo>
                    <a:pt x="132" y="326"/>
                    <a:pt x="132" y="326"/>
                    <a:pt x="132" y="326"/>
                  </a:cubicBezTo>
                  <a:cubicBezTo>
                    <a:pt x="132" y="327"/>
                    <a:pt x="132" y="327"/>
                    <a:pt x="132" y="327"/>
                  </a:cubicBezTo>
                  <a:cubicBezTo>
                    <a:pt x="131" y="327"/>
                    <a:pt x="131" y="327"/>
                    <a:pt x="131" y="327"/>
                  </a:cubicBezTo>
                  <a:cubicBezTo>
                    <a:pt x="130" y="328"/>
                    <a:pt x="130" y="328"/>
                    <a:pt x="130" y="328"/>
                  </a:cubicBezTo>
                  <a:cubicBezTo>
                    <a:pt x="129" y="327"/>
                    <a:pt x="129" y="327"/>
                    <a:pt x="129" y="327"/>
                  </a:cubicBezTo>
                  <a:cubicBezTo>
                    <a:pt x="127" y="327"/>
                    <a:pt x="127" y="327"/>
                    <a:pt x="127" y="327"/>
                  </a:cubicBezTo>
                  <a:cubicBezTo>
                    <a:pt x="127" y="328"/>
                    <a:pt x="127" y="328"/>
                    <a:pt x="127" y="328"/>
                  </a:cubicBezTo>
                  <a:cubicBezTo>
                    <a:pt x="126" y="327"/>
                    <a:pt x="126" y="327"/>
                    <a:pt x="126" y="327"/>
                  </a:cubicBezTo>
                  <a:cubicBezTo>
                    <a:pt x="124" y="328"/>
                    <a:pt x="124" y="328"/>
                    <a:pt x="124" y="328"/>
                  </a:cubicBezTo>
                  <a:cubicBezTo>
                    <a:pt x="124" y="328"/>
                    <a:pt x="124" y="328"/>
                    <a:pt x="124" y="328"/>
                  </a:cubicBezTo>
                  <a:cubicBezTo>
                    <a:pt x="123" y="327"/>
                    <a:pt x="123" y="327"/>
                    <a:pt x="123" y="327"/>
                  </a:cubicBezTo>
                  <a:close/>
                  <a:moveTo>
                    <a:pt x="85" y="324"/>
                  </a:moveTo>
                  <a:cubicBezTo>
                    <a:pt x="85" y="324"/>
                    <a:pt x="85" y="324"/>
                    <a:pt x="85" y="324"/>
                  </a:cubicBezTo>
                  <a:cubicBezTo>
                    <a:pt x="84" y="324"/>
                    <a:pt x="84" y="324"/>
                    <a:pt x="84" y="324"/>
                  </a:cubicBezTo>
                  <a:cubicBezTo>
                    <a:pt x="85" y="323"/>
                    <a:pt x="85" y="323"/>
                    <a:pt x="85" y="323"/>
                  </a:cubicBezTo>
                  <a:cubicBezTo>
                    <a:pt x="86" y="323"/>
                    <a:pt x="86" y="323"/>
                    <a:pt x="86" y="323"/>
                  </a:cubicBezTo>
                  <a:cubicBezTo>
                    <a:pt x="86" y="321"/>
                    <a:pt x="86" y="321"/>
                    <a:pt x="86" y="321"/>
                  </a:cubicBezTo>
                  <a:cubicBezTo>
                    <a:pt x="86" y="321"/>
                    <a:pt x="86" y="321"/>
                    <a:pt x="86" y="321"/>
                  </a:cubicBezTo>
                  <a:cubicBezTo>
                    <a:pt x="86" y="320"/>
                    <a:pt x="86" y="320"/>
                    <a:pt x="86" y="320"/>
                  </a:cubicBezTo>
                  <a:cubicBezTo>
                    <a:pt x="87" y="320"/>
                    <a:pt x="87" y="320"/>
                    <a:pt x="87" y="320"/>
                  </a:cubicBezTo>
                  <a:cubicBezTo>
                    <a:pt x="87" y="321"/>
                    <a:pt x="87" y="321"/>
                    <a:pt x="87" y="321"/>
                  </a:cubicBezTo>
                  <a:cubicBezTo>
                    <a:pt x="87" y="323"/>
                    <a:pt x="87" y="323"/>
                    <a:pt x="87" y="323"/>
                  </a:cubicBezTo>
                  <a:cubicBezTo>
                    <a:pt x="87" y="323"/>
                    <a:pt x="87" y="323"/>
                    <a:pt x="87" y="323"/>
                  </a:cubicBezTo>
                  <a:cubicBezTo>
                    <a:pt x="86" y="324"/>
                    <a:pt x="86" y="324"/>
                    <a:pt x="86" y="324"/>
                  </a:cubicBezTo>
                  <a:cubicBezTo>
                    <a:pt x="85" y="324"/>
                    <a:pt x="85" y="324"/>
                    <a:pt x="85" y="324"/>
                  </a:cubicBezTo>
                  <a:cubicBezTo>
                    <a:pt x="85" y="324"/>
                    <a:pt x="85" y="324"/>
                    <a:pt x="85" y="324"/>
                  </a:cubicBezTo>
                  <a:close/>
                  <a:moveTo>
                    <a:pt x="98" y="387"/>
                  </a:moveTo>
                  <a:cubicBezTo>
                    <a:pt x="98" y="386"/>
                    <a:pt x="98" y="386"/>
                    <a:pt x="98" y="386"/>
                  </a:cubicBezTo>
                  <a:cubicBezTo>
                    <a:pt x="98" y="385"/>
                    <a:pt x="98" y="385"/>
                    <a:pt x="98" y="385"/>
                  </a:cubicBezTo>
                  <a:cubicBezTo>
                    <a:pt x="98" y="383"/>
                    <a:pt x="98" y="383"/>
                    <a:pt x="98" y="383"/>
                  </a:cubicBezTo>
                  <a:cubicBezTo>
                    <a:pt x="99" y="382"/>
                    <a:pt x="99" y="382"/>
                    <a:pt x="99" y="382"/>
                  </a:cubicBezTo>
                  <a:cubicBezTo>
                    <a:pt x="99" y="381"/>
                    <a:pt x="99" y="381"/>
                    <a:pt x="99" y="381"/>
                  </a:cubicBezTo>
                  <a:cubicBezTo>
                    <a:pt x="100" y="381"/>
                    <a:pt x="100" y="381"/>
                    <a:pt x="100" y="381"/>
                  </a:cubicBezTo>
                  <a:cubicBezTo>
                    <a:pt x="100" y="382"/>
                    <a:pt x="100" y="382"/>
                    <a:pt x="100" y="382"/>
                  </a:cubicBezTo>
                  <a:cubicBezTo>
                    <a:pt x="101" y="382"/>
                    <a:pt x="101" y="382"/>
                    <a:pt x="101" y="382"/>
                  </a:cubicBezTo>
                  <a:cubicBezTo>
                    <a:pt x="100" y="383"/>
                    <a:pt x="100" y="383"/>
                    <a:pt x="100" y="383"/>
                  </a:cubicBezTo>
                  <a:cubicBezTo>
                    <a:pt x="100" y="384"/>
                    <a:pt x="100" y="384"/>
                    <a:pt x="100" y="384"/>
                  </a:cubicBezTo>
                  <a:cubicBezTo>
                    <a:pt x="100" y="385"/>
                    <a:pt x="100" y="385"/>
                    <a:pt x="100" y="385"/>
                  </a:cubicBezTo>
                  <a:cubicBezTo>
                    <a:pt x="99" y="386"/>
                    <a:pt x="99" y="386"/>
                    <a:pt x="99" y="386"/>
                  </a:cubicBezTo>
                  <a:cubicBezTo>
                    <a:pt x="99" y="387"/>
                    <a:pt x="99" y="387"/>
                    <a:pt x="99" y="387"/>
                  </a:cubicBezTo>
                  <a:cubicBezTo>
                    <a:pt x="98" y="387"/>
                    <a:pt x="98" y="387"/>
                    <a:pt x="98" y="387"/>
                  </a:cubicBezTo>
                  <a:close/>
                  <a:moveTo>
                    <a:pt x="81" y="419"/>
                  </a:moveTo>
                  <a:cubicBezTo>
                    <a:pt x="82" y="419"/>
                    <a:pt x="82" y="419"/>
                    <a:pt x="82" y="419"/>
                  </a:cubicBezTo>
                  <a:cubicBezTo>
                    <a:pt x="83" y="418"/>
                    <a:pt x="83" y="418"/>
                    <a:pt x="83" y="418"/>
                  </a:cubicBezTo>
                  <a:cubicBezTo>
                    <a:pt x="84" y="417"/>
                    <a:pt x="84" y="417"/>
                    <a:pt x="84" y="417"/>
                  </a:cubicBezTo>
                  <a:cubicBezTo>
                    <a:pt x="84" y="417"/>
                    <a:pt x="84" y="417"/>
                    <a:pt x="84" y="417"/>
                  </a:cubicBezTo>
                  <a:cubicBezTo>
                    <a:pt x="85" y="416"/>
                    <a:pt x="85" y="416"/>
                    <a:pt x="85" y="416"/>
                  </a:cubicBezTo>
                  <a:cubicBezTo>
                    <a:pt x="86" y="415"/>
                    <a:pt x="86" y="415"/>
                    <a:pt x="86" y="415"/>
                  </a:cubicBezTo>
                  <a:cubicBezTo>
                    <a:pt x="87" y="414"/>
                    <a:pt x="87" y="414"/>
                    <a:pt x="87" y="414"/>
                  </a:cubicBezTo>
                  <a:cubicBezTo>
                    <a:pt x="87" y="414"/>
                    <a:pt x="87" y="414"/>
                    <a:pt x="87" y="414"/>
                  </a:cubicBezTo>
                  <a:cubicBezTo>
                    <a:pt x="88" y="413"/>
                    <a:pt x="88" y="413"/>
                    <a:pt x="88" y="413"/>
                  </a:cubicBezTo>
                  <a:cubicBezTo>
                    <a:pt x="89" y="413"/>
                    <a:pt x="89" y="413"/>
                    <a:pt x="89" y="413"/>
                  </a:cubicBezTo>
                  <a:cubicBezTo>
                    <a:pt x="88" y="414"/>
                    <a:pt x="88" y="414"/>
                    <a:pt x="88" y="414"/>
                  </a:cubicBezTo>
                  <a:cubicBezTo>
                    <a:pt x="88" y="414"/>
                    <a:pt x="88" y="414"/>
                    <a:pt x="88" y="414"/>
                  </a:cubicBezTo>
                  <a:cubicBezTo>
                    <a:pt x="88" y="415"/>
                    <a:pt x="88" y="415"/>
                    <a:pt x="88" y="415"/>
                  </a:cubicBezTo>
                  <a:cubicBezTo>
                    <a:pt x="87" y="415"/>
                    <a:pt x="87" y="415"/>
                    <a:pt x="87" y="415"/>
                  </a:cubicBezTo>
                  <a:cubicBezTo>
                    <a:pt x="86" y="416"/>
                    <a:pt x="86" y="416"/>
                    <a:pt x="86" y="416"/>
                  </a:cubicBezTo>
                  <a:cubicBezTo>
                    <a:pt x="84" y="418"/>
                    <a:pt x="84" y="418"/>
                    <a:pt x="84" y="418"/>
                  </a:cubicBezTo>
                  <a:cubicBezTo>
                    <a:pt x="84" y="418"/>
                    <a:pt x="84" y="418"/>
                    <a:pt x="84" y="418"/>
                  </a:cubicBezTo>
                  <a:cubicBezTo>
                    <a:pt x="86" y="418"/>
                    <a:pt x="86" y="418"/>
                    <a:pt x="86" y="418"/>
                  </a:cubicBezTo>
                  <a:cubicBezTo>
                    <a:pt x="86" y="418"/>
                    <a:pt x="86" y="418"/>
                    <a:pt x="86" y="418"/>
                  </a:cubicBezTo>
                  <a:cubicBezTo>
                    <a:pt x="87" y="417"/>
                    <a:pt x="87" y="417"/>
                    <a:pt x="87" y="417"/>
                  </a:cubicBezTo>
                  <a:cubicBezTo>
                    <a:pt x="88" y="418"/>
                    <a:pt x="88" y="418"/>
                    <a:pt x="88" y="418"/>
                  </a:cubicBezTo>
                  <a:cubicBezTo>
                    <a:pt x="87" y="418"/>
                    <a:pt x="87" y="418"/>
                    <a:pt x="87" y="418"/>
                  </a:cubicBezTo>
                  <a:cubicBezTo>
                    <a:pt x="86" y="418"/>
                    <a:pt x="86" y="418"/>
                    <a:pt x="86" y="418"/>
                  </a:cubicBezTo>
                  <a:cubicBezTo>
                    <a:pt x="86" y="419"/>
                    <a:pt x="86" y="419"/>
                    <a:pt x="86" y="419"/>
                  </a:cubicBezTo>
                  <a:cubicBezTo>
                    <a:pt x="85" y="419"/>
                    <a:pt x="85" y="419"/>
                    <a:pt x="85" y="419"/>
                  </a:cubicBezTo>
                  <a:cubicBezTo>
                    <a:pt x="84" y="419"/>
                    <a:pt x="84" y="419"/>
                    <a:pt x="84" y="419"/>
                  </a:cubicBezTo>
                  <a:cubicBezTo>
                    <a:pt x="84" y="420"/>
                    <a:pt x="84" y="420"/>
                    <a:pt x="84" y="420"/>
                  </a:cubicBezTo>
                  <a:cubicBezTo>
                    <a:pt x="83" y="419"/>
                    <a:pt x="83" y="419"/>
                    <a:pt x="83" y="419"/>
                  </a:cubicBezTo>
                  <a:cubicBezTo>
                    <a:pt x="83" y="420"/>
                    <a:pt x="83" y="420"/>
                    <a:pt x="83" y="420"/>
                  </a:cubicBezTo>
                  <a:cubicBezTo>
                    <a:pt x="82" y="419"/>
                    <a:pt x="82" y="419"/>
                    <a:pt x="82" y="419"/>
                  </a:cubicBezTo>
                  <a:cubicBezTo>
                    <a:pt x="81" y="420"/>
                    <a:pt x="81" y="420"/>
                    <a:pt x="81" y="420"/>
                  </a:cubicBezTo>
                  <a:cubicBezTo>
                    <a:pt x="81" y="419"/>
                    <a:pt x="81" y="419"/>
                    <a:pt x="81" y="419"/>
                  </a:cubicBezTo>
                  <a:close/>
                  <a:moveTo>
                    <a:pt x="143" y="505"/>
                  </a:moveTo>
                  <a:cubicBezTo>
                    <a:pt x="143" y="505"/>
                    <a:pt x="143" y="505"/>
                    <a:pt x="143" y="505"/>
                  </a:cubicBezTo>
                  <a:cubicBezTo>
                    <a:pt x="143" y="503"/>
                    <a:pt x="143" y="503"/>
                    <a:pt x="143" y="503"/>
                  </a:cubicBezTo>
                  <a:cubicBezTo>
                    <a:pt x="142" y="502"/>
                    <a:pt x="142" y="502"/>
                    <a:pt x="142" y="502"/>
                  </a:cubicBezTo>
                  <a:cubicBezTo>
                    <a:pt x="142" y="501"/>
                    <a:pt x="142" y="501"/>
                    <a:pt x="142" y="501"/>
                  </a:cubicBezTo>
                  <a:cubicBezTo>
                    <a:pt x="142" y="499"/>
                    <a:pt x="142" y="499"/>
                    <a:pt x="142" y="499"/>
                  </a:cubicBezTo>
                  <a:cubicBezTo>
                    <a:pt x="143" y="500"/>
                    <a:pt x="143" y="500"/>
                    <a:pt x="143" y="500"/>
                  </a:cubicBezTo>
                  <a:cubicBezTo>
                    <a:pt x="143" y="501"/>
                    <a:pt x="143" y="501"/>
                    <a:pt x="143" y="501"/>
                  </a:cubicBezTo>
                  <a:cubicBezTo>
                    <a:pt x="144" y="502"/>
                    <a:pt x="144" y="502"/>
                    <a:pt x="144" y="502"/>
                  </a:cubicBezTo>
                  <a:cubicBezTo>
                    <a:pt x="144" y="503"/>
                    <a:pt x="144" y="503"/>
                    <a:pt x="144" y="503"/>
                  </a:cubicBezTo>
                  <a:cubicBezTo>
                    <a:pt x="144" y="504"/>
                    <a:pt x="144" y="504"/>
                    <a:pt x="144" y="504"/>
                  </a:cubicBezTo>
                  <a:cubicBezTo>
                    <a:pt x="144" y="505"/>
                    <a:pt x="144" y="505"/>
                    <a:pt x="144" y="505"/>
                  </a:cubicBezTo>
                  <a:cubicBezTo>
                    <a:pt x="144" y="506"/>
                    <a:pt x="144" y="506"/>
                    <a:pt x="144" y="506"/>
                  </a:cubicBezTo>
                  <a:cubicBezTo>
                    <a:pt x="143" y="505"/>
                    <a:pt x="143" y="505"/>
                    <a:pt x="143" y="505"/>
                  </a:cubicBezTo>
                  <a:close/>
                  <a:moveTo>
                    <a:pt x="396" y="362"/>
                  </a:moveTo>
                  <a:cubicBezTo>
                    <a:pt x="397" y="361"/>
                    <a:pt x="397" y="361"/>
                    <a:pt x="397" y="361"/>
                  </a:cubicBezTo>
                  <a:cubicBezTo>
                    <a:pt x="398" y="362"/>
                    <a:pt x="398" y="362"/>
                    <a:pt x="398" y="362"/>
                  </a:cubicBezTo>
                  <a:cubicBezTo>
                    <a:pt x="398" y="361"/>
                    <a:pt x="398" y="361"/>
                    <a:pt x="398" y="361"/>
                  </a:cubicBezTo>
                  <a:cubicBezTo>
                    <a:pt x="399" y="360"/>
                    <a:pt x="399" y="360"/>
                    <a:pt x="399" y="360"/>
                  </a:cubicBezTo>
                  <a:cubicBezTo>
                    <a:pt x="397" y="360"/>
                    <a:pt x="397" y="360"/>
                    <a:pt x="397" y="360"/>
                  </a:cubicBezTo>
                  <a:cubicBezTo>
                    <a:pt x="396" y="360"/>
                    <a:pt x="396" y="360"/>
                    <a:pt x="396" y="360"/>
                  </a:cubicBezTo>
                  <a:cubicBezTo>
                    <a:pt x="395" y="361"/>
                    <a:pt x="395" y="361"/>
                    <a:pt x="395" y="361"/>
                  </a:cubicBezTo>
                  <a:cubicBezTo>
                    <a:pt x="396" y="362"/>
                    <a:pt x="396" y="362"/>
                    <a:pt x="396" y="362"/>
                  </a:cubicBezTo>
                  <a:close/>
                  <a:moveTo>
                    <a:pt x="340" y="262"/>
                  </a:moveTo>
                  <a:cubicBezTo>
                    <a:pt x="342" y="261"/>
                    <a:pt x="342" y="261"/>
                    <a:pt x="342" y="261"/>
                  </a:cubicBezTo>
                  <a:cubicBezTo>
                    <a:pt x="343" y="260"/>
                    <a:pt x="343" y="260"/>
                    <a:pt x="343" y="260"/>
                  </a:cubicBezTo>
                  <a:cubicBezTo>
                    <a:pt x="344" y="260"/>
                    <a:pt x="344" y="260"/>
                    <a:pt x="344" y="260"/>
                  </a:cubicBezTo>
                  <a:cubicBezTo>
                    <a:pt x="344" y="261"/>
                    <a:pt x="344" y="261"/>
                    <a:pt x="344" y="261"/>
                  </a:cubicBezTo>
                  <a:cubicBezTo>
                    <a:pt x="346" y="261"/>
                    <a:pt x="346" y="261"/>
                    <a:pt x="346" y="261"/>
                  </a:cubicBezTo>
                  <a:cubicBezTo>
                    <a:pt x="345" y="262"/>
                    <a:pt x="345" y="262"/>
                    <a:pt x="345" y="262"/>
                  </a:cubicBezTo>
                  <a:cubicBezTo>
                    <a:pt x="344" y="262"/>
                    <a:pt x="344" y="262"/>
                    <a:pt x="344" y="262"/>
                  </a:cubicBezTo>
                  <a:cubicBezTo>
                    <a:pt x="343" y="262"/>
                    <a:pt x="343" y="262"/>
                    <a:pt x="343" y="262"/>
                  </a:cubicBezTo>
                  <a:cubicBezTo>
                    <a:pt x="342" y="262"/>
                    <a:pt x="342" y="262"/>
                    <a:pt x="342" y="262"/>
                  </a:cubicBezTo>
                  <a:cubicBezTo>
                    <a:pt x="341" y="262"/>
                    <a:pt x="341" y="262"/>
                    <a:pt x="341" y="262"/>
                  </a:cubicBezTo>
                  <a:cubicBezTo>
                    <a:pt x="340" y="262"/>
                    <a:pt x="340" y="262"/>
                    <a:pt x="340" y="262"/>
                  </a:cubicBezTo>
                  <a:close/>
                  <a:moveTo>
                    <a:pt x="336" y="265"/>
                  </a:moveTo>
                  <a:cubicBezTo>
                    <a:pt x="337" y="265"/>
                    <a:pt x="337" y="265"/>
                    <a:pt x="337" y="265"/>
                  </a:cubicBezTo>
                  <a:cubicBezTo>
                    <a:pt x="337" y="265"/>
                    <a:pt x="337" y="265"/>
                    <a:pt x="337" y="265"/>
                  </a:cubicBezTo>
                  <a:cubicBezTo>
                    <a:pt x="340" y="267"/>
                    <a:pt x="340" y="267"/>
                    <a:pt x="340" y="267"/>
                  </a:cubicBezTo>
                  <a:cubicBezTo>
                    <a:pt x="340" y="266"/>
                    <a:pt x="340" y="266"/>
                    <a:pt x="340" y="266"/>
                  </a:cubicBezTo>
                  <a:cubicBezTo>
                    <a:pt x="339" y="265"/>
                    <a:pt x="339" y="265"/>
                    <a:pt x="339" y="265"/>
                  </a:cubicBezTo>
                  <a:cubicBezTo>
                    <a:pt x="339" y="265"/>
                    <a:pt x="339" y="265"/>
                    <a:pt x="339" y="265"/>
                  </a:cubicBezTo>
                  <a:cubicBezTo>
                    <a:pt x="338" y="263"/>
                    <a:pt x="338" y="263"/>
                    <a:pt x="338" y="263"/>
                  </a:cubicBezTo>
                  <a:cubicBezTo>
                    <a:pt x="337" y="263"/>
                    <a:pt x="337" y="263"/>
                    <a:pt x="337" y="263"/>
                  </a:cubicBezTo>
                  <a:cubicBezTo>
                    <a:pt x="336" y="263"/>
                    <a:pt x="336" y="263"/>
                    <a:pt x="336" y="263"/>
                  </a:cubicBezTo>
                  <a:cubicBezTo>
                    <a:pt x="336" y="264"/>
                    <a:pt x="336" y="264"/>
                    <a:pt x="336" y="264"/>
                  </a:cubicBezTo>
                  <a:cubicBezTo>
                    <a:pt x="336" y="265"/>
                    <a:pt x="336" y="265"/>
                    <a:pt x="336" y="265"/>
                  </a:cubicBezTo>
                  <a:close/>
                  <a:moveTo>
                    <a:pt x="340" y="277"/>
                  </a:moveTo>
                  <a:cubicBezTo>
                    <a:pt x="341" y="276"/>
                    <a:pt x="341" y="276"/>
                    <a:pt x="341" y="276"/>
                  </a:cubicBezTo>
                  <a:cubicBezTo>
                    <a:pt x="341" y="275"/>
                    <a:pt x="341" y="275"/>
                    <a:pt x="341" y="275"/>
                  </a:cubicBezTo>
                  <a:cubicBezTo>
                    <a:pt x="345" y="275"/>
                    <a:pt x="345" y="275"/>
                    <a:pt x="345" y="275"/>
                  </a:cubicBezTo>
                  <a:cubicBezTo>
                    <a:pt x="347" y="274"/>
                    <a:pt x="347" y="274"/>
                    <a:pt x="347" y="274"/>
                  </a:cubicBezTo>
                  <a:cubicBezTo>
                    <a:pt x="348" y="274"/>
                    <a:pt x="348" y="274"/>
                    <a:pt x="348" y="274"/>
                  </a:cubicBezTo>
                  <a:cubicBezTo>
                    <a:pt x="347" y="275"/>
                    <a:pt x="347" y="275"/>
                    <a:pt x="347" y="275"/>
                  </a:cubicBezTo>
                  <a:cubicBezTo>
                    <a:pt x="347" y="275"/>
                    <a:pt x="347" y="275"/>
                    <a:pt x="347" y="275"/>
                  </a:cubicBezTo>
                  <a:cubicBezTo>
                    <a:pt x="347" y="276"/>
                    <a:pt x="347" y="276"/>
                    <a:pt x="347" y="276"/>
                  </a:cubicBezTo>
                  <a:cubicBezTo>
                    <a:pt x="347" y="276"/>
                    <a:pt x="347" y="276"/>
                    <a:pt x="347" y="276"/>
                  </a:cubicBezTo>
                  <a:cubicBezTo>
                    <a:pt x="346" y="276"/>
                    <a:pt x="346" y="276"/>
                    <a:pt x="346" y="276"/>
                  </a:cubicBezTo>
                  <a:cubicBezTo>
                    <a:pt x="344" y="276"/>
                    <a:pt x="344" y="276"/>
                    <a:pt x="344" y="276"/>
                  </a:cubicBezTo>
                  <a:cubicBezTo>
                    <a:pt x="343" y="276"/>
                    <a:pt x="343" y="276"/>
                    <a:pt x="343" y="276"/>
                  </a:cubicBezTo>
                  <a:cubicBezTo>
                    <a:pt x="341" y="277"/>
                    <a:pt x="341" y="277"/>
                    <a:pt x="341" y="277"/>
                  </a:cubicBezTo>
                  <a:cubicBezTo>
                    <a:pt x="340" y="277"/>
                    <a:pt x="340" y="277"/>
                    <a:pt x="340" y="277"/>
                  </a:cubicBezTo>
                  <a:close/>
                  <a:moveTo>
                    <a:pt x="364" y="294"/>
                  </a:moveTo>
                  <a:cubicBezTo>
                    <a:pt x="365" y="295"/>
                    <a:pt x="365" y="295"/>
                    <a:pt x="365" y="295"/>
                  </a:cubicBezTo>
                  <a:cubicBezTo>
                    <a:pt x="365" y="295"/>
                    <a:pt x="365" y="295"/>
                    <a:pt x="365" y="295"/>
                  </a:cubicBezTo>
                  <a:cubicBezTo>
                    <a:pt x="366" y="295"/>
                    <a:pt x="366" y="295"/>
                    <a:pt x="366" y="295"/>
                  </a:cubicBezTo>
                  <a:cubicBezTo>
                    <a:pt x="366" y="296"/>
                    <a:pt x="366" y="296"/>
                    <a:pt x="366" y="296"/>
                  </a:cubicBezTo>
                  <a:cubicBezTo>
                    <a:pt x="366" y="297"/>
                    <a:pt x="366" y="297"/>
                    <a:pt x="366" y="297"/>
                  </a:cubicBezTo>
                  <a:cubicBezTo>
                    <a:pt x="367" y="297"/>
                    <a:pt x="367" y="297"/>
                    <a:pt x="367" y="297"/>
                  </a:cubicBezTo>
                  <a:cubicBezTo>
                    <a:pt x="367" y="296"/>
                    <a:pt x="367" y="296"/>
                    <a:pt x="367" y="296"/>
                  </a:cubicBezTo>
                  <a:cubicBezTo>
                    <a:pt x="367" y="296"/>
                    <a:pt x="367" y="296"/>
                    <a:pt x="367" y="296"/>
                  </a:cubicBezTo>
                  <a:cubicBezTo>
                    <a:pt x="368" y="297"/>
                    <a:pt x="368" y="297"/>
                    <a:pt x="368" y="297"/>
                  </a:cubicBezTo>
                  <a:cubicBezTo>
                    <a:pt x="368" y="297"/>
                    <a:pt x="368" y="297"/>
                    <a:pt x="368" y="297"/>
                  </a:cubicBezTo>
                  <a:cubicBezTo>
                    <a:pt x="369" y="297"/>
                    <a:pt x="369" y="297"/>
                    <a:pt x="369" y="297"/>
                  </a:cubicBezTo>
                  <a:cubicBezTo>
                    <a:pt x="369" y="297"/>
                    <a:pt x="369" y="297"/>
                    <a:pt x="369" y="297"/>
                  </a:cubicBezTo>
                  <a:cubicBezTo>
                    <a:pt x="369" y="296"/>
                    <a:pt x="369" y="296"/>
                    <a:pt x="369" y="296"/>
                  </a:cubicBezTo>
                  <a:cubicBezTo>
                    <a:pt x="369" y="295"/>
                    <a:pt x="369" y="295"/>
                    <a:pt x="369" y="295"/>
                  </a:cubicBezTo>
                  <a:cubicBezTo>
                    <a:pt x="369" y="295"/>
                    <a:pt x="369" y="295"/>
                    <a:pt x="369" y="295"/>
                  </a:cubicBezTo>
                  <a:cubicBezTo>
                    <a:pt x="368" y="296"/>
                    <a:pt x="368" y="296"/>
                    <a:pt x="368" y="296"/>
                  </a:cubicBezTo>
                  <a:cubicBezTo>
                    <a:pt x="368" y="295"/>
                    <a:pt x="368" y="295"/>
                    <a:pt x="368" y="295"/>
                  </a:cubicBezTo>
                  <a:cubicBezTo>
                    <a:pt x="367" y="295"/>
                    <a:pt x="367" y="295"/>
                    <a:pt x="367" y="295"/>
                  </a:cubicBezTo>
                  <a:cubicBezTo>
                    <a:pt x="366" y="294"/>
                    <a:pt x="366" y="294"/>
                    <a:pt x="366" y="294"/>
                  </a:cubicBezTo>
                  <a:cubicBezTo>
                    <a:pt x="365" y="294"/>
                    <a:pt x="365" y="294"/>
                    <a:pt x="365" y="294"/>
                  </a:cubicBezTo>
                  <a:cubicBezTo>
                    <a:pt x="365" y="294"/>
                    <a:pt x="365" y="294"/>
                    <a:pt x="365" y="294"/>
                  </a:cubicBezTo>
                  <a:cubicBezTo>
                    <a:pt x="364" y="294"/>
                    <a:pt x="364" y="294"/>
                    <a:pt x="364" y="294"/>
                  </a:cubicBezTo>
                  <a:cubicBezTo>
                    <a:pt x="364" y="294"/>
                    <a:pt x="364" y="294"/>
                    <a:pt x="364" y="294"/>
                  </a:cubicBezTo>
                  <a:close/>
                  <a:moveTo>
                    <a:pt x="364" y="288"/>
                  </a:moveTo>
                  <a:cubicBezTo>
                    <a:pt x="363" y="287"/>
                    <a:pt x="363" y="287"/>
                    <a:pt x="363" y="287"/>
                  </a:cubicBezTo>
                  <a:cubicBezTo>
                    <a:pt x="363" y="286"/>
                    <a:pt x="363" y="286"/>
                    <a:pt x="363" y="286"/>
                  </a:cubicBezTo>
                  <a:cubicBezTo>
                    <a:pt x="362" y="286"/>
                    <a:pt x="362" y="286"/>
                    <a:pt x="362" y="286"/>
                  </a:cubicBezTo>
                  <a:cubicBezTo>
                    <a:pt x="362" y="286"/>
                    <a:pt x="362" y="286"/>
                    <a:pt x="362" y="286"/>
                  </a:cubicBezTo>
                  <a:cubicBezTo>
                    <a:pt x="362" y="285"/>
                    <a:pt x="362" y="285"/>
                    <a:pt x="362" y="285"/>
                  </a:cubicBezTo>
                  <a:cubicBezTo>
                    <a:pt x="362" y="284"/>
                    <a:pt x="362" y="284"/>
                    <a:pt x="362" y="284"/>
                  </a:cubicBezTo>
                  <a:cubicBezTo>
                    <a:pt x="362" y="284"/>
                    <a:pt x="362" y="284"/>
                    <a:pt x="362" y="284"/>
                  </a:cubicBezTo>
                  <a:cubicBezTo>
                    <a:pt x="361" y="285"/>
                    <a:pt x="361" y="285"/>
                    <a:pt x="361" y="285"/>
                  </a:cubicBezTo>
                  <a:cubicBezTo>
                    <a:pt x="361" y="285"/>
                    <a:pt x="361" y="285"/>
                    <a:pt x="361" y="285"/>
                  </a:cubicBezTo>
                  <a:cubicBezTo>
                    <a:pt x="360" y="284"/>
                    <a:pt x="360" y="284"/>
                    <a:pt x="360" y="284"/>
                  </a:cubicBezTo>
                  <a:cubicBezTo>
                    <a:pt x="361" y="283"/>
                    <a:pt x="361" y="283"/>
                    <a:pt x="361" y="283"/>
                  </a:cubicBezTo>
                  <a:cubicBezTo>
                    <a:pt x="362" y="283"/>
                    <a:pt x="362" y="283"/>
                    <a:pt x="362" y="283"/>
                  </a:cubicBezTo>
                  <a:cubicBezTo>
                    <a:pt x="361" y="282"/>
                    <a:pt x="361" y="282"/>
                    <a:pt x="361" y="282"/>
                  </a:cubicBezTo>
                  <a:cubicBezTo>
                    <a:pt x="361" y="281"/>
                    <a:pt x="361" y="281"/>
                    <a:pt x="361" y="281"/>
                  </a:cubicBezTo>
                  <a:cubicBezTo>
                    <a:pt x="361" y="281"/>
                    <a:pt x="361" y="281"/>
                    <a:pt x="361" y="281"/>
                  </a:cubicBezTo>
                  <a:cubicBezTo>
                    <a:pt x="362" y="280"/>
                    <a:pt x="362" y="280"/>
                    <a:pt x="362" y="280"/>
                  </a:cubicBezTo>
                  <a:cubicBezTo>
                    <a:pt x="363" y="280"/>
                    <a:pt x="363" y="280"/>
                    <a:pt x="363" y="280"/>
                  </a:cubicBezTo>
                  <a:cubicBezTo>
                    <a:pt x="364" y="281"/>
                    <a:pt x="364" y="281"/>
                    <a:pt x="364" y="281"/>
                  </a:cubicBezTo>
                  <a:cubicBezTo>
                    <a:pt x="364" y="282"/>
                    <a:pt x="364" y="282"/>
                    <a:pt x="364" y="282"/>
                  </a:cubicBezTo>
                  <a:cubicBezTo>
                    <a:pt x="364" y="283"/>
                    <a:pt x="364" y="283"/>
                    <a:pt x="364" y="283"/>
                  </a:cubicBezTo>
                  <a:cubicBezTo>
                    <a:pt x="364" y="283"/>
                    <a:pt x="364" y="283"/>
                    <a:pt x="364" y="283"/>
                  </a:cubicBezTo>
                  <a:cubicBezTo>
                    <a:pt x="364" y="283"/>
                    <a:pt x="364" y="283"/>
                    <a:pt x="364" y="283"/>
                  </a:cubicBezTo>
                  <a:cubicBezTo>
                    <a:pt x="365" y="284"/>
                    <a:pt x="365" y="284"/>
                    <a:pt x="365" y="284"/>
                  </a:cubicBezTo>
                  <a:cubicBezTo>
                    <a:pt x="365" y="284"/>
                    <a:pt x="365" y="284"/>
                    <a:pt x="365" y="284"/>
                  </a:cubicBezTo>
                  <a:cubicBezTo>
                    <a:pt x="365" y="284"/>
                    <a:pt x="365" y="284"/>
                    <a:pt x="365" y="284"/>
                  </a:cubicBezTo>
                  <a:cubicBezTo>
                    <a:pt x="365" y="283"/>
                    <a:pt x="365" y="283"/>
                    <a:pt x="365" y="283"/>
                  </a:cubicBezTo>
                  <a:cubicBezTo>
                    <a:pt x="365" y="283"/>
                    <a:pt x="365" y="283"/>
                    <a:pt x="365" y="283"/>
                  </a:cubicBezTo>
                  <a:cubicBezTo>
                    <a:pt x="366" y="283"/>
                    <a:pt x="366" y="283"/>
                    <a:pt x="366" y="283"/>
                  </a:cubicBezTo>
                  <a:cubicBezTo>
                    <a:pt x="367" y="283"/>
                    <a:pt x="367" y="283"/>
                    <a:pt x="367" y="283"/>
                  </a:cubicBezTo>
                  <a:cubicBezTo>
                    <a:pt x="366" y="282"/>
                    <a:pt x="366" y="282"/>
                    <a:pt x="366" y="282"/>
                  </a:cubicBezTo>
                  <a:cubicBezTo>
                    <a:pt x="365" y="281"/>
                    <a:pt x="365" y="281"/>
                    <a:pt x="365" y="281"/>
                  </a:cubicBezTo>
                  <a:cubicBezTo>
                    <a:pt x="365" y="281"/>
                    <a:pt x="365" y="281"/>
                    <a:pt x="365" y="281"/>
                  </a:cubicBezTo>
                  <a:cubicBezTo>
                    <a:pt x="365" y="280"/>
                    <a:pt x="365" y="280"/>
                    <a:pt x="365" y="280"/>
                  </a:cubicBezTo>
                  <a:cubicBezTo>
                    <a:pt x="363" y="279"/>
                    <a:pt x="363" y="279"/>
                    <a:pt x="363" y="279"/>
                  </a:cubicBezTo>
                  <a:cubicBezTo>
                    <a:pt x="361" y="279"/>
                    <a:pt x="361" y="279"/>
                    <a:pt x="361" y="279"/>
                  </a:cubicBezTo>
                  <a:cubicBezTo>
                    <a:pt x="361" y="279"/>
                    <a:pt x="361" y="279"/>
                    <a:pt x="361" y="279"/>
                  </a:cubicBezTo>
                  <a:cubicBezTo>
                    <a:pt x="360" y="280"/>
                    <a:pt x="360" y="280"/>
                    <a:pt x="360" y="280"/>
                  </a:cubicBezTo>
                  <a:cubicBezTo>
                    <a:pt x="359" y="280"/>
                    <a:pt x="359" y="280"/>
                    <a:pt x="359" y="280"/>
                  </a:cubicBezTo>
                  <a:cubicBezTo>
                    <a:pt x="359" y="280"/>
                    <a:pt x="359" y="280"/>
                    <a:pt x="359" y="280"/>
                  </a:cubicBezTo>
                  <a:cubicBezTo>
                    <a:pt x="359" y="281"/>
                    <a:pt x="359" y="281"/>
                    <a:pt x="359" y="281"/>
                  </a:cubicBezTo>
                  <a:cubicBezTo>
                    <a:pt x="359" y="282"/>
                    <a:pt x="359" y="282"/>
                    <a:pt x="359" y="282"/>
                  </a:cubicBezTo>
                  <a:cubicBezTo>
                    <a:pt x="358" y="283"/>
                    <a:pt x="358" y="283"/>
                    <a:pt x="358" y="283"/>
                  </a:cubicBezTo>
                  <a:cubicBezTo>
                    <a:pt x="358" y="283"/>
                    <a:pt x="358" y="283"/>
                    <a:pt x="358" y="283"/>
                  </a:cubicBezTo>
                  <a:cubicBezTo>
                    <a:pt x="358" y="283"/>
                    <a:pt x="358" y="283"/>
                    <a:pt x="358" y="283"/>
                  </a:cubicBezTo>
                  <a:cubicBezTo>
                    <a:pt x="358" y="284"/>
                    <a:pt x="358" y="284"/>
                    <a:pt x="358" y="284"/>
                  </a:cubicBezTo>
                  <a:cubicBezTo>
                    <a:pt x="357" y="285"/>
                    <a:pt x="357" y="285"/>
                    <a:pt x="357" y="285"/>
                  </a:cubicBezTo>
                  <a:cubicBezTo>
                    <a:pt x="358" y="286"/>
                    <a:pt x="358" y="286"/>
                    <a:pt x="358" y="286"/>
                  </a:cubicBezTo>
                  <a:cubicBezTo>
                    <a:pt x="358" y="286"/>
                    <a:pt x="358" y="286"/>
                    <a:pt x="358" y="286"/>
                  </a:cubicBezTo>
                  <a:cubicBezTo>
                    <a:pt x="358" y="286"/>
                    <a:pt x="358" y="286"/>
                    <a:pt x="358" y="286"/>
                  </a:cubicBezTo>
                  <a:cubicBezTo>
                    <a:pt x="359" y="287"/>
                    <a:pt x="359" y="287"/>
                    <a:pt x="359" y="287"/>
                  </a:cubicBezTo>
                  <a:cubicBezTo>
                    <a:pt x="360" y="288"/>
                    <a:pt x="360" y="288"/>
                    <a:pt x="360" y="288"/>
                  </a:cubicBezTo>
                  <a:cubicBezTo>
                    <a:pt x="360" y="288"/>
                    <a:pt x="360" y="288"/>
                    <a:pt x="360" y="288"/>
                  </a:cubicBezTo>
                  <a:cubicBezTo>
                    <a:pt x="360" y="288"/>
                    <a:pt x="360" y="288"/>
                    <a:pt x="360" y="288"/>
                  </a:cubicBezTo>
                  <a:cubicBezTo>
                    <a:pt x="361" y="288"/>
                    <a:pt x="361" y="288"/>
                    <a:pt x="361" y="288"/>
                  </a:cubicBezTo>
                  <a:cubicBezTo>
                    <a:pt x="361" y="288"/>
                    <a:pt x="361" y="288"/>
                    <a:pt x="361" y="288"/>
                  </a:cubicBezTo>
                  <a:cubicBezTo>
                    <a:pt x="362" y="287"/>
                    <a:pt x="362" y="287"/>
                    <a:pt x="362" y="287"/>
                  </a:cubicBezTo>
                  <a:cubicBezTo>
                    <a:pt x="363" y="287"/>
                    <a:pt x="363" y="287"/>
                    <a:pt x="363" y="287"/>
                  </a:cubicBezTo>
                  <a:cubicBezTo>
                    <a:pt x="363" y="288"/>
                    <a:pt x="363" y="288"/>
                    <a:pt x="363" y="288"/>
                  </a:cubicBezTo>
                  <a:cubicBezTo>
                    <a:pt x="363" y="288"/>
                    <a:pt x="363" y="288"/>
                    <a:pt x="363" y="288"/>
                  </a:cubicBezTo>
                  <a:cubicBezTo>
                    <a:pt x="363" y="288"/>
                    <a:pt x="363" y="288"/>
                    <a:pt x="363" y="288"/>
                  </a:cubicBezTo>
                  <a:cubicBezTo>
                    <a:pt x="364" y="288"/>
                    <a:pt x="364" y="288"/>
                    <a:pt x="364" y="288"/>
                  </a:cubicBezTo>
                  <a:cubicBezTo>
                    <a:pt x="364" y="289"/>
                    <a:pt x="364" y="289"/>
                    <a:pt x="364" y="289"/>
                  </a:cubicBezTo>
                  <a:cubicBezTo>
                    <a:pt x="364" y="288"/>
                    <a:pt x="364" y="288"/>
                    <a:pt x="364" y="288"/>
                  </a:cubicBezTo>
                  <a:close/>
                  <a:moveTo>
                    <a:pt x="389" y="307"/>
                  </a:moveTo>
                  <a:cubicBezTo>
                    <a:pt x="389" y="307"/>
                    <a:pt x="389" y="307"/>
                    <a:pt x="389" y="307"/>
                  </a:cubicBezTo>
                  <a:cubicBezTo>
                    <a:pt x="389" y="306"/>
                    <a:pt x="389" y="306"/>
                    <a:pt x="389" y="306"/>
                  </a:cubicBezTo>
                  <a:cubicBezTo>
                    <a:pt x="389" y="305"/>
                    <a:pt x="389" y="305"/>
                    <a:pt x="389" y="305"/>
                  </a:cubicBezTo>
                  <a:cubicBezTo>
                    <a:pt x="389" y="305"/>
                    <a:pt x="389" y="305"/>
                    <a:pt x="389" y="305"/>
                  </a:cubicBezTo>
                  <a:cubicBezTo>
                    <a:pt x="389" y="304"/>
                    <a:pt x="389" y="304"/>
                    <a:pt x="389" y="304"/>
                  </a:cubicBezTo>
                  <a:cubicBezTo>
                    <a:pt x="389" y="303"/>
                    <a:pt x="389" y="303"/>
                    <a:pt x="389" y="303"/>
                  </a:cubicBezTo>
                  <a:cubicBezTo>
                    <a:pt x="389" y="304"/>
                    <a:pt x="389" y="304"/>
                    <a:pt x="389" y="304"/>
                  </a:cubicBezTo>
                  <a:cubicBezTo>
                    <a:pt x="389" y="304"/>
                    <a:pt x="389" y="304"/>
                    <a:pt x="389" y="304"/>
                  </a:cubicBezTo>
                  <a:cubicBezTo>
                    <a:pt x="390" y="305"/>
                    <a:pt x="390" y="305"/>
                    <a:pt x="390" y="305"/>
                  </a:cubicBezTo>
                  <a:cubicBezTo>
                    <a:pt x="390" y="306"/>
                    <a:pt x="390" y="306"/>
                    <a:pt x="390" y="306"/>
                  </a:cubicBezTo>
                  <a:cubicBezTo>
                    <a:pt x="390" y="306"/>
                    <a:pt x="390" y="306"/>
                    <a:pt x="390" y="306"/>
                  </a:cubicBezTo>
                  <a:cubicBezTo>
                    <a:pt x="390" y="307"/>
                    <a:pt x="390" y="307"/>
                    <a:pt x="390" y="307"/>
                  </a:cubicBezTo>
                  <a:cubicBezTo>
                    <a:pt x="390" y="307"/>
                    <a:pt x="390" y="307"/>
                    <a:pt x="390" y="307"/>
                  </a:cubicBezTo>
                  <a:cubicBezTo>
                    <a:pt x="389" y="307"/>
                    <a:pt x="389" y="307"/>
                    <a:pt x="389" y="307"/>
                  </a:cubicBezTo>
                  <a:close/>
                  <a:moveTo>
                    <a:pt x="382" y="302"/>
                  </a:moveTo>
                  <a:cubicBezTo>
                    <a:pt x="383" y="303"/>
                    <a:pt x="383" y="303"/>
                    <a:pt x="383" y="303"/>
                  </a:cubicBezTo>
                  <a:cubicBezTo>
                    <a:pt x="384" y="302"/>
                    <a:pt x="384" y="302"/>
                    <a:pt x="384" y="302"/>
                  </a:cubicBezTo>
                  <a:cubicBezTo>
                    <a:pt x="384" y="302"/>
                    <a:pt x="384" y="302"/>
                    <a:pt x="384" y="302"/>
                  </a:cubicBezTo>
                  <a:cubicBezTo>
                    <a:pt x="384" y="302"/>
                    <a:pt x="384" y="302"/>
                    <a:pt x="384" y="302"/>
                  </a:cubicBezTo>
                  <a:cubicBezTo>
                    <a:pt x="384" y="302"/>
                    <a:pt x="384" y="302"/>
                    <a:pt x="384" y="302"/>
                  </a:cubicBezTo>
                  <a:cubicBezTo>
                    <a:pt x="385" y="303"/>
                    <a:pt x="385" y="303"/>
                    <a:pt x="385" y="303"/>
                  </a:cubicBezTo>
                  <a:cubicBezTo>
                    <a:pt x="385" y="303"/>
                    <a:pt x="385" y="303"/>
                    <a:pt x="385" y="303"/>
                  </a:cubicBezTo>
                  <a:cubicBezTo>
                    <a:pt x="386" y="304"/>
                    <a:pt x="386" y="304"/>
                    <a:pt x="386" y="304"/>
                  </a:cubicBezTo>
                  <a:cubicBezTo>
                    <a:pt x="387" y="304"/>
                    <a:pt x="387" y="304"/>
                    <a:pt x="387" y="304"/>
                  </a:cubicBezTo>
                  <a:cubicBezTo>
                    <a:pt x="388" y="303"/>
                    <a:pt x="388" y="303"/>
                    <a:pt x="388" y="303"/>
                  </a:cubicBezTo>
                  <a:cubicBezTo>
                    <a:pt x="387" y="302"/>
                    <a:pt x="387" y="302"/>
                    <a:pt x="387" y="302"/>
                  </a:cubicBezTo>
                  <a:cubicBezTo>
                    <a:pt x="387" y="302"/>
                    <a:pt x="387" y="302"/>
                    <a:pt x="387" y="302"/>
                  </a:cubicBezTo>
                  <a:cubicBezTo>
                    <a:pt x="387" y="302"/>
                    <a:pt x="387" y="302"/>
                    <a:pt x="387" y="302"/>
                  </a:cubicBezTo>
                  <a:cubicBezTo>
                    <a:pt x="387" y="302"/>
                    <a:pt x="387" y="302"/>
                    <a:pt x="387" y="302"/>
                  </a:cubicBezTo>
                  <a:cubicBezTo>
                    <a:pt x="387" y="301"/>
                    <a:pt x="387" y="301"/>
                    <a:pt x="387" y="301"/>
                  </a:cubicBezTo>
                  <a:cubicBezTo>
                    <a:pt x="387" y="301"/>
                    <a:pt x="387" y="301"/>
                    <a:pt x="387" y="301"/>
                  </a:cubicBezTo>
                  <a:cubicBezTo>
                    <a:pt x="387" y="300"/>
                    <a:pt x="387" y="300"/>
                    <a:pt x="387" y="300"/>
                  </a:cubicBezTo>
                  <a:cubicBezTo>
                    <a:pt x="386" y="300"/>
                    <a:pt x="386" y="300"/>
                    <a:pt x="386" y="300"/>
                  </a:cubicBezTo>
                  <a:cubicBezTo>
                    <a:pt x="386" y="299"/>
                    <a:pt x="386" y="299"/>
                    <a:pt x="386" y="299"/>
                  </a:cubicBezTo>
                  <a:cubicBezTo>
                    <a:pt x="386" y="299"/>
                    <a:pt x="386" y="299"/>
                    <a:pt x="386" y="299"/>
                  </a:cubicBezTo>
                  <a:cubicBezTo>
                    <a:pt x="386" y="298"/>
                    <a:pt x="386" y="298"/>
                    <a:pt x="386" y="298"/>
                  </a:cubicBezTo>
                  <a:cubicBezTo>
                    <a:pt x="386" y="297"/>
                    <a:pt x="386" y="297"/>
                    <a:pt x="386" y="297"/>
                  </a:cubicBezTo>
                  <a:cubicBezTo>
                    <a:pt x="386" y="296"/>
                    <a:pt x="386" y="296"/>
                    <a:pt x="386" y="296"/>
                  </a:cubicBezTo>
                  <a:cubicBezTo>
                    <a:pt x="386" y="295"/>
                    <a:pt x="386" y="295"/>
                    <a:pt x="386" y="295"/>
                  </a:cubicBezTo>
                  <a:cubicBezTo>
                    <a:pt x="386" y="294"/>
                    <a:pt x="386" y="294"/>
                    <a:pt x="386" y="294"/>
                  </a:cubicBezTo>
                  <a:cubicBezTo>
                    <a:pt x="385" y="294"/>
                    <a:pt x="385" y="294"/>
                    <a:pt x="385" y="294"/>
                  </a:cubicBezTo>
                  <a:cubicBezTo>
                    <a:pt x="384" y="294"/>
                    <a:pt x="384" y="294"/>
                    <a:pt x="384" y="294"/>
                  </a:cubicBezTo>
                  <a:cubicBezTo>
                    <a:pt x="384" y="293"/>
                    <a:pt x="384" y="293"/>
                    <a:pt x="384" y="293"/>
                  </a:cubicBezTo>
                  <a:cubicBezTo>
                    <a:pt x="385" y="293"/>
                    <a:pt x="385" y="293"/>
                    <a:pt x="385" y="293"/>
                  </a:cubicBezTo>
                  <a:cubicBezTo>
                    <a:pt x="384" y="293"/>
                    <a:pt x="384" y="293"/>
                    <a:pt x="384" y="293"/>
                  </a:cubicBezTo>
                  <a:cubicBezTo>
                    <a:pt x="384" y="292"/>
                    <a:pt x="384" y="292"/>
                    <a:pt x="384" y="292"/>
                  </a:cubicBezTo>
                  <a:cubicBezTo>
                    <a:pt x="384" y="292"/>
                    <a:pt x="384" y="292"/>
                    <a:pt x="384" y="292"/>
                  </a:cubicBezTo>
                  <a:cubicBezTo>
                    <a:pt x="384" y="291"/>
                    <a:pt x="384" y="291"/>
                    <a:pt x="384" y="291"/>
                  </a:cubicBezTo>
                  <a:cubicBezTo>
                    <a:pt x="384" y="291"/>
                    <a:pt x="384" y="291"/>
                    <a:pt x="384" y="291"/>
                  </a:cubicBezTo>
                  <a:cubicBezTo>
                    <a:pt x="385" y="291"/>
                    <a:pt x="385" y="291"/>
                    <a:pt x="385" y="291"/>
                  </a:cubicBezTo>
                  <a:cubicBezTo>
                    <a:pt x="386" y="291"/>
                    <a:pt x="386" y="291"/>
                    <a:pt x="386" y="291"/>
                  </a:cubicBezTo>
                  <a:cubicBezTo>
                    <a:pt x="386" y="292"/>
                    <a:pt x="386" y="292"/>
                    <a:pt x="386" y="292"/>
                  </a:cubicBezTo>
                  <a:cubicBezTo>
                    <a:pt x="387" y="293"/>
                    <a:pt x="387" y="293"/>
                    <a:pt x="387" y="293"/>
                  </a:cubicBezTo>
                  <a:cubicBezTo>
                    <a:pt x="388" y="293"/>
                    <a:pt x="388" y="293"/>
                    <a:pt x="388" y="293"/>
                  </a:cubicBezTo>
                  <a:cubicBezTo>
                    <a:pt x="388" y="293"/>
                    <a:pt x="388" y="293"/>
                    <a:pt x="388" y="293"/>
                  </a:cubicBezTo>
                  <a:cubicBezTo>
                    <a:pt x="388" y="292"/>
                    <a:pt x="388" y="292"/>
                    <a:pt x="388" y="292"/>
                  </a:cubicBezTo>
                  <a:cubicBezTo>
                    <a:pt x="387" y="291"/>
                    <a:pt x="387" y="291"/>
                    <a:pt x="387" y="291"/>
                  </a:cubicBezTo>
                  <a:cubicBezTo>
                    <a:pt x="386" y="291"/>
                    <a:pt x="386" y="291"/>
                    <a:pt x="386" y="291"/>
                  </a:cubicBezTo>
                  <a:cubicBezTo>
                    <a:pt x="387" y="290"/>
                    <a:pt x="387" y="290"/>
                    <a:pt x="387" y="290"/>
                  </a:cubicBezTo>
                  <a:cubicBezTo>
                    <a:pt x="387" y="290"/>
                    <a:pt x="387" y="290"/>
                    <a:pt x="387" y="290"/>
                  </a:cubicBezTo>
                  <a:cubicBezTo>
                    <a:pt x="388" y="290"/>
                    <a:pt x="388" y="290"/>
                    <a:pt x="388" y="290"/>
                  </a:cubicBezTo>
                  <a:cubicBezTo>
                    <a:pt x="389" y="289"/>
                    <a:pt x="389" y="289"/>
                    <a:pt x="389" y="289"/>
                  </a:cubicBezTo>
                  <a:cubicBezTo>
                    <a:pt x="389" y="290"/>
                    <a:pt x="389" y="290"/>
                    <a:pt x="389" y="290"/>
                  </a:cubicBezTo>
                  <a:cubicBezTo>
                    <a:pt x="389" y="290"/>
                    <a:pt x="389" y="290"/>
                    <a:pt x="389" y="290"/>
                  </a:cubicBezTo>
                  <a:cubicBezTo>
                    <a:pt x="390" y="290"/>
                    <a:pt x="390" y="290"/>
                    <a:pt x="390" y="290"/>
                  </a:cubicBezTo>
                  <a:cubicBezTo>
                    <a:pt x="390" y="290"/>
                    <a:pt x="390" y="290"/>
                    <a:pt x="390" y="290"/>
                  </a:cubicBezTo>
                  <a:cubicBezTo>
                    <a:pt x="391" y="290"/>
                    <a:pt x="391" y="290"/>
                    <a:pt x="391" y="290"/>
                  </a:cubicBezTo>
                  <a:cubicBezTo>
                    <a:pt x="391" y="290"/>
                    <a:pt x="391" y="290"/>
                    <a:pt x="391" y="290"/>
                  </a:cubicBezTo>
                  <a:cubicBezTo>
                    <a:pt x="391" y="291"/>
                    <a:pt x="391" y="291"/>
                    <a:pt x="391" y="291"/>
                  </a:cubicBezTo>
                  <a:cubicBezTo>
                    <a:pt x="392" y="291"/>
                    <a:pt x="392" y="291"/>
                    <a:pt x="392" y="291"/>
                  </a:cubicBezTo>
                  <a:cubicBezTo>
                    <a:pt x="393" y="291"/>
                    <a:pt x="393" y="291"/>
                    <a:pt x="393" y="291"/>
                  </a:cubicBezTo>
                  <a:cubicBezTo>
                    <a:pt x="393" y="291"/>
                    <a:pt x="393" y="291"/>
                    <a:pt x="393" y="291"/>
                  </a:cubicBezTo>
                  <a:cubicBezTo>
                    <a:pt x="393" y="291"/>
                    <a:pt x="393" y="291"/>
                    <a:pt x="393" y="291"/>
                  </a:cubicBezTo>
                  <a:cubicBezTo>
                    <a:pt x="394" y="291"/>
                    <a:pt x="394" y="291"/>
                    <a:pt x="394" y="291"/>
                  </a:cubicBezTo>
                  <a:cubicBezTo>
                    <a:pt x="395" y="291"/>
                    <a:pt x="395" y="291"/>
                    <a:pt x="395" y="291"/>
                  </a:cubicBezTo>
                  <a:cubicBezTo>
                    <a:pt x="395" y="291"/>
                    <a:pt x="395" y="291"/>
                    <a:pt x="395" y="291"/>
                  </a:cubicBezTo>
                  <a:cubicBezTo>
                    <a:pt x="396" y="291"/>
                    <a:pt x="396" y="291"/>
                    <a:pt x="396" y="291"/>
                  </a:cubicBezTo>
                  <a:cubicBezTo>
                    <a:pt x="395" y="291"/>
                    <a:pt x="395" y="291"/>
                    <a:pt x="395" y="291"/>
                  </a:cubicBezTo>
                  <a:cubicBezTo>
                    <a:pt x="395" y="290"/>
                    <a:pt x="395" y="290"/>
                    <a:pt x="395" y="290"/>
                  </a:cubicBezTo>
                  <a:cubicBezTo>
                    <a:pt x="396" y="290"/>
                    <a:pt x="396" y="290"/>
                    <a:pt x="396" y="290"/>
                  </a:cubicBezTo>
                  <a:cubicBezTo>
                    <a:pt x="397" y="290"/>
                    <a:pt x="397" y="290"/>
                    <a:pt x="397" y="290"/>
                  </a:cubicBezTo>
                  <a:cubicBezTo>
                    <a:pt x="397" y="290"/>
                    <a:pt x="397" y="290"/>
                    <a:pt x="397" y="290"/>
                  </a:cubicBezTo>
                  <a:cubicBezTo>
                    <a:pt x="397" y="289"/>
                    <a:pt x="397" y="289"/>
                    <a:pt x="397" y="289"/>
                  </a:cubicBezTo>
                  <a:cubicBezTo>
                    <a:pt x="397" y="289"/>
                    <a:pt x="397" y="289"/>
                    <a:pt x="397" y="289"/>
                  </a:cubicBezTo>
                  <a:cubicBezTo>
                    <a:pt x="396" y="288"/>
                    <a:pt x="396" y="288"/>
                    <a:pt x="396" y="288"/>
                  </a:cubicBezTo>
                  <a:cubicBezTo>
                    <a:pt x="397" y="288"/>
                    <a:pt x="397" y="288"/>
                    <a:pt x="397" y="288"/>
                  </a:cubicBezTo>
                  <a:cubicBezTo>
                    <a:pt x="397" y="288"/>
                    <a:pt x="397" y="288"/>
                    <a:pt x="397" y="288"/>
                  </a:cubicBezTo>
                  <a:cubicBezTo>
                    <a:pt x="396" y="287"/>
                    <a:pt x="396" y="287"/>
                    <a:pt x="396" y="287"/>
                  </a:cubicBezTo>
                  <a:cubicBezTo>
                    <a:pt x="397" y="287"/>
                    <a:pt x="397" y="287"/>
                    <a:pt x="397" y="287"/>
                  </a:cubicBezTo>
                  <a:cubicBezTo>
                    <a:pt x="396" y="287"/>
                    <a:pt x="396" y="287"/>
                    <a:pt x="396" y="287"/>
                  </a:cubicBezTo>
                  <a:cubicBezTo>
                    <a:pt x="395" y="287"/>
                    <a:pt x="395" y="287"/>
                    <a:pt x="395" y="287"/>
                  </a:cubicBezTo>
                  <a:cubicBezTo>
                    <a:pt x="394" y="287"/>
                    <a:pt x="394" y="287"/>
                    <a:pt x="394" y="287"/>
                  </a:cubicBezTo>
                  <a:cubicBezTo>
                    <a:pt x="394" y="287"/>
                    <a:pt x="394" y="287"/>
                    <a:pt x="394" y="287"/>
                  </a:cubicBezTo>
                  <a:cubicBezTo>
                    <a:pt x="393" y="288"/>
                    <a:pt x="393" y="288"/>
                    <a:pt x="393" y="288"/>
                  </a:cubicBezTo>
                  <a:cubicBezTo>
                    <a:pt x="393" y="287"/>
                    <a:pt x="393" y="287"/>
                    <a:pt x="393" y="287"/>
                  </a:cubicBezTo>
                  <a:cubicBezTo>
                    <a:pt x="392" y="287"/>
                    <a:pt x="392" y="287"/>
                    <a:pt x="392" y="287"/>
                  </a:cubicBezTo>
                  <a:cubicBezTo>
                    <a:pt x="392" y="286"/>
                    <a:pt x="392" y="286"/>
                    <a:pt x="392" y="286"/>
                  </a:cubicBezTo>
                  <a:cubicBezTo>
                    <a:pt x="392" y="285"/>
                    <a:pt x="392" y="285"/>
                    <a:pt x="392" y="285"/>
                  </a:cubicBezTo>
                  <a:cubicBezTo>
                    <a:pt x="391" y="285"/>
                    <a:pt x="391" y="285"/>
                    <a:pt x="391" y="285"/>
                  </a:cubicBezTo>
                  <a:cubicBezTo>
                    <a:pt x="391" y="284"/>
                    <a:pt x="391" y="284"/>
                    <a:pt x="391" y="284"/>
                  </a:cubicBezTo>
                  <a:cubicBezTo>
                    <a:pt x="391" y="283"/>
                    <a:pt x="391" y="283"/>
                    <a:pt x="391" y="283"/>
                  </a:cubicBezTo>
                  <a:cubicBezTo>
                    <a:pt x="391" y="283"/>
                    <a:pt x="391" y="283"/>
                    <a:pt x="391" y="283"/>
                  </a:cubicBezTo>
                  <a:cubicBezTo>
                    <a:pt x="391" y="283"/>
                    <a:pt x="391" y="283"/>
                    <a:pt x="391" y="283"/>
                  </a:cubicBezTo>
                  <a:cubicBezTo>
                    <a:pt x="391" y="283"/>
                    <a:pt x="391" y="283"/>
                    <a:pt x="391" y="283"/>
                  </a:cubicBezTo>
                  <a:cubicBezTo>
                    <a:pt x="391" y="284"/>
                    <a:pt x="391" y="284"/>
                    <a:pt x="391" y="284"/>
                  </a:cubicBezTo>
                  <a:cubicBezTo>
                    <a:pt x="390" y="285"/>
                    <a:pt x="390" y="285"/>
                    <a:pt x="390" y="285"/>
                  </a:cubicBezTo>
                  <a:cubicBezTo>
                    <a:pt x="390" y="286"/>
                    <a:pt x="390" y="286"/>
                    <a:pt x="390" y="286"/>
                  </a:cubicBezTo>
                  <a:cubicBezTo>
                    <a:pt x="390" y="287"/>
                    <a:pt x="390" y="287"/>
                    <a:pt x="390" y="287"/>
                  </a:cubicBezTo>
                  <a:cubicBezTo>
                    <a:pt x="391" y="288"/>
                    <a:pt x="391" y="288"/>
                    <a:pt x="391" y="288"/>
                  </a:cubicBezTo>
                  <a:cubicBezTo>
                    <a:pt x="389" y="287"/>
                    <a:pt x="389" y="287"/>
                    <a:pt x="389" y="287"/>
                  </a:cubicBezTo>
                  <a:cubicBezTo>
                    <a:pt x="389" y="286"/>
                    <a:pt x="389" y="286"/>
                    <a:pt x="389" y="286"/>
                  </a:cubicBezTo>
                  <a:cubicBezTo>
                    <a:pt x="388" y="286"/>
                    <a:pt x="388" y="286"/>
                    <a:pt x="388" y="286"/>
                  </a:cubicBezTo>
                  <a:cubicBezTo>
                    <a:pt x="387" y="287"/>
                    <a:pt x="387" y="287"/>
                    <a:pt x="387" y="287"/>
                  </a:cubicBezTo>
                  <a:cubicBezTo>
                    <a:pt x="387" y="288"/>
                    <a:pt x="387" y="288"/>
                    <a:pt x="387" y="288"/>
                  </a:cubicBezTo>
                  <a:cubicBezTo>
                    <a:pt x="387" y="287"/>
                    <a:pt x="387" y="287"/>
                    <a:pt x="387" y="287"/>
                  </a:cubicBezTo>
                  <a:cubicBezTo>
                    <a:pt x="387" y="288"/>
                    <a:pt x="387" y="288"/>
                    <a:pt x="387" y="288"/>
                  </a:cubicBezTo>
                  <a:cubicBezTo>
                    <a:pt x="387" y="288"/>
                    <a:pt x="387" y="288"/>
                    <a:pt x="387" y="288"/>
                  </a:cubicBezTo>
                  <a:cubicBezTo>
                    <a:pt x="385" y="287"/>
                    <a:pt x="385" y="287"/>
                    <a:pt x="385" y="287"/>
                  </a:cubicBezTo>
                  <a:cubicBezTo>
                    <a:pt x="385" y="287"/>
                    <a:pt x="385" y="287"/>
                    <a:pt x="385" y="287"/>
                  </a:cubicBezTo>
                  <a:cubicBezTo>
                    <a:pt x="385" y="286"/>
                    <a:pt x="385" y="286"/>
                    <a:pt x="385" y="286"/>
                  </a:cubicBezTo>
                  <a:cubicBezTo>
                    <a:pt x="384" y="286"/>
                    <a:pt x="384" y="286"/>
                    <a:pt x="384" y="286"/>
                  </a:cubicBezTo>
                  <a:cubicBezTo>
                    <a:pt x="384" y="287"/>
                    <a:pt x="384" y="287"/>
                    <a:pt x="384" y="287"/>
                  </a:cubicBezTo>
                  <a:cubicBezTo>
                    <a:pt x="384" y="288"/>
                    <a:pt x="384" y="288"/>
                    <a:pt x="384" y="288"/>
                  </a:cubicBezTo>
                  <a:cubicBezTo>
                    <a:pt x="384" y="287"/>
                    <a:pt x="384" y="287"/>
                    <a:pt x="384" y="287"/>
                  </a:cubicBezTo>
                  <a:cubicBezTo>
                    <a:pt x="383" y="286"/>
                    <a:pt x="383" y="286"/>
                    <a:pt x="383" y="286"/>
                  </a:cubicBezTo>
                  <a:cubicBezTo>
                    <a:pt x="383" y="286"/>
                    <a:pt x="383" y="286"/>
                    <a:pt x="383" y="286"/>
                  </a:cubicBezTo>
                  <a:cubicBezTo>
                    <a:pt x="383" y="287"/>
                    <a:pt x="383" y="287"/>
                    <a:pt x="383" y="287"/>
                  </a:cubicBezTo>
                  <a:cubicBezTo>
                    <a:pt x="382" y="286"/>
                    <a:pt x="382" y="286"/>
                    <a:pt x="382" y="286"/>
                  </a:cubicBezTo>
                  <a:cubicBezTo>
                    <a:pt x="382" y="287"/>
                    <a:pt x="382" y="287"/>
                    <a:pt x="382" y="287"/>
                  </a:cubicBezTo>
                  <a:cubicBezTo>
                    <a:pt x="383" y="289"/>
                    <a:pt x="383" y="289"/>
                    <a:pt x="383" y="289"/>
                  </a:cubicBezTo>
                  <a:cubicBezTo>
                    <a:pt x="385" y="290"/>
                    <a:pt x="385" y="290"/>
                    <a:pt x="385" y="290"/>
                  </a:cubicBezTo>
                  <a:cubicBezTo>
                    <a:pt x="384" y="291"/>
                    <a:pt x="384" y="291"/>
                    <a:pt x="384" y="291"/>
                  </a:cubicBezTo>
                  <a:cubicBezTo>
                    <a:pt x="384" y="291"/>
                    <a:pt x="384" y="291"/>
                    <a:pt x="384" y="291"/>
                  </a:cubicBezTo>
                  <a:cubicBezTo>
                    <a:pt x="384" y="292"/>
                    <a:pt x="384" y="292"/>
                    <a:pt x="384" y="292"/>
                  </a:cubicBezTo>
                  <a:cubicBezTo>
                    <a:pt x="383" y="293"/>
                    <a:pt x="383" y="293"/>
                    <a:pt x="383" y="293"/>
                  </a:cubicBezTo>
                  <a:cubicBezTo>
                    <a:pt x="382" y="293"/>
                    <a:pt x="382" y="293"/>
                    <a:pt x="382" y="293"/>
                  </a:cubicBezTo>
                  <a:cubicBezTo>
                    <a:pt x="382" y="294"/>
                    <a:pt x="382" y="294"/>
                    <a:pt x="382" y="294"/>
                  </a:cubicBezTo>
                  <a:cubicBezTo>
                    <a:pt x="383" y="294"/>
                    <a:pt x="383" y="294"/>
                    <a:pt x="383" y="294"/>
                  </a:cubicBezTo>
                  <a:cubicBezTo>
                    <a:pt x="385" y="295"/>
                    <a:pt x="385" y="295"/>
                    <a:pt x="385" y="295"/>
                  </a:cubicBezTo>
                  <a:cubicBezTo>
                    <a:pt x="386" y="296"/>
                    <a:pt x="386" y="296"/>
                    <a:pt x="386" y="296"/>
                  </a:cubicBezTo>
                  <a:cubicBezTo>
                    <a:pt x="386" y="297"/>
                    <a:pt x="386" y="297"/>
                    <a:pt x="386" y="297"/>
                  </a:cubicBezTo>
                  <a:cubicBezTo>
                    <a:pt x="386" y="298"/>
                    <a:pt x="386" y="298"/>
                    <a:pt x="386" y="298"/>
                  </a:cubicBezTo>
                  <a:cubicBezTo>
                    <a:pt x="386" y="299"/>
                    <a:pt x="386" y="299"/>
                    <a:pt x="386" y="299"/>
                  </a:cubicBezTo>
                  <a:cubicBezTo>
                    <a:pt x="385" y="300"/>
                    <a:pt x="385" y="300"/>
                    <a:pt x="385" y="300"/>
                  </a:cubicBezTo>
                  <a:cubicBezTo>
                    <a:pt x="385" y="301"/>
                    <a:pt x="385" y="301"/>
                    <a:pt x="385" y="301"/>
                  </a:cubicBezTo>
                  <a:cubicBezTo>
                    <a:pt x="386" y="302"/>
                    <a:pt x="386" y="302"/>
                    <a:pt x="386" y="302"/>
                  </a:cubicBezTo>
                  <a:cubicBezTo>
                    <a:pt x="385" y="303"/>
                    <a:pt x="385" y="303"/>
                    <a:pt x="385" y="303"/>
                  </a:cubicBezTo>
                  <a:cubicBezTo>
                    <a:pt x="385" y="302"/>
                    <a:pt x="385" y="302"/>
                    <a:pt x="385" y="302"/>
                  </a:cubicBezTo>
                  <a:cubicBezTo>
                    <a:pt x="384" y="302"/>
                    <a:pt x="384" y="302"/>
                    <a:pt x="384" y="302"/>
                  </a:cubicBezTo>
                  <a:cubicBezTo>
                    <a:pt x="384" y="301"/>
                    <a:pt x="384" y="301"/>
                    <a:pt x="384" y="301"/>
                  </a:cubicBezTo>
                  <a:cubicBezTo>
                    <a:pt x="384" y="300"/>
                    <a:pt x="384" y="300"/>
                    <a:pt x="384" y="300"/>
                  </a:cubicBezTo>
                  <a:cubicBezTo>
                    <a:pt x="383" y="299"/>
                    <a:pt x="383" y="299"/>
                    <a:pt x="383" y="299"/>
                  </a:cubicBezTo>
                  <a:cubicBezTo>
                    <a:pt x="382" y="299"/>
                    <a:pt x="382" y="299"/>
                    <a:pt x="382" y="299"/>
                  </a:cubicBezTo>
                  <a:cubicBezTo>
                    <a:pt x="382" y="299"/>
                    <a:pt x="382" y="299"/>
                    <a:pt x="382" y="299"/>
                  </a:cubicBezTo>
                  <a:cubicBezTo>
                    <a:pt x="381" y="300"/>
                    <a:pt x="381" y="300"/>
                    <a:pt x="381" y="300"/>
                  </a:cubicBezTo>
                  <a:cubicBezTo>
                    <a:pt x="381" y="300"/>
                    <a:pt x="381" y="300"/>
                    <a:pt x="381" y="300"/>
                  </a:cubicBezTo>
                  <a:cubicBezTo>
                    <a:pt x="380" y="300"/>
                    <a:pt x="380" y="300"/>
                    <a:pt x="380" y="300"/>
                  </a:cubicBezTo>
                  <a:cubicBezTo>
                    <a:pt x="381" y="301"/>
                    <a:pt x="381" y="301"/>
                    <a:pt x="381" y="301"/>
                  </a:cubicBezTo>
                  <a:cubicBezTo>
                    <a:pt x="381" y="301"/>
                    <a:pt x="381" y="301"/>
                    <a:pt x="381" y="301"/>
                  </a:cubicBezTo>
                  <a:cubicBezTo>
                    <a:pt x="382" y="302"/>
                    <a:pt x="382" y="302"/>
                    <a:pt x="382" y="302"/>
                  </a:cubicBezTo>
                  <a:close/>
                  <a:moveTo>
                    <a:pt x="377" y="304"/>
                  </a:moveTo>
                  <a:cubicBezTo>
                    <a:pt x="377" y="303"/>
                    <a:pt x="377" y="303"/>
                    <a:pt x="377" y="303"/>
                  </a:cubicBezTo>
                  <a:cubicBezTo>
                    <a:pt x="376" y="303"/>
                    <a:pt x="376" y="303"/>
                    <a:pt x="376" y="303"/>
                  </a:cubicBezTo>
                  <a:cubicBezTo>
                    <a:pt x="375" y="302"/>
                    <a:pt x="375" y="302"/>
                    <a:pt x="375" y="302"/>
                  </a:cubicBezTo>
                  <a:cubicBezTo>
                    <a:pt x="377" y="302"/>
                    <a:pt x="377" y="302"/>
                    <a:pt x="377" y="302"/>
                  </a:cubicBezTo>
                  <a:cubicBezTo>
                    <a:pt x="377" y="302"/>
                    <a:pt x="377" y="302"/>
                    <a:pt x="377" y="302"/>
                  </a:cubicBezTo>
                  <a:cubicBezTo>
                    <a:pt x="376" y="301"/>
                    <a:pt x="376" y="301"/>
                    <a:pt x="376" y="301"/>
                  </a:cubicBezTo>
                  <a:cubicBezTo>
                    <a:pt x="377" y="300"/>
                    <a:pt x="377" y="300"/>
                    <a:pt x="377" y="300"/>
                  </a:cubicBezTo>
                  <a:cubicBezTo>
                    <a:pt x="376" y="300"/>
                    <a:pt x="376" y="300"/>
                    <a:pt x="376" y="300"/>
                  </a:cubicBezTo>
                  <a:cubicBezTo>
                    <a:pt x="377" y="299"/>
                    <a:pt x="377" y="299"/>
                    <a:pt x="377" y="299"/>
                  </a:cubicBezTo>
                  <a:cubicBezTo>
                    <a:pt x="378" y="299"/>
                    <a:pt x="378" y="299"/>
                    <a:pt x="378" y="299"/>
                  </a:cubicBezTo>
                  <a:cubicBezTo>
                    <a:pt x="378" y="299"/>
                    <a:pt x="378" y="299"/>
                    <a:pt x="378" y="299"/>
                  </a:cubicBezTo>
                  <a:cubicBezTo>
                    <a:pt x="378" y="300"/>
                    <a:pt x="378" y="300"/>
                    <a:pt x="378" y="300"/>
                  </a:cubicBezTo>
                  <a:cubicBezTo>
                    <a:pt x="378" y="301"/>
                    <a:pt x="378" y="301"/>
                    <a:pt x="378" y="301"/>
                  </a:cubicBezTo>
                  <a:cubicBezTo>
                    <a:pt x="378" y="301"/>
                    <a:pt x="378" y="301"/>
                    <a:pt x="378" y="301"/>
                  </a:cubicBezTo>
                  <a:cubicBezTo>
                    <a:pt x="377" y="302"/>
                    <a:pt x="377" y="302"/>
                    <a:pt x="377" y="302"/>
                  </a:cubicBezTo>
                  <a:cubicBezTo>
                    <a:pt x="377" y="302"/>
                    <a:pt x="377" y="302"/>
                    <a:pt x="377" y="302"/>
                  </a:cubicBezTo>
                  <a:cubicBezTo>
                    <a:pt x="378" y="302"/>
                    <a:pt x="378" y="302"/>
                    <a:pt x="378" y="302"/>
                  </a:cubicBezTo>
                  <a:cubicBezTo>
                    <a:pt x="378" y="303"/>
                    <a:pt x="378" y="303"/>
                    <a:pt x="378" y="303"/>
                  </a:cubicBezTo>
                  <a:cubicBezTo>
                    <a:pt x="378" y="304"/>
                    <a:pt x="378" y="304"/>
                    <a:pt x="378" y="304"/>
                  </a:cubicBezTo>
                  <a:cubicBezTo>
                    <a:pt x="377" y="304"/>
                    <a:pt x="377" y="304"/>
                    <a:pt x="377" y="304"/>
                  </a:cubicBezTo>
                  <a:close/>
                  <a:moveTo>
                    <a:pt x="367" y="309"/>
                  </a:moveTo>
                  <a:cubicBezTo>
                    <a:pt x="367" y="308"/>
                    <a:pt x="367" y="308"/>
                    <a:pt x="367" y="308"/>
                  </a:cubicBezTo>
                  <a:cubicBezTo>
                    <a:pt x="367" y="307"/>
                    <a:pt x="367" y="307"/>
                    <a:pt x="367" y="307"/>
                  </a:cubicBezTo>
                  <a:cubicBezTo>
                    <a:pt x="367" y="307"/>
                    <a:pt x="367" y="307"/>
                    <a:pt x="367" y="307"/>
                  </a:cubicBezTo>
                  <a:cubicBezTo>
                    <a:pt x="368" y="308"/>
                    <a:pt x="368" y="308"/>
                    <a:pt x="368" y="308"/>
                  </a:cubicBezTo>
                  <a:cubicBezTo>
                    <a:pt x="368" y="309"/>
                    <a:pt x="368" y="309"/>
                    <a:pt x="368" y="309"/>
                  </a:cubicBezTo>
                  <a:cubicBezTo>
                    <a:pt x="367" y="309"/>
                    <a:pt x="367" y="309"/>
                    <a:pt x="367" y="309"/>
                  </a:cubicBezTo>
                  <a:close/>
                  <a:moveTo>
                    <a:pt x="360" y="314"/>
                  </a:moveTo>
                  <a:cubicBezTo>
                    <a:pt x="358" y="313"/>
                    <a:pt x="358" y="313"/>
                    <a:pt x="358" y="313"/>
                  </a:cubicBezTo>
                  <a:cubicBezTo>
                    <a:pt x="358" y="311"/>
                    <a:pt x="358" y="311"/>
                    <a:pt x="358" y="311"/>
                  </a:cubicBezTo>
                  <a:cubicBezTo>
                    <a:pt x="358" y="310"/>
                    <a:pt x="358" y="310"/>
                    <a:pt x="358" y="310"/>
                  </a:cubicBezTo>
                  <a:cubicBezTo>
                    <a:pt x="359" y="309"/>
                    <a:pt x="359" y="309"/>
                    <a:pt x="359" y="309"/>
                  </a:cubicBezTo>
                  <a:cubicBezTo>
                    <a:pt x="359" y="309"/>
                    <a:pt x="359" y="309"/>
                    <a:pt x="359" y="309"/>
                  </a:cubicBezTo>
                  <a:cubicBezTo>
                    <a:pt x="358" y="309"/>
                    <a:pt x="358" y="309"/>
                    <a:pt x="358" y="309"/>
                  </a:cubicBezTo>
                  <a:cubicBezTo>
                    <a:pt x="357" y="309"/>
                    <a:pt x="357" y="309"/>
                    <a:pt x="357" y="309"/>
                  </a:cubicBezTo>
                  <a:cubicBezTo>
                    <a:pt x="357" y="310"/>
                    <a:pt x="357" y="310"/>
                    <a:pt x="357" y="310"/>
                  </a:cubicBezTo>
                  <a:cubicBezTo>
                    <a:pt x="357" y="311"/>
                    <a:pt x="357" y="311"/>
                    <a:pt x="357" y="311"/>
                  </a:cubicBezTo>
                  <a:cubicBezTo>
                    <a:pt x="357" y="312"/>
                    <a:pt x="357" y="312"/>
                    <a:pt x="357" y="312"/>
                  </a:cubicBezTo>
                  <a:cubicBezTo>
                    <a:pt x="357" y="313"/>
                    <a:pt x="357" y="313"/>
                    <a:pt x="357" y="313"/>
                  </a:cubicBezTo>
                  <a:cubicBezTo>
                    <a:pt x="358" y="314"/>
                    <a:pt x="358" y="314"/>
                    <a:pt x="358" y="314"/>
                  </a:cubicBezTo>
                  <a:cubicBezTo>
                    <a:pt x="360" y="314"/>
                    <a:pt x="360" y="314"/>
                    <a:pt x="360" y="314"/>
                  </a:cubicBezTo>
                  <a:close/>
                  <a:moveTo>
                    <a:pt x="361" y="315"/>
                  </a:moveTo>
                  <a:cubicBezTo>
                    <a:pt x="361" y="314"/>
                    <a:pt x="361" y="314"/>
                    <a:pt x="361" y="314"/>
                  </a:cubicBezTo>
                  <a:cubicBezTo>
                    <a:pt x="362" y="313"/>
                    <a:pt x="362" y="313"/>
                    <a:pt x="362" y="313"/>
                  </a:cubicBezTo>
                  <a:cubicBezTo>
                    <a:pt x="363" y="311"/>
                    <a:pt x="363" y="311"/>
                    <a:pt x="363" y="311"/>
                  </a:cubicBezTo>
                  <a:cubicBezTo>
                    <a:pt x="363" y="309"/>
                    <a:pt x="363" y="309"/>
                    <a:pt x="363" y="309"/>
                  </a:cubicBezTo>
                  <a:cubicBezTo>
                    <a:pt x="363" y="310"/>
                    <a:pt x="363" y="310"/>
                    <a:pt x="363" y="310"/>
                  </a:cubicBezTo>
                  <a:cubicBezTo>
                    <a:pt x="364" y="310"/>
                    <a:pt x="364" y="310"/>
                    <a:pt x="364" y="310"/>
                  </a:cubicBezTo>
                  <a:cubicBezTo>
                    <a:pt x="363" y="313"/>
                    <a:pt x="363" y="313"/>
                    <a:pt x="363" y="313"/>
                  </a:cubicBezTo>
                  <a:cubicBezTo>
                    <a:pt x="363" y="313"/>
                    <a:pt x="363" y="313"/>
                    <a:pt x="363" y="313"/>
                  </a:cubicBezTo>
                  <a:cubicBezTo>
                    <a:pt x="363" y="314"/>
                    <a:pt x="363" y="314"/>
                    <a:pt x="363" y="314"/>
                  </a:cubicBezTo>
                  <a:cubicBezTo>
                    <a:pt x="362" y="315"/>
                    <a:pt x="362" y="315"/>
                    <a:pt x="362" y="315"/>
                  </a:cubicBezTo>
                  <a:cubicBezTo>
                    <a:pt x="361" y="315"/>
                    <a:pt x="361" y="315"/>
                    <a:pt x="361" y="315"/>
                  </a:cubicBezTo>
                  <a:cubicBezTo>
                    <a:pt x="361" y="315"/>
                    <a:pt x="361" y="315"/>
                    <a:pt x="361" y="315"/>
                  </a:cubicBezTo>
                  <a:close/>
                  <a:moveTo>
                    <a:pt x="347" y="318"/>
                  </a:moveTo>
                  <a:cubicBezTo>
                    <a:pt x="346" y="317"/>
                    <a:pt x="346" y="317"/>
                    <a:pt x="346" y="317"/>
                  </a:cubicBezTo>
                  <a:cubicBezTo>
                    <a:pt x="346" y="316"/>
                    <a:pt x="346" y="316"/>
                    <a:pt x="346" y="316"/>
                  </a:cubicBezTo>
                  <a:cubicBezTo>
                    <a:pt x="346" y="316"/>
                    <a:pt x="346" y="316"/>
                    <a:pt x="346" y="316"/>
                  </a:cubicBezTo>
                  <a:cubicBezTo>
                    <a:pt x="346" y="315"/>
                    <a:pt x="346" y="315"/>
                    <a:pt x="346" y="315"/>
                  </a:cubicBezTo>
                  <a:cubicBezTo>
                    <a:pt x="347" y="316"/>
                    <a:pt x="347" y="316"/>
                    <a:pt x="347" y="316"/>
                  </a:cubicBezTo>
                  <a:cubicBezTo>
                    <a:pt x="348" y="316"/>
                    <a:pt x="348" y="316"/>
                    <a:pt x="348" y="316"/>
                  </a:cubicBezTo>
                  <a:cubicBezTo>
                    <a:pt x="349" y="317"/>
                    <a:pt x="349" y="317"/>
                    <a:pt x="349" y="317"/>
                  </a:cubicBezTo>
                  <a:cubicBezTo>
                    <a:pt x="349" y="318"/>
                    <a:pt x="349" y="318"/>
                    <a:pt x="349" y="318"/>
                  </a:cubicBezTo>
                  <a:cubicBezTo>
                    <a:pt x="349" y="318"/>
                    <a:pt x="349" y="318"/>
                    <a:pt x="349" y="318"/>
                  </a:cubicBezTo>
                  <a:cubicBezTo>
                    <a:pt x="348" y="317"/>
                    <a:pt x="348" y="317"/>
                    <a:pt x="348" y="317"/>
                  </a:cubicBezTo>
                  <a:cubicBezTo>
                    <a:pt x="347" y="317"/>
                    <a:pt x="347" y="317"/>
                    <a:pt x="347" y="317"/>
                  </a:cubicBezTo>
                  <a:cubicBezTo>
                    <a:pt x="347" y="318"/>
                    <a:pt x="347" y="318"/>
                    <a:pt x="347" y="318"/>
                  </a:cubicBezTo>
                  <a:close/>
                  <a:moveTo>
                    <a:pt x="336" y="336"/>
                  </a:moveTo>
                  <a:cubicBezTo>
                    <a:pt x="335" y="336"/>
                    <a:pt x="335" y="336"/>
                    <a:pt x="335" y="336"/>
                  </a:cubicBezTo>
                  <a:cubicBezTo>
                    <a:pt x="335" y="335"/>
                    <a:pt x="335" y="335"/>
                    <a:pt x="335" y="335"/>
                  </a:cubicBezTo>
                  <a:cubicBezTo>
                    <a:pt x="336" y="334"/>
                    <a:pt x="336" y="334"/>
                    <a:pt x="336" y="334"/>
                  </a:cubicBezTo>
                  <a:cubicBezTo>
                    <a:pt x="336" y="334"/>
                    <a:pt x="336" y="334"/>
                    <a:pt x="336" y="334"/>
                  </a:cubicBezTo>
                  <a:cubicBezTo>
                    <a:pt x="337" y="334"/>
                    <a:pt x="337" y="334"/>
                    <a:pt x="337" y="334"/>
                  </a:cubicBezTo>
                  <a:cubicBezTo>
                    <a:pt x="338" y="335"/>
                    <a:pt x="338" y="335"/>
                    <a:pt x="338" y="335"/>
                  </a:cubicBezTo>
                  <a:cubicBezTo>
                    <a:pt x="337" y="335"/>
                    <a:pt x="337" y="335"/>
                    <a:pt x="337" y="335"/>
                  </a:cubicBezTo>
                  <a:cubicBezTo>
                    <a:pt x="336" y="336"/>
                    <a:pt x="336" y="336"/>
                    <a:pt x="336" y="336"/>
                  </a:cubicBezTo>
                  <a:close/>
                  <a:moveTo>
                    <a:pt x="327" y="317"/>
                  </a:moveTo>
                  <a:cubicBezTo>
                    <a:pt x="327" y="316"/>
                    <a:pt x="327" y="316"/>
                    <a:pt x="327" y="316"/>
                  </a:cubicBezTo>
                  <a:cubicBezTo>
                    <a:pt x="329" y="314"/>
                    <a:pt x="329" y="314"/>
                    <a:pt x="329" y="314"/>
                  </a:cubicBezTo>
                  <a:cubicBezTo>
                    <a:pt x="329" y="314"/>
                    <a:pt x="329" y="314"/>
                    <a:pt x="329" y="314"/>
                  </a:cubicBezTo>
                  <a:cubicBezTo>
                    <a:pt x="329" y="313"/>
                    <a:pt x="329" y="313"/>
                    <a:pt x="329" y="313"/>
                  </a:cubicBezTo>
                  <a:cubicBezTo>
                    <a:pt x="330" y="312"/>
                    <a:pt x="330" y="312"/>
                    <a:pt x="330" y="312"/>
                  </a:cubicBezTo>
                  <a:cubicBezTo>
                    <a:pt x="330" y="312"/>
                    <a:pt x="330" y="312"/>
                    <a:pt x="330" y="312"/>
                  </a:cubicBezTo>
                  <a:cubicBezTo>
                    <a:pt x="331" y="312"/>
                    <a:pt x="331" y="312"/>
                    <a:pt x="331" y="312"/>
                  </a:cubicBezTo>
                  <a:cubicBezTo>
                    <a:pt x="332" y="311"/>
                    <a:pt x="332" y="311"/>
                    <a:pt x="332" y="311"/>
                  </a:cubicBezTo>
                  <a:cubicBezTo>
                    <a:pt x="335" y="310"/>
                    <a:pt x="335" y="310"/>
                    <a:pt x="335" y="310"/>
                  </a:cubicBezTo>
                  <a:cubicBezTo>
                    <a:pt x="334" y="310"/>
                    <a:pt x="334" y="310"/>
                    <a:pt x="334" y="310"/>
                  </a:cubicBezTo>
                  <a:cubicBezTo>
                    <a:pt x="335" y="311"/>
                    <a:pt x="335" y="311"/>
                    <a:pt x="335" y="311"/>
                  </a:cubicBezTo>
                  <a:cubicBezTo>
                    <a:pt x="336" y="310"/>
                    <a:pt x="336" y="310"/>
                    <a:pt x="336" y="310"/>
                  </a:cubicBezTo>
                  <a:cubicBezTo>
                    <a:pt x="336" y="310"/>
                    <a:pt x="336" y="310"/>
                    <a:pt x="336" y="310"/>
                  </a:cubicBezTo>
                  <a:cubicBezTo>
                    <a:pt x="336" y="311"/>
                    <a:pt x="336" y="311"/>
                    <a:pt x="336" y="311"/>
                  </a:cubicBezTo>
                  <a:cubicBezTo>
                    <a:pt x="335" y="312"/>
                    <a:pt x="335" y="312"/>
                    <a:pt x="335" y="312"/>
                  </a:cubicBezTo>
                  <a:cubicBezTo>
                    <a:pt x="335" y="312"/>
                    <a:pt x="335" y="312"/>
                    <a:pt x="335" y="312"/>
                  </a:cubicBezTo>
                  <a:cubicBezTo>
                    <a:pt x="337" y="311"/>
                    <a:pt x="337" y="311"/>
                    <a:pt x="337" y="311"/>
                  </a:cubicBezTo>
                  <a:cubicBezTo>
                    <a:pt x="336" y="312"/>
                    <a:pt x="336" y="312"/>
                    <a:pt x="336" y="312"/>
                  </a:cubicBezTo>
                  <a:cubicBezTo>
                    <a:pt x="335" y="313"/>
                    <a:pt x="335" y="313"/>
                    <a:pt x="335" y="313"/>
                  </a:cubicBezTo>
                  <a:cubicBezTo>
                    <a:pt x="333" y="315"/>
                    <a:pt x="333" y="315"/>
                    <a:pt x="333" y="315"/>
                  </a:cubicBezTo>
                  <a:cubicBezTo>
                    <a:pt x="332" y="315"/>
                    <a:pt x="332" y="315"/>
                    <a:pt x="332" y="315"/>
                  </a:cubicBezTo>
                  <a:cubicBezTo>
                    <a:pt x="332" y="314"/>
                    <a:pt x="332" y="314"/>
                    <a:pt x="332" y="314"/>
                  </a:cubicBezTo>
                  <a:cubicBezTo>
                    <a:pt x="334" y="313"/>
                    <a:pt x="334" y="313"/>
                    <a:pt x="334" y="313"/>
                  </a:cubicBezTo>
                  <a:cubicBezTo>
                    <a:pt x="334" y="313"/>
                    <a:pt x="334" y="313"/>
                    <a:pt x="334" y="313"/>
                  </a:cubicBezTo>
                  <a:cubicBezTo>
                    <a:pt x="333" y="313"/>
                    <a:pt x="333" y="313"/>
                    <a:pt x="333" y="313"/>
                  </a:cubicBezTo>
                  <a:cubicBezTo>
                    <a:pt x="332" y="314"/>
                    <a:pt x="332" y="314"/>
                    <a:pt x="332" y="314"/>
                  </a:cubicBezTo>
                  <a:cubicBezTo>
                    <a:pt x="331" y="314"/>
                    <a:pt x="331" y="314"/>
                    <a:pt x="331" y="314"/>
                  </a:cubicBezTo>
                  <a:cubicBezTo>
                    <a:pt x="330" y="315"/>
                    <a:pt x="330" y="315"/>
                    <a:pt x="330" y="315"/>
                  </a:cubicBezTo>
                  <a:cubicBezTo>
                    <a:pt x="330" y="316"/>
                    <a:pt x="330" y="316"/>
                    <a:pt x="330" y="316"/>
                  </a:cubicBezTo>
                  <a:cubicBezTo>
                    <a:pt x="329" y="318"/>
                    <a:pt x="329" y="318"/>
                    <a:pt x="329" y="318"/>
                  </a:cubicBezTo>
                  <a:cubicBezTo>
                    <a:pt x="329" y="317"/>
                    <a:pt x="329" y="317"/>
                    <a:pt x="329" y="317"/>
                  </a:cubicBezTo>
                  <a:cubicBezTo>
                    <a:pt x="330" y="316"/>
                    <a:pt x="330" y="316"/>
                    <a:pt x="330" y="316"/>
                  </a:cubicBezTo>
                  <a:cubicBezTo>
                    <a:pt x="329" y="316"/>
                    <a:pt x="329" y="316"/>
                    <a:pt x="329" y="316"/>
                  </a:cubicBezTo>
                  <a:cubicBezTo>
                    <a:pt x="329" y="316"/>
                    <a:pt x="329" y="316"/>
                    <a:pt x="329" y="316"/>
                  </a:cubicBezTo>
                  <a:cubicBezTo>
                    <a:pt x="328" y="317"/>
                    <a:pt x="328" y="317"/>
                    <a:pt x="328" y="317"/>
                  </a:cubicBezTo>
                  <a:cubicBezTo>
                    <a:pt x="327" y="317"/>
                    <a:pt x="327" y="317"/>
                    <a:pt x="327" y="317"/>
                  </a:cubicBezTo>
                  <a:close/>
                  <a:moveTo>
                    <a:pt x="309" y="313"/>
                  </a:moveTo>
                  <a:cubicBezTo>
                    <a:pt x="310" y="313"/>
                    <a:pt x="310" y="313"/>
                    <a:pt x="310" y="313"/>
                  </a:cubicBezTo>
                  <a:cubicBezTo>
                    <a:pt x="310" y="312"/>
                    <a:pt x="310" y="312"/>
                    <a:pt x="310" y="312"/>
                  </a:cubicBezTo>
                  <a:cubicBezTo>
                    <a:pt x="311" y="312"/>
                    <a:pt x="311" y="312"/>
                    <a:pt x="311" y="312"/>
                  </a:cubicBezTo>
                  <a:cubicBezTo>
                    <a:pt x="312" y="312"/>
                    <a:pt x="312" y="312"/>
                    <a:pt x="312" y="312"/>
                  </a:cubicBezTo>
                  <a:cubicBezTo>
                    <a:pt x="312" y="312"/>
                    <a:pt x="312" y="312"/>
                    <a:pt x="312" y="312"/>
                  </a:cubicBezTo>
                  <a:cubicBezTo>
                    <a:pt x="312" y="312"/>
                    <a:pt x="312" y="312"/>
                    <a:pt x="312" y="312"/>
                  </a:cubicBezTo>
                  <a:cubicBezTo>
                    <a:pt x="313" y="312"/>
                    <a:pt x="313" y="312"/>
                    <a:pt x="313" y="312"/>
                  </a:cubicBezTo>
                  <a:cubicBezTo>
                    <a:pt x="313" y="313"/>
                    <a:pt x="313" y="313"/>
                    <a:pt x="313" y="313"/>
                  </a:cubicBezTo>
                  <a:cubicBezTo>
                    <a:pt x="313" y="313"/>
                    <a:pt x="313" y="313"/>
                    <a:pt x="313" y="313"/>
                  </a:cubicBezTo>
                  <a:cubicBezTo>
                    <a:pt x="313" y="313"/>
                    <a:pt x="313" y="313"/>
                    <a:pt x="313" y="313"/>
                  </a:cubicBezTo>
                  <a:cubicBezTo>
                    <a:pt x="313" y="314"/>
                    <a:pt x="313" y="314"/>
                    <a:pt x="313" y="314"/>
                  </a:cubicBezTo>
                  <a:cubicBezTo>
                    <a:pt x="311" y="314"/>
                    <a:pt x="311" y="314"/>
                    <a:pt x="311" y="314"/>
                  </a:cubicBezTo>
                  <a:cubicBezTo>
                    <a:pt x="311" y="314"/>
                    <a:pt x="311" y="314"/>
                    <a:pt x="311" y="314"/>
                  </a:cubicBezTo>
                  <a:cubicBezTo>
                    <a:pt x="310" y="314"/>
                    <a:pt x="310" y="314"/>
                    <a:pt x="310" y="314"/>
                  </a:cubicBezTo>
                  <a:cubicBezTo>
                    <a:pt x="310" y="314"/>
                    <a:pt x="310" y="314"/>
                    <a:pt x="310" y="314"/>
                  </a:cubicBezTo>
                  <a:cubicBezTo>
                    <a:pt x="310" y="313"/>
                    <a:pt x="310" y="313"/>
                    <a:pt x="310" y="313"/>
                  </a:cubicBezTo>
                  <a:cubicBezTo>
                    <a:pt x="309" y="313"/>
                    <a:pt x="309" y="313"/>
                    <a:pt x="309" y="313"/>
                  </a:cubicBezTo>
                  <a:close/>
                  <a:moveTo>
                    <a:pt x="311" y="322"/>
                  </a:moveTo>
                  <a:cubicBezTo>
                    <a:pt x="311" y="321"/>
                    <a:pt x="311" y="321"/>
                    <a:pt x="311" y="321"/>
                  </a:cubicBezTo>
                  <a:cubicBezTo>
                    <a:pt x="311" y="320"/>
                    <a:pt x="311" y="320"/>
                    <a:pt x="311" y="320"/>
                  </a:cubicBezTo>
                  <a:cubicBezTo>
                    <a:pt x="312" y="321"/>
                    <a:pt x="312" y="321"/>
                    <a:pt x="312" y="321"/>
                  </a:cubicBezTo>
                  <a:cubicBezTo>
                    <a:pt x="311" y="322"/>
                    <a:pt x="311" y="322"/>
                    <a:pt x="311" y="322"/>
                  </a:cubicBezTo>
                  <a:close/>
                  <a:moveTo>
                    <a:pt x="310" y="319"/>
                  </a:moveTo>
                  <a:cubicBezTo>
                    <a:pt x="310" y="319"/>
                    <a:pt x="310" y="319"/>
                    <a:pt x="310" y="319"/>
                  </a:cubicBezTo>
                  <a:cubicBezTo>
                    <a:pt x="311" y="318"/>
                    <a:pt x="311" y="318"/>
                    <a:pt x="311" y="318"/>
                  </a:cubicBezTo>
                  <a:cubicBezTo>
                    <a:pt x="311" y="317"/>
                    <a:pt x="311" y="317"/>
                    <a:pt x="311" y="317"/>
                  </a:cubicBezTo>
                  <a:cubicBezTo>
                    <a:pt x="312" y="317"/>
                    <a:pt x="312" y="317"/>
                    <a:pt x="312" y="317"/>
                  </a:cubicBezTo>
                  <a:cubicBezTo>
                    <a:pt x="312" y="318"/>
                    <a:pt x="312" y="318"/>
                    <a:pt x="312" y="318"/>
                  </a:cubicBezTo>
                  <a:cubicBezTo>
                    <a:pt x="311" y="319"/>
                    <a:pt x="311" y="319"/>
                    <a:pt x="311" y="319"/>
                  </a:cubicBezTo>
                  <a:cubicBezTo>
                    <a:pt x="311" y="319"/>
                    <a:pt x="311" y="319"/>
                    <a:pt x="311" y="319"/>
                  </a:cubicBezTo>
                  <a:cubicBezTo>
                    <a:pt x="310" y="319"/>
                    <a:pt x="310" y="319"/>
                    <a:pt x="310" y="319"/>
                  </a:cubicBezTo>
                  <a:close/>
                  <a:moveTo>
                    <a:pt x="306" y="316"/>
                  </a:moveTo>
                  <a:cubicBezTo>
                    <a:pt x="306" y="317"/>
                    <a:pt x="306" y="317"/>
                    <a:pt x="306" y="317"/>
                  </a:cubicBezTo>
                  <a:cubicBezTo>
                    <a:pt x="307" y="317"/>
                    <a:pt x="307" y="317"/>
                    <a:pt x="307" y="317"/>
                  </a:cubicBezTo>
                  <a:cubicBezTo>
                    <a:pt x="307" y="319"/>
                    <a:pt x="307" y="319"/>
                    <a:pt x="307" y="319"/>
                  </a:cubicBezTo>
                  <a:cubicBezTo>
                    <a:pt x="307" y="319"/>
                    <a:pt x="307" y="319"/>
                    <a:pt x="307" y="319"/>
                  </a:cubicBezTo>
                  <a:cubicBezTo>
                    <a:pt x="306" y="321"/>
                    <a:pt x="306" y="321"/>
                    <a:pt x="306" y="321"/>
                  </a:cubicBezTo>
                  <a:cubicBezTo>
                    <a:pt x="305" y="321"/>
                    <a:pt x="305" y="321"/>
                    <a:pt x="305" y="321"/>
                  </a:cubicBezTo>
                  <a:cubicBezTo>
                    <a:pt x="305" y="322"/>
                    <a:pt x="305" y="322"/>
                    <a:pt x="305" y="322"/>
                  </a:cubicBezTo>
                  <a:cubicBezTo>
                    <a:pt x="305" y="322"/>
                    <a:pt x="305" y="322"/>
                    <a:pt x="305" y="322"/>
                  </a:cubicBezTo>
                  <a:cubicBezTo>
                    <a:pt x="306" y="323"/>
                    <a:pt x="306" y="323"/>
                    <a:pt x="306" y="323"/>
                  </a:cubicBezTo>
                  <a:cubicBezTo>
                    <a:pt x="307" y="322"/>
                    <a:pt x="307" y="322"/>
                    <a:pt x="307" y="322"/>
                  </a:cubicBezTo>
                  <a:cubicBezTo>
                    <a:pt x="307" y="322"/>
                    <a:pt x="307" y="322"/>
                    <a:pt x="307" y="322"/>
                  </a:cubicBezTo>
                  <a:cubicBezTo>
                    <a:pt x="307" y="324"/>
                    <a:pt x="307" y="324"/>
                    <a:pt x="307" y="324"/>
                  </a:cubicBezTo>
                  <a:cubicBezTo>
                    <a:pt x="307" y="324"/>
                    <a:pt x="307" y="324"/>
                    <a:pt x="307" y="324"/>
                  </a:cubicBezTo>
                  <a:cubicBezTo>
                    <a:pt x="308" y="324"/>
                    <a:pt x="308" y="324"/>
                    <a:pt x="308" y="324"/>
                  </a:cubicBezTo>
                  <a:cubicBezTo>
                    <a:pt x="308" y="323"/>
                    <a:pt x="308" y="323"/>
                    <a:pt x="308" y="323"/>
                  </a:cubicBezTo>
                  <a:cubicBezTo>
                    <a:pt x="309" y="323"/>
                    <a:pt x="309" y="323"/>
                    <a:pt x="309" y="323"/>
                  </a:cubicBezTo>
                  <a:cubicBezTo>
                    <a:pt x="310" y="324"/>
                    <a:pt x="310" y="324"/>
                    <a:pt x="310" y="324"/>
                  </a:cubicBezTo>
                  <a:cubicBezTo>
                    <a:pt x="310" y="324"/>
                    <a:pt x="310" y="324"/>
                    <a:pt x="310" y="324"/>
                  </a:cubicBezTo>
                  <a:cubicBezTo>
                    <a:pt x="310" y="324"/>
                    <a:pt x="310" y="324"/>
                    <a:pt x="310" y="324"/>
                  </a:cubicBezTo>
                  <a:cubicBezTo>
                    <a:pt x="311" y="324"/>
                    <a:pt x="311" y="324"/>
                    <a:pt x="311" y="324"/>
                  </a:cubicBezTo>
                  <a:cubicBezTo>
                    <a:pt x="311" y="323"/>
                    <a:pt x="311" y="323"/>
                    <a:pt x="311" y="323"/>
                  </a:cubicBezTo>
                  <a:cubicBezTo>
                    <a:pt x="311" y="322"/>
                    <a:pt x="311" y="322"/>
                    <a:pt x="311" y="322"/>
                  </a:cubicBezTo>
                  <a:cubicBezTo>
                    <a:pt x="311" y="321"/>
                    <a:pt x="311" y="321"/>
                    <a:pt x="311" y="321"/>
                  </a:cubicBezTo>
                  <a:cubicBezTo>
                    <a:pt x="310" y="321"/>
                    <a:pt x="310" y="321"/>
                    <a:pt x="310" y="321"/>
                  </a:cubicBezTo>
                  <a:cubicBezTo>
                    <a:pt x="309" y="322"/>
                    <a:pt x="309" y="322"/>
                    <a:pt x="309" y="322"/>
                  </a:cubicBezTo>
                  <a:cubicBezTo>
                    <a:pt x="309" y="323"/>
                    <a:pt x="309" y="323"/>
                    <a:pt x="309" y="323"/>
                  </a:cubicBezTo>
                  <a:cubicBezTo>
                    <a:pt x="309" y="323"/>
                    <a:pt x="309" y="323"/>
                    <a:pt x="309" y="323"/>
                  </a:cubicBezTo>
                  <a:cubicBezTo>
                    <a:pt x="308" y="322"/>
                    <a:pt x="308" y="322"/>
                    <a:pt x="308" y="322"/>
                  </a:cubicBezTo>
                  <a:cubicBezTo>
                    <a:pt x="308" y="322"/>
                    <a:pt x="308" y="322"/>
                    <a:pt x="308" y="322"/>
                  </a:cubicBezTo>
                  <a:cubicBezTo>
                    <a:pt x="307" y="322"/>
                    <a:pt x="307" y="322"/>
                    <a:pt x="307" y="322"/>
                  </a:cubicBezTo>
                  <a:cubicBezTo>
                    <a:pt x="307" y="321"/>
                    <a:pt x="307" y="321"/>
                    <a:pt x="307" y="321"/>
                  </a:cubicBezTo>
                  <a:cubicBezTo>
                    <a:pt x="307" y="321"/>
                    <a:pt x="307" y="321"/>
                    <a:pt x="307" y="321"/>
                  </a:cubicBezTo>
                  <a:cubicBezTo>
                    <a:pt x="307" y="319"/>
                    <a:pt x="307" y="319"/>
                    <a:pt x="307" y="319"/>
                  </a:cubicBezTo>
                  <a:cubicBezTo>
                    <a:pt x="308" y="319"/>
                    <a:pt x="308" y="319"/>
                    <a:pt x="308" y="319"/>
                  </a:cubicBezTo>
                  <a:cubicBezTo>
                    <a:pt x="308" y="318"/>
                    <a:pt x="308" y="318"/>
                    <a:pt x="308" y="318"/>
                  </a:cubicBezTo>
                  <a:cubicBezTo>
                    <a:pt x="307" y="317"/>
                    <a:pt x="307" y="317"/>
                    <a:pt x="307" y="317"/>
                  </a:cubicBezTo>
                  <a:cubicBezTo>
                    <a:pt x="307" y="317"/>
                    <a:pt x="307" y="317"/>
                    <a:pt x="307" y="317"/>
                  </a:cubicBezTo>
                  <a:cubicBezTo>
                    <a:pt x="306" y="316"/>
                    <a:pt x="306" y="316"/>
                    <a:pt x="306" y="316"/>
                  </a:cubicBezTo>
                  <a:close/>
                  <a:moveTo>
                    <a:pt x="287" y="330"/>
                  </a:moveTo>
                  <a:cubicBezTo>
                    <a:pt x="288" y="329"/>
                    <a:pt x="288" y="329"/>
                    <a:pt x="288" y="329"/>
                  </a:cubicBezTo>
                  <a:cubicBezTo>
                    <a:pt x="288" y="329"/>
                    <a:pt x="288" y="329"/>
                    <a:pt x="288" y="329"/>
                  </a:cubicBezTo>
                  <a:cubicBezTo>
                    <a:pt x="289" y="329"/>
                    <a:pt x="289" y="329"/>
                    <a:pt x="289" y="329"/>
                  </a:cubicBezTo>
                  <a:cubicBezTo>
                    <a:pt x="290" y="328"/>
                    <a:pt x="290" y="328"/>
                    <a:pt x="290" y="328"/>
                  </a:cubicBezTo>
                  <a:cubicBezTo>
                    <a:pt x="291" y="328"/>
                    <a:pt x="291" y="328"/>
                    <a:pt x="291" y="328"/>
                  </a:cubicBezTo>
                  <a:cubicBezTo>
                    <a:pt x="291" y="329"/>
                    <a:pt x="291" y="329"/>
                    <a:pt x="291" y="329"/>
                  </a:cubicBezTo>
                  <a:cubicBezTo>
                    <a:pt x="290" y="329"/>
                    <a:pt x="290" y="329"/>
                    <a:pt x="290" y="329"/>
                  </a:cubicBezTo>
                  <a:cubicBezTo>
                    <a:pt x="291" y="330"/>
                    <a:pt x="291" y="330"/>
                    <a:pt x="291" y="330"/>
                  </a:cubicBezTo>
                  <a:cubicBezTo>
                    <a:pt x="291" y="330"/>
                    <a:pt x="291" y="330"/>
                    <a:pt x="291" y="330"/>
                  </a:cubicBezTo>
                  <a:cubicBezTo>
                    <a:pt x="292" y="329"/>
                    <a:pt x="292" y="329"/>
                    <a:pt x="292" y="329"/>
                  </a:cubicBezTo>
                  <a:cubicBezTo>
                    <a:pt x="293" y="329"/>
                    <a:pt x="293" y="329"/>
                    <a:pt x="293" y="329"/>
                  </a:cubicBezTo>
                  <a:cubicBezTo>
                    <a:pt x="293" y="330"/>
                    <a:pt x="293" y="330"/>
                    <a:pt x="293" y="330"/>
                  </a:cubicBezTo>
                  <a:cubicBezTo>
                    <a:pt x="294" y="330"/>
                    <a:pt x="294" y="330"/>
                    <a:pt x="294" y="330"/>
                  </a:cubicBezTo>
                  <a:cubicBezTo>
                    <a:pt x="294" y="329"/>
                    <a:pt x="294" y="329"/>
                    <a:pt x="294" y="329"/>
                  </a:cubicBezTo>
                  <a:cubicBezTo>
                    <a:pt x="294" y="330"/>
                    <a:pt x="294" y="330"/>
                    <a:pt x="294" y="330"/>
                  </a:cubicBezTo>
                  <a:cubicBezTo>
                    <a:pt x="293" y="331"/>
                    <a:pt x="293" y="331"/>
                    <a:pt x="293" y="331"/>
                  </a:cubicBezTo>
                  <a:cubicBezTo>
                    <a:pt x="292" y="331"/>
                    <a:pt x="292" y="331"/>
                    <a:pt x="292" y="331"/>
                  </a:cubicBezTo>
                  <a:cubicBezTo>
                    <a:pt x="291" y="332"/>
                    <a:pt x="291" y="332"/>
                    <a:pt x="291" y="332"/>
                  </a:cubicBezTo>
                  <a:cubicBezTo>
                    <a:pt x="290" y="331"/>
                    <a:pt x="290" y="331"/>
                    <a:pt x="290" y="331"/>
                  </a:cubicBezTo>
                  <a:cubicBezTo>
                    <a:pt x="290" y="331"/>
                    <a:pt x="290" y="331"/>
                    <a:pt x="290" y="331"/>
                  </a:cubicBezTo>
                  <a:cubicBezTo>
                    <a:pt x="289" y="331"/>
                    <a:pt x="289" y="331"/>
                    <a:pt x="289" y="331"/>
                  </a:cubicBezTo>
                  <a:cubicBezTo>
                    <a:pt x="289" y="331"/>
                    <a:pt x="289" y="331"/>
                    <a:pt x="289" y="331"/>
                  </a:cubicBezTo>
                  <a:cubicBezTo>
                    <a:pt x="289" y="331"/>
                    <a:pt x="289" y="331"/>
                    <a:pt x="289" y="331"/>
                  </a:cubicBezTo>
                  <a:cubicBezTo>
                    <a:pt x="288" y="331"/>
                    <a:pt x="288" y="331"/>
                    <a:pt x="288" y="331"/>
                  </a:cubicBezTo>
                  <a:cubicBezTo>
                    <a:pt x="288" y="330"/>
                    <a:pt x="288" y="330"/>
                    <a:pt x="288" y="330"/>
                  </a:cubicBezTo>
                  <a:cubicBezTo>
                    <a:pt x="287" y="330"/>
                    <a:pt x="287" y="330"/>
                    <a:pt x="287" y="330"/>
                  </a:cubicBezTo>
                  <a:close/>
                  <a:moveTo>
                    <a:pt x="316" y="333"/>
                  </a:moveTo>
                  <a:cubicBezTo>
                    <a:pt x="319" y="332"/>
                    <a:pt x="319" y="332"/>
                    <a:pt x="319" y="332"/>
                  </a:cubicBezTo>
                  <a:cubicBezTo>
                    <a:pt x="321" y="332"/>
                    <a:pt x="321" y="332"/>
                    <a:pt x="321" y="332"/>
                  </a:cubicBezTo>
                  <a:cubicBezTo>
                    <a:pt x="321" y="331"/>
                    <a:pt x="321" y="331"/>
                    <a:pt x="321" y="331"/>
                  </a:cubicBezTo>
                  <a:cubicBezTo>
                    <a:pt x="321" y="332"/>
                    <a:pt x="321" y="332"/>
                    <a:pt x="321" y="332"/>
                  </a:cubicBezTo>
                  <a:cubicBezTo>
                    <a:pt x="321" y="333"/>
                    <a:pt x="321" y="333"/>
                    <a:pt x="321" y="333"/>
                  </a:cubicBezTo>
                  <a:cubicBezTo>
                    <a:pt x="322" y="334"/>
                    <a:pt x="322" y="334"/>
                    <a:pt x="322" y="334"/>
                  </a:cubicBezTo>
                  <a:cubicBezTo>
                    <a:pt x="322" y="334"/>
                    <a:pt x="322" y="334"/>
                    <a:pt x="322" y="334"/>
                  </a:cubicBezTo>
                  <a:cubicBezTo>
                    <a:pt x="322" y="335"/>
                    <a:pt x="322" y="335"/>
                    <a:pt x="322" y="335"/>
                  </a:cubicBezTo>
                  <a:cubicBezTo>
                    <a:pt x="324" y="335"/>
                    <a:pt x="324" y="335"/>
                    <a:pt x="324" y="335"/>
                  </a:cubicBezTo>
                  <a:cubicBezTo>
                    <a:pt x="324" y="336"/>
                    <a:pt x="324" y="336"/>
                    <a:pt x="324" y="336"/>
                  </a:cubicBezTo>
                  <a:cubicBezTo>
                    <a:pt x="324" y="337"/>
                    <a:pt x="324" y="337"/>
                    <a:pt x="324" y="337"/>
                  </a:cubicBezTo>
                  <a:cubicBezTo>
                    <a:pt x="324" y="336"/>
                    <a:pt x="324" y="336"/>
                    <a:pt x="324" y="336"/>
                  </a:cubicBezTo>
                  <a:cubicBezTo>
                    <a:pt x="323" y="336"/>
                    <a:pt x="323" y="336"/>
                    <a:pt x="323" y="336"/>
                  </a:cubicBezTo>
                  <a:cubicBezTo>
                    <a:pt x="322" y="336"/>
                    <a:pt x="322" y="336"/>
                    <a:pt x="322" y="336"/>
                  </a:cubicBezTo>
                  <a:cubicBezTo>
                    <a:pt x="321" y="335"/>
                    <a:pt x="321" y="335"/>
                    <a:pt x="321" y="335"/>
                  </a:cubicBezTo>
                  <a:cubicBezTo>
                    <a:pt x="321" y="335"/>
                    <a:pt x="321" y="335"/>
                    <a:pt x="321" y="335"/>
                  </a:cubicBezTo>
                  <a:cubicBezTo>
                    <a:pt x="320" y="336"/>
                    <a:pt x="320" y="336"/>
                    <a:pt x="320" y="336"/>
                  </a:cubicBezTo>
                  <a:cubicBezTo>
                    <a:pt x="319" y="335"/>
                    <a:pt x="319" y="335"/>
                    <a:pt x="319" y="335"/>
                  </a:cubicBezTo>
                  <a:cubicBezTo>
                    <a:pt x="319" y="334"/>
                    <a:pt x="319" y="334"/>
                    <a:pt x="319" y="334"/>
                  </a:cubicBezTo>
                  <a:cubicBezTo>
                    <a:pt x="318" y="335"/>
                    <a:pt x="318" y="335"/>
                    <a:pt x="318" y="335"/>
                  </a:cubicBezTo>
                  <a:cubicBezTo>
                    <a:pt x="318" y="334"/>
                    <a:pt x="318" y="334"/>
                    <a:pt x="318" y="334"/>
                  </a:cubicBezTo>
                  <a:cubicBezTo>
                    <a:pt x="318" y="334"/>
                    <a:pt x="318" y="334"/>
                    <a:pt x="318" y="334"/>
                  </a:cubicBezTo>
                  <a:cubicBezTo>
                    <a:pt x="317" y="334"/>
                    <a:pt x="317" y="334"/>
                    <a:pt x="317" y="334"/>
                  </a:cubicBezTo>
                  <a:cubicBezTo>
                    <a:pt x="317" y="334"/>
                    <a:pt x="317" y="334"/>
                    <a:pt x="317" y="334"/>
                  </a:cubicBezTo>
                  <a:cubicBezTo>
                    <a:pt x="316" y="334"/>
                    <a:pt x="316" y="334"/>
                    <a:pt x="316" y="334"/>
                  </a:cubicBezTo>
                  <a:cubicBezTo>
                    <a:pt x="316" y="333"/>
                    <a:pt x="316" y="333"/>
                    <a:pt x="316" y="333"/>
                  </a:cubicBezTo>
                  <a:close/>
                  <a:moveTo>
                    <a:pt x="310" y="348"/>
                  </a:moveTo>
                  <a:cubicBezTo>
                    <a:pt x="311" y="348"/>
                    <a:pt x="311" y="348"/>
                    <a:pt x="311" y="348"/>
                  </a:cubicBezTo>
                  <a:cubicBezTo>
                    <a:pt x="311" y="347"/>
                    <a:pt x="311" y="347"/>
                    <a:pt x="311" y="347"/>
                  </a:cubicBezTo>
                  <a:cubicBezTo>
                    <a:pt x="312" y="348"/>
                    <a:pt x="312" y="348"/>
                    <a:pt x="312" y="348"/>
                  </a:cubicBezTo>
                  <a:cubicBezTo>
                    <a:pt x="312" y="349"/>
                    <a:pt x="312" y="349"/>
                    <a:pt x="312" y="349"/>
                  </a:cubicBezTo>
                  <a:cubicBezTo>
                    <a:pt x="311" y="348"/>
                    <a:pt x="311" y="348"/>
                    <a:pt x="311" y="348"/>
                  </a:cubicBezTo>
                  <a:cubicBezTo>
                    <a:pt x="310" y="348"/>
                    <a:pt x="310" y="348"/>
                    <a:pt x="310" y="348"/>
                  </a:cubicBezTo>
                  <a:close/>
                  <a:moveTo>
                    <a:pt x="307" y="345"/>
                  </a:moveTo>
                  <a:cubicBezTo>
                    <a:pt x="306" y="344"/>
                    <a:pt x="306" y="344"/>
                    <a:pt x="306" y="344"/>
                  </a:cubicBezTo>
                  <a:cubicBezTo>
                    <a:pt x="305" y="343"/>
                    <a:pt x="305" y="343"/>
                    <a:pt x="305" y="343"/>
                  </a:cubicBezTo>
                  <a:cubicBezTo>
                    <a:pt x="306" y="342"/>
                    <a:pt x="306" y="342"/>
                    <a:pt x="306" y="342"/>
                  </a:cubicBezTo>
                  <a:cubicBezTo>
                    <a:pt x="306" y="342"/>
                    <a:pt x="306" y="342"/>
                    <a:pt x="306" y="342"/>
                  </a:cubicBezTo>
                  <a:cubicBezTo>
                    <a:pt x="307" y="342"/>
                    <a:pt x="307" y="342"/>
                    <a:pt x="307" y="342"/>
                  </a:cubicBezTo>
                  <a:cubicBezTo>
                    <a:pt x="308" y="343"/>
                    <a:pt x="308" y="343"/>
                    <a:pt x="308" y="343"/>
                  </a:cubicBezTo>
                  <a:cubicBezTo>
                    <a:pt x="307" y="344"/>
                    <a:pt x="307" y="344"/>
                    <a:pt x="307" y="344"/>
                  </a:cubicBezTo>
                  <a:cubicBezTo>
                    <a:pt x="307" y="345"/>
                    <a:pt x="307" y="345"/>
                    <a:pt x="307" y="345"/>
                  </a:cubicBezTo>
                  <a:close/>
                  <a:moveTo>
                    <a:pt x="284" y="352"/>
                  </a:moveTo>
                  <a:cubicBezTo>
                    <a:pt x="285" y="352"/>
                    <a:pt x="285" y="352"/>
                    <a:pt x="285" y="352"/>
                  </a:cubicBezTo>
                  <a:cubicBezTo>
                    <a:pt x="286" y="351"/>
                    <a:pt x="286" y="351"/>
                    <a:pt x="286" y="351"/>
                  </a:cubicBezTo>
                  <a:cubicBezTo>
                    <a:pt x="287" y="351"/>
                    <a:pt x="287" y="351"/>
                    <a:pt x="287" y="351"/>
                  </a:cubicBezTo>
                  <a:cubicBezTo>
                    <a:pt x="288" y="352"/>
                    <a:pt x="288" y="352"/>
                    <a:pt x="288" y="352"/>
                  </a:cubicBezTo>
                  <a:cubicBezTo>
                    <a:pt x="287" y="352"/>
                    <a:pt x="287" y="352"/>
                    <a:pt x="287" y="352"/>
                  </a:cubicBezTo>
                  <a:cubicBezTo>
                    <a:pt x="287" y="353"/>
                    <a:pt x="287" y="353"/>
                    <a:pt x="287" y="353"/>
                  </a:cubicBezTo>
                  <a:cubicBezTo>
                    <a:pt x="286" y="353"/>
                    <a:pt x="286" y="353"/>
                    <a:pt x="286" y="353"/>
                  </a:cubicBezTo>
                  <a:cubicBezTo>
                    <a:pt x="285" y="353"/>
                    <a:pt x="285" y="353"/>
                    <a:pt x="285" y="353"/>
                  </a:cubicBezTo>
                  <a:cubicBezTo>
                    <a:pt x="284" y="352"/>
                    <a:pt x="284" y="352"/>
                    <a:pt x="284" y="352"/>
                  </a:cubicBezTo>
                  <a:close/>
                  <a:moveTo>
                    <a:pt x="325" y="356"/>
                  </a:moveTo>
                  <a:cubicBezTo>
                    <a:pt x="326" y="355"/>
                    <a:pt x="326" y="355"/>
                    <a:pt x="326" y="355"/>
                  </a:cubicBezTo>
                  <a:cubicBezTo>
                    <a:pt x="326" y="355"/>
                    <a:pt x="326" y="355"/>
                    <a:pt x="326" y="355"/>
                  </a:cubicBezTo>
                  <a:cubicBezTo>
                    <a:pt x="327" y="354"/>
                    <a:pt x="327" y="354"/>
                    <a:pt x="327" y="354"/>
                  </a:cubicBezTo>
                  <a:cubicBezTo>
                    <a:pt x="328" y="354"/>
                    <a:pt x="328" y="354"/>
                    <a:pt x="328" y="354"/>
                  </a:cubicBezTo>
                  <a:cubicBezTo>
                    <a:pt x="329" y="353"/>
                    <a:pt x="329" y="353"/>
                    <a:pt x="329" y="353"/>
                  </a:cubicBezTo>
                  <a:cubicBezTo>
                    <a:pt x="330" y="353"/>
                    <a:pt x="330" y="353"/>
                    <a:pt x="330" y="353"/>
                  </a:cubicBezTo>
                  <a:cubicBezTo>
                    <a:pt x="329" y="353"/>
                    <a:pt x="329" y="353"/>
                    <a:pt x="329" y="353"/>
                  </a:cubicBezTo>
                  <a:cubicBezTo>
                    <a:pt x="328" y="354"/>
                    <a:pt x="328" y="354"/>
                    <a:pt x="328" y="354"/>
                  </a:cubicBezTo>
                  <a:cubicBezTo>
                    <a:pt x="326" y="355"/>
                    <a:pt x="326" y="355"/>
                    <a:pt x="326" y="355"/>
                  </a:cubicBezTo>
                  <a:cubicBezTo>
                    <a:pt x="325" y="356"/>
                    <a:pt x="325" y="356"/>
                    <a:pt x="325" y="356"/>
                  </a:cubicBezTo>
                  <a:cubicBezTo>
                    <a:pt x="325" y="356"/>
                    <a:pt x="325" y="356"/>
                    <a:pt x="325" y="356"/>
                  </a:cubicBezTo>
                  <a:close/>
                  <a:moveTo>
                    <a:pt x="284" y="378"/>
                  </a:moveTo>
                  <a:cubicBezTo>
                    <a:pt x="284" y="378"/>
                    <a:pt x="284" y="378"/>
                    <a:pt x="284" y="378"/>
                  </a:cubicBezTo>
                  <a:cubicBezTo>
                    <a:pt x="283" y="377"/>
                    <a:pt x="283" y="377"/>
                    <a:pt x="283" y="377"/>
                  </a:cubicBezTo>
                  <a:cubicBezTo>
                    <a:pt x="282" y="377"/>
                    <a:pt x="282" y="377"/>
                    <a:pt x="282" y="377"/>
                  </a:cubicBezTo>
                  <a:cubicBezTo>
                    <a:pt x="283" y="376"/>
                    <a:pt x="283" y="376"/>
                    <a:pt x="283" y="376"/>
                  </a:cubicBezTo>
                  <a:cubicBezTo>
                    <a:pt x="284" y="374"/>
                    <a:pt x="284" y="374"/>
                    <a:pt x="284" y="374"/>
                  </a:cubicBezTo>
                  <a:cubicBezTo>
                    <a:pt x="286" y="374"/>
                    <a:pt x="286" y="374"/>
                    <a:pt x="286" y="374"/>
                  </a:cubicBezTo>
                  <a:cubicBezTo>
                    <a:pt x="287" y="373"/>
                    <a:pt x="287" y="373"/>
                    <a:pt x="287" y="373"/>
                  </a:cubicBezTo>
                  <a:cubicBezTo>
                    <a:pt x="289" y="372"/>
                    <a:pt x="289" y="372"/>
                    <a:pt x="289" y="372"/>
                  </a:cubicBezTo>
                  <a:cubicBezTo>
                    <a:pt x="290" y="372"/>
                    <a:pt x="290" y="372"/>
                    <a:pt x="290" y="372"/>
                  </a:cubicBezTo>
                  <a:cubicBezTo>
                    <a:pt x="291" y="372"/>
                    <a:pt x="291" y="372"/>
                    <a:pt x="291" y="372"/>
                  </a:cubicBezTo>
                  <a:cubicBezTo>
                    <a:pt x="294" y="372"/>
                    <a:pt x="294" y="372"/>
                    <a:pt x="294" y="372"/>
                  </a:cubicBezTo>
                  <a:cubicBezTo>
                    <a:pt x="295" y="371"/>
                    <a:pt x="295" y="371"/>
                    <a:pt x="295" y="371"/>
                  </a:cubicBezTo>
                  <a:cubicBezTo>
                    <a:pt x="295" y="371"/>
                    <a:pt x="295" y="371"/>
                    <a:pt x="295" y="371"/>
                  </a:cubicBezTo>
                  <a:cubicBezTo>
                    <a:pt x="296" y="372"/>
                    <a:pt x="296" y="372"/>
                    <a:pt x="296" y="372"/>
                  </a:cubicBezTo>
                  <a:cubicBezTo>
                    <a:pt x="297" y="372"/>
                    <a:pt x="297" y="372"/>
                    <a:pt x="297" y="372"/>
                  </a:cubicBezTo>
                  <a:cubicBezTo>
                    <a:pt x="298" y="372"/>
                    <a:pt x="298" y="372"/>
                    <a:pt x="298" y="372"/>
                  </a:cubicBezTo>
                  <a:cubicBezTo>
                    <a:pt x="298" y="373"/>
                    <a:pt x="298" y="373"/>
                    <a:pt x="298" y="373"/>
                  </a:cubicBezTo>
                  <a:cubicBezTo>
                    <a:pt x="298" y="373"/>
                    <a:pt x="298" y="373"/>
                    <a:pt x="298" y="373"/>
                  </a:cubicBezTo>
                  <a:cubicBezTo>
                    <a:pt x="299" y="372"/>
                    <a:pt x="299" y="372"/>
                    <a:pt x="299" y="372"/>
                  </a:cubicBezTo>
                  <a:cubicBezTo>
                    <a:pt x="300" y="370"/>
                    <a:pt x="300" y="370"/>
                    <a:pt x="300" y="370"/>
                  </a:cubicBezTo>
                  <a:cubicBezTo>
                    <a:pt x="301" y="369"/>
                    <a:pt x="301" y="369"/>
                    <a:pt x="301" y="369"/>
                  </a:cubicBezTo>
                  <a:cubicBezTo>
                    <a:pt x="302" y="369"/>
                    <a:pt x="302" y="369"/>
                    <a:pt x="302" y="369"/>
                  </a:cubicBezTo>
                  <a:cubicBezTo>
                    <a:pt x="304" y="369"/>
                    <a:pt x="304" y="369"/>
                    <a:pt x="304" y="369"/>
                  </a:cubicBezTo>
                  <a:cubicBezTo>
                    <a:pt x="306" y="369"/>
                    <a:pt x="306" y="369"/>
                    <a:pt x="306" y="369"/>
                  </a:cubicBezTo>
                  <a:cubicBezTo>
                    <a:pt x="308" y="367"/>
                    <a:pt x="308" y="367"/>
                    <a:pt x="308" y="367"/>
                  </a:cubicBezTo>
                  <a:cubicBezTo>
                    <a:pt x="310" y="365"/>
                    <a:pt x="310" y="365"/>
                    <a:pt x="310" y="365"/>
                  </a:cubicBezTo>
                  <a:cubicBezTo>
                    <a:pt x="311" y="365"/>
                    <a:pt x="311" y="365"/>
                    <a:pt x="311" y="365"/>
                  </a:cubicBezTo>
                  <a:cubicBezTo>
                    <a:pt x="312" y="363"/>
                    <a:pt x="312" y="363"/>
                    <a:pt x="312" y="363"/>
                  </a:cubicBezTo>
                  <a:cubicBezTo>
                    <a:pt x="315" y="363"/>
                    <a:pt x="315" y="363"/>
                    <a:pt x="315" y="363"/>
                  </a:cubicBezTo>
                  <a:cubicBezTo>
                    <a:pt x="318" y="362"/>
                    <a:pt x="318" y="362"/>
                    <a:pt x="318" y="362"/>
                  </a:cubicBezTo>
                  <a:cubicBezTo>
                    <a:pt x="318" y="361"/>
                    <a:pt x="318" y="361"/>
                    <a:pt x="318" y="361"/>
                  </a:cubicBezTo>
                  <a:cubicBezTo>
                    <a:pt x="318" y="361"/>
                    <a:pt x="318" y="361"/>
                    <a:pt x="318" y="361"/>
                  </a:cubicBezTo>
                  <a:cubicBezTo>
                    <a:pt x="319" y="360"/>
                    <a:pt x="319" y="360"/>
                    <a:pt x="319" y="360"/>
                  </a:cubicBezTo>
                  <a:cubicBezTo>
                    <a:pt x="320" y="360"/>
                    <a:pt x="320" y="360"/>
                    <a:pt x="320" y="360"/>
                  </a:cubicBezTo>
                  <a:cubicBezTo>
                    <a:pt x="321" y="360"/>
                    <a:pt x="321" y="360"/>
                    <a:pt x="321" y="360"/>
                  </a:cubicBezTo>
                  <a:cubicBezTo>
                    <a:pt x="323" y="358"/>
                    <a:pt x="323" y="358"/>
                    <a:pt x="323" y="358"/>
                  </a:cubicBezTo>
                  <a:cubicBezTo>
                    <a:pt x="324" y="357"/>
                    <a:pt x="324" y="357"/>
                    <a:pt x="324" y="357"/>
                  </a:cubicBezTo>
                  <a:cubicBezTo>
                    <a:pt x="323" y="359"/>
                    <a:pt x="323" y="359"/>
                    <a:pt x="323" y="359"/>
                  </a:cubicBezTo>
                  <a:cubicBezTo>
                    <a:pt x="323" y="359"/>
                    <a:pt x="323" y="359"/>
                    <a:pt x="323" y="359"/>
                  </a:cubicBezTo>
                  <a:cubicBezTo>
                    <a:pt x="322" y="360"/>
                    <a:pt x="322" y="360"/>
                    <a:pt x="322" y="360"/>
                  </a:cubicBezTo>
                  <a:cubicBezTo>
                    <a:pt x="320" y="361"/>
                    <a:pt x="320" y="361"/>
                    <a:pt x="320" y="361"/>
                  </a:cubicBezTo>
                  <a:cubicBezTo>
                    <a:pt x="319" y="361"/>
                    <a:pt x="319" y="361"/>
                    <a:pt x="319" y="361"/>
                  </a:cubicBezTo>
                  <a:cubicBezTo>
                    <a:pt x="319" y="362"/>
                    <a:pt x="319" y="362"/>
                    <a:pt x="319" y="362"/>
                  </a:cubicBezTo>
                  <a:cubicBezTo>
                    <a:pt x="318" y="362"/>
                    <a:pt x="318" y="362"/>
                    <a:pt x="318" y="362"/>
                  </a:cubicBezTo>
                  <a:cubicBezTo>
                    <a:pt x="315" y="363"/>
                    <a:pt x="315" y="363"/>
                    <a:pt x="315" y="363"/>
                  </a:cubicBezTo>
                  <a:cubicBezTo>
                    <a:pt x="315" y="363"/>
                    <a:pt x="315" y="363"/>
                    <a:pt x="315" y="363"/>
                  </a:cubicBezTo>
                  <a:cubicBezTo>
                    <a:pt x="314" y="364"/>
                    <a:pt x="314" y="364"/>
                    <a:pt x="314" y="364"/>
                  </a:cubicBezTo>
                  <a:cubicBezTo>
                    <a:pt x="312" y="364"/>
                    <a:pt x="312" y="364"/>
                    <a:pt x="312" y="364"/>
                  </a:cubicBezTo>
                  <a:cubicBezTo>
                    <a:pt x="312" y="364"/>
                    <a:pt x="312" y="364"/>
                    <a:pt x="312" y="364"/>
                  </a:cubicBezTo>
                  <a:cubicBezTo>
                    <a:pt x="312" y="365"/>
                    <a:pt x="312" y="365"/>
                    <a:pt x="312" y="365"/>
                  </a:cubicBezTo>
                  <a:cubicBezTo>
                    <a:pt x="311" y="365"/>
                    <a:pt x="311" y="365"/>
                    <a:pt x="311" y="365"/>
                  </a:cubicBezTo>
                  <a:cubicBezTo>
                    <a:pt x="310" y="365"/>
                    <a:pt x="310" y="365"/>
                    <a:pt x="310" y="365"/>
                  </a:cubicBezTo>
                  <a:cubicBezTo>
                    <a:pt x="309" y="366"/>
                    <a:pt x="309" y="366"/>
                    <a:pt x="309" y="366"/>
                  </a:cubicBezTo>
                  <a:cubicBezTo>
                    <a:pt x="309" y="367"/>
                    <a:pt x="309" y="367"/>
                    <a:pt x="309" y="367"/>
                  </a:cubicBezTo>
                  <a:cubicBezTo>
                    <a:pt x="306" y="369"/>
                    <a:pt x="306" y="369"/>
                    <a:pt x="306" y="369"/>
                  </a:cubicBezTo>
                  <a:cubicBezTo>
                    <a:pt x="305" y="370"/>
                    <a:pt x="305" y="370"/>
                    <a:pt x="305" y="370"/>
                  </a:cubicBezTo>
                  <a:cubicBezTo>
                    <a:pt x="304" y="370"/>
                    <a:pt x="304" y="370"/>
                    <a:pt x="304" y="370"/>
                  </a:cubicBezTo>
                  <a:cubicBezTo>
                    <a:pt x="303" y="371"/>
                    <a:pt x="303" y="371"/>
                    <a:pt x="303" y="371"/>
                  </a:cubicBezTo>
                  <a:cubicBezTo>
                    <a:pt x="304" y="371"/>
                    <a:pt x="304" y="371"/>
                    <a:pt x="304" y="371"/>
                  </a:cubicBezTo>
                  <a:cubicBezTo>
                    <a:pt x="304" y="371"/>
                    <a:pt x="304" y="371"/>
                    <a:pt x="304" y="371"/>
                  </a:cubicBezTo>
                  <a:cubicBezTo>
                    <a:pt x="304" y="372"/>
                    <a:pt x="304" y="372"/>
                    <a:pt x="304" y="372"/>
                  </a:cubicBezTo>
                  <a:cubicBezTo>
                    <a:pt x="304" y="372"/>
                    <a:pt x="304" y="372"/>
                    <a:pt x="304" y="372"/>
                  </a:cubicBezTo>
                  <a:cubicBezTo>
                    <a:pt x="304" y="373"/>
                    <a:pt x="304" y="373"/>
                    <a:pt x="304" y="373"/>
                  </a:cubicBezTo>
                  <a:cubicBezTo>
                    <a:pt x="304" y="374"/>
                    <a:pt x="304" y="374"/>
                    <a:pt x="304" y="374"/>
                  </a:cubicBezTo>
                  <a:cubicBezTo>
                    <a:pt x="304" y="375"/>
                    <a:pt x="304" y="375"/>
                    <a:pt x="304" y="375"/>
                  </a:cubicBezTo>
                  <a:cubicBezTo>
                    <a:pt x="303" y="375"/>
                    <a:pt x="303" y="375"/>
                    <a:pt x="303" y="375"/>
                  </a:cubicBezTo>
                  <a:cubicBezTo>
                    <a:pt x="302" y="376"/>
                    <a:pt x="302" y="376"/>
                    <a:pt x="302" y="376"/>
                  </a:cubicBezTo>
                  <a:cubicBezTo>
                    <a:pt x="301" y="377"/>
                    <a:pt x="301" y="377"/>
                    <a:pt x="301" y="377"/>
                  </a:cubicBezTo>
                  <a:cubicBezTo>
                    <a:pt x="300" y="378"/>
                    <a:pt x="300" y="378"/>
                    <a:pt x="300" y="378"/>
                  </a:cubicBezTo>
                  <a:cubicBezTo>
                    <a:pt x="299" y="378"/>
                    <a:pt x="299" y="378"/>
                    <a:pt x="299" y="378"/>
                  </a:cubicBezTo>
                  <a:cubicBezTo>
                    <a:pt x="299" y="379"/>
                    <a:pt x="299" y="379"/>
                    <a:pt x="299" y="379"/>
                  </a:cubicBezTo>
                  <a:cubicBezTo>
                    <a:pt x="298" y="378"/>
                    <a:pt x="298" y="378"/>
                    <a:pt x="298" y="378"/>
                  </a:cubicBezTo>
                  <a:cubicBezTo>
                    <a:pt x="296" y="378"/>
                    <a:pt x="296" y="378"/>
                    <a:pt x="296" y="378"/>
                  </a:cubicBezTo>
                  <a:cubicBezTo>
                    <a:pt x="295" y="378"/>
                    <a:pt x="295" y="378"/>
                    <a:pt x="295" y="378"/>
                  </a:cubicBezTo>
                  <a:cubicBezTo>
                    <a:pt x="292" y="377"/>
                    <a:pt x="292" y="377"/>
                    <a:pt x="292" y="377"/>
                  </a:cubicBezTo>
                  <a:cubicBezTo>
                    <a:pt x="291" y="377"/>
                    <a:pt x="291" y="377"/>
                    <a:pt x="291" y="377"/>
                  </a:cubicBezTo>
                  <a:cubicBezTo>
                    <a:pt x="290" y="377"/>
                    <a:pt x="290" y="377"/>
                    <a:pt x="290" y="377"/>
                  </a:cubicBezTo>
                  <a:cubicBezTo>
                    <a:pt x="289" y="377"/>
                    <a:pt x="289" y="377"/>
                    <a:pt x="289" y="377"/>
                  </a:cubicBezTo>
                  <a:cubicBezTo>
                    <a:pt x="288" y="377"/>
                    <a:pt x="288" y="377"/>
                    <a:pt x="288" y="377"/>
                  </a:cubicBezTo>
                  <a:cubicBezTo>
                    <a:pt x="287" y="378"/>
                    <a:pt x="287" y="378"/>
                    <a:pt x="287" y="378"/>
                  </a:cubicBezTo>
                  <a:cubicBezTo>
                    <a:pt x="287" y="378"/>
                    <a:pt x="287" y="378"/>
                    <a:pt x="287" y="378"/>
                  </a:cubicBezTo>
                  <a:cubicBezTo>
                    <a:pt x="286" y="378"/>
                    <a:pt x="286" y="378"/>
                    <a:pt x="286" y="378"/>
                  </a:cubicBezTo>
                  <a:cubicBezTo>
                    <a:pt x="286" y="378"/>
                    <a:pt x="286" y="378"/>
                    <a:pt x="286" y="378"/>
                  </a:cubicBezTo>
                  <a:cubicBezTo>
                    <a:pt x="286" y="378"/>
                    <a:pt x="286" y="378"/>
                    <a:pt x="286" y="378"/>
                  </a:cubicBezTo>
                  <a:cubicBezTo>
                    <a:pt x="285" y="378"/>
                    <a:pt x="285" y="378"/>
                    <a:pt x="285" y="378"/>
                  </a:cubicBezTo>
                  <a:cubicBezTo>
                    <a:pt x="284" y="378"/>
                    <a:pt x="284" y="378"/>
                    <a:pt x="284" y="378"/>
                  </a:cubicBezTo>
                  <a:close/>
                  <a:moveTo>
                    <a:pt x="260" y="386"/>
                  </a:moveTo>
                  <a:cubicBezTo>
                    <a:pt x="260" y="385"/>
                    <a:pt x="260" y="385"/>
                    <a:pt x="260" y="385"/>
                  </a:cubicBezTo>
                  <a:cubicBezTo>
                    <a:pt x="260" y="385"/>
                    <a:pt x="260" y="385"/>
                    <a:pt x="260" y="385"/>
                  </a:cubicBezTo>
                  <a:cubicBezTo>
                    <a:pt x="261" y="384"/>
                    <a:pt x="261" y="384"/>
                    <a:pt x="261" y="384"/>
                  </a:cubicBezTo>
                  <a:cubicBezTo>
                    <a:pt x="262" y="383"/>
                    <a:pt x="262" y="383"/>
                    <a:pt x="262" y="383"/>
                  </a:cubicBezTo>
                  <a:cubicBezTo>
                    <a:pt x="262" y="382"/>
                    <a:pt x="262" y="382"/>
                    <a:pt x="262" y="382"/>
                  </a:cubicBezTo>
                  <a:cubicBezTo>
                    <a:pt x="263" y="381"/>
                    <a:pt x="263" y="381"/>
                    <a:pt x="263" y="381"/>
                  </a:cubicBezTo>
                  <a:cubicBezTo>
                    <a:pt x="263" y="381"/>
                    <a:pt x="263" y="381"/>
                    <a:pt x="263" y="381"/>
                  </a:cubicBezTo>
                  <a:cubicBezTo>
                    <a:pt x="264" y="382"/>
                    <a:pt x="264" y="382"/>
                    <a:pt x="264" y="382"/>
                  </a:cubicBezTo>
                  <a:cubicBezTo>
                    <a:pt x="264" y="382"/>
                    <a:pt x="264" y="382"/>
                    <a:pt x="264" y="382"/>
                  </a:cubicBezTo>
                  <a:cubicBezTo>
                    <a:pt x="264" y="381"/>
                    <a:pt x="264" y="381"/>
                    <a:pt x="264" y="381"/>
                  </a:cubicBezTo>
                  <a:cubicBezTo>
                    <a:pt x="264" y="382"/>
                    <a:pt x="264" y="382"/>
                    <a:pt x="264" y="382"/>
                  </a:cubicBezTo>
                  <a:cubicBezTo>
                    <a:pt x="265" y="382"/>
                    <a:pt x="265" y="382"/>
                    <a:pt x="265" y="382"/>
                  </a:cubicBezTo>
                  <a:cubicBezTo>
                    <a:pt x="264" y="383"/>
                    <a:pt x="264" y="383"/>
                    <a:pt x="264" y="383"/>
                  </a:cubicBezTo>
                  <a:cubicBezTo>
                    <a:pt x="264" y="384"/>
                    <a:pt x="264" y="384"/>
                    <a:pt x="264" y="384"/>
                  </a:cubicBezTo>
                  <a:cubicBezTo>
                    <a:pt x="263" y="384"/>
                    <a:pt x="263" y="384"/>
                    <a:pt x="263" y="384"/>
                  </a:cubicBezTo>
                  <a:cubicBezTo>
                    <a:pt x="261" y="384"/>
                    <a:pt x="261" y="384"/>
                    <a:pt x="261" y="384"/>
                  </a:cubicBezTo>
                  <a:cubicBezTo>
                    <a:pt x="260" y="385"/>
                    <a:pt x="260" y="385"/>
                    <a:pt x="260" y="385"/>
                  </a:cubicBezTo>
                  <a:cubicBezTo>
                    <a:pt x="260" y="385"/>
                    <a:pt x="260" y="385"/>
                    <a:pt x="260" y="385"/>
                  </a:cubicBezTo>
                  <a:cubicBezTo>
                    <a:pt x="261" y="386"/>
                    <a:pt x="261" y="386"/>
                    <a:pt x="261" y="386"/>
                  </a:cubicBezTo>
                  <a:cubicBezTo>
                    <a:pt x="262" y="386"/>
                    <a:pt x="262" y="386"/>
                    <a:pt x="262" y="386"/>
                  </a:cubicBezTo>
                  <a:cubicBezTo>
                    <a:pt x="263" y="386"/>
                    <a:pt x="263" y="386"/>
                    <a:pt x="263" y="386"/>
                  </a:cubicBezTo>
                  <a:cubicBezTo>
                    <a:pt x="264" y="386"/>
                    <a:pt x="264" y="386"/>
                    <a:pt x="264" y="386"/>
                  </a:cubicBezTo>
                  <a:cubicBezTo>
                    <a:pt x="266" y="385"/>
                    <a:pt x="266" y="385"/>
                    <a:pt x="266" y="385"/>
                  </a:cubicBezTo>
                  <a:cubicBezTo>
                    <a:pt x="267" y="384"/>
                    <a:pt x="267" y="384"/>
                    <a:pt x="267" y="384"/>
                  </a:cubicBezTo>
                  <a:cubicBezTo>
                    <a:pt x="268" y="384"/>
                    <a:pt x="268" y="384"/>
                    <a:pt x="268" y="384"/>
                  </a:cubicBezTo>
                  <a:cubicBezTo>
                    <a:pt x="269" y="383"/>
                    <a:pt x="269" y="383"/>
                    <a:pt x="269" y="383"/>
                  </a:cubicBezTo>
                  <a:cubicBezTo>
                    <a:pt x="269" y="383"/>
                    <a:pt x="269" y="383"/>
                    <a:pt x="269" y="383"/>
                  </a:cubicBezTo>
                  <a:cubicBezTo>
                    <a:pt x="272" y="381"/>
                    <a:pt x="272" y="381"/>
                    <a:pt x="272" y="381"/>
                  </a:cubicBezTo>
                  <a:cubicBezTo>
                    <a:pt x="273" y="382"/>
                    <a:pt x="273" y="382"/>
                    <a:pt x="273" y="382"/>
                  </a:cubicBezTo>
                  <a:cubicBezTo>
                    <a:pt x="274" y="382"/>
                    <a:pt x="274" y="382"/>
                    <a:pt x="274" y="382"/>
                  </a:cubicBezTo>
                  <a:cubicBezTo>
                    <a:pt x="276" y="383"/>
                    <a:pt x="276" y="383"/>
                    <a:pt x="276" y="383"/>
                  </a:cubicBezTo>
                  <a:cubicBezTo>
                    <a:pt x="277" y="383"/>
                    <a:pt x="277" y="383"/>
                    <a:pt x="277" y="383"/>
                  </a:cubicBezTo>
                  <a:cubicBezTo>
                    <a:pt x="277" y="382"/>
                    <a:pt x="277" y="382"/>
                    <a:pt x="277" y="382"/>
                  </a:cubicBezTo>
                  <a:cubicBezTo>
                    <a:pt x="279" y="381"/>
                    <a:pt x="279" y="381"/>
                    <a:pt x="279" y="381"/>
                  </a:cubicBezTo>
                  <a:cubicBezTo>
                    <a:pt x="279" y="381"/>
                    <a:pt x="279" y="381"/>
                    <a:pt x="279" y="381"/>
                  </a:cubicBezTo>
                  <a:cubicBezTo>
                    <a:pt x="280" y="380"/>
                    <a:pt x="280" y="380"/>
                    <a:pt x="280" y="380"/>
                  </a:cubicBezTo>
                  <a:cubicBezTo>
                    <a:pt x="283" y="380"/>
                    <a:pt x="283" y="380"/>
                    <a:pt x="283" y="380"/>
                  </a:cubicBezTo>
                  <a:cubicBezTo>
                    <a:pt x="284" y="380"/>
                    <a:pt x="284" y="380"/>
                    <a:pt x="284" y="380"/>
                  </a:cubicBezTo>
                  <a:cubicBezTo>
                    <a:pt x="284" y="380"/>
                    <a:pt x="284" y="380"/>
                    <a:pt x="284" y="380"/>
                  </a:cubicBezTo>
                  <a:cubicBezTo>
                    <a:pt x="285" y="381"/>
                    <a:pt x="285" y="381"/>
                    <a:pt x="285" y="381"/>
                  </a:cubicBezTo>
                  <a:cubicBezTo>
                    <a:pt x="285" y="381"/>
                    <a:pt x="285" y="381"/>
                    <a:pt x="285" y="381"/>
                  </a:cubicBezTo>
                  <a:cubicBezTo>
                    <a:pt x="285" y="381"/>
                    <a:pt x="285" y="381"/>
                    <a:pt x="285" y="381"/>
                  </a:cubicBezTo>
                  <a:cubicBezTo>
                    <a:pt x="286" y="382"/>
                    <a:pt x="286" y="382"/>
                    <a:pt x="286" y="382"/>
                  </a:cubicBezTo>
                  <a:cubicBezTo>
                    <a:pt x="285" y="383"/>
                    <a:pt x="285" y="383"/>
                    <a:pt x="285" y="383"/>
                  </a:cubicBezTo>
                  <a:cubicBezTo>
                    <a:pt x="284" y="383"/>
                    <a:pt x="284" y="383"/>
                    <a:pt x="284" y="383"/>
                  </a:cubicBezTo>
                  <a:cubicBezTo>
                    <a:pt x="284" y="383"/>
                    <a:pt x="284" y="383"/>
                    <a:pt x="284" y="383"/>
                  </a:cubicBezTo>
                  <a:cubicBezTo>
                    <a:pt x="282" y="384"/>
                    <a:pt x="282" y="384"/>
                    <a:pt x="282" y="384"/>
                  </a:cubicBezTo>
                  <a:cubicBezTo>
                    <a:pt x="281" y="385"/>
                    <a:pt x="281" y="385"/>
                    <a:pt x="281" y="385"/>
                  </a:cubicBezTo>
                  <a:cubicBezTo>
                    <a:pt x="280" y="385"/>
                    <a:pt x="280" y="385"/>
                    <a:pt x="280" y="385"/>
                  </a:cubicBezTo>
                  <a:cubicBezTo>
                    <a:pt x="279" y="386"/>
                    <a:pt x="279" y="386"/>
                    <a:pt x="279" y="386"/>
                  </a:cubicBezTo>
                  <a:cubicBezTo>
                    <a:pt x="277" y="386"/>
                    <a:pt x="277" y="386"/>
                    <a:pt x="277" y="386"/>
                  </a:cubicBezTo>
                  <a:cubicBezTo>
                    <a:pt x="276" y="386"/>
                    <a:pt x="276" y="386"/>
                    <a:pt x="276" y="386"/>
                  </a:cubicBezTo>
                  <a:cubicBezTo>
                    <a:pt x="276" y="387"/>
                    <a:pt x="276" y="387"/>
                    <a:pt x="276" y="387"/>
                  </a:cubicBezTo>
                  <a:cubicBezTo>
                    <a:pt x="274" y="388"/>
                    <a:pt x="274" y="388"/>
                    <a:pt x="274" y="388"/>
                  </a:cubicBezTo>
                  <a:cubicBezTo>
                    <a:pt x="273" y="388"/>
                    <a:pt x="273" y="388"/>
                    <a:pt x="273" y="388"/>
                  </a:cubicBezTo>
                  <a:cubicBezTo>
                    <a:pt x="272" y="388"/>
                    <a:pt x="272" y="388"/>
                    <a:pt x="272" y="388"/>
                  </a:cubicBezTo>
                  <a:cubicBezTo>
                    <a:pt x="270" y="389"/>
                    <a:pt x="270" y="389"/>
                    <a:pt x="270" y="389"/>
                  </a:cubicBezTo>
                  <a:cubicBezTo>
                    <a:pt x="269" y="390"/>
                    <a:pt x="269" y="390"/>
                    <a:pt x="269" y="390"/>
                  </a:cubicBezTo>
                  <a:cubicBezTo>
                    <a:pt x="269" y="391"/>
                    <a:pt x="269" y="391"/>
                    <a:pt x="269" y="391"/>
                  </a:cubicBezTo>
                  <a:cubicBezTo>
                    <a:pt x="268" y="391"/>
                    <a:pt x="268" y="391"/>
                    <a:pt x="268" y="391"/>
                  </a:cubicBezTo>
                  <a:cubicBezTo>
                    <a:pt x="267" y="391"/>
                    <a:pt x="267" y="391"/>
                    <a:pt x="267" y="391"/>
                  </a:cubicBezTo>
                  <a:cubicBezTo>
                    <a:pt x="267" y="391"/>
                    <a:pt x="267" y="391"/>
                    <a:pt x="267" y="391"/>
                  </a:cubicBezTo>
                  <a:cubicBezTo>
                    <a:pt x="265" y="391"/>
                    <a:pt x="265" y="391"/>
                    <a:pt x="265" y="391"/>
                  </a:cubicBezTo>
                  <a:cubicBezTo>
                    <a:pt x="264" y="392"/>
                    <a:pt x="264" y="392"/>
                    <a:pt x="264" y="392"/>
                  </a:cubicBezTo>
                  <a:cubicBezTo>
                    <a:pt x="264" y="392"/>
                    <a:pt x="264" y="392"/>
                    <a:pt x="264" y="392"/>
                  </a:cubicBezTo>
                  <a:cubicBezTo>
                    <a:pt x="263" y="392"/>
                    <a:pt x="263" y="392"/>
                    <a:pt x="263" y="392"/>
                  </a:cubicBezTo>
                  <a:cubicBezTo>
                    <a:pt x="262" y="392"/>
                    <a:pt x="262" y="392"/>
                    <a:pt x="262" y="392"/>
                  </a:cubicBezTo>
                  <a:cubicBezTo>
                    <a:pt x="261" y="392"/>
                    <a:pt x="261" y="392"/>
                    <a:pt x="261" y="392"/>
                  </a:cubicBezTo>
                  <a:cubicBezTo>
                    <a:pt x="260" y="392"/>
                    <a:pt x="260" y="392"/>
                    <a:pt x="260" y="392"/>
                  </a:cubicBezTo>
                  <a:cubicBezTo>
                    <a:pt x="260" y="392"/>
                    <a:pt x="260" y="392"/>
                    <a:pt x="260" y="392"/>
                  </a:cubicBezTo>
                  <a:cubicBezTo>
                    <a:pt x="260" y="392"/>
                    <a:pt x="260" y="392"/>
                    <a:pt x="260" y="392"/>
                  </a:cubicBezTo>
                  <a:cubicBezTo>
                    <a:pt x="261" y="391"/>
                    <a:pt x="261" y="391"/>
                    <a:pt x="261" y="391"/>
                  </a:cubicBezTo>
                  <a:cubicBezTo>
                    <a:pt x="261" y="391"/>
                    <a:pt x="261" y="391"/>
                    <a:pt x="261" y="391"/>
                  </a:cubicBezTo>
                  <a:cubicBezTo>
                    <a:pt x="261" y="391"/>
                    <a:pt x="261" y="391"/>
                    <a:pt x="261" y="391"/>
                  </a:cubicBezTo>
                  <a:cubicBezTo>
                    <a:pt x="260" y="391"/>
                    <a:pt x="260" y="391"/>
                    <a:pt x="260" y="391"/>
                  </a:cubicBezTo>
                  <a:cubicBezTo>
                    <a:pt x="259" y="391"/>
                    <a:pt x="259" y="391"/>
                    <a:pt x="259" y="391"/>
                  </a:cubicBezTo>
                  <a:cubicBezTo>
                    <a:pt x="259" y="390"/>
                    <a:pt x="259" y="390"/>
                    <a:pt x="259" y="390"/>
                  </a:cubicBezTo>
                  <a:cubicBezTo>
                    <a:pt x="258" y="389"/>
                    <a:pt x="258" y="389"/>
                    <a:pt x="258" y="389"/>
                  </a:cubicBezTo>
                  <a:cubicBezTo>
                    <a:pt x="258" y="389"/>
                    <a:pt x="258" y="389"/>
                    <a:pt x="258" y="389"/>
                  </a:cubicBezTo>
                  <a:cubicBezTo>
                    <a:pt x="258" y="389"/>
                    <a:pt x="258" y="389"/>
                    <a:pt x="258" y="389"/>
                  </a:cubicBezTo>
                  <a:cubicBezTo>
                    <a:pt x="259" y="387"/>
                    <a:pt x="259" y="387"/>
                    <a:pt x="259" y="387"/>
                  </a:cubicBezTo>
                  <a:cubicBezTo>
                    <a:pt x="260" y="387"/>
                    <a:pt x="260" y="387"/>
                    <a:pt x="260" y="387"/>
                  </a:cubicBezTo>
                  <a:cubicBezTo>
                    <a:pt x="260" y="386"/>
                    <a:pt x="260" y="386"/>
                    <a:pt x="260" y="386"/>
                  </a:cubicBezTo>
                  <a:close/>
                  <a:moveTo>
                    <a:pt x="214" y="343"/>
                  </a:moveTo>
                  <a:cubicBezTo>
                    <a:pt x="214" y="344"/>
                    <a:pt x="214" y="344"/>
                    <a:pt x="214" y="344"/>
                  </a:cubicBezTo>
                  <a:cubicBezTo>
                    <a:pt x="215" y="344"/>
                    <a:pt x="215" y="344"/>
                    <a:pt x="215" y="344"/>
                  </a:cubicBezTo>
                  <a:cubicBezTo>
                    <a:pt x="216" y="344"/>
                    <a:pt x="216" y="344"/>
                    <a:pt x="216" y="344"/>
                  </a:cubicBezTo>
                  <a:cubicBezTo>
                    <a:pt x="217" y="344"/>
                    <a:pt x="217" y="344"/>
                    <a:pt x="217" y="344"/>
                  </a:cubicBezTo>
                  <a:cubicBezTo>
                    <a:pt x="218" y="343"/>
                    <a:pt x="218" y="343"/>
                    <a:pt x="218" y="343"/>
                  </a:cubicBezTo>
                  <a:cubicBezTo>
                    <a:pt x="219" y="342"/>
                    <a:pt x="219" y="342"/>
                    <a:pt x="219" y="342"/>
                  </a:cubicBezTo>
                  <a:cubicBezTo>
                    <a:pt x="221" y="342"/>
                    <a:pt x="221" y="342"/>
                    <a:pt x="221" y="342"/>
                  </a:cubicBezTo>
                  <a:cubicBezTo>
                    <a:pt x="221" y="342"/>
                    <a:pt x="221" y="342"/>
                    <a:pt x="221" y="342"/>
                  </a:cubicBezTo>
                  <a:cubicBezTo>
                    <a:pt x="222" y="342"/>
                    <a:pt x="222" y="342"/>
                    <a:pt x="222" y="342"/>
                  </a:cubicBezTo>
                  <a:cubicBezTo>
                    <a:pt x="222" y="342"/>
                    <a:pt x="222" y="342"/>
                    <a:pt x="222" y="342"/>
                  </a:cubicBezTo>
                  <a:cubicBezTo>
                    <a:pt x="222" y="343"/>
                    <a:pt x="222" y="343"/>
                    <a:pt x="222" y="343"/>
                  </a:cubicBezTo>
                  <a:cubicBezTo>
                    <a:pt x="222" y="344"/>
                    <a:pt x="222" y="344"/>
                    <a:pt x="222" y="344"/>
                  </a:cubicBezTo>
                  <a:cubicBezTo>
                    <a:pt x="221" y="345"/>
                    <a:pt x="221" y="345"/>
                    <a:pt x="221" y="345"/>
                  </a:cubicBezTo>
                  <a:cubicBezTo>
                    <a:pt x="221" y="345"/>
                    <a:pt x="221" y="345"/>
                    <a:pt x="221" y="345"/>
                  </a:cubicBezTo>
                  <a:cubicBezTo>
                    <a:pt x="222" y="345"/>
                    <a:pt x="222" y="345"/>
                    <a:pt x="222" y="345"/>
                  </a:cubicBezTo>
                  <a:cubicBezTo>
                    <a:pt x="222" y="345"/>
                    <a:pt x="222" y="345"/>
                    <a:pt x="222" y="345"/>
                  </a:cubicBezTo>
                  <a:cubicBezTo>
                    <a:pt x="223" y="345"/>
                    <a:pt x="223" y="345"/>
                    <a:pt x="223" y="345"/>
                  </a:cubicBezTo>
                  <a:cubicBezTo>
                    <a:pt x="224" y="346"/>
                    <a:pt x="224" y="346"/>
                    <a:pt x="224" y="346"/>
                  </a:cubicBezTo>
                  <a:cubicBezTo>
                    <a:pt x="225" y="346"/>
                    <a:pt x="225" y="346"/>
                    <a:pt x="225" y="346"/>
                  </a:cubicBezTo>
                  <a:cubicBezTo>
                    <a:pt x="226" y="345"/>
                    <a:pt x="226" y="345"/>
                    <a:pt x="226" y="345"/>
                  </a:cubicBezTo>
                  <a:cubicBezTo>
                    <a:pt x="228" y="344"/>
                    <a:pt x="228" y="344"/>
                    <a:pt x="228" y="344"/>
                  </a:cubicBezTo>
                  <a:cubicBezTo>
                    <a:pt x="229" y="343"/>
                    <a:pt x="229" y="343"/>
                    <a:pt x="229" y="343"/>
                  </a:cubicBezTo>
                  <a:cubicBezTo>
                    <a:pt x="231" y="343"/>
                    <a:pt x="231" y="343"/>
                    <a:pt x="231" y="343"/>
                  </a:cubicBezTo>
                  <a:cubicBezTo>
                    <a:pt x="232" y="343"/>
                    <a:pt x="232" y="343"/>
                    <a:pt x="232" y="343"/>
                  </a:cubicBezTo>
                  <a:cubicBezTo>
                    <a:pt x="233" y="342"/>
                    <a:pt x="233" y="342"/>
                    <a:pt x="233" y="342"/>
                  </a:cubicBezTo>
                  <a:cubicBezTo>
                    <a:pt x="233" y="342"/>
                    <a:pt x="233" y="342"/>
                    <a:pt x="233" y="342"/>
                  </a:cubicBezTo>
                  <a:cubicBezTo>
                    <a:pt x="234" y="342"/>
                    <a:pt x="234" y="342"/>
                    <a:pt x="234" y="342"/>
                  </a:cubicBezTo>
                  <a:cubicBezTo>
                    <a:pt x="235" y="341"/>
                    <a:pt x="235" y="341"/>
                    <a:pt x="235" y="341"/>
                  </a:cubicBezTo>
                  <a:cubicBezTo>
                    <a:pt x="236" y="340"/>
                    <a:pt x="236" y="340"/>
                    <a:pt x="236" y="340"/>
                  </a:cubicBezTo>
                  <a:cubicBezTo>
                    <a:pt x="237" y="340"/>
                    <a:pt x="237" y="340"/>
                    <a:pt x="237" y="340"/>
                  </a:cubicBezTo>
                  <a:cubicBezTo>
                    <a:pt x="237" y="339"/>
                    <a:pt x="237" y="339"/>
                    <a:pt x="237" y="339"/>
                  </a:cubicBezTo>
                  <a:cubicBezTo>
                    <a:pt x="238" y="339"/>
                    <a:pt x="238" y="339"/>
                    <a:pt x="238" y="339"/>
                  </a:cubicBezTo>
                  <a:cubicBezTo>
                    <a:pt x="239" y="339"/>
                    <a:pt x="239" y="339"/>
                    <a:pt x="239" y="339"/>
                  </a:cubicBezTo>
                  <a:cubicBezTo>
                    <a:pt x="240" y="339"/>
                    <a:pt x="240" y="339"/>
                    <a:pt x="240" y="339"/>
                  </a:cubicBezTo>
                  <a:cubicBezTo>
                    <a:pt x="241" y="339"/>
                    <a:pt x="241" y="339"/>
                    <a:pt x="241" y="339"/>
                  </a:cubicBezTo>
                  <a:cubicBezTo>
                    <a:pt x="242" y="339"/>
                    <a:pt x="242" y="339"/>
                    <a:pt x="242" y="339"/>
                  </a:cubicBezTo>
                  <a:cubicBezTo>
                    <a:pt x="242" y="339"/>
                    <a:pt x="242" y="339"/>
                    <a:pt x="242" y="339"/>
                  </a:cubicBezTo>
                  <a:cubicBezTo>
                    <a:pt x="241" y="340"/>
                    <a:pt x="241" y="340"/>
                    <a:pt x="241" y="340"/>
                  </a:cubicBezTo>
                  <a:cubicBezTo>
                    <a:pt x="239" y="341"/>
                    <a:pt x="239" y="341"/>
                    <a:pt x="239" y="341"/>
                  </a:cubicBezTo>
                  <a:cubicBezTo>
                    <a:pt x="237" y="342"/>
                    <a:pt x="237" y="342"/>
                    <a:pt x="237" y="342"/>
                  </a:cubicBezTo>
                  <a:cubicBezTo>
                    <a:pt x="237" y="343"/>
                    <a:pt x="237" y="343"/>
                    <a:pt x="237" y="343"/>
                  </a:cubicBezTo>
                  <a:cubicBezTo>
                    <a:pt x="237" y="343"/>
                    <a:pt x="237" y="343"/>
                    <a:pt x="237" y="343"/>
                  </a:cubicBezTo>
                  <a:cubicBezTo>
                    <a:pt x="237" y="344"/>
                    <a:pt x="237" y="344"/>
                    <a:pt x="237" y="344"/>
                  </a:cubicBezTo>
                  <a:cubicBezTo>
                    <a:pt x="237" y="344"/>
                    <a:pt x="237" y="344"/>
                    <a:pt x="237" y="344"/>
                  </a:cubicBezTo>
                  <a:cubicBezTo>
                    <a:pt x="238" y="344"/>
                    <a:pt x="238" y="344"/>
                    <a:pt x="238" y="344"/>
                  </a:cubicBezTo>
                  <a:cubicBezTo>
                    <a:pt x="239" y="343"/>
                    <a:pt x="239" y="343"/>
                    <a:pt x="239" y="343"/>
                  </a:cubicBezTo>
                  <a:cubicBezTo>
                    <a:pt x="240" y="343"/>
                    <a:pt x="240" y="343"/>
                    <a:pt x="240" y="343"/>
                  </a:cubicBezTo>
                  <a:cubicBezTo>
                    <a:pt x="241" y="344"/>
                    <a:pt x="241" y="344"/>
                    <a:pt x="241" y="344"/>
                  </a:cubicBezTo>
                  <a:cubicBezTo>
                    <a:pt x="242" y="345"/>
                    <a:pt x="242" y="345"/>
                    <a:pt x="242" y="345"/>
                  </a:cubicBezTo>
                  <a:cubicBezTo>
                    <a:pt x="242" y="347"/>
                    <a:pt x="242" y="347"/>
                    <a:pt x="242" y="347"/>
                  </a:cubicBezTo>
                  <a:cubicBezTo>
                    <a:pt x="243" y="347"/>
                    <a:pt x="243" y="347"/>
                    <a:pt x="243" y="347"/>
                  </a:cubicBezTo>
                  <a:cubicBezTo>
                    <a:pt x="244" y="347"/>
                    <a:pt x="244" y="347"/>
                    <a:pt x="244" y="347"/>
                  </a:cubicBezTo>
                  <a:cubicBezTo>
                    <a:pt x="246" y="348"/>
                    <a:pt x="246" y="348"/>
                    <a:pt x="246" y="348"/>
                  </a:cubicBezTo>
                  <a:cubicBezTo>
                    <a:pt x="246" y="348"/>
                    <a:pt x="246" y="348"/>
                    <a:pt x="246" y="348"/>
                  </a:cubicBezTo>
                  <a:cubicBezTo>
                    <a:pt x="247" y="347"/>
                    <a:pt x="247" y="347"/>
                    <a:pt x="247" y="347"/>
                  </a:cubicBezTo>
                  <a:cubicBezTo>
                    <a:pt x="248" y="347"/>
                    <a:pt x="248" y="347"/>
                    <a:pt x="248" y="347"/>
                  </a:cubicBezTo>
                  <a:cubicBezTo>
                    <a:pt x="248" y="346"/>
                    <a:pt x="248" y="346"/>
                    <a:pt x="248" y="346"/>
                  </a:cubicBezTo>
                  <a:cubicBezTo>
                    <a:pt x="249" y="346"/>
                    <a:pt x="249" y="346"/>
                    <a:pt x="249" y="346"/>
                  </a:cubicBezTo>
                  <a:cubicBezTo>
                    <a:pt x="250" y="346"/>
                    <a:pt x="250" y="346"/>
                    <a:pt x="250" y="346"/>
                  </a:cubicBezTo>
                  <a:cubicBezTo>
                    <a:pt x="250" y="346"/>
                    <a:pt x="250" y="346"/>
                    <a:pt x="250" y="346"/>
                  </a:cubicBezTo>
                  <a:cubicBezTo>
                    <a:pt x="252" y="346"/>
                    <a:pt x="252" y="346"/>
                    <a:pt x="252" y="346"/>
                  </a:cubicBezTo>
                  <a:cubicBezTo>
                    <a:pt x="252" y="346"/>
                    <a:pt x="252" y="346"/>
                    <a:pt x="252" y="346"/>
                  </a:cubicBezTo>
                  <a:cubicBezTo>
                    <a:pt x="253" y="346"/>
                    <a:pt x="253" y="346"/>
                    <a:pt x="253" y="346"/>
                  </a:cubicBezTo>
                  <a:cubicBezTo>
                    <a:pt x="254" y="346"/>
                    <a:pt x="254" y="346"/>
                    <a:pt x="254" y="346"/>
                  </a:cubicBezTo>
                  <a:cubicBezTo>
                    <a:pt x="255" y="346"/>
                    <a:pt x="255" y="346"/>
                    <a:pt x="255" y="346"/>
                  </a:cubicBezTo>
                  <a:cubicBezTo>
                    <a:pt x="256" y="346"/>
                    <a:pt x="256" y="346"/>
                    <a:pt x="256" y="346"/>
                  </a:cubicBezTo>
                  <a:cubicBezTo>
                    <a:pt x="256" y="346"/>
                    <a:pt x="256" y="346"/>
                    <a:pt x="256" y="346"/>
                  </a:cubicBezTo>
                  <a:cubicBezTo>
                    <a:pt x="256" y="348"/>
                    <a:pt x="256" y="348"/>
                    <a:pt x="256" y="348"/>
                  </a:cubicBezTo>
                  <a:cubicBezTo>
                    <a:pt x="256" y="348"/>
                    <a:pt x="256" y="348"/>
                    <a:pt x="256" y="348"/>
                  </a:cubicBezTo>
                  <a:cubicBezTo>
                    <a:pt x="257" y="348"/>
                    <a:pt x="257" y="348"/>
                    <a:pt x="257" y="348"/>
                  </a:cubicBezTo>
                  <a:cubicBezTo>
                    <a:pt x="257" y="349"/>
                    <a:pt x="257" y="349"/>
                    <a:pt x="257" y="349"/>
                  </a:cubicBezTo>
                  <a:cubicBezTo>
                    <a:pt x="259" y="349"/>
                    <a:pt x="259" y="349"/>
                    <a:pt x="259" y="349"/>
                  </a:cubicBezTo>
                  <a:cubicBezTo>
                    <a:pt x="260" y="350"/>
                    <a:pt x="260" y="350"/>
                    <a:pt x="260" y="350"/>
                  </a:cubicBezTo>
                  <a:cubicBezTo>
                    <a:pt x="260" y="350"/>
                    <a:pt x="260" y="350"/>
                    <a:pt x="260" y="350"/>
                  </a:cubicBezTo>
                  <a:cubicBezTo>
                    <a:pt x="260" y="351"/>
                    <a:pt x="260" y="351"/>
                    <a:pt x="260" y="351"/>
                  </a:cubicBezTo>
                  <a:cubicBezTo>
                    <a:pt x="261" y="352"/>
                    <a:pt x="261" y="352"/>
                    <a:pt x="261" y="352"/>
                  </a:cubicBezTo>
                  <a:cubicBezTo>
                    <a:pt x="261" y="352"/>
                    <a:pt x="261" y="352"/>
                    <a:pt x="261" y="352"/>
                  </a:cubicBezTo>
                  <a:cubicBezTo>
                    <a:pt x="261" y="353"/>
                    <a:pt x="261" y="353"/>
                    <a:pt x="261" y="353"/>
                  </a:cubicBezTo>
                  <a:cubicBezTo>
                    <a:pt x="260" y="353"/>
                    <a:pt x="260" y="353"/>
                    <a:pt x="260" y="353"/>
                  </a:cubicBezTo>
                  <a:cubicBezTo>
                    <a:pt x="259" y="352"/>
                    <a:pt x="259" y="352"/>
                    <a:pt x="259" y="352"/>
                  </a:cubicBezTo>
                  <a:cubicBezTo>
                    <a:pt x="258" y="352"/>
                    <a:pt x="258" y="352"/>
                    <a:pt x="258" y="352"/>
                  </a:cubicBezTo>
                  <a:cubicBezTo>
                    <a:pt x="257" y="352"/>
                    <a:pt x="257" y="352"/>
                    <a:pt x="257" y="352"/>
                  </a:cubicBezTo>
                  <a:cubicBezTo>
                    <a:pt x="257" y="352"/>
                    <a:pt x="257" y="352"/>
                    <a:pt x="257" y="352"/>
                  </a:cubicBezTo>
                  <a:cubicBezTo>
                    <a:pt x="257" y="353"/>
                    <a:pt x="257" y="353"/>
                    <a:pt x="257" y="353"/>
                  </a:cubicBezTo>
                  <a:cubicBezTo>
                    <a:pt x="256" y="353"/>
                    <a:pt x="256" y="353"/>
                    <a:pt x="256" y="353"/>
                  </a:cubicBezTo>
                  <a:cubicBezTo>
                    <a:pt x="256" y="354"/>
                    <a:pt x="256" y="354"/>
                    <a:pt x="256" y="354"/>
                  </a:cubicBezTo>
                  <a:cubicBezTo>
                    <a:pt x="256" y="354"/>
                    <a:pt x="256" y="354"/>
                    <a:pt x="256" y="354"/>
                  </a:cubicBezTo>
                  <a:cubicBezTo>
                    <a:pt x="255" y="353"/>
                    <a:pt x="255" y="353"/>
                    <a:pt x="255" y="353"/>
                  </a:cubicBezTo>
                  <a:cubicBezTo>
                    <a:pt x="255" y="352"/>
                    <a:pt x="255" y="352"/>
                    <a:pt x="255" y="352"/>
                  </a:cubicBezTo>
                  <a:cubicBezTo>
                    <a:pt x="254" y="351"/>
                    <a:pt x="254" y="351"/>
                    <a:pt x="254" y="351"/>
                  </a:cubicBezTo>
                  <a:cubicBezTo>
                    <a:pt x="253" y="351"/>
                    <a:pt x="253" y="351"/>
                    <a:pt x="253" y="351"/>
                  </a:cubicBezTo>
                  <a:cubicBezTo>
                    <a:pt x="252" y="351"/>
                    <a:pt x="252" y="351"/>
                    <a:pt x="252" y="351"/>
                  </a:cubicBezTo>
                  <a:cubicBezTo>
                    <a:pt x="251" y="352"/>
                    <a:pt x="251" y="352"/>
                    <a:pt x="251" y="352"/>
                  </a:cubicBezTo>
                  <a:cubicBezTo>
                    <a:pt x="250" y="352"/>
                    <a:pt x="250" y="352"/>
                    <a:pt x="250" y="352"/>
                  </a:cubicBezTo>
                  <a:cubicBezTo>
                    <a:pt x="249" y="352"/>
                    <a:pt x="249" y="352"/>
                    <a:pt x="249" y="352"/>
                  </a:cubicBezTo>
                  <a:cubicBezTo>
                    <a:pt x="247" y="352"/>
                    <a:pt x="247" y="352"/>
                    <a:pt x="247" y="352"/>
                  </a:cubicBezTo>
                  <a:cubicBezTo>
                    <a:pt x="246" y="351"/>
                    <a:pt x="246" y="351"/>
                    <a:pt x="246" y="351"/>
                  </a:cubicBezTo>
                  <a:cubicBezTo>
                    <a:pt x="246" y="352"/>
                    <a:pt x="246" y="352"/>
                    <a:pt x="246" y="352"/>
                  </a:cubicBezTo>
                  <a:cubicBezTo>
                    <a:pt x="246" y="353"/>
                    <a:pt x="246" y="353"/>
                    <a:pt x="246" y="353"/>
                  </a:cubicBezTo>
                  <a:cubicBezTo>
                    <a:pt x="245" y="353"/>
                    <a:pt x="245" y="353"/>
                    <a:pt x="245" y="353"/>
                  </a:cubicBezTo>
                  <a:cubicBezTo>
                    <a:pt x="245" y="352"/>
                    <a:pt x="245" y="352"/>
                    <a:pt x="245" y="352"/>
                  </a:cubicBezTo>
                  <a:cubicBezTo>
                    <a:pt x="245" y="352"/>
                    <a:pt x="245" y="352"/>
                    <a:pt x="245" y="352"/>
                  </a:cubicBezTo>
                  <a:cubicBezTo>
                    <a:pt x="244" y="352"/>
                    <a:pt x="244" y="352"/>
                    <a:pt x="244" y="352"/>
                  </a:cubicBezTo>
                  <a:cubicBezTo>
                    <a:pt x="243" y="353"/>
                    <a:pt x="243" y="353"/>
                    <a:pt x="243" y="353"/>
                  </a:cubicBezTo>
                  <a:cubicBezTo>
                    <a:pt x="242" y="353"/>
                    <a:pt x="242" y="353"/>
                    <a:pt x="242" y="353"/>
                  </a:cubicBezTo>
                  <a:cubicBezTo>
                    <a:pt x="242" y="354"/>
                    <a:pt x="242" y="354"/>
                    <a:pt x="242" y="354"/>
                  </a:cubicBezTo>
                  <a:cubicBezTo>
                    <a:pt x="241" y="355"/>
                    <a:pt x="241" y="355"/>
                    <a:pt x="241" y="355"/>
                  </a:cubicBezTo>
                  <a:cubicBezTo>
                    <a:pt x="239" y="357"/>
                    <a:pt x="239" y="357"/>
                    <a:pt x="239" y="357"/>
                  </a:cubicBezTo>
                  <a:cubicBezTo>
                    <a:pt x="237" y="359"/>
                    <a:pt x="237" y="359"/>
                    <a:pt x="237" y="359"/>
                  </a:cubicBezTo>
                  <a:cubicBezTo>
                    <a:pt x="237" y="360"/>
                    <a:pt x="237" y="360"/>
                    <a:pt x="237" y="360"/>
                  </a:cubicBezTo>
                  <a:cubicBezTo>
                    <a:pt x="236" y="361"/>
                    <a:pt x="236" y="361"/>
                    <a:pt x="236" y="361"/>
                  </a:cubicBezTo>
                  <a:cubicBezTo>
                    <a:pt x="235" y="362"/>
                    <a:pt x="235" y="362"/>
                    <a:pt x="235" y="362"/>
                  </a:cubicBezTo>
                  <a:cubicBezTo>
                    <a:pt x="235" y="363"/>
                    <a:pt x="235" y="363"/>
                    <a:pt x="235" y="363"/>
                  </a:cubicBezTo>
                  <a:cubicBezTo>
                    <a:pt x="235" y="364"/>
                    <a:pt x="235" y="364"/>
                    <a:pt x="235" y="364"/>
                  </a:cubicBezTo>
                  <a:cubicBezTo>
                    <a:pt x="235" y="363"/>
                    <a:pt x="235" y="363"/>
                    <a:pt x="235" y="363"/>
                  </a:cubicBezTo>
                  <a:cubicBezTo>
                    <a:pt x="237" y="362"/>
                    <a:pt x="237" y="362"/>
                    <a:pt x="237" y="362"/>
                  </a:cubicBezTo>
                  <a:cubicBezTo>
                    <a:pt x="237" y="362"/>
                    <a:pt x="237" y="362"/>
                    <a:pt x="237" y="362"/>
                  </a:cubicBezTo>
                  <a:cubicBezTo>
                    <a:pt x="237" y="361"/>
                    <a:pt x="237" y="361"/>
                    <a:pt x="237" y="361"/>
                  </a:cubicBezTo>
                  <a:cubicBezTo>
                    <a:pt x="238" y="361"/>
                    <a:pt x="238" y="361"/>
                    <a:pt x="238" y="361"/>
                  </a:cubicBezTo>
                  <a:cubicBezTo>
                    <a:pt x="238" y="362"/>
                    <a:pt x="238" y="362"/>
                    <a:pt x="238" y="362"/>
                  </a:cubicBezTo>
                  <a:cubicBezTo>
                    <a:pt x="238" y="363"/>
                    <a:pt x="238" y="363"/>
                    <a:pt x="238" y="363"/>
                  </a:cubicBezTo>
                  <a:cubicBezTo>
                    <a:pt x="237" y="365"/>
                    <a:pt x="237" y="365"/>
                    <a:pt x="237" y="365"/>
                  </a:cubicBezTo>
                  <a:cubicBezTo>
                    <a:pt x="237" y="366"/>
                    <a:pt x="237" y="366"/>
                    <a:pt x="237" y="366"/>
                  </a:cubicBezTo>
                  <a:cubicBezTo>
                    <a:pt x="236" y="367"/>
                    <a:pt x="236" y="367"/>
                    <a:pt x="236" y="367"/>
                  </a:cubicBezTo>
                  <a:cubicBezTo>
                    <a:pt x="236" y="368"/>
                    <a:pt x="236" y="368"/>
                    <a:pt x="236" y="368"/>
                  </a:cubicBezTo>
                  <a:cubicBezTo>
                    <a:pt x="235" y="369"/>
                    <a:pt x="235" y="369"/>
                    <a:pt x="235" y="369"/>
                  </a:cubicBezTo>
                  <a:cubicBezTo>
                    <a:pt x="236" y="370"/>
                    <a:pt x="236" y="370"/>
                    <a:pt x="236" y="370"/>
                  </a:cubicBezTo>
                  <a:cubicBezTo>
                    <a:pt x="235" y="371"/>
                    <a:pt x="235" y="371"/>
                    <a:pt x="235" y="371"/>
                  </a:cubicBezTo>
                  <a:cubicBezTo>
                    <a:pt x="233" y="374"/>
                    <a:pt x="233" y="374"/>
                    <a:pt x="233" y="374"/>
                  </a:cubicBezTo>
                  <a:cubicBezTo>
                    <a:pt x="233" y="374"/>
                    <a:pt x="233" y="374"/>
                    <a:pt x="233" y="374"/>
                  </a:cubicBezTo>
                  <a:cubicBezTo>
                    <a:pt x="233" y="376"/>
                    <a:pt x="233" y="376"/>
                    <a:pt x="233" y="376"/>
                  </a:cubicBezTo>
                  <a:cubicBezTo>
                    <a:pt x="233" y="378"/>
                    <a:pt x="233" y="378"/>
                    <a:pt x="233" y="378"/>
                  </a:cubicBezTo>
                  <a:cubicBezTo>
                    <a:pt x="232" y="379"/>
                    <a:pt x="232" y="379"/>
                    <a:pt x="232" y="379"/>
                  </a:cubicBezTo>
                  <a:cubicBezTo>
                    <a:pt x="232" y="380"/>
                    <a:pt x="232" y="380"/>
                    <a:pt x="232" y="380"/>
                  </a:cubicBezTo>
                  <a:cubicBezTo>
                    <a:pt x="232" y="382"/>
                    <a:pt x="232" y="382"/>
                    <a:pt x="232" y="382"/>
                  </a:cubicBezTo>
                  <a:cubicBezTo>
                    <a:pt x="232" y="382"/>
                    <a:pt x="232" y="382"/>
                    <a:pt x="232" y="382"/>
                  </a:cubicBezTo>
                  <a:cubicBezTo>
                    <a:pt x="232" y="385"/>
                    <a:pt x="232" y="385"/>
                    <a:pt x="232" y="385"/>
                  </a:cubicBezTo>
                  <a:cubicBezTo>
                    <a:pt x="233" y="386"/>
                    <a:pt x="233" y="386"/>
                    <a:pt x="233" y="386"/>
                  </a:cubicBezTo>
                  <a:cubicBezTo>
                    <a:pt x="232" y="386"/>
                    <a:pt x="232" y="386"/>
                    <a:pt x="232" y="386"/>
                  </a:cubicBezTo>
                  <a:cubicBezTo>
                    <a:pt x="233" y="387"/>
                    <a:pt x="233" y="387"/>
                    <a:pt x="233" y="387"/>
                  </a:cubicBezTo>
                  <a:cubicBezTo>
                    <a:pt x="234" y="387"/>
                    <a:pt x="234" y="387"/>
                    <a:pt x="234" y="387"/>
                  </a:cubicBezTo>
                  <a:cubicBezTo>
                    <a:pt x="234" y="388"/>
                    <a:pt x="234" y="388"/>
                    <a:pt x="234" y="388"/>
                  </a:cubicBezTo>
                  <a:cubicBezTo>
                    <a:pt x="235" y="388"/>
                    <a:pt x="235" y="388"/>
                    <a:pt x="235" y="388"/>
                  </a:cubicBezTo>
                  <a:cubicBezTo>
                    <a:pt x="236" y="388"/>
                    <a:pt x="236" y="388"/>
                    <a:pt x="236" y="388"/>
                  </a:cubicBezTo>
                  <a:cubicBezTo>
                    <a:pt x="237" y="387"/>
                    <a:pt x="237" y="387"/>
                    <a:pt x="237" y="387"/>
                  </a:cubicBezTo>
                  <a:cubicBezTo>
                    <a:pt x="237" y="387"/>
                    <a:pt x="237" y="387"/>
                    <a:pt x="237" y="387"/>
                  </a:cubicBezTo>
                  <a:cubicBezTo>
                    <a:pt x="238" y="386"/>
                    <a:pt x="238" y="386"/>
                    <a:pt x="238" y="386"/>
                  </a:cubicBezTo>
                  <a:cubicBezTo>
                    <a:pt x="238" y="386"/>
                    <a:pt x="238" y="386"/>
                    <a:pt x="238" y="386"/>
                  </a:cubicBezTo>
                  <a:cubicBezTo>
                    <a:pt x="239" y="385"/>
                    <a:pt x="239" y="385"/>
                    <a:pt x="239" y="385"/>
                  </a:cubicBezTo>
                  <a:cubicBezTo>
                    <a:pt x="239" y="385"/>
                    <a:pt x="239" y="385"/>
                    <a:pt x="239" y="385"/>
                  </a:cubicBezTo>
                  <a:cubicBezTo>
                    <a:pt x="241" y="383"/>
                    <a:pt x="241" y="383"/>
                    <a:pt x="241" y="383"/>
                  </a:cubicBezTo>
                  <a:cubicBezTo>
                    <a:pt x="242" y="381"/>
                    <a:pt x="242" y="381"/>
                    <a:pt x="242" y="381"/>
                  </a:cubicBezTo>
                  <a:cubicBezTo>
                    <a:pt x="242" y="379"/>
                    <a:pt x="242" y="379"/>
                    <a:pt x="242" y="379"/>
                  </a:cubicBezTo>
                  <a:cubicBezTo>
                    <a:pt x="242" y="379"/>
                    <a:pt x="242" y="379"/>
                    <a:pt x="242" y="379"/>
                  </a:cubicBezTo>
                  <a:cubicBezTo>
                    <a:pt x="243" y="377"/>
                    <a:pt x="243" y="377"/>
                    <a:pt x="243" y="377"/>
                  </a:cubicBezTo>
                  <a:cubicBezTo>
                    <a:pt x="243" y="375"/>
                    <a:pt x="243" y="375"/>
                    <a:pt x="243" y="375"/>
                  </a:cubicBezTo>
                  <a:cubicBezTo>
                    <a:pt x="242" y="374"/>
                    <a:pt x="242" y="374"/>
                    <a:pt x="242" y="374"/>
                  </a:cubicBezTo>
                  <a:cubicBezTo>
                    <a:pt x="242" y="372"/>
                    <a:pt x="242" y="372"/>
                    <a:pt x="242" y="372"/>
                  </a:cubicBezTo>
                  <a:cubicBezTo>
                    <a:pt x="243" y="371"/>
                    <a:pt x="243" y="371"/>
                    <a:pt x="243" y="371"/>
                  </a:cubicBezTo>
                  <a:cubicBezTo>
                    <a:pt x="244" y="370"/>
                    <a:pt x="244" y="370"/>
                    <a:pt x="244" y="370"/>
                  </a:cubicBezTo>
                  <a:cubicBezTo>
                    <a:pt x="244" y="369"/>
                    <a:pt x="244" y="369"/>
                    <a:pt x="244" y="369"/>
                  </a:cubicBezTo>
                  <a:cubicBezTo>
                    <a:pt x="244" y="369"/>
                    <a:pt x="244" y="369"/>
                    <a:pt x="244" y="369"/>
                  </a:cubicBezTo>
                  <a:cubicBezTo>
                    <a:pt x="243" y="369"/>
                    <a:pt x="243" y="369"/>
                    <a:pt x="243" y="369"/>
                  </a:cubicBezTo>
                  <a:cubicBezTo>
                    <a:pt x="244" y="368"/>
                    <a:pt x="244" y="368"/>
                    <a:pt x="244" y="368"/>
                  </a:cubicBezTo>
                  <a:cubicBezTo>
                    <a:pt x="245" y="366"/>
                    <a:pt x="245" y="366"/>
                    <a:pt x="245" y="366"/>
                  </a:cubicBezTo>
                  <a:cubicBezTo>
                    <a:pt x="245" y="364"/>
                    <a:pt x="245" y="364"/>
                    <a:pt x="245" y="364"/>
                  </a:cubicBezTo>
                  <a:cubicBezTo>
                    <a:pt x="246" y="363"/>
                    <a:pt x="246" y="363"/>
                    <a:pt x="246" y="363"/>
                  </a:cubicBezTo>
                  <a:cubicBezTo>
                    <a:pt x="246" y="362"/>
                    <a:pt x="246" y="362"/>
                    <a:pt x="246" y="362"/>
                  </a:cubicBezTo>
                  <a:cubicBezTo>
                    <a:pt x="247" y="362"/>
                    <a:pt x="247" y="362"/>
                    <a:pt x="247" y="362"/>
                  </a:cubicBezTo>
                  <a:cubicBezTo>
                    <a:pt x="247" y="361"/>
                    <a:pt x="247" y="361"/>
                    <a:pt x="247" y="361"/>
                  </a:cubicBezTo>
                  <a:cubicBezTo>
                    <a:pt x="247" y="360"/>
                    <a:pt x="247" y="360"/>
                    <a:pt x="247" y="360"/>
                  </a:cubicBezTo>
                  <a:cubicBezTo>
                    <a:pt x="248" y="360"/>
                    <a:pt x="248" y="360"/>
                    <a:pt x="248" y="360"/>
                  </a:cubicBezTo>
                  <a:cubicBezTo>
                    <a:pt x="248" y="360"/>
                    <a:pt x="248" y="360"/>
                    <a:pt x="248" y="360"/>
                  </a:cubicBezTo>
                  <a:cubicBezTo>
                    <a:pt x="249" y="359"/>
                    <a:pt x="249" y="359"/>
                    <a:pt x="249" y="359"/>
                  </a:cubicBezTo>
                  <a:cubicBezTo>
                    <a:pt x="250" y="359"/>
                    <a:pt x="250" y="359"/>
                    <a:pt x="250" y="359"/>
                  </a:cubicBezTo>
                  <a:cubicBezTo>
                    <a:pt x="250" y="360"/>
                    <a:pt x="250" y="360"/>
                    <a:pt x="250" y="360"/>
                  </a:cubicBezTo>
                  <a:cubicBezTo>
                    <a:pt x="250" y="361"/>
                    <a:pt x="250" y="361"/>
                    <a:pt x="250" y="361"/>
                  </a:cubicBezTo>
                  <a:cubicBezTo>
                    <a:pt x="250" y="361"/>
                    <a:pt x="250" y="361"/>
                    <a:pt x="250" y="361"/>
                  </a:cubicBezTo>
                  <a:cubicBezTo>
                    <a:pt x="250" y="361"/>
                    <a:pt x="250" y="361"/>
                    <a:pt x="250" y="361"/>
                  </a:cubicBezTo>
                  <a:cubicBezTo>
                    <a:pt x="250" y="360"/>
                    <a:pt x="250" y="360"/>
                    <a:pt x="250" y="360"/>
                  </a:cubicBezTo>
                  <a:cubicBezTo>
                    <a:pt x="250" y="360"/>
                    <a:pt x="250" y="360"/>
                    <a:pt x="250" y="360"/>
                  </a:cubicBezTo>
                  <a:cubicBezTo>
                    <a:pt x="251" y="360"/>
                    <a:pt x="251" y="360"/>
                    <a:pt x="251" y="360"/>
                  </a:cubicBezTo>
                  <a:cubicBezTo>
                    <a:pt x="251" y="361"/>
                    <a:pt x="251" y="361"/>
                    <a:pt x="251" y="361"/>
                  </a:cubicBezTo>
                  <a:cubicBezTo>
                    <a:pt x="251" y="362"/>
                    <a:pt x="251" y="362"/>
                    <a:pt x="251" y="362"/>
                  </a:cubicBezTo>
                  <a:cubicBezTo>
                    <a:pt x="251" y="361"/>
                    <a:pt x="251" y="361"/>
                    <a:pt x="251" y="361"/>
                  </a:cubicBezTo>
                  <a:cubicBezTo>
                    <a:pt x="251" y="360"/>
                    <a:pt x="251" y="360"/>
                    <a:pt x="251" y="360"/>
                  </a:cubicBezTo>
                  <a:cubicBezTo>
                    <a:pt x="251" y="359"/>
                    <a:pt x="251" y="359"/>
                    <a:pt x="251" y="359"/>
                  </a:cubicBezTo>
                  <a:cubicBezTo>
                    <a:pt x="252" y="358"/>
                    <a:pt x="252" y="358"/>
                    <a:pt x="252" y="358"/>
                  </a:cubicBezTo>
                  <a:cubicBezTo>
                    <a:pt x="253" y="358"/>
                    <a:pt x="253" y="358"/>
                    <a:pt x="253" y="358"/>
                  </a:cubicBezTo>
                  <a:cubicBezTo>
                    <a:pt x="254" y="358"/>
                    <a:pt x="254" y="358"/>
                    <a:pt x="254" y="358"/>
                  </a:cubicBezTo>
                  <a:cubicBezTo>
                    <a:pt x="254" y="358"/>
                    <a:pt x="254" y="358"/>
                    <a:pt x="254" y="358"/>
                  </a:cubicBezTo>
                  <a:cubicBezTo>
                    <a:pt x="254" y="357"/>
                    <a:pt x="254" y="357"/>
                    <a:pt x="254" y="357"/>
                  </a:cubicBezTo>
                  <a:cubicBezTo>
                    <a:pt x="253" y="357"/>
                    <a:pt x="253" y="357"/>
                    <a:pt x="253" y="357"/>
                  </a:cubicBezTo>
                  <a:cubicBezTo>
                    <a:pt x="253" y="356"/>
                    <a:pt x="253" y="356"/>
                    <a:pt x="253" y="356"/>
                  </a:cubicBezTo>
                  <a:cubicBezTo>
                    <a:pt x="254" y="356"/>
                    <a:pt x="254" y="356"/>
                    <a:pt x="254" y="356"/>
                  </a:cubicBezTo>
                  <a:cubicBezTo>
                    <a:pt x="254" y="355"/>
                    <a:pt x="254" y="355"/>
                    <a:pt x="254" y="355"/>
                  </a:cubicBezTo>
                  <a:cubicBezTo>
                    <a:pt x="255" y="355"/>
                    <a:pt x="255" y="355"/>
                    <a:pt x="255" y="355"/>
                  </a:cubicBezTo>
                  <a:cubicBezTo>
                    <a:pt x="255" y="355"/>
                    <a:pt x="255" y="355"/>
                    <a:pt x="255" y="355"/>
                  </a:cubicBezTo>
                  <a:cubicBezTo>
                    <a:pt x="255" y="355"/>
                    <a:pt x="255" y="355"/>
                    <a:pt x="255" y="355"/>
                  </a:cubicBezTo>
                  <a:cubicBezTo>
                    <a:pt x="256" y="355"/>
                    <a:pt x="256" y="355"/>
                    <a:pt x="256" y="355"/>
                  </a:cubicBezTo>
                  <a:cubicBezTo>
                    <a:pt x="257" y="356"/>
                    <a:pt x="257" y="356"/>
                    <a:pt x="257" y="356"/>
                  </a:cubicBezTo>
                  <a:cubicBezTo>
                    <a:pt x="258" y="356"/>
                    <a:pt x="258" y="356"/>
                    <a:pt x="258" y="356"/>
                  </a:cubicBezTo>
                  <a:cubicBezTo>
                    <a:pt x="259" y="357"/>
                    <a:pt x="259" y="357"/>
                    <a:pt x="259" y="357"/>
                  </a:cubicBezTo>
                  <a:cubicBezTo>
                    <a:pt x="259" y="357"/>
                    <a:pt x="259" y="357"/>
                    <a:pt x="259" y="357"/>
                  </a:cubicBezTo>
                  <a:cubicBezTo>
                    <a:pt x="261" y="358"/>
                    <a:pt x="261" y="358"/>
                    <a:pt x="261" y="358"/>
                  </a:cubicBezTo>
                  <a:cubicBezTo>
                    <a:pt x="261" y="358"/>
                    <a:pt x="261" y="358"/>
                    <a:pt x="261" y="358"/>
                  </a:cubicBezTo>
                  <a:cubicBezTo>
                    <a:pt x="262" y="359"/>
                    <a:pt x="262" y="359"/>
                    <a:pt x="262" y="359"/>
                  </a:cubicBezTo>
                  <a:cubicBezTo>
                    <a:pt x="263" y="360"/>
                    <a:pt x="263" y="360"/>
                    <a:pt x="263" y="360"/>
                  </a:cubicBezTo>
                  <a:cubicBezTo>
                    <a:pt x="262" y="361"/>
                    <a:pt x="262" y="361"/>
                    <a:pt x="262" y="361"/>
                  </a:cubicBezTo>
                  <a:cubicBezTo>
                    <a:pt x="262" y="362"/>
                    <a:pt x="262" y="362"/>
                    <a:pt x="262" y="362"/>
                  </a:cubicBezTo>
                  <a:cubicBezTo>
                    <a:pt x="263" y="363"/>
                    <a:pt x="263" y="363"/>
                    <a:pt x="263" y="363"/>
                  </a:cubicBezTo>
                  <a:cubicBezTo>
                    <a:pt x="263" y="364"/>
                    <a:pt x="263" y="364"/>
                    <a:pt x="263" y="364"/>
                  </a:cubicBezTo>
                  <a:cubicBezTo>
                    <a:pt x="262" y="366"/>
                    <a:pt x="262" y="366"/>
                    <a:pt x="262" y="366"/>
                  </a:cubicBezTo>
                  <a:cubicBezTo>
                    <a:pt x="261" y="367"/>
                    <a:pt x="261" y="367"/>
                    <a:pt x="261" y="367"/>
                  </a:cubicBezTo>
                  <a:cubicBezTo>
                    <a:pt x="261" y="368"/>
                    <a:pt x="261" y="368"/>
                    <a:pt x="261" y="368"/>
                  </a:cubicBezTo>
                  <a:cubicBezTo>
                    <a:pt x="260" y="368"/>
                    <a:pt x="260" y="368"/>
                    <a:pt x="260" y="368"/>
                  </a:cubicBezTo>
                  <a:cubicBezTo>
                    <a:pt x="260" y="369"/>
                    <a:pt x="260" y="369"/>
                    <a:pt x="260" y="369"/>
                  </a:cubicBezTo>
                  <a:cubicBezTo>
                    <a:pt x="259" y="370"/>
                    <a:pt x="259" y="370"/>
                    <a:pt x="259" y="370"/>
                  </a:cubicBezTo>
                  <a:cubicBezTo>
                    <a:pt x="258" y="371"/>
                    <a:pt x="258" y="371"/>
                    <a:pt x="258" y="371"/>
                  </a:cubicBezTo>
                  <a:cubicBezTo>
                    <a:pt x="258" y="371"/>
                    <a:pt x="258" y="371"/>
                    <a:pt x="258" y="371"/>
                  </a:cubicBezTo>
                  <a:cubicBezTo>
                    <a:pt x="258" y="372"/>
                    <a:pt x="258" y="372"/>
                    <a:pt x="258" y="372"/>
                  </a:cubicBezTo>
                  <a:cubicBezTo>
                    <a:pt x="259" y="373"/>
                    <a:pt x="259" y="373"/>
                    <a:pt x="259" y="373"/>
                  </a:cubicBezTo>
                  <a:cubicBezTo>
                    <a:pt x="260" y="372"/>
                    <a:pt x="260" y="372"/>
                    <a:pt x="260" y="372"/>
                  </a:cubicBezTo>
                  <a:cubicBezTo>
                    <a:pt x="260" y="372"/>
                    <a:pt x="260" y="372"/>
                    <a:pt x="260" y="372"/>
                  </a:cubicBezTo>
                  <a:cubicBezTo>
                    <a:pt x="261" y="371"/>
                    <a:pt x="261" y="371"/>
                    <a:pt x="261" y="371"/>
                  </a:cubicBezTo>
                  <a:cubicBezTo>
                    <a:pt x="261" y="371"/>
                    <a:pt x="261" y="371"/>
                    <a:pt x="261" y="371"/>
                  </a:cubicBezTo>
                  <a:cubicBezTo>
                    <a:pt x="262" y="370"/>
                    <a:pt x="262" y="370"/>
                    <a:pt x="262" y="370"/>
                  </a:cubicBezTo>
                  <a:cubicBezTo>
                    <a:pt x="262" y="370"/>
                    <a:pt x="262" y="370"/>
                    <a:pt x="262" y="370"/>
                  </a:cubicBezTo>
                  <a:cubicBezTo>
                    <a:pt x="264" y="369"/>
                    <a:pt x="264" y="369"/>
                    <a:pt x="264" y="369"/>
                  </a:cubicBezTo>
                  <a:cubicBezTo>
                    <a:pt x="264" y="369"/>
                    <a:pt x="264" y="369"/>
                    <a:pt x="264" y="369"/>
                  </a:cubicBezTo>
                  <a:cubicBezTo>
                    <a:pt x="264" y="369"/>
                    <a:pt x="264" y="369"/>
                    <a:pt x="264" y="369"/>
                  </a:cubicBezTo>
                  <a:cubicBezTo>
                    <a:pt x="266" y="370"/>
                    <a:pt x="266" y="370"/>
                    <a:pt x="266" y="370"/>
                  </a:cubicBezTo>
                  <a:cubicBezTo>
                    <a:pt x="266" y="371"/>
                    <a:pt x="266" y="371"/>
                    <a:pt x="266" y="371"/>
                  </a:cubicBezTo>
                  <a:cubicBezTo>
                    <a:pt x="266" y="373"/>
                    <a:pt x="266" y="373"/>
                    <a:pt x="266" y="373"/>
                  </a:cubicBezTo>
                  <a:cubicBezTo>
                    <a:pt x="265" y="376"/>
                    <a:pt x="265" y="376"/>
                    <a:pt x="265" y="376"/>
                  </a:cubicBezTo>
                  <a:cubicBezTo>
                    <a:pt x="265" y="377"/>
                    <a:pt x="265" y="377"/>
                    <a:pt x="265" y="377"/>
                  </a:cubicBezTo>
                  <a:cubicBezTo>
                    <a:pt x="266" y="379"/>
                    <a:pt x="266" y="379"/>
                    <a:pt x="266" y="379"/>
                  </a:cubicBezTo>
                  <a:cubicBezTo>
                    <a:pt x="265" y="380"/>
                    <a:pt x="265" y="380"/>
                    <a:pt x="265" y="380"/>
                  </a:cubicBezTo>
                  <a:cubicBezTo>
                    <a:pt x="266" y="379"/>
                    <a:pt x="266" y="379"/>
                    <a:pt x="266" y="379"/>
                  </a:cubicBezTo>
                  <a:cubicBezTo>
                    <a:pt x="267" y="378"/>
                    <a:pt x="267" y="378"/>
                    <a:pt x="267" y="378"/>
                  </a:cubicBezTo>
                  <a:cubicBezTo>
                    <a:pt x="269" y="376"/>
                    <a:pt x="269" y="376"/>
                    <a:pt x="269" y="376"/>
                  </a:cubicBezTo>
                  <a:cubicBezTo>
                    <a:pt x="270" y="376"/>
                    <a:pt x="270" y="376"/>
                    <a:pt x="270" y="376"/>
                  </a:cubicBezTo>
                  <a:cubicBezTo>
                    <a:pt x="270" y="376"/>
                    <a:pt x="270" y="376"/>
                    <a:pt x="270" y="376"/>
                  </a:cubicBezTo>
                  <a:cubicBezTo>
                    <a:pt x="270" y="375"/>
                    <a:pt x="270" y="375"/>
                    <a:pt x="270" y="375"/>
                  </a:cubicBezTo>
                  <a:cubicBezTo>
                    <a:pt x="271" y="374"/>
                    <a:pt x="271" y="374"/>
                    <a:pt x="271" y="374"/>
                  </a:cubicBezTo>
                  <a:cubicBezTo>
                    <a:pt x="271" y="373"/>
                    <a:pt x="271" y="373"/>
                    <a:pt x="271" y="373"/>
                  </a:cubicBezTo>
                  <a:cubicBezTo>
                    <a:pt x="271" y="371"/>
                    <a:pt x="271" y="371"/>
                    <a:pt x="271" y="371"/>
                  </a:cubicBezTo>
                  <a:cubicBezTo>
                    <a:pt x="271" y="371"/>
                    <a:pt x="271" y="371"/>
                    <a:pt x="271" y="371"/>
                  </a:cubicBezTo>
                  <a:cubicBezTo>
                    <a:pt x="271" y="370"/>
                    <a:pt x="271" y="370"/>
                    <a:pt x="271" y="370"/>
                  </a:cubicBezTo>
                  <a:cubicBezTo>
                    <a:pt x="271" y="369"/>
                    <a:pt x="271" y="369"/>
                    <a:pt x="271" y="369"/>
                  </a:cubicBezTo>
                  <a:cubicBezTo>
                    <a:pt x="272" y="368"/>
                    <a:pt x="272" y="368"/>
                    <a:pt x="272" y="368"/>
                  </a:cubicBezTo>
                  <a:cubicBezTo>
                    <a:pt x="272" y="367"/>
                    <a:pt x="272" y="367"/>
                    <a:pt x="272" y="367"/>
                  </a:cubicBezTo>
                  <a:cubicBezTo>
                    <a:pt x="273" y="367"/>
                    <a:pt x="273" y="367"/>
                    <a:pt x="273" y="367"/>
                  </a:cubicBezTo>
                  <a:cubicBezTo>
                    <a:pt x="274" y="366"/>
                    <a:pt x="274" y="366"/>
                    <a:pt x="274" y="366"/>
                  </a:cubicBezTo>
                  <a:cubicBezTo>
                    <a:pt x="275" y="364"/>
                    <a:pt x="275" y="364"/>
                    <a:pt x="275" y="364"/>
                  </a:cubicBezTo>
                  <a:cubicBezTo>
                    <a:pt x="275" y="363"/>
                    <a:pt x="275" y="363"/>
                    <a:pt x="275" y="363"/>
                  </a:cubicBezTo>
                  <a:cubicBezTo>
                    <a:pt x="274" y="361"/>
                    <a:pt x="274" y="361"/>
                    <a:pt x="274" y="361"/>
                  </a:cubicBezTo>
                  <a:cubicBezTo>
                    <a:pt x="273" y="360"/>
                    <a:pt x="273" y="360"/>
                    <a:pt x="273" y="360"/>
                  </a:cubicBezTo>
                  <a:cubicBezTo>
                    <a:pt x="274" y="360"/>
                    <a:pt x="274" y="360"/>
                    <a:pt x="274" y="360"/>
                  </a:cubicBezTo>
                  <a:cubicBezTo>
                    <a:pt x="275" y="360"/>
                    <a:pt x="275" y="360"/>
                    <a:pt x="275" y="360"/>
                  </a:cubicBezTo>
                  <a:cubicBezTo>
                    <a:pt x="275" y="361"/>
                    <a:pt x="275" y="361"/>
                    <a:pt x="275" y="361"/>
                  </a:cubicBezTo>
                  <a:cubicBezTo>
                    <a:pt x="275" y="361"/>
                    <a:pt x="275" y="361"/>
                    <a:pt x="275" y="361"/>
                  </a:cubicBezTo>
                  <a:cubicBezTo>
                    <a:pt x="276" y="362"/>
                    <a:pt x="276" y="362"/>
                    <a:pt x="276" y="362"/>
                  </a:cubicBezTo>
                  <a:cubicBezTo>
                    <a:pt x="276" y="363"/>
                    <a:pt x="276" y="363"/>
                    <a:pt x="276" y="363"/>
                  </a:cubicBezTo>
                  <a:cubicBezTo>
                    <a:pt x="276" y="364"/>
                    <a:pt x="276" y="364"/>
                    <a:pt x="276" y="364"/>
                  </a:cubicBezTo>
                  <a:cubicBezTo>
                    <a:pt x="277" y="364"/>
                    <a:pt x="277" y="364"/>
                    <a:pt x="277" y="364"/>
                  </a:cubicBezTo>
                  <a:cubicBezTo>
                    <a:pt x="277" y="365"/>
                    <a:pt x="277" y="365"/>
                    <a:pt x="277" y="365"/>
                  </a:cubicBezTo>
                  <a:cubicBezTo>
                    <a:pt x="278" y="364"/>
                    <a:pt x="278" y="364"/>
                    <a:pt x="278" y="364"/>
                  </a:cubicBezTo>
                  <a:cubicBezTo>
                    <a:pt x="278" y="364"/>
                    <a:pt x="278" y="364"/>
                    <a:pt x="278" y="364"/>
                  </a:cubicBezTo>
                  <a:cubicBezTo>
                    <a:pt x="279" y="365"/>
                    <a:pt x="279" y="365"/>
                    <a:pt x="279" y="365"/>
                  </a:cubicBezTo>
                  <a:cubicBezTo>
                    <a:pt x="279" y="365"/>
                    <a:pt x="279" y="365"/>
                    <a:pt x="279" y="365"/>
                  </a:cubicBezTo>
                  <a:cubicBezTo>
                    <a:pt x="279" y="366"/>
                    <a:pt x="279" y="366"/>
                    <a:pt x="279" y="366"/>
                  </a:cubicBezTo>
                  <a:cubicBezTo>
                    <a:pt x="280" y="366"/>
                    <a:pt x="280" y="366"/>
                    <a:pt x="280" y="366"/>
                  </a:cubicBezTo>
                  <a:cubicBezTo>
                    <a:pt x="281" y="367"/>
                    <a:pt x="281" y="367"/>
                    <a:pt x="281" y="367"/>
                  </a:cubicBezTo>
                  <a:cubicBezTo>
                    <a:pt x="282" y="367"/>
                    <a:pt x="282" y="367"/>
                    <a:pt x="282" y="367"/>
                  </a:cubicBezTo>
                  <a:cubicBezTo>
                    <a:pt x="282" y="366"/>
                    <a:pt x="282" y="366"/>
                    <a:pt x="282" y="366"/>
                  </a:cubicBezTo>
                  <a:cubicBezTo>
                    <a:pt x="282" y="365"/>
                    <a:pt x="282" y="365"/>
                    <a:pt x="282" y="365"/>
                  </a:cubicBezTo>
                  <a:cubicBezTo>
                    <a:pt x="282" y="364"/>
                    <a:pt x="282" y="364"/>
                    <a:pt x="282" y="364"/>
                  </a:cubicBezTo>
                  <a:cubicBezTo>
                    <a:pt x="282" y="364"/>
                    <a:pt x="282" y="364"/>
                    <a:pt x="282" y="364"/>
                  </a:cubicBezTo>
                  <a:cubicBezTo>
                    <a:pt x="282" y="363"/>
                    <a:pt x="282" y="363"/>
                    <a:pt x="282" y="363"/>
                  </a:cubicBezTo>
                  <a:cubicBezTo>
                    <a:pt x="283" y="363"/>
                    <a:pt x="283" y="363"/>
                    <a:pt x="283" y="363"/>
                  </a:cubicBezTo>
                  <a:cubicBezTo>
                    <a:pt x="284" y="364"/>
                    <a:pt x="284" y="364"/>
                    <a:pt x="284" y="364"/>
                  </a:cubicBezTo>
                  <a:cubicBezTo>
                    <a:pt x="284" y="364"/>
                    <a:pt x="284" y="364"/>
                    <a:pt x="284" y="364"/>
                  </a:cubicBezTo>
                  <a:cubicBezTo>
                    <a:pt x="285" y="364"/>
                    <a:pt x="285" y="364"/>
                    <a:pt x="285" y="364"/>
                  </a:cubicBezTo>
                  <a:cubicBezTo>
                    <a:pt x="284" y="363"/>
                    <a:pt x="284" y="363"/>
                    <a:pt x="284" y="363"/>
                  </a:cubicBezTo>
                  <a:cubicBezTo>
                    <a:pt x="284" y="362"/>
                    <a:pt x="284" y="362"/>
                    <a:pt x="284" y="362"/>
                  </a:cubicBezTo>
                  <a:cubicBezTo>
                    <a:pt x="283" y="361"/>
                    <a:pt x="283" y="361"/>
                    <a:pt x="283" y="361"/>
                  </a:cubicBezTo>
                  <a:cubicBezTo>
                    <a:pt x="283" y="361"/>
                    <a:pt x="283" y="361"/>
                    <a:pt x="283" y="361"/>
                  </a:cubicBezTo>
                  <a:cubicBezTo>
                    <a:pt x="282" y="360"/>
                    <a:pt x="282" y="360"/>
                    <a:pt x="282" y="360"/>
                  </a:cubicBezTo>
                  <a:cubicBezTo>
                    <a:pt x="282" y="359"/>
                    <a:pt x="282" y="359"/>
                    <a:pt x="282" y="359"/>
                  </a:cubicBezTo>
                  <a:cubicBezTo>
                    <a:pt x="281" y="359"/>
                    <a:pt x="281" y="359"/>
                    <a:pt x="281" y="359"/>
                  </a:cubicBezTo>
                  <a:cubicBezTo>
                    <a:pt x="281" y="358"/>
                    <a:pt x="281" y="358"/>
                    <a:pt x="281" y="358"/>
                  </a:cubicBezTo>
                  <a:cubicBezTo>
                    <a:pt x="280" y="357"/>
                    <a:pt x="280" y="357"/>
                    <a:pt x="280" y="357"/>
                  </a:cubicBezTo>
                  <a:cubicBezTo>
                    <a:pt x="280" y="356"/>
                    <a:pt x="280" y="356"/>
                    <a:pt x="280" y="356"/>
                  </a:cubicBezTo>
                  <a:cubicBezTo>
                    <a:pt x="280" y="355"/>
                    <a:pt x="280" y="355"/>
                    <a:pt x="280" y="355"/>
                  </a:cubicBezTo>
                  <a:cubicBezTo>
                    <a:pt x="280" y="354"/>
                    <a:pt x="280" y="354"/>
                    <a:pt x="280" y="354"/>
                  </a:cubicBezTo>
                  <a:cubicBezTo>
                    <a:pt x="279" y="353"/>
                    <a:pt x="279" y="353"/>
                    <a:pt x="279" y="353"/>
                  </a:cubicBezTo>
                  <a:cubicBezTo>
                    <a:pt x="278" y="353"/>
                    <a:pt x="278" y="353"/>
                    <a:pt x="278" y="353"/>
                  </a:cubicBezTo>
                  <a:cubicBezTo>
                    <a:pt x="277" y="354"/>
                    <a:pt x="277" y="354"/>
                    <a:pt x="277" y="354"/>
                  </a:cubicBezTo>
                  <a:cubicBezTo>
                    <a:pt x="275" y="353"/>
                    <a:pt x="275" y="353"/>
                    <a:pt x="275" y="353"/>
                  </a:cubicBezTo>
                  <a:cubicBezTo>
                    <a:pt x="274" y="353"/>
                    <a:pt x="274" y="353"/>
                    <a:pt x="274" y="353"/>
                  </a:cubicBezTo>
                  <a:cubicBezTo>
                    <a:pt x="274" y="353"/>
                    <a:pt x="274" y="353"/>
                    <a:pt x="274" y="353"/>
                  </a:cubicBezTo>
                  <a:cubicBezTo>
                    <a:pt x="273" y="353"/>
                    <a:pt x="273" y="353"/>
                    <a:pt x="273" y="353"/>
                  </a:cubicBezTo>
                  <a:cubicBezTo>
                    <a:pt x="273" y="352"/>
                    <a:pt x="273" y="352"/>
                    <a:pt x="273" y="352"/>
                  </a:cubicBezTo>
                  <a:cubicBezTo>
                    <a:pt x="271" y="351"/>
                    <a:pt x="271" y="351"/>
                    <a:pt x="271" y="351"/>
                  </a:cubicBezTo>
                  <a:cubicBezTo>
                    <a:pt x="270" y="351"/>
                    <a:pt x="270" y="351"/>
                    <a:pt x="270" y="351"/>
                  </a:cubicBezTo>
                  <a:cubicBezTo>
                    <a:pt x="268" y="351"/>
                    <a:pt x="268" y="351"/>
                    <a:pt x="268" y="351"/>
                  </a:cubicBezTo>
                  <a:cubicBezTo>
                    <a:pt x="265" y="350"/>
                    <a:pt x="265" y="350"/>
                    <a:pt x="265" y="350"/>
                  </a:cubicBezTo>
                  <a:cubicBezTo>
                    <a:pt x="264" y="350"/>
                    <a:pt x="264" y="350"/>
                    <a:pt x="264" y="350"/>
                  </a:cubicBezTo>
                  <a:cubicBezTo>
                    <a:pt x="263" y="350"/>
                    <a:pt x="263" y="350"/>
                    <a:pt x="263" y="350"/>
                  </a:cubicBezTo>
                  <a:cubicBezTo>
                    <a:pt x="262" y="350"/>
                    <a:pt x="262" y="350"/>
                    <a:pt x="262" y="350"/>
                  </a:cubicBezTo>
                  <a:cubicBezTo>
                    <a:pt x="261" y="350"/>
                    <a:pt x="261" y="350"/>
                    <a:pt x="261" y="350"/>
                  </a:cubicBezTo>
                  <a:cubicBezTo>
                    <a:pt x="261" y="349"/>
                    <a:pt x="261" y="349"/>
                    <a:pt x="261" y="349"/>
                  </a:cubicBezTo>
                  <a:cubicBezTo>
                    <a:pt x="259" y="348"/>
                    <a:pt x="259" y="348"/>
                    <a:pt x="259" y="348"/>
                  </a:cubicBezTo>
                  <a:cubicBezTo>
                    <a:pt x="259" y="347"/>
                    <a:pt x="259" y="347"/>
                    <a:pt x="259" y="347"/>
                  </a:cubicBezTo>
                  <a:cubicBezTo>
                    <a:pt x="259" y="347"/>
                    <a:pt x="259" y="347"/>
                    <a:pt x="259" y="347"/>
                  </a:cubicBezTo>
                  <a:cubicBezTo>
                    <a:pt x="260" y="345"/>
                    <a:pt x="260" y="345"/>
                    <a:pt x="260" y="345"/>
                  </a:cubicBezTo>
                  <a:cubicBezTo>
                    <a:pt x="260" y="344"/>
                    <a:pt x="260" y="344"/>
                    <a:pt x="260" y="344"/>
                  </a:cubicBezTo>
                  <a:cubicBezTo>
                    <a:pt x="259" y="344"/>
                    <a:pt x="259" y="344"/>
                    <a:pt x="259" y="344"/>
                  </a:cubicBezTo>
                  <a:cubicBezTo>
                    <a:pt x="259" y="344"/>
                    <a:pt x="259" y="344"/>
                    <a:pt x="259" y="344"/>
                  </a:cubicBezTo>
                  <a:cubicBezTo>
                    <a:pt x="258" y="344"/>
                    <a:pt x="258" y="344"/>
                    <a:pt x="258" y="344"/>
                  </a:cubicBezTo>
                  <a:cubicBezTo>
                    <a:pt x="258" y="343"/>
                    <a:pt x="258" y="343"/>
                    <a:pt x="258" y="343"/>
                  </a:cubicBezTo>
                  <a:cubicBezTo>
                    <a:pt x="259" y="342"/>
                    <a:pt x="259" y="342"/>
                    <a:pt x="259" y="342"/>
                  </a:cubicBezTo>
                  <a:cubicBezTo>
                    <a:pt x="259" y="342"/>
                    <a:pt x="259" y="342"/>
                    <a:pt x="259" y="342"/>
                  </a:cubicBezTo>
                  <a:cubicBezTo>
                    <a:pt x="259" y="340"/>
                    <a:pt x="259" y="340"/>
                    <a:pt x="259" y="340"/>
                  </a:cubicBezTo>
                  <a:cubicBezTo>
                    <a:pt x="258" y="339"/>
                    <a:pt x="258" y="339"/>
                    <a:pt x="258" y="339"/>
                  </a:cubicBezTo>
                  <a:cubicBezTo>
                    <a:pt x="258" y="338"/>
                    <a:pt x="258" y="338"/>
                    <a:pt x="258" y="338"/>
                  </a:cubicBezTo>
                  <a:cubicBezTo>
                    <a:pt x="259" y="338"/>
                    <a:pt x="259" y="338"/>
                    <a:pt x="259" y="338"/>
                  </a:cubicBezTo>
                  <a:cubicBezTo>
                    <a:pt x="258" y="337"/>
                    <a:pt x="258" y="337"/>
                    <a:pt x="258" y="337"/>
                  </a:cubicBezTo>
                  <a:cubicBezTo>
                    <a:pt x="259" y="337"/>
                    <a:pt x="259" y="337"/>
                    <a:pt x="259" y="337"/>
                  </a:cubicBezTo>
                  <a:cubicBezTo>
                    <a:pt x="259" y="336"/>
                    <a:pt x="259" y="336"/>
                    <a:pt x="259" y="336"/>
                  </a:cubicBezTo>
                  <a:cubicBezTo>
                    <a:pt x="259" y="336"/>
                    <a:pt x="259" y="336"/>
                    <a:pt x="259" y="336"/>
                  </a:cubicBezTo>
                  <a:cubicBezTo>
                    <a:pt x="258" y="336"/>
                    <a:pt x="258" y="336"/>
                    <a:pt x="258" y="336"/>
                  </a:cubicBezTo>
                  <a:cubicBezTo>
                    <a:pt x="257" y="335"/>
                    <a:pt x="257" y="335"/>
                    <a:pt x="257" y="335"/>
                  </a:cubicBezTo>
                  <a:cubicBezTo>
                    <a:pt x="255" y="335"/>
                    <a:pt x="255" y="335"/>
                    <a:pt x="255" y="335"/>
                  </a:cubicBezTo>
                  <a:cubicBezTo>
                    <a:pt x="253" y="334"/>
                    <a:pt x="253" y="334"/>
                    <a:pt x="253" y="334"/>
                  </a:cubicBezTo>
                  <a:cubicBezTo>
                    <a:pt x="253" y="333"/>
                    <a:pt x="253" y="333"/>
                    <a:pt x="253" y="333"/>
                  </a:cubicBezTo>
                  <a:cubicBezTo>
                    <a:pt x="253" y="331"/>
                    <a:pt x="253" y="331"/>
                    <a:pt x="253" y="331"/>
                  </a:cubicBezTo>
                  <a:cubicBezTo>
                    <a:pt x="252" y="328"/>
                    <a:pt x="252" y="328"/>
                    <a:pt x="252" y="328"/>
                  </a:cubicBezTo>
                  <a:cubicBezTo>
                    <a:pt x="250" y="328"/>
                    <a:pt x="250" y="328"/>
                    <a:pt x="250" y="328"/>
                  </a:cubicBezTo>
                  <a:cubicBezTo>
                    <a:pt x="249" y="328"/>
                    <a:pt x="249" y="328"/>
                    <a:pt x="249" y="328"/>
                  </a:cubicBezTo>
                  <a:cubicBezTo>
                    <a:pt x="249" y="328"/>
                    <a:pt x="249" y="328"/>
                    <a:pt x="249" y="328"/>
                  </a:cubicBezTo>
                  <a:cubicBezTo>
                    <a:pt x="247" y="328"/>
                    <a:pt x="247" y="328"/>
                    <a:pt x="247" y="328"/>
                  </a:cubicBezTo>
                  <a:cubicBezTo>
                    <a:pt x="246" y="327"/>
                    <a:pt x="246" y="327"/>
                    <a:pt x="246" y="327"/>
                  </a:cubicBezTo>
                  <a:cubicBezTo>
                    <a:pt x="245" y="326"/>
                    <a:pt x="245" y="326"/>
                    <a:pt x="245" y="326"/>
                  </a:cubicBezTo>
                  <a:cubicBezTo>
                    <a:pt x="244" y="326"/>
                    <a:pt x="244" y="326"/>
                    <a:pt x="244" y="326"/>
                  </a:cubicBezTo>
                  <a:cubicBezTo>
                    <a:pt x="242" y="325"/>
                    <a:pt x="242" y="325"/>
                    <a:pt x="242" y="325"/>
                  </a:cubicBezTo>
                  <a:cubicBezTo>
                    <a:pt x="242" y="326"/>
                    <a:pt x="242" y="326"/>
                    <a:pt x="242" y="326"/>
                  </a:cubicBezTo>
                  <a:cubicBezTo>
                    <a:pt x="241" y="327"/>
                    <a:pt x="241" y="327"/>
                    <a:pt x="241" y="327"/>
                  </a:cubicBezTo>
                  <a:cubicBezTo>
                    <a:pt x="242" y="327"/>
                    <a:pt x="242" y="327"/>
                    <a:pt x="242" y="327"/>
                  </a:cubicBezTo>
                  <a:cubicBezTo>
                    <a:pt x="241" y="329"/>
                    <a:pt x="241" y="329"/>
                    <a:pt x="241" y="329"/>
                  </a:cubicBezTo>
                  <a:cubicBezTo>
                    <a:pt x="241" y="329"/>
                    <a:pt x="241" y="329"/>
                    <a:pt x="241" y="329"/>
                  </a:cubicBezTo>
                  <a:cubicBezTo>
                    <a:pt x="240" y="329"/>
                    <a:pt x="240" y="329"/>
                    <a:pt x="240" y="329"/>
                  </a:cubicBezTo>
                  <a:cubicBezTo>
                    <a:pt x="240" y="329"/>
                    <a:pt x="240" y="329"/>
                    <a:pt x="240" y="329"/>
                  </a:cubicBezTo>
                  <a:cubicBezTo>
                    <a:pt x="240" y="329"/>
                    <a:pt x="240" y="329"/>
                    <a:pt x="240" y="329"/>
                  </a:cubicBezTo>
                  <a:cubicBezTo>
                    <a:pt x="241" y="327"/>
                    <a:pt x="241" y="327"/>
                    <a:pt x="241" y="327"/>
                  </a:cubicBezTo>
                  <a:cubicBezTo>
                    <a:pt x="241" y="326"/>
                    <a:pt x="241" y="326"/>
                    <a:pt x="241" y="326"/>
                  </a:cubicBezTo>
                  <a:cubicBezTo>
                    <a:pt x="240" y="326"/>
                    <a:pt x="240" y="326"/>
                    <a:pt x="240" y="326"/>
                  </a:cubicBezTo>
                  <a:cubicBezTo>
                    <a:pt x="239" y="327"/>
                    <a:pt x="239" y="327"/>
                    <a:pt x="239" y="327"/>
                  </a:cubicBezTo>
                  <a:cubicBezTo>
                    <a:pt x="239" y="328"/>
                    <a:pt x="239" y="328"/>
                    <a:pt x="239" y="328"/>
                  </a:cubicBezTo>
                  <a:cubicBezTo>
                    <a:pt x="238" y="329"/>
                    <a:pt x="238" y="329"/>
                    <a:pt x="238" y="329"/>
                  </a:cubicBezTo>
                  <a:cubicBezTo>
                    <a:pt x="238" y="331"/>
                    <a:pt x="238" y="331"/>
                    <a:pt x="238" y="331"/>
                  </a:cubicBezTo>
                  <a:cubicBezTo>
                    <a:pt x="237" y="331"/>
                    <a:pt x="237" y="331"/>
                    <a:pt x="237" y="331"/>
                  </a:cubicBezTo>
                  <a:cubicBezTo>
                    <a:pt x="237" y="331"/>
                    <a:pt x="237" y="331"/>
                    <a:pt x="237" y="331"/>
                  </a:cubicBezTo>
                  <a:cubicBezTo>
                    <a:pt x="237" y="330"/>
                    <a:pt x="237" y="330"/>
                    <a:pt x="237" y="330"/>
                  </a:cubicBezTo>
                  <a:cubicBezTo>
                    <a:pt x="237" y="329"/>
                    <a:pt x="237" y="329"/>
                    <a:pt x="237" y="329"/>
                  </a:cubicBezTo>
                  <a:cubicBezTo>
                    <a:pt x="236" y="329"/>
                    <a:pt x="236" y="329"/>
                    <a:pt x="236" y="329"/>
                  </a:cubicBezTo>
                  <a:cubicBezTo>
                    <a:pt x="234" y="331"/>
                    <a:pt x="234" y="331"/>
                    <a:pt x="234" y="331"/>
                  </a:cubicBezTo>
                  <a:cubicBezTo>
                    <a:pt x="234" y="332"/>
                    <a:pt x="234" y="332"/>
                    <a:pt x="234" y="332"/>
                  </a:cubicBezTo>
                  <a:cubicBezTo>
                    <a:pt x="232" y="333"/>
                    <a:pt x="232" y="333"/>
                    <a:pt x="232" y="333"/>
                  </a:cubicBezTo>
                  <a:cubicBezTo>
                    <a:pt x="232" y="333"/>
                    <a:pt x="232" y="333"/>
                    <a:pt x="232" y="333"/>
                  </a:cubicBezTo>
                  <a:cubicBezTo>
                    <a:pt x="231" y="333"/>
                    <a:pt x="231" y="333"/>
                    <a:pt x="231" y="333"/>
                  </a:cubicBezTo>
                  <a:cubicBezTo>
                    <a:pt x="229" y="334"/>
                    <a:pt x="229" y="334"/>
                    <a:pt x="229" y="334"/>
                  </a:cubicBezTo>
                  <a:cubicBezTo>
                    <a:pt x="227" y="335"/>
                    <a:pt x="227" y="335"/>
                    <a:pt x="227" y="335"/>
                  </a:cubicBezTo>
                  <a:cubicBezTo>
                    <a:pt x="225" y="336"/>
                    <a:pt x="225" y="336"/>
                    <a:pt x="225" y="336"/>
                  </a:cubicBezTo>
                  <a:cubicBezTo>
                    <a:pt x="220" y="338"/>
                    <a:pt x="220" y="338"/>
                    <a:pt x="220" y="338"/>
                  </a:cubicBezTo>
                  <a:cubicBezTo>
                    <a:pt x="219" y="340"/>
                    <a:pt x="219" y="340"/>
                    <a:pt x="219" y="340"/>
                  </a:cubicBezTo>
                  <a:cubicBezTo>
                    <a:pt x="218" y="340"/>
                    <a:pt x="218" y="340"/>
                    <a:pt x="218" y="340"/>
                  </a:cubicBezTo>
                  <a:cubicBezTo>
                    <a:pt x="217" y="340"/>
                    <a:pt x="217" y="340"/>
                    <a:pt x="217" y="340"/>
                  </a:cubicBezTo>
                  <a:cubicBezTo>
                    <a:pt x="216" y="341"/>
                    <a:pt x="216" y="341"/>
                    <a:pt x="216" y="341"/>
                  </a:cubicBezTo>
                  <a:cubicBezTo>
                    <a:pt x="216" y="342"/>
                    <a:pt x="216" y="342"/>
                    <a:pt x="216" y="342"/>
                  </a:cubicBezTo>
                  <a:cubicBezTo>
                    <a:pt x="214" y="343"/>
                    <a:pt x="214" y="343"/>
                    <a:pt x="214" y="343"/>
                  </a:cubicBezTo>
                  <a:cubicBezTo>
                    <a:pt x="214" y="343"/>
                    <a:pt x="214" y="343"/>
                    <a:pt x="214" y="343"/>
                  </a:cubicBezTo>
                  <a:close/>
                  <a:moveTo>
                    <a:pt x="199" y="331"/>
                  </a:moveTo>
                  <a:cubicBezTo>
                    <a:pt x="199" y="332"/>
                    <a:pt x="199" y="332"/>
                    <a:pt x="199" y="332"/>
                  </a:cubicBezTo>
                  <a:cubicBezTo>
                    <a:pt x="200" y="332"/>
                    <a:pt x="200" y="332"/>
                    <a:pt x="200" y="332"/>
                  </a:cubicBezTo>
                  <a:cubicBezTo>
                    <a:pt x="200" y="332"/>
                    <a:pt x="200" y="332"/>
                    <a:pt x="200" y="332"/>
                  </a:cubicBezTo>
                  <a:cubicBezTo>
                    <a:pt x="201" y="332"/>
                    <a:pt x="201" y="332"/>
                    <a:pt x="201" y="332"/>
                  </a:cubicBezTo>
                  <a:cubicBezTo>
                    <a:pt x="202" y="331"/>
                    <a:pt x="202" y="331"/>
                    <a:pt x="202" y="331"/>
                  </a:cubicBezTo>
                  <a:cubicBezTo>
                    <a:pt x="201" y="331"/>
                    <a:pt x="201" y="331"/>
                    <a:pt x="201" y="331"/>
                  </a:cubicBezTo>
                  <a:cubicBezTo>
                    <a:pt x="201" y="331"/>
                    <a:pt x="201" y="331"/>
                    <a:pt x="201" y="331"/>
                  </a:cubicBezTo>
                  <a:cubicBezTo>
                    <a:pt x="202" y="331"/>
                    <a:pt x="202" y="331"/>
                    <a:pt x="202" y="331"/>
                  </a:cubicBezTo>
                  <a:cubicBezTo>
                    <a:pt x="203" y="330"/>
                    <a:pt x="203" y="330"/>
                    <a:pt x="203" y="330"/>
                  </a:cubicBezTo>
                  <a:cubicBezTo>
                    <a:pt x="203" y="329"/>
                    <a:pt x="203" y="329"/>
                    <a:pt x="203" y="329"/>
                  </a:cubicBezTo>
                  <a:cubicBezTo>
                    <a:pt x="202" y="329"/>
                    <a:pt x="202" y="329"/>
                    <a:pt x="202" y="329"/>
                  </a:cubicBezTo>
                  <a:cubicBezTo>
                    <a:pt x="201" y="329"/>
                    <a:pt x="201" y="329"/>
                    <a:pt x="201" y="329"/>
                  </a:cubicBezTo>
                  <a:cubicBezTo>
                    <a:pt x="200" y="330"/>
                    <a:pt x="200" y="330"/>
                    <a:pt x="200" y="330"/>
                  </a:cubicBezTo>
                  <a:cubicBezTo>
                    <a:pt x="199" y="331"/>
                    <a:pt x="199" y="331"/>
                    <a:pt x="199" y="331"/>
                  </a:cubicBezTo>
                  <a:cubicBezTo>
                    <a:pt x="199" y="331"/>
                    <a:pt x="199" y="331"/>
                    <a:pt x="199" y="331"/>
                  </a:cubicBezTo>
                  <a:close/>
                  <a:moveTo>
                    <a:pt x="249" y="323"/>
                  </a:moveTo>
                  <a:cubicBezTo>
                    <a:pt x="251" y="321"/>
                    <a:pt x="251" y="321"/>
                    <a:pt x="251" y="321"/>
                  </a:cubicBezTo>
                  <a:cubicBezTo>
                    <a:pt x="252" y="320"/>
                    <a:pt x="252" y="320"/>
                    <a:pt x="252" y="320"/>
                  </a:cubicBezTo>
                  <a:cubicBezTo>
                    <a:pt x="252" y="319"/>
                    <a:pt x="252" y="319"/>
                    <a:pt x="252" y="319"/>
                  </a:cubicBezTo>
                  <a:cubicBezTo>
                    <a:pt x="254" y="318"/>
                    <a:pt x="254" y="318"/>
                    <a:pt x="254" y="318"/>
                  </a:cubicBezTo>
                  <a:cubicBezTo>
                    <a:pt x="254" y="319"/>
                    <a:pt x="254" y="319"/>
                    <a:pt x="254" y="319"/>
                  </a:cubicBezTo>
                  <a:cubicBezTo>
                    <a:pt x="252" y="321"/>
                    <a:pt x="252" y="321"/>
                    <a:pt x="252" y="321"/>
                  </a:cubicBezTo>
                  <a:cubicBezTo>
                    <a:pt x="250" y="322"/>
                    <a:pt x="250" y="322"/>
                    <a:pt x="250" y="322"/>
                  </a:cubicBezTo>
                  <a:cubicBezTo>
                    <a:pt x="249" y="323"/>
                    <a:pt x="249" y="323"/>
                    <a:pt x="249" y="323"/>
                  </a:cubicBezTo>
                  <a:close/>
                  <a:moveTo>
                    <a:pt x="241" y="322"/>
                  </a:moveTo>
                  <a:cubicBezTo>
                    <a:pt x="240" y="322"/>
                    <a:pt x="240" y="322"/>
                    <a:pt x="240" y="322"/>
                  </a:cubicBezTo>
                  <a:cubicBezTo>
                    <a:pt x="240" y="321"/>
                    <a:pt x="240" y="321"/>
                    <a:pt x="240" y="321"/>
                  </a:cubicBezTo>
                  <a:cubicBezTo>
                    <a:pt x="240" y="321"/>
                    <a:pt x="240" y="321"/>
                    <a:pt x="240" y="321"/>
                  </a:cubicBezTo>
                  <a:cubicBezTo>
                    <a:pt x="241" y="320"/>
                    <a:pt x="241" y="320"/>
                    <a:pt x="241" y="320"/>
                  </a:cubicBezTo>
                  <a:cubicBezTo>
                    <a:pt x="240" y="320"/>
                    <a:pt x="240" y="320"/>
                    <a:pt x="240" y="320"/>
                  </a:cubicBezTo>
                  <a:cubicBezTo>
                    <a:pt x="240" y="320"/>
                    <a:pt x="240" y="320"/>
                    <a:pt x="240" y="320"/>
                  </a:cubicBezTo>
                  <a:cubicBezTo>
                    <a:pt x="239" y="321"/>
                    <a:pt x="239" y="321"/>
                    <a:pt x="239" y="321"/>
                  </a:cubicBezTo>
                  <a:cubicBezTo>
                    <a:pt x="239" y="320"/>
                    <a:pt x="239" y="320"/>
                    <a:pt x="239" y="320"/>
                  </a:cubicBezTo>
                  <a:cubicBezTo>
                    <a:pt x="239" y="319"/>
                    <a:pt x="239" y="319"/>
                    <a:pt x="239" y="319"/>
                  </a:cubicBezTo>
                  <a:cubicBezTo>
                    <a:pt x="239" y="319"/>
                    <a:pt x="239" y="319"/>
                    <a:pt x="239" y="319"/>
                  </a:cubicBezTo>
                  <a:cubicBezTo>
                    <a:pt x="240" y="320"/>
                    <a:pt x="240" y="320"/>
                    <a:pt x="240" y="320"/>
                  </a:cubicBezTo>
                  <a:cubicBezTo>
                    <a:pt x="240" y="319"/>
                    <a:pt x="240" y="319"/>
                    <a:pt x="240" y="319"/>
                  </a:cubicBezTo>
                  <a:cubicBezTo>
                    <a:pt x="240" y="318"/>
                    <a:pt x="240" y="318"/>
                    <a:pt x="240" y="318"/>
                  </a:cubicBezTo>
                  <a:cubicBezTo>
                    <a:pt x="239" y="318"/>
                    <a:pt x="239" y="318"/>
                    <a:pt x="239" y="318"/>
                  </a:cubicBezTo>
                  <a:cubicBezTo>
                    <a:pt x="239" y="317"/>
                    <a:pt x="239" y="317"/>
                    <a:pt x="239" y="317"/>
                  </a:cubicBezTo>
                  <a:cubicBezTo>
                    <a:pt x="240" y="317"/>
                    <a:pt x="240" y="317"/>
                    <a:pt x="240" y="317"/>
                  </a:cubicBezTo>
                  <a:cubicBezTo>
                    <a:pt x="240" y="317"/>
                    <a:pt x="240" y="317"/>
                    <a:pt x="240" y="317"/>
                  </a:cubicBezTo>
                  <a:cubicBezTo>
                    <a:pt x="240" y="316"/>
                    <a:pt x="240" y="316"/>
                    <a:pt x="240" y="316"/>
                  </a:cubicBezTo>
                  <a:cubicBezTo>
                    <a:pt x="240" y="315"/>
                    <a:pt x="240" y="315"/>
                    <a:pt x="240" y="315"/>
                  </a:cubicBezTo>
                  <a:cubicBezTo>
                    <a:pt x="240" y="315"/>
                    <a:pt x="240" y="315"/>
                    <a:pt x="240" y="315"/>
                  </a:cubicBezTo>
                  <a:cubicBezTo>
                    <a:pt x="240" y="315"/>
                    <a:pt x="240" y="315"/>
                    <a:pt x="240" y="315"/>
                  </a:cubicBezTo>
                  <a:cubicBezTo>
                    <a:pt x="241" y="315"/>
                    <a:pt x="241" y="315"/>
                    <a:pt x="241" y="315"/>
                  </a:cubicBezTo>
                  <a:cubicBezTo>
                    <a:pt x="241" y="314"/>
                    <a:pt x="241" y="314"/>
                    <a:pt x="241" y="314"/>
                  </a:cubicBezTo>
                  <a:cubicBezTo>
                    <a:pt x="242" y="314"/>
                    <a:pt x="242" y="314"/>
                    <a:pt x="242" y="314"/>
                  </a:cubicBezTo>
                  <a:cubicBezTo>
                    <a:pt x="243" y="314"/>
                    <a:pt x="243" y="314"/>
                    <a:pt x="243" y="314"/>
                  </a:cubicBezTo>
                  <a:cubicBezTo>
                    <a:pt x="243" y="314"/>
                    <a:pt x="243" y="314"/>
                    <a:pt x="243" y="314"/>
                  </a:cubicBezTo>
                  <a:cubicBezTo>
                    <a:pt x="244" y="314"/>
                    <a:pt x="244" y="314"/>
                    <a:pt x="244" y="314"/>
                  </a:cubicBezTo>
                  <a:cubicBezTo>
                    <a:pt x="245" y="315"/>
                    <a:pt x="245" y="315"/>
                    <a:pt x="245" y="315"/>
                  </a:cubicBezTo>
                  <a:cubicBezTo>
                    <a:pt x="244" y="315"/>
                    <a:pt x="244" y="315"/>
                    <a:pt x="244" y="315"/>
                  </a:cubicBezTo>
                  <a:cubicBezTo>
                    <a:pt x="244" y="316"/>
                    <a:pt x="244" y="316"/>
                    <a:pt x="244" y="316"/>
                  </a:cubicBezTo>
                  <a:cubicBezTo>
                    <a:pt x="245" y="317"/>
                    <a:pt x="245" y="317"/>
                    <a:pt x="245" y="317"/>
                  </a:cubicBezTo>
                  <a:cubicBezTo>
                    <a:pt x="244" y="318"/>
                    <a:pt x="244" y="318"/>
                    <a:pt x="244" y="318"/>
                  </a:cubicBezTo>
                  <a:cubicBezTo>
                    <a:pt x="244" y="320"/>
                    <a:pt x="244" y="320"/>
                    <a:pt x="244" y="320"/>
                  </a:cubicBezTo>
                  <a:cubicBezTo>
                    <a:pt x="243" y="322"/>
                    <a:pt x="243" y="322"/>
                    <a:pt x="243" y="322"/>
                  </a:cubicBezTo>
                  <a:cubicBezTo>
                    <a:pt x="243" y="322"/>
                    <a:pt x="243" y="322"/>
                    <a:pt x="243" y="322"/>
                  </a:cubicBezTo>
                  <a:cubicBezTo>
                    <a:pt x="242" y="321"/>
                    <a:pt x="242" y="321"/>
                    <a:pt x="242" y="321"/>
                  </a:cubicBezTo>
                  <a:cubicBezTo>
                    <a:pt x="241" y="321"/>
                    <a:pt x="241" y="321"/>
                    <a:pt x="241" y="321"/>
                  </a:cubicBezTo>
                  <a:cubicBezTo>
                    <a:pt x="241" y="322"/>
                    <a:pt x="241" y="322"/>
                    <a:pt x="241" y="322"/>
                  </a:cubicBezTo>
                  <a:close/>
                  <a:moveTo>
                    <a:pt x="233" y="316"/>
                  </a:moveTo>
                  <a:cubicBezTo>
                    <a:pt x="232" y="316"/>
                    <a:pt x="232" y="316"/>
                    <a:pt x="232" y="316"/>
                  </a:cubicBezTo>
                  <a:cubicBezTo>
                    <a:pt x="231" y="316"/>
                    <a:pt x="231" y="316"/>
                    <a:pt x="231" y="316"/>
                  </a:cubicBezTo>
                  <a:cubicBezTo>
                    <a:pt x="231" y="315"/>
                    <a:pt x="231" y="315"/>
                    <a:pt x="231" y="315"/>
                  </a:cubicBezTo>
                  <a:cubicBezTo>
                    <a:pt x="232" y="315"/>
                    <a:pt x="232" y="315"/>
                    <a:pt x="232" y="315"/>
                  </a:cubicBezTo>
                  <a:cubicBezTo>
                    <a:pt x="232" y="314"/>
                    <a:pt x="232" y="314"/>
                    <a:pt x="232" y="314"/>
                  </a:cubicBezTo>
                  <a:cubicBezTo>
                    <a:pt x="233" y="313"/>
                    <a:pt x="233" y="313"/>
                    <a:pt x="233" y="313"/>
                  </a:cubicBezTo>
                  <a:cubicBezTo>
                    <a:pt x="233" y="314"/>
                    <a:pt x="233" y="314"/>
                    <a:pt x="233" y="314"/>
                  </a:cubicBezTo>
                  <a:cubicBezTo>
                    <a:pt x="233" y="314"/>
                    <a:pt x="233" y="314"/>
                    <a:pt x="233" y="314"/>
                  </a:cubicBezTo>
                  <a:cubicBezTo>
                    <a:pt x="234" y="314"/>
                    <a:pt x="234" y="314"/>
                    <a:pt x="234" y="314"/>
                  </a:cubicBezTo>
                  <a:cubicBezTo>
                    <a:pt x="234" y="316"/>
                    <a:pt x="234" y="316"/>
                    <a:pt x="234" y="316"/>
                  </a:cubicBezTo>
                  <a:cubicBezTo>
                    <a:pt x="233" y="316"/>
                    <a:pt x="233" y="316"/>
                    <a:pt x="233" y="316"/>
                  </a:cubicBezTo>
                  <a:close/>
                  <a:moveTo>
                    <a:pt x="227" y="318"/>
                  </a:moveTo>
                  <a:cubicBezTo>
                    <a:pt x="228" y="317"/>
                    <a:pt x="228" y="317"/>
                    <a:pt x="228" y="317"/>
                  </a:cubicBezTo>
                  <a:cubicBezTo>
                    <a:pt x="229" y="317"/>
                    <a:pt x="229" y="317"/>
                    <a:pt x="229" y="317"/>
                  </a:cubicBezTo>
                  <a:cubicBezTo>
                    <a:pt x="230" y="317"/>
                    <a:pt x="230" y="317"/>
                    <a:pt x="230" y="317"/>
                  </a:cubicBezTo>
                  <a:cubicBezTo>
                    <a:pt x="229" y="318"/>
                    <a:pt x="229" y="318"/>
                    <a:pt x="229" y="318"/>
                  </a:cubicBezTo>
                  <a:cubicBezTo>
                    <a:pt x="229" y="318"/>
                    <a:pt x="229" y="318"/>
                    <a:pt x="229" y="318"/>
                  </a:cubicBezTo>
                  <a:cubicBezTo>
                    <a:pt x="228" y="318"/>
                    <a:pt x="228" y="318"/>
                    <a:pt x="228" y="318"/>
                  </a:cubicBezTo>
                  <a:cubicBezTo>
                    <a:pt x="227" y="318"/>
                    <a:pt x="227" y="318"/>
                    <a:pt x="227" y="318"/>
                  </a:cubicBezTo>
                  <a:close/>
                  <a:moveTo>
                    <a:pt x="226" y="316"/>
                  </a:moveTo>
                  <a:cubicBezTo>
                    <a:pt x="227" y="315"/>
                    <a:pt x="227" y="315"/>
                    <a:pt x="227" y="315"/>
                  </a:cubicBezTo>
                  <a:cubicBezTo>
                    <a:pt x="228" y="315"/>
                    <a:pt x="228" y="315"/>
                    <a:pt x="228" y="315"/>
                  </a:cubicBezTo>
                  <a:cubicBezTo>
                    <a:pt x="228" y="315"/>
                    <a:pt x="228" y="315"/>
                    <a:pt x="228" y="315"/>
                  </a:cubicBezTo>
                  <a:cubicBezTo>
                    <a:pt x="229" y="315"/>
                    <a:pt x="229" y="315"/>
                    <a:pt x="229" y="315"/>
                  </a:cubicBezTo>
                  <a:cubicBezTo>
                    <a:pt x="229" y="314"/>
                    <a:pt x="229" y="314"/>
                    <a:pt x="229" y="314"/>
                  </a:cubicBezTo>
                  <a:cubicBezTo>
                    <a:pt x="229" y="314"/>
                    <a:pt x="229" y="314"/>
                    <a:pt x="229" y="314"/>
                  </a:cubicBezTo>
                  <a:cubicBezTo>
                    <a:pt x="230" y="313"/>
                    <a:pt x="230" y="313"/>
                    <a:pt x="230" y="313"/>
                  </a:cubicBezTo>
                  <a:cubicBezTo>
                    <a:pt x="230" y="313"/>
                    <a:pt x="230" y="313"/>
                    <a:pt x="230" y="313"/>
                  </a:cubicBezTo>
                  <a:cubicBezTo>
                    <a:pt x="231" y="313"/>
                    <a:pt x="231" y="313"/>
                    <a:pt x="231" y="313"/>
                  </a:cubicBezTo>
                  <a:cubicBezTo>
                    <a:pt x="230" y="314"/>
                    <a:pt x="230" y="314"/>
                    <a:pt x="230" y="314"/>
                  </a:cubicBezTo>
                  <a:cubicBezTo>
                    <a:pt x="229" y="316"/>
                    <a:pt x="229" y="316"/>
                    <a:pt x="229" y="316"/>
                  </a:cubicBezTo>
                  <a:cubicBezTo>
                    <a:pt x="228" y="316"/>
                    <a:pt x="228" y="316"/>
                    <a:pt x="228" y="316"/>
                  </a:cubicBezTo>
                  <a:cubicBezTo>
                    <a:pt x="227" y="316"/>
                    <a:pt x="227" y="316"/>
                    <a:pt x="227" y="316"/>
                  </a:cubicBezTo>
                  <a:cubicBezTo>
                    <a:pt x="227" y="316"/>
                    <a:pt x="227" y="316"/>
                    <a:pt x="227" y="316"/>
                  </a:cubicBezTo>
                  <a:cubicBezTo>
                    <a:pt x="226" y="316"/>
                    <a:pt x="226" y="316"/>
                    <a:pt x="226" y="316"/>
                  </a:cubicBezTo>
                  <a:close/>
                  <a:moveTo>
                    <a:pt x="251" y="309"/>
                  </a:moveTo>
                  <a:cubicBezTo>
                    <a:pt x="252" y="309"/>
                    <a:pt x="252" y="309"/>
                    <a:pt x="252" y="309"/>
                  </a:cubicBezTo>
                  <a:cubicBezTo>
                    <a:pt x="253" y="308"/>
                    <a:pt x="253" y="308"/>
                    <a:pt x="253" y="308"/>
                  </a:cubicBezTo>
                  <a:cubicBezTo>
                    <a:pt x="253" y="309"/>
                    <a:pt x="253" y="309"/>
                    <a:pt x="253" y="309"/>
                  </a:cubicBezTo>
                  <a:cubicBezTo>
                    <a:pt x="254" y="309"/>
                    <a:pt x="254" y="309"/>
                    <a:pt x="254" y="309"/>
                  </a:cubicBezTo>
                  <a:cubicBezTo>
                    <a:pt x="253" y="309"/>
                    <a:pt x="253" y="309"/>
                    <a:pt x="253" y="309"/>
                  </a:cubicBezTo>
                  <a:cubicBezTo>
                    <a:pt x="252" y="310"/>
                    <a:pt x="252" y="310"/>
                    <a:pt x="252" y="310"/>
                  </a:cubicBezTo>
                  <a:cubicBezTo>
                    <a:pt x="252" y="309"/>
                    <a:pt x="252" y="309"/>
                    <a:pt x="252" y="309"/>
                  </a:cubicBezTo>
                  <a:cubicBezTo>
                    <a:pt x="251" y="309"/>
                    <a:pt x="251" y="309"/>
                    <a:pt x="251" y="309"/>
                  </a:cubicBezTo>
                  <a:close/>
                  <a:moveTo>
                    <a:pt x="244" y="308"/>
                  </a:moveTo>
                  <a:cubicBezTo>
                    <a:pt x="244" y="308"/>
                    <a:pt x="244" y="308"/>
                    <a:pt x="244" y="308"/>
                  </a:cubicBezTo>
                  <a:cubicBezTo>
                    <a:pt x="245" y="308"/>
                    <a:pt x="245" y="308"/>
                    <a:pt x="245" y="308"/>
                  </a:cubicBezTo>
                  <a:cubicBezTo>
                    <a:pt x="246" y="309"/>
                    <a:pt x="246" y="309"/>
                    <a:pt x="246" y="309"/>
                  </a:cubicBezTo>
                  <a:cubicBezTo>
                    <a:pt x="246" y="309"/>
                    <a:pt x="246" y="309"/>
                    <a:pt x="246" y="309"/>
                  </a:cubicBezTo>
                  <a:cubicBezTo>
                    <a:pt x="247" y="309"/>
                    <a:pt x="247" y="309"/>
                    <a:pt x="247" y="309"/>
                  </a:cubicBezTo>
                  <a:cubicBezTo>
                    <a:pt x="248" y="309"/>
                    <a:pt x="248" y="309"/>
                    <a:pt x="248" y="309"/>
                  </a:cubicBezTo>
                  <a:cubicBezTo>
                    <a:pt x="247" y="309"/>
                    <a:pt x="247" y="309"/>
                    <a:pt x="247" y="309"/>
                  </a:cubicBezTo>
                  <a:cubicBezTo>
                    <a:pt x="246" y="310"/>
                    <a:pt x="246" y="310"/>
                    <a:pt x="246" y="310"/>
                  </a:cubicBezTo>
                  <a:cubicBezTo>
                    <a:pt x="246" y="310"/>
                    <a:pt x="246" y="310"/>
                    <a:pt x="246" y="310"/>
                  </a:cubicBezTo>
                  <a:cubicBezTo>
                    <a:pt x="245" y="311"/>
                    <a:pt x="245" y="311"/>
                    <a:pt x="245" y="311"/>
                  </a:cubicBezTo>
                  <a:cubicBezTo>
                    <a:pt x="244" y="311"/>
                    <a:pt x="244" y="311"/>
                    <a:pt x="244" y="311"/>
                  </a:cubicBezTo>
                  <a:cubicBezTo>
                    <a:pt x="244" y="310"/>
                    <a:pt x="244" y="310"/>
                    <a:pt x="244" y="310"/>
                  </a:cubicBezTo>
                  <a:cubicBezTo>
                    <a:pt x="245" y="310"/>
                    <a:pt x="245" y="310"/>
                    <a:pt x="245" y="310"/>
                  </a:cubicBezTo>
                  <a:cubicBezTo>
                    <a:pt x="245" y="310"/>
                    <a:pt x="245" y="310"/>
                    <a:pt x="245" y="310"/>
                  </a:cubicBezTo>
                  <a:cubicBezTo>
                    <a:pt x="244" y="309"/>
                    <a:pt x="244" y="309"/>
                    <a:pt x="244" y="309"/>
                  </a:cubicBezTo>
                  <a:cubicBezTo>
                    <a:pt x="244" y="309"/>
                    <a:pt x="244" y="309"/>
                    <a:pt x="244" y="309"/>
                  </a:cubicBezTo>
                  <a:cubicBezTo>
                    <a:pt x="244" y="309"/>
                    <a:pt x="244" y="309"/>
                    <a:pt x="244" y="309"/>
                  </a:cubicBezTo>
                  <a:cubicBezTo>
                    <a:pt x="244" y="308"/>
                    <a:pt x="244" y="308"/>
                    <a:pt x="244" y="308"/>
                  </a:cubicBezTo>
                  <a:close/>
                  <a:moveTo>
                    <a:pt x="237" y="310"/>
                  </a:moveTo>
                  <a:cubicBezTo>
                    <a:pt x="236" y="310"/>
                    <a:pt x="236" y="310"/>
                    <a:pt x="236" y="310"/>
                  </a:cubicBezTo>
                  <a:cubicBezTo>
                    <a:pt x="235" y="310"/>
                    <a:pt x="235" y="310"/>
                    <a:pt x="235" y="310"/>
                  </a:cubicBezTo>
                  <a:cubicBezTo>
                    <a:pt x="235" y="309"/>
                    <a:pt x="235" y="309"/>
                    <a:pt x="235" y="309"/>
                  </a:cubicBezTo>
                  <a:cubicBezTo>
                    <a:pt x="235" y="309"/>
                    <a:pt x="235" y="309"/>
                    <a:pt x="235" y="309"/>
                  </a:cubicBezTo>
                  <a:cubicBezTo>
                    <a:pt x="237" y="309"/>
                    <a:pt x="237" y="309"/>
                    <a:pt x="237" y="309"/>
                  </a:cubicBezTo>
                  <a:cubicBezTo>
                    <a:pt x="238" y="308"/>
                    <a:pt x="238" y="308"/>
                    <a:pt x="238" y="308"/>
                  </a:cubicBezTo>
                  <a:cubicBezTo>
                    <a:pt x="239" y="308"/>
                    <a:pt x="239" y="308"/>
                    <a:pt x="239" y="308"/>
                  </a:cubicBezTo>
                  <a:cubicBezTo>
                    <a:pt x="240" y="308"/>
                    <a:pt x="240" y="308"/>
                    <a:pt x="240" y="308"/>
                  </a:cubicBezTo>
                  <a:cubicBezTo>
                    <a:pt x="240" y="308"/>
                    <a:pt x="240" y="308"/>
                    <a:pt x="240" y="308"/>
                  </a:cubicBezTo>
                  <a:cubicBezTo>
                    <a:pt x="240" y="308"/>
                    <a:pt x="240" y="308"/>
                    <a:pt x="240" y="308"/>
                  </a:cubicBezTo>
                  <a:cubicBezTo>
                    <a:pt x="241" y="308"/>
                    <a:pt x="241" y="308"/>
                    <a:pt x="241" y="308"/>
                  </a:cubicBezTo>
                  <a:cubicBezTo>
                    <a:pt x="242" y="308"/>
                    <a:pt x="242" y="308"/>
                    <a:pt x="242" y="308"/>
                  </a:cubicBezTo>
                  <a:cubicBezTo>
                    <a:pt x="243" y="307"/>
                    <a:pt x="243" y="307"/>
                    <a:pt x="243" y="307"/>
                  </a:cubicBezTo>
                  <a:cubicBezTo>
                    <a:pt x="243" y="308"/>
                    <a:pt x="243" y="308"/>
                    <a:pt x="243" y="308"/>
                  </a:cubicBezTo>
                  <a:cubicBezTo>
                    <a:pt x="243" y="308"/>
                    <a:pt x="243" y="308"/>
                    <a:pt x="243" y="308"/>
                  </a:cubicBezTo>
                  <a:cubicBezTo>
                    <a:pt x="242" y="308"/>
                    <a:pt x="242" y="308"/>
                    <a:pt x="242" y="308"/>
                  </a:cubicBezTo>
                  <a:cubicBezTo>
                    <a:pt x="242" y="309"/>
                    <a:pt x="242" y="309"/>
                    <a:pt x="242" y="309"/>
                  </a:cubicBezTo>
                  <a:cubicBezTo>
                    <a:pt x="241" y="309"/>
                    <a:pt x="241" y="309"/>
                    <a:pt x="241" y="309"/>
                  </a:cubicBezTo>
                  <a:cubicBezTo>
                    <a:pt x="241" y="309"/>
                    <a:pt x="241" y="309"/>
                    <a:pt x="241" y="309"/>
                  </a:cubicBezTo>
                  <a:cubicBezTo>
                    <a:pt x="240" y="309"/>
                    <a:pt x="240" y="309"/>
                    <a:pt x="240" y="309"/>
                  </a:cubicBezTo>
                  <a:cubicBezTo>
                    <a:pt x="239" y="309"/>
                    <a:pt x="239" y="309"/>
                    <a:pt x="239" y="309"/>
                  </a:cubicBezTo>
                  <a:cubicBezTo>
                    <a:pt x="239" y="309"/>
                    <a:pt x="239" y="309"/>
                    <a:pt x="239" y="309"/>
                  </a:cubicBezTo>
                  <a:cubicBezTo>
                    <a:pt x="237" y="309"/>
                    <a:pt x="237" y="309"/>
                    <a:pt x="237" y="309"/>
                  </a:cubicBezTo>
                  <a:cubicBezTo>
                    <a:pt x="238" y="310"/>
                    <a:pt x="238" y="310"/>
                    <a:pt x="238" y="310"/>
                  </a:cubicBezTo>
                  <a:cubicBezTo>
                    <a:pt x="239" y="310"/>
                    <a:pt x="239" y="310"/>
                    <a:pt x="239" y="310"/>
                  </a:cubicBezTo>
                  <a:cubicBezTo>
                    <a:pt x="239" y="310"/>
                    <a:pt x="239" y="310"/>
                    <a:pt x="239" y="310"/>
                  </a:cubicBezTo>
                  <a:cubicBezTo>
                    <a:pt x="240" y="310"/>
                    <a:pt x="240" y="310"/>
                    <a:pt x="240" y="310"/>
                  </a:cubicBezTo>
                  <a:cubicBezTo>
                    <a:pt x="240" y="311"/>
                    <a:pt x="240" y="311"/>
                    <a:pt x="240" y="311"/>
                  </a:cubicBezTo>
                  <a:cubicBezTo>
                    <a:pt x="241" y="311"/>
                    <a:pt x="241" y="311"/>
                    <a:pt x="241" y="311"/>
                  </a:cubicBezTo>
                  <a:cubicBezTo>
                    <a:pt x="241" y="311"/>
                    <a:pt x="241" y="311"/>
                    <a:pt x="241" y="311"/>
                  </a:cubicBezTo>
                  <a:cubicBezTo>
                    <a:pt x="240" y="312"/>
                    <a:pt x="240" y="312"/>
                    <a:pt x="240" y="312"/>
                  </a:cubicBezTo>
                  <a:cubicBezTo>
                    <a:pt x="240" y="312"/>
                    <a:pt x="240" y="312"/>
                    <a:pt x="240" y="312"/>
                  </a:cubicBezTo>
                  <a:cubicBezTo>
                    <a:pt x="240" y="312"/>
                    <a:pt x="240" y="312"/>
                    <a:pt x="240" y="312"/>
                  </a:cubicBezTo>
                  <a:cubicBezTo>
                    <a:pt x="239" y="312"/>
                    <a:pt x="239" y="312"/>
                    <a:pt x="239" y="312"/>
                  </a:cubicBezTo>
                  <a:cubicBezTo>
                    <a:pt x="239" y="311"/>
                    <a:pt x="239" y="311"/>
                    <a:pt x="239" y="311"/>
                  </a:cubicBezTo>
                  <a:cubicBezTo>
                    <a:pt x="239" y="311"/>
                    <a:pt x="239" y="311"/>
                    <a:pt x="239" y="311"/>
                  </a:cubicBezTo>
                  <a:cubicBezTo>
                    <a:pt x="238" y="311"/>
                    <a:pt x="238" y="311"/>
                    <a:pt x="238" y="311"/>
                  </a:cubicBezTo>
                  <a:cubicBezTo>
                    <a:pt x="238" y="312"/>
                    <a:pt x="238" y="312"/>
                    <a:pt x="238" y="312"/>
                  </a:cubicBezTo>
                  <a:cubicBezTo>
                    <a:pt x="238" y="312"/>
                    <a:pt x="238" y="312"/>
                    <a:pt x="238" y="312"/>
                  </a:cubicBezTo>
                  <a:cubicBezTo>
                    <a:pt x="237" y="311"/>
                    <a:pt x="237" y="311"/>
                    <a:pt x="237" y="311"/>
                  </a:cubicBezTo>
                  <a:cubicBezTo>
                    <a:pt x="238" y="310"/>
                    <a:pt x="238" y="310"/>
                    <a:pt x="238" y="310"/>
                  </a:cubicBezTo>
                  <a:cubicBezTo>
                    <a:pt x="237" y="310"/>
                    <a:pt x="237" y="310"/>
                    <a:pt x="237" y="310"/>
                  </a:cubicBezTo>
                  <a:cubicBezTo>
                    <a:pt x="237" y="310"/>
                    <a:pt x="237" y="310"/>
                    <a:pt x="237" y="310"/>
                  </a:cubicBezTo>
                  <a:close/>
                  <a:moveTo>
                    <a:pt x="217" y="307"/>
                  </a:moveTo>
                  <a:cubicBezTo>
                    <a:pt x="217" y="308"/>
                    <a:pt x="217" y="308"/>
                    <a:pt x="217" y="308"/>
                  </a:cubicBezTo>
                  <a:cubicBezTo>
                    <a:pt x="218" y="309"/>
                    <a:pt x="218" y="309"/>
                    <a:pt x="218" y="309"/>
                  </a:cubicBezTo>
                  <a:cubicBezTo>
                    <a:pt x="218" y="310"/>
                    <a:pt x="218" y="310"/>
                    <a:pt x="218" y="310"/>
                  </a:cubicBezTo>
                  <a:cubicBezTo>
                    <a:pt x="218" y="310"/>
                    <a:pt x="218" y="310"/>
                    <a:pt x="218" y="310"/>
                  </a:cubicBezTo>
                  <a:cubicBezTo>
                    <a:pt x="219" y="310"/>
                    <a:pt x="219" y="310"/>
                    <a:pt x="219" y="310"/>
                  </a:cubicBezTo>
                  <a:cubicBezTo>
                    <a:pt x="219" y="311"/>
                    <a:pt x="219" y="311"/>
                    <a:pt x="219" y="311"/>
                  </a:cubicBezTo>
                  <a:cubicBezTo>
                    <a:pt x="219" y="311"/>
                    <a:pt x="219" y="311"/>
                    <a:pt x="219" y="311"/>
                  </a:cubicBezTo>
                  <a:cubicBezTo>
                    <a:pt x="220" y="311"/>
                    <a:pt x="220" y="311"/>
                    <a:pt x="220" y="311"/>
                  </a:cubicBezTo>
                  <a:cubicBezTo>
                    <a:pt x="221" y="312"/>
                    <a:pt x="221" y="312"/>
                    <a:pt x="221" y="312"/>
                  </a:cubicBezTo>
                  <a:cubicBezTo>
                    <a:pt x="222" y="312"/>
                    <a:pt x="222" y="312"/>
                    <a:pt x="222" y="312"/>
                  </a:cubicBezTo>
                  <a:cubicBezTo>
                    <a:pt x="222" y="312"/>
                    <a:pt x="222" y="312"/>
                    <a:pt x="222" y="312"/>
                  </a:cubicBezTo>
                  <a:cubicBezTo>
                    <a:pt x="222" y="313"/>
                    <a:pt x="222" y="313"/>
                    <a:pt x="222" y="313"/>
                  </a:cubicBezTo>
                  <a:cubicBezTo>
                    <a:pt x="222" y="314"/>
                    <a:pt x="222" y="314"/>
                    <a:pt x="222" y="314"/>
                  </a:cubicBezTo>
                  <a:cubicBezTo>
                    <a:pt x="221" y="315"/>
                    <a:pt x="221" y="315"/>
                    <a:pt x="221" y="315"/>
                  </a:cubicBezTo>
                  <a:cubicBezTo>
                    <a:pt x="221" y="315"/>
                    <a:pt x="221" y="315"/>
                    <a:pt x="221" y="315"/>
                  </a:cubicBezTo>
                  <a:cubicBezTo>
                    <a:pt x="221" y="316"/>
                    <a:pt x="221" y="316"/>
                    <a:pt x="221" y="316"/>
                  </a:cubicBezTo>
                  <a:cubicBezTo>
                    <a:pt x="222" y="315"/>
                    <a:pt x="222" y="315"/>
                    <a:pt x="222" y="315"/>
                  </a:cubicBezTo>
                  <a:cubicBezTo>
                    <a:pt x="223" y="315"/>
                    <a:pt x="223" y="315"/>
                    <a:pt x="223" y="315"/>
                  </a:cubicBezTo>
                  <a:cubicBezTo>
                    <a:pt x="223" y="314"/>
                    <a:pt x="223" y="314"/>
                    <a:pt x="223" y="314"/>
                  </a:cubicBezTo>
                  <a:cubicBezTo>
                    <a:pt x="223" y="313"/>
                    <a:pt x="223" y="313"/>
                    <a:pt x="223" y="313"/>
                  </a:cubicBezTo>
                  <a:cubicBezTo>
                    <a:pt x="223" y="313"/>
                    <a:pt x="223" y="313"/>
                    <a:pt x="223" y="313"/>
                  </a:cubicBezTo>
                  <a:cubicBezTo>
                    <a:pt x="224" y="313"/>
                    <a:pt x="224" y="313"/>
                    <a:pt x="224" y="313"/>
                  </a:cubicBezTo>
                  <a:cubicBezTo>
                    <a:pt x="225" y="312"/>
                    <a:pt x="225" y="312"/>
                    <a:pt x="225" y="312"/>
                  </a:cubicBezTo>
                  <a:cubicBezTo>
                    <a:pt x="226" y="312"/>
                    <a:pt x="226" y="312"/>
                    <a:pt x="226" y="312"/>
                  </a:cubicBezTo>
                  <a:cubicBezTo>
                    <a:pt x="225" y="312"/>
                    <a:pt x="225" y="312"/>
                    <a:pt x="225" y="312"/>
                  </a:cubicBezTo>
                  <a:cubicBezTo>
                    <a:pt x="225" y="311"/>
                    <a:pt x="225" y="311"/>
                    <a:pt x="225" y="311"/>
                  </a:cubicBezTo>
                  <a:cubicBezTo>
                    <a:pt x="226" y="311"/>
                    <a:pt x="226" y="311"/>
                    <a:pt x="226" y="311"/>
                  </a:cubicBezTo>
                  <a:cubicBezTo>
                    <a:pt x="225" y="310"/>
                    <a:pt x="225" y="310"/>
                    <a:pt x="225" y="310"/>
                  </a:cubicBezTo>
                  <a:cubicBezTo>
                    <a:pt x="225" y="309"/>
                    <a:pt x="225" y="309"/>
                    <a:pt x="225" y="309"/>
                  </a:cubicBezTo>
                  <a:cubicBezTo>
                    <a:pt x="226" y="309"/>
                    <a:pt x="226" y="309"/>
                    <a:pt x="226" y="309"/>
                  </a:cubicBezTo>
                  <a:cubicBezTo>
                    <a:pt x="226" y="308"/>
                    <a:pt x="226" y="308"/>
                    <a:pt x="226" y="308"/>
                  </a:cubicBezTo>
                  <a:cubicBezTo>
                    <a:pt x="225" y="308"/>
                    <a:pt x="225" y="308"/>
                    <a:pt x="225" y="308"/>
                  </a:cubicBezTo>
                  <a:cubicBezTo>
                    <a:pt x="225" y="309"/>
                    <a:pt x="225" y="309"/>
                    <a:pt x="225" y="309"/>
                  </a:cubicBezTo>
                  <a:cubicBezTo>
                    <a:pt x="224" y="309"/>
                    <a:pt x="224" y="309"/>
                    <a:pt x="224" y="309"/>
                  </a:cubicBezTo>
                  <a:cubicBezTo>
                    <a:pt x="223" y="309"/>
                    <a:pt x="223" y="309"/>
                    <a:pt x="223" y="309"/>
                  </a:cubicBezTo>
                  <a:cubicBezTo>
                    <a:pt x="223" y="310"/>
                    <a:pt x="223" y="310"/>
                    <a:pt x="223" y="310"/>
                  </a:cubicBezTo>
                  <a:cubicBezTo>
                    <a:pt x="222" y="310"/>
                    <a:pt x="222" y="310"/>
                    <a:pt x="222" y="310"/>
                  </a:cubicBezTo>
                  <a:cubicBezTo>
                    <a:pt x="221" y="310"/>
                    <a:pt x="221" y="310"/>
                    <a:pt x="221" y="310"/>
                  </a:cubicBezTo>
                  <a:cubicBezTo>
                    <a:pt x="221" y="310"/>
                    <a:pt x="221" y="310"/>
                    <a:pt x="221" y="310"/>
                  </a:cubicBezTo>
                  <a:cubicBezTo>
                    <a:pt x="220" y="310"/>
                    <a:pt x="220" y="310"/>
                    <a:pt x="220" y="310"/>
                  </a:cubicBezTo>
                  <a:cubicBezTo>
                    <a:pt x="220" y="310"/>
                    <a:pt x="220" y="310"/>
                    <a:pt x="220" y="310"/>
                  </a:cubicBezTo>
                  <a:cubicBezTo>
                    <a:pt x="219" y="309"/>
                    <a:pt x="219" y="309"/>
                    <a:pt x="219" y="309"/>
                  </a:cubicBezTo>
                  <a:cubicBezTo>
                    <a:pt x="220" y="309"/>
                    <a:pt x="220" y="309"/>
                    <a:pt x="220" y="309"/>
                  </a:cubicBezTo>
                  <a:cubicBezTo>
                    <a:pt x="220" y="308"/>
                    <a:pt x="220" y="308"/>
                    <a:pt x="220" y="308"/>
                  </a:cubicBezTo>
                  <a:cubicBezTo>
                    <a:pt x="219" y="308"/>
                    <a:pt x="219" y="308"/>
                    <a:pt x="219" y="308"/>
                  </a:cubicBezTo>
                  <a:cubicBezTo>
                    <a:pt x="219" y="308"/>
                    <a:pt x="219" y="308"/>
                    <a:pt x="219" y="308"/>
                  </a:cubicBezTo>
                  <a:cubicBezTo>
                    <a:pt x="218" y="307"/>
                    <a:pt x="218" y="307"/>
                    <a:pt x="218" y="307"/>
                  </a:cubicBezTo>
                  <a:cubicBezTo>
                    <a:pt x="217" y="307"/>
                    <a:pt x="217" y="307"/>
                    <a:pt x="217" y="307"/>
                  </a:cubicBezTo>
                  <a:close/>
                  <a:moveTo>
                    <a:pt x="204" y="323"/>
                  </a:moveTo>
                  <a:cubicBezTo>
                    <a:pt x="204" y="323"/>
                    <a:pt x="204" y="323"/>
                    <a:pt x="204" y="323"/>
                  </a:cubicBezTo>
                  <a:cubicBezTo>
                    <a:pt x="203" y="322"/>
                    <a:pt x="203" y="322"/>
                    <a:pt x="203" y="322"/>
                  </a:cubicBezTo>
                  <a:cubicBezTo>
                    <a:pt x="203" y="322"/>
                    <a:pt x="203" y="322"/>
                    <a:pt x="203" y="322"/>
                  </a:cubicBezTo>
                  <a:cubicBezTo>
                    <a:pt x="202" y="323"/>
                    <a:pt x="202" y="323"/>
                    <a:pt x="202" y="323"/>
                  </a:cubicBezTo>
                  <a:cubicBezTo>
                    <a:pt x="202" y="322"/>
                    <a:pt x="202" y="322"/>
                    <a:pt x="202" y="322"/>
                  </a:cubicBezTo>
                  <a:cubicBezTo>
                    <a:pt x="202" y="322"/>
                    <a:pt x="202" y="322"/>
                    <a:pt x="202" y="322"/>
                  </a:cubicBezTo>
                  <a:cubicBezTo>
                    <a:pt x="202" y="321"/>
                    <a:pt x="202" y="321"/>
                    <a:pt x="202" y="321"/>
                  </a:cubicBezTo>
                  <a:cubicBezTo>
                    <a:pt x="202" y="320"/>
                    <a:pt x="202" y="320"/>
                    <a:pt x="202" y="320"/>
                  </a:cubicBezTo>
                  <a:cubicBezTo>
                    <a:pt x="204" y="320"/>
                    <a:pt x="204" y="320"/>
                    <a:pt x="204" y="320"/>
                  </a:cubicBezTo>
                  <a:cubicBezTo>
                    <a:pt x="204" y="320"/>
                    <a:pt x="204" y="320"/>
                    <a:pt x="204" y="320"/>
                  </a:cubicBezTo>
                  <a:cubicBezTo>
                    <a:pt x="204" y="319"/>
                    <a:pt x="204" y="319"/>
                    <a:pt x="204" y="319"/>
                  </a:cubicBezTo>
                  <a:cubicBezTo>
                    <a:pt x="204" y="318"/>
                    <a:pt x="204" y="318"/>
                    <a:pt x="204" y="318"/>
                  </a:cubicBezTo>
                  <a:cubicBezTo>
                    <a:pt x="203" y="317"/>
                    <a:pt x="203" y="317"/>
                    <a:pt x="203" y="317"/>
                  </a:cubicBezTo>
                  <a:cubicBezTo>
                    <a:pt x="204" y="317"/>
                    <a:pt x="204" y="317"/>
                    <a:pt x="204" y="317"/>
                  </a:cubicBezTo>
                  <a:cubicBezTo>
                    <a:pt x="205" y="316"/>
                    <a:pt x="205" y="316"/>
                    <a:pt x="205" y="316"/>
                  </a:cubicBezTo>
                  <a:cubicBezTo>
                    <a:pt x="206" y="316"/>
                    <a:pt x="206" y="316"/>
                    <a:pt x="206" y="316"/>
                  </a:cubicBezTo>
                  <a:cubicBezTo>
                    <a:pt x="206" y="316"/>
                    <a:pt x="206" y="316"/>
                    <a:pt x="206" y="316"/>
                  </a:cubicBezTo>
                  <a:cubicBezTo>
                    <a:pt x="206" y="316"/>
                    <a:pt x="206" y="316"/>
                    <a:pt x="206" y="316"/>
                  </a:cubicBezTo>
                  <a:cubicBezTo>
                    <a:pt x="208" y="315"/>
                    <a:pt x="208" y="315"/>
                    <a:pt x="208" y="315"/>
                  </a:cubicBezTo>
                  <a:cubicBezTo>
                    <a:pt x="207" y="316"/>
                    <a:pt x="207" y="316"/>
                    <a:pt x="207" y="316"/>
                  </a:cubicBezTo>
                  <a:cubicBezTo>
                    <a:pt x="207" y="316"/>
                    <a:pt x="207" y="316"/>
                    <a:pt x="207" y="316"/>
                  </a:cubicBezTo>
                  <a:cubicBezTo>
                    <a:pt x="207" y="317"/>
                    <a:pt x="207" y="317"/>
                    <a:pt x="207" y="317"/>
                  </a:cubicBezTo>
                  <a:cubicBezTo>
                    <a:pt x="208" y="317"/>
                    <a:pt x="208" y="317"/>
                    <a:pt x="208" y="317"/>
                  </a:cubicBezTo>
                  <a:cubicBezTo>
                    <a:pt x="208" y="318"/>
                    <a:pt x="208" y="318"/>
                    <a:pt x="208" y="318"/>
                  </a:cubicBezTo>
                  <a:cubicBezTo>
                    <a:pt x="209" y="318"/>
                    <a:pt x="209" y="318"/>
                    <a:pt x="209" y="318"/>
                  </a:cubicBezTo>
                  <a:cubicBezTo>
                    <a:pt x="209" y="319"/>
                    <a:pt x="209" y="319"/>
                    <a:pt x="209" y="319"/>
                  </a:cubicBezTo>
                  <a:cubicBezTo>
                    <a:pt x="209" y="320"/>
                    <a:pt x="209" y="320"/>
                    <a:pt x="209" y="320"/>
                  </a:cubicBezTo>
                  <a:cubicBezTo>
                    <a:pt x="208" y="319"/>
                    <a:pt x="208" y="319"/>
                    <a:pt x="208" y="319"/>
                  </a:cubicBezTo>
                  <a:cubicBezTo>
                    <a:pt x="207" y="318"/>
                    <a:pt x="207" y="318"/>
                    <a:pt x="207" y="318"/>
                  </a:cubicBezTo>
                  <a:cubicBezTo>
                    <a:pt x="206" y="318"/>
                    <a:pt x="206" y="318"/>
                    <a:pt x="206" y="318"/>
                  </a:cubicBezTo>
                  <a:cubicBezTo>
                    <a:pt x="206" y="318"/>
                    <a:pt x="206" y="318"/>
                    <a:pt x="206" y="318"/>
                  </a:cubicBezTo>
                  <a:cubicBezTo>
                    <a:pt x="206" y="319"/>
                    <a:pt x="206" y="319"/>
                    <a:pt x="206" y="319"/>
                  </a:cubicBezTo>
                  <a:cubicBezTo>
                    <a:pt x="206" y="319"/>
                    <a:pt x="206" y="319"/>
                    <a:pt x="206" y="319"/>
                  </a:cubicBezTo>
                  <a:cubicBezTo>
                    <a:pt x="206" y="320"/>
                    <a:pt x="206" y="320"/>
                    <a:pt x="206" y="320"/>
                  </a:cubicBezTo>
                  <a:cubicBezTo>
                    <a:pt x="207" y="320"/>
                    <a:pt x="207" y="320"/>
                    <a:pt x="207" y="320"/>
                  </a:cubicBezTo>
                  <a:cubicBezTo>
                    <a:pt x="208" y="320"/>
                    <a:pt x="208" y="320"/>
                    <a:pt x="208" y="320"/>
                  </a:cubicBezTo>
                  <a:cubicBezTo>
                    <a:pt x="209" y="321"/>
                    <a:pt x="209" y="321"/>
                    <a:pt x="209" y="321"/>
                  </a:cubicBezTo>
                  <a:cubicBezTo>
                    <a:pt x="209" y="320"/>
                    <a:pt x="209" y="320"/>
                    <a:pt x="209" y="320"/>
                  </a:cubicBezTo>
                  <a:cubicBezTo>
                    <a:pt x="210" y="320"/>
                    <a:pt x="210" y="320"/>
                    <a:pt x="210" y="320"/>
                  </a:cubicBezTo>
                  <a:cubicBezTo>
                    <a:pt x="211" y="320"/>
                    <a:pt x="211" y="320"/>
                    <a:pt x="211" y="320"/>
                  </a:cubicBezTo>
                  <a:cubicBezTo>
                    <a:pt x="210" y="321"/>
                    <a:pt x="210" y="321"/>
                    <a:pt x="210" y="321"/>
                  </a:cubicBezTo>
                  <a:cubicBezTo>
                    <a:pt x="210" y="321"/>
                    <a:pt x="210" y="321"/>
                    <a:pt x="210" y="321"/>
                  </a:cubicBezTo>
                  <a:cubicBezTo>
                    <a:pt x="209" y="321"/>
                    <a:pt x="209" y="321"/>
                    <a:pt x="209" y="321"/>
                  </a:cubicBezTo>
                  <a:cubicBezTo>
                    <a:pt x="209" y="321"/>
                    <a:pt x="209" y="321"/>
                    <a:pt x="209" y="321"/>
                  </a:cubicBezTo>
                  <a:cubicBezTo>
                    <a:pt x="208" y="322"/>
                    <a:pt x="208" y="322"/>
                    <a:pt x="208" y="322"/>
                  </a:cubicBezTo>
                  <a:cubicBezTo>
                    <a:pt x="208" y="321"/>
                    <a:pt x="208" y="321"/>
                    <a:pt x="208" y="321"/>
                  </a:cubicBezTo>
                  <a:cubicBezTo>
                    <a:pt x="207" y="322"/>
                    <a:pt x="207" y="322"/>
                    <a:pt x="207" y="322"/>
                  </a:cubicBezTo>
                  <a:cubicBezTo>
                    <a:pt x="206" y="322"/>
                    <a:pt x="206" y="322"/>
                    <a:pt x="206" y="322"/>
                  </a:cubicBezTo>
                  <a:cubicBezTo>
                    <a:pt x="205" y="323"/>
                    <a:pt x="205" y="323"/>
                    <a:pt x="205" y="323"/>
                  </a:cubicBezTo>
                  <a:cubicBezTo>
                    <a:pt x="205" y="324"/>
                    <a:pt x="205" y="324"/>
                    <a:pt x="205" y="324"/>
                  </a:cubicBezTo>
                  <a:cubicBezTo>
                    <a:pt x="206" y="324"/>
                    <a:pt x="206" y="324"/>
                    <a:pt x="206" y="324"/>
                  </a:cubicBezTo>
                  <a:cubicBezTo>
                    <a:pt x="206" y="325"/>
                    <a:pt x="206" y="325"/>
                    <a:pt x="206" y="325"/>
                  </a:cubicBezTo>
                  <a:cubicBezTo>
                    <a:pt x="205" y="324"/>
                    <a:pt x="205" y="324"/>
                    <a:pt x="205" y="324"/>
                  </a:cubicBezTo>
                  <a:cubicBezTo>
                    <a:pt x="205" y="323"/>
                    <a:pt x="205" y="323"/>
                    <a:pt x="205" y="323"/>
                  </a:cubicBezTo>
                  <a:cubicBezTo>
                    <a:pt x="204" y="323"/>
                    <a:pt x="204" y="323"/>
                    <a:pt x="204" y="323"/>
                  </a:cubicBezTo>
                  <a:close/>
                  <a:moveTo>
                    <a:pt x="203" y="310"/>
                  </a:moveTo>
                  <a:cubicBezTo>
                    <a:pt x="204" y="309"/>
                    <a:pt x="204" y="309"/>
                    <a:pt x="204" y="309"/>
                  </a:cubicBezTo>
                  <a:cubicBezTo>
                    <a:pt x="206" y="310"/>
                    <a:pt x="206" y="310"/>
                    <a:pt x="206" y="310"/>
                  </a:cubicBezTo>
                  <a:cubicBezTo>
                    <a:pt x="206" y="310"/>
                    <a:pt x="206" y="310"/>
                    <a:pt x="206" y="310"/>
                  </a:cubicBezTo>
                  <a:cubicBezTo>
                    <a:pt x="206" y="310"/>
                    <a:pt x="206" y="310"/>
                    <a:pt x="206" y="310"/>
                  </a:cubicBezTo>
                  <a:cubicBezTo>
                    <a:pt x="208" y="309"/>
                    <a:pt x="208" y="309"/>
                    <a:pt x="208" y="309"/>
                  </a:cubicBezTo>
                  <a:cubicBezTo>
                    <a:pt x="209" y="310"/>
                    <a:pt x="209" y="310"/>
                    <a:pt x="209" y="310"/>
                  </a:cubicBezTo>
                  <a:cubicBezTo>
                    <a:pt x="209" y="310"/>
                    <a:pt x="209" y="310"/>
                    <a:pt x="209" y="310"/>
                  </a:cubicBezTo>
                  <a:cubicBezTo>
                    <a:pt x="210" y="311"/>
                    <a:pt x="210" y="311"/>
                    <a:pt x="210" y="311"/>
                  </a:cubicBezTo>
                  <a:cubicBezTo>
                    <a:pt x="211" y="311"/>
                    <a:pt x="211" y="311"/>
                    <a:pt x="211" y="311"/>
                  </a:cubicBezTo>
                  <a:cubicBezTo>
                    <a:pt x="212" y="310"/>
                    <a:pt x="212" y="310"/>
                    <a:pt x="212" y="310"/>
                  </a:cubicBezTo>
                  <a:cubicBezTo>
                    <a:pt x="212" y="310"/>
                    <a:pt x="212" y="310"/>
                    <a:pt x="212" y="310"/>
                  </a:cubicBezTo>
                  <a:cubicBezTo>
                    <a:pt x="212" y="309"/>
                    <a:pt x="212" y="309"/>
                    <a:pt x="212" y="309"/>
                  </a:cubicBezTo>
                  <a:cubicBezTo>
                    <a:pt x="213" y="309"/>
                    <a:pt x="213" y="309"/>
                    <a:pt x="213" y="309"/>
                  </a:cubicBezTo>
                  <a:cubicBezTo>
                    <a:pt x="213" y="308"/>
                    <a:pt x="213" y="308"/>
                    <a:pt x="213" y="308"/>
                  </a:cubicBezTo>
                  <a:cubicBezTo>
                    <a:pt x="213" y="309"/>
                    <a:pt x="213" y="309"/>
                    <a:pt x="213" y="309"/>
                  </a:cubicBezTo>
                  <a:cubicBezTo>
                    <a:pt x="213" y="310"/>
                    <a:pt x="213" y="310"/>
                    <a:pt x="213" y="310"/>
                  </a:cubicBezTo>
                  <a:cubicBezTo>
                    <a:pt x="213" y="310"/>
                    <a:pt x="213" y="310"/>
                    <a:pt x="213" y="310"/>
                  </a:cubicBezTo>
                  <a:cubicBezTo>
                    <a:pt x="212" y="310"/>
                    <a:pt x="212" y="310"/>
                    <a:pt x="212" y="310"/>
                  </a:cubicBezTo>
                  <a:cubicBezTo>
                    <a:pt x="212" y="311"/>
                    <a:pt x="212" y="311"/>
                    <a:pt x="212" y="311"/>
                  </a:cubicBezTo>
                  <a:cubicBezTo>
                    <a:pt x="211" y="311"/>
                    <a:pt x="211" y="311"/>
                    <a:pt x="211" y="311"/>
                  </a:cubicBezTo>
                  <a:cubicBezTo>
                    <a:pt x="210" y="311"/>
                    <a:pt x="210" y="311"/>
                    <a:pt x="210" y="311"/>
                  </a:cubicBezTo>
                  <a:cubicBezTo>
                    <a:pt x="209" y="311"/>
                    <a:pt x="209" y="311"/>
                    <a:pt x="209" y="311"/>
                  </a:cubicBezTo>
                  <a:cubicBezTo>
                    <a:pt x="208" y="310"/>
                    <a:pt x="208" y="310"/>
                    <a:pt x="208" y="310"/>
                  </a:cubicBezTo>
                  <a:cubicBezTo>
                    <a:pt x="207" y="310"/>
                    <a:pt x="207" y="310"/>
                    <a:pt x="207" y="310"/>
                  </a:cubicBezTo>
                  <a:cubicBezTo>
                    <a:pt x="207" y="310"/>
                    <a:pt x="207" y="310"/>
                    <a:pt x="207" y="310"/>
                  </a:cubicBezTo>
                  <a:cubicBezTo>
                    <a:pt x="207" y="311"/>
                    <a:pt x="207" y="311"/>
                    <a:pt x="207" y="311"/>
                  </a:cubicBezTo>
                  <a:cubicBezTo>
                    <a:pt x="208" y="312"/>
                    <a:pt x="208" y="312"/>
                    <a:pt x="208" y="312"/>
                  </a:cubicBezTo>
                  <a:cubicBezTo>
                    <a:pt x="208" y="312"/>
                    <a:pt x="208" y="312"/>
                    <a:pt x="208" y="312"/>
                  </a:cubicBezTo>
                  <a:cubicBezTo>
                    <a:pt x="208" y="312"/>
                    <a:pt x="208" y="312"/>
                    <a:pt x="208" y="312"/>
                  </a:cubicBezTo>
                  <a:cubicBezTo>
                    <a:pt x="207" y="313"/>
                    <a:pt x="207" y="313"/>
                    <a:pt x="207" y="313"/>
                  </a:cubicBezTo>
                  <a:cubicBezTo>
                    <a:pt x="206" y="312"/>
                    <a:pt x="206" y="312"/>
                    <a:pt x="206" y="312"/>
                  </a:cubicBezTo>
                  <a:cubicBezTo>
                    <a:pt x="206" y="312"/>
                    <a:pt x="206" y="312"/>
                    <a:pt x="206" y="312"/>
                  </a:cubicBezTo>
                  <a:cubicBezTo>
                    <a:pt x="205" y="311"/>
                    <a:pt x="205" y="311"/>
                    <a:pt x="205" y="311"/>
                  </a:cubicBezTo>
                  <a:cubicBezTo>
                    <a:pt x="205" y="311"/>
                    <a:pt x="205" y="311"/>
                    <a:pt x="205" y="311"/>
                  </a:cubicBezTo>
                  <a:cubicBezTo>
                    <a:pt x="204" y="310"/>
                    <a:pt x="204" y="310"/>
                    <a:pt x="204" y="310"/>
                  </a:cubicBezTo>
                  <a:cubicBezTo>
                    <a:pt x="203" y="310"/>
                    <a:pt x="203" y="310"/>
                    <a:pt x="203" y="310"/>
                  </a:cubicBezTo>
                  <a:close/>
                  <a:moveTo>
                    <a:pt x="216" y="306"/>
                  </a:moveTo>
                  <a:cubicBezTo>
                    <a:pt x="216" y="304"/>
                    <a:pt x="216" y="304"/>
                    <a:pt x="216" y="304"/>
                  </a:cubicBezTo>
                  <a:cubicBezTo>
                    <a:pt x="215" y="304"/>
                    <a:pt x="215" y="304"/>
                    <a:pt x="215" y="304"/>
                  </a:cubicBezTo>
                  <a:cubicBezTo>
                    <a:pt x="215" y="304"/>
                    <a:pt x="215" y="304"/>
                    <a:pt x="215" y="304"/>
                  </a:cubicBezTo>
                  <a:cubicBezTo>
                    <a:pt x="215" y="303"/>
                    <a:pt x="215" y="303"/>
                    <a:pt x="215" y="303"/>
                  </a:cubicBezTo>
                  <a:cubicBezTo>
                    <a:pt x="214" y="303"/>
                    <a:pt x="214" y="303"/>
                    <a:pt x="214" y="303"/>
                  </a:cubicBezTo>
                  <a:cubicBezTo>
                    <a:pt x="213" y="303"/>
                    <a:pt x="213" y="303"/>
                    <a:pt x="213" y="303"/>
                  </a:cubicBezTo>
                  <a:cubicBezTo>
                    <a:pt x="213" y="304"/>
                    <a:pt x="213" y="304"/>
                    <a:pt x="213" y="304"/>
                  </a:cubicBezTo>
                  <a:cubicBezTo>
                    <a:pt x="211" y="303"/>
                    <a:pt x="211" y="303"/>
                    <a:pt x="211" y="303"/>
                  </a:cubicBezTo>
                  <a:cubicBezTo>
                    <a:pt x="211" y="304"/>
                    <a:pt x="211" y="304"/>
                    <a:pt x="211" y="304"/>
                  </a:cubicBezTo>
                  <a:cubicBezTo>
                    <a:pt x="212" y="305"/>
                    <a:pt x="212" y="305"/>
                    <a:pt x="212" y="305"/>
                  </a:cubicBezTo>
                  <a:cubicBezTo>
                    <a:pt x="213" y="305"/>
                    <a:pt x="213" y="305"/>
                    <a:pt x="213" y="305"/>
                  </a:cubicBezTo>
                  <a:cubicBezTo>
                    <a:pt x="213" y="304"/>
                    <a:pt x="213" y="304"/>
                    <a:pt x="213" y="304"/>
                  </a:cubicBezTo>
                  <a:cubicBezTo>
                    <a:pt x="214" y="304"/>
                    <a:pt x="214" y="304"/>
                    <a:pt x="214" y="304"/>
                  </a:cubicBezTo>
                  <a:cubicBezTo>
                    <a:pt x="214" y="304"/>
                    <a:pt x="214" y="304"/>
                    <a:pt x="214" y="304"/>
                  </a:cubicBezTo>
                  <a:cubicBezTo>
                    <a:pt x="215" y="304"/>
                    <a:pt x="215" y="304"/>
                    <a:pt x="215" y="304"/>
                  </a:cubicBezTo>
                  <a:cubicBezTo>
                    <a:pt x="215" y="305"/>
                    <a:pt x="215" y="305"/>
                    <a:pt x="215" y="305"/>
                  </a:cubicBezTo>
                  <a:cubicBezTo>
                    <a:pt x="215" y="305"/>
                    <a:pt x="215" y="305"/>
                    <a:pt x="215" y="305"/>
                  </a:cubicBezTo>
                  <a:cubicBezTo>
                    <a:pt x="216" y="305"/>
                    <a:pt x="216" y="305"/>
                    <a:pt x="216" y="305"/>
                  </a:cubicBezTo>
                  <a:cubicBezTo>
                    <a:pt x="216" y="306"/>
                    <a:pt x="216" y="306"/>
                    <a:pt x="216" y="306"/>
                  </a:cubicBezTo>
                  <a:close/>
                  <a:moveTo>
                    <a:pt x="218" y="305"/>
                  </a:moveTo>
                  <a:cubicBezTo>
                    <a:pt x="219" y="304"/>
                    <a:pt x="219" y="304"/>
                    <a:pt x="219" y="304"/>
                  </a:cubicBezTo>
                  <a:cubicBezTo>
                    <a:pt x="220" y="304"/>
                    <a:pt x="220" y="304"/>
                    <a:pt x="220" y="304"/>
                  </a:cubicBezTo>
                  <a:cubicBezTo>
                    <a:pt x="220" y="303"/>
                    <a:pt x="220" y="303"/>
                    <a:pt x="220" y="303"/>
                  </a:cubicBezTo>
                  <a:cubicBezTo>
                    <a:pt x="219" y="302"/>
                    <a:pt x="219" y="302"/>
                    <a:pt x="219" y="302"/>
                  </a:cubicBezTo>
                  <a:cubicBezTo>
                    <a:pt x="219" y="302"/>
                    <a:pt x="219" y="302"/>
                    <a:pt x="219" y="302"/>
                  </a:cubicBezTo>
                  <a:cubicBezTo>
                    <a:pt x="218" y="302"/>
                    <a:pt x="218" y="302"/>
                    <a:pt x="218" y="302"/>
                  </a:cubicBezTo>
                  <a:cubicBezTo>
                    <a:pt x="218" y="302"/>
                    <a:pt x="218" y="302"/>
                    <a:pt x="218" y="302"/>
                  </a:cubicBezTo>
                  <a:cubicBezTo>
                    <a:pt x="217" y="303"/>
                    <a:pt x="217" y="303"/>
                    <a:pt x="217" y="303"/>
                  </a:cubicBezTo>
                  <a:cubicBezTo>
                    <a:pt x="217" y="304"/>
                    <a:pt x="217" y="304"/>
                    <a:pt x="217" y="304"/>
                  </a:cubicBezTo>
                  <a:cubicBezTo>
                    <a:pt x="218" y="304"/>
                    <a:pt x="218" y="304"/>
                    <a:pt x="218" y="304"/>
                  </a:cubicBezTo>
                  <a:cubicBezTo>
                    <a:pt x="218" y="304"/>
                    <a:pt x="218" y="304"/>
                    <a:pt x="218" y="304"/>
                  </a:cubicBezTo>
                  <a:cubicBezTo>
                    <a:pt x="219" y="304"/>
                    <a:pt x="219" y="304"/>
                    <a:pt x="219" y="304"/>
                  </a:cubicBezTo>
                  <a:cubicBezTo>
                    <a:pt x="218" y="305"/>
                    <a:pt x="218" y="305"/>
                    <a:pt x="218" y="305"/>
                  </a:cubicBezTo>
                  <a:close/>
                  <a:moveTo>
                    <a:pt x="216" y="297"/>
                  </a:moveTo>
                  <a:cubicBezTo>
                    <a:pt x="216" y="298"/>
                    <a:pt x="216" y="298"/>
                    <a:pt x="216" y="298"/>
                  </a:cubicBezTo>
                  <a:cubicBezTo>
                    <a:pt x="216" y="298"/>
                    <a:pt x="216" y="298"/>
                    <a:pt x="216" y="298"/>
                  </a:cubicBezTo>
                  <a:cubicBezTo>
                    <a:pt x="217" y="297"/>
                    <a:pt x="217" y="297"/>
                    <a:pt x="217" y="297"/>
                  </a:cubicBezTo>
                  <a:cubicBezTo>
                    <a:pt x="217" y="297"/>
                    <a:pt x="217" y="297"/>
                    <a:pt x="217" y="297"/>
                  </a:cubicBezTo>
                  <a:cubicBezTo>
                    <a:pt x="216" y="297"/>
                    <a:pt x="216" y="297"/>
                    <a:pt x="216" y="297"/>
                  </a:cubicBezTo>
                  <a:cubicBezTo>
                    <a:pt x="216" y="297"/>
                    <a:pt x="216" y="297"/>
                    <a:pt x="216" y="297"/>
                  </a:cubicBezTo>
                  <a:close/>
                  <a:moveTo>
                    <a:pt x="208" y="294"/>
                  </a:moveTo>
                  <a:cubicBezTo>
                    <a:pt x="208" y="294"/>
                    <a:pt x="208" y="294"/>
                    <a:pt x="208" y="294"/>
                  </a:cubicBezTo>
                  <a:cubicBezTo>
                    <a:pt x="209" y="294"/>
                    <a:pt x="209" y="294"/>
                    <a:pt x="209" y="294"/>
                  </a:cubicBezTo>
                  <a:cubicBezTo>
                    <a:pt x="209" y="294"/>
                    <a:pt x="209" y="294"/>
                    <a:pt x="209" y="294"/>
                  </a:cubicBezTo>
                  <a:cubicBezTo>
                    <a:pt x="210" y="294"/>
                    <a:pt x="210" y="294"/>
                    <a:pt x="210" y="294"/>
                  </a:cubicBezTo>
                  <a:cubicBezTo>
                    <a:pt x="211" y="294"/>
                    <a:pt x="211" y="294"/>
                    <a:pt x="211" y="294"/>
                  </a:cubicBezTo>
                  <a:cubicBezTo>
                    <a:pt x="212" y="293"/>
                    <a:pt x="212" y="293"/>
                    <a:pt x="212" y="293"/>
                  </a:cubicBezTo>
                  <a:cubicBezTo>
                    <a:pt x="212" y="293"/>
                    <a:pt x="212" y="293"/>
                    <a:pt x="212" y="293"/>
                  </a:cubicBezTo>
                  <a:cubicBezTo>
                    <a:pt x="213" y="294"/>
                    <a:pt x="213" y="294"/>
                    <a:pt x="213" y="294"/>
                  </a:cubicBezTo>
                  <a:cubicBezTo>
                    <a:pt x="214" y="294"/>
                    <a:pt x="214" y="294"/>
                    <a:pt x="214" y="294"/>
                  </a:cubicBezTo>
                  <a:cubicBezTo>
                    <a:pt x="214" y="293"/>
                    <a:pt x="214" y="293"/>
                    <a:pt x="214" y="293"/>
                  </a:cubicBezTo>
                  <a:cubicBezTo>
                    <a:pt x="213" y="293"/>
                    <a:pt x="213" y="293"/>
                    <a:pt x="213" y="293"/>
                  </a:cubicBezTo>
                  <a:cubicBezTo>
                    <a:pt x="212" y="293"/>
                    <a:pt x="212" y="293"/>
                    <a:pt x="212" y="293"/>
                  </a:cubicBezTo>
                  <a:cubicBezTo>
                    <a:pt x="211" y="293"/>
                    <a:pt x="211" y="293"/>
                    <a:pt x="211" y="293"/>
                  </a:cubicBezTo>
                  <a:cubicBezTo>
                    <a:pt x="210" y="294"/>
                    <a:pt x="210" y="294"/>
                    <a:pt x="210" y="294"/>
                  </a:cubicBezTo>
                  <a:cubicBezTo>
                    <a:pt x="209" y="293"/>
                    <a:pt x="209" y="293"/>
                    <a:pt x="209" y="293"/>
                  </a:cubicBezTo>
                  <a:cubicBezTo>
                    <a:pt x="209" y="293"/>
                    <a:pt x="209" y="293"/>
                    <a:pt x="209" y="293"/>
                  </a:cubicBezTo>
                  <a:cubicBezTo>
                    <a:pt x="209" y="293"/>
                    <a:pt x="209" y="293"/>
                    <a:pt x="209" y="293"/>
                  </a:cubicBezTo>
                  <a:cubicBezTo>
                    <a:pt x="209" y="293"/>
                    <a:pt x="209" y="293"/>
                    <a:pt x="209" y="293"/>
                  </a:cubicBezTo>
                  <a:cubicBezTo>
                    <a:pt x="209" y="292"/>
                    <a:pt x="209" y="292"/>
                    <a:pt x="209" y="292"/>
                  </a:cubicBezTo>
                  <a:cubicBezTo>
                    <a:pt x="209" y="292"/>
                    <a:pt x="209" y="292"/>
                    <a:pt x="209" y="292"/>
                  </a:cubicBezTo>
                  <a:cubicBezTo>
                    <a:pt x="208" y="292"/>
                    <a:pt x="208" y="292"/>
                    <a:pt x="208" y="292"/>
                  </a:cubicBezTo>
                  <a:cubicBezTo>
                    <a:pt x="207" y="293"/>
                    <a:pt x="207" y="293"/>
                    <a:pt x="207" y="293"/>
                  </a:cubicBezTo>
                  <a:cubicBezTo>
                    <a:pt x="207" y="292"/>
                    <a:pt x="207" y="292"/>
                    <a:pt x="207" y="292"/>
                  </a:cubicBezTo>
                  <a:cubicBezTo>
                    <a:pt x="207" y="293"/>
                    <a:pt x="207" y="293"/>
                    <a:pt x="207" y="293"/>
                  </a:cubicBezTo>
                  <a:cubicBezTo>
                    <a:pt x="207" y="293"/>
                    <a:pt x="207" y="293"/>
                    <a:pt x="207" y="293"/>
                  </a:cubicBezTo>
                  <a:cubicBezTo>
                    <a:pt x="207" y="294"/>
                    <a:pt x="207" y="294"/>
                    <a:pt x="207" y="294"/>
                  </a:cubicBezTo>
                  <a:cubicBezTo>
                    <a:pt x="207" y="294"/>
                    <a:pt x="207" y="294"/>
                    <a:pt x="207" y="294"/>
                  </a:cubicBezTo>
                  <a:cubicBezTo>
                    <a:pt x="207" y="295"/>
                    <a:pt x="207" y="295"/>
                    <a:pt x="207" y="295"/>
                  </a:cubicBezTo>
                  <a:cubicBezTo>
                    <a:pt x="207" y="295"/>
                    <a:pt x="207" y="295"/>
                    <a:pt x="207" y="295"/>
                  </a:cubicBezTo>
                  <a:cubicBezTo>
                    <a:pt x="208" y="295"/>
                    <a:pt x="208" y="295"/>
                    <a:pt x="208" y="295"/>
                  </a:cubicBezTo>
                  <a:cubicBezTo>
                    <a:pt x="208" y="294"/>
                    <a:pt x="208" y="294"/>
                    <a:pt x="208" y="294"/>
                  </a:cubicBezTo>
                  <a:close/>
                  <a:moveTo>
                    <a:pt x="255" y="304"/>
                  </a:moveTo>
                  <a:cubicBezTo>
                    <a:pt x="253" y="304"/>
                    <a:pt x="253" y="304"/>
                    <a:pt x="253" y="304"/>
                  </a:cubicBezTo>
                  <a:cubicBezTo>
                    <a:pt x="252" y="304"/>
                    <a:pt x="252" y="304"/>
                    <a:pt x="252" y="304"/>
                  </a:cubicBezTo>
                  <a:cubicBezTo>
                    <a:pt x="251" y="304"/>
                    <a:pt x="251" y="304"/>
                    <a:pt x="251" y="304"/>
                  </a:cubicBezTo>
                  <a:cubicBezTo>
                    <a:pt x="249" y="302"/>
                    <a:pt x="249" y="302"/>
                    <a:pt x="249" y="302"/>
                  </a:cubicBezTo>
                  <a:cubicBezTo>
                    <a:pt x="249" y="302"/>
                    <a:pt x="249" y="302"/>
                    <a:pt x="249" y="302"/>
                  </a:cubicBezTo>
                  <a:cubicBezTo>
                    <a:pt x="246" y="302"/>
                    <a:pt x="246" y="302"/>
                    <a:pt x="246" y="302"/>
                  </a:cubicBezTo>
                  <a:cubicBezTo>
                    <a:pt x="246" y="302"/>
                    <a:pt x="246" y="302"/>
                    <a:pt x="246" y="302"/>
                  </a:cubicBezTo>
                  <a:cubicBezTo>
                    <a:pt x="246" y="301"/>
                    <a:pt x="246" y="301"/>
                    <a:pt x="246" y="301"/>
                  </a:cubicBezTo>
                  <a:cubicBezTo>
                    <a:pt x="245" y="301"/>
                    <a:pt x="245" y="301"/>
                    <a:pt x="245" y="301"/>
                  </a:cubicBezTo>
                  <a:cubicBezTo>
                    <a:pt x="244" y="302"/>
                    <a:pt x="244" y="302"/>
                    <a:pt x="244" y="302"/>
                  </a:cubicBezTo>
                  <a:cubicBezTo>
                    <a:pt x="244" y="302"/>
                    <a:pt x="244" y="302"/>
                    <a:pt x="244" y="302"/>
                  </a:cubicBezTo>
                  <a:cubicBezTo>
                    <a:pt x="243" y="303"/>
                    <a:pt x="243" y="303"/>
                    <a:pt x="243" y="303"/>
                  </a:cubicBezTo>
                  <a:cubicBezTo>
                    <a:pt x="243" y="303"/>
                    <a:pt x="243" y="303"/>
                    <a:pt x="243" y="303"/>
                  </a:cubicBezTo>
                  <a:cubicBezTo>
                    <a:pt x="242" y="302"/>
                    <a:pt x="242" y="302"/>
                    <a:pt x="242" y="302"/>
                  </a:cubicBezTo>
                  <a:cubicBezTo>
                    <a:pt x="241" y="304"/>
                    <a:pt x="241" y="304"/>
                    <a:pt x="241" y="304"/>
                  </a:cubicBezTo>
                  <a:cubicBezTo>
                    <a:pt x="239" y="304"/>
                    <a:pt x="239" y="304"/>
                    <a:pt x="239" y="304"/>
                  </a:cubicBezTo>
                  <a:cubicBezTo>
                    <a:pt x="239" y="304"/>
                    <a:pt x="239" y="304"/>
                    <a:pt x="239" y="304"/>
                  </a:cubicBezTo>
                  <a:cubicBezTo>
                    <a:pt x="238" y="304"/>
                    <a:pt x="238" y="304"/>
                    <a:pt x="238" y="304"/>
                  </a:cubicBezTo>
                  <a:cubicBezTo>
                    <a:pt x="237" y="305"/>
                    <a:pt x="237" y="305"/>
                    <a:pt x="237" y="305"/>
                  </a:cubicBezTo>
                  <a:cubicBezTo>
                    <a:pt x="237" y="304"/>
                    <a:pt x="237" y="304"/>
                    <a:pt x="237" y="304"/>
                  </a:cubicBezTo>
                  <a:cubicBezTo>
                    <a:pt x="237" y="304"/>
                    <a:pt x="237" y="304"/>
                    <a:pt x="237" y="304"/>
                  </a:cubicBezTo>
                  <a:cubicBezTo>
                    <a:pt x="236" y="303"/>
                    <a:pt x="236" y="303"/>
                    <a:pt x="236" y="303"/>
                  </a:cubicBezTo>
                  <a:cubicBezTo>
                    <a:pt x="235" y="304"/>
                    <a:pt x="235" y="304"/>
                    <a:pt x="235" y="304"/>
                  </a:cubicBezTo>
                  <a:cubicBezTo>
                    <a:pt x="234" y="304"/>
                    <a:pt x="234" y="304"/>
                    <a:pt x="234" y="304"/>
                  </a:cubicBezTo>
                  <a:cubicBezTo>
                    <a:pt x="234" y="303"/>
                    <a:pt x="234" y="303"/>
                    <a:pt x="234" y="303"/>
                  </a:cubicBezTo>
                  <a:cubicBezTo>
                    <a:pt x="233" y="303"/>
                    <a:pt x="233" y="303"/>
                    <a:pt x="233" y="303"/>
                  </a:cubicBezTo>
                  <a:cubicBezTo>
                    <a:pt x="232" y="305"/>
                    <a:pt x="232" y="305"/>
                    <a:pt x="232" y="305"/>
                  </a:cubicBezTo>
                  <a:cubicBezTo>
                    <a:pt x="231" y="305"/>
                    <a:pt x="231" y="305"/>
                    <a:pt x="231" y="305"/>
                  </a:cubicBezTo>
                  <a:cubicBezTo>
                    <a:pt x="230" y="304"/>
                    <a:pt x="230" y="304"/>
                    <a:pt x="230" y="304"/>
                  </a:cubicBezTo>
                  <a:cubicBezTo>
                    <a:pt x="229" y="304"/>
                    <a:pt x="229" y="304"/>
                    <a:pt x="229" y="304"/>
                  </a:cubicBezTo>
                  <a:cubicBezTo>
                    <a:pt x="229" y="304"/>
                    <a:pt x="229" y="304"/>
                    <a:pt x="229" y="304"/>
                  </a:cubicBezTo>
                  <a:cubicBezTo>
                    <a:pt x="230" y="303"/>
                    <a:pt x="230" y="303"/>
                    <a:pt x="230" y="303"/>
                  </a:cubicBezTo>
                  <a:cubicBezTo>
                    <a:pt x="229" y="303"/>
                    <a:pt x="229" y="303"/>
                    <a:pt x="229" y="303"/>
                  </a:cubicBezTo>
                  <a:cubicBezTo>
                    <a:pt x="229" y="303"/>
                    <a:pt x="229" y="303"/>
                    <a:pt x="229" y="303"/>
                  </a:cubicBezTo>
                  <a:cubicBezTo>
                    <a:pt x="229" y="303"/>
                    <a:pt x="229" y="303"/>
                    <a:pt x="229" y="303"/>
                  </a:cubicBezTo>
                  <a:cubicBezTo>
                    <a:pt x="228" y="303"/>
                    <a:pt x="228" y="303"/>
                    <a:pt x="228" y="303"/>
                  </a:cubicBezTo>
                  <a:cubicBezTo>
                    <a:pt x="228" y="302"/>
                    <a:pt x="228" y="302"/>
                    <a:pt x="228" y="302"/>
                  </a:cubicBezTo>
                  <a:cubicBezTo>
                    <a:pt x="227" y="302"/>
                    <a:pt x="227" y="302"/>
                    <a:pt x="227" y="302"/>
                  </a:cubicBezTo>
                  <a:cubicBezTo>
                    <a:pt x="227" y="301"/>
                    <a:pt x="227" y="301"/>
                    <a:pt x="227" y="301"/>
                  </a:cubicBezTo>
                  <a:cubicBezTo>
                    <a:pt x="227" y="301"/>
                    <a:pt x="227" y="301"/>
                    <a:pt x="227" y="301"/>
                  </a:cubicBezTo>
                  <a:cubicBezTo>
                    <a:pt x="227" y="300"/>
                    <a:pt x="227" y="300"/>
                    <a:pt x="227" y="300"/>
                  </a:cubicBezTo>
                  <a:cubicBezTo>
                    <a:pt x="227" y="299"/>
                    <a:pt x="227" y="299"/>
                    <a:pt x="227" y="299"/>
                  </a:cubicBezTo>
                  <a:cubicBezTo>
                    <a:pt x="227" y="298"/>
                    <a:pt x="227" y="298"/>
                    <a:pt x="227" y="298"/>
                  </a:cubicBezTo>
                  <a:cubicBezTo>
                    <a:pt x="229" y="298"/>
                    <a:pt x="229" y="298"/>
                    <a:pt x="229" y="298"/>
                  </a:cubicBezTo>
                  <a:cubicBezTo>
                    <a:pt x="228" y="297"/>
                    <a:pt x="228" y="297"/>
                    <a:pt x="228" y="297"/>
                  </a:cubicBezTo>
                  <a:cubicBezTo>
                    <a:pt x="228" y="297"/>
                    <a:pt x="228" y="297"/>
                    <a:pt x="228" y="297"/>
                  </a:cubicBezTo>
                  <a:cubicBezTo>
                    <a:pt x="227" y="297"/>
                    <a:pt x="227" y="297"/>
                    <a:pt x="227" y="297"/>
                  </a:cubicBezTo>
                  <a:cubicBezTo>
                    <a:pt x="226" y="299"/>
                    <a:pt x="226" y="299"/>
                    <a:pt x="226" y="299"/>
                  </a:cubicBezTo>
                  <a:cubicBezTo>
                    <a:pt x="227" y="300"/>
                    <a:pt x="227" y="300"/>
                    <a:pt x="227" y="300"/>
                  </a:cubicBezTo>
                  <a:cubicBezTo>
                    <a:pt x="226" y="300"/>
                    <a:pt x="226" y="300"/>
                    <a:pt x="226" y="300"/>
                  </a:cubicBezTo>
                  <a:cubicBezTo>
                    <a:pt x="226" y="300"/>
                    <a:pt x="226" y="300"/>
                    <a:pt x="226" y="300"/>
                  </a:cubicBezTo>
                  <a:cubicBezTo>
                    <a:pt x="226" y="301"/>
                    <a:pt x="226" y="301"/>
                    <a:pt x="226" y="301"/>
                  </a:cubicBezTo>
                  <a:cubicBezTo>
                    <a:pt x="225" y="302"/>
                    <a:pt x="225" y="302"/>
                    <a:pt x="225" y="302"/>
                  </a:cubicBezTo>
                  <a:cubicBezTo>
                    <a:pt x="226" y="302"/>
                    <a:pt x="226" y="302"/>
                    <a:pt x="226" y="302"/>
                  </a:cubicBezTo>
                  <a:cubicBezTo>
                    <a:pt x="226" y="302"/>
                    <a:pt x="226" y="302"/>
                    <a:pt x="226" y="302"/>
                  </a:cubicBezTo>
                  <a:cubicBezTo>
                    <a:pt x="226" y="302"/>
                    <a:pt x="226" y="302"/>
                    <a:pt x="226" y="302"/>
                  </a:cubicBezTo>
                  <a:cubicBezTo>
                    <a:pt x="227" y="302"/>
                    <a:pt x="227" y="302"/>
                    <a:pt x="227" y="302"/>
                  </a:cubicBezTo>
                  <a:cubicBezTo>
                    <a:pt x="227" y="303"/>
                    <a:pt x="227" y="303"/>
                    <a:pt x="227" y="303"/>
                  </a:cubicBezTo>
                  <a:cubicBezTo>
                    <a:pt x="227" y="303"/>
                    <a:pt x="227" y="303"/>
                    <a:pt x="227" y="303"/>
                  </a:cubicBezTo>
                  <a:cubicBezTo>
                    <a:pt x="228" y="304"/>
                    <a:pt x="228" y="304"/>
                    <a:pt x="228" y="304"/>
                  </a:cubicBezTo>
                  <a:cubicBezTo>
                    <a:pt x="228" y="304"/>
                    <a:pt x="228" y="304"/>
                    <a:pt x="228" y="304"/>
                  </a:cubicBezTo>
                  <a:cubicBezTo>
                    <a:pt x="229" y="304"/>
                    <a:pt x="229" y="304"/>
                    <a:pt x="229" y="304"/>
                  </a:cubicBezTo>
                  <a:cubicBezTo>
                    <a:pt x="230" y="305"/>
                    <a:pt x="230" y="305"/>
                    <a:pt x="230" y="305"/>
                  </a:cubicBezTo>
                  <a:cubicBezTo>
                    <a:pt x="230" y="306"/>
                    <a:pt x="230" y="306"/>
                    <a:pt x="230" y="306"/>
                  </a:cubicBezTo>
                  <a:cubicBezTo>
                    <a:pt x="229" y="306"/>
                    <a:pt x="229" y="306"/>
                    <a:pt x="229" y="306"/>
                  </a:cubicBezTo>
                  <a:cubicBezTo>
                    <a:pt x="230" y="306"/>
                    <a:pt x="230" y="306"/>
                    <a:pt x="230" y="306"/>
                  </a:cubicBezTo>
                  <a:cubicBezTo>
                    <a:pt x="231" y="306"/>
                    <a:pt x="231" y="306"/>
                    <a:pt x="231" y="306"/>
                  </a:cubicBezTo>
                  <a:cubicBezTo>
                    <a:pt x="231" y="306"/>
                    <a:pt x="231" y="306"/>
                    <a:pt x="231" y="306"/>
                  </a:cubicBezTo>
                  <a:cubicBezTo>
                    <a:pt x="232" y="306"/>
                    <a:pt x="232" y="306"/>
                    <a:pt x="232" y="306"/>
                  </a:cubicBezTo>
                  <a:cubicBezTo>
                    <a:pt x="233" y="305"/>
                    <a:pt x="233" y="305"/>
                    <a:pt x="233" y="305"/>
                  </a:cubicBezTo>
                  <a:cubicBezTo>
                    <a:pt x="233" y="306"/>
                    <a:pt x="233" y="306"/>
                    <a:pt x="233" y="306"/>
                  </a:cubicBezTo>
                  <a:cubicBezTo>
                    <a:pt x="234" y="306"/>
                    <a:pt x="234" y="306"/>
                    <a:pt x="234" y="306"/>
                  </a:cubicBezTo>
                  <a:cubicBezTo>
                    <a:pt x="234" y="305"/>
                    <a:pt x="234" y="305"/>
                    <a:pt x="234" y="305"/>
                  </a:cubicBezTo>
                  <a:cubicBezTo>
                    <a:pt x="235" y="306"/>
                    <a:pt x="235" y="306"/>
                    <a:pt x="235" y="306"/>
                  </a:cubicBezTo>
                  <a:cubicBezTo>
                    <a:pt x="236" y="305"/>
                    <a:pt x="236" y="305"/>
                    <a:pt x="236" y="305"/>
                  </a:cubicBezTo>
                  <a:cubicBezTo>
                    <a:pt x="236" y="305"/>
                    <a:pt x="236" y="305"/>
                    <a:pt x="236" y="305"/>
                  </a:cubicBezTo>
                  <a:cubicBezTo>
                    <a:pt x="237" y="305"/>
                    <a:pt x="237" y="305"/>
                    <a:pt x="237" y="305"/>
                  </a:cubicBezTo>
                  <a:cubicBezTo>
                    <a:pt x="237" y="305"/>
                    <a:pt x="237" y="305"/>
                    <a:pt x="237" y="305"/>
                  </a:cubicBezTo>
                  <a:cubicBezTo>
                    <a:pt x="238" y="305"/>
                    <a:pt x="238" y="305"/>
                    <a:pt x="238" y="305"/>
                  </a:cubicBezTo>
                  <a:cubicBezTo>
                    <a:pt x="239" y="305"/>
                    <a:pt x="239" y="305"/>
                    <a:pt x="239" y="305"/>
                  </a:cubicBezTo>
                  <a:cubicBezTo>
                    <a:pt x="240" y="304"/>
                    <a:pt x="240" y="304"/>
                    <a:pt x="240" y="304"/>
                  </a:cubicBezTo>
                  <a:cubicBezTo>
                    <a:pt x="241" y="304"/>
                    <a:pt x="241" y="304"/>
                    <a:pt x="241" y="304"/>
                  </a:cubicBezTo>
                  <a:cubicBezTo>
                    <a:pt x="242" y="303"/>
                    <a:pt x="242" y="303"/>
                    <a:pt x="242" y="303"/>
                  </a:cubicBezTo>
                  <a:cubicBezTo>
                    <a:pt x="243" y="303"/>
                    <a:pt x="243" y="303"/>
                    <a:pt x="243" y="303"/>
                  </a:cubicBezTo>
                  <a:cubicBezTo>
                    <a:pt x="243" y="303"/>
                    <a:pt x="243" y="303"/>
                    <a:pt x="243" y="303"/>
                  </a:cubicBezTo>
                  <a:cubicBezTo>
                    <a:pt x="243" y="303"/>
                    <a:pt x="243" y="303"/>
                    <a:pt x="243" y="303"/>
                  </a:cubicBezTo>
                  <a:cubicBezTo>
                    <a:pt x="245" y="302"/>
                    <a:pt x="245" y="302"/>
                    <a:pt x="245" y="302"/>
                  </a:cubicBezTo>
                  <a:cubicBezTo>
                    <a:pt x="245" y="302"/>
                    <a:pt x="245" y="302"/>
                    <a:pt x="245" y="302"/>
                  </a:cubicBezTo>
                  <a:cubicBezTo>
                    <a:pt x="245" y="302"/>
                    <a:pt x="245" y="302"/>
                    <a:pt x="245" y="302"/>
                  </a:cubicBezTo>
                  <a:cubicBezTo>
                    <a:pt x="246" y="302"/>
                    <a:pt x="246" y="302"/>
                    <a:pt x="246" y="302"/>
                  </a:cubicBezTo>
                  <a:cubicBezTo>
                    <a:pt x="247" y="303"/>
                    <a:pt x="247" y="303"/>
                    <a:pt x="247" y="303"/>
                  </a:cubicBezTo>
                  <a:cubicBezTo>
                    <a:pt x="247" y="303"/>
                    <a:pt x="247" y="303"/>
                    <a:pt x="247" y="303"/>
                  </a:cubicBezTo>
                  <a:cubicBezTo>
                    <a:pt x="248" y="303"/>
                    <a:pt x="248" y="303"/>
                    <a:pt x="248" y="303"/>
                  </a:cubicBezTo>
                  <a:cubicBezTo>
                    <a:pt x="249" y="303"/>
                    <a:pt x="249" y="303"/>
                    <a:pt x="249" y="303"/>
                  </a:cubicBezTo>
                  <a:cubicBezTo>
                    <a:pt x="250" y="303"/>
                    <a:pt x="250" y="303"/>
                    <a:pt x="250" y="303"/>
                  </a:cubicBezTo>
                  <a:cubicBezTo>
                    <a:pt x="250" y="304"/>
                    <a:pt x="250" y="304"/>
                    <a:pt x="250" y="304"/>
                  </a:cubicBezTo>
                  <a:cubicBezTo>
                    <a:pt x="251" y="305"/>
                    <a:pt x="251" y="305"/>
                    <a:pt x="251" y="305"/>
                  </a:cubicBezTo>
                  <a:cubicBezTo>
                    <a:pt x="252" y="305"/>
                    <a:pt x="252" y="305"/>
                    <a:pt x="252" y="305"/>
                  </a:cubicBezTo>
                  <a:cubicBezTo>
                    <a:pt x="253" y="305"/>
                    <a:pt x="253" y="305"/>
                    <a:pt x="253" y="305"/>
                  </a:cubicBezTo>
                  <a:cubicBezTo>
                    <a:pt x="254" y="304"/>
                    <a:pt x="254" y="304"/>
                    <a:pt x="254" y="304"/>
                  </a:cubicBezTo>
                  <a:cubicBezTo>
                    <a:pt x="255" y="304"/>
                    <a:pt x="255" y="304"/>
                    <a:pt x="255" y="304"/>
                  </a:cubicBezTo>
                  <a:cubicBezTo>
                    <a:pt x="255" y="304"/>
                    <a:pt x="255" y="304"/>
                    <a:pt x="255" y="304"/>
                  </a:cubicBezTo>
                  <a:close/>
                  <a:moveTo>
                    <a:pt x="223" y="293"/>
                  </a:moveTo>
                  <a:cubicBezTo>
                    <a:pt x="223" y="293"/>
                    <a:pt x="223" y="293"/>
                    <a:pt x="223" y="293"/>
                  </a:cubicBezTo>
                  <a:cubicBezTo>
                    <a:pt x="224" y="294"/>
                    <a:pt x="224" y="294"/>
                    <a:pt x="224" y="294"/>
                  </a:cubicBezTo>
                  <a:cubicBezTo>
                    <a:pt x="225" y="294"/>
                    <a:pt x="225" y="294"/>
                    <a:pt x="225" y="294"/>
                  </a:cubicBezTo>
                  <a:cubicBezTo>
                    <a:pt x="225" y="294"/>
                    <a:pt x="225" y="294"/>
                    <a:pt x="225" y="294"/>
                  </a:cubicBezTo>
                  <a:cubicBezTo>
                    <a:pt x="225" y="293"/>
                    <a:pt x="225" y="293"/>
                    <a:pt x="225" y="293"/>
                  </a:cubicBezTo>
                  <a:cubicBezTo>
                    <a:pt x="225" y="292"/>
                    <a:pt x="225" y="292"/>
                    <a:pt x="225" y="292"/>
                  </a:cubicBezTo>
                  <a:cubicBezTo>
                    <a:pt x="224" y="293"/>
                    <a:pt x="224" y="293"/>
                    <a:pt x="224" y="293"/>
                  </a:cubicBezTo>
                  <a:cubicBezTo>
                    <a:pt x="224" y="292"/>
                    <a:pt x="224" y="292"/>
                    <a:pt x="224" y="292"/>
                  </a:cubicBezTo>
                  <a:cubicBezTo>
                    <a:pt x="223" y="293"/>
                    <a:pt x="223" y="293"/>
                    <a:pt x="223" y="293"/>
                  </a:cubicBezTo>
                  <a:close/>
                  <a:moveTo>
                    <a:pt x="217" y="290"/>
                  </a:moveTo>
                  <a:cubicBezTo>
                    <a:pt x="216" y="289"/>
                    <a:pt x="216" y="289"/>
                    <a:pt x="216" y="289"/>
                  </a:cubicBezTo>
                  <a:cubicBezTo>
                    <a:pt x="213" y="289"/>
                    <a:pt x="213" y="289"/>
                    <a:pt x="213" y="289"/>
                  </a:cubicBezTo>
                  <a:cubicBezTo>
                    <a:pt x="213" y="289"/>
                    <a:pt x="213" y="289"/>
                    <a:pt x="213" y="289"/>
                  </a:cubicBezTo>
                  <a:cubicBezTo>
                    <a:pt x="213" y="288"/>
                    <a:pt x="213" y="288"/>
                    <a:pt x="213" y="288"/>
                  </a:cubicBezTo>
                  <a:cubicBezTo>
                    <a:pt x="216" y="288"/>
                    <a:pt x="216" y="288"/>
                    <a:pt x="216" y="288"/>
                  </a:cubicBezTo>
                  <a:cubicBezTo>
                    <a:pt x="217" y="288"/>
                    <a:pt x="217" y="288"/>
                    <a:pt x="217" y="288"/>
                  </a:cubicBezTo>
                  <a:cubicBezTo>
                    <a:pt x="217" y="289"/>
                    <a:pt x="217" y="289"/>
                    <a:pt x="217" y="289"/>
                  </a:cubicBezTo>
                  <a:cubicBezTo>
                    <a:pt x="218" y="288"/>
                    <a:pt x="218" y="288"/>
                    <a:pt x="218" y="288"/>
                  </a:cubicBezTo>
                  <a:cubicBezTo>
                    <a:pt x="218" y="288"/>
                    <a:pt x="218" y="288"/>
                    <a:pt x="218" y="288"/>
                  </a:cubicBezTo>
                  <a:cubicBezTo>
                    <a:pt x="219" y="289"/>
                    <a:pt x="219" y="289"/>
                    <a:pt x="219" y="289"/>
                  </a:cubicBezTo>
                  <a:cubicBezTo>
                    <a:pt x="218" y="289"/>
                    <a:pt x="218" y="289"/>
                    <a:pt x="218" y="289"/>
                  </a:cubicBezTo>
                  <a:cubicBezTo>
                    <a:pt x="217" y="289"/>
                    <a:pt x="217" y="289"/>
                    <a:pt x="217" y="289"/>
                  </a:cubicBezTo>
                  <a:cubicBezTo>
                    <a:pt x="217" y="290"/>
                    <a:pt x="217" y="290"/>
                    <a:pt x="217" y="290"/>
                  </a:cubicBezTo>
                  <a:close/>
                  <a:moveTo>
                    <a:pt x="230" y="284"/>
                  </a:moveTo>
                  <a:cubicBezTo>
                    <a:pt x="228" y="284"/>
                    <a:pt x="228" y="284"/>
                    <a:pt x="228" y="284"/>
                  </a:cubicBezTo>
                  <a:cubicBezTo>
                    <a:pt x="226" y="284"/>
                    <a:pt x="226" y="284"/>
                    <a:pt x="226" y="284"/>
                  </a:cubicBezTo>
                  <a:cubicBezTo>
                    <a:pt x="225" y="284"/>
                    <a:pt x="225" y="284"/>
                    <a:pt x="225" y="284"/>
                  </a:cubicBezTo>
                  <a:cubicBezTo>
                    <a:pt x="225" y="285"/>
                    <a:pt x="225" y="285"/>
                    <a:pt x="225" y="285"/>
                  </a:cubicBezTo>
                  <a:cubicBezTo>
                    <a:pt x="224" y="285"/>
                    <a:pt x="224" y="285"/>
                    <a:pt x="224" y="285"/>
                  </a:cubicBezTo>
                  <a:cubicBezTo>
                    <a:pt x="223" y="284"/>
                    <a:pt x="223" y="284"/>
                    <a:pt x="223" y="284"/>
                  </a:cubicBezTo>
                  <a:cubicBezTo>
                    <a:pt x="222" y="283"/>
                    <a:pt x="222" y="283"/>
                    <a:pt x="222" y="283"/>
                  </a:cubicBezTo>
                  <a:cubicBezTo>
                    <a:pt x="222" y="282"/>
                    <a:pt x="222" y="282"/>
                    <a:pt x="222" y="282"/>
                  </a:cubicBezTo>
                  <a:cubicBezTo>
                    <a:pt x="222" y="282"/>
                    <a:pt x="222" y="282"/>
                    <a:pt x="222" y="282"/>
                  </a:cubicBezTo>
                  <a:cubicBezTo>
                    <a:pt x="221" y="282"/>
                    <a:pt x="221" y="282"/>
                    <a:pt x="221" y="282"/>
                  </a:cubicBezTo>
                  <a:cubicBezTo>
                    <a:pt x="220" y="282"/>
                    <a:pt x="220" y="282"/>
                    <a:pt x="220" y="282"/>
                  </a:cubicBezTo>
                  <a:cubicBezTo>
                    <a:pt x="221" y="283"/>
                    <a:pt x="221" y="283"/>
                    <a:pt x="221" y="283"/>
                  </a:cubicBezTo>
                  <a:cubicBezTo>
                    <a:pt x="221" y="283"/>
                    <a:pt x="221" y="283"/>
                    <a:pt x="221" y="283"/>
                  </a:cubicBezTo>
                  <a:cubicBezTo>
                    <a:pt x="221" y="284"/>
                    <a:pt x="221" y="284"/>
                    <a:pt x="221" y="284"/>
                  </a:cubicBezTo>
                  <a:cubicBezTo>
                    <a:pt x="221" y="285"/>
                    <a:pt x="221" y="285"/>
                    <a:pt x="221" y="285"/>
                  </a:cubicBezTo>
                  <a:cubicBezTo>
                    <a:pt x="221" y="285"/>
                    <a:pt x="221" y="285"/>
                    <a:pt x="221" y="285"/>
                  </a:cubicBezTo>
                  <a:cubicBezTo>
                    <a:pt x="221" y="286"/>
                    <a:pt x="221" y="286"/>
                    <a:pt x="221" y="286"/>
                  </a:cubicBezTo>
                  <a:cubicBezTo>
                    <a:pt x="222" y="286"/>
                    <a:pt x="222" y="286"/>
                    <a:pt x="222" y="286"/>
                  </a:cubicBezTo>
                  <a:cubicBezTo>
                    <a:pt x="222" y="286"/>
                    <a:pt x="222" y="286"/>
                    <a:pt x="222" y="286"/>
                  </a:cubicBezTo>
                  <a:cubicBezTo>
                    <a:pt x="222" y="287"/>
                    <a:pt x="222" y="287"/>
                    <a:pt x="222" y="287"/>
                  </a:cubicBezTo>
                  <a:cubicBezTo>
                    <a:pt x="223" y="286"/>
                    <a:pt x="223" y="286"/>
                    <a:pt x="223" y="286"/>
                  </a:cubicBezTo>
                  <a:cubicBezTo>
                    <a:pt x="225" y="286"/>
                    <a:pt x="225" y="286"/>
                    <a:pt x="225" y="286"/>
                  </a:cubicBezTo>
                  <a:cubicBezTo>
                    <a:pt x="226" y="285"/>
                    <a:pt x="226" y="285"/>
                    <a:pt x="226" y="285"/>
                  </a:cubicBezTo>
                  <a:cubicBezTo>
                    <a:pt x="227" y="285"/>
                    <a:pt x="227" y="285"/>
                    <a:pt x="227" y="285"/>
                  </a:cubicBezTo>
                  <a:cubicBezTo>
                    <a:pt x="227" y="286"/>
                    <a:pt x="227" y="286"/>
                    <a:pt x="227" y="286"/>
                  </a:cubicBezTo>
                  <a:cubicBezTo>
                    <a:pt x="228" y="285"/>
                    <a:pt x="228" y="285"/>
                    <a:pt x="228" y="285"/>
                  </a:cubicBezTo>
                  <a:cubicBezTo>
                    <a:pt x="228" y="285"/>
                    <a:pt x="228" y="285"/>
                    <a:pt x="228" y="285"/>
                  </a:cubicBezTo>
                  <a:cubicBezTo>
                    <a:pt x="229" y="284"/>
                    <a:pt x="229" y="284"/>
                    <a:pt x="229" y="284"/>
                  </a:cubicBezTo>
                  <a:cubicBezTo>
                    <a:pt x="230" y="284"/>
                    <a:pt x="230" y="284"/>
                    <a:pt x="230" y="284"/>
                  </a:cubicBezTo>
                  <a:close/>
                  <a:moveTo>
                    <a:pt x="235" y="290"/>
                  </a:moveTo>
                  <a:cubicBezTo>
                    <a:pt x="235" y="289"/>
                    <a:pt x="235" y="289"/>
                    <a:pt x="235" y="289"/>
                  </a:cubicBezTo>
                  <a:cubicBezTo>
                    <a:pt x="236" y="290"/>
                    <a:pt x="236" y="290"/>
                    <a:pt x="236" y="290"/>
                  </a:cubicBezTo>
                  <a:cubicBezTo>
                    <a:pt x="236" y="290"/>
                    <a:pt x="236" y="290"/>
                    <a:pt x="236" y="290"/>
                  </a:cubicBezTo>
                  <a:cubicBezTo>
                    <a:pt x="237" y="291"/>
                    <a:pt x="237" y="291"/>
                    <a:pt x="237" y="291"/>
                  </a:cubicBezTo>
                  <a:cubicBezTo>
                    <a:pt x="237" y="290"/>
                    <a:pt x="237" y="290"/>
                    <a:pt x="237" y="290"/>
                  </a:cubicBezTo>
                  <a:cubicBezTo>
                    <a:pt x="237" y="289"/>
                    <a:pt x="237" y="289"/>
                    <a:pt x="237" y="289"/>
                  </a:cubicBezTo>
                  <a:cubicBezTo>
                    <a:pt x="237" y="289"/>
                    <a:pt x="237" y="289"/>
                    <a:pt x="237" y="289"/>
                  </a:cubicBezTo>
                  <a:cubicBezTo>
                    <a:pt x="236" y="288"/>
                    <a:pt x="236" y="288"/>
                    <a:pt x="236" y="288"/>
                  </a:cubicBezTo>
                  <a:cubicBezTo>
                    <a:pt x="236" y="288"/>
                    <a:pt x="236" y="288"/>
                    <a:pt x="236" y="288"/>
                  </a:cubicBezTo>
                  <a:cubicBezTo>
                    <a:pt x="235" y="287"/>
                    <a:pt x="235" y="287"/>
                    <a:pt x="235" y="287"/>
                  </a:cubicBezTo>
                  <a:cubicBezTo>
                    <a:pt x="235" y="287"/>
                    <a:pt x="235" y="287"/>
                    <a:pt x="235" y="287"/>
                  </a:cubicBezTo>
                  <a:cubicBezTo>
                    <a:pt x="235" y="288"/>
                    <a:pt x="235" y="288"/>
                    <a:pt x="235" y="288"/>
                  </a:cubicBezTo>
                  <a:cubicBezTo>
                    <a:pt x="235" y="288"/>
                    <a:pt x="235" y="288"/>
                    <a:pt x="235" y="288"/>
                  </a:cubicBezTo>
                  <a:cubicBezTo>
                    <a:pt x="234" y="288"/>
                    <a:pt x="234" y="288"/>
                    <a:pt x="234" y="288"/>
                  </a:cubicBezTo>
                  <a:cubicBezTo>
                    <a:pt x="234" y="289"/>
                    <a:pt x="234" y="289"/>
                    <a:pt x="234" y="289"/>
                  </a:cubicBezTo>
                  <a:cubicBezTo>
                    <a:pt x="234" y="290"/>
                    <a:pt x="234" y="290"/>
                    <a:pt x="234" y="290"/>
                  </a:cubicBezTo>
                  <a:cubicBezTo>
                    <a:pt x="235" y="290"/>
                    <a:pt x="235" y="290"/>
                    <a:pt x="235" y="290"/>
                  </a:cubicBezTo>
                  <a:close/>
                  <a:moveTo>
                    <a:pt x="246" y="298"/>
                  </a:moveTo>
                  <a:cubicBezTo>
                    <a:pt x="248" y="297"/>
                    <a:pt x="248" y="297"/>
                    <a:pt x="248" y="297"/>
                  </a:cubicBezTo>
                  <a:cubicBezTo>
                    <a:pt x="248" y="297"/>
                    <a:pt x="248" y="297"/>
                    <a:pt x="248" y="297"/>
                  </a:cubicBezTo>
                  <a:cubicBezTo>
                    <a:pt x="247" y="296"/>
                    <a:pt x="247" y="296"/>
                    <a:pt x="247" y="296"/>
                  </a:cubicBezTo>
                  <a:cubicBezTo>
                    <a:pt x="248" y="295"/>
                    <a:pt x="248" y="295"/>
                    <a:pt x="248" y="295"/>
                  </a:cubicBezTo>
                  <a:cubicBezTo>
                    <a:pt x="250" y="295"/>
                    <a:pt x="250" y="295"/>
                    <a:pt x="250" y="295"/>
                  </a:cubicBezTo>
                  <a:cubicBezTo>
                    <a:pt x="251" y="294"/>
                    <a:pt x="251" y="294"/>
                    <a:pt x="251" y="294"/>
                  </a:cubicBezTo>
                  <a:cubicBezTo>
                    <a:pt x="252" y="295"/>
                    <a:pt x="252" y="295"/>
                    <a:pt x="252" y="295"/>
                  </a:cubicBezTo>
                  <a:cubicBezTo>
                    <a:pt x="253" y="297"/>
                    <a:pt x="253" y="297"/>
                    <a:pt x="253" y="297"/>
                  </a:cubicBezTo>
                  <a:cubicBezTo>
                    <a:pt x="251" y="296"/>
                    <a:pt x="251" y="296"/>
                    <a:pt x="251" y="296"/>
                  </a:cubicBezTo>
                  <a:cubicBezTo>
                    <a:pt x="249" y="296"/>
                    <a:pt x="249" y="296"/>
                    <a:pt x="249" y="296"/>
                  </a:cubicBezTo>
                  <a:cubicBezTo>
                    <a:pt x="248" y="296"/>
                    <a:pt x="248" y="296"/>
                    <a:pt x="248" y="296"/>
                  </a:cubicBezTo>
                  <a:cubicBezTo>
                    <a:pt x="248" y="297"/>
                    <a:pt x="248" y="297"/>
                    <a:pt x="248" y="297"/>
                  </a:cubicBezTo>
                  <a:cubicBezTo>
                    <a:pt x="248" y="298"/>
                    <a:pt x="248" y="298"/>
                    <a:pt x="248" y="298"/>
                  </a:cubicBezTo>
                  <a:cubicBezTo>
                    <a:pt x="247" y="299"/>
                    <a:pt x="247" y="299"/>
                    <a:pt x="247" y="299"/>
                  </a:cubicBezTo>
                  <a:cubicBezTo>
                    <a:pt x="247" y="298"/>
                    <a:pt x="247" y="298"/>
                    <a:pt x="247" y="298"/>
                  </a:cubicBezTo>
                  <a:cubicBezTo>
                    <a:pt x="246" y="298"/>
                    <a:pt x="246" y="298"/>
                    <a:pt x="246" y="298"/>
                  </a:cubicBezTo>
                  <a:close/>
                  <a:moveTo>
                    <a:pt x="247" y="289"/>
                  </a:moveTo>
                  <a:cubicBezTo>
                    <a:pt x="247" y="289"/>
                    <a:pt x="247" y="289"/>
                    <a:pt x="247" y="289"/>
                  </a:cubicBezTo>
                  <a:cubicBezTo>
                    <a:pt x="247" y="288"/>
                    <a:pt x="247" y="288"/>
                    <a:pt x="247" y="288"/>
                  </a:cubicBezTo>
                  <a:cubicBezTo>
                    <a:pt x="247" y="287"/>
                    <a:pt x="247" y="287"/>
                    <a:pt x="247" y="287"/>
                  </a:cubicBezTo>
                  <a:cubicBezTo>
                    <a:pt x="246" y="287"/>
                    <a:pt x="246" y="287"/>
                    <a:pt x="246" y="287"/>
                  </a:cubicBezTo>
                  <a:cubicBezTo>
                    <a:pt x="246" y="288"/>
                    <a:pt x="246" y="288"/>
                    <a:pt x="246" y="288"/>
                  </a:cubicBezTo>
                  <a:cubicBezTo>
                    <a:pt x="245" y="288"/>
                    <a:pt x="245" y="288"/>
                    <a:pt x="245" y="288"/>
                  </a:cubicBezTo>
                  <a:cubicBezTo>
                    <a:pt x="244" y="288"/>
                    <a:pt x="244" y="288"/>
                    <a:pt x="244" y="288"/>
                  </a:cubicBezTo>
                  <a:cubicBezTo>
                    <a:pt x="244" y="289"/>
                    <a:pt x="244" y="289"/>
                    <a:pt x="244" y="289"/>
                  </a:cubicBezTo>
                  <a:cubicBezTo>
                    <a:pt x="244" y="289"/>
                    <a:pt x="244" y="289"/>
                    <a:pt x="244" y="289"/>
                  </a:cubicBezTo>
                  <a:cubicBezTo>
                    <a:pt x="244" y="289"/>
                    <a:pt x="244" y="289"/>
                    <a:pt x="244" y="289"/>
                  </a:cubicBezTo>
                  <a:cubicBezTo>
                    <a:pt x="245" y="289"/>
                    <a:pt x="245" y="289"/>
                    <a:pt x="245" y="289"/>
                  </a:cubicBezTo>
                  <a:cubicBezTo>
                    <a:pt x="245" y="289"/>
                    <a:pt x="245" y="289"/>
                    <a:pt x="245" y="289"/>
                  </a:cubicBezTo>
                  <a:cubicBezTo>
                    <a:pt x="246" y="290"/>
                    <a:pt x="246" y="290"/>
                    <a:pt x="246" y="290"/>
                  </a:cubicBezTo>
                  <a:cubicBezTo>
                    <a:pt x="247" y="289"/>
                    <a:pt x="247" y="289"/>
                    <a:pt x="247" y="289"/>
                  </a:cubicBezTo>
                  <a:cubicBezTo>
                    <a:pt x="247" y="289"/>
                    <a:pt x="247" y="289"/>
                    <a:pt x="247" y="289"/>
                  </a:cubicBezTo>
                  <a:close/>
                  <a:moveTo>
                    <a:pt x="254" y="290"/>
                  </a:moveTo>
                  <a:cubicBezTo>
                    <a:pt x="254" y="289"/>
                    <a:pt x="254" y="289"/>
                    <a:pt x="254" y="289"/>
                  </a:cubicBezTo>
                  <a:cubicBezTo>
                    <a:pt x="255" y="289"/>
                    <a:pt x="255" y="289"/>
                    <a:pt x="255" y="289"/>
                  </a:cubicBezTo>
                  <a:cubicBezTo>
                    <a:pt x="254" y="288"/>
                    <a:pt x="254" y="288"/>
                    <a:pt x="254" y="288"/>
                  </a:cubicBezTo>
                  <a:cubicBezTo>
                    <a:pt x="253" y="289"/>
                    <a:pt x="253" y="289"/>
                    <a:pt x="253" y="289"/>
                  </a:cubicBezTo>
                  <a:cubicBezTo>
                    <a:pt x="252" y="289"/>
                    <a:pt x="252" y="289"/>
                    <a:pt x="252" y="289"/>
                  </a:cubicBezTo>
                  <a:cubicBezTo>
                    <a:pt x="252" y="288"/>
                    <a:pt x="252" y="288"/>
                    <a:pt x="252" y="288"/>
                  </a:cubicBezTo>
                  <a:cubicBezTo>
                    <a:pt x="251" y="288"/>
                    <a:pt x="251" y="288"/>
                    <a:pt x="251" y="288"/>
                  </a:cubicBezTo>
                  <a:cubicBezTo>
                    <a:pt x="251" y="288"/>
                    <a:pt x="251" y="288"/>
                    <a:pt x="251" y="288"/>
                  </a:cubicBezTo>
                  <a:cubicBezTo>
                    <a:pt x="251" y="289"/>
                    <a:pt x="251" y="289"/>
                    <a:pt x="251" y="289"/>
                  </a:cubicBezTo>
                  <a:cubicBezTo>
                    <a:pt x="251" y="289"/>
                    <a:pt x="251" y="289"/>
                    <a:pt x="251" y="289"/>
                  </a:cubicBezTo>
                  <a:cubicBezTo>
                    <a:pt x="252" y="289"/>
                    <a:pt x="252" y="289"/>
                    <a:pt x="252" y="289"/>
                  </a:cubicBezTo>
                  <a:cubicBezTo>
                    <a:pt x="252" y="289"/>
                    <a:pt x="252" y="289"/>
                    <a:pt x="252" y="289"/>
                  </a:cubicBezTo>
                  <a:cubicBezTo>
                    <a:pt x="253" y="290"/>
                    <a:pt x="253" y="290"/>
                    <a:pt x="253" y="290"/>
                  </a:cubicBezTo>
                  <a:cubicBezTo>
                    <a:pt x="254" y="290"/>
                    <a:pt x="254" y="290"/>
                    <a:pt x="254" y="290"/>
                  </a:cubicBezTo>
                  <a:cubicBezTo>
                    <a:pt x="254" y="290"/>
                    <a:pt x="254" y="290"/>
                    <a:pt x="254" y="290"/>
                  </a:cubicBezTo>
                  <a:close/>
                  <a:moveTo>
                    <a:pt x="256" y="291"/>
                  </a:moveTo>
                  <a:cubicBezTo>
                    <a:pt x="256" y="290"/>
                    <a:pt x="256" y="290"/>
                    <a:pt x="256" y="290"/>
                  </a:cubicBezTo>
                  <a:cubicBezTo>
                    <a:pt x="256" y="290"/>
                    <a:pt x="256" y="290"/>
                    <a:pt x="256" y="290"/>
                  </a:cubicBezTo>
                  <a:cubicBezTo>
                    <a:pt x="256" y="289"/>
                    <a:pt x="256" y="289"/>
                    <a:pt x="256" y="289"/>
                  </a:cubicBezTo>
                  <a:cubicBezTo>
                    <a:pt x="255" y="289"/>
                    <a:pt x="255" y="289"/>
                    <a:pt x="255" y="289"/>
                  </a:cubicBezTo>
                  <a:cubicBezTo>
                    <a:pt x="256" y="288"/>
                    <a:pt x="256" y="288"/>
                    <a:pt x="256" y="288"/>
                  </a:cubicBezTo>
                  <a:cubicBezTo>
                    <a:pt x="257" y="288"/>
                    <a:pt x="257" y="288"/>
                    <a:pt x="257" y="288"/>
                  </a:cubicBezTo>
                  <a:cubicBezTo>
                    <a:pt x="257" y="289"/>
                    <a:pt x="257" y="289"/>
                    <a:pt x="257" y="289"/>
                  </a:cubicBezTo>
                  <a:cubicBezTo>
                    <a:pt x="257" y="290"/>
                    <a:pt x="257" y="290"/>
                    <a:pt x="257" y="290"/>
                  </a:cubicBezTo>
                  <a:cubicBezTo>
                    <a:pt x="256" y="290"/>
                    <a:pt x="256" y="290"/>
                    <a:pt x="256" y="290"/>
                  </a:cubicBezTo>
                  <a:cubicBezTo>
                    <a:pt x="256" y="291"/>
                    <a:pt x="256" y="291"/>
                    <a:pt x="256" y="291"/>
                  </a:cubicBezTo>
                  <a:cubicBezTo>
                    <a:pt x="256" y="291"/>
                    <a:pt x="256" y="291"/>
                    <a:pt x="256" y="291"/>
                  </a:cubicBezTo>
                  <a:close/>
                  <a:moveTo>
                    <a:pt x="257" y="287"/>
                  </a:moveTo>
                  <a:cubicBezTo>
                    <a:pt x="258" y="285"/>
                    <a:pt x="258" y="285"/>
                    <a:pt x="258" y="285"/>
                  </a:cubicBezTo>
                  <a:cubicBezTo>
                    <a:pt x="259" y="284"/>
                    <a:pt x="259" y="284"/>
                    <a:pt x="259" y="284"/>
                  </a:cubicBezTo>
                  <a:cubicBezTo>
                    <a:pt x="259" y="283"/>
                    <a:pt x="259" y="283"/>
                    <a:pt x="259" y="283"/>
                  </a:cubicBezTo>
                  <a:cubicBezTo>
                    <a:pt x="260" y="282"/>
                    <a:pt x="260" y="282"/>
                    <a:pt x="260" y="282"/>
                  </a:cubicBezTo>
                  <a:cubicBezTo>
                    <a:pt x="260" y="281"/>
                    <a:pt x="260" y="281"/>
                    <a:pt x="260" y="281"/>
                  </a:cubicBezTo>
                  <a:cubicBezTo>
                    <a:pt x="260" y="280"/>
                    <a:pt x="260" y="280"/>
                    <a:pt x="260" y="280"/>
                  </a:cubicBezTo>
                  <a:cubicBezTo>
                    <a:pt x="260" y="277"/>
                    <a:pt x="260" y="277"/>
                    <a:pt x="260" y="277"/>
                  </a:cubicBezTo>
                  <a:cubicBezTo>
                    <a:pt x="261" y="279"/>
                    <a:pt x="261" y="279"/>
                    <a:pt x="261" y="279"/>
                  </a:cubicBezTo>
                  <a:cubicBezTo>
                    <a:pt x="261" y="279"/>
                    <a:pt x="261" y="279"/>
                    <a:pt x="261" y="279"/>
                  </a:cubicBezTo>
                  <a:cubicBezTo>
                    <a:pt x="262" y="280"/>
                    <a:pt x="262" y="280"/>
                    <a:pt x="262" y="280"/>
                  </a:cubicBezTo>
                  <a:cubicBezTo>
                    <a:pt x="262" y="281"/>
                    <a:pt x="262" y="281"/>
                    <a:pt x="262" y="281"/>
                  </a:cubicBezTo>
                  <a:cubicBezTo>
                    <a:pt x="262" y="282"/>
                    <a:pt x="262" y="282"/>
                    <a:pt x="262" y="282"/>
                  </a:cubicBezTo>
                  <a:cubicBezTo>
                    <a:pt x="262" y="283"/>
                    <a:pt x="262" y="283"/>
                    <a:pt x="262" y="283"/>
                  </a:cubicBezTo>
                  <a:cubicBezTo>
                    <a:pt x="261" y="285"/>
                    <a:pt x="261" y="285"/>
                    <a:pt x="261" y="285"/>
                  </a:cubicBezTo>
                  <a:cubicBezTo>
                    <a:pt x="261" y="285"/>
                    <a:pt x="261" y="285"/>
                    <a:pt x="261" y="285"/>
                  </a:cubicBezTo>
                  <a:cubicBezTo>
                    <a:pt x="259" y="286"/>
                    <a:pt x="259" y="286"/>
                    <a:pt x="259" y="286"/>
                  </a:cubicBezTo>
                  <a:cubicBezTo>
                    <a:pt x="259" y="286"/>
                    <a:pt x="259" y="286"/>
                    <a:pt x="259" y="286"/>
                  </a:cubicBezTo>
                  <a:cubicBezTo>
                    <a:pt x="258" y="287"/>
                    <a:pt x="258" y="287"/>
                    <a:pt x="258" y="287"/>
                  </a:cubicBezTo>
                  <a:cubicBezTo>
                    <a:pt x="257" y="288"/>
                    <a:pt x="257" y="288"/>
                    <a:pt x="257" y="288"/>
                  </a:cubicBezTo>
                  <a:cubicBezTo>
                    <a:pt x="257" y="287"/>
                    <a:pt x="257" y="287"/>
                    <a:pt x="257" y="287"/>
                  </a:cubicBezTo>
                  <a:close/>
                  <a:moveTo>
                    <a:pt x="242" y="280"/>
                  </a:moveTo>
                  <a:cubicBezTo>
                    <a:pt x="242" y="280"/>
                    <a:pt x="242" y="280"/>
                    <a:pt x="242" y="280"/>
                  </a:cubicBezTo>
                  <a:cubicBezTo>
                    <a:pt x="243" y="281"/>
                    <a:pt x="243" y="281"/>
                    <a:pt x="243" y="281"/>
                  </a:cubicBezTo>
                  <a:cubicBezTo>
                    <a:pt x="245" y="281"/>
                    <a:pt x="245" y="281"/>
                    <a:pt x="245" y="281"/>
                  </a:cubicBezTo>
                  <a:cubicBezTo>
                    <a:pt x="246" y="281"/>
                    <a:pt x="246" y="281"/>
                    <a:pt x="246" y="281"/>
                  </a:cubicBezTo>
                  <a:cubicBezTo>
                    <a:pt x="246" y="280"/>
                    <a:pt x="246" y="280"/>
                    <a:pt x="246" y="280"/>
                  </a:cubicBezTo>
                  <a:cubicBezTo>
                    <a:pt x="245" y="279"/>
                    <a:pt x="245" y="279"/>
                    <a:pt x="245" y="279"/>
                  </a:cubicBezTo>
                  <a:cubicBezTo>
                    <a:pt x="245" y="279"/>
                    <a:pt x="245" y="279"/>
                    <a:pt x="245" y="279"/>
                  </a:cubicBezTo>
                  <a:cubicBezTo>
                    <a:pt x="244" y="279"/>
                    <a:pt x="244" y="279"/>
                    <a:pt x="244" y="279"/>
                  </a:cubicBezTo>
                  <a:cubicBezTo>
                    <a:pt x="243" y="279"/>
                    <a:pt x="243" y="279"/>
                    <a:pt x="243" y="279"/>
                  </a:cubicBezTo>
                  <a:cubicBezTo>
                    <a:pt x="242" y="279"/>
                    <a:pt x="242" y="279"/>
                    <a:pt x="242" y="279"/>
                  </a:cubicBezTo>
                  <a:cubicBezTo>
                    <a:pt x="242" y="280"/>
                    <a:pt x="242" y="280"/>
                    <a:pt x="242" y="280"/>
                  </a:cubicBezTo>
                  <a:close/>
                  <a:moveTo>
                    <a:pt x="239" y="279"/>
                  </a:moveTo>
                  <a:cubicBezTo>
                    <a:pt x="239" y="278"/>
                    <a:pt x="239" y="278"/>
                    <a:pt x="239" y="278"/>
                  </a:cubicBezTo>
                  <a:cubicBezTo>
                    <a:pt x="239" y="278"/>
                    <a:pt x="239" y="278"/>
                    <a:pt x="239" y="278"/>
                  </a:cubicBezTo>
                  <a:cubicBezTo>
                    <a:pt x="240" y="277"/>
                    <a:pt x="240" y="277"/>
                    <a:pt x="240" y="277"/>
                  </a:cubicBezTo>
                  <a:cubicBezTo>
                    <a:pt x="240" y="276"/>
                    <a:pt x="240" y="276"/>
                    <a:pt x="240" y="276"/>
                  </a:cubicBezTo>
                  <a:cubicBezTo>
                    <a:pt x="241" y="276"/>
                    <a:pt x="241" y="276"/>
                    <a:pt x="241" y="276"/>
                  </a:cubicBezTo>
                  <a:cubicBezTo>
                    <a:pt x="241" y="277"/>
                    <a:pt x="241" y="277"/>
                    <a:pt x="241" y="277"/>
                  </a:cubicBezTo>
                  <a:cubicBezTo>
                    <a:pt x="241" y="277"/>
                    <a:pt x="241" y="277"/>
                    <a:pt x="241" y="277"/>
                  </a:cubicBezTo>
                  <a:cubicBezTo>
                    <a:pt x="240" y="279"/>
                    <a:pt x="240" y="279"/>
                    <a:pt x="240" y="279"/>
                  </a:cubicBezTo>
                  <a:cubicBezTo>
                    <a:pt x="239" y="279"/>
                    <a:pt x="239" y="279"/>
                    <a:pt x="239" y="279"/>
                  </a:cubicBezTo>
                  <a:close/>
                  <a:moveTo>
                    <a:pt x="230" y="277"/>
                  </a:moveTo>
                  <a:cubicBezTo>
                    <a:pt x="232" y="278"/>
                    <a:pt x="232" y="278"/>
                    <a:pt x="232" y="278"/>
                  </a:cubicBezTo>
                  <a:cubicBezTo>
                    <a:pt x="233" y="277"/>
                    <a:pt x="233" y="277"/>
                    <a:pt x="233" y="277"/>
                  </a:cubicBezTo>
                  <a:cubicBezTo>
                    <a:pt x="231" y="277"/>
                    <a:pt x="231" y="277"/>
                    <a:pt x="231" y="277"/>
                  </a:cubicBezTo>
                  <a:cubicBezTo>
                    <a:pt x="230" y="277"/>
                    <a:pt x="230" y="277"/>
                    <a:pt x="230" y="277"/>
                  </a:cubicBezTo>
                  <a:close/>
                  <a:moveTo>
                    <a:pt x="231" y="272"/>
                  </a:moveTo>
                  <a:cubicBezTo>
                    <a:pt x="231" y="271"/>
                    <a:pt x="231" y="271"/>
                    <a:pt x="231" y="271"/>
                  </a:cubicBezTo>
                  <a:cubicBezTo>
                    <a:pt x="232" y="269"/>
                    <a:pt x="232" y="269"/>
                    <a:pt x="232" y="269"/>
                  </a:cubicBezTo>
                  <a:cubicBezTo>
                    <a:pt x="232" y="269"/>
                    <a:pt x="232" y="269"/>
                    <a:pt x="232" y="269"/>
                  </a:cubicBezTo>
                  <a:cubicBezTo>
                    <a:pt x="232" y="270"/>
                    <a:pt x="232" y="270"/>
                    <a:pt x="232" y="270"/>
                  </a:cubicBezTo>
                  <a:cubicBezTo>
                    <a:pt x="232" y="271"/>
                    <a:pt x="232" y="271"/>
                    <a:pt x="232" y="271"/>
                  </a:cubicBezTo>
                  <a:cubicBezTo>
                    <a:pt x="231" y="271"/>
                    <a:pt x="231" y="271"/>
                    <a:pt x="231" y="271"/>
                  </a:cubicBezTo>
                  <a:cubicBezTo>
                    <a:pt x="231" y="272"/>
                    <a:pt x="231" y="272"/>
                    <a:pt x="231" y="272"/>
                  </a:cubicBezTo>
                  <a:close/>
                  <a:moveTo>
                    <a:pt x="230" y="274"/>
                  </a:moveTo>
                  <a:cubicBezTo>
                    <a:pt x="230" y="273"/>
                    <a:pt x="230" y="273"/>
                    <a:pt x="230" y="273"/>
                  </a:cubicBezTo>
                  <a:cubicBezTo>
                    <a:pt x="230" y="273"/>
                    <a:pt x="230" y="273"/>
                    <a:pt x="230" y="273"/>
                  </a:cubicBezTo>
                  <a:cubicBezTo>
                    <a:pt x="230" y="272"/>
                    <a:pt x="230" y="272"/>
                    <a:pt x="230" y="272"/>
                  </a:cubicBezTo>
                  <a:cubicBezTo>
                    <a:pt x="231" y="272"/>
                    <a:pt x="231" y="272"/>
                    <a:pt x="231" y="272"/>
                  </a:cubicBezTo>
                  <a:cubicBezTo>
                    <a:pt x="231" y="273"/>
                    <a:pt x="231" y="273"/>
                    <a:pt x="231" y="273"/>
                  </a:cubicBezTo>
                  <a:cubicBezTo>
                    <a:pt x="230" y="274"/>
                    <a:pt x="230" y="274"/>
                    <a:pt x="230" y="274"/>
                  </a:cubicBezTo>
                  <a:close/>
                  <a:moveTo>
                    <a:pt x="228" y="276"/>
                  </a:moveTo>
                  <a:cubicBezTo>
                    <a:pt x="227" y="275"/>
                    <a:pt x="227" y="275"/>
                    <a:pt x="227" y="275"/>
                  </a:cubicBezTo>
                  <a:cubicBezTo>
                    <a:pt x="227" y="273"/>
                    <a:pt x="227" y="273"/>
                    <a:pt x="227" y="273"/>
                  </a:cubicBezTo>
                  <a:cubicBezTo>
                    <a:pt x="228" y="273"/>
                    <a:pt x="228" y="273"/>
                    <a:pt x="228" y="273"/>
                  </a:cubicBezTo>
                  <a:cubicBezTo>
                    <a:pt x="228" y="274"/>
                    <a:pt x="228" y="274"/>
                    <a:pt x="228" y="274"/>
                  </a:cubicBezTo>
                  <a:cubicBezTo>
                    <a:pt x="228" y="275"/>
                    <a:pt x="228" y="275"/>
                    <a:pt x="228" y="275"/>
                  </a:cubicBezTo>
                  <a:cubicBezTo>
                    <a:pt x="228" y="276"/>
                    <a:pt x="228" y="276"/>
                    <a:pt x="228" y="276"/>
                  </a:cubicBezTo>
                  <a:close/>
                  <a:moveTo>
                    <a:pt x="227" y="269"/>
                  </a:moveTo>
                  <a:cubicBezTo>
                    <a:pt x="227" y="269"/>
                    <a:pt x="227" y="269"/>
                    <a:pt x="227" y="269"/>
                  </a:cubicBezTo>
                  <a:cubicBezTo>
                    <a:pt x="228" y="268"/>
                    <a:pt x="228" y="268"/>
                    <a:pt x="228" y="268"/>
                  </a:cubicBezTo>
                  <a:cubicBezTo>
                    <a:pt x="229" y="268"/>
                    <a:pt x="229" y="268"/>
                    <a:pt x="229" y="268"/>
                  </a:cubicBezTo>
                  <a:cubicBezTo>
                    <a:pt x="228" y="269"/>
                    <a:pt x="228" y="269"/>
                    <a:pt x="228" y="269"/>
                  </a:cubicBezTo>
                  <a:cubicBezTo>
                    <a:pt x="227" y="269"/>
                    <a:pt x="227" y="269"/>
                    <a:pt x="227" y="269"/>
                  </a:cubicBezTo>
                  <a:close/>
                  <a:moveTo>
                    <a:pt x="224" y="272"/>
                  </a:moveTo>
                  <a:cubicBezTo>
                    <a:pt x="225" y="272"/>
                    <a:pt x="225" y="272"/>
                    <a:pt x="225" y="272"/>
                  </a:cubicBezTo>
                  <a:cubicBezTo>
                    <a:pt x="227" y="272"/>
                    <a:pt x="227" y="272"/>
                    <a:pt x="227" y="272"/>
                  </a:cubicBezTo>
                  <a:cubicBezTo>
                    <a:pt x="227" y="271"/>
                    <a:pt x="227" y="271"/>
                    <a:pt x="227" y="271"/>
                  </a:cubicBezTo>
                  <a:cubicBezTo>
                    <a:pt x="225" y="271"/>
                    <a:pt x="225" y="271"/>
                    <a:pt x="225" y="271"/>
                  </a:cubicBezTo>
                  <a:cubicBezTo>
                    <a:pt x="224" y="272"/>
                    <a:pt x="224" y="272"/>
                    <a:pt x="224" y="272"/>
                  </a:cubicBezTo>
                  <a:close/>
                  <a:moveTo>
                    <a:pt x="223" y="274"/>
                  </a:moveTo>
                  <a:cubicBezTo>
                    <a:pt x="223" y="274"/>
                    <a:pt x="223" y="274"/>
                    <a:pt x="223" y="274"/>
                  </a:cubicBezTo>
                  <a:cubicBezTo>
                    <a:pt x="224" y="273"/>
                    <a:pt x="224" y="273"/>
                    <a:pt x="224" y="273"/>
                  </a:cubicBezTo>
                  <a:cubicBezTo>
                    <a:pt x="225" y="273"/>
                    <a:pt x="225" y="273"/>
                    <a:pt x="225" y="273"/>
                  </a:cubicBezTo>
                  <a:cubicBezTo>
                    <a:pt x="225" y="273"/>
                    <a:pt x="225" y="273"/>
                    <a:pt x="225" y="273"/>
                  </a:cubicBezTo>
                  <a:cubicBezTo>
                    <a:pt x="226" y="274"/>
                    <a:pt x="226" y="274"/>
                    <a:pt x="226" y="274"/>
                  </a:cubicBezTo>
                  <a:cubicBezTo>
                    <a:pt x="225" y="275"/>
                    <a:pt x="225" y="275"/>
                    <a:pt x="225" y="275"/>
                  </a:cubicBezTo>
                  <a:cubicBezTo>
                    <a:pt x="224" y="274"/>
                    <a:pt x="224" y="274"/>
                    <a:pt x="224" y="274"/>
                  </a:cubicBezTo>
                  <a:cubicBezTo>
                    <a:pt x="223" y="274"/>
                    <a:pt x="223" y="274"/>
                    <a:pt x="223" y="274"/>
                  </a:cubicBezTo>
                  <a:cubicBezTo>
                    <a:pt x="223" y="274"/>
                    <a:pt x="223" y="274"/>
                    <a:pt x="223" y="274"/>
                  </a:cubicBezTo>
                  <a:close/>
                  <a:moveTo>
                    <a:pt x="218" y="271"/>
                  </a:moveTo>
                  <a:cubicBezTo>
                    <a:pt x="218" y="269"/>
                    <a:pt x="218" y="269"/>
                    <a:pt x="218" y="269"/>
                  </a:cubicBezTo>
                  <a:cubicBezTo>
                    <a:pt x="220" y="268"/>
                    <a:pt x="220" y="268"/>
                    <a:pt x="220" y="268"/>
                  </a:cubicBezTo>
                  <a:cubicBezTo>
                    <a:pt x="220" y="267"/>
                    <a:pt x="220" y="267"/>
                    <a:pt x="220" y="267"/>
                  </a:cubicBezTo>
                  <a:cubicBezTo>
                    <a:pt x="221" y="267"/>
                    <a:pt x="221" y="267"/>
                    <a:pt x="221" y="267"/>
                  </a:cubicBezTo>
                  <a:cubicBezTo>
                    <a:pt x="222" y="267"/>
                    <a:pt x="222" y="267"/>
                    <a:pt x="222" y="267"/>
                  </a:cubicBezTo>
                  <a:cubicBezTo>
                    <a:pt x="222" y="267"/>
                    <a:pt x="222" y="267"/>
                    <a:pt x="222" y="267"/>
                  </a:cubicBezTo>
                  <a:cubicBezTo>
                    <a:pt x="223" y="267"/>
                    <a:pt x="223" y="267"/>
                    <a:pt x="223" y="267"/>
                  </a:cubicBezTo>
                  <a:cubicBezTo>
                    <a:pt x="224" y="268"/>
                    <a:pt x="224" y="268"/>
                    <a:pt x="224" y="268"/>
                  </a:cubicBezTo>
                  <a:cubicBezTo>
                    <a:pt x="226" y="268"/>
                    <a:pt x="226" y="268"/>
                    <a:pt x="226" y="268"/>
                  </a:cubicBezTo>
                  <a:cubicBezTo>
                    <a:pt x="226" y="268"/>
                    <a:pt x="226" y="268"/>
                    <a:pt x="226" y="268"/>
                  </a:cubicBezTo>
                  <a:cubicBezTo>
                    <a:pt x="225" y="269"/>
                    <a:pt x="225" y="269"/>
                    <a:pt x="225" y="269"/>
                  </a:cubicBezTo>
                  <a:cubicBezTo>
                    <a:pt x="224" y="269"/>
                    <a:pt x="224" y="269"/>
                    <a:pt x="224" y="269"/>
                  </a:cubicBezTo>
                  <a:cubicBezTo>
                    <a:pt x="223" y="270"/>
                    <a:pt x="223" y="270"/>
                    <a:pt x="223" y="270"/>
                  </a:cubicBezTo>
                  <a:cubicBezTo>
                    <a:pt x="221" y="269"/>
                    <a:pt x="221" y="269"/>
                    <a:pt x="221" y="269"/>
                  </a:cubicBezTo>
                  <a:cubicBezTo>
                    <a:pt x="221" y="269"/>
                    <a:pt x="221" y="269"/>
                    <a:pt x="221" y="269"/>
                  </a:cubicBezTo>
                  <a:cubicBezTo>
                    <a:pt x="219" y="270"/>
                    <a:pt x="219" y="270"/>
                    <a:pt x="219" y="270"/>
                  </a:cubicBezTo>
                  <a:cubicBezTo>
                    <a:pt x="219" y="271"/>
                    <a:pt x="219" y="271"/>
                    <a:pt x="219" y="271"/>
                  </a:cubicBezTo>
                  <a:cubicBezTo>
                    <a:pt x="218" y="271"/>
                    <a:pt x="218" y="271"/>
                    <a:pt x="218" y="271"/>
                  </a:cubicBezTo>
                  <a:close/>
                  <a:moveTo>
                    <a:pt x="218" y="265"/>
                  </a:moveTo>
                  <a:cubicBezTo>
                    <a:pt x="219" y="266"/>
                    <a:pt x="219" y="266"/>
                    <a:pt x="219" y="266"/>
                  </a:cubicBezTo>
                  <a:cubicBezTo>
                    <a:pt x="220" y="265"/>
                    <a:pt x="220" y="265"/>
                    <a:pt x="220" y="265"/>
                  </a:cubicBezTo>
                  <a:cubicBezTo>
                    <a:pt x="221" y="264"/>
                    <a:pt x="221" y="264"/>
                    <a:pt x="221" y="264"/>
                  </a:cubicBezTo>
                  <a:cubicBezTo>
                    <a:pt x="222" y="264"/>
                    <a:pt x="222" y="264"/>
                    <a:pt x="222" y="264"/>
                  </a:cubicBezTo>
                  <a:cubicBezTo>
                    <a:pt x="223" y="263"/>
                    <a:pt x="223" y="263"/>
                    <a:pt x="223" y="263"/>
                  </a:cubicBezTo>
                  <a:cubicBezTo>
                    <a:pt x="221" y="263"/>
                    <a:pt x="221" y="263"/>
                    <a:pt x="221" y="263"/>
                  </a:cubicBezTo>
                  <a:cubicBezTo>
                    <a:pt x="220" y="264"/>
                    <a:pt x="220" y="264"/>
                    <a:pt x="220" y="264"/>
                  </a:cubicBezTo>
                  <a:cubicBezTo>
                    <a:pt x="220" y="265"/>
                    <a:pt x="220" y="265"/>
                    <a:pt x="220" y="265"/>
                  </a:cubicBezTo>
                  <a:cubicBezTo>
                    <a:pt x="219" y="265"/>
                    <a:pt x="219" y="265"/>
                    <a:pt x="219" y="265"/>
                  </a:cubicBezTo>
                  <a:cubicBezTo>
                    <a:pt x="218" y="265"/>
                    <a:pt x="218" y="265"/>
                    <a:pt x="218" y="265"/>
                  </a:cubicBezTo>
                  <a:cubicBezTo>
                    <a:pt x="218" y="265"/>
                    <a:pt x="218" y="265"/>
                    <a:pt x="218" y="265"/>
                  </a:cubicBezTo>
                  <a:close/>
                  <a:moveTo>
                    <a:pt x="212" y="266"/>
                  </a:moveTo>
                  <a:cubicBezTo>
                    <a:pt x="213" y="266"/>
                    <a:pt x="213" y="266"/>
                    <a:pt x="213" y="266"/>
                  </a:cubicBezTo>
                  <a:cubicBezTo>
                    <a:pt x="214" y="265"/>
                    <a:pt x="214" y="265"/>
                    <a:pt x="214" y="265"/>
                  </a:cubicBezTo>
                  <a:cubicBezTo>
                    <a:pt x="216" y="265"/>
                    <a:pt x="216" y="265"/>
                    <a:pt x="216" y="265"/>
                  </a:cubicBezTo>
                  <a:cubicBezTo>
                    <a:pt x="216" y="265"/>
                    <a:pt x="216" y="265"/>
                    <a:pt x="216" y="265"/>
                  </a:cubicBezTo>
                  <a:cubicBezTo>
                    <a:pt x="217" y="265"/>
                    <a:pt x="217" y="265"/>
                    <a:pt x="217" y="265"/>
                  </a:cubicBezTo>
                  <a:cubicBezTo>
                    <a:pt x="216" y="266"/>
                    <a:pt x="216" y="266"/>
                    <a:pt x="216" y="266"/>
                  </a:cubicBezTo>
                  <a:cubicBezTo>
                    <a:pt x="216" y="266"/>
                    <a:pt x="216" y="266"/>
                    <a:pt x="216" y="266"/>
                  </a:cubicBezTo>
                  <a:cubicBezTo>
                    <a:pt x="215" y="266"/>
                    <a:pt x="215" y="266"/>
                    <a:pt x="215" y="266"/>
                  </a:cubicBezTo>
                  <a:cubicBezTo>
                    <a:pt x="214" y="267"/>
                    <a:pt x="214" y="267"/>
                    <a:pt x="214" y="267"/>
                  </a:cubicBezTo>
                  <a:cubicBezTo>
                    <a:pt x="213" y="267"/>
                    <a:pt x="213" y="267"/>
                    <a:pt x="213" y="267"/>
                  </a:cubicBezTo>
                  <a:cubicBezTo>
                    <a:pt x="213" y="267"/>
                    <a:pt x="213" y="267"/>
                    <a:pt x="213" y="267"/>
                  </a:cubicBezTo>
                  <a:cubicBezTo>
                    <a:pt x="213" y="266"/>
                    <a:pt x="213" y="266"/>
                    <a:pt x="213" y="266"/>
                  </a:cubicBezTo>
                  <a:cubicBezTo>
                    <a:pt x="212" y="266"/>
                    <a:pt x="212" y="266"/>
                    <a:pt x="212" y="266"/>
                  </a:cubicBezTo>
                  <a:close/>
                  <a:moveTo>
                    <a:pt x="214" y="277"/>
                  </a:moveTo>
                  <a:cubicBezTo>
                    <a:pt x="214" y="276"/>
                    <a:pt x="214" y="276"/>
                    <a:pt x="214" y="276"/>
                  </a:cubicBezTo>
                  <a:cubicBezTo>
                    <a:pt x="214" y="276"/>
                    <a:pt x="214" y="276"/>
                    <a:pt x="214" y="276"/>
                  </a:cubicBezTo>
                  <a:cubicBezTo>
                    <a:pt x="215" y="276"/>
                    <a:pt x="215" y="276"/>
                    <a:pt x="215" y="276"/>
                  </a:cubicBezTo>
                  <a:cubicBezTo>
                    <a:pt x="216" y="275"/>
                    <a:pt x="216" y="275"/>
                    <a:pt x="216" y="275"/>
                  </a:cubicBezTo>
                  <a:cubicBezTo>
                    <a:pt x="217" y="275"/>
                    <a:pt x="217" y="275"/>
                    <a:pt x="217" y="275"/>
                  </a:cubicBezTo>
                  <a:cubicBezTo>
                    <a:pt x="217" y="274"/>
                    <a:pt x="217" y="274"/>
                    <a:pt x="217" y="274"/>
                  </a:cubicBezTo>
                  <a:cubicBezTo>
                    <a:pt x="217" y="275"/>
                    <a:pt x="217" y="275"/>
                    <a:pt x="217" y="275"/>
                  </a:cubicBezTo>
                  <a:cubicBezTo>
                    <a:pt x="218" y="275"/>
                    <a:pt x="218" y="275"/>
                    <a:pt x="218" y="275"/>
                  </a:cubicBezTo>
                  <a:cubicBezTo>
                    <a:pt x="218" y="276"/>
                    <a:pt x="218" y="276"/>
                    <a:pt x="218" y="276"/>
                  </a:cubicBezTo>
                  <a:cubicBezTo>
                    <a:pt x="218" y="276"/>
                    <a:pt x="218" y="276"/>
                    <a:pt x="218" y="276"/>
                  </a:cubicBezTo>
                  <a:cubicBezTo>
                    <a:pt x="218" y="277"/>
                    <a:pt x="218" y="277"/>
                    <a:pt x="218" y="277"/>
                  </a:cubicBezTo>
                  <a:cubicBezTo>
                    <a:pt x="219" y="277"/>
                    <a:pt x="219" y="277"/>
                    <a:pt x="219" y="277"/>
                  </a:cubicBezTo>
                  <a:cubicBezTo>
                    <a:pt x="220" y="277"/>
                    <a:pt x="220" y="277"/>
                    <a:pt x="220" y="277"/>
                  </a:cubicBezTo>
                  <a:cubicBezTo>
                    <a:pt x="221" y="277"/>
                    <a:pt x="221" y="277"/>
                    <a:pt x="221" y="277"/>
                  </a:cubicBezTo>
                  <a:cubicBezTo>
                    <a:pt x="221" y="277"/>
                    <a:pt x="221" y="277"/>
                    <a:pt x="221" y="277"/>
                  </a:cubicBezTo>
                  <a:cubicBezTo>
                    <a:pt x="221" y="278"/>
                    <a:pt x="221" y="278"/>
                    <a:pt x="221" y="278"/>
                  </a:cubicBezTo>
                  <a:cubicBezTo>
                    <a:pt x="222" y="278"/>
                    <a:pt x="222" y="278"/>
                    <a:pt x="222" y="278"/>
                  </a:cubicBezTo>
                  <a:cubicBezTo>
                    <a:pt x="222" y="278"/>
                    <a:pt x="222" y="278"/>
                    <a:pt x="222" y="278"/>
                  </a:cubicBezTo>
                  <a:cubicBezTo>
                    <a:pt x="221" y="279"/>
                    <a:pt x="221" y="279"/>
                    <a:pt x="221" y="279"/>
                  </a:cubicBezTo>
                  <a:cubicBezTo>
                    <a:pt x="220" y="278"/>
                    <a:pt x="220" y="278"/>
                    <a:pt x="220" y="278"/>
                  </a:cubicBezTo>
                  <a:cubicBezTo>
                    <a:pt x="219" y="278"/>
                    <a:pt x="219" y="278"/>
                    <a:pt x="219" y="278"/>
                  </a:cubicBezTo>
                  <a:cubicBezTo>
                    <a:pt x="219" y="279"/>
                    <a:pt x="219" y="279"/>
                    <a:pt x="219" y="279"/>
                  </a:cubicBezTo>
                  <a:cubicBezTo>
                    <a:pt x="218" y="279"/>
                    <a:pt x="218" y="279"/>
                    <a:pt x="218" y="279"/>
                  </a:cubicBezTo>
                  <a:cubicBezTo>
                    <a:pt x="218" y="278"/>
                    <a:pt x="218" y="278"/>
                    <a:pt x="218" y="278"/>
                  </a:cubicBezTo>
                  <a:cubicBezTo>
                    <a:pt x="217" y="278"/>
                    <a:pt x="217" y="278"/>
                    <a:pt x="217" y="278"/>
                  </a:cubicBezTo>
                  <a:cubicBezTo>
                    <a:pt x="216" y="277"/>
                    <a:pt x="216" y="277"/>
                    <a:pt x="216" y="277"/>
                  </a:cubicBezTo>
                  <a:cubicBezTo>
                    <a:pt x="215" y="277"/>
                    <a:pt x="215" y="277"/>
                    <a:pt x="215" y="277"/>
                  </a:cubicBezTo>
                  <a:cubicBezTo>
                    <a:pt x="214" y="278"/>
                    <a:pt x="214" y="278"/>
                    <a:pt x="214" y="278"/>
                  </a:cubicBezTo>
                  <a:cubicBezTo>
                    <a:pt x="214" y="277"/>
                    <a:pt x="214" y="277"/>
                    <a:pt x="214" y="277"/>
                  </a:cubicBezTo>
                  <a:close/>
                  <a:moveTo>
                    <a:pt x="214" y="273"/>
                  </a:moveTo>
                  <a:cubicBezTo>
                    <a:pt x="214" y="273"/>
                    <a:pt x="214" y="273"/>
                    <a:pt x="214" y="273"/>
                  </a:cubicBezTo>
                  <a:cubicBezTo>
                    <a:pt x="215" y="272"/>
                    <a:pt x="215" y="272"/>
                    <a:pt x="215" y="272"/>
                  </a:cubicBezTo>
                  <a:cubicBezTo>
                    <a:pt x="216" y="272"/>
                    <a:pt x="216" y="272"/>
                    <a:pt x="216" y="272"/>
                  </a:cubicBezTo>
                  <a:cubicBezTo>
                    <a:pt x="216" y="272"/>
                    <a:pt x="216" y="272"/>
                    <a:pt x="216" y="272"/>
                  </a:cubicBezTo>
                  <a:cubicBezTo>
                    <a:pt x="216" y="271"/>
                    <a:pt x="216" y="271"/>
                    <a:pt x="216" y="271"/>
                  </a:cubicBezTo>
                  <a:cubicBezTo>
                    <a:pt x="217" y="271"/>
                    <a:pt x="217" y="271"/>
                    <a:pt x="217" y="271"/>
                  </a:cubicBezTo>
                  <a:cubicBezTo>
                    <a:pt x="217" y="271"/>
                    <a:pt x="217" y="271"/>
                    <a:pt x="217" y="271"/>
                  </a:cubicBezTo>
                  <a:cubicBezTo>
                    <a:pt x="218" y="272"/>
                    <a:pt x="218" y="272"/>
                    <a:pt x="218" y="272"/>
                  </a:cubicBezTo>
                  <a:cubicBezTo>
                    <a:pt x="219" y="273"/>
                    <a:pt x="219" y="273"/>
                    <a:pt x="219" y="273"/>
                  </a:cubicBezTo>
                  <a:cubicBezTo>
                    <a:pt x="218" y="273"/>
                    <a:pt x="218" y="273"/>
                    <a:pt x="218" y="273"/>
                  </a:cubicBezTo>
                  <a:cubicBezTo>
                    <a:pt x="218" y="274"/>
                    <a:pt x="218" y="274"/>
                    <a:pt x="218" y="274"/>
                  </a:cubicBezTo>
                  <a:cubicBezTo>
                    <a:pt x="218" y="273"/>
                    <a:pt x="218" y="273"/>
                    <a:pt x="218" y="273"/>
                  </a:cubicBezTo>
                  <a:cubicBezTo>
                    <a:pt x="217" y="273"/>
                    <a:pt x="217" y="273"/>
                    <a:pt x="217" y="273"/>
                  </a:cubicBezTo>
                  <a:cubicBezTo>
                    <a:pt x="216" y="273"/>
                    <a:pt x="216" y="273"/>
                    <a:pt x="216" y="273"/>
                  </a:cubicBezTo>
                  <a:cubicBezTo>
                    <a:pt x="215" y="273"/>
                    <a:pt x="215" y="273"/>
                    <a:pt x="215" y="273"/>
                  </a:cubicBezTo>
                  <a:cubicBezTo>
                    <a:pt x="214" y="273"/>
                    <a:pt x="214" y="273"/>
                    <a:pt x="214" y="273"/>
                  </a:cubicBezTo>
                  <a:cubicBezTo>
                    <a:pt x="214" y="274"/>
                    <a:pt x="214" y="274"/>
                    <a:pt x="214" y="274"/>
                  </a:cubicBezTo>
                  <a:cubicBezTo>
                    <a:pt x="214" y="273"/>
                    <a:pt x="214" y="273"/>
                    <a:pt x="214" y="273"/>
                  </a:cubicBezTo>
                  <a:close/>
                  <a:moveTo>
                    <a:pt x="208" y="276"/>
                  </a:moveTo>
                  <a:cubicBezTo>
                    <a:pt x="208" y="275"/>
                    <a:pt x="208" y="275"/>
                    <a:pt x="208" y="275"/>
                  </a:cubicBezTo>
                  <a:cubicBezTo>
                    <a:pt x="209" y="275"/>
                    <a:pt x="209" y="275"/>
                    <a:pt x="209" y="275"/>
                  </a:cubicBezTo>
                  <a:cubicBezTo>
                    <a:pt x="209" y="275"/>
                    <a:pt x="209" y="275"/>
                    <a:pt x="209" y="275"/>
                  </a:cubicBezTo>
                  <a:cubicBezTo>
                    <a:pt x="209" y="274"/>
                    <a:pt x="209" y="274"/>
                    <a:pt x="209" y="274"/>
                  </a:cubicBezTo>
                  <a:cubicBezTo>
                    <a:pt x="210" y="275"/>
                    <a:pt x="210" y="275"/>
                    <a:pt x="210" y="275"/>
                  </a:cubicBezTo>
                  <a:cubicBezTo>
                    <a:pt x="211" y="275"/>
                    <a:pt x="211" y="275"/>
                    <a:pt x="211" y="275"/>
                  </a:cubicBezTo>
                  <a:cubicBezTo>
                    <a:pt x="210" y="275"/>
                    <a:pt x="210" y="275"/>
                    <a:pt x="210" y="275"/>
                  </a:cubicBezTo>
                  <a:cubicBezTo>
                    <a:pt x="209" y="275"/>
                    <a:pt x="209" y="275"/>
                    <a:pt x="209" y="275"/>
                  </a:cubicBezTo>
                  <a:cubicBezTo>
                    <a:pt x="209" y="276"/>
                    <a:pt x="209" y="276"/>
                    <a:pt x="209" y="276"/>
                  </a:cubicBezTo>
                  <a:cubicBezTo>
                    <a:pt x="208" y="276"/>
                    <a:pt x="208" y="276"/>
                    <a:pt x="208" y="276"/>
                  </a:cubicBezTo>
                  <a:close/>
                  <a:moveTo>
                    <a:pt x="204" y="271"/>
                  </a:moveTo>
                  <a:cubicBezTo>
                    <a:pt x="205" y="271"/>
                    <a:pt x="205" y="271"/>
                    <a:pt x="205" y="271"/>
                  </a:cubicBezTo>
                  <a:cubicBezTo>
                    <a:pt x="206" y="272"/>
                    <a:pt x="206" y="272"/>
                    <a:pt x="206" y="272"/>
                  </a:cubicBezTo>
                  <a:cubicBezTo>
                    <a:pt x="207" y="272"/>
                    <a:pt x="207" y="272"/>
                    <a:pt x="207" y="272"/>
                  </a:cubicBezTo>
                  <a:cubicBezTo>
                    <a:pt x="207" y="271"/>
                    <a:pt x="207" y="271"/>
                    <a:pt x="207" y="271"/>
                  </a:cubicBezTo>
                  <a:cubicBezTo>
                    <a:pt x="207" y="271"/>
                    <a:pt x="207" y="271"/>
                    <a:pt x="207" y="271"/>
                  </a:cubicBezTo>
                  <a:cubicBezTo>
                    <a:pt x="206" y="271"/>
                    <a:pt x="206" y="271"/>
                    <a:pt x="206" y="271"/>
                  </a:cubicBezTo>
                  <a:cubicBezTo>
                    <a:pt x="205" y="270"/>
                    <a:pt x="205" y="270"/>
                    <a:pt x="205" y="270"/>
                  </a:cubicBezTo>
                  <a:cubicBezTo>
                    <a:pt x="204" y="270"/>
                    <a:pt x="204" y="270"/>
                    <a:pt x="204" y="270"/>
                  </a:cubicBezTo>
                  <a:cubicBezTo>
                    <a:pt x="204" y="271"/>
                    <a:pt x="204" y="271"/>
                    <a:pt x="204" y="271"/>
                  </a:cubicBezTo>
                  <a:close/>
                  <a:moveTo>
                    <a:pt x="129" y="298"/>
                  </a:moveTo>
                  <a:cubicBezTo>
                    <a:pt x="130" y="298"/>
                    <a:pt x="130" y="298"/>
                    <a:pt x="130" y="298"/>
                  </a:cubicBezTo>
                  <a:cubicBezTo>
                    <a:pt x="131" y="298"/>
                    <a:pt x="131" y="298"/>
                    <a:pt x="131" y="298"/>
                  </a:cubicBezTo>
                  <a:cubicBezTo>
                    <a:pt x="132" y="298"/>
                    <a:pt x="132" y="298"/>
                    <a:pt x="132" y="298"/>
                  </a:cubicBezTo>
                  <a:cubicBezTo>
                    <a:pt x="133" y="298"/>
                    <a:pt x="133" y="298"/>
                    <a:pt x="133" y="298"/>
                  </a:cubicBezTo>
                  <a:cubicBezTo>
                    <a:pt x="135" y="298"/>
                    <a:pt x="135" y="298"/>
                    <a:pt x="135" y="298"/>
                  </a:cubicBezTo>
                  <a:cubicBezTo>
                    <a:pt x="135" y="298"/>
                    <a:pt x="135" y="298"/>
                    <a:pt x="135" y="298"/>
                  </a:cubicBezTo>
                  <a:cubicBezTo>
                    <a:pt x="136" y="297"/>
                    <a:pt x="136" y="297"/>
                    <a:pt x="136" y="297"/>
                  </a:cubicBezTo>
                  <a:cubicBezTo>
                    <a:pt x="136" y="296"/>
                    <a:pt x="136" y="296"/>
                    <a:pt x="136" y="296"/>
                  </a:cubicBezTo>
                  <a:cubicBezTo>
                    <a:pt x="137" y="296"/>
                    <a:pt x="137" y="296"/>
                    <a:pt x="137" y="296"/>
                  </a:cubicBezTo>
                  <a:cubicBezTo>
                    <a:pt x="138" y="295"/>
                    <a:pt x="138" y="295"/>
                    <a:pt x="138" y="295"/>
                  </a:cubicBezTo>
                  <a:cubicBezTo>
                    <a:pt x="138" y="295"/>
                    <a:pt x="138" y="295"/>
                    <a:pt x="138" y="295"/>
                  </a:cubicBezTo>
                  <a:cubicBezTo>
                    <a:pt x="138" y="293"/>
                    <a:pt x="138" y="293"/>
                    <a:pt x="138" y="293"/>
                  </a:cubicBezTo>
                  <a:cubicBezTo>
                    <a:pt x="139" y="293"/>
                    <a:pt x="139" y="293"/>
                    <a:pt x="139" y="293"/>
                  </a:cubicBezTo>
                  <a:cubicBezTo>
                    <a:pt x="138" y="292"/>
                    <a:pt x="138" y="292"/>
                    <a:pt x="138" y="292"/>
                  </a:cubicBezTo>
                  <a:cubicBezTo>
                    <a:pt x="138" y="291"/>
                    <a:pt x="138" y="291"/>
                    <a:pt x="138" y="291"/>
                  </a:cubicBezTo>
                  <a:cubicBezTo>
                    <a:pt x="139" y="292"/>
                    <a:pt x="139" y="292"/>
                    <a:pt x="139" y="292"/>
                  </a:cubicBezTo>
                  <a:cubicBezTo>
                    <a:pt x="139" y="293"/>
                    <a:pt x="139" y="293"/>
                    <a:pt x="139" y="293"/>
                  </a:cubicBezTo>
                  <a:cubicBezTo>
                    <a:pt x="139" y="294"/>
                    <a:pt x="139" y="294"/>
                    <a:pt x="139" y="294"/>
                  </a:cubicBezTo>
                  <a:cubicBezTo>
                    <a:pt x="140" y="295"/>
                    <a:pt x="140" y="295"/>
                    <a:pt x="140" y="295"/>
                  </a:cubicBezTo>
                  <a:cubicBezTo>
                    <a:pt x="140" y="296"/>
                    <a:pt x="140" y="296"/>
                    <a:pt x="140" y="296"/>
                  </a:cubicBezTo>
                  <a:cubicBezTo>
                    <a:pt x="140" y="296"/>
                    <a:pt x="140" y="296"/>
                    <a:pt x="140" y="296"/>
                  </a:cubicBezTo>
                  <a:cubicBezTo>
                    <a:pt x="139" y="297"/>
                    <a:pt x="139" y="297"/>
                    <a:pt x="139" y="297"/>
                  </a:cubicBezTo>
                  <a:cubicBezTo>
                    <a:pt x="138" y="296"/>
                    <a:pt x="138" y="296"/>
                    <a:pt x="138" y="296"/>
                  </a:cubicBezTo>
                  <a:cubicBezTo>
                    <a:pt x="137" y="296"/>
                    <a:pt x="137" y="296"/>
                    <a:pt x="137" y="296"/>
                  </a:cubicBezTo>
                  <a:cubicBezTo>
                    <a:pt x="136" y="298"/>
                    <a:pt x="136" y="298"/>
                    <a:pt x="136" y="298"/>
                  </a:cubicBezTo>
                  <a:cubicBezTo>
                    <a:pt x="135" y="299"/>
                    <a:pt x="135" y="299"/>
                    <a:pt x="135" y="299"/>
                  </a:cubicBezTo>
                  <a:cubicBezTo>
                    <a:pt x="134" y="299"/>
                    <a:pt x="134" y="299"/>
                    <a:pt x="134" y="299"/>
                  </a:cubicBezTo>
                  <a:cubicBezTo>
                    <a:pt x="133" y="299"/>
                    <a:pt x="133" y="299"/>
                    <a:pt x="133" y="299"/>
                  </a:cubicBezTo>
                  <a:cubicBezTo>
                    <a:pt x="133" y="299"/>
                    <a:pt x="133" y="299"/>
                    <a:pt x="133" y="299"/>
                  </a:cubicBezTo>
                  <a:cubicBezTo>
                    <a:pt x="132" y="299"/>
                    <a:pt x="132" y="299"/>
                    <a:pt x="132" y="299"/>
                  </a:cubicBezTo>
                  <a:cubicBezTo>
                    <a:pt x="131" y="299"/>
                    <a:pt x="131" y="299"/>
                    <a:pt x="131" y="299"/>
                  </a:cubicBezTo>
                  <a:cubicBezTo>
                    <a:pt x="130" y="299"/>
                    <a:pt x="130" y="299"/>
                    <a:pt x="130" y="299"/>
                  </a:cubicBezTo>
                  <a:cubicBezTo>
                    <a:pt x="129" y="299"/>
                    <a:pt x="129" y="299"/>
                    <a:pt x="129" y="299"/>
                  </a:cubicBezTo>
                  <a:cubicBezTo>
                    <a:pt x="129" y="298"/>
                    <a:pt x="129" y="298"/>
                    <a:pt x="129" y="298"/>
                  </a:cubicBezTo>
                  <a:cubicBezTo>
                    <a:pt x="129" y="297"/>
                    <a:pt x="129" y="297"/>
                    <a:pt x="129" y="297"/>
                  </a:cubicBezTo>
                  <a:cubicBezTo>
                    <a:pt x="129" y="298"/>
                    <a:pt x="129" y="298"/>
                    <a:pt x="129" y="298"/>
                  </a:cubicBezTo>
                  <a:close/>
                  <a:moveTo>
                    <a:pt x="106" y="279"/>
                  </a:moveTo>
                  <a:cubicBezTo>
                    <a:pt x="106" y="279"/>
                    <a:pt x="106" y="279"/>
                    <a:pt x="106" y="279"/>
                  </a:cubicBezTo>
                  <a:cubicBezTo>
                    <a:pt x="106" y="278"/>
                    <a:pt x="106" y="278"/>
                    <a:pt x="106" y="278"/>
                  </a:cubicBezTo>
                  <a:cubicBezTo>
                    <a:pt x="107" y="278"/>
                    <a:pt x="107" y="278"/>
                    <a:pt x="107" y="278"/>
                  </a:cubicBezTo>
                  <a:cubicBezTo>
                    <a:pt x="107" y="278"/>
                    <a:pt x="107" y="278"/>
                    <a:pt x="107" y="278"/>
                  </a:cubicBezTo>
                  <a:cubicBezTo>
                    <a:pt x="108" y="278"/>
                    <a:pt x="108" y="278"/>
                    <a:pt x="108" y="278"/>
                  </a:cubicBezTo>
                  <a:cubicBezTo>
                    <a:pt x="107" y="279"/>
                    <a:pt x="107" y="279"/>
                    <a:pt x="107" y="279"/>
                  </a:cubicBezTo>
                  <a:cubicBezTo>
                    <a:pt x="107" y="279"/>
                    <a:pt x="107" y="279"/>
                    <a:pt x="107" y="279"/>
                  </a:cubicBezTo>
                  <a:cubicBezTo>
                    <a:pt x="106" y="279"/>
                    <a:pt x="106" y="279"/>
                    <a:pt x="106" y="279"/>
                  </a:cubicBezTo>
                  <a:close/>
                  <a:moveTo>
                    <a:pt x="110" y="285"/>
                  </a:moveTo>
                  <a:cubicBezTo>
                    <a:pt x="110" y="284"/>
                    <a:pt x="110" y="284"/>
                    <a:pt x="110" y="284"/>
                  </a:cubicBezTo>
                  <a:cubicBezTo>
                    <a:pt x="110" y="284"/>
                    <a:pt x="110" y="284"/>
                    <a:pt x="110" y="284"/>
                  </a:cubicBezTo>
                  <a:cubicBezTo>
                    <a:pt x="110" y="282"/>
                    <a:pt x="110" y="282"/>
                    <a:pt x="110" y="282"/>
                  </a:cubicBezTo>
                  <a:cubicBezTo>
                    <a:pt x="111" y="282"/>
                    <a:pt x="111" y="282"/>
                    <a:pt x="111" y="282"/>
                  </a:cubicBezTo>
                  <a:cubicBezTo>
                    <a:pt x="111" y="282"/>
                    <a:pt x="111" y="282"/>
                    <a:pt x="111" y="282"/>
                  </a:cubicBezTo>
                  <a:cubicBezTo>
                    <a:pt x="112" y="282"/>
                    <a:pt x="112" y="282"/>
                    <a:pt x="112" y="282"/>
                  </a:cubicBezTo>
                  <a:cubicBezTo>
                    <a:pt x="111" y="283"/>
                    <a:pt x="111" y="283"/>
                    <a:pt x="111" y="283"/>
                  </a:cubicBezTo>
                  <a:cubicBezTo>
                    <a:pt x="111" y="284"/>
                    <a:pt x="111" y="284"/>
                    <a:pt x="111" y="284"/>
                  </a:cubicBezTo>
                  <a:cubicBezTo>
                    <a:pt x="110" y="285"/>
                    <a:pt x="110" y="285"/>
                    <a:pt x="110" y="285"/>
                  </a:cubicBezTo>
                  <a:close/>
                  <a:moveTo>
                    <a:pt x="120" y="254"/>
                  </a:moveTo>
                  <a:cubicBezTo>
                    <a:pt x="121" y="255"/>
                    <a:pt x="121" y="255"/>
                    <a:pt x="121" y="255"/>
                  </a:cubicBezTo>
                  <a:cubicBezTo>
                    <a:pt x="121" y="255"/>
                    <a:pt x="121" y="255"/>
                    <a:pt x="121" y="255"/>
                  </a:cubicBezTo>
                  <a:cubicBezTo>
                    <a:pt x="122" y="255"/>
                    <a:pt x="122" y="255"/>
                    <a:pt x="122" y="255"/>
                  </a:cubicBezTo>
                  <a:cubicBezTo>
                    <a:pt x="122" y="255"/>
                    <a:pt x="122" y="255"/>
                    <a:pt x="122" y="255"/>
                  </a:cubicBezTo>
                  <a:cubicBezTo>
                    <a:pt x="122" y="254"/>
                    <a:pt x="122" y="254"/>
                    <a:pt x="122" y="254"/>
                  </a:cubicBezTo>
                  <a:cubicBezTo>
                    <a:pt x="121" y="253"/>
                    <a:pt x="121" y="253"/>
                    <a:pt x="121" y="253"/>
                  </a:cubicBezTo>
                  <a:cubicBezTo>
                    <a:pt x="120" y="254"/>
                    <a:pt x="120" y="254"/>
                    <a:pt x="120" y="254"/>
                  </a:cubicBezTo>
                  <a:close/>
                  <a:moveTo>
                    <a:pt x="104" y="241"/>
                  </a:moveTo>
                  <a:cubicBezTo>
                    <a:pt x="104" y="242"/>
                    <a:pt x="104" y="242"/>
                    <a:pt x="104" y="242"/>
                  </a:cubicBezTo>
                  <a:cubicBezTo>
                    <a:pt x="105" y="242"/>
                    <a:pt x="105" y="242"/>
                    <a:pt x="105" y="242"/>
                  </a:cubicBezTo>
                  <a:cubicBezTo>
                    <a:pt x="106" y="242"/>
                    <a:pt x="106" y="242"/>
                    <a:pt x="106" y="242"/>
                  </a:cubicBezTo>
                  <a:cubicBezTo>
                    <a:pt x="107" y="241"/>
                    <a:pt x="107" y="241"/>
                    <a:pt x="107" y="241"/>
                  </a:cubicBezTo>
                  <a:cubicBezTo>
                    <a:pt x="105" y="241"/>
                    <a:pt x="105" y="241"/>
                    <a:pt x="105" y="241"/>
                  </a:cubicBezTo>
                  <a:cubicBezTo>
                    <a:pt x="105" y="240"/>
                    <a:pt x="105" y="240"/>
                    <a:pt x="105" y="240"/>
                  </a:cubicBezTo>
                  <a:cubicBezTo>
                    <a:pt x="104" y="241"/>
                    <a:pt x="104" y="241"/>
                    <a:pt x="104" y="241"/>
                  </a:cubicBezTo>
                  <a:close/>
                  <a:moveTo>
                    <a:pt x="99" y="243"/>
                  </a:moveTo>
                  <a:cubicBezTo>
                    <a:pt x="101" y="245"/>
                    <a:pt x="101" y="245"/>
                    <a:pt x="101" y="245"/>
                  </a:cubicBezTo>
                  <a:cubicBezTo>
                    <a:pt x="103" y="246"/>
                    <a:pt x="103" y="246"/>
                    <a:pt x="103" y="246"/>
                  </a:cubicBezTo>
                  <a:cubicBezTo>
                    <a:pt x="104" y="246"/>
                    <a:pt x="104" y="246"/>
                    <a:pt x="104" y="246"/>
                  </a:cubicBezTo>
                  <a:cubicBezTo>
                    <a:pt x="105" y="246"/>
                    <a:pt x="105" y="246"/>
                    <a:pt x="105" y="246"/>
                  </a:cubicBezTo>
                  <a:cubicBezTo>
                    <a:pt x="107" y="247"/>
                    <a:pt x="107" y="247"/>
                    <a:pt x="107" y="247"/>
                  </a:cubicBezTo>
                  <a:cubicBezTo>
                    <a:pt x="107" y="247"/>
                    <a:pt x="107" y="247"/>
                    <a:pt x="107" y="247"/>
                  </a:cubicBezTo>
                  <a:cubicBezTo>
                    <a:pt x="106" y="245"/>
                    <a:pt x="106" y="245"/>
                    <a:pt x="106" y="245"/>
                  </a:cubicBezTo>
                  <a:cubicBezTo>
                    <a:pt x="105" y="244"/>
                    <a:pt x="105" y="244"/>
                    <a:pt x="105" y="244"/>
                  </a:cubicBezTo>
                  <a:cubicBezTo>
                    <a:pt x="104" y="244"/>
                    <a:pt x="104" y="244"/>
                    <a:pt x="104" y="244"/>
                  </a:cubicBezTo>
                  <a:cubicBezTo>
                    <a:pt x="102" y="244"/>
                    <a:pt x="102" y="244"/>
                    <a:pt x="102" y="244"/>
                  </a:cubicBezTo>
                  <a:cubicBezTo>
                    <a:pt x="99" y="243"/>
                    <a:pt x="99" y="243"/>
                    <a:pt x="99" y="243"/>
                  </a:cubicBezTo>
                  <a:close/>
                  <a:moveTo>
                    <a:pt x="65" y="290"/>
                  </a:moveTo>
                  <a:cubicBezTo>
                    <a:pt x="66" y="290"/>
                    <a:pt x="66" y="290"/>
                    <a:pt x="66" y="290"/>
                  </a:cubicBezTo>
                  <a:cubicBezTo>
                    <a:pt x="66" y="289"/>
                    <a:pt x="66" y="289"/>
                    <a:pt x="66" y="289"/>
                  </a:cubicBezTo>
                  <a:cubicBezTo>
                    <a:pt x="64" y="289"/>
                    <a:pt x="64" y="289"/>
                    <a:pt x="64" y="289"/>
                  </a:cubicBezTo>
                  <a:cubicBezTo>
                    <a:pt x="65" y="289"/>
                    <a:pt x="65" y="289"/>
                    <a:pt x="65" y="289"/>
                  </a:cubicBezTo>
                  <a:cubicBezTo>
                    <a:pt x="66" y="289"/>
                    <a:pt x="66" y="289"/>
                    <a:pt x="66" y="289"/>
                  </a:cubicBezTo>
                  <a:cubicBezTo>
                    <a:pt x="66" y="288"/>
                    <a:pt x="66" y="288"/>
                    <a:pt x="66" y="288"/>
                  </a:cubicBezTo>
                  <a:cubicBezTo>
                    <a:pt x="66" y="288"/>
                    <a:pt x="66" y="288"/>
                    <a:pt x="66" y="288"/>
                  </a:cubicBezTo>
                  <a:cubicBezTo>
                    <a:pt x="67" y="287"/>
                    <a:pt x="67" y="287"/>
                    <a:pt x="67" y="287"/>
                  </a:cubicBezTo>
                  <a:cubicBezTo>
                    <a:pt x="67" y="287"/>
                    <a:pt x="67" y="287"/>
                    <a:pt x="67" y="287"/>
                  </a:cubicBezTo>
                  <a:cubicBezTo>
                    <a:pt x="67" y="288"/>
                    <a:pt x="67" y="288"/>
                    <a:pt x="67" y="288"/>
                  </a:cubicBezTo>
                  <a:cubicBezTo>
                    <a:pt x="67" y="288"/>
                    <a:pt x="67" y="288"/>
                    <a:pt x="67" y="288"/>
                  </a:cubicBezTo>
                  <a:cubicBezTo>
                    <a:pt x="67" y="288"/>
                    <a:pt x="67" y="288"/>
                    <a:pt x="67" y="288"/>
                  </a:cubicBezTo>
                  <a:cubicBezTo>
                    <a:pt x="67" y="289"/>
                    <a:pt x="67" y="289"/>
                    <a:pt x="67" y="289"/>
                  </a:cubicBezTo>
                  <a:cubicBezTo>
                    <a:pt x="66" y="290"/>
                    <a:pt x="66" y="290"/>
                    <a:pt x="66" y="290"/>
                  </a:cubicBezTo>
                  <a:cubicBezTo>
                    <a:pt x="65" y="291"/>
                    <a:pt x="65" y="291"/>
                    <a:pt x="65" y="291"/>
                  </a:cubicBezTo>
                  <a:cubicBezTo>
                    <a:pt x="65" y="290"/>
                    <a:pt x="65" y="290"/>
                    <a:pt x="65" y="290"/>
                  </a:cubicBezTo>
                  <a:close/>
                  <a:moveTo>
                    <a:pt x="72" y="274"/>
                  </a:moveTo>
                  <a:cubicBezTo>
                    <a:pt x="72" y="275"/>
                    <a:pt x="72" y="275"/>
                    <a:pt x="72" y="275"/>
                  </a:cubicBezTo>
                  <a:cubicBezTo>
                    <a:pt x="73" y="278"/>
                    <a:pt x="73" y="278"/>
                    <a:pt x="73" y="278"/>
                  </a:cubicBezTo>
                  <a:cubicBezTo>
                    <a:pt x="74" y="279"/>
                    <a:pt x="74" y="279"/>
                    <a:pt x="74" y="279"/>
                  </a:cubicBezTo>
                  <a:cubicBezTo>
                    <a:pt x="75" y="280"/>
                    <a:pt x="75" y="280"/>
                    <a:pt x="75" y="280"/>
                  </a:cubicBezTo>
                  <a:cubicBezTo>
                    <a:pt x="75" y="281"/>
                    <a:pt x="75" y="281"/>
                    <a:pt x="75" y="281"/>
                  </a:cubicBezTo>
                  <a:cubicBezTo>
                    <a:pt x="76" y="282"/>
                    <a:pt x="76" y="282"/>
                    <a:pt x="76" y="282"/>
                  </a:cubicBezTo>
                  <a:cubicBezTo>
                    <a:pt x="76" y="283"/>
                    <a:pt x="76" y="283"/>
                    <a:pt x="76" y="283"/>
                  </a:cubicBezTo>
                  <a:cubicBezTo>
                    <a:pt x="76" y="284"/>
                    <a:pt x="76" y="284"/>
                    <a:pt x="76" y="284"/>
                  </a:cubicBezTo>
                  <a:cubicBezTo>
                    <a:pt x="77" y="285"/>
                    <a:pt x="77" y="285"/>
                    <a:pt x="77" y="285"/>
                  </a:cubicBezTo>
                  <a:cubicBezTo>
                    <a:pt x="77" y="285"/>
                    <a:pt x="77" y="285"/>
                    <a:pt x="77" y="285"/>
                  </a:cubicBezTo>
                  <a:cubicBezTo>
                    <a:pt x="77" y="284"/>
                    <a:pt x="77" y="284"/>
                    <a:pt x="77" y="284"/>
                  </a:cubicBezTo>
                  <a:cubicBezTo>
                    <a:pt x="77" y="284"/>
                    <a:pt x="77" y="284"/>
                    <a:pt x="77" y="284"/>
                  </a:cubicBezTo>
                  <a:cubicBezTo>
                    <a:pt x="77" y="282"/>
                    <a:pt x="77" y="282"/>
                    <a:pt x="77" y="282"/>
                  </a:cubicBezTo>
                  <a:cubicBezTo>
                    <a:pt x="76" y="281"/>
                    <a:pt x="76" y="281"/>
                    <a:pt x="76" y="281"/>
                  </a:cubicBezTo>
                  <a:cubicBezTo>
                    <a:pt x="75" y="280"/>
                    <a:pt x="75" y="280"/>
                    <a:pt x="75" y="280"/>
                  </a:cubicBezTo>
                  <a:cubicBezTo>
                    <a:pt x="76" y="279"/>
                    <a:pt x="76" y="279"/>
                    <a:pt x="76" y="279"/>
                  </a:cubicBezTo>
                  <a:cubicBezTo>
                    <a:pt x="76" y="278"/>
                    <a:pt x="76" y="278"/>
                    <a:pt x="76" y="278"/>
                  </a:cubicBezTo>
                  <a:cubicBezTo>
                    <a:pt x="75" y="278"/>
                    <a:pt x="75" y="278"/>
                    <a:pt x="75" y="278"/>
                  </a:cubicBezTo>
                  <a:cubicBezTo>
                    <a:pt x="74" y="278"/>
                    <a:pt x="74" y="278"/>
                    <a:pt x="74" y="278"/>
                  </a:cubicBezTo>
                  <a:cubicBezTo>
                    <a:pt x="74" y="277"/>
                    <a:pt x="74" y="277"/>
                    <a:pt x="74" y="277"/>
                  </a:cubicBezTo>
                  <a:cubicBezTo>
                    <a:pt x="73" y="275"/>
                    <a:pt x="73" y="275"/>
                    <a:pt x="73" y="275"/>
                  </a:cubicBezTo>
                  <a:cubicBezTo>
                    <a:pt x="73" y="273"/>
                    <a:pt x="73" y="273"/>
                    <a:pt x="73" y="273"/>
                  </a:cubicBezTo>
                  <a:cubicBezTo>
                    <a:pt x="72" y="274"/>
                    <a:pt x="72" y="274"/>
                    <a:pt x="72" y="274"/>
                  </a:cubicBezTo>
                  <a:close/>
                  <a:moveTo>
                    <a:pt x="57" y="270"/>
                  </a:moveTo>
                  <a:cubicBezTo>
                    <a:pt x="59" y="271"/>
                    <a:pt x="59" y="271"/>
                    <a:pt x="59" y="271"/>
                  </a:cubicBezTo>
                  <a:cubicBezTo>
                    <a:pt x="60" y="271"/>
                    <a:pt x="60" y="271"/>
                    <a:pt x="60" y="271"/>
                  </a:cubicBezTo>
                  <a:cubicBezTo>
                    <a:pt x="60" y="270"/>
                    <a:pt x="60" y="270"/>
                    <a:pt x="60" y="270"/>
                  </a:cubicBezTo>
                  <a:cubicBezTo>
                    <a:pt x="62" y="269"/>
                    <a:pt x="62" y="269"/>
                    <a:pt x="62" y="269"/>
                  </a:cubicBezTo>
                  <a:cubicBezTo>
                    <a:pt x="63" y="269"/>
                    <a:pt x="63" y="269"/>
                    <a:pt x="63" y="269"/>
                  </a:cubicBezTo>
                  <a:cubicBezTo>
                    <a:pt x="62" y="269"/>
                    <a:pt x="62" y="269"/>
                    <a:pt x="62" y="269"/>
                  </a:cubicBezTo>
                  <a:cubicBezTo>
                    <a:pt x="62" y="270"/>
                    <a:pt x="62" y="270"/>
                    <a:pt x="62" y="270"/>
                  </a:cubicBezTo>
                  <a:cubicBezTo>
                    <a:pt x="61" y="270"/>
                    <a:pt x="61" y="270"/>
                    <a:pt x="61" y="270"/>
                  </a:cubicBezTo>
                  <a:cubicBezTo>
                    <a:pt x="62" y="271"/>
                    <a:pt x="62" y="271"/>
                    <a:pt x="62" y="271"/>
                  </a:cubicBezTo>
                  <a:cubicBezTo>
                    <a:pt x="63" y="270"/>
                    <a:pt x="63" y="270"/>
                    <a:pt x="63" y="270"/>
                  </a:cubicBezTo>
                  <a:cubicBezTo>
                    <a:pt x="65" y="270"/>
                    <a:pt x="65" y="270"/>
                    <a:pt x="65" y="270"/>
                  </a:cubicBezTo>
                  <a:cubicBezTo>
                    <a:pt x="64" y="271"/>
                    <a:pt x="64" y="271"/>
                    <a:pt x="64" y="271"/>
                  </a:cubicBezTo>
                  <a:cubicBezTo>
                    <a:pt x="63" y="271"/>
                    <a:pt x="63" y="271"/>
                    <a:pt x="63" y="271"/>
                  </a:cubicBezTo>
                  <a:cubicBezTo>
                    <a:pt x="62" y="271"/>
                    <a:pt x="62" y="271"/>
                    <a:pt x="62" y="271"/>
                  </a:cubicBezTo>
                  <a:cubicBezTo>
                    <a:pt x="60" y="271"/>
                    <a:pt x="60" y="271"/>
                    <a:pt x="60" y="271"/>
                  </a:cubicBezTo>
                  <a:cubicBezTo>
                    <a:pt x="60" y="272"/>
                    <a:pt x="60" y="272"/>
                    <a:pt x="60" y="272"/>
                  </a:cubicBezTo>
                  <a:cubicBezTo>
                    <a:pt x="59" y="272"/>
                    <a:pt x="59" y="272"/>
                    <a:pt x="59" y="272"/>
                  </a:cubicBezTo>
                  <a:cubicBezTo>
                    <a:pt x="58" y="271"/>
                    <a:pt x="58" y="271"/>
                    <a:pt x="58" y="271"/>
                  </a:cubicBezTo>
                  <a:cubicBezTo>
                    <a:pt x="57" y="270"/>
                    <a:pt x="57" y="270"/>
                    <a:pt x="57" y="270"/>
                  </a:cubicBezTo>
                  <a:close/>
                  <a:moveTo>
                    <a:pt x="29" y="257"/>
                  </a:moveTo>
                  <a:cubicBezTo>
                    <a:pt x="30" y="257"/>
                    <a:pt x="30" y="257"/>
                    <a:pt x="30" y="257"/>
                  </a:cubicBezTo>
                  <a:cubicBezTo>
                    <a:pt x="31" y="256"/>
                    <a:pt x="31" y="256"/>
                    <a:pt x="31" y="256"/>
                  </a:cubicBezTo>
                  <a:cubicBezTo>
                    <a:pt x="31" y="257"/>
                    <a:pt x="31" y="257"/>
                    <a:pt x="31" y="257"/>
                  </a:cubicBezTo>
                  <a:cubicBezTo>
                    <a:pt x="32" y="257"/>
                    <a:pt x="32" y="257"/>
                    <a:pt x="32" y="257"/>
                  </a:cubicBezTo>
                  <a:cubicBezTo>
                    <a:pt x="33" y="258"/>
                    <a:pt x="33" y="258"/>
                    <a:pt x="33" y="258"/>
                  </a:cubicBezTo>
                  <a:cubicBezTo>
                    <a:pt x="34" y="259"/>
                    <a:pt x="34" y="259"/>
                    <a:pt x="34" y="259"/>
                  </a:cubicBezTo>
                  <a:cubicBezTo>
                    <a:pt x="34" y="260"/>
                    <a:pt x="34" y="260"/>
                    <a:pt x="34" y="260"/>
                  </a:cubicBezTo>
                  <a:cubicBezTo>
                    <a:pt x="35" y="260"/>
                    <a:pt x="35" y="260"/>
                    <a:pt x="35" y="260"/>
                  </a:cubicBezTo>
                  <a:cubicBezTo>
                    <a:pt x="33" y="260"/>
                    <a:pt x="33" y="260"/>
                    <a:pt x="33" y="260"/>
                  </a:cubicBezTo>
                  <a:cubicBezTo>
                    <a:pt x="32" y="259"/>
                    <a:pt x="32" y="259"/>
                    <a:pt x="32" y="259"/>
                  </a:cubicBezTo>
                  <a:cubicBezTo>
                    <a:pt x="32" y="259"/>
                    <a:pt x="32" y="259"/>
                    <a:pt x="32" y="259"/>
                  </a:cubicBezTo>
                  <a:cubicBezTo>
                    <a:pt x="31" y="259"/>
                    <a:pt x="31" y="259"/>
                    <a:pt x="31" y="259"/>
                  </a:cubicBezTo>
                  <a:cubicBezTo>
                    <a:pt x="31" y="258"/>
                    <a:pt x="31" y="258"/>
                    <a:pt x="31" y="258"/>
                  </a:cubicBezTo>
                  <a:cubicBezTo>
                    <a:pt x="30" y="258"/>
                    <a:pt x="30" y="258"/>
                    <a:pt x="30" y="258"/>
                  </a:cubicBezTo>
                  <a:cubicBezTo>
                    <a:pt x="29" y="257"/>
                    <a:pt x="29" y="257"/>
                    <a:pt x="29" y="257"/>
                  </a:cubicBezTo>
                  <a:close/>
                  <a:moveTo>
                    <a:pt x="32" y="254"/>
                  </a:moveTo>
                  <a:cubicBezTo>
                    <a:pt x="33" y="255"/>
                    <a:pt x="33" y="255"/>
                    <a:pt x="33" y="255"/>
                  </a:cubicBezTo>
                  <a:cubicBezTo>
                    <a:pt x="34" y="255"/>
                    <a:pt x="34" y="255"/>
                    <a:pt x="34" y="255"/>
                  </a:cubicBezTo>
                  <a:cubicBezTo>
                    <a:pt x="35" y="256"/>
                    <a:pt x="35" y="256"/>
                    <a:pt x="35" y="256"/>
                  </a:cubicBezTo>
                  <a:cubicBezTo>
                    <a:pt x="36" y="256"/>
                    <a:pt x="36" y="256"/>
                    <a:pt x="36" y="256"/>
                  </a:cubicBezTo>
                  <a:cubicBezTo>
                    <a:pt x="37" y="256"/>
                    <a:pt x="37" y="256"/>
                    <a:pt x="37" y="256"/>
                  </a:cubicBezTo>
                  <a:cubicBezTo>
                    <a:pt x="37" y="257"/>
                    <a:pt x="37" y="257"/>
                    <a:pt x="37" y="257"/>
                  </a:cubicBezTo>
                  <a:cubicBezTo>
                    <a:pt x="37" y="257"/>
                    <a:pt x="37" y="257"/>
                    <a:pt x="37" y="257"/>
                  </a:cubicBezTo>
                  <a:cubicBezTo>
                    <a:pt x="38" y="257"/>
                    <a:pt x="38" y="257"/>
                    <a:pt x="38" y="257"/>
                  </a:cubicBezTo>
                  <a:cubicBezTo>
                    <a:pt x="38" y="257"/>
                    <a:pt x="38" y="257"/>
                    <a:pt x="38" y="257"/>
                  </a:cubicBezTo>
                  <a:cubicBezTo>
                    <a:pt x="38" y="256"/>
                    <a:pt x="38" y="256"/>
                    <a:pt x="38" y="256"/>
                  </a:cubicBezTo>
                  <a:cubicBezTo>
                    <a:pt x="37" y="255"/>
                    <a:pt x="37" y="255"/>
                    <a:pt x="37" y="255"/>
                  </a:cubicBezTo>
                  <a:cubicBezTo>
                    <a:pt x="36" y="255"/>
                    <a:pt x="36" y="255"/>
                    <a:pt x="36" y="255"/>
                  </a:cubicBezTo>
                  <a:cubicBezTo>
                    <a:pt x="35" y="254"/>
                    <a:pt x="35" y="254"/>
                    <a:pt x="35" y="254"/>
                  </a:cubicBezTo>
                  <a:cubicBezTo>
                    <a:pt x="34" y="254"/>
                    <a:pt x="34" y="254"/>
                    <a:pt x="34" y="254"/>
                  </a:cubicBezTo>
                  <a:cubicBezTo>
                    <a:pt x="32" y="254"/>
                    <a:pt x="32" y="254"/>
                    <a:pt x="32" y="254"/>
                  </a:cubicBezTo>
                  <a:close/>
                  <a:moveTo>
                    <a:pt x="34" y="252"/>
                  </a:moveTo>
                  <a:cubicBezTo>
                    <a:pt x="34" y="252"/>
                    <a:pt x="34" y="252"/>
                    <a:pt x="34" y="252"/>
                  </a:cubicBezTo>
                  <a:cubicBezTo>
                    <a:pt x="36" y="252"/>
                    <a:pt x="36" y="252"/>
                    <a:pt x="36" y="252"/>
                  </a:cubicBezTo>
                  <a:cubicBezTo>
                    <a:pt x="39" y="253"/>
                    <a:pt x="39" y="253"/>
                    <a:pt x="39" y="253"/>
                  </a:cubicBezTo>
                  <a:cubicBezTo>
                    <a:pt x="40" y="252"/>
                    <a:pt x="40" y="252"/>
                    <a:pt x="40" y="252"/>
                  </a:cubicBezTo>
                  <a:cubicBezTo>
                    <a:pt x="42" y="253"/>
                    <a:pt x="42" y="253"/>
                    <a:pt x="42" y="253"/>
                  </a:cubicBezTo>
                  <a:cubicBezTo>
                    <a:pt x="43" y="253"/>
                    <a:pt x="43" y="253"/>
                    <a:pt x="43" y="253"/>
                  </a:cubicBezTo>
                  <a:cubicBezTo>
                    <a:pt x="44" y="252"/>
                    <a:pt x="44" y="252"/>
                    <a:pt x="44" y="252"/>
                  </a:cubicBezTo>
                  <a:cubicBezTo>
                    <a:pt x="43" y="253"/>
                    <a:pt x="43" y="253"/>
                    <a:pt x="43" y="253"/>
                  </a:cubicBezTo>
                  <a:cubicBezTo>
                    <a:pt x="41" y="252"/>
                    <a:pt x="41" y="252"/>
                    <a:pt x="41" y="252"/>
                  </a:cubicBezTo>
                  <a:cubicBezTo>
                    <a:pt x="40" y="252"/>
                    <a:pt x="40" y="252"/>
                    <a:pt x="40" y="252"/>
                  </a:cubicBezTo>
                  <a:cubicBezTo>
                    <a:pt x="38" y="251"/>
                    <a:pt x="38" y="251"/>
                    <a:pt x="38" y="251"/>
                  </a:cubicBezTo>
                  <a:cubicBezTo>
                    <a:pt x="36" y="251"/>
                    <a:pt x="36" y="251"/>
                    <a:pt x="36" y="251"/>
                  </a:cubicBezTo>
                  <a:cubicBezTo>
                    <a:pt x="35" y="252"/>
                    <a:pt x="35" y="252"/>
                    <a:pt x="35" y="252"/>
                  </a:cubicBezTo>
                  <a:cubicBezTo>
                    <a:pt x="34" y="252"/>
                    <a:pt x="34" y="252"/>
                    <a:pt x="34" y="252"/>
                  </a:cubicBezTo>
                  <a:cubicBezTo>
                    <a:pt x="34" y="252"/>
                    <a:pt x="34" y="252"/>
                    <a:pt x="34" y="252"/>
                  </a:cubicBezTo>
                  <a:close/>
                  <a:moveTo>
                    <a:pt x="45" y="241"/>
                  </a:moveTo>
                  <a:cubicBezTo>
                    <a:pt x="44" y="240"/>
                    <a:pt x="44" y="240"/>
                    <a:pt x="44" y="240"/>
                  </a:cubicBezTo>
                  <a:cubicBezTo>
                    <a:pt x="42" y="240"/>
                    <a:pt x="42" y="240"/>
                    <a:pt x="42" y="240"/>
                  </a:cubicBezTo>
                  <a:cubicBezTo>
                    <a:pt x="42" y="239"/>
                    <a:pt x="42" y="239"/>
                    <a:pt x="42" y="239"/>
                  </a:cubicBezTo>
                  <a:cubicBezTo>
                    <a:pt x="42" y="238"/>
                    <a:pt x="42" y="238"/>
                    <a:pt x="42" y="238"/>
                  </a:cubicBezTo>
                  <a:cubicBezTo>
                    <a:pt x="42" y="238"/>
                    <a:pt x="42" y="238"/>
                    <a:pt x="42" y="238"/>
                  </a:cubicBezTo>
                  <a:cubicBezTo>
                    <a:pt x="42" y="239"/>
                    <a:pt x="42" y="239"/>
                    <a:pt x="42" y="239"/>
                  </a:cubicBezTo>
                  <a:cubicBezTo>
                    <a:pt x="43" y="239"/>
                    <a:pt x="43" y="239"/>
                    <a:pt x="43" y="239"/>
                  </a:cubicBezTo>
                  <a:cubicBezTo>
                    <a:pt x="43" y="238"/>
                    <a:pt x="43" y="238"/>
                    <a:pt x="43" y="238"/>
                  </a:cubicBezTo>
                  <a:cubicBezTo>
                    <a:pt x="43" y="237"/>
                    <a:pt x="43" y="237"/>
                    <a:pt x="43" y="237"/>
                  </a:cubicBezTo>
                  <a:cubicBezTo>
                    <a:pt x="42" y="235"/>
                    <a:pt x="42" y="235"/>
                    <a:pt x="42" y="235"/>
                  </a:cubicBezTo>
                  <a:cubicBezTo>
                    <a:pt x="42" y="234"/>
                    <a:pt x="42" y="234"/>
                    <a:pt x="42" y="234"/>
                  </a:cubicBezTo>
                  <a:cubicBezTo>
                    <a:pt x="42" y="233"/>
                    <a:pt x="42" y="233"/>
                    <a:pt x="42" y="233"/>
                  </a:cubicBezTo>
                  <a:cubicBezTo>
                    <a:pt x="43" y="235"/>
                    <a:pt x="43" y="235"/>
                    <a:pt x="43" y="235"/>
                  </a:cubicBezTo>
                  <a:cubicBezTo>
                    <a:pt x="43" y="235"/>
                    <a:pt x="43" y="235"/>
                    <a:pt x="43" y="235"/>
                  </a:cubicBezTo>
                  <a:cubicBezTo>
                    <a:pt x="43" y="237"/>
                    <a:pt x="43" y="237"/>
                    <a:pt x="43" y="237"/>
                  </a:cubicBezTo>
                  <a:cubicBezTo>
                    <a:pt x="43" y="238"/>
                    <a:pt x="43" y="238"/>
                    <a:pt x="43" y="238"/>
                  </a:cubicBezTo>
                  <a:cubicBezTo>
                    <a:pt x="45" y="239"/>
                    <a:pt x="45" y="239"/>
                    <a:pt x="45" y="239"/>
                  </a:cubicBezTo>
                  <a:cubicBezTo>
                    <a:pt x="45" y="241"/>
                    <a:pt x="45" y="241"/>
                    <a:pt x="45" y="241"/>
                  </a:cubicBezTo>
                  <a:cubicBezTo>
                    <a:pt x="45" y="241"/>
                    <a:pt x="45" y="241"/>
                    <a:pt x="45" y="241"/>
                  </a:cubicBezTo>
                  <a:cubicBezTo>
                    <a:pt x="45" y="242"/>
                    <a:pt x="45" y="242"/>
                    <a:pt x="45" y="242"/>
                  </a:cubicBezTo>
                  <a:cubicBezTo>
                    <a:pt x="45" y="241"/>
                    <a:pt x="45" y="241"/>
                    <a:pt x="45" y="241"/>
                  </a:cubicBezTo>
                  <a:close/>
                  <a:moveTo>
                    <a:pt x="48" y="249"/>
                  </a:moveTo>
                  <a:cubicBezTo>
                    <a:pt x="47" y="248"/>
                    <a:pt x="47" y="248"/>
                    <a:pt x="47" y="248"/>
                  </a:cubicBezTo>
                  <a:cubicBezTo>
                    <a:pt x="46" y="246"/>
                    <a:pt x="46" y="246"/>
                    <a:pt x="46" y="246"/>
                  </a:cubicBezTo>
                  <a:cubicBezTo>
                    <a:pt x="45" y="246"/>
                    <a:pt x="45" y="246"/>
                    <a:pt x="45" y="246"/>
                  </a:cubicBezTo>
                  <a:cubicBezTo>
                    <a:pt x="45" y="245"/>
                    <a:pt x="45" y="245"/>
                    <a:pt x="45" y="245"/>
                  </a:cubicBezTo>
                  <a:cubicBezTo>
                    <a:pt x="45" y="245"/>
                    <a:pt x="45" y="245"/>
                    <a:pt x="45" y="245"/>
                  </a:cubicBezTo>
                  <a:cubicBezTo>
                    <a:pt x="46" y="245"/>
                    <a:pt x="46" y="245"/>
                    <a:pt x="46" y="245"/>
                  </a:cubicBezTo>
                  <a:cubicBezTo>
                    <a:pt x="47" y="246"/>
                    <a:pt x="47" y="246"/>
                    <a:pt x="47" y="246"/>
                  </a:cubicBezTo>
                  <a:cubicBezTo>
                    <a:pt x="47" y="246"/>
                    <a:pt x="47" y="246"/>
                    <a:pt x="47" y="246"/>
                  </a:cubicBezTo>
                  <a:cubicBezTo>
                    <a:pt x="48" y="247"/>
                    <a:pt x="48" y="247"/>
                    <a:pt x="48" y="247"/>
                  </a:cubicBezTo>
                  <a:cubicBezTo>
                    <a:pt x="48" y="248"/>
                    <a:pt x="48" y="248"/>
                    <a:pt x="48" y="248"/>
                  </a:cubicBezTo>
                  <a:cubicBezTo>
                    <a:pt x="49" y="248"/>
                    <a:pt x="49" y="248"/>
                    <a:pt x="49" y="248"/>
                  </a:cubicBezTo>
                  <a:cubicBezTo>
                    <a:pt x="49" y="249"/>
                    <a:pt x="49" y="249"/>
                    <a:pt x="49" y="249"/>
                  </a:cubicBezTo>
                  <a:cubicBezTo>
                    <a:pt x="48" y="249"/>
                    <a:pt x="48" y="249"/>
                    <a:pt x="48" y="249"/>
                  </a:cubicBezTo>
                  <a:close/>
                  <a:moveTo>
                    <a:pt x="43" y="248"/>
                  </a:moveTo>
                  <a:cubicBezTo>
                    <a:pt x="41" y="248"/>
                    <a:pt x="41" y="248"/>
                    <a:pt x="41" y="248"/>
                  </a:cubicBezTo>
                  <a:cubicBezTo>
                    <a:pt x="40" y="246"/>
                    <a:pt x="40" y="246"/>
                    <a:pt x="40" y="246"/>
                  </a:cubicBezTo>
                  <a:cubicBezTo>
                    <a:pt x="40" y="245"/>
                    <a:pt x="40" y="245"/>
                    <a:pt x="40" y="245"/>
                  </a:cubicBezTo>
                  <a:cubicBezTo>
                    <a:pt x="40" y="244"/>
                    <a:pt x="40" y="244"/>
                    <a:pt x="40" y="244"/>
                  </a:cubicBezTo>
                  <a:cubicBezTo>
                    <a:pt x="40" y="242"/>
                    <a:pt x="40" y="242"/>
                    <a:pt x="40" y="242"/>
                  </a:cubicBezTo>
                  <a:cubicBezTo>
                    <a:pt x="40" y="242"/>
                    <a:pt x="40" y="242"/>
                    <a:pt x="40" y="242"/>
                  </a:cubicBezTo>
                  <a:cubicBezTo>
                    <a:pt x="39" y="240"/>
                    <a:pt x="39" y="240"/>
                    <a:pt x="39" y="240"/>
                  </a:cubicBezTo>
                  <a:cubicBezTo>
                    <a:pt x="40" y="240"/>
                    <a:pt x="40" y="240"/>
                    <a:pt x="40" y="240"/>
                  </a:cubicBezTo>
                  <a:cubicBezTo>
                    <a:pt x="39" y="239"/>
                    <a:pt x="39" y="239"/>
                    <a:pt x="39" y="239"/>
                  </a:cubicBezTo>
                  <a:cubicBezTo>
                    <a:pt x="39" y="240"/>
                    <a:pt x="39" y="240"/>
                    <a:pt x="39" y="240"/>
                  </a:cubicBezTo>
                  <a:cubicBezTo>
                    <a:pt x="38" y="239"/>
                    <a:pt x="38" y="239"/>
                    <a:pt x="38" y="239"/>
                  </a:cubicBezTo>
                  <a:cubicBezTo>
                    <a:pt x="38" y="238"/>
                    <a:pt x="38" y="238"/>
                    <a:pt x="38" y="238"/>
                  </a:cubicBezTo>
                  <a:cubicBezTo>
                    <a:pt x="38" y="237"/>
                    <a:pt x="38" y="237"/>
                    <a:pt x="38" y="237"/>
                  </a:cubicBezTo>
                  <a:cubicBezTo>
                    <a:pt x="38" y="238"/>
                    <a:pt x="38" y="238"/>
                    <a:pt x="38" y="238"/>
                  </a:cubicBezTo>
                  <a:cubicBezTo>
                    <a:pt x="38" y="240"/>
                    <a:pt x="38" y="240"/>
                    <a:pt x="38" y="240"/>
                  </a:cubicBezTo>
                  <a:cubicBezTo>
                    <a:pt x="38" y="240"/>
                    <a:pt x="38" y="240"/>
                    <a:pt x="38" y="240"/>
                  </a:cubicBezTo>
                  <a:cubicBezTo>
                    <a:pt x="39" y="241"/>
                    <a:pt x="39" y="241"/>
                    <a:pt x="39" y="241"/>
                  </a:cubicBezTo>
                  <a:cubicBezTo>
                    <a:pt x="39" y="244"/>
                    <a:pt x="39" y="244"/>
                    <a:pt x="39" y="244"/>
                  </a:cubicBezTo>
                  <a:cubicBezTo>
                    <a:pt x="39" y="246"/>
                    <a:pt x="39" y="246"/>
                    <a:pt x="39" y="246"/>
                  </a:cubicBezTo>
                  <a:cubicBezTo>
                    <a:pt x="41" y="248"/>
                    <a:pt x="41" y="248"/>
                    <a:pt x="41" y="248"/>
                  </a:cubicBezTo>
                  <a:cubicBezTo>
                    <a:pt x="42" y="248"/>
                    <a:pt x="42" y="248"/>
                    <a:pt x="42" y="248"/>
                  </a:cubicBezTo>
                  <a:cubicBezTo>
                    <a:pt x="43" y="248"/>
                    <a:pt x="43" y="248"/>
                    <a:pt x="43" y="248"/>
                  </a:cubicBezTo>
                  <a:close/>
                  <a:moveTo>
                    <a:pt x="58" y="242"/>
                  </a:moveTo>
                  <a:cubicBezTo>
                    <a:pt x="57" y="240"/>
                    <a:pt x="57" y="240"/>
                    <a:pt x="57" y="240"/>
                  </a:cubicBezTo>
                  <a:cubicBezTo>
                    <a:pt x="57" y="235"/>
                    <a:pt x="57" y="235"/>
                    <a:pt x="57" y="235"/>
                  </a:cubicBezTo>
                  <a:cubicBezTo>
                    <a:pt x="57" y="233"/>
                    <a:pt x="57" y="233"/>
                    <a:pt x="57" y="233"/>
                  </a:cubicBezTo>
                  <a:cubicBezTo>
                    <a:pt x="56" y="233"/>
                    <a:pt x="56" y="233"/>
                    <a:pt x="56" y="233"/>
                  </a:cubicBezTo>
                  <a:cubicBezTo>
                    <a:pt x="55" y="233"/>
                    <a:pt x="55" y="233"/>
                    <a:pt x="55" y="233"/>
                  </a:cubicBezTo>
                  <a:cubicBezTo>
                    <a:pt x="56" y="232"/>
                    <a:pt x="56" y="232"/>
                    <a:pt x="56" y="232"/>
                  </a:cubicBezTo>
                  <a:cubicBezTo>
                    <a:pt x="56" y="231"/>
                    <a:pt x="56" y="231"/>
                    <a:pt x="56" y="231"/>
                  </a:cubicBezTo>
                  <a:cubicBezTo>
                    <a:pt x="55" y="230"/>
                    <a:pt x="55" y="230"/>
                    <a:pt x="55" y="230"/>
                  </a:cubicBezTo>
                  <a:cubicBezTo>
                    <a:pt x="55" y="229"/>
                    <a:pt x="55" y="229"/>
                    <a:pt x="55" y="229"/>
                  </a:cubicBezTo>
                  <a:cubicBezTo>
                    <a:pt x="55" y="228"/>
                    <a:pt x="55" y="228"/>
                    <a:pt x="55" y="228"/>
                  </a:cubicBezTo>
                  <a:cubicBezTo>
                    <a:pt x="55" y="225"/>
                    <a:pt x="55" y="225"/>
                    <a:pt x="55" y="225"/>
                  </a:cubicBezTo>
                  <a:cubicBezTo>
                    <a:pt x="55" y="224"/>
                    <a:pt x="55" y="224"/>
                    <a:pt x="55" y="224"/>
                  </a:cubicBezTo>
                  <a:cubicBezTo>
                    <a:pt x="54" y="223"/>
                    <a:pt x="54" y="223"/>
                    <a:pt x="54" y="223"/>
                  </a:cubicBezTo>
                  <a:cubicBezTo>
                    <a:pt x="54" y="223"/>
                    <a:pt x="54" y="223"/>
                    <a:pt x="54" y="223"/>
                  </a:cubicBezTo>
                  <a:cubicBezTo>
                    <a:pt x="55" y="223"/>
                    <a:pt x="55" y="223"/>
                    <a:pt x="55" y="223"/>
                  </a:cubicBezTo>
                  <a:cubicBezTo>
                    <a:pt x="55" y="222"/>
                    <a:pt x="55" y="222"/>
                    <a:pt x="55" y="222"/>
                  </a:cubicBezTo>
                  <a:cubicBezTo>
                    <a:pt x="54" y="221"/>
                    <a:pt x="54" y="221"/>
                    <a:pt x="54" y="221"/>
                  </a:cubicBezTo>
                  <a:cubicBezTo>
                    <a:pt x="54" y="220"/>
                    <a:pt x="54" y="220"/>
                    <a:pt x="54" y="220"/>
                  </a:cubicBezTo>
                  <a:cubicBezTo>
                    <a:pt x="55" y="221"/>
                    <a:pt x="55" y="221"/>
                    <a:pt x="55" y="221"/>
                  </a:cubicBezTo>
                  <a:cubicBezTo>
                    <a:pt x="55" y="222"/>
                    <a:pt x="55" y="222"/>
                    <a:pt x="55" y="222"/>
                  </a:cubicBezTo>
                  <a:cubicBezTo>
                    <a:pt x="56" y="223"/>
                    <a:pt x="56" y="223"/>
                    <a:pt x="56" y="223"/>
                  </a:cubicBezTo>
                  <a:cubicBezTo>
                    <a:pt x="55" y="225"/>
                    <a:pt x="55" y="225"/>
                    <a:pt x="55" y="225"/>
                  </a:cubicBezTo>
                  <a:cubicBezTo>
                    <a:pt x="56" y="226"/>
                    <a:pt x="56" y="226"/>
                    <a:pt x="56" y="226"/>
                  </a:cubicBezTo>
                  <a:cubicBezTo>
                    <a:pt x="56" y="228"/>
                    <a:pt x="56" y="228"/>
                    <a:pt x="56" y="228"/>
                  </a:cubicBezTo>
                  <a:cubicBezTo>
                    <a:pt x="55" y="229"/>
                    <a:pt x="55" y="229"/>
                    <a:pt x="55" y="229"/>
                  </a:cubicBezTo>
                  <a:cubicBezTo>
                    <a:pt x="56" y="229"/>
                    <a:pt x="56" y="229"/>
                    <a:pt x="56" y="229"/>
                  </a:cubicBezTo>
                  <a:cubicBezTo>
                    <a:pt x="57" y="229"/>
                    <a:pt x="57" y="229"/>
                    <a:pt x="57" y="229"/>
                  </a:cubicBezTo>
                  <a:cubicBezTo>
                    <a:pt x="56" y="231"/>
                    <a:pt x="56" y="231"/>
                    <a:pt x="56" y="231"/>
                  </a:cubicBezTo>
                  <a:cubicBezTo>
                    <a:pt x="57" y="232"/>
                    <a:pt x="57" y="232"/>
                    <a:pt x="57" y="232"/>
                  </a:cubicBezTo>
                  <a:cubicBezTo>
                    <a:pt x="58" y="232"/>
                    <a:pt x="58" y="232"/>
                    <a:pt x="58" y="232"/>
                  </a:cubicBezTo>
                  <a:cubicBezTo>
                    <a:pt x="59" y="232"/>
                    <a:pt x="59" y="232"/>
                    <a:pt x="59" y="232"/>
                  </a:cubicBezTo>
                  <a:cubicBezTo>
                    <a:pt x="60" y="233"/>
                    <a:pt x="60" y="233"/>
                    <a:pt x="60" y="233"/>
                  </a:cubicBezTo>
                  <a:cubicBezTo>
                    <a:pt x="62" y="233"/>
                    <a:pt x="62" y="233"/>
                    <a:pt x="62" y="233"/>
                  </a:cubicBezTo>
                  <a:cubicBezTo>
                    <a:pt x="64" y="232"/>
                    <a:pt x="64" y="232"/>
                    <a:pt x="64" y="232"/>
                  </a:cubicBezTo>
                  <a:cubicBezTo>
                    <a:pt x="65" y="232"/>
                    <a:pt x="65" y="232"/>
                    <a:pt x="65" y="232"/>
                  </a:cubicBezTo>
                  <a:cubicBezTo>
                    <a:pt x="66" y="234"/>
                    <a:pt x="66" y="234"/>
                    <a:pt x="66" y="234"/>
                  </a:cubicBezTo>
                  <a:cubicBezTo>
                    <a:pt x="67" y="234"/>
                    <a:pt x="67" y="234"/>
                    <a:pt x="67" y="234"/>
                  </a:cubicBezTo>
                  <a:cubicBezTo>
                    <a:pt x="68" y="234"/>
                    <a:pt x="68" y="234"/>
                    <a:pt x="68" y="234"/>
                  </a:cubicBezTo>
                  <a:cubicBezTo>
                    <a:pt x="67" y="235"/>
                    <a:pt x="67" y="235"/>
                    <a:pt x="67" y="235"/>
                  </a:cubicBezTo>
                  <a:cubicBezTo>
                    <a:pt x="66" y="234"/>
                    <a:pt x="66" y="234"/>
                    <a:pt x="66" y="234"/>
                  </a:cubicBezTo>
                  <a:cubicBezTo>
                    <a:pt x="64" y="233"/>
                    <a:pt x="64" y="233"/>
                    <a:pt x="64" y="233"/>
                  </a:cubicBezTo>
                  <a:cubicBezTo>
                    <a:pt x="62" y="233"/>
                    <a:pt x="62" y="233"/>
                    <a:pt x="62" y="233"/>
                  </a:cubicBezTo>
                  <a:cubicBezTo>
                    <a:pt x="61" y="234"/>
                    <a:pt x="61" y="234"/>
                    <a:pt x="61" y="234"/>
                  </a:cubicBezTo>
                  <a:cubicBezTo>
                    <a:pt x="59" y="233"/>
                    <a:pt x="59" y="233"/>
                    <a:pt x="59" y="233"/>
                  </a:cubicBezTo>
                  <a:cubicBezTo>
                    <a:pt x="58" y="233"/>
                    <a:pt x="58" y="233"/>
                    <a:pt x="58" y="233"/>
                  </a:cubicBezTo>
                  <a:cubicBezTo>
                    <a:pt x="58" y="234"/>
                    <a:pt x="58" y="234"/>
                    <a:pt x="58" y="234"/>
                  </a:cubicBezTo>
                  <a:cubicBezTo>
                    <a:pt x="58" y="235"/>
                    <a:pt x="58" y="235"/>
                    <a:pt x="58" y="235"/>
                  </a:cubicBezTo>
                  <a:cubicBezTo>
                    <a:pt x="58" y="239"/>
                    <a:pt x="58" y="239"/>
                    <a:pt x="58" y="239"/>
                  </a:cubicBezTo>
                  <a:cubicBezTo>
                    <a:pt x="58" y="240"/>
                    <a:pt x="58" y="240"/>
                    <a:pt x="58" y="240"/>
                  </a:cubicBezTo>
                  <a:cubicBezTo>
                    <a:pt x="58" y="241"/>
                    <a:pt x="58" y="241"/>
                    <a:pt x="58" y="241"/>
                  </a:cubicBezTo>
                  <a:cubicBezTo>
                    <a:pt x="58" y="242"/>
                    <a:pt x="58" y="242"/>
                    <a:pt x="58" y="242"/>
                  </a:cubicBezTo>
                  <a:close/>
                  <a:moveTo>
                    <a:pt x="43" y="220"/>
                  </a:moveTo>
                  <a:cubicBezTo>
                    <a:pt x="44" y="219"/>
                    <a:pt x="44" y="219"/>
                    <a:pt x="44" y="219"/>
                  </a:cubicBezTo>
                  <a:cubicBezTo>
                    <a:pt x="45" y="218"/>
                    <a:pt x="45" y="218"/>
                    <a:pt x="45" y="218"/>
                  </a:cubicBezTo>
                  <a:cubicBezTo>
                    <a:pt x="45" y="219"/>
                    <a:pt x="45" y="219"/>
                    <a:pt x="45" y="219"/>
                  </a:cubicBezTo>
                  <a:cubicBezTo>
                    <a:pt x="43" y="220"/>
                    <a:pt x="43" y="220"/>
                    <a:pt x="43" y="220"/>
                  </a:cubicBezTo>
                  <a:close/>
                  <a:moveTo>
                    <a:pt x="33" y="198"/>
                  </a:moveTo>
                  <a:cubicBezTo>
                    <a:pt x="34" y="196"/>
                    <a:pt x="34" y="196"/>
                    <a:pt x="34" y="196"/>
                  </a:cubicBezTo>
                  <a:cubicBezTo>
                    <a:pt x="34" y="195"/>
                    <a:pt x="34" y="195"/>
                    <a:pt x="34" y="195"/>
                  </a:cubicBezTo>
                  <a:cubicBezTo>
                    <a:pt x="35" y="194"/>
                    <a:pt x="35" y="194"/>
                    <a:pt x="35" y="194"/>
                  </a:cubicBezTo>
                  <a:cubicBezTo>
                    <a:pt x="35" y="196"/>
                    <a:pt x="35" y="196"/>
                    <a:pt x="35" y="196"/>
                  </a:cubicBezTo>
                  <a:cubicBezTo>
                    <a:pt x="34" y="196"/>
                    <a:pt x="34" y="196"/>
                    <a:pt x="34" y="196"/>
                  </a:cubicBezTo>
                  <a:cubicBezTo>
                    <a:pt x="34" y="198"/>
                    <a:pt x="34" y="198"/>
                    <a:pt x="34" y="198"/>
                  </a:cubicBezTo>
                  <a:cubicBezTo>
                    <a:pt x="33" y="198"/>
                    <a:pt x="33" y="198"/>
                    <a:pt x="33" y="198"/>
                  </a:cubicBezTo>
                  <a:close/>
                  <a:moveTo>
                    <a:pt x="52" y="164"/>
                  </a:moveTo>
                  <a:cubicBezTo>
                    <a:pt x="52" y="162"/>
                    <a:pt x="52" y="162"/>
                    <a:pt x="52" y="162"/>
                  </a:cubicBezTo>
                  <a:cubicBezTo>
                    <a:pt x="52" y="159"/>
                    <a:pt x="52" y="159"/>
                    <a:pt x="52" y="159"/>
                  </a:cubicBezTo>
                  <a:cubicBezTo>
                    <a:pt x="53" y="160"/>
                    <a:pt x="53" y="160"/>
                    <a:pt x="53" y="160"/>
                  </a:cubicBezTo>
                  <a:cubicBezTo>
                    <a:pt x="53" y="162"/>
                    <a:pt x="53" y="162"/>
                    <a:pt x="53" y="162"/>
                  </a:cubicBezTo>
                  <a:cubicBezTo>
                    <a:pt x="53" y="163"/>
                    <a:pt x="53" y="163"/>
                    <a:pt x="53" y="163"/>
                  </a:cubicBezTo>
                  <a:cubicBezTo>
                    <a:pt x="53" y="163"/>
                    <a:pt x="53" y="163"/>
                    <a:pt x="53" y="163"/>
                  </a:cubicBezTo>
                  <a:cubicBezTo>
                    <a:pt x="53" y="164"/>
                    <a:pt x="53" y="164"/>
                    <a:pt x="53" y="164"/>
                  </a:cubicBezTo>
                  <a:cubicBezTo>
                    <a:pt x="52" y="164"/>
                    <a:pt x="52" y="164"/>
                    <a:pt x="52" y="164"/>
                  </a:cubicBezTo>
                  <a:close/>
                  <a:moveTo>
                    <a:pt x="28" y="183"/>
                  </a:moveTo>
                  <a:cubicBezTo>
                    <a:pt x="29" y="178"/>
                    <a:pt x="29" y="178"/>
                    <a:pt x="29" y="178"/>
                  </a:cubicBezTo>
                  <a:cubicBezTo>
                    <a:pt x="28" y="175"/>
                    <a:pt x="28" y="175"/>
                    <a:pt x="28" y="175"/>
                  </a:cubicBezTo>
                  <a:cubicBezTo>
                    <a:pt x="27" y="172"/>
                    <a:pt x="27" y="172"/>
                    <a:pt x="27" y="172"/>
                  </a:cubicBezTo>
                  <a:cubicBezTo>
                    <a:pt x="28" y="170"/>
                    <a:pt x="28" y="170"/>
                    <a:pt x="28" y="170"/>
                  </a:cubicBezTo>
                  <a:cubicBezTo>
                    <a:pt x="28" y="172"/>
                    <a:pt x="28" y="172"/>
                    <a:pt x="28" y="172"/>
                  </a:cubicBezTo>
                  <a:cubicBezTo>
                    <a:pt x="28" y="174"/>
                    <a:pt x="28" y="174"/>
                    <a:pt x="28" y="174"/>
                  </a:cubicBezTo>
                  <a:cubicBezTo>
                    <a:pt x="29" y="175"/>
                    <a:pt x="29" y="175"/>
                    <a:pt x="29" y="175"/>
                  </a:cubicBezTo>
                  <a:cubicBezTo>
                    <a:pt x="30" y="175"/>
                    <a:pt x="30" y="175"/>
                    <a:pt x="30" y="175"/>
                  </a:cubicBezTo>
                  <a:cubicBezTo>
                    <a:pt x="29" y="175"/>
                    <a:pt x="29" y="175"/>
                    <a:pt x="29" y="175"/>
                  </a:cubicBezTo>
                  <a:cubicBezTo>
                    <a:pt x="30" y="177"/>
                    <a:pt x="30" y="177"/>
                    <a:pt x="30" y="177"/>
                  </a:cubicBezTo>
                  <a:cubicBezTo>
                    <a:pt x="29" y="177"/>
                    <a:pt x="29" y="177"/>
                    <a:pt x="29" y="177"/>
                  </a:cubicBezTo>
                  <a:cubicBezTo>
                    <a:pt x="29" y="180"/>
                    <a:pt x="29" y="180"/>
                    <a:pt x="29" y="180"/>
                  </a:cubicBezTo>
                  <a:cubicBezTo>
                    <a:pt x="29" y="181"/>
                    <a:pt x="29" y="181"/>
                    <a:pt x="29" y="181"/>
                  </a:cubicBezTo>
                  <a:cubicBezTo>
                    <a:pt x="28" y="183"/>
                    <a:pt x="28" y="183"/>
                    <a:pt x="28" y="183"/>
                  </a:cubicBezTo>
                  <a:close/>
                  <a:moveTo>
                    <a:pt x="15" y="175"/>
                  </a:moveTo>
                  <a:cubicBezTo>
                    <a:pt x="16" y="174"/>
                    <a:pt x="16" y="174"/>
                    <a:pt x="16" y="174"/>
                  </a:cubicBezTo>
                  <a:cubicBezTo>
                    <a:pt x="17" y="173"/>
                    <a:pt x="17" y="173"/>
                    <a:pt x="17" y="173"/>
                  </a:cubicBezTo>
                  <a:cubicBezTo>
                    <a:pt x="17" y="173"/>
                    <a:pt x="17" y="173"/>
                    <a:pt x="17" y="173"/>
                  </a:cubicBezTo>
                  <a:cubicBezTo>
                    <a:pt x="18" y="174"/>
                    <a:pt x="18" y="174"/>
                    <a:pt x="18" y="174"/>
                  </a:cubicBezTo>
                  <a:cubicBezTo>
                    <a:pt x="18" y="174"/>
                    <a:pt x="18" y="174"/>
                    <a:pt x="18" y="174"/>
                  </a:cubicBezTo>
                  <a:cubicBezTo>
                    <a:pt x="19" y="174"/>
                    <a:pt x="19" y="174"/>
                    <a:pt x="19" y="174"/>
                  </a:cubicBezTo>
                  <a:cubicBezTo>
                    <a:pt x="20" y="173"/>
                    <a:pt x="20" y="173"/>
                    <a:pt x="20" y="173"/>
                  </a:cubicBezTo>
                  <a:cubicBezTo>
                    <a:pt x="19" y="174"/>
                    <a:pt x="19" y="174"/>
                    <a:pt x="19" y="174"/>
                  </a:cubicBezTo>
                  <a:cubicBezTo>
                    <a:pt x="19" y="174"/>
                    <a:pt x="19" y="174"/>
                    <a:pt x="19" y="174"/>
                  </a:cubicBezTo>
                  <a:cubicBezTo>
                    <a:pt x="19" y="175"/>
                    <a:pt x="19" y="175"/>
                    <a:pt x="19" y="175"/>
                  </a:cubicBezTo>
                  <a:cubicBezTo>
                    <a:pt x="19" y="175"/>
                    <a:pt x="19" y="175"/>
                    <a:pt x="19" y="175"/>
                  </a:cubicBezTo>
                  <a:cubicBezTo>
                    <a:pt x="18" y="177"/>
                    <a:pt x="18" y="177"/>
                    <a:pt x="18" y="177"/>
                  </a:cubicBezTo>
                  <a:cubicBezTo>
                    <a:pt x="17" y="179"/>
                    <a:pt x="17" y="179"/>
                    <a:pt x="17" y="179"/>
                  </a:cubicBezTo>
                  <a:cubicBezTo>
                    <a:pt x="17" y="180"/>
                    <a:pt x="17" y="180"/>
                    <a:pt x="17" y="180"/>
                  </a:cubicBezTo>
                  <a:cubicBezTo>
                    <a:pt x="18" y="181"/>
                    <a:pt x="18" y="181"/>
                    <a:pt x="18" y="181"/>
                  </a:cubicBezTo>
                  <a:cubicBezTo>
                    <a:pt x="19" y="180"/>
                    <a:pt x="19" y="180"/>
                    <a:pt x="19" y="180"/>
                  </a:cubicBezTo>
                  <a:cubicBezTo>
                    <a:pt x="19" y="179"/>
                    <a:pt x="19" y="179"/>
                    <a:pt x="19" y="179"/>
                  </a:cubicBezTo>
                  <a:cubicBezTo>
                    <a:pt x="20" y="177"/>
                    <a:pt x="20" y="177"/>
                    <a:pt x="20" y="177"/>
                  </a:cubicBezTo>
                  <a:cubicBezTo>
                    <a:pt x="21" y="177"/>
                    <a:pt x="21" y="177"/>
                    <a:pt x="21" y="177"/>
                  </a:cubicBezTo>
                  <a:cubicBezTo>
                    <a:pt x="20" y="178"/>
                    <a:pt x="20" y="178"/>
                    <a:pt x="20" y="178"/>
                  </a:cubicBezTo>
                  <a:cubicBezTo>
                    <a:pt x="20" y="181"/>
                    <a:pt x="20" y="181"/>
                    <a:pt x="20" y="181"/>
                  </a:cubicBezTo>
                  <a:cubicBezTo>
                    <a:pt x="19" y="182"/>
                    <a:pt x="19" y="182"/>
                    <a:pt x="19" y="182"/>
                  </a:cubicBezTo>
                  <a:cubicBezTo>
                    <a:pt x="18" y="182"/>
                    <a:pt x="18" y="182"/>
                    <a:pt x="18" y="182"/>
                  </a:cubicBezTo>
                  <a:cubicBezTo>
                    <a:pt x="17" y="183"/>
                    <a:pt x="17" y="183"/>
                    <a:pt x="17" y="183"/>
                  </a:cubicBezTo>
                  <a:cubicBezTo>
                    <a:pt x="16" y="185"/>
                    <a:pt x="16" y="185"/>
                    <a:pt x="16" y="185"/>
                  </a:cubicBezTo>
                  <a:cubicBezTo>
                    <a:pt x="16" y="184"/>
                    <a:pt x="16" y="184"/>
                    <a:pt x="16" y="184"/>
                  </a:cubicBezTo>
                  <a:cubicBezTo>
                    <a:pt x="18" y="182"/>
                    <a:pt x="18" y="182"/>
                    <a:pt x="18" y="182"/>
                  </a:cubicBezTo>
                  <a:cubicBezTo>
                    <a:pt x="18" y="182"/>
                    <a:pt x="18" y="182"/>
                    <a:pt x="18" y="182"/>
                  </a:cubicBezTo>
                  <a:cubicBezTo>
                    <a:pt x="18" y="181"/>
                    <a:pt x="18" y="181"/>
                    <a:pt x="18" y="181"/>
                  </a:cubicBezTo>
                  <a:cubicBezTo>
                    <a:pt x="17" y="181"/>
                    <a:pt x="17" y="181"/>
                    <a:pt x="17" y="181"/>
                  </a:cubicBezTo>
                  <a:cubicBezTo>
                    <a:pt x="17" y="181"/>
                    <a:pt x="17" y="181"/>
                    <a:pt x="17" y="181"/>
                  </a:cubicBezTo>
                  <a:cubicBezTo>
                    <a:pt x="16" y="182"/>
                    <a:pt x="16" y="182"/>
                    <a:pt x="16" y="182"/>
                  </a:cubicBezTo>
                  <a:cubicBezTo>
                    <a:pt x="16" y="182"/>
                    <a:pt x="16" y="182"/>
                    <a:pt x="16" y="182"/>
                  </a:cubicBezTo>
                  <a:cubicBezTo>
                    <a:pt x="15" y="182"/>
                    <a:pt x="15" y="182"/>
                    <a:pt x="15" y="182"/>
                  </a:cubicBezTo>
                  <a:cubicBezTo>
                    <a:pt x="16" y="181"/>
                    <a:pt x="16" y="181"/>
                    <a:pt x="16" y="181"/>
                  </a:cubicBezTo>
                  <a:cubicBezTo>
                    <a:pt x="17" y="180"/>
                    <a:pt x="17" y="180"/>
                    <a:pt x="17" y="180"/>
                  </a:cubicBezTo>
                  <a:cubicBezTo>
                    <a:pt x="17" y="179"/>
                    <a:pt x="17" y="179"/>
                    <a:pt x="17" y="179"/>
                  </a:cubicBezTo>
                  <a:cubicBezTo>
                    <a:pt x="17" y="178"/>
                    <a:pt x="17" y="178"/>
                    <a:pt x="17" y="178"/>
                  </a:cubicBezTo>
                  <a:cubicBezTo>
                    <a:pt x="18" y="177"/>
                    <a:pt x="18" y="177"/>
                    <a:pt x="18" y="177"/>
                  </a:cubicBezTo>
                  <a:cubicBezTo>
                    <a:pt x="18" y="176"/>
                    <a:pt x="18" y="176"/>
                    <a:pt x="18" y="176"/>
                  </a:cubicBezTo>
                  <a:cubicBezTo>
                    <a:pt x="18" y="175"/>
                    <a:pt x="18" y="175"/>
                    <a:pt x="18" y="175"/>
                  </a:cubicBezTo>
                  <a:cubicBezTo>
                    <a:pt x="18" y="175"/>
                    <a:pt x="18" y="175"/>
                    <a:pt x="18" y="175"/>
                  </a:cubicBezTo>
                  <a:cubicBezTo>
                    <a:pt x="17" y="175"/>
                    <a:pt x="17" y="175"/>
                    <a:pt x="17" y="175"/>
                  </a:cubicBezTo>
                  <a:cubicBezTo>
                    <a:pt x="17" y="174"/>
                    <a:pt x="17" y="174"/>
                    <a:pt x="17" y="174"/>
                  </a:cubicBezTo>
                  <a:cubicBezTo>
                    <a:pt x="16" y="174"/>
                    <a:pt x="16" y="174"/>
                    <a:pt x="16" y="174"/>
                  </a:cubicBezTo>
                  <a:cubicBezTo>
                    <a:pt x="15" y="175"/>
                    <a:pt x="15" y="175"/>
                    <a:pt x="15" y="175"/>
                  </a:cubicBezTo>
                  <a:cubicBezTo>
                    <a:pt x="15" y="175"/>
                    <a:pt x="15" y="175"/>
                    <a:pt x="15" y="175"/>
                  </a:cubicBezTo>
                  <a:close/>
                  <a:moveTo>
                    <a:pt x="9" y="171"/>
                  </a:moveTo>
                  <a:cubicBezTo>
                    <a:pt x="9" y="170"/>
                    <a:pt x="9" y="170"/>
                    <a:pt x="9" y="170"/>
                  </a:cubicBezTo>
                  <a:cubicBezTo>
                    <a:pt x="9" y="169"/>
                    <a:pt x="9" y="169"/>
                    <a:pt x="9" y="169"/>
                  </a:cubicBezTo>
                  <a:cubicBezTo>
                    <a:pt x="9" y="169"/>
                    <a:pt x="9" y="169"/>
                    <a:pt x="9" y="169"/>
                  </a:cubicBezTo>
                  <a:cubicBezTo>
                    <a:pt x="10" y="167"/>
                    <a:pt x="10" y="167"/>
                    <a:pt x="10" y="167"/>
                  </a:cubicBezTo>
                  <a:cubicBezTo>
                    <a:pt x="10" y="167"/>
                    <a:pt x="10" y="167"/>
                    <a:pt x="10" y="167"/>
                  </a:cubicBezTo>
                  <a:cubicBezTo>
                    <a:pt x="11" y="166"/>
                    <a:pt x="11" y="166"/>
                    <a:pt x="11" y="166"/>
                  </a:cubicBezTo>
                  <a:cubicBezTo>
                    <a:pt x="11" y="167"/>
                    <a:pt x="11" y="167"/>
                    <a:pt x="11" y="167"/>
                  </a:cubicBezTo>
                  <a:cubicBezTo>
                    <a:pt x="10" y="168"/>
                    <a:pt x="10" y="168"/>
                    <a:pt x="10" y="168"/>
                  </a:cubicBezTo>
                  <a:cubicBezTo>
                    <a:pt x="10" y="169"/>
                    <a:pt x="10" y="169"/>
                    <a:pt x="10" y="169"/>
                  </a:cubicBezTo>
                  <a:cubicBezTo>
                    <a:pt x="10" y="170"/>
                    <a:pt x="10" y="170"/>
                    <a:pt x="10" y="170"/>
                  </a:cubicBezTo>
                  <a:cubicBezTo>
                    <a:pt x="10" y="171"/>
                    <a:pt x="10" y="171"/>
                    <a:pt x="10" y="171"/>
                  </a:cubicBezTo>
                  <a:cubicBezTo>
                    <a:pt x="9" y="171"/>
                    <a:pt x="9" y="171"/>
                    <a:pt x="9" y="171"/>
                  </a:cubicBezTo>
                  <a:close/>
                  <a:moveTo>
                    <a:pt x="20" y="162"/>
                  </a:moveTo>
                  <a:cubicBezTo>
                    <a:pt x="20" y="159"/>
                    <a:pt x="20" y="159"/>
                    <a:pt x="20" y="159"/>
                  </a:cubicBezTo>
                  <a:cubicBezTo>
                    <a:pt x="21" y="157"/>
                    <a:pt x="21" y="157"/>
                    <a:pt x="21" y="157"/>
                  </a:cubicBezTo>
                  <a:cubicBezTo>
                    <a:pt x="22" y="157"/>
                    <a:pt x="22" y="157"/>
                    <a:pt x="22" y="157"/>
                  </a:cubicBezTo>
                  <a:cubicBezTo>
                    <a:pt x="21" y="157"/>
                    <a:pt x="21" y="157"/>
                    <a:pt x="21" y="157"/>
                  </a:cubicBezTo>
                  <a:cubicBezTo>
                    <a:pt x="22" y="159"/>
                    <a:pt x="22" y="159"/>
                    <a:pt x="22" y="159"/>
                  </a:cubicBezTo>
                  <a:cubicBezTo>
                    <a:pt x="21" y="161"/>
                    <a:pt x="21" y="161"/>
                    <a:pt x="21" y="161"/>
                  </a:cubicBezTo>
                  <a:cubicBezTo>
                    <a:pt x="20" y="162"/>
                    <a:pt x="20" y="162"/>
                    <a:pt x="20" y="162"/>
                  </a:cubicBezTo>
                  <a:close/>
                  <a:moveTo>
                    <a:pt x="11" y="158"/>
                  </a:moveTo>
                  <a:cubicBezTo>
                    <a:pt x="11" y="157"/>
                    <a:pt x="11" y="157"/>
                    <a:pt x="11" y="157"/>
                  </a:cubicBezTo>
                  <a:cubicBezTo>
                    <a:pt x="11" y="156"/>
                    <a:pt x="11" y="156"/>
                    <a:pt x="11" y="156"/>
                  </a:cubicBezTo>
                  <a:cubicBezTo>
                    <a:pt x="11" y="155"/>
                    <a:pt x="11" y="155"/>
                    <a:pt x="11" y="155"/>
                  </a:cubicBezTo>
                  <a:cubicBezTo>
                    <a:pt x="12" y="153"/>
                    <a:pt x="12" y="153"/>
                    <a:pt x="12" y="153"/>
                  </a:cubicBezTo>
                  <a:cubicBezTo>
                    <a:pt x="11" y="151"/>
                    <a:pt x="11" y="151"/>
                    <a:pt x="11" y="151"/>
                  </a:cubicBezTo>
                  <a:cubicBezTo>
                    <a:pt x="11" y="151"/>
                    <a:pt x="11" y="151"/>
                    <a:pt x="11" y="151"/>
                  </a:cubicBezTo>
                  <a:cubicBezTo>
                    <a:pt x="10" y="152"/>
                    <a:pt x="10" y="152"/>
                    <a:pt x="10" y="152"/>
                  </a:cubicBezTo>
                  <a:cubicBezTo>
                    <a:pt x="9" y="154"/>
                    <a:pt x="9" y="154"/>
                    <a:pt x="9" y="154"/>
                  </a:cubicBezTo>
                  <a:cubicBezTo>
                    <a:pt x="10" y="152"/>
                    <a:pt x="10" y="152"/>
                    <a:pt x="10" y="152"/>
                  </a:cubicBezTo>
                  <a:cubicBezTo>
                    <a:pt x="11" y="151"/>
                    <a:pt x="11" y="151"/>
                    <a:pt x="11" y="151"/>
                  </a:cubicBezTo>
                  <a:cubicBezTo>
                    <a:pt x="11" y="151"/>
                    <a:pt x="11" y="151"/>
                    <a:pt x="11" y="151"/>
                  </a:cubicBezTo>
                  <a:cubicBezTo>
                    <a:pt x="12" y="150"/>
                    <a:pt x="12" y="150"/>
                    <a:pt x="12" y="150"/>
                  </a:cubicBezTo>
                  <a:cubicBezTo>
                    <a:pt x="12" y="150"/>
                    <a:pt x="12" y="150"/>
                    <a:pt x="12" y="150"/>
                  </a:cubicBezTo>
                  <a:cubicBezTo>
                    <a:pt x="12" y="151"/>
                    <a:pt x="12" y="151"/>
                    <a:pt x="12" y="151"/>
                  </a:cubicBezTo>
                  <a:cubicBezTo>
                    <a:pt x="13" y="153"/>
                    <a:pt x="13" y="153"/>
                    <a:pt x="13" y="153"/>
                  </a:cubicBezTo>
                  <a:cubicBezTo>
                    <a:pt x="12" y="154"/>
                    <a:pt x="12" y="154"/>
                    <a:pt x="12" y="154"/>
                  </a:cubicBezTo>
                  <a:cubicBezTo>
                    <a:pt x="12" y="156"/>
                    <a:pt x="12" y="156"/>
                    <a:pt x="12" y="156"/>
                  </a:cubicBezTo>
                  <a:cubicBezTo>
                    <a:pt x="11" y="157"/>
                    <a:pt x="11" y="157"/>
                    <a:pt x="11" y="157"/>
                  </a:cubicBezTo>
                  <a:cubicBezTo>
                    <a:pt x="11" y="158"/>
                    <a:pt x="11" y="158"/>
                    <a:pt x="11" y="158"/>
                  </a:cubicBezTo>
                  <a:close/>
                  <a:moveTo>
                    <a:pt x="1" y="157"/>
                  </a:moveTo>
                  <a:cubicBezTo>
                    <a:pt x="1" y="156"/>
                    <a:pt x="1" y="156"/>
                    <a:pt x="1" y="156"/>
                  </a:cubicBezTo>
                  <a:cubicBezTo>
                    <a:pt x="1" y="156"/>
                    <a:pt x="1" y="156"/>
                    <a:pt x="1" y="156"/>
                  </a:cubicBezTo>
                  <a:cubicBezTo>
                    <a:pt x="1" y="155"/>
                    <a:pt x="1" y="155"/>
                    <a:pt x="1" y="155"/>
                  </a:cubicBezTo>
                  <a:cubicBezTo>
                    <a:pt x="0" y="153"/>
                    <a:pt x="0" y="153"/>
                    <a:pt x="0" y="153"/>
                  </a:cubicBezTo>
                  <a:cubicBezTo>
                    <a:pt x="0" y="152"/>
                    <a:pt x="0" y="152"/>
                    <a:pt x="0" y="152"/>
                  </a:cubicBezTo>
                  <a:cubicBezTo>
                    <a:pt x="0" y="152"/>
                    <a:pt x="0" y="152"/>
                    <a:pt x="0" y="152"/>
                  </a:cubicBezTo>
                  <a:cubicBezTo>
                    <a:pt x="1" y="151"/>
                    <a:pt x="1" y="151"/>
                    <a:pt x="1" y="151"/>
                  </a:cubicBezTo>
                  <a:cubicBezTo>
                    <a:pt x="2" y="152"/>
                    <a:pt x="2" y="152"/>
                    <a:pt x="2" y="152"/>
                  </a:cubicBezTo>
                  <a:cubicBezTo>
                    <a:pt x="1" y="152"/>
                    <a:pt x="1" y="152"/>
                    <a:pt x="1" y="152"/>
                  </a:cubicBezTo>
                  <a:cubicBezTo>
                    <a:pt x="2" y="153"/>
                    <a:pt x="2" y="153"/>
                    <a:pt x="2" y="153"/>
                  </a:cubicBezTo>
                  <a:cubicBezTo>
                    <a:pt x="3" y="152"/>
                    <a:pt x="3" y="152"/>
                    <a:pt x="3" y="152"/>
                  </a:cubicBezTo>
                  <a:cubicBezTo>
                    <a:pt x="3" y="150"/>
                    <a:pt x="3" y="150"/>
                    <a:pt x="3" y="150"/>
                  </a:cubicBezTo>
                  <a:cubicBezTo>
                    <a:pt x="4" y="152"/>
                    <a:pt x="4" y="152"/>
                    <a:pt x="4" y="152"/>
                  </a:cubicBezTo>
                  <a:cubicBezTo>
                    <a:pt x="2" y="154"/>
                    <a:pt x="2" y="154"/>
                    <a:pt x="2" y="154"/>
                  </a:cubicBezTo>
                  <a:cubicBezTo>
                    <a:pt x="2" y="156"/>
                    <a:pt x="2" y="156"/>
                    <a:pt x="2" y="156"/>
                  </a:cubicBezTo>
                  <a:cubicBezTo>
                    <a:pt x="1" y="157"/>
                    <a:pt x="1" y="157"/>
                    <a:pt x="1" y="157"/>
                  </a:cubicBezTo>
                  <a:cubicBezTo>
                    <a:pt x="1" y="157"/>
                    <a:pt x="1" y="157"/>
                    <a:pt x="1" y="157"/>
                  </a:cubicBezTo>
                  <a:close/>
                  <a:moveTo>
                    <a:pt x="182" y="295"/>
                  </a:moveTo>
                  <a:cubicBezTo>
                    <a:pt x="181" y="294"/>
                    <a:pt x="181" y="294"/>
                    <a:pt x="181" y="294"/>
                  </a:cubicBezTo>
                  <a:cubicBezTo>
                    <a:pt x="181" y="293"/>
                    <a:pt x="181" y="293"/>
                    <a:pt x="181" y="293"/>
                  </a:cubicBezTo>
                  <a:cubicBezTo>
                    <a:pt x="182" y="292"/>
                    <a:pt x="182" y="292"/>
                    <a:pt x="182" y="292"/>
                  </a:cubicBezTo>
                  <a:cubicBezTo>
                    <a:pt x="181" y="291"/>
                    <a:pt x="181" y="291"/>
                    <a:pt x="181" y="291"/>
                  </a:cubicBezTo>
                  <a:cubicBezTo>
                    <a:pt x="181" y="292"/>
                    <a:pt x="181" y="292"/>
                    <a:pt x="181" y="292"/>
                  </a:cubicBezTo>
                  <a:cubicBezTo>
                    <a:pt x="181" y="294"/>
                    <a:pt x="181" y="294"/>
                    <a:pt x="181" y="294"/>
                  </a:cubicBezTo>
                  <a:cubicBezTo>
                    <a:pt x="180" y="294"/>
                    <a:pt x="180" y="294"/>
                    <a:pt x="180" y="294"/>
                  </a:cubicBezTo>
                  <a:cubicBezTo>
                    <a:pt x="180" y="293"/>
                    <a:pt x="180" y="293"/>
                    <a:pt x="180" y="293"/>
                  </a:cubicBezTo>
                  <a:cubicBezTo>
                    <a:pt x="180" y="291"/>
                    <a:pt x="180" y="291"/>
                    <a:pt x="180" y="291"/>
                  </a:cubicBezTo>
                  <a:cubicBezTo>
                    <a:pt x="181" y="290"/>
                    <a:pt x="181" y="290"/>
                    <a:pt x="181" y="290"/>
                  </a:cubicBezTo>
                  <a:cubicBezTo>
                    <a:pt x="180" y="288"/>
                    <a:pt x="180" y="288"/>
                    <a:pt x="180" y="288"/>
                  </a:cubicBezTo>
                  <a:cubicBezTo>
                    <a:pt x="181" y="288"/>
                    <a:pt x="181" y="288"/>
                    <a:pt x="181" y="288"/>
                  </a:cubicBezTo>
                  <a:cubicBezTo>
                    <a:pt x="182" y="287"/>
                    <a:pt x="182" y="287"/>
                    <a:pt x="182" y="287"/>
                  </a:cubicBezTo>
                  <a:cubicBezTo>
                    <a:pt x="183" y="286"/>
                    <a:pt x="183" y="286"/>
                    <a:pt x="183" y="286"/>
                  </a:cubicBezTo>
                  <a:cubicBezTo>
                    <a:pt x="183" y="285"/>
                    <a:pt x="183" y="285"/>
                    <a:pt x="183" y="285"/>
                  </a:cubicBezTo>
                  <a:cubicBezTo>
                    <a:pt x="183" y="284"/>
                    <a:pt x="183" y="284"/>
                    <a:pt x="183" y="284"/>
                  </a:cubicBezTo>
                  <a:cubicBezTo>
                    <a:pt x="183" y="283"/>
                    <a:pt x="183" y="283"/>
                    <a:pt x="183" y="283"/>
                  </a:cubicBezTo>
                  <a:cubicBezTo>
                    <a:pt x="183" y="283"/>
                    <a:pt x="183" y="283"/>
                    <a:pt x="183" y="283"/>
                  </a:cubicBezTo>
                  <a:cubicBezTo>
                    <a:pt x="182" y="284"/>
                    <a:pt x="182" y="284"/>
                    <a:pt x="182" y="284"/>
                  </a:cubicBezTo>
                  <a:cubicBezTo>
                    <a:pt x="182" y="284"/>
                    <a:pt x="182" y="284"/>
                    <a:pt x="182" y="284"/>
                  </a:cubicBezTo>
                  <a:cubicBezTo>
                    <a:pt x="182" y="285"/>
                    <a:pt x="182" y="285"/>
                    <a:pt x="182" y="285"/>
                  </a:cubicBezTo>
                  <a:cubicBezTo>
                    <a:pt x="181" y="284"/>
                    <a:pt x="181" y="284"/>
                    <a:pt x="181" y="284"/>
                  </a:cubicBezTo>
                  <a:cubicBezTo>
                    <a:pt x="181" y="284"/>
                    <a:pt x="181" y="284"/>
                    <a:pt x="181" y="284"/>
                  </a:cubicBezTo>
                  <a:cubicBezTo>
                    <a:pt x="182" y="283"/>
                    <a:pt x="182" y="283"/>
                    <a:pt x="182" y="283"/>
                  </a:cubicBezTo>
                  <a:cubicBezTo>
                    <a:pt x="182" y="282"/>
                    <a:pt x="182" y="282"/>
                    <a:pt x="182" y="282"/>
                  </a:cubicBezTo>
                  <a:cubicBezTo>
                    <a:pt x="181" y="281"/>
                    <a:pt x="181" y="281"/>
                    <a:pt x="181" y="281"/>
                  </a:cubicBezTo>
                  <a:cubicBezTo>
                    <a:pt x="181" y="281"/>
                    <a:pt x="181" y="281"/>
                    <a:pt x="181" y="281"/>
                  </a:cubicBezTo>
                  <a:cubicBezTo>
                    <a:pt x="181" y="282"/>
                    <a:pt x="181" y="282"/>
                    <a:pt x="181" y="282"/>
                  </a:cubicBezTo>
                  <a:cubicBezTo>
                    <a:pt x="180" y="283"/>
                    <a:pt x="180" y="283"/>
                    <a:pt x="180" y="283"/>
                  </a:cubicBezTo>
                  <a:cubicBezTo>
                    <a:pt x="180" y="283"/>
                    <a:pt x="180" y="283"/>
                    <a:pt x="180" y="283"/>
                  </a:cubicBezTo>
                  <a:cubicBezTo>
                    <a:pt x="179" y="284"/>
                    <a:pt x="179" y="284"/>
                    <a:pt x="179" y="284"/>
                  </a:cubicBezTo>
                  <a:cubicBezTo>
                    <a:pt x="179" y="284"/>
                    <a:pt x="179" y="284"/>
                    <a:pt x="179" y="284"/>
                  </a:cubicBezTo>
                  <a:cubicBezTo>
                    <a:pt x="179" y="283"/>
                    <a:pt x="179" y="283"/>
                    <a:pt x="179" y="283"/>
                  </a:cubicBezTo>
                  <a:cubicBezTo>
                    <a:pt x="178" y="282"/>
                    <a:pt x="178" y="282"/>
                    <a:pt x="178" y="282"/>
                  </a:cubicBezTo>
                  <a:cubicBezTo>
                    <a:pt x="177" y="282"/>
                    <a:pt x="177" y="282"/>
                    <a:pt x="177" y="282"/>
                  </a:cubicBezTo>
                  <a:cubicBezTo>
                    <a:pt x="177" y="282"/>
                    <a:pt x="177" y="282"/>
                    <a:pt x="177" y="282"/>
                  </a:cubicBezTo>
                  <a:cubicBezTo>
                    <a:pt x="176" y="282"/>
                    <a:pt x="176" y="282"/>
                    <a:pt x="176" y="282"/>
                  </a:cubicBezTo>
                  <a:cubicBezTo>
                    <a:pt x="175" y="281"/>
                    <a:pt x="175" y="281"/>
                    <a:pt x="175" y="281"/>
                  </a:cubicBezTo>
                  <a:cubicBezTo>
                    <a:pt x="175" y="281"/>
                    <a:pt x="175" y="281"/>
                    <a:pt x="175" y="281"/>
                  </a:cubicBezTo>
                  <a:cubicBezTo>
                    <a:pt x="175" y="281"/>
                    <a:pt x="175" y="281"/>
                    <a:pt x="175" y="281"/>
                  </a:cubicBezTo>
                  <a:cubicBezTo>
                    <a:pt x="176" y="281"/>
                    <a:pt x="176" y="281"/>
                    <a:pt x="176" y="281"/>
                  </a:cubicBezTo>
                  <a:cubicBezTo>
                    <a:pt x="176" y="281"/>
                    <a:pt x="176" y="281"/>
                    <a:pt x="176" y="281"/>
                  </a:cubicBezTo>
                  <a:cubicBezTo>
                    <a:pt x="177" y="281"/>
                    <a:pt x="177" y="281"/>
                    <a:pt x="177" y="281"/>
                  </a:cubicBezTo>
                  <a:cubicBezTo>
                    <a:pt x="178" y="281"/>
                    <a:pt x="178" y="281"/>
                    <a:pt x="178" y="281"/>
                  </a:cubicBezTo>
                  <a:cubicBezTo>
                    <a:pt x="178" y="281"/>
                    <a:pt x="178" y="281"/>
                    <a:pt x="178" y="281"/>
                  </a:cubicBezTo>
                  <a:cubicBezTo>
                    <a:pt x="178" y="280"/>
                    <a:pt x="178" y="280"/>
                    <a:pt x="178" y="280"/>
                  </a:cubicBezTo>
                  <a:cubicBezTo>
                    <a:pt x="178" y="279"/>
                    <a:pt x="178" y="279"/>
                    <a:pt x="178" y="279"/>
                  </a:cubicBezTo>
                  <a:cubicBezTo>
                    <a:pt x="179" y="279"/>
                    <a:pt x="179" y="279"/>
                    <a:pt x="179" y="279"/>
                  </a:cubicBezTo>
                  <a:cubicBezTo>
                    <a:pt x="179" y="279"/>
                    <a:pt x="179" y="279"/>
                    <a:pt x="179" y="279"/>
                  </a:cubicBezTo>
                  <a:cubicBezTo>
                    <a:pt x="180" y="280"/>
                    <a:pt x="180" y="280"/>
                    <a:pt x="180" y="280"/>
                  </a:cubicBezTo>
                  <a:cubicBezTo>
                    <a:pt x="181" y="280"/>
                    <a:pt x="181" y="280"/>
                    <a:pt x="181" y="280"/>
                  </a:cubicBezTo>
                  <a:cubicBezTo>
                    <a:pt x="182" y="280"/>
                    <a:pt x="182" y="280"/>
                    <a:pt x="182" y="280"/>
                  </a:cubicBezTo>
                  <a:cubicBezTo>
                    <a:pt x="184" y="281"/>
                    <a:pt x="184" y="281"/>
                    <a:pt x="184" y="281"/>
                  </a:cubicBezTo>
                  <a:cubicBezTo>
                    <a:pt x="184" y="281"/>
                    <a:pt x="184" y="281"/>
                    <a:pt x="184" y="281"/>
                  </a:cubicBezTo>
                  <a:cubicBezTo>
                    <a:pt x="185" y="282"/>
                    <a:pt x="185" y="282"/>
                    <a:pt x="185" y="282"/>
                  </a:cubicBezTo>
                  <a:cubicBezTo>
                    <a:pt x="185" y="283"/>
                    <a:pt x="185" y="283"/>
                    <a:pt x="185" y="283"/>
                  </a:cubicBezTo>
                  <a:cubicBezTo>
                    <a:pt x="186" y="283"/>
                    <a:pt x="186" y="283"/>
                    <a:pt x="186" y="283"/>
                  </a:cubicBezTo>
                  <a:cubicBezTo>
                    <a:pt x="185" y="284"/>
                    <a:pt x="185" y="284"/>
                    <a:pt x="185" y="284"/>
                  </a:cubicBezTo>
                  <a:cubicBezTo>
                    <a:pt x="185" y="286"/>
                    <a:pt x="185" y="286"/>
                    <a:pt x="185" y="286"/>
                  </a:cubicBezTo>
                  <a:cubicBezTo>
                    <a:pt x="185" y="287"/>
                    <a:pt x="185" y="287"/>
                    <a:pt x="185" y="287"/>
                  </a:cubicBezTo>
                  <a:cubicBezTo>
                    <a:pt x="184" y="288"/>
                    <a:pt x="184" y="288"/>
                    <a:pt x="184" y="288"/>
                  </a:cubicBezTo>
                  <a:cubicBezTo>
                    <a:pt x="183" y="289"/>
                    <a:pt x="183" y="289"/>
                    <a:pt x="183" y="289"/>
                  </a:cubicBezTo>
                  <a:cubicBezTo>
                    <a:pt x="183" y="290"/>
                    <a:pt x="183" y="290"/>
                    <a:pt x="183" y="290"/>
                  </a:cubicBezTo>
                  <a:cubicBezTo>
                    <a:pt x="183" y="291"/>
                    <a:pt x="183" y="291"/>
                    <a:pt x="183" y="291"/>
                  </a:cubicBezTo>
                  <a:cubicBezTo>
                    <a:pt x="183" y="291"/>
                    <a:pt x="183" y="291"/>
                    <a:pt x="183" y="291"/>
                  </a:cubicBezTo>
                  <a:cubicBezTo>
                    <a:pt x="182" y="292"/>
                    <a:pt x="182" y="292"/>
                    <a:pt x="182" y="292"/>
                  </a:cubicBezTo>
                  <a:cubicBezTo>
                    <a:pt x="182" y="293"/>
                    <a:pt x="182" y="293"/>
                    <a:pt x="182" y="293"/>
                  </a:cubicBezTo>
                  <a:cubicBezTo>
                    <a:pt x="182" y="294"/>
                    <a:pt x="182" y="294"/>
                    <a:pt x="182" y="294"/>
                  </a:cubicBezTo>
                  <a:cubicBezTo>
                    <a:pt x="183" y="294"/>
                    <a:pt x="183" y="294"/>
                    <a:pt x="183" y="294"/>
                  </a:cubicBezTo>
                  <a:cubicBezTo>
                    <a:pt x="183" y="293"/>
                    <a:pt x="183" y="293"/>
                    <a:pt x="183" y="293"/>
                  </a:cubicBezTo>
                  <a:cubicBezTo>
                    <a:pt x="184" y="293"/>
                    <a:pt x="184" y="293"/>
                    <a:pt x="184" y="293"/>
                  </a:cubicBezTo>
                  <a:cubicBezTo>
                    <a:pt x="183" y="294"/>
                    <a:pt x="183" y="294"/>
                    <a:pt x="183" y="294"/>
                  </a:cubicBezTo>
                  <a:cubicBezTo>
                    <a:pt x="183" y="295"/>
                    <a:pt x="183" y="295"/>
                    <a:pt x="183" y="295"/>
                  </a:cubicBezTo>
                  <a:cubicBezTo>
                    <a:pt x="183" y="295"/>
                    <a:pt x="183" y="295"/>
                    <a:pt x="183" y="295"/>
                  </a:cubicBezTo>
                  <a:cubicBezTo>
                    <a:pt x="182" y="295"/>
                    <a:pt x="182" y="295"/>
                    <a:pt x="182" y="295"/>
                  </a:cubicBezTo>
                  <a:close/>
                  <a:moveTo>
                    <a:pt x="184" y="292"/>
                  </a:moveTo>
                  <a:cubicBezTo>
                    <a:pt x="185" y="291"/>
                    <a:pt x="185" y="291"/>
                    <a:pt x="185" y="291"/>
                  </a:cubicBezTo>
                  <a:cubicBezTo>
                    <a:pt x="185" y="289"/>
                    <a:pt x="185" y="289"/>
                    <a:pt x="185" y="289"/>
                  </a:cubicBezTo>
                  <a:cubicBezTo>
                    <a:pt x="184" y="290"/>
                    <a:pt x="184" y="290"/>
                    <a:pt x="184" y="290"/>
                  </a:cubicBezTo>
                  <a:cubicBezTo>
                    <a:pt x="184" y="291"/>
                    <a:pt x="184" y="291"/>
                    <a:pt x="184" y="291"/>
                  </a:cubicBezTo>
                  <a:cubicBezTo>
                    <a:pt x="184" y="292"/>
                    <a:pt x="184" y="292"/>
                    <a:pt x="184" y="292"/>
                  </a:cubicBezTo>
                  <a:close/>
                  <a:moveTo>
                    <a:pt x="180" y="300"/>
                  </a:moveTo>
                  <a:cubicBezTo>
                    <a:pt x="180" y="299"/>
                    <a:pt x="180" y="299"/>
                    <a:pt x="180" y="299"/>
                  </a:cubicBezTo>
                  <a:cubicBezTo>
                    <a:pt x="180" y="299"/>
                    <a:pt x="180" y="299"/>
                    <a:pt x="180" y="299"/>
                  </a:cubicBezTo>
                  <a:cubicBezTo>
                    <a:pt x="180" y="298"/>
                    <a:pt x="180" y="298"/>
                    <a:pt x="180" y="298"/>
                  </a:cubicBezTo>
                  <a:cubicBezTo>
                    <a:pt x="180" y="298"/>
                    <a:pt x="180" y="298"/>
                    <a:pt x="180" y="298"/>
                  </a:cubicBezTo>
                  <a:cubicBezTo>
                    <a:pt x="180" y="298"/>
                    <a:pt x="180" y="298"/>
                    <a:pt x="180" y="298"/>
                  </a:cubicBezTo>
                  <a:cubicBezTo>
                    <a:pt x="180" y="296"/>
                    <a:pt x="180" y="296"/>
                    <a:pt x="180" y="296"/>
                  </a:cubicBezTo>
                  <a:cubicBezTo>
                    <a:pt x="181" y="297"/>
                    <a:pt x="181" y="297"/>
                    <a:pt x="181" y="297"/>
                  </a:cubicBezTo>
                  <a:cubicBezTo>
                    <a:pt x="180" y="298"/>
                    <a:pt x="180" y="298"/>
                    <a:pt x="180" y="298"/>
                  </a:cubicBezTo>
                  <a:cubicBezTo>
                    <a:pt x="180" y="299"/>
                    <a:pt x="180" y="299"/>
                    <a:pt x="180" y="299"/>
                  </a:cubicBezTo>
                  <a:cubicBezTo>
                    <a:pt x="181" y="299"/>
                    <a:pt x="181" y="299"/>
                    <a:pt x="181" y="299"/>
                  </a:cubicBezTo>
                  <a:cubicBezTo>
                    <a:pt x="181" y="300"/>
                    <a:pt x="181" y="300"/>
                    <a:pt x="181" y="300"/>
                  </a:cubicBezTo>
                  <a:cubicBezTo>
                    <a:pt x="180" y="300"/>
                    <a:pt x="180" y="300"/>
                    <a:pt x="180" y="300"/>
                  </a:cubicBezTo>
                  <a:close/>
                  <a:moveTo>
                    <a:pt x="188" y="298"/>
                  </a:moveTo>
                  <a:cubicBezTo>
                    <a:pt x="187" y="298"/>
                    <a:pt x="187" y="298"/>
                    <a:pt x="187" y="298"/>
                  </a:cubicBezTo>
                  <a:cubicBezTo>
                    <a:pt x="187" y="297"/>
                    <a:pt x="187" y="297"/>
                    <a:pt x="187" y="297"/>
                  </a:cubicBezTo>
                  <a:cubicBezTo>
                    <a:pt x="188" y="296"/>
                    <a:pt x="188" y="296"/>
                    <a:pt x="188" y="296"/>
                  </a:cubicBezTo>
                  <a:cubicBezTo>
                    <a:pt x="188" y="295"/>
                    <a:pt x="188" y="295"/>
                    <a:pt x="188" y="295"/>
                  </a:cubicBezTo>
                  <a:cubicBezTo>
                    <a:pt x="187" y="294"/>
                    <a:pt x="187" y="294"/>
                    <a:pt x="187" y="294"/>
                  </a:cubicBezTo>
                  <a:cubicBezTo>
                    <a:pt x="187" y="295"/>
                    <a:pt x="187" y="295"/>
                    <a:pt x="187" y="295"/>
                  </a:cubicBezTo>
                  <a:cubicBezTo>
                    <a:pt x="187" y="296"/>
                    <a:pt x="187" y="296"/>
                    <a:pt x="187" y="296"/>
                  </a:cubicBezTo>
                  <a:cubicBezTo>
                    <a:pt x="186" y="298"/>
                    <a:pt x="186" y="298"/>
                    <a:pt x="186" y="298"/>
                  </a:cubicBezTo>
                  <a:cubicBezTo>
                    <a:pt x="186" y="297"/>
                    <a:pt x="186" y="297"/>
                    <a:pt x="186" y="297"/>
                  </a:cubicBezTo>
                  <a:cubicBezTo>
                    <a:pt x="186" y="297"/>
                    <a:pt x="186" y="297"/>
                    <a:pt x="186" y="297"/>
                  </a:cubicBezTo>
                  <a:cubicBezTo>
                    <a:pt x="186" y="296"/>
                    <a:pt x="186" y="296"/>
                    <a:pt x="186" y="296"/>
                  </a:cubicBezTo>
                  <a:cubicBezTo>
                    <a:pt x="187" y="294"/>
                    <a:pt x="187" y="294"/>
                    <a:pt x="187" y="294"/>
                  </a:cubicBezTo>
                  <a:cubicBezTo>
                    <a:pt x="186" y="294"/>
                    <a:pt x="186" y="294"/>
                    <a:pt x="186" y="294"/>
                  </a:cubicBezTo>
                  <a:cubicBezTo>
                    <a:pt x="186" y="295"/>
                    <a:pt x="186" y="295"/>
                    <a:pt x="186" y="295"/>
                  </a:cubicBezTo>
                  <a:cubicBezTo>
                    <a:pt x="185" y="294"/>
                    <a:pt x="185" y="294"/>
                    <a:pt x="185" y="294"/>
                  </a:cubicBezTo>
                  <a:cubicBezTo>
                    <a:pt x="185" y="294"/>
                    <a:pt x="185" y="294"/>
                    <a:pt x="185" y="294"/>
                  </a:cubicBezTo>
                  <a:cubicBezTo>
                    <a:pt x="184" y="294"/>
                    <a:pt x="184" y="294"/>
                    <a:pt x="184" y="294"/>
                  </a:cubicBezTo>
                  <a:cubicBezTo>
                    <a:pt x="184" y="295"/>
                    <a:pt x="184" y="295"/>
                    <a:pt x="184" y="295"/>
                  </a:cubicBezTo>
                  <a:cubicBezTo>
                    <a:pt x="184" y="295"/>
                    <a:pt x="184" y="295"/>
                    <a:pt x="184" y="295"/>
                  </a:cubicBezTo>
                  <a:cubicBezTo>
                    <a:pt x="184" y="296"/>
                    <a:pt x="184" y="296"/>
                    <a:pt x="184" y="296"/>
                  </a:cubicBezTo>
                  <a:cubicBezTo>
                    <a:pt x="184" y="296"/>
                    <a:pt x="184" y="296"/>
                    <a:pt x="184" y="296"/>
                  </a:cubicBezTo>
                  <a:cubicBezTo>
                    <a:pt x="185" y="296"/>
                    <a:pt x="185" y="296"/>
                    <a:pt x="185" y="296"/>
                  </a:cubicBezTo>
                  <a:cubicBezTo>
                    <a:pt x="185" y="297"/>
                    <a:pt x="185" y="297"/>
                    <a:pt x="185" y="297"/>
                  </a:cubicBezTo>
                  <a:cubicBezTo>
                    <a:pt x="185" y="298"/>
                    <a:pt x="185" y="298"/>
                    <a:pt x="185" y="298"/>
                  </a:cubicBezTo>
                  <a:cubicBezTo>
                    <a:pt x="185" y="298"/>
                    <a:pt x="185" y="298"/>
                    <a:pt x="185" y="298"/>
                  </a:cubicBezTo>
                  <a:cubicBezTo>
                    <a:pt x="185" y="300"/>
                    <a:pt x="185" y="300"/>
                    <a:pt x="185" y="300"/>
                  </a:cubicBezTo>
                  <a:cubicBezTo>
                    <a:pt x="185" y="301"/>
                    <a:pt x="185" y="301"/>
                    <a:pt x="185" y="301"/>
                  </a:cubicBezTo>
                  <a:cubicBezTo>
                    <a:pt x="185" y="300"/>
                    <a:pt x="185" y="300"/>
                    <a:pt x="185" y="300"/>
                  </a:cubicBezTo>
                  <a:cubicBezTo>
                    <a:pt x="184" y="301"/>
                    <a:pt x="184" y="301"/>
                    <a:pt x="184" y="301"/>
                  </a:cubicBezTo>
                  <a:cubicBezTo>
                    <a:pt x="184" y="302"/>
                    <a:pt x="184" y="302"/>
                    <a:pt x="184" y="302"/>
                  </a:cubicBezTo>
                  <a:cubicBezTo>
                    <a:pt x="184" y="302"/>
                    <a:pt x="184" y="302"/>
                    <a:pt x="184" y="302"/>
                  </a:cubicBezTo>
                  <a:cubicBezTo>
                    <a:pt x="185" y="305"/>
                    <a:pt x="185" y="305"/>
                    <a:pt x="185" y="305"/>
                  </a:cubicBezTo>
                  <a:cubicBezTo>
                    <a:pt x="185" y="306"/>
                    <a:pt x="185" y="306"/>
                    <a:pt x="185" y="306"/>
                  </a:cubicBezTo>
                  <a:cubicBezTo>
                    <a:pt x="185" y="307"/>
                    <a:pt x="185" y="307"/>
                    <a:pt x="185" y="307"/>
                  </a:cubicBezTo>
                  <a:cubicBezTo>
                    <a:pt x="185" y="308"/>
                    <a:pt x="185" y="308"/>
                    <a:pt x="185" y="308"/>
                  </a:cubicBezTo>
                  <a:cubicBezTo>
                    <a:pt x="186" y="309"/>
                    <a:pt x="186" y="309"/>
                    <a:pt x="186" y="309"/>
                  </a:cubicBezTo>
                  <a:cubicBezTo>
                    <a:pt x="188" y="309"/>
                    <a:pt x="188" y="309"/>
                    <a:pt x="188" y="309"/>
                  </a:cubicBezTo>
                  <a:cubicBezTo>
                    <a:pt x="189" y="308"/>
                    <a:pt x="189" y="308"/>
                    <a:pt x="189" y="308"/>
                  </a:cubicBezTo>
                  <a:cubicBezTo>
                    <a:pt x="189" y="307"/>
                    <a:pt x="189" y="307"/>
                    <a:pt x="189" y="307"/>
                  </a:cubicBezTo>
                  <a:cubicBezTo>
                    <a:pt x="189" y="307"/>
                    <a:pt x="189" y="307"/>
                    <a:pt x="189" y="307"/>
                  </a:cubicBezTo>
                  <a:cubicBezTo>
                    <a:pt x="188" y="304"/>
                    <a:pt x="188" y="304"/>
                    <a:pt x="188" y="304"/>
                  </a:cubicBezTo>
                  <a:cubicBezTo>
                    <a:pt x="188" y="303"/>
                    <a:pt x="188" y="303"/>
                    <a:pt x="188" y="303"/>
                  </a:cubicBezTo>
                  <a:cubicBezTo>
                    <a:pt x="187" y="302"/>
                    <a:pt x="187" y="302"/>
                    <a:pt x="187" y="302"/>
                  </a:cubicBezTo>
                  <a:cubicBezTo>
                    <a:pt x="186" y="302"/>
                    <a:pt x="186" y="302"/>
                    <a:pt x="186" y="302"/>
                  </a:cubicBezTo>
                  <a:cubicBezTo>
                    <a:pt x="186" y="301"/>
                    <a:pt x="186" y="301"/>
                    <a:pt x="186" y="301"/>
                  </a:cubicBezTo>
                  <a:cubicBezTo>
                    <a:pt x="187" y="300"/>
                    <a:pt x="187" y="300"/>
                    <a:pt x="187" y="300"/>
                  </a:cubicBezTo>
                  <a:cubicBezTo>
                    <a:pt x="188" y="300"/>
                    <a:pt x="188" y="300"/>
                    <a:pt x="188" y="300"/>
                  </a:cubicBezTo>
                  <a:cubicBezTo>
                    <a:pt x="188" y="299"/>
                    <a:pt x="188" y="299"/>
                    <a:pt x="188" y="299"/>
                  </a:cubicBezTo>
                  <a:cubicBezTo>
                    <a:pt x="188" y="298"/>
                    <a:pt x="188" y="298"/>
                    <a:pt x="188" y="298"/>
                  </a:cubicBezTo>
                  <a:close/>
                  <a:moveTo>
                    <a:pt x="189" y="296"/>
                  </a:moveTo>
                  <a:cubicBezTo>
                    <a:pt x="189" y="295"/>
                    <a:pt x="189" y="295"/>
                    <a:pt x="189" y="295"/>
                  </a:cubicBezTo>
                  <a:cubicBezTo>
                    <a:pt x="189" y="294"/>
                    <a:pt x="189" y="294"/>
                    <a:pt x="189" y="294"/>
                  </a:cubicBezTo>
                  <a:cubicBezTo>
                    <a:pt x="190" y="293"/>
                    <a:pt x="190" y="293"/>
                    <a:pt x="190" y="293"/>
                  </a:cubicBezTo>
                  <a:cubicBezTo>
                    <a:pt x="191" y="293"/>
                    <a:pt x="191" y="293"/>
                    <a:pt x="191" y="293"/>
                  </a:cubicBezTo>
                  <a:cubicBezTo>
                    <a:pt x="191" y="293"/>
                    <a:pt x="191" y="293"/>
                    <a:pt x="191" y="293"/>
                  </a:cubicBezTo>
                  <a:cubicBezTo>
                    <a:pt x="191" y="293"/>
                    <a:pt x="191" y="293"/>
                    <a:pt x="191" y="293"/>
                  </a:cubicBezTo>
                  <a:cubicBezTo>
                    <a:pt x="192" y="293"/>
                    <a:pt x="192" y="293"/>
                    <a:pt x="192" y="293"/>
                  </a:cubicBezTo>
                  <a:cubicBezTo>
                    <a:pt x="191" y="294"/>
                    <a:pt x="191" y="294"/>
                    <a:pt x="191" y="294"/>
                  </a:cubicBezTo>
                  <a:cubicBezTo>
                    <a:pt x="191" y="294"/>
                    <a:pt x="191" y="294"/>
                    <a:pt x="191" y="294"/>
                  </a:cubicBezTo>
                  <a:cubicBezTo>
                    <a:pt x="190" y="295"/>
                    <a:pt x="190" y="295"/>
                    <a:pt x="190" y="295"/>
                  </a:cubicBezTo>
                  <a:cubicBezTo>
                    <a:pt x="190" y="296"/>
                    <a:pt x="190" y="296"/>
                    <a:pt x="190" y="296"/>
                  </a:cubicBezTo>
                  <a:cubicBezTo>
                    <a:pt x="189" y="296"/>
                    <a:pt x="189" y="296"/>
                    <a:pt x="189" y="296"/>
                  </a:cubicBezTo>
                  <a:close/>
                  <a:moveTo>
                    <a:pt x="201" y="265"/>
                  </a:moveTo>
                  <a:cubicBezTo>
                    <a:pt x="201" y="266"/>
                    <a:pt x="201" y="266"/>
                    <a:pt x="201" y="266"/>
                  </a:cubicBezTo>
                  <a:cubicBezTo>
                    <a:pt x="201" y="266"/>
                    <a:pt x="201" y="266"/>
                    <a:pt x="201" y="266"/>
                  </a:cubicBezTo>
                  <a:cubicBezTo>
                    <a:pt x="200" y="266"/>
                    <a:pt x="200" y="266"/>
                    <a:pt x="200" y="266"/>
                  </a:cubicBezTo>
                  <a:cubicBezTo>
                    <a:pt x="200" y="267"/>
                    <a:pt x="200" y="267"/>
                    <a:pt x="200" y="267"/>
                  </a:cubicBezTo>
                  <a:cubicBezTo>
                    <a:pt x="201" y="267"/>
                    <a:pt x="201" y="267"/>
                    <a:pt x="201" y="267"/>
                  </a:cubicBezTo>
                  <a:cubicBezTo>
                    <a:pt x="201" y="268"/>
                    <a:pt x="201" y="268"/>
                    <a:pt x="201" y="268"/>
                  </a:cubicBezTo>
                  <a:cubicBezTo>
                    <a:pt x="201" y="268"/>
                    <a:pt x="201" y="268"/>
                    <a:pt x="201" y="268"/>
                  </a:cubicBezTo>
                  <a:cubicBezTo>
                    <a:pt x="202" y="268"/>
                    <a:pt x="202" y="268"/>
                    <a:pt x="202" y="268"/>
                  </a:cubicBezTo>
                  <a:cubicBezTo>
                    <a:pt x="202" y="270"/>
                    <a:pt x="202" y="270"/>
                    <a:pt x="202" y="270"/>
                  </a:cubicBezTo>
                  <a:cubicBezTo>
                    <a:pt x="202" y="270"/>
                    <a:pt x="202" y="270"/>
                    <a:pt x="202" y="270"/>
                  </a:cubicBezTo>
                  <a:cubicBezTo>
                    <a:pt x="200" y="272"/>
                    <a:pt x="200" y="272"/>
                    <a:pt x="200" y="272"/>
                  </a:cubicBezTo>
                  <a:cubicBezTo>
                    <a:pt x="199" y="273"/>
                    <a:pt x="199" y="273"/>
                    <a:pt x="199" y="273"/>
                  </a:cubicBezTo>
                  <a:cubicBezTo>
                    <a:pt x="198" y="274"/>
                    <a:pt x="198" y="274"/>
                    <a:pt x="198" y="274"/>
                  </a:cubicBezTo>
                  <a:cubicBezTo>
                    <a:pt x="197" y="274"/>
                    <a:pt x="197" y="274"/>
                    <a:pt x="197" y="274"/>
                  </a:cubicBezTo>
                  <a:cubicBezTo>
                    <a:pt x="197" y="273"/>
                    <a:pt x="197" y="273"/>
                    <a:pt x="197" y="273"/>
                  </a:cubicBezTo>
                  <a:cubicBezTo>
                    <a:pt x="198" y="272"/>
                    <a:pt x="198" y="272"/>
                    <a:pt x="198" y="272"/>
                  </a:cubicBezTo>
                  <a:cubicBezTo>
                    <a:pt x="199" y="272"/>
                    <a:pt x="199" y="272"/>
                    <a:pt x="199" y="272"/>
                  </a:cubicBezTo>
                  <a:cubicBezTo>
                    <a:pt x="199" y="271"/>
                    <a:pt x="199" y="271"/>
                    <a:pt x="199" y="271"/>
                  </a:cubicBezTo>
                  <a:cubicBezTo>
                    <a:pt x="199" y="271"/>
                    <a:pt x="199" y="271"/>
                    <a:pt x="199" y="271"/>
                  </a:cubicBezTo>
                  <a:cubicBezTo>
                    <a:pt x="200" y="271"/>
                    <a:pt x="200" y="271"/>
                    <a:pt x="200" y="271"/>
                  </a:cubicBezTo>
                  <a:cubicBezTo>
                    <a:pt x="200" y="270"/>
                    <a:pt x="200" y="270"/>
                    <a:pt x="200" y="270"/>
                  </a:cubicBezTo>
                  <a:cubicBezTo>
                    <a:pt x="200" y="270"/>
                    <a:pt x="200" y="270"/>
                    <a:pt x="200" y="270"/>
                  </a:cubicBezTo>
                  <a:cubicBezTo>
                    <a:pt x="199" y="269"/>
                    <a:pt x="199" y="269"/>
                    <a:pt x="199" y="269"/>
                  </a:cubicBezTo>
                  <a:cubicBezTo>
                    <a:pt x="198" y="268"/>
                    <a:pt x="198" y="268"/>
                    <a:pt x="198" y="268"/>
                  </a:cubicBezTo>
                  <a:cubicBezTo>
                    <a:pt x="198" y="268"/>
                    <a:pt x="198" y="268"/>
                    <a:pt x="198" y="268"/>
                  </a:cubicBezTo>
                  <a:cubicBezTo>
                    <a:pt x="198" y="269"/>
                    <a:pt x="198" y="269"/>
                    <a:pt x="198" y="269"/>
                  </a:cubicBezTo>
                  <a:cubicBezTo>
                    <a:pt x="197" y="269"/>
                    <a:pt x="197" y="269"/>
                    <a:pt x="197" y="269"/>
                  </a:cubicBezTo>
                  <a:cubicBezTo>
                    <a:pt x="197" y="269"/>
                    <a:pt x="197" y="269"/>
                    <a:pt x="197" y="269"/>
                  </a:cubicBezTo>
                  <a:cubicBezTo>
                    <a:pt x="195" y="269"/>
                    <a:pt x="195" y="269"/>
                    <a:pt x="195" y="269"/>
                  </a:cubicBezTo>
                  <a:cubicBezTo>
                    <a:pt x="195" y="270"/>
                    <a:pt x="195" y="270"/>
                    <a:pt x="195" y="270"/>
                  </a:cubicBezTo>
                  <a:cubicBezTo>
                    <a:pt x="195" y="270"/>
                    <a:pt x="195" y="270"/>
                    <a:pt x="195" y="270"/>
                  </a:cubicBezTo>
                  <a:cubicBezTo>
                    <a:pt x="197" y="270"/>
                    <a:pt x="197" y="270"/>
                    <a:pt x="197" y="270"/>
                  </a:cubicBezTo>
                  <a:cubicBezTo>
                    <a:pt x="197" y="270"/>
                    <a:pt x="197" y="270"/>
                    <a:pt x="197" y="270"/>
                  </a:cubicBezTo>
                  <a:cubicBezTo>
                    <a:pt x="197" y="270"/>
                    <a:pt x="197" y="270"/>
                    <a:pt x="197" y="270"/>
                  </a:cubicBezTo>
                  <a:cubicBezTo>
                    <a:pt x="197" y="271"/>
                    <a:pt x="197" y="271"/>
                    <a:pt x="197" y="271"/>
                  </a:cubicBezTo>
                  <a:cubicBezTo>
                    <a:pt x="197" y="271"/>
                    <a:pt x="197" y="271"/>
                    <a:pt x="197" y="271"/>
                  </a:cubicBezTo>
                  <a:cubicBezTo>
                    <a:pt x="197" y="271"/>
                    <a:pt x="197" y="271"/>
                    <a:pt x="197" y="271"/>
                  </a:cubicBezTo>
                  <a:cubicBezTo>
                    <a:pt x="198" y="270"/>
                    <a:pt x="198" y="270"/>
                    <a:pt x="198" y="270"/>
                  </a:cubicBezTo>
                  <a:cubicBezTo>
                    <a:pt x="198" y="271"/>
                    <a:pt x="198" y="271"/>
                    <a:pt x="198" y="271"/>
                  </a:cubicBezTo>
                  <a:cubicBezTo>
                    <a:pt x="197" y="272"/>
                    <a:pt x="197" y="272"/>
                    <a:pt x="197" y="272"/>
                  </a:cubicBezTo>
                  <a:cubicBezTo>
                    <a:pt x="196" y="273"/>
                    <a:pt x="196" y="273"/>
                    <a:pt x="196" y="273"/>
                  </a:cubicBezTo>
                  <a:cubicBezTo>
                    <a:pt x="196" y="273"/>
                    <a:pt x="196" y="273"/>
                    <a:pt x="196" y="273"/>
                  </a:cubicBezTo>
                  <a:cubicBezTo>
                    <a:pt x="197" y="275"/>
                    <a:pt x="197" y="275"/>
                    <a:pt x="197" y="275"/>
                  </a:cubicBezTo>
                  <a:cubicBezTo>
                    <a:pt x="198" y="276"/>
                    <a:pt x="198" y="276"/>
                    <a:pt x="198" y="276"/>
                  </a:cubicBezTo>
                  <a:cubicBezTo>
                    <a:pt x="198" y="277"/>
                    <a:pt x="198" y="277"/>
                    <a:pt x="198" y="277"/>
                  </a:cubicBezTo>
                  <a:cubicBezTo>
                    <a:pt x="197" y="276"/>
                    <a:pt x="197" y="276"/>
                    <a:pt x="197" y="276"/>
                  </a:cubicBezTo>
                  <a:cubicBezTo>
                    <a:pt x="195" y="275"/>
                    <a:pt x="195" y="275"/>
                    <a:pt x="195" y="275"/>
                  </a:cubicBezTo>
                  <a:cubicBezTo>
                    <a:pt x="194" y="275"/>
                    <a:pt x="194" y="275"/>
                    <a:pt x="194" y="275"/>
                  </a:cubicBezTo>
                  <a:cubicBezTo>
                    <a:pt x="194" y="275"/>
                    <a:pt x="194" y="275"/>
                    <a:pt x="194" y="275"/>
                  </a:cubicBezTo>
                  <a:cubicBezTo>
                    <a:pt x="193" y="275"/>
                    <a:pt x="193" y="275"/>
                    <a:pt x="193" y="275"/>
                  </a:cubicBezTo>
                  <a:cubicBezTo>
                    <a:pt x="194" y="274"/>
                    <a:pt x="194" y="274"/>
                    <a:pt x="194" y="274"/>
                  </a:cubicBezTo>
                  <a:cubicBezTo>
                    <a:pt x="193" y="274"/>
                    <a:pt x="193" y="274"/>
                    <a:pt x="193" y="274"/>
                  </a:cubicBezTo>
                  <a:cubicBezTo>
                    <a:pt x="193" y="274"/>
                    <a:pt x="193" y="274"/>
                    <a:pt x="193" y="274"/>
                  </a:cubicBezTo>
                  <a:cubicBezTo>
                    <a:pt x="192" y="274"/>
                    <a:pt x="192" y="274"/>
                    <a:pt x="192" y="274"/>
                  </a:cubicBezTo>
                  <a:cubicBezTo>
                    <a:pt x="192" y="275"/>
                    <a:pt x="192" y="275"/>
                    <a:pt x="192" y="275"/>
                  </a:cubicBezTo>
                  <a:cubicBezTo>
                    <a:pt x="192" y="276"/>
                    <a:pt x="192" y="276"/>
                    <a:pt x="192" y="276"/>
                  </a:cubicBezTo>
                  <a:cubicBezTo>
                    <a:pt x="191" y="277"/>
                    <a:pt x="191" y="277"/>
                    <a:pt x="191" y="277"/>
                  </a:cubicBezTo>
                  <a:cubicBezTo>
                    <a:pt x="191" y="278"/>
                    <a:pt x="191" y="278"/>
                    <a:pt x="191" y="278"/>
                  </a:cubicBezTo>
                  <a:cubicBezTo>
                    <a:pt x="190" y="278"/>
                    <a:pt x="190" y="278"/>
                    <a:pt x="190" y="278"/>
                  </a:cubicBezTo>
                  <a:cubicBezTo>
                    <a:pt x="190" y="280"/>
                    <a:pt x="190" y="280"/>
                    <a:pt x="190" y="280"/>
                  </a:cubicBezTo>
                  <a:cubicBezTo>
                    <a:pt x="190" y="280"/>
                    <a:pt x="190" y="280"/>
                    <a:pt x="190" y="280"/>
                  </a:cubicBezTo>
                  <a:cubicBezTo>
                    <a:pt x="189" y="280"/>
                    <a:pt x="189" y="280"/>
                    <a:pt x="189" y="280"/>
                  </a:cubicBezTo>
                  <a:cubicBezTo>
                    <a:pt x="189" y="279"/>
                    <a:pt x="189" y="279"/>
                    <a:pt x="189" y="279"/>
                  </a:cubicBezTo>
                  <a:cubicBezTo>
                    <a:pt x="189" y="278"/>
                    <a:pt x="189" y="278"/>
                    <a:pt x="189" y="278"/>
                  </a:cubicBezTo>
                  <a:cubicBezTo>
                    <a:pt x="189" y="278"/>
                    <a:pt x="189" y="278"/>
                    <a:pt x="189" y="278"/>
                  </a:cubicBezTo>
                  <a:cubicBezTo>
                    <a:pt x="188" y="278"/>
                    <a:pt x="188" y="278"/>
                    <a:pt x="188" y="278"/>
                  </a:cubicBezTo>
                  <a:cubicBezTo>
                    <a:pt x="187" y="278"/>
                    <a:pt x="187" y="278"/>
                    <a:pt x="187" y="278"/>
                  </a:cubicBezTo>
                  <a:cubicBezTo>
                    <a:pt x="187" y="278"/>
                    <a:pt x="187" y="278"/>
                    <a:pt x="187" y="278"/>
                  </a:cubicBezTo>
                  <a:cubicBezTo>
                    <a:pt x="186" y="277"/>
                    <a:pt x="186" y="277"/>
                    <a:pt x="186" y="277"/>
                  </a:cubicBezTo>
                  <a:cubicBezTo>
                    <a:pt x="186" y="277"/>
                    <a:pt x="186" y="277"/>
                    <a:pt x="186" y="277"/>
                  </a:cubicBezTo>
                  <a:cubicBezTo>
                    <a:pt x="185" y="276"/>
                    <a:pt x="185" y="276"/>
                    <a:pt x="185" y="276"/>
                  </a:cubicBezTo>
                  <a:cubicBezTo>
                    <a:pt x="186" y="276"/>
                    <a:pt x="186" y="276"/>
                    <a:pt x="186" y="276"/>
                  </a:cubicBezTo>
                  <a:cubicBezTo>
                    <a:pt x="186" y="275"/>
                    <a:pt x="186" y="275"/>
                    <a:pt x="186" y="275"/>
                  </a:cubicBezTo>
                  <a:cubicBezTo>
                    <a:pt x="187" y="275"/>
                    <a:pt x="187" y="275"/>
                    <a:pt x="187" y="275"/>
                  </a:cubicBezTo>
                  <a:cubicBezTo>
                    <a:pt x="188" y="273"/>
                    <a:pt x="188" y="273"/>
                    <a:pt x="188" y="273"/>
                  </a:cubicBezTo>
                  <a:cubicBezTo>
                    <a:pt x="189" y="273"/>
                    <a:pt x="189" y="273"/>
                    <a:pt x="189" y="273"/>
                  </a:cubicBezTo>
                  <a:cubicBezTo>
                    <a:pt x="189" y="272"/>
                    <a:pt x="189" y="272"/>
                    <a:pt x="189" y="272"/>
                  </a:cubicBezTo>
                  <a:cubicBezTo>
                    <a:pt x="189" y="272"/>
                    <a:pt x="189" y="272"/>
                    <a:pt x="189" y="272"/>
                  </a:cubicBezTo>
                  <a:cubicBezTo>
                    <a:pt x="189" y="272"/>
                    <a:pt x="189" y="272"/>
                    <a:pt x="189" y="272"/>
                  </a:cubicBezTo>
                  <a:cubicBezTo>
                    <a:pt x="188" y="272"/>
                    <a:pt x="188" y="272"/>
                    <a:pt x="188" y="272"/>
                  </a:cubicBezTo>
                  <a:cubicBezTo>
                    <a:pt x="187" y="272"/>
                    <a:pt x="187" y="272"/>
                    <a:pt x="187" y="272"/>
                  </a:cubicBezTo>
                  <a:cubicBezTo>
                    <a:pt x="187" y="272"/>
                    <a:pt x="187" y="272"/>
                    <a:pt x="187" y="272"/>
                  </a:cubicBezTo>
                  <a:cubicBezTo>
                    <a:pt x="186" y="273"/>
                    <a:pt x="186" y="273"/>
                    <a:pt x="186" y="273"/>
                  </a:cubicBezTo>
                  <a:cubicBezTo>
                    <a:pt x="186" y="272"/>
                    <a:pt x="186" y="272"/>
                    <a:pt x="186" y="272"/>
                  </a:cubicBezTo>
                  <a:cubicBezTo>
                    <a:pt x="186" y="272"/>
                    <a:pt x="186" y="272"/>
                    <a:pt x="186" y="272"/>
                  </a:cubicBezTo>
                  <a:cubicBezTo>
                    <a:pt x="186" y="271"/>
                    <a:pt x="186" y="271"/>
                    <a:pt x="186" y="271"/>
                  </a:cubicBezTo>
                  <a:cubicBezTo>
                    <a:pt x="186" y="271"/>
                    <a:pt x="186" y="271"/>
                    <a:pt x="186" y="271"/>
                  </a:cubicBezTo>
                  <a:cubicBezTo>
                    <a:pt x="187" y="271"/>
                    <a:pt x="187" y="271"/>
                    <a:pt x="187" y="271"/>
                  </a:cubicBezTo>
                  <a:cubicBezTo>
                    <a:pt x="187" y="270"/>
                    <a:pt x="187" y="270"/>
                    <a:pt x="187" y="270"/>
                  </a:cubicBezTo>
                  <a:cubicBezTo>
                    <a:pt x="188" y="270"/>
                    <a:pt x="188" y="270"/>
                    <a:pt x="188" y="270"/>
                  </a:cubicBezTo>
                  <a:cubicBezTo>
                    <a:pt x="188" y="270"/>
                    <a:pt x="188" y="270"/>
                    <a:pt x="188" y="270"/>
                  </a:cubicBezTo>
                  <a:cubicBezTo>
                    <a:pt x="187" y="269"/>
                    <a:pt x="187" y="269"/>
                    <a:pt x="187" y="269"/>
                  </a:cubicBezTo>
                  <a:cubicBezTo>
                    <a:pt x="186" y="269"/>
                    <a:pt x="186" y="269"/>
                    <a:pt x="186" y="269"/>
                  </a:cubicBezTo>
                  <a:cubicBezTo>
                    <a:pt x="186" y="269"/>
                    <a:pt x="186" y="269"/>
                    <a:pt x="186" y="269"/>
                  </a:cubicBezTo>
                  <a:cubicBezTo>
                    <a:pt x="184" y="269"/>
                    <a:pt x="184" y="269"/>
                    <a:pt x="184" y="269"/>
                  </a:cubicBezTo>
                  <a:cubicBezTo>
                    <a:pt x="184" y="269"/>
                    <a:pt x="184" y="269"/>
                    <a:pt x="184" y="269"/>
                  </a:cubicBezTo>
                  <a:cubicBezTo>
                    <a:pt x="183" y="268"/>
                    <a:pt x="183" y="268"/>
                    <a:pt x="183" y="268"/>
                  </a:cubicBezTo>
                  <a:cubicBezTo>
                    <a:pt x="183" y="268"/>
                    <a:pt x="183" y="268"/>
                    <a:pt x="183" y="268"/>
                  </a:cubicBezTo>
                  <a:cubicBezTo>
                    <a:pt x="182" y="268"/>
                    <a:pt x="182" y="268"/>
                    <a:pt x="182" y="268"/>
                  </a:cubicBezTo>
                  <a:cubicBezTo>
                    <a:pt x="182" y="269"/>
                    <a:pt x="182" y="269"/>
                    <a:pt x="182" y="269"/>
                  </a:cubicBezTo>
                  <a:cubicBezTo>
                    <a:pt x="182" y="269"/>
                    <a:pt x="182" y="269"/>
                    <a:pt x="182" y="269"/>
                  </a:cubicBezTo>
                  <a:cubicBezTo>
                    <a:pt x="183" y="270"/>
                    <a:pt x="183" y="270"/>
                    <a:pt x="183" y="270"/>
                  </a:cubicBezTo>
                  <a:cubicBezTo>
                    <a:pt x="183" y="271"/>
                    <a:pt x="183" y="271"/>
                    <a:pt x="183" y="271"/>
                  </a:cubicBezTo>
                  <a:cubicBezTo>
                    <a:pt x="182" y="270"/>
                    <a:pt x="182" y="270"/>
                    <a:pt x="182" y="270"/>
                  </a:cubicBezTo>
                  <a:cubicBezTo>
                    <a:pt x="181" y="269"/>
                    <a:pt x="181" y="269"/>
                    <a:pt x="181" y="269"/>
                  </a:cubicBezTo>
                  <a:cubicBezTo>
                    <a:pt x="181" y="270"/>
                    <a:pt x="181" y="270"/>
                    <a:pt x="181" y="270"/>
                  </a:cubicBezTo>
                  <a:cubicBezTo>
                    <a:pt x="180" y="271"/>
                    <a:pt x="180" y="271"/>
                    <a:pt x="180" y="271"/>
                  </a:cubicBezTo>
                  <a:cubicBezTo>
                    <a:pt x="181" y="271"/>
                    <a:pt x="181" y="271"/>
                    <a:pt x="181" y="271"/>
                  </a:cubicBezTo>
                  <a:cubicBezTo>
                    <a:pt x="181" y="272"/>
                    <a:pt x="181" y="272"/>
                    <a:pt x="181" y="272"/>
                  </a:cubicBezTo>
                  <a:cubicBezTo>
                    <a:pt x="181" y="273"/>
                    <a:pt x="181" y="273"/>
                    <a:pt x="181" y="273"/>
                  </a:cubicBezTo>
                  <a:cubicBezTo>
                    <a:pt x="180" y="273"/>
                    <a:pt x="180" y="273"/>
                    <a:pt x="180" y="273"/>
                  </a:cubicBezTo>
                  <a:cubicBezTo>
                    <a:pt x="180" y="274"/>
                    <a:pt x="180" y="274"/>
                    <a:pt x="180" y="274"/>
                  </a:cubicBezTo>
                  <a:cubicBezTo>
                    <a:pt x="180" y="275"/>
                    <a:pt x="180" y="275"/>
                    <a:pt x="180" y="275"/>
                  </a:cubicBezTo>
                  <a:cubicBezTo>
                    <a:pt x="181" y="275"/>
                    <a:pt x="181" y="275"/>
                    <a:pt x="181" y="275"/>
                  </a:cubicBezTo>
                  <a:cubicBezTo>
                    <a:pt x="181" y="276"/>
                    <a:pt x="181" y="276"/>
                    <a:pt x="181" y="276"/>
                  </a:cubicBezTo>
                  <a:cubicBezTo>
                    <a:pt x="182" y="277"/>
                    <a:pt x="182" y="277"/>
                    <a:pt x="182" y="277"/>
                  </a:cubicBezTo>
                  <a:cubicBezTo>
                    <a:pt x="182" y="278"/>
                    <a:pt x="182" y="278"/>
                    <a:pt x="182" y="278"/>
                  </a:cubicBezTo>
                  <a:cubicBezTo>
                    <a:pt x="181" y="278"/>
                    <a:pt x="181" y="278"/>
                    <a:pt x="181" y="278"/>
                  </a:cubicBezTo>
                  <a:cubicBezTo>
                    <a:pt x="184" y="280"/>
                    <a:pt x="184" y="280"/>
                    <a:pt x="184" y="280"/>
                  </a:cubicBezTo>
                  <a:cubicBezTo>
                    <a:pt x="184" y="280"/>
                    <a:pt x="184" y="280"/>
                    <a:pt x="184" y="280"/>
                  </a:cubicBezTo>
                  <a:cubicBezTo>
                    <a:pt x="185" y="281"/>
                    <a:pt x="185" y="281"/>
                    <a:pt x="185" y="281"/>
                  </a:cubicBezTo>
                  <a:cubicBezTo>
                    <a:pt x="186" y="281"/>
                    <a:pt x="186" y="281"/>
                    <a:pt x="186" y="281"/>
                  </a:cubicBezTo>
                  <a:cubicBezTo>
                    <a:pt x="187" y="280"/>
                    <a:pt x="187" y="280"/>
                    <a:pt x="187" y="280"/>
                  </a:cubicBezTo>
                  <a:cubicBezTo>
                    <a:pt x="188" y="281"/>
                    <a:pt x="188" y="281"/>
                    <a:pt x="188" y="281"/>
                  </a:cubicBezTo>
                  <a:cubicBezTo>
                    <a:pt x="188" y="281"/>
                    <a:pt x="188" y="281"/>
                    <a:pt x="188" y="281"/>
                  </a:cubicBezTo>
                  <a:cubicBezTo>
                    <a:pt x="189" y="281"/>
                    <a:pt x="189" y="281"/>
                    <a:pt x="189" y="281"/>
                  </a:cubicBezTo>
                  <a:cubicBezTo>
                    <a:pt x="190" y="281"/>
                    <a:pt x="190" y="281"/>
                    <a:pt x="190" y="281"/>
                  </a:cubicBezTo>
                  <a:cubicBezTo>
                    <a:pt x="190" y="281"/>
                    <a:pt x="190" y="281"/>
                    <a:pt x="190" y="281"/>
                  </a:cubicBezTo>
                  <a:cubicBezTo>
                    <a:pt x="190" y="282"/>
                    <a:pt x="190" y="282"/>
                    <a:pt x="190" y="282"/>
                  </a:cubicBezTo>
                  <a:cubicBezTo>
                    <a:pt x="191" y="282"/>
                    <a:pt x="191" y="282"/>
                    <a:pt x="191" y="282"/>
                  </a:cubicBezTo>
                  <a:cubicBezTo>
                    <a:pt x="191" y="281"/>
                    <a:pt x="191" y="281"/>
                    <a:pt x="191" y="281"/>
                  </a:cubicBezTo>
                  <a:cubicBezTo>
                    <a:pt x="193" y="282"/>
                    <a:pt x="193" y="282"/>
                    <a:pt x="193" y="282"/>
                  </a:cubicBezTo>
                  <a:cubicBezTo>
                    <a:pt x="193" y="282"/>
                    <a:pt x="193" y="282"/>
                    <a:pt x="193" y="282"/>
                  </a:cubicBezTo>
                  <a:cubicBezTo>
                    <a:pt x="193" y="282"/>
                    <a:pt x="193" y="282"/>
                    <a:pt x="193" y="282"/>
                  </a:cubicBezTo>
                  <a:cubicBezTo>
                    <a:pt x="193" y="282"/>
                    <a:pt x="193" y="282"/>
                    <a:pt x="193" y="282"/>
                  </a:cubicBezTo>
                  <a:cubicBezTo>
                    <a:pt x="192" y="283"/>
                    <a:pt x="192" y="283"/>
                    <a:pt x="192" y="283"/>
                  </a:cubicBezTo>
                  <a:cubicBezTo>
                    <a:pt x="191" y="282"/>
                    <a:pt x="191" y="282"/>
                    <a:pt x="191" y="282"/>
                  </a:cubicBezTo>
                  <a:cubicBezTo>
                    <a:pt x="191" y="283"/>
                    <a:pt x="191" y="283"/>
                    <a:pt x="191" y="283"/>
                  </a:cubicBezTo>
                  <a:cubicBezTo>
                    <a:pt x="190" y="284"/>
                    <a:pt x="190" y="284"/>
                    <a:pt x="190" y="284"/>
                  </a:cubicBezTo>
                  <a:cubicBezTo>
                    <a:pt x="191" y="286"/>
                    <a:pt x="191" y="286"/>
                    <a:pt x="191" y="286"/>
                  </a:cubicBezTo>
                  <a:cubicBezTo>
                    <a:pt x="192" y="286"/>
                    <a:pt x="192" y="286"/>
                    <a:pt x="192" y="286"/>
                  </a:cubicBezTo>
                  <a:cubicBezTo>
                    <a:pt x="192" y="287"/>
                    <a:pt x="192" y="287"/>
                    <a:pt x="192" y="287"/>
                  </a:cubicBezTo>
                  <a:cubicBezTo>
                    <a:pt x="192" y="288"/>
                    <a:pt x="192" y="288"/>
                    <a:pt x="192" y="288"/>
                  </a:cubicBezTo>
                  <a:cubicBezTo>
                    <a:pt x="192" y="289"/>
                    <a:pt x="192" y="289"/>
                    <a:pt x="192" y="289"/>
                  </a:cubicBezTo>
                  <a:cubicBezTo>
                    <a:pt x="192" y="291"/>
                    <a:pt x="192" y="291"/>
                    <a:pt x="192" y="291"/>
                  </a:cubicBezTo>
                  <a:cubicBezTo>
                    <a:pt x="193" y="292"/>
                    <a:pt x="193" y="292"/>
                    <a:pt x="193" y="292"/>
                  </a:cubicBezTo>
                  <a:cubicBezTo>
                    <a:pt x="192" y="292"/>
                    <a:pt x="192" y="292"/>
                    <a:pt x="192" y="292"/>
                  </a:cubicBezTo>
                  <a:cubicBezTo>
                    <a:pt x="193" y="293"/>
                    <a:pt x="193" y="293"/>
                    <a:pt x="193" y="293"/>
                  </a:cubicBezTo>
                  <a:cubicBezTo>
                    <a:pt x="194" y="294"/>
                    <a:pt x="194" y="294"/>
                    <a:pt x="194" y="294"/>
                  </a:cubicBezTo>
                  <a:cubicBezTo>
                    <a:pt x="195" y="293"/>
                    <a:pt x="195" y="293"/>
                    <a:pt x="195" y="293"/>
                  </a:cubicBezTo>
                  <a:cubicBezTo>
                    <a:pt x="195" y="292"/>
                    <a:pt x="195" y="292"/>
                    <a:pt x="195" y="292"/>
                  </a:cubicBezTo>
                  <a:cubicBezTo>
                    <a:pt x="195" y="291"/>
                    <a:pt x="195" y="291"/>
                    <a:pt x="195" y="291"/>
                  </a:cubicBezTo>
                  <a:cubicBezTo>
                    <a:pt x="196" y="291"/>
                    <a:pt x="196" y="291"/>
                    <a:pt x="196" y="291"/>
                  </a:cubicBezTo>
                  <a:cubicBezTo>
                    <a:pt x="196" y="292"/>
                    <a:pt x="196" y="292"/>
                    <a:pt x="196" y="292"/>
                  </a:cubicBezTo>
                  <a:cubicBezTo>
                    <a:pt x="195" y="293"/>
                    <a:pt x="195" y="293"/>
                    <a:pt x="195" y="293"/>
                  </a:cubicBezTo>
                  <a:cubicBezTo>
                    <a:pt x="195" y="293"/>
                    <a:pt x="195" y="293"/>
                    <a:pt x="195" y="293"/>
                  </a:cubicBezTo>
                  <a:cubicBezTo>
                    <a:pt x="196" y="293"/>
                    <a:pt x="196" y="293"/>
                    <a:pt x="196" y="293"/>
                  </a:cubicBezTo>
                  <a:cubicBezTo>
                    <a:pt x="196" y="293"/>
                    <a:pt x="196" y="293"/>
                    <a:pt x="196" y="293"/>
                  </a:cubicBezTo>
                  <a:cubicBezTo>
                    <a:pt x="197" y="294"/>
                    <a:pt x="197" y="294"/>
                    <a:pt x="197" y="294"/>
                  </a:cubicBezTo>
                  <a:cubicBezTo>
                    <a:pt x="196" y="296"/>
                    <a:pt x="196" y="296"/>
                    <a:pt x="196" y="296"/>
                  </a:cubicBezTo>
                  <a:cubicBezTo>
                    <a:pt x="195" y="297"/>
                    <a:pt x="195" y="297"/>
                    <a:pt x="195" y="297"/>
                  </a:cubicBezTo>
                  <a:cubicBezTo>
                    <a:pt x="196" y="298"/>
                    <a:pt x="196" y="298"/>
                    <a:pt x="196" y="298"/>
                  </a:cubicBezTo>
                  <a:cubicBezTo>
                    <a:pt x="197" y="297"/>
                    <a:pt x="197" y="297"/>
                    <a:pt x="197" y="297"/>
                  </a:cubicBezTo>
                  <a:cubicBezTo>
                    <a:pt x="197" y="296"/>
                    <a:pt x="197" y="296"/>
                    <a:pt x="197" y="296"/>
                  </a:cubicBezTo>
                  <a:cubicBezTo>
                    <a:pt x="197" y="296"/>
                    <a:pt x="197" y="296"/>
                    <a:pt x="197" y="296"/>
                  </a:cubicBezTo>
                  <a:cubicBezTo>
                    <a:pt x="198" y="296"/>
                    <a:pt x="198" y="296"/>
                    <a:pt x="198" y="296"/>
                  </a:cubicBezTo>
                  <a:cubicBezTo>
                    <a:pt x="198" y="296"/>
                    <a:pt x="198" y="296"/>
                    <a:pt x="198" y="296"/>
                  </a:cubicBezTo>
                  <a:cubicBezTo>
                    <a:pt x="199" y="296"/>
                    <a:pt x="199" y="296"/>
                    <a:pt x="199" y="296"/>
                  </a:cubicBezTo>
                  <a:cubicBezTo>
                    <a:pt x="198" y="297"/>
                    <a:pt x="198" y="297"/>
                    <a:pt x="198" y="297"/>
                  </a:cubicBezTo>
                  <a:cubicBezTo>
                    <a:pt x="197" y="299"/>
                    <a:pt x="197" y="299"/>
                    <a:pt x="197" y="299"/>
                  </a:cubicBezTo>
                  <a:cubicBezTo>
                    <a:pt x="196" y="300"/>
                    <a:pt x="196" y="300"/>
                    <a:pt x="196" y="300"/>
                  </a:cubicBezTo>
                  <a:cubicBezTo>
                    <a:pt x="197" y="301"/>
                    <a:pt x="197" y="301"/>
                    <a:pt x="197" y="301"/>
                  </a:cubicBezTo>
                  <a:cubicBezTo>
                    <a:pt x="198" y="300"/>
                    <a:pt x="198" y="300"/>
                    <a:pt x="198" y="300"/>
                  </a:cubicBezTo>
                  <a:cubicBezTo>
                    <a:pt x="199" y="299"/>
                    <a:pt x="199" y="299"/>
                    <a:pt x="199" y="299"/>
                  </a:cubicBezTo>
                  <a:cubicBezTo>
                    <a:pt x="198" y="300"/>
                    <a:pt x="198" y="300"/>
                    <a:pt x="198" y="300"/>
                  </a:cubicBezTo>
                  <a:cubicBezTo>
                    <a:pt x="198" y="300"/>
                    <a:pt x="198" y="300"/>
                    <a:pt x="198" y="300"/>
                  </a:cubicBezTo>
                  <a:cubicBezTo>
                    <a:pt x="197" y="301"/>
                    <a:pt x="197" y="301"/>
                    <a:pt x="197" y="301"/>
                  </a:cubicBezTo>
                  <a:cubicBezTo>
                    <a:pt x="196" y="302"/>
                    <a:pt x="196" y="302"/>
                    <a:pt x="196" y="302"/>
                  </a:cubicBezTo>
                  <a:cubicBezTo>
                    <a:pt x="195" y="305"/>
                    <a:pt x="195" y="305"/>
                    <a:pt x="195" y="305"/>
                  </a:cubicBezTo>
                  <a:cubicBezTo>
                    <a:pt x="195" y="307"/>
                    <a:pt x="195" y="307"/>
                    <a:pt x="195" y="307"/>
                  </a:cubicBezTo>
                  <a:cubicBezTo>
                    <a:pt x="195" y="309"/>
                    <a:pt x="195" y="309"/>
                    <a:pt x="195" y="309"/>
                  </a:cubicBezTo>
                  <a:cubicBezTo>
                    <a:pt x="195" y="309"/>
                    <a:pt x="195" y="309"/>
                    <a:pt x="195" y="309"/>
                  </a:cubicBezTo>
                  <a:cubicBezTo>
                    <a:pt x="195" y="309"/>
                    <a:pt x="195" y="309"/>
                    <a:pt x="195" y="309"/>
                  </a:cubicBezTo>
                  <a:cubicBezTo>
                    <a:pt x="196" y="309"/>
                    <a:pt x="196" y="309"/>
                    <a:pt x="196" y="309"/>
                  </a:cubicBezTo>
                  <a:cubicBezTo>
                    <a:pt x="197" y="308"/>
                    <a:pt x="197" y="308"/>
                    <a:pt x="197" y="308"/>
                  </a:cubicBezTo>
                  <a:cubicBezTo>
                    <a:pt x="197" y="307"/>
                    <a:pt x="197" y="307"/>
                    <a:pt x="197" y="307"/>
                  </a:cubicBezTo>
                  <a:cubicBezTo>
                    <a:pt x="198" y="306"/>
                    <a:pt x="198" y="306"/>
                    <a:pt x="198" y="306"/>
                  </a:cubicBezTo>
                  <a:cubicBezTo>
                    <a:pt x="199" y="306"/>
                    <a:pt x="199" y="306"/>
                    <a:pt x="199" y="306"/>
                  </a:cubicBezTo>
                  <a:cubicBezTo>
                    <a:pt x="200" y="308"/>
                    <a:pt x="200" y="308"/>
                    <a:pt x="200" y="308"/>
                  </a:cubicBezTo>
                  <a:cubicBezTo>
                    <a:pt x="200" y="309"/>
                    <a:pt x="200" y="309"/>
                    <a:pt x="200" y="309"/>
                  </a:cubicBezTo>
                  <a:cubicBezTo>
                    <a:pt x="199" y="310"/>
                    <a:pt x="199" y="310"/>
                    <a:pt x="199" y="310"/>
                  </a:cubicBezTo>
                  <a:cubicBezTo>
                    <a:pt x="200" y="310"/>
                    <a:pt x="200" y="310"/>
                    <a:pt x="200" y="310"/>
                  </a:cubicBezTo>
                  <a:cubicBezTo>
                    <a:pt x="200" y="311"/>
                    <a:pt x="200" y="311"/>
                    <a:pt x="200" y="311"/>
                  </a:cubicBezTo>
                  <a:cubicBezTo>
                    <a:pt x="200" y="310"/>
                    <a:pt x="200" y="310"/>
                    <a:pt x="200" y="310"/>
                  </a:cubicBezTo>
                  <a:cubicBezTo>
                    <a:pt x="201" y="310"/>
                    <a:pt x="201" y="310"/>
                    <a:pt x="201" y="310"/>
                  </a:cubicBezTo>
                  <a:cubicBezTo>
                    <a:pt x="201" y="309"/>
                    <a:pt x="201" y="309"/>
                    <a:pt x="201" y="309"/>
                  </a:cubicBezTo>
                  <a:cubicBezTo>
                    <a:pt x="201" y="309"/>
                    <a:pt x="201" y="309"/>
                    <a:pt x="201" y="309"/>
                  </a:cubicBezTo>
                  <a:cubicBezTo>
                    <a:pt x="200" y="307"/>
                    <a:pt x="200" y="307"/>
                    <a:pt x="200" y="307"/>
                  </a:cubicBezTo>
                  <a:cubicBezTo>
                    <a:pt x="199" y="306"/>
                    <a:pt x="199" y="306"/>
                    <a:pt x="199" y="306"/>
                  </a:cubicBezTo>
                  <a:cubicBezTo>
                    <a:pt x="199" y="306"/>
                    <a:pt x="199" y="306"/>
                    <a:pt x="199" y="306"/>
                  </a:cubicBezTo>
                  <a:cubicBezTo>
                    <a:pt x="199" y="305"/>
                    <a:pt x="199" y="305"/>
                    <a:pt x="199" y="305"/>
                  </a:cubicBezTo>
                  <a:cubicBezTo>
                    <a:pt x="199" y="304"/>
                    <a:pt x="199" y="304"/>
                    <a:pt x="199" y="304"/>
                  </a:cubicBezTo>
                  <a:cubicBezTo>
                    <a:pt x="200" y="303"/>
                    <a:pt x="200" y="303"/>
                    <a:pt x="200" y="303"/>
                  </a:cubicBezTo>
                  <a:cubicBezTo>
                    <a:pt x="200" y="301"/>
                    <a:pt x="200" y="301"/>
                    <a:pt x="200" y="301"/>
                  </a:cubicBezTo>
                  <a:cubicBezTo>
                    <a:pt x="200" y="300"/>
                    <a:pt x="200" y="300"/>
                    <a:pt x="200" y="300"/>
                  </a:cubicBezTo>
                  <a:cubicBezTo>
                    <a:pt x="200" y="299"/>
                    <a:pt x="200" y="299"/>
                    <a:pt x="200" y="299"/>
                  </a:cubicBezTo>
                  <a:cubicBezTo>
                    <a:pt x="200" y="298"/>
                    <a:pt x="200" y="298"/>
                    <a:pt x="200" y="298"/>
                  </a:cubicBezTo>
                  <a:cubicBezTo>
                    <a:pt x="200" y="297"/>
                    <a:pt x="200" y="297"/>
                    <a:pt x="200" y="297"/>
                  </a:cubicBezTo>
                  <a:cubicBezTo>
                    <a:pt x="199" y="297"/>
                    <a:pt x="199" y="297"/>
                    <a:pt x="199" y="297"/>
                  </a:cubicBezTo>
                  <a:cubicBezTo>
                    <a:pt x="199" y="296"/>
                    <a:pt x="199" y="296"/>
                    <a:pt x="199" y="296"/>
                  </a:cubicBezTo>
                  <a:cubicBezTo>
                    <a:pt x="200" y="295"/>
                    <a:pt x="200" y="295"/>
                    <a:pt x="200" y="295"/>
                  </a:cubicBezTo>
                  <a:cubicBezTo>
                    <a:pt x="200" y="295"/>
                    <a:pt x="200" y="295"/>
                    <a:pt x="200" y="295"/>
                  </a:cubicBezTo>
                  <a:cubicBezTo>
                    <a:pt x="199" y="294"/>
                    <a:pt x="199" y="294"/>
                    <a:pt x="199" y="294"/>
                  </a:cubicBezTo>
                  <a:cubicBezTo>
                    <a:pt x="199" y="293"/>
                    <a:pt x="199" y="293"/>
                    <a:pt x="199" y="293"/>
                  </a:cubicBezTo>
                  <a:cubicBezTo>
                    <a:pt x="199" y="292"/>
                    <a:pt x="199" y="292"/>
                    <a:pt x="199" y="292"/>
                  </a:cubicBezTo>
                  <a:cubicBezTo>
                    <a:pt x="199" y="291"/>
                    <a:pt x="199" y="291"/>
                    <a:pt x="199" y="291"/>
                  </a:cubicBezTo>
                  <a:cubicBezTo>
                    <a:pt x="198" y="290"/>
                    <a:pt x="198" y="290"/>
                    <a:pt x="198" y="290"/>
                  </a:cubicBezTo>
                  <a:cubicBezTo>
                    <a:pt x="198" y="290"/>
                    <a:pt x="198" y="290"/>
                    <a:pt x="198" y="290"/>
                  </a:cubicBezTo>
                  <a:cubicBezTo>
                    <a:pt x="199" y="289"/>
                    <a:pt x="199" y="289"/>
                    <a:pt x="199" y="289"/>
                  </a:cubicBezTo>
                  <a:cubicBezTo>
                    <a:pt x="199" y="289"/>
                    <a:pt x="199" y="289"/>
                    <a:pt x="199" y="289"/>
                  </a:cubicBezTo>
                  <a:cubicBezTo>
                    <a:pt x="199" y="288"/>
                    <a:pt x="199" y="288"/>
                    <a:pt x="199" y="288"/>
                  </a:cubicBezTo>
                  <a:cubicBezTo>
                    <a:pt x="199" y="287"/>
                    <a:pt x="199" y="287"/>
                    <a:pt x="199" y="287"/>
                  </a:cubicBezTo>
                  <a:cubicBezTo>
                    <a:pt x="198" y="285"/>
                    <a:pt x="198" y="285"/>
                    <a:pt x="198" y="285"/>
                  </a:cubicBezTo>
                  <a:cubicBezTo>
                    <a:pt x="198" y="284"/>
                    <a:pt x="198" y="284"/>
                    <a:pt x="198" y="284"/>
                  </a:cubicBezTo>
                  <a:cubicBezTo>
                    <a:pt x="199" y="283"/>
                    <a:pt x="199" y="283"/>
                    <a:pt x="199" y="283"/>
                  </a:cubicBezTo>
                  <a:cubicBezTo>
                    <a:pt x="199" y="283"/>
                    <a:pt x="199" y="283"/>
                    <a:pt x="199" y="283"/>
                  </a:cubicBezTo>
                  <a:cubicBezTo>
                    <a:pt x="199" y="283"/>
                    <a:pt x="199" y="283"/>
                    <a:pt x="199" y="283"/>
                  </a:cubicBezTo>
                  <a:cubicBezTo>
                    <a:pt x="199" y="282"/>
                    <a:pt x="199" y="282"/>
                    <a:pt x="199" y="282"/>
                  </a:cubicBezTo>
                  <a:cubicBezTo>
                    <a:pt x="199" y="281"/>
                    <a:pt x="199" y="281"/>
                    <a:pt x="199" y="281"/>
                  </a:cubicBezTo>
                  <a:cubicBezTo>
                    <a:pt x="199" y="280"/>
                    <a:pt x="199" y="280"/>
                    <a:pt x="199" y="280"/>
                  </a:cubicBezTo>
                  <a:cubicBezTo>
                    <a:pt x="198" y="279"/>
                    <a:pt x="198" y="279"/>
                    <a:pt x="198" y="279"/>
                  </a:cubicBezTo>
                  <a:cubicBezTo>
                    <a:pt x="199" y="278"/>
                    <a:pt x="199" y="278"/>
                    <a:pt x="199" y="278"/>
                  </a:cubicBezTo>
                  <a:cubicBezTo>
                    <a:pt x="199" y="278"/>
                    <a:pt x="199" y="278"/>
                    <a:pt x="199" y="278"/>
                  </a:cubicBezTo>
                  <a:cubicBezTo>
                    <a:pt x="199" y="277"/>
                    <a:pt x="199" y="277"/>
                    <a:pt x="199" y="277"/>
                  </a:cubicBezTo>
                  <a:cubicBezTo>
                    <a:pt x="198" y="276"/>
                    <a:pt x="198" y="276"/>
                    <a:pt x="198" y="276"/>
                  </a:cubicBezTo>
                  <a:cubicBezTo>
                    <a:pt x="198" y="276"/>
                    <a:pt x="198" y="276"/>
                    <a:pt x="198" y="276"/>
                  </a:cubicBezTo>
                  <a:cubicBezTo>
                    <a:pt x="198" y="275"/>
                    <a:pt x="198" y="275"/>
                    <a:pt x="198" y="275"/>
                  </a:cubicBezTo>
                  <a:cubicBezTo>
                    <a:pt x="199" y="274"/>
                    <a:pt x="199" y="274"/>
                    <a:pt x="199" y="274"/>
                  </a:cubicBezTo>
                  <a:cubicBezTo>
                    <a:pt x="200" y="273"/>
                    <a:pt x="200" y="273"/>
                    <a:pt x="200" y="273"/>
                  </a:cubicBezTo>
                  <a:cubicBezTo>
                    <a:pt x="201" y="271"/>
                    <a:pt x="201" y="271"/>
                    <a:pt x="201" y="271"/>
                  </a:cubicBezTo>
                  <a:cubicBezTo>
                    <a:pt x="202" y="271"/>
                    <a:pt x="202" y="271"/>
                    <a:pt x="202" y="271"/>
                  </a:cubicBezTo>
                  <a:cubicBezTo>
                    <a:pt x="202" y="270"/>
                    <a:pt x="202" y="270"/>
                    <a:pt x="202" y="270"/>
                  </a:cubicBezTo>
                  <a:cubicBezTo>
                    <a:pt x="202" y="269"/>
                    <a:pt x="202" y="269"/>
                    <a:pt x="202" y="269"/>
                  </a:cubicBezTo>
                  <a:cubicBezTo>
                    <a:pt x="202" y="269"/>
                    <a:pt x="202" y="269"/>
                    <a:pt x="202" y="269"/>
                  </a:cubicBezTo>
                  <a:cubicBezTo>
                    <a:pt x="203" y="268"/>
                    <a:pt x="203" y="268"/>
                    <a:pt x="203" y="268"/>
                  </a:cubicBezTo>
                  <a:cubicBezTo>
                    <a:pt x="203" y="267"/>
                    <a:pt x="203" y="267"/>
                    <a:pt x="203" y="267"/>
                  </a:cubicBezTo>
                  <a:cubicBezTo>
                    <a:pt x="204" y="266"/>
                    <a:pt x="204" y="266"/>
                    <a:pt x="204" y="266"/>
                  </a:cubicBezTo>
                  <a:cubicBezTo>
                    <a:pt x="205" y="266"/>
                    <a:pt x="205" y="266"/>
                    <a:pt x="205" y="266"/>
                  </a:cubicBezTo>
                  <a:cubicBezTo>
                    <a:pt x="205" y="266"/>
                    <a:pt x="205" y="266"/>
                    <a:pt x="205" y="266"/>
                  </a:cubicBezTo>
                  <a:cubicBezTo>
                    <a:pt x="206" y="265"/>
                    <a:pt x="206" y="265"/>
                    <a:pt x="206" y="265"/>
                  </a:cubicBezTo>
                  <a:cubicBezTo>
                    <a:pt x="207" y="265"/>
                    <a:pt x="207" y="265"/>
                    <a:pt x="207" y="265"/>
                  </a:cubicBezTo>
                  <a:cubicBezTo>
                    <a:pt x="208" y="265"/>
                    <a:pt x="208" y="265"/>
                    <a:pt x="208" y="265"/>
                  </a:cubicBezTo>
                  <a:cubicBezTo>
                    <a:pt x="207" y="264"/>
                    <a:pt x="207" y="264"/>
                    <a:pt x="207" y="264"/>
                  </a:cubicBezTo>
                  <a:cubicBezTo>
                    <a:pt x="206" y="265"/>
                    <a:pt x="206" y="265"/>
                    <a:pt x="206" y="265"/>
                  </a:cubicBezTo>
                  <a:cubicBezTo>
                    <a:pt x="205" y="265"/>
                    <a:pt x="205" y="265"/>
                    <a:pt x="205" y="265"/>
                  </a:cubicBezTo>
                  <a:cubicBezTo>
                    <a:pt x="203" y="265"/>
                    <a:pt x="203" y="265"/>
                    <a:pt x="203" y="265"/>
                  </a:cubicBezTo>
                  <a:cubicBezTo>
                    <a:pt x="202" y="266"/>
                    <a:pt x="202" y="266"/>
                    <a:pt x="202" y="266"/>
                  </a:cubicBezTo>
                  <a:cubicBezTo>
                    <a:pt x="201" y="266"/>
                    <a:pt x="201" y="266"/>
                    <a:pt x="201" y="266"/>
                  </a:cubicBezTo>
                  <a:cubicBezTo>
                    <a:pt x="201" y="265"/>
                    <a:pt x="201" y="265"/>
                    <a:pt x="201" y="265"/>
                  </a:cubicBezTo>
                  <a:cubicBezTo>
                    <a:pt x="201" y="265"/>
                    <a:pt x="201" y="265"/>
                    <a:pt x="201" y="265"/>
                  </a:cubicBezTo>
                  <a:close/>
                  <a:moveTo>
                    <a:pt x="201" y="264"/>
                  </a:moveTo>
                  <a:cubicBezTo>
                    <a:pt x="201" y="264"/>
                    <a:pt x="201" y="264"/>
                    <a:pt x="201" y="264"/>
                  </a:cubicBezTo>
                  <a:cubicBezTo>
                    <a:pt x="200" y="264"/>
                    <a:pt x="200" y="264"/>
                    <a:pt x="200" y="264"/>
                  </a:cubicBezTo>
                  <a:cubicBezTo>
                    <a:pt x="199" y="264"/>
                    <a:pt x="199" y="264"/>
                    <a:pt x="199" y="264"/>
                  </a:cubicBezTo>
                  <a:cubicBezTo>
                    <a:pt x="199" y="263"/>
                    <a:pt x="199" y="263"/>
                    <a:pt x="199" y="263"/>
                  </a:cubicBezTo>
                  <a:cubicBezTo>
                    <a:pt x="200" y="263"/>
                    <a:pt x="200" y="263"/>
                    <a:pt x="200" y="263"/>
                  </a:cubicBezTo>
                  <a:cubicBezTo>
                    <a:pt x="202" y="263"/>
                    <a:pt x="202" y="263"/>
                    <a:pt x="202" y="263"/>
                  </a:cubicBezTo>
                  <a:cubicBezTo>
                    <a:pt x="203" y="262"/>
                    <a:pt x="203" y="262"/>
                    <a:pt x="203" y="262"/>
                  </a:cubicBezTo>
                  <a:cubicBezTo>
                    <a:pt x="204" y="262"/>
                    <a:pt x="204" y="262"/>
                    <a:pt x="204" y="262"/>
                  </a:cubicBezTo>
                  <a:cubicBezTo>
                    <a:pt x="204" y="262"/>
                    <a:pt x="204" y="262"/>
                    <a:pt x="204" y="262"/>
                  </a:cubicBezTo>
                  <a:cubicBezTo>
                    <a:pt x="204" y="261"/>
                    <a:pt x="204" y="261"/>
                    <a:pt x="204" y="261"/>
                  </a:cubicBezTo>
                  <a:cubicBezTo>
                    <a:pt x="205" y="261"/>
                    <a:pt x="205" y="261"/>
                    <a:pt x="205" y="261"/>
                  </a:cubicBezTo>
                  <a:cubicBezTo>
                    <a:pt x="205" y="262"/>
                    <a:pt x="205" y="262"/>
                    <a:pt x="205" y="262"/>
                  </a:cubicBezTo>
                  <a:cubicBezTo>
                    <a:pt x="206" y="262"/>
                    <a:pt x="206" y="262"/>
                    <a:pt x="206" y="262"/>
                  </a:cubicBezTo>
                  <a:cubicBezTo>
                    <a:pt x="207" y="262"/>
                    <a:pt x="207" y="262"/>
                    <a:pt x="207" y="262"/>
                  </a:cubicBezTo>
                  <a:cubicBezTo>
                    <a:pt x="206" y="263"/>
                    <a:pt x="206" y="263"/>
                    <a:pt x="206" y="263"/>
                  </a:cubicBezTo>
                  <a:cubicBezTo>
                    <a:pt x="205" y="263"/>
                    <a:pt x="205" y="263"/>
                    <a:pt x="205" y="263"/>
                  </a:cubicBezTo>
                  <a:cubicBezTo>
                    <a:pt x="205" y="263"/>
                    <a:pt x="205" y="263"/>
                    <a:pt x="205" y="263"/>
                  </a:cubicBezTo>
                  <a:cubicBezTo>
                    <a:pt x="204" y="263"/>
                    <a:pt x="204" y="263"/>
                    <a:pt x="204" y="263"/>
                  </a:cubicBezTo>
                  <a:cubicBezTo>
                    <a:pt x="203" y="263"/>
                    <a:pt x="203" y="263"/>
                    <a:pt x="203" y="263"/>
                  </a:cubicBezTo>
                  <a:cubicBezTo>
                    <a:pt x="203" y="264"/>
                    <a:pt x="203" y="264"/>
                    <a:pt x="203" y="264"/>
                  </a:cubicBezTo>
                  <a:cubicBezTo>
                    <a:pt x="202" y="264"/>
                    <a:pt x="202" y="264"/>
                    <a:pt x="202" y="264"/>
                  </a:cubicBezTo>
                  <a:cubicBezTo>
                    <a:pt x="202" y="264"/>
                    <a:pt x="202" y="264"/>
                    <a:pt x="202" y="264"/>
                  </a:cubicBezTo>
                  <a:cubicBezTo>
                    <a:pt x="201" y="264"/>
                    <a:pt x="201" y="264"/>
                    <a:pt x="201" y="264"/>
                  </a:cubicBezTo>
                  <a:cubicBezTo>
                    <a:pt x="201" y="264"/>
                    <a:pt x="201" y="264"/>
                    <a:pt x="201" y="264"/>
                  </a:cubicBezTo>
                  <a:close/>
                  <a:moveTo>
                    <a:pt x="212" y="253"/>
                  </a:moveTo>
                  <a:cubicBezTo>
                    <a:pt x="213" y="252"/>
                    <a:pt x="213" y="252"/>
                    <a:pt x="213" y="252"/>
                  </a:cubicBezTo>
                  <a:cubicBezTo>
                    <a:pt x="213" y="252"/>
                    <a:pt x="213" y="252"/>
                    <a:pt x="213" y="252"/>
                  </a:cubicBezTo>
                  <a:cubicBezTo>
                    <a:pt x="213" y="251"/>
                    <a:pt x="213" y="251"/>
                    <a:pt x="213" y="251"/>
                  </a:cubicBezTo>
                  <a:cubicBezTo>
                    <a:pt x="214" y="252"/>
                    <a:pt x="214" y="252"/>
                    <a:pt x="214" y="252"/>
                  </a:cubicBezTo>
                  <a:cubicBezTo>
                    <a:pt x="215" y="251"/>
                    <a:pt x="215" y="251"/>
                    <a:pt x="215" y="251"/>
                  </a:cubicBezTo>
                  <a:cubicBezTo>
                    <a:pt x="215" y="251"/>
                    <a:pt x="215" y="251"/>
                    <a:pt x="215" y="251"/>
                  </a:cubicBezTo>
                  <a:cubicBezTo>
                    <a:pt x="216" y="250"/>
                    <a:pt x="216" y="250"/>
                    <a:pt x="216" y="250"/>
                  </a:cubicBezTo>
                  <a:cubicBezTo>
                    <a:pt x="217" y="251"/>
                    <a:pt x="217" y="251"/>
                    <a:pt x="217" y="251"/>
                  </a:cubicBezTo>
                  <a:cubicBezTo>
                    <a:pt x="217" y="250"/>
                    <a:pt x="217" y="250"/>
                    <a:pt x="217" y="250"/>
                  </a:cubicBezTo>
                  <a:cubicBezTo>
                    <a:pt x="219" y="251"/>
                    <a:pt x="219" y="251"/>
                    <a:pt x="219" y="251"/>
                  </a:cubicBezTo>
                  <a:cubicBezTo>
                    <a:pt x="220" y="251"/>
                    <a:pt x="220" y="251"/>
                    <a:pt x="220" y="251"/>
                  </a:cubicBezTo>
                  <a:cubicBezTo>
                    <a:pt x="218" y="251"/>
                    <a:pt x="218" y="251"/>
                    <a:pt x="218" y="251"/>
                  </a:cubicBezTo>
                  <a:cubicBezTo>
                    <a:pt x="217" y="251"/>
                    <a:pt x="217" y="251"/>
                    <a:pt x="217" y="251"/>
                  </a:cubicBezTo>
                  <a:cubicBezTo>
                    <a:pt x="216" y="251"/>
                    <a:pt x="216" y="251"/>
                    <a:pt x="216" y="251"/>
                  </a:cubicBezTo>
                  <a:cubicBezTo>
                    <a:pt x="216" y="252"/>
                    <a:pt x="216" y="252"/>
                    <a:pt x="216" y="252"/>
                  </a:cubicBezTo>
                  <a:cubicBezTo>
                    <a:pt x="217" y="252"/>
                    <a:pt x="217" y="252"/>
                    <a:pt x="217" y="252"/>
                  </a:cubicBezTo>
                  <a:cubicBezTo>
                    <a:pt x="215" y="253"/>
                    <a:pt x="215" y="253"/>
                    <a:pt x="215" y="253"/>
                  </a:cubicBezTo>
                  <a:cubicBezTo>
                    <a:pt x="214" y="253"/>
                    <a:pt x="214" y="253"/>
                    <a:pt x="214" y="253"/>
                  </a:cubicBezTo>
                  <a:cubicBezTo>
                    <a:pt x="213" y="253"/>
                    <a:pt x="213" y="253"/>
                    <a:pt x="213" y="253"/>
                  </a:cubicBezTo>
                  <a:cubicBezTo>
                    <a:pt x="212" y="253"/>
                    <a:pt x="212" y="253"/>
                    <a:pt x="212" y="253"/>
                  </a:cubicBezTo>
                  <a:close/>
                  <a:moveTo>
                    <a:pt x="206" y="257"/>
                  </a:moveTo>
                  <a:cubicBezTo>
                    <a:pt x="206" y="256"/>
                    <a:pt x="206" y="256"/>
                    <a:pt x="206" y="256"/>
                  </a:cubicBezTo>
                  <a:cubicBezTo>
                    <a:pt x="207" y="256"/>
                    <a:pt x="207" y="256"/>
                    <a:pt x="207" y="256"/>
                  </a:cubicBezTo>
                  <a:cubicBezTo>
                    <a:pt x="208" y="256"/>
                    <a:pt x="208" y="256"/>
                    <a:pt x="208" y="256"/>
                  </a:cubicBezTo>
                  <a:cubicBezTo>
                    <a:pt x="209" y="255"/>
                    <a:pt x="209" y="255"/>
                    <a:pt x="209" y="255"/>
                  </a:cubicBezTo>
                  <a:cubicBezTo>
                    <a:pt x="210" y="255"/>
                    <a:pt x="210" y="255"/>
                    <a:pt x="210" y="255"/>
                  </a:cubicBezTo>
                  <a:cubicBezTo>
                    <a:pt x="210" y="255"/>
                    <a:pt x="210" y="255"/>
                    <a:pt x="210" y="255"/>
                  </a:cubicBezTo>
                  <a:cubicBezTo>
                    <a:pt x="210" y="255"/>
                    <a:pt x="210" y="255"/>
                    <a:pt x="210" y="255"/>
                  </a:cubicBezTo>
                  <a:cubicBezTo>
                    <a:pt x="209" y="256"/>
                    <a:pt x="209" y="256"/>
                    <a:pt x="209" y="256"/>
                  </a:cubicBezTo>
                  <a:cubicBezTo>
                    <a:pt x="209" y="256"/>
                    <a:pt x="209" y="256"/>
                    <a:pt x="209" y="256"/>
                  </a:cubicBezTo>
                  <a:cubicBezTo>
                    <a:pt x="208" y="257"/>
                    <a:pt x="208" y="257"/>
                    <a:pt x="208" y="257"/>
                  </a:cubicBezTo>
                  <a:cubicBezTo>
                    <a:pt x="207" y="257"/>
                    <a:pt x="207" y="257"/>
                    <a:pt x="207" y="257"/>
                  </a:cubicBezTo>
                  <a:cubicBezTo>
                    <a:pt x="207" y="257"/>
                    <a:pt x="207" y="257"/>
                    <a:pt x="207" y="257"/>
                  </a:cubicBezTo>
                  <a:cubicBezTo>
                    <a:pt x="206" y="257"/>
                    <a:pt x="206" y="257"/>
                    <a:pt x="206" y="257"/>
                  </a:cubicBezTo>
                  <a:close/>
                  <a:moveTo>
                    <a:pt x="195" y="264"/>
                  </a:moveTo>
                  <a:cubicBezTo>
                    <a:pt x="196" y="264"/>
                    <a:pt x="196" y="264"/>
                    <a:pt x="196" y="264"/>
                  </a:cubicBezTo>
                  <a:cubicBezTo>
                    <a:pt x="196" y="264"/>
                    <a:pt x="196" y="264"/>
                    <a:pt x="196" y="264"/>
                  </a:cubicBezTo>
                  <a:cubicBezTo>
                    <a:pt x="197" y="264"/>
                    <a:pt x="197" y="264"/>
                    <a:pt x="197" y="264"/>
                  </a:cubicBezTo>
                  <a:cubicBezTo>
                    <a:pt x="197" y="263"/>
                    <a:pt x="197" y="263"/>
                    <a:pt x="197" y="263"/>
                  </a:cubicBezTo>
                  <a:cubicBezTo>
                    <a:pt x="198" y="262"/>
                    <a:pt x="198" y="262"/>
                    <a:pt x="198" y="262"/>
                  </a:cubicBezTo>
                  <a:cubicBezTo>
                    <a:pt x="198" y="261"/>
                    <a:pt x="198" y="261"/>
                    <a:pt x="198" y="261"/>
                  </a:cubicBezTo>
                  <a:cubicBezTo>
                    <a:pt x="200" y="260"/>
                    <a:pt x="200" y="260"/>
                    <a:pt x="200" y="260"/>
                  </a:cubicBezTo>
                  <a:cubicBezTo>
                    <a:pt x="202" y="259"/>
                    <a:pt x="202" y="259"/>
                    <a:pt x="202" y="259"/>
                  </a:cubicBezTo>
                  <a:cubicBezTo>
                    <a:pt x="202" y="259"/>
                    <a:pt x="202" y="259"/>
                    <a:pt x="202" y="259"/>
                  </a:cubicBezTo>
                  <a:cubicBezTo>
                    <a:pt x="204" y="258"/>
                    <a:pt x="204" y="258"/>
                    <a:pt x="204" y="258"/>
                  </a:cubicBezTo>
                  <a:cubicBezTo>
                    <a:pt x="204" y="258"/>
                    <a:pt x="204" y="258"/>
                    <a:pt x="204" y="258"/>
                  </a:cubicBezTo>
                  <a:cubicBezTo>
                    <a:pt x="204" y="257"/>
                    <a:pt x="204" y="257"/>
                    <a:pt x="204" y="257"/>
                  </a:cubicBezTo>
                  <a:cubicBezTo>
                    <a:pt x="204" y="258"/>
                    <a:pt x="204" y="258"/>
                    <a:pt x="204" y="258"/>
                  </a:cubicBezTo>
                  <a:cubicBezTo>
                    <a:pt x="203" y="258"/>
                    <a:pt x="203" y="258"/>
                    <a:pt x="203" y="258"/>
                  </a:cubicBezTo>
                  <a:cubicBezTo>
                    <a:pt x="202" y="259"/>
                    <a:pt x="202" y="259"/>
                    <a:pt x="202" y="259"/>
                  </a:cubicBezTo>
                  <a:cubicBezTo>
                    <a:pt x="202" y="259"/>
                    <a:pt x="202" y="259"/>
                    <a:pt x="202" y="259"/>
                  </a:cubicBezTo>
                  <a:cubicBezTo>
                    <a:pt x="200" y="260"/>
                    <a:pt x="200" y="260"/>
                    <a:pt x="200" y="260"/>
                  </a:cubicBezTo>
                  <a:cubicBezTo>
                    <a:pt x="197" y="262"/>
                    <a:pt x="197" y="262"/>
                    <a:pt x="197" y="262"/>
                  </a:cubicBezTo>
                  <a:cubicBezTo>
                    <a:pt x="196" y="262"/>
                    <a:pt x="196" y="262"/>
                    <a:pt x="196" y="262"/>
                  </a:cubicBezTo>
                  <a:cubicBezTo>
                    <a:pt x="196" y="264"/>
                    <a:pt x="196" y="264"/>
                    <a:pt x="196" y="264"/>
                  </a:cubicBezTo>
                  <a:cubicBezTo>
                    <a:pt x="195" y="264"/>
                    <a:pt x="195" y="264"/>
                    <a:pt x="195" y="264"/>
                  </a:cubicBezTo>
                  <a:close/>
                  <a:moveTo>
                    <a:pt x="191" y="265"/>
                  </a:moveTo>
                  <a:cubicBezTo>
                    <a:pt x="191" y="264"/>
                    <a:pt x="191" y="264"/>
                    <a:pt x="191" y="264"/>
                  </a:cubicBezTo>
                  <a:cubicBezTo>
                    <a:pt x="190" y="263"/>
                    <a:pt x="190" y="263"/>
                    <a:pt x="190" y="263"/>
                  </a:cubicBezTo>
                  <a:cubicBezTo>
                    <a:pt x="190" y="263"/>
                    <a:pt x="190" y="263"/>
                    <a:pt x="190" y="263"/>
                  </a:cubicBezTo>
                  <a:cubicBezTo>
                    <a:pt x="191" y="262"/>
                    <a:pt x="191" y="262"/>
                    <a:pt x="191" y="262"/>
                  </a:cubicBezTo>
                  <a:cubicBezTo>
                    <a:pt x="192" y="263"/>
                    <a:pt x="192" y="263"/>
                    <a:pt x="192" y="263"/>
                  </a:cubicBezTo>
                  <a:cubicBezTo>
                    <a:pt x="191" y="263"/>
                    <a:pt x="191" y="263"/>
                    <a:pt x="191" y="263"/>
                  </a:cubicBezTo>
                  <a:cubicBezTo>
                    <a:pt x="191" y="264"/>
                    <a:pt x="191" y="264"/>
                    <a:pt x="191" y="264"/>
                  </a:cubicBezTo>
                  <a:cubicBezTo>
                    <a:pt x="191" y="265"/>
                    <a:pt x="191" y="265"/>
                    <a:pt x="191" y="265"/>
                  </a:cubicBezTo>
                  <a:close/>
                  <a:moveTo>
                    <a:pt x="185" y="265"/>
                  </a:moveTo>
                  <a:cubicBezTo>
                    <a:pt x="185" y="265"/>
                    <a:pt x="185" y="265"/>
                    <a:pt x="185" y="265"/>
                  </a:cubicBezTo>
                  <a:cubicBezTo>
                    <a:pt x="186" y="264"/>
                    <a:pt x="186" y="264"/>
                    <a:pt x="186" y="264"/>
                  </a:cubicBezTo>
                  <a:cubicBezTo>
                    <a:pt x="186" y="264"/>
                    <a:pt x="186" y="264"/>
                    <a:pt x="186" y="264"/>
                  </a:cubicBezTo>
                  <a:cubicBezTo>
                    <a:pt x="187" y="264"/>
                    <a:pt x="187" y="264"/>
                    <a:pt x="187" y="264"/>
                  </a:cubicBezTo>
                  <a:cubicBezTo>
                    <a:pt x="188" y="264"/>
                    <a:pt x="188" y="264"/>
                    <a:pt x="188" y="264"/>
                  </a:cubicBezTo>
                  <a:cubicBezTo>
                    <a:pt x="188" y="264"/>
                    <a:pt x="188" y="264"/>
                    <a:pt x="188" y="264"/>
                  </a:cubicBezTo>
                  <a:cubicBezTo>
                    <a:pt x="188" y="265"/>
                    <a:pt x="188" y="265"/>
                    <a:pt x="188" y="265"/>
                  </a:cubicBezTo>
                  <a:cubicBezTo>
                    <a:pt x="186" y="265"/>
                    <a:pt x="186" y="265"/>
                    <a:pt x="186" y="265"/>
                  </a:cubicBezTo>
                  <a:cubicBezTo>
                    <a:pt x="186" y="265"/>
                    <a:pt x="186" y="265"/>
                    <a:pt x="186" y="265"/>
                  </a:cubicBezTo>
                  <a:cubicBezTo>
                    <a:pt x="186" y="265"/>
                    <a:pt x="186" y="265"/>
                    <a:pt x="186" y="265"/>
                  </a:cubicBezTo>
                  <a:cubicBezTo>
                    <a:pt x="185" y="265"/>
                    <a:pt x="185" y="265"/>
                    <a:pt x="185" y="265"/>
                  </a:cubicBezTo>
                  <a:cubicBezTo>
                    <a:pt x="185" y="265"/>
                    <a:pt x="185" y="265"/>
                    <a:pt x="185" y="265"/>
                  </a:cubicBezTo>
                  <a:close/>
                  <a:moveTo>
                    <a:pt x="178" y="265"/>
                  </a:moveTo>
                  <a:cubicBezTo>
                    <a:pt x="178" y="265"/>
                    <a:pt x="178" y="265"/>
                    <a:pt x="178" y="265"/>
                  </a:cubicBezTo>
                  <a:cubicBezTo>
                    <a:pt x="178" y="264"/>
                    <a:pt x="178" y="264"/>
                    <a:pt x="178" y="264"/>
                  </a:cubicBezTo>
                  <a:cubicBezTo>
                    <a:pt x="179" y="265"/>
                    <a:pt x="179" y="265"/>
                    <a:pt x="179" y="265"/>
                  </a:cubicBezTo>
                  <a:cubicBezTo>
                    <a:pt x="179" y="265"/>
                    <a:pt x="179" y="265"/>
                    <a:pt x="179" y="265"/>
                  </a:cubicBezTo>
                  <a:cubicBezTo>
                    <a:pt x="179" y="264"/>
                    <a:pt x="179" y="264"/>
                    <a:pt x="179" y="264"/>
                  </a:cubicBezTo>
                  <a:cubicBezTo>
                    <a:pt x="180" y="264"/>
                    <a:pt x="180" y="264"/>
                    <a:pt x="180" y="264"/>
                  </a:cubicBezTo>
                  <a:cubicBezTo>
                    <a:pt x="180" y="265"/>
                    <a:pt x="180" y="265"/>
                    <a:pt x="180" y="265"/>
                  </a:cubicBezTo>
                  <a:cubicBezTo>
                    <a:pt x="181" y="265"/>
                    <a:pt x="181" y="265"/>
                    <a:pt x="181" y="265"/>
                  </a:cubicBezTo>
                  <a:cubicBezTo>
                    <a:pt x="180" y="266"/>
                    <a:pt x="180" y="266"/>
                    <a:pt x="180" y="266"/>
                  </a:cubicBezTo>
                  <a:cubicBezTo>
                    <a:pt x="179" y="266"/>
                    <a:pt x="179" y="266"/>
                    <a:pt x="179" y="266"/>
                  </a:cubicBezTo>
                  <a:cubicBezTo>
                    <a:pt x="178" y="265"/>
                    <a:pt x="178" y="265"/>
                    <a:pt x="178" y="265"/>
                  </a:cubicBezTo>
                  <a:close/>
                  <a:moveTo>
                    <a:pt x="178" y="267"/>
                  </a:moveTo>
                  <a:cubicBezTo>
                    <a:pt x="179" y="266"/>
                    <a:pt x="179" y="266"/>
                    <a:pt x="179" y="266"/>
                  </a:cubicBezTo>
                  <a:cubicBezTo>
                    <a:pt x="180" y="266"/>
                    <a:pt x="180" y="266"/>
                    <a:pt x="180" y="266"/>
                  </a:cubicBezTo>
                  <a:cubicBezTo>
                    <a:pt x="180" y="267"/>
                    <a:pt x="180" y="267"/>
                    <a:pt x="180" y="267"/>
                  </a:cubicBezTo>
                  <a:cubicBezTo>
                    <a:pt x="179" y="267"/>
                    <a:pt x="179" y="267"/>
                    <a:pt x="179" y="267"/>
                  </a:cubicBezTo>
                  <a:cubicBezTo>
                    <a:pt x="178" y="267"/>
                    <a:pt x="178" y="267"/>
                    <a:pt x="178" y="267"/>
                  </a:cubicBezTo>
                  <a:close/>
                  <a:moveTo>
                    <a:pt x="170" y="270"/>
                  </a:moveTo>
                  <a:cubicBezTo>
                    <a:pt x="170" y="269"/>
                    <a:pt x="170" y="269"/>
                    <a:pt x="170" y="269"/>
                  </a:cubicBezTo>
                  <a:cubicBezTo>
                    <a:pt x="170" y="268"/>
                    <a:pt x="170" y="268"/>
                    <a:pt x="170" y="268"/>
                  </a:cubicBezTo>
                  <a:cubicBezTo>
                    <a:pt x="171" y="268"/>
                    <a:pt x="171" y="268"/>
                    <a:pt x="171" y="268"/>
                  </a:cubicBezTo>
                  <a:cubicBezTo>
                    <a:pt x="171" y="269"/>
                    <a:pt x="171" y="269"/>
                    <a:pt x="171" y="269"/>
                  </a:cubicBezTo>
                  <a:cubicBezTo>
                    <a:pt x="172" y="269"/>
                    <a:pt x="172" y="269"/>
                    <a:pt x="172" y="269"/>
                  </a:cubicBezTo>
                  <a:cubicBezTo>
                    <a:pt x="173" y="269"/>
                    <a:pt x="173" y="269"/>
                    <a:pt x="173" y="269"/>
                  </a:cubicBezTo>
                  <a:cubicBezTo>
                    <a:pt x="173" y="269"/>
                    <a:pt x="173" y="269"/>
                    <a:pt x="173" y="269"/>
                  </a:cubicBezTo>
                  <a:cubicBezTo>
                    <a:pt x="174" y="269"/>
                    <a:pt x="174" y="269"/>
                    <a:pt x="174" y="269"/>
                  </a:cubicBezTo>
                  <a:cubicBezTo>
                    <a:pt x="175" y="269"/>
                    <a:pt x="175" y="269"/>
                    <a:pt x="175" y="269"/>
                  </a:cubicBezTo>
                  <a:cubicBezTo>
                    <a:pt x="175" y="269"/>
                    <a:pt x="175" y="269"/>
                    <a:pt x="175" y="269"/>
                  </a:cubicBezTo>
                  <a:cubicBezTo>
                    <a:pt x="175" y="270"/>
                    <a:pt x="175" y="270"/>
                    <a:pt x="175" y="270"/>
                  </a:cubicBezTo>
                  <a:cubicBezTo>
                    <a:pt x="175" y="270"/>
                    <a:pt x="175" y="270"/>
                    <a:pt x="175" y="270"/>
                  </a:cubicBezTo>
                  <a:cubicBezTo>
                    <a:pt x="176" y="269"/>
                    <a:pt x="176" y="269"/>
                    <a:pt x="176" y="269"/>
                  </a:cubicBezTo>
                  <a:cubicBezTo>
                    <a:pt x="176" y="268"/>
                    <a:pt x="176" y="268"/>
                    <a:pt x="176" y="268"/>
                  </a:cubicBezTo>
                  <a:cubicBezTo>
                    <a:pt x="177" y="268"/>
                    <a:pt x="177" y="268"/>
                    <a:pt x="177" y="268"/>
                  </a:cubicBezTo>
                  <a:cubicBezTo>
                    <a:pt x="177" y="267"/>
                    <a:pt x="177" y="267"/>
                    <a:pt x="177" y="267"/>
                  </a:cubicBezTo>
                  <a:cubicBezTo>
                    <a:pt x="178" y="268"/>
                    <a:pt x="178" y="268"/>
                    <a:pt x="178" y="268"/>
                  </a:cubicBezTo>
                  <a:cubicBezTo>
                    <a:pt x="177" y="269"/>
                    <a:pt x="177" y="269"/>
                    <a:pt x="177" y="269"/>
                  </a:cubicBezTo>
                  <a:cubicBezTo>
                    <a:pt x="176" y="269"/>
                    <a:pt x="176" y="269"/>
                    <a:pt x="176" y="269"/>
                  </a:cubicBezTo>
                  <a:cubicBezTo>
                    <a:pt x="176" y="271"/>
                    <a:pt x="176" y="271"/>
                    <a:pt x="176" y="271"/>
                  </a:cubicBezTo>
                  <a:cubicBezTo>
                    <a:pt x="176" y="271"/>
                    <a:pt x="176" y="271"/>
                    <a:pt x="176" y="271"/>
                  </a:cubicBezTo>
                  <a:cubicBezTo>
                    <a:pt x="176" y="271"/>
                    <a:pt x="176" y="271"/>
                    <a:pt x="176" y="271"/>
                  </a:cubicBezTo>
                  <a:cubicBezTo>
                    <a:pt x="177" y="272"/>
                    <a:pt x="177" y="272"/>
                    <a:pt x="177" y="272"/>
                  </a:cubicBezTo>
                  <a:cubicBezTo>
                    <a:pt x="176" y="272"/>
                    <a:pt x="176" y="272"/>
                    <a:pt x="176" y="272"/>
                  </a:cubicBezTo>
                  <a:cubicBezTo>
                    <a:pt x="175" y="271"/>
                    <a:pt x="175" y="271"/>
                    <a:pt x="175" y="271"/>
                  </a:cubicBezTo>
                  <a:cubicBezTo>
                    <a:pt x="175" y="271"/>
                    <a:pt x="175" y="271"/>
                    <a:pt x="175" y="271"/>
                  </a:cubicBezTo>
                  <a:cubicBezTo>
                    <a:pt x="174" y="271"/>
                    <a:pt x="174" y="271"/>
                    <a:pt x="174" y="271"/>
                  </a:cubicBezTo>
                  <a:cubicBezTo>
                    <a:pt x="173" y="271"/>
                    <a:pt x="173" y="271"/>
                    <a:pt x="173" y="271"/>
                  </a:cubicBezTo>
                  <a:cubicBezTo>
                    <a:pt x="173" y="270"/>
                    <a:pt x="173" y="270"/>
                    <a:pt x="173" y="270"/>
                  </a:cubicBezTo>
                  <a:cubicBezTo>
                    <a:pt x="171" y="269"/>
                    <a:pt x="171" y="269"/>
                    <a:pt x="171" y="269"/>
                  </a:cubicBezTo>
                  <a:cubicBezTo>
                    <a:pt x="170" y="270"/>
                    <a:pt x="170" y="270"/>
                    <a:pt x="170" y="270"/>
                  </a:cubicBezTo>
                  <a:cubicBezTo>
                    <a:pt x="170" y="270"/>
                    <a:pt x="170" y="270"/>
                    <a:pt x="170" y="270"/>
                  </a:cubicBezTo>
                  <a:close/>
                  <a:moveTo>
                    <a:pt x="175" y="265"/>
                  </a:moveTo>
                  <a:cubicBezTo>
                    <a:pt x="175" y="264"/>
                    <a:pt x="175" y="264"/>
                    <a:pt x="175" y="264"/>
                  </a:cubicBezTo>
                  <a:cubicBezTo>
                    <a:pt x="176" y="262"/>
                    <a:pt x="176" y="262"/>
                    <a:pt x="176" y="262"/>
                  </a:cubicBezTo>
                  <a:cubicBezTo>
                    <a:pt x="176" y="263"/>
                    <a:pt x="176" y="263"/>
                    <a:pt x="176" y="263"/>
                  </a:cubicBezTo>
                  <a:cubicBezTo>
                    <a:pt x="176" y="264"/>
                    <a:pt x="176" y="264"/>
                    <a:pt x="176" y="264"/>
                  </a:cubicBezTo>
                  <a:cubicBezTo>
                    <a:pt x="176" y="265"/>
                    <a:pt x="176" y="265"/>
                    <a:pt x="176" y="265"/>
                  </a:cubicBezTo>
                  <a:cubicBezTo>
                    <a:pt x="175" y="266"/>
                    <a:pt x="175" y="266"/>
                    <a:pt x="175" y="266"/>
                  </a:cubicBezTo>
                  <a:cubicBezTo>
                    <a:pt x="175" y="265"/>
                    <a:pt x="175" y="265"/>
                    <a:pt x="175" y="265"/>
                  </a:cubicBezTo>
                  <a:close/>
                  <a:moveTo>
                    <a:pt x="172" y="259"/>
                  </a:moveTo>
                  <a:cubicBezTo>
                    <a:pt x="173" y="258"/>
                    <a:pt x="173" y="258"/>
                    <a:pt x="173" y="258"/>
                  </a:cubicBezTo>
                  <a:cubicBezTo>
                    <a:pt x="173" y="257"/>
                    <a:pt x="173" y="257"/>
                    <a:pt x="173" y="257"/>
                  </a:cubicBezTo>
                  <a:cubicBezTo>
                    <a:pt x="174" y="257"/>
                    <a:pt x="174" y="257"/>
                    <a:pt x="174" y="257"/>
                  </a:cubicBezTo>
                  <a:cubicBezTo>
                    <a:pt x="174" y="257"/>
                    <a:pt x="174" y="257"/>
                    <a:pt x="174" y="257"/>
                  </a:cubicBezTo>
                  <a:cubicBezTo>
                    <a:pt x="174" y="257"/>
                    <a:pt x="174" y="257"/>
                    <a:pt x="174" y="257"/>
                  </a:cubicBezTo>
                  <a:cubicBezTo>
                    <a:pt x="175" y="258"/>
                    <a:pt x="175" y="258"/>
                    <a:pt x="175" y="258"/>
                  </a:cubicBezTo>
                  <a:cubicBezTo>
                    <a:pt x="175" y="258"/>
                    <a:pt x="175" y="258"/>
                    <a:pt x="175" y="258"/>
                  </a:cubicBezTo>
                  <a:cubicBezTo>
                    <a:pt x="174" y="259"/>
                    <a:pt x="174" y="259"/>
                    <a:pt x="174" y="259"/>
                  </a:cubicBezTo>
                  <a:cubicBezTo>
                    <a:pt x="175" y="260"/>
                    <a:pt x="175" y="260"/>
                    <a:pt x="175" y="260"/>
                  </a:cubicBezTo>
                  <a:cubicBezTo>
                    <a:pt x="175" y="261"/>
                    <a:pt x="175" y="261"/>
                    <a:pt x="175" y="261"/>
                  </a:cubicBezTo>
                  <a:cubicBezTo>
                    <a:pt x="174" y="262"/>
                    <a:pt x="174" y="262"/>
                    <a:pt x="174" y="262"/>
                  </a:cubicBezTo>
                  <a:cubicBezTo>
                    <a:pt x="175" y="261"/>
                    <a:pt x="175" y="261"/>
                    <a:pt x="175" y="261"/>
                  </a:cubicBezTo>
                  <a:cubicBezTo>
                    <a:pt x="174" y="260"/>
                    <a:pt x="174" y="260"/>
                    <a:pt x="174" y="260"/>
                  </a:cubicBezTo>
                  <a:cubicBezTo>
                    <a:pt x="174" y="259"/>
                    <a:pt x="174" y="259"/>
                    <a:pt x="174" y="259"/>
                  </a:cubicBezTo>
                  <a:cubicBezTo>
                    <a:pt x="173" y="259"/>
                    <a:pt x="173" y="259"/>
                    <a:pt x="173" y="259"/>
                  </a:cubicBezTo>
                  <a:cubicBezTo>
                    <a:pt x="172" y="259"/>
                    <a:pt x="172" y="259"/>
                    <a:pt x="172" y="259"/>
                  </a:cubicBezTo>
                  <a:close/>
                  <a:moveTo>
                    <a:pt x="168" y="261"/>
                  </a:moveTo>
                  <a:cubicBezTo>
                    <a:pt x="169" y="263"/>
                    <a:pt x="169" y="263"/>
                    <a:pt x="169" y="263"/>
                  </a:cubicBezTo>
                  <a:cubicBezTo>
                    <a:pt x="168" y="263"/>
                    <a:pt x="168" y="263"/>
                    <a:pt x="168" y="263"/>
                  </a:cubicBezTo>
                  <a:cubicBezTo>
                    <a:pt x="168" y="264"/>
                    <a:pt x="168" y="264"/>
                    <a:pt x="168" y="264"/>
                  </a:cubicBezTo>
                  <a:cubicBezTo>
                    <a:pt x="168" y="265"/>
                    <a:pt x="168" y="265"/>
                    <a:pt x="168" y="265"/>
                  </a:cubicBezTo>
                  <a:cubicBezTo>
                    <a:pt x="169" y="264"/>
                    <a:pt x="169" y="264"/>
                    <a:pt x="169" y="264"/>
                  </a:cubicBezTo>
                  <a:cubicBezTo>
                    <a:pt x="170" y="262"/>
                    <a:pt x="170" y="262"/>
                    <a:pt x="170" y="262"/>
                  </a:cubicBezTo>
                  <a:cubicBezTo>
                    <a:pt x="170" y="261"/>
                    <a:pt x="170" y="261"/>
                    <a:pt x="170" y="261"/>
                  </a:cubicBezTo>
                  <a:cubicBezTo>
                    <a:pt x="171" y="261"/>
                    <a:pt x="171" y="261"/>
                    <a:pt x="171" y="261"/>
                  </a:cubicBezTo>
                  <a:cubicBezTo>
                    <a:pt x="171" y="262"/>
                    <a:pt x="171" y="262"/>
                    <a:pt x="171" y="262"/>
                  </a:cubicBezTo>
                  <a:cubicBezTo>
                    <a:pt x="171" y="262"/>
                    <a:pt x="171" y="262"/>
                    <a:pt x="171" y="262"/>
                  </a:cubicBezTo>
                  <a:cubicBezTo>
                    <a:pt x="172" y="262"/>
                    <a:pt x="172" y="262"/>
                    <a:pt x="172" y="262"/>
                  </a:cubicBezTo>
                  <a:cubicBezTo>
                    <a:pt x="172" y="261"/>
                    <a:pt x="172" y="261"/>
                    <a:pt x="172" y="261"/>
                  </a:cubicBezTo>
                  <a:cubicBezTo>
                    <a:pt x="172" y="260"/>
                    <a:pt x="172" y="260"/>
                    <a:pt x="172" y="260"/>
                  </a:cubicBezTo>
                  <a:cubicBezTo>
                    <a:pt x="171" y="261"/>
                    <a:pt x="171" y="261"/>
                    <a:pt x="171" y="261"/>
                  </a:cubicBezTo>
                  <a:cubicBezTo>
                    <a:pt x="170" y="260"/>
                    <a:pt x="170" y="260"/>
                    <a:pt x="170" y="260"/>
                  </a:cubicBezTo>
                  <a:cubicBezTo>
                    <a:pt x="169" y="261"/>
                    <a:pt x="169" y="261"/>
                    <a:pt x="169" y="261"/>
                  </a:cubicBezTo>
                  <a:cubicBezTo>
                    <a:pt x="169" y="262"/>
                    <a:pt x="169" y="262"/>
                    <a:pt x="169" y="262"/>
                  </a:cubicBezTo>
                  <a:cubicBezTo>
                    <a:pt x="168" y="262"/>
                    <a:pt x="168" y="262"/>
                    <a:pt x="168" y="262"/>
                  </a:cubicBezTo>
                  <a:cubicBezTo>
                    <a:pt x="168" y="261"/>
                    <a:pt x="168" y="261"/>
                    <a:pt x="168" y="261"/>
                  </a:cubicBezTo>
                  <a:close/>
                  <a:moveTo>
                    <a:pt x="132" y="257"/>
                  </a:moveTo>
                  <a:cubicBezTo>
                    <a:pt x="132" y="256"/>
                    <a:pt x="132" y="256"/>
                    <a:pt x="132" y="256"/>
                  </a:cubicBezTo>
                  <a:cubicBezTo>
                    <a:pt x="134" y="255"/>
                    <a:pt x="134" y="255"/>
                    <a:pt x="134" y="255"/>
                  </a:cubicBezTo>
                  <a:cubicBezTo>
                    <a:pt x="134" y="254"/>
                    <a:pt x="134" y="254"/>
                    <a:pt x="134" y="254"/>
                  </a:cubicBezTo>
                  <a:cubicBezTo>
                    <a:pt x="135" y="254"/>
                    <a:pt x="135" y="254"/>
                    <a:pt x="135" y="254"/>
                  </a:cubicBezTo>
                  <a:cubicBezTo>
                    <a:pt x="136" y="255"/>
                    <a:pt x="136" y="255"/>
                    <a:pt x="136" y="255"/>
                  </a:cubicBezTo>
                  <a:cubicBezTo>
                    <a:pt x="136" y="256"/>
                    <a:pt x="136" y="256"/>
                    <a:pt x="136" y="256"/>
                  </a:cubicBezTo>
                  <a:cubicBezTo>
                    <a:pt x="136" y="256"/>
                    <a:pt x="136" y="256"/>
                    <a:pt x="136" y="256"/>
                  </a:cubicBezTo>
                  <a:cubicBezTo>
                    <a:pt x="135" y="256"/>
                    <a:pt x="135" y="256"/>
                    <a:pt x="135" y="256"/>
                  </a:cubicBezTo>
                  <a:cubicBezTo>
                    <a:pt x="134" y="256"/>
                    <a:pt x="134" y="256"/>
                    <a:pt x="134" y="256"/>
                  </a:cubicBezTo>
                  <a:cubicBezTo>
                    <a:pt x="133" y="256"/>
                    <a:pt x="133" y="256"/>
                    <a:pt x="133" y="256"/>
                  </a:cubicBezTo>
                  <a:cubicBezTo>
                    <a:pt x="132" y="257"/>
                    <a:pt x="132" y="257"/>
                    <a:pt x="132" y="257"/>
                  </a:cubicBezTo>
                  <a:cubicBezTo>
                    <a:pt x="132" y="257"/>
                    <a:pt x="132" y="257"/>
                    <a:pt x="132" y="257"/>
                  </a:cubicBezTo>
                  <a:close/>
                  <a:moveTo>
                    <a:pt x="148" y="260"/>
                  </a:moveTo>
                  <a:cubicBezTo>
                    <a:pt x="147" y="259"/>
                    <a:pt x="147" y="259"/>
                    <a:pt x="147" y="259"/>
                  </a:cubicBezTo>
                  <a:cubicBezTo>
                    <a:pt x="146" y="259"/>
                    <a:pt x="146" y="259"/>
                    <a:pt x="146" y="259"/>
                  </a:cubicBezTo>
                  <a:cubicBezTo>
                    <a:pt x="146" y="259"/>
                    <a:pt x="146" y="259"/>
                    <a:pt x="146" y="259"/>
                  </a:cubicBezTo>
                  <a:cubicBezTo>
                    <a:pt x="147" y="258"/>
                    <a:pt x="147" y="258"/>
                    <a:pt x="147" y="258"/>
                  </a:cubicBezTo>
                  <a:cubicBezTo>
                    <a:pt x="147" y="258"/>
                    <a:pt x="147" y="258"/>
                    <a:pt x="147" y="258"/>
                  </a:cubicBezTo>
                  <a:cubicBezTo>
                    <a:pt x="148" y="257"/>
                    <a:pt x="148" y="257"/>
                    <a:pt x="148" y="257"/>
                  </a:cubicBezTo>
                  <a:cubicBezTo>
                    <a:pt x="148" y="258"/>
                    <a:pt x="148" y="258"/>
                    <a:pt x="148" y="258"/>
                  </a:cubicBezTo>
                  <a:cubicBezTo>
                    <a:pt x="149" y="259"/>
                    <a:pt x="149" y="259"/>
                    <a:pt x="149" y="259"/>
                  </a:cubicBezTo>
                  <a:cubicBezTo>
                    <a:pt x="149" y="259"/>
                    <a:pt x="149" y="259"/>
                    <a:pt x="149" y="259"/>
                  </a:cubicBezTo>
                  <a:cubicBezTo>
                    <a:pt x="149" y="260"/>
                    <a:pt x="149" y="260"/>
                    <a:pt x="149" y="260"/>
                  </a:cubicBezTo>
                  <a:cubicBezTo>
                    <a:pt x="148" y="260"/>
                    <a:pt x="148" y="260"/>
                    <a:pt x="148" y="260"/>
                  </a:cubicBezTo>
                  <a:cubicBezTo>
                    <a:pt x="148" y="260"/>
                    <a:pt x="148" y="260"/>
                    <a:pt x="148" y="260"/>
                  </a:cubicBezTo>
                  <a:close/>
                  <a:moveTo>
                    <a:pt x="149" y="262"/>
                  </a:moveTo>
                  <a:cubicBezTo>
                    <a:pt x="150" y="262"/>
                    <a:pt x="150" y="262"/>
                    <a:pt x="150" y="262"/>
                  </a:cubicBezTo>
                  <a:cubicBezTo>
                    <a:pt x="151" y="261"/>
                    <a:pt x="151" y="261"/>
                    <a:pt x="151" y="261"/>
                  </a:cubicBezTo>
                  <a:cubicBezTo>
                    <a:pt x="151" y="260"/>
                    <a:pt x="151" y="260"/>
                    <a:pt x="151" y="260"/>
                  </a:cubicBezTo>
                  <a:cubicBezTo>
                    <a:pt x="150" y="260"/>
                    <a:pt x="150" y="260"/>
                    <a:pt x="150" y="260"/>
                  </a:cubicBezTo>
                  <a:cubicBezTo>
                    <a:pt x="149" y="261"/>
                    <a:pt x="149" y="261"/>
                    <a:pt x="149" y="261"/>
                  </a:cubicBezTo>
                  <a:cubicBezTo>
                    <a:pt x="149" y="262"/>
                    <a:pt x="149" y="262"/>
                    <a:pt x="149" y="262"/>
                  </a:cubicBezTo>
                  <a:cubicBezTo>
                    <a:pt x="149" y="262"/>
                    <a:pt x="149" y="262"/>
                    <a:pt x="149" y="262"/>
                  </a:cubicBezTo>
                  <a:close/>
                  <a:moveTo>
                    <a:pt x="153" y="267"/>
                  </a:moveTo>
                  <a:cubicBezTo>
                    <a:pt x="154" y="266"/>
                    <a:pt x="154" y="266"/>
                    <a:pt x="154" y="266"/>
                  </a:cubicBezTo>
                  <a:cubicBezTo>
                    <a:pt x="154" y="265"/>
                    <a:pt x="154" y="265"/>
                    <a:pt x="154" y="265"/>
                  </a:cubicBezTo>
                  <a:cubicBezTo>
                    <a:pt x="155" y="264"/>
                    <a:pt x="155" y="264"/>
                    <a:pt x="155" y="264"/>
                  </a:cubicBezTo>
                  <a:cubicBezTo>
                    <a:pt x="154" y="263"/>
                    <a:pt x="154" y="263"/>
                    <a:pt x="154" y="263"/>
                  </a:cubicBezTo>
                  <a:cubicBezTo>
                    <a:pt x="155" y="262"/>
                    <a:pt x="155" y="262"/>
                    <a:pt x="155" y="262"/>
                  </a:cubicBezTo>
                  <a:cubicBezTo>
                    <a:pt x="156" y="262"/>
                    <a:pt x="156" y="262"/>
                    <a:pt x="156" y="262"/>
                  </a:cubicBezTo>
                  <a:cubicBezTo>
                    <a:pt x="156" y="263"/>
                    <a:pt x="156" y="263"/>
                    <a:pt x="156" y="263"/>
                  </a:cubicBezTo>
                  <a:cubicBezTo>
                    <a:pt x="156" y="263"/>
                    <a:pt x="156" y="263"/>
                    <a:pt x="156" y="263"/>
                  </a:cubicBezTo>
                  <a:cubicBezTo>
                    <a:pt x="156" y="265"/>
                    <a:pt x="156" y="265"/>
                    <a:pt x="156" y="265"/>
                  </a:cubicBezTo>
                  <a:cubicBezTo>
                    <a:pt x="156" y="265"/>
                    <a:pt x="156" y="265"/>
                    <a:pt x="156" y="265"/>
                  </a:cubicBezTo>
                  <a:cubicBezTo>
                    <a:pt x="154" y="266"/>
                    <a:pt x="154" y="266"/>
                    <a:pt x="154" y="266"/>
                  </a:cubicBezTo>
                  <a:cubicBezTo>
                    <a:pt x="154" y="267"/>
                    <a:pt x="154" y="267"/>
                    <a:pt x="154" y="267"/>
                  </a:cubicBezTo>
                  <a:cubicBezTo>
                    <a:pt x="153" y="267"/>
                    <a:pt x="153" y="267"/>
                    <a:pt x="153" y="267"/>
                  </a:cubicBezTo>
                  <a:close/>
                  <a:moveTo>
                    <a:pt x="163" y="259"/>
                  </a:moveTo>
                  <a:cubicBezTo>
                    <a:pt x="163" y="260"/>
                    <a:pt x="163" y="260"/>
                    <a:pt x="163" y="260"/>
                  </a:cubicBezTo>
                  <a:cubicBezTo>
                    <a:pt x="163" y="260"/>
                    <a:pt x="163" y="260"/>
                    <a:pt x="163" y="260"/>
                  </a:cubicBezTo>
                  <a:cubicBezTo>
                    <a:pt x="164" y="260"/>
                    <a:pt x="164" y="260"/>
                    <a:pt x="164" y="260"/>
                  </a:cubicBezTo>
                  <a:cubicBezTo>
                    <a:pt x="165" y="260"/>
                    <a:pt x="165" y="260"/>
                    <a:pt x="165" y="260"/>
                  </a:cubicBezTo>
                  <a:cubicBezTo>
                    <a:pt x="165" y="260"/>
                    <a:pt x="165" y="260"/>
                    <a:pt x="165" y="260"/>
                  </a:cubicBezTo>
                  <a:cubicBezTo>
                    <a:pt x="166" y="260"/>
                    <a:pt x="166" y="260"/>
                    <a:pt x="166" y="260"/>
                  </a:cubicBezTo>
                  <a:cubicBezTo>
                    <a:pt x="167" y="260"/>
                    <a:pt x="167" y="260"/>
                    <a:pt x="167" y="260"/>
                  </a:cubicBezTo>
                  <a:cubicBezTo>
                    <a:pt x="166" y="259"/>
                    <a:pt x="166" y="259"/>
                    <a:pt x="166" y="259"/>
                  </a:cubicBezTo>
                  <a:cubicBezTo>
                    <a:pt x="164" y="259"/>
                    <a:pt x="164" y="259"/>
                    <a:pt x="164" y="259"/>
                  </a:cubicBezTo>
                  <a:cubicBezTo>
                    <a:pt x="163" y="259"/>
                    <a:pt x="163" y="259"/>
                    <a:pt x="163" y="259"/>
                  </a:cubicBezTo>
                  <a:close/>
                  <a:moveTo>
                    <a:pt x="157" y="257"/>
                  </a:moveTo>
                  <a:cubicBezTo>
                    <a:pt x="157" y="257"/>
                    <a:pt x="157" y="257"/>
                    <a:pt x="157" y="257"/>
                  </a:cubicBezTo>
                  <a:cubicBezTo>
                    <a:pt x="158" y="256"/>
                    <a:pt x="158" y="256"/>
                    <a:pt x="158" y="256"/>
                  </a:cubicBezTo>
                  <a:cubicBezTo>
                    <a:pt x="158" y="257"/>
                    <a:pt x="158" y="257"/>
                    <a:pt x="158" y="257"/>
                  </a:cubicBezTo>
                  <a:cubicBezTo>
                    <a:pt x="160" y="256"/>
                    <a:pt x="160" y="256"/>
                    <a:pt x="160" y="256"/>
                  </a:cubicBezTo>
                  <a:cubicBezTo>
                    <a:pt x="160" y="256"/>
                    <a:pt x="160" y="256"/>
                    <a:pt x="160" y="256"/>
                  </a:cubicBezTo>
                  <a:cubicBezTo>
                    <a:pt x="160" y="255"/>
                    <a:pt x="160" y="255"/>
                    <a:pt x="160" y="255"/>
                  </a:cubicBezTo>
                  <a:cubicBezTo>
                    <a:pt x="161" y="255"/>
                    <a:pt x="161" y="255"/>
                    <a:pt x="161" y="255"/>
                  </a:cubicBezTo>
                  <a:cubicBezTo>
                    <a:pt x="162" y="254"/>
                    <a:pt x="162" y="254"/>
                    <a:pt x="162" y="254"/>
                  </a:cubicBezTo>
                  <a:cubicBezTo>
                    <a:pt x="162" y="255"/>
                    <a:pt x="162" y="255"/>
                    <a:pt x="162" y="255"/>
                  </a:cubicBezTo>
                  <a:cubicBezTo>
                    <a:pt x="163" y="255"/>
                    <a:pt x="163" y="255"/>
                    <a:pt x="163" y="255"/>
                  </a:cubicBezTo>
                  <a:cubicBezTo>
                    <a:pt x="165" y="254"/>
                    <a:pt x="165" y="254"/>
                    <a:pt x="165" y="254"/>
                  </a:cubicBezTo>
                  <a:cubicBezTo>
                    <a:pt x="165" y="254"/>
                    <a:pt x="165" y="254"/>
                    <a:pt x="165" y="254"/>
                  </a:cubicBezTo>
                  <a:cubicBezTo>
                    <a:pt x="165" y="255"/>
                    <a:pt x="165" y="255"/>
                    <a:pt x="165" y="255"/>
                  </a:cubicBezTo>
                  <a:cubicBezTo>
                    <a:pt x="165" y="255"/>
                    <a:pt x="165" y="255"/>
                    <a:pt x="165" y="255"/>
                  </a:cubicBezTo>
                  <a:cubicBezTo>
                    <a:pt x="165" y="256"/>
                    <a:pt x="165" y="256"/>
                    <a:pt x="165" y="256"/>
                  </a:cubicBezTo>
                  <a:cubicBezTo>
                    <a:pt x="166" y="256"/>
                    <a:pt x="166" y="256"/>
                    <a:pt x="166" y="256"/>
                  </a:cubicBezTo>
                  <a:cubicBezTo>
                    <a:pt x="165" y="257"/>
                    <a:pt x="165" y="257"/>
                    <a:pt x="165" y="257"/>
                  </a:cubicBezTo>
                  <a:cubicBezTo>
                    <a:pt x="164" y="257"/>
                    <a:pt x="164" y="257"/>
                    <a:pt x="164" y="257"/>
                  </a:cubicBezTo>
                  <a:cubicBezTo>
                    <a:pt x="163" y="258"/>
                    <a:pt x="163" y="258"/>
                    <a:pt x="163" y="258"/>
                  </a:cubicBezTo>
                  <a:cubicBezTo>
                    <a:pt x="161" y="259"/>
                    <a:pt x="161" y="259"/>
                    <a:pt x="161" y="259"/>
                  </a:cubicBezTo>
                  <a:cubicBezTo>
                    <a:pt x="160" y="259"/>
                    <a:pt x="160" y="259"/>
                    <a:pt x="160" y="259"/>
                  </a:cubicBezTo>
                  <a:cubicBezTo>
                    <a:pt x="160" y="258"/>
                    <a:pt x="160" y="258"/>
                    <a:pt x="160" y="258"/>
                  </a:cubicBezTo>
                  <a:cubicBezTo>
                    <a:pt x="159" y="257"/>
                    <a:pt x="159" y="257"/>
                    <a:pt x="159" y="257"/>
                  </a:cubicBezTo>
                  <a:cubicBezTo>
                    <a:pt x="159" y="257"/>
                    <a:pt x="159" y="257"/>
                    <a:pt x="159" y="257"/>
                  </a:cubicBezTo>
                  <a:cubicBezTo>
                    <a:pt x="158" y="257"/>
                    <a:pt x="158" y="257"/>
                    <a:pt x="158" y="257"/>
                  </a:cubicBezTo>
                  <a:cubicBezTo>
                    <a:pt x="158" y="258"/>
                    <a:pt x="158" y="258"/>
                    <a:pt x="158" y="258"/>
                  </a:cubicBezTo>
                  <a:cubicBezTo>
                    <a:pt x="158" y="258"/>
                    <a:pt x="158" y="258"/>
                    <a:pt x="158" y="258"/>
                  </a:cubicBezTo>
                  <a:cubicBezTo>
                    <a:pt x="157" y="257"/>
                    <a:pt x="157" y="257"/>
                    <a:pt x="157" y="257"/>
                  </a:cubicBezTo>
                  <a:cubicBezTo>
                    <a:pt x="157" y="257"/>
                    <a:pt x="157" y="257"/>
                    <a:pt x="157" y="257"/>
                  </a:cubicBezTo>
                  <a:close/>
                  <a:moveTo>
                    <a:pt x="188" y="256"/>
                  </a:moveTo>
                  <a:cubicBezTo>
                    <a:pt x="188" y="258"/>
                    <a:pt x="188" y="258"/>
                    <a:pt x="188" y="258"/>
                  </a:cubicBezTo>
                  <a:cubicBezTo>
                    <a:pt x="188" y="258"/>
                    <a:pt x="188" y="258"/>
                    <a:pt x="188" y="258"/>
                  </a:cubicBezTo>
                  <a:cubicBezTo>
                    <a:pt x="189" y="258"/>
                    <a:pt x="189" y="258"/>
                    <a:pt x="189" y="258"/>
                  </a:cubicBezTo>
                  <a:cubicBezTo>
                    <a:pt x="190" y="257"/>
                    <a:pt x="190" y="257"/>
                    <a:pt x="190" y="257"/>
                  </a:cubicBezTo>
                  <a:cubicBezTo>
                    <a:pt x="190" y="257"/>
                    <a:pt x="190" y="257"/>
                    <a:pt x="190" y="257"/>
                  </a:cubicBezTo>
                  <a:cubicBezTo>
                    <a:pt x="189" y="257"/>
                    <a:pt x="189" y="257"/>
                    <a:pt x="189" y="257"/>
                  </a:cubicBezTo>
                  <a:cubicBezTo>
                    <a:pt x="188" y="256"/>
                    <a:pt x="188" y="256"/>
                    <a:pt x="188" y="256"/>
                  </a:cubicBezTo>
                  <a:cubicBezTo>
                    <a:pt x="188" y="256"/>
                    <a:pt x="188" y="256"/>
                    <a:pt x="188" y="256"/>
                  </a:cubicBezTo>
                  <a:close/>
                  <a:moveTo>
                    <a:pt x="185" y="252"/>
                  </a:moveTo>
                  <a:cubicBezTo>
                    <a:pt x="184" y="252"/>
                    <a:pt x="184" y="252"/>
                    <a:pt x="184" y="252"/>
                  </a:cubicBezTo>
                  <a:cubicBezTo>
                    <a:pt x="183" y="251"/>
                    <a:pt x="183" y="251"/>
                    <a:pt x="183" y="251"/>
                  </a:cubicBezTo>
                  <a:cubicBezTo>
                    <a:pt x="183" y="252"/>
                    <a:pt x="183" y="252"/>
                    <a:pt x="183" y="252"/>
                  </a:cubicBezTo>
                  <a:cubicBezTo>
                    <a:pt x="182" y="252"/>
                    <a:pt x="182" y="252"/>
                    <a:pt x="182" y="252"/>
                  </a:cubicBezTo>
                  <a:cubicBezTo>
                    <a:pt x="181" y="253"/>
                    <a:pt x="181" y="253"/>
                    <a:pt x="181" y="253"/>
                  </a:cubicBezTo>
                  <a:cubicBezTo>
                    <a:pt x="182" y="253"/>
                    <a:pt x="182" y="253"/>
                    <a:pt x="182" y="253"/>
                  </a:cubicBezTo>
                  <a:cubicBezTo>
                    <a:pt x="182" y="253"/>
                    <a:pt x="182" y="253"/>
                    <a:pt x="182" y="253"/>
                  </a:cubicBezTo>
                  <a:cubicBezTo>
                    <a:pt x="183" y="253"/>
                    <a:pt x="183" y="253"/>
                    <a:pt x="183" y="253"/>
                  </a:cubicBezTo>
                  <a:cubicBezTo>
                    <a:pt x="183" y="254"/>
                    <a:pt x="183" y="254"/>
                    <a:pt x="183" y="254"/>
                  </a:cubicBezTo>
                  <a:cubicBezTo>
                    <a:pt x="184" y="253"/>
                    <a:pt x="184" y="253"/>
                    <a:pt x="184" y="253"/>
                  </a:cubicBezTo>
                  <a:cubicBezTo>
                    <a:pt x="185" y="252"/>
                    <a:pt x="185" y="252"/>
                    <a:pt x="185" y="252"/>
                  </a:cubicBezTo>
                  <a:close/>
                  <a:moveTo>
                    <a:pt x="182" y="249"/>
                  </a:moveTo>
                  <a:cubicBezTo>
                    <a:pt x="182" y="248"/>
                    <a:pt x="182" y="248"/>
                    <a:pt x="182" y="248"/>
                  </a:cubicBezTo>
                  <a:cubicBezTo>
                    <a:pt x="182" y="247"/>
                    <a:pt x="182" y="247"/>
                    <a:pt x="182" y="247"/>
                  </a:cubicBezTo>
                  <a:cubicBezTo>
                    <a:pt x="183" y="246"/>
                    <a:pt x="183" y="246"/>
                    <a:pt x="183" y="246"/>
                  </a:cubicBezTo>
                  <a:cubicBezTo>
                    <a:pt x="183" y="247"/>
                    <a:pt x="183" y="247"/>
                    <a:pt x="183" y="247"/>
                  </a:cubicBezTo>
                  <a:cubicBezTo>
                    <a:pt x="184" y="247"/>
                    <a:pt x="184" y="247"/>
                    <a:pt x="184" y="247"/>
                  </a:cubicBezTo>
                  <a:cubicBezTo>
                    <a:pt x="183" y="247"/>
                    <a:pt x="183" y="247"/>
                    <a:pt x="183" y="247"/>
                  </a:cubicBezTo>
                  <a:cubicBezTo>
                    <a:pt x="182" y="249"/>
                    <a:pt x="182" y="249"/>
                    <a:pt x="182" y="249"/>
                  </a:cubicBezTo>
                  <a:cubicBezTo>
                    <a:pt x="182" y="249"/>
                    <a:pt x="182" y="249"/>
                    <a:pt x="182" y="249"/>
                  </a:cubicBezTo>
                  <a:cubicBezTo>
                    <a:pt x="182" y="249"/>
                    <a:pt x="182" y="249"/>
                    <a:pt x="182" y="249"/>
                  </a:cubicBezTo>
                  <a:close/>
                  <a:moveTo>
                    <a:pt x="186" y="245"/>
                  </a:moveTo>
                  <a:cubicBezTo>
                    <a:pt x="185" y="244"/>
                    <a:pt x="185" y="244"/>
                    <a:pt x="185" y="244"/>
                  </a:cubicBezTo>
                  <a:cubicBezTo>
                    <a:pt x="184" y="244"/>
                    <a:pt x="184" y="244"/>
                    <a:pt x="184" y="244"/>
                  </a:cubicBezTo>
                  <a:cubicBezTo>
                    <a:pt x="184" y="244"/>
                    <a:pt x="184" y="244"/>
                    <a:pt x="184" y="244"/>
                  </a:cubicBezTo>
                  <a:cubicBezTo>
                    <a:pt x="183" y="244"/>
                    <a:pt x="183" y="244"/>
                    <a:pt x="183" y="244"/>
                  </a:cubicBezTo>
                  <a:cubicBezTo>
                    <a:pt x="183" y="245"/>
                    <a:pt x="183" y="245"/>
                    <a:pt x="183" y="245"/>
                  </a:cubicBezTo>
                  <a:cubicBezTo>
                    <a:pt x="183" y="245"/>
                    <a:pt x="183" y="245"/>
                    <a:pt x="183" y="245"/>
                  </a:cubicBezTo>
                  <a:cubicBezTo>
                    <a:pt x="183" y="246"/>
                    <a:pt x="183" y="246"/>
                    <a:pt x="183" y="246"/>
                  </a:cubicBezTo>
                  <a:cubicBezTo>
                    <a:pt x="184" y="245"/>
                    <a:pt x="184" y="245"/>
                    <a:pt x="184" y="245"/>
                  </a:cubicBezTo>
                  <a:cubicBezTo>
                    <a:pt x="185" y="246"/>
                    <a:pt x="185" y="246"/>
                    <a:pt x="185" y="246"/>
                  </a:cubicBezTo>
                  <a:cubicBezTo>
                    <a:pt x="185" y="245"/>
                    <a:pt x="185" y="245"/>
                    <a:pt x="185" y="245"/>
                  </a:cubicBezTo>
                  <a:cubicBezTo>
                    <a:pt x="186" y="245"/>
                    <a:pt x="186" y="245"/>
                    <a:pt x="186" y="245"/>
                  </a:cubicBezTo>
                  <a:close/>
                  <a:moveTo>
                    <a:pt x="187" y="256"/>
                  </a:moveTo>
                  <a:cubicBezTo>
                    <a:pt x="187" y="255"/>
                    <a:pt x="187" y="255"/>
                    <a:pt x="187" y="255"/>
                  </a:cubicBezTo>
                  <a:cubicBezTo>
                    <a:pt x="186" y="254"/>
                    <a:pt x="186" y="254"/>
                    <a:pt x="186" y="254"/>
                  </a:cubicBezTo>
                  <a:cubicBezTo>
                    <a:pt x="186" y="253"/>
                    <a:pt x="186" y="253"/>
                    <a:pt x="186" y="253"/>
                  </a:cubicBezTo>
                  <a:cubicBezTo>
                    <a:pt x="187" y="253"/>
                    <a:pt x="187" y="253"/>
                    <a:pt x="187" y="253"/>
                  </a:cubicBezTo>
                  <a:cubicBezTo>
                    <a:pt x="187" y="253"/>
                    <a:pt x="187" y="253"/>
                    <a:pt x="187" y="253"/>
                  </a:cubicBezTo>
                  <a:cubicBezTo>
                    <a:pt x="188" y="252"/>
                    <a:pt x="188" y="252"/>
                    <a:pt x="188" y="252"/>
                  </a:cubicBezTo>
                  <a:cubicBezTo>
                    <a:pt x="188" y="253"/>
                    <a:pt x="188" y="253"/>
                    <a:pt x="188" y="253"/>
                  </a:cubicBezTo>
                  <a:cubicBezTo>
                    <a:pt x="189" y="253"/>
                    <a:pt x="189" y="253"/>
                    <a:pt x="189" y="253"/>
                  </a:cubicBezTo>
                  <a:cubicBezTo>
                    <a:pt x="190" y="252"/>
                    <a:pt x="190" y="252"/>
                    <a:pt x="190" y="252"/>
                  </a:cubicBezTo>
                  <a:cubicBezTo>
                    <a:pt x="190" y="250"/>
                    <a:pt x="190" y="250"/>
                    <a:pt x="190" y="250"/>
                  </a:cubicBezTo>
                  <a:cubicBezTo>
                    <a:pt x="190" y="250"/>
                    <a:pt x="190" y="250"/>
                    <a:pt x="190" y="250"/>
                  </a:cubicBezTo>
                  <a:cubicBezTo>
                    <a:pt x="191" y="249"/>
                    <a:pt x="191" y="249"/>
                    <a:pt x="191" y="249"/>
                  </a:cubicBezTo>
                  <a:cubicBezTo>
                    <a:pt x="190" y="248"/>
                    <a:pt x="190" y="248"/>
                    <a:pt x="190" y="248"/>
                  </a:cubicBezTo>
                  <a:cubicBezTo>
                    <a:pt x="189" y="248"/>
                    <a:pt x="189" y="248"/>
                    <a:pt x="189" y="248"/>
                  </a:cubicBezTo>
                  <a:cubicBezTo>
                    <a:pt x="188" y="248"/>
                    <a:pt x="188" y="248"/>
                    <a:pt x="188" y="248"/>
                  </a:cubicBezTo>
                  <a:cubicBezTo>
                    <a:pt x="189" y="248"/>
                    <a:pt x="189" y="248"/>
                    <a:pt x="189" y="248"/>
                  </a:cubicBezTo>
                  <a:cubicBezTo>
                    <a:pt x="189" y="247"/>
                    <a:pt x="189" y="247"/>
                    <a:pt x="189" y="247"/>
                  </a:cubicBezTo>
                  <a:cubicBezTo>
                    <a:pt x="189" y="247"/>
                    <a:pt x="189" y="247"/>
                    <a:pt x="189" y="247"/>
                  </a:cubicBezTo>
                  <a:cubicBezTo>
                    <a:pt x="190" y="248"/>
                    <a:pt x="190" y="248"/>
                    <a:pt x="190" y="248"/>
                  </a:cubicBezTo>
                  <a:cubicBezTo>
                    <a:pt x="190" y="247"/>
                    <a:pt x="190" y="247"/>
                    <a:pt x="190" y="247"/>
                  </a:cubicBezTo>
                  <a:cubicBezTo>
                    <a:pt x="190" y="246"/>
                    <a:pt x="190" y="246"/>
                    <a:pt x="190" y="246"/>
                  </a:cubicBezTo>
                  <a:cubicBezTo>
                    <a:pt x="191" y="247"/>
                    <a:pt x="191" y="247"/>
                    <a:pt x="191" y="247"/>
                  </a:cubicBezTo>
                  <a:cubicBezTo>
                    <a:pt x="192" y="247"/>
                    <a:pt x="192" y="247"/>
                    <a:pt x="192" y="247"/>
                  </a:cubicBezTo>
                  <a:cubicBezTo>
                    <a:pt x="193" y="246"/>
                    <a:pt x="193" y="246"/>
                    <a:pt x="193" y="246"/>
                  </a:cubicBezTo>
                  <a:cubicBezTo>
                    <a:pt x="193" y="246"/>
                    <a:pt x="193" y="246"/>
                    <a:pt x="193" y="246"/>
                  </a:cubicBezTo>
                  <a:cubicBezTo>
                    <a:pt x="195" y="246"/>
                    <a:pt x="195" y="246"/>
                    <a:pt x="195" y="246"/>
                  </a:cubicBezTo>
                  <a:cubicBezTo>
                    <a:pt x="196" y="245"/>
                    <a:pt x="196" y="245"/>
                    <a:pt x="196" y="245"/>
                  </a:cubicBezTo>
                  <a:cubicBezTo>
                    <a:pt x="196" y="246"/>
                    <a:pt x="196" y="246"/>
                    <a:pt x="196" y="246"/>
                  </a:cubicBezTo>
                  <a:cubicBezTo>
                    <a:pt x="195" y="247"/>
                    <a:pt x="195" y="247"/>
                    <a:pt x="195" y="247"/>
                  </a:cubicBezTo>
                  <a:cubicBezTo>
                    <a:pt x="194" y="247"/>
                    <a:pt x="194" y="247"/>
                    <a:pt x="194" y="247"/>
                  </a:cubicBezTo>
                  <a:cubicBezTo>
                    <a:pt x="193" y="247"/>
                    <a:pt x="193" y="247"/>
                    <a:pt x="193" y="247"/>
                  </a:cubicBezTo>
                  <a:cubicBezTo>
                    <a:pt x="192" y="248"/>
                    <a:pt x="192" y="248"/>
                    <a:pt x="192" y="248"/>
                  </a:cubicBezTo>
                  <a:cubicBezTo>
                    <a:pt x="191" y="249"/>
                    <a:pt x="191" y="249"/>
                    <a:pt x="191" y="249"/>
                  </a:cubicBezTo>
                  <a:cubicBezTo>
                    <a:pt x="191" y="250"/>
                    <a:pt x="191" y="250"/>
                    <a:pt x="191" y="250"/>
                  </a:cubicBezTo>
                  <a:cubicBezTo>
                    <a:pt x="190" y="251"/>
                    <a:pt x="190" y="251"/>
                    <a:pt x="190" y="251"/>
                  </a:cubicBezTo>
                  <a:cubicBezTo>
                    <a:pt x="191" y="253"/>
                    <a:pt x="191" y="253"/>
                    <a:pt x="191" y="253"/>
                  </a:cubicBezTo>
                  <a:cubicBezTo>
                    <a:pt x="190" y="253"/>
                    <a:pt x="190" y="253"/>
                    <a:pt x="190" y="253"/>
                  </a:cubicBezTo>
                  <a:cubicBezTo>
                    <a:pt x="190" y="254"/>
                    <a:pt x="190" y="254"/>
                    <a:pt x="190" y="254"/>
                  </a:cubicBezTo>
                  <a:cubicBezTo>
                    <a:pt x="190" y="255"/>
                    <a:pt x="190" y="255"/>
                    <a:pt x="190" y="255"/>
                  </a:cubicBezTo>
                  <a:cubicBezTo>
                    <a:pt x="189" y="255"/>
                    <a:pt x="189" y="255"/>
                    <a:pt x="189" y="255"/>
                  </a:cubicBezTo>
                  <a:cubicBezTo>
                    <a:pt x="189" y="254"/>
                    <a:pt x="189" y="254"/>
                    <a:pt x="189" y="254"/>
                  </a:cubicBezTo>
                  <a:cubicBezTo>
                    <a:pt x="189" y="254"/>
                    <a:pt x="189" y="254"/>
                    <a:pt x="189" y="254"/>
                  </a:cubicBezTo>
                  <a:cubicBezTo>
                    <a:pt x="188" y="254"/>
                    <a:pt x="188" y="254"/>
                    <a:pt x="188" y="254"/>
                  </a:cubicBezTo>
                  <a:cubicBezTo>
                    <a:pt x="188" y="254"/>
                    <a:pt x="188" y="254"/>
                    <a:pt x="188" y="254"/>
                  </a:cubicBezTo>
                  <a:cubicBezTo>
                    <a:pt x="187" y="254"/>
                    <a:pt x="187" y="254"/>
                    <a:pt x="187" y="254"/>
                  </a:cubicBezTo>
                  <a:cubicBezTo>
                    <a:pt x="187" y="255"/>
                    <a:pt x="187" y="255"/>
                    <a:pt x="187" y="255"/>
                  </a:cubicBezTo>
                  <a:cubicBezTo>
                    <a:pt x="187" y="255"/>
                    <a:pt x="187" y="255"/>
                    <a:pt x="187" y="255"/>
                  </a:cubicBezTo>
                  <a:cubicBezTo>
                    <a:pt x="187" y="256"/>
                    <a:pt x="187" y="256"/>
                    <a:pt x="187" y="256"/>
                  </a:cubicBezTo>
                  <a:cubicBezTo>
                    <a:pt x="187" y="256"/>
                    <a:pt x="187" y="256"/>
                    <a:pt x="187" y="256"/>
                  </a:cubicBezTo>
                  <a:close/>
                  <a:moveTo>
                    <a:pt x="210" y="241"/>
                  </a:moveTo>
                  <a:cubicBezTo>
                    <a:pt x="209" y="241"/>
                    <a:pt x="209" y="241"/>
                    <a:pt x="209" y="241"/>
                  </a:cubicBezTo>
                  <a:cubicBezTo>
                    <a:pt x="208" y="242"/>
                    <a:pt x="208" y="242"/>
                    <a:pt x="208" y="242"/>
                  </a:cubicBezTo>
                  <a:cubicBezTo>
                    <a:pt x="208" y="242"/>
                    <a:pt x="208" y="242"/>
                    <a:pt x="208" y="242"/>
                  </a:cubicBezTo>
                  <a:cubicBezTo>
                    <a:pt x="207" y="243"/>
                    <a:pt x="207" y="243"/>
                    <a:pt x="207" y="243"/>
                  </a:cubicBezTo>
                  <a:cubicBezTo>
                    <a:pt x="208" y="244"/>
                    <a:pt x="208" y="244"/>
                    <a:pt x="208" y="244"/>
                  </a:cubicBezTo>
                  <a:cubicBezTo>
                    <a:pt x="208" y="244"/>
                    <a:pt x="208" y="244"/>
                    <a:pt x="208" y="244"/>
                  </a:cubicBezTo>
                  <a:cubicBezTo>
                    <a:pt x="209" y="243"/>
                    <a:pt x="209" y="243"/>
                    <a:pt x="209" y="243"/>
                  </a:cubicBezTo>
                  <a:cubicBezTo>
                    <a:pt x="209" y="243"/>
                    <a:pt x="209" y="243"/>
                    <a:pt x="209" y="243"/>
                  </a:cubicBezTo>
                  <a:cubicBezTo>
                    <a:pt x="209" y="242"/>
                    <a:pt x="209" y="242"/>
                    <a:pt x="209" y="242"/>
                  </a:cubicBezTo>
                  <a:cubicBezTo>
                    <a:pt x="209" y="242"/>
                    <a:pt x="209" y="242"/>
                    <a:pt x="209" y="242"/>
                  </a:cubicBezTo>
                  <a:cubicBezTo>
                    <a:pt x="210" y="242"/>
                    <a:pt x="210" y="242"/>
                    <a:pt x="210" y="242"/>
                  </a:cubicBezTo>
                  <a:cubicBezTo>
                    <a:pt x="210" y="241"/>
                    <a:pt x="210" y="241"/>
                    <a:pt x="210" y="241"/>
                  </a:cubicBezTo>
                  <a:close/>
                  <a:moveTo>
                    <a:pt x="214" y="240"/>
                  </a:moveTo>
                  <a:cubicBezTo>
                    <a:pt x="213" y="240"/>
                    <a:pt x="213" y="240"/>
                    <a:pt x="213" y="240"/>
                  </a:cubicBezTo>
                  <a:cubicBezTo>
                    <a:pt x="213" y="241"/>
                    <a:pt x="213" y="241"/>
                    <a:pt x="213" y="241"/>
                  </a:cubicBezTo>
                  <a:cubicBezTo>
                    <a:pt x="212" y="241"/>
                    <a:pt x="212" y="241"/>
                    <a:pt x="212" y="241"/>
                  </a:cubicBezTo>
                  <a:cubicBezTo>
                    <a:pt x="212" y="240"/>
                    <a:pt x="212" y="240"/>
                    <a:pt x="212" y="240"/>
                  </a:cubicBezTo>
                  <a:cubicBezTo>
                    <a:pt x="211" y="239"/>
                    <a:pt x="211" y="239"/>
                    <a:pt x="211" y="239"/>
                  </a:cubicBezTo>
                  <a:cubicBezTo>
                    <a:pt x="210" y="239"/>
                    <a:pt x="210" y="239"/>
                    <a:pt x="210" y="239"/>
                  </a:cubicBezTo>
                  <a:cubicBezTo>
                    <a:pt x="210" y="239"/>
                    <a:pt x="210" y="239"/>
                    <a:pt x="210" y="239"/>
                  </a:cubicBezTo>
                  <a:cubicBezTo>
                    <a:pt x="208" y="239"/>
                    <a:pt x="208" y="239"/>
                    <a:pt x="208" y="239"/>
                  </a:cubicBezTo>
                  <a:cubicBezTo>
                    <a:pt x="208" y="240"/>
                    <a:pt x="208" y="240"/>
                    <a:pt x="208" y="240"/>
                  </a:cubicBezTo>
                  <a:cubicBezTo>
                    <a:pt x="207" y="241"/>
                    <a:pt x="207" y="241"/>
                    <a:pt x="207" y="241"/>
                  </a:cubicBezTo>
                  <a:cubicBezTo>
                    <a:pt x="207" y="242"/>
                    <a:pt x="207" y="242"/>
                    <a:pt x="207" y="242"/>
                  </a:cubicBezTo>
                  <a:cubicBezTo>
                    <a:pt x="206" y="242"/>
                    <a:pt x="206" y="242"/>
                    <a:pt x="206" y="242"/>
                  </a:cubicBezTo>
                  <a:cubicBezTo>
                    <a:pt x="206" y="241"/>
                    <a:pt x="206" y="241"/>
                    <a:pt x="206" y="241"/>
                  </a:cubicBezTo>
                  <a:cubicBezTo>
                    <a:pt x="205" y="241"/>
                    <a:pt x="205" y="241"/>
                    <a:pt x="205" y="241"/>
                  </a:cubicBezTo>
                  <a:cubicBezTo>
                    <a:pt x="204" y="242"/>
                    <a:pt x="204" y="242"/>
                    <a:pt x="204" y="242"/>
                  </a:cubicBezTo>
                  <a:cubicBezTo>
                    <a:pt x="203" y="242"/>
                    <a:pt x="203" y="242"/>
                    <a:pt x="203" y="242"/>
                  </a:cubicBezTo>
                  <a:cubicBezTo>
                    <a:pt x="203" y="243"/>
                    <a:pt x="203" y="243"/>
                    <a:pt x="203" y="243"/>
                  </a:cubicBezTo>
                  <a:cubicBezTo>
                    <a:pt x="203" y="244"/>
                    <a:pt x="203" y="244"/>
                    <a:pt x="203" y="244"/>
                  </a:cubicBezTo>
                  <a:cubicBezTo>
                    <a:pt x="202" y="244"/>
                    <a:pt x="202" y="244"/>
                    <a:pt x="202" y="244"/>
                  </a:cubicBezTo>
                  <a:cubicBezTo>
                    <a:pt x="202" y="245"/>
                    <a:pt x="202" y="245"/>
                    <a:pt x="202" y="245"/>
                  </a:cubicBezTo>
                  <a:cubicBezTo>
                    <a:pt x="203" y="245"/>
                    <a:pt x="203" y="245"/>
                    <a:pt x="203" y="245"/>
                  </a:cubicBezTo>
                  <a:cubicBezTo>
                    <a:pt x="202" y="246"/>
                    <a:pt x="202" y="246"/>
                    <a:pt x="202" y="246"/>
                  </a:cubicBezTo>
                  <a:cubicBezTo>
                    <a:pt x="201" y="245"/>
                    <a:pt x="201" y="245"/>
                    <a:pt x="201" y="245"/>
                  </a:cubicBezTo>
                  <a:cubicBezTo>
                    <a:pt x="201" y="245"/>
                    <a:pt x="201" y="245"/>
                    <a:pt x="201" y="245"/>
                  </a:cubicBezTo>
                  <a:cubicBezTo>
                    <a:pt x="201" y="244"/>
                    <a:pt x="201" y="244"/>
                    <a:pt x="201" y="244"/>
                  </a:cubicBezTo>
                  <a:cubicBezTo>
                    <a:pt x="201" y="243"/>
                    <a:pt x="201" y="243"/>
                    <a:pt x="201" y="243"/>
                  </a:cubicBezTo>
                  <a:cubicBezTo>
                    <a:pt x="200" y="244"/>
                    <a:pt x="200" y="244"/>
                    <a:pt x="200" y="244"/>
                  </a:cubicBezTo>
                  <a:cubicBezTo>
                    <a:pt x="199" y="244"/>
                    <a:pt x="199" y="244"/>
                    <a:pt x="199" y="244"/>
                  </a:cubicBezTo>
                  <a:cubicBezTo>
                    <a:pt x="199" y="244"/>
                    <a:pt x="199" y="244"/>
                    <a:pt x="199" y="244"/>
                  </a:cubicBezTo>
                  <a:cubicBezTo>
                    <a:pt x="198" y="244"/>
                    <a:pt x="198" y="244"/>
                    <a:pt x="198" y="244"/>
                  </a:cubicBezTo>
                  <a:cubicBezTo>
                    <a:pt x="198" y="245"/>
                    <a:pt x="198" y="245"/>
                    <a:pt x="198" y="245"/>
                  </a:cubicBezTo>
                  <a:cubicBezTo>
                    <a:pt x="198" y="245"/>
                    <a:pt x="198" y="245"/>
                    <a:pt x="198" y="245"/>
                  </a:cubicBezTo>
                  <a:cubicBezTo>
                    <a:pt x="197" y="245"/>
                    <a:pt x="197" y="245"/>
                    <a:pt x="197" y="245"/>
                  </a:cubicBezTo>
                  <a:cubicBezTo>
                    <a:pt x="196" y="245"/>
                    <a:pt x="196" y="245"/>
                    <a:pt x="196" y="245"/>
                  </a:cubicBezTo>
                  <a:cubicBezTo>
                    <a:pt x="197" y="245"/>
                    <a:pt x="197" y="245"/>
                    <a:pt x="197" y="245"/>
                  </a:cubicBezTo>
                  <a:cubicBezTo>
                    <a:pt x="197" y="244"/>
                    <a:pt x="197" y="244"/>
                    <a:pt x="197" y="244"/>
                  </a:cubicBezTo>
                  <a:cubicBezTo>
                    <a:pt x="197" y="243"/>
                    <a:pt x="197" y="243"/>
                    <a:pt x="197" y="243"/>
                  </a:cubicBezTo>
                  <a:cubicBezTo>
                    <a:pt x="197" y="243"/>
                    <a:pt x="197" y="243"/>
                    <a:pt x="197" y="243"/>
                  </a:cubicBezTo>
                  <a:cubicBezTo>
                    <a:pt x="198" y="243"/>
                    <a:pt x="198" y="243"/>
                    <a:pt x="198" y="243"/>
                  </a:cubicBezTo>
                  <a:cubicBezTo>
                    <a:pt x="198" y="242"/>
                    <a:pt x="198" y="242"/>
                    <a:pt x="198" y="242"/>
                  </a:cubicBezTo>
                  <a:cubicBezTo>
                    <a:pt x="199" y="241"/>
                    <a:pt x="199" y="241"/>
                    <a:pt x="199" y="241"/>
                  </a:cubicBezTo>
                  <a:cubicBezTo>
                    <a:pt x="200" y="241"/>
                    <a:pt x="200" y="241"/>
                    <a:pt x="200" y="241"/>
                  </a:cubicBezTo>
                  <a:cubicBezTo>
                    <a:pt x="200" y="242"/>
                    <a:pt x="200" y="242"/>
                    <a:pt x="200" y="242"/>
                  </a:cubicBezTo>
                  <a:cubicBezTo>
                    <a:pt x="201" y="242"/>
                    <a:pt x="201" y="242"/>
                    <a:pt x="201" y="242"/>
                  </a:cubicBezTo>
                  <a:cubicBezTo>
                    <a:pt x="201" y="240"/>
                    <a:pt x="201" y="240"/>
                    <a:pt x="201" y="240"/>
                  </a:cubicBezTo>
                  <a:cubicBezTo>
                    <a:pt x="202" y="240"/>
                    <a:pt x="202" y="240"/>
                    <a:pt x="202" y="240"/>
                  </a:cubicBezTo>
                  <a:cubicBezTo>
                    <a:pt x="202" y="241"/>
                    <a:pt x="202" y="241"/>
                    <a:pt x="202" y="241"/>
                  </a:cubicBezTo>
                  <a:cubicBezTo>
                    <a:pt x="201" y="242"/>
                    <a:pt x="201" y="242"/>
                    <a:pt x="201" y="242"/>
                  </a:cubicBezTo>
                  <a:cubicBezTo>
                    <a:pt x="202" y="243"/>
                    <a:pt x="202" y="243"/>
                    <a:pt x="202" y="243"/>
                  </a:cubicBezTo>
                  <a:cubicBezTo>
                    <a:pt x="202" y="242"/>
                    <a:pt x="202" y="242"/>
                    <a:pt x="202" y="242"/>
                  </a:cubicBezTo>
                  <a:cubicBezTo>
                    <a:pt x="203" y="241"/>
                    <a:pt x="203" y="241"/>
                    <a:pt x="203" y="241"/>
                  </a:cubicBezTo>
                  <a:cubicBezTo>
                    <a:pt x="204" y="241"/>
                    <a:pt x="204" y="241"/>
                    <a:pt x="204" y="241"/>
                  </a:cubicBezTo>
                  <a:cubicBezTo>
                    <a:pt x="205" y="240"/>
                    <a:pt x="205" y="240"/>
                    <a:pt x="205" y="240"/>
                  </a:cubicBezTo>
                  <a:cubicBezTo>
                    <a:pt x="206" y="240"/>
                    <a:pt x="206" y="240"/>
                    <a:pt x="206" y="240"/>
                  </a:cubicBezTo>
                  <a:cubicBezTo>
                    <a:pt x="206" y="240"/>
                    <a:pt x="206" y="240"/>
                    <a:pt x="206" y="240"/>
                  </a:cubicBezTo>
                  <a:cubicBezTo>
                    <a:pt x="205" y="240"/>
                    <a:pt x="205" y="240"/>
                    <a:pt x="205" y="240"/>
                  </a:cubicBezTo>
                  <a:cubicBezTo>
                    <a:pt x="205" y="239"/>
                    <a:pt x="205" y="239"/>
                    <a:pt x="205" y="239"/>
                  </a:cubicBezTo>
                  <a:cubicBezTo>
                    <a:pt x="206" y="239"/>
                    <a:pt x="206" y="239"/>
                    <a:pt x="206" y="239"/>
                  </a:cubicBezTo>
                  <a:cubicBezTo>
                    <a:pt x="206" y="238"/>
                    <a:pt x="206" y="238"/>
                    <a:pt x="206" y="238"/>
                  </a:cubicBezTo>
                  <a:cubicBezTo>
                    <a:pt x="206" y="236"/>
                    <a:pt x="206" y="236"/>
                    <a:pt x="206" y="236"/>
                  </a:cubicBezTo>
                  <a:cubicBezTo>
                    <a:pt x="207" y="236"/>
                    <a:pt x="207" y="236"/>
                    <a:pt x="207" y="236"/>
                  </a:cubicBezTo>
                  <a:cubicBezTo>
                    <a:pt x="207" y="236"/>
                    <a:pt x="207" y="236"/>
                    <a:pt x="207" y="236"/>
                  </a:cubicBezTo>
                  <a:cubicBezTo>
                    <a:pt x="208" y="236"/>
                    <a:pt x="208" y="236"/>
                    <a:pt x="208" y="236"/>
                  </a:cubicBezTo>
                  <a:cubicBezTo>
                    <a:pt x="208" y="236"/>
                    <a:pt x="208" y="236"/>
                    <a:pt x="208" y="236"/>
                  </a:cubicBezTo>
                  <a:cubicBezTo>
                    <a:pt x="209" y="236"/>
                    <a:pt x="209" y="236"/>
                    <a:pt x="209" y="236"/>
                  </a:cubicBezTo>
                  <a:cubicBezTo>
                    <a:pt x="209" y="236"/>
                    <a:pt x="209" y="236"/>
                    <a:pt x="209" y="236"/>
                  </a:cubicBezTo>
                  <a:cubicBezTo>
                    <a:pt x="209" y="236"/>
                    <a:pt x="209" y="236"/>
                    <a:pt x="209" y="236"/>
                  </a:cubicBezTo>
                  <a:cubicBezTo>
                    <a:pt x="208" y="237"/>
                    <a:pt x="208" y="237"/>
                    <a:pt x="208" y="237"/>
                  </a:cubicBezTo>
                  <a:cubicBezTo>
                    <a:pt x="207" y="238"/>
                    <a:pt x="207" y="238"/>
                    <a:pt x="207" y="238"/>
                  </a:cubicBezTo>
                  <a:cubicBezTo>
                    <a:pt x="208" y="239"/>
                    <a:pt x="208" y="239"/>
                    <a:pt x="208" y="239"/>
                  </a:cubicBezTo>
                  <a:cubicBezTo>
                    <a:pt x="210" y="239"/>
                    <a:pt x="210" y="239"/>
                    <a:pt x="210" y="239"/>
                  </a:cubicBezTo>
                  <a:cubicBezTo>
                    <a:pt x="211" y="238"/>
                    <a:pt x="211" y="238"/>
                    <a:pt x="211" y="238"/>
                  </a:cubicBezTo>
                  <a:cubicBezTo>
                    <a:pt x="212" y="239"/>
                    <a:pt x="212" y="239"/>
                    <a:pt x="212" y="239"/>
                  </a:cubicBezTo>
                  <a:cubicBezTo>
                    <a:pt x="213" y="239"/>
                    <a:pt x="213" y="239"/>
                    <a:pt x="213" y="239"/>
                  </a:cubicBezTo>
                  <a:cubicBezTo>
                    <a:pt x="214" y="239"/>
                    <a:pt x="214" y="239"/>
                    <a:pt x="214" y="239"/>
                  </a:cubicBezTo>
                  <a:cubicBezTo>
                    <a:pt x="214" y="240"/>
                    <a:pt x="214" y="240"/>
                    <a:pt x="214" y="240"/>
                  </a:cubicBezTo>
                  <a:close/>
                  <a:moveTo>
                    <a:pt x="200" y="236"/>
                  </a:moveTo>
                  <a:cubicBezTo>
                    <a:pt x="199" y="235"/>
                    <a:pt x="199" y="235"/>
                    <a:pt x="199" y="235"/>
                  </a:cubicBezTo>
                  <a:cubicBezTo>
                    <a:pt x="199" y="234"/>
                    <a:pt x="199" y="234"/>
                    <a:pt x="199" y="234"/>
                  </a:cubicBezTo>
                  <a:cubicBezTo>
                    <a:pt x="199" y="233"/>
                    <a:pt x="199" y="233"/>
                    <a:pt x="199" y="233"/>
                  </a:cubicBezTo>
                  <a:cubicBezTo>
                    <a:pt x="200" y="233"/>
                    <a:pt x="200" y="233"/>
                    <a:pt x="200" y="233"/>
                  </a:cubicBezTo>
                  <a:cubicBezTo>
                    <a:pt x="200" y="232"/>
                    <a:pt x="200" y="232"/>
                    <a:pt x="200" y="232"/>
                  </a:cubicBezTo>
                  <a:cubicBezTo>
                    <a:pt x="201" y="232"/>
                    <a:pt x="201" y="232"/>
                    <a:pt x="201" y="232"/>
                  </a:cubicBezTo>
                  <a:cubicBezTo>
                    <a:pt x="202" y="231"/>
                    <a:pt x="202" y="231"/>
                    <a:pt x="202" y="231"/>
                  </a:cubicBezTo>
                  <a:cubicBezTo>
                    <a:pt x="202" y="231"/>
                    <a:pt x="202" y="231"/>
                    <a:pt x="202" y="231"/>
                  </a:cubicBezTo>
                  <a:cubicBezTo>
                    <a:pt x="203" y="231"/>
                    <a:pt x="203" y="231"/>
                    <a:pt x="203" y="231"/>
                  </a:cubicBezTo>
                  <a:cubicBezTo>
                    <a:pt x="202" y="231"/>
                    <a:pt x="202" y="231"/>
                    <a:pt x="202" y="231"/>
                  </a:cubicBezTo>
                  <a:cubicBezTo>
                    <a:pt x="202" y="232"/>
                    <a:pt x="202" y="232"/>
                    <a:pt x="202" y="232"/>
                  </a:cubicBezTo>
                  <a:cubicBezTo>
                    <a:pt x="201" y="232"/>
                    <a:pt x="201" y="232"/>
                    <a:pt x="201" y="232"/>
                  </a:cubicBezTo>
                  <a:cubicBezTo>
                    <a:pt x="201" y="233"/>
                    <a:pt x="201" y="233"/>
                    <a:pt x="201" y="233"/>
                  </a:cubicBezTo>
                  <a:cubicBezTo>
                    <a:pt x="200" y="234"/>
                    <a:pt x="200" y="234"/>
                    <a:pt x="200" y="234"/>
                  </a:cubicBezTo>
                  <a:cubicBezTo>
                    <a:pt x="200" y="235"/>
                    <a:pt x="200" y="235"/>
                    <a:pt x="200" y="235"/>
                  </a:cubicBezTo>
                  <a:cubicBezTo>
                    <a:pt x="200" y="236"/>
                    <a:pt x="200" y="236"/>
                    <a:pt x="200" y="236"/>
                  </a:cubicBezTo>
                  <a:close/>
                  <a:moveTo>
                    <a:pt x="211" y="227"/>
                  </a:moveTo>
                  <a:cubicBezTo>
                    <a:pt x="210" y="225"/>
                    <a:pt x="210" y="225"/>
                    <a:pt x="210" y="225"/>
                  </a:cubicBezTo>
                  <a:cubicBezTo>
                    <a:pt x="210" y="224"/>
                    <a:pt x="210" y="224"/>
                    <a:pt x="210" y="224"/>
                  </a:cubicBezTo>
                  <a:cubicBezTo>
                    <a:pt x="210" y="223"/>
                    <a:pt x="210" y="223"/>
                    <a:pt x="210" y="223"/>
                  </a:cubicBezTo>
                  <a:cubicBezTo>
                    <a:pt x="210" y="222"/>
                    <a:pt x="210" y="222"/>
                    <a:pt x="210" y="222"/>
                  </a:cubicBezTo>
                  <a:cubicBezTo>
                    <a:pt x="210" y="222"/>
                    <a:pt x="210" y="222"/>
                    <a:pt x="210" y="222"/>
                  </a:cubicBezTo>
                  <a:cubicBezTo>
                    <a:pt x="210" y="220"/>
                    <a:pt x="210" y="220"/>
                    <a:pt x="210" y="220"/>
                  </a:cubicBezTo>
                  <a:cubicBezTo>
                    <a:pt x="209" y="221"/>
                    <a:pt x="209" y="221"/>
                    <a:pt x="209" y="221"/>
                  </a:cubicBezTo>
                  <a:cubicBezTo>
                    <a:pt x="208" y="221"/>
                    <a:pt x="208" y="221"/>
                    <a:pt x="208" y="221"/>
                  </a:cubicBezTo>
                  <a:cubicBezTo>
                    <a:pt x="207" y="221"/>
                    <a:pt x="207" y="221"/>
                    <a:pt x="207" y="221"/>
                  </a:cubicBezTo>
                  <a:cubicBezTo>
                    <a:pt x="207" y="221"/>
                    <a:pt x="207" y="221"/>
                    <a:pt x="207" y="221"/>
                  </a:cubicBezTo>
                  <a:cubicBezTo>
                    <a:pt x="207" y="220"/>
                    <a:pt x="207" y="220"/>
                    <a:pt x="207" y="220"/>
                  </a:cubicBezTo>
                  <a:cubicBezTo>
                    <a:pt x="208" y="220"/>
                    <a:pt x="208" y="220"/>
                    <a:pt x="208" y="220"/>
                  </a:cubicBezTo>
                  <a:cubicBezTo>
                    <a:pt x="209" y="220"/>
                    <a:pt x="209" y="220"/>
                    <a:pt x="209" y="220"/>
                  </a:cubicBezTo>
                  <a:cubicBezTo>
                    <a:pt x="209" y="220"/>
                    <a:pt x="209" y="220"/>
                    <a:pt x="209" y="220"/>
                  </a:cubicBezTo>
                  <a:cubicBezTo>
                    <a:pt x="210" y="220"/>
                    <a:pt x="210" y="220"/>
                    <a:pt x="210" y="220"/>
                  </a:cubicBezTo>
                  <a:cubicBezTo>
                    <a:pt x="211" y="220"/>
                    <a:pt x="211" y="220"/>
                    <a:pt x="211" y="220"/>
                  </a:cubicBezTo>
                  <a:cubicBezTo>
                    <a:pt x="212" y="220"/>
                    <a:pt x="212" y="220"/>
                    <a:pt x="212" y="220"/>
                  </a:cubicBezTo>
                  <a:cubicBezTo>
                    <a:pt x="211" y="221"/>
                    <a:pt x="211" y="221"/>
                    <a:pt x="211" y="221"/>
                  </a:cubicBezTo>
                  <a:cubicBezTo>
                    <a:pt x="211" y="221"/>
                    <a:pt x="211" y="221"/>
                    <a:pt x="211" y="221"/>
                  </a:cubicBezTo>
                  <a:cubicBezTo>
                    <a:pt x="210" y="222"/>
                    <a:pt x="210" y="222"/>
                    <a:pt x="210" y="222"/>
                  </a:cubicBezTo>
                  <a:cubicBezTo>
                    <a:pt x="211" y="223"/>
                    <a:pt x="211" y="223"/>
                    <a:pt x="211" y="223"/>
                  </a:cubicBezTo>
                  <a:cubicBezTo>
                    <a:pt x="212" y="223"/>
                    <a:pt x="212" y="223"/>
                    <a:pt x="212" y="223"/>
                  </a:cubicBezTo>
                  <a:cubicBezTo>
                    <a:pt x="211" y="223"/>
                    <a:pt x="211" y="223"/>
                    <a:pt x="211" y="223"/>
                  </a:cubicBezTo>
                  <a:cubicBezTo>
                    <a:pt x="211" y="224"/>
                    <a:pt x="211" y="224"/>
                    <a:pt x="211" y="224"/>
                  </a:cubicBezTo>
                  <a:cubicBezTo>
                    <a:pt x="212" y="223"/>
                    <a:pt x="212" y="223"/>
                    <a:pt x="212" y="223"/>
                  </a:cubicBezTo>
                  <a:cubicBezTo>
                    <a:pt x="213" y="223"/>
                    <a:pt x="213" y="223"/>
                    <a:pt x="213" y="223"/>
                  </a:cubicBezTo>
                  <a:cubicBezTo>
                    <a:pt x="214" y="223"/>
                    <a:pt x="214" y="223"/>
                    <a:pt x="214" y="223"/>
                  </a:cubicBezTo>
                  <a:cubicBezTo>
                    <a:pt x="215" y="224"/>
                    <a:pt x="215" y="224"/>
                    <a:pt x="215" y="224"/>
                  </a:cubicBezTo>
                  <a:cubicBezTo>
                    <a:pt x="214" y="224"/>
                    <a:pt x="214" y="224"/>
                    <a:pt x="214" y="224"/>
                  </a:cubicBezTo>
                  <a:cubicBezTo>
                    <a:pt x="213" y="224"/>
                    <a:pt x="213" y="224"/>
                    <a:pt x="213" y="224"/>
                  </a:cubicBezTo>
                  <a:cubicBezTo>
                    <a:pt x="213" y="224"/>
                    <a:pt x="213" y="224"/>
                    <a:pt x="213" y="224"/>
                  </a:cubicBezTo>
                  <a:cubicBezTo>
                    <a:pt x="212" y="224"/>
                    <a:pt x="212" y="224"/>
                    <a:pt x="212" y="224"/>
                  </a:cubicBezTo>
                  <a:cubicBezTo>
                    <a:pt x="212" y="224"/>
                    <a:pt x="212" y="224"/>
                    <a:pt x="212" y="224"/>
                  </a:cubicBezTo>
                  <a:cubicBezTo>
                    <a:pt x="211" y="225"/>
                    <a:pt x="211" y="225"/>
                    <a:pt x="211" y="225"/>
                  </a:cubicBezTo>
                  <a:cubicBezTo>
                    <a:pt x="212" y="225"/>
                    <a:pt x="212" y="225"/>
                    <a:pt x="212" y="225"/>
                  </a:cubicBezTo>
                  <a:cubicBezTo>
                    <a:pt x="212" y="226"/>
                    <a:pt x="212" y="226"/>
                    <a:pt x="212" y="226"/>
                  </a:cubicBezTo>
                  <a:cubicBezTo>
                    <a:pt x="212" y="227"/>
                    <a:pt x="212" y="227"/>
                    <a:pt x="212" y="227"/>
                  </a:cubicBezTo>
                  <a:cubicBezTo>
                    <a:pt x="211" y="227"/>
                    <a:pt x="211" y="227"/>
                    <a:pt x="211" y="227"/>
                  </a:cubicBezTo>
                  <a:close/>
                  <a:moveTo>
                    <a:pt x="204" y="215"/>
                  </a:moveTo>
                  <a:cubicBezTo>
                    <a:pt x="204" y="214"/>
                    <a:pt x="204" y="214"/>
                    <a:pt x="204" y="214"/>
                  </a:cubicBezTo>
                  <a:cubicBezTo>
                    <a:pt x="205" y="213"/>
                    <a:pt x="205" y="213"/>
                    <a:pt x="205" y="213"/>
                  </a:cubicBezTo>
                  <a:cubicBezTo>
                    <a:pt x="206" y="213"/>
                    <a:pt x="206" y="213"/>
                    <a:pt x="206" y="213"/>
                  </a:cubicBezTo>
                  <a:cubicBezTo>
                    <a:pt x="207" y="213"/>
                    <a:pt x="207" y="213"/>
                    <a:pt x="207" y="213"/>
                  </a:cubicBezTo>
                  <a:cubicBezTo>
                    <a:pt x="208" y="213"/>
                    <a:pt x="208" y="213"/>
                    <a:pt x="208" y="213"/>
                  </a:cubicBezTo>
                  <a:cubicBezTo>
                    <a:pt x="207" y="214"/>
                    <a:pt x="207" y="214"/>
                    <a:pt x="207" y="214"/>
                  </a:cubicBezTo>
                  <a:cubicBezTo>
                    <a:pt x="207" y="214"/>
                    <a:pt x="207" y="214"/>
                    <a:pt x="207" y="214"/>
                  </a:cubicBezTo>
                  <a:cubicBezTo>
                    <a:pt x="206" y="215"/>
                    <a:pt x="206" y="215"/>
                    <a:pt x="206" y="215"/>
                  </a:cubicBezTo>
                  <a:cubicBezTo>
                    <a:pt x="205" y="215"/>
                    <a:pt x="205" y="215"/>
                    <a:pt x="205" y="215"/>
                  </a:cubicBezTo>
                  <a:cubicBezTo>
                    <a:pt x="205" y="215"/>
                    <a:pt x="205" y="215"/>
                    <a:pt x="205" y="215"/>
                  </a:cubicBezTo>
                  <a:cubicBezTo>
                    <a:pt x="204" y="215"/>
                    <a:pt x="204" y="215"/>
                    <a:pt x="204" y="215"/>
                  </a:cubicBezTo>
                  <a:close/>
                  <a:moveTo>
                    <a:pt x="201" y="212"/>
                  </a:moveTo>
                  <a:cubicBezTo>
                    <a:pt x="200" y="211"/>
                    <a:pt x="200" y="211"/>
                    <a:pt x="200" y="211"/>
                  </a:cubicBezTo>
                  <a:cubicBezTo>
                    <a:pt x="200" y="210"/>
                    <a:pt x="200" y="210"/>
                    <a:pt x="200" y="210"/>
                  </a:cubicBezTo>
                  <a:cubicBezTo>
                    <a:pt x="201" y="210"/>
                    <a:pt x="201" y="210"/>
                    <a:pt x="201" y="210"/>
                  </a:cubicBezTo>
                  <a:cubicBezTo>
                    <a:pt x="202" y="211"/>
                    <a:pt x="202" y="211"/>
                    <a:pt x="202" y="211"/>
                  </a:cubicBezTo>
                  <a:cubicBezTo>
                    <a:pt x="203" y="211"/>
                    <a:pt x="203" y="211"/>
                    <a:pt x="203" y="211"/>
                  </a:cubicBezTo>
                  <a:cubicBezTo>
                    <a:pt x="202" y="211"/>
                    <a:pt x="202" y="211"/>
                    <a:pt x="202" y="211"/>
                  </a:cubicBezTo>
                  <a:cubicBezTo>
                    <a:pt x="201" y="212"/>
                    <a:pt x="201" y="212"/>
                    <a:pt x="201" y="212"/>
                  </a:cubicBezTo>
                  <a:cubicBezTo>
                    <a:pt x="201" y="212"/>
                    <a:pt x="201" y="212"/>
                    <a:pt x="201" y="212"/>
                  </a:cubicBezTo>
                  <a:close/>
                  <a:moveTo>
                    <a:pt x="217" y="216"/>
                  </a:moveTo>
                  <a:cubicBezTo>
                    <a:pt x="217" y="216"/>
                    <a:pt x="217" y="216"/>
                    <a:pt x="217" y="216"/>
                  </a:cubicBezTo>
                  <a:cubicBezTo>
                    <a:pt x="218" y="215"/>
                    <a:pt x="218" y="215"/>
                    <a:pt x="218" y="215"/>
                  </a:cubicBezTo>
                  <a:cubicBezTo>
                    <a:pt x="218" y="214"/>
                    <a:pt x="218" y="214"/>
                    <a:pt x="218" y="214"/>
                  </a:cubicBezTo>
                  <a:cubicBezTo>
                    <a:pt x="219" y="214"/>
                    <a:pt x="219" y="214"/>
                    <a:pt x="219" y="214"/>
                  </a:cubicBezTo>
                  <a:cubicBezTo>
                    <a:pt x="219" y="213"/>
                    <a:pt x="219" y="213"/>
                    <a:pt x="219" y="213"/>
                  </a:cubicBezTo>
                  <a:cubicBezTo>
                    <a:pt x="220" y="214"/>
                    <a:pt x="220" y="214"/>
                    <a:pt x="220" y="214"/>
                  </a:cubicBezTo>
                  <a:cubicBezTo>
                    <a:pt x="220" y="214"/>
                    <a:pt x="220" y="214"/>
                    <a:pt x="220" y="214"/>
                  </a:cubicBezTo>
                  <a:cubicBezTo>
                    <a:pt x="220" y="215"/>
                    <a:pt x="220" y="215"/>
                    <a:pt x="220" y="215"/>
                  </a:cubicBezTo>
                  <a:cubicBezTo>
                    <a:pt x="220" y="216"/>
                    <a:pt x="220" y="216"/>
                    <a:pt x="220" y="216"/>
                  </a:cubicBezTo>
                  <a:cubicBezTo>
                    <a:pt x="219" y="216"/>
                    <a:pt x="219" y="216"/>
                    <a:pt x="219" y="216"/>
                  </a:cubicBezTo>
                  <a:cubicBezTo>
                    <a:pt x="218" y="217"/>
                    <a:pt x="218" y="217"/>
                    <a:pt x="218" y="217"/>
                  </a:cubicBezTo>
                  <a:cubicBezTo>
                    <a:pt x="218" y="218"/>
                    <a:pt x="218" y="218"/>
                    <a:pt x="218" y="218"/>
                  </a:cubicBezTo>
                  <a:cubicBezTo>
                    <a:pt x="218" y="217"/>
                    <a:pt x="218" y="217"/>
                    <a:pt x="218" y="217"/>
                  </a:cubicBezTo>
                  <a:cubicBezTo>
                    <a:pt x="217" y="216"/>
                    <a:pt x="217" y="216"/>
                    <a:pt x="217" y="216"/>
                  </a:cubicBezTo>
                  <a:cubicBezTo>
                    <a:pt x="217" y="216"/>
                    <a:pt x="217" y="216"/>
                    <a:pt x="217" y="216"/>
                  </a:cubicBezTo>
                  <a:close/>
                  <a:moveTo>
                    <a:pt x="219" y="208"/>
                  </a:moveTo>
                  <a:cubicBezTo>
                    <a:pt x="219" y="209"/>
                    <a:pt x="219" y="209"/>
                    <a:pt x="219" y="209"/>
                  </a:cubicBezTo>
                  <a:cubicBezTo>
                    <a:pt x="218" y="211"/>
                    <a:pt x="218" y="211"/>
                    <a:pt x="218" y="211"/>
                  </a:cubicBezTo>
                  <a:cubicBezTo>
                    <a:pt x="219" y="212"/>
                    <a:pt x="219" y="212"/>
                    <a:pt x="219" y="212"/>
                  </a:cubicBezTo>
                  <a:cubicBezTo>
                    <a:pt x="219" y="211"/>
                    <a:pt x="219" y="211"/>
                    <a:pt x="219" y="211"/>
                  </a:cubicBezTo>
                  <a:cubicBezTo>
                    <a:pt x="220" y="210"/>
                    <a:pt x="220" y="210"/>
                    <a:pt x="220" y="210"/>
                  </a:cubicBezTo>
                  <a:cubicBezTo>
                    <a:pt x="220" y="209"/>
                    <a:pt x="220" y="209"/>
                    <a:pt x="220" y="209"/>
                  </a:cubicBezTo>
                  <a:cubicBezTo>
                    <a:pt x="220" y="208"/>
                    <a:pt x="220" y="208"/>
                    <a:pt x="220" y="208"/>
                  </a:cubicBezTo>
                  <a:cubicBezTo>
                    <a:pt x="220" y="208"/>
                    <a:pt x="220" y="208"/>
                    <a:pt x="220" y="208"/>
                  </a:cubicBezTo>
                  <a:cubicBezTo>
                    <a:pt x="219" y="208"/>
                    <a:pt x="219" y="208"/>
                    <a:pt x="219" y="208"/>
                  </a:cubicBezTo>
                  <a:cubicBezTo>
                    <a:pt x="219" y="208"/>
                    <a:pt x="219" y="208"/>
                    <a:pt x="219" y="208"/>
                  </a:cubicBezTo>
                  <a:close/>
                  <a:moveTo>
                    <a:pt x="224" y="204"/>
                  </a:moveTo>
                  <a:cubicBezTo>
                    <a:pt x="225" y="206"/>
                    <a:pt x="225" y="206"/>
                    <a:pt x="225" y="206"/>
                  </a:cubicBezTo>
                  <a:cubicBezTo>
                    <a:pt x="226" y="206"/>
                    <a:pt x="226" y="206"/>
                    <a:pt x="226" y="206"/>
                  </a:cubicBezTo>
                  <a:cubicBezTo>
                    <a:pt x="226" y="207"/>
                    <a:pt x="226" y="207"/>
                    <a:pt x="226" y="207"/>
                  </a:cubicBezTo>
                  <a:cubicBezTo>
                    <a:pt x="226" y="207"/>
                    <a:pt x="226" y="207"/>
                    <a:pt x="226" y="207"/>
                  </a:cubicBezTo>
                  <a:cubicBezTo>
                    <a:pt x="227" y="206"/>
                    <a:pt x="227" y="206"/>
                    <a:pt x="227" y="206"/>
                  </a:cubicBezTo>
                  <a:cubicBezTo>
                    <a:pt x="228" y="206"/>
                    <a:pt x="228" y="206"/>
                    <a:pt x="228" y="206"/>
                  </a:cubicBezTo>
                  <a:cubicBezTo>
                    <a:pt x="227" y="205"/>
                    <a:pt x="227" y="205"/>
                    <a:pt x="227" y="205"/>
                  </a:cubicBezTo>
                  <a:cubicBezTo>
                    <a:pt x="227" y="205"/>
                    <a:pt x="227" y="205"/>
                    <a:pt x="227" y="205"/>
                  </a:cubicBezTo>
                  <a:cubicBezTo>
                    <a:pt x="226" y="205"/>
                    <a:pt x="226" y="205"/>
                    <a:pt x="226" y="205"/>
                  </a:cubicBezTo>
                  <a:cubicBezTo>
                    <a:pt x="225" y="205"/>
                    <a:pt x="225" y="205"/>
                    <a:pt x="225" y="205"/>
                  </a:cubicBezTo>
                  <a:cubicBezTo>
                    <a:pt x="224" y="204"/>
                    <a:pt x="224" y="204"/>
                    <a:pt x="224" y="204"/>
                  </a:cubicBezTo>
                  <a:close/>
                  <a:moveTo>
                    <a:pt x="143" y="255"/>
                  </a:moveTo>
                  <a:cubicBezTo>
                    <a:pt x="142" y="254"/>
                    <a:pt x="142" y="254"/>
                    <a:pt x="142" y="254"/>
                  </a:cubicBezTo>
                  <a:cubicBezTo>
                    <a:pt x="142" y="254"/>
                    <a:pt x="142" y="254"/>
                    <a:pt x="142" y="254"/>
                  </a:cubicBezTo>
                  <a:cubicBezTo>
                    <a:pt x="143" y="253"/>
                    <a:pt x="143" y="253"/>
                    <a:pt x="143" y="253"/>
                  </a:cubicBezTo>
                  <a:cubicBezTo>
                    <a:pt x="143" y="253"/>
                    <a:pt x="143" y="253"/>
                    <a:pt x="143" y="253"/>
                  </a:cubicBezTo>
                  <a:cubicBezTo>
                    <a:pt x="143" y="253"/>
                    <a:pt x="143" y="253"/>
                    <a:pt x="143" y="253"/>
                  </a:cubicBezTo>
                  <a:cubicBezTo>
                    <a:pt x="144" y="254"/>
                    <a:pt x="144" y="254"/>
                    <a:pt x="144" y="254"/>
                  </a:cubicBezTo>
                  <a:cubicBezTo>
                    <a:pt x="144" y="255"/>
                    <a:pt x="144" y="255"/>
                    <a:pt x="144" y="255"/>
                  </a:cubicBezTo>
                  <a:cubicBezTo>
                    <a:pt x="143" y="255"/>
                    <a:pt x="143" y="255"/>
                    <a:pt x="143" y="255"/>
                  </a:cubicBezTo>
                  <a:cubicBezTo>
                    <a:pt x="143" y="255"/>
                    <a:pt x="143" y="255"/>
                    <a:pt x="143" y="255"/>
                  </a:cubicBezTo>
                  <a:close/>
                  <a:moveTo>
                    <a:pt x="140" y="241"/>
                  </a:moveTo>
                  <a:cubicBezTo>
                    <a:pt x="140" y="240"/>
                    <a:pt x="140" y="240"/>
                    <a:pt x="140" y="240"/>
                  </a:cubicBezTo>
                  <a:cubicBezTo>
                    <a:pt x="140" y="239"/>
                    <a:pt x="140" y="239"/>
                    <a:pt x="140" y="239"/>
                  </a:cubicBezTo>
                  <a:cubicBezTo>
                    <a:pt x="140" y="238"/>
                    <a:pt x="140" y="238"/>
                    <a:pt x="140" y="238"/>
                  </a:cubicBezTo>
                  <a:cubicBezTo>
                    <a:pt x="140" y="238"/>
                    <a:pt x="140" y="238"/>
                    <a:pt x="140" y="238"/>
                  </a:cubicBezTo>
                  <a:cubicBezTo>
                    <a:pt x="141" y="238"/>
                    <a:pt x="141" y="238"/>
                    <a:pt x="141" y="238"/>
                  </a:cubicBezTo>
                  <a:cubicBezTo>
                    <a:pt x="141" y="240"/>
                    <a:pt x="141" y="240"/>
                    <a:pt x="141" y="240"/>
                  </a:cubicBezTo>
                  <a:cubicBezTo>
                    <a:pt x="141" y="240"/>
                    <a:pt x="141" y="240"/>
                    <a:pt x="141" y="240"/>
                  </a:cubicBezTo>
                  <a:cubicBezTo>
                    <a:pt x="141" y="241"/>
                    <a:pt x="141" y="241"/>
                    <a:pt x="141" y="241"/>
                  </a:cubicBezTo>
                  <a:cubicBezTo>
                    <a:pt x="140" y="241"/>
                    <a:pt x="140" y="241"/>
                    <a:pt x="140" y="241"/>
                  </a:cubicBezTo>
                  <a:close/>
                  <a:moveTo>
                    <a:pt x="164" y="241"/>
                  </a:moveTo>
                  <a:cubicBezTo>
                    <a:pt x="165" y="241"/>
                    <a:pt x="165" y="241"/>
                    <a:pt x="165" y="241"/>
                  </a:cubicBezTo>
                  <a:cubicBezTo>
                    <a:pt x="164" y="241"/>
                    <a:pt x="164" y="241"/>
                    <a:pt x="164" y="241"/>
                  </a:cubicBezTo>
                  <a:cubicBezTo>
                    <a:pt x="164" y="240"/>
                    <a:pt x="164" y="240"/>
                    <a:pt x="164" y="240"/>
                  </a:cubicBezTo>
                  <a:cubicBezTo>
                    <a:pt x="164" y="240"/>
                    <a:pt x="164" y="240"/>
                    <a:pt x="164" y="240"/>
                  </a:cubicBezTo>
                  <a:cubicBezTo>
                    <a:pt x="165" y="239"/>
                    <a:pt x="165" y="239"/>
                    <a:pt x="165" y="239"/>
                  </a:cubicBezTo>
                  <a:cubicBezTo>
                    <a:pt x="167" y="239"/>
                    <a:pt x="167" y="239"/>
                    <a:pt x="167" y="239"/>
                  </a:cubicBezTo>
                  <a:cubicBezTo>
                    <a:pt x="166" y="239"/>
                    <a:pt x="166" y="239"/>
                    <a:pt x="166" y="239"/>
                  </a:cubicBezTo>
                  <a:cubicBezTo>
                    <a:pt x="166" y="240"/>
                    <a:pt x="166" y="240"/>
                    <a:pt x="166" y="240"/>
                  </a:cubicBezTo>
                  <a:cubicBezTo>
                    <a:pt x="165" y="240"/>
                    <a:pt x="165" y="240"/>
                    <a:pt x="165" y="240"/>
                  </a:cubicBezTo>
                  <a:cubicBezTo>
                    <a:pt x="165" y="241"/>
                    <a:pt x="165" y="241"/>
                    <a:pt x="165" y="241"/>
                  </a:cubicBezTo>
                  <a:cubicBezTo>
                    <a:pt x="165" y="241"/>
                    <a:pt x="165" y="241"/>
                    <a:pt x="165" y="241"/>
                  </a:cubicBezTo>
                  <a:cubicBezTo>
                    <a:pt x="164" y="241"/>
                    <a:pt x="164" y="241"/>
                    <a:pt x="164" y="241"/>
                  </a:cubicBezTo>
                  <a:close/>
                  <a:moveTo>
                    <a:pt x="151" y="236"/>
                  </a:moveTo>
                  <a:cubicBezTo>
                    <a:pt x="150" y="236"/>
                    <a:pt x="150" y="236"/>
                    <a:pt x="150" y="236"/>
                  </a:cubicBezTo>
                  <a:cubicBezTo>
                    <a:pt x="149" y="235"/>
                    <a:pt x="149" y="235"/>
                    <a:pt x="149" y="235"/>
                  </a:cubicBezTo>
                  <a:cubicBezTo>
                    <a:pt x="151" y="235"/>
                    <a:pt x="151" y="235"/>
                    <a:pt x="151" y="235"/>
                  </a:cubicBezTo>
                  <a:cubicBezTo>
                    <a:pt x="151" y="236"/>
                    <a:pt x="151" y="236"/>
                    <a:pt x="151" y="236"/>
                  </a:cubicBezTo>
                  <a:cubicBezTo>
                    <a:pt x="151" y="236"/>
                    <a:pt x="150" y="236"/>
                    <a:pt x="151" y="236"/>
                  </a:cubicBezTo>
                  <a:close/>
                  <a:moveTo>
                    <a:pt x="153" y="238"/>
                  </a:moveTo>
                  <a:cubicBezTo>
                    <a:pt x="152" y="237"/>
                    <a:pt x="152" y="237"/>
                    <a:pt x="152" y="237"/>
                  </a:cubicBezTo>
                  <a:cubicBezTo>
                    <a:pt x="152" y="236"/>
                    <a:pt x="152" y="236"/>
                    <a:pt x="152" y="236"/>
                  </a:cubicBezTo>
                  <a:cubicBezTo>
                    <a:pt x="153" y="236"/>
                    <a:pt x="153" y="236"/>
                    <a:pt x="153" y="236"/>
                  </a:cubicBezTo>
                  <a:cubicBezTo>
                    <a:pt x="153" y="237"/>
                    <a:pt x="153" y="237"/>
                    <a:pt x="153" y="237"/>
                  </a:cubicBezTo>
                  <a:cubicBezTo>
                    <a:pt x="153" y="237"/>
                    <a:pt x="153" y="237"/>
                    <a:pt x="153" y="237"/>
                  </a:cubicBezTo>
                  <a:cubicBezTo>
                    <a:pt x="153" y="238"/>
                    <a:pt x="153" y="238"/>
                    <a:pt x="153" y="238"/>
                  </a:cubicBezTo>
                  <a:close/>
                  <a:moveTo>
                    <a:pt x="147" y="243"/>
                  </a:moveTo>
                  <a:cubicBezTo>
                    <a:pt x="145" y="241"/>
                    <a:pt x="145" y="241"/>
                    <a:pt x="145" y="241"/>
                  </a:cubicBezTo>
                  <a:cubicBezTo>
                    <a:pt x="145" y="241"/>
                    <a:pt x="145" y="241"/>
                    <a:pt x="145" y="241"/>
                  </a:cubicBezTo>
                  <a:cubicBezTo>
                    <a:pt x="146" y="240"/>
                    <a:pt x="146" y="240"/>
                    <a:pt x="146" y="240"/>
                  </a:cubicBezTo>
                  <a:cubicBezTo>
                    <a:pt x="146" y="240"/>
                    <a:pt x="146" y="240"/>
                    <a:pt x="146" y="240"/>
                  </a:cubicBezTo>
                  <a:cubicBezTo>
                    <a:pt x="145" y="240"/>
                    <a:pt x="145" y="240"/>
                    <a:pt x="145" y="240"/>
                  </a:cubicBezTo>
                  <a:cubicBezTo>
                    <a:pt x="145" y="239"/>
                    <a:pt x="145" y="239"/>
                    <a:pt x="145" y="239"/>
                  </a:cubicBezTo>
                  <a:cubicBezTo>
                    <a:pt x="146" y="238"/>
                    <a:pt x="146" y="238"/>
                    <a:pt x="146" y="238"/>
                  </a:cubicBezTo>
                  <a:cubicBezTo>
                    <a:pt x="147" y="238"/>
                    <a:pt x="147" y="238"/>
                    <a:pt x="147" y="238"/>
                  </a:cubicBezTo>
                  <a:cubicBezTo>
                    <a:pt x="148" y="239"/>
                    <a:pt x="148" y="239"/>
                    <a:pt x="148" y="239"/>
                  </a:cubicBezTo>
                  <a:cubicBezTo>
                    <a:pt x="148" y="239"/>
                    <a:pt x="148" y="239"/>
                    <a:pt x="148" y="239"/>
                  </a:cubicBezTo>
                  <a:cubicBezTo>
                    <a:pt x="147" y="240"/>
                    <a:pt x="147" y="240"/>
                    <a:pt x="147" y="240"/>
                  </a:cubicBezTo>
                  <a:cubicBezTo>
                    <a:pt x="147" y="241"/>
                    <a:pt x="147" y="241"/>
                    <a:pt x="147" y="241"/>
                  </a:cubicBezTo>
                  <a:cubicBezTo>
                    <a:pt x="147" y="241"/>
                    <a:pt x="147" y="241"/>
                    <a:pt x="147" y="241"/>
                  </a:cubicBezTo>
                  <a:cubicBezTo>
                    <a:pt x="148" y="241"/>
                    <a:pt x="148" y="241"/>
                    <a:pt x="148" y="241"/>
                  </a:cubicBezTo>
                  <a:cubicBezTo>
                    <a:pt x="149" y="242"/>
                    <a:pt x="149" y="242"/>
                    <a:pt x="149" y="242"/>
                  </a:cubicBezTo>
                  <a:cubicBezTo>
                    <a:pt x="149" y="243"/>
                    <a:pt x="149" y="243"/>
                    <a:pt x="149" y="243"/>
                  </a:cubicBezTo>
                  <a:cubicBezTo>
                    <a:pt x="147" y="242"/>
                    <a:pt x="147" y="242"/>
                    <a:pt x="147" y="242"/>
                  </a:cubicBezTo>
                  <a:cubicBezTo>
                    <a:pt x="147" y="242"/>
                    <a:pt x="146" y="243"/>
                    <a:pt x="147" y="243"/>
                  </a:cubicBezTo>
                  <a:close/>
                  <a:moveTo>
                    <a:pt x="153" y="255"/>
                  </a:moveTo>
                  <a:cubicBezTo>
                    <a:pt x="154" y="254"/>
                    <a:pt x="154" y="254"/>
                    <a:pt x="154" y="254"/>
                  </a:cubicBezTo>
                  <a:cubicBezTo>
                    <a:pt x="154" y="253"/>
                    <a:pt x="154" y="253"/>
                    <a:pt x="154" y="253"/>
                  </a:cubicBezTo>
                  <a:cubicBezTo>
                    <a:pt x="155" y="252"/>
                    <a:pt x="155" y="252"/>
                    <a:pt x="155" y="252"/>
                  </a:cubicBezTo>
                  <a:cubicBezTo>
                    <a:pt x="155" y="252"/>
                    <a:pt x="155" y="252"/>
                    <a:pt x="155" y="252"/>
                  </a:cubicBezTo>
                  <a:cubicBezTo>
                    <a:pt x="155" y="251"/>
                    <a:pt x="155" y="251"/>
                    <a:pt x="155" y="251"/>
                  </a:cubicBezTo>
                  <a:cubicBezTo>
                    <a:pt x="156" y="251"/>
                    <a:pt x="156" y="251"/>
                    <a:pt x="156" y="251"/>
                  </a:cubicBezTo>
                  <a:cubicBezTo>
                    <a:pt x="157" y="251"/>
                    <a:pt x="157" y="251"/>
                    <a:pt x="157" y="251"/>
                  </a:cubicBezTo>
                  <a:cubicBezTo>
                    <a:pt x="158" y="251"/>
                    <a:pt x="158" y="251"/>
                    <a:pt x="158" y="251"/>
                  </a:cubicBezTo>
                  <a:cubicBezTo>
                    <a:pt x="158" y="251"/>
                    <a:pt x="158" y="251"/>
                    <a:pt x="158" y="251"/>
                  </a:cubicBezTo>
                  <a:cubicBezTo>
                    <a:pt x="160" y="252"/>
                    <a:pt x="160" y="252"/>
                    <a:pt x="160" y="252"/>
                  </a:cubicBezTo>
                  <a:cubicBezTo>
                    <a:pt x="162" y="252"/>
                    <a:pt x="162" y="252"/>
                    <a:pt x="162" y="252"/>
                  </a:cubicBezTo>
                  <a:cubicBezTo>
                    <a:pt x="163" y="251"/>
                    <a:pt x="163" y="251"/>
                    <a:pt x="163" y="251"/>
                  </a:cubicBezTo>
                  <a:cubicBezTo>
                    <a:pt x="165" y="251"/>
                    <a:pt x="165" y="251"/>
                    <a:pt x="165" y="251"/>
                  </a:cubicBezTo>
                  <a:cubicBezTo>
                    <a:pt x="166" y="252"/>
                    <a:pt x="166" y="252"/>
                    <a:pt x="166" y="252"/>
                  </a:cubicBezTo>
                  <a:cubicBezTo>
                    <a:pt x="166" y="254"/>
                    <a:pt x="166" y="254"/>
                    <a:pt x="166" y="254"/>
                  </a:cubicBezTo>
                  <a:cubicBezTo>
                    <a:pt x="167" y="254"/>
                    <a:pt x="167" y="254"/>
                    <a:pt x="167" y="254"/>
                  </a:cubicBezTo>
                  <a:cubicBezTo>
                    <a:pt x="168" y="254"/>
                    <a:pt x="168" y="254"/>
                    <a:pt x="168" y="254"/>
                  </a:cubicBezTo>
                  <a:cubicBezTo>
                    <a:pt x="169" y="254"/>
                    <a:pt x="169" y="254"/>
                    <a:pt x="169" y="254"/>
                  </a:cubicBezTo>
                  <a:cubicBezTo>
                    <a:pt x="169" y="254"/>
                    <a:pt x="169" y="254"/>
                    <a:pt x="169" y="254"/>
                  </a:cubicBezTo>
                  <a:cubicBezTo>
                    <a:pt x="168" y="254"/>
                    <a:pt x="168" y="254"/>
                    <a:pt x="168" y="254"/>
                  </a:cubicBezTo>
                  <a:cubicBezTo>
                    <a:pt x="167" y="253"/>
                    <a:pt x="167" y="253"/>
                    <a:pt x="167" y="253"/>
                  </a:cubicBezTo>
                  <a:cubicBezTo>
                    <a:pt x="167" y="252"/>
                    <a:pt x="167" y="252"/>
                    <a:pt x="167" y="252"/>
                  </a:cubicBezTo>
                  <a:cubicBezTo>
                    <a:pt x="166" y="252"/>
                    <a:pt x="166" y="252"/>
                    <a:pt x="166" y="252"/>
                  </a:cubicBezTo>
                  <a:cubicBezTo>
                    <a:pt x="165" y="251"/>
                    <a:pt x="165" y="251"/>
                    <a:pt x="165" y="251"/>
                  </a:cubicBezTo>
                  <a:cubicBezTo>
                    <a:pt x="164" y="251"/>
                    <a:pt x="164" y="251"/>
                    <a:pt x="164" y="251"/>
                  </a:cubicBezTo>
                  <a:cubicBezTo>
                    <a:pt x="163" y="251"/>
                    <a:pt x="163" y="251"/>
                    <a:pt x="163" y="251"/>
                  </a:cubicBezTo>
                  <a:cubicBezTo>
                    <a:pt x="162" y="251"/>
                    <a:pt x="162" y="251"/>
                    <a:pt x="162" y="251"/>
                  </a:cubicBezTo>
                  <a:cubicBezTo>
                    <a:pt x="161" y="251"/>
                    <a:pt x="161" y="251"/>
                    <a:pt x="161" y="251"/>
                  </a:cubicBezTo>
                  <a:cubicBezTo>
                    <a:pt x="160" y="251"/>
                    <a:pt x="160" y="251"/>
                    <a:pt x="160" y="251"/>
                  </a:cubicBezTo>
                  <a:cubicBezTo>
                    <a:pt x="160" y="251"/>
                    <a:pt x="160" y="251"/>
                    <a:pt x="160" y="251"/>
                  </a:cubicBezTo>
                  <a:cubicBezTo>
                    <a:pt x="159" y="250"/>
                    <a:pt x="159" y="250"/>
                    <a:pt x="159" y="250"/>
                  </a:cubicBezTo>
                  <a:cubicBezTo>
                    <a:pt x="158" y="250"/>
                    <a:pt x="158" y="250"/>
                    <a:pt x="158" y="250"/>
                  </a:cubicBezTo>
                  <a:cubicBezTo>
                    <a:pt x="158" y="250"/>
                    <a:pt x="158" y="250"/>
                    <a:pt x="158" y="250"/>
                  </a:cubicBezTo>
                  <a:cubicBezTo>
                    <a:pt x="157" y="250"/>
                    <a:pt x="157" y="250"/>
                    <a:pt x="157" y="250"/>
                  </a:cubicBezTo>
                  <a:cubicBezTo>
                    <a:pt x="156" y="250"/>
                    <a:pt x="156" y="250"/>
                    <a:pt x="156" y="250"/>
                  </a:cubicBezTo>
                  <a:cubicBezTo>
                    <a:pt x="155" y="252"/>
                    <a:pt x="155" y="252"/>
                    <a:pt x="155" y="252"/>
                  </a:cubicBezTo>
                  <a:cubicBezTo>
                    <a:pt x="153" y="253"/>
                    <a:pt x="153" y="253"/>
                    <a:pt x="153" y="253"/>
                  </a:cubicBezTo>
                  <a:cubicBezTo>
                    <a:pt x="153" y="254"/>
                    <a:pt x="153" y="254"/>
                    <a:pt x="153" y="254"/>
                  </a:cubicBezTo>
                  <a:cubicBezTo>
                    <a:pt x="153" y="255"/>
                    <a:pt x="153" y="255"/>
                    <a:pt x="153" y="255"/>
                  </a:cubicBezTo>
                  <a:close/>
                  <a:moveTo>
                    <a:pt x="148" y="254"/>
                  </a:moveTo>
                  <a:cubicBezTo>
                    <a:pt x="148" y="255"/>
                    <a:pt x="148" y="255"/>
                    <a:pt x="148" y="255"/>
                  </a:cubicBezTo>
                  <a:cubicBezTo>
                    <a:pt x="148" y="255"/>
                    <a:pt x="148" y="255"/>
                    <a:pt x="148" y="255"/>
                  </a:cubicBezTo>
                  <a:cubicBezTo>
                    <a:pt x="148" y="256"/>
                    <a:pt x="148" y="256"/>
                    <a:pt x="148" y="256"/>
                  </a:cubicBezTo>
                  <a:cubicBezTo>
                    <a:pt x="149" y="256"/>
                    <a:pt x="149" y="256"/>
                    <a:pt x="149" y="256"/>
                  </a:cubicBezTo>
                  <a:cubicBezTo>
                    <a:pt x="149" y="255"/>
                    <a:pt x="149" y="255"/>
                    <a:pt x="149" y="255"/>
                  </a:cubicBezTo>
                  <a:cubicBezTo>
                    <a:pt x="148" y="254"/>
                    <a:pt x="148" y="254"/>
                    <a:pt x="148" y="254"/>
                  </a:cubicBezTo>
                  <a:cubicBezTo>
                    <a:pt x="148" y="254"/>
                    <a:pt x="148" y="254"/>
                    <a:pt x="148" y="254"/>
                  </a:cubicBezTo>
                  <a:close/>
                  <a:moveTo>
                    <a:pt x="146" y="253"/>
                  </a:moveTo>
                  <a:cubicBezTo>
                    <a:pt x="146" y="252"/>
                    <a:pt x="146" y="252"/>
                    <a:pt x="146" y="252"/>
                  </a:cubicBezTo>
                  <a:cubicBezTo>
                    <a:pt x="145" y="251"/>
                    <a:pt x="145" y="251"/>
                    <a:pt x="145" y="251"/>
                  </a:cubicBezTo>
                  <a:cubicBezTo>
                    <a:pt x="146" y="250"/>
                    <a:pt x="146" y="250"/>
                    <a:pt x="146" y="250"/>
                  </a:cubicBezTo>
                  <a:cubicBezTo>
                    <a:pt x="146" y="250"/>
                    <a:pt x="146" y="250"/>
                    <a:pt x="146" y="250"/>
                  </a:cubicBezTo>
                  <a:cubicBezTo>
                    <a:pt x="147" y="250"/>
                    <a:pt x="147" y="250"/>
                    <a:pt x="147" y="250"/>
                  </a:cubicBezTo>
                  <a:cubicBezTo>
                    <a:pt x="147" y="249"/>
                    <a:pt x="147" y="249"/>
                    <a:pt x="147" y="249"/>
                  </a:cubicBezTo>
                  <a:cubicBezTo>
                    <a:pt x="148" y="248"/>
                    <a:pt x="148" y="248"/>
                    <a:pt x="148" y="248"/>
                  </a:cubicBezTo>
                  <a:cubicBezTo>
                    <a:pt x="149" y="246"/>
                    <a:pt x="149" y="246"/>
                    <a:pt x="149" y="246"/>
                  </a:cubicBezTo>
                  <a:cubicBezTo>
                    <a:pt x="149" y="246"/>
                    <a:pt x="149" y="246"/>
                    <a:pt x="149" y="246"/>
                  </a:cubicBezTo>
                  <a:cubicBezTo>
                    <a:pt x="150" y="246"/>
                    <a:pt x="150" y="246"/>
                    <a:pt x="150" y="246"/>
                  </a:cubicBezTo>
                  <a:cubicBezTo>
                    <a:pt x="150" y="247"/>
                    <a:pt x="150" y="247"/>
                    <a:pt x="150" y="247"/>
                  </a:cubicBezTo>
                  <a:cubicBezTo>
                    <a:pt x="149" y="247"/>
                    <a:pt x="149" y="247"/>
                    <a:pt x="149" y="247"/>
                  </a:cubicBezTo>
                  <a:cubicBezTo>
                    <a:pt x="148" y="250"/>
                    <a:pt x="148" y="250"/>
                    <a:pt x="148" y="250"/>
                  </a:cubicBezTo>
                  <a:cubicBezTo>
                    <a:pt x="148" y="250"/>
                    <a:pt x="148" y="250"/>
                    <a:pt x="148" y="250"/>
                  </a:cubicBezTo>
                  <a:cubicBezTo>
                    <a:pt x="147" y="251"/>
                    <a:pt x="147" y="251"/>
                    <a:pt x="147" y="251"/>
                  </a:cubicBezTo>
                  <a:cubicBezTo>
                    <a:pt x="146" y="252"/>
                    <a:pt x="146" y="252"/>
                    <a:pt x="146" y="252"/>
                  </a:cubicBezTo>
                  <a:cubicBezTo>
                    <a:pt x="146" y="253"/>
                    <a:pt x="146" y="253"/>
                    <a:pt x="146" y="253"/>
                  </a:cubicBezTo>
                  <a:close/>
                  <a:moveTo>
                    <a:pt x="142" y="248"/>
                  </a:moveTo>
                  <a:cubicBezTo>
                    <a:pt x="143" y="248"/>
                    <a:pt x="143" y="248"/>
                    <a:pt x="143" y="248"/>
                  </a:cubicBezTo>
                  <a:cubicBezTo>
                    <a:pt x="144" y="247"/>
                    <a:pt x="144" y="247"/>
                    <a:pt x="144" y="247"/>
                  </a:cubicBezTo>
                  <a:cubicBezTo>
                    <a:pt x="144" y="247"/>
                    <a:pt x="144" y="247"/>
                    <a:pt x="144" y="247"/>
                  </a:cubicBezTo>
                  <a:cubicBezTo>
                    <a:pt x="145" y="247"/>
                    <a:pt x="145" y="247"/>
                    <a:pt x="145" y="247"/>
                  </a:cubicBezTo>
                  <a:cubicBezTo>
                    <a:pt x="146" y="246"/>
                    <a:pt x="146" y="246"/>
                    <a:pt x="146" y="246"/>
                  </a:cubicBezTo>
                  <a:cubicBezTo>
                    <a:pt x="147" y="244"/>
                    <a:pt x="147" y="244"/>
                    <a:pt x="147" y="244"/>
                  </a:cubicBezTo>
                  <a:cubicBezTo>
                    <a:pt x="146" y="244"/>
                    <a:pt x="146" y="244"/>
                    <a:pt x="146" y="244"/>
                  </a:cubicBezTo>
                  <a:cubicBezTo>
                    <a:pt x="145" y="245"/>
                    <a:pt x="145" y="245"/>
                    <a:pt x="145" y="245"/>
                  </a:cubicBezTo>
                  <a:cubicBezTo>
                    <a:pt x="144" y="246"/>
                    <a:pt x="144" y="246"/>
                    <a:pt x="144" y="246"/>
                  </a:cubicBezTo>
                  <a:cubicBezTo>
                    <a:pt x="143" y="246"/>
                    <a:pt x="143" y="246"/>
                    <a:pt x="143" y="246"/>
                  </a:cubicBezTo>
                  <a:cubicBezTo>
                    <a:pt x="143" y="245"/>
                    <a:pt x="143" y="245"/>
                    <a:pt x="143" y="245"/>
                  </a:cubicBezTo>
                  <a:cubicBezTo>
                    <a:pt x="143" y="244"/>
                    <a:pt x="143" y="244"/>
                    <a:pt x="143" y="244"/>
                  </a:cubicBezTo>
                  <a:cubicBezTo>
                    <a:pt x="141" y="242"/>
                    <a:pt x="141" y="242"/>
                    <a:pt x="141" y="242"/>
                  </a:cubicBezTo>
                  <a:cubicBezTo>
                    <a:pt x="141" y="243"/>
                    <a:pt x="141" y="243"/>
                    <a:pt x="141" y="243"/>
                  </a:cubicBezTo>
                  <a:cubicBezTo>
                    <a:pt x="141" y="245"/>
                    <a:pt x="141" y="245"/>
                    <a:pt x="141" y="245"/>
                  </a:cubicBezTo>
                  <a:cubicBezTo>
                    <a:pt x="142" y="246"/>
                    <a:pt x="142" y="246"/>
                    <a:pt x="142" y="246"/>
                  </a:cubicBezTo>
                  <a:cubicBezTo>
                    <a:pt x="142" y="248"/>
                    <a:pt x="142" y="248"/>
                    <a:pt x="142" y="248"/>
                  </a:cubicBezTo>
                  <a:close/>
                  <a:moveTo>
                    <a:pt x="176" y="249"/>
                  </a:moveTo>
                  <a:cubicBezTo>
                    <a:pt x="176" y="248"/>
                    <a:pt x="176" y="248"/>
                    <a:pt x="176" y="248"/>
                  </a:cubicBezTo>
                  <a:cubicBezTo>
                    <a:pt x="176" y="247"/>
                    <a:pt x="176" y="247"/>
                    <a:pt x="176" y="247"/>
                  </a:cubicBezTo>
                  <a:cubicBezTo>
                    <a:pt x="177" y="246"/>
                    <a:pt x="177" y="246"/>
                    <a:pt x="177" y="246"/>
                  </a:cubicBezTo>
                  <a:cubicBezTo>
                    <a:pt x="178" y="246"/>
                    <a:pt x="178" y="246"/>
                    <a:pt x="178" y="246"/>
                  </a:cubicBezTo>
                  <a:cubicBezTo>
                    <a:pt x="178" y="246"/>
                    <a:pt x="178" y="246"/>
                    <a:pt x="178" y="246"/>
                  </a:cubicBezTo>
                  <a:cubicBezTo>
                    <a:pt x="179" y="245"/>
                    <a:pt x="179" y="245"/>
                    <a:pt x="179" y="245"/>
                  </a:cubicBezTo>
                  <a:cubicBezTo>
                    <a:pt x="180" y="244"/>
                    <a:pt x="180" y="244"/>
                    <a:pt x="180" y="244"/>
                  </a:cubicBezTo>
                  <a:cubicBezTo>
                    <a:pt x="181" y="244"/>
                    <a:pt x="181" y="244"/>
                    <a:pt x="181" y="244"/>
                  </a:cubicBezTo>
                  <a:cubicBezTo>
                    <a:pt x="181" y="243"/>
                    <a:pt x="181" y="243"/>
                    <a:pt x="181" y="243"/>
                  </a:cubicBezTo>
                  <a:cubicBezTo>
                    <a:pt x="182" y="242"/>
                    <a:pt x="182" y="242"/>
                    <a:pt x="182" y="242"/>
                  </a:cubicBezTo>
                  <a:cubicBezTo>
                    <a:pt x="183" y="242"/>
                    <a:pt x="183" y="242"/>
                    <a:pt x="183" y="242"/>
                  </a:cubicBezTo>
                  <a:cubicBezTo>
                    <a:pt x="183" y="242"/>
                    <a:pt x="183" y="242"/>
                    <a:pt x="183" y="242"/>
                  </a:cubicBezTo>
                  <a:cubicBezTo>
                    <a:pt x="184" y="241"/>
                    <a:pt x="184" y="241"/>
                    <a:pt x="184" y="241"/>
                  </a:cubicBezTo>
                  <a:cubicBezTo>
                    <a:pt x="184" y="241"/>
                    <a:pt x="184" y="241"/>
                    <a:pt x="184" y="241"/>
                  </a:cubicBezTo>
                  <a:cubicBezTo>
                    <a:pt x="185" y="241"/>
                    <a:pt x="185" y="241"/>
                    <a:pt x="185" y="241"/>
                  </a:cubicBezTo>
                  <a:cubicBezTo>
                    <a:pt x="185" y="240"/>
                    <a:pt x="185" y="240"/>
                    <a:pt x="185" y="240"/>
                  </a:cubicBezTo>
                  <a:cubicBezTo>
                    <a:pt x="185" y="239"/>
                    <a:pt x="185" y="239"/>
                    <a:pt x="185" y="239"/>
                  </a:cubicBezTo>
                  <a:cubicBezTo>
                    <a:pt x="185" y="239"/>
                    <a:pt x="185" y="239"/>
                    <a:pt x="185" y="239"/>
                  </a:cubicBezTo>
                  <a:cubicBezTo>
                    <a:pt x="187" y="238"/>
                    <a:pt x="187" y="238"/>
                    <a:pt x="187" y="238"/>
                  </a:cubicBezTo>
                  <a:cubicBezTo>
                    <a:pt x="186" y="237"/>
                    <a:pt x="186" y="237"/>
                    <a:pt x="186" y="237"/>
                  </a:cubicBezTo>
                  <a:cubicBezTo>
                    <a:pt x="186" y="238"/>
                    <a:pt x="186" y="238"/>
                    <a:pt x="186" y="238"/>
                  </a:cubicBezTo>
                  <a:cubicBezTo>
                    <a:pt x="185" y="237"/>
                    <a:pt x="185" y="237"/>
                    <a:pt x="185" y="237"/>
                  </a:cubicBezTo>
                  <a:cubicBezTo>
                    <a:pt x="185" y="236"/>
                    <a:pt x="185" y="236"/>
                    <a:pt x="185" y="236"/>
                  </a:cubicBezTo>
                  <a:cubicBezTo>
                    <a:pt x="186" y="236"/>
                    <a:pt x="186" y="236"/>
                    <a:pt x="186" y="236"/>
                  </a:cubicBezTo>
                  <a:cubicBezTo>
                    <a:pt x="186" y="235"/>
                    <a:pt x="186" y="235"/>
                    <a:pt x="186" y="235"/>
                  </a:cubicBezTo>
                  <a:cubicBezTo>
                    <a:pt x="186" y="235"/>
                    <a:pt x="186" y="235"/>
                    <a:pt x="186" y="235"/>
                  </a:cubicBezTo>
                  <a:cubicBezTo>
                    <a:pt x="187" y="235"/>
                    <a:pt x="187" y="235"/>
                    <a:pt x="187" y="235"/>
                  </a:cubicBezTo>
                  <a:cubicBezTo>
                    <a:pt x="188" y="235"/>
                    <a:pt x="188" y="235"/>
                    <a:pt x="188" y="235"/>
                  </a:cubicBezTo>
                  <a:cubicBezTo>
                    <a:pt x="188" y="234"/>
                    <a:pt x="188" y="234"/>
                    <a:pt x="188" y="234"/>
                  </a:cubicBezTo>
                  <a:cubicBezTo>
                    <a:pt x="188" y="234"/>
                    <a:pt x="188" y="234"/>
                    <a:pt x="188" y="234"/>
                  </a:cubicBezTo>
                  <a:cubicBezTo>
                    <a:pt x="191" y="232"/>
                    <a:pt x="191" y="232"/>
                    <a:pt x="191" y="232"/>
                  </a:cubicBezTo>
                  <a:cubicBezTo>
                    <a:pt x="191" y="230"/>
                    <a:pt x="191" y="230"/>
                    <a:pt x="191" y="230"/>
                  </a:cubicBezTo>
                  <a:cubicBezTo>
                    <a:pt x="190" y="231"/>
                    <a:pt x="190" y="231"/>
                    <a:pt x="190" y="231"/>
                  </a:cubicBezTo>
                  <a:cubicBezTo>
                    <a:pt x="190" y="231"/>
                    <a:pt x="190" y="231"/>
                    <a:pt x="190" y="231"/>
                  </a:cubicBezTo>
                  <a:cubicBezTo>
                    <a:pt x="189" y="231"/>
                    <a:pt x="189" y="231"/>
                    <a:pt x="189" y="231"/>
                  </a:cubicBezTo>
                  <a:cubicBezTo>
                    <a:pt x="190" y="230"/>
                    <a:pt x="190" y="230"/>
                    <a:pt x="190" y="230"/>
                  </a:cubicBezTo>
                  <a:cubicBezTo>
                    <a:pt x="190" y="229"/>
                    <a:pt x="190" y="229"/>
                    <a:pt x="190" y="229"/>
                  </a:cubicBezTo>
                  <a:cubicBezTo>
                    <a:pt x="191" y="228"/>
                    <a:pt x="191" y="228"/>
                    <a:pt x="191" y="228"/>
                  </a:cubicBezTo>
                  <a:cubicBezTo>
                    <a:pt x="190" y="228"/>
                    <a:pt x="190" y="228"/>
                    <a:pt x="190" y="228"/>
                  </a:cubicBezTo>
                  <a:cubicBezTo>
                    <a:pt x="189" y="229"/>
                    <a:pt x="189" y="229"/>
                    <a:pt x="189" y="229"/>
                  </a:cubicBezTo>
                  <a:cubicBezTo>
                    <a:pt x="188" y="230"/>
                    <a:pt x="188" y="230"/>
                    <a:pt x="188" y="230"/>
                  </a:cubicBezTo>
                  <a:cubicBezTo>
                    <a:pt x="189" y="229"/>
                    <a:pt x="189" y="229"/>
                    <a:pt x="189" y="229"/>
                  </a:cubicBezTo>
                  <a:cubicBezTo>
                    <a:pt x="189" y="227"/>
                    <a:pt x="189" y="227"/>
                    <a:pt x="189" y="227"/>
                  </a:cubicBezTo>
                  <a:cubicBezTo>
                    <a:pt x="187" y="229"/>
                    <a:pt x="187" y="229"/>
                    <a:pt x="187" y="229"/>
                  </a:cubicBezTo>
                  <a:cubicBezTo>
                    <a:pt x="187" y="230"/>
                    <a:pt x="187" y="230"/>
                    <a:pt x="187" y="230"/>
                  </a:cubicBezTo>
                  <a:cubicBezTo>
                    <a:pt x="186" y="231"/>
                    <a:pt x="186" y="231"/>
                    <a:pt x="186" y="231"/>
                  </a:cubicBezTo>
                  <a:cubicBezTo>
                    <a:pt x="186" y="230"/>
                    <a:pt x="186" y="230"/>
                    <a:pt x="186" y="230"/>
                  </a:cubicBezTo>
                  <a:cubicBezTo>
                    <a:pt x="185" y="230"/>
                    <a:pt x="185" y="230"/>
                    <a:pt x="185" y="230"/>
                  </a:cubicBezTo>
                  <a:cubicBezTo>
                    <a:pt x="185" y="231"/>
                    <a:pt x="185" y="231"/>
                    <a:pt x="185" y="231"/>
                  </a:cubicBezTo>
                  <a:cubicBezTo>
                    <a:pt x="184" y="232"/>
                    <a:pt x="184" y="232"/>
                    <a:pt x="184" y="232"/>
                  </a:cubicBezTo>
                  <a:cubicBezTo>
                    <a:pt x="183" y="232"/>
                    <a:pt x="183" y="232"/>
                    <a:pt x="183" y="232"/>
                  </a:cubicBezTo>
                  <a:cubicBezTo>
                    <a:pt x="183" y="233"/>
                    <a:pt x="183" y="233"/>
                    <a:pt x="183" y="233"/>
                  </a:cubicBezTo>
                  <a:cubicBezTo>
                    <a:pt x="182" y="233"/>
                    <a:pt x="182" y="233"/>
                    <a:pt x="182" y="233"/>
                  </a:cubicBezTo>
                  <a:cubicBezTo>
                    <a:pt x="182" y="233"/>
                    <a:pt x="182" y="233"/>
                    <a:pt x="182" y="233"/>
                  </a:cubicBezTo>
                  <a:cubicBezTo>
                    <a:pt x="181" y="234"/>
                    <a:pt x="181" y="234"/>
                    <a:pt x="181" y="234"/>
                  </a:cubicBezTo>
                  <a:cubicBezTo>
                    <a:pt x="181" y="235"/>
                    <a:pt x="181" y="235"/>
                    <a:pt x="181" y="235"/>
                  </a:cubicBezTo>
                  <a:cubicBezTo>
                    <a:pt x="181" y="236"/>
                    <a:pt x="181" y="236"/>
                    <a:pt x="181" y="236"/>
                  </a:cubicBezTo>
                  <a:cubicBezTo>
                    <a:pt x="182" y="235"/>
                    <a:pt x="182" y="235"/>
                    <a:pt x="182" y="235"/>
                  </a:cubicBezTo>
                  <a:cubicBezTo>
                    <a:pt x="182" y="237"/>
                    <a:pt x="182" y="237"/>
                    <a:pt x="182" y="237"/>
                  </a:cubicBezTo>
                  <a:cubicBezTo>
                    <a:pt x="181" y="238"/>
                    <a:pt x="181" y="238"/>
                    <a:pt x="181" y="238"/>
                  </a:cubicBezTo>
                  <a:cubicBezTo>
                    <a:pt x="181" y="239"/>
                    <a:pt x="181" y="239"/>
                    <a:pt x="181" y="239"/>
                  </a:cubicBezTo>
                  <a:cubicBezTo>
                    <a:pt x="182" y="239"/>
                    <a:pt x="182" y="239"/>
                    <a:pt x="182" y="239"/>
                  </a:cubicBezTo>
                  <a:cubicBezTo>
                    <a:pt x="182" y="240"/>
                    <a:pt x="182" y="240"/>
                    <a:pt x="182" y="240"/>
                  </a:cubicBezTo>
                  <a:cubicBezTo>
                    <a:pt x="182" y="241"/>
                    <a:pt x="182" y="241"/>
                    <a:pt x="182" y="241"/>
                  </a:cubicBezTo>
                  <a:cubicBezTo>
                    <a:pt x="179" y="243"/>
                    <a:pt x="179" y="243"/>
                    <a:pt x="179" y="243"/>
                  </a:cubicBezTo>
                  <a:cubicBezTo>
                    <a:pt x="179" y="242"/>
                    <a:pt x="179" y="242"/>
                    <a:pt x="179" y="242"/>
                  </a:cubicBezTo>
                  <a:cubicBezTo>
                    <a:pt x="179" y="242"/>
                    <a:pt x="179" y="242"/>
                    <a:pt x="179" y="242"/>
                  </a:cubicBezTo>
                  <a:cubicBezTo>
                    <a:pt x="178" y="243"/>
                    <a:pt x="178" y="243"/>
                    <a:pt x="178" y="243"/>
                  </a:cubicBezTo>
                  <a:cubicBezTo>
                    <a:pt x="178" y="242"/>
                    <a:pt x="178" y="242"/>
                    <a:pt x="178" y="242"/>
                  </a:cubicBezTo>
                  <a:cubicBezTo>
                    <a:pt x="177" y="243"/>
                    <a:pt x="177" y="243"/>
                    <a:pt x="177" y="243"/>
                  </a:cubicBezTo>
                  <a:cubicBezTo>
                    <a:pt x="176" y="243"/>
                    <a:pt x="176" y="243"/>
                    <a:pt x="176" y="243"/>
                  </a:cubicBezTo>
                  <a:cubicBezTo>
                    <a:pt x="176" y="243"/>
                    <a:pt x="176" y="243"/>
                    <a:pt x="176" y="243"/>
                  </a:cubicBezTo>
                  <a:cubicBezTo>
                    <a:pt x="177" y="245"/>
                    <a:pt x="177" y="245"/>
                    <a:pt x="177" y="245"/>
                  </a:cubicBezTo>
                  <a:cubicBezTo>
                    <a:pt x="176" y="246"/>
                    <a:pt x="176" y="246"/>
                    <a:pt x="176" y="246"/>
                  </a:cubicBezTo>
                  <a:cubicBezTo>
                    <a:pt x="176" y="247"/>
                    <a:pt x="176" y="247"/>
                    <a:pt x="176" y="247"/>
                  </a:cubicBezTo>
                  <a:cubicBezTo>
                    <a:pt x="176" y="249"/>
                    <a:pt x="176" y="249"/>
                    <a:pt x="176" y="249"/>
                  </a:cubicBezTo>
                  <a:close/>
                  <a:moveTo>
                    <a:pt x="192" y="223"/>
                  </a:moveTo>
                  <a:cubicBezTo>
                    <a:pt x="192" y="223"/>
                    <a:pt x="192" y="223"/>
                    <a:pt x="192" y="223"/>
                  </a:cubicBezTo>
                  <a:cubicBezTo>
                    <a:pt x="193" y="222"/>
                    <a:pt x="193" y="222"/>
                    <a:pt x="193" y="222"/>
                  </a:cubicBezTo>
                  <a:cubicBezTo>
                    <a:pt x="194" y="221"/>
                    <a:pt x="194" y="221"/>
                    <a:pt x="194" y="221"/>
                  </a:cubicBezTo>
                  <a:cubicBezTo>
                    <a:pt x="194" y="220"/>
                    <a:pt x="194" y="220"/>
                    <a:pt x="194" y="220"/>
                  </a:cubicBezTo>
                  <a:cubicBezTo>
                    <a:pt x="193" y="220"/>
                    <a:pt x="193" y="220"/>
                    <a:pt x="193" y="220"/>
                  </a:cubicBezTo>
                  <a:cubicBezTo>
                    <a:pt x="194" y="219"/>
                    <a:pt x="194" y="219"/>
                    <a:pt x="194" y="219"/>
                  </a:cubicBezTo>
                  <a:cubicBezTo>
                    <a:pt x="194" y="218"/>
                    <a:pt x="194" y="218"/>
                    <a:pt x="194" y="218"/>
                  </a:cubicBezTo>
                  <a:cubicBezTo>
                    <a:pt x="194" y="219"/>
                    <a:pt x="194" y="219"/>
                    <a:pt x="194" y="219"/>
                  </a:cubicBezTo>
                  <a:cubicBezTo>
                    <a:pt x="195" y="219"/>
                    <a:pt x="195" y="219"/>
                    <a:pt x="195" y="219"/>
                  </a:cubicBezTo>
                  <a:cubicBezTo>
                    <a:pt x="195" y="220"/>
                    <a:pt x="195" y="220"/>
                    <a:pt x="195" y="220"/>
                  </a:cubicBezTo>
                  <a:cubicBezTo>
                    <a:pt x="194" y="220"/>
                    <a:pt x="194" y="220"/>
                    <a:pt x="194" y="220"/>
                  </a:cubicBezTo>
                  <a:cubicBezTo>
                    <a:pt x="194" y="221"/>
                    <a:pt x="194" y="221"/>
                    <a:pt x="194" y="221"/>
                  </a:cubicBezTo>
                  <a:cubicBezTo>
                    <a:pt x="194" y="222"/>
                    <a:pt x="194" y="222"/>
                    <a:pt x="194" y="222"/>
                  </a:cubicBezTo>
                  <a:cubicBezTo>
                    <a:pt x="195" y="223"/>
                    <a:pt x="195" y="223"/>
                    <a:pt x="195" y="223"/>
                  </a:cubicBezTo>
                  <a:cubicBezTo>
                    <a:pt x="195" y="224"/>
                    <a:pt x="195" y="224"/>
                    <a:pt x="195" y="224"/>
                  </a:cubicBezTo>
                  <a:cubicBezTo>
                    <a:pt x="195" y="225"/>
                    <a:pt x="195" y="225"/>
                    <a:pt x="195" y="225"/>
                  </a:cubicBezTo>
                  <a:cubicBezTo>
                    <a:pt x="195" y="224"/>
                    <a:pt x="195" y="224"/>
                    <a:pt x="195" y="224"/>
                  </a:cubicBezTo>
                  <a:cubicBezTo>
                    <a:pt x="195" y="224"/>
                    <a:pt x="195" y="224"/>
                    <a:pt x="195" y="224"/>
                  </a:cubicBezTo>
                  <a:cubicBezTo>
                    <a:pt x="194" y="223"/>
                    <a:pt x="194" y="223"/>
                    <a:pt x="194" y="223"/>
                  </a:cubicBezTo>
                  <a:cubicBezTo>
                    <a:pt x="193" y="223"/>
                    <a:pt x="193" y="223"/>
                    <a:pt x="193" y="223"/>
                  </a:cubicBezTo>
                  <a:cubicBezTo>
                    <a:pt x="192" y="223"/>
                    <a:pt x="192" y="223"/>
                    <a:pt x="192" y="223"/>
                  </a:cubicBezTo>
                  <a:close/>
                  <a:moveTo>
                    <a:pt x="175" y="231"/>
                  </a:moveTo>
                  <a:cubicBezTo>
                    <a:pt x="177" y="230"/>
                    <a:pt x="177" y="230"/>
                    <a:pt x="177" y="230"/>
                  </a:cubicBezTo>
                  <a:cubicBezTo>
                    <a:pt x="178" y="230"/>
                    <a:pt x="178" y="230"/>
                    <a:pt x="178" y="230"/>
                  </a:cubicBezTo>
                  <a:cubicBezTo>
                    <a:pt x="179" y="229"/>
                    <a:pt x="179" y="229"/>
                    <a:pt x="179" y="229"/>
                  </a:cubicBezTo>
                  <a:cubicBezTo>
                    <a:pt x="179" y="228"/>
                    <a:pt x="179" y="228"/>
                    <a:pt x="179" y="228"/>
                  </a:cubicBezTo>
                  <a:cubicBezTo>
                    <a:pt x="178" y="228"/>
                    <a:pt x="178" y="228"/>
                    <a:pt x="178" y="228"/>
                  </a:cubicBezTo>
                  <a:cubicBezTo>
                    <a:pt x="178" y="228"/>
                    <a:pt x="178" y="228"/>
                    <a:pt x="178" y="228"/>
                  </a:cubicBezTo>
                  <a:cubicBezTo>
                    <a:pt x="179" y="227"/>
                    <a:pt x="179" y="227"/>
                    <a:pt x="179" y="227"/>
                  </a:cubicBezTo>
                  <a:cubicBezTo>
                    <a:pt x="181" y="227"/>
                    <a:pt x="181" y="227"/>
                    <a:pt x="181" y="227"/>
                  </a:cubicBezTo>
                  <a:cubicBezTo>
                    <a:pt x="180" y="226"/>
                    <a:pt x="180" y="226"/>
                    <a:pt x="180" y="226"/>
                  </a:cubicBezTo>
                  <a:cubicBezTo>
                    <a:pt x="180" y="226"/>
                    <a:pt x="180" y="226"/>
                    <a:pt x="180" y="226"/>
                  </a:cubicBezTo>
                  <a:cubicBezTo>
                    <a:pt x="180" y="225"/>
                    <a:pt x="180" y="225"/>
                    <a:pt x="180" y="225"/>
                  </a:cubicBezTo>
                  <a:cubicBezTo>
                    <a:pt x="180" y="225"/>
                    <a:pt x="180" y="225"/>
                    <a:pt x="180" y="225"/>
                  </a:cubicBezTo>
                  <a:cubicBezTo>
                    <a:pt x="181" y="224"/>
                    <a:pt x="181" y="224"/>
                    <a:pt x="181" y="224"/>
                  </a:cubicBezTo>
                  <a:cubicBezTo>
                    <a:pt x="181" y="224"/>
                    <a:pt x="181" y="224"/>
                    <a:pt x="181" y="224"/>
                  </a:cubicBezTo>
                  <a:cubicBezTo>
                    <a:pt x="182" y="223"/>
                    <a:pt x="182" y="223"/>
                    <a:pt x="182" y="223"/>
                  </a:cubicBezTo>
                  <a:cubicBezTo>
                    <a:pt x="182" y="222"/>
                    <a:pt x="182" y="222"/>
                    <a:pt x="182" y="222"/>
                  </a:cubicBezTo>
                  <a:cubicBezTo>
                    <a:pt x="182" y="221"/>
                    <a:pt x="182" y="221"/>
                    <a:pt x="182" y="221"/>
                  </a:cubicBezTo>
                  <a:cubicBezTo>
                    <a:pt x="181" y="221"/>
                    <a:pt x="181" y="221"/>
                    <a:pt x="181" y="221"/>
                  </a:cubicBezTo>
                  <a:cubicBezTo>
                    <a:pt x="181" y="221"/>
                    <a:pt x="181" y="221"/>
                    <a:pt x="181" y="221"/>
                  </a:cubicBezTo>
                  <a:cubicBezTo>
                    <a:pt x="180" y="221"/>
                    <a:pt x="180" y="221"/>
                    <a:pt x="180" y="221"/>
                  </a:cubicBezTo>
                  <a:cubicBezTo>
                    <a:pt x="180" y="220"/>
                    <a:pt x="180" y="220"/>
                    <a:pt x="180" y="220"/>
                  </a:cubicBezTo>
                  <a:cubicBezTo>
                    <a:pt x="181" y="219"/>
                    <a:pt x="181" y="219"/>
                    <a:pt x="181" y="219"/>
                  </a:cubicBezTo>
                  <a:cubicBezTo>
                    <a:pt x="181" y="218"/>
                    <a:pt x="181" y="218"/>
                    <a:pt x="181" y="218"/>
                  </a:cubicBezTo>
                  <a:cubicBezTo>
                    <a:pt x="181" y="219"/>
                    <a:pt x="181" y="219"/>
                    <a:pt x="181" y="219"/>
                  </a:cubicBezTo>
                  <a:cubicBezTo>
                    <a:pt x="181" y="219"/>
                    <a:pt x="181" y="219"/>
                    <a:pt x="181" y="219"/>
                  </a:cubicBezTo>
                  <a:cubicBezTo>
                    <a:pt x="181" y="220"/>
                    <a:pt x="181" y="220"/>
                    <a:pt x="181" y="220"/>
                  </a:cubicBezTo>
                  <a:cubicBezTo>
                    <a:pt x="182" y="221"/>
                    <a:pt x="182" y="221"/>
                    <a:pt x="182" y="221"/>
                  </a:cubicBezTo>
                  <a:cubicBezTo>
                    <a:pt x="182" y="222"/>
                    <a:pt x="182" y="222"/>
                    <a:pt x="182" y="222"/>
                  </a:cubicBezTo>
                  <a:cubicBezTo>
                    <a:pt x="183" y="222"/>
                    <a:pt x="183" y="222"/>
                    <a:pt x="183" y="222"/>
                  </a:cubicBezTo>
                  <a:cubicBezTo>
                    <a:pt x="184" y="222"/>
                    <a:pt x="184" y="222"/>
                    <a:pt x="184" y="222"/>
                  </a:cubicBezTo>
                  <a:cubicBezTo>
                    <a:pt x="185" y="222"/>
                    <a:pt x="185" y="222"/>
                    <a:pt x="185" y="222"/>
                  </a:cubicBezTo>
                  <a:cubicBezTo>
                    <a:pt x="185" y="222"/>
                    <a:pt x="185" y="222"/>
                    <a:pt x="185" y="222"/>
                  </a:cubicBezTo>
                  <a:cubicBezTo>
                    <a:pt x="185" y="222"/>
                    <a:pt x="185" y="222"/>
                    <a:pt x="185" y="222"/>
                  </a:cubicBezTo>
                  <a:cubicBezTo>
                    <a:pt x="185" y="221"/>
                    <a:pt x="185" y="221"/>
                    <a:pt x="185" y="221"/>
                  </a:cubicBezTo>
                  <a:cubicBezTo>
                    <a:pt x="187" y="219"/>
                    <a:pt x="187" y="219"/>
                    <a:pt x="187" y="219"/>
                  </a:cubicBezTo>
                  <a:cubicBezTo>
                    <a:pt x="188" y="219"/>
                    <a:pt x="188" y="219"/>
                    <a:pt x="188" y="219"/>
                  </a:cubicBezTo>
                  <a:cubicBezTo>
                    <a:pt x="188" y="220"/>
                    <a:pt x="188" y="220"/>
                    <a:pt x="188" y="220"/>
                  </a:cubicBezTo>
                  <a:cubicBezTo>
                    <a:pt x="189" y="220"/>
                    <a:pt x="189" y="220"/>
                    <a:pt x="189" y="220"/>
                  </a:cubicBezTo>
                  <a:cubicBezTo>
                    <a:pt x="188" y="220"/>
                    <a:pt x="188" y="220"/>
                    <a:pt x="188" y="220"/>
                  </a:cubicBezTo>
                  <a:cubicBezTo>
                    <a:pt x="187" y="220"/>
                    <a:pt x="187" y="220"/>
                    <a:pt x="187" y="220"/>
                  </a:cubicBezTo>
                  <a:cubicBezTo>
                    <a:pt x="186" y="221"/>
                    <a:pt x="186" y="221"/>
                    <a:pt x="186" y="221"/>
                  </a:cubicBezTo>
                  <a:cubicBezTo>
                    <a:pt x="186" y="222"/>
                    <a:pt x="186" y="222"/>
                    <a:pt x="186" y="222"/>
                  </a:cubicBezTo>
                  <a:cubicBezTo>
                    <a:pt x="186" y="223"/>
                    <a:pt x="186" y="223"/>
                    <a:pt x="186" y="223"/>
                  </a:cubicBezTo>
                  <a:cubicBezTo>
                    <a:pt x="185" y="223"/>
                    <a:pt x="185" y="223"/>
                    <a:pt x="185" y="223"/>
                  </a:cubicBezTo>
                  <a:cubicBezTo>
                    <a:pt x="186" y="224"/>
                    <a:pt x="186" y="224"/>
                    <a:pt x="186" y="224"/>
                  </a:cubicBezTo>
                  <a:cubicBezTo>
                    <a:pt x="186" y="223"/>
                    <a:pt x="186" y="223"/>
                    <a:pt x="186" y="223"/>
                  </a:cubicBezTo>
                  <a:cubicBezTo>
                    <a:pt x="186" y="224"/>
                    <a:pt x="186" y="224"/>
                    <a:pt x="186" y="224"/>
                  </a:cubicBezTo>
                  <a:cubicBezTo>
                    <a:pt x="185" y="224"/>
                    <a:pt x="185" y="224"/>
                    <a:pt x="185" y="224"/>
                  </a:cubicBezTo>
                  <a:cubicBezTo>
                    <a:pt x="184" y="225"/>
                    <a:pt x="184" y="225"/>
                    <a:pt x="184" y="225"/>
                  </a:cubicBezTo>
                  <a:cubicBezTo>
                    <a:pt x="184" y="226"/>
                    <a:pt x="184" y="226"/>
                    <a:pt x="184" y="226"/>
                  </a:cubicBezTo>
                  <a:cubicBezTo>
                    <a:pt x="184" y="227"/>
                    <a:pt x="184" y="227"/>
                    <a:pt x="184" y="227"/>
                  </a:cubicBezTo>
                  <a:cubicBezTo>
                    <a:pt x="184" y="227"/>
                    <a:pt x="184" y="227"/>
                    <a:pt x="184" y="227"/>
                  </a:cubicBezTo>
                  <a:cubicBezTo>
                    <a:pt x="183" y="226"/>
                    <a:pt x="183" y="226"/>
                    <a:pt x="183" y="226"/>
                  </a:cubicBezTo>
                  <a:cubicBezTo>
                    <a:pt x="182" y="227"/>
                    <a:pt x="182" y="227"/>
                    <a:pt x="182" y="227"/>
                  </a:cubicBezTo>
                  <a:cubicBezTo>
                    <a:pt x="182" y="228"/>
                    <a:pt x="182" y="228"/>
                    <a:pt x="182" y="228"/>
                  </a:cubicBezTo>
                  <a:cubicBezTo>
                    <a:pt x="182" y="228"/>
                    <a:pt x="182" y="228"/>
                    <a:pt x="182" y="228"/>
                  </a:cubicBezTo>
                  <a:cubicBezTo>
                    <a:pt x="181" y="229"/>
                    <a:pt x="181" y="229"/>
                    <a:pt x="181" y="229"/>
                  </a:cubicBezTo>
                  <a:cubicBezTo>
                    <a:pt x="181" y="230"/>
                    <a:pt x="181" y="230"/>
                    <a:pt x="181" y="230"/>
                  </a:cubicBezTo>
                  <a:cubicBezTo>
                    <a:pt x="182" y="230"/>
                    <a:pt x="182" y="230"/>
                    <a:pt x="182" y="230"/>
                  </a:cubicBezTo>
                  <a:cubicBezTo>
                    <a:pt x="181" y="231"/>
                    <a:pt x="181" y="231"/>
                    <a:pt x="181" y="231"/>
                  </a:cubicBezTo>
                  <a:cubicBezTo>
                    <a:pt x="180" y="231"/>
                    <a:pt x="180" y="231"/>
                    <a:pt x="180" y="231"/>
                  </a:cubicBezTo>
                  <a:cubicBezTo>
                    <a:pt x="180" y="231"/>
                    <a:pt x="180" y="231"/>
                    <a:pt x="180" y="231"/>
                  </a:cubicBezTo>
                  <a:cubicBezTo>
                    <a:pt x="181" y="230"/>
                    <a:pt x="181" y="230"/>
                    <a:pt x="181" y="230"/>
                  </a:cubicBezTo>
                  <a:cubicBezTo>
                    <a:pt x="180" y="230"/>
                    <a:pt x="180" y="230"/>
                    <a:pt x="180" y="230"/>
                  </a:cubicBezTo>
                  <a:cubicBezTo>
                    <a:pt x="179" y="230"/>
                    <a:pt x="179" y="230"/>
                    <a:pt x="179" y="230"/>
                  </a:cubicBezTo>
                  <a:cubicBezTo>
                    <a:pt x="179" y="230"/>
                    <a:pt x="179" y="230"/>
                    <a:pt x="179" y="230"/>
                  </a:cubicBezTo>
                  <a:cubicBezTo>
                    <a:pt x="177" y="230"/>
                    <a:pt x="177" y="230"/>
                    <a:pt x="177" y="230"/>
                  </a:cubicBezTo>
                  <a:cubicBezTo>
                    <a:pt x="175" y="231"/>
                    <a:pt x="175" y="231"/>
                    <a:pt x="175" y="231"/>
                  </a:cubicBezTo>
                  <a:close/>
                  <a:moveTo>
                    <a:pt x="214" y="202"/>
                  </a:moveTo>
                  <a:cubicBezTo>
                    <a:pt x="214" y="201"/>
                    <a:pt x="214" y="201"/>
                    <a:pt x="214" y="201"/>
                  </a:cubicBezTo>
                  <a:cubicBezTo>
                    <a:pt x="214" y="201"/>
                    <a:pt x="214" y="201"/>
                    <a:pt x="214" y="201"/>
                  </a:cubicBezTo>
                  <a:cubicBezTo>
                    <a:pt x="215" y="200"/>
                    <a:pt x="215" y="200"/>
                    <a:pt x="215" y="200"/>
                  </a:cubicBezTo>
                  <a:cubicBezTo>
                    <a:pt x="216" y="200"/>
                    <a:pt x="216" y="200"/>
                    <a:pt x="216" y="200"/>
                  </a:cubicBezTo>
                  <a:cubicBezTo>
                    <a:pt x="217" y="200"/>
                    <a:pt x="217" y="200"/>
                    <a:pt x="217" y="200"/>
                  </a:cubicBezTo>
                  <a:cubicBezTo>
                    <a:pt x="217" y="200"/>
                    <a:pt x="217" y="200"/>
                    <a:pt x="217" y="200"/>
                  </a:cubicBezTo>
                  <a:cubicBezTo>
                    <a:pt x="218" y="200"/>
                    <a:pt x="218" y="200"/>
                    <a:pt x="218" y="200"/>
                  </a:cubicBezTo>
                  <a:cubicBezTo>
                    <a:pt x="218" y="200"/>
                    <a:pt x="218" y="200"/>
                    <a:pt x="218" y="200"/>
                  </a:cubicBezTo>
                  <a:cubicBezTo>
                    <a:pt x="218" y="201"/>
                    <a:pt x="218" y="201"/>
                    <a:pt x="218" y="201"/>
                  </a:cubicBezTo>
                  <a:cubicBezTo>
                    <a:pt x="218" y="201"/>
                    <a:pt x="218" y="201"/>
                    <a:pt x="218" y="201"/>
                  </a:cubicBezTo>
                  <a:cubicBezTo>
                    <a:pt x="217" y="201"/>
                    <a:pt x="217" y="201"/>
                    <a:pt x="217" y="201"/>
                  </a:cubicBezTo>
                  <a:cubicBezTo>
                    <a:pt x="216" y="201"/>
                    <a:pt x="216" y="201"/>
                    <a:pt x="216" y="201"/>
                  </a:cubicBezTo>
                  <a:cubicBezTo>
                    <a:pt x="216" y="201"/>
                    <a:pt x="216" y="201"/>
                    <a:pt x="216" y="201"/>
                  </a:cubicBezTo>
                  <a:cubicBezTo>
                    <a:pt x="215" y="201"/>
                    <a:pt x="215" y="201"/>
                    <a:pt x="215" y="201"/>
                  </a:cubicBezTo>
                  <a:cubicBezTo>
                    <a:pt x="214" y="202"/>
                    <a:pt x="214" y="202"/>
                    <a:pt x="214" y="202"/>
                  </a:cubicBezTo>
                  <a:cubicBezTo>
                    <a:pt x="215" y="203"/>
                    <a:pt x="215" y="203"/>
                    <a:pt x="215" y="203"/>
                  </a:cubicBezTo>
                  <a:cubicBezTo>
                    <a:pt x="214" y="204"/>
                    <a:pt x="214" y="204"/>
                    <a:pt x="214" y="204"/>
                  </a:cubicBezTo>
                  <a:cubicBezTo>
                    <a:pt x="214" y="204"/>
                    <a:pt x="214" y="204"/>
                    <a:pt x="214" y="204"/>
                  </a:cubicBezTo>
                  <a:cubicBezTo>
                    <a:pt x="214" y="204"/>
                    <a:pt x="214" y="204"/>
                    <a:pt x="214" y="204"/>
                  </a:cubicBezTo>
                  <a:cubicBezTo>
                    <a:pt x="213" y="205"/>
                    <a:pt x="213" y="205"/>
                    <a:pt x="213" y="205"/>
                  </a:cubicBezTo>
                  <a:cubicBezTo>
                    <a:pt x="213" y="206"/>
                    <a:pt x="213" y="206"/>
                    <a:pt x="213" y="206"/>
                  </a:cubicBezTo>
                  <a:cubicBezTo>
                    <a:pt x="213" y="205"/>
                    <a:pt x="213" y="205"/>
                    <a:pt x="213" y="205"/>
                  </a:cubicBezTo>
                  <a:cubicBezTo>
                    <a:pt x="213" y="206"/>
                    <a:pt x="213" y="206"/>
                    <a:pt x="213" y="206"/>
                  </a:cubicBezTo>
                  <a:cubicBezTo>
                    <a:pt x="213" y="207"/>
                    <a:pt x="213" y="207"/>
                    <a:pt x="213" y="207"/>
                  </a:cubicBezTo>
                  <a:cubicBezTo>
                    <a:pt x="213" y="207"/>
                    <a:pt x="213" y="207"/>
                    <a:pt x="213" y="207"/>
                  </a:cubicBezTo>
                  <a:cubicBezTo>
                    <a:pt x="213" y="208"/>
                    <a:pt x="213" y="208"/>
                    <a:pt x="213" y="208"/>
                  </a:cubicBezTo>
                  <a:cubicBezTo>
                    <a:pt x="213" y="208"/>
                    <a:pt x="213" y="208"/>
                    <a:pt x="213" y="208"/>
                  </a:cubicBezTo>
                  <a:cubicBezTo>
                    <a:pt x="212" y="208"/>
                    <a:pt x="212" y="208"/>
                    <a:pt x="212" y="208"/>
                  </a:cubicBezTo>
                  <a:cubicBezTo>
                    <a:pt x="212" y="207"/>
                    <a:pt x="212" y="207"/>
                    <a:pt x="212" y="207"/>
                  </a:cubicBezTo>
                  <a:cubicBezTo>
                    <a:pt x="212" y="206"/>
                    <a:pt x="212" y="206"/>
                    <a:pt x="212" y="206"/>
                  </a:cubicBezTo>
                  <a:cubicBezTo>
                    <a:pt x="211" y="207"/>
                    <a:pt x="211" y="207"/>
                    <a:pt x="211" y="207"/>
                  </a:cubicBezTo>
                  <a:cubicBezTo>
                    <a:pt x="211" y="207"/>
                    <a:pt x="211" y="207"/>
                    <a:pt x="211" y="207"/>
                  </a:cubicBezTo>
                  <a:cubicBezTo>
                    <a:pt x="211" y="208"/>
                    <a:pt x="211" y="208"/>
                    <a:pt x="211" y="208"/>
                  </a:cubicBezTo>
                  <a:cubicBezTo>
                    <a:pt x="210" y="209"/>
                    <a:pt x="210" y="209"/>
                    <a:pt x="210" y="209"/>
                  </a:cubicBezTo>
                  <a:cubicBezTo>
                    <a:pt x="210" y="210"/>
                    <a:pt x="210" y="210"/>
                    <a:pt x="210" y="210"/>
                  </a:cubicBezTo>
                  <a:cubicBezTo>
                    <a:pt x="210" y="211"/>
                    <a:pt x="210" y="211"/>
                    <a:pt x="210" y="211"/>
                  </a:cubicBezTo>
                  <a:cubicBezTo>
                    <a:pt x="210" y="211"/>
                    <a:pt x="210" y="211"/>
                    <a:pt x="210" y="211"/>
                  </a:cubicBezTo>
                  <a:cubicBezTo>
                    <a:pt x="210" y="212"/>
                    <a:pt x="210" y="212"/>
                    <a:pt x="210" y="212"/>
                  </a:cubicBezTo>
                  <a:cubicBezTo>
                    <a:pt x="209" y="212"/>
                    <a:pt x="209" y="212"/>
                    <a:pt x="209" y="212"/>
                  </a:cubicBezTo>
                  <a:cubicBezTo>
                    <a:pt x="209" y="212"/>
                    <a:pt x="209" y="212"/>
                    <a:pt x="209" y="212"/>
                  </a:cubicBezTo>
                  <a:cubicBezTo>
                    <a:pt x="209" y="211"/>
                    <a:pt x="209" y="211"/>
                    <a:pt x="209" y="211"/>
                  </a:cubicBezTo>
                  <a:cubicBezTo>
                    <a:pt x="209" y="211"/>
                    <a:pt x="209" y="211"/>
                    <a:pt x="209" y="211"/>
                  </a:cubicBezTo>
                  <a:cubicBezTo>
                    <a:pt x="209" y="210"/>
                    <a:pt x="209" y="210"/>
                    <a:pt x="209" y="210"/>
                  </a:cubicBezTo>
                  <a:cubicBezTo>
                    <a:pt x="208" y="210"/>
                    <a:pt x="208" y="210"/>
                    <a:pt x="208" y="210"/>
                  </a:cubicBezTo>
                  <a:cubicBezTo>
                    <a:pt x="208" y="211"/>
                    <a:pt x="208" y="211"/>
                    <a:pt x="208" y="211"/>
                  </a:cubicBezTo>
                  <a:cubicBezTo>
                    <a:pt x="207" y="211"/>
                    <a:pt x="207" y="211"/>
                    <a:pt x="207" y="211"/>
                  </a:cubicBezTo>
                  <a:cubicBezTo>
                    <a:pt x="206" y="211"/>
                    <a:pt x="206" y="211"/>
                    <a:pt x="206" y="211"/>
                  </a:cubicBezTo>
                  <a:cubicBezTo>
                    <a:pt x="207" y="210"/>
                    <a:pt x="207" y="210"/>
                    <a:pt x="207" y="210"/>
                  </a:cubicBezTo>
                  <a:cubicBezTo>
                    <a:pt x="208" y="208"/>
                    <a:pt x="208" y="208"/>
                    <a:pt x="208" y="208"/>
                  </a:cubicBezTo>
                  <a:cubicBezTo>
                    <a:pt x="209" y="207"/>
                    <a:pt x="209" y="207"/>
                    <a:pt x="209" y="207"/>
                  </a:cubicBezTo>
                  <a:cubicBezTo>
                    <a:pt x="210" y="207"/>
                    <a:pt x="210" y="207"/>
                    <a:pt x="210" y="207"/>
                  </a:cubicBezTo>
                  <a:cubicBezTo>
                    <a:pt x="211" y="205"/>
                    <a:pt x="211" y="205"/>
                    <a:pt x="211" y="205"/>
                  </a:cubicBezTo>
                  <a:cubicBezTo>
                    <a:pt x="212" y="205"/>
                    <a:pt x="212" y="205"/>
                    <a:pt x="212" y="205"/>
                  </a:cubicBezTo>
                  <a:cubicBezTo>
                    <a:pt x="212" y="204"/>
                    <a:pt x="212" y="204"/>
                    <a:pt x="212" y="204"/>
                  </a:cubicBezTo>
                  <a:cubicBezTo>
                    <a:pt x="211" y="203"/>
                    <a:pt x="211" y="203"/>
                    <a:pt x="211" y="203"/>
                  </a:cubicBezTo>
                  <a:cubicBezTo>
                    <a:pt x="211" y="202"/>
                    <a:pt x="211" y="202"/>
                    <a:pt x="211" y="202"/>
                  </a:cubicBezTo>
                  <a:cubicBezTo>
                    <a:pt x="212" y="201"/>
                    <a:pt x="212" y="201"/>
                    <a:pt x="212" y="201"/>
                  </a:cubicBezTo>
                  <a:cubicBezTo>
                    <a:pt x="213" y="202"/>
                    <a:pt x="213" y="202"/>
                    <a:pt x="213" y="202"/>
                  </a:cubicBezTo>
                  <a:cubicBezTo>
                    <a:pt x="213" y="202"/>
                    <a:pt x="213" y="202"/>
                    <a:pt x="213" y="202"/>
                  </a:cubicBezTo>
                  <a:cubicBezTo>
                    <a:pt x="213" y="203"/>
                    <a:pt x="213" y="203"/>
                    <a:pt x="213" y="203"/>
                  </a:cubicBezTo>
                  <a:cubicBezTo>
                    <a:pt x="213" y="203"/>
                    <a:pt x="213" y="202"/>
                    <a:pt x="214" y="202"/>
                  </a:cubicBezTo>
                  <a:close/>
                  <a:moveTo>
                    <a:pt x="215" y="196"/>
                  </a:moveTo>
                  <a:cubicBezTo>
                    <a:pt x="216" y="197"/>
                    <a:pt x="216" y="197"/>
                    <a:pt x="216" y="197"/>
                  </a:cubicBezTo>
                  <a:cubicBezTo>
                    <a:pt x="217" y="197"/>
                    <a:pt x="217" y="197"/>
                    <a:pt x="217" y="197"/>
                  </a:cubicBezTo>
                  <a:cubicBezTo>
                    <a:pt x="217" y="197"/>
                    <a:pt x="217" y="197"/>
                    <a:pt x="217" y="197"/>
                  </a:cubicBezTo>
                  <a:cubicBezTo>
                    <a:pt x="217" y="196"/>
                    <a:pt x="217" y="196"/>
                    <a:pt x="217" y="196"/>
                  </a:cubicBezTo>
                  <a:cubicBezTo>
                    <a:pt x="218" y="196"/>
                    <a:pt x="218" y="196"/>
                    <a:pt x="218" y="196"/>
                  </a:cubicBezTo>
                  <a:cubicBezTo>
                    <a:pt x="217" y="196"/>
                    <a:pt x="217" y="196"/>
                    <a:pt x="217" y="196"/>
                  </a:cubicBezTo>
                  <a:cubicBezTo>
                    <a:pt x="216" y="195"/>
                    <a:pt x="216" y="195"/>
                    <a:pt x="216" y="195"/>
                  </a:cubicBezTo>
                  <a:cubicBezTo>
                    <a:pt x="216" y="196"/>
                    <a:pt x="216" y="196"/>
                    <a:pt x="216" y="196"/>
                  </a:cubicBezTo>
                  <a:cubicBezTo>
                    <a:pt x="216" y="196"/>
                    <a:pt x="216" y="196"/>
                    <a:pt x="216" y="196"/>
                  </a:cubicBezTo>
                  <a:cubicBezTo>
                    <a:pt x="215" y="196"/>
                    <a:pt x="215" y="196"/>
                    <a:pt x="215" y="196"/>
                  </a:cubicBezTo>
                  <a:close/>
                  <a:moveTo>
                    <a:pt x="213" y="194"/>
                  </a:moveTo>
                  <a:cubicBezTo>
                    <a:pt x="213" y="194"/>
                    <a:pt x="213" y="194"/>
                    <a:pt x="213" y="194"/>
                  </a:cubicBezTo>
                  <a:cubicBezTo>
                    <a:pt x="214" y="194"/>
                    <a:pt x="214" y="194"/>
                    <a:pt x="214" y="194"/>
                  </a:cubicBezTo>
                  <a:cubicBezTo>
                    <a:pt x="214" y="194"/>
                    <a:pt x="214" y="194"/>
                    <a:pt x="214" y="194"/>
                  </a:cubicBezTo>
                  <a:cubicBezTo>
                    <a:pt x="214" y="193"/>
                    <a:pt x="214" y="193"/>
                    <a:pt x="214" y="193"/>
                  </a:cubicBezTo>
                  <a:cubicBezTo>
                    <a:pt x="214" y="192"/>
                    <a:pt x="214" y="192"/>
                    <a:pt x="214" y="192"/>
                  </a:cubicBezTo>
                  <a:cubicBezTo>
                    <a:pt x="214" y="191"/>
                    <a:pt x="214" y="191"/>
                    <a:pt x="214" y="191"/>
                  </a:cubicBezTo>
                  <a:cubicBezTo>
                    <a:pt x="214" y="192"/>
                    <a:pt x="214" y="192"/>
                    <a:pt x="214" y="192"/>
                  </a:cubicBezTo>
                  <a:cubicBezTo>
                    <a:pt x="215" y="192"/>
                    <a:pt x="215" y="192"/>
                    <a:pt x="215" y="192"/>
                  </a:cubicBezTo>
                  <a:cubicBezTo>
                    <a:pt x="216" y="193"/>
                    <a:pt x="216" y="193"/>
                    <a:pt x="216" y="193"/>
                  </a:cubicBezTo>
                  <a:cubicBezTo>
                    <a:pt x="215" y="193"/>
                    <a:pt x="215" y="193"/>
                    <a:pt x="215" y="193"/>
                  </a:cubicBezTo>
                  <a:cubicBezTo>
                    <a:pt x="215" y="194"/>
                    <a:pt x="215" y="194"/>
                    <a:pt x="215" y="194"/>
                  </a:cubicBezTo>
                  <a:cubicBezTo>
                    <a:pt x="215" y="194"/>
                    <a:pt x="215" y="194"/>
                    <a:pt x="215" y="194"/>
                  </a:cubicBezTo>
                  <a:cubicBezTo>
                    <a:pt x="215" y="195"/>
                    <a:pt x="215" y="195"/>
                    <a:pt x="215" y="195"/>
                  </a:cubicBezTo>
                  <a:cubicBezTo>
                    <a:pt x="214" y="195"/>
                    <a:pt x="214" y="195"/>
                    <a:pt x="214" y="195"/>
                  </a:cubicBezTo>
                  <a:cubicBezTo>
                    <a:pt x="213" y="195"/>
                    <a:pt x="213" y="195"/>
                    <a:pt x="213" y="195"/>
                  </a:cubicBezTo>
                  <a:cubicBezTo>
                    <a:pt x="213" y="194"/>
                    <a:pt x="213" y="194"/>
                    <a:pt x="213" y="194"/>
                  </a:cubicBezTo>
                  <a:close/>
                  <a:moveTo>
                    <a:pt x="294" y="142"/>
                  </a:moveTo>
                  <a:cubicBezTo>
                    <a:pt x="295" y="141"/>
                    <a:pt x="295" y="141"/>
                    <a:pt x="295" y="141"/>
                  </a:cubicBezTo>
                  <a:cubicBezTo>
                    <a:pt x="296" y="140"/>
                    <a:pt x="296" y="140"/>
                    <a:pt x="296" y="140"/>
                  </a:cubicBezTo>
                  <a:cubicBezTo>
                    <a:pt x="296" y="140"/>
                    <a:pt x="296" y="140"/>
                    <a:pt x="296" y="140"/>
                  </a:cubicBezTo>
                  <a:cubicBezTo>
                    <a:pt x="296" y="139"/>
                    <a:pt x="296" y="139"/>
                    <a:pt x="296" y="139"/>
                  </a:cubicBezTo>
                  <a:cubicBezTo>
                    <a:pt x="296" y="139"/>
                    <a:pt x="296" y="139"/>
                    <a:pt x="296" y="139"/>
                  </a:cubicBezTo>
                  <a:cubicBezTo>
                    <a:pt x="297" y="138"/>
                    <a:pt x="297" y="138"/>
                    <a:pt x="297" y="138"/>
                  </a:cubicBezTo>
                  <a:cubicBezTo>
                    <a:pt x="298" y="138"/>
                    <a:pt x="298" y="138"/>
                    <a:pt x="298" y="138"/>
                  </a:cubicBezTo>
                  <a:cubicBezTo>
                    <a:pt x="298" y="138"/>
                    <a:pt x="298" y="138"/>
                    <a:pt x="298" y="138"/>
                  </a:cubicBezTo>
                  <a:cubicBezTo>
                    <a:pt x="298" y="139"/>
                    <a:pt x="298" y="139"/>
                    <a:pt x="298" y="139"/>
                  </a:cubicBezTo>
                  <a:cubicBezTo>
                    <a:pt x="297" y="139"/>
                    <a:pt x="297" y="139"/>
                    <a:pt x="297" y="139"/>
                  </a:cubicBezTo>
                  <a:cubicBezTo>
                    <a:pt x="297" y="140"/>
                    <a:pt x="297" y="140"/>
                    <a:pt x="297" y="140"/>
                  </a:cubicBezTo>
                  <a:cubicBezTo>
                    <a:pt x="297" y="140"/>
                    <a:pt x="297" y="140"/>
                    <a:pt x="297" y="140"/>
                  </a:cubicBezTo>
                  <a:cubicBezTo>
                    <a:pt x="296" y="141"/>
                    <a:pt x="296" y="141"/>
                    <a:pt x="296" y="141"/>
                  </a:cubicBezTo>
                  <a:cubicBezTo>
                    <a:pt x="295" y="142"/>
                    <a:pt x="295" y="142"/>
                    <a:pt x="295" y="142"/>
                  </a:cubicBezTo>
                  <a:cubicBezTo>
                    <a:pt x="294" y="142"/>
                    <a:pt x="294" y="142"/>
                    <a:pt x="294" y="142"/>
                  </a:cubicBezTo>
                  <a:close/>
                  <a:moveTo>
                    <a:pt x="290" y="143"/>
                  </a:moveTo>
                  <a:cubicBezTo>
                    <a:pt x="290" y="142"/>
                    <a:pt x="290" y="142"/>
                    <a:pt x="290" y="142"/>
                  </a:cubicBezTo>
                  <a:cubicBezTo>
                    <a:pt x="291" y="142"/>
                    <a:pt x="291" y="142"/>
                    <a:pt x="291" y="142"/>
                  </a:cubicBezTo>
                  <a:cubicBezTo>
                    <a:pt x="291" y="141"/>
                    <a:pt x="291" y="141"/>
                    <a:pt x="291" y="141"/>
                  </a:cubicBezTo>
                  <a:cubicBezTo>
                    <a:pt x="292" y="142"/>
                    <a:pt x="292" y="142"/>
                    <a:pt x="292" y="142"/>
                  </a:cubicBezTo>
                  <a:cubicBezTo>
                    <a:pt x="292" y="142"/>
                    <a:pt x="292" y="142"/>
                    <a:pt x="292" y="142"/>
                  </a:cubicBezTo>
                  <a:cubicBezTo>
                    <a:pt x="293" y="142"/>
                    <a:pt x="293" y="142"/>
                    <a:pt x="293" y="142"/>
                  </a:cubicBezTo>
                  <a:cubicBezTo>
                    <a:pt x="292" y="143"/>
                    <a:pt x="292" y="143"/>
                    <a:pt x="292" y="143"/>
                  </a:cubicBezTo>
                  <a:cubicBezTo>
                    <a:pt x="292" y="143"/>
                    <a:pt x="292" y="143"/>
                    <a:pt x="292" y="143"/>
                  </a:cubicBezTo>
                  <a:cubicBezTo>
                    <a:pt x="291" y="143"/>
                    <a:pt x="291" y="143"/>
                    <a:pt x="291" y="143"/>
                  </a:cubicBezTo>
                  <a:cubicBezTo>
                    <a:pt x="290" y="143"/>
                    <a:pt x="290" y="143"/>
                    <a:pt x="290" y="143"/>
                  </a:cubicBezTo>
                  <a:cubicBezTo>
                    <a:pt x="290" y="143"/>
                    <a:pt x="290" y="143"/>
                    <a:pt x="290" y="143"/>
                  </a:cubicBezTo>
                  <a:close/>
                  <a:moveTo>
                    <a:pt x="205" y="57"/>
                  </a:moveTo>
                  <a:cubicBezTo>
                    <a:pt x="205" y="56"/>
                    <a:pt x="205" y="56"/>
                    <a:pt x="205" y="56"/>
                  </a:cubicBezTo>
                  <a:cubicBezTo>
                    <a:pt x="204" y="56"/>
                    <a:pt x="204" y="56"/>
                    <a:pt x="204" y="56"/>
                  </a:cubicBezTo>
                  <a:cubicBezTo>
                    <a:pt x="204" y="55"/>
                    <a:pt x="204" y="55"/>
                    <a:pt x="204" y="55"/>
                  </a:cubicBezTo>
                  <a:cubicBezTo>
                    <a:pt x="206" y="54"/>
                    <a:pt x="206" y="54"/>
                    <a:pt x="206" y="54"/>
                  </a:cubicBezTo>
                  <a:cubicBezTo>
                    <a:pt x="206" y="55"/>
                    <a:pt x="206" y="55"/>
                    <a:pt x="206" y="55"/>
                  </a:cubicBezTo>
                  <a:cubicBezTo>
                    <a:pt x="206" y="56"/>
                    <a:pt x="206" y="56"/>
                    <a:pt x="206" y="56"/>
                  </a:cubicBezTo>
                  <a:cubicBezTo>
                    <a:pt x="206" y="56"/>
                    <a:pt x="206" y="56"/>
                    <a:pt x="206" y="56"/>
                  </a:cubicBezTo>
                  <a:cubicBezTo>
                    <a:pt x="205" y="57"/>
                    <a:pt x="205" y="57"/>
                    <a:pt x="205" y="57"/>
                  </a:cubicBezTo>
                  <a:close/>
                  <a:moveTo>
                    <a:pt x="234" y="64"/>
                  </a:moveTo>
                  <a:cubicBezTo>
                    <a:pt x="234" y="63"/>
                    <a:pt x="234" y="63"/>
                    <a:pt x="234" y="63"/>
                  </a:cubicBezTo>
                  <a:cubicBezTo>
                    <a:pt x="235" y="63"/>
                    <a:pt x="235" y="63"/>
                    <a:pt x="235" y="63"/>
                  </a:cubicBezTo>
                  <a:cubicBezTo>
                    <a:pt x="235" y="62"/>
                    <a:pt x="235" y="62"/>
                    <a:pt x="235" y="62"/>
                  </a:cubicBezTo>
                  <a:cubicBezTo>
                    <a:pt x="234" y="61"/>
                    <a:pt x="234" y="61"/>
                    <a:pt x="234" y="61"/>
                  </a:cubicBezTo>
                  <a:cubicBezTo>
                    <a:pt x="235" y="60"/>
                    <a:pt x="235" y="60"/>
                    <a:pt x="235" y="60"/>
                  </a:cubicBezTo>
                  <a:cubicBezTo>
                    <a:pt x="236" y="59"/>
                    <a:pt x="236" y="59"/>
                    <a:pt x="236" y="59"/>
                  </a:cubicBezTo>
                  <a:cubicBezTo>
                    <a:pt x="236" y="59"/>
                    <a:pt x="236" y="59"/>
                    <a:pt x="236" y="59"/>
                  </a:cubicBezTo>
                  <a:cubicBezTo>
                    <a:pt x="236" y="59"/>
                    <a:pt x="236" y="59"/>
                    <a:pt x="236" y="59"/>
                  </a:cubicBezTo>
                  <a:cubicBezTo>
                    <a:pt x="237" y="59"/>
                    <a:pt x="237" y="59"/>
                    <a:pt x="237" y="59"/>
                  </a:cubicBezTo>
                  <a:cubicBezTo>
                    <a:pt x="238" y="60"/>
                    <a:pt x="238" y="60"/>
                    <a:pt x="238" y="60"/>
                  </a:cubicBezTo>
                  <a:cubicBezTo>
                    <a:pt x="238" y="61"/>
                    <a:pt x="238" y="61"/>
                    <a:pt x="238" y="61"/>
                  </a:cubicBezTo>
                  <a:cubicBezTo>
                    <a:pt x="236" y="60"/>
                    <a:pt x="236" y="60"/>
                    <a:pt x="236" y="60"/>
                  </a:cubicBezTo>
                  <a:cubicBezTo>
                    <a:pt x="236" y="61"/>
                    <a:pt x="236" y="61"/>
                    <a:pt x="236" y="61"/>
                  </a:cubicBezTo>
                  <a:cubicBezTo>
                    <a:pt x="236" y="62"/>
                    <a:pt x="236" y="62"/>
                    <a:pt x="236" y="62"/>
                  </a:cubicBezTo>
                  <a:cubicBezTo>
                    <a:pt x="235" y="63"/>
                    <a:pt x="235" y="63"/>
                    <a:pt x="235" y="63"/>
                  </a:cubicBezTo>
                  <a:cubicBezTo>
                    <a:pt x="235" y="64"/>
                    <a:pt x="235" y="64"/>
                    <a:pt x="235" y="64"/>
                  </a:cubicBezTo>
                  <a:cubicBezTo>
                    <a:pt x="236" y="65"/>
                    <a:pt x="236" y="65"/>
                    <a:pt x="236" y="65"/>
                  </a:cubicBezTo>
                  <a:cubicBezTo>
                    <a:pt x="236" y="66"/>
                    <a:pt x="236" y="66"/>
                    <a:pt x="236" y="66"/>
                  </a:cubicBezTo>
                  <a:cubicBezTo>
                    <a:pt x="235" y="65"/>
                    <a:pt x="235" y="65"/>
                    <a:pt x="235" y="65"/>
                  </a:cubicBezTo>
                  <a:cubicBezTo>
                    <a:pt x="235" y="65"/>
                    <a:pt x="235" y="65"/>
                    <a:pt x="235" y="65"/>
                  </a:cubicBezTo>
                  <a:cubicBezTo>
                    <a:pt x="234" y="64"/>
                    <a:pt x="234" y="64"/>
                    <a:pt x="234" y="64"/>
                  </a:cubicBezTo>
                  <a:close/>
                  <a:moveTo>
                    <a:pt x="229" y="61"/>
                  </a:moveTo>
                  <a:cubicBezTo>
                    <a:pt x="229" y="61"/>
                    <a:pt x="229" y="61"/>
                    <a:pt x="229" y="61"/>
                  </a:cubicBezTo>
                  <a:cubicBezTo>
                    <a:pt x="229" y="60"/>
                    <a:pt x="229" y="60"/>
                    <a:pt x="229" y="60"/>
                  </a:cubicBezTo>
                  <a:cubicBezTo>
                    <a:pt x="230" y="60"/>
                    <a:pt x="230" y="60"/>
                    <a:pt x="230" y="60"/>
                  </a:cubicBezTo>
                  <a:cubicBezTo>
                    <a:pt x="230" y="61"/>
                    <a:pt x="230" y="61"/>
                    <a:pt x="230" y="61"/>
                  </a:cubicBezTo>
                  <a:cubicBezTo>
                    <a:pt x="230" y="61"/>
                    <a:pt x="230" y="61"/>
                    <a:pt x="230" y="61"/>
                  </a:cubicBezTo>
                  <a:cubicBezTo>
                    <a:pt x="229" y="61"/>
                    <a:pt x="229" y="61"/>
                    <a:pt x="229" y="61"/>
                  </a:cubicBezTo>
                  <a:close/>
                  <a:moveTo>
                    <a:pt x="229" y="64"/>
                  </a:moveTo>
                  <a:cubicBezTo>
                    <a:pt x="229" y="64"/>
                    <a:pt x="229" y="64"/>
                    <a:pt x="229" y="64"/>
                  </a:cubicBezTo>
                  <a:cubicBezTo>
                    <a:pt x="229" y="63"/>
                    <a:pt x="229" y="63"/>
                    <a:pt x="229" y="63"/>
                  </a:cubicBezTo>
                  <a:cubicBezTo>
                    <a:pt x="229" y="63"/>
                    <a:pt x="229" y="63"/>
                    <a:pt x="229" y="63"/>
                  </a:cubicBezTo>
                  <a:cubicBezTo>
                    <a:pt x="231" y="62"/>
                    <a:pt x="231" y="62"/>
                    <a:pt x="231" y="62"/>
                  </a:cubicBezTo>
                  <a:cubicBezTo>
                    <a:pt x="231" y="63"/>
                    <a:pt x="231" y="63"/>
                    <a:pt x="231" y="63"/>
                  </a:cubicBezTo>
                  <a:cubicBezTo>
                    <a:pt x="230" y="64"/>
                    <a:pt x="230" y="64"/>
                    <a:pt x="230" y="64"/>
                  </a:cubicBezTo>
                  <a:cubicBezTo>
                    <a:pt x="229" y="64"/>
                    <a:pt x="229" y="64"/>
                    <a:pt x="229" y="64"/>
                  </a:cubicBezTo>
                  <a:close/>
                  <a:moveTo>
                    <a:pt x="224" y="66"/>
                  </a:moveTo>
                  <a:cubicBezTo>
                    <a:pt x="223" y="65"/>
                    <a:pt x="223" y="65"/>
                    <a:pt x="223" y="65"/>
                  </a:cubicBezTo>
                  <a:cubicBezTo>
                    <a:pt x="223" y="65"/>
                    <a:pt x="223" y="65"/>
                    <a:pt x="223" y="65"/>
                  </a:cubicBezTo>
                  <a:cubicBezTo>
                    <a:pt x="222" y="65"/>
                    <a:pt x="222" y="65"/>
                    <a:pt x="222" y="65"/>
                  </a:cubicBezTo>
                  <a:cubicBezTo>
                    <a:pt x="223" y="64"/>
                    <a:pt x="223" y="64"/>
                    <a:pt x="223" y="64"/>
                  </a:cubicBezTo>
                  <a:cubicBezTo>
                    <a:pt x="223" y="64"/>
                    <a:pt x="223" y="64"/>
                    <a:pt x="223" y="64"/>
                  </a:cubicBezTo>
                  <a:cubicBezTo>
                    <a:pt x="223" y="64"/>
                    <a:pt x="223" y="64"/>
                    <a:pt x="223" y="64"/>
                  </a:cubicBezTo>
                  <a:cubicBezTo>
                    <a:pt x="224" y="64"/>
                    <a:pt x="224" y="64"/>
                    <a:pt x="224" y="64"/>
                  </a:cubicBezTo>
                  <a:cubicBezTo>
                    <a:pt x="224" y="64"/>
                    <a:pt x="224" y="64"/>
                    <a:pt x="224" y="64"/>
                  </a:cubicBezTo>
                  <a:cubicBezTo>
                    <a:pt x="225" y="64"/>
                    <a:pt x="225" y="64"/>
                    <a:pt x="225" y="64"/>
                  </a:cubicBezTo>
                  <a:cubicBezTo>
                    <a:pt x="225" y="64"/>
                    <a:pt x="225" y="64"/>
                    <a:pt x="225" y="64"/>
                  </a:cubicBezTo>
                  <a:cubicBezTo>
                    <a:pt x="224" y="65"/>
                    <a:pt x="224" y="65"/>
                    <a:pt x="224" y="65"/>
                  </a:cubicBezTo>
                  <a:cubicBezTo>
                    <a:pt x="224" y="66"/>
                    <a:pt x="224" y="66"/>
                    <a:pt x="224" y="66"/>
                  </a:cubicBezTo>
                  <a:cubicBezTo>
                    <a:pt x="224" y="66"/>
                    <a:pt x="224" y="66"/>
                    <a:pt x="224" y="66"/>
                  </a:cubicBezTo>
                  <a:cubicBezTo>
                    <a:pt x="224" y="66"/>
                    <a:pt x="224" y="66"/>
                    <a:pt x="224" y="66"/>
                  </a:cubicBezTo>
                  <a:close/>
                  <a:moveTo>
                    <a:pt x="217" y="74"/>
                  </a:moveTo>
                  <a:cubicBezTo>
                    <a:pt x="218" y="74"/>
                    <a:pt x="218" y="74"/>
                    <a:pt x="218" y="74"/>
                  </a:cubicBezTo>
                  <a:cubicBezTo>
                    <a:pt x="221" y="74"/>
                    <a:pt x="221" y="74"/>
                    <a:pt x="221" y="74"/>
                  </a:cubicBezTo>
                  <a:cubicBezTo>
                    <a:pt x="221" y="74"/>
                    <a:pt x="221" y="74"/>
                    <a:pt x="221" y="74"/>
                  </a:cubicBezTo>
                  <a:cubicBezTo>
                    <a:pt x="222" y="74"/>
                    <a:pt x="222" y="74"/>
                    <a:pt x="222" y="74"/>
                  </a:cubicBezTo>
                  <a:cubicBezTo>
                    <a:pt x="223" y="75"/>
                    <a:pt x="223" y="75"/>
                    <a:pt x="223" y="75"/>
                  </a:cubicBezTo>
                  <a:cubicBezTo>
                    <a:pt x="224" y="75"/>
                    <a:pt x="224" y="75"/>
                    <a:pt x="224" y="75"/>
                  </a:cubicBezTo>
                  <a:cubicBezTo>
                    <a:pt x="224" y="75"/>
                    <a:pt x="224" y="75"/>
                    <a:pt x="224" y="75"/>
                  </a:cubicBezTo>
                  <a:cubicBezTo>
                    <a:pt x="224" y="75"/>
                    <a:pt x="224" y="75"/>
                    <a:pt x="224" y="75"/>
                  </a:cubicBezTo>
                  <a:cubicBezTo>
                    <a:pt x="223" y="75"/>
                    <a:pt x="223" y="75"/>
                    <a:pt x="223" y="75"/>
                  </a:cubicBezTo>
                  <a:cubicBezTo>
                    <a:pt x="222" y="75"/>
                    <a:pt x="222" y="75"/>
                    <a:pt x="222" y="75"/>
                  </a:cubicBezTo>
                  <a:cubicBezTo>
                    <a:pt x="221" y="75"/>
                    <a:pt x="221" y="75"/>
                    <a:pt x="221" y="75"/>
                  </a:cubicBezTo>
                  <a:cubicBezTo>
                    <a:pt x="220" y="75"/>
                    <a:pt x="220" y="75"/>
                    <a:pt x="220" y="75"/>
                  </a:cubicBezTo>
                  <a:cubicBezTo>
                    <a:pt x="218" y="75"/>
                    <a:pt x="218" y="75"/>
                    <a:pt x="218" y="75"/>
                  </a:cubicBezTo>
                  <a:cubicBezTo>
                    <a:pt x="217" y="74"/>
                    <a:pt x="217" y="74"/>
                    <a:pt x="217" y="74"/>
                  </a:cubicBezTo>
                  <a:close/>
                  <a:moveTo>
                    <a:pt x="213" y="74"/>
                  </a:moveTo>
                  <a:cubicBezTo>
                    <a:pt x="213" y="75"/>
                    <a:pt x="213" y="75"/>
                    <a:pt x="213" y="75"/>
                  </a:cubicBezTo>
                  <a:cubicBezTo>
                    <a:pt x="215" y="75"/>
                    <a:pt x="215" y="75"/>
                    <a:pt x="215" y="75"/>
                  </a:cubicBezTo>
                  <a:cubicBezTo>
                    <a:pt x="217" y="75"/>
                    <a:pt x="217" y="75"/>
                    <a:pt x="217" y="75"/>
                  </a:cubicBezTo>
                  <a:cubicBezTo>
                    <a:pt x="217" y="74"/>
                    <a:pt x="217" y="74"/>
                    <a:pt x="217" y="74"/>
                  </a:cubicBezTo>
                  <a:cubicBezTo>
                    <a:pt x="216" y="74"/>
                    <a:pt x="216" y="74"/>
                    <a:pt x="216" y="74"/>
                  </a:cubicBezTo>
                  <a:cubicBezTo>
                    <a:pt x="215" y="75"/>
                    <a:pt x="215" y="75"/>
                    <a:pt x="215" y="75"/>
                  </a:cubicBezTo>
                  <a:cubicBezTo>
                    <a:pt x="213" y="74"/>
                    <a:pt x="213" y="74"/>
                    <a:pt x="213" y="74"/>
                  </a:cubicBezTo>
                  <a:cubicBezTo>
                    <a:pt x="213" y="74"/>
                    <a:pt x="213" y="74"/>
                    <a:pt x="213" y="74"/>
                  </a:cubicBezTo>
                  <a:close/>
                  <a:moveTo>
                    <a:pt x="202" y="84"/>
                  </a:moveTo>
                  <a:cubicBezTo>
                    <a:pt x="202" y="84"/>
                    <a:pt x="202" y="84"/>
                    <a:pt x="202" y="84"/>
                  </a:cubicBezTo>
                  <a:cubicBezTo>
                    <a:pt x="201" y="84"/>
                    <a:pt x="201" y="84"/>
                    <a:pt x="201" y="84"/>
                  </a:cubicBezTo>
                  <a:cubicBezTo>
                    <a:pt x="201" y="84"/>
                    <a:pt x="201" y="84"/>
                    <a:pt x="201" y="84"/>
                  </a:cubicBezTo>
                  <a:cubicBezTo>
                    <a:pt x="200" y="84"/>
                    <a:pt x="200" y="84"/>
                    <a:pt x="200" y="84"/>
                  </a:cubicBezTo>
                  <a:cubicBezTo>
                    <a:pt x="199" y="84"/>
                    <a:pt x="199" y="84"/>
                    <a:pt x="199" y="84"/>
                  </a:cubicBezTo>
                  <a:cubicBezTo>
                    <a:pt x="199" y="83"/>
                    <a:pt x="199" y="83"/>
                    <a:pt x="199" y="83"/>
                  </a:cubicBezTo>
                  <a:cubicBezTo>
                    <a:pt x="199" y="83"/>
                    <a:pt x="199" y="83"/>
                    <a:pt x="199" y="83"/>
                  </a:cubicBezTo>
                  <a:cubicBezTo>
                    <a:pt x="200" y="83"/>
                    <a:pt x="200" y="83"/>
                    <a:pt x="200" y="83"/>
                  </a:cubicBezTo>
                  <a:cubicBezTo>
                    <a:pt x="200" y="82"/>
                    <a:pt x="200" y="82"/>
                    <a:pt x="200" y="82"/>
                  </a:cubicBezTo>
                  <a:cubicBezTo>
                    <a:pt x="199" y="81"/>
                    <a:pt x="199" y="81"/>
                    <a:pt x="199" y="81"/>
                  </a:cubicBezTo>
                  <a:cubicBezTo>
                    <a:pt x="199" y="81"/>
                    <a:pt x="199" y="81"/>
                    <a:pt x="199" y="81"/>
                  </a:cubicBezTo>
                  <a:cubicBezTo>
                    <a:pt x="199" y="80"/>
                    <a:pt x="199" y="80"/>
                    <a:pt x="199" y="80"/>
                  </a:cubicBezTo>
                  <a:cubicBezTo>
                    <a:pt x="200" y="80"/>
                    <a:pt x="200" y="80"/>
                    <a:pt x="200" y="80"/>
                  </a:cubicBezTo>
                  <a:cubicBezTo>
                    <a:pt x="200" y="79"/>
                    <a:pt x="200" y="79"/>
                    <a:pt x="200" y="79"/>
                  </a:cubicBezTo>
                  <a:cubicBezTo>
                    <a:pt x="199" y="79"/>
                    <a:pt x="199" y="79"/>
                    <a:pt x="199" y="79"/>
                  </a:cubicBezTo>
                  <a:cubicBezTo>
                    <a:pt x="198" y="79"/>
                    <a:pt x="198" y="79"/>
                    <a:pt x="198" y="79"/>
                  </a:cubicBezTo>
                  <a:cubicBezTo>
                    <a:pt x="198" y="80"/>
                    <a:pt x="198" y="80"/>
                    <a:pt x="198" y="80"/>
                  </a:cubicBezTo>
                  <a:cubicBezTo>
                    <a:pt x="198" y="81"/>
                    <a:pt x="198" y="81"/>
                    <a:pt x="198" y="81"/>
                  </a:cubicBezTo>
                  <a:cubicBezTo>
                    <a:pt x="198" y="81"/>
                    <a:pt x="198" y="81"/>
                    <a:pt x="198" y="81"/>
                  </a:cubicBezTo>
                  <a:cubicBezTo>
                    <a:pt x="199" y="82"/>
                    <a:pt x="199" y="82"/>
                    <a:pt x="199" y="82"/>
                  </a:cubicBezTo>
                  <a:cubicBezTo>
                    <a:pt x="199" y="83"/>
                    <a:pt x="199" y="83"/>
                    <a:pt x="199" y="83"/>
                  </a:cubicBezTo>
                  <a:cubicBezTo>
                    <a:pt x="198" y="84"/>
                    <a:pt x="198" y="84"/>
                    <a:pt x="198" y="84"/>
                  </a:cubicBezTo>
                  <a:cubicBezTo>
                    <a:pt x="198" y="84"/>
                    <a:pt x="198" y="84"/>
                    <a:pt x="198" y="84"/>
                  </a:cubicBezTo>
                  <a:cubicBezTo>
                    <a:pt x="199" y="84"/>
                    <a:pt x="199" y="84"/>
                    <a:pt x="199" y="84"/>
                  </a:cubicBezTo>
                  <a:cubicBezTo>
                    <a:pt x="199" y="85"/>
                    <a:pt x="199" y="85"/>
                    <a:pt x="199" y="85"/>
                  </a:cubicBezTo>
                  <a:cubicBezTo>
                    <a:pt x="200" y="86"/>
                    <a:pt x="200" y="86"/>
                    <a:pt x="200" y="86"/>
                  </a:cubicBezTo>
                  <a:cubicBezTo>
                    <a:pt x="201" y="86"/>
                    <a:pt x="201" y="86"/>
                    <a:pt x="201" y="86"/>
                  </a:cubicBezTo>
                  <a:cubicBezTo>
                    <a:pt x="202" y="85"/>
                    <a:pt x="202" y="85"/>
                    <a:pt x="202" y="85"/>
                  </a:cubicBezTo>
                  <a:cubicBezTo>
                    <a:pt x="202" y="85"/>
                    <a:pt x="202" y="85"/>
                    <a:pt x="202" y="85"/>
                  </a:cubicBezTo>
                  <a:cubicBezTo>
                    <a:pt x="202" y="84"/>
                    <a:pt x="202" y="84"/>
                    <a:pt x="202" y="84"/>
                  </a:cubicBezTo>
                  <a:close/>
                  <a:moveTo>
                    <a:pt x="220" y="82"/>
                  </a:moveTo>
                  <a:cubicBezTo>
                    <a:pt x="219" y="81"/>
                    <a:pt x="219" y="81"/>
                    <a:pt x="219" y="81"/>
                  </a:cubicBezTo>
                  <a:cubicBezTo>
                    <a:pt x="219" y="80"/>
                    <a:pt x="219" y="80"/>
                    <a:pt x="219" y="80"/>
                  </a:cubicBezTo>
                  <a:cubicBezTo>
                    <a:pt x="219" y="80"/>
                    <a:pt x="219" y="80"/>
                    <a:pt x="219" y="80"/>
                  </a:cubicBezTo>
                  <a:cubicBezTo>
                    <a:pt x="218" y="81"/>
                    <a:pt x="218" y="81"/>
                    <a:pt x="218" y="81"/>
                  </a:cubicBezTo>
                  <a:cubicBezTo>
                    <a:pt x="218" y="80"/>
                    <a:pt x="218" y="80"/>
                    <a:pt x="218" y="80"/>
                  </a:cubicBezTo>
                  <a:cubicBezTo>
                    <a:pt x="217" y="79"/>
                    <a:pt x="217" y="79"/>
                    <a:pt x="217" y="79"/>
                  </a:cubicBezTo>
                  <a:cubicBezTo>
                    <a:pt x="216" y="79"/>
                    <a:pt x="216" y="79"/>
                    <a:pt x="216" y="79"/>
                  </a:cubicBezTo>
                  <a:cubicBezTo>
                    <a:pt x="215" y="79"/>
                    <a:pt x="215" y="79"/>
                    <a:pt x="215" y="79"/>
                  </a:cubicBezTo>
                  <a:cubicBezTo>
                    <a:pt x="215" y="79"/>
                    <a:pt x="215" y="79"/>
                    <a:pt x="215" y="79"/>
                  </a:cubicBezTo>
                  <a:cubicBezTo>
                    <a:pt x="214" y="79"/>
                    <a:pt x="214" y="79"/>
                    <a:pt x="214" y="79"/>
                  </a:cubicBezTo>
                  <a:cubicBezTo>
                    <a:pt x="213" y="79"/>
                    <a:pt x="213" y="79"/>
                    <a:pt x="213" y="79"/>
                  </a:cubicBezTo>
                  <a:cubicBezTo>
                    <a:pt x="212" y="79"/>
                    <a:pt x="212" y="79"/>
                    <a:pt x="212" y="79"/>
                  </a:cubicBezTo>
                  <a:cubicBezTo>
                    <a:pt x="211" y="80"/>
                    <a:pt x="211" y="80"/>
                    <a:pt x="211" y="80"/>
                  </a:cubicBezTo>
                  <a:cubicBezTo>
                    <a:pt x="210" y="79"/>
                    <a:pt x="210" y="79"/>
                    <a:pt x="210" y="79"/>
                  </a:cubicBezTo>
                  <a:cubicBezTo>
                    <a:pt x="209" y="79"/>
                    <a:pt x="209" y="79"/>
                    <a:pt x="209" y="79"/>
                  </a:cubicBezTo>
                  <a:cubicBezTo>
                    <a:pt x="209" y="77"/>
                    <a:pt x="209" y="77"/>
                    <a:pt x="209" y="77"/>
                  </a:cubicBezTo>
                  <a:cubicBezTo>
                    <a:pt x="210" y="79"/>
                    <a:pt x="210" y="79"/>
                    <a:pt x="210" y="79"/>
                  </a:cubicBezTo>
                  <a:cubicBezTo>
                    <a:pt x="211" y="79"/>
                    <a:pt x="211" y="79"/>
                    <a:pt x="211" y="79"/>
                  </a:cubicBezTo>
                  <a:cubicBezTo>
                    <a:pt x="212" y="79"/>
                    <a:pt x="212" y="79"/>
                    <a:pt x="212" y="79"/>
                  </a:cubicBezTo>
                  <a:cubicBezTo>
                    <a:pt x="212" y="79"/>
                    <a:pt x="212" y="79"/>
                    <a:pt x="212" y="79"/>
                  </a:cubicBezTo>
                  <a:cubicBezTo>
                    <a:pt x="212" y="78"/>
                    <a:pt x="212" y="78"/>
                    <a:pt x="212" y="78"/>
                  </a:cubicBezTo>
                  <a:cubicBezTo>
                    <a:pt x="212" y="77"/>
                    <a:pt x="212" y="77"/>
                    <a:pt x="212" y="77"/>
                  </a:cubicBezTo>
                  <a:cubicBezTo>
                    <a:pt x="213" y="77"/>
                    <a:pt x="213" y="77"/>
                    <a:pt x="213" y="77"/>
                  </a:cubicBezTo>
                  <a:cubicBezTo>
                    <a:pt x="213" y="78"/>
                    <a:pt x="213" y="78"/>
                    <a:pt x="213" y="78"/>
                  </a:cubicBezTo>
                  <a:cubicBezTo>
                    <a:pt x="214" y="78"/>
                    <a:pt x="214" y="78"/>
                    <a:pt x="214" y="78"/>
                  </a:cubicBezTo>
                  <a:cubicBezTo>
                    <a:pt x="214" y="78"/>
                    <a:pt x="214" y="78"/>
                    <a:pt x="214" y="78"/>
                  </a:cubicBezTo>
                  <a:cubicBezTo>
                    <a:pt x="215" y="78"/>
                    <a:pt x="215" y="78"/>
                    <a:pt x="215" y="78"/>
                  </a:cubicBezTo>
                  <a:cubicBezTo>
                    <a:pt x="216" y="78"/>
                    <a:pt x="216" y="78"/>
                    <a:pt x="216" y="78"/>
                  </a:cubicBezTo>
                  <a:cubicBezTo>
                    <a:pt x="216" y="78"/>
                    <a:pt x="216" y="78"/>
                    <a:pt x="216" y="78"/>
                  </a:cubicBezTo>
                  <a:cubicBezTo>
                    <a:pt x="217" y="78"/>
                    <a:pt x="217" y="78"/>
                    <a:pt x="217" y="78"/>
                  </a:cubicBezTo>
                  <a:cubicBezTo>
                    <a:pt x="217" y="78"/>
                    <a:pt x="217" y="78"/>
                    <a:pt x="217" y="78"/>
                  </a:cubicBezTo>
                  <a:cubicBezTo>
                    <a:pt x="218" y="79"/>
                    <a:pt x="218" y="79"/>
                    <a:pt x="218" y="79"/>
                  </a:cubicBezTo>
                  <a:cubicBezTo>
                    <a:pt x="218" y="79"/>
                    <a:pt x="218" y="79"/>
                    <a:pt x="218" y="79"/>
                  </a:cubicBezTo>
                  <a:cubicBezTo>
                    <a:pt x="218" y="80"/>
                    <a:pt x="218" y="80"/>
                    <a:pt x="218" y="80"/>
                  </a:cubicBezTo>
                  <a:cubicBezTo>
                    <a:pt x="219" y="80"/>
                    <a:pt x="219" y="80"/>
                    <a:pt x="219" y="80"/>
                  </a:cubicBezTo>
                  <a:cubicBezTo>
                    <a:pt x="219" y="80"/>
                    <a:pt x="219" y="80"/>
                    <a:pt x="219" y="80"/>
                  </a:cubicBezTo>
                  <a:cubicBezTo>
                    <a:pt x="220" y="80"/>
                    <a:pt x="220" y="80"/>
                    <a:pt x="220" y="80"/>
                  </a:cubicBezTo>
                  <a:cubicBezTo>
                    <a:pt x="221" y="81"/>
                    <a:pt x="221" y="81"/>
                    <a:pt x="221" y="81"/>
                  </a:cubicBezTo>
                  <a:cubicBezTo>
                    <a:pt x="220" y="81"/>
                    <a:pt x="220" y="81"/>
                    <a:pt x="220" y="81"/>
                  </a:cubicBezTo>
                  <a:cubicBezTo>
                    <a:pt x="220" y="82"/>
                    <a:pt x="220" y="82"/>
                    <a:pt x="220" y="82"/>
                  </a:cubicBezTo>
                  <a:cubicBezTo>
                    <a:pt x="221" y="83"/>
                    <a:pt x="221" y="83"/>
                    <a:pt x="221" y="83"/>
                  </a:cubicBezTo>
                  <a:cubicBezTo>
                    <a:pt x="220" y="82"/>
                    <a:pt x="220" y="82"/>
                    <a:pt x="220" y="82"/>
                  </a:cubicBezTo>
                  <a:close/>
                  <a:moveTo>
                    <a:pt x="230" y="82"/>
                  </a:moveTo>
                  <a:cubicBezTo>
                    <a:pt x="229" y="82"/>
                    <a:pt x="229" y="82"/>
                    <a:pt x="229" y="82"/>
                  </a:cubicBezTo>
                  <a:cubicBezTo>
                    <a:pt x="229" y="81"/>
                    <a:pt x="229" y="81"/>
                    <a:pt x="229" y="81"/>
                  </a:cubicBezTo>
                  <a:cubicBezTo>
                    <a:pt x="229" y="80"/>
                    <a:pt x="229" y="80"/>
                    <a:pt x="229" y="80"/>
                  </a:cubicBezTo>
                  <a:cubicBezTo>
                    <a:pt x="229" y="79"/>
                    <a:pt x="229" y="79"/>
                    <a:pt x="229" y="79"/>
                  </a:cubicBezTo>
                  <a:cubicBezTo>
                    <a:pt x="230" y="80"/>
                    <a:pt x="230" y="80"/>
                    <a:pt x="230" y="80"/>
                  </a:cubicBezTo>
                  <a:cubicBezTo>
                    <a:pt x="231" y="80"/>
                    <a:pt x="231" y="80"/>
                    <a:pt x="231" y="80"/>
                  </a:cubicBezTo>
                  <a:cubicBezTo>
                    <a:pt x="231" y="80"/>
                    <a:pt x="231" y="80"/>
                    <a:pt x="231" y="80"/>
                  </a:cubicBezTo>
                  <a:cubicBezTo>
                    <a:pt x="232" y="81"/>
                    <a:pt x="232" y="81"/>
                    <a:pt x="232" y="81"/>
                  </a:cubicBezTo>
                  <a:cubicBezTo>
                    <a:pt x="232" y="81"/>
                    <a:pt x="232" y="81"/>
                    <a:pt x="232" y="81"/>
                  </a:cubicBezTo>
                  <a:cubicBezTo>
                    <a:pt x="232" y="82"/>
                    <a:pt x="232" y="82"/>
                    <a:pt x="232" y="82"/>
                  </a:cubicBezTo>
                  <a:cubicBezTo>
                    <a:pt x="231" y="82"/>
                    <a:pt x="231" y="82"/>
                    <a:pt x="231" y="82"/>
                  </a:cubicBezTo>
                  <a:cubicBezTo>
                    <a:pt x="230" y="82"/>
                    <a:pt x="230" y="82"/>
                    <a:pt x="230" y="82"/>
                  </a:cubicBezTo>
                  <a:cubicBezTo>
                    <a:pt x="230" y="82"/>
                    <a:pt x="230" y="82"/>
                    <a:pt x="230" y="82"/>
                  </a:cubicBezTo>
                  <a:close/>
                  <a:moveTo>
                    <a:pt x="224" y="86"/>
                  </a:moveTo>
                  <a:cubicBezTo>
                    <a:pt x="224" y="86"/>
                    <a:pt x="224" y="86"/>
                    <a:pt x="224" y="86"/>
                  </a:cubicBezTo>
                  <a:cubicBezTo>
                    <a:pt x="225" y="87"/>
                    <a:pt x="225" y="87"/>
                    <a:pt x="225" y="87"/>
                  </a:cubicBezTo>
                  <a:cubicBezTo>
                    <a:pt x="226" y="87"/>
                    <a:pt x="226" y="87"/>
                    <a:pt x="226" y="87"/>
                  </a:cubicBezTo>
                  <a:cubicBezTo>
                    <a:pt x="227" y="87"/>
                    <a:pt x="227" y="87"/>
                    <a:pt x="227" y="87"/>
                  </a:cubicBezTo>
                  <a:cubicBezTo>
                    <a:pt x="228" y="87"/>
                    <a:pt x="228" y="87"/>
                    <a:pt x="228" y="87"/>
                  </a:cubicBezTo>
                  <a:cubicBezTo>
                    <a:pt x="229" y="88"/>
                    <a:pt x="229" y="88"/>
                    <a:pt x="229" y="88"/>
                  </a:cubicBezTo>
                  <a:cubicBezTo>
                    <a:pt x="230" y="88"/>
                    <a:pt x="230" y="88"/>
                    <a:pt x="230" y="88"/>
                  </a:cubicBezTo>
                  <a:cubicBezTo>
                    <a:pt x="230" y="88"/>
                    <a:pt x="230" y="88"/>
                    <a:pt x="230" y="88"/>
                  </a:cubicBezTo>
                  <a:cubicBezTo>
                    <a:pt x="231" y="88"/>
                    <a:pt x="231" y="88"/>
                    <a:pt x="231" y="88"/>
                  </a:cubicBezTo>
                  <a:cubicBezTo>
                    <a:pt x="232" y="88"/>
                    <a:pt x="232" y="88"/>
                    <a:pt x="232" y="88"/>
                  </a:cubicBezTo>
                  <a:cubicBezTo>
                    <a:pt x="232" y="88"/>
                    <a:pt x="232" y="88"/>
                    <a:pt x="232" y="88"/>
                  </a:cubicBezTo>
                  <a:cubicBezTo>
                    <a:pt x="233" y="87"/>
                    <a:pt x="233" y="87"/>
                    <a:pt x="233" y="87"/>
                  </a:cubicBezTo>
                  <a:cubicBezTo>
                    <a:pt x="233" y="87"/>
                    <a:pt x="233" y="87"/>
                    <a:pt x="233" y="87"/>
                  </a:cubicBezTo>
                  <a:cubicBezTo>
                    <a:pt x="233" y="86"/>
                    <a:pt x="233" y="86"/>
                    <a:pt x="233" y="86"/>
                  </a:cubicBezTo>
                  <a:cubicBezTo>
                    <a:pt x="232" y="86"/>
                    <a:pt x="232" y="86"/>
                    <a:pt x="232" y="86"/>
                  </a:cubicBezTo>
                  <a:cubicBezTo>
                    <a:pt x="232" y="86"/>
                    <a:pt x="232" y="86"/>
                    <a:pt x="232" y="86"/>
                  </a:cubicBezTo>
                  <a:cubicBezTo>
                    <a:pt x="230" y="86"/>
                    <a:pt x="230" y="86"/>
                    <a:pt x="230" y="86"/>
                  </a:cubicBezTo>
                  <a:cubicBezTo>
                    <a:pt x="229" y="86"/>
                    <a:pt x="229" y="86"/>
                    <a:pt x="229" y="86"/>
                  </a:cubicBezTo>
                  <a:cubicBezTo>
                    <a:pt x="228" y="86"/>
                    <a:pt x="228" y="86"/>
                    <a:pt x="228" y="86"/>
                  </a:cubicBezTo>
                  <a:cubicBezTo>
                    <a:pt x="227" y="86"/>
                    <a:pt x="227" y="86"/>
                    <a:pt x="227" y="86"/>
                  </a:cubicBezTo>
                  <a:cubicBezTo>
                    <a:pt x="226" y="85"/>
                    <a:pt x="226" y="85"/>
                    <a:pt x="226" y="85"/>
                  </a:cubicBezTo>
                  <a:cubicBezTo>
                    <a:pt x="225" y="85"/>
                    <a:pt x="225" y="85"/>
                    <a:pt x="225" y="85"/>
                  </a:cubicBezTo>
                  <a:cubicBezTo>
                    <a:pt x="224" y="85"/>
                    <a:pt x="224" y="85"/>
                    <a:pt x="224" y="85"/>
                  </a:cubicBezTo>
                  <a:cubicBezTo>
                    <a:pt x="224" y="86"/>
                    <a:pt x="224" y="86"/>
                    <a:pt x="224" y="86"/>
                  </a:cubicBezTo>
                  <a:close/>
                  <a:moveTo>
                    <a:pt x="157" y="234"/>
                  </a:moveTo>
                  <a:cubicBezTo>
                    <a:pt x="157" y="234"/>
                    <a:pt x="157" y="234"/>
                    <a:pt x="157" y="234"/>
                  </a:cubicBezTo>
                  <a:cubicBezTo>
                    <a:pt x="157" y="233"/>
                    <a:pt x="157" y="233"/>
                    <a:pt x="157" y="233"/>
                  </a:cubicBezTo>
                  <a:cubicBezTo>
                    <a:pt x="157" y="233"/>
                    <a:pt x="157" y="233"/>
                    <a:pt x="157" y="233"/>
                  </a:cubicBezTo>
                  <a:cubicBezTo>
                    <a:pt x="157" y="232"/>
                    <a:pt x="157" y="232"/>
                    <a:pt x="157" y="232"/>
                  </a:cubicBezTo>
                  <a:cubicBezTo>
                    <a:pt x="157" y="232"/>
                    <a:pt x="157" y="232"/>
                    <a:pt x="157" y="232"/>
                  </a:cubicBezTo>
                  <a:cubicBezTo>
                    <a:pt x="159" y="232"/>
                    <a:pt x="159" y="232"/>
                    <a:pt x="159" y="232"/>
                  </a:cubicBezTo>
                  <a:cubicBezTo>
                    <a:pt x="159" y="232"/>
                    <a:pt x="159" y="232"/>
                    <a:pt x="159" y="232"/>
                  </a:cubicBezTo>
                  <a:cubicBezTo>
                    <a:pt x="160" y="231"/>
                    <a:pt x="160" y="231"/>
                    <a:pt x="160" y="231"/>
                  </a:cubicBezTo>
                  <a:cubicBezTo>
                    <a:pt x="161" y="230"/>
                    <a:pt x="161" y="230"/>
                    <a:pt x="161" y="230"/>
                  </a:cubicBezTo>
                  <a:cubicBezTo>
                    <a:pt x="162" y="230"/>
                    <a:pt x="162" y="230"/>
                    <a:pt x="162" y="230"/>
                  </a:cubicBezTo>
                  <a:cubicBezTo>
                    <a:pt x="162" y="230"/>
                    <a:pt x="162" y="230"/>
                    <a:pt x="162" y="230"/>
                  </a:cubicBezTo>
                  <a:cubicBezTo>
                    <a:pt x="163" y="229"/>
                    <a:pt x="163" y="229"/>
                    <a:pt x="163" y="229"/>
                  </a:cubicBezTo>
                  <a:cubicBezTo>
                    <a:pt x="163" y="229"/>
                    <a:pt x="163" y="229"/>
                    <a:pt x="163" y="229"/>
                  </a:cubicBezTo>
                  <a:cubicBezTo>
                    <a:pt x="163" y="229"/>
                    <a:pt x="163" y="229"/>
                    <a:pt x="163" y="229"/>
                  </a:cubicBezTo>
                  <a:cubicBezTo>
                    <a:pt x="165" y="230"/>
                    <a:pt x="165" y="230"/>
                    <a:pt x="165" y="230"/>
                  </a:cubicBezTo>
                  <a:cubicBezTo>
                    <a:pt x="165" y="231"/>
                    <a:pt x="165" y="231"/>
                    <a:pt x="165" y="231"/>
                  </a:cubicBezTo>
                  <a:cubicBezTo>
                    <a:pt x="164" y="231"/>
                    <a:pt x="164" y="231"/>
                    <a:pt x="164" y="231"/>
                  </a:cubicBezTo>
                  <a:cubicBezTo>
                    <a:pt x="164" y="232"/>
                    <a:pt x="164" y="232"/>
                    <a:pt x="164" y="232"/>
                  </a:cubicBezTo>
                  <a:cubicBezTo>
                    <a:pt x="163" y="232"/>
                    <a:pt x="163" y="232"/>
                    <a:pt x="163" y="232"/>
                  </a:cubicBezTo>
                  <a:cubicBezTo>
                    <a:pt x="163" y="233"/>
                    <a:pt x="163" y="233"/>
                    <a:pt x="163" y="233"/>
                  </a:cubicBezTo>
                  <a:cubicBezTo>
                    <a:pt x="163" y="233"/>
                    <a:pt x="163" y="233"/>
                    <a:pt x="163" y="233"/>
                  </a:cubicBezTo>
                  <a:cubicBezTo>
                    <a:pt x="162" y="233"/>
                    <a:pt x="162" y="233"/>
                    <a:pt x="162" y="233"/>
                  </a:cubicBezTo>
                  <a:cubicBezTo>
                    <a:pt x="161" y="234"/>
                    <a:pt x="161" y="234"/>
                    <a:pt x="161" y="234"/>
                  </a:cubicBezTo>
                  <a:cubicBezTo>
                    <a:pt x="161" y="234"/>
                    <a:pt x="161" y="234"/>
                    <a:pt x="161" y="234"/>
                  </a:cubicBezTo>
                  <a:cubicBezTo>
                    <a:pt x="160" y="233"/>
                    <a:pt x="160" y="233"/>
                    <a:pt x="160" y="233"/>
                  </a:cubicBezTo>
                  <a:cubicBezTo>
                    <a:pt x="160" y="233"/>
                    <a:pt x="160" y="233"/>
                    <a:pt x="160" y="233"/>
                  </a:cubicBezTo>
                  <a:cubicBezTo>
                    <a:pt x="159" y="233"/>
                    <a:pt x="159" y="233"/>
                    <a:pt x="159" y="233"/>
                  </a:cubicBezTo>
                  <a:cubicBezTo>
                    <a:pt x="158" y="234"/>
                    <a:pt x="158" y="234"/>
                    <a:pt x="158" y="234"/>
                  </a:cubicBezTo>
                  <a:cubicBezTo>
                    <a:pt x="157" y="234"/>
                    <a:pt x="157" y="234"/>
                    <a:pt x="157" y="234"/>
                  </a:cubicBezTo>
                  <a:close/>
                  <a:moveTo>
                    <a:pt x="172" y="224"/>
                  </a:moveTo>
                  <a:cubicBezTo>
                    <a:pt x="171" y="223"/>
                    <a:pt x="171" y="223"/>
                    <a:pt x="171" y="223"/>
                  </a:cubicBezTo>
                  <a:cubicBezTo>
                    <a:pt x="172" y="222"/>
                    <a:pt x="172" y="222"/>
                    <a:pt x="172" y="222"/>
                  </a:cubicBezTo>
                  <a:cubicBezTo>
                    <a:pt x="173" y="222"/>
                    <a:pt x="173" y="222"/>
                    <a:pt x="173" y="222"/>
                  </a:cubicBezTo>
                  <a:cubicBezTo>
                    <a:pt x="173" y="223"/>
                    <a:pt x="173" y="223"/>
                    <a:pt x="173" y="223"/>
                  </a:cubicBezTo>
                  <a:cubicBezTo>
                    <a:pt x="173" y="224"/>
                    <a:pt x="173" y="224"/>
                    <a:pt x="173" y="224"/>
                  </a:cubicBezTo>
                  <a:cubicBezTo>
                    <a:pt x="172" y="224"/>
                    <a:pt x="172" y="224"/>
                    <a:pt x="172" y="224"/>
                  </a:cubicBezTo>
                  <a:cubicBezTo>
                    <a:pt x="172" y="224"/>
                    <a:pt x="172" y="224"/>
                    <a:pt x="172" y="224"/>
                  </a:cubicBezTo>
                  <a:close/>
                  <a:moveTo>
                    <a:pt x="172" y="218"/>
                  </a:moveTo>
                  <a:cubicBezTo>
                    <a:pt x="171" y="217"/>
                    <a:pt x="171" y="217"/>
                    <a:pt x="171" y="217"/>
                  </a:cubicBezTo>
                  <a:cubicBezTo>
                    <a:pt x="172" y="217"/>
                    <a:pt x="172" y="217"/>
                    <a:pt x="172" y="217"/>
                  </a:cubicBezTo>
                  <a:cubicBezTo>
                    <a:pt x="172" y="215"/>
                    <a:pt x="172" y="215"/>
                    <a:pt x="172" y="215"/>
                  </a:cubicBezTo>
                  <a:cubicBezTo>
                    <a:pt x="173" y="214"/>
                    <a:pt x="173" y="214"/>
                    <a:pt x="173" y="214"/>
                  </a:cubicBezTo>
                  <a:cubicBezTo>
                    <a:pt x="174" y="213"/>
                    <a:pt x="174" y="213"/>
                    <a:pt x="174" y="213"/>
                  </a:cubicBezTo>
                  <a:cubicBezTo>
                    <a:pt x="175" y="214"/>
                    <a:pt x="175" y="214"/>
                    <a:pt x="175" y="214"/>
                  </a:cubicBezTo>
                  <a:cubicBezTo>
                    <a:pt x="176" y="213"/>
                    <a:pt x="176" y="213"/>
                    <a:pt x="176" y="213"/>
                  </a:cubicBezTo>
                  <a:cubicBezTo>
                    <a:pt x="176" y="213"/>
                    <a:pt x="176" y="213"/>
                    <a:pt x="176" y="213"/>
                  </a:cubicBezTo>
                  <a:cubicBezTo>
                    <a:pt x="177" y="213"/>
                    <a:pt x="177" y="213"/>
                    <a:pt x="177" y="213"/>
                  </a:cubicBezTo>
                  <a:cubicBezTo>
                    <a:pt x="177" y="213"/>
                    <a:pt x="177" y="213"/>
                    <a:pt x="177" y="213"/>
                  </a:cubicBezTo>
                  <a:cubicBezTo>
                    <a:pt x="178" y="214"/>
                    <a:pt x="178" y="214"/>
                    <a:pt x="178" y="214"/>
                  </a:cubicBezTo>
                  <a:cubicBezTo>
                    <a:pt x="178" y="215"/>
                    <a:pt x="178" y="215"/>
                    <a:pt x="178" y="215"/>
                  </a:cubicBezTo>
                  <a:cubicBezTo>
                    <a:pt x="177" y="214"/>
                    <a:pt x="177" y="214"/>
                    <a:pt x="177" y="214"/>
                  </a:cubicBezTo>
                  <a:cubicBezTo>
                    <a:pt x="177" y="215"/>
                    <a:pt x="177" y="215"/>
                    <a:pt x="177" y="215"/>
                  </a:cubicBezTo>
                  <a:cubicBezTo>
                    <a:pt x="176" y="215"/>
                    <a:pt x="176" y="215"/>
                    <a:pt x="176" y="215"/>
                  </a:cubicBezTo>
                  <a:cubicBezTo>
                    <a:pt x="175" y="215"/>
                    <a:pt x="175" y="215"/>
                    <a:pt x="175" y="215"/>
                  </a:cubicBezTo>
                  <a:cubicBezTo>
                    <a:pt x="174" y="215"/>
                    <a:pt x="174" y="215"/>
                    <a:pt x="174" y="215"/>
                  </a:cubicBezTo>
                  <a:cubicBezTo>
                    <a:pt x="173" y="216"/>
                    <a:pt x="173" y="216"/>
                    <a:pt x="173" y="216"/>
                  </a:cubicBezTo>
                  <a:cubicBezTo>
                    <a:pt x="172" y="216"/>
                    <a:pt x="172" y="216"/>
                    <a:pt x="172" y="216"/>
                  </a:cubicBezTo>
                  <a:cubicBezTo>
                    <a:pt x="172" y="217"/>
                    <a:pt x="172" y="217"/>
                    <a:pt x="172" y="217"/>
                  </a:cubicBezTo>
                  <a:cubicBezTo>
                    <a:pt x="172" y="217"/>
                    <a:pt x="172" y="217"/>
                    <a:pt x="172" y="217"/>
                  </a:cubicBezTo>
                  <a:cubicBezTo>
                    <a:pt x="172" y="218"/>
                    <a:pt x="172" y="218"/>
                    <a:pt x="172" y="218"/>
                  </a:cubicBezTo>
                  <a:close/>
                  <a:moveTo>
                    <a:pt x="187" y="186"/>
                  </a:moveTo>
                  <a:cubicBezTo>
                    <a:pt x="187" y="185"/>
                    <a:pt x="187" y="185"/>
                    <a:pt x="187" y="185"/>
                  </a:cubicBezTo>
                  <a:cubicBezTo>
                    <a:pt x="188" y="184"/>
                    <a:pt x="188" y="184"/>
                    <a:pt x="188" y="184"/>
                  </a:cubicBezTo>
                  <a:cubicBezTo>
                    <a:pt x="188" y="183"/>
                    <a:pt x="188" y="183"/>
                    <a:pt x="188" y="183"/>
                  </a:cubicBezTo>
                  <a:cubicBezTo>
                    <a:pt x="189" y="182"/>
                    <a:pt x="189" y="182"/>
                    <a:pt x="189" y="182"/>
                  </a:cubicBezTo>
                  <a:cubicBezTo>
                    <a:pt x="189" y="181"/>
                    <a:pt x="189" y="181"/>
                    <a:pt x="189" y="181"/>
                  </a:cubicBezTo>
                  <a:cubicBezTo>
                    <a:pt x="190" y="182"/>
                    <a:pt x="190" y="182"/>
                    <a:pt x="190" y="182"/>
                  </a:cubicBezTo>
                  <a:cubicBezTo>
                    <a:pt x="190" y="183"/>
                    <a:pt x="190" y="183"/>
                    <a:pt x="190" y="183"/>
                  </a:cubicBezTo>
                  <a:cubicBezTo>
                    <a:pt x="190" y="183"/>
                    <a:pt x="190" y="183"/>
                    <a:pt x="190" y="183"/>
                  </a:cubicBezTo>
                  <a:cubicBezTo>
                    <a:pt x="190" y="184"/>
                    <a:pt x="190" y="184"/>
                    <a:pt x="190" y="184"/>
                  </a:cubicBezTo>
                  <a:cubicBezTo>
                    <a:pt x="189" y="185"/>
                    <a:pt x="189" y="185"/>
                    <a:pt x="189" y="185"/>
                  </a:cubicBezTo>
                  <a:cubicBezTo>
                    <a:pt x="188" y="185"/>
                    <a:pt x="188" y="185"/>
                    <a:pt x="188" y="185"/>
                  </a:cubicBezTo>
                  <a:cubicBezTo>
                    <a:pt x="188" y="185"/>
                    <a:pt x="188" y="185"/>
                    <a:pt x="188" y="185"/>
                  </a:cubicBezTo>
                  <a:cubicBezTo>
                    <a:pt x="188" y="185"/>
                    <a:pt x="187" y="185"/>
                    <a:pt x="187" y="186"/>
                  </a:cubicBezTo>
                  <a:close/>
                  <a:moveTo>
                    <a:pt x="180" y="209"/>
                  </a:moveTo>
                  <a:cubicBezTo>
                    <a:pt x="180" y="208"/>
                    <a:pt x="180" y="208"/>
                    <a:pt x="180" y="208"/>
                  </a:cubicBezTo>
                  <a:cubicBezTo>
                    <a:pt x="180" y="206"/>
                    <a:pt x="180" y="206"/>
                    <a:pt x="180" y="206"/>
                  </a:cubicBezTo>
                  <a:cubicBezTo>
                    <a:pt x="181" y="205"/>
                    <a:pt x="181" y="205"/>
                    <a:pt x="181" y="205"/>
                  </a:cubicBezTo>
                  <a:cubicBezTo>
                    <a:pt x="184" y="203"/>
                    <a:pt x="184" y="203"/>
                    <a:pt x="184" y="203"/>
                  </a:cubicBezTo>
                  <a:cubicBezTo>
                    <a:pt x="184" y="203"/>
                    <a:pt x="184" y="203"/>
                    <a:pt x="184" y="203"/>
                  </a:cubicBezTo>
                  <a:cubicBezTo>
                    <a:pt x="185" y="202"/>
                    <a:pt x="185" y="202"/>
                    <a:pt x="185" y="202"/>
                  </a:cubicBezTo>
                  <a:cubicBezTo>
                    <a:pt x="186" y="202"/>
                    <a:pt x="186" y="202"/>
                    <a:pt x="186" y="202"/>
                  </a:cubicBezTo>
                  <a:cubicBezTo>
                    <a:pt x="186" y="203"/>
                    <a:pt x="186" y="203"/>
                    <a:pt x="186" y="203"/>
                  </a:cubicBezTo>
                  <a:cubicBezTo>
                    <a:pt x="185" y="204"/>
                    <a:pt x="185" y="204"/>
                    <a:pt x="185" y="204"/>
                  </a:cubicBezTo>
                  <a:cubicBezTo>
                    <a:pt x="185" y="206"/>
                    <a:pt x="185" y="206"/>
                    <a:pt x="185" y="206"/>
                  </a:cubicBezTo>
                  <a:cubicBezTo>
                    <a:pt x="184" y="206"/>
                    <a:pt x="184" y="206"/>
                    <a:pt x="184" y="206"/>
                  </a:cubicBezTo>
                  <a:cubicBezTo>
                    <a:pt x="184" y="207"/>
                    <a:pt x="184" y="207"/>
                    <a:pt x="184" y="207"/>
                  </a:cubicBezTo>
                  <a:cubicBezTo>
                    <a:pt x="184" y="207"/>
                    <a:pt x="184" y="207"/>
                    <a:pt x="184" y="207"/>
                  </a:cubicBezTo>
                  <a:cubicBezTo>
                    <a:pt x="184" y="207"/>
                    <a:pt x="184" y="207"/>
                    <a:pt x="184" y="207"/>
                  </a:cubicBezTo>
                  <a:cubicBezTo>
                    <a:pt x="183" y="208"/>
                    <a:pt x="183" y="208"/>
                    <a:pt x="183" y="208"/>
                  </a:cubicBezTo>
                  <a:cubicBezTo>
                    <a:pt x="183" y="207"/>
                    <a:pt x="183" y="207"/>
                    <a:pt x="183" y="207"/>
                  </a:cubicBezTo>
                  <a:cubicBezTo>
                    <a:pt x="183" y="206"/>
                    <a:pt x="183" y="206"/>
                    <a:pt x="183" y="206"/>
                  </a:cubicBezTo>
                  <a:cubicBezTo>
                    <a:pt x="184" y="205"/>
                    <a:pt x="184" y="205"/>
                    <a:pt x="184" y="205"/>
                  </a:cubicBezTo>
                  <a:cubicBezTo>
                    <a:pt x="184" y="204"/>
                    <a:pt x="184" y="204"/>
                    <a:pt x="184" y="204"/>
                  </a:cubicBezTo>
                  <a:cubicBezTo>
                    <a:pt x="183" y="205"/>
                    <a:pt x="183" y="205"/>
                    <a:pt x="183" y="205"/>
                  </a:cubicBezTo>
                  <a:cubicBezTo>
                    <a:pt x="181" y="207"/>
                    <a:pt x="181" y="207"/>
                    <a:pt x="181" y="207"/>
                  </a:cubicBezTo>
                  <a:cubicBezTo>
                    <a:pt x="181" y="207"/>
                    <a:pt x="181" y="207"/>
                    <a:pt x="181" y="207"/>
                  </a:cubicBezTo>
                  <a:cubicBezTo>
                    <a:pt x="180" y="208"/>
                    <a:pt x="180" y="208"/>
                    <a:pt x="180" y="208"/>
                  </a:cubicBezTo>
                  <a:cubicBezTo>
                    <a:pt x="179" y="209"/>
                    <a:pt x="179" y="209"/>
                    <a:pt x="179" y="209"/>
                  </a:cubicBezTo>
                  <a:cubicBezTo>
                    <a:pt x="180" y="209"/>
                    <a:pt x="180" y="209"/>
                    <a:pt x="180" y="209"/>
                  </a:cubicBezTo>
                  <a:close/>
                  <a:moveTo>
                    <a:pt x="173" y="204"/>
                  </a:moveTo>
                  <a:cubicBezTo>
                    <a:pt x="174" y="203"/>
                    <a:pt x="174" y="203"/>
                    <a:pt x="174" y="203"/>
                  </a:cubicBezTo>
                  <a:cubicBezTo>
                    <a:pt x="174" y="203"/>
                    <a:pt x="174" y="203"/>
                    <a:pt x="174" y="203"/>
                  </a:cubicBezTo>
                  <a:cubicBezTo>
                    <a:pt x="174" y="202"/>
                    <a:pt x="174" y="202"/>
                    <a:pt x="174" y="202"/>
                  </a:cubicBezTo>
                  <a:cubicBezTo>
                    <a:pt x="174" y="202"/>
                    <a:pt x="174" y="202"/>
                    <a:pt x="174" y="202"/>
                  </a:cubicBezTo>
                  <a:cubicBezTo>
                    <a:pt x="175" y="202"/>
                    <a:pt x="175" y="202"/>
                    <a:pt x="175" y="202"/>
                  </a:cubicBezTo>
                  <a:cubicBezTo>
                    <a:pt x="175" y="201"/>
                    <a:pt x="175" y="201"/>
                    <a:pt x="175" y="201"/>
                  </a:cubicBezTo>
                  <a:cubicBezTo>
                    <a:pt x="177" y="201"/>
                    <a:pt x="177" y="201"/>
                    <a:pt x="177" y="201"/>
                  </a:cubicBezTo>
                  <a:cubicBezTo>
                    <a:pt x="178" y="201"/>
                    <a:pt x="178" y="201"/>
                    <a:pt x="178" y="201"/>
                  </a:cubicBezTo>
                  <a:cubicBezTo>
                    <a:pt x="179" y="201"/>
                    <a:pt x="179" y="201"/>
                    <a:pt x="179" y="201"/>
                  </a:cubicBezTo>
                  <a:cubicBezTo>
                    <a:pt x="178" y="202"/>
                    <a:pt x="178" y="202"/>
                    <a:pt x="178" y="202"/>
                  </a:cubicBezTo>
                  <a:cubicBezTo>
                    <a:pt x="177" y="202"/>
                    <a:pt x="177" y="202"/>
                    <a:pt x="177" y="202"/>
                  </a:cubicBezTo>
                  <a:cubicBezTo>
                    <a:pt x="176" y="202"/>
                    <a:pt x="176" y="202"/>
                    <a:pt x="176" y="202"/>
                  </a:cubicBezTo>
                  <a:cubicBezTo>
                    <a:pt x="176" y="202"/>
                    <a:pt x="176" y="202"/>
                    <a:pt x="176" y="202"/>
                  </a:cubicBezTo>
                  <a:cubicBezTo>
                    <a:pt x="175" y="203"/>
                    <a:pt x="175" y="203"/>
                    <a:pt x="175" y="203"/>
                  </a:cubicBezTo>
                  <a:cubicBezTo>
                    <a:pt x="176" y="203"/>
                    <a:pt x="176" y="203"/>
                    <a:pt x="176" y="203"/>
                  </a:cubicBezTo>
                  <a:cubicBezTo>
                    <a:pt x="177" y="204"/>
                    <a:pt x="177" y="204"/>
                    <a:pt x="177" y="204"/>
                  </a:cubicBezTo>
                  <a:cubicBezTo>
                    <a:pt x="176" y="204"/>
                    <a:pt x="176" y="204"/>
                    <a:pt x="176" y="204"/>
                  </a:cubicBezTo>
                  <a:cubicBezTo>
                    <a:pt x="176" y="204"/>
                    <a:pt x="176" y="204"/>
                    <a:pt x="176" y="204"/>
                  </a:cubicBezTo>
                  <a:cubicBezTo>
                    <a:pt x="175" y="205"/>
                    <a:pt x="175" y="205"/>
                    <a:pt x="175" y="205"/>
                  </a:cubicBezTo>
                  <a:cubicBezTo>
                    <a:pt x="175" y="206"/>
                    <a:pt x="175" y="206"/>
                    <a:pt x="175" y="206"/>
                  </a:cubicBezTo>
                  <a:cubicBezTo>
                    <a:pt x="174" y="205"/>
                    <a:pt x="174" y="205"/>
                    <a:pt x="174" y="205"/>
                  </a:cubicBezTo>
                  <a:cubicBezTo>
                    <a:pt x="174" y="205"/>
                    <a:pt x="174" y="205"/>
                    <a:pt x="174" y="205"/>
                  </a:cubicBezTo>
                  <a:cubicBezTo>
                    <a:pt x="174" y="205"/>
                    <a:pt x="174" y="205"/>
                    <a:pt x="174" y="205"/>
                  </a:cubicBezTo>
                  <a:cubicBezTo>
                    <a:pt x="173" y="205"/>
                    <a:pt x="173" y="205"/>
                    <a:pt x="173" y="205"/>
                  </a:cubicBezTo>
                  <a:cubicBezTo>
                    <a:pt x="173" y="204"/>
                    <a:pt x="173" y="204"/>
                    <a:pt x="173" y="204"/>
                  </a:cubicBezTo>
                  <a:close/>
                  <a:moveTo>
                    <a:pt x="135" y="217"/>
                  </a:moveTo>
                  <a:cubicBezTo>
                    <a:pt x="134" y="217"/>
                    <a:pt x="134" y="217"/>
                    <a:pt x="134" y="217"/>
                  </a:cubicBezTo>
                  <a:cubicBezTo>
                    <a:pt x="134" y="216"/>
                    <a:pt x="134" y="216"/>
                    <a:pt x="134" y="216"/>
                  </a:cubicBezTo>
                  <a:cubicBezTo>
                    <a:pt x="133" y="216"/>
                    <a:pt x="133" y="216"/>
                    <a:pt x="133" y="216"/>
                  </a:cubicBezTo>
                  <a:cubicBezTo>
                    <a:pt x="133" y="215"/>
                    <a:pt x="133" y="215"/>
                    <a:pt x="133" y="215"/>
                  </a:cubicBezTo>
                  <a:cubicBezTo>
                    <a:pt x="133" y="214"/>
                    <a:pt x="133" y="214"/>
                    <a:pt x="133" y="214"/>
                  </a:cubicBezTo>
                  <a:cubicBezTo>
                    <a:pt x="132" y="214"/>
                    <a:pt x="132" y="214"/>
                    <a:pt x="132" y="214"/>
                  </a:cubicBezTo>
                  <a:cubicBezTo>
                    <a:pt x="133" y="213"/>
                    <a:pt x="133" y="213"/>
                    <a:pt x="133" y="213"/>
                  </a:cubicBezTo>
                  <a:cubicBezTo>
                    <a:pt x="134" y="212"/>
                    <a:pt x="134" y="212"/>
                    <a:pt x="134" y="212"/>
                  </a:cubicBezTo>
                  <a:cubicBezTo>
                    <a:pt x="136" y="211"/>
                    <a:pt x="136" y="211"/>
                    <a:pt x="136" y="211"/>
                  </a:cubicBezTo>
                  <a:cubicBezTo>
                    <a:pt x="136" y="212"/>
                    <a:pt x="136" y="212"/>
                    <a:pt x="136" y="212"/>
                  </a:cubicBezTo>
                  <a:cubicBezTo>
                    <a:pt x="136" y="212"/>
                    <a:pt x="136" y="212"/>
                    <a:pt x="136" y="212"/>
                  </a:cubicBezTo>
                  <a:cubicBezTo>
                    <a:pt x="135" y="213"/>
                    <a:pt x="135" y="213"/>
                    <a:pt x="135" y="213"/>
                  </a:cubicBezTo>
                  <a:cubicBezTo>
                    <a:pt x="135" y="213"/>
                    <a:pt x="135" y="213"/>
                    <a:pt x="135" y="213"/>
                  </a:cubicBezTo>
                  <a:cubicBezTo>
                    <a:pt x="136" y="213"/>
                    <a:pt x="136" y="213"/>
                    <a:pt x="136" y="213"/>
                  </a:cubicBezTo>
                  <a:cubicBezTo>
                    <a:pt x="137" y="214"/>
                    <a:pt x="137" y="214"/>
                    <a:pt x="137" y="214"/>
                  </a:cubicBezTo>
                  <a:cubicBezTo>
                    <a:pt x="138" y="214"/>
                    <a:pt x="138" y="214"/>
                    <a:pt x="138" y="214"/>
                  </a:cubicBezTo>
                  <a:cubicBezTo>
                    <a:pt x="139" y="213"/>
                    <a:pt x="139" y="213"/>
                    <a:pt x="139" y="213"/>
                  </a:cubicBezTo>
                  <a:cubicBezTo>
                    <a:pt x="139" y="213"/>
                    <a:pt x="139" y="213"/>
                    <a:pt x="139" y="213"/>
                  </a:cubicBezTo>
                  <a:cubicBezTo>
                    <a:pt x="140" y="214"/>
                    <a:pt x="140" y="214"/>
                    <a:pt x="140" y="214"/>
                  </a:cubicBezTo>
                  <a:cubicBezTo>
                    <a:pt x="141" y="213"/>
                    <a:pt x="141" y="213"/>
                    <a:pt x="141" y="213"/>
                  </a:cubicBezTo>
                  <a:cubicBezTo>
                    <a:pt x="141" y="213"/>
                    <a:pt x="141" y="213"/>
                    <a:pt x="141" y="213"/>
                  </a:cubicBezTo>
                  <a:cubicBezTo>
                    <a:pt x="142" y="213"/>
                    <a:pt x="142" y="213"/>
                    <a:pt x="142" y="213"/>
                  </a:cubicBezTo>
                  <a:cubicBezTo>
                    <a:pt x="143" y="213"/>
                    <a:pt x="143" y="213"/>
                    <a:pt x="143" y="213"/>
                  </a:cubicBezTo>
                  <a:cubicBezTo>
                    <a:pt x="145" y="210"/>
                    <a:pt x="145" y="210"/>
                    <a:pt x="145" y="210"/>
                  </a:cubicBezTo>
                  <a:cubicBezTo>
                    <a:pt x="146" y="210"/>
                    <a:pt x="146" y="210"/>
                    <a:pt x="146" y="210"/>
                  </a:cubicBezTo>
                  <a:cubicBezTo>
                    <a:pt x="147" y="210"/>
                    <a:pt x="147" y="210"/>
                    <a:pt x="147" y="210"/>
                  </a:cubicBezTo>
                  <a:cubicBezTo>
                    <a:pt x="150" y="208"/>
                    <a:pt x="150" y="208"/>
                    <a:pt x="150" y="208"/>
                  </a:cubicBezTo>
                  <a:cubicBezTo>
                    <a:pt x="151" y="207"/>
                    <a:pt x="151" y="207"/>
                    <a:pt x="151" y="207"/>
                  </a:cubicBezTo>
                  <a:cubicBezTo>
                    <a:pt x="152" y="207"/>
                    <a:pt x="152" y="207"/>
                    <a:pt x="152" y="207"/>
                  </a:cubicBezTo>
                  <a:cubicBezTo>
                    <a:pt x="151" y="206"/>
                    <a:pt x="151" y="206"/>
                    <a:pt x="151" y="206"/>
                  </a:cubicBezTo>
                  <a:cubicBezTo>
                    <a:pt x="151" y="206"/>
                    <a:pt x="151" y="206"/>
                    <a:pt x="151" y="206"/>
                  </a:cubicBezTo>
                  <a:cubicBezTo>
                    <a:pt x="152" y="206"/>
                    <a:pt x="152" y="206"/>
                    <a:pt x="152" y="206"/>
                  </a:cubicBezTo>
                  <a:cubicBezTo>
                    <a:pt x="153" y="205"/>
                    <a:pt x="153" y="205"/>
                    <a:pt x="153" y="205"/>
                  </a:cubicBezTo>
                  <a:cubicBezTo>
                    <a:pt x="155" y="205"/>
                    <a:pt x="155" y="205"/>
                    <a:pt x="155" y="205"/>
                  </a:cubicBezTo>
                  <a:cubicBezTo>
                    <a:pt x="155" y="206"/>
                    <a:pt x="155" y="206"/>
                    <a:pt x="155" y="206"/>
                  </a:cubicBezTo>
                  <a:cubicBezTo>
                    <a:pt x="155" y="207"/>
                    <a:pt x="155" y="207"/>
                    <a:pt x="155" y="207"/>
                  </a:cubicBezTo>
                  <a:cubicBezTo>
                    <a:pt x="156" y="207"/>
                    <a:pt x="156" y="207"/>
                    <a:pt x="156" y="207"/>
                  </a:cubicBezTo>
                  <a:cubicBezTo>
                    <a:pt x="157" y="207"/>
                    <a:pt x="157" y="207"/>
                    <a:pt x="157" y="207"/>
                  </a:cubicBezTo>
                  <a:cubicBezTo>
                    <a:pt x="157" y="207"/>
                    <a:pt x="157" y="207"/>
                    <a:pt x="157" y="207"/>
                  </a:cubicBezTo>
                  <a:cubicBezTo>
                    <a:pt x="156" y="208"/>
                    <a:pt x="156" y="208"/>
                    <a:pt x="156" y="208"/>
                  </a:cubicBezTo>
                  <a:cubicBezTo>
                    <a:pt x="156" y="208"/>
                    <a:pt x="156" y="208"/>
                    <a:pt x="156" y="208"/>
                  </a:cubicBezTo>
                  <a:cubicBezTo>
                    <a:pt x="157" y="209"/>
                    <a:pt x="157" y="209"/>
                    <a:pt x="157" y="209"/>
                  </a:cubicBezTo>
                  <a:cubicBezTo>
                    <a:pt x="158" y="208"/>
                    <a:pt x="158" y="208"/>
                    <a:pt x="158" y="208"/>
                  </a:cubicBezTo>
                  <a:cubicBezTo>
                    <a:pt x="158" y="208"/>
                    <a:pt x="158" y="208"/>
                    <a:pt x="158" y="208"/>
                  </a:cubicBezTo>
                  <a:cubicBezTo>
                    <a:pt x="159" y="208"/>
                    <a:pt x="159" y="208"/>
                    <a:pt x="159" y="208"/>
                  </a:cubicBezTo>
                  <a:cubicBezTo>
                    <a:pt x="159" y="208"/>
                    <a:pt x="159" y="208"/>
                    <a:pt x="159" y="208"/>
                  </a:cubicBezTo>
                  <a:cubicBezTo>
                    <a:pt x="161" y="208"/>
                    <a:pt x="161" y="208"/>
                    <a:pt x="161" y="208"/>
                  </a:cubicBezTo>
                  <a:cubicBezTo>
                    <a:pt x="162" y="209"/>
                    <a:pt x="162" y="209"/>
                    <a:pt x="162" y="209"/>
                  </a:cubicBezTo>
                  <a:cubicBezTo>
                    <a:pt x="163" y="209"/>
                    <a:pt x="163" y="209"/>
                    <a:pt x="163" y="209"/>
                  </a:cubicBezTo>
                  <a:cubicBezTo>
                    <a:pt x="165" y="210"/>
                    <a:pt x="165" y="210"/>
                    <a:pt x="165" y="210"/>
                  </a:cubicBezTo>
                  <a:cubicBezTo>
                    <a:pt x="166" y="211"/>
                    <a:pt x="166" y="211"/>
                    <a:pt x="166" y="211"/>
                  </a:cubicBezTo>
                  <a:cubicBezTo>
                    <a:pt x="167" y="211"/>
                    <a:pt x="167" y="211"/>
                    <a:pt x="167" y="211"/>
                  </a:cubicBezTo>
                  <a:cubicBezTo>
                    <a:pt x="169" y="212"/>
                    <a:pt x="169" y="212"/>
                    <a:pt x="169" y="212"/>
                  </a:cubicBezTo>
                  <a:cubicBezTo>
                    <a:pt x="170" y="212"/>
                    <a:pt x="170" y="212"/>
                    <a:pt x="170" y="212"/>
                  </a:cubicBezTo>
                  <a:cubicBezTo>
                    <a:pt x="168" y="212"/>
                    <a:pt x="168" y="212"/>
                    <a:pt x="168" y="212"/>
                  </a:cubicBezTo>
                  <a:cubicBezTo>
                    <a:pt x="167" y="212"/>
                    <a:pt x="167" y="212"/>
                    <a:pt x="167" y="212"/>
                  </a:cubicBezTo>
                  <a:cubicBezTo>
                    <a:pt x="164" y="211"/>
                    <a:pt x="164" y="211"/>
                    <a:pt x="164" y="211"/>
                  </a:cubicBezTo>
                  <a:cubicBezTo>
                    <a:pt x="164" y="210"/>
                    <a:pt x="164" y="210"/>
                    <a:pt x="164" y="210"/>
                  </a:cubicBezTo>
                  <a:cubicBezTo>
                    <a:pt x="163" y="210"/>
                    <a:pt x="163" y="210"/>
                    <a:pt x="163" y="210"/>
                  </a:cubicBezTo>
                  <a:cubicBezTo>
                    <a:pt x="162" y="210"/>
                    <a:pt x="162" y="210"/>
                    <a:pt x="162" y="210"/>
                  </a:cubicBezTo>
                  <a:cubicBezTo>
                    <a:pt x="162" y="210"/>
                    <a:pt x="162" y="210"/>
                    <a:pt x="162" y="210"/>
                  </a:cubicBezTo>
                  <a:cubicBezTo>
                    <a:pt x="161" y="210"/>
                    <a:pt x="161" y="210"/>
                    <a:pt x="161" y="210"/>
                  </a:cubicBezTo>
                  <a:cubicBezTo>
                    <a:pt x="160" y="211"/>
                    <a:pt x="160" y="211"/>
                    <a:pt x="160" y="211"/>
                  </a:cubicBezTo>
                  <a:cubicBezTo>
                    <a:pt x="160" y="212"/>
                    <a:pt x="160" y="212"/>
                    <a:pt x="160" y="212"/>
                  </a:cubicBezTo>
                  <a:cubicBezTo>
                    <a:pt x="159" y="211"/>
                    <a:pt x="159" y="211"/>
                    <a:pt x="159" y="211"/>
                  </a:cubicBezTo>
                  <a:cubicBezTo>
                    <a:pt x="159" y="212"/>
                    <a:pt x="159" y="212"/>
                    <a:pt x="159" y="212"/>
                  </a:cubicBezTo>
                  <a:cubicBezTo>
                    <a:pt x="156" y="211"/>
                    <a:pt x="156" y="211"/>
                    <a:pt x="156" y="211"/>
                  </a:cubicBezTo>
                  <a:cubicBezTo>
                    <a:pt x="156" y="212"/>
                    <a:pt x="156" y="212"/>
                    <a:pt x="156" y="212"/>
                  </a:cubicBezTo>
                  <a:cubicBezTo>
                    <a:pt x="155" y="212"/>
                    <a:pt x="155" y="212"/>
                    <a:pt x="155" y="212"/>
                  </a:cubicBezTo>
                  <a:cubicBezTo>
                    <a:pt x="155" y="211"/>
                    <a:pt x="155" y="211"/>
                    <a:pt x="155" y="211"/>
                  </a:cubicBezTo>
                  <a:cubicBezTo>
                    <a:pt x="153" y="211"/>
                    <a:pt x="153" y="211"/>
                    <a:pt x="153" y="211"/>
                  </a:cubicBezTo>
                  <a:cubicBezTo>
                    <a:pt x="153" y="211"/>
                    <a:pt x="153" y="211"/>
                    <a:pt x="153" y="211"/>
                  </a:cubicBezTo>
                  <a:cubicBezTo>
                    <a:pt x="151" y="211"/>
                    <a:pt x="151" y="211"/>
                    <a:pt x="151" y="211"/>
                  </a:cubicBezTo>
                  <a:cubicBezTo>
                    <a:pt x="151" y="211"/>
                    <a:pt x="151" y="211"/>
                    <a:pt x="151" y="211"/>
                  </a:cubicBezTo>
                  <a:cubicBezTo>
                    <a:pt x="150" y="211"/>
                    <a:pt x="150" y="211"/>
                    <a:pt x="150" y="211"/>
                  </a:cubicBezTo>
                  <a:cubicBezTo>
                    <a:pt x="149" y="211"/>
                    <a:pt x="149" y="211"/>
                    <a:pt x="149" y="211"/>
                  </a:cubicBezTo>
                  <a:cubicBezTo>
                    <a:pt x="148" y="212"/>
                    <a:pt x="148" y="212"/>
                    <a:pt x="148" y="212"/>
                  </a:cubicBezTo>
                  <a:cubicBezTo>
                    <a:pt x="148" y="212"/>
                    <a:pt x="148" y="212"/>
                    <a:pt x="148" y="212"/>
                  </a:cubicBezTo>
                  <a:cubicBezTo>
                    <a:pt x="148" y="213"/>
                    <a:pt x="148" y="213"/>
                    <a:pt x="148" y="213"/>
                  </a:cubicBezTo>
                  <a:cubicBezTo>
                    <a:pt x="147" y="213"/>
                    <a:pt x="147" y="213"/>
                    <a:pt x="147" y="213"/>
                  </a:cubicBezTo>
                  <a:cubicBezTo>
                    <a:pt x="146" y="213"/>
                    <a:pt x="146" y="213"/>
                    <a:pt x="146" y="213"/>
                  </a:cubicBezTo>
                  <a:cubicBezTo>
                    <a:pt x="146" y="214"/>
                    <a:pt x="146" y="214"/>
                    <a:pt x="146" y="214"/>
                  </a:cubicBezTo>
                  <a:cubicBezTo>
                    <a:pt x="146" y="214"/>
                    <a:pt x="146" y="214"/>
                    <a:pt x="146" y="214"/>
                  </a:cubicBezTo>
                  <a:cubicBezTo>
                    <a:pt x="146" y="215"/>
                    <a:pt x="146" y="215"/>
                    <a:pt x="146" y="215"/>
                  </a:cubicBezTo>
                  <a:cubicBezTo>
                    <a:pt x="146" y="215"/>
                    <a:pt x="146" y="215"/>
                    <a:pt x="146" y="215"/>
                  </a:cubicBezTo>
                  <a:cubicBezTo>
                    <a:pt x="144" y="215"/>
                    <a:pt x="144" y="215"/>
                    <a:pt x="144" y="215"/>
                  </a:cubicBezTo>
                  <a:cubicBezTo>
                    <a:pt x="143" y="215"/>
                    <a:pt x="143" y="215"/>
                    <a:pt x="143" y="215"/>
                  </a:cubicBezTo>
                  <a:cubicBezTo>
                    <a:pt x="143" y="216"/>
                    <a:pt x="143" y="216"/>
                    <a:pt x="143" y="216"/>
                  </a:cubicBezTo>
                  <a:cubicBezTo>
                    <a:pt x="143" y="216"/>
                    <a:pt x="143" y="216"/>
                    <a:pt x="143" y="216"/>
                  </a:cubicBezTo>
                  <a:cubicBezTo>
                    <a:pt x="142" y="215"/>
                    <a:pt x="142" y="215"/>
                    <a:pt x="142" y="215"/>
                  </a:cubicBezTo>
                  <a:cubicBezTo>
                    <a:pt x="142" y="215"/>
                    <a:pt x="142" y="215"/>
                    <a:pt x="142" y="215"/>
                  </a:cubicBezTo>
                  <a:cubicBezTo>
                    <a:pt x="141" y="214"/>
                    <a:pt x="141" y="214"/>
                    <a:pt x="141" y="214"/>
                  </a:cubicBezTo>
                  <a:cubicBezTo>
                    <a:pt x="140" y="215"/>
                    <a:pt x="140" y="215"/>
                    <a:pt x="140" y="215"/>
                  </a:cubicBezTo>
                  <a:cubicBezTo>
                    <a:pt x="140" y="214"/>
                    <a:pt x="140" y="214"/>
                    <a:pt x="140" y="214"/>
                  </a:cubicBezTo>
                  <a:cubicBezTo>
                    <a:pt x="139" y="214"/>
                    <a:pt x="139" y="214"/>
                    <a:pt x="139" y="214"/>
                  </a:cubicBezTo>
                  <a:cubicBezTo>
                    <a:pt x="139" y="214"/>
                    <a:pt x="139" y="214"/>
                    <a:pt x="139" y="214"/>
                  </a:cubicBezTo>
                  <a:cubicBezTo>
                    <a:pt x="138" y="215"/>
                    <a:pt x="138" y="215"/>
                    <a:pt x="138" y="215"/>
                  </a:cubicBezTo>
                  <a:cubicBezTo>
                    <a:pt x="137" y="214"/>
                    <a:pt x="137" y="214"/>
                    <a:pt x="137" y="214"/>
                  </a:cubicBezTo>
                  <a:cubicBezTo>
                    <a:pt x="137" y="214"/>
                    <a:pt x="137" y="214"/>
                    <a:pt x="137" y="214"/>
                  </a:cubicBezTo>
                  <a:cubicBezTo>
                    <a:pt x="136" y="214"/>
                    <a:pt x="136" y="214"/>
                    <a:pt x="136" y="214"/>
                  </a:cubicBezTo>
                  <a:cubicBezTo>
                    <a:pt x="135" y="215"/>
                    <a:pt x="135" y="215"/>
                    <a:pt x="135" y="215"/>
                  </a:cubicBezTo>
                  <a:cubicBezTo>
                    <a:pt x="136" y="215"/>
                    <a:pt x="136" y="215"/>
                    <a:pt x="136" y="215"/>
                  </a:cubicBezTo>
                  <a:cubicBezTo>
                    <a:pt x="135" y="216"/>
                    <a:pt x="135" y="216"/>
                    <a:pt x="135" y="216"/>
                  </a:cubicBezTo>
                  <a:cubicBezTo>
                    <a:pt x="135" y="217"/>
                    <a:pt x="135" y="217"/>
                    <a:pt x="135" y="217"/>
                  </a:cubicBezTo>
                  <a:cubicBezTo>
                    <a:pt x="136" y="217"/>
                    <a:pt x="136" y="217"/>
                    <a:pt x="136" y="217"/>
                  </a:cubicBezTo>
                  <a:cubicBezTo>
                    <a:pt x="135" y="217"/>
                    <a:pt x="135" y="217"/>
                    <a:pt x="135" y="217"/>
                  </a:cubicBezTo>
                  <a:close/>
                  <a:moveTo>
                    <a:pt x="289" y="105"/>
                  </a:moveTo>
                  <a:cubicBezTo>
                    <a:pt x="289" y="105"/>
                    <a:pt x="289" y="105"/>
                    <a:pt x="289" y="105"/>
                  </a:cubicBezTo>
                  <a:cubicBezTo>
                    <a:pt x="290" y="104"/>
                    <a:pt x="290" y="104"/>
                    <a:pt x="290" y="104"/>
                  </a:cubicBezTo>
                  <a:cubicBezTo>
                    <a:pt x="291" y="105"/>
                    <a:pt x="291" y="105"/>
                    <a:pt x="291" y="105"/>
                  </a:cubicBezTo>
                  <a:cubicBezTo>
                    <a:pt x="292" y="104"/>
                    <a:pt x="292" y="104"/>
                    <a:pt x="292" y="104"/>
                  </a:cubicBezTo>
                  <a:cubicBezTo>
                    <a:pt x="292" y="103"/>
                    <a:pt x="292" y="103"/>
                    <a:pt x="292" y="103"/>
                  </a:cubicBezTo>
                  <a:cubicBezTo>
                    <a:pt x="293" y="103"/>
                    <a:pt x="293" y="103"/>
                    <a:pt x="293" y="103"/>
                  </a:cubicBezTo>
                  <a:cubicBezTo>
                    <a:pt x="295" y="102"/>
                    <a:pt x="295" y="102"/>
                    <a:pt x="295" y="102"/>
                  </a:cubicBezTo>
                  <a:cubicBezTo>
                    <a:pt x="295" y="102"/>
                    <a:pt x="295" y="102"/>
                    <a:pt x="295" y="102"/>
                  </a:cubicBezTo>
                  <a:cubicBezTo>
                    <a:pt x="294" y="103"/>
                    <a:pt x="294" y="103"/>
                    <a:pt x="294" y="103"/>
                  </a:cubicBezTo>
                  <a:cubicBezTo>
                    <a:pt x="293" y="104"/>
                    <a:pt x="293" y="104"/>
                    <a:pt x="293" y="104"/>
                  </a:cubicBezTo>
                  <a:cubicBezTo>
                    <a:pt x="294" y="105"/>
                    <a:pt x="294" y="105"/>
                    <a:pt x="294" y="105"/>
                  </a:cubicBezTo>
                  <a:cubicBezTo>
                    <a:pt x="294" y="105"/>
                    <a:pt x="294" y="105"/>
                    <a:pt x="294" y="105"/>
                  </a:cubicBezTo>
                  <a:cubicBezTo>
                    <a:pt x="293" y="106"/>
                    <a:pt x="293" y="106"/>
                    <a:pt x="293" y="106"/>
                  </a:cubicBezTo>
                  <a:cubicBezTo>
                    <a:pt x="292" y="106"/>
                    <a:pt x="292" y="106"/>
                    <a:pt x="292" y="106"/>
                  </a:cubicBezTo>
                  <a:cubicBezTo>
                    <a:pt x="292" y="105"/>
                    <a:pt x="292" y="105"/>
                    <a:pt x="292" y="105"/>
                  </a:cubicBezTo>
                  <a:cubicBezTo>
                    <a:pt x="292" y="105"/>
                    <a:pt x="292" y="105"/>
                    <a:pt x="292" y="105"/>
                  </a:cubicBezTo>
                  <a:cubicBezTo>
                    <a:pt x="291" y="105"/>
                    <a:pt x="291" y="105"/>
                    <a:pt x="291" y="105"/>
                  </a:cubicBezTo>
                  <a:cubicBezTo>
                    <a:pt x="290" y="106"/>
                    <a:pt x="290" y="106"/>
                    <a:pt x="290" y="106"/>
                  </a:cubicBezTo>
                  <a:cubicBezTo>
                    <a:pt x="290" y="105"/>
                    <a:pt x="290" y="105"/>
                    <a:pt x="290" y="105"/>
                  </a:cubicBezTo>
                  <a:cubicBezTo>
                    <a:pt x="289" y="105"/>
                    <a:pt x="289" y="105"/>
                    <a:pt x="289" y="105"/>
                  </a:cubicBezTo>
                  <a:close/>
                  <a:moveTo>
                    <a:pt x="288" y="104"/>
                  </a:moveTo>
                  <a:cubicBezTo>
                    <a:pt x="289" y="103"/>
                    <a:pt x="289" y="103"/>
                    <a:pt x="289" y="103"/>
                  </a:cubicBezTo>
                  <a:cubicBezTo>
                    <a:pt x="289" y="103"/>
                    <a:pt x="289" y="103"/>
                    <a:pt x="289" y="103"/>
                  </a:cubicBezTo>
                  <a:cubicBezTo>
                    <a:pt x="292" y="101"/>
                    <a:pt x="292" y="101"/>
                    <a:pt x="292" y="101"/>
                  </a:cubicBezTo>
                  <a:cubicBezTo>
                    <a:pt x="292" y="100"/>
                    <a:pt x="292" y="100"/>
                    <a:pt x="292" y="100"/>
                  </a:cubicBezTo>
                  <a:cubicBezTo>
                    <a:pt x="291" y="100"/>
                    <a:pt x="291" y="100"/>
                    <a:pt x="291" y="100"/>
                  </a:cubicBezTo>
                  <a:cubicBezTo>
                    <a:pt x="291" y="100"/>
                    <a:pt x="291" y="100"/>
                    <a:pt x="291" y="100"/>
                  </a:cubicBezTo>
                  <a:cubicBezTo>
                    <a:pt x="292" y="99"/>
                    <a:pt x="292" y="99"/>
                    <a:pt x="292" y="99"/>
                  </a:cubicBezTo>
                  <a:cubicBezTo>
                    <a:pt x="293" y="99"/>
                    <a:pt x="293" y="99"/>
                    <a:pt x="293" y="99"/>
                  </a:cubicBezTo>
                  <a:cubicBezTo>
                    <a:pt x="292" y="98"/>
                    <a:pt x="292" y="98"/>
                    <a:pt x="292" y="98"/>
                  </a:cubicBezTo>
                  <a:cubicBezTo>
                    <a:pt x="291" y="98"/>
                    <a:pt x="291" y="98"/>
                    <a:pt x="291" y="98"/>
                  </a:cubicBezTo>
                  <a:cubicBezTo>
                    <a:pt x="290" y="99"/>
                    <a:pt x="290" y="99"/>
                    <a:pt x="290" y="99"/>
                  </a:cubicBezTo>
                  <a:cubicBezTo>
                    <a:pt x="290" y="100"/>
                    <a:pt x="290" y="100"/>
                    <a:pt x="290" y="100"/>
                  </a:cubicBezTo>
                  <a:cubicBezTo>
                    <a:pt x="289" y="101"/>
                    <a:pt x="289" y="101"/>
                    <a:pt x="289" y="101"/>
                  </a:cubicBezTo>
                  <a:cubicBezTo>
                    <a:pt x="289" y="102"/>
                    <a:pt x="289" y="102"/>
                    <a:pt x="289" y="102"/>
                  </a:cubicBezTo>
                  <a:cubicBezTo>
                    <a:pt x="289" y="102"/>
                    <a:pt x="289" y="102"/>
                    <a:pt x="289" y="102"/>
                  </a:cubicBezTo>
                  <a:cubicBezTo>
                    <a:pt x="288" y="104"/>
                    <a:pt x="288" y="104"/>
                    <a:pt x="288" y="104"/>
                  </a:cubicBezTo>
                  <a:close/>
                  <a:moveTo>
                    <a:pt x="273" y="168"/>
                  </a:moveTo>
                  <a:cubicBezTo>
                    <a:pt x="272" y="168"/>
                    <a:pt x="272" y="168"/>
                    <a:pt x="272" y="168"/>
                  </a:cubicBezTo>
                  <a:cubicBezTo>
                    <a:pt x="271" y="168"/>
                    <a:pt x="271" y="168"/>
                    <a:pt x="271" y="168"/>
                  </a:cubicBezTo>
                  <a:cubicBezTo>
                    <a:pt x="270" y="166"/>
                    <a:pt x="270" y="166"/>
                    <a:pt x="270" y="166"/>
                  </a:cubicBezTo>
                  <a:cubicBezTo>
                    <a:pt x="269" y="165"/>
                    <a:pt x="269" y="165"/>
                    <a:pt x="269" y="165"/>
                  </a:cubicBezTo>
                  <a:cubicBezTo>
                    <a:pt x="271" y="166"/>
                    <a:pt x="271" y="166"/>
                    <a:pt x="271" y="166"/>
                  </a:cubicBezTo>
                  <a:cubicBezTo>
                    <a:pt x="273" y="168"/>
                    <a:pt x="273" y="168"/>
                    <a:pt x="273" y="168"/>
                  </a:cubicBezTo>
                  <a:cubicBezTo>
                    <a:pt x="273" y="168"/>
                    <a:pt x="273" y="168"/>
                    <a:pt x="273" y="168"/>
                  </a:cubicBezTo>
                  <a:close/>
                  <a:moveTo>
                    <a:pt x="243" y="197"/>
                  </a:moveTo>
                  <a:cubicBezTo>
                    <a:pt x="243" y="197"/>
                    <a:pt x="243" y="197"/>
                    <a:pt x="243" y="197"/>
                  </a:cubicBezTo>
                  <a:cubicBezTo>
                    <a:pt x="243" y="198"/>
                    <a:pt x="243" y="198"/>
                    <a:pt x="243" y="198"/>
                  </a:cubicBezTo>
                  <a:cubicBezTo>
                    <a:pt x="242" y="198"/>
                    <a:pt x="242" y="198"/>
                    <a:pt x="242" y="198"/>
                  </a:cubicBezTo>
                  <a:cubicBezTo>
                    <a:pt x="241" y="198"/>
                    <a:pt x="241" y="198"/>
                    <a:pt x="241" y="198"/>
                  </a:cubicBezTo>
                  <a:cubicBezTo>
                    <a:pt x="241" y="198"/>
                    <a:pt x="241" y="198"/>
                    <a:pt x="241" y="198"/>
                  </a:cubicBezTo>
                  <a:cubicBezTo>
                    <a:pt x="241" y="197"/>
                    <a:pt x="241" y="197"/>
                    <a:pt x="241" y="197"/>
                  </a:cubicBezTo>
                  <a:cubicBezTo>
                    <a:pt x="241" y="196"/>
                    <a:pt x="241" y="196"/>
                    <a:pt x="241" y="196"/>
                  </a:cubicBezTo>
                  <a:cubicBezTo>
                    <a:pt x="241" y="196"/>
                    <a:pt x="241" y="196"/>
                    <a:pt x="241" y="196"/>
                  </a:cubicBezTo>
                  <a:cubicBezTo>
                    <a:pt x="240" y="194"/>
                    <a:pt x="240" y="194"/>
                    <a:pt x="240" y="194"/>
                  </a:cubicBezTo>
                  <a:cubicBezTo>
                    <a:pt x="239" y="193"/>
                    <a:pt x="239" y="193"/>
                    <a:pt x="239" y="193"/>
                  </a:cubicBezTo>
                  <a:cubicBezTo>
                    <a:pt x="239" y="192"/>
                    <a:pt x="239" y="192"/>
                    <a:pt x="239" y="192"/>
                  </a:cubicBezTo>
                  <a:cubicBezTo>
                    <a:pt x="239" y="191"/>
                    <a:pt x="239" y="191"/>
                    <a:pt x="239" y="191"/>
                  </a:cubicBezTo>
                  <a:cubicBezTo>
                    <a:pt x="239" y="191"/>
                    <a:pt x="239" y="191"/>
                    <a:pt x="239" y="191"/>
                  </a:cubicBezTo>
                  <a:cubicBezTo>
                    <a:pt x="238" y="190"/>
                    <a:pt x="238" y="190"/>
                    <a:pt x="238" y="190"/>
                  </a:cubicBezTo>
                  <a:cubicBezTo>
                    <a:pt x="239" y="190"/>
                    <a:pt x="239" y="190"/>
                    <a:pt x="239" y="190"/>
                  </a:cubicBezTo>
                  <a:cubicBezTo>
                    <a:pt x="239" y="190"/>
                    <a:pt x="239" y="190"/>
                    <a:pt x="239" y="190"/>
                  </a:cubicBezTo>
                  <a:cubicBezTo>
                    <a:pt x="240" y="191"/>
                    <a:pt x="240" y="191"/>
                    <a:pt x="240" y="191"/>
                  </a:cubicBezTo>
                  <a:cubicBezTo>
                    <a:pt x="240" y="192"/>
                    <a:pt x="240" y="192"/>
                    <a:pt x="240" y="192"/>
                  </a:cubicBezTo>
                  <a:cubicBezTo>
                    <a:pt x="241" y="193"/>
                    <a:pt x="241" y="193"/>
                    <a:pt x="241" y="193"/>
                  </a:cubicBezTo>
                  <a:cubicBezTo>
                    <a:pt x="241" y="194"/>
                    <a:pt x="241" y="194"/>
                    <a:pt x="241" y="194"/>
                  </a:cubicBezTo>
                  <a:cubicBezTo>
                    <a:pt x="242" y="195"/>
                    <a:pt x="242" y="195"/>
                    <a:pt x="242" y="195"/>
                  </a:cubicBezTo>
                  <a:cubicBezTo>
                    <a:pt x="241" y="196"/>
                    <a:pt x="241" y="196"/>
                    <a:pt x="241" y="196"/>
                  </a:cubicBezTo>
                  <a:cubicBezTo>
                    <a:pt x="242" y="197"/>
                    <a:pt x="242" y="197"/>
                    <a:pt x="242" y="197"/>
                  </a:cubicBezTo>
                  <a:cubicBezTo>
                    <a:pt x="243" y="197"/>
                    <a:pt x="243" y="197"/>
                    <a:pt x="243" y="197"/>
                  </a:cubicBezTo>
                  <a:cubicBezTo>
                    <a:pt x="243" y="197"/>
                    <a:pt x="243" y="197"/>
                    <a:pt x="243" y="197"/>
                  </a:cubicBezTo>
                  <a:cubicBezTo>
                    <a:pt x="243" y="197"/>
                    <a:pt x="243" y="197"/>
                    <a:pt x="243" y="197"/>
                  </a:cubicBezTo>
                  <a:close/>
                  <a:moveTo>
                    <a:pt x="228" y="197"/>
                  </a:moveTo>
                  <a:cubicBezTo>
                    <a:pt x="228" y="196"/>
                    <a:pt x="228" y="196"/>
                    <a:pt x="228" y="196"/>
                  </a:cubicBezTo>
                  <a:cubicBezTo>
                    <a:pt x="228" y="194"/>
                    <a:pt x="228" y="194"/>
                    <a:pt x="228" y="194"/>
                  </a:cubicBezTo>
                  <a:cubicBezTo>
                    <a:pt x="228" y="194"/>
                    <a:pt x="228" y="194"/>
                    <a:pt x="228" y="194"/>
                  </a:cubicBezTo>
                  <a:cubicBezTo>
                    <a:pt x="228" y="193"/>
                    <a:pt x="228" y="193"/>
                    <a:pt x="228" y="193"/>
                  </a:cubicBezTo>
                  <a:cubicBezTo>
                    <a:pt x="229" y="192"/>
                    <a:pt x="229" y="192"/>
                    <a:pt x="229" y="192"/>
                  </a:cubicBezTo>
                  <a:cubicBezTo>
                    <a:pt x="230" y="192"/>
                    <a:pt x="230" y="192"/>
                    <a:pt x="230" y="192"/>
                  </a:cubicBezTo>
                  <a:cubicBezTo>
                    <a:pt x="230" y="192"/>
                    <a:pt x="230" y="192"/>
                    <a:pt x="230" y="192"/>
                  </a:cubicBezTo>
                  <a:cubicBezTo>
                    <a:pt x="231" y="192"/>
                    <a:pt x="231" y="192"/>
                    <a:pt x="231" y="192"/>
                  </a:cubicBezTo>
                  <a:cubicBezTo>
                    <a:pt x="230" y="194"/>
                    <a:pt x="230" y="194"/>
                    <a:pt x="230" y="194"/>
                  </a:cubicBezTo>
                  <a:cubicBezTo>
                    <a:pt x="230" y="194"/>
                    <a:pt x="230" y="194"/>
                    <a:pt x="230" y="194"/>
                  </a:cubicBezTo>
                  <a:cubicBezTo>
                    <a:pt x="229" y="195"/>
                    <a:pt x="229" y="195"/>
                    <a:pt x="229" y="195"/>
                  </a:cubicBezTo>
                  <a:cubicBezTo>
                    <a:pt x="229" y="196"/>
                    <a:pt x="229" y="196"/>
                    <a:pt x="229" y="196"/>
                  </a:cubicBezTo>
                  <a:cubicBezTo>
                    <a:pt x="229" y="198"/>
                    <a:pt x="229" y="198"/>
                    <a:pt x="229" y="198"/>
                  </a:cubicBezTo>
                  <a:cubicBezTo>
                    <a:pt x="228" y="197"/>
                    <a:pt x="228" y="197"/>
                    <a:pt x="228" y="197"/>
                  </a:cubicBezTo>
                  <a:close/>
                  <a:moveTo>
                    <a:pt x="227" y="191"/>
                  </a:moveTo>
                  <a:cubicBezTo>
                    <a:pt x="227" y="190"/>
                    <a:pt x="227" y="190"/>
                    <a:pt x="227" y="190"/>
                  </a:cubicBezTo>
                  <a:cubicBezTo>
                    <a:pt x="227" y="189"/>
                    <a:pt x="227" y="189"/>
                    <a:pt x="227" y="189"/>
                  </a:cubicBezTo>
                  <a:cubicBezTo>
                    <a:pt x="228" y="189"/>
                    <a:pt x="228" y="189"/>
                    <a:pt x="228" y="189"/>
                  </a:cubicBezTo>
                  <a:cubicBezTo>
                    <a:pt x="229" y="189"/>
                    <a:pt x="229" y="189"/>
                    <a:pt x="229" y="189"/>
                  </a:cubicBezTo>
                  <a:cubicBezTo>
                    <a:pt x="229" y="189"/>
                    <a:pt x="229" y="189"/>
                    <a:pt x="229" y="189"/>
                  </a:cubicBezTo>
                  <a:cubicBezTo>
                    <a:pt x="230" y="189"/>
                    <a:pt x="230" y="189"/>
                    <a:pt x="230" y="189"/>
                  </a:cubicBezTo>
                  <a:cubicBezTo>
                    <a:pt x="230" y="189"/>
                    <a:pt x="230" y="189"/>
                    <a:pt x="230" y="189"/>
                  </a:cubicBezTo>
                  <a:cubicBezTo>
                    <a:pt x="229" y="190"/>
                    <a:pt x="229" y="190"/>
                    <a:pt x="229" y="190"/>
                  </a:cubicBezTo>
                  <a:cubicBezTo>
                    <a:pt x="229" y="191"/>
                    <a:pt x="229" y="191"/>
                    <a:pt x="229" y="191"/>
                  </a:cubicBezTo>
                  <a:cubicBezTo>
                    <a:pt x="229" y="191"/>
                    <a:pt x="229" y="191"/>
                    <a:pt x="229" y="191"/>
                  </a:cubicBezTo>
                  <a:cubicBezTo>
                    <a:pt x="229" y="192"/>
                    <a:pt x="229" y="192"/>
                    <a:pt x="229" y="192"/>
                  </a:cubicBezTo>
                  <a:cubicBezTo>
                    <a:pt x="228" y="191"/>
                    <a:pt x="228" y="191"/>
                    <a:pt x="228" y="191"/>
                  </a:cubicBezTo>
                  <a:cubicBezTo>
                    <a:pt x="227" y="191"/>
                    <a:pt x="227" y="191"/>
                    <a:pt x="227" y="191"/>
                  </a:cubicBezTo>
                  <a:close/>
                  <a:moveTo>
                    <a:pt x="225" y="189"/>
                  </a:moveTo>
                  <a:cubicBezTo>
                    <a:pt x="225" y="188"/>
                    <a:pt x="225" y="188"/>
                    <a:pt x="225" y="188"/>
                  </a:cubicBezTo>
                  <a:cubicBezTo>
                    <a:pt x="224" y="188"/>
                    <a:pt x="224" y="188"/>
                    <a:pt x="224" y="188"/>
                  </a:cubicBezTo>
                  <a:cubicBezTo>
                    <a:pt x="223" y="188"/>
                    <a:pt x="223" y="188"/>
                    <a:pt x="223" y="188"/>
                  </a:cubicBezTo>
                  <a:cubicBezTo>
                    <a:pt x="223" y="188"/>
                    <a:pt x="223" y="188"/>
                    <a:pt x="223" y="188"/>
                  </a:cubicBezTo>
                  <a:cubicBezTo>
                    <a:pt x="223" y="189"/>
                    <a:pt x="223" y="189"/>
                    <a:pt x="223" y="189"/>
                  </a:cubicBezTo>
                  <a:cubicBezTo>
                    <a:pt x="224" y="189"/>
                    <a:pt x="224" y="189"/>
                    <a:pt x="224" y="189"/>
                  </a:cubicBezTo>
                  <a:cubicBezTo>
                    <a:pt x="225" y="189"/>
                    <a:pt x="225" y="189"/>
                    <a:pt x="225" y="189"/>
                  </a:cubicBezTo>
                  <a:close/>
                  <a:moveTo>
                    <a:pt x="216" y="182"/>
                  </a:moveTo>
                  <a:cubicBezTo>
                    <a:pt x="217" y="181"/>
                    <a:pt x="217" y="181"/>
                    <a:pt x="217" y="181"/>
                  </a:cubicBezTo>
                  <a:cubicBezTo>
                    <a:pt x="218" y="182"/>
                    <a:pt x="218" y="182"/>
                    <a:pt x="218" y="182"/>
                  </a:cubicBezTo>
                  <a:cubicBezTo>
                    <a:pt x="219" y="183"/>
                    <a:pt x="219" y="183"/>
                    <a:pt x="219" y="183"/>
                  </a:cubicBezTo>
                  <a:cubicBezTo>
                    <a:pt x="220" y="181"/>
                    <a:pt x="220" y="181"/>
                    <a:pt x="220" y="181"/>
                  </a:cubicBezTo>
                  <a:cubicBezTo>
                    <a:pt x="220" y="180"/>
                    <a:pt x="220" y="180"/>
                    <a:pt x="220" y="180"/>
                  </a:cubicBezTo>
                  <a:cubicBezTo>
                    <a:pt x="221" y="181"/>
                    <a:pt x="221" y="181"/>
                    <a:pt x="221" y="181"/>
                  </a:cubicBezTo>
                  <a:cubicBezTo>
                    <a:pt x="221" y="182"/>
                    <a:pt x="221" y="182"/>
                    <a:pt x="221" y="182"/>
                  </a:cubicBezTo>
                  <a:cubicBezTo>
                    <a:pt x="222" y="183"/>
                    <a:pt x="222" y="183"/>
                    <a:pt x="222" y="183"/>
                  </a:cubicBezTo>
                  <a:cubicBezTo>
                    <a:pt x="221" y="182"/>
                    <a:pt x="221" y="182"/>
                    <a:pt x="221" y="182"/>
                  </a:cubicBezTo>
                  <a:cubicBezTo>
                    <a:pt x="220" y="183"/>
                    <a:pt x="220" y="183"/>
                    <a:pt x="220" y="183"/>
                  </a:cubicBezTo>
                  <a:cubicBezTo>
                    <a:pt x="220" y="183"/>
                    <a:pt x="220" y="183"/>
                    <a:pt x="220" y="183"/>
                  </a:cubicBezTo>
                  <a:cubicBezTo>
                    <a:pt x="219" y="185"/>
                    <a:pt x="219" y="185"/>
                    <a:pt x="219" y="185"/>
                  </a:cubicBezTo>
                  <a:cubicBezTo>
                    <a:pt x="218" y="184"/>
                    <a:pt x="218" y="184"/>
                    <a:pt x="218" y="184"/>
                  </a:cubicBezTo>
                  <a:cubicBezTo>
                    <a:pt x="218" y="184"/>
                    <a:pt x="218" y="184"/>
                    <a:pt x="218" y="184"/>
                  </a:cubicBezTo>
                  <a:cubicBezTo>
                    <a:pt x="217" y="182"/>
                    <a:pt x="217" y="182"/>
                    <a:pt x="217" y="182"/>
                  </a:cubicBezTo>
                  <a:cubicBezTo>
                    <a:pt x="216" y="182"/>
                    <a:pt x="216" y="182"/>
                    <a:pt x="216" y="182"/>
                  </a:cubicBezTo>
                  <a:close/>
                  <a:moveTo>
                    <a:pt x="216" y="180"/>
                  </a:moveTo>
                  <a:cubicBezTo>
                    <a:pt x="216" y="181"/>
                    <a:pt x="216" y="181"/>
                    <a:pt x="216" y="181"/>
                  </a:cubicBezTo>
                  <a:cubicBezTo>
                    <a:pt x="216" y="180"/>
                    <a:pt x="216" y="180"/>
                    <a:pt x="216" y="180"/>
                  </a:cubicBezTo>
                  <a:cubicBezTo>
                    <a:pt x="217" y="180"/>
                    <a:pt x="217" y="180"/>
                    <a:pt x="217" y="180"/>
                  </a:cubicBezTo>
                  <a:cubicBezTo>
                    <a:pt x="217" y="180"/>
                    <a:pt x="217" y="180"/>
                    <a:pt x="217" y="180"/>
                  </a:cubicBezTo>
                  <a:cubicBezTo>
                    <a:pt x="218" y="180"/>
                    <a:pt x="218" y="180"/>
                    <a:pt x="218" y="180"/>
                  </a:cubicBezTo>
                  <a:cubicBezTo>
                    <a:pt x="218" y="180"/>
                    <a:pt x="218" y="180"/>
                    <a:pt x="218" y="180"/>
                  </a:cubicBezTo>
                  <a:cubicBezTo>
                    <a:pt x="218" y="179"/>
                    <a:pt x="218" y="179"/>
                    <a:pt x="218" y="179"/>
                  </a:cubicBezTo>
                  <a:cubicBezTo>
                    <a:pt x="218" y="179"/>
                    <a:pt x="218" y="179"/>
                    <a:pt x="218" y="179"/>
                  </a:cubicBezTo>
                  <a:cubicBezTo>
                    <a:pt x="219" y="179"/>
                    <a:pt x="219" y="179"/>
                    <a:pt x="219" y="179"/>
                  </a:cubicBezTo>
                  <a:cubicBezTo>
                    <a:pt x="219" y="179"/>
                    <a:pt x="219" y="179"/>
                    <a:pt x="219" y="179"/>
                  </a:cubicBezTo>
                  <a:cubicBezTo>
                    <a:pt x="220" y="179"/>
                    <a:pt x="220" y="179"/>
                    <a:pt x="220" y="179"/>
                  </a:cubicBezTo>
                  <a:cubicBezTo>
                    <a:pt x="220" y="178"/>
                    <a:pt x="220" y="178"/>
                    <a:pt x="220" y="178"/>
                  </a:cubicBezTo>
                  <a:cubicBezTo>
                    <a:pt x="220" y="178"/>
                    <a:pt x="220" y="178"/>
                    <a:pt x="220" y="178"/>
                  </a:cubicBezTo>
                  <a:cubicBezTo>
                    <a:pt x="219" y="177"/>
                    <a:pt x="219" y="177"/>
                    <a:pt x="219" y="177"/>
                  </a:cubicBezTo>
                  <a:cubicBezTo>
                    <a:pt x="218" y="178"/>
                    <a:pt x="218" y="178"/>
                    <a:pt x="218" y="178"/>
                  </a:cubicBezTo>
                  <a:cubicBezTo>
                    <a:pt x="217" y="178"/>
                    <a:pt x="217" y="178"/>
                    <a:pt x="217" y="178"/>
                  </a:cubicBezTo>
                  <a:cubicBezTo>
                    <a:pt x="217" y="179"/>
                    <a:pt x="217" y="179"/>
                    <a:pt x="217" y="179"/>
                  </a:cubicBezTo>
                  <a:cubicBezTo>
                    <a:pt x="217" y="179"/>
                    <a:pt x="217" y="179"/>
                    <a:pt x="217" y="179"/>
                  </a:cubicBezTo>
                  <a:cubicBezTo>
                    <a:pt x="216" y="179"/>
                    <a:pt x="216" y="179"/>
                    <a:pt x="216" y="179"/>
                  </a:cubicBezTo>
                  <a:cubicBezTo>
                    <a:pt x="216" y="180"/>
                    <a:pt x="216" y="180"/>
                    <a:pt x="216" y="180"/>
                  </a:cubicBezTo>
                  <a:close/>
                  <a:moveTo>
                    <a:pt x="213" y="182"/>
                  </a:moveTo>
                  <a:cubicBezTo>
                    <a:pt x="212" y="181"/>
                    <a:pt x="212" y="181"/>
                    <a:pt x="212" y="181"/>
                  </a:cubicBezTo>
                  <a:cubicBezTo>
                    <a:pt x="213" y="181"/>
                    <a:pt x="213" y="181"/>
                    <a:pt x="213" y="181"/>
                  </a:cubicBezTo>
                  <a:cubicBezTo>
                    <a:pt x="214" y="180"/>
                    <a:pt x="214" y="180"/>
                    <a:pt x="214" y="180"/>
                  </a:cubicBezTo>
                  <a:cubicBezTo>
                    <a:pt x="214" y="181"/>
                    <a:pt x="214" y="181"/>
                    <a:pt x="214" y="181"/>
                  </a:cubicBezTo>
                  <a:cubicBezTo>
                    <a:pt x="215" y="181"/>
                    <a:pt x="215" y="181"/>
                    <a:pt x="215" y="181"/>
                  </a:cubicBezTo>
                  <a:cubicBezTo>
                    <a:pt x="215" y="182"/>
                    <a:pt x="215" y="182"/>
                    <a:pt x="215" y="182"/>
                  </a:cubicBezTo>
                  <a:cubicBezTo>
                    <a:pt x="214" y="182"/>
                    <a:pt x="214" y="182"/>
                    <a:pt x="214" y="182"/>
                  </a:cubicBezTo>
                  <a:cubicBezTo>
                    <a:pt x="214" y="182"/>
                    <a:pt x="214" y="182"/>
                    <a:pt x="214" y="182"/>
                  </a:cubicBezTo>
                  <a:cubicBezTo>
                    <a:pt x="213" y="182"/>
                    <a:pt x="213" y="182"/>
                    <a:pt x="213" y="182"/>
                  </a:cubicBezTo>
                  <a:cubicBezTo>
                    <a:pt x="213" y="182"/>
                    <a:pt x="213" y="182"/>
                    <a:pt x="213" y="182"/>
                  </a:cubicBezTo>
                  <a:close/>
                  <a:moveTo>
                    <a:pt x="206" y="183"/>
                  </a:moveTo>
                  <a:cubicBezTo>
                    <a:pt x="206" y="182"/>
                    <a:pt x="206" y="182"/>
                    <a:pt x="206" y="182"/>
                  </a:cubicBezTo>
                  <a:cubicBezTo>
                    <a:pt x="208" y="181"/>
                    <a:pt x="208" y="181"/>
                    <a:pt x="208" y="181"/>
                  </a:cubicBezTo>
                  <a:cubicBezTo>
                    <a:pt x="208" y="180"/>
                    <a:pt x="208" y="180"/>
                    <a:pt x="208" y="180"/>
                  </a:cubicBezTo>
                  <a:cubicBezTo>
                    <a:pt x="208" y="179"/>
                    <a:pt x="208" y="179"/>
                    <a:pt x="208" y="179"/>
                  </a:cubicBezTo>
                  <a:cubicBezTo>
                    <a:pt x="208" y="179"/>
                    <a:pt x="208" y="179"/>
                    <a:pt x="208" y="179"/>
                  </a:cubicBezTo>
                  <a:cubicBezTo>
                    <a:pt x="209" y="178"/>
                    <a:pt x="209" y="178"/>
                    <a:pt x="209" y="178"/>
                  </a:cubicBezTo>
                  <a:cubicBezTo>
                    <a:pt x="209" y="178"/>
                    <a:pt x="209" y="178"/>
                    <a:pt x="209" y="178"/>
                  </a:cubicBezTo>
                  <a:cubicBezTo>
                    <a:pt x="210" y="178"/>
                    <a:pt x="210" y="178"/>
                    <a:pt x="210" y="178"/>
                  </a:cubicBezTo>
                  <a:cubicBezTo>
                    <a:pt x="209" y="178"/>
                    <a:pt x="209" y="178"/>
                    <a:pt x="209" y="178"/>
                  </a:cubicBezTo>
                  <a:cubicBezTo>
                    <a:pt x="210" y="179"/>
                    <a:pt x="210" y="179"/>
                    <a:pt x="210" y="179"/>
                  </a:cubicBezTo>
                  <a:cubicBezTo>
                    <a:pt x="209" y="180"/>
                    <a:pt x="209" y="180"/>
                    <a:pt x="209" y="180"/>
                  </a:cubicBezTo>
                  <a:cubicBezTo>
                    <a:pt x="210" y="180"/>
                    <a:pt x="210" y="180"/>
                    <a:pt x="210" y="180"/>
                  </a:cubicBezTo>
                  <a:cubicBezTo>
                    <a:pt x="210" y="180"/>
                    <a:pt x="210" y="180"/>
                    <a:pt x="210" y="180"/>
                  </a:cubicBezTo>
                  <a:cubicBezTo>
                    <a:pt x="211" y="179"/>
                    <a:pt x="211" y="179"/>
                    <a:pt x="211" y="179"/>
                  </a:cubicBezTo>
                  <a:cubicBezTo>
                    <a:pt x="212" y="179"/>
                    <a:pt x="212" y="179"/>
                    <a:pt x="212" y="179"/>
                  </a:cubicBezTo>
                  <a:cubicBezTo>
                    <a:pt x="212" y="180"/>
                    <a:pt x="212" y="180"/>
                    <a:pt x="212" y="180"/>
                  </a:cubicBezTo>
                  <a:cubicBezTo>
                    <a:pt x="212" y="181"/>
                    <a:pt x="212" y="181"/>
                    <a:pt x="212" y="181"/>
                  </a:cubicBezTo>
                  <a:cubicBezTo>
                    <a:pt x="211" y="182"/>
                    <a:pt x="211" y="182"/>
                    <a:pt x="211" y="182"/>
                  </a:cubicBezTo>
                  <a:cubicBezTo>
                    <a:pt x="210" y="182"/>
                    <a:pt x="210" y="182"/>
                    <a:pt x="210" y="182"/>
                  </a:cubicBezTo>
                  <a:cubicBezTo>
                    <a:pt x="210" y="181"/>
                    <a:pt x="210" y="181"/>
                    <a:pt x="210" y="181"/>
                  </a:cubicBezTo>
                  <a:cubicBezTo>
                    <a:pt x="209" y="182"/>
                    <a:pt x="209" y="182"/>
                    <a:pt x="209" y="182"/>
                  </a:cubicBezTo>
                  <a:cubicBezTo>
                    <a:pt x="207" y="183"/>
                    <a:pt x="207" y="183"/>
                    <a:pt x="207" y="183"/>
                  </a:cubicBezTo>
                  <a:cubicBezTo>
                    <a:pt x="207" y="183"/>
                    <a:pt x="207" y="183"/>
                    <a:pt x="207" y="183"/>
                  </a:cubicBezTo>
                  <a:cubicBezTo>
                    <a:pt x="206" y="183"/>
                    <a:pt x="206" y="183"/>
                    <a:pt x="206" y="183"/>
                  </a:cubicBezTo>
                  <a:close/>
                  <a:moveTo>
                    <a:pt x="201" y="199"/>
                  </a:moveTo>
                  <a:cubicBezTo>
                    <a:pt x="201" y="200"/>
                    <a:pt x="201" y="200"/>
                    <a:pt x="201" y="200"/>
                  </a:cubicBezTo>
                  <a:cubicBezTo>
                    <a:pt x="201" y="199"/>
                    <a:pt x="201" y="199"/>
                    <a:pt x="201" y="199"/>
                  </a:cubicBezTo>
                  <a:cubicBezTo>
                    <a:pt x="202" y="200"/>
                    <a:pt x="202" y="200"/>
                    <a:pt x="202" y="200"/>
                  </a:cubicBezTo>
                  <a:cubicBezTo>
                    <a:pt x="203" y="199"/>
                    <a:pt x="203" y="199"/>
                    <a:pt x="203" y="199"/>
                  </a:cubicBezTo>
                  <a:cubicBezTo>
                    <a:pt x="204" y="199"/>
                    <a:pt x="204" y="199"/>
                    <a:pt x="204" y="199"/>
                  </a:cubicBezTo>
                  <a:cubicBezTo>
                    <a:pt x="206" y="198"/>
                    <a:pt x="206" y="198"/>
                    <a:pt x="206" y="198"/>
                  </a:cubicBezTo>
                  <a:cubicBezTo>
                    <a:pt x="206" y="198"/>
                    <a:pt x="206" y="198"/>
                    <a:pt x="206" y="198"/>
                  </a:cubicBezTo>
                  <a:cubicBezTo>
                    <a:pt x="207" y="197"/>
                    <a:pt x="207" y="197"/>
                    <a:pt x="207" y="197"/>
                  </a:cubicBezTo>
                  <a:cubicBezTo>
                    <a:pt x="207" y="196"/>
                    <a:pt x="207" y="196"/>
                    <a:pt x="207" y="196"/>
                  </a:cubicBezTo>
                  <a:cubicBezTo>
                    <a:pt x="208" y="195"/>
                    <a:pt x="208" y="195"/>
                    <a:pt x="208" y="195"/>
                  </a:cubicBezTo>
                  <a:cubicBezTo>
                    <a:pt x="209" y="194"/>
                    <a:pt x="209" y="194"/>
                    <a:pt x="209" y="194"/>
                  </a:cubicBezTo>
                  <a:cubicBezTo>
                    <a:pt x="209" y="194"/>
                    <a:pt x="209" y="194"/>
                    <a:pt x="209" y="194"/>
                  </a:cubicBezTo>
                  <a:cubicBezTo>
                    <a:pt x="209" y="193"/>
                    <a:pt x="209" y="193"/>
                    <a:pt x="209" y="193"/>
                  </a:cubicBezTo>
                  <a:cubicBezTo>
                    <a:pt x="209" y="192"/>
                    <a:pt x="209" y="192"/>
                    <a:pt x="209" y="192"/>
                  </a:cubicBezTo>
                  <a:cubicBezTo>
                    <a:pt x="210" y="192"/>
                    <a:pt x="210" y="192"/>
                    <a:pt x="210" y="192"/>
                  </a:cubicBezTo>
                  <a:cubicBezTo>
                    <a:pt x="209" y="192"/>
                    <a:pt x="209" y="192"/>
                    <a:pt x="209" y="192"/>
                  </a:cubicBezTo>
                  <a:cubicBezTo>
                    <a:pt x="209" y="193"/>
                    <a:pt x="209" y="193"/>
                    <a:pt x="209" y="193"/>
                  </a:cubicBezTo>
                  <a:cubicBezTo>
                    <a:pt x="208" y="194"/>
                    <a:pt x="208" y="194"/>
                    <a:pt x="208" y="194"/>
                  </a:cubicBezTo>
                  <a:cubicBezTo>
                    <a:pt x="207" y="195"/>
                    <a:pt x="207" y="195"/>
                    <a:pt x="207" y="195"/>
                  </a:cubicBezTo>
                  <a:cubicBezTo>
                    <a:pt x="207" y="195"/>
                    <a:pt x="207" y="195"/>
                    <a:pt x="207" y="195"/>
                  </a:cubicBezTo>
                  <a:cubicBezTo>
                    <a:pt x="206" y="196"/>
                    <a:pt x="206" y="196"/>
                    <a:pt x="206" y="196"/>
                  </a:cubicBezTo>
                  <a:cubicBezTo>
                    <a:pt x="206" y="195"/>
                    <a:pt x="206" y="195"/>
                    <a:pt x="206" y="195"/>
                  </a:cubicBezTo>
                  <a:cubicBezTo>
                    <a:pt x="206" y="195"/>
                    <a:pt x="206" y="195"/>
                    <a:pt x="206" y="195"/>
                  </a:cubicBezTo>
                  <a:cubicBezTo>
                    <a:pt x="205" y="194"/>
                    <a:pt x="205" y="194"/>
                    <a:pt x="205" y="194"/>
                  </a:cubicBezTo>
                  <a:cubicBezTo>
                    <a:pt x="205" y="195"/>
                    <a:pt x="205" y="195"/>
                    <a:pt x="205" y="195"/>
                  </a:cubicBezTo>
                  <a:cubicBezTo>
                    <a:pt x="205" y="196"/>
                    <a:pt x="205" y="196"/>
                    <a:pt x="205" y="196"/>
                  </a:cubicBezTo>
                  <a:cubicBezTo>
                    <a:pt x="205" y="197"/>
                    <a:pt x="205" y="197"/>
                    <a:pt x="205" y="197"/>
                  </a:cubicBezTo>
                  <a:cubicBezTo>
                    <a:pt x="204" y="198"/>
                    <a:pt x="204" y="198"/>
                    <a:pt x="204" y="198"/>
                  </a:cubicBezTo>
                  <a:cubicBezTo>
                    <a:pt x="203" y="198"/>
                    <a:pt x="203" y="198"/>
                    <a:pt x="203" y="198"/>
                  </a:cubicBezTo>
                  <a:cubicBezTo>
                    <a:pt x="202" y="198"/>
                    <a:pt x="202" y="198"/>
                    <a:pt x="202" y="198"/>
                  </a:cubicBezTo>
                  <a:cubicBezTo>
                    <a:pt x="202" y="199"/>
                    <a:pt x="202" y="199"/>
                    <a:pt x="202" y="199"/>
                  </a:cubicBezTo>
                  <a:cubicBezTo>
                    <a:pt x="201" y="199"/>
                    <a:pt x="201" y="199"/>
                    <a:pt x="201" y="199"/>
                  </a:cubicBezTo>
                  <a:close/>
                  <a:moveTo>
                    <a:pt x="196" y="203"/>
                  </a:moveTo>
                  <a:cubicBezTo>
                    <a:pt x="196" y="203"/>
                    <a:pt x="196" y="203"/>
                    <a:pt x="196" y="203"/>
                  </a:cubicBezTo>
                  <a:cubicBezTo>
                    <a:pt x="196" y="202"/>
                    <a:pt x="196" y="202"/>
                    <a:pt x="196" y="202"/>
                  </a:cubicBezTo>
                  <a:cubicBezTo>
                    <a:pt x="197" y="202"/>
                    <a:pt x="197" y="202"/>
                    <a:pt x="197" y="202"/>
                  </a:cubicBezTo>
                  <a:cubicBezTo>
                    <a:pt x="198" y="202"/>
                    <a:pt x="198" y="202"/>
                    <a:pt x="198" y="202"/>
                  </a:cubicBezTo>
                  <a:cubicBezTo>
                    <a:pt x="197" y="201"/>
                    <a:pt x="197" y="201"/>
                    <a:pt x="197" y="201"/>
                  </a:cubicBezTo>
                  <a:cubicBezTo>
                    <a:pt x="198" y="200"/>
                    <a:pt x="198" y="200"/>
                    <a:pt x="198" y="200"/>
                  </a:cubicBezTo>
                  <a:cubicBezTo>
                    <a:pt x="197" y="200"/>
                    <a:pt x="197" y="200"/>
                    <a:pt x="197" y="200"/>
                  </a:cubicBezTo>
                  <a:cubicBezTo>
                    <a:pt x="198" y="199"/>
                    <a:pt x="198" y="199"/>
                    <a:pt x="198" y="199"/>
                  </a:cubicBezTo>
                  <a:cubicBezTo>
                    <a:pt x="198" y="199"/>
                    <a:pt x="198" y="199"/>
                    <a:pt x="198" y="199"/>
                  </a:cubicBezTo>
                  <a:cubicBezTo>
                    <a:pt x="198" y="199"/>
                    <a:pt x="198" y="199"/>
                    <a:pt x="198" y="199"/>
                  </a:cubicBezTo>
                  <a:cubicBezTo>
                    <a:pt x="199" y="199"/>
                    <a:pt x="199" y="199"/>
                    <a:pt x="199" y="199"/>
                  </a:cubicBezTo>
                  <a:cubicBezTo>
                    <a:pt x="199" y="200"/>
                    <a:pt x="199" y="200"/>
                    <a:pt x="199" y="200"/>
                  </a:cubicBezTo>
                  <a:cubicBezTo>
                    <a:pt x="200" y="200"/>
                    <a:pt x="200" y="200"/>
                    <a:pt x="200" y="200"/>
                  </a:cubicBezTo>
                  <a:cubicBezTo>
                    <a:pt x="199" y="200"/>
                    <a:pt x="199" y="200"/>
                    <a:pt x="199" y="200"/>
                  </a:cubicBezTo>
                  <a:cubicBezTo>
                    <a:pt x="199" y="201"/>
                    <a:pt x="199" y="201"/>
                    <a:pt x="199" y="201"/>
                  </a:cubicBezTo>
                  <a:cubicBezTo>
                    <a:pt x="199" y="203"/>
                    <a:pt x="199" y="203"/>
                    <a:pt x="199" y="203"/>
                  </a:cubicBezTo>
                  <a:cubicBezTo>
                    <a:pt x="199" y="204"/>
                    <a:pt x="199" y="204"/>
                    <a:pt x="199" y="204"/>
                  </a:cubicBezTo>
                  <a:cubicBezTo>
                    <a:pt x="199" y="205"/>
                    <a:pt x="199" y="205"/>
                    <a:pt x="199" y="205"/>
                  </a:cubicBezTo>
                  <a:cubicBezTo>
                    <a:pt x="199" y="206"/>
                    <a:pt x="199" y="206"/>
                    <a:pt x="199" y="206"/>
                  </a:cubicBezTo>
                  <a:cubicBezTo>
                    <a:pt x="198" y="206"/>
                    <a:pt x="198" y="206"/>
                    <a:pt x="198" y="206"/>
                  </a:cubicBezTo>
                  <a:cubicBezTo>
                    <a:pt x="197" y="206"/>
                    <a:pt x="197" y="206"/>
                    <a:pt x="197" y="206"/>
                  </a:cubicBezTo>
                  <a:cubicBezTo>
                    <a:pt x="197" y="205"/>
                    <a:pt x="197" y="205"/>
                    <a:pt x="197" y="205"/>
                  </a:cubicBezTo>
                  <a:cubicBezTo>
                    <a:pt x="197" y="204"/>
                    <a:pt x="197" y="204"/>
                    <a:pt x="197" y="204"/>
                  </a:cubicBezTo>
                  <a:cubicBezTo>
                    <a:pt x="196" y="204"/>
                    <a:pt x="196" y="204"/>
                    <a:pt x="196" y="204"/>
                  </a:cubicBezTo>
                  <a:cubicBezTo>
                    <a:pt x="196" y="204"/>
                    <a:pt x="196" y="204"/>
                    <a:pt x="196" y="204"/>
                  </a:cubicBezTo>
                  <a:cubicBezTo>
                    <a:pt x="196" y="203"/>
                    <a:pt x="196" y="203"/>
                    <a:pt x="196" y="203"/>
                  </a:cubicBezTo>
                  <a:close/>
                  <a:moveTo>
                    <a:pt x="194" y="203"/>
                  </a:moveTo>
                  <a:cubicBezTo>
                    <a:pt x="193" y="203"/>
                    <a:pt x="193" y="203"/>
                    <a:pt x="193" y="203"/>
                  </a:cubicBezTo>
                  <a:cubicBezTo>
                    <a:pt x="193" y="204"/>
                    <a:pt x="193" y="204"/>
                    <a:pt x="193" y="204"/>
                  </a:cubicBezTo>
                  <a:cubicBezTo>
                    <a:pt x="193" y="204"/>
                    <a:pt x="193" y="204"/>
                    <a:pt x="193" y="204"/>
                  </a:cubicBezTo>
                  <a:cubicBezTo>
                    <a:pt x="194" y="205"/>
                    <a:pt x="194" y="205"/>
                    <a:pt x="194" y="205"/>
                  </a:cubicBezTo>
                  <a:cubicBezTo>
                    <a:pt x="194" y="204"/>
                    <a:pt x="194" y="204"/>
                    <a:pt x="194" y="204"/>
                  </a:cubicBezTo>
                  <a:cubicBezTo>
                    <a:pt x="194" y="203"/>
                    <a:pt x="194" y="203"/>
                    <a:pt x="194" y="203"/>
                  </a:cubicBezTo>
                  <a:close/>
                  <a:moveTo>
                    <a:pt x="193" y="201"/>
                  </a:moveTo>
                  <a:cubicBezTo>
                    <a:pt x="194" y="201"/>
                    <a:pt x="194" y="201"/>
                    <a:pt x="194" y="201"/>
                  </a:cubicBezTo>
                  <a:cubicBezTo>
                    <a:pt x="194" y="201"/>
                    <a:pt x="194" y="201"/>
                    <a:pt x="194" y="201"/>
                  </a:cubicBezTo>
                  <a:cubicBezTo>
                    <a:pt x="195" y="200"/>
                    <a:pt x="195" y="200"/>
                    <a:pt x="195" y="200"/>
                  </a:cubicBezTo>
                  <a:cubicBezTo>
                    <a:pt x="195" y="200"/>
                    <a:pt x="195" y="200"/>
                    <a:pt x="195" y="200"/>
                  </a:cubicBezTo>
                  <a:cubicBezTo>
                    <a:pt x="195" y="199"/>
                    <a:pt x="195" y="199"/>
                    <a:pt x="195" y="199"/>
                  </a:cubicBezTo>
                  <a:cubicBezTo>
                    <a:pt x="196" y="198"/>
                    <a:pt x="196" y="198"/>
                    <a:pt x="196" y="198"/>
                  </a:cubicBezTo>
                  <a:cubicBezTo>
                    <a:pt x="197" y="197"/>
                    <a:pt x="197" y="197"/>
                    <a:pt x="197" y="197"/>
                  </a:cubicBezTo>
                  <a:cubicBezTo>
                    <a:pt x="197" y="197"/>
                    <a:pt x="197" y="197"/>
                    <a:pt x="197" y="197"/>
                  </a:cubicBezTo>
                  <a:cubicBezTo>
                    <a:pt x="196" y="197"/>
                    <a:pt x="196" y="197"/>
                    <a:pt x="196" y="197"/>
                  </a:cubicBezTo>
                  <a:cubicBezTo>
                    <a:pt x="195" y="198"/>
                    <a:pt x="195" y="198"/>
                    <a:pt x="195" y="198"/>
                  </a:cubicBezTo>
                  <a:cubicBezTo>
                    <a:pt x="194" y="198"/>
                    <a:pt x="194" y="198"/>
                    <a:pt x="194" y="198"/>
                  </a:cubicBezTo>
                  <a:cubicBezTo>
                    <a:pt x="193" y="200"/>
                    <a:pt x="193" y="200"/>
                    <a:pt x="193" y="200"/>
                  </a:cubicBezTo>
                  <a:cubicBezTo>
                    <a:pt x="193" y="201"/>
                    <a:pt x="193" y="201"/>
                    <a:pt x="193" y="201"/>
                  </a:cubicBezTo>
                  <a:close/>
                  <a:moveTo>
                    <a:pt x="191" y="196"/>
                  </a:moveTo>
                  <a:cubicBezTo>
                    <a:pt x="191" y="196"/>
                    <a:pt x="191" y="196"/>
                    <a:pt x="191" y="196"/>
                  </a:cubicBezTo>
                  <a:cubicBezTo>
                    <a:pt x="190" y="196"/>
                    <a:pt x="190" y="196"/>
                    <a:pt x="190" y="196"/>
                  </a:cubicBezTo>
                  <a:cubicBezTo>
                    <a:pt x="190" y="196"/>
                    <a:pt x="190" y="196"/>
                    <a:pt x="190" y="196"/>
                  </a:cubicBezTo>
                  <a:cubicBezTo>
                    <a:pt x="190" y="196"/>
                    <a:pt x="190" y="196"/>
                    <a:pt x="190" y="196"/>
                  </a:cubicBezTo>
                  <a:cubicBezTo>
                    <a:pt x="189" y="195"/>
                    <a:pt x="189" y="195"/>
                    <a:pt x="189" y="195"/>
                  </a:cubicBezTo>
                  <a:cubicBezTo>
                    <a:pt x="190" y="195"/>
                    <a:pt x="190" y="195"/>
                    <a:pt x="190" y="195"/>
                  </a:cubicBezTo>
                  <a:cubicBezTo>
                    <a:pt x="190" y="194"/>
                    <a:pt x="190" y="194"/>
                    <a:pt x="190" y="194"/>
                  </a:cubicBezTo>
                  <a:cubicBezTo>
                    <a:pt x="190" y="194"/>
                    <a:pt x="190" y="194"/>
                    <a:pt x="190" y="194"/>
                  </a:cubicBezTo>
                  <a:cubicBezTo>
                    <a:pt x="189" y="194"/>
                    <a:pt x="189" y="194"/>
                    <a:pt x="189" y="194"/>
                  </a:cubicBezTo>
                  <a:cubicBezTo>
                    <a:pt x="190" y="193"/>
                    <a:pt x="190" y="193"/>
                    <a:pt x="190" y="193"/>
                  </a:cubicBezTo>
                  <a:cubicBezTo>
                    <a:pt x="189" y="193"/>
                    <a:pt x="189" y="193"/>
                    <a:pt x="189" y="193"/>
                  </a:cubicBezTo>
                  <a:cubicBezTo>
                    <a:pt x="188" y="193"/>
                    <a:pt x="188" y="193"/>
                    <a:pt x="188" y="193"/>
                  </a:cubicBezTo>
                  <a:cubicBezTo>
                    <a:pt x="188" y="193"/>
                    <a:pt x="188" y="193"/>
                    <a:pt x="188" y="193"/>
                  </a:cubicBezTo>
                  <a:cubicBezTo>
                    <a:pt x="188" y="194"/>
                    <a:pt x="188" y="194"/>
                    <a:pt x="188" y="194"/>
                  </a:cubicBezTo>
                  <a:cubicBezTo>
                    <a:pt x="187" y="196"/>
                    <a:pt x="187" y="196"/>
                    <a:pt x="187" y="196"/>
                  </a:cubicBezTo>
                  <a:cubicBezTo>
                    <a:pt x="186" y="196"/>
                    <a:pt x="186" y="196"/>
                    <a:pt x="186" y="196"/>
                  </a:cubicBezTo>
                  <a:cubicBezTo>
                    <a:pt x="185" y="197"/>
                    <a:pt x="185" y="197"/>
                    <a:pt x="185" y="197"/>
                  </a:cubicBezTo>
                  <a:cubicBezTo>
                    <a:pt x="186" y="196"/>
                    <a:pt x="186" y="196"/>
                    <a:pt x="186" y="196"/>
                  </a:cubicBezTo>
                  <a:cubicBezTo>
                    <a:pt x="187" y="196"/>
                    <a:pt x="187" y="196"/>
                    <a:pt x="187" y="196"/>
                  </a:cubicBezTo>
                  <a:cubicBezTo>
                    <a:pt x="188" y="195"/>
                    <a:pt x="188" y="195"/>
                    <a:pt x="188" y="195"/>
                  </a:cubicBezTo>
                  <a:cubicBezTo>
                    <a:pt x="188" y="195"/>
                    <a:pt x="188" y="195"/>
                    <a:pt x="188" y="195"/>
                  </a:cubicBezTo>
                  <a:cubicBezTo>
                    <a:pt x="189" y="195"/>
                    <a:pt x="189" y="195"/>
                    <a:pt x="189" y="195"/>
                  </a:cubicBezTo>
                  <a:cubicBezTo>
                    <a:pt x="188" y="197"/>
                    <a:pt x="188" y="197"/>
                    <a:pt x="188" y="197"/>
                  </a:cubicBezTo>
                  <a:cubicBezTo>
                    <a:pt x="187" y="197"/>
                    <a:pt x="187" y="197"/>
                    <a:pt x="187" y="197"/>
                  </a:cubicBezTo>
                  <a:cubicBezTo>
                    <a:pt x="187" y="198"/>
                    <a:pt x="187" y="198"/>
                    <a:pt x="187" y="198"/>
                  </a:cubicBezTo>
                  <a:cubicBezTo>
                    <a:pt x="188" y="198"/>
                    <a:pt x="188" y="198"/>
                    <a:pt x="188" y="198"/>
                  </a:cubicBezTo>
                  <a:cubicBezTo>
                    <a:pt x="189" y="199"/>
                    <a:pt x="189" y="199"/>
                    <a:pt x="189" y="199"/>
                  </a:cubicBezTo>
                  <a:cubicBezTo>
                    <a:pt x="189" y="199"/>
                    <a:pt x="189" y="199"/>
                    <a:pt x="189" y="199"/>
                  </a:cubicBezTo>
                  <a:cubicBezTo>
                    <a:pt x="188" y="199"/>
                    <a:pt x="188" y="199"/>
                    <a:pt x="188" y="199"/>
                  </a:cubicBezTo>
                  <a:cubicBezTo>
                    <a:pt x="188" y="200"/>
                    <a:pt x="188" y="200"/>
                    <a:pt x="188" y="200"/>
                  </a:cubicBezTo>
                  <a:cubicBezTo>
                    <a:pt x="187" y="200"/>
                    <a:pt x="187" y="200"/>
                    <a:pt x="187" y="200"/>
                  </a:cubicBezTo>
                  <a:cubicBezTo>
                    <a:pt x="187" y="201"/>
                    <a:pt x="187" y="201"/>
                    <a:pt x="187" y="201"/>
                  </a:cubicBezTo>
                  <a:cubicBezTo>
                    <a:pt x="187" y="201"/>
                    <a:pt x="187" y="201"/>
                    <a:pt x="187" y="201"/>
                  </a:cubicBezTo>
                  <a:cubicBezTo>
                    <a:pt x="187" y="201"/>
                    <a:pt x="187" y="201"/>
                    <a:pt x="187" y="201"/>
                  </a:cubicBezTo>
                  <a:cubicBezTo>
                    <a:pt x="188" y="201"/>
                    <a:pt x="188" y="201"/>
                    <a:pt x="188" y="201"/>
                  </a:cubicBezTo>
                  <a:cubicBezTo>
                    <a:pt x="189" y="201"/>
                    <a:pt x="189" y="201"/>
                    <a:pt x="189" y="201"/>
                  </a:cubicBezTo>
                  <a:cubicBezTo>
                    <a:pt x="189" y="200"/>
                    <a:pt x="189" y="200"/>
                    <a:pt x="189" y="200"/>
                  </a:cubicBezTo>
                  <a:cubicBezTo>
                    <a:pt x="189" y="199"/>
                    <a:pt x="189" y="199"/>
                    <a:pt x="189" y="199"/>
                  </a:cubicBezTo>
                  <a:cubicBezTo>
                    <a:pt x="190" y="199"/>
                    <a:pt x="190" y="199"/>
                    <a:pt x="190" y="199"/>
                  </a:cubicBezTo>
                  <a:cubicBezTo>
                    <a:pt x="191" y="199"/>
                    <a:pt x="191" y="199"/>
                    <a:pt x="191" y="199"/>
                  </a:cubicBezTo>
                  <a:cubicBezTo>
                    <a:pt x="190" y="198"/>
                    <a:pt x="190" y="198"/>
                    <a:pt x="190" y="198"/>
                  </a:cubicBezTo>
                  <a:cubicBezTo>
                    <a:pt x="189" y="198"/>
                    <a:pt x="189" y="198"/>
                    <a:pt x="189" y="198"/>
                  </a:cubicBezTo>
                  <a:cubicBezTo>
                    <a:pt x="189" y="197"/>
                    <a:pt x="189" y="197"/>
                    <a:pt x="189" y="197"/>
                  </a:cubicBezTo>
                  <a:cubicBezTo>
                    <a:pt x="190" y="197"/>
                    <a:pt x="190" y="197"/>
                    <a:pt x="190" y="197"/>
                  </a:cubicBezTo>
                  <a:cubicBezTo>
                    <a:pt x="191" y="197"/>
                    <a:pt x="191" y="197"/>
                    <a:pt x="191" y="197"/>
                  </a:cubicBezTo>
                  <a:cubicBezTo>
                    <a:pt x="192" y="197"/>
                    <a:pt x="192" y="197"/>
                    <a:pt x="192" y="197"/>
                  </a:cubicBezTo>
                  <a:cubicBezTo>
                    <a:pt x="193" y="196"/>
                    <a:pt x="193" y="196"/>
                    <a:pt x="193" y="196"/>
                  </a:cubicBezTo>
                  <a:cubicBezTo>
                    <a:pt x="193" y="194"/>
                    <a:pt x="193" y="194"/>
                    <a:pt x="193" y="194"/>
                  </a:cubicBezTo>
                  <a:cubicBezTo>
                    <a:pt x="194" y="194"/>
                    <a:pt x="194" y="194"/>
                    <a:pt x="194" y="194"/>
                  </a:cubicBezTo>
                  <a:cubicBezTo>
                    <a:pt x="193" y="193"/>
                    <a:pt x="193" y="193"/>
                    <a:pt x="193" y="193"/>
                  </a:cubicBezTo>
                  <a:cubicBezTo>
                    <a:pt x="194" y="192"/>
                    <a:pt x="194" y="192"/>
                    <a:pt x="194" y="192"/>
                  </a:cubicBezTo>
                  <a:cubicBezTo>
                    <a:pt x="195" y="191"/>
                    <a:pt x="195" y="191"/>
                    <a:pt x="195" y="191"/>
                  </a:cubicBezTo>
                  <a:cubicBezTo>
                    <a:pt x="197" y="190"/>
                    <a:pt x="197" y="190"/>
                    <a:pt x="197" y="190"/>
                  </a:cubicBezTo>
                  <a:cubicBezTo>
                    <a:pt x="197" y="189"/>
                    <a:pt x="197" y="189"/>
                    <a:pt x="197" y="189"/>
                  </a:cubicBezTo>
                  <a:cubicBezTo>
                    <a:pt x="198" y="188"/>
                    <a:pt x="198" y="188"/>
                    <a:pt x="198" y="188"/>
                  </a:cubicBezTo>
                  <a:cubicBezTo>
                    <a:pt x="199" y="187"/>
                    <a:pt x="199" y="187"/>
                    <a:pt x="199" y="187"/>
                  </a:cubicBezTo>
                  <a:cubicBezTo>
                    <a:pt x="199" y="187"/>
                    <a:pt x="199" y="187"/>
                    <a:pt x="199" y="187"/>
                  </a:cubicBezTo>
                  <a:cubicBezTo>
                    <a:pt x="199" y="186"/>
                    <a:pt x="199" y="186"/>
                    <a:pt x="199" y="186"/>
                  </a:cubicBezTo>
                  <a:cubicBezTo>
                    <a:pt x="200" y="185"/>
                    <a:pt x="200" y="185"/>
                    <a:pt x="200" y="185"/>
                  </a:cubicBezTo>
                  <a:cubicBezTo>
                    <a:pt x="201" y="184"/>
                    <a:pt x="201" y="184"/>
                    <a:pt x="201" y="184"/>
                  </a:cubicBezTo>
                  <a:cubicBezTo>
                    <a:pt x="202" y="183"/>
                    <a:pt x="202" y="183"/>
                    <a:pt x="202" y="183"/>
                  </a:cubicBezTo>
                  <a:cubicBezTo>
                    <a:pt x="202" y="183"/>
                    <a:pt x="202" y="183"/>
                    <a:pt x="202" y="183"/>
                  </a:cubicBezTo>
                  <a:cubicBezTo>
                    <a:pt x="203" y="182"/>
                    <a:pt x="203" y="182"/>
                    <a:pt x="203" y="182"/>
                  </a:cubicBezTo>
                  <a:cubicBezTo>
                    <a:pt x="203" y="182"/>
                    <a:pt x="203" y="182"/>
                    <a:pt x="203" y="182"/>
                  </a:cubicBezTo>
                  <a:cubicBezTo>
                    <a:pt x="205" y="181"/>
                    <a:pt x="205" y="181"/>
                    <a:pt x="205" y="181"/>
                  </a:cubicBezTo>
                  <a:cubicBezTo>
                    <a:pt x="205" y="181"/>
                    <a:pt x="205" y="181"/>
                    <a:pt x="205" y="181"/>
                  </a:cubicBezTo>
                  <a:cubicBezTo>
                    <a:pt x="205" y="180"/>
                    <a:pt x="205" y="180"/>
                    <a:pt x="205" y="180"/>
                  </a:cubicBezTo>
                  <a:cubicBezTo>
                    <a:pt x="204" y="179"/>
                    <a:pt x="204" y="179"/>
                    <a:pt x="204" y="179"/>
                  </a:cubicBezTo>
                  <a:cubicBezTo>
                    <a:pt x="204" y="179"/>
                    <a:pt x="204" y="179"/>
                    <a:pt x="204" y="179"/>
                  </a:cubicBezTo>
                  <a:cubicBezTo>
                    <a:pt x="204" y="179"/>
                    <a:pt x="204" y="179"/>
                    <a:pt x="204" y="179"/>
                  </a:cubicBezTo>
                  <a:cubicBezTo>
                    <a:pt x="205" y="178"/>
                    <a:pt x="205" y="178"/>
                    <a:pt x="205" y="178"/>
                  </a:cubicBezTo>
                  <a:cubicBezTo>
                    <a:pt x="206" y="178"/>
                    <a:pt x="206" y="178"/>
                    <a:pt x="206" y="178"/>
                  </a:cubicBezTo>
                  <a:cubicBezTo>
                    <a:pt x="206" y="178"/>
                    <a:pt x="206" y="178"/>
                    <a:pt x="206" y="178"/>
                  </a:cubicBezTo>
                  <a:cubicBezTo>
                    <a:pt x="206" y="177"/>
                    <a:pt x="206" y="177"/>
                    <a:pt x="206" y="177"/>
                  </a:cubicBezTo>
                  <a:cubicBezTo>
                    <a:pt x="207" y="177"/>
                    <a:pt x="207" y="177"/>
                    <a:pt x="207" y="177"/>
                  </a:cubicBezTo>
                  <a:cubicBezTo>
                    <a:pt x="206" y="176"/>
                    <a:pt x="206" y="176"/>
                    <a:pt x="206" y="176"/>
                  </a:cubicBezTo>
                  <a:cubicBezTo>
                    <a:pt x="206" y="176"/>
                    <a:pt x="206" y="176"/>
                    <a:pt x="206" y="176"/>
                  </a:cubicBezTo>
                  <a:cubicBezTo>
                    <a:pt x="207" y="175"/>
                    <a:pt x="207" y="175"/>
                    <a:pt x="207" y="175"/>
                  </a:cubicBezTo>
                  <a:cubicBezTo>
                    <a:pt x="207" y="174"/>
                    <a:pt x="207" y="174"/>
                    <a:pt x="207" y="174"/>
                  </a:cubicBezTo>
                  <a:cubicBezTo>
                    <a:pt x="207" y="174"/>
                    <a:pt x="207" y="174"/>
                    <a:pt x="207" y="174"/>
                  </a:cubicBezTo>
                  <a:cubicBezTo>
                    <a:pt x="208" y="173"/>
                    <a:pt x="208" y="173"/>
                    <a:pt x="208" y="173"/>
                  </a:cubicBezTo>
                  <a:cubicBezTo>
                    <a:pt x="207" y="174"/>
                    <a:pt x="207" y="174"/>
                    <a:pt x="207" y="174"/>
                  </a:cubicBezTo>
                  <a:cubicBezTo>
                    <a:pt x="207" y="174"/>
                    <a:pt x="207" y="174"/>
                    <a:pt x="207" y="174"/>
                  </a:cubicBezTo>
                  <a:cubicBezTo>
                    <a:pt x="206" y="175"/>
                    <a:pt x="206" y="175"/>
                    <a:pt x="206" y="175"/>
                  </a:cubicBezTo>
                  <a:cubicBezTo>
                    <a:pt x="206" y="175"/>
                    <a:pt x="206" y="175"/>
                    <a:pt x="206" y="175"/>
                  </a:cubicBezTo>
                  <a:cubicBezTo>
                    <a:pt x="206" y="176"/>
                    <a:pt x="206" y="176"/>
                    <a:pt x="206" y="176"/>
                  </a:cubicBezTo>
                  <a:cubicBezTo>
                    <a:pt x="206" y="177"/>
                    <a:pt x="206" y="177"/>
                    <a:pt x="206" y="177"/>
                  </a:cubicBezTo>
                  <a:cubicBezTo>
                    <a:pt x="205" y="177"/>
                    <a:pt x="205" y="177"/>
                    <a:pt x="205" y="177"/>
                  </a:cubicBezTo>
                  <a:cubicBezTo>
                    <a:pt x="205" y="178"/>
                    <a:pt x="205" y="178"/>
                    <a:pt x="205" y="178"/>
                  </a:cubicBezTo>
                  <a:cubicBezTo>
                    <a:pt x="204" y="178"/>
                    <a:pt x="204" y="178"/>
                    <a:pt x="204" y="178"/>
                  </a:cubicBezTo>
                  <a:cubicBezTo>
                    <a:pt x="203" y="179"/>
                    <a:pt x="203" y="179"/>
                    <a:pt x="203" y="179"/>
                  </a:cubicBezTo>
                  <a:cubicBezTo>
                    <a:pt x="202" y="180"/>
                    <a:pt x="202" y="180"/>
                    <a:pt x="202" y="180"/>
                  </a:cubicBezTo>
                  <a:cubicBezTo>
                    <a:pt x="202" y="180"/>
                    <a:pt x="202" y="180"/>
                    <a:pt x="202" y="180"/>
                  </a:cubicBezTo>
                  <a:cubicBezTo>
                    <a:pt x="203" y="181"/>
                    <a:pt x="203" y="181"/>
                    <a:pt x="203" y="181"/>
                  </a:cubicBezTo>
                  <a:cubicBezTo>
                    <a:pt x="203" y="180"/>
                    <a:pt x="203" y="180"/>
                    <a:pt x="203" y="180"/>
                  </a:cubicBezTo>
                  <a:cubicBezTo>
                    <a:pt x="204" y="180"/>
                    <a:pt x="204" y="180"/>
                    <a:pt x="204" y="180"/>
                  </a:cubicBezTo>
                  <a:cubicBezTo>
                    <a:pt x="204" y="181"/>
                    <a:pt x="204" y="181"/>
                    <a:pt x="204" y="181"/>
                  </a:cubicBezTo>
                  <a:cubicBezTo>
                    <a:pt x="204" y="181"/>
                    <a:pt x="204" y="181"/>
                    <a:pt x="204" y="181"/>
                  </a:cubicBezTo>
                  <a:cubicBezTo>
                    <a:pt x="203" y="182"/>
                    <a:pt x="203" y="182"/>
                    <a:pt x="203" y="182"/>
                  </a:cubicBezTo>
                  <a:cubicBezTo>
                    <a:pt x="203" y="182"/>
                    <a:pt x="203" y="182"/>
                    <a:pt x="203" y="182"/>
                  </a:cubicBezTo>
                  <a:cubicBezTo>
                    <a:pt x="202" y="182"/>
                    <a:pt x="202" y="182"/>
                    <a:pt x="202" y="182"/>
                  </a:cubicBezTo>
                  <a:cubicBezTo>
                    <a:pt x="202" y="183"/>
                    <a:pt x="202" y="183"/>
                    <a:pt x="202" y="183"/>
                  </a:cubicBezTo>
                  <a:cubicBezTo>
                    <a:pt x="199" y="186"/>
                    <a:pt x="199" y="186"/>
                    <a:pt x="199" y="186"/>
                  </a:cubicBezTo>
                  <a:cubicBezTo>
                    <a:pt x="199" y="187"/>
                    <a:pt x="199" y="187"/>
                    <a:pt x="199" y="187"/>
                  </a:cubicBezTo>
                  <a:cubicBezTo>
                    <a:pt x="198" y="188"/>
                    <a:pt x="198" y="188"/>
                    <a:pt x="198" y="188"/>
                  </a:cubicBezTo>
                  <a:cubicBezTo>
                    <a:pt x="197" y="188"/>
                    <a:pt x="197" y="188"/>
                    <a:pt x="197" y="188"/>
                  </a:cubicBezTo>
                  <a:cubicBezTo>
                    <a:pt x="197" y="189"/>
                    <a:pt x="197" y="189"/>
                    <a:pt x="197" y="189"/>
                  </a:cubicBezTo>
                  <a:cubicBezTo>
                    <a:pt x="196" y="190"/>
                    <a:pt x="196" y="190"/>
                    <a:pt x="196" y="190"/>
                  </a:cubicBezTo>
                  <a:cubicBezTo>
                    <a:pt x="195" y="191"/>
                    <a:pt x="195" y="191"/>
                    <a:pt x="195" y="191"/>
                  </a:cubicBezTo>
                  <a:cubicBezTo>
                    <a:pt x="193" y="192"/>
                    <a:pt x="193" y="192"/>
                    <a:pt x="193" y="192"/>
                  </a:cubicBezTo>
                  <a:cubicBezTo>
                    <a:pt x="193" y="193"/>
                    <a:pt x="193" y="193"/>
                    <a:pt x="193" y="193"/>
                  </a:cubicBezTo>
                  <a:cubicBezTo>
                    <a:pt x="193" y="194"/>
                    <a:pt x="193" y="194"/>
                    <a:pt x="193" y="194"/>
                  </a:cubicBezTo>
                  <a:cubicBezTo>
                    <a:pt x="191" y="196"/>
                    <a:pt x="191" y="196"/>
                    <a:pt x="191" y="196"/>
                  </a:cubicBezTo>
                  <a:close/>
                  <a:moveTo>
                    <a:pt x="220" y="169"/>
                  </a:moveTo>
                  <a:cubicBezTo>
                    <a:pt x="218" y="169"/>
                    <a:pt x="218" y="169"/>
                    <a:pt x="218" y="169"/>
                  </a:cubicBezTo>
                  <a:cubicBezTo>
                    <a:pt x="218" y="170"/>
                    <a:pt x="218" y="170"/>
                    <a:pt x="218" y="170"/>
                  </a:cubicBezTo>
                  <a:cubicBezTo>
                    <a:pt x="218" y="169"/>
                    <a:pt x="218" y="169"/>
                    <a:pt x="218" y="169"/>
                  </a:cubicBezTo>
                  <a:cubicBezTo>
                    <a:pt x="217" y="169"/>
                    <a:pt x="217" y="169"/>
                    <a:pt x="217" y="169"/>
                  </a:cubicBezTo>
                  <a:cubicBezTo>
                    <a:pt x="217" y="170"/>
                    <a:pt x="217" y="170"/>
                    <a:pt x="217" y="170"/>
                  </a:cubicBezTo>
                  <a:cubicBezTo>
                    <a:pt x="217" y="171"/>
                    <a:pt x="217" y="171"/>
                    <a:pt x="217" y="171"/>
                  </a:cubicBezTo>
                  <a:cubicBezTo>
                    <a:pt x="217" y="172"/>
                    <a:pt x="217" y="172"/>
                    <a:pt x="217" y="172"/>
                  </a:cubicBezTo>
                  <a:cubicBezTo>
                    <a:pt x="217" y="173"/>
                    <a:pt x="217" y="173"/>
                    <a:pt x="217" y="173"/>
                  </a:cubicBezTo>
                  <a:cubicBezTo>
                    <a:pt x="217" y="174"/>
                    <a:pt x="217" y="174"/>
                    <a:pt x="217" y="174"/>
                  </a:cubicBezTo>
                  <a:cubicBezTo>
                    <a:pt x="217" y="174"/>
                    <a:pt x="217" y="174"/>
                    <a:pt x="217" y="174"/>
                  </a:cubicBezTo>
                  <a:cubicBezTo>
                    <a:pt x="216" y="174"/>
                    <a:pt x="216" y="174"/>
                    <a:pt x="216" y="174"/>
                  </a:cubicBezTo>
                  <a:cubicBezTo>
                    <a:pt x="216" y="175"/>
                    <a:pt x="216" y="175"/>
                    <a:pt x="216" y="175"/>
                  </a:cubicBezTo>
                  <a:cubicBezTo>
                    <a:pt x="216" y="175"/>
                    <a:pt x="216" y="175"/>
                    <a:pt x="216" y="175"/>
                  </a:cubicBezTo>
                  <a:cubicBezTo>
                    <a:pt x="216" y="176"/>
                    <a:pt x="216" y="176"/>
                    <a:pt x="216" y="176"/>
                  </a:cubicBezTo>
                  <a:cubicBezTo>
                    <a:pt x="216" y="177"/>
                    <a:pt x="216" y="177"/>
                    <a:pt x="216" y="177"/>
                  </a:cubicBezTo>
                  <a:cubicBezTo>
                    <a:pt x="215" y="177"/>
                    <a:pt x="215" y="177"/>
                    <a:pt x="215" y="177"/>
                  </a:cubicBezTo>
                  <a:cubicBezTo>
                    <a:pt x="215" y="177"/>
                    <a:pt x="215" y="177"/>
                    <a:pt x="215" y="177"/>
                  </a:cubicBezTo>
                  <a:cubicBezTo>
                    <a:pt x="214" y="178"/>
                    <a:pt x="214" y="178"/>
                    <a:pt x="214" y="178"/>
                  </a:cubicBezTo>
                  <a:cubicBezTo>
                    <a:pt x="213" y="178"/>
                    <a:pt x="213" y="178"/>
                    <a:pt x="213" y="178"/>
                  </a:cubicBezTo>
                  <a:cubicBezTo>
                    <a:pt x="213" y="176"/>
                    <a:pt x="213" y="176"/>
                    <a:pt x="213" y="176"/>
                  </a:cubicBezTo>
                  <a:cubicBezTo>
                    <a:pt x="213" y="177"/>
                    <a:pt x="213" y="177"/>
                    <a:pt x="213" y="177"/>
                  </a:cubicBezTo>
                  <a:cubicBezTo>
                    <a:pt x="213" y="176"/>
                    <a:pt x="213" y="176"/>
                    <a:pt x="213" y="176"/>
                  </a:cubicBezTo>
                  <a:cubicBezTo>
                    <a:pt x="214" y="175"/>
                    <a:pt x="214" y="175"/>
                    <a:pt x="214" y="175"/>
                  </a:cubicBezTo>
                  <a:cubicBezTo>
                    <a:pt x="213" y="175"/>
                    <a:pt x="213" y="175"/>
                    <a:pt x="213" y="175"/>
                  </a:cubicBezTo>
                  <a:cubicBezTo>
                    <a:pt x="213" y="175"/>
                    <a:pt x="213" y="175"/>
                    <a:pt x="213" y="175"/>
                  </a:cubicBezTo>
                  <a:cubicBezTo>
                    <a:pt x="212" y="176"/>
                    <a:pt x="212" y="176"/>
                    <a:pt x="212" y="176"/>
                  </a:cubicBezTo>
                  <a:cubicBezTo>
                    <a:pt x="212" y="175"/>
                    <a:pt x="212" y="175"/>
                    <a:pt x="212" y="175"/>
                  </a:cubicBezTo>
                  <a:cubicBezTo>
                    <a:pt x="211" y="174"/>
                    <a:pt x="211" y="174"/>
                    <a:pt x="211" y="174"/>
                  </a:cubicBezTo>
                  <a:cubicBezTo>
                    <a:pt x="210" y="174"/>
                    <a:pt x="210" y="174"/>
                    <a:pt x="210" y="174"/>
                  </a:cubicBezTo>
                  <a:cubicBezTo>
                    <a:pt x="210" y="173"/>
                    <a:pt x="210" y="173"/>
                    <a:pt x="210" y="173"/>
                  </a:cubicBezTo>
                  <a:cubicBezTo>
                    <a:pt x="210" y="172"/>
                    <a:pt x="210" y="172"/>
                    <a:pt x="210" y="172"/>
                  </a:cubicBezTo>
                  <a:cubicBezTo>
                    <a:pt x="211" y="171"/>
                    <a:pt x="211" y="171"/>
                    <a:pt x="211" y="171"/>
                  </a:cubicBezTo>
                  <a:cubicBezTo>
                    <a:pt x="211" y="170"/>
                    <a:pt x="211" y="170"/>
                    <a:pt x="211" y="170"/>
                  </a:cubicBezTo>
                  <a:cubicBezTo>
                    <a:pt x="210" y="169"/>
                    <a:pt x="210" y="169"/>
                    <a:pt x="210" y="169"/>
                  </a:cubicBezTo>
                  <a:cubicBezTo>
                    <a:pt x="211" y="169"/>
                    <a:pt x="211" y="169"/>
                    <a:pt x="211" y="169"/>
                  </a:cubicBezTo>
                  <a:cubicBezTo>
                    <a:pt x="211" y="169"/>
                    <a:pt x="211" y="169"/>
                    <a:pt x="211" y="169"/>
                  </a:cubicBezTo>
                  <a:cubicBezTo>
                    <a:pt x="213" y="169"/>
                    <a:pt x="213" y="169"/>
                    <a:pt x="213" y="169"/>
                  </a:cubicBezTo>
                  <a:cubicBezTo>
                    <a:pt x="214" y="168"/>
                    <a:pt x="214" y="168"/>
                    <a:pt x="214" y="168"/>
                  </a:cubicBezTo>
                  <a:cubicBezTo>
                    <a:pt x="215" y="168"/>
                    <a:pt x="215" y="168"/>
                    <a:pt x="215" y="168"/>
                  </a:cubicBezTo>
                  <a:cubicBezTo>
                    <a:pt x="215" y="168"/>
                    <a:pt x="215" y="168"/>
                    <a:pt x="215" y="168"/>
                  </a:cubicBezTo>
                  <a:cubicBezTo>
                    <a:pt x="215" y="167"/>
                    <a:pt x="215" y="167"/>
                    <a:pt x="215" y="167"/>
                  </a:cubicBezTo>
                  <a:cubicBezTo>
                    <a:pt x="215" y="167"/>
                    <a:pt x="215" y="167"/>
                    <a:pt x="215" y="167"/>
                  </a:cubicBezTo>
                  <a:cubicBezTo>
                    <a:pt x="216" y="167"/>
                    <a:pt x="216" y="167"/>
                    <a:pt x="216" y="167"/>
                  </a:cubicBezTo>
                  <a:cubicBezTo>
                    <a:pt x="216" y="167"/>
                    <a:pt x="216" y="167"/>
                    <a:pt x="216" y="167"/>
                  </a:cubicBezTo>
                  <a:cubicBezTo>
                    <a:pt x="217" y="166"/>
                    <a:pt x="217" y="166"/>
                    <a:pt x="217" y="166"/>
                  </a:cubicBezTo>
                  <a:cubicBezTo>
                    <a:pt x="217" y="167"/>
                    <a:pt x="217" y="167"/>
                    <a:pt x="217" y="167"/>
                  </a:cubicBezTo>
                  <a:cubicBezTo>
                    <a:pt x="217" y="168"/>
                    <a:pt x="217" y="168"/>
                    <a:pt x="217" y="168"/>
                  </a:cubicBezTo>
                  <a:cubicBezTo>
                    <a:pt x="218" y="167"/>
                    <a:pt x="218" y="167"/>
                    <a:pt x="218" y="167"/>
                  </a:cubicBezTo>
                  <a:cubicBezTo>
                    <a:pt x="219" y="168"/>
                    <a:pt x="219" y="168"/>
                    <a:pt x="219" y="168"/>
                  </a:cubicBezTo>
                  <a:cubicBezTo>
                    <a:pt x="219" y="167"/>
                    <a:pt x="219" y="167"/>
                    <a:pt x="219" y="167"/>
                  </a:cubicBezTo>
                  <a:cubicBezTo>
                    <a:pt x="220" y="167"/>
                    <a:pt x="220" y="167"/>
                    <a:pt x="220" y="167"/>
                  </a:cubicBezTo>
                  <a:cubicBezTo>
                    <a:pt x="221" y="167"/>
                    <a:pt x="221" y="167"/>
                    <a:pt x="221" y="167"/>
                  </a:cubicBezTo>
                  <a:cubicBezTo>
                    <a:pt x="220" y="168"/>
                    <a:pt x="220" y="168"/>
                    <a:pt x="220" y="168"/>
                  </a:cubicBezTo>
                  <a:cubicBezTo>
                    <a:pt x="220" y="169"/>
                    <a:pt x="220" y="169"/>
                    <a:pt x="220" y="169"/>
                  </a:cubicBezTo>
                  <a:close/>
                  <a:moveTo>
                    <a:pt x="222" y="176"/>
                  </a:moveTo>
                  <a:cubicBezTo>
                    <a:pt x="222" y="175"/>
                    <a:pt x="222" y="175"/>
                    <a:pt x="222" y="175"/>
                  </a:cubicBezTo>
                  <a:cubicBezTo>
                    <a:pt x="223" y="175"/>
                    <a:pt x="223" y="175"/>
                    <a:pt x="223" y="175"/>
                  </a:cubicBezTo>
                  <a:cubicBezTo>
                    <a:pt x="223" y="175"/>
                    <a:pt x="223" y="175"/>
                    <a:pt x="223" y="175"/>
                  </a:cubicBezTo>
                  <a:cubicBezTo>
                    <a:pt x="224" y="174"/>
                    <a:pt x="224" y="174"/>
                    <a:pt x="224" y="174"/>
                  </a:cubicBezTo>
                  <a:cubicBezTo>
                    <a:pt x="224" y="173"/>
                    <a:pt x="224" y="173"/>
                    <a:pt x="224" y="173"/>
                  </a:cubicBezTo>
                  <a:cubicBezTo>
                    <a:pt x="226" y="171"/>
                    <a:pt x="226" y="171"/>
                    <a:pt x="226" y="171"/>
                  </a:cubicBezTo>
                  <a:cubicBezTo>
                    <a:pt x="227" y="171"/>
                    <a:pt x="227" y="171"/>
                    <a:pt x="227" y="171"/>
                  </a:cubicBezTo>
                  <a:cubicBezTo>
                    <a:pt x="226" y="170"/>
                    <a:pt x="226" y="170"/>
                    <a:pt x="226" y="170"/>
                  </a:cubicBezTo>
                  <a:cubicBezTo>
                    <a:pt x="227" y="170"/>
                    <a:pt x="227" y="170"/>
                    <a:pt x="227" y="170"/>
                  </a:cubicBezTo>
                  <a:cubicBezTo>
                    <a:pt x="227" y="171"/>
                    <a:pt x="227" y="171"/>
                    <a:pt x="227" y="171"/>
                  </a:cubicBezTo>
                  <a:cubicBezTo>
                    <a:pt x="227" y="171"/>
                    <a:pt x="227" y="171"/>
                    <a:pt x="227" y="171"/>
                  </a:cubicBezTo>
                  <a:cubicBezTo>
                    <a:pt x="225" y="173"/>
                    <a:pt x="225" y="173"/>
                    <a:pt x="225" y="173"/>
                  </a:cubicBezTo>
                  <a:cubicBezTo>
                    <a:pt x="225" y="173"/>
                    <a:pt x="225" y="173"/>
                    <a:pt x="225" y="173"/>
                  </a:cubicBezTo>
                  <a:cubicBezTo>
                    <a:pt x="226" y="174"/>
                    <a:pt x="226" y="174"/>
                    <a:pt x="226" y="174"/>
                  </a:cubicBezTo>
                  <a:cubicBezTo>
                    <a:pt x="226" y="175"/>
                    <a:pt x="226" y="175"/>
                    <a:pt x="226" y="175"/>
                  </a:cubicBezTo>
                  <a:cubicBezTo>
                    <a:pt x="226" y="175"/>
                    <a:pt x="226" y="175"/>
                    <a:pt x="226" y="175"/>
                  </a:cubicBezTo>
                  <a:cubicBezTo>
                    <a:pt x="224" y="176"/>
                    <a:pt x="224" y="176"/>
                    <a:pt x="224" y="176"/>
                  </a:cubicBezTo>
                  <a:cubicBezTo>
                    <a:pt x="224" y="176"/>
                    <a:pt x="224" y="176"/>
                    <a:pt x="224" y="176"/>
                  </a:cubicBezTo>
                  <a:cubicBezTo>
                    <a:pt x="223" y="176"/>
                    <a:pt x="223" y="176"/>
                    <a:pt x="223" y="176"/>
                  </a:cubicBezTo>
                  <a:cubicBezTo>
                    <a:pt x="222" y="176"/>
                    <a:pt x="222" y="176"/>
                    <a:pt x="222" y="176"/>
                  </a:cubicBezTo>
                  <a:close/>
                  <a:moveTo>
                    <a:pt x="254" y="156"/>
                  </a:moveTo>
                  <a:cubicBezTo>
                    <a:pt x="253" y="154"/>
                    <a:pt x="253" y="154"/>
                    <a:pt x="253" y="154"/>
                  </a:cubicBezTo>
                  <a:cubicBezTo>
                    <a:pt x="252" y="153"/>
                    <a:pt x="252" y="153"/>
                    <a:pt x="252" y="153"/>
                  </a:cubicBezTo>
                  <a:cubicBezTo>
                    <a:pt x="251" y="153"/>
                    <a:pt x="251" y="153"/>
                    <a:pt x="251" y="153"/>
                  </a:cubicBezTo>
                  <a:cubicBezTo>
                    <a:pt x="252" y="153"/>
                    <a:pt x="252" y="153"/>
                    <a:pt x="252" y="153"/>
                  </a:cubicBezTo>
                  <a:cubicBezTo>
                    <a:pt x="253" y="153"/>
                    <a:pt x="253" y="153"/>
                    <a:pt x="253" y="153"/>
                  </a:cubicBezTo>
                  <a:cubicBezTo>
                    <a:pt x="254" y="154"/>
                    <a:pt x="254" y="154"/>
                    <a:pt x="254" y="154"/>
                  </a:cubicBezTo>
                  <a:cubicBezTo>
                    <a:pt x="255" y="153"/>
                    <a:pt x="255" y="153"/>
                    <a:pt x="255" y="153"/>
                  </a:cubicBezTo>
                  <a:cubicBezTo>
                    <a:pt x="256" y="154"/>
                    <a:pt x="256" y="154"/>
                    <a:pt x="256" y="154"/>
                  </a:cubicBezTo>
                  <a:cubicBezTo>
                    <a:pt x="256" y="154"/>
                    <a:pt x="256" y="154"/>
                    <a:pt x="256" y="154"/>
                  </a:cubicBezTo>
                  <a:cubicBezTo>
                    <a:pt x="254" y="154"/>
                    <a:pt x="254" y="154"/>
                    <a:pt x="254" y="154"/>
                  </a:cubicBezTo>
                  <a:cubicBezTo>
                    <a:pt x="254" y="155"/>
                    <a:pt x="254" y="155"/>
                    <a:pt x="254" y="155"/>
                  </a:cubicBezTo>
                  <a:cubicBezTo>
                    <a:pt x="254" y="156"/>
                    <a:pt x="254" y="156"/>
                    <a:pt x="254" y="156"/>
                  </a:cubicBezTo>
                  <a:cubicBezTo>
                    <a:pt x="254" y="156"/>
                    <a:pt x="254" y="156"/>
                    <a:pt x="254" y="156"/>
                  </a:cubicBezTo>
                  <a:close/>
                  <a:moveTo>
                    <a:pt x="230" y="168"/>
                  </a:moveTo>
                  <a:cubicBezTo>
                    <a:pt x="230" y="167"/>
                    <a:pt x="230" y="167"/>
                    <a:pt x="230" y="167"/>
                  </a:cubicBezTo>
                  <a:cubicBezTo>
                    <a:pt x="230" y="167"/>
                    <a:pt x="230" y="167"/>
                    <a:pt x="230" y="167"/>
                  </a:cubicBezTo>
                  <a:cubicBezTo>
                    <a:pt x="230" y="166"/>
                    <a:pt x="230" y="166"/>
                    <a:pt x="230" y="166"/>
                  </a:cubicBezTo>
                  <a:cubicBezTo>
                    <a:pt x="229" y="166"/>
                    <a:pt x="229" y="166"/>
                    <a:pt x="229" y="166"/>
                  </a:cubicBezTo>
                  <a:cubicBezTo>
                    <a:pt x="229" y="165"/>
                    <a:pt x="229" y="165"/>
                    <a:pt x="229" y="165"/>
                  </a:cubicBezTo>
                  <a:cubicBezTo>
                    <a:pt x="229" y="164"/>
                    <a:pt x="229" y="164"/>
                    <a:pt x="229" y="164"/>
                  </a:cubicBezTo>
                  <a:cubicBezTo>
                    <a:pt x="230" y="164"/>
                    <a:pt x="230" y="164"/>
                    <a:pt x="230" y="164"/>
                  </a:cubicBezTo>
                  <a:cubicBezTo>
                    <a:pt x="230" y="164"/>
                    <a:pt x="230" y="164"/>
                    <a:pt x="230" y="164"/>
                  </a:cubicBezTo>
                  <a:cubicBezTo>
                    <a:pt x="231" y="164"/>
                    <a:pt x="231" y="164"/>
                    <a:pt x="231" y="164"/>
                  </a:cubicBezTo>
                  <a:cubicBezTo>
                    <a:pt x="231" y="163"/>
                    <a:pt x="231" y="163"/>
                    <a:pt x="231" y="163"/>
                  </a:cubicBezTo>
                  <a:cubicBezTo>
                    <a:pt x="232" y="164"/>
                    <a:pt x="232" y="164"/>
                    <a:pt x="232" y="164"/>
                  </a:cubicBezTo>
                  <a:cubicBezTo>
                    <a:pt x="232" y="165"/>
                    <a:pt x="232" y="165"/>
                    <a:pt x="232" y="165"/>
                  </a:cubicBezTo>
                  <a:cubicBezTo>
                    <a:pt x="233" y="165"/>
                    <a:pt x="233" y="165"/>
                    <a:pt x="233" y="165"/>
                  </a:cubicBezTo>
                  <a:cubicBezTo>
                    <a:pt x="233" y="163"/>
                    <a:pt x="233" y="163"/>
                    <a:pt x="233" y="163"/>
                  </a:cubicBezTo>
                  <a:cubicBezTo>
                    <a:pt x="234" y="162"/>
                    <a:pt x="234" y="162"/>
                    <a:pt x="234" y="162"/>
                  </a:cubicBezTo>
                  <a:cubicBezTo>
                    <a:pt x="234" y="163"/>
                    <a:pt x="234" y="163"/>
                    <a:pt x="234" y="163"/>
                  </a:cubicBezTo>
                  <a:cubicBezTo>
                    <a:pt x="234" y="163"/>
                    <a:pt x="234" y="163"/>
                    <a:pt x="234" y="163"/>
                  </a:cubicBezTo>
                  <a:cubicBezTo>
                    <a:pt x="235" y="163"/>
                    <a:pt x="235" y="163"/>
                    <a:pt x="235" y="163"/>
                  </a:cubicBezTo>
                  <a:cubicBezTo>
                    <a:pt x="235" y="164"/>
                    <a:pt x="235" y="164"/>
                    <a:pt x="235" y="164"/>
                  </a:cubicBezTo>
                  <a:cubicBezTo>
                    <a:pt x="235" y="164"/>
                    <a:pt x="235" y="164"/>
                    <a:pt x="235" y="164"/>
                  </a:cubicBezTo>
                  <a:cubicBezTo>
                    <a:pt x="236" y="163"/>
                    <a:pt x="236" y="163"/>
                    <a:pt x="236" y="163"/>
                  </a:cubicBezTo>
                  <a:cubicBezTo>
                    <a:pt x="236" y="163"/>
                    <a:pt x="236" y="163"/>
                    <a:pt x="236" y="163"/>
                  </a:cubicBezTo>
                  <a:cubicBezTo>
                    <a:pt x="238" y="162"/>
                    <a:pt x="238" y="162"/>
                    <a:pt x="238" y="162"/>
                  </a:cubicBezTo>
                  <a:cubicBezTo>
                    <a:pt x="238" y="163"/>
                    <a:pt x="238" y="163"/>
                    <a:pt x="238" y="163"/>
                  </a:cubicBezTo>
                  <a:cubicBezTo>
                    <a:pt x="239" y="163"/>
                    <a:pt x="239" y="163"/>
                    <a:pt x="239" y="163"/>
                  </a:cubicBezTo>
                  <a:cubicBezTo>
                    <a:pt x="240" y="164"/>
                    <a:pt x="240" y="164"/>
                    <a:pt x="240" y="164"/>
                  </a:cubicBezTo>
                  <a:cubicBezTo>
                    <a:pt x="240" y="164"/>
                    <a:pt x="240" y="164"/>
                    <a:pt x="240" y="164"/>
                  </a:cubicBezTo>
                  <a:cubicBezTo>
                    <a:pt x="239" y="165"/>
                    <a:pt x="239" y="165"/>
                    <a:pt x="239" y="165"/>
                  </a:cubicBezTo>
                  <a:cubicBezTo>
                    <a:pt x="239" y="166"/>
                    <a:pt x="239" y="166"/>
                    <a:pt x="239" y="166"/>
                  </a:cubicBezTo>
                  <a:cubicBezTo>
                    <a:pt x="238" y="166"/>
                    <a:pt x="238" y="166"/>
                    <a:pt x="238" y="166"/>
                  </a:cubicBezTo>
                  <a:cubicBezTo>
                    <a:pt x="238" y="166"/>
                    <a:pt x="238" y="166"/>
                    <a:pt x="238" y="166"/>
                  </a:cubicBezTo>
                  <a:cubicBezTo>
                    <a:pt x="238" y="165"/>
                    <a:pt x="238" y="165"/>
                    <a:pt x="238" y="165"/>
                  </a:cubicBezTo>
                  <a:cubicBezTo>
                    <a:pt x="238" y="165"/>
                    <a:pt x="238" y="165"/>
                    <a:pt x="238" y="165"/>
                  </a:cubicBezTo>
                  <a:cubicBezTo>
                    <a:pt x="237" y="164"/>
                    <a:pt x="237" y="164"/>
                    <a:pt x="237" y="164"/>
                  </a:cubicBezTo>
                  <a:cubicBezTo>
                    <a:pt x="237" y="164"/>
                    <a:pt x="237" y="164"/>
                    <a:pt x="237" y="164"/>
                  </a:cubicBezTo>
                  <a:cubicBezTo>
                    <a:pt x="236" y="164"/>
                    <a:pt x="236" y="164"/>
                    <a:pt x="236" y="164"/>
                  </a:cubicBezTo>
                  <a:cubicBezTo>
                    <a:pt x="235" y="164"/>
                    <a:pt x="235" y="164"/>
                    <a:pt x="235" y="164"/>
                  </a:cubicBezTo>
                  <a:cubicBezTo>
                    <a:pt x="235" y="165"/>
                    <a:pt x="235" y="165"/>
                    <a:pt x="235" y="165"/>
                  </a:cubicBezTo>
                  <a:cubicBezTo>
                    <a:pt x="235" y="165"/>
                    <a:pt x="235" y="165"/>
                    <a:pt x="235" y="165"/>
                  </a:cubicBezTo>
                  <a:cubicBezTo>
                    <a:pt x="235" y="166"/>
                    <a:pt x="235" y="166"/>
                    <a:pt x="235" y="166"/>
                  </a:cubicBezTo>
                  <a:cubicBezTo>
                    <a:pt x="234" y="166"/>
                    <a:pt x="234" y="166"/>
                    <a:pt x="234" y="166"/>
                  </a:cubicBezTo>
                  <a:cubicBezTo>
                    <a:pt x="234" y="166"/>
                    <a:pt x="234" y="166"/>
                    <a:pt x="234" y="166"/>
                  </a:cubicBezTo>
                  <a:cubicBezTo>
                    <a:pt x="233" y="165"/>
                    <a:pt x="233" y="165"/>
                    <a:pt x="233" y="165"/>
                  </a:cubicBezTo>
                  <a:cubicBezTo>
                    <a:pt x="232" y="165"/>
                    <a:pt x="232" y="165"/>
                    <a:pt x="232" y="165"/>
                  </a:cubicBezTo>
                  <a:cubicBezTo>
                    <a:pt x="232" y="165"/>
                    <a:pt x="232" y="165"/>
                    <a:pt x="232" y="165"/>
                  </a:cubicBezTo>
                  <a:cubicBezTo>
                    <a:pt x="232" y="165"/>
                    <a:pt x="232" y="165"/>
                    <a:pt x="232" y="165"/>
                  </a:cubicBezTo>
                  <a:cubicBezTo>
                    <a:pt x="231" y="165"/>
                    <a:pt x="231" y="165"/>
                    <a:pt x="231" y="165"/>
                  </a:cubicBezTo>
                  <a:cubicBezTo>
                    <a:pt x="231" y="166"/>
                    <a:pt x="231" y="166"/>
                    <a:pt x="231" y="166"/>
                  </a:cubicBezTo>
                  <a:cubicBezTo>
                    <a:pt x="231" y="167"/>
                    <a:pt x="231" y="167"/>
                    <a:pt x="231" y="167"/>
                  </a:cubicBezTo>
                  <a:cubicBezTo>
                    <a:pt x="230" y="168"/>
                    <a:pt x="230" y="168"/>
                    <a:pt x="230" y="168"/>
                  </a:cubicBezTo>
                  <a:cubicBezTo>
                    <a:pt x="230" y="168"/>
                    <a:pt x="230" y="168"/>
                    <a:pt x="230" y="168"/>
                  </a:cubicBezTo>
                  <a:close/>
                  <a:moveTo>
                    <a:pt x="242" y="190"/>
                  </a:moveTo>
                  <a:cubicBezTo>
                    <a:pt x="242" y="189"/>
                    <a:pt x="242" y="189"/>
                    <a:pt x="242" y="189"/>
                  </a:cubicBezTo>
                  <a:cubicBezTo>
                    <a:pt x="242" y="188"/>
                    <a:pt x="242" y="188"/>
                    <a:pt x="242" y="188"/>
                  </a:cubicBezTo>
                  <a:cubicBezTo>
                    <a:pt x="242" y="187"/>
                    <a:pt x="242" y="187"/>
                    <a:pt x="242" y="187"/>
                  </a:cubicBezTo>
                  <a:cubicBezTo>
                    <a:pt x="242" y="186"/>
                    <a:pt x="242" y="186"/>
                    <a:pt x="242" y="186"/>
                  </a:cubicBezTo>
                  <a:cubicBezTo>
                    <a:pt x="244" y="186"/>
                    <a:pt x="244" y="186"/>
                    <a:pt x="244" y="186"/>
                  </a:cubicBezTo>
                  <a:cubicBezTo>
                    <a:pt x="244" y="186"/>
                    <a:pt x="244" y="186"/>
                    <a:pt x="244" y="186"/>
                  </a:cubicBezTo>
                  <a:cubicBezTo>
                    <a:pt x="243" y="187"/>
                    <a:pt x="243" y="187"/>
                    <a:pt x="243" y="187"/>
                  </a:cubicBezTo>
                  <a:cubicBezTo>
                    <a:pt x="243" y="187"/>
                    <a:pt x="243" y="187"/>
                    <a:pt x="243" y="187"/>
                  </a:cubicBezTo>
                  <a:cubicBezTo>
                    <a:pt x="244" y="187"/>
                    <a:pt x="244" y="187"/>
                    <a:pt x="244" y="187"/>
                  </a:cubicBezTo>
                  <a:cubicBezTo>
                    <a:pt x="245" y="186"/>
                    <a:pt x="245" y="186"/>
                    <a:pt x="245" y="186"/>
                  </a:cubicBezTo>
                  <a:cubicBezTo>
                    <a:pt x="246" y="186"/>
                    <a:pt x="246" y="186"/>
                    <a:pt x="246" y="186"/>
                  </a:cubicBezTo>
                  <a:cubicBezTo>
                    <a:pt x="246" y="185"/>
                    <a:pt x="246" y="185"/>
                    <a:pt x="246" y="185"/>
                  </a:cubicBezTo>
                  <a:cubicBezTo>
                    <a:pt x="248" y="185"/>
                    <a:pt x="248" y="185"/>
                    <a:pt x="248" y="185"/>
                  </a:cubicBezTo>
                  <a:cubicBezTo>
                    <a:pt x="248" y="185"/>
                    <a:pt x="248" y="185"/>
                    <a:pt x="248" y="185"/>
                  </a:cubicBezTo>
                  <a:cubicBezTo>
                    <a:pt x="249" y="186"/>
                    <a:pt x="249" y="186"/>
                    <a:pt x="249" y="186"/>
                  </a:cubicBezTo>
                  <a:cubicBezTo>
                    <a:pt x="249" y="185"/>
                    <a:pt x="249" y="185"/>
                    <a:pt x="249" y="185"/>
                  </a:cubicBezTo>
                  <a:cubicBezTo>
                    <a:pt x="249" y="185"/>
                    <a:pt x="249" y="185"/>
                    <a:pt x="249" y="185"/>
                  </a:cubicBezTo>
                  <a:cubicBezTo>
                    <a:pt x="250" y="184"/>
                    <a:pt x="250" y="184"/>
                    <a:pt x="250" y="184"/>
                  </a:cubicBezTo>
                  <a:cubicBezTo>
                    <a:pt x="251" y="185"/>
                    <a:pt x="251" y="185"/>
                    <a:pt x="251" y="185"/>
                  </a:cubicBezTo>
                  <a:cubicBezTo>
                    <a:pt x="250" y="186"/>
                    <a:pt x="250" y="186"/>
                    <a:pt x="250" y="186"/>
                  </a:cubicBezTo>
                  <a:cubicBezTo>
                    <a:pt x="250" y="186"/>
                    <a:pt x="250" y="186"/>
                    <a:pt x="250" y="186"/>
                  </a:cubicBezTo>
                  <a:cubicBezTo>
                    <a:pt x="251" y="187"/>
                    <a:pt x="251" y="187"/>
                    <a:pt x="251" y="187"/>
                  </a:cubicBezTo>
                  <a:cubicBezTo>
                    <a:pt x="250" y="186"/>
                    <a:pt x="250" y="186"/>
                    <a:pt x="250" y="186"/>
                  </a:cubicBezTo>
                  <a:cubicBezTo>
                    <a:pt x="249" y="187"/>
                    <a:pt x="249" y="187"/>
                    <a:pt x="249" y="187"/>
                  </a:cubicBezTo>
                  <a:cubicBezTo>
                    <a:pt x="248" y="186"/>
                    <a:pt x="248" y="186"/>
                    <a:pt x="248" y="186"/>
                  </a:cubicBezTo>
                  <a:cubicBezTo>
                    <a:pt x="248" y="186"/>
                    <a:pt x="248" y="186"/>
                    <a:pt x="248" y="186"/>
                  </a:cubicBezTo>
                  <a:cubicBezTo>
                    <a:pt x="247" y="186"/>
                    <a:pt x="247" y="186"/>
                    <a:pt x="247" y="186"/>
                  </a:cubicBezTo>
                  <a:cubicBezTo>
                    <a:pt x="247" y="186"/>
                    <a:pt x="247" y="186"/>
                    <a:pt x="247" y="186"/>
                  </a:cubicBezTo>
                  <a:cubicBezTo>
                    <a:pt x="246" y="187"/>
                    <a:pt x="246" y="187"/>
                    <a:pt x="246" y="187"/>
                  </a:cubicBezTo>
                  <a:cubicBezTo>
                    <a:pt x="247" y="187"/>
                    <a:pt x="247" y="187"/>
                    <a:pt x="247" y="187"/>
                  </a:cubicBezTo>
                  <a:cubicBezTo>
                    <a:pt x="246" y="187"/>
                    <a:pt x="246" y="187"/>
                    <a:pt x="246" y="187"/>
                  </a:cubicBezTo>
                  <a:cubicBezTo>
                    <a:pt x="246" y="188"/>
                    <a:pt x="246" y="188"/>
                    <a:pt x="246" y="188"/>
                  </a:cubicBezTo>
                  <a:cubicBezTo>
                    <a:pt x="245" y="188"/>
                    <a:pt x="245" y="188"/>
                    <a:pt x="245" y="188"/>
                  </a:cubicBezTo>
                  <a:cubicBezTo>
                    <a:pt x="245" y="188"/>
                    <a:pt x="245" y="188"/>
                    <a:pt x="245" y="188"/>
                  </a:cubicBezTo>
                  <a:cubicBezTo>
                    <a:pt x="244" y="188"/>
                    <a:pt x="244" y="188"/>
                    <a:pt x="244" y="188"/>
                  </a:cubicBezTo>
                  <a:cubicBezTo>
                    <a:pt x="243" y="188"/>
                    <a:pt x="243" y="188"/>
                    <a:pt x="243" y="188"/>
                  </a:cubicBezTo>
                  <a:cubicBezTo>
                    <a:pt x="242" y="189"/>
                    <a:pt x="242" y="189"/>
                    <a:pt x="242" y="189"/>
                  </a:cubicBezTo>
                  <a:cubicBezTo>
                    <a:pt x="242" y="189"/>
                    <a:pt x="242" y="189"/>
                    <a:pt x="242" y="189"/>
                  </a:cubicBezTo>
                  <a:cubicBezTo>
                    <a:pt x="242" y="190"/>
                    <a:pt x="242" y="190"/>
                    <a:pt x="242" y="190"/>
                  </a:cubicBezTo>
                  <a:cubicBezTo>
                    <a:pt x="242" y="190"/>
                    <a:pt x="242" y="190"/>
                    <a:pt x="242" y="190"/>
                  </a:cubicBezTo>
                  <a:close/>
                  <a:moveTo>
                    <a:pt x="251" y="175"/>
                  </a:moveTo>
                  <a:cubicBezTo>
                    <a:pt x="251" y="176"/>
                    <a:pt x="251" y="176"/>
                    <a:pt x="251" y="176"/>
                  </a:cubicBezTo>
                  <a:cubicBezTo>
                    <a:pt x="252" y="177"/>
                    <a:pt x="252" y="177"/>
                    <a:pt x="252" y="177"/>
                  </a:cubicBezTo>
                  <a:cubicBezTo>
                    <a:pt x="252" y="177"/>
                    <a:pt x="252" y="177"/>
                    <a:pt x="252" y="177"/>
                  </a:cubicBezTo>
                  <a:cubicBezTo>
                    <a:pt x="252" y="178"/>
                    <a:pt x="252" y="178"/>
                    <a:pt x="252" y="178"/>
                  </a:cubicBezTo>
                  <a:cubicBezTo>
                    <a:pt x="252" y="178"/>
                    <a:pt x="252" y="178"/>
                    <a:pt x="252" y="178"/>
                  </a:cubicBezTo>
                  <a:cubicBezTo>
                    <a:pt x="251" y="178"/>
                    <a:pt x="251" y="178"/>
                    <a:pt x="251" y="178"/>
                  </a:cubicBezTo>
                  <a:cubicBezTo>
                    <a:pt x="251" y="178"/>
                    <a:pt x="251" y="178"/>
                    <a:pt x="251" y="178"/>
                  </a:cubicBezTo>
                  <a:cubicBezTo>
                    <a:pt x="252" y="179"/>
                    <a:pt x="252" y="179"/>
                    <a:pt x="252" y="179"/>
                  </a:cubicBezTo>
                  <a:cubicBezTo>
                    <a:pt x="253" y="179"/>
                    <a:pt x="253" y="179"/>
                    <a:pt x="253" y="179"/>
                  </a:cubicBezTo>
                  <a:cubicBezTo>
                    <a:pt x="253" y="179"/>
                    <a:pt x="253" y="179"/>
                    <a:pt x="253" y="179"/>
                  </a:cubicBezTo>
                  <a:cubicBezTo>
                    <a:pt x="253" y="178"/>
                    <a:pt x="253" y="178"/>
                    <a:pt x="253" y="178"/>
                  </a:cubicBezTo>
                  <a:cubicBezTo>
                    <a:pt x="253" y="178"/>
                    <a:pt x="253" y="178"/>
                    <a:pt x="253" y="178"/>
                  </a:cubicBezTo>
                  <a:cubicBezTo>
                    <a:pt x="253" y="177"/>
                    <a:pt x="253" y="177"/>
                    <a:pt x="253" y="177"/>
                  </a:cubicBezTo>
                  <a:cubicBezTo>
                    <a:pt x="253" y="176"/>
                    <a:pt x="253" y="176"/>
                    <a:pt x="253" y="176"/>
                  </a:cubicBezTo>
                  <a:cubicBezTo>
                    <a:pt x="252" y="175"/>
                    <a:pt x="252" y="175"/>
                    <a:pt x="252" y="175"/>
                  </a:cubicBezTo>
                  <a:cubicBezTo>
                    <a:pt x="252" y="175"/>
                    <a:pt x="252" y="175"/>
                    <a:pt x="252" y="175"/>
                  </a:cubicBezTo>
                  <a:cubicBezTo>
                    <a:pt x="251" y="175"/>
                    <a:pt x="251" y="175"/>
                    <a:pt x="251" y="175"/>
                  </a:cubicBezTo>
                  <a:close/>
                  <a:moveTo>
                    <a:pt x="237" y="177"/>
                  </a:moveTo>
                  <a:cubicBezTo>
                    <a:pt x="238" y="178"/>
                    <a:pt x="238" y="178"/>
                    <a:pt x="238" y="178"/>
                  </a:cubicBezTo>
                  <a:cubicBezTo>
                    <a:pt x="238" y="179"/>
                    <a:pt x="238" y="179"/>
                    <a:pt x="238" y="179"/>
                  </a:cubicBezTo>
                  <a:cubicBezTo>
                    <a:pt x="239" y="179"/>
                    <a:pt x="239" y="179"/>
                    <a:pt x="239" y="179"/>
                  </a:cubicBezTo>
                  <a:cubicBezTo>
                    <a:pt x="240" y="179"/>
                    <a:pt x="240" y="179"/>
                    <a:pt x="240" y="179"/>
                  </a:cubicBezTo>
                  <a:cubicBezTo>
                    <a:pt x="240" y="179"/>
                    <a:pt x="240" y="179"/>
                    <a:pt x="240" y="179"/>
                  </a:cubicBezTo>
                  <a:cubicBezTo>
                    <a:pt x="241" y="179"/>
                    <a:pt x="241" y="179"/>
                    <a:pt x="241" y="179"/>
                  </a:cubicBezTo>
                  <a:cubicBezTo>
                    <a:pt x="242" y="179"/>
                    <a:pt x="242" y="179"/>
                    <a:pt x="242" y="179"/>
                  </a:cubicBezTo>
                  <a:cubicBezTo>
                    <a:pt x="242" y="179"/>
                    <a:pt x="242" y="179"/>
                    <a:pt x="242" y="179"/>
                  </a:cubicBezTo>
                  <a:cubicBezTo>
                    <a:pt x="243" y="181"/>
                    <a:pt x="243" y="181"/>
                    <a:pt x="243" y="181"/>
                  </a:cubicBezTo>
                  <a:cubicBezTo>
                    <a:pt x="243" y="181"/>
                    <a:pt x="243" y="181"/>
                    <a:pt x="243" y="181"/>
                  </a:cubicBezTo>
                  <a:cubicBezTo>
                    <a:pt x="243" y="181"/>
                    <a:pt x="243" y="181"/>
                    <a:pt x="243" y="181"/>
                  </a:cubicBezTo>
                  <a:cubicBezTo>
                    <a:pt x="244" y="181"/>
                    <a:pt x="244" y="181"/>
                    <a:pt x="244" y="181"/>
                  </a:cubicBezTo>
                  <a:cubicBezTo>
                    <a:pt x="244" y="180"/>
                    <a:pt x="244" y="180"/>
                    <a:pt x="244" y="180"/>
                  </a:cubicBezTo>
                  <a:cubicBezTo>
                    <a:pt x="244" y="179"/>
                    <a:pt x="244" y="179"/>
                    <a:pt x="244" y="179"/>
                  </a:cubicBezTo>
                  <a:cubicBezTo>
                    <a:pt x="244" y="179"/>
                    <a:pt x="244" y="179"/>
                    <a:pt x="244" y="179"/>
                  </a:cubicBezTo>
                  <a:cubicBezTo>
                    <a:pt x="246" y="179"/>
                    <a:pt x="246" y="179"/>
                    <a:pt x="246" y="179"/>
                  </a:cubicBezTo>
                  <a:cubicBezTo>
                    <a:pt x="247" y="178"/>
                    <a:pt x="247" y="178"/>
                    <a:pt x="247" y="178"/>
                  </a:cubicBezTo>
                  <a:cubicBezTo>
                    <a:pt x="247" y="177"/>
                    <a:pt x="247" y="177"/>
                    <a:pt x="247" y="177"/>
                  </a:cubicBezTo>
                  <a:cubicBezTo>
                    <a:pt x="247" y="176"/>
                    <a:pt x="247" y="176"/>
                    <a:pt x="247" y="176"/>
                  </a:cubicBezTo>
                  <a:cubicBezTo>
                    <a:pt x="247" y="175"/>
                    <a:pt x="247" y="175"/>
                    <a:pt x="247" y="175"/>
                  </a:cubicBezTo>
                  <a:cubicBezTo>
                    <a:pt x="248" y="175"/>
                    <a:pt x="248" y="175"/>
                    <a:pt x="248" y="175"/>
                  </a:cubicBezTo>
                  <a:cubicBezTo>
                    <a:pt x="249" y="175"/>
                    <a:pt x="249" y="175"/>
                    <a:pt x="249" y="175"/>
                  </a:cubicBezTo>
                  <a:cubicBezTo>
                    <a:pt x="250" y="175"/>
                    <a:pt x="250" y="175"/>
                    <a:pt x="250" y="175"/>
                  </a:cubicBezTo>
                  <a:cubicBezTo>
                    <a:pt x="249" y="175"/>
                    <a:pt x="249" y="175"/>
                    <a:pt x="249" y="175"/>
                  </a:cubicBezTo>
                  <a:cubicBezTo>
                    <a:pt x="249" y="173"/>
                    <a:pt x="249" y="173"/>
                    <a:pt x="249" y="173"/>
                  </a:cubicBezTo>
                  <a:cubicBezTo>
                    <a:pt x="249" y="173"/>
                    <a:pt x="249" y="173"/>
                    <a:pt x="249" y="173"/>
                  </a:cubicBezTo>
                  <a:cubicBezTo>
                    <a:pt x="249" y="174"/>
                    <a:pt x="249" y="174"/>
                    <a:pt x="249" y="174"/>
                  </a:cubicBezTo>
                  <a:cubicBezTo>
                    <a:pt x="248" y="174"/>
                    <a:pt x="248" y="174"/>
                    <a:pt x="248" y="174"/>
                  </a:cubicBezTo>
                  <a:cubicBezTo>
                    <a:pt x="247" y="174"/>
                    <a:pt x="247" y="174"/>
                    <a:pt x="247" y="174"/>
                  </a:cubicBezTo>
                  <a:cubicBezTo>
                    <a:pt x="246" y="175"/>
                    <a:pt x="246" y="175"/>
                    <a:pt x="246" y="175"/>
                  </a:cubicBezTo>
                  <a:cubicBezTo>
                    <a:pt x="246" y="176"/>
                    <a:pt x="246" y="176"/>
                    <a:pt x="246" y="176"/>
                  </a:cubicBezTo>
                  <a:cubicBezTo>
                    <a:pt x="245" y="176"/>
                    <a:pt x="245" y="176"/>
                    <a:pt x="245" y="176"/>
                  </a:cubicBezTo>
                  <a:cubicBezTo>
                    <a:pt x="245" y="177"/>
                    <a:pt x="245" y="177"/>
                    <a:pt x="245" y="177"/>
                  </a:cubicBezTo>
                  <a:cubicBezTo>
                    <a:pt x="245" y="178"/>
                    <a:pt x="245" y="178"/>
                    <a:pt x="245" y="178"/>
                  </a:cubicBezTo>
                  <a:cubicBezTo>
                    <a:pt x="245" y="178"/>
                    <a:pt x="245" y="178"/>
                    <a:pt x="245" y="178"/>
                  </a:cubicBezTo>
                  <a:cubicBezTo>
                    <a:pt x="244" y="178"/>
                    <a:pt x="244" y="178"/>
                    <a:pt x="244" y="178"/>
                  </a:cubicBezTo>
                  <a:cubicBezTo>
                    <a:pt x="244" y="178"/>
                    <a:pt x="244" y="178"/>
                    <a:pt x="244" y="178"/>
                  </a:cubicBezTo>
                  <a:cubicBezTo>
                    <a:pt x="243" y="178"/>
                    <a:pt x="243" y="178"/>
                    <a:pt x="243" y="178"/>
                  </a:cubicBezTo>
                  <a:cubicBezTo>
                    <a:pt x="243" y="178"/>
                    <a:pt x="243" y="178"/>
                    <a:pt x="243" y="178"/>
                  </a:cubicBezTo>
                  <a:cubicBezTo>
                    <a:pt x="242" y="179"/>
                    <a:pt x="242" y="179"/>
                    <a:pt x="242" y="179"/>
                  </a:cubicBezTo>
                  <a:cubicBezTo>
                    <a:pt x="241" y="178"/>
                    <a:pt x="241" y="178"/>
                    <a:pt x="241" y="178"/>
                  </a:cubicBezTo>
                  <a:cubicBezTo>
                    <a:pt x="240" y="177"/>
                    <a:pt x="240" y="177"/>
                    <a:pt x="240" y="177"/>
                  </a:cubicBezTo>
                  <a:cubicBezTo>
                    <a:pt x="239" y="178"/>
                    <a:pt x="239" y="178"/>
                    <a:pt x="239" y="178"/>
                  </a:cubicBezTo>
                  <a:cubicBezTo>
                    <a:pt x="239" y="178"/>
                    <a:pt x="239" y="178"/>
                    <a:pt x="239" y="178"/>
                  </a:cubicBezTo>
                  <a:cubicBezTo>
                    <a:pt x="238" y="178"/>
                    <a:pt x="238" y="178"/>
                    <a:pt x="238" y="178"/>
                  </a:cubicBezTo>
                  <a:cubicBezTo>
                    <a:pt x="238" y="177"/>
                    <a:pt x="238" y="177"/>
                    <a:pt x="238" y="177"/>
                  </a:cubicBezTo>
                  <a:cubicBezTo>
                    <a:pt x="238" y="177"/>
                    <a:pt x="238" y="177"/>
                    <a:pt x="238" y="177"/>
                  </a:cubicBezTo>
                  <a:cubicBezTo>
                    <a:pt x="237" y="177"/>
                    <a:pt x="237" y="177"/>
                    <a:pt x="237" y="177"/>
                  </a:cubicBezTo>
                  <a:cubicBezTo>
                    <a:pt x="237" y="177"/>
                    <a:pt x="237" y="177"/>
                    <a:pt x="237" y="177"/>
                  </a:cubicBezTo>
                  <a:close/>
                  <a:moveTo>
                    <a:pt x="245" y="170"/>
                  </a:moveTo>
                  <a:cubicBezTo>
                    <a:pt x="244" y="170"/>
                    <a:pt x="244" y="170"/>
                    <a:pt x="244" y="170"/>
                  </a:cubicBezTo>
                  <a:cubicBezTo>
                    <a:pt x="243" y="170"/>
                    <a:pt x="243" y="170"/>
                    <a:pt x="243" y="170"/>
                  </a:cubicBezTo>
                  <a:cubicBezTo>
                    <a:pt x="242" y="170"/>
                    <a:pt x="242" y="170"/>
                    <a:pt x="242" y="170"/>
                  </a:cubicBezTo>
                  <a:cubicBezTo>
                    <a:pt x="241" y="170"/>
                    <a:pt x="241" y="170"/>
                    <a:pt x="241" y="170"/>
                  </a:cubicBezTo>
                  <a:cubicBezTo>
                    <a:pt x="240" y="170"/>
                    <a:pt x="240" y="170"/>
                    <a:pt x="240" y="170"/>
                  </a:cubicBezTo>
                  <a:cubicBezTo>
                    <a:pt x="240" y="170"/>
                    <a:pt x="240" y="170"/>
                    <a:pt x="240" y="170"/>
                  </a:cubicBezTo>
                  <a:cubicBezTo>
                    <a:pt x="239" y="171"/>
                    <a:pt x="239" y="171"/>
                    <a:pt x="239" y="171"/>
                  </a:cubicBezTo>
                  <a:cubicBezTo>
                    <a:pt x="239" y="171"/>
                    <a:pt x="239" y="171"/>
                    <a:pt x="239" y="171"/>
                  </a:cubicBezTo>
                  <a:cubicBezTo>
                    <a:pt x="238" y="171"/>
                    <a:pt x="238" y="171"/>
                    <a:pt x="238" y="171"/>
                  </a:cubicBezTo>
                  <a:cubicBezTo>
                    <a:pt x="238" y="172"/>
                    <a:pt x="238" y="172"/>
                    <a:pt x="238" y="172"/>
                  </a:cubicBezTo>
                  <a:cubicBezTo>
                    <a:pt x="237" y="173"/>
                    <a:pt x="237" y="173"/>
                    <a:pt x="237" y="173"/>
                  </a:cubicBezTo>
                  <a:cubicBezTo>
                    <a:pt x="236" y="174"/>
                    <a:pt x="236" y="174"/>
                    <a:pt x="236" y="174"/>
                  </a:cubicBezTo>
                  <a:cubicBezTo>
                    <a:pt x="236" y="174"/>
                    <a:pt x="236" y="174"/>
                    <a:pt x="236" y="174"/>
                  </a:cubicBezTo>
                  <a:cubicBezTo>
                    <a:pt x="235" y="174"/>
                    <a:pt x="235" y="174"/>
                    <a:pt x="235" y="174"/>
                  </a:cubicBezTo>
                  <a:cubicBezTo>
                    <a:pt x="235" y="175"/>
                    <a:pt x="235" y="175"/>
                    <a:pt x="235" y="175"/>
                  </a:cubicBezTo>
                  <a:cubicBezTo>
                    <a:pt x="234" y="176"/>
                    <a:pt x="234" y="176"/>
                    <a:pt x="234" y="176"/>
                  </a:cubicBezTo>
                  <a:cubicBezTo>
                    <a:pt x="234" y="177"/>
                    <a:pt x="234" y="177"/>
                    <a:pt x="234" y="177"/>
                  </a:cubicBezTo>
                  <a:cubicBezTo>
                    <a:pt x="233" y="177"/>
                    <a:pt x="233" y="177"/>
                    <a:pt x="233" y="177"/>
                  </a:cubicBezTo>
                  <a:cubicBezTo>
                    <a:pt x="234" y="178"/>
                    <a:pt x="234" y="178"/>
                    <a:pt x="234" y="178"/>
                  </a:cubicBezTo>
                  <a:cubicBezTo>
                    <a:pt x="233" y="179"/>
                    <a:pt x="233" y="179"/>
                    <a:pt x="233" y="179"/>
                  </a:cubicBezTo>
                  <a:cubicBezTo>
                    <a:pt x="233" y="180"/>
                    <a:pt x="233" y="180"/>
                    <a:pt x="233" y="180"/>
                  </a:cubicBezTo>
                  <a:cubicBezTo>
                    <a:pt x="233" y="181"/>
                    <a:pt x="233" y="181"/>
                    <a:pt x="233" y="181"/>
                  </a:cubicBezTo>
                  <a:cubicBezTo>
                    <a:pt x="233" y="182"/>
                    <a:pt x="233" y="182"/>
                    <a:pt x="233" y="182"/>
                  </a:cubicBezTo>
                  <a:cubicBezTo>
                    <a:pt x="233" y="183"/>
                    <a:pt x="233" y="183"/>
                    <a:pt x="233" y="183"/>
                  </a:cubicBezTo>
                  <a:cubicBezTo>
                    <a:pt x="234" y="183"/>
                    <a:pt x="234" y="183"/>
                    <a:pt x="234" y="183"/>
                  </a:cubicBezTo>
                  <a:cubicBezTo>
                    <a:pt x="234" y="183"/>
                    <a:pt x="234" y="183"/>
                    <a:pt x="234" y="183"/>
                  </a:cubicBezTo>
                  <a:cubicBezTo>
                    <a:pt x="234" y="184"/>
                    <a:pt x="234" y="184"/>
                    <a:pt x="234" y="184"/>
                  </a:cubicBezTo>
                  <a:cubicBezTo>
                    <a:pt x="233" y="184"/>
                    <a:pt x="233" y="184"/>
                    <a:pt x="233" y="184"/>
                  </a:cubicBezTo>
                  <a:cubicBezTo>
                    <a:pt x="232" y="183"/>
                    <a:pt x="232" y="183"/>
                    <a:pt x="232" y="183"/>
                  </a:cubicBezTo>
                  <a:cubicBezTo>
                    <a:pt x="232" y="183"/>
                    <a:pt x="232" y="183"/>
                    <a:pt x="232" y="183"/>
                  </a:cubicBezTo>
                  <a:cubicBezTo>
                    <a:pt x="231" y="182"/>
                    <a:pt x="231" y="182"/>
                    <a:pt x="231" y="182"/>
                  </a:cubicBezTo>
                  <a:cubicBezTo>
                    <a:pt x="231" y="182"/>
                    <a:pt x="231" y="182"/>
                    <a:pt x="231" y="182"/>
                  </a:cubicBezTo>
                  <a:cubicBezTo>
                    <a:pt x="230" y="182"/>
                    <a:pt x="230" y="182"/>
                    <a:pt x="230" y="182"/>
                  </a:cubicBezTo>
                  <a:cubicBezTo>
                    <a:pt x="229" y="182"/>
                    <a:pt x="229" y="182"/>
                    <a:pt x="229" y="182"/>
                  </a:cubicBezTo>
                  <a:cubicBezTo>
                    <a:pt x="230" y="181"/>
                    <a:pt x="230" y="181"/>
                    <a:pt x="230" y="181"/>
                  </a:cubicBezTo>
                  <a:cubicBezTo>
                    <a:pt x="230" y="181"/>
                    <a:pt x="230" y="181"/>
                    <a:pt x="230" y="181"/>
                  </a:cubicBezTo>
                  <a:cubicBezTo>
                    <a:pt x="230" y="180"/>
                    <a:pt x="230" y="180"/>
                    <a:pt x="230" y="180"/>
                  </a:cubicBezTo>
                  <a:cubicBezTo>
                    <a:pt x="229" y="180"/>
                    <a:pt x="229" y="180"/>
                    <a:pt x="229" y="180"/>
                  </a:cubicBezTo>
                  <a:cubicBezTo>
                    <a:pt x="229" y="181"/>
                    <a:pt x="229" y="181"/>
                    <a:pt x="229" y="181"/>
                  </a:cubicBezTo>
                  <a:cubicBezTo>
                    <a:pt x="228" y="181"/>
                    <a:pt x="228" y="181"/>
                    <a:pt x="228" y="181"/>
                  </a:cubicBezTo>
                  <a:cubicBezTo>
                    <a:pt x="228" y="181"/>
                    <a:pt x="228" y="181"/>
                    <a:pt x="228" y="181"/>
                  </a:cubicBezTo>
                  <a:cubicBezTo>
                    <a:pt x="228" y="181"/>
                    <a:pt x="228" y="181"/>
                    <a:pt x="228" y="181"/>
                  </a:cubicBezTo>
                  <a:cubicBezTo>
                    <a:pt x="228" y="180"/>
                    <a:pt x="228" y="180"/>
                    <a:pt x="228" y="180"/>
                  </a:cubicBezTo>
                  <a:cubicBezTo>
                    <a:pt x="228" y="179"/>
                    <a:pt x="228" y="179"/>
                    <a:pt x="228" y="179"/>
                  </a:cubicBezTo>
                  <a:cubicBezTo>
                    <a:pt x="228" y="178"/>
                    <a:pt x="228" y="178"/>
                    <a:pt x="228" y="178"/>
                  </a:cubicBezTo>
                  <a:cubicBezTo>
                    <a:pt x="228" y="178"/>
                    <a:pt x="228" y="178"/>
                    <a:pt x="228" y="178"/>
                  </a:cubicBezTo>
                  <a:cubicBezTo>
                    <a:pt x="228" y="178"/>
                    <a:pt x="228" y="178"/>
                    <a:pt x="228" y="178"/>
                  </a:cubicBezTo>
                  <a:cubicBezTo>
                    <a:pt x="229" y="178"/>
                    <a:pt x="229" y="178"/>
                    <a:pt x="229" y="178"/>
                  </a:cubicBezTo>
                  <a:cubicBezTo>
                    <a:pt x="230" y="177"/>
                    <a:pt x="230" y="177"/>
                    <a:pt x="230" y="177"/>
                  </a:cubicBezTo>
                  <a:cubicBezTo>
                    <a:pt x="231" y="177"/>
                    <a:pt x="231" y="177"/>
                    <a:pt x="231" y="177"/>
                  </a:cubicBezTo>
                  <a:cubicBezTo>
                    <a:pt x="232" y="178"/>
                    <a:pt x="232" y="178"/>
                    <a:pt x="232" y="178"/>
                  </a:cubicBezTo>
                  <a:cubicBezTo>
                    <a:pt x="233" y="178"/>
                    <a:pt x="233" y="178"/>
                    <a:pt x="233" y="178"/>
                  </a:cubicBezTo>
                  <a:cubicBezTo>
                    <a:pt x="233" y="177"/>
                    <a:pt x="233" y="177"/>
                    <a:pt x="233" y="177"/>
                  </a:cubicBezTo>
                  <a:cubicBezTo>
                    <a:pt x="234" y="176"/>
                    <a:pt x="234" y="176"/>
                    <a:pt x="234" y="176"/>
                  </a:cubicBezTo>
                  <a:cubicBezTo>
                    <a:pt x="234" y="176"/>
                    <a:pt x="234" y="176"/>
                    <a:pt x="234" y="176"/>
                  </a:cubicBezTo>
                  <a:cubicBezTo>
                    <a:pt x="235" y="175"/>
                    <a:pt x="235" y="175"/>
                    <a:pt x="235" y="175"/>
                  </a:cubicBezTo>
                  <a:cubicBezTo>
                    <a:pt x="235" y="174"/>
                    <a:pt x="235" y="174"/>
                    <a:pt x="235" y="174"/>
                  </a:cubicBezTo>
                  <a:cubicBezTo>
                    <a:pt x="236" y="173"/>
                    <a:pt x="236" y="173"/>
                    <a:pt x="236" y="173"/>
                  </a:cubicBezTo>
                  <a:cubicBezTo>
                    <a:pt x="237" y="172"/>
                    <a:pt x="237" y="172"/>
                    <a:pt x="237" y="172"/>
                  </a:cubicBezTo>
                  <a:cubicBezTo>
                    <a:pt x="237" y="170"/>
                    <a:pt x="237" y="170"/>
                    <a:pt x="237" y="170"/>
                  </a:cubicBezTo>
                  <a:cubicBezTo>
                    <a:pt x="238" y="170"/>
                    <a:pt x="238" y="170"/>
                    <a:pt x="238" y="170"/>
                  </a:cubicBezTo>
                  <a:cubicBezTo>
                    <a:pt x="238" y="170"/>
                    <a:pt x="238" y="170"/>
                    <a:pt x="238" y="170"/>
                  </a:cubicBezTo>
                  <a:cubicBezTo>
                    <a:pt x="239" y="170"/>
                    <a:pt x="239" y="170"/>
                    <a:pt x="239" y="170"/>
                  </a:cubicBezTo>
                  <a:cubicBezTo>
                    <a:pt x="240" y="169"/>
                    <a:pt x="240" y="169"/>
                    <a:pt x="240" y="169"/>
                  </a:cubicBezTo>
                  <a:cubicBezTo>
                    <a:pt x="240" y="169"/>
                    <a:pt x="240" y="169"/>
                    <a:pt x="240" y="169"/>
                  </a:cubicBezTo>
                  <a:cubicBezTo>
                    <a:pt x="242" y="169"/>
                    <a:pt x="242" y="169"/>
                    <a:pt x="242" y="169"/>
                  </a:cubicBezTo>
                  <a:cubicBezTo>
                    <a:pt x="243" y="170"/>
                    <a:pt x="243" y="170"/>
                    <a:pt x="243" y="170"/>
                  </a:cubicBezTo>
                  <a:cubicBezTo>
                    <a:pt x="244" y="170"/>
                    <a:pt x="244" y="170"/>
                    <a:pt x="244" y="170"/>
                  </a:cubicBezTo>
                  <a:cubicBezTo>
                    <a:pt x="245" y="170"/>
                    <a:pt x="245" y="170"/>
                    <a:pt x="245" y="170"/>
                  </a:cubicBezTo>
                  <a:close/>
                  <a:moveTo>
                    <a:pt x="221" y="165"/>
                  </a:moveTo>
                  <a:cubicBezTo>
                    <a:pt x="222" y="165"/>
                    <a:pt x="222" y="165"/>
                    <a:pt x="222" y="165"/>
                  </a:cubicBezTo>
                  <a:cubicBezTo>
                    <a:pt x="222" y="165"/>
                    <a:pt x="222" y="165"/>
                    <a:pt x="222" y="165"/>
                  </a:cubicBezTo>
                  <a:cubicBezTo>
                    <a:pt x="222" y="165"/>
                    <a:pt x="222" y="165"/>
                    <a:pt x="222" y="165"/>
                  </a:cubicBezTo>
                  <a:cubicBezTo>
                    <a:pt x="223" y="165"/>
                    <a:pt x="223" y="165"/>
                    <a:pt x="223" y="165"/>
                  </a:cubicBezTo>
                  <a:cubicBezTo>
                    <a:pt x="223" y="164"/>
                    <a:pt x="223" y="164"/>
                    <a:pt x="223" y="164"/>
                  </a:cubicBezTo>
                  <a:cubicBezTo>
                    <a:pt x="224" y="163"/>
                    <a:pt x="224" y="163"/>
                    <a:pt x="224" y="163"/>
                  </a:cubicBezTo>
                  <a:cubicBezTo>
                    <a:pt x="226" y="163"/>
                    <a:pt x="226" y="163"/>
                    <a:pt x="226" y="163"/>
                  </a:cubicBezTo>
                  <a:cubicBezTo>
                    <a:pt x="227" y="163"/>
                    <a:pt x="227" y="163"/>
                    <a:pt x="227" y="163"/>
                  </a:cubicBezTo>
                  <a:cubicBezTo>
                    <a:pt x="228" y="163"/>
                    <a:pt x="228" y="163"/>
                    <a:pt x="228" y="163"/>
                  </a:cubicBezTo>
                  <a:cubicBezTo>
                    <a:pt x="228" y="163"/>
                    <a:pt x="228" y="163"/>
                    <a:pt x="228" y="163"/>
                  </a:cubicBezTo>
                  <a:cubicBezTo>
                    <a:pt x="229" y="162"/>
                    <a:pt x="229" y="162"/>
                    <a:pt x="229" y="162"/>
                  </a:cubicBezTo>
                  <a:cubicBezTo>
                    <a:pt x="229" y="162"/>
                    <a:pt x="229" y="162"/>
                    <a:pt x="229" y="162"/>
                  </a:cubicBezTo>
                  <a:cubicBezTo>
                    <a:pt x="230" y="161"/>
                    <a:pt x="230" y="161"/>
                    <a:pt x="230" y="161"/>
                  </a:cubicBezTo>
                  <a:cubicBezTo>
                    <a:pt x="230" y="161"/>
                    <a:pt x="230" y="161"/>
                    <a:pt x="230" y="161"/>
                  </a:cubicBezTo>
                  <a:cubicBezTo>
                    <a:pt x="231" y="161"/>
                    <a:pt x="231" y="161"/>
                    <a:pt x="231" y="161"/>
                  </a:cubicBezTo>
                  <a:cubicBezTo>
                    <a:pt x="231" y="160"/>
                    <a:pt x="231" y="160"/>
                    <a:pt x="231" y="160"/>
                  </a:cubicBezTo>
                  <a:cubicBezTo>
                    <a:pt x="232" y="160"/>
                    <a:pt x="232" y="160"/>
                    <a:pt x="232" y="160"/>
                  </a:cubicBezTo>
                  <a:cubicBezTo>
                    <a:pt x="232" y="159"/>
                    <a:pt x="232" y="159"/>
                    <a:pt x="232" y="159"/>
                  </a:cubicBezTo>
                  <a:cubicBezTo>
                    <a:pt x="232" y="159"/>
                    <a:pt x="232" y="159"/>
                    <a:pt x="232" y="159"/>
                  </a:cubicBezTo>
                  <a:cubicBezTo>
                    <a:pt x="230" y="159"/>
                    <a:pt x="230" y="159"/>
                    <a:pt x="230" y="159"/>
                  </a:cubicBezTo>
                  <a:cubicBezTo>
                    <a:pt x="230" y="159"/>
                    <a:pt x="230" y="159"/>
                    <a:pt x="230" y="159"/>
                  </a:cubicBezTo>
                  <a:cubicBezTo>
                    <a:pt x="230" y="160"/>
                    <a:pt x="230" y="160"/>
                    <a:pt x="230" y="160"/>
                  </a:cubicBezTo>
                  <a:cubicBezTo>
                    <a:pt x="230" y="160"/>
                    <a:pt x="230" y="160"/>
                    <a:pt x="230" y="160"/>
                  </a:cubicBezTo>
                  <a:cubicBezTo>
                    <a:pt x="229" y="161"/>
                    <a:pt x="229" y="161"/>
                    <a:pt x="229" y="161"/>
                  </a:cubicBezTo>
                  <a:cubicBezTo>
                    <a:pt x="229" y="161"/>
                    <a:pt x="229" y="161"/>
                    <a:pt x="229" y="161"/>
                  </a:cubicBezTo>
                  <a:cubicBezTo>
                    <a:pt x="229" y="160"/>
                    <a:pt x="229" y="160"/>
                    <a:pt x="229" y="160"/>
                  </a:cubicBezTo>
                  <a:cubicBezTo>
                    <a:pt x="228" y="159"/>
                    <a:pt x="228" y="159"/>
                    <a:pt x="228" y="159"/>
                  </a:cubicBezTo>
                  <a:cubicBezTo>
                    <a:pt x="228" y="159"/>
                    <a:pt x="228" y="159"/>
                    <a:pt x="228" y="159"/>
                  </a:cubicBezTo>
                  <a:cubicBezTo>
                    <a:pt x="227" y="161"/>
                    <a:pt x="227" y="161"/>
                    <a:pt x="227" y="161"/>
                  </a:cubicBezTo>
                  <a:cubicBezTo>
                    <a:pt x="226" y="163"/>
                    <a:pt x="226" y="163"/>
                    <a:pt x="226" y="163"/>
                  </a:cubicBezTo>
                  <a:cubicBezTo>
                    <a:pt x="225" y="163"/>
                    <a:pt x="225" y="163"/>
                    <a:pt x="225" y="163"/>
                  </a:cubicBezTo>
                  <a:cubicBezTo>
                    <a:pt x="224" y="163"/>
                    <a:pt x="224" y="163"/>
                    <a:pt x="224" y="163"/>
                  </a:cubicBezTo>
                  <a:cubicBezTo>
                    <a:pt x="223" y="165"/>
                    <a:pt x="223" y="165"/>
                    <a:pt x="223" y="165"/>
                  </a:cubicBezTo>
                  <a:cubicBezTo>
                    <a:pt x="222" y="164"/>
                    <a:pt x="222" y="164"/>
                    <a:pt x="222" y="164"/>
                  </a:cubicBezTo>
                  <a:cubicBezTo>
                    <a:pt x="221" y="165"/>
                    <a:pt x="221" y="165"/>
                    <a:pt x="221" y="165"/>
                  </a:cubicBezTo>
                  <a:close/>
                  <a:moveTo>
                    <a:pt x="247" y="157"/>
                  </a:moveTo>
                  <a:cubicBezTo>
                    <a:pt x="247" y="156"/>
                    <a:pt x="247" y="156"/>
                    <a:pt x="247" y="156"/>
                  </a:cubicBezTo>
                  <a:cubicBezTo>
                    <a:pt x="246" y="155"/>
                    <a:pt x="246" y="155"/>
                    <a:pt x="246" y="155"/>
                  </a:cubicBezTo>
                  <a:cubicBezTo>
                    <a:pt x="246" y="155"/>
                    <a:pt x="246" y="155"/>
                    <a:pt x="246" y="155"/>
                  </a:cubicBezTo>
                  <a:cubicBezTo>
                    <a:pt x="245" y="155"/>
                    <a:pt x="245" y="155"/>
                    <a:pt x="245" y="155"/>
                  </a:cubicBezTo>
                  <a:cubicBezTo>
                    <a:pt x="245" y="155"/>
                    <a:pt x="245" y="155"/>
                    <a:pt x="245" y="155"/>
                  </a:cubicBezTo>
                  <a:cubicBezTo>
                    <a:pt x="244" y="155"/>
                    <a:pt x="244" y="155"/>
                    <a:pt x="244" y="155"/>
                  </a:cubicBezTo>
                  <a:cubicBezTo>
                    <a:pt x="244" y="154"/>
                    <a:pt x="244" y="154"/>
                    <a:pt x="244" y="154"/>
                  </a:cubicBezTo>
                  <a:cubicBezTo>
                    <a:pt x="242" y="154"/>
                    <a:pt x="242" y="154"/>
                    <a:pt x="242" y="154"/>
                  </a:cubicBezTo>
                  <a:cubicBezTo>
                    <a:pt x="242" y="154"/>
                    <a:pt x="242" y="154"/>
                    <a:pt x="242" y="154"/>
                  </a:cubicBezTo>
                  <a:cubicBezTo>
                    <a:pt x="241" y="154"/>
                    <a:pt x="241" y="154"/>
                    <a:pt x="241" y="154"/>
                  </a:cubicBezTo>
                  <a:cubicBezTo>
                    <a:pt x="239" y="154"/>
                    <a:pt x="239" y="154"/>
                    <a:pt x="239" y="154"/>
                  </a:cubicBezTo>
                  <a:cubicBezTo>
                    <a:pt x="239" y="154"/>
                    <a:pt x="239" y="154"/>
                    <a:pt x="239" y="154"/>
                  </a:cubicBezTo>
                  <a:cubicBezTo>
                    <a:pt x="238" y="155"/>
                    <a:pt x="238" y="155"/>
                    <a:pt x="238" y="155"/>
                  </a:cubicBezTo>
                  <a:cubicBezTo>
                    <a:pt x="237" y="155"/>
                    <a:pt x="237" y="155"/>
                    <a:pt x="237" y="155"/>
                  </a:cubicBezTo>
                  <a:cubicBezTo>
                    <a:pt x="235" y="156"/>
                    <a:pt x="235" y="156"/>
                    <a:pt x="235" y="156"/>
                  </a:cubicBezTo>
                  <a:cubicBezTo>
                    <a:pt x="235" y="156"/>
                    <a:pt x="235" y="156"/>
                    <a:pt x="235" y="156"/>
                  </a:cubicBezTo>
                  <a:cubicBezTo>
                    <a:pt x="234" y="156"/>
                    <a:pt x="234" y="156"/>
                    <a:pt x="234" y="156"/>
                  </a:cubicBezTo>
                  <a:cubicBezTo>
                    <a:pt x="233" y="155"/>
                    <a:pt x="233" y="155"/>
                    <a:pt x="233" y="155"/>
                  </a:cubicBezTo>
                  <a:cubicBezTo>
                    <a:pt x="233" y="155"/>
                    <a:pt x="233" y="155"/>
                    <a:pt x="233" y="155"/>
                  </a:cubicBezTo>
                  <a:cubicBezTo>
                    <a:pt x="231" y="155"/>
                    <a:pt x="231" y="155"/>
                    <a:pt x="231" y="155"/>
                  </a:cubicBezTo>
                  <a:cubicBezTo>
                    <a:pt x="231" y="155"/>
                    <a:pt x="231" y="155"/>
                    <a:pt x="231" y="155"/>
                  </a:cubicBezTo>
                  <a:cubicBezTo>
                    <a:pt x="231" y="155"/>
                    <a:pt x="231" y="155"/>
                    <a:pt x="231" y="155"/>
                  </a:cubicBezTo>
                  <a:cubicBezTo>
                    <a:pt x="231" y="154"/>
                    <a:pt x="231" y="154"/>
                    <a:pt x="231" y="154"/>
                  </a:cubicBezTo>
                  <a:cubicBezTo>
                    <a:pt x="230" y="154"/>
                    <a:pt x="230" y="154"/>
                    <a:pt x="230" y="154"/>
                  </a:cubicBezTo>
                  <a:cubicBezTo>
                    <a:pt x="229" y="154"/>
                    <a:pt x="229" y="154"/>
                    <a:pt x="229" y="154"/>
                  </a:cubicBezTo>
                  <a:cubicBezTo>
                    <a:pt x="228" y="154"/>
                    <a:pt x="228" y="154"/>
                    <a:pt x="228" y="154"/>
                  </a:cubicBezTo>
                  <a:cubicBezTo>
                    <a:pt x="228" y="154"/>
                    <a:pt x="228" y="154"/>
                    <a:pt x="228" y="154"/>
                  </a:cubicBezTo>
                  <a:cubicBezTo>
                    <a:pt x="227" y="154"/>
                    <a:pt x="227" y="154"/>
                    <a:pt x="227" y="154"/>
                  </a:cubicBezTo>
                  <a:cubicBezTo>
                    <a:pt x="225" y="154"/>
                    <a:pt x="225" y="154"/>
                    <a:pt x="225" y="154"/>
                  </a:cubicBezTo>
                  <a:cubicBezTo>
                    <a:pt x="225" y="154"/>
                    <a:pt x="225" y="154"/>
                    <a:pt x="225" y="154"/>
                  </a:cubicBezTo>
                  <a:cubicBezTo>
                    <a:pt x="223" y="154"/>
                    <a:pt x="223" y="154"/>
                    <a:pt x="223" y="154"/>
                  </a:cubicBezTo>
                  <a:cubicBezTo>
                    <a:pt x="222" y="154"/>
                    <a:pt x="222" y="154"/>
                    <a:pt x="222" y="154"/>
                  </a:cubicBezTo>
                  <a:cubicBezTo>
                    <a:pt x="222" y="154"/>
                    <a:pt x="222" y="154"/>
                    <a:pt x="222" y="154"/>
                  </a:cubicBezTo>
                  <a:cubicBezTo>
                    <a:pt x="224" y="155"/>
                    <a:pt x="224" y="155"/>
                    <a:pt x="224" y="155"/>
                  </a:cubicBezTo>
                  <a:cubicBezTo>
                    <a:pt x="225" y="154"/>
                    <a:pt x="225" y="154"/>
                    <a:pt x="225" y="154"/>
                  </a:cubicBezTo>
                  <a:cubicBezTo>
                    <a:pt x="226" y="155"/>
                    <a:pt x="226" y="155"/>
                    <a:pt x="226" y="155"/>
                  </a:cubicBezTo>
                  <a:cubicBezTo>
                    <a:pt x="228" y="156"/>
                    <a:pt x="228" y="156"/>
                    <a:pt x="228" y="156"/>
                  </a:cubicBezTo>
                  <a:cubicBezTo>
                    <a:pt x="228" y="156"/>
                    <a:pt x="228" y="156"/>
                    <a:pt x="228" y="156"/>
                  </a:cubicBezTo>
                  <a:cubicBezTo>
                    <a:pt x="229" y="156"/>
                    <a:pt x="229" y="156"/>
                    <a:pt x="229" y="156"/>
                  </a:cubicBezTo>
                  <a:cubicBezTo>
                    <a:pt x="229" y="155"/>
                    <a:pt x="229" y="155"/>
                    <a:pt x="229" y="155"/>
                  </a:cubicBezTo>
                  <a:cubicBezTo>
                    <a:pt x="230" y="156"/>
                    <a:pt x="230" y="156"/>
                    <a:pt x="230" y="156"/>
                  </a:cubicBezTo>
                  <a:cubicBezTo>
                    <a:pt x="230" y="156"/>
                    <a:pt x="230" y="156"/>
                    <a:pt x="230" y="156"/>
                  </a:cubicBezTo>
                  <a:cubicBezTo>
                    <a:pt x="230" y="156"/>
                    <a:pt x="230" y="156"/>
                    <a:pt x="230" y="156"/>
                  </a:cubicBezTo>
                  <a:cubicBezTo>
                    <a:pt x="231" y="156"/>
                    <a:pt x="231" y="156"/>
                    <a:pt x="231" y="156"/>
                  </a:cubicBezTo>
                  <a:cubicBezTo>
                    <a:pt x="231" y="156"/>
                    <a:pt x="231" y="156"/>
                    <a:pt x="231" y="156"/>
                  </a:cubicBezTo>
                  <a:cubicBezTo>
                    <a:pt x="232" y="157"/>
                    <a:pt x="232" y="157"/>
                    <a:pt x="232" y="157"/>
                  </a:cubicBezTo>
                  <a:cubicBezTo>
                    <a:pt x="233" y="157"/>
                    <a:pt x="233" y="157"/>
                    <a:pt x="233" y="157"/>
                  </a:cubicBezTo>
                  <a:cubicBezTo>
                    <a:pt x="233" y="157"/>
                    <a:pt x="233" y="157"/>
                    <a:pt x="233" y="157"/>
                  </a:cubicBezTo>
                  <a:cubicBezTo>
                    <a:pt x="234" y="158"/>
                    <a:pt x="234" y="158"/>
                    <a:pt x="234" y="158"/>
                  </a:cubicBezTo>
                  <a:cubicBezTo>
                    <a:pt x="235" y="158"/>
                    <a:pt x="235" y="158"/>
                    <a:pt x="235" y="158"/>
                  </a:cubicBezTo>
                  <a:cubicBezTo>
                    <a:pt x="236" y="159"/>
                    <a:pt x="236" y="159"/>
                    <a:pt x="236" y="159"/>
                  </a:cubicBezTo>
                  <a:cubicBezTo>
                    <a:pt x="236" y="158"/>
                    <a:pt x="236" y="158"/>
                    <a:pt x="236" y="158"/>
                  </a:cubicBezTo>
                  <a:cubicBezTo>
                    <a:pt x="236" y="157"/>
                    <a:pt x="236" y="157"/>
                    <a:pt x="236" y="157"/>
                  </a:cubicBezTo>
                  <a:cubicBezTo>
                    <a:pt x="237" y="157"/>
                    <a:pt x="237" y="157"/>
                    <a:pt x="237" y="157"/>
                  </a:cubicBezTo>
                  <a:cubicBezTo>
                    <a:pt x="237" y="157"/>
                    <a:pt x="237" y="157"/>
                    <a:pt x="237" y="157"/>
                  </a:cubicBezTo>
                  <a:cubicBezTo>
                    <a:pt x="237" y="157"/>
                    <a:pt x="237" y="157"/>
                    <a:pt x="237" y="157"/>
                  </a:cubicBezTo>
                  <a:cubicBezTo>
                    <a:pt x="238" y="156"/>
                    <a:pt x="238" y="156"/>
                    <a:pt x="238" y="156"/>
                  </a:cubicBezTo>
                  <a:cubicBezTo>
                    <a:pt x="238" y="155"/>
                    <a:pt x="238" y="155"/>
                    <a:pt x="238" y="155"/>
                  </a:cubicBezTo>
                  <a:cubicBezTo>
                    <a:pt x="239" y="155"/>
                    <a:pt x="239" y="155"/>
                    <a:pt x="239" y="155"/>
                  </a:cubicBezTo>
                  <a:cubicBezTo>
                    <a:pt x="239" y="155"/>
                    <a:pt x="239" y="155"/>
                    <a:pt x="239" y="155"/>
                  </a:cubicBezTo>
                  <a:cubicBezTo>
                    <a:pt x="240" y="155"/>
                    <a:pt x="240" y="155"/>
                    <a:pt x="240" y="155"/>
                  </a:cubicBezTo>
                  <a:cubicBezTo>
                    <a:pt x="240" y="155"/>
                    <a:pt x="240" y="155"/>
                    <a:pt x="240" y="155"/>
                  </a:cubicBezTo>
                  <a:cubicBezTo>
                    <a:pt x="241" y="155"/>
                    <a:pt x="241" y="155"/>
                    <a:pt x="241" y="155"/>
                  </a:cubicBezTo>
                  <a:cubicBezTo>
                    <a:pt x="243" y="155"/>
                    <a:pt x="243" y="155"/>
                    <a:pt x="243" y="155"/>
                  </a:cubicBezTo>
                  <a:cubicBezTo>
                    <a:pt x="244" y="157"/>
                    <a:pt x="244" y="157"/>
                    <a:pt x="244" y="157"/>
                  </a:cubicBezTo>
                  <a:cubicBezTo>
                    <a:pt x="245" y="157"/>
                    <a:pt x="245" y="157"/>
                    <a:pt x="245" y="157"/>
                  </a:cubicBezTo>
                  <a:cubicBezTo>
                    <a:pt x="245" y="157"/>
                    <a:pt x="245" y="157"/>
                    <a:pt x="245" y="157"/>
                  </a:cubicBezTo>
                  <a:cubicBezTo>
                    <a:pt x="245" y="157"/>
                    <a:pt x="245" y="157"/>
                    <a:pt x="245" y="157"/>
                  </a:cubicBezTo>
                  <a:cubicBezTo>
                    <a:pt x="245" y="157"/>
                    <a:pt x="245" y="157"/>
                    <a:pt x="245" y="157"/>
                  </a:cubicBezTo>
                  <a:cubicBezTo>
                    <a:pt x="246" y="156"/>
                    <a:pt x="246" y="156"/>
                    <a:pt x="246" y="156"/>
                  </a:cubicBezTo>
                  <a:cubicBezTo>
                    <a:pt x="247" y="156"/>
                    <a:pt x="247" y="156"/>
                    <a:pt x="247" y="156"/>
                  </a:cubicBezTo>
                  <a:cubicBezTo>
                    <a:pt x="247" y="157"/>
                    <a:pt x="247" y="157"/>
                    <a:pt x="247" y="157"/>
                  </a:cubicBezTo>
                  <a:close/>
                  <a:moveTo>
                    <a:pt x="258" y="166"/>
                  </a:moveTo>
                  <a:cubicBezTo>
                    <a:pt x="257" y="165"/>
                    <a:pt x="257" y="165"/>
                    <a:pt x="257" y="165"/>
                  </a:cubicBezTo>
                  <a:cubicBezTo>
                    <a:pt x="257" y="164"/>
                    <a:pt x="257" y="164"/>
                    <a:pt x="257" y="164"/>
                  </a:cubicBezTo>
                  <a:cubicBezTo>
                    <a:pt x="256" y="164"/>
                    <a:pt x="256" y="164"/>
                    <a:pt x="256" y="164"/>
                  </a:cubicBezTo>
                  <a:cubicBezTo>
                    <a:pt x="255" y="163"/>
                    <a:pt x="255" y="163"/>
                    <a:pt x="255" y="163"/>
                  </a:cubicBezTo>
                  <a:cubicBezTo>
                    <a:pt x="255" y="163"/>
                    <a:pt x="255" y="163"/>
                    <a:pt x="255" y="163"/>
                  </a:cubicBezTo>
                  <a:cubicBezTo>
                    <a:pt x="254" y="163"/>
                    <a:pt x="254" y="163"/>
                    <a:pt x="254" y="163"/>
                  </a:cubicBezTo>
                  <a:cubicBezTo>
                    <a:pt x="252" y="162"/>
                    <a:pt x="252" y="162"/>
                    <a:pt x="252" y="162"/>
                  </a:cubicBezTo>
                  <a:cubicBezTo>
                    <a:pt x="251" y="161"/>
                    <a:pt x="251" y="161"/>
                    <a:pt x="251" y="161"/>
                  </a:cubicBezTo>
                  <a:cubicBezTo>
                    <a:pt x="250" y="161"/>
                    <a:pt x="250" y="161"/>
                    <a:pt x="250" y="161"/>
                  </a:cubicBezTo>
                  <a:cubicBezTo>
                    <a:pt x="249" y="161"/>
                    <a:pt x="249" y="161"/>
                    <a:pt x="249" y="161"/>
                  </a:cubicBezTo>
                  <a:cubicBezTo>
                    <a:pt x="248" y="161"/>
                    <a:pt x="248" y="161"/>
                    <a:pt x="248" y="161"/>
                  </a:cubicBezTo>
                  <a:cubicBezTo>
                    <a:pt x="247" y="160"/>
                    <a:pt x="247" y="160"/>
                    <a:pt x="247" y="160"/>
                  </a:cubicBezTo>
                  <a:cubicBezTo>
                    <a:pt x="247" y="159"/>
                    <a:pt x="247" y="159"/>
                    <a:pt x="247" y="159"/>
                  </a:cubicBezTo>
                  <a:cubicBezTo>
                    <a:pt x="247" y="160"/>
                    <a:pt x="247" y="160"/>
                    <a:pt x="247" y="160"/>
                  </a:cubicBezTo>
                  <a:cubicBezTo>
                    <a:pt x="247" y="161"/>
                    <a:pt x="247" y="161"/>
                    <a:pt x="247" y="161"/>
                  </a:cubicBezTo>
                  <a:cubicBezTo>
                    <a:pt x="248" y="161"/>
                    <a:pt x="248" y="161"/>
                    <a:pt x="248" y="161"/>
                  </a:cubicBezTo>
                  <a:cubicBezTo>
                    <a:pt x="248" y="162"/>
                    <a:pt x="248" y="162"/>
                    <a:pt x="248" y="162"/>
                  </a:cubicBezTo>
                  <a:cubicBezTo>
                    <a:pt x="247" y="162"/>
                    <a:pt x="247" y="162"/>
                    <a:pt x="247" y="162"/>
                  </a:cubicBezTo>
                  <a:cubicBezTo>
                    <a:pt x="248" y="162"/>
                    <a:pt x="248" y="162"/>
                    <a:pt x="248" y="162"/>
                  </a:cubicBezTo>
                  <a:cubicBezTo>
                    <a:pt x="249" y="163"/>
                    <a:pt x="249" y="163"/>
                    <a:pt x="249" y="163"/>
                  </a:cubicBezTo>
                  <a:cubicBezTo>
                    <a:pt x="249" y="164"/>
                    <a:pt x="249" y="164"/>
                    <a:pt x="249" y="164"/>
                  </a:cubicBezTo>
                  <a:cubicBezTo>
                    <a:pt x="249" y="164"/>
                    <a:pt x="249" y="164"/>
                    <a:pt x="249" y="164"/>
                  </a:cubicBezTo>
                  <a:cubicBezTo>
                    <a:pt x="250" y="165"/>
                    <a:pt x="250" y="165"/>
                    <a:pt x="250" y="165"/>
                  </a:cubicBezTo>
                  <a:cubicBezTo>
                    <a:pt x="250" y="165"/>
                    <a:pt x="250" y="165"/>
                    <a:pt x="250" y="165"/>
                  </a:cubicBezTo>
                  <a:cubicBezTo>
                    <a:pt x="251" y="165"/>
                    <a:pt x="251" y="165"/>
                    <a:pt x="251" y="165"/>
                  </a:cubicBezTo>
                  <a:cubicBezTo>
                    <a:pt x="251" y="165"/>
                    <a:pt x="251" y="165"/>
                    <a:pt x="251" y="165"/>
                  </a:cubicBezTo>
                  <a:cubicBezTo>
                    <a:pt x="251" y="164"/>
                    <a:pt x="251" y="164"/>
                    <a:pt x="251" y="164"/>
                  </a:cubicBezTo>
                  <a:cubicBezTo>
                    <a:pt x="253" y="164"/>
                    <a:pt x="253" y="164"/>
                    <a:pt x="253" y="164"/>
                  </a:cubicBezTo>
                  <a:cubicBezTo>
                    <a:pt x="253" y="165"/>
                    <a:pt x="253" y="165"/>
                    <a:pt x="253" y="165"/>
                  </a:cubicBezTo>
                  <a:cubicBezTo>
                    <a:pt x="254" y="166"/>
                    <a:pt x="254" y="166"/>
                    <a:pt x="254" y="166"/>
                  </a:cubicBezTo>
                  <a:cubicBezTo>
                    <a:pt x="255" y="166"/>
                    <a:pt x="255" y="166"/>
                    <a:pt x="255" y="166"/>
                  </a:cubicBezTo>
                  <a:cubicBezTo>
                    <a:pt x="256" y="167"/>
                    <a:pt x="256" y="167"/>
                    <a:pt x="256" y="167"/>
                  </a:cubicBezTo>
                  <a:cubicBezTo>
                    <a:pt x="256" y="167"/>
                    <a:pt x="256" y="167"/>
                    <a:pt x="256" y="167"/>
                  </a:cubicBezTo>
                  <a:cubicBezTo>
                    <a:pt x="257" y="167"/>
                    <a:pt x="257" y="167"/>
                    <a:pt x="257" y="167"/>
                  </a:cubicBezTo>
                  <a:cubicBezTo>
                    <a:pt x="257" y="167"/>
                    <a:pt x="257" y="167"/>
                    <a:pt x="257" y="167"/>
                  </a:cubicBezTo>
                  <a:cubicBezTo>
                    <a:pt x="257" y="166"/>
                    <a:pt x="257" y="166"/>
                    <a:pt x="257" y="166"/>
                  </a:cubicBezTo>
                  <a:cubicBezTo>
                    <a:pt x="257" y="165"/>
                    <a:pt x="257" y="165"/>
                    <a:pt x="257" y="165"/>
                  </a:cubicBezTo>
                  <a:cubicBezTo>
                    <a:pt x="258" y="166"/>
                    <a:pt x="258" y="166"/>
                    <a:pt x="258" y="166"/>
                  </a:cubicBezTo>
                  <a:close/>
                  <a:moveTo>
                    <a:pt x="251" y="123"/>
                  </a:moveTo>
                  <a:cubicBezTo>
                    <a:pt x="251" y="122"/>
                    <a:pt x="251" y="122"/>
                    <a:pt x="251" y="122"/>
                  </a:cubicBezTo>
                  <a:cubicBezTo>
                    <a:pt x="253" y="120"/>
                    <a:pt x="253" y="120"/>
                    <a:pt x="253" y="120"/>
                  </a:cubicBezTo>
                  <a:cubicBezTo>
                    <a:pt x="253" y="121"/>
                    <a:pt x="253" y="121"/>
                    <a:pt x="253" y="121"/>
                  </a:cubicBezTo>
                  <a:cubicBezTo>
                    <a:pt x="253" y="121"/>
                    <a:pt x="253" y="121"/>
                    <a:pt x="253" y="121"/>
                  </a:cubicBezTo>
                  <a:cubicBezTo>
                    <a:pt x="254" y="121"/>
                    <a:pt x="254" y="121"/>
                    <a:pt x="254" y="121"/>
                  </a:cubicBezTo>
                  <a:cubicBezTo>
                    <a:pt x="254" y="121"/>
                    <a:pt x="254" y="121"/>
                    <a:pt x="254" y="121"/>
                  </a:cubicBezTo>
                  <a:cubicBezTo>
                    <a:pt x="253" y="122"/>
                    <a:pt x="253" y="122"/>
                    <a:pt x="253" y="122"/>
                  </a:cubicBezTo>
                  <a:cubicBezTo>
                    <a:pt x="252" y="124"/>
                    <a:pt x="252" y="124"/>
                    <a:pt x="252" y="124"/>
                  </a:cubicBezTo>
                  <a:cubicBezTo>
                    <a:pt x="252" y="123"/>
                    <a:pt x="252" y="123"/>
                    <a:pt x="252" y="123"/>
                  </a:cubicBezTo>
                  <a:cubicBezTo>
                    <a:pt x="251" y="123"/>
                    <a:pt x="251" y="123"/>
                    <a:pt x="251" y="123"/>
                  </a:cubicBezTo>
                  <a:close/>
                  <a:moveTo>
                    <a:pt x="246" y="145"/>
                  </a:moveTo>
                  <a:cubicBezTo>
                    <a:pt x="246" y="144"/>
                    <a:pt x="246" y="144"/>
                    <a:pt x="246" y="144"/>
                  </a:cubicBezTo>
                  <a:cubicBezTo>
                    <a:pt x="246" y="143"/>
                    <a:pt x="246" y="143"/>
                    <a:pt x="246" y="143"/>
                  </a:cubicBezTo>
                  <a:cubicBezTo>
                    <a:pt x="247" y="143"/>
                    <a:pt x="247" y="143"/>
                    <a:pt x="247" y="143"/>
                  </a:cubicBezTo>
                  <a:cubicBezTo>
                    <a:pt x="247" y="144"/>
                    <a:pt x="247" y="144"/>
                    <a:pt x="247" y="144"/>
                  </a:cubicBezTo>
                  <a:cubicBezTo>
                    <a:pt x="248" y="144"/>
                    <a:pt x="248" y="144"/>
                    <a:pt x="248" y="144"/>
                  </a:cubicBezTo>
                  <a:cubicBezTo>
                    <a:pt x="247" y="145"/>
                    <a:pt x="247" y="145"/>
                    <a:pt x="247" y="145"/>
                  </a:cubicBezTo>
                  <a:cubicBezTo>
                    <a:pt x="247" y="146"/>
                    <a:pt x="247" y="146"/>
                    <a:pt x="247" y="146"/>
                  </a:cubicBezTo>
                  <a:cubicBezTo>
                    <a:pt x="246" y="145"/>
                    <a:pt x="246" y="145"/>
                    <a:pt x="246" y="145"/>
                  </a:cubicBezTo>
                  <a:close/>
                  <a:moveTo>
                    <a:pt x="241" y="143"/>
                  </a:moveTo>
                  <a:cubicBezTo>
                    <a:pt x="241" y="142"/>
                    <a:pt x="241" y="142"/>
                    <a:pt x="241" y="142"/>
                  </a:cubicBezTo>
                  <a:cubicBezTo>
                    <a:pt x="242" y="141"/>
                    <a:pt x="242" y="141"/>
                    <a:pt x="242" y="141"/>
                  </a:cubicBezTo>
                  <a:cubicBezTo>
                    <a:pt x="243" y="141"/>
                    <a:pt x="243" y="141"/>
                    <a:pt x="243" y="141"/>
                  </a:cubicBezTo>
                  <a:cubicBezTo>
                    <a:pt x="242" y="143"/>
                    <a:pt x="242" y="143"/>
                    <a:pt x="242" y="143"/>
                  </a:cubicBezTo>
                  <a:cubicBezTo>
                    <a:pt x="242" y="143"/>
                    <a:pt x="242" y="143"/>
                    <a:pt x="242" y="143"/>
                  </a:cubicBezTo>
                  <a:cubicBezTo>
                    <a:pt x="241" y="143"/>
                    <a:pt x="241" y="143"/>
                    <a:pt x="241" y="143"/>
                  </a:cubicBezTo>
                  <a:close/>
                  <a:moveTo>
                    <a:pt x="238" y="144"/>
                  </a:moveTo>
                  <a:cubicBezTo>
                    <a:pt x="237" y="143"/>
                    <a:pt x="237" y="143"/>
                    <a:pt x="237" y="143"/>
                  </a:cubicBezTo>
                  <a:cubicBezTo>
                    <a:pt x="237" y="143"/>
                    <a:pt x="237" y="143"/>
                    <a:pt x="237" y="143"/>
                  </a:cubicBezTo>
                  <a:cubicBezTo>
                    <a:pt x="237" y="143"/>
                    <a:pt x="237" y="143"/>
                    <a:pt x="237" y="143"/>
                  </a:cubicBezTo>
                  <a:cubicBezTo>
                    <a:pt x="237" y="142"/>
                    <a:pt x="237" y="142"/>
                    <a:pt x="237" y="142"/>
                  </a:cubicBezTo>
                  <a:cubicBezTo>
                    <a:pt x="237" y="142"/>
                    <a:pt x="237" y="142"/>
                    <a:pt x="237" y="142"/>
                  </a:cubicBezTo>
                  <a:cubicBezTo>
                    <a:pt x="238" y="142"/>
                    <a:pt x="238" y="142"/>
                    <a:pt x="238" y="142"/>
                  </a:cubicBezTo>
                  <a:cubicBezTo>
                    <a:pt x="238" y="143"/>
                    <a:pt x="238" y="143"/>
                    <a:pt x="238" y="143"/>
                  </a:cubicBezTo>
                  <a:cubicBezTo>
                    <a:pt x="239" y="143"/>
                    <a:pt x="239" y="143"/>
                    <a:pt x="239" y="143"/>
                  </a:cubicBezTo>
                  <a:cubicBezTo>
                    <a:pt x="239" y="143"/>
                    <a:pt x="239" y="143"/>
                    <a:pt x="239" y="143"/>
                  </a:cubicBezTo>
                  <a:cubicBezTo>
                    <a:pt x="239" y="142"/>
                    <a:pt x="239" y="142"/>
                    <a:pt x="239" y="142"/>
                  </a:cubicBezTo>
                  <a:cubicBezTo>
                    <a:pt x="240" y="142"/>
                    <a:pt x="240" y="142"/>
                    <a:pt x="240" y="142"/>
                  </a:cubicBezTo>
                  <a:cubicBezTo>
                    <a:pt x="240" y="144"/>
                    <a:pt x="240" y="144"/>
                    <a:pt x="240" y="144"/>
                  </a:cubicBezTo>
                  <a:cubicBezTo>
                    <a:pt x="239" y="145"/>
                    <a:pt x="239" y="145"/>
                    <a:pt x="239" y="145"/>
                  </a:cubicBezTo>
                  <a:cubicBezTo>
                    <a:pt x="238" y="146"/>
                    <a:pt x="238" y="146"/>
                    <a:pt x="238" y="146"/>
                  </a:cubicBezTo>
                  <a:cubicBezTo>
                    <a:pt x="238" y="146"/>
                    <a:pt x="238" y="146"/>
                    <a:pt x="238" y="146"/>
                  </a:cubicBezTo>
                  <a:cubicBezTo>
                    <a:pt x="238" y="145"/>
                    <a:pt x="238" y="145"/>
                    <a:pt x="238" y="145"/>
                  </a:cubicBezTo>
                  <a:cubicBezTo>
                    <a:pt x="237" y="145"/>
                    <a:pt x="237" y="145"/>
                    <a:pt x="237" y="145"/>
                  </a:cubicBezTo>
                  <a:cubicBezTo>
                    <a:pt x="237" y="144"/>
                    <a:pt x="237" y="144"/>
                    <a:pt x="237" y="144"/>
                  </a:cubicBezTo>
                  <a:cubicBezTo>
                    <a:pt x="238" y="144"/>
                    <a:pt x="238" y="144"/>
                    <a:pt x="238" y="144"/>
                  </a:cubicBezTo>
                  <a:close/>
                  <a:moveTo>
                    <a:pt x="222" y="140"/>
                  </a:moveTo>
                  <a:cubicBezTo>
                    <a:pt x="223" y="141"/>
                    <a:pt x="223" y="141"/>
                    <a:pt x="223" y="141"/>
                  </a:cubicBezTo>
                  <a:cubicBezTo>
                    <a:pt x="223" y="140"/>
                    <a:pt x="223" y="140"/>
                    <a:pt x="223" y="140"/>
                  </a:cubicBezTo>
                  <a:cubicBezTo>
                    <a:pt x="223" y="139"/>
                    <a:pt x="223" y="139"/>
                    <a:pt x="223" y="139"/>
                  </a:cubicBezTo>
                  <a:cubicBezTo>
                    <a:pt x="223" y="139"/>
                    <a:pt x="223" y="139"/>
                    <a:pt x="223" y="139"/>
                  </a:cubicBezTo>
                  <a:cubicBezTo>
                    <a:pt x="224" y="138"/>
                    <a:pt x="224" y="138"/>
                    <a:pt x="224" y="138"/>
                  </a:cubicBezTo>
                  <a:cubicBezTo>
                    <a:pt x="226" y="137"/>
                    <a:pt x="226" y="137"/>
                    <a:pt x="226" y="137"/>
                  </a:cubicBezTo>
                  <a:cubicBezTo>
                    <a:pt x="226" y="137"/>
                    <a:pt x="226" y="137"/>
                    <a:pt x="226" y="137"/>
                  </a:cubicBezTo>
                  <a:cubicBezTo>
                    <a:pt x="227" y="136"/>
                    <a:pt x="227" y="136"/>
                    <a:pt x="227" y="136"/>
                  </a:cubicBezTo>
                  <a:cubicBezTo>
                    <a:pt x="228" y="137"/>
                    <a:pt x="228" y="137"/>
                    <a:pt x="228" y="137"/>
                  </a:cubicBezTo>
                  <a:cubicBezTo>
                    <a:pt x="228" y="137"/>
                    <a:pt x="228" y="137"/>
                    <a:pt x="228" y="137"/>
                  </a:cubicBezTo>
                  <a:cubicBezTo>
                    <a:pt x="228" y="137"/>
                    <a:pt x="228" y="137"/>
                    <a:pt x="228" y="137"/>
                  </a:cubicBezTo>
                  <a:cubicBezTo>
                    <a:pt x="229" y="137"/>
                    <a:pt x="229" y="137"/>
                    <a:pt x="229" y="137"/>
                  </a:cubicBezTo>
                  <a:cubicBezTo>
                    <a:pt x="230" y="138"/>
                    <a:pt x="230" y="138"/>
                    <a:pt x="230" y="138"/>
                  </a:cubicBezTo>
                  <a:cubicBezTo>
                    <a:pt x="230" y="139"/>
                    <a:pt x="230" y="139"/>
                    <a:pt x="230" y="139"/>
                  </a:cubicBezTo>
                  <a:cubicBezTo>
                    <a:pt x="230" y="139"/>
                    <a:pt x="230" y="139"/>
                    <a:pt x="230" y="139"/>
                  </a:cubicBezTo>
                  <a:cubicBezTo>
                    <a:pt x="231" y="138"/>
                    <a:pt x="231" y="138"/>
                    <a:pt x="231" y="138"/>
                  </a:cubicBezTo>
                  <a:cubicBezTo>
                    <a:pt x="232" y="138"/>
                    <a:pt x="232" y="138"/>
                    <a:pt x="232" y="138"/>
                  </a:cubicBezTo>
                  <a:cubicBezTo>
                    <a:pt x="232" y="138"/>
                    <a:pt x="232" y="138"/>
                    <a:pt x="232" y="138"/>
                  </a:cubicBezTo>
                  <a:cubicBezTo>
                    <a:pt x="232" y="139"/>
                    <a:pt x="232" y="139"/>
                    <a:pt x="232" y="139"/>
                  </a:cubicBezTo>
                  <a:cubicBezTo>
                    <a:pt x="232" y="139"/>
                    <a:pt x="232" y="139"/>
                    <a:pt x="232" y="139"/>
                  </a:cubicBezTo>
                  <a:cubicBezTo>
                    <a:pt x="233" y="139"/>
                    <a:pt x="233" y="139"/>
                    <a:pt x="233" y="139"/>
                  </a:cubicBezTo>
                  <a:cubicBezTo>
                    <a:pt x="233" y="139"/>
                    <a:pt x="233" y="139"/>
                    <a:pt x="233" y="139"/>
                  </a:cubicBezTo>
                  <a:cubicBezTo>
                    <a:pt x="234" y="139"/>
                    <a:pt x="234" y="139"/>
                    <a:pt x="234" y="139"/>
                  </a:cubicBezTo>
                  <a:cubicBezTo>
                    <a:pt x="234" y="138"/>
                    <a:pt x="234" y="138"/>
                    <a:pt x="234" y="138"/>
                  </a:cubicBezTo>
                  <a:cubicBezTo>
                    <a:pt x="235" y="139"/>
                    <a:pt x="235" y="139"/>
                    <a:pt x="235" y="139"/>
                  </a:cubicBezTo>
                  <a:cubicBezTo>
                    <a:pt x="235" y="138"/>
                    <a:pt x="235" y="138"/>
                    <a:pt x="235" y="138"/>
                  </a:cubicBezTo>
                  <a:cubicBezTo>
                    <a:pt x="236" y="138"/>
                    <a:pt x="236" y="138"/>
                    <a:pt x="236" y="138"/>
                  </a:cubicBezTo>
                  <a:cubicBezTo>
                    <a:pt x="236" y="139"/>
                    <a:pt x="236" y="139"/>
                    <a:pt x="236" y="139"/>
                  </a:cubicBezTo>
                  <a:cubicBezTo>
                    <a:pt x="236" y="139"/>
                    <a:pt x="236" y="139"/>
                    <a:pt x="236" y="139"/>
                  </a:cubicBezTo>
                  <a:cubicBezTo>
                    <a:pt x="236" y="140"/>
                    <a:pt x="236" y="140"/>
                    <a:pt x="236" y="140"/>
                  </a:cubicBezTo>
                  <a:cubicBezTo>
                    <a:pt x="236" y="141"/>
                    <a:pt x="236" y="141"/>
                    <a:pt x="236" y="141"/>
                  </a:cubicBezTo>
                  <a:cubicBezTo>
                    <a:pt x="237" y="140"/>
                    <a:pt x="237" y="140"/>
                    <a:pt x="237" y="140"/>
                  </a:cubicBezTo>
                  <a:cubicBezTo>
                    <a:pt x="237" y="139"/>
                    <a:pt x="237" y="139"/>
                    <a:pt x="237" y="139"/>
                  </a:cubicBezTo>
                  <a:cubicBezTo>
                    <a:pt x="238" y="139"/>
                    <a:pt x="238" y="139"/>
                    <a:pt x="238" y="139"/>
                  </a:cubicBezTo>
                  <a:cubicBezTo>
                    <a:pt x="239" y="139"/>
                    <a:pt x="239" y="139"/>
                    <a:pt x="239" y="139"/>
                  </a:cubicBezTo>
                  <a:cubicBezTo>
                    <a:pt x="239" y="139"/>
                    <a:pt x="239" y="139"/>
                    <a:pt x="239" y="139"/>
                  </a:cubicBezTo>
                  <a:cubicBezTo>
                    <a:pt x="240" y="139"/>
                    <a:pt x="240" y="139"/>
                    <a:pt x="240" y="139"/>
                  </a:cubicBezTo>
                  <a:cubicBezTo>
                    <a:pt x="242" y="138"/>
                    <a:pt x="242" y="138"/>
                    <a:pt x="242" y="138"/>
                  </a:cubicBezTo>
                  <a:cubicBezTo>
                    <a:pt x="242" y="139"/>
                    <a:pt x="242" y="139"/>
                    <a:pt x="242" y="139"/>
                  </a:cubicBezTo>
                  <a:cubicBezTo>
                    <a:pt x="242" y="139"/>
                    <a:pt x="242" y="139"/>
                    <a:pt x="242" y="139"/>
                  </a:cubicBezTo>
                  <a:cubicBezTo>
                    <a:pt x="242" y="140"/>
                    <a:pt x="242" y="140"/>
                    <a:pt x="242" y="140"/>
                  </a:cubicBezTo>
                  <a:cubicBezTo>
                    <a:pt x="242" y="140"/>
                    <a:pt x="242" y="140"/>
                    <a:pt x="242" y="140"/>
                  </a:cubicBezTo>
                  <a:cubicBezTo>
                    <a:pt x="243" y="138"/>
                    <a:pt x="243" y="138"/>
                    <a:pt x="243" y="138"/>
                  </a:cubicBezTo>
                  <a:cubicBezTo>
                    <a:pt x="243" y="139"/>
                    <a:pt x="243" y="139"/>
                    <a:pt x="243" y="139"/>
                  </a:cubicBezTo>
                  <a:cubicBezTo>
                    <a:pt x="243" y="139"/>
                    <a:pt x="243" y="139"/>
                    <a:pt x="243" y="139"/>
                  </a:cubicBezTo>
                  <a:cubicBezTo>
                    <a:pt x="243" y="140"/>
                    <a:pt x="243" y="140"/>
                    <a:pt x="243" y="140"/>
                  </a:cubicBezTo>
                  <a:cubicBezTo>
                    <a:pt x="244" y="140"/>
                    <a:pt x="244" y="140"/>
                    <a:pt x="244" y="140"/>
                  </a:cubicBezTo>
                  <a:cubicBezTo>
                    <a:pt x="245" y="141"/>
                    <a:pt x="245" y="141"/>
                    <a:pt x="245" y="141"/>
                  </a:cubicBezTo>
                  <a:cubicBezTo>
                    <a:pt x="245" y="141"/>
                    <a:pt x="245" y="141"/>
                    <a:pt x="245" y="141"/>
                  </a:cubicBezTo>
                  <a:cubicBezTo>
                    <a:pt x="246" y="140"/>
                    <a:pt x="246" y="140"/>
                    <a:pt x="246" y="140"/>
                  </a:cubicBezTo>
                  <a:cubicBezTo>
                    <a:pt x="246" y="139"/>
                    <a:pt x="246" y="139"/>
                    <a:pt x="246" y="139"/>
                  </a:cubicBezTo>
                  <a:cubicBezTo>
                    <a:pt x="246" y="139"/>
                    <a:pt x="246" y="139"/>
                    <a:pt x="246" y="139"/>
                  </a:cubicBezTo>
                  <a:cubicBezTo>
                    <a:pt x="244" y="140"/>
                    <a:pt x="244" y="140"/>
                    <a:pt x="244" y="140"/>
                  </a:cubicBezTo>
                  <a:cubicBezTo>
                    <a:pt x="244" y="140"/>
                    <a:pt x="244" y="140"/>
                    <a:pt x="244" y="140"/>
                  </a:cubicBezTo>
                  <a:cubicBezTo>
                    <a:pt x="244" y="139"/>
                    <a:pt x="244" y="139"/>
                    <a:pt x="244" y="139"/>
                  </a:cubicBezTo>
                  <a:cubicBezTo>
                    <a:pt x="244" y="138"/>
                    <a:pt x="244" y="138"/>
                    <a:pt x="244" y="138"/>
                  </a:cubicBezTo>
                  <a:cubicBezTo>
                    <a:pt x="244" y="137"/>
                    <a:pt x="244" y="137"/>
                    <a:pt x="244" y="137"/>
                  </a:cubicBezTo>
                  <a:cubicBezTo>
                    <a:pt x="244" y="137"/>
                    <a:pt x="244" y="137"/>
                    <a:pt x="244" y="137"/>
                  </a:cubicBezTo>
                  <a:cubicBezTo>
                    <a:pt x="243" y="137"/>
                    <a:pt x="243" y="137"/>
                    <a:pt x="243" y="137"/>
                  </a:cubicBezTo>
                  <a:cubicBezTo>
                    <a:pt x="243" y="137"/>
                    <a:pt x="243" y="137"/>
                    <a:pt x="243" y="137"/>
                  </a:cubicBezTo>
                  <a:cubicBezTo>
                    <a:pt x="243" y="136"/>
                    <a:pt x="243" y="136"/>
                    <a:pt x="243" y="136"/>
                  </a:cubicBezTo>
                  <a:cubicBezTo>
                    <a:pt x="243" y="136"/>
                    <a:pt x="243" y="136"/>
                    <a:pt x="243" y="136"/>
                  </a:cubicBezTo>
                  <a:cubicBezTo>
                    <a:pt x="242" y="136"/>
                    <a:pt x="242" y="136"/>
                    <a:pt x="242" y="136"/>
                  </a:cubicBezTo>
                  <a:cubicBezTo>
                    <a:pt x="242" y="136"/>
                    <a:pt x="242" y="136"/>
                    <a:pt x="242" y="136"/>
                  </a:cubicBezTo>
                  <a:cubicBezTo>
                    <a:pt x="242" y="137"/>
                    <a:pt x="242" y="137"/>
                    <a:pt x="242" y="137"/>
                  </a:cubicBezTo>
                  <a:cubicBezTo>
                    <a:pt x="241" y="137"/>
                    <a:pt x="241" y="137"/>
                    <a:pt x="241" y="137"/>
                  </a:cubicBezTo>
                  <a:cubicBezTo>
                    <a:pt x="241" y="135"/>
                    <a:pt x="241" y="135"/>
                    <a:pt x="241" y="135"/>
                  </a:cubicBezTo>
                  <a:cubicBezTo>
                    <a:pt x="240" y="136"/>
                    <a:pt x="240" y="136"/>
                    <a:pt x="240" y="136"/>
                  </a:cubicBezTo>
                  <a:cubicBezTo>
                    <a:pt x="240" y="138"/>
                    <a:pt x="240" y="138"/>
                    <a:pt x="240" y="138"/>
                  </a:cubicBezTo>
                  <a:cubicBezTo>
                    <a:pt x="240" y="138"/>
                    <a:pt x="240" y="138"/>
                    <a:pt x="240" y="138"/>
                  </a:cubicBezTo>
                  <a:cubicBezTo>
                    <a:pt x="238" y="138"/>
                    <a:pt x="238" y="138"/>
                    <a:pt x="238" y="138"/>
                  </a:cubicBezTo>
                  <a:cubicBezTo>
                    <a:pt x="237" y="137"/>
                    <a:pt x="237" y="137"/>
                    <a:pt x="237" y="137"/>
                  </a:cubicBezTo>
                  <a:cubicBezTo>
                    <a:pt x="236" y="138"/>
                    <a:pt x="236" y="138"/>
                    <a:pt x="236" y="138"/>
                  </a:cubicBezTo>
                  <a:cubicBezTo>
                    <a:pt x="235" y="137"/>
                    <a:pt x="235" y="137"/>
                    <a:pt x="235" y="137"/>
                  </a:cubicBezTo>
                  <a:cubicBezTo>
                    <a:pt x="235" y="137"/>
                    <a:pt x="235" y="137"/>
                    <a:pt x="235" y="137"/>
                  </a:cubicBezTo>
                  <a:cubicBezTo>
                    <a:pt x="236" y="136"/>
                    <a:pt x="236" y="136"/>
                    <a:pt x="236" y="136"/>
                  </a:cubicBezTo>
                  <a:cubicBezTo>
                    <a:pt x="236" y="135"/>
                    <a:pt x="236" y="135"/>
                    <a:pt x="236" y="135"/>
                  </a:cubicBezTo>
                  <a:cubicBezTo>
                    <a:pt x="235" y="135"/>
                    <a:pt x="235" y="135"/>
                    <a:pt x="235" y="135"/>
                  </a:cubicBezTo>
                  <a:cubicBezTo>
                    <a:pt x="235" y="133"/>
                    <a:pt x="235" y="133"/>
                    <a:pt x="235" y="133"/>
                  </a:cubicBezTo>
                  <a:cubicBezTo>
                    <a:pt x="235" y="135"/>
                    <a:pt x="235" y="135"/>
                    <a:pt x="235" y="135"/>
                  </a:cubicBezTo>
                  <a:cubicBezTo>
                    <a:pt x="235" y="136"/>
                    <a:pt x="235" y="136"/>
                    <a:pt x="235" y="136"/>
                  </a:cubicBezTo>
                  <a:cubicBezTo>
                    <a:pt x="233" y="136"/>
                    <a:pt x="233" y="136"/>
                    <a:pt x="233" y="136"/>
                  </a:cubicBezTo>
                  <a:cubicBezTo>
                    <a:pt x="234" y="137"/>
                    <a:pt x="234" y="137"/>
                    <a:pt x="234" y="137"/>
                  </a:cubicBezTo>
                  <a:cubicBezTo>
                    <a:pt x="234" y="137"/>
                    <a:pt x="234" y="137"/>
                    <a:pt x="234" y="137"/>
                  </a:cubicBezTo>
                  <a:cubicBezTo>
                    <a:pt x="232" y="137"/>
                    <a:pt x="232" y="137"/>
                    <a:pt x="232" y="137"/>
                  </a:cubicBezTo>
                  <a:cubicBezTo>
                    <a:pt x="231" y="136"/>
                    <a:pt x="231" y="136"/>
                    <a:pt x="231" y="136"/>
                  </a:cubicBezTo>
                  <a:cubicBezTo>
                    <a:pt x="231" y="136"/>
                    <a:pt x="231" y="136"/>
                    <a:pt x="231" y="136"/>
                  </a:cubicBezTo>
                  <a:cubicBezTo>
                    <a:pt x="230" y="137"/>
                    <a:pt x="230" y="137"/>
                    <a:pt x="230" y="137"/>
                  </a:cubicBezTo>
                  <a:cubicBezTo>
                    <a:pt x="230" y="136"/>
                    <a:pt x="230" y="136"/>
                    <a:pt x="230" y="136"/>
                  </a:cubicBezTo>
                  <a:cubicBezTo>
                    <a:pt x="229" y="136"/>
                    <a:pt x="229" y="136"/>
                    <a:pt x="229" y="136"/>
                  </a:cubicBezTo>
                  <a:cubicBezTo>
                    <a:pt x="229" y="136"/>
                    <a:pt x="229" y="136"/>
                    <a:pt x="229" y="136"/>
                  </a:cubicBezTo>
                  <a:cubicBezTo>
                    <a:pt x="227" y="135"/>
                    <a:pt x="227" y="135"/>
                    <a:pt x="227" y="135"/>
                  </a:cubicBezTo>
                  <a:cubicBezTo>
                    <a:pt x="226" y="135"/>
                    <a:pt x="226" y="135"/>
                    <a:pt x="226" y="135"/>
                  </a:cubicBezTo>
                  <a:cubicBezTo>
                    <a:pt x="226" y="136"/>
                    <a:pt x="226" y="136"/>
                    <a:pt x="226" y="136"/>
                  </a:cubicBezTo>
                  <a:cubicBezTo>
                    <a:pt x="225" y="136"/>
                    <a:pt x="225" y="136"/>
                    <a:pt x="225" y="136"/>
                  </a:cubicBezTo>
                  <a:cubicBezTo>
                    <a:pt x="224" y="137"/>
                    <a:pt x="224" y="137"/>
                    <a:pt x="224" y="137"/>
                  </a:cubicBezTo>
                  <a:cubicBezTo>
                    <a:pt x="223" y="138"/>
                    <a:pt x="223" y="138"/>
                    <a:pt x="223" y="138"/>
                  </a:cubicBezTo>
                  <a:cubicBezTo>
                    <a:pt x="223" y="138"/>
                    <a:pt x="223" y="138"/>
                    <a:pt x="223" y="138"/>
                  </a:cubicBezTo>
                  <a:cubicBezTo>
                    <a:pt x="222" y="140"/>
                    <a:pt x="222" y="140"/>
                    <a:pt x="222" y="140"/>
                  </a:cubicBezTo>
                  <a:close/>
                  <a:moveTo>
                    <a:pt x="224" y="131"/>
                  </a:moveTo>
                  <a:cubicBezTo>
                    <a:pt x="225" y="130"/>
                    <a:pt x="225" y="130"/>
                    <a:pt x="225" y="130"/>
                  </a:cubicBezTo>
                  <a:cubicBezTo>
                    <a:pt x="224" y="130"/>
                    <a:pt x="224" y="130"/>
                    <a:pt x="224" y="130"/>
                  </a:cubicBezTo>
                  <a:cubicBezTo>
                    <a:pt x="224" y="129"/>
                    <a:pt x="224" y="129"/>
                    <a:pt x="224" y="129"/>
                  </a:cubicBezTo>
                  <a:cubicBezTo>
                    <a:pt x="223" y="128"/>
                    <a:pt x="223" y="128"/>
                    <a:pt x="223" y="128"/>
                  </a:cubicBezTo>
                  <a:cubicBezTo>
                    <a:pt x="223" y="127"/>
                    <a:pt x="223" y="127"/>
                    <a:pt x="223" y="127"/>
                  </a:cubicBezTo>
                  <a:cubicBezTo>
                    <a:pt x="223" y="126"/>
                    <a:pt x="223" y="126"/>
                    <a:pt x="223" y="126"/>
                  </a:cubicBezTo>
                  <a:cubicBezTo>
                    <a:pt x="224" y="126"/>
                    <a:pt x="224" y="126"/>
                    <a:pt x="224" y="126"/>
                  </a:cubicBezTo>
                  <a:cubicBezTo>
                    <a:pt x="224" y="126"/>
                    <a:pt x="224" y="126"/>
                    <a:pt x="224" y="126"/>
                  </a:cubicBezTo>
                  <a:cubicBezTo>
                    <a:pt x="225" y="128"/>
                    <a:pt x="225" y="128"/>
                    <a:pt x="225" y="128"/>
                  </a:cubicBezTo>
                  <a:cubicBezTo>
                    <a:pt x="226" y="129"/>
                    <a:pt x="226" y="129"/>
                    <a:pt x="226" y="129"/>
                  </a:cubicBezTo>
                  <a:cubicBezTo>
                    <a:pt x="226" y="130"/>
                    <a:pt x="226" y="130"/>
                    <a:pt x="226" y="130"/>
                  </a:cubicBezTo>
                  <a:cubicBezTo>
                    <a:pt x="226" y="130"/>
                    <a:pt x="226" y="130"/>
                    <a:pt x="226" y="130"/>
                  </a:cubicBezTo>
                  <a:cubicBezTo>
                    <a:pt x="227" y="130"/>
                    <a:pt x="227" y="130"/>
                    <a:pt x="227" y="130"/>
                  </a:cubicBezTo>
                  <a:cubicBezTo>
                    <a:pt x="227" y="130"/>
                    <a:pt x="227" y="130"/>
                    <a:pt x="227" y="130"/>
                  </a:cubicBezTo>
                  <a:cubicBezTo>
                    <a:pt x="226" y="131"/>
                    <a:pt x="226" y="131"/>
                    <a:pt x="226" y="131"/>
                  </a:cubicBezTo>
                  <a:cubicBezTo>
                    <a:pt x="225" y="131"/>
                    <a:pt x="225" y="131"/>
                    <a:pt x="225" y="131"/>
                  </a:cubicBezTo>
                  <a:cubicBezTo>
                    <a:pt x="225" y="131"/>
                    <a:pt x="225" y="131"/>
                    <a:pt x="225" y="131"/>
                  </a:cubicBezTo>
                  <a:cubicBezTo>
                    <a:pt x="224" y="131"/>
                    <a:pt x="224" y="131"/>
                    <a:pt x="224" y="131"/>
                  </a:cubicBezTo>
                  <a:close/>
                  <a:moveTo>
                    <a:pt x="124" y="193"/>
                  </a:moveTo>
                  <a:cubicBezTo>
                    <a:pt x="123" y="192"/>
                    <a:pt x="123" y="192"/>
                    <a:pt x="123" y="192"/>
                  </a:cubicBezTo>
                  <a:cubicBezTo>
                    <a:pt x="121" y="192"/>
                    <a:pt x="121" y="192"/>
                    <a:pt x="121" y="192"/>
                  </a:cubicBezTo>
                  <a:cubicBezTo>
                    <a:pt x="121" y="192"/>
                    <a:pt x="121" y="192"/>
                    <a:pt x="121" y="192"/>
                  </a:cubicBezTo>
                  <a:cubicBezTo>
                    <a:pt x="121" y="191"/>
                    <a:pt x="121" y="191"/>
                    <a:pt x="121" y="191"/>
                  </a:cubicBezTo>
                  <a:cubicBezTo>
                    <a:pt x="122" y="191"/>
                    <a:pt x="122" y="191"/>
                    <a:pt x="122" y="191"/>
                  </a:cubicBezTo>
                  <a:cubicBezTo>
                    <a:pt x="124" y="191"/>
                    <a:pt x="124" y="191"/>
                    <a:pt x="124" y="191"/>
                  </a:cubicBezTo>
                  <a:cubicBezTo>
                    <a:pt x="125" y="191"/>
                    <a:pt x="125" y="191"/>
                    <a:pt x="125" y="191"/>
                  </a:cubicBezTo>
                  <a:cubicBezTo>
                    <a:pt x="125" y="190"/>
                    <a:pt x="125" y="190"/>
                    <a:pt x="125" y="190"/>
                  </a:cubicBezTo>
                  <a:cubicBezTo>
                    <a:pt x="126" y="191"/>
                    <a:pt x="126" y="191"/>
                    <a:pt x="126" y="191"/>
                  </a:cubicBezTo>
                  <a:cubicBezTo>
                    <a:pt x="126" y="192"/>
                    <a:pt x="126" y="192"/>
                    <a:pt x="126" y="192"/>
                  </a:cubicBezTo>
                  <a:cubicBezTo>
                    <a:pt x="125" y="192"/>
                    <a:pt x="125" y="192"/>
                    <a:pt x="125" y="192"/>
                  </a:cubicBezTo>
                  <a:cubicBezTo>
                    <a:pt x="125" y="192"/>
                    <a:pt x="125" y="192"/>
                    <a:pt x="125" y="192"/>
                  </a:cubicBezTo>
                  <a:cubicBezTo>
                    <a:pt x="124" y="193"/>
                    <a:pt x="124" y="193"/>
                    <a:pt x="124" y="193"/>
                  </a:cubicBezTo>
                  <a:cubicBezTo>
                    <a:pt x="125" y="193"/>
                    <a:pt x="125" y="193"/>
                    <a:pt x="125" y="193"/>
                  </a:cubicBezTo>
                  <a:cubicBezTo>
                    <a:pt x="124" y="193"/>
                    <a:pt x="124" y="193"/>
                    <a:pt x="124" y="193"/>
                  </a:cubicBezTo>
                  <a:close/>
                  <a:moveTo>
                    <a:pt x="102" y="193"/>
                  </a:moveTo>
                  <a:cubicBezTo>
                    <a:pt x="102" y="193"/>
                    <a:pt x="102" y="193"/>
                    <a:pt x="102" y="193"/>
                  </a:cubicBezTo>
                  <a:cubicBezTo>
                    <a:pt x="104" y="193"/>
                    <a:pt x="104" y="193"/>
                    <a:pt x="104" y="193"/>
                  </a:cubicBezTo>
                  <a:cubicBezTo>
                    <a:pt x="105" y="192"/>
                    <a:pt x="105" y="192"/>
                    <a:pt x="105" y="192"/>
                  </a:cubicBezTo>
                  <a:cubicBezTo>
                    <a:pt x="106" y="193"/>
                    <a:pt x="106" y="193"/>
                    <a:pt x="106" y="193"/>
                  </a:cubicBezTo>
                  <a:cubicBezTo>
                    <a:pt x="106" y="193"/>
                    <a:pt x="106" y="193"/>
                    <a:pt x="106" y="193"/>
                  </a:cubicBezTo>
                  <a:cubicBezTo>
                    <a:pt x="105" y="194"/>
                    <a:pt x="105" y="194"/>
                    <a:pt x="105" y="194"/>
                  </a:cubicBezTo>
                  <a:cubicBezTo>
                    <a:pt x="104" y="193"/>
                    <a:pt x="104" y="193"/>
                    <a:pt x="104" y="193"/>
                  </a:cubicBezTo>
                  <a:cubicBezTo>
                    <a:pt x="103" y="193"/>
                    <a:pt x="103" y="193"/>
                    <a:pt x="103" y="193"/>
                  </a:cubicBezTo>
                  <a:cubicBezTo>
                    <a:pt x="102" y="193"/>
                    <a:pt x="102" y="193"/>
                    <a:pt x="102" y="193"/>
                  </a:cubicBezTo>
                  <a:cubicBezTo>
                    <a:pt x="102" y="193"/>
                    <a:pt x="102" y="193"/>
                    <a:pt x="102" y="193"/>
                  </a:cubicBezTo>
                  <a:close/>
                  <a:moveTo>
                    <a:pt x="92" y="185"/>
                  </a:moveTo>
                  <a:cubicBezTo>
                    <a:pt x="92" y="184"/>
                    <a:pt x="92" y="184"/>
                    <a:pt x="92" y="184"/>
                  </a:cubicBezTo>
                  <a:cubicBezTo>
                    <a:pt x="91" y="184"/>
                    <a:pt x="91" y="184"/>
                    <a:pt x="91" y="184"/>
                  </a:cubicBezTo>
                  <a:cubicBezTo>
                    <a:pt x="91" y="184"/>
                    <a:pt x="91" y="184"/>
                    <a:pt x="91" y="184"/>
                  </a:cubicBezTo>
                  <a:cubicBezTo>
                    <a:pt x="92" y="183"/>
                    <a:pt x="92" y="183"/>
                    <a:pt x="92" y="183"/>
                  </a:cubicBezTo>
                  <a:cubicBezTo>
                    <a:pt x="92" y="182"/>
                    <a:pt x="92" y="182"/>
                    <a:pt x="92" y="182"/>
                  </a:cubicBezTo>
                  <a:cubicBezTo>
                    <a:pt x="93" y="183"/>
                    <a:pt x="93" y="183"/>
                    <a:pt x="93" y="183"/>
                  </a:cubicBezTo>
                  <a:cubicBezTo>
                    <a:pt x="93" y="183"/>
                    <a:pt x="93" y="183"/>
                    <a:pt x="93" y="183"/>
                  </a:cubicBezTo>
                  <a:cubicBezTo>
                    <a:pt x="94" y="182"/>
                    <a:pt x="94" y="182"/>
                    <a:pt x="94" y="182"/>
                  </a:cubicBezTo>
                  <a:cubicBezTo>
                    <a:pt x="93" y="182"/>
                    <a:pt x="93" y="182"/>
                    <a:pt x="93" y="182"/>
                  </a:cubicBezTo>
                  <a:cubicBezTo>
                    <a:pt x="93" y="180"/>
                    <a:pt x="93" y="180"/>
                    <a:pt x="93" y="180"/>
                  </a:cubicBezTo>
                  <a:cubicBezTo>
                    <a:pt x="93" y="180"/>
                    <a:pt x="93" y="180"/>
                    <a:pt x="93" y="180"/>
                  </a:cubicBezTo>
                  <a:cubicBezTo>
                    <a:pt x="95" y="181"/>
                    <a:pt x="95" y="181"/>
                    <a:pt x="95" y="181"/>
                  </a:cubicBezTo>
                  <a:cubicBezTo>
                    <a:pt x="95" y="183"/>
                    <a:pt x="95" y="183"/>
                    <a:pt x="95" y="183"/>
                  </a:cubicBezTo>
                  <a:cubicBezTo>
                    <a:pt x="94" y="184"/>
                    <a:pt x="94" y="184"/>
                    <a:pt x="94" y="184"/>
                  </a:cubicBezTo>
                  <a:cubicBezTo>
                    <a:pt x="93" y="184"/>
                    <a:pt x="93" y="184"/>
                    <a:pt x="93" y="184"/>
                  </a:cubicBezTo>
                  <a:cubicBezTo>
                    <a:pt x="92" y="185"/>
                    <a:pt x="92" y="185"/>
                    <a:pt x="92" y="185"/>
                  </a:cubicBezTo>
                  <a:cubicBezTo>
                    <a:pt x="92" y="185"/>
                    <a:pt x="92" y="185"/>
                    <a:pt x="92" y="185"/>
                  </a:cubicBezTo>
                  <a:close/>
                  <a:moveTo>
                    <a:pt x="113" y="184"/>
                  </a:moveTo>
                  <a:cubicBezTo>
                    <a:pt x="113" y="185"/>
                    <a:pt x="113" y="185"/>
                    <a:pt x="113" y="185"/>
                  </a:cubicBezTo>
                  <a:cubicBezTo>
                    <a:pt x="112" y="185"/>
                    <a:pt x="112" y="185"/>
                    <a:pt x="112" y="185"/>
                  </a:cubicBezTo>
                  <a:cubicBezTo>
                    <a:pt x="111" y="185"/>
                    <a:pt x="111" y="185"/>
                    <a:pt x="111" y="185"/>
                  </a:cubicBezTo>
                  <a:cubicBezTo>
                    <a:pt x="110" y="185"/>
                    <a:pt x="110" y="185"/>
                    <a:pt x="110" y="185"/>
                  </a:cubicBezTo>
                  <a:cubicBezTo>
                    <a:pt x="111" y="186"/>
                    <a:pt x="111" y="186"/>
                    <a:pt x="111" y="186"/>
                  </a:cubicBezTo>
                  <a:cubicBezTo>
                    <a:pt x="112" y="186"/>
                    <a:pt x="112" y="186"/>
                    <a:pt x="112" y="186"/>
                  </a:cubicBezTo>
                  <a:cubicBezTo>
                    <a:pt x="113" y="186"/>
                    <a:pt x="113" y="186"/>
                    <a:pt x="113" y="186"/>
                  </a:cubicBezTo>
                  <a:cubicBezTo>
                    <a:pt x="114" y="188"/>
                    <a:pt x="114" y="188"/>
                    <a:pt x="114" y="188"/>
                  </a:cubicBezTo>
                  <a:cubicBezTo>
                    <a:pt x="114" y="187"/>
                    <a:pt x="114" y="187"/>
                    <a:pt x="114" y="187"/>
                  </a:cubicBezTo>
                  <a:cubicBezTo>
                    <a:pt x="115" y="187"/>
                    <a:pt x="115" y="187"/>
                    <a:pt x="115" y="187"/>
                  </a:cubicBezTo>
                  <a:cubicBezTo>
                    <a:pt x="115" y="185"/>
                    <a:pt x="115" y="185"/>
                    <a:pt x="115" y="185"/>
                  </a:cubicBezTo>
                  <a:cubicBezTo>
                    <a:pt x="114" y="185"/>
                    <a:pt x="114" y="185"/>
                    <a:pt x="114" y="185"/>
                  </a:cubicBezTo>
                  <a:cubicBezTo>
                    <a:pt x="113" y="184"/>
                    <a:pt x="113" y="184"/>
                    <a:pt x="113" y="184"/>
                  </a:cubicBezTo>
                  <a:close/>
                  <a:moveTo>
                    <a:pt x="115" y="182"/>
                  </a:moveTo>
                  <a:cubicBezTo>
                    <a:pt x="114" y="181"/>
                    <a:pt x="114" y="181"/>
                    <a:pt x="114" y="181"/>
                  </a:cubicBezTo>
                  <a:cubicBezTo>
                    <a:pt x="113" y="180"/>
                    <a:pt x="113" y="180"/>
                    <a:pt x="113" y="180"/>
                  </a:cubicBezTo>
                  <a:cubicBezTo>
                    <a:pt x="114" y="180"/>
                    <a:pt x="114" y="180"/>
                    <a:pt x="114" y="180"/>
                  </a:cubicBezTo>
                  <a:cubicBezTo>
                    <a:pt x="115" y="181"/>
                    <a:pt x="115" y="181"/>
                    <a:pt x="115" y="181"/>
                  </a:cubicBezTo>
                  <a:cubicBezTo>
                    <a:pt x="116" y="181"/>
                    <a:pt x="116" y="181"/>
                    <a:pt x="116" y="181"/>
                  </a:cubicBezTo>
                  <a:cubicBezTo>
                    <a:pt x="115" y="182"/>
                    <a:pt x="115" y="182"/>
                    <a:pt x="115" y="182"/>
                  </a:cubicBezTo>
                  <a:cubicBezTo>
                    <a:pt x="115" y="182"/>
                    <a:pt x="115" y="182"/>
                    <a:pt x="115" y="182"/>
                  </a:cubicBezTo>
                  <a:close/>
                  <a:moveTo>
                    <a:pt x="155" y="202"/>
                  </a:moveTo>
                  <a:cubicBezTo>
                    <a:pt x="157" y="204"/>
                    <a:pt x="157" y="204"/>
                    <a:pt x="157" y="204"/>
                  </a:cubicBezTo>
                  <a:cubicBezTo>
                    <a:pt x="157" y="203"/>
                    <a:pt x="157" y="203"/>
                    <a:pt x="157" y="203"/>
                  </a:cubicBezTo>
                  <a:cubicBezTo>
                    <a:pt x="158" y="204"/>
                    <a:pt x="158" y="204"/>
                    <a:pt x="158" y="204"/>
                  </a:cubicBezTo>
                  <a:cubicBezTo>
                    <a:pt x="159" y="204"/>
                    <a:pt x="159" y="204"/>
                    <a:pt x="159" y="204"/>
                  </a:cubicBezTo>
                  <a:cubicBezTo>
                    <a:pt x="159" y="204"/>
                    <a:pt x="159" y="204"/>
                    <a:pt x="159" y="204"/>
                  </a:cubicBezTo>
                  <a:cubicBezTo>
                    <a:pt x="159" y="203"/>
                    <a:pt x="159" y="203"/>
                    <a:pt x="159" y="203"/>
                  </a:cubicBezTo>
                  <a:cubicBezTo>
                    <a:pt x="158" y="202"/>
                    <a:pt x="158" y="202"/>
                    <a:pt x="158" y="202"/>
                  </a:cubicBezTo>
                  <a:cubicBezTo>
                    <a:pt x="157" y="202"/>
                    <a:pt x="157" y="202"/>
                    <a:pt x="157" y="202"/>
                  </a:cubicBezTo>
                  <a:cubicBezTo>
                    <a:pt x="156" y="202"/>
                    <a:pt x="156" y="202"/>
                    <a:pt x="156" y="202"/>
                  </a:cubicBezTo>
                  <a:cubicBezTo>
                    <a:pt x="154" y="201"/>
                    <a:pt x="154" y="201"/>
                    <a:pt x="154" y="201"/>
                  </a:cubicBezTo>
                  <a:cubicBezTo>
                    <a:pt x="155" y="202"/>
                    <a:pt x="155" y="202"/>
                    <a:pt x="155" y="202"/>
                  </a:cubicBezTo>
                  <a:close/>
                  <a:moveTo>
                    <a:pt x="155" y="198"/>
                  </a:moveTo>
                  <a:cubicBezTo>
                    <a:pt x="155" y="197"/>
                    <a:pt x="155" y="197"/>
                    <a:pt x="155" y="197"/>
                  </a:cubicBezTo>
                  <a:cubicBezTo>
                    <a:pt x="154" y="196"/>
                    <a:pt x="154" y="196"/>
                    <a:pt x="154" y="196"/>
                  </a:cubicBezTo>
                  <a:cubicBezTo>
                    <a:pt x="155" y="195"/>
                    <a:pt x="155" y="195"/>
                    <a:pt x="155" y="195"/>
                  </a:cubicBezTo>
                  <a:cubicBezTo>
                    <a:pt x="155" y="194"/>
                    <a:pt x="155" y="194"/>
                    <a:pt x="155" y="194"/>
                  </a:cubicBezTo>
                  <a:cubicBezTo>
                    <a:pt x="155" y="193"/>
                    <a:pt x="155" y="193"/>
                    <a:pt x="155" y="193"/>
                  </a:cubicBezTo>
                  <a:cubicBezTo>
                    <a:pt x="155" y="193"/>
                    <a:pt x="155" y="193"/>
                    <a:pt x="155" y="193"/>
                  </a:cubicBezTo>
                  <a:cubicBezTo>
                    <a:pt x="156" y="193"/>
                    <a:pt x="156" y="193"/>
                    <a:pt x="156" y="193"/>
                  </a:cubicBezTo>
                  <a:cubicBezTo>
                    <a:pt x="156" y="195"/>
                    <a:pt x="156" y="195"/>
                    <a:pt x="156" y="195"/>
                  </a:cubicBezTo>
                  <a:cubicBezTo>
                    <a:pt x="155" y="196"/>
                    <a:pt x="155" y="196"/>
                    <a:pt x="155" y="196"/>
                  </a:cubicBezTo>
                  <a:cubicBezTo>
                    <a:pt x="156" y="197"/>
                    <a:pt x="156" y="197"/>
                    <a:pt x="156" y="197"/>
                  </a:cubicBezTo>
                  <a:cubicBezTo>
                    <a:pt x="155" y="197"/>
                    <a:pt x="155" y="197"/>
                    <a:pt x="155" y="197"/>
                  </a:cubicBezTo>
                  <a:cubicBezTo>
                    <a:pt x="155" y="198"/>
                    <a:pt x="155" y="198"/>
                    <a:pt x="155" y="198"/>
                  </a:cubicBezTo>
                  <a:close/>
                  <a:moveTo>
                    <a:pt x="190" y="167"/>
                  </a:moveTo>
                  <a:cubicBezTo>
                    <a:pt x="192" y="167"/>
                    <a:pt x="192" y="167"/>
                    <a:pt x="192" y="167"/>
                  </a:cubicBezTo>
                  <a:cubicBezTo>
                    <a:pt x="193" y="166"/>
                    <a:pt x="193" y="166"/>
                    <a:pt x="193" y="166"/>
                  </a:cubicBezTo>
                  <a:cubicBezTo>
                    <a:pt x="193" y="166"/>
                    <a:pt x="193" y="166"/>
                    <a:pt x="193" y="166"/>
                  </a:cubicBezTo>
                  <a:cubicBezTo>
                    <a:pt x="193" y="166"/>
                    <a:pt x="193" y="166"/>
                    <a:pt x="193" y="166"/>
                  </a:cubicBezTo>
                  <a:cubicBezTo>
                    <a:pt x="194" y="166"/>
                    <a:pt x="194" y="166"/>
                    <a:pt x="194" y="166"/>
                  </a:cubicBezTo>
                  <a:cubicBezTo>
                    <a:pt x="194" y="167"/>
                    <a:pt x="194" y="167"/>
                    <a:pt x="194" y="167"/>
                  </a:cubicBezTo>
                  <a:cubicBezTo>
                    <a:pt x="193" y="167"/>
                    <a:pt x="193" y="167"/>
                    <a:pt x="193" y="167"/>
                  </a:cubicBezTo>
                  <a:cubicBezTo>
                    <a:pt x="192" y="168"/>
                    <a:pt x="192" y="168"/>
                    <a:pt x="192" y="168"/>
                  </a:cubicBezTo>
                  <a:cubicBezTo>
                    <a:pt x="191" y="168"/>
                    <a:pt x="191" y="168"/>
                    <a:pt x="191" y="168"/>
                  </a:cubicBezTo>
                  <a:cubicBezTo>
                    <a:pt x="190" y="167"/>
                    <a:pt x="190" y="167"/>
                    <a:pt x="190" y="167"/>
                  </a:cubicBezTo>
                  <a:cubicBezTo>
                    <a:pt x="190" y="167"/>
                    <a:pt x="190" y="167"/>
                    <a:pt x="190" y="167"/>
                  </a:cubicBezTo>
                  <a:close/>
                  <a:moveTo>
                    <a:pt x="183" y="173"/>
                  </a:moveTo>
                  <a:cubicBezTo>
                    <a:pt x="182" y="172"/>
                    <a:pt x="182" y="172"/>
                    <a:pt x="182" y="172"/>
                  </a:cubicBezTo>
                  <a:cubicBezTo>
                    <a:pt x="182" y="171"/>
                    <a:pt x="182" y="171"/>
                    <a:pt x="182" y="171"/>
                  </a:cubicBezTo>
                  <a:cubicBezTo>
                    <a:pt x="182" y="171"/>
                    <a:pt x="182" y="171"/>
                    <a:pt x="182" y="171"/>
                  </a:cubicBezTo>
                  <a:cubicBezTo>
                    <a:pt x="183" y="171"/>
                    <a:pt x="183" y="171"/>
                    <a:pt x="183" y="171"/>
                  </a:cubicBezTo>
                  <a:cubicBezTo>
                    <a:pt x="183" y="170"/>
                    <a:pt x="183" y="170"/>
                    <a:pt x="183" y="170"/>
                  </a:cubicBezTo>
                  <a:cubicBezTo>
                    <a:pt x="183" y="169"/>
                    <a:pt x="183" y="169"/>
                    <a:pt x="183" y="169"/>
                  </a:cubicBezTo>
                  <a:cubicBezTo>
                    <a:pt x="183" y="168"/>
                    <a:pt x="183" y="168"/>
                    <a:pt x="183" y="168"/>
                  </a:cubicBezTo>
                  <a:cubicBezTo>
                    <a:pt x="184" y="168"/>
                    <a:pt x="184" y="168"/>
                    <a:pt x="184" y="168"/>
                  </a:cubicBezTo>
                  <a:cubicBezTo>
                    <a:pt x="185" y="168"/>
                    <a:pt x="185" y="168"/>
                    <a:pt x="185" y="168"/>
                  </a:cubicBezTo>
                  <a:cubicBezTo>
                    <a:pt x="185" y="169"/>
                    <a:pt x="185" y="169"/>
                    <a:pt x="185" y="169"/>
                  </a:cubicBezTo>
                  <a:cubicBezTo>
                    <a:pt x="186" y="170"/>
                    <a:pt x="186" y="170"/>
                    <a:pt x="186" y="170"/>
                  </a:cubicBezTo>
                  <a:cubicBezTo>
                    <a:pt x="186" y="170"/>
                    <a:pt x="186" y="170"/>
                    <a:pt x="186" y="170"/>
                  </a:cubicBezTo>
                  <a:cubicBezTo>
                    <a:pt x="185" y="171"/>
                    <a:pt x="185" y="171"/>
                    <a:pt x="185" y="171"/>
                  </a:cubicBezTo>
                  <a:cubicBezTo>
                    <a:pt x="184" y="171"/>
                    <a:pt x="184" y="171"/>
                    <a:pt x="184" y="171"/>
                  </a:cubicBezTo>
                  <a:cubicBezTo>
                    <a:pt x="184" y="172"/>
                    <a:pt x="184" y="172"/>
                    <a:pt x="184" y="172"/>
                  </a:cubicBezTo>
                  <a:cubicBezTo>
                    <a:pt x="183" y="173"/>
                    <a:pt x="183" y="173"/>
                    <a:pt x="183" y="173"/>
                  </a:cubicBezTo>
                  <a:cubicBezTo>
                    <a:pt x="184" y="173"/>
                    <a:pt x="184" y="173"/>
                    <a:pt x="184" y="173"/>
                  </a:cubicBezTo>
                  <a:cubicBezTo>
                    <a:pt x="186" y="173"/>
                    <a:pt x="186" y="173"/>
                    <a:pt x="186" y="173"/>
                  </a:cubicBezTo>
                  <a:cubicBezTo>
                    <a:pt x="186" y="174"/>
                    <a:pt x="186" y="174"/>
                    <a:pt x="186" y="174"/>
                  </a:cubicBezTo>
                  <a:cubicBezTo>
                    <a:pt x="186" y="174"/>
                    <a:pt x="186" y="174"/>
                    <a:pt x="186" y="174"/>
                  </a:cubicBezTo>
                  <a:cubicBezTo>
                    <a:pt x="186" y="175"/>
                    <a:pt x="186" y="175"/>
                    <a:pt x="186" y="175"/>
                  </a:cubicBezTo>
                  <a:cubicBezTo>
                    <a:pt x="187" y="175"/>
                    <a:pt x="187" y="175"/>
                    <a:pt x="187" y="175"/>
                  </a:cubicBezTo>
                  <a:cubicBezTo>
                    <a:pt x="187" y="176"/>
                    <a:pt x="187" y="176"/>
                    <a:pt x="187" y="176"/>
                  </a:cubicBezTo>
                  <a:cubicBezTo>
                    <a:pt x="188" y="176"/>
                    <a:pt x="188" y="176"/>
                    <a:pt x="188" y="176"/>
                  </a:cubicBezTo>
                  <a:cubicBezTo>
                    <a:pt x="187" y="176"/>
                    <a:pt x="187" y="176"/>
                    <a:pt x="187" y="176"/>
                  </a:cubicBezTo>
                  <a:cubicBezTo>
                    <a:pt x="186" y="177"/>
                    <a:pt x="186" y="177"/>
                    <a:pt x="186" y="177"/>
                  </a:cubicBezTo>
                  <a:cubicBezTo>
                    <a:pt x="187" y="177"/>
                    <a:pt x="187" y="177"/>
                    <a:pt x="187" y="177"/>
                  </a:cubicBezTo>
                  <a:cubicBezTo>
                    <a:pt x="186" y="178"/>
                    <a:pt x="186" y="178"/>
                    <a:pt x="186" y="178"/>
                  </a:cubicBezTo>
                  <a:cubicBezTo>
                    <a:pt x="185" y="178"/>
                    <a:pt x="185" y="178"/>
                    <a:pt x="185" y="178"/>
                  </a:cubicBezTo>
                  <a:cubicBezTo>
                    <a:pt x="185" y="177"/>
                    <a:pt x="185" y="177"/>
                    <a:pt x="185" y="177"/>
                  </a:cubicBezTo>
                  <a:cubicBezTo>
                    <a:pt x="186" y="176"/>
                    <a:pt x="186" y="176"/>
                    <a:pt x="186" y="176"/>
                  </a:cubicBezTo>
                  <a:cubicBezTo>
                    <a:pt x="185" y="175"/>
                    <a:pt x="185" y="175"/>
                    <a:pt x="185" y="175"/>
                  </a:cubicBezTo>
                  <a:cubicBezTo>
                    <a:pt x="184" y="175"/>
                    <a:pt x="184" y="175"/>
                    <a:pt x="184" y="175"/>
                  </a:cubicBezTo>
                  <a:cubicBezTo>
                    <a:pt x="183" y="173"/>
                    <a:pt x="183" y="173"/>
                    <a:pt x="183" y="173"/>
                  </a:cubicBezTo>
                  <a:cubicBezTo>
                    <a:pt x="183" y="173"/>
                    <a:pt x="183" y="173"/>
                    <a:pt x="183" y="173"/>
                  </a:cubicBezTo>
                  <a:close/>
                  <a:moveTo>
                    <a:pt x="161" y="180"/>
                  </a:moveTo>
                  <a:cubicBezTo>
                    <a:pt x="163" y="178"/>
                    <a:pt x="163" y="178"/>
                    <a:pt x="163" y="178"/>
                  </a:cubicBezTo>
                  <a:cubicBezTo>
                    <a:pt x="164" y="178"/>
                    <a:pt x="164" y="178"/>
                    <a:pt x="164" y="178"/>
                  </a:cubicBezTo>
                  <a:cubicBezTo>
                    <a:pt x="163" y="178"/>
                    <a:pt x="163" y="178"/>
                    <a:pt x="163" y="178"/>
                  </a:cubicBezTo>
                  <a:cubicBezTo>
                    <a:pt x="164" y="178"/>
                    <a:pt x="164" y="178"/>
                    <a:pt x="164" y="178"/>
                  </a:cubicBezTo>
                  <a:cubicBezTo>
                    <a:pt x="164" y="178"/>
                    <a:pt x="164" y="178"/>
                    <a:pt x="164" y="178"/>
                  </a:cubicBezTo>
                  <a:cubicBezTo>
                    <a:pt x="166" y="177"/>
                    <a:pt x="166" y="177"/>
                    <a:pt x="166" y="177"/>
                  </a:cubicBezTo>
                  <a:cubicBezTo>
                    <a:pt x="168" y="175"/>
                    <a:pt x="168" y="175"/>
                    <a:pt x="168" y="175"/>
                  </a:cubicBezTo>
                  <a:cubicBezTo>
                    <a:pt x="169" y="175"/>
                    <a:pt x="169" y="175"/>
                    <a:pt x="169" y="175"/>
                  </a:cubicBezTo>
                  <a:cubicBezTo>
                    <a:pt x="168" y="176"/>
                    <a:pt x="168" y="176"/>
                    <a:pt x="168" y="176"/>
                  </a:cubicBezTo>
                  <a:cubicBezTo>
                    <a:pt x="167" y="176"/>
                    <a:pt x="167" y="176"/>
                    <a:pt x="167" y="176"/>
                  </a:cubicBezTo>
                  <a:cubicBezTo>
                    <a:pt x="166" y="177"/>
                    <a:pt x="166" y="177"/>
                    <a:pt x="166" y="177"/>
                  </a:cubicBezTo>
                  <a:cubicBezTo>
                    <a:pt x="166" y="178"/>
                    <a:pt x="166" y="178"/>
                    <a:pt x="166" y="178"/>
                  </a:cubicBezTo>
                  <a:cubicBezTo>
                    <a:pt x="165" y="179"/>
                    <a:pt x="165" y="179"/>
                    <a:pt x="165" y="179"/>
                  </a:cubicBezTo>
                  <a:cubicBezTo>
                    <a:pt x="164" y="179"/>
                    <a:pt x="164" y="179"/>
                    <a:pt x="164" y="179"/>
                  </a:cubicBezTo>
                  <a:cubicBezTo>
                    <a:pt x="164" y="180"/>
                    <a:pt x="164" y="180"/>
                    <a:pt x="164" y="180"/>
                  </a:cubicBezTo>
                  <a:cubicBezTo>
                    <a:pt x="164" y="180"/>
                    <a:pt x="164" y="180"/>
                    <a:pt x="164" y="180"/>
                  </a:cubicBezTo>
                  <a:cubicBezTo>
                    <a:pt x="166" y="180"/>
                    <a:pt x="166" y="180"/>
                    <a:pt x="166" y="180"/>
                  </a:cubicBezTo>
                  <a:cubicBezTo>
                    <a:pt x="166" y="179"/>
                    <a:pt x="166" y="179"/>
                    <a:pt x="166" y="179"/>
                  </a:cubicBezTo>
                  <a:cubicBezTo>
                    <a:pt x="167" y="179"/>
                    <a:pt x="167" y="179"/>
                    <a:pt x="167" y="179"/>
                  </a:cubicBezTo>
                  <a:cubicBezTo>
                    <a:pt x="167" y="180"/>
                    <a:pt x="167" y="180"/>
                    <a:pt x="167" y="180"/>
                  </a:cubicBezTo>
                  <a:cubicBezTo>
                    <a:pt x="168" y="180"/>
                    <a:pt x="168" y="180"/>
                    <a:pt x="168" y="180"/>
                  </a:cubicBezTo>
                  <a:cubicBezTo>
                    <a:pt x="169" y="180"/>
                    <a:pt x="169" y="180"/>
                    <a:pt x="169" y="180"/>
                  </a:cubicBezTo>
                  <a:cubicBezTo>
                    <a:pt x="171" y="179"/>
                    <a:pt x="171" y="179"/>
                    <a:pt x="171" y="179"/>
                  </a:cubicBezTo>
                  <a:cubicBezTo>
                    <a:pt x="172" y="179"/>
                    <a:pt x="172" y="179"/>
                    <a:pt x="172" y="179"/>
                  </a:cubicBezTo>
                  <a:cubicBezTo>
                    <a:pt x="171" y="180"/>
                    <a:pt x="171" y="180"/>
                    <a:pt x="171" y="180"/>
                  </a:cubicBezTo>
                  <a:cubicBezTo>
                    <a:pt x="169" y="181"/>
                    <a:pt x="169" y="181"/>
                    <a:pt x="169" y="181"/>
                  </a:cubicBezTo>
                  <a:cubicBezTo>
                    <a:pt x="169" y="181"/>
                    <a:pt x="169" y="181"/>
                    <a:pt x="169" y="181"/>
                  </a:cubicBezTo>
                  <a:cubicBezTo>
                    <a:pt x="166" y="180"/>
                    <a:pt x="166" y="180"/>
                    <a:pt x="166" y="180"/>
                  </a:cubicBezTo>
                  <a:cubicBezTo>
                    <a:pt x="165" y="180"/>
                    <a:pt x="165" y="180"/>
                    <a:pt x="165" y="180"/>
                  </a:cubicBezTo>
                  <a:cubicBezTo>
                    <a:pt x="165" y="181"/>
                    <a:pt x="165" y="181"/>
                    <a:pt x="165" y="181"/>
                  </a:cubicBezTo>
                  <a:cubicBezTo>
                    <a:pt x="164" y="181"/>
                    <a:pt x="164" y="181"/>
                    <a:pt x="164" y="181"/>
                  </a:cubicBezTo>
                  <a:cubicBezTo>
                    <a:pt x="164" y="183"/>
                    <a:pt x="164" y="183"/>
                    <a:pt x="164" y="183"/>
                  </a:cubicBezTo>
                  <a:cubicBezTo>
                    <a:pt x="163" y="183"/>
                    <a:pt x="163" y="183"/>
                    <a:pt x="163" y="183"/>
                  </a:cubicBezTo>
                  <a:cubicBezTo>
                    <a:pt x="162" y="183"/>
                    <a:pt x="162" y="183"/>
                    <a:pt x="162" y="183"/>
                  </a:cubicBezTo>
                  <a:cubicBezTo>
                    <a:pt x="163" y="182"/>
                    <a:pt x="163" y="182"/>
                    <a:pt x="163" y="182"/>
                  </a:cubicBezTo>
                  <a:cubicBezTo>
                    <a:pt x="163" y="181"/>
                    <a:pt x="163" y="181"/>
                    <a:pt x="163" y="181"/>
                  </a:cubicBezTo>
                  <a:cubicBezTo>
                    <a:pt x="163" y="181"/>
                    <a:pt x="163" y="181"/>
                    <a:pt x="163" y="181"/>
                  </a:cubicBezTo>
                  <a:cubicBezTo>
                    <a:pt x="162" y="182"/>
                    <a:pt x="162" y="182"/>
                    <a:pt x="162" y="182"/>
                  </a:cubicBezTo>
                  <a:cubicBezTo>
                    <a:pt x="162" y="181"/>
                    <a:pt x="162" y="181"/>
                    <a:pt x="162" y="181"/>
                  </a:cubicBezTo>
                  <a:cubicBezTo>
                    <a:pt x="162" y="181"/>
                    <a:pt x="162" y="181"/>
                    <a:pt x="162" y="181"/>
                  </a:cubicBezTo>
                  <a:cubicBezTo>
                    <a:pt x="162" y="180"/>
                    <a:pt x="162" y="180"/>
                    <a:pt x="162" y="180"/>
                  </a:cubicBezTo>
                  <a:cubicBezTo>
                    <a:pt x="161" y="180"/>
                    <a:pt x="161" y="180"/>
                    <a:pt x="161" y="180"/>
                  </a:cubicBezTo>
                  <a:close/>
                  <a:moveTo>
                    <a:pt x="155" y="188"/>
                  </a:moveTo>
                  <a:cubicBezTo>
                    <a:pt x="155" y="187"/>
                    <a:pt x="155" y="187"/>
                    <a:pt x="155" y="187"/>
                  </a:cubicBezTo>
                  <a:cubicBezTo>
                    <a:pt x="156" y="187"/>
                    <a:pt x="156" y="187"/>
                    <a:pt x="156" y="187"/>
                  </a:cubicBezTo>
                  <a:cubicBezTo>
                    <a:pt x="157" y="186"/>
                    <a:pt x="157" y="186"/>
                    <a:pt x="157" y="186"/>
                  </a:cubicBezTo>
                  <a:cubicBezTo>
                    <a:pt x="157" y="185"/>
                    <a:pt x="157" y="185"/>
                    <a:pt x="157" y="185"/>
                  </a:cubicBezTo>
                  <a:cubicBezTo>
                    <a:pt x="158" y="185"/>
                    <a:pt x="158" y="185"/>
                    <a:pt x="158" y="185"/>
                  </a:cubicBezTo>
                  <a:cubicBezTo>
                    <a:pt x="159" y="184"/>
                    <a:pt x="159" y="184"/>
                    <a:pt x="159" y="184"/>
                  </a:cubicBezTo>
                  <a:cubicBezTo>
                    <a:pt x="160" y="184"/>
                    <a:pt x="160" y="184"/>
                    <a:pt x="160" y="184"/>
                  </a:cubicBezTo>
                  <a:cubicBezTo>
                    <a:pt x="159" y="185"/>
                    <a:pt x="159" y="185"/>
                    <a:pt x="159" y="185"/>
                  </a:cubicBezTo>
                  <a:cubicBezTo>
                    <a:pt x="159" y="185"/>
                    <a:pt x="159" y="185"/>
                    <a:pt x="159" y="185"/>
                  </a:cubicBezTo>
                  <a:cubicBezTo>
                    <a:pt x="158" y="186"/>
                    <a:pt x="158" y="186"/>
                    <a:pt x="158" y="186"/>
                  </a:cubicBezTo>
                  <a:cubicBezTo>
                    <a:pt x="158" y="188"/>
                    <a:pt x="158" y="188"/>
                    <a:pt x="158" y="188"/>
                  </a:cubicBezTo>
                  <a:cubicBezTo>
                    <a:pt x="157" y="188"/>
                    <a:pt x="157" y="188"/>
                    <a:pt x="157" y="188"/>
                  </a:cubicBezTo>
                  <a:cubicBezTo>
                    <a:pt x="156" y="188"/>
                    <a:pt x="156" y="188"/>
                    <a:pt x="156" y="188"/>
                  </a:cubicBezTo>
                  <a:cubicBezTo>
                    <a:pt x="156" y="188"/>
                    <a:pt x="156" y="188"/>
                    <a:pt x="156" y="188"/>
                  </a:cubicBezTo>
                  <a:cubicBezTo>
                    <a:pt x="155" y="188"/>
                    <a:pt x="155" y="188"/>
                    <a:pt x="155" y="188"/>
                  </a:cubicBezTo>
                  <a:close/>
                  <a:moveTo>
                    <a:pt x="153" y="190"/>
                  </a:moveTo>
                  <a:cubicBezTo>
                    <a:pt x="153" y="190"/>
                    <a:pt x="153" y="190"/>
                    <a:pt x="153" y="190"/>
                  </a:cubicBezTo>
                  <a:cubicBezTo>
                    <a:pt x="153" y="189"/>
                    <a:pt x="153" y="189"/>
                    <a:pt x="153" y="189"/>
                  </a:cubicBezTo>
                  <a:cubicBezTo>
                    <a:pt x="154" y="187"/>
                    <a:pt x="154" y="187"/>
                    <a:pt x="154" y="187"/>
                  </a:cubicBezTo>
                  <a:cubicBezTo>
                    <a:pt x="154" y="187"/>
                    <a:pt x="154" y="187"/>
                    <a:pt x="154" y="187"/>
                  </a:cubicBezTo>
                  <a:cubicBezTo>
                    <a:pt x="154" y="186"/>
                    <a:pt x="154" y="186"/>
                    <a:pt x="154" y="186"/>
                  </a:cubicBezTo>
                  <a:cubicBezTo>
                    <a:pt x="156" y="185"/>
                    <a:pt x="156" y="185"/>
                    <a:pt x="156" y="185"/>
                  </a:cubicBezTo>
                  <a:cubicBezTo>
                    <a:pt x="156" y="184"/>
                    <a:pt x="156" y="184"/>
                    <a:pt x="156" y="184"/>
                  </a:cubicBezTo>
                  <a:cubicBezTo>
                    <a:pt x="157" y="183"/>
                    <a:pt x="157" y="183"/>
                    <a:pt x="157" y="183"/>
                  </a:cubicBezTo>
                  <a:cubicBezTo>
                    <a:pt x="158" y="181"/>
                    <a:pt x="158" y="181"/>
                    <a:pt x="158" y="181"/>
                  </a:cubicBezTo>
                  <a:cubicBezTo>
                    <a:pt x="159" y="181"/>
                    <a:pt x="159" y="181"/>
                    <a:pt x="159" y="181"/>
                  </a:cubicBezTo>
                  <a:cubicBezTo>
                    <a:pt x="157" y="181"/>
                    <a:pt x="157" y="181"/>
                    <a:pt x="157" y="181"/>
                  </a:cubicBezTo>
                  <a:cubicBezTo>
                    <a:pt x="156" y="184"/>
                    <a:pt x="156" y="184"/>
                    <a:pt x="156" y="184"/>
                  </a:cubicBezTo>
                  <a:cubicBezTo>
                    <a:pt x="153" y="187"/>
                    <a:pt x="153" y="187"/>
                    <a:pt x="153" y="187"/>
                  </a:cubicBezTo>
                  <a:cubicBezTo>
                    <a:pt x="153" y="188"/>
                    <a:pt x="153" y="188"/>
                    <a:pt x="153" y="188"/>
                  </a:cubicBezTo>
                  <a:cubicBezTo>
                    <a:pt x="153" y="189"/>
                    <a:pt x="153" y="189"/>
                    <a:pt x="153" y="189"/>
                  </a:cubicBezTo>
                  <a:cubicBezTo>
                    <a:pt x="153" y="190"/>
                    <a:pt x="153" y="190"/>
                    <a:pt x="153" y="190"/>
                  </a:cubicBezTo>
                  <a:close/>
                  <a:moveTo>
                    <a:pt x="145" y="192"/>
                  </a:moveTo>
                  <a:cubicBezTo>
                    <a:pt x="144" y="190"/>
                    <a:pt x="144" y="190"/>
                    <a:pt x="144" y="190"/>
                  </a:cubicBezTo>
                  <a:cubicBezTo>
                    <a:pt x="145" y="190"/>
                    <a:pt x="145" y="190"/>
                    <a:pt x="145" y="190"/>
                  </a:cubicBezTo>
                  <a:cubicBezTo>
                    <a:pt x="145" y="189"/>
                    <a:pt x="145" y="189"/>
                    <a:pt x="145" y="189"/>
                  </a:cubicBezTo>
                  <a:cubicBezTo>
                    <a:pt x="145" y="188"/>
                    <a:pt x="145" y="188"/>
                    <a:pt x="145" y="188"/>
                  </a:cubicBezTo>
                  <a:cubicBezTo>
                    <a:pt x="146" y="189"/>
                    <a:pt x="146" y="189"/>
                    <a:pt x="146" y="189"/>
                  </a:cubicBezTo>
                  <a:cubicBezTo>
                    <a:pt x="146" y="190"/>
                    <a:pt x="146" y="190"/>
                    <a:pt x="146" y="190"/>
                  </a:cubicBezTo>
                  <a:cubicBezTo>
                    <a:pt x="145" y="191"/>
                    <a:pt x="145" y="191"/>
                    <a:pt x="145" y="191"/>
                  </a:cubicBezTo>
                  <a:cubicBezTo>
                    <a:pt x="145" y="192"/>
                    <a:pt x="145" y="192"/>
                    <a:pt x="145" y="192"/>
                  </a:cubicBezTo>
                  <a:cubicBezTo>
                    <a:pt x="145" y="192"/>
                    <a:pt x="145" y="192"/>
                    <a:pt x="145" y="192"/>
                  </a:cubicBezTo>
                  <a:close/>
                  <a:moveTo>
                    <a:pt x="192" y="152"/>
                  </a:moveTo>
                  <a:cubicBezTo>
                    <a:pt x="191" y="151"/>
                    <a:pt x="191" y="151"/>
                    <a:pt x="191" y="151"/>
                  </a:cubicBezTo>
                  <a:cubicBezTo>
                    <a:pt x="191" y="151"/>
                    <a:pt x="191" y="151"/>
                    <a:pt x="191" y="151"/>
                  </a:cubicBezTo>
                  <a:cubicBezTo>
                    <a:pt x="191" y="150"/>
                    <a:pt x="191" y="150"/>
                    <a:pt x="191" y="150"/>
                  </a:cubicBezTo>
                  <a:cubicBezTo>
                    <a:pt x="192" y="149"/>
                    <a:pt x="192" y="149"/>
                    <a:pt x="192" y="149"/>
                  </a:cubicBezTo>
                  <a:cubicBezTo>
                    <a:pt x="193" y="149"/>
                    <a:pt x="193" y="149"/>
                    <a:pt x="193" y="149"/>
                  </a:cubicBezTo>
                  <a:cubicBezTo>
                    <a:pt x="193" y="150"/>
                    <a:pt x="193" y="150"/>
                    <a:pt x="193" y="150"/>
                  </a:cubicBezTo>
                  <a:cubicBezTo>
                    <a:pt x="192" y="150"/>
                    <a:pt x="192" y="150"/>
                    <a:pt x="192" y="150"/>
                  </a:cubicBezTo>
                  <a:cubicBezTo>
                    <a:pt x="192" y="151"/>
                    <a:pt x="192" y="151"/>
                    <a:pt x="192" y="151"/>
                  </a:cubicBezTo>
                  <a:cubicBezTo>
                    <a:pt x="192" y="151"/>
                    <a:pt x="192" y="151"/>
                    <a:pt x="192" y="151"/>
                  </a:cubicBezTo>
                  <a:cubicBezTo>
                    <a:pt x="192" y="152"/>
                    <a:pt x="192" y="152"/>
                    <a:pt x="192" y="152"/>
                  </a:cubicBezTo>
                  <a:close/>
                  <a:moveTo>
                    <a:pt x="174" y="117"/>
                  </a:moveTo>
                  <a:cubicBezTo>
                    <a:pt x="173" y="116"/>
                    <a:pt x="173" y="116"/>
                    <a:pt x="173" y="116"/>
                  </a:cubicBezTo>
                  <a:cubicBezTo>
                    <a:pt x="173" y="116"/>
                    <a:pt x="173" y="116"/>
                    <a:pt x="173" y="116"/>
                  </a:cubicBezTo>
                  <a:cubicBezTo>
                    <a:pt x="174" y="116"/>
                    <a:pt x="174" y="116"/>
                    <a:pt x="174" y="116"/>
                  </a:cubicBezTo>
                  <a:cubicBezTo>
                    <a:pt x="175" y="115"/>
                    <a:pt x="175" y="115"/>
                    <a:pt x="175" y="115"/>
                  </a:cubicBezTo>
                  <a:cubicBezTo>
                    <a:pt x="176" y="116"/>
                    <a:pt x="176" y="116"/>
                    <a:pt x="176" y="116"/>
                  </a:cubicBezTo>
                  <a:cubicBezTo>
                    <a:pt x="176" y="116"/>
                    <a:pt x="176" y="116"/>
                    <a:pt x="176" y="116"/>
                  </a:cubicBezTo>
                  <a:cubicBezTo>
                    <a:pt x="175" y="117"/>
                    <a:pt x="175" y="117"/>
                    <a:pt x="175" y="117"/>
                  </a:cubicBezTo>
                  <a:cubicBezTo>
                    <a:pt x="174" y="117"/>
                    <a:pt x="174" y="117"/>
                    <a:pt x="174" y="117"/>
                  </a:cubicBezTo>
                  <a:cubicBezTo>
                    <a:pt x="174" y="117"/>
                    <a:pt x="174" y="117"/>
                    <a:pt x="174" y="117"/>
                  </a:cubicBezTo>
                  <a:close/>
                  <a:moveTo>
                    <a:pt x="167" y="123"/>
                  </a:moveTo>
                  <a:cubicBezTo>
                    <a:pt x="168" y="122"/>
                    <a:pt x="168" y="122"/>
                    <a:pt x="168" y="122"/>
                  </a:cubicBezTo>
                  <a:cubicBezTo>
                    <a:pt x="167" y="121"/>
                    <a:pt x="167" y="121"/>
                    <a:pt x="167" y="121"/>
                  </a:cubicBezTo>
                  <a:cubicBezTo>
                    <a:pt x="167" y="121"/>
                    <a:pt x="167" y="121"/>
                    <a:pt x="167" y="121"/>
                  </a:cubicBezTo>
                  <a:cubicBezTo>
                    <a:pt x="166" y="121"/>
                    <a:pt x="166" y="121"/>
                    <a:pt x="166" y="121"/>
                  </a:cubicBezTo>
                  <a:cubicBezTo>
                    <a:pt x="165" y="121"/>
                    <a:pt x="165" y="121"/>
                    <a:pt x="165" y="121"/>
                  </a:cubicBezTo>
                  <a:cubicBezTo>
                    <a:pt x="165" y="120"/>
                    <a:pt x="165" y="120"/>
                    <a:pt x="165" y="120"/>
                  </a:cubicBezTo>
                  <a:cubicBezTo>
                    <a:pt x="165" y="119"/>
                    <a:pt x="165" y="119"/>
                    <a:pt x="165" y="119"/>
                  </a:cubicBezTo>
                  <a:cubicBezTo>
                    <a:pt x="165" y="119"/>
                    <a:pt x="165" y="119"/>
                    <a:pt x="165" y="119"/>
                  </a:cubicBezTo>
                  <a:cubicBezTo>
                    <a:pt x="166" y="119"/>
                    <a:pt x="166" y="119"/>
                    <a:pt x="166" y="119"/>
                  </a:cubicBezTo>
                  <a:cubicBezTo>
                    <a:pt x="167" y="119"/>
                    <a:pt x="167" y="119"/>
                    <a:pt x="167" y="119"/>
                  </a:cubicBezTo>
                  <a:cubicBezTo>
                    <a:pt x="167" y="119"/>
                    <a:pt x="167" y="119"/>
                    <a:pt x="167" y="119"/>
                  </a:cubicBezTo>
                  <a:cubicBezTo>
                    <a:pt x="168" y="119"/>
                    <a:pt x="168" y="119"/>
                    <a:pt x="168" y="119"/>
                  </a:cubicBezTo>
                  <a:cubicBezTo>
                    <a:pt x="169" y="119"/>
                    <a:pt x="169" y="119"/>
                    <a:pt x="169" y="119"/>
                  </a:cubicBezTo>
                  <a:cubicBezTo>
                    <a:pt x="169" y="121"/>
                    <a:pt x="169" y="121"/>
                    <a:pt x="169" y="121"/>
                  </a:cubicBezTo>
                  <a:cubicBezTo>
                    <a:pt x="170" y="121"/>
                    <a:pt x="170" y="121"/>
                    <a:pt x="170" y="121"/>
                  </a:cubicBezTo>
                  <a:cubicBezTo>
                    <a:pt x="170" y="120"/>
                    <a:pt x="170" y="120"/>
                    <a:pt x="170" y="120"/>
                  </a:cubicBezTo>
                  <a:cubicBezTo>
                    <a:pt x="170" y="119"/>
                    <a:pt x="170" y="119"/>
                    <a:pt x="170" y="119"/>
                  </a:cubicBezTo>
                  <a:cubicBezTo>
                    <a:pt x="169" y="117"/>
                    <a:pt x="169" y="117"/>
                    <a:pt x="169" y="117"/>
                  </a:cubicBezTo>
                  <a:cubicBezTo>
                    <a:pt x="169" y="117"/>
                    <a:pt x="169" y="117"/>
                    <a:pt x="169" y="117"/>
                  </a:cubicBezTo>
                  <a:cubicBezTo>
                    <a:pt x="170" y="117"/>
                    <a:pt x="170" y="117"/>
                    <a:pt x="170" y="117"/>
                  </a:cubicBezTo>
                  <a:cubicBezTo>
                    <a:pt x="170" y="117"/>
                    <a:pt x="170" y="117"/>
                    <a:pt x="170" y="117"/>
                  </a:cubicBezTo>
                  <a:cubicBezTo>
                    <a:pt x="171" y="117"/>
                    <a:pt x="171" y="117"/>
                    <a:pt x="171" y="117"/>
                  </a:cubicBezTo>
                  <a:cubicBezTo>
                    <a:pt x="171" y="118"/>
                    <a:pt x="171" y="118"/>
                    <a:pt x="171" y="118"/>
                  </a:cubicBezTo>
                  <a:cubicBezTo>
                    <a:pt x="171" y="118"/>
                    <a:pt x="171" y="118"/>
                    <a:pt x="171" y="118"/>
                  </a:cubicBezTo>
                  <a:cubicBezTo>
                    <a:pt x="171" y="119"/>
                    <a:pt x="171" y="119"/>
                    <a:pt x="171" y="119"/>
                  </a:cubicBezTo>
                  <a:cubicBezTo>
                    <a:pt x="171" y="121"/>
                    <a:pt x="171" y="121"/>
                    <a:pt x="171" y="121"/>
                  </a:cubicBezTo>
                  <a:cubicBezTo>
                    <a:pt x="171" y="121"/>
                    <a:pt x="171" y="121"/>
                    <a:pt x="171" y="121"/>
                  </a:cubicBezTo>
                  <a:cubicBezTo>
                    <a:pt x="170" y="122"/>
                    <a:pt x="170" y="122"/>
                    <a:pt x="170" y="122"/>
                  </a:cubicBezTo>
                  <a:cubicBezTo>
                    <a:pt x="169" y="123"/>
                    <a:pt x="169" y="123"/>
                    <a:pt x="169" y="123"/>
                  </a:cubicBezTo>
                  <a:cubicBezTo>
                    <a:pt x="169" y="123"/>
                    <a:pt x="169" y="123"/>
                    <a:pt x="169" y="123"/>
                  </a:cubicBezTo>
                  <a:cubicBezTo>
                    <a:pt x="168" y="123"/>
                    <a:pt x="168" y="123"/>
                    <a:pt x="168" y="123"/>
                  </a:cubicBezTo>
                  <a:cubicBezTo>
                    <a:pt x="168" y="123"/>
                    <a:pt x="168" y="123"/>
                    <a:pt x="168" y="123"/>
                  </a:cubicBezTo>
                  <a:cubicBezTo>
                    <a:pt x="167" y="123"/>
                    <a:pt x="167" y="123"/>
                    <a:pt x="167" y="123"/>
                  </a:cubicBezTo>
                  <a:close/>
                  <a:moveTo>
                    <a:pt x="170" y="128"/>
                  </a:moveTo>
                  <a:cubicBezTo>
                    <a:pt x="170" y="127"/>
                    <a:pt x="170" y="127"/>
                    <a:pt x="170" y="127"/>
                  </a:cubicBezTo>
                  <a:cubicBezTo>
                    <a:pt x="170" y="126"/>
                    <a:pt x="170" y="126"/>
                    <a:pt x="170" y="126"/>
                  </a:cubicBezTo>
                  <a:cubicBezTo>
                    <a:pt x="170" y="125"/>
                    <a:pt x="170" y="125"/>
                    <a:pt x="170" y="125"/>
                  </a:cubicBezTo>
                  <a:cubicBezTo>
                    <a:pt x="170" y="125"/>
                    <a:pt x="170" y="125"/>
                    <a:pt x="170" y="125"/>
                  </a:cubicBezTo>
                  <a:cubicBezTo>
                    <a:pt x="171" y="125"/>
                    <a:pt x="171" y="125"/>
                    <a:pt x="171" y="125"/>
                  </a:cubicBezTo>
                  <a:cubicBezTo>
                    <a:pt x="171" y="125"/>
                    <a:pt x="171" y="125"/>
                    <a:pt x="171" y="125"/>
                  </a:cubicBezTo>
                  <a:cubicBezTo>
                    <a:pt x="172" y="125"/>
                    <a:pt x="172" y="125"/>
                    <a:pt x="172" y="125"/>
                  </a:cubicBezTo>
                  <a:cubicBezTo>
                    <a:pt x="171" y="125"/>
                    <a:pt x="171" y="125"/>
                    <a:pt x="171" y="125"/>
                  </a:cubicBezTo>
                  <a:cubicBezTo>
                    <a:pt x="171" y="126"/>
                    <a:pt x="171" y="126"/>
                    <a:pt x="171" y="126"/>
                  </a:cubicBezTo>
                  <a:cubicBezTo>
                    <a:pt x="172" y="126"/>
                    <a:pt x="172" y="126"/>
                    <a:pt x="172" y="126"/>
                  </a:cubicBezTo>
                  <a:cubicBezTo>
                    <a:pt x="172" y="127"/>
                    <a:pt x="172" y="127"/>
                    <a:pt x="172" y="127"/>
                  </a:cubicBezTo>
                  <a:cubicBezTo>
                    <a:pt x="171" y="127"/>
                    <a:pt x="171" y="127"/>
                    <a:pt x="171" y="127"/>
                  </a:cubicBezTo>
                  <a:cubicBezTo>
                    <a:pt x="172" y="127"/>
                    <a:pt x="172" y="127"/>
                    <a:pt x="172" y="127"/>
                  </a:cubicBezTo>
                  <a:cubicBezTo>
                    <a:pt x="171" y="128"/>
                    <a:pt x="171" y="128"/>
                    <a:pt x="171" y="128"/>
                  </a:cubicBezTo>
                  <a:cubicBezTo>
                    <a:pt x="171" y="128"/>
                    <a:pt x="171" y="128"/>
                    <a:pt x="171" y="128"/>
                  </a:cubicBezTo>
                  <a:cubicBezTo>
                    <a:pt x="171" y="128"/>
                    <a:pt x="171" y="128"/>
                    <a:pt x="171" y="128"/>
                  </a:cubicBezTo>
                  <a:cubicBezTo>
                    <a:pt x="170" y="128"/>
                    <a:pt x="170" y="128"/>
                    <a:pt x="170" y="128"/>
                  </a:cubicBezTo>
                  <a:close/>
                  <a:moveTo>
                    <a:pt x="167" y="142"/>
                  </a:moveTo>
                  <a:cubicBezTo>
                    <a:pt x="166" y="142"/>
                    <a:pt x="166" y="142"/>
                    <a:pt x="166" y="142"/>
                  </a:cubicBezTo>
                  <a:cubicBezTo>
                    <a:pt x="166" y="141"/>
                    <a:pt x="166" y="141"/>
                    <a:pt x="166" y="141"/>
                  </a:cubicBezTo>
                  <a:cubicBezTo>
                    <a:pt x="165" y="140"/>
                    <a:pt x="165" y="140"/>
                    <a:pt x="165" y="140"/>
                  </a:cubicBezTo>
                  <a:cubicBezTo>
                    <a:pt x="165" y="139"/>
                    <a:pt x="165" y="139"/>
                    <a:pt x="165" y="139"/>
                  </a:cubicBezTo>
                  <a:cubicBezTo>
                    <a:pt x="165" y="138"/>
                    <a:pt x="165" y="138"/>
                    <a:pt x="165" y="138"/>
                  </a:cubicBezTo>
                  <a:cubicBezTo>
                    <a:pt x="165" y="137"/>
                    <a:pt x="165" y="137"/>
                    <a:pt x="165" y="137"/>
                  </a:cubicBezTo>
                  <a:cubicBezTo>
                    <a:pt x="165" y="136"/>
                    <a:pt x="165" y="136"/>
                    <a:pt x="165" y="136"/>
                  </a:cubicBezTo>
                  <a:cubicBezTo>
                    <a:pt x="165" y="135"/>
                    <a:pt x="165" y="135"/>
                    <a:pt x="165" y="135"/>
                  </a:cubicBezTo>
                  <a:cubicBezTo>
                    <a:pt x="165" y="135"/>
                    <a:pt x="165" y="135"/>
                    <a:pt x="165" y="135"/>
                  </a:cubicBezTo>
                  <a:cubicBezTo>
                    <a:pt x="163" y="135"/>
                    <a:pt x="163" y="135"/>
                    <a:pt x="163" y="135"/>
                  </a:cubicBezTo>
                  <a:cubicBezTo>
                    <a:pt x="162" y="135"/>
                    <a:pt x="162" y="135"/>
                    <a:pt x="162" y="135"/>
                  </a:cubicBezTo>
                  <a:cubicBezTo>
                    <a:pt x="161" y="134"/>
                    <a:pt x="161" y="134"/>
                    <a:pt x="161" y="134"/>
                  </a:cubicBezTo>
                  <a:cubicBezTo>
                    <a:pt x="160" y="134"/>
                    <a:pt x="160" y="134"/>
                    <a:pt x="160" y="134"/>
                  </a:cubicBezTo>
                  <a:cubicBezTo>
                    <a:pt x="160" y="134"/>
                    <a:pt x="160" y="134"/>
                    <a:pt x="160" y="134"/>
                  </a:cubicBezTo>
                  <a:cubicBezTo>
                    <a:pt x="159" y="133"/>
                    <a:pt x="159" y="133"/>
                    <a:pt x="159" y="133"/>
                  </a:cubicBezTo>
                  <a:cubicBezTo>
                    <a:pt x="158" y="132"/>
                    <a:pt x="158" y="132"/>
                    <a:pt x="158" y="132"/>
                  </a:cubicBezTo>
                  <a:cubicBezTo>
                    <a:pt x="159" y="132"/>
                    <a:pt x="159" y="132"/>
                    <a:pt x="159" y="132"/>
                  </a:cubicBezTo>
                  <a:cubicBezTo>
                    <a:pt x="158" y="131"/>
                    <a:pt x="158" y="131"/>
                    <a:pt x="158" y="131"/>
                  </a:cubicBezTo>
                  <a:cubicBezTo>
                    <a:pt x="158" y="131"/>
                    <a:pt x="158" y="131"/>
                    <a:pt x="158" y="131"/>
                  </a:cubicBezTo>
                  <a:cubicBezTo>
                    <a:pt x="158" y="129"/>
                    <a:pt x="158" y="129"/>
                    <a:pt x="158" y="129"/>
                  </a:cubicBezTo>
                  <a:cubicBezTo>
                    <a:pt x="157" y="129"/>
                    <a:pt x="157" y="129"/>
                    <a:pt x="157" y="129"/>
                  </a:cubicBezTo>
                  <a:cubicBezTo>
                    <a:pt x="156" y="131"/>
                    <a:pt x="156" y="131"/>
                    <a:pt x="156" y="131"/>
                  </a:cubicBezTo>
                  <a:cubicBezTo>
                    <a:pt x="156" y="132"/>
                    <a:pt x="156" y="132"/>
                    <a:pt x="156" y="132"/>
                  </a:cubicBezTo>
                  <a:cubicBezTo>
                    <a:pt x="156" y="133"/>
                    <a:pt x="156" y="133"/>
                    <a:pt x="156" y="133"/>
                  </a:cubicBezTo>
                  <a:cubicBezTo>
                    <a:pt x="155" y="132"/>
                    <a:pt x="155" y="132"/>
                    <a:pt x="155" y="132"/>
                  </a:cubicBezTo>
                  <a:cubicBezTo>
                    <a:pt x="155" y="131"/>
                    <a:pt x="155" y="131"/>
                    <a:pt x="155" y="131"/>
                  </a:cubicBezTo>
                  <a:cubicBezTo>
                    <a:pt x="155" y="130"/>
                    <a:pt x="155" y="130"/>
                    <a:pt x="155" y="130"/>
                  </a:cubicBezTo>
                  <a:cubicBezTo>
                    <a:pt x="156" y="129"/>
                    <a:pt x="156" y="129"/>
                    <a:pt x="156" y="129"/>
                  </a:cubicBezTo>
                  <a:cubicBezTo>
                    <a:pt x="157" y="129"/>
                    <a:pt x="157" y="129"/>
                    <a:pt x="157" y="129"/>
                  </a:cubicBezTo>
                  <a:cubicBezTo>
                    <a:pt x="157" y="128"/>
                    <a:pt x="157" y="128"/>
                    <a:pt x="157" y="128"/>
                  </a:cubicBezTo>
                  <a:cubicBezTo>
                    <a:pt x="158" y="128"/>
                    <a:pt x="158" y="128"/>
                    <a:pt x="158" y="128"/>
                  </a:cubicBezTo>
                  <a:cubicBezTo>
                    <a:pt x="158" y="127"/>
                    <a:pt x="158" y="127"/>
                    <a:pt x="158" y="127"/>
                  </a:cubicBezTo>
                  <a:cubicBezTo>
                    <a:pt x="158" y="126"/>
                    <a:pt x="158" y="126"/>
                    <a:pt x="158" y="126"/>
                  </a:cubicBezTo>
                  <a:cubicBezTo>
                    <a:pt x="158" y="126"/>
                    <a:pt x="158" y="126"/>
                    <a:pt x="158" y="126"/>
                  </a:cubicBezTo>
                  <a:cubicBezTo>
                    <a:pt x="159" y="125"/>
                    <a:pt x="159" y="125"/>
                    <a:pt x="159" y="125"/>
                  </a:cubicBezTo>
                  <a:cubicBezTo>
                    <a:pt x="159" y="126"/>
                    <a:pt x="159" y="126"/>
                    <a:pt x="159" y="126"/>
                  </a:cubicBezTo>
                  <a:cubicBezTo>
                    <a:pt x="160" y="127"/>
                    <a:pt x="160" y="127"/>
                    <a:pt x="160" y="127"/>
                  </a:cubicBezTo>
                  <a:cubicBezTo>
                    <a:pt x="159" y="128"/>
                    <a:pt x="159" y="128"/>
                    <a:pt x="159" y="128"/>
                  </a:cubicBezTo>
                  <a:cubicBezTo>
                    <a:pt x="158" y="128"/>
                    <a:pt x="158" y="128"/>
                    <a:pt x="158" y="128"/>
                  </a:cubicBezTo>
                  <a:cubicBezTo>
                    <a:pt x="159" y="129"/>
                    <a:pt x="159" y="129"/>
                    <a:pt x="159" y="129"/>
                  </a:cubicBezTo>
                  <a:cubicBezTo>
                    <a:pt x="160" y="129"/>
                    <a:pt x="160" y="129"/>
                    <a:pt x="160" y="129"/>
                  </a:cubicBezTo>
                  <a:cubicBezTo>
                    <a:pt x="160" y="130"/>
                    <a:pt x="160" y="130"/>
                    <a:pt x="160" y="130"/>
                  </a:cubicBezTo>
                  <a:cubicBezTo>
                    <a:pt x="160" y="130"/>
                    <a:pt x="160" y="130"/>
                    <a:pt x="160" y="130"/>
                  </a:cubicBezTo>
                  <a:cubicBezTo>
                    <a:pt x="159" y="131"/>
                    <a:pt x="159" y="131"/>
                    <a:pt x="159" y="131"/>
                  </a:cubicBezTo>
                  <a:cubicBezTo>
                    <a:pt x="159" y="131"/>
                    <a:pt x="159" y="131"/>
                    <a:pt x="159" y="131"/>
                  </a:cubicBezTo>
                  <a:cubicBezTo>
                    <a:pt x="160" y="131"/>
                    <a:pt x="160" y="131"/>
                    <a:pt x="160" y="131"/>
                  </a:cubicBezTo>
                  <a:cubicBezTo>
                    <a:pt x="161" y="131"/>
                    <a:pt x="161" y="131"/>
                    <a:pt x="161" y="131"/>
                  </a:cubicBezTo>
                  <a:cubicBezTo>
                    <a:pt x="161" y="132"/>
                    <a:pt x="161" y="132"/>
                    <a:pt x="161" y="132"/>
                  </a:cubicBezTo>
                  <a:cubicBezTo>
                    <a:pt x="162" y="133"/>
                    <a:pt x="162" y="133"/>
                    <a:pt x="162" y="133"/>
                  </a:cubicBezTo>
                  <a:cubicBezTo>
                    <a:pt x="162" y="133"/>
                    <a:pt x="162" y="133"/>
                    <a:pt x="162" y="133"/>
                  </a:cubicBezTo>
                  <a:cubicBezTo>
                    <a:pt x="163" y="133"/>
                    <a:pt x="163" y="133"/>
                    <a:pt x="163" y="133"/>
                  </a:cubicBezTo>
                  <a:cubicBezTo>
                    <a:pt x="164" y="131"/>
                    <a:pt x="164" y="131"/>
                    <a:pt x="164" y="131"/>
                  </a:cubicBezTo>
                  <a:cubicBezTo>
                    <a:pt x="164" y="130"/>
                    <a:pt x="164" y="130"/>
                    <a:pt x="164" y="130"/>
                  </a:cubicBezTo>
                  <a:cubicBezTo>
                    <a:pt x="164" y="129"/>
                    <a:pt x="164" y="129"/>
                    <a:pt x="164" y="129"/>
                  </a:cubicBezTo>
                  <a:cubicBezTo>
                    <a:pt x="164" y="130"/>
                    <a:pt x="164" y="130"/>
                    <a:pt x="164" y="130"/>
                  </a:cubicBezTo>
                  <a:cubicBezTo>
                    <a:pt x="164" y="130"/>
                    <a:pt x="164" y="130"/>
                    <a:pt x="164" y="130"/>
                  </a:cubicBezTo>
                  <a:cubicBezTo>
                    <a:pt x="165" y="131"/>
                    <a:pt x="165" y="131"/>
                    <a:pt x="165" y="131"/>
                  </a:cubicBezTo>
                  <a:cubicBezTo>
                    <a:pt x="165" y="130"/>
                    <a:pt x="165" y="130"/>
                    <a:pt x="165" y="130"/>
                  </a:cubicBezTo>
                  <a:cubicBezTo>
                    <a:pt x="166" y="129"/>
                    <a:pt x="166" y="129"/>
                    <a:pt x="166" y="129"/>
                  </a:cubicBezTo>
                  <a:cubicBezTo>
                    <a:pt x="166" y="129"/>
                    <a:pt x="166" y="129"/>
                    <a:pt x="166" y="129"/>
                  </a:cubicBezTo>
                  <a:cubicBezTo>
                    <a:pt x="166" y="130"/>
                    <a:pt x="166" y="130"/>
                    <a:pt x="166" y="130"/>
                  </a:cubicBezTo>
                  <a:cubicBezTo>
                    <a:pt x="166" y="130"/>
                    <a:pt x="166" y="130"/>
                    <a:pt x="166" y="130"/>
                  </a:cubicBezTo>
                  <a:cubicBezTo>
                    <a:pt x="166" y="131"/>
                    <a:pt x="166" y="131"/>
                    <a:pt x="166" y="131"/>
                  </a:cubicBezTo>
                  <a:cubicBezTo>
                    <a:pt x="166" y="131"/>
                    <a:pt x="166" y="131"/>
                    <a:pt x="166" y="131"/>
                  </a:cubicBezTo>
                  <a:cubicBezTo>
                    <a:pt x="166" y="131"/>
                    <a:pt x="166" y="131"/>
                    <a:pt x="166" y="131"/>
                  </a:cubicBezTo>
                  <a:cubicBezTo>
                    <a:pt x="166" y="132"/>
                    <a:pt x="166" y="132"/>
                    <a:pt x="166" y="132"/>
                  </a:cubicBezTo>
                  <a:cubicBezTo>
                    <a:pt x="166" y="132"/>
                    <a:pt x="166" y="132"/>
                    <a:pt x="166" y="132"/>
                  </a:cubicBezTo>
                  <a:cubicBezTo>
                    <a:pt x="165" y="132"/>
                    <a:pt x="165" y="132"/>
                    <a:pt x="165" y="132"/>
                  </a:cubicBezTo>
                  <a:cubicBezTo>
                    <a:pt x="164" y="132"/>
                    <a:pt x="164" y="132"/>
                    <a:pt x="164" y="132"/>
                  </a:cubicBezTo>
                  <a:cubicBezTo>
                    <a:pt x="164" y="133"/>
                    <a:pt x="164" y="133"/>
                    <a:pt x="164" y="133"/>
                  </a:cubicBezTo>
                  <a:cubicBezTo>
                    <a:pt x="163" y="133"/>
                    <a:pt x="163" y="133"/>
                    <a:pt x="163" y="133"/>
                  </a:cubicBezTo>
                  <a:cubicBezTo>
                    <a:pt x="163" y="133"/>
                    <a:pt x="163" y="133"/>
                    <a:pt x="163" y="133"/>
                  </a:cubicBezTo>
                  <a:cubicBezTo>
                    <a:pt x="162" y="133"/>
                    <a:pt x="162" y="133"/>
                    <a:pt x="162" y="133"/>
                  </a:cubicBezTo>
                  <a:cubicBezTo>
                    <a:pt x="161" y="133"/>
                    <a:pt x="161" y="133"/>
                    <a:pt x="161" y="133"/>
                  </a:cubicBezTo>
                  <a:cubicBezTo>
                    <a:pt x="162" y="134"/>
                    <a:pt x="162" y="134"/>
                    <a:pt x="162" y="134"/>
                  </a:cubicBezTo>
                  <a:cubicBezTo>
                    <a:pt x="162" y="134"/>
                    <a:pt x="162" y="134"/>
                    <a:pt x="162" y="134"/>
                  </a:cubicBezTo>
                  <a:cubicBezTo>
                    <a:pt x="163" y="134"/>
                    <a:pt x="163" y="134"/>
                    <a:pt x="163" y="134"/>
                  </a:cubicBezTo>
                  <a:cubicBezTo>
                    <a:pt x="164" y="135"/>
                    <a:pt x="164" y="135"/>
                    <a:pt x="164" y="135"/>
                  </a:cubicBezTo>
                  <a:cubicBezTo>
                    <a:pt x="165" y="135"/>
                    <a:pt x="165" y="135"/>
                    <a:pt x="165" y="135"/>
                  </a:cubicBezTo>
                  <a:cubicBezTo>
                    <a:pt x="166" y="134"/>
                    <a:pt x="166" y="134"/>
                    <a:pt x="166" y="134"/>
                  </a:cubicBezTo>
                  <a:cubicBezTo>
                    <a:pt x="166" y="135"/>
                    <a:pt x="166" y="135"/>
                    <a:pt x="166" y="135"/>
                  </a:cubicBezTo>
                  <a:cubicBezTo>
                    <a:pt x="167" y="135"/>
                    <a:pt x="167" y="135"/>
                    <a:pt x="167" y="135"/>
                  </a:cubicBezTo>
                  <a:cubicBezTo>
                    <a:pt x="167" y="136"/>
                    <a:pt x="167" y="136"/>
                    <a:pt x="167" y="136"/>
                  </a:cubicBezTo>
                  <a:cubicBezTo>
                    <a:pt x="166" y="136"/>
                    <a:pt x="166" y="136"/>
                    <a:pt x="166" y="136"/>
                  </a:cubicBezTo>
                  <a:cubicBezTo>
                    <a:pt x="166" y="136"/>
                    <a:pt x="166" y="136"/>
                    <a:pt x="166" y="136"/>
                  </a:cubicBezTo>
                  <a:cubicBezTo>
                    <a:pt x="166" y="136"/>
                    <a:pt x="166" y="136"/>
                    <a:pt x="166" y="136"/>
                  </a:cubicBezTo>
                  <a:cubicBezTo>
                    <a:pt x="166" y="137"/>
                    <a:pt x="166" y="137"/>
                    <a:pt x="166" y="137"/>
                  </a:cubicBezTo>
                  <a:cubicBezTo>
                    <a:pt x="165" y="138"/>
                    <a:pt x="165" y="138"/>
                    <a:pt x="165" y="138"/>
                  </a:cubicBezTo>
                  <a:cubicBezTo>
                    <a:pt x="165" y="138"/>
                    <a:pt x="165" y="138"/>
                    <a:pt x="165" y="138"/>
                  </a:cubicBezTo>
                  <a:cubicBezTo>
                    <a:pt x="166" y="140"/>
                    <a:pt x="166" y="140"/>
                    <a:pt x="166" y="140"/>
                  </a:cubicBezTo>
                  <a:cubicBezTo>
                    <a:pt x="166" y="140"/>
                    <a:pt x="166" y="140"/>
                    <a:pt x="166" y="140"/>
                  </a:cubicBezTo>
                  <a:cubicBezTo>
                    <a:pt x="166" y="140"/>
                    <a:pt x="166" y="140"/>
                    <a:pt x="166" y="140"/>
                  </a:cubicBezTo>
                  <a:cubicBezTo>
                    <a:pt x="167" y="142"/>
                    <a:pt x="167" y="142"/>
                    <a:pt x="167" y="142"/>
                  </a:cubicBezTo>
                  <a:cubicBezTo>
                    <a:pt x="167" y="142"/>
                    <a:pt x="167" y="142"/>
                    <a:pt x="167" y="142"/>
                  </a:cubicBezTo>
                  <a:cubicBezTo>
                    <a:pt x="168" y="142"/>
                    <a:pt x="168" y="142"/>
                    <a:pt x="168" y="142"/>
                  </a:cubicBezTo>
                  <a:cubicBezTo>
                    <a:pt x="167" y="142"/>
                    <a:pt x="167" y="142"/>
                    <a:pt x="167" y="142"/>
                  </a:cubicBezTo>
                  <a:close/>
                  <a:moveTo>
                    <a:pt x="169" y="142"/>
                  </a:moveTo>
                  <a:cubicBezTo>
                    <a:pt x="170" y="143"/>
                    <a:pt x="170" y="143"/>
                    <a:pt x="170" y="143"/>
                  </a:cubicBezTo>
                  <a:cubicBezTo>
                    <a:pt x="171" y="142"/>
                    <a:pt x="171" y="142"/>
                    <a:pt x="171" y="142"/>
                  </a:cubicBezTo>
                  <a:cubicBezTo>
                    <a:pt x="172" y="143"/>
                    <a:pt x="172" y="143"/>
                    <a:pt x="172" y="143"/>
                  </a:cubicBezTo>
                  <a:cubicBezTo>
                    <a:pt x="172" y="143"/>
                    <a:pt x="172" y="143"/>
                    <a:pt x="172" y="143"/>
                  </a:cubicBezTo>
                  <a:cubicBezTo>
                    <a:pt x="172" y="142"/>
                    <a:pt x="172" y="142"/>
                    <a:pt x="172" y="142"/>
                  </a:cubicBezTo>
                  <a:cubicBezTo>
                    <a:pt x="172" y="141"/>
                    <a:pt x="172" y="141"/>
                    <a:pt x="172" y="141"/>
                  </a:cubicBezTo>
                  <a:cubicBezTo>
                    <a:pt x="174" y="141"/>
                    <a:pt x="174" y="141"/>
                    <a:pt x="174" y="141"/>
                  </a:cubicBezTo>
                  <a:cubicBezTo>
                    <a:pt x="174" y="142"/>
                    <a:pt x="174" y="142"/>
                    <a:pt x="174" y="142"/>
                  </a:cubicBezTo>
                  <a:cubicBezTo>
                    <a:pt x="174" y="143"/>
                    <a:pt x="174" y="143"/>
                    <a:pt x="174" y="143"/>
                  </a:cubicBezTo>
                  <a:cubicBezTo>
                    <a:pt x="175" y="143"/>
                    <a:pt x="175" y="143"/>
                    <a:pt x="175" y="143"/>
                  </a:cubicBezTo>
                  <a:cubicBezTo>
                    <a:pt x="175" y="142"/>
                    <a:pt x="175" y="142"/>
                    <a:pt x="175" y="142"/>
                  </a:cubicBezTo>
                  <a:cubicBezTo>
                    <a:pt x="176" y="142"/>
                    <a:pt x="176" y="142"/>
                    <a:pt x="176" y="142"/>
                  </a:cubicBezTo>
                  <a:cubicBezTo>
                    <a:pt x="176" y="142"/>
                    <a:pt x="176" y="142"/>
                    <a:pt x="176" y="142"/>
                  </a:cubicBezTo>
                  <a:cubicBezTo>
                    <a:pt x="177" y="142"/>
                    <a:pt x="177" y="142"/>
                    <a:pt x="177" y="142"/>
                  </a:cubicBezTo>
                  <a:cubicBezTo>
                    <a:pt x="176" y="143"/>
                    <a:pt x="176" y="143"/>
                    <a:pt x="176" y="143"/>
                  </a:cubicBezTo>
                  <a:cubicBezTo>
                    <a:pt x="175" y="144"/>
                    <a:pt x="175" y="144"/>
                    <a:pt x="175" y="144"/>
                  </a:cubicBezTo>
                  <a:cubicBezTo>
                    <a:pt x="175" y="144"/>
                    <a:pt x="175" y="144"/>
                    <a:pt x="175" y="144"/>
                  </a:cubicBezTo>
                  <a:cubicBezTo>
                    <a:pt x="175" y="144"/>
                    <a:pt x="175" y="144"/>
                    <a:pt x="175" y="144"/>
                  </a:cubicBezTo>
                  <a:cubicBezTo>
                    <a:pt x="174" y="145"/>
                    <a:pt x="174" y="145"/>
                    <a:pt x="174" y="145"/>
                  </a:cubicBezTo>
                  <a:cubicBezTo>
                    <a:pt x="174" y="145"/>
                    <a:pt x="174" y="145"/>
                    <a:pt x="174" y="145"/>
                  </a:cubicBezTo>
                  <a:cubicBezTo>
                    <a:pt x="173" y="145"/>
                    <a:pt x="173" y="145"/>
                    <a:pt x="173" y="145"/>
                  </a:cubicBezTo>
                  <a:cubicBezTo>
                    <a:pt x="172" y="145"/>
                    <a:pt x="172" y="145"/>
                    <a:pt x="172" y="145"/>
                  </a:cubicBezTo>
                  <a:cubicBezTo>
                    <a:pt x="171" y="145"/>
                    <a:pt x="171" y="145"/>
                    <a:pt x="171" y="145"/>
                  </a:cubicBezTo>
                  <a:cubicBezTo>
                    <a:pt x="169" y="145"/>
                    <a:pt x="169" y="145"/>
                    <a:pt x="169" y="145"/>
                  </a:cubicBezTo>
                  <a:cubicBezTo>
                    <a:pt x="169" y="145"/>
                    <a:pt x="169" y="145"/>
                    <a:pt x="169" y="145"/>
                  </a:cubicBezTo>
                  <a:cubicBezTo>
                    <a:pt x="169" y="144"/>
                    <a:pt x="169" y="144"/>
                    <a:pt x="169" y="144"/>
                  </a:cubicBezTo>
                  <a:cubicBezTo>
                    <a:pt x="170" y="144"/>
                    <a:pt x="170" y="144"/>
                    <a:pt x="170" y="144"/>
                  </a:cubicBezTo>
                  <a:cubicBezTo>
                    <a:pt x="171" y="144"/>
                    <a:pt x="171" y="144"/>
                    <a:pt x="171" y="144"/>
                  </a:cubicBezTo>
                  <a:cubicBezTo>
                    <a:pt x="171" y="144"/>
                    <a:pt x="171" y="144"/>
                    <a:pt x="171" y="144"/>
                  </a:cubicBezTo>
                  <a:cubicBezTo>
                    <a:pt x="170" y="143"/>
                    <a:pt x="170" y="143"/>
                    <a:pt x="170" y="143"/>
                  </a:cubicBezTo>
                  <a:cubicBezTo>
                    <a:pt x="170" y="143"/>
                    <a:pt x="170" y="143"/>
                    <a:pt x="170" y="143"/>
                  </a:cubicBezTo>
                  <a:cubicBezTo>
                    <a:pt x="169" y="143"/>
                    <a:pt x="169" y="143"/>
                    <a:pt x="169" y="143"/>
                  </a:cubicBezTo>
                  <a:cubicBezTo>
                    <a:pt x="169" y="142"/>
                    <a:pt x="169" y="142"/>
                    <a:pt x="169" y="142"/>
                  </a:cubicBezTo>
                  <a:close/>
                  <a:moveTo>
                    <a:pt x="179" y="141"/>
                  </a:moveTo>
                  <a:cubicBezTo>
                    <a:pt x="179" y="140"/>
                    <a:pt x="179" y="140"/>
                    <a:pt x="179" y="140"/>
                  </a:cubicBezTo>
                  <a:cubicBezTo>
                    <a:pt x="180" y="140"/>
                    <a:pt x="180" y="140"/>
                    <a:pt x="180" y="140"/>
                  </a:cubicBezTo>
                  <a:cubicBezTo>
                    <a:pt x="180" y="138"/>
                    <a:pt x="180" y="138"/>
                    <a:pt x="180" y="138"/>
                  </a:cubicBezTo>
                  <a:cubicBezTo>
                    <a:pt x="179" y="138"/>
                    <a:pt x="179" y="138"/>
                    <a:pt x="179" y="138"/>
                  </a:cubicBezTo>
                  <a:cubicBezTo>
                    <a:pt x="179" y="137"/>
                    <a:pt x="179" y="137"/>
                    <a:pt x="179" y="137"/>
                  </a:cubicBezTo>
                  <a:cubicBezTo>
                    <a:pt x="178" y="136"/>
                    <a:pt x="178" y="136"/>
                    <a:pt x="178" y="136"/>
                  </a:cubicBezTo>
                  <a:cubicBezTo>
                    <a:pt x="178" y="135"/>
                    <a:pt x="178" y="135"/>
                    <a:pt x="178" y="135"/>
                  </a:cubicBezTo>
                  <a:cubicBezTo>
                    <a:pt x="178" y="135"/>
                    <a:pt x="178" y="135"/>
                    <a:pt x="178" y="135"/>
                  </a:cubicBezTo>
                  <a:cubicBezTo>
                    <a:pt x="178" y="136"/>
                    <a:pt x="178" y="136"/>
                    <a:pt x="178" y="136"/>
                  </a:cubicBezTo>
                  <a:cubicBezTo>
                    <a:pt x="178" y="137"/>
                    <a:pt x="178" y="137"/>
                    <a:pt x="178" y="137"/>
                  </a:cubicBezTo>
                  <a:cubicBezTo>
                    <a:pt x="178" y="138"/>
                    <a:pt x="178" y="138"/>
                    <a:pt x="178" y="138"/>
                  </a:cubicBezTo>
                  <a:cubicBezTo>
                    <a:pt x="177" y="139"/>
                    <a:pt x="177" y="139"/>
                    <a:pt x="177" y="139"/>
                  </a:cubicBezTo>
                  <a:cubicBezTo>
                    <a:pt x="177" y="137"/>
                    <a:pt x="177" y="137"/>
                    <a:pt x="177" y="137"/>
                  </a:cubicBezTo>
                  <a:cubicBezTo>
                    <a:pt x="177" y="137"/>
                    <a:pt x="177" y="137"/>
                    <a:pt x="177" y="137"/>
                  </a:cubicBezTo>
                  <a:cubicBezTo>
                    <a:pt x="177" y="135"/>
                    <a:pt x="177" y="135"/>
                    <a:pt x="177" y="135"/>
                  </a:cubicBezTo>
                  <a:cubicBezTo>
                    <a:pt x="177" y="135"/>
                    <a:pt x="177" y="135"/>
                    <a:pt x="177" y="135"/>
                  </a:cubicBezTo>
                  <a:cubicBezTo>
                    <a:pt x="177" y="134"/>
                    <a:pt x="177" y="134"/>
                    <a:pt x="177" y="134"/>
                  </a:cubicBezTo>
                  <a:cubicBezTo>
                    <a:pt x="177" y="134"/>
                    <a:pt x="177" y="134"/>
                    <a:pt x="177" y="134"/>
                  </a:cubicBezTo>
                  <a:cubicBezTo>
                    <a:pt x="177" y="134"/>
                    <a:pt x="177" y="134"/>
                    <a:pt x="177" y="134"/>
                  </a:cubicBezTo>
                  <a:cubicBezTo>
                    <a:pt x="178" y="133"/>
                    <a:pt x="178" y="133"/>
                    <a:pt x="178" y="133"/>
                  </a:cubicBezTo>
                  <a:cubicBezTo>
                    <a:pt x="178" y="133"/>
                    <a:pt x="178" y="133"/>
                    <a:pt x="178" y="133"/>
                  </a:cubicBezTo>
                  <a:cubicBezTo>
                    <a:pt x="178" y="131"/>
                    <a:pt x="178" y="131"/>
                    <a:pt x="178" y="131"/>
                  </a:cubicBezTo>
                  <a:cubicBezTo>
                    <a:pt x="177" y="131"/>
                    <a:pt x="177" y="131"/>
                    <a:pt x="177" y="131"/>
                  </a:cubicBezTo>
                  <a:cubicBezTo>
                    <a:pt x="177" y="131"/>
                    <a:pt x="177" y="131"/>
                    <a:pt x="177" y="131"/>
                  </a:cubicBezTo>
                  <a:cubicBezTo>
                    <a:pt x="176" y="131"/>
                    <a:pt x="176" y="131"/>
                    <a:pt x="176" y="131"/>
                  </a:cubicBezTo>
                  <a:cubicBezTo>
                    <a:pt x="177" y="130"/>
                    <a:pt x="177" y="130"/>
                    <a:pt x="177" y="130"/>
                  </a:cubicBezTo>
                  <a:cubicBezTo>
                    <a:pt x="177" y="128"/>
                    <a:pt x="177" y="128"/>
                    <a:pt x="177" y="128"/>
                  </a:cubicBezTo>
                  <a:cubicBezTo>
                    <a:pt x="176" y="128"/>
                    <a:pt x="176" y="128"/>
                    <a:pt x="176" y="128"/>
                  </a:cubicBezTo>
                  <a:cubicBezTo>
                    <a:pt x="175" y="128"/>
                    <a:pt x="175" y="128"/>
                    <a:pt x="175" y="128"/>
                  </a:cubicBezTo>
                  <a:cubicBezTo>
                    <a:pt x="174" y="128"/>
                    <a:pt x="174" y="128"/>
                    <a:pt x="174" y="128"/>
                  </a:cubicBezTo>
                  <a:cubicBezTo>
                    <a:pt x="175" y="127"/>
                    <a:pt x="175" y="127"/>
                    <a:pt x="175" y="127"/>
                  </a:cubicBezTo>
                  <a:cubicBezTo>
                    <a:pt x="175" y="127"/>
                    <a:pt x="175" y="127"/>
                    <a:pt x="175" y="127"/>
                  </a:cubicBezTo>
                  <a:cubicBezTo>
                    <a:pt x="175" y="127"/>
                    <a:pt x="175" y="127"/>
                    <a:pt x="175" y="127"/>
                  </a:cubicBezTo>
                  <a:cubicBezTo>
                    <a:pt x="176" y="128"/>
                    <a:pt x="176" y="128"/>
                    <a:pt x="176" y="128"/>
                  </a:cubicBezTo>
                  <a:cubicBezTo>
                    <a:pt x="177" y="128"/>
                    <a:pt x="177" y="128"/>
                    <a:pt x="177" y="128"/>
                  </a:cubicBezTo>
                  <a:cubicBezTo>
                    <a:pt x="177" y="127"/>
                    <a:pt x="177" y="127"/>
                    <a:pt x="177" y="127"/>
                  </a:cubicBezTo>
                  <a:cubicBezTo>
                    <a:pt x="176" y="126"/>
                    <a:pt x="176" y="126"/>
                    <a:pt x="176" y="126"/>
                  </a:cubicBezTo>
                  <a:cubicBezTo>
                    <a:pt x="177" y="125"/>
                    <a:pt x="177" y="125"/>
                    <a:pt x="177" y="125"/>
                  </a:cubicBezTo>
                  <a:cubicBezTo>
                    <a:pt x="177" y="124"/>
                    <a:pt x="177" y="124"/>
                    <a:pt x="177" y="124"/>
                  </a:cubicBezTo>
                  <a:cubicBezTo>
                    <a:pt x="177" y="125"/>
                    <a:pt x="177" y="125"/>
                    <a:pt x="177" y="125"/>
                  </a:cubicBezTo>
                  <a:cubicBezTo>
                    <a:pt x="177" y="126"/>
                    <a:pt x="177" y="126"/>
                    <a:pt x="177" y="126"/>
                  </a:cubicBezTo>
                  <a:cubicBezTo>
                    <a:pt x="177" y="126"/>
                    <a:pt x="177" y="126"/>
                    <a:pt x="177" y="126"/>
                  </a:cubicBezTo>
                  <a:cubicBezTo>
                    <a:pt x="178" y="127"/>
                    <a:pt x="178" y="127"/>
                    <a:pt x="178" y="127"/>
                  </a:cubicBezTo>
                  <a:cubicBezTo>
                    <a:pt x="178" y="128"/>
                    <a:pt x="178" y="128"/>
                    <a:pt x="178" y="128"/>
                  </a:cubicBezTo>
                  <a:cubicBezTo>
                    <a:pt x="178" y="129"/>
                    <a:pt x="178" y="129"/>
                    <a:pt x="178" y="129"/>
                  </a:cubicBezTo>
                  <a:cubicBezTo>
                    <a:pt x="178" y="129"/>
                    <a:pt x="178" y="129"/>
                    <a:pt x="178" y="129"/>
                  </a:cubicBezTo>
                  <a:cubicBezTo>
                    <a:pt x="179" y="129"/>
                    <a:pt x="179" y="129"/>
                    <a:pt x="179" y="129"/>
                  </a:cubicBezTo>
                  <a:cubicBezTo>
                    <a:pt x="179" y="130"/>
                    <a:pt x="179" y="130"/>
                    <a:pt x="179" y="130"/>
                  </a:cubicBezTo>
                  <a:cubicBezTo>
                    <a:pt x="178" y="130"/>
                    <a:pt x="178" y="130"/>
                    <a:pt x="178" y="130"/>
                  </a:cubicBezTo>
                  <a:cubicBezTo>
                    <a:pt x="179" y="131"/>
                    <a:pt x="179" y="131"/>
                    <a:pt x="179" y="131"/>
                  </a:cubicBezTo>
                  <a:cubicBezTo>
                    <a:pt x="179" y="132"/>
                    <a:pt x="179" y="132"/>
                    <a:pt x="179" y="132"/>
                  </a:cubicBezTo>
                  <a:cubicBezTo>
                    <a:pt x="179" y="133"/>
                    <a:pt x="179" y="133"/>
                    <a:pt x="179" y="133"/>
                  </a:cubicBezTo>
                  <a:cubicBezTo>
                    <a:pt x="180" y="133"/>
                    <a:pt x="180" y="133"/>
                    <a:pt x="180" y="133"/>
                  </a:cubicBezTo>
                  <a:cubicBezTo>
                    <a:pt x="179" y="133"/>
                    <a:pt x="179" y="133"/>
                    <a:pt x="179" y="133"/>
                  </a:cubicBezTo>
                  <a:cubicBezTo>
                    <a:pt x="179" y="134"/>
                    <a:pt x="179" y="134"/>
                    <a:pt x="179" y="134"/>
                  </a:cubicBezTo>
                  <a:cubicBezTo>
                    <a:pt x="180" y="134"/>
                    <a:pt x="180" y="134"/>
                    <a:pt x="180" y="134"/>
                  </a:cubicBezTo>
                  <a:cubicBezTo>
                    <a:pt x="180" y="135"/>
                    <a:pt x="180" y="135"/>
                    <a:pt x="180" y="135"/>
                  </a:cubicBezTo>
                  <a:cubicBezTo>
                    <a:pt x="179" y="136"/>
                    <a:pt x="179" y="136"/>
                    <a:pt x="179" y="136"/>
                  </a:cubicBezTo>
                  <a:cubicBezTo>
                    <a:pt x="180" y="136"/>
                    <a:pt x="180" y="136"/>
                    <a:pt x="180" y="136"/>
                  </a:cubicBezTo>
                  <a:cubicBezTo>
                    <a:pt x="180" y="137"/>
                    <a:pt x="180" y="137"/>
                    <a:pt x="180" y="137"/>
                  </a:cubicBezTo>
                  <a:cubicBezTo>
                    <a:pt x="181" y="138"/>
                    <a:pt x="181" y="138"/>
                    <a:pt x="181" y="138"/>
                  </a:cubicBezTo>
                  <a:cubicBezTo>
                    <a:pt x="181" y="139"/>
                    <a:pt x="181" y="139"/>
                    <a:pt x="181" y="139"/>
                  </a:cubicBezTo>
                  <a:cubicBezTo>
                    <a:pt x="182" y="138"/>
                    <a:pt x="182" y="138"/>
                    <a:pt x="182" y="138"/>
                  </a:cubicBezTo>
                  <a:cubicBezTo>
                    <a:pt x="182" y="139"/>
                    <a:pt x="182" y="139"/>
                    <a:pt x="182" y="139"/>
                  </a:cubicBezTo>
                  <a:cubicBezTo>
                    <a:pt x="182" y="139"/>
                    <a:pt x="182" y="139"/>
                    <a:pt x="182" y="139"/>
                  </a:cubicBezTo>
                  <a:cubicBezTo>
                    <a:pt x="181" y="139"/>
                    <a:pt x="181" y="139"/>
                    <a:pt x="181" y="139"/>
                  </a:cubicBezTo>
                  <a:cubicBezTo>
                    <a:pt x="180" y="140"/>
                    <a:pt x="180" y="140"/>
                    <a:pt x="180" y="140"/>
                  </a:cubicBezTo>
                  <a:cubicBezTo>
                    <a:pt x="181" y="140"/>
                    <a:pt x="181" y="140"/>
                    <a:pt x="181" y="140"/>
                  </a:cubicBezTo>
                  <a:cubicBezTo>
                    <a:pt x="180" y="141"/>
                    <a:pt x="180" y="141"/>
                    <a:pt x="180" y="141"/>
                  </a:cubicBezTo>
                  <a:cubicBezTo>
                    <a:pt x="179" y="141"/>
                    <a:pt x="179" y="141"/>
                    <a:pt x="179" y="141"/>
                  </a:cubicBezTo>
                  <a:close/>
                  <a:moveTo>
                    <a:pt x="170" y="149"/>
                  </a:moveTo>
                  <a:cubicBezTo>
                    <a:pt x="169" y="148"/>
                    <a:pt x="169" y="148"/>
                    <a:pt x="169" y="148"/>
                  </a:cubicBezTo>
                  <a:cubicBezTo>
                    <a:pt x="168" y="147"/>
                    <a:pt x="168" y="147"/>
                    <a:pt x="168" y="147"/>
                  </a:cubicBezTo>
                  <a:cubicBezTo>
                    <a:pt x="167" y="147"/>
                    <a:pt x="167" y="147"/>
                    <a:pt x="167" y="147"/>
                  </a:cubicBezTo>
                  <a:cubicBezTo>
                    <a:pt x="167" y="147"/>
                    <a:pt x="167" y="147"/>
                    <a:pt x="167" y="147"/>
                  </a:cubicBezTo>
                  <a:cubicBezTo>
                    <a:pt x="166" y="146"/>
                    <a:pt x="166" y="146"/>
                    <a:pt x="166" y="146"/>
                  </a:cubicBezTo>
                  <a:cubicBezTo>
                    <a:pt x="166" y="146"/>
                    <a:pt x="166" y="146"/>
                    <a:pt x="166" y="146"/>
                  </a:cubicBezTo>
                  <a:cubicBezTo>
                    <a:pt x="166" y="147"/>
                    <a:pt x="166" y="147"/>
                    <a:pt x="166" y="147"/>
                  </a:cubicBezTo>
                  <a:cubicBezTo>
                    <a:pt x="165" y="147"/>
                    <a:pt x="165" y="147"/>
                    <a:pt x="165" y="147"/>
                  </a:cubicBezTo>
                  <a:cubicBezTo>
                    <a:pt x="166" y="148"/>
                    <a:pt x="166" y="148"/>
                    <a:pt x="166" y="148"/>
                  </a:cubicBezTo>
                  <a:cubicBezTo>
                    <a:pt x="167" y="149"/>
                    <a:pt x="167" y="149"/>
                    <a:pt x="167" y="149"/>
                  </a:cubicBezTo>
                  <a:cubicBezTo>
                    <a:pt x="168" y="149"/>
                    <a:pt x="168" y="149"/>
                    <a:pt x="168" y="149"/>
                  </a:cubicBezTo>
                  <a:cubicBezTo>
                    <a:pt x="169" y="149"/>
                    <a:pt x="169" y="149"/>
                    <a:pt x="169" y="149"/>
                  </a:cubicBezTo>
                  <a:cubicBezTo>
                    <a:pt x="170" y="149"/>
                    <a:pt x="170" y="149"/>
                    <a:pt x="170" y="149"/>
                  </a:cubicBezTo>
                  <a:close/>
                  <a:moveTo>
                    <a:pt x="170" y="152"/>
                  </a:moveTo>
                  <a:cubicBezTo>
                    <a:pt x="171" y="152"/>
                    <a:pt x="171" y="152"/>
                    <a:pt x="171" y="152"/>
                  </a:cubicBezTo>
                  <a:cubicBezTo>
                    <a:pt x="170" y="151"/>
                    <a:pt x="170" y="151"/>
                    <a:pt x="170" y="151"/>
                  </a:cubicBezTo>
                  <a:cubicBezTo>
                    <a:pt x="171" y="150"/>
                    <a:pt x="171" y="150"/>
                    <a:pt x="171" y="150"/>
                  </a:cubicBezTo>
                  <a:cubicBezTo>
                    <a:pt x="172" y="150"/>
                    <a:pt x="172" y="150"/>
                    <a:pt x="172" y="150"/>
                  </a:cubicBezTo>
                  <a:cubicBezTo>
                    <a:pt x="173" y="149"/>
                    <a:pt x="173" y="149"/>
                    <a:pt x="173" y="149"/>
                  </a:cubicBezTo>
                  <a:cubicBezTo>
                    <a:pt x="173" y="149"/>
                    <a:pt x="173" y="149"/>
                    <a:pt x="173" y="149"/>
                  </a:cubicBezTo>
                  <a:cubicBezTo>
                    <a:pt x="175" y="150"/>
                    <a:pt x="175" y="150"/>
                    <a:pt x="175" y="150"/>
                  </a:cubicBezTo>
                  <a:cubicBezTo>
                    <a:pt x="173" y="150"/>
                    <a:pt x="173" y="150"/>
                    <a:pt x="173" y="150"/>
                  </a:cubicBezTo>
                  <a:cubicBezTo>
                    <a:pt x="173" y="150"/>
                    <a:pt x="173" y="150"/>
                    <a:pt x="173" y="150"/>
                  </a:cubicBezTo>
                  <a:cubicBezTo>
                    <a:pt x="173" y="150"/>
                    <a:pt x="173" y="150"/>
                    <a:pt x="173" y="150"/>
                  </a:cubicBezTo>
                  <a:cubicBezTo>
                    <a:pt x="172" y="150"/>
                    <a:pt x="172" y="150"/>
                    <a:pt x="172" y="150"/>
                  </a:cubicBezTo>
                  <a:cubicBezTo>
                    <a:pt x="171" y="151"/>
                    <a:pt x="171" y="151"/>
                    <a:pt x="171" y="151"/>
                  </a:cubicBezTo>
                  <a:cubicBezTo>
                    <a:pt x="171" y="152"/>
                    <a:pt x="171" y="152"/>
                    <a:pt x="171" y="152"/>
                  </a:cubicBezTo>
                  <a:cubicBezTo>
                    <a:pt x="170" y="153"/>
                    <a:pt x="170" y="153"/>
                    <a:pt x="170" y="153"/>
                  </a:cubicBezTo>
                  <a:cubicBezTo>
                    <a:pt x="170" y="153"/>
                    <a:pt x="170" y="153"/>
                    <a:pt x="170" y="153"/>
                  </a:cubicBezTo>
                  <a:cubicBezTo>
                    <a:pt x="170" y="154"/>
                    <a:pt x="170" y="154"/>
                    <a:pt x="170" y="154"/>
                  </a:cubicBezTo>
                  <a:cubicBezTo>
                    <a:pt x="171" y="155"/>
                    <a:pt x="171" y="155"/>
                    <a:pt x="171" y="155"/>
                  </a:cubicBezTo>
                  <a:cubicBezTo>
                    <a:pt x="171" y="155"/>
                    <a:pt x="171" y="155"/>
                    <a:pt x="171" y="155"/>
                  </a:cubicBezTo>
                  <a:cubicBezTo>
                    <a:pt x="170" y="155"/>
                    <a:pt x="170" y="155"/>
                    <a:pt x="170" y="155"/>
                  </a:cubicBezTo>
                  <a:cubicBezTo>
                    <a:pt x="170" y="155"/>
                    <a:pt x="170" y="155"/>
                    <a:pt x="170" y="155"/>
                  </a:cubicBezTo>
                  <a:cubicBezTo>
                    <a:pt x="170" y="153"/>
                    <a:pt x="170" y="153"/>
                    <a:pt x="170" y="153"/>
                  </a:cubicBezTo>
                  <a:cubicBezTo>
                    <a:pt x="168" y="153"/>
                    <a:pt x="168" y="153"/>
                    <a:pt x="168" y="153"/>
                  </a:cubicBezTo>
                  <a:cubicBezTo>
                    <a:pt x="168" y="154"/>
                    <a:pt x="168" y="154"/>
                    <a:pt x="168" y="154"/>
                  </a:cubicBezTo>
                  <a:cubicBezTo>
                    <a:pt x="168" y="153"/>
                    <a:pt x="168" y="153"/>
                    <a:pt x="168" y="153"/>
                  </a:cubicBezTo>
                  <a:cubicBezTo>
                    <a:pt x="167" y="153"/>
                    <a:pt x="167" y="153"/>
                    <a:pt x="167" y="153"/>
                  </a:cubicBezTo>
                  <a:cubicBezTo>
                    <a:pt x="166" y="153"/>
                    <a:pt x="166" y="153"/>
                    <a:pt x="166" y="153"/>
                  </a:cubicBezTo>
                  <a:cubicBezTo>
                    <a:pt x="166" y="152"/>
                    <a:pt x="166" y="152"/>
                    <a:pt x="166" y="152"/>
                  </a:cubicBezTo>
                  <a:cubicBezTo>
                    <a:pt x="166" y="152"/>
                    <a:pt x="166" y="152"/>
                    <a:pt x="166" y="152"/>
                  </a:cubicBezTo>
                  <a:cubicBezTo>
                    <a:pt x="165" y="152"/>
                    <a:pt x="165" y="152"/>
                    <a:pt x="165" y="152"/>
                  </a:cubicBezTo>
                  <a:cubicBezTo>
                    <a:pt x="164" y="152"/>
                    <a:pt x="164" y="152"/>
                    <a:pt x="164" y="152"/>
                  </a:cubicBezTo>
                  <a:cubicBezTo>
                    <a:pt x="164" y="153"/>
                    <a:pt x="164" y="153"/>
                    <a:pt x="164" y="153"/>
                  </a:cubicBezTo>
                  <a:cubicBezTo>
                    <a:pt x="163" y="153"/>
                    <a:pt x="163" y="153"/>
                    <a:pt x="163" y="153"/>
                  </a:cubicBezTo>
                  <a:cubicBezTo>
                    <a:pt x="162" y="154"/>
                    <a:pt x="162" y="154"/>
                    <a:pt x="162" y="154"/>
                  </a:cubicBezTo>
                  <a:cubicBezTo>
                    <a:pt x="160" y="153"/>
                    <a:pt x="160" y="153"/>
                    <a:pt x="160" y="153"/>
                  </a:cubicBezTo>
                  <a:cubicBezTo>
                    <a:pt x="160" y="153"/>
                    <a:pt x="160" y="153"/>
                    <a:pt x="160" y="153"/>
                  </a:cubicBezTo>
                  <a:cubicBezTo>
                    <a:pt x="161" y="152"/>
                    <a:pt x="161" y="152"/>
                    <a:pt x="161" y="152"/>
                  </a:cubicBezTo>
                  <a:cubicBezTo>
                    <a:pt x="162" y="153"/>
                    <a:pt x="162" y="153"/>
                    <a:pt x="162" y="153"/>
                  </a:cubicBezTo>
                  <a:cubicBezTo>
                    <a:pt x="163" y="153"/>
                    <a:pt x="163" y="153"/>
                    <a:pt x="163" y="153"/>
                  </a:cubicBezTo>
                  <a:cubicBezTo>
                    <a:pt x="163" y="152"/>
                    <a:pt x="163" y="152"/>
                    <a:pt x="163" y="152"/>
                  </a:cubicBezTo>
                  <a:cubicBezTo>
                    <a:pt x="163" y="152"/>
                    <a:pt x="163" y="152"/>
                    <a:pt x="163" y="152"/>
                  </a:cubicBezTo>
                  <a:cubicBezTo>
                    <a:pt x="163" y="151"/>
                    <a:pt x="163" y="151"/>
                    <a:pt x="163" y="151"/>
                  </a:cubicBezTo>
                  <a:cubicBezTo>
                    <a:pt x="165" y="151"/>
                    <a:pt x="165" y="151"/>
                    <a:pt x="165" y="151"/>
                  </a:cubicBezTo>
                  <a:cubicBezTo>
                    <a:pt x="166" y="150"/>
                    <a:pt x="166" y="150"/>
                    <a:pt x="166" y="150"/>
                  </a:cubicBezTo>
                  <a:cubicBezTo>
                    <a:pt x="167" y="151"/>
                    <a:pt x="167" y="151"/>
                    <a:pt x="167" y="151"/>
                  </a:cubicBezTo>
                  <a:cubicBezTo>
                    <a:pt x="167" y="151"/>
                    <a:pt x="167" y="151"/>
                    <a:pt x="167" y="151"/>
                  </a:cubicBezTo>
                  <a:cubicBezTo>
                    <a:pt x="168" y="152"/>
                    <a:pt x="168" y="152"/>
                    <a:pt x="168" y="152"/>
                  </a:cubicBezTo>
                  <a:cubicBezTo>
                    <a:pt x="169" y="153"/>
                    <a:pt x="169" y="153"/>
                    <a:pt x="169" y="153"/>
                  </a:cubicBezTo>
                  <a:cubicBezTo>
                    <a:pt x="170" y="152"/>
                    <a:pt x="170" y="152"/>
                    <a:pt x="170" y="152"/>
                  </a:cubicBezTo>
                  <a:close/>
                  <a:moveTo>
                    <a:pt x="185" y="157"/>
                  </a:moveTo>
                  <a:cubicBezTo>
                    <a:pt x="185" y="156"/>
                    <a:pt x="185" y="156"/>
                    <a:pt x="185" y="156"/>
                  </a:cubicBezTo>
                  <a:cubicBezTo>
                    <a:pt x="185" y="156"/>
                    <a:pt x="185" y="156"/>
                    <a:pt x="185" y="156"/>
                  </a:cubicBezTo>
                  <a:cubicBezTo>
                    <a:pt x="185" y="155"/>
                    <a:pt x="185" y="155"/>
                    <a:pt x="185" y="155"/>
                  </a:cubicBezTo>
                  <a:cubicBezTo>
                    <a:pt x="185" y="155"/>
                    <a:pt x="185" y="155"/>
                    <a:pt x="185" y="155"/>
                  </a:cubicBezTo>
                  <a:cubicBezTo>
                    <a:pt x="185" y="154"/>
                    <a:pt x="185" y="154"/>
                    <a:pt x="185" y="154"/>
                  </a:cubicBezTo>
                  <a:cubicBezTo>
                    <a:pt x="184" y="154"/>
                    <a:pt x="184" y="154"/>
                    <a:pt x="184" y="154"/>
                  </a:cubicBezTo>
                  <a:cubicBezTo>
                    <a:pt x="184" y="153"/>
                    <a:pt x="184" y="153"/>
                    <a:pt x="184" y="153"/>
                  </a:cubicBezTo>
                  <a:cubicBezTo>
                    <a:pt x="182" y="153"/>
                    <a:pt x="182" y="153"/>
                    <a:pt x="182" y="153"/>
                  </a:cubicBezTo>
                  <a:cubicBezTo>
                    <a:pt x="181" y="153"/>
                    <a:pt x="181" y="153"/>
                    <a:pt x="181" y="153"/>
                  </a:cubicBezTo>
                  <a:cubicBezTo>
                    <a:pt x="181" y="152"/>
                    <a:pt x="181" y="152"/>
                    <a:pt x="181" y="152"/>
                  </a:cubicBezTo>
                  <a:cubicBezTo>
                    <a:pt x="180" y="152"/>
                    <a:pt x="180" y="152"/>
                    <a:pt x="180" y="152"/>
                  </a:cubicBezTo>
                  <a:cubicBezTo>
                    <a:pt x="180" y="154"/>
                    <a:pt x="180" y="154"/>
                    <a:pt x="180" y="154"/>
                  </a:cubicBezTo>
                  <a:cubicBezTo>
                    <a:pt x="178" y="153"/>
                    <a:pt x="178" y="153"/>
                    <a:pt x="178" y="153"/>
                  </a:cubicBezTo>
                  <a:cubicBezTo>
                    <a:pt x="179" y="152"/>
                    <a:pt x="179" y="152"/>
                    <a:pt x="179" y="152"/>
                  </a:cubicBezTo>
                  <a:cubicBezTo>
                    <a:pt x="178" y="151"/>
                    <a:pt x="178" y="151"/>
                    <a:pt x="178" y="151"/>
                  </a:cubicBezTo>
                  <a:cubicBezTo>
                    <a:pt x="177" y="151"/>
                    <a:pt x="177" y="151"/>
                    <a:pt x="177" y="151"/>
                  </a:cubicBezTo>
                  <a:cubicBezTo>
                    <a:pt x="177" y="150"/>
                    <a:pt x="177" y="150"/>
                    <a:pt x="177" y="150"/>
                  </a:cubicBezTo>
                  <a:cubicBezTo>
                    <a:pt x="179" y="151"/>
                    <a:pt x="179" y="151"/>
                    <a:pt x="179" y="151"/>
                  </a:cubicBezTo>
                  <a:cubicBezTo>
                    <a:pt x="180" y="151"/>
                    <a:pt x="180" y="151"/>
                    <a:pt x="180" y="151"/>
                  </a:cubicBezTo>
                  <a:cubicBezTo>
                    <a:pt x="180" y="150"/>
                    <a:pt x="180" y="150"/>
                    <a:pt x="180" y="150"/>
                  </a:cubicBezTo>
                  <a:cubicBezTo>
                    <a:pt x="180" y="149"/>
                    <a:pt x="180" y="149"/>
                    <a:pt x="180" y="149"/>
                  </a:cubicBezTo>
                  <a:cubicBezTo>
                    <a:pt x="181" y="149"/>
                    <a:pt x="181" y="149"/>
                    <a:pt x="181" y="149"/>
                  </a:cubicBezTo>
                  <a:cubicBezTo>
                    <a:pt x="182" y="148"/>
                    <a:pt x="182" y="148"/>
                    <a:pt x="182" y="148"/>
                  </a:cubicBezTo>
                  <a:cubicBezTo>
                    <a:pt x="182" y="149"/>
                    <a:pt x="182" y="149"/>
                    <a:pt x="182" y="149"/>
                  </a:cubicBezTo>
                  <a:cubicBezTo>
                    <a:pt x="181" y="150"/>
                    <a:pt x="181" y="150"/>
                    <a:pt x="181" y="150"/>
                  </a:cubicBezTo>
                  <a:cubicBezTo>
                    <a:pt x="182" y="150"/>
                    <a:pt x="182" y="150"/>
                    <a:pt x="182" y="150"/>
                  </a:cubicBezTo>
                  <a:cubicBezTo>
                    <a:pt x="182" y="151"/>
                    <a:pt x="182" y="151"/>
                    <a:pt x="182" y="151"/>
                  </a:cubicBezTo>
                  <a:cubicBezTo>
                    <a:pt x="182" y="152"/>
                    <a:pt x="182" y="152"/>
                    <a:pt x="182" y="152"/>
                  </a:cubicBezTo>
                  <a:cubicBezTo>
                    <a:pt x="183" y="151"/>
                    <a:pt x="183" y="151"/>
                    <a:pt x="183" y="151"/>
                  </a:cubicBezTo>
                  <a:cubicBezTo>
                    <a:pt x="183" y="152"/>
                    <a:pt x="183" y="152"/>
                    <a:pt x="183" y="152"/>
                  </a:cubicBezTo>
                  <a:cubicBezTo>
                    <a:pt x="184" y="152"/>
                    <a:pt x="184" y="152"/>
                    <a:pt x="184" y="152"/>
                  </a:cubicBezTo>
                  <a:cubicBezTo>
                    <a:pt x="184" y="152"/>
                    <a:pt x="184" y="152"/>
                    <a:pt x="184" y="152"/>
                  </a:cubicBezTo>
                  <a:cubicBezTo>
                    <a:pt x="185" y="152"/>
                    <a:pt x="185" y="152"/>
                    <a:pt x="185" y="152"/>
                  </a:cubicBezTo>
                  <a:cubicBezTo>
                    <a:pt x="185" y="153"/>
                    <a:pt x="185" y="153"/>
                    <a:pt x="185" y="153"/>
                  </a:cubicBezTo>
                  <a:cubicBezTo>
                    <a:pt x="186" y="153"/>
                    <a:pt x="186" y="153"/>
                    <a:pt x="186" y="153"/>
                  </a:cubicBezTo>
                  <a:cubicBezTo>
                    <a:pt x="187" y="152"/>
                    <a:pt x="187" y="152"/>
                    <a:pt x="187" y="152"/>
                  </a:cubicBezTo>
                  <a:cubicBezTo>
                    <a:pt x="188" y="153"/>
                    <a:pt x="188" y="153"/>
                    <a:pt x="188" y="153"/>
                  </a:cubicBezTo>
                  <a:cubicBezTo>
                    <a:pt x="188" y="153"/>
                    <a:pt x="188" y="153"/>
                    <a:pt x="188" y="153"/>
                  </a:cubicBezTo>
                  <a:cubicBezTo>
                    <a:pt x="189" y="153"/>
                    <a:pt x="189" y="153"/>
                    <a:pt x="189" y="153"/>
                  </a:cubicBezTo>
                  <a:cubicBezTo>
                    <a:pt x="188" y="154"/>
                    <a:pt x="188" y="154"/>
                    <a:pt x="188" y="154"/>
                  </a:cubicBezTo>
                  <a:cubicBezTo>
                    <a:pt x="187" y="155"/>
                    <a:pt x="187" y="155"/>
                    <a:pt x="187" y="155"/>
                  </a:cubicBezTo>
                  <a:cubicBezTo>
                    <a:pt x="188" y="155"/>
                    <a:pt x="188" y="155"/>
                    <a:pt x="188" y="155"/>
                  </a:cubicBezTo>
                  <a:cubicBezTo>
                    <a:pt x="187" y="156"/>
                    <a:pt x="187" y="156"/>
                    <a:pt x="187" y="156"/>
                  </a:cubicBezTo>
                  <a:cubicBezTo>
                    <a:pt x="186" y="156"/>
                    <a:pt x="186" y="156"/>
                    <a:pt x="186" y="156"/>
                  </a:cubicBezTo>
                  <a:cubicBezTo>
                    <a:pt x="186" y="157"/>
                    <a:pt x="186" y="157"/>
                    <a:pt x="186" y="157"/>
                  </a:cubicBezTo>
                  <a:cubicBezTo>
                    <a:pt x="185" y="157"/>
                    <a:pt x="185" y="157"/>
                    <a:pt x="185" y="157"/>
                  </a:cubicBezTo>
                  <a:close/>
                  <a:moveTo>
                    <a:pt x="182" y="160"/>
                  </a:moveTo>
                  <a:cubicBezTo>
                    <a:pt x="182" y="160"/>
                    <a:pt x="182" y="160"/>
                    <a:pt x="182" y="160"/>
                  </a:cubicBezTo>
                  <a:cubicBezTo>
                    <a:pt x="182" y="159"/>
                    <a:pt x="182" y="159"/>
                    <a:pt x="182" y="159"/>
                  </a:cubicBezTo>
                  <a:cubicBezTo>
                    <a:pt x="183" y="159"/>
                    <a:pt x="183" y="159"/>
                    <a:pt x="183" y="159"/>
                  </a:cubicBezTo>
                  <a:cubicBezTo>
                    <a:pt x="183" y="159"/>
                    <a:pt x="183" y="159"/>
                    <a:pt x="183" y="159"/>
                  </a:cubicBezTo>
                  <a:cubicBezTo>
                    <a:pt x="184" y="159"/>
                    <a:pt x="184" y="159"/>
                    <a:pt x="184" y="159"/>
                  </a:cubicBezTo>
                  <a:cubicBezTo>
                    <a:pt x="184" y="159"/>
                    <a:pt x="184" y="159"/>
                    <a:pt x="184" y="159"/>
                  </a:cubicBezTo>
                  <a:cubicBezTo>
                    <a:pt x="185" y="159"/>
                    <a:pt x="185" y="159"/>
                    <a:pt x="185" y="159"/>
                  </a:cubicBezTo>
                  <a:cubicBezTo>
                    <a:pt x="184" y="159"/>
                    <a:pt x="184" y="159"/>
                    <a:pt x="184" y="159"/>
                  </a:cubicBezTo>
                  <a:cubicBezTo>
                    <a:pt x="184" y="159"/>
                    <a:pt x="184" y="159"/>
                    <a:pt x="184" y="159"/>
                  </a:cubicBezTo>
                  <a:cubicBezTo>
                    <a:pt x="184" y="160"/>
                    <a:pt x="184" y="160"/>
                    <a:pt x="184" y="160"/>
                  </a:cubicBezTo>
                  <a:cubicBezTo>
                    <a:pt x="183" y="160"/>
                    <a:pt x="183" y="160"/>
                    <a:pt x="183" y="160"/>
                  </a:cubicBezTo>
                  <a:cubicBezTo>
                    <a:pt x="182" y="160"/>
                    <a:pt x="182" y="160"/>
                    <a:pt x="182" y="160"/>
                  </a:cubicBezTo>
                  <a:close/>
                  <a:moveTo>
                    <a:pt x="176" y="162"/>
                  </a:moveTo>
                  <a:cubicBezTo>
                    <a:pt x="177" y="162"/>
                    <a:pt x="177" y="162"/>
                    <a:pt x="177" y="162"/>
                  </a:cubicBezTo>
                  <a:cubicBezTo>
                    <a:pt x="177" y="161"/>
                    <a:pt x="177" y="161"/>
                    <a:pt x="177" y="161"/>
                  </a:cubicBezTo>
                  <a:cubicBezTo>
                    <a:pt x="177" y="161"/>
                    <a:pt x="177" y="161"/>
                    <a:pt x="177" y="161"/>
                  </a:cubicBezTo>
                  <a:cubicBezTo>
                    <a:pt x="178" y="161"/>
                    <a:pt x="178" y="161"/>
                    <a:pt x="178" y="161"/>
                  </a:cubicBezTo>
                  <a:cubicBezTo>
                    <a:pt x="178" y="161"/>
                    <a:pt x="178" y="161"/>
                    <a:pt x="178" y="161"/>
                  </a:cubicBezTo>
                  <a:cubicBezTo>
                    <a:pt x="177" y="160"/>
                    <a:pt x="177" y="160"/>
                    <a:pt x="177" y="160"/>
                  </a:cubicBezTo>
                  <a:cubicBezTo>
                    <a:pt x="177" y="159"/>
                    <a:pt x="177" y="159"/>
                    <a:pt x="177" y="159"/>
                  </a:cubicBezTo>
                  <a:cubicBezTo>
                    <a:pt x="176" y="158"/>
                    <a:pt x="176" y="158"/>
                    <a:pt x="176" y="158"/>
                  </a:cubicBezTo>
                  <a:cubicBezTo>
                    <a:pt x="176" y="158"/>
                    <a:pt x="176" y="158"/>
                    <a:pt x="176" y="158"/>
                  </a:cubicBezTo>
                  <a:cubicBezTo>
                    <a:pt x="176" y="156"/>
                    <a:pt x="176" y="156"/>
                    <a:pt x="176" y="156"/>
                  </a:cubicBezTo>
                  <a:cubicBezTo>
                    <a:pt x="175" y="156"/>
                    <a:pt x="175" y="156"/>
                    <a:pt x="175" y="156"/>
                  </a:cubicBezTo>
                  <a:cubicBezTo>
                    <a:pt x="175" y="156"/>
                    <a:pt x="175" y="156"/>
                    <a:pt x="175" y="156"/>
                  </a:cubicBezTo>
                  <a:cubicBezTo>
                    <a:pt x="174" y="157"/>
                    <a:pt x="174" y="157"/>
                    <a:pt x="174" y="157"/>
                  </a:cubicBezTo>
                  <a:cubicBezTo>
                    <a:pt x="174" y="157"/>
                    <a:pt x="174" y="157"/>
                    <a:pt x="174" y="157"/>
                  </a:cubicBezTo>
                  <a:cubicBezTo>
                    <a:pt x="173" y="158"/>
                    <a:pt x="173" y="158"/>
                    <a:pt x="173" y="158"/>
                  </a:cubicBezTo>
                  <a:cubicBezTo>
                    <a:pt x="174" y="158"/>
                    <a:pt x="174" y="158"/>
                    <a:pt x="174" y="158"/>
                  </a:cubicBezTo>
                  <a:cubicBezTo>
                    <a:pt x="175" y="159"/>
                    <a:pt x="175" y="159"/>
                    <a:pt x="175" y="159"/>
                  </a:cubicBezTo>
                  <a:cubicBezTo>
                    <a:pt x="175" y="159"/>
                    <a:pt x="175" y="159"/>
                    <a:pt x="175" y="159"/>
                  </a:cubicBezTo>
                  <a:cubicBezTo>
                    <a:pt x="175" y="160"/>
                    <a:pt x="175" y="160"/>
                    <a:pt x="175" y="160"/>
                  </a:cubicBezTo>
                  <a:cubicBezTo>
                    <a:pt x="175" y="160"/>
                    <a:pt x="175" y="160"/>
                    <a:pt x="175" y="160"/>
                  </a:cubicBezTo>
                  <a:cubicBezTo>
                    <a:pt x="176" y="162"/>
                    <a:pt x="176" y="162"/>
                    <a:pt x="176" y="162"/>
                  </a:cubicBezTo>
                  <a:close/>
                  <a:moveTo>
                    <a:pt x="176" y="166"/>
                  </a:moveTo>
                  <a:cubicBezTo>
                    <a:pt x="178" y="164"/>
                    <a:pt x="178" y="164"/>
                    <a:pt x="178" y="164"/>
                  </a:cubicBezTo>
                  <a:cubicBezTo>
                    <a:pt x="179" y="164"/>
                    <a:pt x="179" y="164"/>
                    <a:pt x="179" y="164"/>
                  </a:cubicBezTo>
                  <a:cubicBezTo>
                    <a:pt x="180" y="163"/>
                    <a:pt x="180" y="163"/>
                    <a:pt x="180" y="163"/>
                  </a:cubicBezTo>
                  <a:cubicBezTo>
                    <a:pt x="180" y="163"/>
                    <a:pt x="180" y="163"/>
                    <a:pt x="180" y="163"/>
                  </a:cubicBezTo>
                  <a:cubicBezTo>
                    <a:pt x="180" y="162"/>
                    <a:pt x="180" y="162"/>
                    <a:pt x="180" y="162"/>
                  </a:cubicBezTo>
                  <a:cubicBezTo>
                    <a:pt x="182" y="161"/>
                    <a:pt x="182" y="161"/>
                    <a:pt x="182" y="161"/>
                  </a:cubicBezTo>
                  <a:cubicBezTo>
                    <a:pt x="182" y="162"/>
                    <a:pt x="182" y="162"/>
                    <a:pt x="182" y="162"/>
                  </a:cubicBezTo>
                  <a:cubicBezTo>
                    <a:pt x="182" y="162"/>
                    <a:pt x="182" y="162"/>
                    <a:pt x="182" y="162"/>
                  </a:cubicBezTo>
                  <a:cubicBezTo>
                    <a:pt x="182" y="162"/>
                    <a:pt x="182" y="162"/>
                    <a:pt x="182" y="162"/>
                  </a:cubicBezTo>
                  <a:cubicBezTo>
                    <a:pt x="181" y="163"/>
                    <a:pt x="181" y="163"/>
                    <a:pt x="181" y="163"/>
                  </a:cubicBezTo>
                  <a:cubicBezTo>
                    <a:pt x="181" y="164"/>
                    <a:pt x="181" y="164"/>
                    <a:pt x="181" y="164"/>
                  </a:cubicBezTo>
                  <a:cubicBezTo>
                    <a:pt x="181" y="164"/>
                    <a:pt x="181" y="164"/>
                    <a:pt x="181" y="164"/>
                  </a:cubicBezTo>
                  <a:cubicBezTo>
                    <a:pt x="179" y="165"/>
                    <a:pt x="179" y="165"/>
                    <a:pt x="179" y="165"/>
                  </a:cubicBezTo>
                  <a:cubicBezTo>
                    <a:pt x="178" y="166"/>
                    <a:pt x="178" y="166"/>
                    <a:pt x="178" y="166"/>
                  </a:cubicBezTo>
                  <a:cubicBezTo>
                    <a:pt x="176" y="166"/>
                    <a:pt x="176" y="166"/>
                    <a:pt x="176" y="166"/>
                  </a:cubicBezTo>
                  <a:cubicBezTo>
                    <a:pt x="176" y="166"/>
                    <a:pt x="176" y="166"/>
                    <a:pt x="176" y="166"/>
                  </a:cubicBezTo>
                  <a:close/>
                  <a:moveTo>
                    <a:pt x="133" y="155"/>
                  </a:moveTo>
                  <a:cubicBezTo>
                    <a:pt x="133" y="156"/>
                    <a:pt x="133" y="156"/>
                    <a:pt x="133" y="156"/>
                  </a:cubicBezTo>
                  <a:cubicBezTo>
                    <a:pt x="134" y="157"/>
                    <a:pt x="134" y="157"/>
                    <a:pt x="134" y="157"/>
                  </a:cubicBezTo>
                  <a:cubicBezTo>
                    <a:pt x="134" y="158"/>
                    <a:pt x="134" y="158"/>
                    <a:pt x="134" y="158"/>
                  </a:cubicBezTo>
                  <a:cubicBezTo>
                    <a:pt x="134" y="158"/>
                    <a:pt x="134" y="158"/>
                    <a:pt x="134" y="158"/>
                  </a:cubicBezTo>
                  <a:cubicBezTo>
                    <a:pt x="135" y="157"/>
                    <a:pt x="135" y="157"/>
                    <a:pt x="135" y="157"/>
                  </a:cubicBezTo>
                  <a:cubicBezTo>
                    <a:pt x="135" y="157"/>
                    <a:pt x="135" y="157"/>
                    <a:pt x="135" y="157"/>
                  </a:cubicBezTo>
                  <a:cubicBezTo>
                    <a:pt x="136" y="158"/>
                    <a:pt x="136" y="158"/>
                    <a:pt x="136" y="158"/>
                  </a:cubicBezTo>
                  <a:cubicBezTo>
                    <a:pt x="136" y="157"/>
                    <a:pt x="136" y="157"/>
                    <a:pt x="136" y="157"/>
                  </a:cubicBezTo>
                  <a:cubicBezTo>
                    <a:pt x="137" y="157"/>
                    <a:pt x="137" y="157"/>
                    <a:pt x="137" y="157"/>
                  </a:cubicBezTo>
                  <a:cubicBezTo>
                    <a:pt x="137" y="156"/>
                    <a:pt x="137" y="156"/>
                    <a:pt x="137" y="156"/>
                  </a:cubicBezTo>
                  <a:cubicBezTo>
                    <a:pt x="137" y="155"/>
                    <a:pt x="137" y="155"/>
                    <a:pt x="137" y="155"/>
                  </a:cubicBezTo>
                  <a:cubicBezTo>
                    <a:pt x="138" y="155"/>
                    <a:pt x="138" y="155"/>
                    <a:pt x="138" y="155"/>
                  </a:cubicBezTo>
                  <a:cubicBezTo>
                    <a:pt x="138" y="155"/>
                    <a:pt x="138" y="155"/>
                    <a:pt x="138" y="155"/>
                  </a:cubicBezTo>
                  <a:cubicBezTo>
                    <a:pt x="138" y="156"/>
                    <a:pt x="138" y="156"/>
                    <a:pt x="138" y="156"/>
                  </a:cubicBezTo>
                  <a:cubicBezTo>
                    <a:pt x="138" y="157"/>
                    <a:pt x="138" y="157"/>
                    <a:pt x="138" y="157"/>
                  </a:cubicBezTo>
                  <a:cubicBezTo>
                    <a:pt x="138" y="158"/>
                    <a:pt x="138" y="158"/>
                    <a:pt x="138" y="158"/>
                  </a:cubicBezTo>
                  <a:cubicBezTo>
                    <a:pt x="136" y="158"/>
                    <a:pt x="136" y="158"/>
                    <a:pt x="136" y="158"/>
                  </a:cubicBezTo>
                  <a:cubicBezTo>
                    <a:pt x="135" y="159"/>
                    <a:pt x="135" y="159"/>
                    <a:pt x="135" y="159"/>
                  </a:cubicBezTo>
                  <a:cubicBezTo>
                    <a:pt x="135" y="159"/>
                    <a:pt x="135" y="159"/>
                    <a:pt x="135" y="159"/>
                  </a:cubicBezTo>
                  <a:cubicBezTo>
                    <a:pt x="134" y="159"/>
                    <a:pt x="134" y="159"/>
                    <a:pt x="134" y="159"/>
                  </a:cubicBezTo>
                  <a:cubicBezTo>
                    <a:pt x="134" y="159"/>
                    <a:pt x="134" y="159"/>
                    <a:pt x="134" y="159"/>
                  </a:cubicBezTo>
                  <a:cubicBezTo>
                    <a:pt x="134" y="160"/>
                    <a:pt x="134" y="160"/>
                    <a:pt x="134" y="160"/>
                  </a:cubicBezTo>
                  <a:cubicBezTo>
                    <a:pt x="135" y="161"/>
                    <a:pt x="135" y="161"/>
                    <a:pt x="135" y="161"/>
                  </a:cubicBezTo>
                  <a:cubicBezTo>
                    <a:pt x="134" y="162"/>
                    <a:pt x="134" y="162"/>
                    <a:pt x="134" y="162"/>
                  </a:cubicBezTo>
                  <a:cubicBezTo>
                    <a:pt x="134" y="162"/>
                    <a:pt x="134" y="162"/>
                    <a:pt x="134" y="162"/>
                  </a:cubicBezTo>
                  <a:cubicBezTo>
                    <a:pt x="135" y="163"/>
                    <a:pt x="135" y="163"/>
                    <a:pt x="135" y="163"/>
                  </a:cubicBezTo>
                  <a:cubicBezTo>
                    <a:pt x="136" y="163"/>
                    <a:pt x="136" y="163"/>
                    <a:pt x="136" y="163"/>
                  </a:cubicBezTo>
                  <a:cubicBezTo>
                    <a:pt x="137" y="164"/>
                    <a:pt x="137" y="164"/>
                    <a:pt x="137" y="164"/>
                  </a:cubicBezTo>
                  <a:cubicBezTo>
                    <a:pt x="136" y="164"/>
                    <a:pt x="136" y="164"/>
                    <a:pt x="136" y="164"/>
                  </a:cubicBezTo>
                  <a:cubicBezTo>
                    <a:pt x="137" y="165"/>
                    <a:pt x="137" y="165"/>
                    <a:pt x="137" y="165"/>
                  </a:cubicBezTo>
                  <a:cubicBezTo>
                    <a:pt x="138" y="165"/>
                    <a:pt x="138" y="165"/>
                    <a:pt x="138" y="165"/>
                  </a:cubicBezTo>
                  <a:cubicBezTo>
                    <a:pt x="138" y="166"/>
                    <a:pt x="138" y="166"/>
                    <a:pt x="138" y="166"/>
                  </a:cubicBezTo>
                  <a:cubicBezTo>
                    <a:pt x="139" y="167"/>
                    <a:pt x="139" y="167"/>
                    <a:pt x="139" y="167"/>
                  </a:cubicBezTo>
                  <a:cubicBezTo>
                    <a:pt x="140" y="167"/>
                    <a:pt x="140" y="167"/>
                    <a:pt x="140" y="167"/>
                  </a:cubicBezTo>
                  <a:cubicBezTo>
                    <a:pt x="140" y="166"/>
                    <a:pt x="140" y="166"/>
                    <a:pt x="140" y="166"/>
                  </a:cubicBezTo>
                  <a:cubicBezTo>
                    <a:pt x="141" y="166"/>
                    <a:pt x="141" y="166"/>
                    <a:pt x="141" y="166"/>
                  </a:cubicBezTo>
                  <a:cubicBezTo>
                    <a:pt x="141" y="165"/>
                    <a:pt x="141" y="165"/>
                    <a:pt x="141" y="165"/>
                  </a:cubicBezTo>
                  <a:cubicBezTo>
                    <a:pt x="141" y="166"/>
                    <a:pt x="141" y="166"/>
                    <a:pt x="141" y="166"/>
                  </a:cubicBezTo>
                  <a:cubicBezTo>
                    <a:pt x="140" y="167"/>
                    <a:pt x="140" y="167"/>
                    <a:pt x="140" y="167"/>
                  </a:cubicBezTo>
                  <a:cubicBezTo>
                    <a:pt x="140" y="168"/>
                    <a:pt x="140" y="168"/>
                    <a:pt x="140" y="168"/>
                  </a:cubicBezTo>
                  <a:cubicBezTo>
                    <a:pt x="140" y="169"/>
                    <a:pt x="140" y="169"/>
                    <a:pt x="140" y="169"/>
                  </a:cubicBezTo>
                  <a:cubicBezTo>
                    <a:pt x="141" y="170"/>
                    <a:pt x="141" y="170"/>
                    <a:pt x="141" y="170"/>
                  </a:cubicBezTo>
                  <a:cubicBezTo>
                    <a:pt x="142" y="172"/>
                    <a:pt x="142" y="172"/>
                    <a:pt x="142" y="172"/>
                  </a:cubicBezTo>
                  <a:cubicBezTo>
                    <a:pt x="142" y="172"/>
                    <a:pt x="142" y="172"/>
                    <a:pt x="142" y="172"/>
                  </a:cubicBezTo>
                  <a:cubicBezTo>
                    <a:pt x="143" y="172"/>
                    <a:pt x="143" y="172"/>
                    <a:pt x="143" y="172"/>
                  </a:cubicBezTo>
                  <a:cubicBezTo>
                    <a:pt x="143" y="172"/>
                    <a:pt x="143" y="172"/>
                    <a:pt x="143" y="172"/>
                  </a:cubicBezTo>
                  <a:cubicBezTo>
                    <a:pt x="144" y="173"/>
                    <a:pt x="144" y="173"/>
                    <a:pt x="144" y="173"/>
                  </a:cubicBezTo>
                  <a:cubicBezTo>
                    <a:pt x="145" y="173"/>
                    <a:pt x="145" y="173"/>
                    <a:pt x="145" y="173"/>
                  </a:cubicBezTo>
                  <a:cubicBezTo>
                    <a:pt x="145" y="173"/>
                    <a:pt x="145" y="173"/>
                    <a:pt x="145" y="173"/>
                  </a:cubicBezTo>
                  <a:cubicBezTo>
                    <a:pt x="146" y="173"/>
                    <a:pt x="146" y="173"/>
                    <a:pt x="146" y="173"/>
                  </a:cubicBezTo>
                  <a:cubicBezTo>
                    <a:pt x="146" y="173"/>
                    <a:pt x="146" y="173"/>
                    <a:pt x="146" y="173"/>
                  </a:cubicBezTo>
                  <a:cubicBezTo>
                    <a:pt x="146" y="173"/>
                    <a:pt x="146" y="173"/>
                    <a:pt x="146" y="173"/>
                  </a:cubicBezTo>
                  <a:cubicBezTo>
                    <a:pt x="147" y="173"/>
                    <a:pt x="147" y="173"/>
                    <a:pt x="147" y="173"/>
                  </a:cubicBezTo>
                  <a:cubicBezTo>
                    <a:pt x="147" y="173"/>
                    <a:pt x="147" y="173"/>
                    <a:pt x="147" y="173"/>
                  </a:cubicBezTo>
                  <a:cubicBezTo>
                    <a:pt x="147" y="173"/>
                    <a:pt x="147" y="173"/>
                    <a:pt x="147" y="173"/>
                  </a:cubicBezTo>
                  <a:cubicBezTo>
                    <a:pt x="149" y="173"/>
                    <a:pt x="149" y="173"/>
                    <a:pt x="149" y="173"/>
                  </a:cubicBezTo>
                  <a:cubicBezTo>
                    <a:pt x="150" y="172"/>
                    <a:pt x="150" y="172"/>
                    <a:pt x="150" y="172"/>
                  </a:cubicBezTo>
                  <a:cubicBezTo>
                    <a:pt x="152" y="171"/>
                    <a:pt x="152" y="171"/>
                    <a:pt x="152" y="171"/>
                  </a:cubicBezTo>
                  <a:cubicBezTo>
                    <a:pt x="153" y="171"/>
                    <a:pt x="153" y="171"/>
                    <a:pt x="153" y="171"/>
                  </a:cubicBezTo>
                  <a:cubicBezTo>
                    <a:pt x="153" y="171"/>
                    <a:pt x="153" y="171"/>
                    <a:pt x="153" y="171"/>
                  </a:cubicBezTo>
                  <a:cubicBezTo>
                    <a:pt x="153" y="170"/>
                    <a:pt x="153" y="170"/>
                    <a:pt x="153" y="170"/>
                  </a:cubicBezTo>
                  <a:cubicBezTo>
                    <a:pt x="154" y="170"/>
                    <a:pt x="154" y="170"/>
                    <a:pt x="154" y="170"/>
                  </a:cubicBezTo>
                  <a:cubicBezTo>
                    <a:pt x="154" y="170"/>
                    <a:pt x="154" y="170"/>
                    <a:pt x="154" y="170"/>
                  </a:cubicBezTo>
                  <a:cubicBezTo>
                    <a:pt x="155" y="169"/>
                    <a:pt x="155" y="169"/>
                    <a:pt x="155" y="169"/>
                  </a:cubicBezTo>
                  <a:cubicBezTo>
                    <a:pt x="155" y="168"/>
                    <a:pt x="155" y="168"/>
                    <a:pt x="155" y="168"/>
                  </a:cubicBezTo>
                  <a:cubicBezTo>
                    <a:pt x="156" y="167"/>
                    <a:pt x="156" y="167"/>
                    <a:pt x="156" y="167"/>
                  </a:cubicBezTo>
                  <a:cubicBezTo>
                    <a:pt x="160" y="165"/>
                    <a:pt x="160" y="165"/>
                    <a:pt x="160" y="165"/>
                  </a:cubicBezTo>
                  <a:cubicBezTo>
                    <a:pt x="162" y="164"/>
                    <a:pt x="162" y="164"/>
                    <a:pt x="162" y="164"/>
                  </a:cubicBezTo>
                  <a:cubicBezTo>
                    <a:pt x="164" y="164"/>
                    <a:pt x="164" y="164"/>
                    <a:pt x="164" y="164"/>
                  </a:cubicBezTo>
                  <a:cubicBezTo>
                    <a:pt x="165" y="165"/>
                    <a:pt x="165" y="165"/>
                    <a:pt x="165" y="165"/>
                  </a:cubicBezTo>
                  <a:cubicBezTo>
                    <a:pt x="166" y="165"/>
                    <a:pt x="166" y="165"/>
                    <a:pt x="166" y="165"/>
                  </a:cubicBezTo>
                  <a:cubicBezTo>
                    <a:pt x="166" y="165"/>
                    <a:pt x="166" y="165"/>
                    <a:pt x="166" y="165"/>
                  </a:cubicBezTo>
                  <a:cubicBezTo>
                    <a:pt x="167" y="165"/>
                    <a:pt x="167" y="165"/>
                    <a:pt x="167" y="165"/>
                  </a:cubicBezTo>
                  <a:cubicBezTo>
                    <a:pt x="168" y="165"/>
                    <a:pt x="168" y="165"/>
                    <a:pt x="168" y="165"/>
                  </a:cubicBezTo>
                  <a:cubicBezTo>
                    <a:pt x="170" y="166"/>
                    <a:pt x="170" y="166"/>
                    <a:pt x="170" y="166"/>
                  </a:cubicBezTo>
                  <a:cubicBezTo>
                    <a:pt x="171" y="167"/>
                    <a:pt x="171" y="167"/>
                    <a:pt x="171" y="167"/>
                  </a:cubicBezTo>
                  <a:cubicBezTo>
                    <a:pt x="171" y="167"/>
                    <a:pt x="171" y="167"/>
                    <a:pt x="171" y="167"/>
                  </a:cubicBezTo>
                  <a:cubicBezTo>
                    <a:pt x="171" y="167"/>
                    <a:pt x="171" y="167"/>
                    <a:pt x="171" y="167"/>
                  </a:cubicBezTo>
                  <a:cubicBezTo>
                    <a:pt x="171" y="168"/>
                    <a:pt x="171" y="168"/>
                    <a:pt x="171" y="168"/>
                  </a:cubicBezTo>
                  <a:cubicBezTo>
                    <a:pt x="171" y="169"/>
                    <a:pt x="171" y="169"/>
                    <a:pt x="171" y="169"/>
                  </a:cubicBezTo>
                  <a:cubicBezTo>
                    <a:pt x="169" y="169"/>
                    <a:pt x="169" y="169"/>
                    <a:pt x="169" y="169"/>
                  </a:cubicBezTo>
                  <a:cubicBezTo>
                    <a:pt x="169" y="168"/>
                    <a:pt x="169" y="168"/>
                    <a:pt x="169" y="168"/>
                  </a:cubicBezTo>
                  <a:cubicBezTo>
                    <a:pt x="169" y="168"/>
                    <a:pt x="169" y="168"/>
                    <a:pt x="169" y="168"/>
                  </a:cubicBezTo>
                  <a:cubicBezTo>
                    <a:pt x="168" y="167"/>
                    <a:pt x="168" y="167"/>
                    <a:pt x="168" y="167"/>
                  </a:cubicBezTo>
                  <a:cubicBezTo>
                    <a:pt x="168" y="167"/>
                    <a:pt x="168" y="167"/>
                    <a:pt x="168" y="167"/>
                  </a:cubicBezTo>
                  <a:cubicBezTo>
                    <a:pt x="166" y="166"/>
                    <a:pt x="166" y="166"/>
                    <a:pt x="166" y="166"/>
                  </a:cubicBezTo>
                  <a:cubicBezTo>
                    <a:pt x="164" y="166"/>
                    <a:pt x="164" y="166"/>
                    <a:pt x="164" y="166"/>
                  </a:cubicBezTo>
                  <a:cubicBezTo>
                    <a:pt x="162" y="166"/>
                    <a:pt x="162" y="166"/>
                    <a:pt x="162" y="166"/>
                  </a:cubicBezTo>
                  <a:cubicBezTo>
                    <a:pt x="161" y="166"/>
                    <a:pt x="161" y="166"/>
                    <a:pt x="161" y="166"/>
                  </a:cubicBezTo>
                  <a:cubicBezTo>
                    <a:pt x="159" y="166"/>
                    <a:pt x="159" y="166"/>
                    <a:pt x="159" y="166"/>
                  </a:cubicBezTo>
                  <a:cubicBezTo>
                    <a:pt x="157" y="167"/>
                    <a:pt x="157" y="167"/>
                    <a:pt x="157" y="167"/>
                  </a:cubicBezTo>
                  <a:cubicBezTo>
                    <a:pt x="156" y="169"/>
                    <a:pt x="156" y="169"/>
                    <a:pt x="156" y="169"/>
                  </a:cubicBezTo>
                  <a:cubicBezTo>
                    <a:pt x="156" y="169"/>
                    <a:pt x="156" y="169"/>
                    <a:pt x="156" y="169"/>
                  </a:cubicBezTo>
                  <a:cubicBezTo>
                    <a:pt x="156" y="169"/>
                    <a:pt x="156" y="169"/>
                    <a:pt x="156" y="169"/>
                  </a:cubicBezTo>
                  <a:cubicBezTo>
                    <a:pt x="157" y="168"/>
                    <a:pt x="157" y="168"/>
                    <a:pt x="157" y="168"/>
                  </a:cubicBezTo>
                  <a:cubicBezTo>
                    <a:pt x="159" y="167"/>
                    <a:pt x="159" y="167"/>
                    <a:pt x="159" y="167"/>
                  </a:cubicBezTo>
                  <a:cubicBezTo>
                    <a:pt x="161" y="167"/>
                    <a:pt x="161" y="167"/>
                    <a:pt x="161" y="167"/>
                  </a:cubicBezTo>
                  <a:cubicBezTo>
                    <a:pt x="162" y="167"/>
                    <a:pt x="162" y="167"/>
                    <a:pt x="162" y="167"/>
                  </a:cubicBezTo>
                  <a:cubicBezTo>
                    <a:pt x="163" y="166"/>
                    <a:pt x="163" y="166"/>
                    <a:pt x="163" y="166"/>
                  </a:cubicBezTo>
                  <a:cubicBezTo>
                    <a:pt x="163" y="167"/>
                    <a:pt x="163" y="167"/>
                    <a:pt x="163" y="167"/>
                  </a:cubicBezTo>
                  <a:cubicBezTo>
                    <a:pt x="166" y="167"/>
                    <a:pt x="166" y="167"/>
                    <a:pt x="166" y="167"/>
                  </a:cubicBezTo>
                  <a:cubicBezTo>
                    <a:pt x="166" y="168"/>
                    <a:pt x="166" y="168"/>
                    <a:pt x="166" y="168"/>
                  </a:cubicBezTo>
                  <a:cubicBezTo>
                    <a:pt x="167" y="168"/>
                    <a:pt x="167" y="168"/>
                    <a:pt x="167" y="168"/>
                  </a:cubicBezTo>
                  <a:cubicBezTo>
                    <a:pt x="167" y="169"/>
                    <a:pt x="167" y="169"/>
                    <a:pt x="167" y="169"/>
                  </a:cubicBezTo>
                  <a:cubicBezTo>
                    <a:pt x="166" y="169"/>
                    <a:pt x="166" y="169"/>
                    <a:pt x="166" y="169"/>
                  </a:cubicBezTo>
                  <a:cubicBezTo>
                    <a:pt x="165" y="169"/>
                    <a:pt x="165" y="169"/>
                    <a:pt x="165" y="169"/>
                  </a:cubicBezTo>
                  <a:cubicBezTo>
                    <a:pt x="164" y="170"/>
                    <a:pt x="164" y="170"/>
                    <a:pt x="164" y="170"/>
                  </a:cubicBezTo>
                  <a:cubicBezTo>
                    <a:pt x="162" y="169"/>
                    <a:pt x="162" y="169"/>
                    <a:pt x="162" y="169"/>
                  </a:cubicBezTo>
                  <a:cubicBezTo>
                    <a:pt x="161" y="169"/>
                    <a:pt x="161" y="169"/>
                    <a:pt x="161" y="169"/>
                  </a:cubicBezTo>
                  <a:cubicBezTo>
                    <a:pt x="162" y="170"/>
                    <a:pt x="162" y="170"/>
                    <a:pt x="162" y="170"/>
                  </a:cubicBezTo>
                  <a:cubicBezTo>
                    <a:pt x="163" y="170"/>
                    <a:pt x="163" y="170"/>
                    <a:pt x="163" y="170"/>
                  </a:cubicBezTo>
                  <a:cubicBezTo>
                    <a:pt x="163" y="171"/>
                    <a:pt x="163" y="171"/>
                    <a:pt x="163" y="171"/>
                  </a:cubicBezTo>
                  <a:cubicBezTo>
                    <a:pt x="163" y="172"/>
                    <a:pt x="163" y="172"/>
                    <a:pt x="163" y="172"/>
                  </a:cubicBezTo>
                  <a:cubicBezTo>
                    <a:pt x="161" y="172"/>
                    <a:pt x="161" y="172"/>
                    <a:pt x="161" y="172"/>
                  </a:cubicBezTo>
                  <a:cubicBezTo>
                    <a:pt x="161" y="171"/>
                    <a:pt x="161" y="171"/>
                    <a:pt x="161" y="171"/>
                  </a:cubicBezTo>
                  <a:cubicBezTo>
                    <a:pt x="159" y="171"/>
                    <a:pt x="159" y="171"/>
                    <a:pt x="159" y="171"/>
                  </a:cubicBezTo>
                  <a:cubicBezTo>
                    <a:pt x="159" y="172"/>
                    <a:pt x="159" y="172"/>
                    <a:pt x="159" y="172"/>
                  </a:cubicBezTo>
                  <a:cubicBezTo>
                    <a:pt x="159" y="172"/>
                    <a:pt x="159" y="172"/>
                    <a:pt x="159" y="172"/>
                  </a:cubicBezTo>
                  <a:cubicBezTo>
                    <a:pt x="159" y="172"/>
                    <a:pt x="159" y="172"/>
                    <a:pt x="159" y="172"/>
                  </a:cubicBezTo>
                  <a:cubicBezTo>
                    <a:pt x="158" y="172"/>
                    <a:pt x="158" y="172"/>
                    <a:pt x="158" y="172"/>
                  </a:cubicBezTo>
                  <a:cubicBezTo>
                    <a:pt x="156" y="173"/>
                    <a:pt x="156" y="173"/>
                    <a:pt x="156" y="173"/>
                  </a:cubicBezTo>
                  <a:cubicBezTo>
                    <a:pt x="156" y="174"/>
                    <a:pt x="156" y="174"/>
                    <a:pt x="156" y="174"/>
                  </a:cubicBezTo>
                  <a:cubicBezTo>
                    <a:pt x="155" y="174"/>
                    <a:pt x="155" y="174"/>
                    <a:pt x="155" y="174"/>
                  </a:cubicBezTo>
                  <a:cubicBezTo>
                    <a:pt x="154" y="174"/>
                    <a:pt x="154" y="174"/>
                    <a:pt x="154" y="174"/>
                  </a:cubicBezTo>
                  <a:cubicBezTo>
                    <a:pt x="154" y="174"/>
                    <a:pt x="154" y="174"/>
                    <a:pt x="154" y="174"/>
                  </a:cubicBezTo>
                  <a:cubicBezTo>
                    <a:pt x="155" y="174"/>
                    <a:pt x="155" y="174"/>
                    <a:pt x="155" y="174"/>
                  </a:cubicBezTo>
                  <a:cubicBezTo>
                    <a:pt x="155" y="175"/>
                    <a:pt x="155" y="175"/>
                    <a:pt x="155" y="175"/>
                  </a:cubicBezTo>
                  <a:cubicBezTo>
                    <a:pt x="154" y="175"/>
                    <a:pt x="154" y="175"/>
                    <a:pt x="154" y="175"/>
                  </a:cubicBezTo>
                  <a:cubicBezTo>
                    <a:pt x="153" y="176"/>
                    <a:pt x="153" y="176"/>
                    <a:pt x="153" y="176"/>
                  </a:cubicBezTo>
                  <a:cubicBezTo>
                    <a:pt x="153" y="176"/>
                    <a:pt x="153" y="176"/>
                    <a:pt x="153" y="176"/>
                  </a:cubicBezTo>
                  <a:cubicBezTo>
                    <a:pt x="151" y="177"/>
                    <a:pt x="151" y="177"/>
                    <a:pt x="151" y="177"/>
                  </a:cubicBezTo>
                  <a:cubicBezTo>
                    <a:pt x="151" y="177"/>
                    <a:pt x="151" y="177"/>
                    <a:pt x="151" y="177"/>
                  </a:cubicBezTo>
                  <a:cubicBezTo>
                    <a:pt x="150" y="178"/>
                    <a:pt x="150" y="178"/>
                    <a:pt x="150" y="178"/>
                  </a:cubicBezTo>
                  <a:cubicBezTo>
                    <a:pt x="149" y="178"/>
                    <a:pt x="149" y="178"/>
                    <a:pt x="149" y="178"/>
                  </a:cubicBezTo>
                  <a:cubicBezTo>
                    <a:pt x="149" y="178"/>
                    <a:pt x="149" y="178"/>
                    <a:pt x="149" y="178"/>
                  </a:cubicBezTo>
                  <a:cubicBezTo>
                    <a:pt x="148" y="178"/>
                    <a:pt x="148" y="178"/>
                    <a:pt x="148" y="178"/>
                  </a:cubicBezTo>
                  <a:cubicBezTo>
                    <a:pt x="147" y="179"/>
                    <a:pt x="147" y="179"/>
                    <a:pt x="147" y="179"/>
                  </a:cubicBezTo>
                  <a:cubicBezTo>
                    <a:pt x="146" y="179"/>
                    <a:pt x="146" y="179"/>
                    <a:pt x="146" y="179"/>
                  </a:cubicBezTo>
                  <a:cubicBezTo>
                    <a:pt x="145" y="180"/>
                    <a:pt x="145" y="180"/>
                    <a:pt x="145" y="180"/>
                  </a:cubicBezTo>
                  <a:cubicBezTo>
                    <a:pt x="144" y="180"/>
                    <a:pt x="144" y="180"/>
                    <a:pt x="144" y="180"/>
                  </a:cubicBezTo>
                  <a:cubicBezTo>
                    <a:pt x="144" y="181"/>
                    <a:pt x="144" y="181"/>
                    <a:pt x="144" y="181"/>
                  </a:cubicBezTo>
                  <a:cubicBezTo>
                    <a:pt x="144" y="182"/>
                    <a:pt x="144" y="182"/>
                    <a:pt x="144" y="182"/>
                  </a:cubicBezTo>
                  <a:cubicBezTo>
                    <a:pt x="144" y="181"/>
                    <a:pt x="144" y="181"/>
                    <a:pt x="144" y="181"/>
                  </a:cubicBezTo>
                  <a:cubicBezTo>
                    <a:pt x="143" y="180"/>
                    <a:pt x="143" y="180"/>
                    <a:pt x="143" y="180"/>
                  </a:cubicBezTo>
                  <a:cubicBezTo>
                    <a:pt x="142" y="179"/>
                    <a:pt x="142" y="179"/>
                    <a:pt x="142" y="179"/>
                  </a:cubicBezTo>
                  <a:cubicBezTo>
                    <a:pt x="141" y="179"/>
                    <a:pt x="141" y="179"/>
                    <a:pt x="141" y="179"/>
                  </a:cubicBezTo>
                  <a:cubicBezTo>
                    <a:pt x="140" y="180"/>
                    <a:pt x="140" y="180"/>
                    <a:pt x="140" y="180"/>
                  </a:cubicBezTo>
                  <a:cubicBezTo>
                    <a:pt x="140" y="180"/>
                    <a:pt x="140" y="180"/>
                    <a:pt x="140" y="180"/>
                  </a:cubicBezTo>
                  <a:cubicBezTo>
                    <a:pt x="139" y="181"/>
                    <a:pt x="139" y="181"/>
                    <a:pt x="139" y="181"/>
                  </a:cubicBezTo>
                  <a:cubicBezTo>
                    <a:pt x="138" y="182"/>
                    <a:pt x="138" y="182"/>
                    <a:pt x="138" y="182"/>
                  </a:cubicBezTo>
                  <a:cubicBezTo>
                    <a:pt x="138" y="183"/>
                    <a:pt x="138" y="183"/>
                    <a:pt x="138" y="183"/>
                  </a:cubicBezTo>
                  <a:cubicBezTo>
                    <a:pt x="137" y="183"/>
                    <a:pt x="137" y="183"/>
                    <a:pt x="137" y="183"/>
                  </a:cubicBezTo>
                  <a:cubicBezTo>
                    <a:pt x="137" y="184"/>
                    <a:pt x="137" y="184"/>
                    <a:pt x="137" y="184"/>
                  </a:cubicBezTo>
                  <a:cubicBezTo>
                    <a:pt x="136" y="184"/>
                    <a:pt x="136" y="184"/>
                    <a:pt x="136" y="184"/>
                  </a:cubicBezTo>
                  <a:cubicBezTo>
                    <a:pt x="134" y="184"/>
                    <a:pt x="134" y="184"/>
                    <a:pt x="134" y="184"/>
                  </a:cubicBezTo>
                  <a:cubicBezTo>
                    <a:pt x="133" y="184"/>
                    <a:pt x="133" y="184"/>
                    <a:pt x="133" y="184"/>
                  </a:cubicBezTo>
                  <a:cubicBezTo>
                    <a:pt x="131" y="184"/>
                    <a:pt x="131" y="184"/>
                    <a:pt x="131" y="184"/>
                  </a:cubicBezTo>
                  <a:cubicBezTo>
                    <a:pt x="131" y="185"/>
                    <a:pt x="131" y="185"/>
                    <a:pt x="131" y="185"/>
                  </a:cubicBezTo>
                  <a:cubicBezTo>
                    <a:pt x="131" y="184"/>
                    <a:pt x="131" y="184"/>
                    <a:pt x="131" y="184"/>
                  </a:cubicBezTo>
                  <a:cubicBezTo>
                    <a:pt x="129" y="185"/>
                    <a:pt x="129" y="185"/>
                    <a:pt x="129" y="185"/>
                  </a:cubicBezTo>
                  <a:cubicBezTo>
                    <a:pt x="128" y="185"/>
                    <a:pt x="128" y="185"/>
                    <a:pt x="128" y="185"/>
                  </a:cubicBezTo>
                  <a:cubicBezTo>
                    <a:pt x="126" y="185"/>
                    <a:pt x="126" y="185"/>
                    <a:pt x="126" y="185"/>
                  </a:cubicBezTo>
                  <a:cubicBezTo>
                    <a:pt x="125" y="185"/>
                    <a:pt x="125" y="185"/>
                    <a:pt x="125" y="185"/>
                  </a:cubicBezTo>
                  <a:cubicBezTo>
                    <a:pt x="124" y="185"/>
                    <a:pt x="124" y="185"/>
                    <a:pt x="124" y="185"/>
                  </a:cubicBezTo>
                  <a:cubicBezTo>
                    <a:pt x="123" y="184"/>
                    <a:pt x="123" y="184"/>
                    <a:pt x="123" y="184"/>
                  </a:cubicBezTo>
                  <a:cubicBezTo>
                    <a:pt x="122" y="182"/>
                    <a:pt x="122" y="182"/>
                    <a:pt x="122" y="182"/>
                  </a:cubicBezTo>
                  <a:cubicBezTo>
                    <a:pt x="122" y="181"/>
                    <a:pt x="122" y="181"/>
                    <a:pt x="122" y="181"/>
                  </a:cubicBezTo>
                  <a:cubicBezTo>
                    <a:pt x="121" y="181"/>
                    <a:pt x="121" y="181"/>
                    <a:pt x="121" y="181"/>
                  </a:cubicBezTo>
                  <a:cubicBezTo>
                    <a:pt x="120" y="181"/>
                    <a:pt x="120" y="181"/>
                    <a:pt x="120" y="181"/>
                  </a:cubicBezTo>
                  <a:cubicBezTo>
                    <a:pt x="120" y="180"/>
                    <a:pt x="120" y="180"/>
                    <a:pt x="120" y="180"/>
                  </a:cubicBezTo>
                  <a:cubicBezTo>
                    <a:pt x="120" y="180"/>
                    <a:pt x="120" y="180"/>
                    <a:pt x="120" y="180"/>
                  </a:cubicBezTo>
                  <a:cubicBezTo>
                    <a:pt x="118" y="180"/>
                    <a:pt x="118" y="180"/>
                    <a:pt x="118" y="180"/>
                  </a:cubicBezTo>
                  <a:cubicBezTo>
                    <a:pt x="118" y="180"/>
                    <a:pt x="118" y="180"/>
                    <a:pt x="118" y="180"/>
                  </a:cubicBezTo>
                  <a:cubicBezTo>
                    <a:pt x="118" y="179"/>
                    <a:pt x="118" y="179"/>
                    <a:pt x="118" y="179"/>
                  </a:cubicBezTo>
                  <a:cubicBezTo>
                    <a:pt x="117" y="179"/>
                    <a:pt x="117" y="179"/>
                    <a:pt x="117" y="179"/>
                  </a:cubicBezTo>
                  <a:cubicBezTo>
                    <a:pt x="115" y="177"/>
                    <a:pt x="115" y="177"/>
                    <a:pt x="115" y="177"/>
                  </a:cubicBezTo>
                  <a:cubicBezTo>
                    <a:pt x="115" y="177"/>
                    <a:pt x="115" y="177"/>
                    <a:pt x="115" y="177"/>
                  </a:cubicBezTo>
                  <a:cubicBezTo>
                    <a:pt x="115" y="176"/>
                    <a:pt x="115" y="176"/>
                    <a:pt x="115" y="176"/>
                  </a:cubicBezTo>
                  <a:cubicBezTo>
                    <a:pt x="113" y="176"/>
                    <a:pt x="113" y="176"/>
                    <a:pt x="113" y="176"/>
                  </a:cubicBezTo>
                  <a:cubicBezTo>
                    <a:pt x="112" y="176"/>
                    <a:pt x="112" y="176"/>
                    <a:pt x="112" y="176"/>
                  </a:cubicBezTo>
                  <a:cubicBezTo>
                    <a:pt x="113" y="175"/>
                    <a:pt x="113" y="175"/>
                    <a:pt x="113" y="175"/>
                  </a:cubicBezTo>
                  <a:cubicBezTo>
                    <a:pt x="113" y="175"/>
                    <a:pt x="113" y="175"/>
                    <a:pt x="113" y="175"/>
                  </a:cubicBezTo>
                  <a:cubicBezTo>
                    <a:pt x="113" y="174"/>
                    <a:pt x="113" y="174"/>
                    <a:pt x="113" y="174"/>
                  </a:cubicBezTo>
                  <a:cubicBezTo>
                    <a:pt x="114" y="173"/>
                    <a:pt x="114" y="173"/>
                    <a:pt x="114" y="173"/>
                  </a:cubicBezTo>
                  <a:cubicBezTo>
                    <a:pt x="114" y="173"/>
                    <a:pt x="114" y="173"/>
                    <a:pt x="114" y="173"/>
                  </a:cubicBezTo>
                  <a:cubicBezTo>
                    <a:pt x="116" y="174"/>
                    <a:pt x="116" y="174"/>
                    <a:pt x="116" y="174"/>
                  </a:cubicBezTo>
                  <a:cubicBezTo>
                    <a:pt x="116" y="174"/>
                    <a:pt x="116" y="174"/>
                    <a:pt x="116" y="174"/>
                  </a:cubicBezTo>
                  <a:cubicBezTo>
                    <a:pt x="116" y="175"/>
                    <a:pt x="116" y="175"/>
                    <a:pt x="116" y="175"/>
                  </a:cubicBezTo>
                  <a:cubicBezTo>
                    <a:pt x="116" y="176"/>
                    <a:pt x="116" y="176"/>
                    <a:pt x="116" y="176"/>
                  </a:cubicBezTo>
                  <a:cubicBezTo>
                    <a:pt x="117" y="177"/>
                    <a:pt x="117" y="177"/>
                    <a:pt x="117" y="177"/>
                  </a:cubicBezTo>
                  <a:cubicBezTo>
                    <a:pt x="117" y="178"/>
                    <a:pt x="117" y="178"/>
                    <a:pt x="117" y="178"/>
                  </a:cubicBezTo>
                  <a:cubicBezTo>
                    <a:pt x="118" y="179"/>
                    <a:pt x="118" y="179"/>
                    <a:pt x="118" y="179"/>
                  </a:cubicBezTo>
                  <a:cubicBezTo>
                    <a:pt x="119" y="179"/>
                    <a:pt x="119" y="179"/>
                    <a:pt x="119" y="179"/>
                  </a:cubicBezTo>
                  <a:cubicBezTo>
                    <a:pt x="120" y="179"/>
                    <a:pt x="120" y="179"/>
                    <a:pt x="120" y="179"/>
                  </a:cubicBezTo>
                  <a:cubicBezTo>
                    <a:pt x="120" y="179"/>
                    <a:pt x="120" y="179"/>
                    <a:pt x="120" y="179"/>
                  </a:cubicBezTo>
                  <a:cubicBezTo>
                    <a:pt x="120" y="178"/>
                    <a:pt x="120" y="178"/>
                    <a:pt x="120" y="178"/>
                  </a:cubicBezTo>
                  <a:cubicBezTo>
                    <a:pt x="121" y="178"/>
                    <a:pt x="121" y="178"/>
                    <a:pt x="121" y="178"/>
                  </a:cubicBezTo>
                  <a:cubicBezTo>
                    <a:pt x="121" y="178"/>
                    <a:pt x="121" y="178"/>
                    <a:pt x="121" y="178"/>
                  </a:cubicBezTo>
                  <a:cubicBezTo>
                    <a:pt x="122" y="179"/>
                    <a:pt x="122" y="179"/>
                    <a:pt x="122" y="179"/>
                  </a:cubicBezTo>
                  <a:cubicBezTo>
                    <a:pt x="123" y="179"/>
                    <a:pt x="123" y="179"/>
                    <a:pt x="123" y="179"/>
                  </a:cubicBezTo>
                  <a:cubicBezTo>
                    <a:pt x="124" y="180"/>
                    <a:pt x="124" y="180"/>
                    <a:pt x="124" y="180"/>
                  </a:cubicBezTo>
                  <a:cubicBezTo>
                    <a:pt x="124" y="180"/>
                    <a:pt x="124" y="180"/>
                    <a:pt x="124" y="180"/>
                  </a:cubicBezTo>
                  <a:cubicBezTo>
                    <a:pt x="125" y="180"/>
                    <a:pt x="125" y="180"/>
                    <a:pt x="125" y="180"/>
                  </a:cubicBezTo>
                  <a:cubicBezTo>
                    <a:pt x="125" y="180"/>
                    <a:pt x="125" y="180"/>
                    <a:pt x="125" y="180"/>
                  </a:cubicBezTo>
                  <a:cubicBezTo>
                    <a:pt x="126" y="180"/>
                    <a:pt x="126" y="180"/>
                    <a:pt x="126" y="180"/>
                  </a:cubicBezTo>
                  <a:cubicBezTo>
                    <a:pt x="126" y="179"/>
                    <a:pt x="126" y="179"/>
                    <a:pt x="126" y="179"/>
                  </a:cubicBezTo>
                  <a:cubicBezTo>
                    <a:pt x="126" y="178"/>
                    <a:pt x="126" y="178"/>
                    <a:pt x="126" y="178"/>
                  </a:cubicBezTo>
                  <a:cubicBezTo>
                    <a:pt x="127" y="178"/>
                    <a:pt x="127" y="178"/>
                    <a:pt x="127" y="178"/>
                  </a:cubicBezTo>
                  <a:cubicBezTo>
                    <a:pt x="127" y="178"/>
                    <a:pt x="127" y="178"/>
                    <a:pt x="127" y="178"/>
                  </a:cubicBezTo>
                  <a:cubicBezTo>
                    <a:pt x="128" y="177"/>
                    <a:pt x="128" y="177"/>
                    <a:pt x="128" y="177"/>
                  </a:cubicBezTo>
                  <a:cubicBezTo>
                    <a:pt x="129" y="177"/>
                    <a:pt x="129" y="177"/>
                    <a:pt x="129" y="177"/>
                  </a:cubicBezTo>
                  <a:cubicBezTo>
                    <a:pt x="128" y="176"/>
                    <a:pt x="128" y="176"/>
                    <a:pt x="128" y="176"/>
                  </a:cubicBezTo>
                  <a:cubicBezTo>
                    <a:pt x="129" y="176"/>
                    <a:pt x="129" y="176"/>
                    <a:pt x="129" y="176"/>
                  </a:cubicBezTo>
                  <a:cubicBezTo>
                    <a:pt x="130" y="175"/>
                    <a:pt x="130" y="175"/>
                    <a:pt x="130" y="175"/>
                  </a:cubicBezTo>
                  <a:cubicBezTo>
                    <a:pt x="130" y="174"/>
                    <a:pt x="130" y="174"/>
                    <a:pt x="130" y="174"/>
                  </a:cubicBezTo>
                  <a:cubicBezTo>
                    <a:pt x="130" y="174"/>
                    <a:pt x="130" y="174"/>
                    <a:pt x="130" y="174"/>
                  </a:cubicBezTo>
                  <a:cubicBezTo>
                    <a:pt x="130" y="173"/>
                    <a:pt x="130" y="173"/>
                    <a:pt x="130" y="173"/>
                  </a:cubicBezTo>
                  <a:cubicBezTo>
                    <a:pt x="131" y="173"/>
                    <a:pt x="131" y="173"/>
                    <a:pt x="131" y="173"/>
                  </a:cubicBezTo>
                  <a:cubicBezTo>
                    <a:pt x="132" y="173"/>
                    <a:pt x="132" y="173"/>
                    <a:pt x="132" y="173"/>
                  </a:cubicBezTo>
                  <a:cubicBezTo>
                    <a:pt x="132" y="174"/>
                    <a:pt x="132" y="174"/>
                    <a:pt x="132" y="174"/>
                  </a:cubicBezTo>
                  <a:cubicBezTo>
                    <a:pt x="133" y="174"/>
                    <a:pt x="133" y="174"/>
                    <a:pt x="133" y="174"/>
                  </a:cubicBezTo>
                  <a:cubicBezTo>
                    <a:pt x="134" y="175"/>
                    <a:pt x="134" y="175"/>
                    <a:pt x="134" y="175"/>
                  </a:cubicBezTo>
                  <a:cubicBezTo>
                    <a:pt x="135" y="174"/>
                    <a:pt x="135" y="174"/>
                    <a:pt x="135" y="174"/>
                  </a:cubicBezTo>
                  <a:cubicBezTo>
                    <a:pt x="135" y="175"/>
                    <a:pt x="135" y="175"/>
                    <a:pt x="135" y="175"/>
                  </a:cubicBezTo>
                  <a:cubicBezTo>
                    <a:pt x="136" y="175"/>
                    <a:pt x="136" y="175"/>
                    <a:pt x="136" y="175"/>
                  </a:cubicBezTo>
                  <a:cubicBezTo>
                    <a:pt x="136" y="174"/>
                    <a:pt x="136" y="174"/>
                    <a:pt x="136" y="174"/>
                  </a:cubicBezTo>
                  <a:cubicBezTo>
                    <a:pt x="136" y="173"/>
                    <a:pt x="136" y="173"/>
                    <a:pt x="136" y="173"/>
                  </a:cubicBezTo>
                  <a:cubicBezTo>
                    <a:pt x="136" y="172"/>
                    <a:pt x="136" y="172"/>
                    <a:pt x="136" y="172"/>
                  </a:cubicBezTo>
                  <a:cubicBezTo>
                    <a:pt x="136" y="170"/>
                    <a:pt x="136" y="170"/>
                    <a:pt x="136" y="170"/>
                  </a:cubicBezTo>
                  <a:cubicBezTo>
                    <a:pt x="136" y="170"/>
                    <a:pt x="136" y="170"/>
                    <a:pt x="136" y="170"/>
                  </a:cubicBezTo>
                  <a:cubicBezTo>
                    <a:pt x="136" y="169"/>
                    <a:pt x="136" y="169"/>
                    <a:pt x="136" y="169"/>
                  </a:cubicBezTo>
                  <a:cubicBezTo>
                    <a:pt x="136" y="168"/>
                    <a:pt x="136" y="168"/>
                    <a:pt x="136" y="168"/>
                  </a:cubicBezTo>
                  <a:cubicBezTo>
                    <a:pt x="135" y="168"/>
                    <a:pt x="135" y="168"/>
                    <a:pt x="135" y="168"/>
                  </a:cubicBezTo>
                  <a:cubicBezTo>
                    <a:pt x="135" y="167"/>
                    <a:pt x="135" y="167"/>
                    <a:pt x="135" y="167"/>
                  </a:cubicBezTo>
                  <a:cubicBezTo>
                    <a:pt x="135" y="166"/>
                    <a:pt x="135" y="166"/>
                    <a:pt x="135" y="166"/>
                  </a:cubicBezTo>
                  <a:cubicBezTo>
                    <a:pt x="135" y="165"/>
                    <a:pt x="135" y="165"/>
                    <a:pt x="135" y="165"/>
                  </a:cubicBezTo>
                  <a:cubicBezTo>
                    <a:pt x="134" y="165"/>
                    <a:pt x="134" y="165"/>
                    <a:pt x="134" y="165"/>
                  </a:cubicBezTo>
                  <a:cubicBezTo>
                    <a:pt x="134" y="164"/>
                    <a:pt x="134" y="164"/>
                    <a:pt x="134" y="164"/>
                  </a:cubicBezTo>
                  <a:cubicBezTo>
                    <a:pt x="134" y="164"/>
                    <a:pt x="134" y="164"/>
                    <a:pt x="134" y="164"/>
                  </a:cubicBezTo>
                  <a:cubicBezTo>
                    <a:pt x="134" y="163"/>
                    <a:pt x="134" y="163"/>
                    <a:pt x="134" y="163"/>
                  </a:cubicBezTo>
                  <a:cubicBezTo>
                    <a:pt x="134" y="163"/>
                    <a:pt x="134" y="163"/>
                    <a:pt x="134" y="163"/>
                  </a:cubicBezTo>
                  <a:cubicBezTo>
                    <a:pt x="134" y="162"/>
                    <a:pt x="134" y="162"/>
                    <a:pt x="134" y="162"/>
                  </a:cubicBezTo>
                  <a:cubicBezTo>
                    <a:pt x="133" y="161"/>
                    <a:pt x="133" y="161"/>
                    <a:pt x="133" y="161"/>
                  </a:cubicBezTo>
                  <a:cubicBezTo>
                    <a:pt x="132" y="160"/>
                    <a:pt x="132" y="160"/>
                    <a:pt x="132" y="160"/>
                  </a:cubicBezTo>
                  <a:cubicBezTo>
                    <a:pt x="133" y="160"/>
                    <a:pt x="133" y="160"/>
                    <a:pt x="133" y="160"/>
                  </a:cubicBezTo>
                  <a:cubicBezTo>
                    <a:pt x="133" y="160"/>
                    <a:pt x="133" y="160"/>
                    <a:pt x="133" y="160"/>
                  </a:cubicBezTo>
                  <a:cubicBezTo>
                    <a:pt x="133" y="159"/>
                    <a:pt x="133" y="159"/>
                    <a:pt x="133" y="159"/>
                  </a:cubicBezTo>
                  <a:cubicBezTo>
                    <a:pt x="133" y="158"/>
                    <a:pt x="133" y="158"/>
                    <a:pt x="133" y="158"/>
                  </a:cubicBezTo>
                  <a:cubicBezTo>
                    <a:pt x="132" y="157"/>
                    <a:pt x="132" y="157"/>
                    <a:pt x="132" y="157"/>
                  </a:cubicBezTo>
                  <a:cubicBezTo>
                    <a:pt x="133" y="156"/>
                    <a:pt x="133" y="156"/>
                    <a:pt x="133" y="156"/>
                  </a:cubicBezTo>
                  <a:cubicBezTo>
                    <a:pt x="133" y="155"/>
                    <a:pt x="133" y="155"/>
                    <a:pt x="133" y="155"/>
                  </a:cubicBezTo>
                  <a:close/>
                  <a:moveTo>
                    <a:pt x="126" y="147"/>
                  </a:moveTo>
                  <a:cubicBezTo>
                    <a:pt x="125" y="148"/>
                    <a:pt x="125" y="148"/>
                    <a:pt x="125" y="148"/>
                  </a:cubicBezTo>
                  <a:cubicBezTo>
                    <a:pt x="123" y="148"/>
                    <a:pt x="123" y="148"/>
                    <a:pt x="123" y="148"/>
                  </a:cubicBezTo>
                  <a:cubicBezTo>
                    <a:pt x="123" y="149"/>
                    <a:pt x="123" y="149"/>
                    <a:pt x="123" y="149"/>
                  </a:cubicBezTo>
                  <a:cubicBezTo>
                    <a:pt x="123" y="150"/>
                    <a:pt x="123" y="150"/>
                    <a:pt x="123" y="150"/>
                  </a:cubicBezTo>
                  <a:cubicBezTo>
                    <a:pt x="124" y="150"/>
                    <a:pt x="124" y="150"/>
                    <a:pt x="124" y="150"/>
                  </a:cubicBezTo>
                  <a:cubicBezTo>
                    <a:pt x="124" y="151"/>
                    <a:pt x="124" y="151"/>
                    <a:pt x="124" y="151"/>
                  </a:cubicBezTo>
                  <a:cubicBezTo>
                    <a:pt x="125" y="151"/>
                    <a:pt x="125" y="151"/>
                    <a:pt x="125" y="151"/>
                  </a:cubicBezTo>
                  <a:cubicBezTo>
                    <a:pt x="125" y="151"/>
                    <a:pt x="125" y="151"/>
                    <a:pt x="125" y="151"/>
                  </a:cubicBezTo>
                  <a:cubicBezTo>
                    <a:pt x="125" y="153"/>
                    <a:pt x="125" y="153"/>
                    <a:pt x="125" y="153"/>
                  </a:cubicBezTo>
                  <a:cubicBezTo>
                    <a:pt x="126" y="153"/>
                    <a:pt x="126" y="153"/>
                    <a:pt x="126" y="153"/>
                  </a:cubicBezTo>
                  <a:cubicBezTo>
                    <a:pt x="126" y="153"/>
                    <a:pt x="126" y="153"/>
                    <a:pt x="126" y="153"/>
                  </a:cubicBezTo>
                  <a:cubicBezTo>
                    <a:pt x="127" y="153"/>
                    <a:pt x="127" y="153"/>
                    <a:pt x="127" y="153"/>
                  </a:cubicBezTo>
                  <a:cubicBezTo>
                    <a:pt x="127" y="154"/>
                    <a:pt x="127" y="154"/>
                    <a:pt x="127" y="154"/>
                  </a:cubicBezTo>
                  <a:cubicBezTo>
                    <a:pt x="127" y="154"/>
                    <a:pt x="127" y="154"/>
                    <a:pt x="127" y="154"/>
                  </a:cubicBezTo>
                  <a:cubicBezTo>
                    <a:pt x="128" y="154"/>
                    <a:pt x="128" y="154"/>
                    <a:pt x="128" y="154"/>
                  </a:cubicBezTo>
                  <a:cubicBezTo>
                    <a:pt x="129" y="154"/>
                    <a:pt x="129" y="154"/>
                    <a:pt x="129" y="154"/>
                  </a:cubicBezTo>
                  <a:cubicBezTo>
                    <a:pt x="130" y="154"/>
                    <a:pt x="130" y="154"/>
                    <a:pt x="130" y="154"/>
                  </a:cubicBezTo>
                  <a:cubicBezTo>
                    <a:pt x="129" y="153"/>
                    <a:pt x="129" y="153"/>
                    <a:pt x="129" y="153"/>
                  </a:cubicBezTo>
                  <a:cubicBezTo>
                    <a:pt x="129" y="151"/>
                    <a:pt x="129" y="151"/>
                    <a:pt x="129" y="151"/>
                  </a:cubicBezTo>
                  <a:cubicBezTo>
                    <a:pt x="128" y="151"/>
                    <a:pt x="128" y="151"/>
                    <a:pt x="128" y="151"/>
                  </a:cubicBezTo>
                  <a:cubicBezTo>
                    <a:pt x="128" y="150"/>
                    <a:pt x="128" y="150"/>
                    <a:pt x="128" y="150"/>
                  </a:cubicBezTo>
                  <a:cubicBezTo>
                    <a:pt x="127" y="150"/>
                    <a:pt x="127" y="150"/>
                    <a:pt x="127" y="150"/>
                  </a:cubicBezTo>
                  <a:cubicBezTo>
                    <a:pt x="127" y="149"/>
                    <a:pt x="127" y="149"/>
                    <a:pt x="127" y="149"/>
                  </a:cubicBezTo>
                  <a:cubicBezTo>
                    <a:pt x="128" y="148"/>
                    <a:pt x="128" y="148"/>
                    <a:pt x="128" y="148"/>
                  </a:cubicBezTo>
                  <a:cubicBezTo>
                    <a:pt x="128" y="148"/>
                    <a:pt x="128" y="148"/>
                    <a:pt x="128" y="148"/>
                  </a:cubicBezTo>
                  <a:cubicBezTo>
                    <a:pt x="128" y="147"/>
                    <a:pt x="128" y="147"/>
                    <a:pt x="128" y="147"/>
                  </a:cubicBezTo>
                  <a:cubicBezTo>
                    <a:pt x="127" y="147"/>
                    <a:pt x="127" y="147"/>
                    <a:pt x="127" y="147"/>
                  </a:cubicBezTo>
                  <a:cubicBezTo>
                    <a:pt x="126" y="147"/>
                    <a:pt x="126" y="147"/>
                    <a:pt x="126" y="147"/>
                  </a:cubicBezTo>
                  <a:cubicBezTo>
                    <a:pt x="126" y="146"/>
                    <a:pt x="126" y="146"/>
                    <a:pt x="126" y="146"/>
                  </a:cubicBezTo>
                  <a:cubicBezTo>
                    <a:pt x="126" y="147"/>
                    <a:pt x="126" y="147"/>
                    <a:pt x="126" y="147"/>
                  </a:cubicBezTo>
                  <a:close/>
                  <a:moveTo>
                    <a:pt x="136" y="133"/>
                  </a:moveTo>
                  <a:cubicBezTo>
                    <a:pt x="136" y="134"/>
                    <a:pt x="136" y="134"/>
                    <a:pt x="136" y="134"/>
                  </a:cubicBezTo>
                  <a:cubicBezTo>
                    <a:pt x="135" y="135"/>
                    <a:pt x="135" y="135"/>
                    <a:pt x="135" y="135"/>
                  </a:cubicBezTo>
                  <a:cubicBezTo>
                    <a:pt x="134" y="136"/>
                    <a:pt x="134" y="136"/>
                    <a:pt x="134" y="136"/>
                  </a:cubicBezTo>
                  <a:cubicBezTo>
                    <a:pt x="133" y="137"/>
                    <a:pt x="133" y="137"/>
                    <a:pt x="133" y="137"/>
                  </a:cubicBezTo>
                  <a:cubicBezTo>
                    <a:pt x="133" y="136"/>
                    <a:pt x="133" y="136"/>
                    <a:pt x="133" y="136"/>
                  </a:cubicBezTo>
                  <a:cubicBezTo>
                    <a:pt x="133" y="137"/>
                    <a:pt x="133" y="137"/>
                    <a:pt x="133" y="137"/>
                  </a:cubicBezTo>
                  <a:cubicBezTo>
                    <a:pt x="133" y="138"/>
                    <a:pt x="133" y="138"/>
                    <a:pt x="133" y="138"/>
                  </a:cubicBezTo>
                  <a:cubicBezTo>
                    <a:pt x="134" y="138"/>
                    <a:pt x="134" y="138"/>
                    <a:pt x="134" y="138"/>
                  </a:cubicBezTo>
                  <a:cubicBezTo>
                    <a:pt x="134" y="138"/>
                    <a:pt x="134" y="138"/>
                    <a:pt x="134" y="138"/>
                  </a:cubicBezTo>
                  <a:cubicBezTo>
                    <a:pt x="134" y="139"/>
                    <a:pt x="134" y="139"/>
                    <a:pt x="134" y="139"/>
                  </a:cubicBezTo>
                  <a:cubicBezTo>
                    <a:pt x="134" y="139"/>
                    <a:pt x="134" y="139"/>
                    <a:pt x="134" y="139"/>
                  </a:cubicBezTo>
                  <a:cubicBezTo>
                    <a:pt x="135" y="139"/>
                    <a:pt x="135" y="139"/>
                    <a:pt x="135" y="139"/>
                  </a:cubicBezTo>
                  <a:cubicBezTo>
                    <a:pt x="135" y="140"/>
                    <a:pt x="135" y="140"/>
                    <a:pt x="135" y="140"/>
                  </a:cubicBezTo>
                  <a:cubicBezTo>
                    <a:pt x="134" y="141"/>
                    <a:pt x="134" y="141"/>
                    <a:pt x="134" y="141"/>
                  </a:cubicBezTo>
                  <a:cubicBezTo>
                    <a:pt x="133" y="141"/>
                    <a:pt x="133" y="141"/>
                    <a:pt x="133" y="141"/>
                  </a:cubicBezTo>
                  <a:cubicBezTo>
                    <a:pt x="133" y="142"/>
                    <a:pt x="133" y="142"/>
                    <a:pt x="133" y="142"/>
                  </a:cubicBezTo>
                  <a:cubicBezTo>
                    <a:pt x="133" y="142"/>
                    <a:pt x="133" y="142"/>
                    <a:pt x="133" y="142"/>
                  </a:cubicBezTo>
                  <a:cubicBezTo>
                    <a:pt x="133" y="144"/>
                    <a:pt x="133" y="144"/>
                    <a:pt x="133" y="144"/>
                  </a:cubicBezTo>
                  <a:cubicBezTo>
                    <a:pt x="132" y="144"/>
                    <a:pt x="132" y="144"/>
                    <a:pt x="132" y="144"/>
                  </a:cubicBezTo>
                  <a:cubicBezTo>
                    <a:pt x="133" y="145"/>
                    <a:pt x="133" y="145"/>
                    <a:pt x="133" y="145"/>
                  </a:cubicBezTo>
                  <a:cubicBezTo>
                    <a:pt x="132" y="145"/>
                    <a:pt x="132" y="145"/>
                    <a:pt x="132" y="145"/>
                  </a:cubicBezTo>
                  <a:cubicBezTo>
                    <a:pt x="133" y="147"/>
                    <a:pt x="133" y="147"/>
                    <a:pt x="133" y="147"/>
                  </a:cubicBezTo>
                  <a:cubicBezTo>
                    <a:pt x="134" y="146"/>
                    <a:pt x="134" y="146"/>
                    <a:pt x="134" y="146"/>
                  </a:cubicBezTo>
                  <a:cubicBezTo>
                    <a:pt x="134" y="146"/>
                    <a:pt x="134" y="146"/>
                    <a:pt x="134" y="146"/>
                  </a:cubicBezTo>
                  <a:cubicBezTo>
                    <a:pt x="135" y="146"/>
                    <a:pt x="135" y="146"/>
                    <a:pt x="135" y="146"/>
                  </a:cubicBezTo>
                  <a:cubicBezTo>
                    <a:pt x="135" y="145"/>
                    <a:pt x="135" y="145"/>
                    <a:pt x="135" y="145"/>
                  </a:cubicBezTo>
                  <a:cubicBezTo>
                    <a:pt x="134" y="145"/>
                    <a:pt x="134" y="145"/>
                    <a:pt x="134" y="145"/>
                  </a:cubicBezTo>
                  <a:cubicBezTo>
                    <a:pt x="134" y="144"/>
                    <a:pt x="134" y="144"/>
                    <a:pt x="134" y="144"/>
                  </a:cubicBezTo>
                  <a:cubicBezTo>
                    <a:pt x="134" y="144"/>
                    <a:pt x="134" y="144"/>
                    <a:pt x="134" y="144"/>
                  </a:cubicBezTo>
                  <a:cubicBezTo>
                    <a:pt x="134" y="143"/>
                    <a:pt x="134" y="143"/>
                    <a:pt x="134" y="143"/>
                  </a:cubicBezTo>
                  <a:cubicBezTo>
                    <a:pt x="135" y="142"/>
                    <a:pt x="135" y="142"/>
                    <a:pt x="135" y="142"/>
                  </a:cubicBezTo>
                  <a:cubicBezTo>
                    <a:pt x="136" y="141"/>
                    <a:pt x="136" y="141"/>
                    <a:pt x="136" y="141"/>
                  </a:cubicBezTo>
                  <a:cubicBezTo>
                    <a:pt x="136" y="140"/>
                    <a:pt x="136" y="140"/>
                    <a:pt x="136" y="140"/>
                  </a:cubicBezTo>
                  <a:cubicBezTo>
                    <a:pt x="137" y="139"/>
                    <a:pt x="137" y="139"/>
                    <a:pt x="137" y="139"/>
                  </a:cubicBezTo>
                  <a:cubicBezTo>
                    <a:pt x="136" y="139"/>
                    <a:pt x="136" y="139"/>
                    <a:pt x="136" y="139"/>
                  </a:cubicBezTo>
                  <a:cubicBezTo>
                    <a:pt x="136" y="138"/>
                    <a:pt x="136" y="138"/>
                    <a:pt x="136" y="138"/>
                  </a:cubicBezTo>
                  <a:cubicBezTo>
                    <a:pt x="135" y="138"/>
                    <a:pt x="135" y="138"/>
                    <a:pt x="135" y="138"/>
                  </a:cubicBezTo>
                  <a:cubicBezTo>
                    <a:pt x="135" y="137"/>
                    <a:pt x="135" y="137"/>
                    <a:pt x="135" y="137"/>
                  </a:cubicBezTo>
                  <a:cubicBezTo>
                    <a:pt x="135" y="137"/>
                    <a:pt x="135" y="137"/>
                    <a:pt x="135" y="137"/>
                  </a:cubicBezTo>
                  <a:cubicBezTo>
                    <a:pt x="135" y="136"/>
                    <a:pt x="135" y="136"/>
                    <a:pt x="135" y="136"/>
                  </a:cubicBezTo>
                  <a:cubicBezTo>
                    <a:pt x="135" y="136"/>
                    <a:pt x="135" y="136"/>
                    <a:pt x="135" y="136"/>
                  </a:cubicBezTo>
                  <a:cubicBezTo>
                    <a:pt x="136" y="135"/>
                    <a:pt x="136" y="135"/>
                    <a:pt x="136" y="135"/>
                  </a:cubicBezTo>
                  <a:cubicBezTo>
                    <a:pt x="136" y="134"/>
                    <a:pt x="136" y="134"/>
                    <a:pt x="136" y="134"/>
                  </a:cubicBezTo>
                  <a:cubicBezTo>
                    <a:pt x="136" y="134"/>
                    <a:pt x="136" y="134"/>
                    <a:pt x="136" y="134"/>
                  </a:cubicBezTo>
                  <a:cubicBezTo>
                    <a:pt x="137" y="133"/>
                    <a:pt x="137" y="133"/>
                    <a:pt x="137" y="133"/>
                  </a:cubicBezTo>
                  <a:cubicBezTo>
                    <a:pt x="136" y="133"/>
                    <a:pt x="136" y="133"/>
                    <a:pt x="136" y="133"/>
                  </a:cubicBezTo>
                  <a:cubicBezTo>
                    <a:pt x="136" y="133"/>
                    <a:pt x="136" y="133"/>
                    <a:pt x="136" y="133"/>
                  </a:cubicBezTo>
                  <a:close/>
                  <a:moveTo>
                    <a:pt x="122" y="142"/>
                  </a:moveTo>
                  <a:cubicBezTo>
                    <a:pt x="123" y="143"/>
                    <a:pt x="123" y="143"/>
                    <a:pt x="123" y="143"/>
                  </a:cubicBezTo>
                  <a:cubicBezTo>
                    <a:pt x="124" y="143"/>
                    <a:pt x="124" y="143"/>
                    <a:pt x="124" y="143"/>
                  </a:cubicBezTo>
                  <a:cubicBezTo>
                    <a:pt x="125" y="143"/>
                    <a:pt x="125" y="143"/>
                    <a:pt x="125" y="143"/>
                  </a:cubicBezTo>
                  <a:cubicBezTo>
                    <a:pt x="126" y="143"/>
                    <a:pt x="126" y="143"/>
                    <a:pt x="126" y="143"/>
                  </a:cubicBezTo>
                  <a:cubicBezTo>
                    <a:pt x="126" y="143"/>
                    <a:pt x="126" y="143"/>
                    <a:pt x="126" y="143"/>
                  </a:cubicBezTo>
                  <a:cubicBezTo>
                    <a:pt x="125" y="142"/>
                    <a:pt x="125" y="142"/>
                    <a:pt x="125" y="142"/>
                  </a:cubicBezTo>
                  <a:cubicBezTo>
                    <a:pt x="124" y="141"/>
                    <a:pt x="124" y="141"/>
                    <a:pt x="124" y="141"/>
                  </a:cubicBezTo>
                  <a:cubicBezTo>
                    <a:pt x="124" y="141"/>
                    <a:pt x="124" y="141"/>
                    <a:pt x="124" y="141"/>
                  </a:cubicBezTo>
                  <a:cubicBezTo>
                    <a:pt x="123" y="141"/>
                    <a:pt x="123" y="141"/>
                    <a:pt x="123" y="141"/>
                  </a:cubicBezTo>
                  <a:cubicBezTo>
                    <a:pt x="123" y="141"/>
                    <a:pt x="123" y="141"/>
                    <a:pt x="123" y="141"/>
                  </a:cubicBezTo>
                  <a:cubicBezTo>
                    <a:pt x="122" y="141"/>
                    <a:pt x="122" y="141"/>
                    <a:pt x="122" y="141"/>
                  </a:cubicBezTo>
                  <a:cubicBezTo>
                    <a:pt x="122" y="142"/>
                    <a:pt x="122" y="142"/>
                    <a:pt x="122" y="142"/>
                  </a:cubicBezTo>
                  <a:close/>
                  <a:moveTo>
                    <a:pt x="111" y="161"/>
                  </a:moveTo>
                  <a:cubicBezTo>
                    <a:pt x="111" y="163"/>
                    <a:pt x="111" y="163"/>
                    <a:pt x="111" y="163"/>
                  </a:cubicBezTo>
                  <a:cubicBezTo>
                    <a:pt x="112" y="164"/>
                    <a:pt x="112" y="164"/>
                    <a:pt x="112" y="164"/>
                  </a:cubicBezTo>
                  <a:cubicBezTo>
                    <a:pt x="112" y="164"/>
                    <a:pt x="112" y="164"/>
                    <a:pt x="112" y="164"/>
                  </a:cubicBezTo>
                  <a:cubicBezTo>
                    <a:pt x="112" y="165"/>
                    <a:pt x="112" y="165"/>
                    <a:pt x="112" y="165"/>
                  </a:cubicBezTo>
                  <a:cubicBezTo>
                    <a:pt x="113" y="165"/>
                    <a:pt x="113" y="165"/>
                    <a:pt x="113" y="165"/>
                  </a:cubicBezTo>
                  <a:cubicBezTo>
                    <a:pt x="113" y="165"/>
                    <a:pt x="113" y="165"/>
                    <a:pt x="113" y="165"/>
                  </a:cubicBezTo>
                  <a:cubicBezTo>
                    <a:pt x="115" y="165"/>
                    <a:pt x="115" y="165"/>
                    <a:pt x="115" y="165"/>
                  </a:cubicBezTo>
                  <a:cubicBezTo>
                    <a:pt x="115" y="164"/>
                    <a:pt x="115" y="164"/>
                    <a:pt x="115" y="164"/>
                  </a:cubicBezTo>
                  <a:cubicBezTo>
                    <a:pt x="115" y="164"/>
                    <a:pt x="115" y="164"/>
                    <a:pt x="115" y="164"/>
                  </a:cubicBezTo>
                  <a:cubicBezTo>
                    <a:pt x="113" y="164"/>
                    <a:pt x="113" y="164"/>
                    <a:pt x="113" y="164"/>
                  </a:cubicBezTo>
                  <a:cubicBezTo>
                    <a:pt x="112" y="162"/>
                    <a:pt x="112" y="162"/>
                    <a:pt x="112" y="162"/>
                  </a:cubicBezTo>
                  <a:cubicBezTo>
                    <a:pt x="112" y="162"/>
                    <a:pt x="112" y="162"/>
                    <a:pt x="112" y="162"/>
                  </a:cubicBezTo>
                  <a:cubicBezTo>
                    <a:pt x="111" y="161"/>
                    <a:pt x="111" y="161"/>
                    <a:pt x="111" y="161"/>
                  </a:cubicBezTo>
                  <a:close/>
                  <a:moveTo>
                    <a:pt x="103" y="141"/>
                  </a:moveTo>
                  <a:cubicBezTo>
                    <a:pt x="102" y="140"/>
                    <a:pt x="102" y="140"/>
                    <a:pt x="102" y="140"/>
                  </a:cubicBezTo>
                  <a:cubicBezTo>
                    <a:pt x="101" y="139"/>
                    <a:pt x="101" y="139"/>
                    <a:pt x="101" y="139"/>
                  </a:cubicBezTo>
                  <a:cubicBezTo>
                    <a:pt x="101" y="139"/>
                    <a:pt x="101" y="139"/>
                    <a:pt x="101" y="139"/>
                  </a:cubicBezTo>
                  <a:cubicBezTo>
                    <a:pt x="102" y="138"/>
                    <a:pt x="102" y="138"/>
                    <a:pt x="102" y="138"/>
                  </a:cubicBezTo>
                  <a:cubicBezTo>
                    <a:pt x="103" y="136"/>
                    <a:pt x="103" y="136"/>
                    <a:pt x="103" y="136"/>
                  </a:cubicBezTo>
                  <a:cubicBezTo>
                    <a:pt x="103" y="135"/>
                    <a:pt x="103" y="135"/>
                    <a:pt x="103" y="135"/>
                  </a:cubicBezTo>
                  <a:cubicBezTo>
                    <a:pt x="104" y="135"/>
                    <a:pt x="104" y="135"/>
                    <a:pt x="104" y="135"/>
                  </a:cubicBezTo>
                  <a:cubicBezTo>
                    <a:pt x="104" y="135"/>
                    <a:pt x="104" y="135"/>
                    <a:pt x="104" y="135"/>
                  </a:cubicBezTo>
                  <a:cubicBezTo>
                    <a:pt x="104" y="136"/>
                    <a:pt x="104" y="136"/>
                    <a:pt x="104" y="136"/>
                  </a:cubicBezTo>
                  <a:cubicBezTo>
                    <a:pt x="103" y="138"/>
                    <a:pt x="103" y="138"/>
                    <a:pt x="103" y="138"/>
                  </a:cubicBezTo>
                  <a:cubicBezTo>
                    <a:pt x="103" y="139"/>
                    <a:pt x="103" y="139"/>
                    <a:pt x="103" y="139"/>
                  </a:cubicBezTo>
                  <a:cubicBezTo>
                    <a:pt x="103" y="140"/>
                    <a:pt x="103" y="140"/>
                    <a:pt x="103" y="140"/>
                  </a:cubicBezTo>
                  <a:cubicBezTo>
                    <a:pt x="103" y="141"/>
                    <a:pt x="103" y="141"/>
                    <a:pt x="103" y="141"/>
                  </a:cubicBezTo>
                  <a:cubicBezTo>
                    <a:pt x="103" y="142"/>
                    <a:pt x="103" y="142"/>
                    <a:pt x="103" y="142"/>
                  </a:cubicBezTo>
                  <a:cubicBezTo>
                    <a:pt x="103" y="141"/>
                    <a:pt x="103" y="141"/>
                    <a:pt x="103" y="141"/>
                  </a:cubicBezTo>
                  <a:close/>
                  <a:moveTo>
                    <a:pt x="109" y="141"/>
                  </a:moveTo>
                  <a:cubicBezTo>
                    <a:pt x="111" y="140"/>
                    <a:pt x="111" y="140"/>
                    <a:pt x="111" y="140"/>
                  </a:cubicBezTo>
                  <a:cubicBezTo>
                    <a:pt x="111" y="140"/>
                    <a:pt x="111" y="140"/>
                    <a:pt x="111" y="140"/>
                  </a:cubicBezTo>
                  <a:cubicBezTo>
                    <a:pt x="112" y="139"/>
                    <a:pt x="112" y="139"/>
                    <a:pt x="112" y="139"/>
                  </a:cubicBezTo>
                  <a:cubicBezTo>
                    <a:pt x="112" y="139"/>
                    <a:pt x="112" y="139"/>
                    <a:pt x="112" y="139"/>
                  </a:cubicBezTo>
                  <a:cubicBezTo>
                    <a:pt x="112" y="139"/>
                    <a:pt x="112" y="139"/>
                    <a:pt x="112" y="139"/>
                  </a:cubicBezTo>
                  <a:cubicBezTo>
                    <a:pt x="112" y="140"/>
                    <a:pt x="112" y="140"/>
                    <a:pt x="112" y="140"/>
                  </a:cubicBezTo>
                  <a:cubicBezTo>
                    <a:pt x="112" y="141"/>
                    <a:pt x="112" y="141"/>
                    <a:pt x="112" y="141"/>
                  </a:cubicBezTo>
                  <a:cubicBezTo>
                    <a:pt x="112" y="142"/>
                    <a:pt x="112" y="142"/>
                    <a:pt x="112" y="142"/>
                  </a:cubicBezTo>
                  <a:cubicBezTo>
                    <a:pt x="111" y="142"/>
                    <a:pt x="111" y="142"/>
                    <a:pt x="111" y="142"/>
                  </a:cubicBezTo>
                  <a:cubicBezTo>
                    <a:pt x="110" y="142"/>
                    <a:pt x="110" y="142"/>
                    <a:pt x="110" y="142"/>
                  </a:cubicBezTo>
                  <a:cubicBezTo>
                    <a:pt x="109" y="141"/>
                    <a:pt x="109" y="141"/>
                    <a:pt x="109" y="141"/>
                  </a:cubicBezTo>
                  <a:close/>
                  <a:moveTo>
                    <a:pt x="115" y="132"/>
                  </a:moveTo>
                  <a:cubicBezTo>
                    <a:pt x="115" y="131"/>
                    <a:pt x="115" y="131"/>
                    <a:pt x="115" y="131"/>
                  </a:cubicBezTo>
                  <a:cubicBezTo>
                    <a:pt x="116" y="131"/>
                    <a:pt x="116" y="131"/>
                    <a:pt x="116" y="131"/>
                  </a:cubicBezTo>
                  <a:cubicBezTo>
                    <a:pt x="117" y="131"/>
                    <a:pt x="117" y="131"/>
                    <a:pt x="117" y="131"/>
                  </a:cubicBezTo>
                  <a:cubicBezTo>
                    <a:pt x="117" y="131"/>
                    <a:pt x="117" y="131"/>
                    <a:pt x="117" y="131"/>
                  </a:cubicBezTo>
                  <a:cubicBezTo>
                    <a:pt x="117" y="132"/>
                    <a:pt x="117" y="132"/>
                    <a:pt x="117" y="132"/>
                  </a:cubicBezTo>
                  <a:cubicBezTo>
                    <a:pt x="116" y="132"/>
                    <a:pt x="116" y="132"/>
                    <a:pt x="116" y="132"/>
                  </a:cubicBezTo>
                  <a:cubicBezTo>
                    <a:pt x="115" y="132"/>
                    <a:pt x="115" y="132"/>
                    <a:pt x="115" y="132"/>
                  </a:cubicBezTo>
                  <a:cubicBezTo>
                    <a:pt x="115" y="132"/>
                    <a:pt x="115" y="132"/>
                    <a:pt x="115" y="132"/>
                  </a:cubicBezTo>
                  <a:close/>
                  <a:moveTo>
                    <a:pt x="117" y="111"/>
                  </a:moveTo>
                  <a:cubicBezTo>
                    <a:pt x="117" y="111"/>
                    <a:pt x="117" y="111"/>
                    <a:pt x="117" y="111"/>
                  </a:cubicBezTo>
                  <a:cubicBezTo>
                    <a:pt x="117" y="110"/>
                    <a:pt x="117" y="110"/>
                    <a:pt x="117" y="110"/>
                  </a:cubicBezTo>
                  <a:cubicBezTo>
                    <a:pt x="117" y="109"/>
                    <a:pt x="117" y="109"/>
                    <a:pt x="117" y="109"/>
                  </a:cubicBezTo>
                  <a:cubicBezTo>
                    <a:pt x="114" y="109"/>
                    <a:pt x="114" y="109"/>
                    <a:pt x="114" y="109"/>
                  </a:cubicBezTo>
                  <a:cubicBezTo>
                    <a:pt x="112" y="109"/>
                    <a:pt x="112" y="109"/>
                    <a:pt x="112" y="109"/>
                  </a:cubicBezTo>
                  <a:cubicBezTo>
                    <a:pt x="112" y="108"/>
                    <a:pt x="112" y="108"/>
                    <a:pt x="112" y="108"/>
                  </a:cubicBezTo>
                  <a:cubicBezTo>
                    <a:pt x="111" y="108"/>
                    <a:pt x="111" y="108"/>
                    <a:pt x="111" y="108"/>
                  </a:cubicBezTo>
                  <a:cubicBezTo>
                    <a:pt x="111" y="108"/>
                    <a:pt x="111" y="108"/>
                    <a:pt x="111" y="108"/>
                  </a:cubicBezTo>
                  <a:cubicBezTo>
                    <a:pt x="110" y="108"/>
                    <a:pt x="110" y="108"/>
                    <a:pt x="110" y="108"/>
                  </a:cubicBezTo>
                  <a:cubicBezTo>
                    <a:pt x="110" y="109"/>
                    <a:pt x="110" y="109"/>
                    <a:pt x="110" y="109"/>
                  </a:cubicBezTo>
                  <a:cubicBezTo>
                    <a:pt x="110" y="109"/>
                    <a:pt x="110" y="109"/>
                    <a:pt x="110" y="109"/>
                  </a:cubicBezTo>
                  <a:cubicBezTo>
                    <a:pt x="109" y="110"/>
                    <a:pt x="109" y="110"/>
                    <a:pt x="109" y="110"/>
                  </a:cubicBezTo>
                  <a:cubicBezTo>
                    <a:pt x="108" y="109"/>
                    <a:pt x="108" y="109"/>
                    <a:pt x="108" y="109"/>
                  </a:cubicBezTo>
                  <a:cubicBezTo>
                    <a:pt x="107" y="110"/>
                    <a:pt x="107" y="110"/>
                    <a:pt x="107" y="110"/>
                  </a:cubicBezTo>
                  <a:cubicBezTo>
                    <a:pt x="107" y="110"/>
                    <a:pt x="107" y="110"/>
                    <a:pt x="107" y="110"/>
                  </a:cubicBezTo>
                  <a:cubicBezTo>
                    <a:pt x="106" y="110"/>
                    <a:pt x="106" y="110"/>
                    <a:pt x="106" y="110"/>
                  </a:cubicBezTo>
                  <a:cubicBezTo>
                    <a:pt x="107" y="108"/>
                    <a:pt x="107" y="108"/>
                    <a:pt x="107" y="108"/>
                  </a:cubicBezTo>
                  <a:cubicBezTo>
                    <a:pt x="107" y="107"/>
                    <a:pt x="107" y="107"/>
                    <a:pt x="107" y="107"/>
                  </a:cubicBezTo>
                  <a:cubicBezTo>
                    <a:pt x="107" y="106"/>
                    <a:pt x="107" y="106"/>
                    <a:pt x="107" y="106"/>
                  </a:cubicBezTo>
                  <a:cubicBezTo>
                    <a:pt x="108" y="105"/>
                    <a:pt x="108" y="105"/>
                    <a:pt x="108" y="105"/>
                  </a:cubicBezTo>
                  <a:cubicBezTo>
                    <a:pt x="109" y="105"/>
                    <a:pt x="109" y="105"/>
                    <a:pt x="109" y="105"/>
                  </a:cubicBezTo>
                  <a:cubicBezTo>
                    <a:pt x="109" y="106"/>
                    <a:pt x="109" y="106"/>
                    <a:pt x="109" y="106"/>
                  </a:cubicBezTo>
                  <a:cubicBezTo>
                    <a:pt x="110" y="106"/>
                    <a:pt x="110" y="106"/>
                    <a:pt x="110" y="106"/>
                  </a:cubicBezTo>
                  <a:cubicBezTo>
                    <a:pt x="111" y="106"/>
                    <a:pt x="111" y="106"/>
                    <a:pt x="111" y="106"/>
                  </a:cubicBezTo>
                  <a:cubicBezTo>
                    <a:pt x="112" y="105"/>
                    <a:pt x="112" y="105"/>
                    <a:pt x="112" y="105"/>
                  </a:cubicBezTo>
                  <a:cubicBezTo>
                    <a:pt x="113" y="105"/>
                    <a:pt x="113" y="105"/>
                    <a:pt x="113" y="105"/>
                  </a:cubicBezTo>
                  <a:cubicBezTo>
                    <a:pt x="114" y="106"/>
                    <a:pt x="114" y="106"/>
                    <a:pt x="114" y="106"/>
                  </a:cubicBezTo>
                  <a:cubicBezTo>
                    <a:pt x="114" y="106"/>
                    <a:pt x="114" y="106"/>
                    <a:pt x="114" y="106"/>
                  </a:cubicBezTo>
                  <a:cubicBezTo>
                    <a:pt x="116" y="106"/>
                    <a:pt x="116" y="106"/>
                    <a:pt x="116" y="106"/>
                  </a:cubicBezTo>
                  <a:cubicBezTo>
                    <a:pt x="119" y="105"/>
                    <a:pt x="119" y="105"/>
                    <a:pt x="119" y="105"/>
                  </a:cubicBezTo>
                  <a:cubicBezTo>
                    <a:pt x="119" y="105"/>
                    <a:pt x="119" y="105"/>
                    <a:pt x="119" y="105"/>
                  </a:cubicBezTo>
                  <a:cubicBezTo>
                    <a:pt x="119" y="106"/>
                    <a:pt x="119" y="106"/>
                    <a:pt x="119" y="106"/>
                  </a:cubicBezTo>
                  <a:cubicBezTo>
                    <a:pt x="120" y="105"/>
                    <a:pt x="120" y="105"/>
                    <a:pt x="120" y="105"/>
                  </a:cubicBezTo>
                  <a:cubicBezTo>
                    <a:pt x="121" y="105"/>
                    <a:pt x="121" y="105"/>
                    <a:pt x="121" y="105"/>
                  </a:cubicBezTo>
                  <a:cubicBezTo>
                    <a:pt x="122" y="105"/>
                    <a:pt x="122" y="105"/>
                    <a:pt x="122" y="105"/>
                  </a:cubicBezTo>
                  <a:cubicBezTo>
                    <a:pt x="123" y="105"/>
                    <a:pt x="123" y="105"/>
                    <a:pt x="123" y="105"/>
                  </a:cubicBezTo>
                  <a:cubicBezTo>
                    <a:pt x="123" y="105"/>
                    <a:pt x="123" y="105"/>
                    <a:pt x="123" y="105"/>
                  </a:cubicBezTo>
                  <a:cubicBezTo>
                    <a:pt x="125" y="105"/>
                    <a:pt x="125" y="105"/>
                    <a:pt x="125" y="105"/>
                  </a:cubicBezTo>
                  <a:cubicBezTo>
                    <a:pt x="125" y="105"/>
                    <a:pt x="125" y="105"/>
                    <a:pt x="125" y="105"/>
                  </a:cubicBezTo>
                  <a:cubicBezTo>
                    <a:pt x="127" y="105"/>
                    <a:pt x="127" y="105"/>
                    <a:pt x="127" y="105"/>
                  </a:cubicBezTo>
                  <a:cubicBezTo>
                    <a:pt x="129" y="104"/>
                    <a:pt x="129" y="104"/>
                    <a:pt x="129" y="104"/>
                  </a:cubicBezTo>
                  <a:cubicBezTo>
                    <a:pt x="130" y="103"/>
                    <a:pt x="130" y="103"/>
                    <a:pt x="130" y="103"/>
                  </a:cubicBezTo>
                  <a:cubicBezTo>
                    <a:pt x="131" y="103"/>
                    <a:pt x="131" y="103"/>
                    <a:pt x="131" y="103"/>
                  </a:cubicBezTo>
                  <a:cubicBezTo>
                    <a:pt x="133" y="103"/>
                    <a:pt x="133" y="103"/>
                    <a:pt x="133" y="103"/>
                  </a:cubicBezTo>
                  <a:cubicBezTo>
                    <a:pt x="133" y="103"/>
                    <a:pt x="133" y="103"/>
                    <a:pt x="133" y="103"/>
                  </a:cubicBezTo>
                  <a:cubicBezTo>
                    <a:pt x="134" y="103"/>
                    <a:pt x="134" y="103"/>
                    <a:pt x="134" y="103"/>
                  </a:cubicBezTo>
                  <a:cubicBezTo>
                    <a:pt x="135" y="103"/>
                    <a:pt x="135" y="103"/>
                    <a:pt x="135" y="103"/>
                  </a:cubicBezTo>
                  <a:cubicBezTo>
                    <a:pt x="135" y="103"/>
                    <a:pt x="135" y="103"/>
                    <a:pt x="135" y="103"/>
                  </a:cubicBezTo>
                  <a:cubicBezTo>
                    <a:pt x="137" y="102"/>
                    <a:pt x="137" y="102"/>
                    <a:pt x="137" y="102"/>
                  </a:cubicBezTo>
                  <a:cubicBezTo>
                    <a:pt x="138" y="101"/>
                    <a:pt x="138" y="101"/>
                    <a:pt x="138" y="101"/>
                  </a:cubicBezTo>
                  <a:cubicBezTo>
                    <a:pt x="139" y="101"/>
                    <a:pt x="139" y="101"/>
                    <a:pt x="139" y="101"/>
                  </a:cubicBezTo>
                  <a:cubicBezTo>
                    <a:pt x="140" y="102"/>
                    <a:pt x="140" y="102"/>
                    <a:pt x="140" y="102"/>
                  </a:cubicBezTo>
                  <a:cubicBezTo>
                    <a:pt x="140" y="102"/>
                    <a:pt x="140" y="102"/>
                    <a:pt x="140" y="102"/>
                  </a:cubicBezTo>
                  <a:cubicBezTo>
                    <a:pt x="140" y="102"/>
                    <a:pt x="140" y="102"/>
                    <a:pt x="140" y="102"/>
                  </a:cubicBezTo>
                  <a:cubicBezTo>
                    <a:pt x="141" y="102"/>
                    <a:pt x="141" y="102"/>
                    <a:pt x="141" y="102"/>
                  </a:cubicBezTo>
                  <a:cubicBezTo>
                    <a:pt x="142" y="102"/>
                    <a:pt x="142" y="102"/>
                    <a:pt x="142" y="102"/>
                  </a:cubicBezTo>
                  <a:cubicBezTo>
                    <a:pt x="142" y="103"/>
                    <a:pt x="142" y="103"/>
                    <a:pt x="142" y="103"/>
                  </a:cubicBezTo>
                  <a:cubicBezTo>
                    <a:pt x="142" y="103"/>
                    <a:pt x="142" y="103"/>
                    <a:pt x="142" y="103"/>
                  </a:cubicBezTo>
                  <a:cubicBezTo>
                    <a:pt x="142" y="103"/>
                    <a:pt x="142" y="103"/>
                    <a:pt x="142" y="103"/>
                  </a:cubicBezTo>
                  <a:cubicBezTo>
                    <a:pt x="143" y="104"/>
                    <a:pt x="143" y="104"/>
                    <a:pt x="143" y="104"/>
                  </a:cubicBezTo>
                  <a:cubicBezTo>
                    <a:pt x="144" y="104"/>
                    <a:pt x="144" y="104"/>
                    <a:pt x="144" y="104"/>
                  </a:cubicBezTo>
                  <a:cubicBezTo>
                    <a:pt x="143" y="105"/>
                    <a:pt x="143" y="105"/>
                    <a:pt x="143" y="105"/>
                  </a:cubicBezTo>
                  <a:cubicBezTo>
                    <a:pt x="142" y="105"/>
                    <a:pt x="142" y="105"/>
                    <a:pt x="142" y="105"/>
                  </a:cubicBezTo>
                  <a:cubicBezTo>
                    <a:pt x="142" y="104"/>
                    <a:pt x="142" y="104"/>
                    <a:pt x="142" y="104"/>
                  </a:cubicBezTo>
                  <a:cubicBezTo>
                    <a:pt x="141" y="105"/>
                    <a:pt x="141" y="105"/>
                    <a:pt x="141" y="105"/>
                  </a:cubicBezTo>
                  <a:cubicBezTo>
                    <a:pt x="140" y="106"/>
                    <a:pt x="140" y="106"/>
                    <a:pt x="140" y="106"/>
                  </a:cubicBezTo>
                  <a:cubicBezTo>
                    <a:pt x="140" y="106"/>
                    <a:pt x="140" y="106"/>
                    <a:pt x="140" y="106"/>
                  </a:cubicBezTo>
                  <a:cubicBezTo>
                    <a:pt x="140" y="106"/>
                    <a:pt x="140" y="106"/>
                    <a:pt x="140" y="106"/>
                  </a:cubicBezTo>
                  <a:cubicBezTo>
                    <a:pt x="139" y="106"/>
                    <a:pt x="139" y="106"/>
                    <a:pt x="139" y="106"/>
                  </a:cubicBezTo>
                  <a:cubicBezTo>
                    <a:pt x="138" y="106"/>
                    <a:pt x="138" y="106"/>
                    <a:pt x="138" y="106"/>
                  </a:cubicBezTo>
                  <a:cubicBezTo>
                    <a:pt x="137" y="107"/>
                    <a:pt x="137" y="107"/>
                    <a:pt x="137" y="107"/>
                  </a:cubicBezTo>
                  <a:cubicBezTo>
                    <a:pt x="136" y="107"/>
                    <a:pt x="136" y="107"/>
                    <a:pt x="136" y="107"/>
                  </a:cubicBezTo>
                  <a:cubicBezTo>
                    <a:pt x="134" y="107"/>
                    <a:pt x="134" y="107"/>
                    <a:pt x="134" y="107"/>
                  </a:cubicBezTo>
                  <a:cubicBezTo>
                    <a:pt x="133" y="107"/>
                    <a:pt x="133" y="107"/>
                    <a:pt x="133" y="107"/>
                  </a:cubicBezTo>
                  <a:cubicBezTo>
                    <a:pt x="132" y="107"/>
                    <a:pt x="132" y="107"/>
                    <a:pt x="132" y="107"/>
                  </a:cubicBezTo>
                  <a:cubicBezTo>
                    <a:pt x="132" y="108"/>
                    <a:pt x="132" y="108"/>
                    <a:pt x="132" y="108"/>
                  </a:cubicBezTo>
                  <a:cubicBezTo>
                    <a:pt x="133" y="108"/>
                    <a:pt x="133" y="108"/>
                    <a:pt x="133" y="108"/>
                  </a:cubicBezTo>
                  <a:cubicBezTo>
                    <a:pt x="133" y="108"/>
                    <a:pt x="133" y="108"/>
                    <a:pt x="133" y="108"/>
                  </a:cubicBezTo>
                  <a:cubicBezTo>
                    <a:pt x="133" y="109"/>
                    <a:pt x="133" y="109"/>
                    <a:pt x="133" y="109"/>
                  </a:cubicBezTo>
                  <a:cubicBezTo>
                    <a:pt x="133" y="109"/>
                    <a:pt x="133" y="109"/>
                    <a:pt x="133" y="109"/>
                  </a:cubicBezTo>
                  <a:cubicBezTo>
                    <a:pt x="133" y="110"/>
                    <a:pt x="133" y="110"/>
                    <a:pt x="133" y="110"/>
                  </a:cubicBezTo>
                  <a:cubicBezTo>
                    <a:pt x="135" y="110"/>
                    <a:pt x="135" y="110"/>
                    <a:pt x="135" y="110"/>
                  </a:cubicBezTo>
                  <a:cubicBezTo>
                    <a:pt x="135" y="110"/>
                    <a:pt x="135" y="110"/>
                    <a:pt x="135" y="110"/>
                  </a:cubicBezTo>
                  <a:cubicBezTo>
                    <a:pt x="135" y="111"/>
                    <a:pt x="135" y="111"/>
                    <a:pt x="135" y="111"/>
                  </a:cubicBezTo>
                  <a:cubicBezTo>
                    <a:pt x="135" y="111"/>
                    <a:pt x="135" y="111"/>
                    <a:pt x="135" y="111"/>
                  </a:cubicBezTo>
                  <a:cubicBezTo>
                    <a:pt x="135" y="111"/>
                    <a:pt x="135" y="111"/>
                    <a:pt x="135" y="111"/>
                  </a:cubicBezTo>
                  <a:cubicBezTo>
                    <a:pt x="136" y="111"/>
                    <a:pt x="136" y="111"/>
                    <a:pt x="136" y="111"/>
                  </a:cubicBezTo>
                  <a:cubicBezTo>
                    <a:pt x="136" y="110"/>
                    <a:pt x="136" y="110"/>
                    <a:pt x="136" y="110"/>
                  </a:cubicBezTo>
                  <a:cubicBezTo>
                    <a:pt x="137" y="111"/>
                    <a:pt x="137" y="111"/>
                    <a:pt x="137" y="111"/>
                  </a:cubicBezTo>
                  <a:cubicBezTo>
                    <a:pt x="137" y="111"/>
                    <a:pt x="137" y="111"/>
                    <a:pt x="137" y="111"/>
                  </a:cubicBezTo>
                  <a:cubicBezTo>
                    <a:pt x="137" y="112"/>
                    <a:pt x="137" y="112"/>
                    <a:pt x="137" y="112"/>
                  </a:cubicBezTo>
                  <a:cubicBezTo>
                    <a:pt x="137" y="112"/>
                    <a:pt x="137" y="112"/>
                    <a:pt x="137" y="112"/>
                  </a:cubicBezTo>
                  <a:cubicBezTo>
                    <a:pt x="137" y="112"/>
                    <a:pt x="137" y="112"/>
                    <a:pt x="137" y="112"/>
                  </a:cubicBezTo>
                  <a:cubicBezTo>
                    <a:pt x="138" y="112"/>
                    <a:pt x="138" y="112"/>
                    <a:pt x="138" y="112"/>
                  </a:cubicBezTo>
                  <a:cubicBezTo>
                    <a:pt x="139" y="112"/>
                    <a:pt x="139" y="112"/>
                    <a:pt x="139" y="112"/>
                  </a:cubicBezTo>
                  <a:cubicBezTo>
                    <a:pt x="139" y="112"/>
                    <a:pt x="139" y="112"/>
                    <a:pt x="139" y="112"/>
                  </a:cubicBezTo>
                  <a:cubicBezTo>
                    <a:pt x="140" y="112"/>
                    <a:pt x="140" y="112"/>
                    <a:pt x="140" y="112"/>
                  </a:cubicBezTo>
                  <a:cubicBezTo>
                    <a:pt x="141" y="113"/>
                    <a:pt x="141" y="113"/>
                    <a:pt x="141" y="113"/>
                  </a:cubicBezTo>
                  <a:cubicBezTo>
                    <a:pt x="142" y="113"/>
                    <a:pt x="142" y="113"/>
                    <a:pt x="142" y="113"/>
                  </a:cubicBezTo>
                  <a:cubicBezTo>
                    <a:pt x="143" y="112"/>
                    <a:pt x="143" y="112"/>
                    <a:pt x="143" y="112"/>
                  </a:cubicBezTo>
                  <a:cubicBezTo>
                    <a:pt x="143" y="112"/>
                    <a:pt x="143" y="112"/>
                    <a:pt x="143" y="112"/>
                  </a:cubicBezTo>
                  <a:cubicBezTo>
                    <a:pt x="143" y="112"/>
                    <a:pt x="143" y="112"/>
                    <a:pt x="143" y="112"/>
                  </a:cubicBezTo>
                  <a:cubicBezTo>
                    <a:pt x="144" y="111"/>
                    <a:pt x="144" y="111"/>
                    <a:pt x="144" y="111"/>
                  </a:cubicBezTo>
                  <a:cubicBezTo>
                    <a:pt x="146" y="110"/>
                    <a:pt x="146" y="110"/>
                    <a:pt x="146" y="110"/>
                  </a:cubicBezTo>
                  <a:cubicBezTo>
                    <a:pt x="147" y="110"/>
                    <a:pt x="147" y="110"/>
                    <a:pt x="147" y="110"/>
                  </a:cubicBezTo>
                  <a:cubicBezTo>
                    <a:pt x="148" y="110"/>
                    <a:pt x="148" y="110"/>
                    <a:pt x="148" y="110"/>
                  </a:cubicBezTo>
                  <a:cubicBezTo>
                    <a:pt x="148" y="109"/>
                    <a:pt x="148" y="109"/>
                    <a:pt x="148" y="109"/>
                  </a:cubicBezTo>
                  <a:cubicBezTo>
                    <a:pt x="149" y="109"/>
                    <a:pt x="149" y="109"/>
                    <a:pt x="149" y="109"/>
                  </a:cubicBezTo>
                  <a:cubicBezTo>
                    <a:pt x="149" y="110"/>
                    <a:pt x="149" y="110"/>
                    <a:pt x="149" y="110"/>
                  </a:cubicBezTo>
                  <a:cubicBezTo>
                    <a:pt x="148" y="110"/>
                    <a:pt x="148" y="110"/>
                    <a:pt x="148" y="110"/>
                  </a:cubicBezTo>
                  <a:cubicBezTo>
                    <a:pt x="148" y="111"/>
                    <a:pt x="148" y="111"/>
                    <a:pt x="148" y="111"/>
                  </a:cubicBezTo>
                  <a:cubicBezTo>
                    <a:pt x="147" y="112"/>
                    <a:pt x="147" y="112"/>
                    <a:pt x="147" y="112"/>
                  </a:cubicBezTo>
                  <a:cubicBezTo>
                    <a:pt x="146" y="112"/>
                    <a:pt x="146" y="112"/>
                    <a:pt x="146" y="112"/>
                  </a:cubicBezTo>
                  <a:cubicBezTo>
                    <a:pt x="145" y="113"/>
                    <a:pt x="145" y="113"/>
                    <a:pt x="145" y="113"/>
                  </a:cubicBezTo>
                  <a:cubicBezTo>
                    <a:pt x="146" y="113"/>
                    <a:pt x="146" y="113"/>
                    <a:pt x="146" y="113"/>
                  </a:cubicBezTo>
                  <a:cubicBezTo>
                    <a:pt x="147" y="113"/>
                    <a:pt x="147" y="113"/>
                    <a:pt x="147" y="113"/>
                  </a:cubicBezTo>
                  <a:cubicBezTo>
                    <a:pt x="148" y="113"/>
                    <a:pt x="148" y="113"/>
                    <a:pt x="148" y="113"/>
                  </a:cubicBezTo>
                  <a:cubicBezTo>
                    <a:pt x="149" y="113"/>
                    <a:pt x="149" y="113"/>
                    <a:pt x="149" y="113"/>
                  </a:cubicBezTo>
                  <a:cubicBezTo>
                    <a:pt x="148" y="113"/>
                    <a:pt x="148" y="113"/>
                    <a:pt x="148" y="113"/>
                  </a:cubicBezTo>
                  <a:cubicBezTo>
                    <a:pt x="147" y="114"/>
                    <a:pt x="147" y="114"/>
                    <a:pt x="147" y="114"/>
                  </a:cubicBezTo>
                  <a:cubicBezTo>
                    <a:pt x="146" y="115"/>
                    <a:pt x="146" y="115"/>
                    <a:pt x="146" y="115"/>
                  </a:cubicBezTo>
                  <a:cubicBezTo>
                    <a:pt x="146" y="115"/>
                    <a:pt x="146" y="115"/>
                    <a:pt x="146" y="115"/>
                  </a:cubicBezTo>
                  <a:cubicBezTo>
                    <a:pt x="145" y="116"/>
                    <a:pt x="145" y="116"/>
                    <a:pt x="145" y="116"/>
                  </a:cubicBezTo>
                  <a:cubicBezTo>
                    <a:pt x="145" y="116"/>
                    <a:pt x="145" y="116"/>
                    <a:pt x="145" y="116"/>
                  </a:cubicBezTo>
                  <a:cubicBezTo>
                    <a:pt x="145" y="116"/>
                    <a:pt x="145" y="116"/>
                    <a:pt x="145" y="116"/>
                  </a:cubicBezTo>
                  <a:cubicBezTo>
                    <a:pt x="143" y="116"/>
                    <a:pt x="143" y="116"/>
                    <a:pt x="143" y="116"/>
                  </a:cubicBezTo>
                  <a:cubicBezTo>
                    <a:pt x="143" y="117"/>
                    <a:pt x="143" y="117"/>
                    <a:pt x="143" y="117"/>
                  </a:cubicBezTo>
                  <a:cubicBezTo>
                    <a:pt x="144" y="117"/>
                    <a:pt x="144" y="117"/>
                    <a:pt x="144" y="117"/>
                  </a:cubicBezTo>
                  <a:cubicBezTo>
                    <a:pt x="144" y="118"/>
                    <a:pt x="144" y="118"/>
                    <a:pt x="144" y="118"/>
                  </a:cubicBezTo>
                  <a:cubicBezTo>
                    <a:pt x="143" y="118"/>
                    <a:pt x="143" y="118"/>
                    <a:pt x="143" y="118"/>
                  </a:cubicBezTo>
                  <a:cubicBezTo>
                    <a:pt x="142" y="117"/>
                    <a:pt x="142" y="117"/>
                    <a:pt x="142" y="117"/>
                  </a:cubicBezTo>
                  <a:cubicBezTo>
                    <a:pt x="141" y="118"/>
                    <a:pt x="141" y="118"/>
                    <a:pt x="141" y="118"/>
                  </a:cubicBezTo>
                  <a:cubicBezTo>
                    <a:pt x="141" y="119"/>
                    <a:pt x="141" y="119"/>
                    <a:pt x="141" y="119"/>
                  </a:cubicBezTo>
                  <a:cubicBezTo>
                    <a:pt x="141" y="120"/>
                    <a:pt x="141" y="120"/>
                    <a:pt x="141" y="120"/>
                  </a:cubicBezTo>
                  <a:cubicBezTo>
                    <a:pt x="141" y="120"/>
                    <a:pt x="141" y="120"/>
                    <a:pt x="141" y="120"/>
                  </a:cubicBezTo>
                  <a:cubicBezTo>
                    <a:pt x="142" y="120"/>
                    <a:pt x="142" y="120"/>
                    <a:pt x="142" y="120"/>
                  </a:cubicBezTo>
                  <a:cubicBezTo>
                    <a:pt x="143" y="120"/>
                    <a:pt x="143" y="120"/>
                    <a:pt x="143" y="120"/>
                  </a:cubicBezTo>
                  <a:cubicBezTo>
                    <a:pt x="142" y="120"/>
                    <a:pt x="142" y="120"/>
                    <a:pt x="142" y="120"/>
                  </a:cubicBezTo>
                  <a:cubicBezTo>
                    <a:pt x="142" y="121"/>
                    <a:pt x="142" y="121"/>
                    <a:pt x="142" y="121"/>
                  </a:cubicBezTo>
                  <a:cubicBezTo>
                    <a:pt x="141" y="122"/>
                    <a:pt x="141" y="122"/>
                    <a:pt x="141" y="122"/>
                  </a:cubicBezTo>
                  <a:cubicBezTo>
                    <a:pt x="140" y="122"/>
                    <a:pt x="140" y="122"/>
                    <a:pt x="140" y="122"/>
                  </a:cubicBezTo>
                  <a:cubicBezTo>
                    <a:pt x="140" y="122"/>
                    <a:pt x="140" y="122"/>
                    <a:pt x="140" y="122"/>
                  </a:cubicBezTo>
                  <a:cubicBezTo>
                    <a:pt x="140" y="122"/>
                    <a:pt x="140" y="122"/>
                    <a:pt x="140" y="122"/>
                  </a:cubicBezTo>
                  <a:cubicBezTo>
                    <a:pt x="141" y="123"/>
                    <a:pt x="141" y="123"/>
                    <a:pt x="141" y="123"/>
                  </a:cubicBezTo>
                  <a:cubicBezTo>
                    <a:pt x="141" y="123"/>
                    <a:pt x="141" y="123"/>
                    <a:pt x="141" y="123"/>
                  </a:cubicBezTo>
                  <a:cubicBezTo>
                    <a:pt x="142" y="123"/>
                    <a:pt x="142" y="123"/>
                    <a:pt x="142" y="123"/>
                  </a:cubicBezTo>
                  <a:cubicBezTo>
                    <a:pt x="142" y="124"/>
                    <a:pt x="142" y="124"/>
                    <a:pt x="142" y="124"/>
                  </a:cubicBezTo>
                  <a:cubicBezTo>
                    <a:pt x="141" y="124"/>
                    <a:pt x="141" y="124"/>
                    <a:pt x="141" y="124"/>
                  </a:cubicBezTo>
                  <a:cubicBezTo>
                    <a:pt x="141" y="125"/>
                    <a:pt x="141" y="125"/>
                    <a:pt x="141" y="125"/>
                  </a:cubicBezTo>
                  <a:cubicBezTo>
                    <a:pt x="140" y="125"/>
                    <a:pt x="140" y="125"/>
                    <a:pt x="140" y="125"/>
                  </a:cubicBezTo>
                  <a:cubicBezTo>
                    <a:pt x="140" y="125"/>
                    <a:pt x="140" y="125"/>
                    <a:pt x="140" y="125"/>
                  </a:cubicBezTo>
                  <a:cubicBezTo>
                    <a:pt x="140" y="126"/>
                    <a:pt x="140" y="126"/>
                    <a:pt x="140" y="126"/>
                  </a:cubicBezTo>
                  <a:cubicBezTo>
                    <a:pt x="140" y="126"/>
                    <a:pt x="140" y="126"/>
                    <a:pt x="140" y="126"/>
                  </a:cubicBezTo>
                  <a:cubicBezTo>
                    <a:pt x="140" y="127"/>
                    <a:pt x="140" y="127"/>
                    <a:pt x="140" y="127"/>
                  </a:cubicBezTo>
                  <a:cubicBezTo>
                    <a:pt x="139" y="127"/>
                    <a:pt x="139" y="127"/>
                    <a:pt x="139" y="127"/>
                  </a:cubicBezTo>
                  <a:cubicBezTo>
                    <a:pt x="137" y="127"/>
                    <a:pt x="137" y="127"/>
                    <a:pt x="137" y="127"/>
                  </a:cubicBezTo>
                  <a:cubicBezTo>
                    <a:pt x="137" y="127"/>
                    <a:pt x="137" y="127"/>
                    <a:pt x="137" y="127"/>
                  </a:cubicBezTo>
                  <a:cubicBezTo>
                    <a:pt x="136" y="128"/>
                    <a:pt x="136" y="128"/>
                    <a:pt x="136" y="128"/>
                  </a:cubicBezTo>
                  <a:cubicBezTo>
                    <a:pt x="136" y="128"/>
                    <a:pt x="136" y="128"/>
                    <a:pt x="136" y="128"/>
                  </a:cubicBezTo>
                  <a:cubicBezTo>
                    <a:pt x="136" y="128"/>
                    <a:pt x="136" y="128"/>
                    <a:pt x="136" y="128"/>
                  </a:cubicBezTo>
                  <a:cubicBezTo>
                    <a:pt x="136" y="129"/>
                    <a:pt x="136" y="129"/>
                    <a:pt x="136" y="129"/>
                  </a:cubicBezTo>
                  <a:cubicBezTo>
                    <a:pt x="135" y="129"/>
                    <a:pt x="135" y="129"/>
                    <a:pt x="135" y="129"/>
                  </a:cubicBezTo>
                  <a:cubicBezTo>
                    <a:pt x="135" y="130"/>
                    <a:pt x="135" y="130"/>
                    <a:pt x="135" y="130"/>
                  </a:cubicBezTo>
                  <a:cubicBezTo>
                    <a:pt x="135" y="131"/>
                    <a:pt x="135" y="131"/>
                    <a:pt x="135" y="131"/>
                  </a:cubicBezTo>
                  <a:cubicBezTo>
                    <a:pt x="135" y="131"/>
                    <a:pt x="135" y="131"/>
                    <a:pt x="135" y="131"/>
                  </a:cubicBezTo>
                  <a:cubicBezTo>
                    <a:pt x="134" y="131"/>
                    <a:pt x="134" y="131"/>
                    <a:pt x="134" y="131"/>
                  </a:cubicBezTo>
                  <a:cubicBezTo>
                    <a:pt x="134" y="131"/>
                    <a:pt x="134" y="131"/>
                    <a:pt x="134" y="131"/>
                  </a:cubicBezTo>
                  <a:cubicBezTo>
                    <a:pt x="134" y="132"/>
                    <a:pt x="134" y="132"/>
                    <a:pt x="134" y="132"/>
                  </a:cubicBezTo>
                  <a:cubicBezTo>
                    <a:pt x="134" y="132"/>
                    <a:pt x="134" y="132"/>
                    <a:pt x="134" y="132"/>
                  </a:cubicBezTo>
                  <a:cubicBezTo>
                    <a:pt x="134" y="133"/>
                    <a:pt x="134" y="133"/>
                    <a:pt x="134" y="133"/>
                  </a:cubicBezTo>
                  <a:cubicBezTo>
                    <a:pt x="134" y="133"/>
                    <a:pt x="134" y="133"/>
                    <a:pt x="134" y="133"/>
                  </a:cubicBezTo>
                  <a:cubicBezTo>
                    <a:pt x="135" y="133"/>
                    <a:pt x="135" y="133"/>
                    <a:pt x="135" y="133"/>
                  </a:cubicBezTo>
                  <a:cubicBezTo>
                    <a:pt x="134" y="134"/>
                    <a:pt x="134" y="134"/>
                    <a:pt x="134" y="134"/>
                  </a:cubicBezTo>
                  <a:cubicBezTo>
                    <a:pt x="133" y="133"/>
                    <a:pt x="133" y="133"/>
                    <a:pt x="133" y="133"/>
                  </a:cubicBezTo>
                  <a:cubicBezTo>
                    <a:pt x="132" y="132"/>
                    <a:pt x="132" y="132"/>
                    <a:pt x="132" y="132"/>
                  </a:cubicBezTo>
                  <a:cubicBezTo>
                    <a:pt x="132" y="131"/>
                    <a:pt x="132" y="131"/>
                    <a:pt x="132" y="131"/>
                  </a:cubicBezTo>
                  <a:cubicBezTo>
                    <a:pt x="133" y="130"/>
                    <a:pt x="133" y="130"/>
                    <a:pt x="133" y="130"/>
                  </a:cubicBezTo>
                  <a:cubicBezTo>
                    <a:pt x="133" y="129"/>
                    <a:pt x="133" y="129"/>
                    <a:pt x="133" y="129"/>
                  </a:cubicBezTo>
                  <a:cubicBezTo>
                    <a:pt x="133" y="128"/>
                    <a:pt x="133" y="128"/>
                    <a:pt x="133" y="128"/>
                  </a:cubicBezTo>
                  <a:cubicBezTo>
                    <a:pt x="133" y="127"/>
                    <a:pt x="133" y="127"/>
                    <a:pt x="133" y="127"/>
                  </a:cubicBezTo>
                  <a:cubicBezTo>
                    <a:pt x="134" y="127"/>
                    <a:pt x="134" y="127"/>
                    <a:pt x="134" y="127"/>
                  </a:cubicBezTo>
                  <a:cubicBezTo>
                    <a:pt x="134" y="127"/>
                    <a:pt x="134" y="127"/>
                    <a:pt x="134" y="127"/>
                  </a:cubicBezTo>
                  <a:cubicBezTo>
                    <a:pt x="135" y="126"/>
                    <a:pt x="135" y="126"/>
                    <a:pt x="135" y="126"/>
                  </a:cubicBezTo>
                  <a:cubicBezTo>
                    <a:pt x="136" y="126"/>
                    <a:pt x="136" y="126"/>
                    <a:pt x="136" y="126"/>
                  </a:cubicBezTo>
                  <a:cubicBezTo>
                    <a:pt x="136" y="127"/>
                    <a:pt x="136" y="127"/>
                    <a:pt x="136" y="127"/>
                  </a:cubicBezTo>
                  <a:cubicBezTo>
                    <a:pt x="137" y="126"/>
                    <a:pt x="137" y="126"/>
                    <a:pt x="137" y="126"/>
                  </a:cubicBezTo>
                  <a:cubicBezTo>
                    <a:pt x="138" y="126"/>
                    <a:pt x="138" y="126"/>
                    <a:pt x="138" y="126"/>
                  </a:cubicBezTo>
                  <a:cubicBezTo>
                    <a:pt x="139" y="126"/>
                    <a:pt x="139" y="126"/>
                    <a:pt x="139" y="126"/>
                  </a:cubicBezTo>
                  <a:cubicBezTo>
                    <a:pt x="139" y="125"/>
                    <a:pt x="139" y="125"/>
                    <a:pt x="139" y="125"/>
                  </a:cubicBezTo>
                  <a:cubicBezTo>
                    <a:pt x="140" y="125"/>
                    <a:pt x="140" y="125"/>
                    <a:pt x="140" y="125"/>
                  </a:cubicBezTo>
                  <a:cubicBezTo>
                    <a:pt x="140" y="124"/>
                    <a:pt x="140" y="124"/>
                    <a:pt x="140" y="124"/>
                  </a:cubicBezTo>
                  <a:cubicBezTo>
                    <a:pt x="140" y="124"/>
                    <a:pt x="140" y="124"/>
                    <a:pt x="140" y="124"/>
                  </a:cubicBezTo>
                  <a:cubicBezTo>
                    <a:pt x="139" y="124"/>
                    <a:pt x="139" y="124"/>
                    <a:pt x="139" y="124"/>
                  </a:cubicBezTo>
                  <a:cubicBezTo>
                    <a:pt x="140" y="124"/>
                    <a:pt x="140" y="124"/>
                    <a:pt x="140" y="124"/>
                  </a:cubicBezTo>
                  <a:cubicBezTo>
                    <a:pt x="140" y="123"/>
                    <a:pt x="140" y="123"/>
                    <a:pt x="140" y="123"/>
                  </a:cubicBezTo>
                  <a:cubicBezTo>
                    <a:pt x="141" y="123"/>
                    <a:pt x="141" y="123"/>
                    <a:pt x="141" y="123"/>
                  </a:cubicBezTo>
                  <a:cubicBezTo>
                    <a:pt x="141" y="123"/>
                    <a:pt x="141" y="123"/>
                    <a:pt x="141" y="123"/>
                  </a:cubicBezTo>
                  <a:cubicBezTo>
                    <a:pt x="140" y="122"/>
                    <a:pt x="140" y="122"/>
                    <a:pt x="140" y="122"/>
                  </a:cubicBezTo>
                  <a:cubicBezTo>
                    <a:pt x="139" y="122"/>
                    <a:pt x="139" y="122"/>
                    <a:pt x="139" y="122"/>
                  </a:cubicBezTo>
                  <a:cubicBezTo>
                    <a:pt x="138" y="122"/>
                    <a:pt x="138" y="122"/>
                    <a:pt x="138" y="122"/>
                  </a:cubicBezTo>
                  <a:cubicBezTo>
                    <a:pt x="138" y="122"/>
                    <a:pt x="138" y="122"/>
                    <a:pt x="138" y="122"/>
                  </a:cubicBezTo>
                  <a:cubicBezTo>
                    <a:pt x="138" y="122"/>
                    <a:pt x="138" y="122"/>
                    <a:pt x="138" y="122"/>
                  </a:cubicBezTo>
                  <a:cubicBezTo>
                    <a:pt x="138" y="122"/>
                    <a:pt x="138" y="122"/>
                    <a:pt x="138" y="122"/>
                  </a:cubicBezTo>
                  <a:cubicBezTo>
                    <a:pt x="137" y="122"/>
                    <a:pt x="137" y="122"/>
                    <a:pt x="137" y="122"/>
                  </a:cubicBezTo>
                  <a:cubicBezTo>
                    <a:pt x="137" y="121"/>
                    <a:pt x="137" y="121"/>
                    <a:pt x="137" y="121"/>
                  </a:cubicBezTo>
                  <a:cubicBezTo>
                    <a:pt x="137" y="120"/>
                    <a:pt x="137" y="120"/>
                    <a:pt x="137" y="120"/>
                  </a:cubicBezTo>
                  <a:cubicBezTo>
                    <a:pt x="137" y="120"/>
                    <a:pt x="137" y="120"/>
                    <a:pt x="137" y="120"/>
                  </a:cubicBezTo>
                  <a:cubicBezTo>
                    <a:pt x="135" y="119"/>
                    <a:pt x="135" y="119"/>
                    <a:pt x="135" y="119"/>
                  </a:cubicBezTo>
                  <a:cubicBezTo>
                    <a:pt x="135" y="119"/>
                    <a:pt x="135" y="119"/>
                    <a:pt x="135" y="119"/>
                  </a:cubicBezTo>
                  <a:cubicBezTo>
                    <a:pt x="134" y="119"/>
                    <a:pt x="134" y="119"/>
                    <a:pt x="134" y="119"/>
                  </a:cubicBezTo>
                  <a:cubicBezTo>
                    <a:pt x="133" y="119"/>
                    <a:pt x="133" y="119"/>
                    <a:pt x="133" y="119"/>
                  </a:cubicBezTo>
                  <a:cubicBezTo>
                    <a:pt x="133" y="119"/>
                    <a:pt x="133" y="119"/>
                    <a:pt x="133" y="119"/>
                  </a:cubicBezTo>
                  <a:cubicBezTo>
                    <a:pt x="132" y="119"/>
                    <a:pt x="132" y="119"/>
                    <a:pt x="132" y="119"/>
                  </a:cubicBezTo>
                  <a:cubicBezTo>
                    <a:pt x="132" y="119"/>
                    <a:pt x="132" y="119"/>
                    <a:pt x="132" y="119"/>
                  </a:cubicBezTo>
                  <a:cubicBezTo>
                    <a:pt x="132" y="120"/>
                    <a:pt x="132" y="120"/>
                    <a:pt x="132" y="120"/>
                  </a:cubicBezTo>
                  <a:cubicBezTo>
                    <a:pt x="132" y="120"/>
                    <a:pt x="132" y="120"/>
                    <a:pt x="132" y="120"/>
                  </a:cubicBezTo>
                  <a:cubicBezTo>
                    <a:pt x="132" y="120"/>
                    <a:pt x="132" y="120"/>
                    <a:pt x="132" y="120"/>
                  </a:cubicBezTo>
                  <a:cubicBezTo>
                    <a:pt x="131" y="120"/>
                    <a:pt x="131" y="120"/>
                    <a:pt x="131" y="120"/>
                  </a:cubicBezTo>
                  <a:cubicBezTo>
                    <a:pt x="130" y="120"/>
                    <a:pt x="130" y="120"/>
                    <a:pt x="130" y="120"/>
                  </a:cubicBezTo>
                  <a:cubicBezTo>
                    <a:pt x="130" y="120"/>
                    <a:pt x="130" y="120"/>
                    <a:pt x="130" y="120"/>
                  </a:cubicBezTo>
                  <a:cubicBezTo>
                    <a:pt x="129" y="120"/>
                    <a:pt x="129" y="120"/>
                    <a:pt x="129" y="120"/>
                  </a:cubicBezTo>
                  <a:cubicBezTo>
                    <a:pt x="129" y="121"/>
                    <a:pt x="129" y="121"/>
                    <a:pt x="129" y="121"/>
                  </a:cubicBezTo>
                  <a:cubicBezTo>
                    <a:pt x="129" y="121"/>
                    <a:pt x="129" y="121"/>
                    <a:pt x="129" y="121"/>
                  </a:cubicBezTo>
                  <a:cubicBezTo>
                    <a:pt x="129" y="122"/>
                    <a:pt x="129" y="122"/>
                    <a:pt x="129" y="122"/>
                  </a:cubicBezTo>
                  <a:cubicBezTo>
                    <a:pt x="130" y="122"/>
                    <a:pt x="130" y="122"/>
                    <a:pt x="130" y="122"/>
                  </a:cubicBezTo>
                  <a:cubicBezTo>
                    <a:pt x="130" y="123"/>
                    <a:pt x="130" y="123"/>
                    <a:pt x="130" y="123"/>
                  </a:cubicBezTo>
                  <a:cubicBezTo>
                    <a:pt x="131" y="124"/>
                    <a:pt x="131" y="124"/>
                    <a:pt x="131" y="124"/>
                  </a:cubicBezTo>
                  <a:cubicBezTo>
                    <a:pt x="131" y="124"/>
                    <a:pt x="131" y="124"/>
                    <a:pt x="131" y="124"/>
                  </a:cubicBezTo>
                  <a:cubicBezTo>
                    <a:pt x="131" y="125"/>
                    <a:pt x="131" y="125"/>
                    <a:pt x="131" y="125"/>
                  </a:cubicBezTo>
                  <a:cubicBezTo>
                    <a:pt x="130" y="125"/>
                    <a:pt x="130" y="125"/>
                    <a:pt x="130" y="125"/>
                  </a:cubicBezTo>
                  <a:cubicBezTo>
                    <a:pt x="130" y="124"/>
                    <a:pt x="130" y="124"/>
                    <a:pt x="130" y="124"/>
                  </a:cubicBezTo>
                  <a:cubicBezTo>
                    <a:pt x="129" y="124"/>
                    <a:pt x="129" y="124"/>
                    <a:pt x="129" y="124"/>
                  </a:cubicBezTo>
                  <a:cubicBezTo>
                    <a:pt x="128" y="125"/>
                    <a:pt x="128" y="125"/>
                    <a:pt x="128" y="125"/>
                  </a:cubicBezTo>
                  <a:cubicBezTo>
                    <a:pt x="127" y="125"/>
                    <a:pt x="127" y="125"/>
                    <a:pt x="127" y="125"/>
                  </a:cubicBezTo>
                  <a:cubicBezTo>
                    <a:pt x="127" y="125"/>
                    <a:pt x="127" y="125"/>
                    <a:pt x="127" y="125"/>
                  </a:cubicBezTo>
                  <a:cubicBezTo>
                    <a:pt x="126" y="126"/>
                    <a:pt x="126" y="126"/>
                    <a:pt x="126" y="126"/>
                  </a:cubicBezTo>
                  <a:cubicBezTo>
                    <a:pt x="126" y="126"/>
                    <a:pt x="126" y="126"/>
                    <a:pt x="126" y="126"/>
                  </a:cubicBezTo>
                  <a:cubicBezTo>
                    <a:pt x="126" y="126"/>
                    <a:pt x="126" y="126"/>
                    <a:pt x="126" y="126"/>
                  </a:cubicBezTo>
                  <a:cubicBezTo>
                    <a:pt x="125" y="126"/>
                    <a:pt x="125" y="126"/>
                    <a:pt x="125" y="126"/>
                  </a:cubicBezTo>
                  <a:cubicBezTo>
                    <a:pt x="123" y="127"/>
                    <a:pt x="123" y="127"/>
                    <a:pt x="123" y="127"/>
                  </a:cubicBezTo>
                  <a:cubicBezTo>
                    <a:pt x="123" y="127"/>
                    <a:pt x="123" y="127"/>
                    <a:pt x="123" y="127"/>
                  </a:cubicBezTo>
                  <a:cubicBezTo>
                    <a:pt x="122" y="128"/>
                    <a:pt x="122" y="128"/>
                    <a:pt x="122" y="128"/>
                  </a:cubicBezTo>
                  <a:cubicBezTo>
                    <a:pt x="121" y="129"/>
                    <a:pt x="121" y="129"/>
                    <a:pt x="121" y="129"/>
                  </a:cubicBezTo>
                  <a:cubicBezTo>
                    <a:pt x="120" y="128"/>
                    <a:pt x="120" y="128"/>
                    <a:pt x="120" y="128"/>
                  </a:cubicBezTo>
                  <a:cubicBezTo>
                    <a:pt x="119" y="129"/>
                    <a:pt x="119" y="129"/>
                    <a:pt x="119" y="129"/>
                  </a:cubicBezTo>
                  <a:cubicBezTo>
                    <a:pt x="119" y="130"/>
                    <a:pt x="119" y="130"/>
                    <a:pt x="119" y="130"/>
                  </a:cubicBezTo>
                  <a:cubicBezTo>
                    <a:pt x="118" y="130"/>
                    <a:pt x="118" y="130"/>
                    <a:pt x="118" y="130"/>
                  </a:cubicBezTo>
                  <a:cubicBezTo>
                    <a:pt x="117" y="130"/>
                    <a:pt x="117" y="130"/>
                    <a:pt x="117" y="130"/>
                  </a:cubicBezTo>
                  <a:cubicBezTo>
                    <a:pt x="118" y="129"/>
                    <a:pt x="118" y="129"/>
                    <a:pt x="118" y="129"/>
                  </a:cubicBezTo>
                  <a:cubicBezTo>
                    <a:pt x="118" y="129"/>
                    <a:pt x="118" y="129"/>
                    <a:pt x="118" y="129"/>
                  </a:cubicBezTo>
                  <a:cubicBezTo>
                    <a:pt x="117" y="128"/>
                    <a:pt x="117" y="128"/>
                    <a:pt x="117" y="128"/>
                  </a:cubicBezTo>
                  <a:cubicBezTo>
                    <a:pt x="117" y="128"/>
                    <a:pt x="117" y="128"/>
                    <a:pt x="117" y="128"/>
                  </a:cubicBezTo>
                  <a:cubicBezTo>
                    <a:pt x="118" y="127"/>
                    <a:pt x="118" y="127"/>
                    <a:pt x="118" y="127"/>
                  </a:cubicBezTo>
                  <a:cubicBezTo>
                    <a:pt x="118" y="127"/>
                    <a:pt x="118" y="127"/>
                    <a:pt x="118" y="127"/>
                  </a:cubicBezTo>
                  <a:cubicBezTo>
                    <a:pt x="119" y="127"/>
                    <a:pt x="119" y="127"/>
                    <a:pt x="119" y="127"/>
                  </a:cubicBezTo>
                  <a:cubicBezTo>
                    <a:pt x="120" y="127"/>
                    <a:pt x="120" y="127"/>
                    <a:pt x="120" y="127"/>
                  </a:cubicBezTo>
                  <a:cubicBezTo>
                    <a:pt x="120" y="127"/>
                    <a:pt x="120" y="127"/>
                    <a:pt x="120" y="127"/>
                  </a:cubicBezTo>
                  <a:cubicBezTo>
                    <a:pt x="121" y="126"/>
                    <a:pt x="121" y="126"/>
                    <a:pt x="121" y="126"/>
                  </a:cubicBezTo>
                  <a:cubicBezTo>
                    <a:pt x="122" y="126"/>
                    <a:pt x="122" y="126"/>
                    <a:pt x="122" y="126"/>
                  </a:cubicBezTo>
                  <a:cubicBezTo>
                    <a:pt x="123" y="125"/>
                    <a:pt x="123" y="125"/>
                    <a:pt x="123" y="125"/>
                  </a:cubicBezTo>
                  <a:cubicBezTo>
                    <a:pt x="123" y="124"/>
                    <a:pt x="123" y="124"/>
                    <a:pt x="123" y="124"/>
                  </a:cubicBezTo>
                  <a:cubicBezTo>
                    <a:pt x="125" y="123"/>
                    <a:pt x="125" y="123"/>
                    <a:pt x="125" y="123"/>
                  </a:cubicBezTo>
                  <a:cubicBezTo>
                    <a:pt x="126" y="122"/>
                    <a:pt x="126" y="122"/>
                    <a:pt x="126" y="122"/>
                  </a:cubicBezTo>
                  <a:cubicBezTo>
                    <a:pt x="126" y="121"/>
                    <a:pt x="126" y="121"/>
                    <a:pt x="126" y="121"/>
                  </a:cubicBezTo>
                  <a:cubicBezTo>
                    <a:pt x="126" y="120"/>
                    <a:pt x="126" y="120"/>
                    <a:pt x="126" y="120"/>
                  </a:cubicBezTo>
                  <a:cubicBezTo>
                    <a:pt x="126" y="120"/>
                    <a:pt x="126" y="120"/>
                    <a:pt x="126" y="120"/>
                  </a:cubicBezTo>
                  <a:cubicBezTo>
                    <a:pt x="124" y="120"/>
                    <a:pt x="124" y="120"/>
                    <a:pt x="124" y="120"/>
                  </a:cubicBezTo>
                  <a:cubicBezTo>
                    <a:pt x="124" y="120"/>
                    <a:pt x="124" y="120"/>
                    <a:pt x="124" y="120"/>
                  </a:cubicBezTo>
                  <a:cubicBezTo>
                    <a:pt x="123" y="120"/>
                    <a:pt x="123" y="120"/>
                    <a:pt x="123" y="120"/>
                  </a:cubicBezTo>
                  <a:cubicBezTo>
                    <a:pt x="122" y="121"/>
                    <a:pt x="122" y="121"/>
                    <a:pt x="122" y="121"/>
                  </a:cubicBezTo>
                  <a:cubicBezTo>
                    <a:pt x="121" y="121"/>
                    <a:pt x="121" y="121"/>
                    <a:pt x="121" y="121"/>
                  </a:cubicBezTo>
                  <a:cubicBezTo>
                    <a:pt x="120" y="122"/>
                    <a:pt x="120" y="122"/>
                    <a:pt x="120" y="122"/>
                  </a:cubicBezTo>
                  <a:cubicBezTo>
                    <a:pt x="118" y="123"/>
                    <a:pt x="118" y="123"/>
                    <a:pt x="118" y="123"/>
                  </a:cubicBezTo>
                  <a:cubicBezTo>
                    <a:pt x="118" y="123"/>
                    <a:pt x="118" y="123"/>
                    <a:pt x="118" y="123"/>
                  </a:cubicBezTo>
                  <a:cubicBezTo>
                    <a:pt x="118" y="124"/>
                    <a:pt x="118" y="124"/>
                    <a:pt x="118" y="124"/>
                  </a:cubicBezTo>
                  <a:cubicBezTo>
                    <a:pt x="117" y="125"/>
                    <a:pt x="117" y="125"/>
                    <a:pt x="117" y="125"/>
                  </a:cubicBezTo>
                  <a:cubicBezTo>
                    <a:pt x="116" y="125"/>
                    <a:pt x="116" y="125"/>
                    <a:pt x="116" y="125"/>
                  </a:cubicBezTo>
                  <a:cubicBezTo>
                    <a:pt x="115" y="126"/>
                    <a:pt x="115" y="126"/>
                    <a:pt x="115" y="126"/>
                  </a:cubicBezTo>
                  <a:cubicBezTo>
                    <a:pt x="114" y="126"/>
                    <a:pt x="114" y="126"/>
                    <a:pt x="114" y="126"/>
                  </a:cubicBezTo>
                  <a:cubicBezTo>
                    <a:pt x="113" y="127"/>
                    <a:pt x="113" y="127"/>
                    <a:pt x="113" y="127"/>
                  </a:cubicBezTo>
                  <a:cubicBezTo>
                    <a:pt x="113" y="127"/>
                    <a:pt x="113" y="127"/>
                    <a:pt x="113" y="127"/>
                  </a:cubicBezTo>
                  <a:cubicBezTo>
                    <a:pt x="112" y="126"/>
                    <a:pt x="112" y="126"/>
                    <a:pt x="112" y="126"/>
                  </a:cubicBezTo>
                  <a:cubicBezTo>
                    <a:pt x="112" y="126"/>
                    <a:pt x="112" y="126"/>
                    <a:pt x="112" y="126"/>
                  </a:cubicBezTo>
                  <a:cubicBezTo>
                    <a:pt x="111" y="125"/>
                    <a:pt x="111" y="125"/>
                    <a:pt x="111" y="125"/>
                  </a:cubicBezTo>
                  <a:cubicBezTo>
                    <a:pt x="109" y="124"/>
                    <a:pt x="109" y="124"/>
                    <a:pt x="109" y="124"/>
                  </a:cubicBezTo>
                  <a:cubicBezTo>
                    <a:pt x="108" y="124"/>
                    <a:pt x="108" y="124"/>
                    <a:pt x="108" y="124"/>
                  </a:cubicBezTo>
                  <a:cubicBezTo>
                    <a:pt x="108" y="123"/>
                    <a:pt x="108" y="123"/>
                    <a:pt x="108" y="123"/>
                  </a:cubicBezTo>
                  <a:cubicBezTo>
                    <a:pt x="108" y="122"/>
                    <a:pt x="108" y="122"/>
                    <a:pt x="108" y="122"/>
                  </a:cubicBezTo>
                  <a:cubicBezTo>
                    <a:pt x="109" y="122"/>
                    <a:pt x="109" y="122"/>
                    <a:pt x="109" y="122"/>
                  </a:cubicBezTo>
                  <a:cubicBezTo>
                    <a:pt x="111" y="122"/>
                    <a:pt x="111" y="122"/>
                    <a:pt x="111" y="122"/>
                  </a:cubicBezTo>
                  <a:cubicBezTo>
                    <a:pt x="112" y="121"/>
                    <a:pt x="112" y="121"/>
                    <a:pt x="112" y="121"/>
                  </a:cubicBezTo>
                  <a:cubicBezTo>
                    <a:pt x="113" y="119"/>
                    <a:pt x="113" y="119"/>
                    <a:pt x="113" y="119"/>
                  </a:cubicBezTo>
                  <a:cubicBezTo>
                    <a:pt x="113" y="118"/>
                    <a:pt x="113" y="118"/>
                    <a:pt x="113" y="118"/>
                  </a:cubicBezTo>
                  <a:cubicBezTo>
                    <a:pt x="114" y="118"/>
                    <a:pt x="114" y="118"/>
                    <a:pt x="114" y="118"/>
                  </a:cubicBezTo>
                  <a:cubicBezTo>
                    <a:pt x="116" y="117"/>
                    <a:pt x="116" y="117"/>
                    <a:pt x="116" y="117"/>
                  </a:cubicBezTo>
                  <a:cubicBezTo>
                    <a:pt x="116" y="117"/>
                    <a:pt x="116" y="117"/>
                    <a:pt x="116" y="117"/>
                  </a:cubicBezTo>
                  <a:cubicBezTo>
                    <a:pt x="118" y="117"/>
                    <a:pt x="118" y="117"/>
                    <a:pt x="118" y="117"/>
                  </a:cubicBezTo>
                  <a:cubicBezTo>
                    <a:pt x="119" y="116"/>
                    <a:pt x="119" y="116"/>
                    <a:pt x="119" y="116"/>
                  </a:cubicBezTo>
                  <a:cubicBezTo>
                    <a:pt x="119" y="115"/>
                    <a:pt x="119" y="115"/>
                    <a:pt x="119" y="115"/>
                  </a:cubicBezTo>
                  <a:cubicBezTo>
                    <a:pt x="119" y="114"/>
                    <a:pt x="119" y="114"/>
                    <a:pt x="119" y="114"/>
                  </a:cubicBezTo>
                  <a:cubicBezTo>
                    <a:pt x="117" y="113"/>
                    <a:pt x="117" y="113"/>
                    <a:pt x="117" y="113"/>
                  </a:cubicBezTo>
                  <a:cubicBezTo>
                    <a:pt x="117" y="112"/>
                    <a:pt x="117" y="112"/>
                    <a:pt x="117" y="112"/>
                  </a:cubicBezTo>
                  <a:cubicBezTo>
                    <a:pt x="118" y="112"/>
                    <a:pt x="118" y="112"/>
                    <a:pt x="118" y="112"/>
                  </a:cubicBezTo>
                  <a:cubicBezTo>
                    <a:pt x="119" y="113"/>
                    <a:pt x="119" y="113"/>
                    <a:pt x="119" y="113"/>
                  </a:cubicBezTo>
                  <a:cubicBezTo>
                    <a:pt x="120" y="112"/>
                    <a:pt x="120" y="112"/>
                    <a:pt x="120" y="112"/>
                  </a:cubicBezTo>
                  <a:cubicBezTo>
                    <a:pt x="121" y="113"/>
                    <a:pt x="121" y="113"/>
                    <a:pt x="121" y="113"/>
                  </a:cubicBezTo>
                  <a:cubicBezTo>
                    <a:pt x="123" y="114"/>
                    <a:pt x="123" y="114"/>
                    <a:pt x="123" y="114"/>
                  </a:cubicBezTo>
                  <a:cubicBezTo>
                    <a:pt x="124" y="114"/>
                    <a:pt x="124" y="114"/>
                    <a:pt x="124" y="114"/>
                  </a:cubicBezTo>
                  <a:cubicBezTo>
                    <a:pt x="125" y="114"/>
                    <a:pt x="125" y="114"/>
                    <a:pt x="125" y="114"/>
                  </a:cubicBezTo>
                  <a:cubicBezTo>
                    <a:pt x="125" y="114"/>
                    <a:pt x="125" y="114"/>
                    <a:pt x="125" y="114"/>
                  </a:cubicBezTo>
                  <a:cubicBezTo>
                    <a:pt x="126" y="113"/>
                    <a:pt x="126" y="113"/>
                    <a:pt x="126" y="113"/>
                  </a:cubicBezTo>
                  <a:cubicBezTo>
                    <a:pt x="126" y="112"/>
                    <a:pt x="126" y="112"/>
                    <a:pt x="126" y="112"/>
                  </a:cubicBezTo>
                  <a:cubicBezTo>
                    <a:pt x="125" y="112"/>
                    <a:pt x="125" y="112"/>
                    <a:pt x="125" y="112"/>
                  </a:cubicBezTo>
                  <a:cubicBezTo>
                    <a:pt x="124" y="111"/>
                    <a:pt x="124" y="111"/>
                    <a:pt x="124" y="111"/>
                  </a:cubicBezTo>
                  <a:cubicBezTo>
                    <a:pt x="123" y="110"/>
                    <a:pt x="123" y="110"/>
                    <a:pt x="123" y="110"/>
                  </a:cubicBezTo>
                  <a:cubicBezTo>
                    <a:pt x="122" y="110"/>
                    <a:pt x="122" y="110"/>
                    <a:pt x="122" y="110"/>
                  </a:cubicBezTo>
                  <a:cubicBezTo>
                    <a:pt x="120" y="110"/>
                    <a:pt x="120" y="110"/>
                    <a:pt x="120" y="110"/>
                  </a:cubicBezTo>
                  <a:cubicBezTo>
                    <a:pt x="119" y="109"/>
                    <a:pt x="119" y="109"/>
                    <a:pt x="119" y="109"/>
                  </a:cubicBezTo>
                  <a:cubicBezTo>
                    <a:pt x="118" y="109"/>
                    <a:pt x="118" y="109"/>
                    <a:pt x="118" y="109"/>
                  </a:cubicBezTo>
                  <a:cubicBezTo>
                    <a:pt x="118" y="109"/>
                    <a:pt x="118" y="109"/>
                    <a:pt x="118" y="109"/>
                  </a:cubicBezTo>
                  <a:cubicBezTo>
                    <a:pt x="118" y="110"/>
                    <a:pt x="118" y="110"/>
                    <a:pt x="118" y="110"/>
                  </a:cubicBezTo>
                  <a:cubicBezTo>
                    <a:pt x="118" y="110"/>
                    <a:pt x="118" y="110"/>
                    <a:pt x="118" y="110"/>
                  </a:cubicBezTo>
                  <a:cubicBezTo>
                    <a:pt x="117" y="111"/>
                    <a:pt x="117" y="111"/>
                    <a:pt x="117" y="111"/>
                  </a:cubicBezTo>
                  <a:close/>
                  <a:moveTo>
                    <a:pt x="148" y="85"/>
                  </a:moveTo>
                  <a:cubicBezTo>
                    <a:pt x="149" y="84"/>
                    <a:pt x="149" y="84"/>
                    <a:pt x="149" y="84"/>
                  </a:cubicBezTo>
                  <a:cubicBezTo>
                    <a:pt x="150" y="82"/>
                    <a:pt x="150" y="82"/>
                    <a:pt x="150" y="82"/>
                  </a:cubicBezTo>
                  <a:cubicBezTo>
                    <a:pt x="151" y="81"/>
                    <a:pt x="151" y="81"/>
                    <a:pt x="151" y="81"/>
                  </a:cubicBezTo>
                  <a:cubicBezTo>
                    <a:pt x="150" y="80"/>
                    <a:pt x="150" y="80"/>
                    <a:pt x="150" y="80"/>
                  </a:cubicBezTo>
                  <a:cubicBezTo>
                    <a:pt x="151" y="80"/>
                    <a:pt x="151" y="80"/>
                    <a:pt x="151" y="80"/>
                  </a:cubicBezTo>
                  <a:cubicBezTo>
                    <a:pt x="151" y="79"/>
                    <a:pt x="151" y="79"/>
                    <a:pt x="151" y="79"/>
                  </a:cubicBezTo>
                  <a:cubicBezTo>
                    <a:pt x="152" y="78"/>
                    <a:pt x="152" y="78"/>
                    <a:pt x="152" y="78"/>
                  </a:cubicBezTo>
                  <a:cubicBezTo>
                    <a:pt x="153" y="78"/>
                    <a:pt x="153" y="78"/>
                    <a:pt x="153" y="78"/>
                  </a:cubicBezTo>
                  <a:cubicBezTo>
                    <a:pt x="153" y="79"/>
                    <a:pt x="153" y="79"/>
                    <a:pt x="153" y="79"/>
                  </a:cubicBezTo>
                  <a:cubicBezTo>
                    <a:pt x="152" y="80"/>
                    <a:pt x="152" y="80"/>
                    <a:pt x="152" y="80"/>
                  </a:cubicBezTo>
                  <a:cubicBezTo>
                    <a:pt x="152" y="81"/>
                    <a:pt x="152" y="81"/>
                    <a:pt x="152" y="81"/>
                  </a:cubicBezTo>
                  <a:cubicBezTo>
                    <a:pt x="152" y="82"/>
                    <a:pt x="152" y="82"/>
                    <a:pt x="152" y="82"/>
                  </a:cubicBezTo>
                  <a:cubicBezTo>
                    <a:pt x="150" y="82"/>
                    <a:pt x="150" y="82"/>
                    <a:pt x="150" y="82"/>
                  </a:cubicBezTo>
                  <a:cubicBezTo>
                    <a:pt x="150" y="83"/>
                    <a:pt x="150" y="83"/>
                    <a:pt x="150" y="83"/>
                  </a:cubicBezTo>
                  <a:cubicBezTo>
                    <a:pt x="150" y="84"/>
                    <a:pt x="150" y="84"/>
                    <a:pt x="150" y="84"/>
                  </a:cubicBezTo>
                  <a:cubicBezTo>
                    <a:pt x="150" y="85"/>
                    <a:pt x="150" y="85"/>
                    <a:pt x="150" y="85"/>
                  </a:cubicBezTo>
                  <a:cubicBezTo>
                    <a:pt x="149" y="85"/>
                    <a:pt x="149" y="85"/>
                    <a:pt x="149" y="85"/>
                  </a:cubicBezTo>
                  <a:cubicBezTo>
                    <a:pt x="148" y="85"/>
                    <a:pt x="148" y="85"/>
                    <a:pt x="148" y="85"/>
                  </a:cubicBezTo>
                  <a:close/>
                  <a:moveTo>
                    <a:pt x="128" y="91"/>
                  </a:moveTo>
                  <a:cubicBezTo>
                    <a:pt x="129" y="92"/>
                    <a:pt x="129" y="92"/>
                    <a:pt x="129" y="92"/>
                  </a:cubicBezTo>
                  <a:cubicBezTo>
                    <a:pt x="130" y="92"/>
                    <a:pt x="130" y="92"/>
                    <a:pt x="130" y="92"/>
                  </a:cubicBezTo>
                  <a:cubicBezTo>
                    <a:pt x="131" y="92"/>
                    <a:pt x="131" y="92"/>
                    <a:pt x="131" y="92"/>
                  </a:cubicBezTo>
                  <a:cubicBezTo>
                    <a:pt x="130" y="91"/>
                    <a:pt x="130" y="91"/>
                    <a:pt x="130" y="91"/>
                  </a:cubicBezTo>
                  <a:cubicBezTo>
                    <a:pt x="130" y="91"/>
                    <a:pt x="130" y="91"/>
                    <a:pt x="130" y="91"/>
                  </a:cubicBezTo>
                  <a:cubicBezTo>
                    <a:pt x="129" y="91"/>
                    <a:pt x="129" y="91"/>
                    <a:pt x="129" y="91"/>
                  </a:cubicBezTo>
                  <a:cubicBezTo>
                    <a:pt x="128" y="91"/>
                    <a:pt x="128" y="91"/>
                    <a:pt x="128" y="91"/>
                  </a:cubicBezTo>
                  <a:cubicBezTo>
                    <a:pt x="128" y="91"/>
                    <a:pt x="128" y="91"/>
                    <a:pt x="128" y="91"/>
                  </a:cubicBezTo>
                  <a:close/>
                  <a:moveTo>
                    <a:pt x="112" y="100"/>
                  </a:moveTo>
                  <a:cubicBezTo>
                    <a:pt x="111" y="100"/>
                    <a:pt x="111" y="100"/>
                    <a:pt x="111" y="100"/>
                  </a:cubicBezTo>
                  <a:cubicBezTo>
                    <a:pt x="111" y="100"/>
                    <a:pt x="111" y="100"/>
                    <a:pt x="111" y="100"/>
                  </a:cubicBezTo>
                  <a:cubicBezTo>
                    <a:pt x="110" y="99"/>
                    <a:pt x="110" y="99"/>
                    <a:pt x="110" y="99"/>
                  </a:cubicBezTo>
                  <a:cubicBezTo>
                    <a:pt x="110" y="98"/>
                    <a:pt x="110" y="98"/>
                    <a:pt x="110" y="98"/>
                  </a:cubicBezTo>
                  <a:cubicBezTo>
                    <a:pt x="110" y="97"/>
                    <a:pt x="110" y="97"/>
                    <a:pt x="110" y="97"/>
                  </a:cubicBezTo>
                  <a:cubicBezTo>
                    <a:pt x="111" y="97"/>
                    <a:pt x="111" y="97"/>
                    <a:pt x="111" y="97"/>
                  </a:cubicBezTo>
                  <a:cubicBezTo>
                    <a:pt x="111" y="97"/>
                    <a:pt x="111" y="97"/>
                    <a:pt x="111" y="97"/>
                  </a:cubicBezTo>
                  <a:cubicBezTo>
                    <a:pt x="111" y="95"/>
                    <a:pt x="111" y="95"/>
                    <a:pt x="111" y="95"/>
                  </a:cubicBezTo>
                  <a:cubicBezTo>
                    <a:pt x="112" y="95"/>
                    <a:pt x="112" y="95"/>
                    <a:pt x="112" y="95"/>
                  </a:cubicBezTo>
                  <a:cubicBezTo>
                    <a:pt x="113" y="96"/>
                    <a:pt x="113" y="96"/>
                    <a:pt x="113" y="96"/>
                  </a:cubicBezTo>
                  <a:cubicBezTo>
                    <a:pt x="112" y="97"/>
                    <a:pt x="112" y="97"/>
                    <a:pt x="112" y="97"/>
                  </a:cubicBezTo>
                  <a:cubicBezTo>
                    <a:pt x="112" y="99"/>
                    <a:pt x="112" y="99"/>
                    <a:pt x="112" y="99"/>
                  </a:cubicBezTo>
                  <a:cubicBezTo>
                    <a:pt x="112" y="100"/>
                    <a:pt x="112" y="100"/>
                    <a:pt x="112" y="100"/>
                  </a:cubicBezTo>
                  <a:close/>
                  <a:moveTo>
                    <a:pt x="105" y="97"/>
                  </a:moveTo>
                  <a:cubicBezTo>
                    <a:pt x="106" y="96"/>
                    <a:pt x="106" y="96"/>
                    <a:pt x="106" y="96"/>
                  </a:cubicBezTo>
                  <a:cubicBezTo>
                    <a:pt x="106" y="95"/>
                    <a:pt x="106" y="95"/>
                    <a:pt x="106" y="95"/>
                  </a:cubicBezTo>
                  <a:cubicBezTo>
                    <a:pt x="107" y="94"/>
                    <a:pt x="107" y="94"/>
                    <a:pt x="107" y="94"/>
                  </a:cubicBezTo>
                  <a:cubicBezTo>
                    <a:pt x="107" y="93"/>
                    <a:pt x="107" y="93"/>
                    <a:pt x="107" y="93"/>
                  </a:cubicBezTo>
                  <a:cubicBezTo>
                    <a:pt x="106" y="93"/>
                    <a:pt x="106" y="93"/>
                    <a:pt x="106" y="93"/>
                  </a:cubicBezTo>
                  <a:cubicBezTo>
                    <a:pt x="105" y="95"/>
                    <a:pt x="105" y="95"/>
                    <a:pt x="105" y="95"/>
                  </a:cubicBezTo>
                  <a:cubicBezTo>
                    <a:pt x="105" y="96"/>
                    <a:pt x="105" y="96"/>
                    <a:pt x="105" y="96"/>
                  </a:cubicBezTo>
                  <a:cubicBezTo>
                    <a:pt x="104" y="97"/>
                    <a:pt x="104" y="97"/>
                    <a:pt x="104" y="97"/>
                  </a:cubicBezTo>
                  <a:cubicBezTo>
                    <a:pt x="104" y="97"/>
                    <a:pt x="104" y="97"/>
                    <a:pt x="104" y="97"/>
                  </a:cubicBezTo>
                  <a:cubicBezTo>
                    <a:pt x="105" y="97"/>
                    <a:pt x="105" y="97"/>
                    <a:pt x="105" y="97"/>
                  </a:cubicBezTo>
                  <a:cubicBezTo>
                    <a:pt x="105" y="97"/>
                    <a:pt x="105" y="97"/>
                    <a:pt x="105" y="97"/>
                  </a:cubicBezTo>
                  <a:close/>
                  <a:moveTo>
                    <a:pt x="116" y="90"/>
                  </a:moveTo>
                  <a:cubicBezTo>
                    <a:pt x="116" y="89"/>
                    <a:pt x="116" y="89"/>
                    <a:pt x="116" y="89"/>
                  </a:cubicBezTo>
                  <a:cubicBezTo>
                    <a:pt x="116" y="88"/>
                    <a:pt x="116" y="88"/>
                    <a:pt x="116" y="88"/>
                  </a:cubicBezTo>
                  <a:cubicBezTo>
                    <a:pt x="116" y="88"/>
                    <a:pt x="116" y="88"/>
                    <a:pt x="116" y="88"/>
                  </a:cubicBezTo>
                  <a:cubicBezTo>
                    <a:pt x="117" y="88"/>
                    <a:pt x="117" y="88"/>
                    <a:pt x="117" y="88"/>
                  </a:cubicBezTo>
                  <a:cubicBezTo>
                    <a:pt x="118" y="88"/>
                    <a:pt x="118" y="88"/>
                    <a:pt x="118" y="88"/>
                  </a:cubicBezTo>
                  <a:cubicBezTo>
                    <a:pt x="118" y="88"/>
                    <a:pt x="118" y="88"/>
                    <a:pt x="118" y="88"/>
                  </a:cubicBezTo>
                  <a:cubicBezTo>
                    <a:pt x="119" y="88"/>
                    <a:pt x="119" y="88"/>
                    <a:pt x="119" y="88"/>
                  </a:cubicBezTo>
                  <a:cubicBezTo>
                    <a:pt x="118" y="89"/>
                    <a:pt x="118" y="89"/>
                    <a:pt x="118" y="89"/>
                  </a:cubicBezTo>
                  <a:cubicBezTo>
                    <a:pt x="118" y="89"/>
                    <a:pt x="118" y="89"/>
                    <a:pt x="118" y="89"/>
                  </a:cubicBezTo>
                  <a:cubicBezTo>
                    <a:pt x="117" y="90"/>
                    <a:pt x="117" y="90"/>
                    <a:pt x="117" y="90"/>
                  </a:cubicBezTo>
                  <a:cubicBezTo>
                    <a:pt x="117" y="90"/>
                    <a:pt x="117" y="90"/>
                    <a:pt x="117" y="90"/>
                  </a:cubicBezTo>
                  <a:cubicBezTo>
                    <a:pt x="116" y="90"/>
                    <a:pt x="116" y="90"/>
                    <a:pt x="116" y="90"/>
                  </a:cubicBezTo>
                  <a:cubicBezTo>
                    <a:pt x="116" y="90"/>
                    <a:pt x="116" y="90"/>
                    <a:pt x="116" y="90"/>
                  </a:cubicBezTo>
                  <a:close/>
                  <a:moveTo>
                    <a:pt x="108" y="91"/>
                  </a:moveTo>
                  <a:cubicBezTo>
                    <a:pt x="108" y="92"/>
                    <a:pt x="108" y="92"/>
                    <a:pt x="108" y="92"/>
                  </a:cubicBezTo>
                  <a:cubicBezTo>
                    <a:pt x="108" y="92"/>
                    <a:pt x="108" y="92"/>
                    <a:pt x="108" y="92"/>
                  </a:cubicBezTo>
                  <a:cubicBezTo>
                    <a:pt x="108" y="93"/>
                    <a:pt x="108" y="93"/>
                    <a:pt x="108" y="93"/>
                  </a:cubicBezTo>
                  <a:cubicBezTo>
                    <a:pt x="109" y="94"/>
                    <a:pt x="109" y="94"/>
                    <a:pt x="109" y="94"/>
                  </a:cubicBezTo>
                  <a:cubicBezTo>
                    <a:pt x="110" y="93"/>
                    <a:pt x="110" y="93"/>
                    <a:pt x="110" y="93"/>
                  </a:cubicBezTo>
                  <a:cubicBezTo>
                    <a:pt x="110" y="93"/>
                    <a:pt x="110" y="93"/>
                    <a:pt x="110" y="93"/>
                  </a:cubicBezTo>
                  <a:cubicBezTo>
                    <a:pt x="111" y="92"/>
                    <a:pt x="111" y="92"/>
                    <a:pt x="111" y="92"/>
                  </a:cubicBezTo>
                  <a:cubicBezTo>
                    <a:pt x="111" y="91"/>
                    <a:pt x="111" y="91"/>
                    <a:pt x="111" y="91"/>
                  </a:cubicBezTo>
                  <a:cubicBezTo>
                    <a:pt x="112" y="91"/>
                    <a:pt x="112" y="91"/>
                    <a:pt x="112" y="91"/>
                  </a:cubicBezTo>
                  <a:cubicBezTo>
                    <a:pt x="112" y="90"/>
                    <a:pt x="112" y="90"/>
                    <a:pt x="112" y="90"/>
                  </a:cubicBezTo>
                  <a:cubicBezTo>
                    <a:pt x="111" y="90"/>
                    <a:pt x="111" y="90"/>
                    <a:pt x="111" y="90"/>
                  </a:cubicBezTo>
                  <a:cubicBezTo>
                    <a:pt x="110" y="90"/>
                    <a:pt x="110" y="90"/>
                    <a:pt x="110" y="90"/>
                  </a:cubicBezTo>
                  <a:cubicBezTo>
                    <a:pt x="109" y="90"/>
                    <a:pt x="109" y="90"/>
                    <a:pt x="109" y="90"/>
                  </a:cubicBezTo>
                  <a:cubicBezTo>
                    <a:pt x="108" y="91"/>
                    <a:pt x="108" y="91"/>
                    <a:pt x="108" y="91"/>
                  </a:cubicBezTo>
                  <a:close/>
                  <a:moveTo>
                    <a:pt x="108" y="89"/>
                  </a:moveTo>
                  <a:cubicBezTo>
                    <a:pt x="107" y="89"/>
                    <a:pt x="107" y="89"/>
                    <a:pt x="107" y="89"/>
                  </a:cubicBezTo>
                  <a:cubicBezTo>
                    <a:pt x="107" y="88"/>
                    <a:pt x="107" y="88"/>
                    <a:pt x="107" y="88"/>
                  </a:cubicBezTo>
                  <a:cubicBezTo>
                    <a:pt x="108" y="87"/>
                    <a:pt x="108" y="87"/>
                    <a:pt x="108" y="87"/>
                  </a:cubicBezTo>
                  <a:cubicBezTo>
                    <a:pt x="109" y="85"/>
                    <a:pt x="109" y="85"/>
                    <a:pt x="109" y="85"/>
                  </a:cubicBezTo>
                  <a:cubicBezTo>
                    <a:pt x="109" y="84"/>
                    <a:pt x="109" y="84"/>
                    <a:pt x="109" y="84"/>
                  </a:cubicBezTo>
                  <a:cubicBezTo>
                    <a:pt x="110" y="84"/>
                    <a:pt x="110" y="84"/>
                    <a:pt x="110" y="84"/>
                  </a:cubicBezTo>
                  <a:cubicBezTo>
                    <a:pt x="110" y="84"/>
                    <a:pt x="110" y="84"/>
                    <a:pt x="110" y="84"/>
                  </a:cubicBezTo>
                  <a:cubicBezTo>
                    <a:pt x="110" y="85"/>
                    <a:pt x="110" y="85"/>
                    <a:pt x="110" y="85"/>
                  </a:cubicBezTo>
                  <a:cubicBezTo>
                    <a:pt x="110" y="86"/>
                    <a:pt x="110" y="86"/>
                    <a:pt x="110" y="86"/>
                  </a:cubicBezTo>
                  <a:cubicBezTo>
                    <a:pt x="110" y="87"/>
                    <a:pt x="110" y="87"/>
                    <a:pt x="110" y="87"/>
                  </a:cubicBezTo>
                  <a:cubicBezTo>
                    <a:pt x="110" y="87"/>
                    <a:pt x="110" y="87"/>
                    <a:pt x="110" y="87"/>
                  </a:cubicBezTo>
                  <a:cubicBezTo>
                    <a:pt x="109" y="88"/>
                    <a:pt x="109" y="88"/>
                    <a:pt x="109" y="88"/>
                  </a:cubicBezTo>
                  <a:cubicBezTo>
                    <a:pt x="110" y="89"/>
                    <a:pt x="110" y="89"/>
                    <a:pt x="110" y="89"/>
                  </a:cubicBezTo>
                  <a:cubicBezTo>
                    <a:pt x="109" y="89"/>
                    <a:pt x="109" y="89"/>
                    <a:pt x="109" y="89"/>
                  </a:cubicBezTo>
                  <a:cubicBezTo>
                    <a:pt x="108" y="89"/>
                    <a:pt x="108" y="89"/>
                    <a:pt x="108" y="89"/>
                  </a:cubicBezTo>
                  <a:close/>
                  <a:moveTo>
                    <a:pt x="75" y="66"/>
                  </a:moveTo>
                  <a:cubicBezTo>
                    <a:pt x="73" y="67"/>
                    <a:pt x="73" y="67"/>
                    <a:pt x="73" y="67"/>
                  </a:cubicBezTo>
                  <a:cubicBezTo>
                    <a:pt x="73" y="70"/>
                    <a:pt x="73" y="70"/>
                    <a:pt x="73" y="70"/>
                  </a:cubicBezTo>
                  <a:cubicBezTo>
                    <a:pt x="71" y="72"/>
                    <a:pt x="71" y="72"/>
                    <a:pt x="71" y="72"/>
                  </a:cubicBezTo>
                  <a:cubicBezTo>
                    <a:pt x="70" y="72"/>
                    <a:pt x="70" y="72"/>
                    <a:pt x="70" y="72"/>
                  </a:cubicBezTo>
                  <a:cubicBezTo>
                    <a:pt x="70" y="73"/>
                    <a:pt x="70" y="73"/>
                    <a:pt x="70" y="73"/>
                  </a:cubicBezTo>
                  <a:cubicBezTo>
                    <a:pt x="70" y="75"/>
                    <a:pt x="70" y="75"/>
                    <a:pt x="70" y="75"/>
                  </a:cubicBezTo>
                  <a:cubicBezTo>
                    <a:pt x="72" y="77"/>
                    <a:pt x="72" y="77"/>
                    <a:pt x="72" y="77"/>
                  </a:cubicBezTo>
                  <a:cubicBezTo>
                    <a:pt x="72" y="78"/>
                    <a:pt x="72" y="78"/>
                    <a:pt x="72" y="78"/>
                  </a:cubicBezTo>
                  <a:cubicBezTo>
                    <a:pt x="72" y="76"/>
                    <a:pt x="72" y="76"/>
                    <a:pt x="72" y="76"/>
                  </a:cubicBezTo>
                  <a:cubicBezTo>
                    <a:pt x="72" y="75"/>
                    <a:pt x="72" y="75"/>
                    <a:pt x="72" y="75"/>
                  </a:cubicBezTo>
                  <a:cubicBezTo>
                    <a:pt x="72" y="73"/>
                    <a:pt x="72" y="73"/>
                    <a:pt x="72" y="73"/>
                  </a:cubicBezTo>
                  <a:cubicBezTo>
                    <a:pt x="73" y="72"/>
                    <a:pt x="73" y="72"/>
                    <a:pt x="73" y="72"/>
                  </a:cubicBezTo>
                  <a:cubicBezTo>
                    <a:pt x="73" y="70"/>
                    <a:pt x="73" y="70"/>
                    <a:pt x="73" y="70"/>
                  </a:cubicBezTo>
                  <a:cubicBezTo>
                    <a:pt x="73" y="69"/>
                    <a:pt x="73" y="69"/>
                    <a:pt x="73" y="69"/>
                  </a:cubicBezTo>
                  <a:cubicBezTo>
                    <a:pt x="73" y="68"/>
                    <a:pt x="73" y="68"/>
                    <a:pt x="73" y="68"/>
                  </a:cubicBezTo>
                  <a:cubicBezTo>
                    <a:pt x="75" y="67"/>
                    <a:pt x="75" y="67"/>
                    <a:pt x="75" y="67"/>
                  </a:cubicBezTo>
                  <a:cubicBezTo>
                    <a:pt x="75" y="66"/>
                    <a:pt x="75" y="66"/>
                    <a:pt x="75" y="66"/>
                  </a:cubicBezTo>
                  <a:cubicBezTo>
                    <a:pt x="75" y="66"/>
                    <a:pt x="75" y="66"/>
                    <a:pt x="75" y="66"/>
                  </a:cubicBezTo>
                  <a:cubicBezTo>
                    <a:pt x="75" y="66"/>
                    <a:pt x="75" y="66"/>
                    <a:pt x="75" y="66"/>
                  </a:cubicBezTo>
                  <a:close/>
                  <a:moveTo>
                    <a:pt x="922" y="853"/>
                  </a:moveTo>
                  <a:cubicBezTo>
                    <a:pt x="923" y="854"/>
                    <a:pt x="923" y="854"/>
                    <a:pt x="923" y="854"/>
                  </a:cubicBezTo>
                  <a:cubicBezTo>
                    <a:pt x="926" y="854"/>
                    <a:pt x="926" y="854"/>
                    <a:pt x="926" y="854"/>
                  </a:cubicBezTo>
                  <a:cubicBezTo>
                    <a:pt x="924" y="853"/>
                    <a:pt x="924" y="853"/>
                    <a:pt x="924" y="853"/>
                  </a:cubicBezTo>
                  <a:cubicBezTo>
                    <a:pt x="922" y="853"/>
                    <a:pt x="922" y="853"/>
                    <a:pt x="922" y="853"/>
                  </a:cubicBezTo>
                  <a:close/>
                  <a:moveTo>
                    <a:pt x="902" y="877"/>
                  </a:moveTo>
                  <a:cubicBezTo>
                    <a:pt x="900" y="875"/>
                    <a:pt x="900" y="875"/>
                    <a:pt x="900" y="875"/>
                  </a:cubicBezTo>
                  <a:cubicBezTo>
                    <a:pt x="899" y="875"/>
                    <a:pt x="899" y="875"/>
                    <a:pt x="899" y="875"/>
                  </a:cubicBezTo>
                  <a:cubicBezTo>
                    <a:pt x="900" y="874"/>
                    <a:pt x="900" y="874"/>
                    <a:pt x="900" y="874"/>
                  </a:cubicBezTo>
                  <a:cubicBezTo>
                    <a:pt x="899" y="874"/>
                    <a:pt x="899" y="874"/>
                    <a:pt x="899" y="874"/>
                  </a:cubicBezTo>
                  <a:cubicBezTo>
                    <a:pt x="900" y="874"/>
                    <a:pt x="900" y="874"/>
                    <a:pt x="900" y="874"/>
                  </a:cubicBezTo>
                  <a:cubicBezTo>
                    <a:pt x="902" y="875"/>
                    <a:pt x="902" y="875"/>
                    <a:pt x="902" y="875"/>
                  </a:cubicBezTo>
                  <a:cubicBezTo>
                    <a:pt x="902" y="877"/>
                    <a:pt x="902" y="877"/>
                    <a:pt x="902" y="877"/>
                  </a:cubicBezTo>
                  <a:close/>
                  <a:moveTo>
                    <a:pt x="905" y="879"/>
                  </a:moveTo>
                  <a:cubicBezTo>
                    <a:pt x="907" y="878"/>
                    <a:pt x="907" y="878"/>
                    <a:pt x="907" y="878"/>
                  </a:cubicBezTo>
                  <a:cubicBezTo>
                    <a:pt x="909" y="877"/>
                    <a:pt x="909" y="877"/>
                    <a:pt x="909" y="877"/>
                  </a:cubicBezTo>
                  <a:cubicBezTo>
                    <a:pt x="910" y="877"/>
                    <a:pt x="910" y="877"/>
                    <a:pt x="910" y="877"/>
                  </a:cubicBezTo>
                  <a:cubicBezTo>
                    <a:pt x="910" y="878"/>
                    <a:pt x="910" y="878"/>
                    <a:pt x="910" y="878"/>
                  </a:cubicBezTo>
                  <a:cubicBezTo>
                    <a:pt x="910" y="879"/>
                    <a:pt x="910" y="879"/>
                    <a:pt x="910" y="879"/>
                  </a:cubicBezTo>
                  <a:cubicBezTo>
                    <a:pt x="909" y="879"/>
                    <a:pt x="909" y="879"/>
                    <a:pt x="909" y="879"/>
                  </a:cubicBezTo>
                  <a:cubicBezTo>
                    <a:pt x="908" y="880"/>
                    <a:pt x="908" y="880"/>
                    <a:pt x="908" y="880"/>
                  </a:cubicBezTo>
                  <a:cubicBezTo>
                    <a:pt x="907" y="880"/>
                    <a:pt x="907" y="880"/>
                    <a:pt x="907" y="880"/>
                  </a:cubicBezTo>
                  <a:cubicBezTo>
                    <a:pt x="906" y="880"/>
                    <a:pt x="906" y="880"/>
                    <a:pt x="906" y="880"/>
                  </a:cubicBezTo>
                  <a:cubicBezTo>
                    <a:pt x="905" y="879"/>
                    <a:pt x="905" y="879"/>
                    <a:pt x="905" y="879"/>
                  </a:cubicBezTo>
                  <a:cubicBezTo>
                    <a:pt x="905" y="879"/>
                    <a:pt x="905" y="879"/>
                    <a:pt x="905" y="879"/>
                  </a:cubicBezTo>
                  <a:close/>
                  <a:moveTo>
                    <a:pt x="866" y="697"/>
                  </a:moveTo>
                  <a:cubicBezTo>
                    <a:pt x="866" y="695"/>
                    <a:pt x="866" y="695"/>
                    <a:pt x="866" y="695"/>
                  </a:cubicBezTo>
                  <a:cubicBezTo>
                    <a:pt x="866" y="694"/>
                    <a:pt x="866" y="694"/>
                    <a:pt x="866" y="694"/>
                  </a:cubicBezTo>
                  <a:cubicBezTo>
                    <a:pt x="866" y="693"/>
                    <a:pt x="866" y="693"/>
                    <a:pt x="866" y="693"/>
                  </a:cubicBezTo>
                  <a:cubicBezTo>
                    <a:pt x="866" y="692"/>
                    <a:pt x="866" y="692"/>
                    <a:pt x="866" y="692"/>
                  </a:cubicBezTo>
                  <a:cubicBezTo>
                    <a:pt x="865" y="691"/>
                    <a:pt x="865" y="691"/>
                    <a:pt x="865" y="691"/>
                  </a:cubicBezTo>
                  <a:cubicBezTo>
                    <a:pt x="865" y="690"/>
                    <a:pt x="865" y="690"/>
                    <a:pt x="865" y="690"/>
                  </a:cubicBezTo>
                  <a:cubicBezTo>
                    <a:pt x="866" y="690"/>
                    <a:pt x="866" y="690"/>
                    <a:pt x="866" y="690"/>
                  </a:cubicBezTo>
                  <a:cubicBezTo>
                    <a:pt x="867" y="690"/>
                    <a:pt x="867" y="690"/>
                    <a:pt x="867" y="690"/>
                  </a:cubicBezTo>
                  <a:cubicBezTo>
                    <a:pt x="867" y="691"/>
                    <a:pt x="867" y="691"/>
                    <a:pt x="867" y="691"/>
                  </a:cubicBezTo>
                  <a:cubicBezTo>
                    <a:pt x="867" y="692"/>
                    <a:pt x="867" y="692"/>
                    <a:pt x="867" y="692"/>
                  </a:cubicBezTo>
                  <a:cubicBezTo>
                    <a:pt x="867" y="693"/>
                    <a:pt x="867" y="693"/>
                    <a:pt x="867" y="693"/>
                  </a:cubicBezTo>
                  <a:cubicBezTo>
                    <a:pt x="867" y="694"/>
                    <a:pt x="867" y="694"/>
                    <a:pt x="867" y="694"/>
                  </a:cubicBezTo>
                  <a:cubicBezTo>
                    <a:pt x="868" y="694"/>
                    <a:pt x="868" y="694"/>
                    <a:pt x="868" y="694"/>
                  </a:cubicBezTo>
                  <a:cubicBezTo>
                    <a:pt x="867" y="695"/>
                    <a:pt x="867" y="695"/>
                    <a:pt x="867" y="695"/>
                  </a:cubicBezTo>
                  <a:cubicBezTo>
                    <a:pt x="867" y="696"/>
                    <a:pt x="867" y="696"/>
                    <a:pt x="867" y="696"/>
                  </a:cubicBezTo>
                  <a:cubicBezTo>
                    <a:pt x="866" y="697"/>
                    <a:pt x="866" y="697"/>
                    <a:pt x="866" y="697"/>
                  </a:cubicBezTo>
                  <a:close/>
                  <a:moveTo>
                    <a:pt x="1043" y="480"/>
                  </a:moveTo>
                  <a:cubicBezTo>
                    <a:pt x="1042" y="478"/>
                    <a:pt x="1042" y="478"/>
                    <a:pt x="1042" y="478"/>
                  </a:cubicBezTo>
                  <a:cubicBezTo>
                    <a:pt x="1041" y="478"/>
                    <a:pt x="1041" y="478"/>
                    <a:pt x="1041" y="478"/>
                  </a:cubicBezTo>
                  <a:cubicBezTo>
                    <a:pt x="1040" y="477"/>
                    <a:pt x="1040" y="477"/>
                    <a:pt x="1040" y="477"/>
                  </a:cubicBezTo>
                  <a:cubicBezTo>
                    <a:pt x="1039" y="478"/>
                    <a:pt x="1039" y="478"/>
                    <a:pt x="1039" y="478"/>
                  </a:cubicBezTo>
                  <a:cubicBezTo>
                    <a:pt x="1038" y="477"/>
                    <a:pt x="1038" y="477"/>
                    <a:pt x="1038" y="477"/>
                  </a:cubicBezTo>
                  <a:cubicBezTo>
                    <a:pt x="1037" y="478"/>
                    <a:pt x="1037" y="478"/>
                    <a:pt x="1037" y="478"/>
                  </a:cubicBezTo>
                  <a:cubicBezTo>
                    <a:pt x="1038" y="478"/>
                    <a:pt x="1038" y="478"/>
                    <a:pt x="1038" y="478"/>
                  </a:cubicBezTo>
                  <a:cubicBezTo>
                    <a:pt x="1039" y="479"/>
                    <a:pt x="1039" y="479"/>
                    <a:pt x="1039" y="479"/>
                  </a:cubicBezTo>
                  <a:cubicBezTo>
                    <a:pt x="1040" y="479"/>
                    <a:pt x="1040" y="479"/>
                    <a:pt x="1040" y="479"/>
                  </a:cubicBezTo>
                  <a:cubicBezTo>
                    <a:pt x="1041" y="480"/>
                    <a:pt x="1041" y="480"/>
                    <a:pt x="1041" y="480"/>
                  </a:cubicBezTo>
                  <a:cubicBezTo>
                    <a:pt x="1041" y="480"/>
                    <a:pt x="1041" y="480"/>
                    <a:pt x="1041" y="480"/>
                  </a:cubicBezTo>
                  <a:cubicBezTo>
                    <a:pt x="1043" y="480"/>
                    <a:pt x="1043" y="480"/>
                    <a:pt x="1043" y="480"/>
                  </a:cubicBezTo>
                  <a:close/>
                  <a:moveTo>
                    <a:pt x="1035" y="468"/>
                  </a:moveTo>
                  <a:cubicBezTo>
                    <a:pt x="1036" y="469"/>
                    <a:pt x="1036" y="469"/>
                    <a:pt x="1036" y="469"/>
                  </a:cubicBezTo>
                  <a:cubicBezTo>
                    <a:pt x="1036" y="470"/>
                    <a:pt x="1036" y="470"/>
                    <a:pt x="1036" y="470"/>
                  </a:cubicBezTo>
                  <a:cubicBezTo>
                    <a:pt x="1036" y="470"/>
                    <a:pt x="1036" y="470"/>
                    <a:pt x="1036" y="470"/>
                  </a:cubicBezTo>
                  <a:cubicBezTo>
                    <a:pt x="1037" y="471"/>
                    <a:pt x="1037" y="471"/>
                    <a:pt x="1037" y="471"/>
                  </a:cubicBezTo>
                  <a:cubicBezTo>
                    <a:pt x="1037" y="472"/>
                    <a:pt x="1037" y="472"/>
                    <a:pt x="1037" y="472"/>
                  </a:cubicBezTo>
                  <a:cubicBezTo>
                    <a:pt x="1038" y="473"/>
                    <a:pt x="1038" y="473"/>
                    <a:pt x="1038" y="473"/>
                  </a:cubicBezTo>
                  <a:cubicBezTo>
                    <a:pt x="1039" y="473"/>
                    <a:pt x="1039" y="473"/>
                    <a:pt x="1039" y="473"/>
                  </a:cubicBezTo>
                  <a:cubicBezTo>
                    <a:pt x="1038" y="472"/>
                    <a:pt x="1038" y="472"/>
                    <a:pt x="1038" y="472"/>
                  </a:cubicBezTo>
                  <a:cubicBezTo>
                    <a:pt x="1037" y="470"/>
                    <a:pt x="1037" y="470"/>
                    <a:pt x="1037" y="470"/>
                  </a:cubicBezTo>
                  <a:cubicBezTo>
                    <a:pt x="1036" y="467"/>
                    <a:pt x="1036" y="467"/>
                    <a:pt x="1036" y="467"/>
                  </a:cubicBezTo>
                  <a:cubicBezTo>
                    <a:pt x="1036" y="467"/>
                    <a:pt x="1036" y="467"/>
                    <a:pt x="1036" y="467"/>
                  </a:cubicBezTo>
                  <a:cubicBezTo>
                    <a:pt x="1035" y="467"/>
                    <a:pt x="1035" y="467"/>
                    <a:pt x="1035" y="467"/>
                  </a:cubicBezTo>
                  <a:cubicBezTo>
                    <a:pt x="1035" y="467"/>
                    <a:pt x="1035" y="467"/>
                    <a:pt x="1035" y="467"/>
                  </a:cubicBezTo>
                  <a:cubicBezTo>
                    <a:pt x="1035" y="468"/>
                    <a:pt x="1035" y="468"/>
                    <a:pt x="1035" y="468"/>
                  </a:cubicBezTo>
                  <a:close/>
                  <a:moveTo>
                    <a:pt x="989" y="424"/>
                  </a:moveTo>
                  <a:cubicBezTo>
                    <a:pt x="989" y="423"/>
                    <a:pt x="989" y="423"/>
                    <a:pt x="989" y="423"/>
                  </a:cubicBezTo>
                  <a:cubicBezTo>
                    <a:pt x="988" y="422"/>
                    <a:pt x="988" y="422"/>
                    <a:pt x="988" y="422"/>
                  </a:cubicBezTo>
                  <a:cubicBezTo>
                    <a:pt x="987" y="421"/>
                    <a:pt x="987" y="421"/>
                    <a:pt x="987" y="421"/>
                  </a:cubicBezTo>
                  <a:cubicBezTo>
                    <a:pt x="986" y="420"/>
                    <a:pt x="986" y="420"/>
                    <a:pt x="986" y="420"/>
                  </a:cubicBezTo>
                  <a:cubicBezTo>
                    <a:pt x="984" y="421"/>
                    <a:pt x="984" y="421"/>
                    <a:pt x="984" y="421"/>
                  </a:cubicBezTo>
                  <a:cubicBezTo>
                    <a:pt x="983" y="421"/>
                    <a:pt x="983" y="421"/>
                    <a:pt x="983" y="421"/>
                  </a:cubicBezTo>
                  <a:cubicBezTo>
                    <a:pt x="983" y="420"/>
                    <a:pt x="983" y="420"/>
                    <a:pt x="983" y="420"/>
                  </a:cubicBezTo>
                  <a:cubicBezTo>
                    <a:pt x="985" y="419"/>
                    <a:pt x="985" y="419"/>
                    <a:pt x="985" y="419"/>
                  </a:cubicBezTo>
                  <a:cubicBezTo>
                    <a:pt x="986" y="420"/>
                    <a:pt x="986" y="420"/>
                    <a:pt x="986" y="420"/>
                  </a:cubicBezTo>
                  <a:cubicBezTo>
                    <a:pt x="988" y="420"/>
                    <a:pt x="988" y="420"/>
                    <a:pt x="988" y="420"/>
                  </a:cubicBezTo>
                  <a:cubicBezTo>
                    <a:pt x="988" y="422"/>
                    <a:pt x="988" y="422"/>
                    <a:pt x="988" y="422"/>
                  </a:cubicBezTo>
                  <a:cubicBezTo>
                    <a:pt x="990" y="423"/>
                    <a:pt x="990" y="423"/>
                    <a:pt x="990" y="423"/>
                  </a:cubicBezTo>
                  <a:cubicBezTo>
                    <a:pt x="990" y="423"/>
                    <a:pt x="990" y="423"/>
                    <a:pt x="990" y="423"/>
                  </a:cubicBezTo>
                  <a:cubicBezTo>
                    <a:pt x="990" y="423"/>
                    <a:pt x="990" y="423"/>
                    <a:pt x="990" y="423"/>
                  </a:cubicBezTo>
                  <a:cubicBezTo>
                    <a:pt x="989" y="424"/>
                    <a:pt x="989" y="424"/>
                    <a:pt x="989" y="424"/>
                  </a:cubicBezTo>
                  <a:close/>
                  <a:moveTo>
                    <a:pt x="986" y="426"/>
                  </a:moveTo>
                  <a:cubicBezTo>
                    <a:pt x="986" y="425"/>
                    <a:pt x="986" y="425"/>
                    <a:pt x="986" y="425"/>
                  </a:cubicBezTo>
                  <a:cubicBezTo>
                    <a:pt x="985" y="425"/>
                    <a:pt x="985" y="425"/>
                    <a:pt x="985" y="425"/>
                  </a:cubicBezTo>
                  <a:cubicBezTo>
                    <a:pt x="983" y="424"/>
                    <a:pt x="983" y="424"/>
                    <a:pt x="983" y="424"/>
                  </a:cubicBezTo>
                  <a:cubicBezTo>
                    <a:pt x="982" y="423"/>
                    <a:pt x="982" y="423"/>
                    <a:pt x="982" y="423"/>
                  </a:cubicBezTo>
                  <a:cubicBezTo>
                    <a:pt x="982" y="425"/>
                    <a:pt x="982" y="425"/>
                    <a:pt x="982" y="425"/>
                  </a:cubicBezTo>
                  <a:cubicBezTo>
                    <a:pt x="984" y="426"/>
                    <a:pt x="984" y="426"/>
                    <a:pt x="984" y="426"/>
                  </a:cubicBezTo>
                  <a:cubicBezTo>
                    <a:pt x="986" y="426"/>
                    <a:pt x="986" y="426"/>
                    <a:pt x="986" y="426"/>
                  </a:cubicBezTo>
                  <a:close/>
                  <a:moveTo>
                    <a:pt x="980" y="432"/>
                  </a:moveTo>
                  <a:cubicBezTo>
                    <a:pt x="980" y="431"/>
                    <a:pt x="980" y="431"/>
                    <a:pt x="980" y="431"/>
                  </a:cubicBezTo>
                  <a:cubicBezTo>
                    <a:pt x="980" y="431"/>
                    <a:pt x="980" y="431"/>
                    <a:pt x="980" y="431"/>
                  </a:cubicBezTo>
                  <a:cubicBezTo>
                    <a:pt x="981" y="431"/>
                    <a:pt x="981" y="431"/>
                    <a:pt x="981" y="431"/>
                  </a:cubicBezTo>
                  <a:cubicBezTo>
                    <a:pt x="983" y="430"/>
                    <a:pt x="983" y="430"/>
                    <a:pt x="983" y="430"/>
                  </a:cubicBezTo>
                  <a:cubicBezTo>
                    <a:pt x="984" y="429"/>
                    <a:pt x="984" y="429"/>
                    <a:pt x="984" y="429"/>
                  </a:cubicBezTo>
                  <a:cubicBezTo>
                    <a:pt x="986" y="428"/>
                    <a:pt x="986" y="428"/>
                    <a:pt x="986" y="428"/>
                  </a:cubicBezTo>
                  <a:cubicBezTo>
                    <a:pt x="985" y="430"/>
                    <a:pt x="985" y="430"/>
                    <a:pt x="985" y="430"/>
                  </a:cubicBezTo>
                  <a:cubicBezTo>
                    <a:pt x="984" y="431"/>
                    <a:pt x="984" y="431"/>
                    <a:pt x="984" y="431"/>
                  </a:cubicBezTo>
                  <a:cubicBezTo>
                    <a:pt x="982" y="432"/>
                    <a:pt x="982" y="432"/>
                    <a:pt x="982" y="432"/>
                  </a:cubicBezTo>
                  <a:cubicBezTo>
                    <a:pt x="981" y="433"/>
                    <a:pt x="981" y="433"/>
                    <a:pt x="981" y="433"/>
                  </a:cubicBezTo>
                  <a:cubicBezTo>
                    <a:pt x="981" y="432"/>
                    <a:pt x="981" y="432"/>
                    <a:pt x="981" y="432"/>
                  </a:cubicBezTo>
                  <a:cubicBezTo>
                    <a:pt x="980" y="432"/>
                    <a:pt x="980" y="432"/>
                    <a:pt x="980" y="432"/>
                  </a:cubicBezTo>
                  <a:close/>
                  <a:moveTo>
                    <a:pt x="968" y="466"/>
                  </a:moveTo>
                  <a:cubicBezTo>
                    <a:pt x="968" y="465"/>
                    <a:pt x="968" y="465"/>
                    <a:pt x="968" y="465"/>
                  </a:cubicBezTo>
                  <a:cubicBezTo>
                    <a:pt x="968" y="464"/>
                    <a:pt x="968" y="464"/>
                    <a:pt x="968" y="464"/>
                  </a:cubicBezTo>
                  <a:cubicBezTo>
                    <a:pt x="968" y="464"/>
                    <a:pt x="968" y="464"/>
                    <a:pt x="968" y="464"/>
                  </a:cubicBezTo>
                  <a:cubicBezTo>
                    <a:pt x="968" y="465"/>
                    <a:pt x="968" y="465"/>
                    <a:pt x="968" y="465"/>
                  </a:cubicBezTo>
                  <a:cubicBezTo>
                    <a:pt x="968" y="466"/>
                    <a:pt x="968" y="466"/>
                    <a:pt x="968" y="466"/>
                  </a:cubicBezTo>
                  <a:close/>
                  <a:moveTo>
                    <a:pt x="967" y="478"/>
                  </a:moveTo>
                  <a:cubicBezTo>
                    <a:pt x="967" y="476"/>
                    <a:pt x="967" y="476"/>
                    <a:pt x="967" y="476"/>
                  </a:cubicBezTo>
                  <a:cubicBezTo>
                    <a:pt x="967" y="475"/>
                    <a:pt x="967" y="475"/>
                    <a:pt x="967" y="475"/>
                  </a:cubicBezTo>
                  <a:cubicBezTo>
                    <a:pt x="967" y="473"/>
                    <a:pt x="967" y="473"/>
                    <a:pt x="967" y="473"/>
                  </a:cubicBezTo>
                  <a:cubicBezTo>
                    <a:pt x="968" y="472"/>
                    <a:pt x="968" y="472"/>
                    <a:pt x="968" y="472"/>
                  </a:cubicBezTo>
                  <a:cubicBezTo>
                    <a:pt x="968" y="473"/>
                    <a:pt x="968" y="473"/>
                    <a:pt x="968" y="473"/>
                  </a:cubicBezTo>
                  <a:cubicBezTo>
                    <a:pt x="968" y="475"/>
                    <a:pt x="968" y="475"/>
                    <a:pt x="968" y="475"/>
                  </a:cubicBezTo>
                  <a:cubicBezTo>
                    <a:pt x="968" y="476"/>
                    <a:pt x="968" y="476"/>
                    <a:pt x="968" y="476"/>
                  </a:cubicBezTo>
                  <a:cubicBezTo>
                    <a:pt x="968" y="476"/>
                    <a:pt x="968" y="476"/>
                    <a:pt x="968" y="476"/>
                  </a:cubicBezTo>
                  <a:cubicBezTo>
                    <a:pt x="968" y="477"/>
                    <a:pt x="968" y="477"/>
                    <a:pt x="968" y="477"/>
                  </a:cubicBezTo>
                  <a:cubicBezTo>
                    <a:pt x="967" y="478"/>
                    <a:pt x="967" y="478"/>
                    <a:pt x="967" y="478"/>
                  </a:cubicBezTo>
                  <a:close/>
                  <a:moveTo>
                    <a:pt x="719" y="635"/>
                  </a:moveTo>
                  <a:cubicBezTo>
                    <a:pt x="717" y="633"/>
                    <a:pt x="717" y="633"/>
                    <a:pt x="717" y="633"/>
                  </a:cubicBezTo>
                  <a:cubicBezTo>
                    <a:pt x="718" y="630"/>
                    <a:pt x="718" y="630"/>
                    <a:pt x="718" y="630"/>
                  </a:cubicBezTo>
                  <a:cubicBezTo>
                    <a:pt x="719" y="629"/>
                    <a:pt x="719" y="629"/>
                    <a:pt x="719" y="629"/>
                  </a:cubicBezTo>
                  <a:cubicBezTo>
                    <a:pt x="720" y="629"/>
                    <a:pt x="720" y="629"/>
                    <a:pt x="720" y="629"/>
                  </a:cubicBezTo>
                  <a:cubicBezTo>
                    <a:pt x="719" y="630"/>
                    <a:pt x="719" y="630"/>
                    <a:pt x="719" y="630"/>
                  </a:cubicBezTo>
                  <a:cubicBezTo>
                    <a:pt x="718" y="631"/>
                    <a:pt x="718" y="631"/>
                    <a:pt x="718" y="631"/>
                  </a:cubicBezTo>
                  <a:cubicBezTo>
                    <a:pt x="718" y="633"/>
                    <a:pt x="718" y="633"/>
                    <a:pt x="718" y="633"/>
                  </a:cubicBezTo>
                  <a:cubicBezTo>
                    <a:pt x="719" y="632"/>
                    <a:pt x="719" y="632"/>
                    <a:pt x="719" y="632"/>
                  </a:cubicBezTo>
                  <a:cubicBezTo>
                    <a:pt x="720" y="632"/>
                    <a:pt x="720" y="632"/>
                    <a:pt x="720" y="632"/>
                  </a:cubicBezTo>
                  <a:cubicBezTo>
                    <a:pt x="719" y="633"/>
                    <a:pt x="719" y="633"/>
                    <a:pt x="719" y="633"/>
                  </a:cubicBezTo>
                  <a:cubicBezTo>
                    <a:pt x="719" y="634"/>
                    <a:pt x="719" y="634"/>
                    <a:pt x="719" y="634"/>
                  </a:cubicBezTo>
                  <a:cubicBezTo>
                    <a:pt x="719" y="635"/>
                    <a:pt x="719" y="635"/>
                    <a:pt x="719" y="635"/>
                  </a:cubicBezTo>
                  <a:close/>
                  <a:moveTo>
                    <a:pt x="755" y="640"/>
                  </a:moveTo>
                  <a:cubicBezTo>
                    <a:pt x="754" y="639"/>
                    <a:pt x="754" y="639"/>
                    <a:pt x="754" y="639"/>
                  </a:cubicBezTo>
                  <a:cubicBezTo>
                    <a:pt x="754" y="638"/>
                    <a:pt x="754" y="638"/>
                    <a:pt x="754" y="638"/>
                  </a:cubicBezTo>
                  <a:cubicBezTo>
                    <a:pt x="751" y="636"/>
                    <a:pt x="751" y="636"/>
                    <a:pt x="751" y="636"/>
                  </a:cubicBezTo>
                  <a:cubicBezTo>
                    <a:pt x="753" y="636"/>
                    <a:pt x="753" y="636"/>
                    <a:pt x="753" y="636"/>
                  </a:cubicBezTo>
                  <a:cubicBezTo>
                    <a:pt x="754" y="637"/>
                    <a:pt x="754" y="637"/>
                    <a:pt x="754" y="637"/>
                  </a:cubicBezTo>
                  <a:cubicBezTo>
                    <a:pt x="755" y="636"/>
                    <a:pt x="755" y="636"/>
                    <a:pt x="755" y="636"/>
                  </a:cubicBezTo>
                  <a:cubicBezTo>
                    <a:pt x="754" y="635"/>
                    <a:pt x="754" y="635"/>
                    <a:pt x="754" y="635"/>
                  </a:cubicBezTo>
                  <a:cubicBezTo>
                    <a:pt x="753" y="633"/>
                    <a:pt x="753" y="633"/>
                    <a:pt x="753" y="633"/>
                  </a:cubicBezTo>
                  <a:cubicBezTo>
                    <a:pt x="752" y="633"/>
                    <a:pt x="752" y="633"/>
                    <a:pt x="752" y="633"/>
                  </a:cubicBezTo>
                  <a:cubicBezTo>
                    <a:pt x="751" y="632"/>
                    <a:pt x="751" y="632"/>
                    <a:pt x="751" y="632"/>
                  </a:cubicBezTo>
                  <a:cubicBezTo>
                    <a:pt x="753" y="632"/>
                    <a:pt x="753" y="632"/>
                    <a:pt x="753" y="632"/>
                  </a:cubicBezTo>
                  <a:cubicBezTo>
                    <a:pt x="753" y="631"/>
                    <a:pt x="753" y="631"/>
                    <a:pt x="753" y="631"/>
                  </a:cubicBezTo>
                  <a:cubicBezTo>
                    <a:pt x="751" y="629"/>
                    <a:pt x="751" y="629"/>
                    <a:pt x="751" y="629"/>
                  </a:cubicBezTo>
                  <a:cubicBezTo>
                    <a:pt x="748" y="628"/>
                    <a:pt x="748" y="628"/>
                    <a:pt x="748" y="628"/>
                  </a:cubicBezTo>
                  <a:cubicBezTo>
                    <a:pt x="747" y="625"/>
                    <a:pt x="747" y="625"/>
                    <a:pt x="747" y="625"/>
                  </a:cubicBezTo>
                  <a:cubicBezTo>
                    <a:pt x="745" y="624"/>
                    <a:pt x="745" y="624"/>
                    <a:pt x="745" y="624"/>
                  </a:cubicBezTo>
                  <a:cubicBezTo>
                    <a:pt x="744" y="624"/>
                    <a:pt x="744" y="624"/>
                    <a:pt x="744" y="624"/>
                  </a:cubicBezTo>
                  <a:cubicBezTo>
                    <a:pt x="745" y="623"/>
                    <a:pt x="745" y="623"/>
                    <a:pt x="745" y="623"/>
                  </a:cubicBezTo>
                  <a:cubicBezTo>
                    <a:pt x="746" y="623"/>
                    <a:pt x="746" y="623"/>
                    <a:pt x="746" y="623"/>
                  </a:cubicBezTo>
                  <a:cubicBezTo>
                    <a:pt x="746" y="621"/>
                    <a:pt x="746" y="621"/>
                    <a:pt x="746" y="621"/>
                  </a:cubicBezTo>
                  <a:cubicBezTo>
                    <a:pt x="747" y="621"/>
                    <a:pt x="747" y="621"/>
                    <a:pt x="747" y="621"/>
                  </a:cubicBezTo>
                  <a:cubicBezTo>
                    <a:pt x="748" y="622"/>
                    <a:pt x="748" y="622"/>
                    <a:pt x="748" y="622"/>
                  </a:cubicBezTo>
                  <a:cubicBezTo>
                    <a:pt x="748" y="624"/>
                    <a:pt x="748" y="624"/>
                    <a:pt x="748" y="624"/>
                  </a:cubicBezTo>
                  <a:cubicBezTo>
                    <a:pt x="749" y="625"/>
                    <a:pt x="749" y="625"/>
                    <a:pt x="749" y="625"/>
                  </a:cubicBezTo>
                  <a:cubicBezTo>
                    <a:pt x="749" y="624"/>
                    <a:pt x="749" y="624"/>
                    <a:pt x="749" y="624"/>
                  </a:cubicBezTo>
                  <a:cubicBezTo>
                    <a:pt x="750" y="625"/>
                    <a:pt x="750" y="625"/>
                    <a:pt x="750" y="625"/>
                  </a:cubicBezTo>
                  <a:cubicBezTo>
                    <a:pt x="750" y="627"/>
                    <a:pt x="750" y="627"/>
                    <a:pt x="750" y="627"/>
                  </a:cubicBezTo>
                  <a:cubicBezTo>
                    <a:pt x="751" y="627"/>
                    <a:pt x="751" y="627"/>
                    <a:pt x="751" y="627"/>
                  </a:cubicBezTo>
                  <a:cubicBezTo>
                    <a:pt x="752" y="627"/>
                    <a:pt x="752" y="627"/>
                    <a:pt x="752" y="627"/>
                  </a:cubicBezTo>
                  <a:cubicBezTo>
                    <a:pt x="752" y="627"/>
                    <a:pt x="752" y="627"/>
                    <a:pt x="752" y="627"/>
                  </a:cubicBezTo>
                  <a:cubicBezTo>
                    <a:pt x="752" y="628"/>
                    <a:pt x="752" y="628"/>
                    <a:pt x="752" y="628"/>
                  </a:cubicBezTo>
                  <a:cubicBezTo>
                    <a:pt x="752" y="629"/>
                    <a:pt x="752" y="629"/>
                    <a:pt x="752" y="629"/>
                  </a:cubicBezTo>
                  <a:cubicBezTo>
                    <a:pt x="754" y="630"/>
                    <a:pt x="754" y="630"/>
                    <a:pt x="754" y="630"/>
                  </a:cubicBezTo>
                  <a:cubicBezTo>
                    <a:pt x="755" y="628"/>
                    <a:pt x="755" y="628"/>
                    <a:pt x="755" y="628"/>
                  </a:cubicBezTo>
                  <a:cubicBezTo>
                    <a:pt x="755" y="626"/>
                    <a:pt x="755" y="626"/>
                    <a:pt x="755" y="626"/>
                  </a:cubicBezTo>
                  <a:cubicBezTo>
                    <a:pt x="756" y="628"/>
                    <a:pt x="756" y="628"/>
                    <a:pt x="756" y="628"/>
                  </a:cubicBezTo>
                  <a:cubicBezTo>
                    <a:pt x="755" y="630"/>
                    <a:pt x="755" y="630"/>
                    <a:pt x="755" y="630"/>
                  </a:cubicBezTo>
                  <a:cubicBezTo>
                    <a:pt x="756" y="631"/>
                    <a:pt x="756" y="631"/>
                    <a:pt x="756" y="631"/>
                  </a:cubicBezTo>
                  <a:cubicBezTo>
                    <a:pt x="755" y="634"/>
                    <a:pt x="755" y="634"/>
                    <a:pt x="755" y="634"/>
                  </a:cubicBezTo>
                  <a:cubicBezTo>
                    <a:pt x="756" y="637"/>
                    <a:pt x="756" y="637"/>
                    <a:pt x="756" y="637"/>
                  </a:cubicBezTo>
                  <a:cubicBezTo>
                    <a:pt x="755" y="638"/>
                    <a:pt x="755" y="638"/>
                    <a:pt x="755" y="638"/>
                  </a:cubicBezTo>
                  <a:cubicBezTo>
                    <a:pt x="755" y="639"/>
                    <a:pt x="755" y="639"/>
                    <a:pt x="755" y="639"/>
                  </a:cubicBezTo>
                  <a:cubicBezTo>
                    <a:pt x="755" y="640"/>
                    <a:pt x="755" y="640"/>
                    <a:pt x="755" y="640"/>
                  </a:cubicBezTo>
                  <a:close/>
                  <a:moveTo>
                    <a:pt x="780" y="620"/>
                  </a:moveTo>
                  <a:cubicBezTo>
                    <a:pt x="779" y="618"/>
                    <a:pt x="779" y="618"/>
                    <a:pt x="779" y="618"/>
                  </a:cubicBezTo>
                  <a:cubicBezTo>
                    <a:pt x="779" y="616"/>
                    <a:pt x="779" y="616"/>
                    <a:pt x="779" y="616"/>
                  </a:cubicBezTo>
                  <a:cubicBezTo>
                    <a:pt x="779" y="615"/>
                    <a:pt x="779" y="615"/>
                    <a:pt x="779" y="615"/>
                  </a:cubicBezTo>
                  <a:cubicBezTo>
                    <a:pt x="779" y="614"/>
                    <a:pt x="779" y="614"/>
                    <a:pt x="779" y="614"/>
                  </a:cubicBezTo>
                  <a:cubicBezTo>
                    <a:pt x="779" y="614"/>
                    <a:pt x="779" y="614"/>
                    <a:pt x="779" y="614"/>
                  </a:cubicBezTo>
                  <a:cubicBezTo>
                    <a:pt x="780" y="613"/>
                    <a:pt x="780" y="613"/>
                    <a:pt x="780" y="613"/>
                  </a:cubicBezTo>
                  <a:cubicBezTo>
                    <a:pt x="780" y="612"/>
                    <a:pt x="780" y="612"/>
                    <a:pt x="780" y="612"/>
                  </a:cubicBezTo>
                  <a:cubicBezTo>
                    <a:pt x="780" y="610"/>
                    <a:pt x="780" y="610"/>
                    <a:pt x="780" y="610"/>
                  </a:cubicBezTo>
                  <a:cubicBezTo>
                    <a:pt x="781" y="611"/>
                    <a:pt x="781" y="611"/>
                    <a:pt x="781" y="611"/>
                  </a:cubicBezTo>
                  <a:cubicBezTo>
                    <a:pt x="781" y="613"/>
                    <a:pt x="781" y="613"/>
                    <a:pt x="781" y="613"/>
                  </a:cubicBezTo>
                  <a:cubicBezTo>
                    <a:pt x="780" y="616"/>
                    <a:pt x="780" y="616"/>
                    <a:pt x="780" y="616"/>
                  </a:cubicBezTo>
                  <a:cubicBezTo>
                    <a:pt x="781" y="616"/>
                    <a:pt x="781" y="616"/>
                    <a:pt x="781" y="616"/>
                  </a:cubicBezTo>
                  <a:cubicBezTo>
                    <a:pt x="781" y="616"/>
                    <a:pt x="781" y="616"/>
                    <a:pt x="781" y="616"/>
                  </a:cubicBezTo>
                  <a:cubicBezTo>
                    <a:pt x="781" y="617"/>
                    <a:pt x="781" y="617"/>
                    <a:pt x="781" y="617"/>
                  </a:cubicBezTo>
                  <a:cubicBezTo>
                    <a:pt x="781" y="618"/>
                    <a:pt x="781" y="618"/>
                    <a:pt x="781" y="618"/>
                  </a:cubicBezTo>
                  <a:cubicBezTo>
                    <a:pt x="780" y="620"/>
                    <a:pt x="780" y="620"/>
                    <a:pt x="780" y="620"/>
                  </a:cubicBezTo>
                  <a:cubicBezTo>
                    <a:pt x="780" y="620"/>
                    <a:pt x="780" y="620"/>
                    <a:pt x="780" y="620"/>
                  </a:cubicBezTo>
                  <a:close/>
                  <a:moveTo>
                    <a:pt x="986" y="606"/>
                  </a:moveTo>
                  <a:cubicBezTo>
                    <a:pt x="986" y="605"/>
                    <a:pt x="986" y="605"/>
                    <a:pt x="986" y="605"/>
                  </a:cubicBezTo>
                  <a:cubicBezTo>
                    <a:pt x="985" y="605"/>
                    <a:pt x="985" y="605"/>
                    <a:pt x="985" y="605"/>
                  </a:cubicBezTo>
                  <a:cubicBezTo>
                    <a:pt x="984" y="604"/>
                    <a:pt x="984" y="604"/>
                    <a:pt x="984" y="604"/>
                  </a:cubicBezTo>
                  <a:cubicBezTo>
                    <a:pt x="984" y="603"/>
                    <a:pt x="984" y="603"/>
                    <a:pt x="984" y="603"/>
                  </a:cubicBezTo>
                  <a:cubicBezTo>
                    <a:pt x="985" y="602"/>
                    <a:pt x="985" y="602"/>
                    <a:pt x="985" y="602"/>
                  </a:cubicBezTo>
                  <a:cubicBezTo>
                    <a:pt x="987" y="602"/>
                    <a:pt x="987" y="602"/>
                    <a:pt x="987" y="602"/>
                  </a:cubicBezTo>
                  <a:cubicBezTo>
                    <a:pt x="988" y="602"/>
                    <a:pt x="988" y="602"/>
                    <a:pt x="988" y="602"/>
                  </a:cubicBezTo>
                  <a:cubicBezTo>
                    <a:pt x="988" y="603"/>
                    <a:pt x="988" y="603"/>
                    <a:pt x="988" y="603"/>
                  </a:cubicBezTo>
                  <a:cubicBezTo>
                    <a:pt x="987" y="604"/>
                    <a:pt x="987" y="604"/>
                    <a:pt x="987" y="604"/>
                  </a:cubicBezTo>
                  <a:cubicBezTo>
                    <a:pt x="987" y="605"/>
                    <a:pt x="987" y="605"/>
                    <a:pt x="987" y="605"/>
                  </a:cubicBezTo>
                  <a:cubicBezTo>
                    <a:pt x="987" y="606"/>
                    <a:pt x="987" y="606"/>
                    <a:pt x="987" y="606"/>
                  </a:cubicBezTo>
                  <a:cubicBezTo>
                    <a:pt x="987" y="606"/>
                    <a:pt x="987" y="606"/>
                    <a:pt x="987" y="606"/>
                  </a:cubicBezTo>
                  <a:cubicBezTo>
                    <a:pt x="986" y="606"/>
                    <a:pt x="986" y="606"/>
                    <a:pt x="986" y="606"/>
                  </a:cubicBezTo>
                  <a:close/>
                  <a:moveTo>
                    <a:pt x="971" y="609"/>
                  </a:moveTo>
                  <a:cubicBezTo>
                    <a:pt x="969" y="607"/>
                    <a:pt x="969" y="607"/>
                    <a:pt x="969" y="607"/>
                  </a:cubicBezTo>
                  <a:cubicBezTo>
                    <a:pt x="968" y="605"/>
                    <a:pt x="968" y="605"/>
                    <a:pt x="968" y="605"/>
                  </a:cubicBezTo>
                  <a:cubicBezTo>
                    <a:pt x="967" y="606"/>
                    <a:pt x="967" y="606"/>
                    <a:pt x="967" y="606"/>
                  </a:cubicBezTo>
                  <a:cubicBezTo>
                    <a:pt x="967" y="607"/>
                    <a:pt x="967" y="607"/>
                    <a:pt x="967" y="607"/>
                  </a:cubicBezTo>
                  <a:cubicBezTo>
                    <a:pt x="967" y="608"/>
                    <a:pt x="967" y="608"/>
                    <a:pt x="967" y="608"/>
                  </a:cubicBezTo>
                  <a:cubicBezTo>
                    <a:pt x="967" y="608"/>
                    <a:pt x="967" y="608"/>
                    <a:pt x="967" y="608"/>
                  </a:cubicBezTo>
                  <a:cubicBezTo>
                    <a:pt x="969" y="609"/>
                    <a:pt x="969" y="609"/>
                    <a:pt x="969" y="609"/>
                  </a:cubicBezTo>
                  <a:cubicBezTo>
                    <a:pt x="971" y="609"/>
                    <a:pt x="971" y="609"/>
                    <a:pt x="971" y="609"/>
                  </a:cubicBezTo>
                  <a:close/>
                  <a:moveTo>
                    <a:pt x="989" y="642"/>
                  </a:moveTo>
                  <a:cubicBezTo>
                    <a:pt x="990" y="641"/>
                    <a:pt x="990" y="641"/>
                    <a:pt x="990" y="641"/>
                  </a:cubicBezTo>
                  <a:cubicBezTo>
                    <a:pt x="990" y="639"/>
                    <a:pt x="990" y="639"/>
                    <a:pt x="990" y="639"/>
                  </a:cubicBezTo>
                  <a:cubicBezTo>
                    <a:pt x="990" y="638"/>
                    <a:pt x="990" y="638"/>
                    <a:pt x="990" y="638"/>
                  </a:cubicBezTo>
                  <a:cubicBezTo>
                    <a:pt x="991" y="638"/>
                    <a:pt x="991" y="638"/>
                    <a:pt x="991" y="638"/>
                  </a:cubicBezTo>
                  <a:cubicBezTo>
                    <a:pt x="992" y="639"/>
                    <a:pt x="992" y="639"/>
                    <a:pt x="992" y="639"/>
                  </a:cubicBezTo>
                  <a:cubicBezTo>
                    <a:pt x="991" y="640"/>
                    <a:pt x="991" y="640"/>
                    <a:pt x="991" y="640"/>
                  </a:cubicBezTo>
                  <a:cubicBezTo>
                    <a:pt x="990" y="642"/>
                    <a:pt x="990" y="642"/>
                    <a:pt x="990" y="642"/>
                  </a:cubicBezTo>
                  <a:cubicBezTo>
                    <a:pt x="989" y="642"/>
                    <a:pt x="989" y="642"/>
                    <a:pt x="989" y="642"/>
                  </a:cubicBezTo>
                  <a:cubicBezTo>
                    <a:pt x="989" y="642"/>
                    <a:pt x="989" y="642"/>
                    <a:pt x="989" y="642"/>
                  </a:cubicBezTo>
                  <a:close/>
                  <a:moveTo>
                    <a:pt x="988" y="645"/>
                  </a:moveTo>
                  <a:cubicBezTo>
                    <a:pt x="988" y="644"/>
                    <a:pt x="988" y="644"/>
                    <a:pt x="988" y="644"/>
                  </a:cubicBezTo>
                  <a:cubicBezTo>
                    <a:pt x="989" y="643"/>
                    <a:pt x="989" y="643"/>
                    <a:pt x="989" y="643"/>
                  </a:cubicBezTo>
                  <a:cubicBezTo>
                    <a:pt x="989" y="643"/>
                    <a:pt x="989" y="643"/>
                    <a:pt x="989" y="643"/>
                  </a:cubicBezTo>
                  <a:cubicBezTo>
                    <a:pt x="989" y="644"/>
                    <a:pt x="989" y="644"/>
                    <a:pt x="989" y="644"/>
                  </a:cubicBezTo>
                  <a:cubicBezTo>
                    <a:pt x="988" y="644"/>
                    <a:pt x="988" y="644"/>
                    <a:pt x="988" y="644"/>
                  </a:cubicBezTo>
                  <a:cubicBezTo>
                    <a:pt x="988" y="645"/>
                    <a:pt x="988" y="645"/>
                    <a:pt x="988" y="645"/>
                  </a:cubicBezTo>
                  <a:close/>
                  <a:moveTo>
                    <a:pt x="965" y="670"/>
                  </a:moveTo>
                  <a:cubicBezTo>
                    <a:pt x="965" y="671"/>
                    <a:pt x="965" y="671"/>
                    <a:pt x="965" y="671"/>
                  </a:cubicBezTo>
                  <a:cubicBezTo>
                    <a:pt x="967" y="671"/>
                    <a:pt x="967" y="671"/>
                    <a:pt x="967" y="671"/>
                  </a:cubicBezTo>
                  <a:cubicBezTo>
                    <a:pt x="968" y="671"/>
                    <a:pt x="968" y="671"/>
                    <a:pt x="968" y="671"/>
                  </a:cubicBezTo>
                  <a:cubicBezTo>
                    <a:pt x="968" y="671"/>
                    <a:pt x="968" y="671"/>
                    <a:pt x="968" y="671"/>
                  </a:cubicBezTo>
                  <a:cubicBezTo>
                    <a:pt x="968" y="671"/>
                    <a:pt x="968" y="671"/>
                    <a:pt x="968" y="671"/>
                  </a:cubicBezTo>
                  <a:cubicBezTo>
                    <a:pt x="967" y="670"/>
                    <a:pt x="967" y="670"/>
                    <a:pt x="967" y="670"/>
                  </a:cubicBezTo>
                  <a:cubicBezTo>
                    <a:pt x="965" y="670"/>
                    <a:pt x="965" y="670"/>
                    <a:pt x="965" y="670"/>
                  </a:cubicBezTo>
                  <a:cubicBezTo>
                    <a:pt x="965" y="670"/>
                    <a:pt x="965" y="670"/>
                    <a:pt x="965" y="670"/>
                  </a:cubicBezTo>
                  <a:close/>
                  <a:moveTo>
                    <a:pt x="955" y="670"/>
                  </a:moveTo>
                  <a:cubicBezTo>
                    <a:pt x="955" y="669"/>
                    <a:pt x="955" y="669"/>
                    <a:pt x="955" y="669"/>
                  </a:cubicBezTo>
                  <a:cubicBezTo>
                    <a:pt x="956" y="670"/>
                    <a:pt x="956" y="670"/>
                    <a:pt x="956" y="670"/>
                  </a:cubicBezTo>
                  <a:cubicBezTo>
                    <a:pt x="956" y="670"/>
                    <a:pt x="956" y="670"/>
                    <a:pt x="956" y="670"/>
                  </a:cubicBezTo>
                  <a:cubicBezTo>
                    <a:pt x="957" y="669"/>
                    <a:pt x="957" y="669"/>
                    <a:pt x="957" y="669"/>
                  </a:cubicBezTo>
                  <a:cubicBezTo>
                    <a:pt x="957" y="668"/>
                    <a:pt x="957" y="668"/>
                    <a:pt x="957" y="668"/>
                  </a:cubicBezTo>
                  <a:cubicBezTo>
                    <a:pt x="959" y="668"/>
                    <a:pt x="959" y="668"/>
                    <a:pt x="959" y="668"/>
                  </a:cubicBezTo>
                  <a:cubicBezTo>
                    <a:pt x="959" y="669"/>
                    <a:pt x="959" y="669"/>
                    <a:pt x="959" y="669"/>
                  </a:cubicBezTo>
                  <a:cubicBezTo>
                    <a:pt x="959" y="669"/>
                    <a:pt x="959" y="669"/>
                    <a:pt x="959" y="669"/>
                  </a:cubicBezTo>
                  <a:cubicBezTo>
                    <a:pt x="958" y="669"/>
                    <a:pt x="958" y="669"/>
                    <a:pt x="958" y="669"/>
                  </a:cubicBezTo>
                  <a:cubicBezTo>
                    <a:pt x="957" y="669"/>
                    <a:pt x="957" y="669"/>
                    <a:pt x="957" y="669"/>
                  </a:cubicBezTo>
                  <a:cubicBezTo>
                    <a:pt x="957" y="670"/>
                    <a:pt x="957" y="670"/>
                    <a:pt x="957" y="670"/>
                  </a:cubicBezTo>
                  <a:cubicBezTo>
                    <a:pt x="958" y="671"/>
                    <a:pt x="958" y="671"/>
                    <a:pt x="958" y="671"/>
                  </a:cubicBezTo>
                  <a:cubicBezTo>
                    <a:pt x="959" y="671"/>
                    <a:pt x="959" y="671"/>
                    <a:pt x="959" y="671"/>
                  </a:cubicBezTo>
                  <a:cubicBezTo>
                    <a:pt x="959" y="670"/>
                    <a:pt x="959" y="670"/>
                    <a:pt x="959" y="670"/>
                  </a:cubicBezTo>
                  <a:cubicBezTo>
                    <a:pt x="961" y="669"/>
                    <a:pt x="961" y="669"/>
                    <a:pt x="961" y="669"/>
                  </a:cubicBezTo>
                  <a:cubicBezTo>
                    <a:pt x="962" y="670"/>
                    <a:pt x="962" y="670"/>
                    <a:pt x="962" y="670"/>
                  </a:cubicBezTo>
                  <a:cubicBezTo>
                    <a:pt x="962" y="671"/>
                    <a:pt x="962" y="671"/>
                    <a:pt x="962" y="671"/>
                  </a:cubicBezTo>
                  <a:cubicBezTo>
                    <a:pt x="961" y="671"/>
                    <a:pt x="961" y="671"/>
                    <a:pt x="961" y="671"/>
                  </a:cubicBezTo>
                  <a:cubicBezTo>
                    <a:pt x="960" y="671"/>
                    <a:pt x="960" y="671"/>
                    <a:pt x="960" y="671"/>
                  </a:cubicBezTo>
                  <a:cubicBezTo>
                    <a:pt x="960" y="672"/>
                    <a:pt x="960" y="672"/>
                    <a:pt x="960" y="672"/>
                  </a:cubicBezTo>
                  <a:cubicBezTo>
                    <a:pt x="961" y="671"/>
                    <a:pt x="961" y="671"/>
                    <a:pt x="961" y="671"/>
                  </a:cubicBezTo>
                  <a:cubicBezTo>
                    <a:pt x="961" y="671"/>
                    <a:pt x="961" y="671"/>
                    <a:pt x="961" y="671"/>
                  </a:cubicBezTo>
                  <a:cubicBezTo>
                    <a:pt x="962" y="672"/>
                    <a:pt x="962" y="672"/>
                    <a:pt x="962" y="672"/>
                  </a:cubicBezTo>
                  <a:cubicBezTo>
                    <a:pt x="962" y="672"/>
                    <a:pt x="962" y="672"/>
                    <a:pt x="962" y="672"/>
                  </a:cubicBezTo>
                  <a:cubicBezTo>
                    <a:pt x="963" y="671"/>
                    <a:pt x="963" y="671"/>
                    <a:pt x="963" y="671"/>
                  </a:cubicBezTo>
                  <a:cubicBezTo>
                    <a:pt x="963" y="671"/>
                    <a:pt x="963" y="671"/>
                    <a:pt x="963" y="671"/>
                  </a:cubicBezTo>
                  <a:cubicBezTo>
                    <a:pt x="963" y="672"/>
                    <a:pt x="963" y="672"/>
                    <a:pt x="963" y="672"/>
                  </a:cubicBezTo>
                  <a:cubicBezTo>
                    <a:pt x="963" y="672"/>
                    <a:pt x="963" y="672"/>
                    <a:pt x="963" y="672"/>
                  </a:cubicBezTo>
                  <a:cubicBezTo>
                    <a:pt x="963" y="672"/>
                    <a:pt x="963" y="672"/>
                    <a:pt x="963" y="672"/>
                  </a:cubicBezTo>
                  <a:cubicBezTo>
                    <a:pt x="963" y="673"/>
                    <a:pt x="963" y="673"/>
                    <a:pt x="963" y="673"/>
                  </a:cubicBezTo>
                  <a:cubicBezTo>
                    <a:pt x="964" y="674"/>
                    <a:pt x="964" y="674"/>
                    <a:pt x="964" y="674"/>
                  </a:cubicBezTo>
                  <a:cubicBezTo>
                    <a:pt x="965" y="674"/>
                    <a:pt x="965" y="674"/>
                    <a:pt x="965" y="674"/>
                  </a:cubicBezTo>
                  <a:cubicBezTo>
                    <a:pt x="965" y="675"/>
                    <a:pt x="965" y="675"/>
                    <a:pt x="965" y="675"/>
                  </a:cubicBezTo>
                  <a:cubicBezTo>
                    <a:pt x="965" y="675"/>
                    <a:pt x="965" y="675"/>
                    <a:pt x="965" y="675"/>
                  </a:cubicBezTo>
                  <a:cubicBezTo>
                    <a:pt x="965" y="676"/>
                    <a:pt x="965" y="676"/>
                    <a:pt x="965" y="676"/>
                  </a:cubicBezTo>
                  <a:cubicBezTo>
                    <a:pt x="963" y="674"/>
                    <a:pt x="963" y="674"/>
                    <a:pt x="963" y="674"/>
                  </a:cubicBezTo>
                  <a:cubicBezTo>
                    <a:pt x="962" y="673"/>
                    <a:pt x="962" y="673"/>
                    <a:pt x="962" y="673"/>
                  </a:cubicBezTo>
                  <a:cubicBezTo>
                    <a:pt x="961" y="673"/>
                    <a:pt x="961" y="673"/>
                    <a:pt x="961" y="673"/>
                  </a:cubicBezTo>
                  <a:cubicBezTo>
                    <a:pt x="960" y="673"/>
                    <a:pt x="960" y="673"/>
                    <a:pt x="960" y="673"/>
                  </a:cubicBezTo>
                  <a:cubicBezTo>
                    <a:pt x="959" y="673"/>
                    <a:pt x="959" y="673"/>
                    <a:pt x="959" y="673"/>
                  </a:cubicBezTo>
                  <a:cubicBezTo>
                    <a:pt x="959" y="672"/>
                    <a:pt x="959" y="672"/>
                    <a:pt x="959" y="672"/>
                  </a:cubicBezTo>
                  <a:cubicBezTo>
                    <a:pt x="958" y="672"/>
                    <a:pt x="958" y="672"/>
                    <a:pt x="958" y="672"/>
                  </a:cubicBezTo>
                  <a:cubicBezTo>
                    <a:pt x="958" y="672"/>
                    <a:pt x="958" y="672"/>
                    <a:pt x="958" y="672"/>
                  </a:cubicBezTo>
                  <a:cubicBezTo>
                    <a:pt x="957" y="672"/>
                    <a:pt x="957" y="672"/>
                    <a:pt x="957" y="672"/>
                  </a:cubicBezTo>
                  <a:cubicBezTo>
                    <a:pt x="956" y="671"/>
                    <a:pt x="956" y="671"/>
                    <a:pt x="956" y="671"/>
                  </a:cubicBezTo>
                  <a:cubicBezTo>
                    <a:pt x="955" y="670"/>
                    <a:pt x="955" y="670"/>
                    <a:pt x="955" y="670"/>
                  </a:cubicBezTo>
                  <a:cubicBezTo>
                    <a:pt x="955" y="670"/>
                    <a:pt x="955" y="670"/>
                    <a:pt x="955" y="670"/>
                  </a:cubicBezTo>
                  <a:close/>
                  <a:moveTo>
                    <a:pt x="944" y="674"/>
                  </a:moveTo>
                  <a:cubicBezTo>
                    <a:pt x="944" y="673"/>
                    <a:pt x="944" y="673"/>
                    <a:pt x="944" y="673"/>
                  </a:cubicBezTo>
                  <a:cubicBezTo>
                    <a:pt x="943" y="673"/>
                    <a:pt x="943" y="673"/>
                    <a:pt x="943" y="673"/>
                  </a:cubicBezTo>
                  <a:cubicBezTo>
                    <a:pt x="943" y="672"/>
                    <a:pt x="943" y="672"/>
                    <a:pt x="943" y="672"/>
                  </a:cubicBezTo>
                  <a:cubicBezTo>
                    <a:pt x="944" y="672"/>
                    <a:pt x="944" y="672"/>
                    <a:pt x="944" y="672"/>
                  </a:cubicBezTo>
                  <a:cubicBezTo>
                    <a:pt x="945" y="671"/>
                    <a:pt x="945" y="671"/>
                    <a:pt x="945" y="671"/>
                  </a:cubicBezTo>
                  <a:cubicBezTo>
                    <a:pt x="947" y="668"/>
                    <a:pt x="947" y="668"/>
                    <a:pt x="947" y="668"/>
                  </a:cubicBezTo>
                  <a:cubicBezTo>
                    <a:pt x="948" y="667"/>
                    <a:pt x="948" y="667"/>
                    <a:pt x="948" y="667"/>
                  </a:cubicBezTo>
                  <a:cubicBezTo>
                    <a:pt x="949" y="666"/>
                    <a:pt x="949" y="666"/>
                    <a:pt x="949" y="666"/>
                  </a:cubicBezTo>
                  <a:cubicBezTo>
                    <a:pt x="949" y="665"/>
                    <a:pt x="949" y="665"/>
                    <a:pt x="949" y="665"/>
                  </a:cubicBezTo>
                  <a:cubicBezTo>
                    <a:pt x="950" y="665"/>
                    <a:pt x="950" y="665"/>
                    <a:pt x="950" y="665"/>
                  </a:cubicBezTo>
                  <a:cubicBezTo>
                    <a:pt x="949" y="666"/>
                    <a:pt x="949" y="666"/>
                    <a:pt x="949" y="666"/>
                  </a:cubicBezTo>
                  <a:cubicBezTo>
                    <a:pt x="949" y="667"/>
                    <a:pt x="949" y="667"/>
                    <a:pt x="949" y="667"/>
                  </a:cubicBezTo>
                  <a:cubicBezTo>
                    <a:pt x="949" y="668"/>
                    <a:pt x="949" y="668"/>
                    <a:pt x="949" y="668"/>
                  </a:cubicBezTo>
                  <a:cubicBezTo>
                    <a:pt x="949" y="669"/>
                    <a:pt x="949" y="669"/>
                    <a:pt x="949" y="669"/>
                  </a:cubicBezTo>
                  <a:cubicBezTo>
                    <a:pt x="948" y="670"/>
                    <a:pt x="948" y="670"/>
                    <a:pt x="948" y="670"/>
                  </a:cubicBezTo>
                  <a:cubicBezTo>
                    <a:pt x="947" y="671"/>
                    <a:pt x="947" y="671"/>
                    <a:pt x="947" y="671"/>
                  </a:cubicBezTo>
                  <a:cubicBezTo>
                    <a:pt x="947" y="671"/>
                    <a:pt x="947" y="671"/>
                    <a:pt x="947" y="671"/>
                  </a:cubicBezTo>
                  <a:cubicBezTo>
                    <a:pt x="946" y="672"/>
                    <a:pt x="946" y="672"/>
                    <a:pt x="946" y="672"/>
                  </a:cubicBezTo>
                  <a:cubicBezTo>
                    <a:pt x="945" y="673"/>
                    <a:pt x="945" y="673"/>
                    <a:pt x="945" y="673"/>
                  </a:cubicBezTo>
                  <a:cubicBezTo>
                    <a:pt x="945" y="674"/>
                    <a:pt x="945" y="674"/>
                    <a:pt x="945" y="674"/>
                  </a:cubicBezTo>
                  <a:cubicBezTo>
                    <a:pt x="944" y="674"/>
                    <a:pt x="944" y="674"/>
                    <a:pt x="944" y="674"/>
                  </a:cubicBezTo>
                  <a:cubicBezTo>
                    <a:pt x="944" y="674"/>
                    <a:pt x="944" y="674"/>
                    <a:pt x="944" y="674"/>
                  </a:cubicBezTo>
                  <a:close/>
                  <a:moveTo>
                    <a:pt x="951" y="698"/>
                  </a:moveTo>
                  <a:cubicBezTo>
                    <a:pt x="951" y="696"/>
                    <a:pt x="951" y="696"/>
                    <a:pt x="951" y="696"/>
                  </a:cubicBezTo>
                  <a:cubicBezTo>
                    <a:pt x="951" y="695"/>
                    <a:pt x="951" y="695"/>
                    <a:pt x="951" y="695"/>
                  </a:cubicBezTo>
                  <a:cubicBezTo>
                    <a:pt x="951" y="694"/>
                    <a:pt x="951" y="694"/>
                    <a:pt x="951" y="694"/>
                  </a:cubicBezTo>
                  <a:cubicBezTo>
                    <a:pt x="951" y="693"/>
                    <a:pt x="951" y="693"/>
                    <a:pt x="951" y="693"/>
                  </a:cubicBezTo>
                  <a:cubicBezTo>
                    <a:pt x="952" y="691"/>
                    <a:pt x="952" y="691"/>
                    <a:pt x="952" y="691"/>
                  </a:cubicBezTo>
                  <a:cubicBezTo>
                    <a:pt x="952" y="689"/>
                    <a:pt x="952" y="689"/>
                    <a:pt x="952" y="689"/>
                  </a:cubicBezTo>
                  <a:cubicBezTo>
                    <a:pt x="952" y="688"/>
                    <a:pt x="952" y="688"/>
                    <a:pt x="952" y="688"/>
                  </a:cubicBezTo>
                  <a:cubicBezTo>
                    <a:pt x="952" y="687"/>
                    <a:pt x="952" y="687"/>
                    <a:pt x="952" y="687"/>
                  </a:cubicBezTo>
                  <a:cubicBezTo>
                    <a:pt x="951" y="686"/>
                    <a:pt x="951" y="686"/>
                    <a:pt x="951" y="686"/>
                  </a:cubicBezTo>
                  <a:cubicBezTo>
                    <a:pt x="952" y="685"/>
                    <a:pt x="952" y="685"/>
                    <a:pt x="952" y="685"/>
                  </a:cubicBezTo>
                  <a:cubicBezTo>
                    <a:pt x="952" y="683"/>
                    <a:pt x="952" y="683"/>
                    <a:pt x="952" y="683"/>
                  </a:cubicBezTo>
                  <a:cubicBezTo>
                    <a:pt x="952" y="683"/>
                    <a:pt x="952" y="683"/>
                    <a:pt x="952" y="683"/>
                  </a:cubicBezTo>
                  <a:cubicBezTo>
                    <a:pt x="951" y="681"/>
                    <a:pt x="951" y="681"/>
                    <a:pt x="951" y="681"/>
                  </a:cubicBezTo>
                  <a:cubicBezTo>
                    <a:pt x="951" y="680"/>
                    <a:pt x="951" y="680"/>
                    <a:pt x="951" y="680"/>
                  </a:cubicBezTo>
                  <a:cubicBezTo>
                    <a:pt x="953" y="681"/>
                    <a:pt x="953" y="681"/>
                    <a:pt x="953" y="681"/>
                  </a:cubicBezTo>
                  <a:cubicBezTo>
                    <a:pt x="954" y="679"/>
                    <a:pt x="954" y="679"/>
                    <a:pt x="954" y="679"/>
                  </a:cubicBezTo>
                  <a:cubicBezTo>
                    <a:pt x="955" y="680"/>
                    <a:pt x="955" y="680"/>
                    <a:pt x="955" y="680"/>
                  </a:cubicBezTo>
                  <a:cubicBezTo>
                    <a:pt x="956" y="680"/>
                    <a:pt x="956" y="680"/>
                    <a:pt x="956" y="680"/>
                  </a:cubicBezTo>
                  <a:cubicBezTo>
                    <a:pt x="957" y="679"/>
                    <a:pt x="957" y="679"/>
                    <a:pt x="957" y="679"/>
                  </a:cubicBezTo>
                  <a:cubicBezTo>
                    <a:pt x="958" y="679"/>
                    <a:pt x="958" y="679"/>
                    <a:pt x="958" y="679"/>
                  </a:cubicBezTo>
                  <a:cubicBezTo>
                    <a:pt x="959" y="679"/>
                    <a:pt x="959" y="679"/>
                    <a:pt x="959" y="679"/>
                  </a:cubicBezTo>
                  <a:cubicBezTo>
                    <a:pt x="959" y="680"/>
                    <a:pt x="959" y="680"/>
                    <a:pt x="959" y="680"/>
                  </a:cubicBezTo>
                  <a:cubicBezTo>
                    <a:pt x="960" y="680"/>
                    <a:pt x="960" y="680"/>
                    <a:pt x="960" y="680"/>
                  </a:cubicBezTo>
                  <a:cubicBezTo>
                    <a:pt x="961" y="678"/>
                    <a:pt x="961" y="678"/>
                    <a:pt x="961" y="678"/>
                  </a:cubicBezTo>
                  <a:cubicBezTo>
                    <a:pt x="962" y="679"/>
                    <a:pt x="962" y="679"/>
                    <a:pt x="962" y="679"/>
                  </a:cubicBezTo>
                  <a:cubicBezTo>
                    <a:pt x="963" y="679"/>
                    <a:pt x="963" y="679"/>
                    <a:pt x="963" y="679"/>
                  </a:cubicBezTo>
                  <a:cubicBezTo>
                    <a:pt x="964" y="678"/>
                    <a:pt x="964" y="678"/>
                    <a:pt x="964" y="678"/>
                  </a:cubicBezTo>
                  <a:cubicBezTo>
                    <a:pt x="964" y="679"/>
                    <a:pt x="964" y="679"/>
                    <a:pt x="964" y="679"/>
                  </a:cubicBezTo>
                  <a:cubicBezTo>
                    <a:pt x="966" y="680"/>
                    <a:pt x="966" y="680"/>
                    <a:pt x="966" y="680"/>
                  </a:cubicBezTo>
                  <a:cubicBezTo>
                    <a:pt x="966" y="681"/>
                    <a:pt x="966" y="681"/>
                    <a:pt x="966" y="681"/>
                  </a:cubicBezTo>
                  <a:cubicBezTo>
                    <a:pt x="967" y="682"/>
                    <a:pt x="967" y="682"/>
                    <a:pt x="967" y="682"/>
                  </a:cubicBezTo>
                  <a:cubicBezTo>
                    <a:pt x="968" y="682"/>
                    <a:pt x="968" y="682"/>
                    <a:pt x="968" y="682"/>
                  </a:cubicBezTo>
                  <a:cubicBezTo>
                    <a:pt x="969" y="682"/>
                    <a:pt x="969" y="682"/>
                    <a:pt x="969" y="682"/>
                  </a:cubicBezTo>
                  <a:cubicBezTo>
                    <a:pt x="971" y="681"/>
                    <a:pt x="971" y="681"/>
                    <a:pt x="971" y="681"/>
                  </a:cubicBezTo>
                  <a:cubicBezTo>
                    <a:pt x="972" y="681"/>
                    <a:pt x="972" y="681"/>
                    <a:pt x="972" y="681"/>
                  </a:cubicBezTo>
                  <a:cubicBezTo>
                    <a:pt x="970" y="683"/>
                    <a:pt x="970" y="683"/>
                    <a:pt x="970" y="683"/>
                  </a:cubicBezTo>
                  <a:cubicBezTo>
                    <a:pt x="969" y="683"/>
                    <a:pt x="969" y="683"/>
                    <a:pt x="969" y="683"/>
                  </a:cubicBezTo>
                  <a:cubicBezTo>
                    <a:pt x="968" y="683"/>
                    <a:pt x="968" y="683"/>
                    <a:pt x="968" y="683"/>
                  </a:cubicBezTo>
                  <a:cubicBezTo>
                    <a:pt x="968" y="683"/>
                    <a:pt x="968" y="683"/>
                    <a:pt x="968" y="683"/>
                  </a:cubicBezTo>
                  <a:cubicBezTo>
                    <a:pt x="966" y="684"/>
                    <a:pt x="966" y="684"/>
                    <a:pt x="966" y="684"/>
                  </a:cubicBezTo>
                  <a:cubicBezTo>
                    <a:pt x="966" y="685"/>
                    <a:pt x="966" y="685"/>
                    <a:pt x="966" y="685"/>
                  </a:cubicBezTo>
                  <a:cubicBezTo>
                    <a:pt x="966" y="686"/>
                    <a:pt x="966" y="686"/>
                    <a:pt x="966" y="686"/>
                  </a:cubicBezTo>
                  <a:cubicBezTo>
                    <a:pt x="965" y="687"/>
                    <a:pt x="965" y="687"/>
                    <a:pt x="965" y="687"/>
                  </a:cubicBezTo>
                  <a:cubicBezTo>
                    <a:pt x="964" y="689"/>
                    <a:pt x="964" y="689"/>
                    <a:pt x="964" y="689"/>
                  </a:cubicBezTo>
                  <a:cubicBezTo>
                    <a:pt x="963" y="691"/>
                    <a:pt x="963" y="691"/>
                    <a:pt x="963" y="691"/>
                  </a:cubicBezTo>
                  <a:cubicBezTo>
                    <a:pt x="962" y="691"/>
                    <a:pt x="962" y="691"/>
                    <a:pt x="962" y="691"/>
                  </a:cubicBezTo>
                  <a:cubicBezTo>
                    <a:pt x="961" y="692"/>
                    <a:pt x="961" y="692"/>
                    <a:pt x="961" y="692"/>
                  </a:cubicBezTo>
                  <a:cubicBezTo>
                    <a:pt x="961" y="693"/>
                    <a:pt x="961" y="693"/>
                    <a:pt x="961" y="693"/>
                  </a:cubicBezTo>
                  <a:cubicBezTo>
                    <a:pt x="962" y="692"/>
                    <a:pt x="962" y="692"/>
                    <a:pt x="962" y="692"/>
                  </a:cubicBezTo>
                  <a:cubicBezTo>
                    <a:pt x="962" y="693"/>
                    <a:pt x="962" y="693"/>
                    <a:pt x="962" y="693"/>
                  </a:cubicBezTo>
                  <a:cubicBezTo>
                    <a:pt x="961" y="693"/>
                    <a:pt x="961" y="693"/>
                    <a:pt x="961" y="693"/>
                  </a:cubicBezTo>
                  <a:cubicBezTo>
                    <a:pt x="961" y="693"/>
                    <a:pt x="961" y="693"/>
                    <a:pt x="961" y="693"/>
                  </a:cubicBezTo>
                  <a:cubicBezTo>
                    <a:pt x="960" y="693"/>
                    <a:pt x="960" y="693"/>
                    <a:pt x="960" y="693"/>
                  </a:cubicBezTo>
                  <a:cubicBezTo>
                    <a:pt x="960" y="694"/>
                    <a:pt x="960" y="694"/>
                    <a:pt x="960" y="694"/>
                  </a:cubicBezTo>
                  <a:cubicBezTo>
                    <a:pt x="961" y="694"/>
                    <a:pt x="961" y="694"/>
                    <a:pt x="961" y="694"/>
                  </a:cubicBezTo>
                  <a:cubicBezTo>
                    <a:pt x="962" y="694"/>
                    <a:pt x="962" y="694"/>
                    <a:pt x="962" y="694"/>
                  </a:cubicBezTo>
                  <a:cubicBezTo>
                    <a:pt x="963" y="695"/>
                    <a:pt x="963" y="695"/>
                    <a:pt x="963" y="695"/>
                  </a:cubicBezTo>
                  <a:cubicBezTo>
                    <a:pt x="964" y="694"/>
                    <a:pt x="964" y="694"/>
                    <a:pt x="964" y="694"/>
                  </a:cubicBezTo>
                  <a:cubicBezTo>
                    <a:pt x="965" y="694"/>
                    <a:pt x="965" y="694"/>
                    <a:pt x="965" y="694"/>
                  </a:cubicBezTo>
                  <a:cubicBezTo>
                    <a:pt x="965" y="695"/>
                    <a:pt x="965" y="695"/>
                    <a:pt x="965" y="695"/>
                  </a:cubicBezTo>
                  <a:cubicBezTo>
                    <a:pt x="963" y="696"/>
                    <a:pt x="963" y="696"/>
                    <a:pt x="963" y="696"/>
                  </a:cubicBezTo>
                  <a:cubicBezTo>
                    <a:pt x="960" y="696"/>
                    <a:pt x="960" y="696"/>
                    <a:pt x="960" y="696"/>
                  </a:cubicBezTo>
                  <a:cubicBezTo>
                    <a:pt x="958" y="696"/>
                    <a:pt x="958" y="696"/>
                    <a:pt x="958" y="696"/>
                  </a:cubicBezTo>
                  <a:cubicBezTo>
                    <a:pt x="958" y="697"/>
                    <a:pt x="958" y="697"/>
                    <a:pt x="958" y="697"/>
                  </a:cubicBezTo>
                  <a:cubicBezTo>
                    <a:pt x="957" y="697"/>
                    <a:pt x="957" y="697"/>
                    <a:pt x="957" y="697"/>
                  </a:cubicBezTo>
                  <a:cubicBezTo>
                    <a:pt x="956" y="696"/>
                    <a:pt x="956" y="696"/>
                    <a:pt x="956" y="696"/>
                  </a:cubicBezTo>
                  <a:cubicBezTo>
                    <a:pt x="956" y="696"/>
                    <a:pt x="956" y="696"/>
                    <a:pt x="956" y="696"/>
                  </a:cubicBezTo>
                  <a:cubicBezTo>
                    <a:pt x="954" y="696"/>
                    <a:pt x="954" y="696"/>
                    <a:pt x="954" y="696"/>
                  </a:cubicBezTo>
                  <a:cubicBezTo>
                    <a:pt x="953" y="696"/>
                    <a:pt x="953" y="696"/>
                    <a:pt x="953" y="696"/>
                  </a:cubicBezTo>
                  <a:cubicBezTo>
                    <a:pt x="954" y="697"/>
                    <a:pt x="954" y="697"/>
                    <a:pt x="954" y="697"/>
                  </a:cubicBezTo>
                  <a:cubicBezTo>
                    <a:pt x="954" y="697"/>
                    <a:pt x="954" y="697"/>
                    <a:pt x="954" y="697"/>
                  </a:cubicBezTo>
                  <a:cubicBezTo>
                    <a:pt x="953" y="697"/>
                    <a:pt x="953" y="697"/>
                    <a:pt x="953" y="697"/>
                  </a:cubicBezTo>
                  <a:cubicBezTo>
                    <a:pt x="952" y="698"/>
                    <a:pt x="952" y="698"/>
                    <a:pt x="952" y="698"/>
                  </a:cubicBezTo>
                  <a:cubicBezTo>
                    <a:pt x="951" y="698"/>
                    <a:pt x="951" y="698"/>
                    <a:pt x="951" y="698"/>
                  </a:cubicBezTo>
                  <a:close/>
                  <a:moveTo>
                    <a:pt x="946" y="686"/>
                  </a:moveTo>
                  <a:cubicBezTo>
                    <a:pt x="946" y="685"/>
                    <a:pt x="946" y="685"/>
                    <a:pt x="946" y="685"/>
                  </a:cubicBezTo>
                  <a:cubicBezTo>
                    <a:pt x="947" y="684"/>
                    <a:pt x="947" y="684"/>
                    <a:pt x="947" y="684"/>
                  </a:cubicBezTo>
                  <a:cubicBezTo>
                    <a:pt x="948" y="684"/>
                    <a:pt x="948" y="684"/>
                    <a:pt x="948" y="684"/>
                  </a:cubicBezTo>
                  <a:cubicBezTo>
                    <a:pt x="948" y="684"/>
                    <a:pt x="948" y="684"/>
                    <a:pt x="948" y="684"/>
                  </a:cubicBezTo>
                  <a:cubicBezTo>
                    <a:pt x="949" y="684"/>
                    <a:pt x="949" y="684"/>
                    <a:pt x="949" y="684"/>
                  </a:cubicBezTo>
                  <a:cubicBezTo>
                    <a:pt x="949" y="685"/>
                    <a:pt x="949" y="685"/>
                    <a:pt x="949" y="685"/>
                  </a:cubicBezTo>
                  <a:cubicBezTo>
                    <a:pt x="947" y="685"/>
                    <a:pt x="947" y="685"/>
                    <a:pt x="947" y="685"/>
                  </a:cubicBezTo>
                  <a:cubicBezTo>
                    <a:pt x="946" y="686"/>
                    <a:pt x="946" y="686"/>
                    <a:pt x="946" y="686"/>
                  </a:cubicBezTo>
                  <a:close/>
                  <a:moveTo>
                    <a:pt x="936" y="685"/>
                  </a:moveTo>
                  <a:cubicBezTo>
                    <a:pt x="936" y="684"/>
                    <a:pt x="936" y="684"/>
                    <a:pt x="936" y="684"/>
                  </a:cubicBezTo>
                  <a:cubicBezTo>
                    <a:pt x="936" y="683"/>
                    <a:pt x="936" y="683"/>
                    <a:pt x="936" y="683"/>
                  </a:cubicBezTo>
                  <a:cubicBezTo>
                    <a:pt x="939" y="682"/>
                    <a:pt x="939" y="682"/>
                    <a:pt x="939" y="682"/>
                  </a:cubicBezTo>
                  <a:cubicBezTo>
                    <a:pt x="939" y="683"/>
                    <a:pt x="939" y="683"/>
                    <a:pt x="939" y="683"/>
                  </a:cubicBezTo>
                  <a:cubicBezTo>
                    <a:pt x="937" y="685"/>
                    <a:pt x="937" y="685"/>
                    <a:pt x="937" y="685"/>
                  </a:cubicBezTo>
                  <a:cubicBezTo>
                    <a:pt x="936" y="685"/>
                    <a:pt x="936" y="685"/>
                    <a:pt x="936" y="685"/>
                  </a:cubicBezTo>
                  <a:close/>
                  <a:moveTo>
                    <a:pt x="934" y="696"/>
                  </a:moveTo>
                  <a:cubicBezTo>
                    <a:pt x="934" y="694"/>
                    <a:pt x="934" y="694"/>
                    <a:pt x="934" y="694"/>
                  </a:cubicBezTo>
                  <a:cubicBezTo>
                    <a:pt x="933" y="693"/>
                    <a:pt x="933" y="693"/>
                    <a:pt x="933" y="693"/>
                  </a:cubicBezTo>
                  <a:cubicBezTo>
                    <a:pt x="934" y="692"/>
                    <a:pt x="934" y="692"/>
                    <a:pt x="934" y="692"/>
                  </a:cubicBezTo>
                  <a:cubicBezTo>
                    <a:pt x="935" y="691"/>
                    <a:pt x="935" y="691"/>
                    <a:pt x="935" y="691"/>
                  </a:cubicBezTo>
                  <a:cubicBezTo>
                    <a:pt x="936" y="691"/>
                    <a:pt x="936" y="691"/>
                    <a:pt x="936" y="691"/>
                  </a:cubicBezTo>
                  <a:cubicBezTo>
                    <a:pt x="936" y="692"/>
                    <a:pt x="936" y="692"/>
                    <a:pt x="936" y="692"/>
                  </a:cubicBezTo>
                  <a:cubicBezTo>
                    <a:pt x="936" y="693"/>
                    <a:pt x="936" y="693"/>
                    <a:pt x="936" y="693"/>
                  </a:cubicBezTo>
                  <a:cubicBezTo>
                    <a:pt x="935" y="694"/>
                    <a:pt x="935" y="694"/>
                    <a:pt x="935" y="694"/>
                  </a:cubicBezTo>
                  <a:cubicBezTo>
                    <a:pt x="935" y="695"/>
                    <a:pt x="935" y="695"/>
                    <a:pt x="935" y="695"/>
                  </a:cubicBezTo>
                  <a:cubicBezTo>
                    <a:pt x="934" y="696"/>
                    <a:pt x="934" y="696"/>
                    <a:pt x="934" y="696"/>
                  </a:cubicBezTo>
                  <a:cubicBezTo>
                    <a:pt x="934" y="696"/>
                    <a:pt x="934" y="696"/>
                    <a:pt x="934" y="696"/>
                  </a:cubicBezTo>
                  <a:close/>
                  <a:moveTo>
                    <a:pt x="942" y="734"/>
                  </a:moveTo>
                  <a:cubicBezTo>
                    <a:pt x="942" y="732"/>
                    <a:pt x="942" y="732"/>
                    <a:pt x="942" y="732"/>
                  </a:cubicBezTo>
                  <a:cubicBezTo>
                    <a:pt x="942" y="730"/>
                    <a:pt x="942" y="730"/>
                    <a:pt x="942" y="730"/>
                  </a:cubicBezTo>
                  <a:cubicBezTo>
                    <a:pt x="941" y="727"/>
                    <a:pt x="941" y="727"/>
                    <a:pt x="941" y="727"/>
                  </a:cubicBezTo>
                  <a:cubicBezTo>
                    <a:pt x="940" y="726"/>
                    <a:pt x="940" y="726"/>
                    <a:pt x="940" y="726"/>
                  </a:cubicBezTo>
                  <a:cubicBezTo>
                    <a:pt x="937" y="724"/>
                    <a:pt x="937" y="724"/>
                    <a:pt x="937" y="724"/>
                  </a:cubicBezTo>
                  <a:cubicBezTo>
                    <a:pt x="935" y="721"/>
                    <a:pt x="935" y="721"/>
                    <a:pt x="935" y="721"/>
                  </a:cubicBezTo>
                  <a:cubicBezTo>
                    <a:pt x="934" y="719"/>
                    <a:pt x="934" y="719"/>
                    <a:pt x="934" y="719"/>
                  </a:cubicBezTo>
                  <a:cubicBezTo>
                    <a:pt x="935" y="717"/>
                    <a:pt x="935" y="717"/>
                    <a:pt x="935" y="717"/>
                  </a:cubicBezTo>
                  <a:cubicBezTo>
                    <a:pt x="935" y="716"/>
                    <a:pt x="935" y="716"/>
                    <a:pt x="935" y="716"/>
                  </a:cubicBezTo>
                  <a:cubicBezTo>
                    <a:pt x="935" y="715"/>
                    <a:pt x="935" y="715"/>
                    <a:pt x="935" y="715"/>
                  </a:cubicBezTo>
                  <a:cubicBezTo>
                    <a:pt x="934" y="712"/>
                    <a:pt x="934" y="712"/>
                    <a:pt x="934" y="712"/>
                  </a:cubicBezTo>
                  <a:cubicBezTo>
                    <a:pt x="934" y="710"/>
                    <a:pt x="934" y="710"/>
                    <a:pt x="934" y="710"/>
                  </a:cubicBezTo>
                  <a:cubicBezTo>
                    <a:pt x="933" y="708"/>
                    <a:pt x="933" y="708"/>
                    <a:pt x="933" y="708"/>
                  </a:cubicBezTo>
                  <a:cubicBezTo>
                    <a:pt x="934" y="704"/>
                    <a:pt x="934" y="704"/>
                    <a:pt x="934" y="704"/>
                  </a:cubicBezTo>
                  <a:cubicBezTo>
                    <a:pt x="934" y="702"/>
                    <a:pt x="934" y="702"/>
                    <a:pt x="934" y="702"/>
                  </a:cubicBezTo>
                  <a:cubicBezTo>
                    <a:pt x="934" y="701"/>
                    <a:pt x="934" y="701"/>
                    <a:pt x="934" y="701"/>
                  </a:cubicBezTo>
                  <a:cubicBezTo>
                    <a:pt x="935" y="704"/>
                    <a:pt x="935" y="704"/>
                    <a:pt x="935" y="704"/>
                  </a:cubicBezTo>
                  <a:cubicBezTo>
                    <a:pt x="937" y="706"/>
                    <a:pt x="937" y="706"/>
                    <a:pt x="937" y="706"/>
                  </a:cubicBezTo>
                  <a:cubicBezTo>
                    <a:pt x="938" y="708"/>
                    <a:pt x="938" y="708"/>
                    <a:pt x="938" y="708"/>
                  </a:cubicBezTo>
                  <a:cubicBezTo>
                    <a:pt x="938" y="711"/>
                    <a:pt x="938" y="711"/>
                    <a:pt x="938" y="711"/>
                  </a:cubicBezTo>
                  <a:cubicBezTo>
                    <a:pt x="938" y="712"/>
                    <a:pt x="938" y="712"/>
                    <a:pt x="938" y="712"/>
                  </a:cubicBezTo>
                  <a:cubicBezTo>
                    <a:pt x="938" y="713"/>
                    <a:pt x="938" y="713"/>
                    <a:pt x="938" y="713"/>
                  </a:cubicBezTo>
                  <a:cubicBezTo>
                    <a:pt x="939" y="716"/>
                    <a:pt x="939" y="716"/>
                    <a:pt x="939" y="716"/>
                  </a:cubicBezTo>
                  <a:cubicBezTo>
                    <a:pt x="939" y="717"/>
                    <a:pt x="939" y="717"/>
                    <a:pt x="939" y="717"/>
                  </a:cubicBezTo>
                  <a:cubicBezTo>
                    <a:pt x="938" y="719"/>
                    <a:pt x="938" y="719"/>
                    <a:pt x="938" y="719"/>
                  </a:cubicBezTo>
                  <a:cubicBezTo>
                    <a:pt x="938" y="721"/>
                    <a:pt x="938" y="721"/>
                    <a:pt x="938" y="721"/>
                  </a:cubicBezTo>
                  <a:cubicBezTo>
                    <a:pt x="940" y="721"/>
                    <a:pt x="940" y="721"/>
                    <a:pt x="940" y="721"/>
                  </a:cubicBezTo>
                  <a:cubicBezTo>
                    <a:pt x="941" y="722"/>
                    <a:pt x="941" y="722"/>
                    <a:pt x="941" y="722"/>
                  </a:cubicBezTo>
                  <a:cubicBezTo>
                    <a:pt x="942" y="723"/>
                    <a:pt x="942" y="723"/>
                    <a:pt x="942" y="723"/>
                  </a:cubicBezTo>
                  <a:cubicBezTo>
                    <a:pt x="943" y="725"/>
                    <a:pt x="943" y="725"/>
                    <a:pt x="943" y="725"/>
                  </a:cubicBezTo>
                  <a:cubicBezTo>
                    <a:pt x="943" y="728"/>
                    <a:pt x="943" y="728"/>
                    <a:pt x="943" y="728"/>
                  </a:cubicBezTo>
                  <a:cubicBezTo>
                    <a:pt x="944" y="729"/>
                    <a:pt x="944" y="729"/>
                    <a:pt x="944" y="729"/>
                  </a:cubicBezTo>
                  <a:cubicBezTo>
                    <a:pt x="946" y="733"/>
                    <a:pt x="946" y="733"/>
                    <a:pt x="946" y="733"/>
                  </a:cubicBezTo>
                  <a:cubicBezTo>
                    <a:pt x="947" y="735"/>
                    <a:pt x="947" y="735"/>
                    <a:pt x="947" y="735"/>
                  </a:cubicBezTo>
                  <a:cubicBezTo>
                    <a:pt x="946" y="736"/>
                    <a:pt x="946" y="736"/>
                    <a:pt x="946" y="736"/>
                  </a:cubicBezTo>
                  <a:cubicBezTo>
                    <a:pt x="944" y="734"/>
                    <a:pt x="944" y="734"/>
                    <a:pt x="944" y="734"/>
                  </a:cubicBezTo>
                  <a:cubicBezTo>
                    <a:pt x="943" y="735"/>
                    <a:pt x="943" y="735"/>
                    <a:pt x="943" y="735"/>
                  </a:cubicBezTo>
                  <a:cubicBezTo>
                    <a:pt x="942" y="734"/>
                    <a:pt x="942" y="734"/>
                    <a:pt x="942" y="734"/>
                  </a:cubicBezTo>
                  <a:close/>
                  <a:moveTo>
                    <a:pt x="930" y="740"/>
                  </a:moveTo>
                  <a:cubicBezTo>
                    <a:pt x="932" y="739"/>
                    <a:pt x="932" y="739"/>
                    <a:pt x="932" y="739"/>
                  </a:cubicBezTo>
                  <a:cubicBezTo>
                    <a:pt x="933" y="736"/>
                    <a:pt x="933" y="736"/>
                    <a:pt x="933" y="736"/>
                  </a:cubicBezTo>
                  <a:cubicBezTo>
                    <a:pt x="934" y="735"/>
                    <a:pt x="934" y="735"/>
                    <a:pt x="934" y="735"/>
                  </a:cubicBezTo>
                  <a:cubicBezTo>
                    <a:pt x="933" y="735"/>
                    <a:pt x="933" y="735"/>
                    <a:pt x="933" y="735"/>
                  </a:cubicBezTo>
                  <a:cubicBezTo>
                    <a:pt x="930" y="737"/>
                    <a:pt x="930" y="737"/>
                    <a:pt x="930" y="737"/>
                  </a:cubicBezTo>
                  <a:cubicBezTo>
                    <a:pt x="929" y="739"/>
                    <a:pt x="929" y="739"/>
                    <a:pt x="929" y="739"/>
                  </a:cubicBezTo>
                  <a:cubicBezTo>
                    <a:pt x="930" y="740"/>
                    <a:pt x="930" y="740"/>
                    <a:pt x="930" y="740"/>
                  </a:cubicBezTo>
                  <a:close/>
                  <a:moveTo>
                    <a:pt x="936" y="753"/>
                  </a:moveTo>
                  <a:cubicBezTo>
                    <a:pt x="935" y="753"/>
                    <a:pt x="935" y="753"/>
                    <a:pt x="935" y="753"/>
                  </a:cubicBezTo>
                  <a:cubicBezTo>
                    <a:pt x="936" y="752"/>
                    <a:pt x="936" y="752"/>
                    <a:pt x="936" y="752"/>
                  </a:cubicBezTo>
                  <a:cubicBezTo>
                    <a:pt x="936" y="751"/>
                    <a:pt x="936" y="751"/>
                    <a:pt x="936" y="751"/>
                  </a:cubicBezTo>
                  <a:cubicBezTo>
                    <a:pt x="937" y="750"/>
                    <a:pt x="937" y="750"/>
                    <a:pt x="937" y="750"/>
                  </a:cubicBezTo>
                  <a:cubicBezTo>
                    <a:pt x="938" y="749"/>
                    <a:pt x="938" y="749"/>
                    <a:pt x="938" y="749"/>
                  </a:cubicBezTo>
                  <a:cubicBezTo>
                    <a:pt x="938" y="749"/>
                    <a:pt x="938" y="749"/>
                    <a:pt x="938" y="749"/>
                  </a:cubicBezTo>
                  <a:cubicBezTo>
                    <a:pt x="939" y="749"/>
                    <a:pt x="939" y="749"/>
                    <a:pt x="939" y="749"/>
                  </a:cubicBezTo>
                  <a:cubicBezTo>
                    <a:pt x="940" y="750"/>
                    <a:pt x="940" y="750"/>
                    <a:pt x="940" y="750"/>
                  </a:cubicBezTo>
                  <a:cubicBezTo>
                    <a:pt x="940" y="751"/>
                    <a:pt x="940" y="751"/>
                    <a:pt x="940" y="751"/>
                  </a:cubicBezTo>
                  <a:cubicBezTo>
                    <a:pt x="939" y="751"/>
                    <a:pt x="939" y="751"/>
                    <a:pt x="939" y="751"/>
                  </a:cubicBezTo>
                  <a:cubicBezTo>
                    <a:pt x="939" y="752"/>
                    <a:pt x="939" y="752"/>
                    <a:pt x="939" y="752"/>
                  </a:cubicBezTo>
                  <a:cubicBezTo>
                    <a:pt x="938" y="751"/>
                    <a:pt x="938" y="751"/>
                    <a:pt x="938" y="751"/>
                  </a:cubicBezTo>
                  <a:cubicBezTo>
                    <a:pt x="937" y="752"/>
                    <a:pt x="937" y="752"/>
                    <a:pt x="937" y="752"/>
                  </a:cubicBezTo>
                  <a:cubicBezTo>
                    <a:pt x="938" y="752"/>
                    <a:pt x="938" y="752"/>
                    <a:pt x="938" y="752"/>
                  </a:cubicBezTo>
                  <a:cubicBezTo>
                    <a:pt x="937" y="753"/>
                    <a:pt x="937" y="753"/>
                    <a:pt x="937" y="753"/>
                  </a:cubicBezTo>
                  <a:cubicBezTo>
                    <a:pt x="936" y="753"/>
                    <a:pt x="936" y="753"/>
                    <a:pt x="936" y="753"/>
                  </a:cubicBezTo>
                  <a:close/>
                  <a:moveTo>
                    <a:pt x="971" y="772"/>
                  </a:moveTo>
                  <a:cubicBezTo>
                    <a:pt x="969" y="770"/>
                    <a:pt x="969" y="770"/>
                    <a:pt x="969" y="770"/>
                  </a:cubicBezTo>
                  <a:cubicBezTo>
                    <a:pt x="969" y="770"/>
                    <a:pt x="969" y="770"/>
                    <a:pt x="969" y="770"/>
                  </a:cubicBezTo>
                  <a:cubicBezTo>
                    <a:pt x="968" y="771"/>
                    <a:pt x="968" y="771"/>
                    <a:pt x="968" y="771"/>
                  </a:cubicBezTo>
                  <a:cubicBezTo>
                    <a:pt x="967" y="771"/>
                    <a:pt x="967" y="771"/>
                    <a:pt x="967" y="771"/>
                  </a:cubicBezTo>
                  <a:cubicBezTo>
                    <a:pt x="967" y="769"/>
                    <a:pt x="967" y="769"/>
                    <a:pt x="967" y="769"/>
                  </a:cubicBezTo>
                  <a:cubicBezTo>
                    <a:pt x="967" y="769"/>
                    <a:pt x="967" y="769"/>
                    <a:pt x="967" y="769"/>
                  </a:cubicBezTo>
                  <a:cubicBezTo>
                    <a:pt x="967" y="768"/>
                    <a:pt x="967" y="768"/>
                    <a:pt x="967" y="768"/>
                  </a:cubicBezTo>
                  <a:cubicBezTo>
                    <a:pt x="965" y="766"/>
                    <a:pt x="965" y="766"/>
                    <a:pt x="965" y="766"/>
                  </a:cubicBezTo>
                  <a:cubicBezTo>
                    <a:pt x="965" y="764"/>
                    <a:pt x="965" y="764"/>
                    <a:pt x="965" y="764"/>
                  </a:cubicBezTo>
                  <a:cubicBezTo>
                    <a:pt x="965" y="763"/>
                    <a:pt x="965" y="763"/>
                    <a:pt x="965" y="763"/>
                  </a:cubicBezTo>
                  <a:cubicBezTo>
                    <a:pt x="965" y="763"/>
                    <a:pt x="965" y="763"/>
                    <a:pt x="965" y="763"/>
                  </a:cubicBezTo>
                  <a:cubicBezTo>
                    <a:pt x="964" y="760"/>
                    <a:pt x="964" y="760"/>
                    <a:pt x="964" y="760"/>
                  </a:cubicBezTo>
                  <a:cubicBezTo>
                    <a:pt x="964" y="759"/>
                    <a:pt x="964" y="759"/>
                    <a:pt x="964" y="759"/>
                  </a:cubicBezTo>
                  <a:cubicBezTo>
                    <a:pt x="964" y="758"/>
                    <a:pt x="964" y="758"/>
                    <a:pt x="964" y="758"/>
                  </a:cubicBezTo>
                  <a:cubicBezTo>
                    <a:pt x="964" y="757"/>
                    <a:pt x="964" y="757"/>
                    <a:pt x="964" y="757"/>
                  </a:cubicBezTo>
                  <a:cubicBezTo>
                    <a:pt x="966" y="754"/>
                    <a:pt x="966" y="754"/>
                    <a:pt x="966" y="754"/>
                  </a:cubicBezTo>
                  <a:cubicBezTo>
                    <a:pt x="965" y="751"/>
                    <a:pt x="965" y="751"/>
                    <a:pt x="965" y="751"/>
                  </a:cubicBezTo>
                  <a:cubicBezTo>
                    <a:pt x="965" y="751"/>
                    <a:pt x="965" y="751"/>
                    <a:pt x="965" y="751"/>
                  </a:cubicBezTo>
                  <a:cubicBezTo>
                    <a:pt x="965" y="748"/>
                    <a:pt x="965" y="748"/>
                    <a:pt x="965" y="748"/>
                  </a:cubicBezTo>
                  <a:cubicBezTo>
                    <a:pt x="965" y="747"/>
                    <a:pt x="965" y="747"/>
                    <a:pt x="965" y="747"/>
                  </a:cubicBezTo>
                  <a:cubicBezTo>
                    <a:pt x="965" y="746"/>
                    <a:pt x="965" y="746"/>
                    <a:pt x="965" y="746"/>
                  </a:cubicBezTo>
                  <a:cubicBezTo>
                    <a:pt x="964" y="744"/>
                    <a:pt x="964" y="744"/>
                    <a:pt x="964" y="744"/>
                  </a:cubicBezTo>
                  <a:cubicBezTo>
                    <a:pt x="964" y="742"/>
                    <a:pt x="964" y="742"/>
                    <a:pt x="964" y="742"/>
                  </a:cubicBezTo>
                  <a:cubicBezTo>
                    <a:pt x="964" y="741"/>
                    <a:pt x="964" y="741"/>
                    <a:pt x="964" y="741"/>
                  </a:cubicBezTo>
                  <a:cubicBezTo>
                    <a:pt x="965" y="741"/>
                    <a:pt x="965" y="741"/>
                    <a:pt x="965" y="741"/>
                  </a:cubicBezTo>
                  <a:cubicBezTo>
                    <a:pt x="966" y="742"/>
                    <a:pt x="966" y="742"/>
                    <a:pt x="966" y="742"/>
                  </a:cubicBezTo>
                  <a:cubicBezTo>
                    <a:pt x="967" y="743"/>
                    <a:pt x="967" y="743"/>
                    <a:pt x="967" y="743"/>
                  </a:cubicBezTo>
                  <a:cubicBezTo>
                    <a:pt x="968" y="744"/>
                    <a:pt x="968" y="744"/>
                    <a:pt x="968" y="744"/>
                  </a:cubicBezTo>
                  <a:cubicBezTo>
                    <a:pt x="968" y="747"/>
                    <a:pt x="968" y="747"/>
                    <a:pt x="968" y="747"/>
                  </a:cubicBezTo>
                  <a:cubicBezTo>
                    <a:pt x="968" y="748"/>
                    <a:pt x="968" y="748"/>
                    <a:pt x="968" y="748"/>
                  </a:cubicBezTo>
                  <a:cubicBezTo>
                    <a:pt x="968" y="750"/>
                    <a:pt x="968" y="750"/>
                    <a:pt x="968" y="750"/>
                  </a:cubicBezTo>
                  <a:cubicBezTo>
                    <a:pt x="968" y="751"/>
                    <a:pt x="968" y="751"/>
                    <a:pt x="968" y="751"/>
                  </a:cubicBezTo>
                  <a:cubicBezTo>
                    <a:pt x="970" y="753"/>
                    <a:pt x="970" y="753"/>
                    <a:pt x="970" y="753"/>
                  </a:cubicBezTo>
                  <a:cubicBezTo>
                    <a:pt x="970" y="754"/>
                    <a:pt x="970" y="754"/>
                    <a:pt x="970" y="754"/>
                  </a:cubicBezTo>
                  <a:cubicBezTo>
                    <a:pt x="970" y="757"/>
                    <a:pt x="970" y="757"/>
                    <a:pt x="970" y="757"/>
                  </a:cubicBezTo>
                  <a:cubicBezTo>
                    <a:pt x="969" y="758"/>
                    <a:pt x="969" y="758"/>
                    <a:pt x="969" y="758"/>
                  </a:cubicBezTo>
                  <a:cubicBezTo>
                    <a:pt x="969" y="758"/>
                    <a:pt x="969" y="758"/>
                    <a:pt x="969" y="758"/>
                  </a:cubicBezTo>
                  <a:cubicBezTo>
                    <a:pt x="968" y="760"/>
                    <a:pt x="968" y="760"/>
                    <a:pt x="968" y="760"/>
                  </a:cubicBezTo>
                  <a:cubicBezTo>
                    <a:pt x="968" y="763"/>
                    <a:pt x="968" y="763"/>
                    <a:pt x="968" y="763"/>
                  </a:cubicBezTo>
                  <a:cubicBezTo>
                    <a:pt x="969" y="764"/>
                    <a:pt x="969" y="764"/>
                    <a:pt x="969" y="764"/>
                  </a:cubicBezTo>
                  <a:cubicBezTo>
                    <a:pt x="969" y="765"/>
                    <a:pt x="969" y="765"/>
                    <a:pt x="969" y="765"/>
                  </a:cubicBezTo>
                  <a:cubicBezTo>
                    <a:pt x="969" y="766"/>
                    <a:pt x="969" y="766"/>
                    <a:pt x="969" y="766"/>
                  </a:cubicBezTo>
                  <a:cubicBezTo>
                    <a:pt x="969" y="767"/>
                    <a:pt x="969" y="767"/>
                    <a:pt x="969" y="767"/>
                  </a:cubicBezTo>
                  <a:cubicBezTo>
                    <a:pt x="969" y="767"/>
                    <a:pt x="969" y="767"/>
                    <a:pt x="969" y="767"/>
                  </a:cubicBezTo>
                  <a:cubicBezTo>
                    <a:pt x="969" y="768"/>
                    <a:pt x="969" y="768"/>
                    <a:pt x="969" y="768"/>
                  </a:cubicBezTo>
                  <a:cubicBezTo>
                    <a:pt x="970" y="768"/>
                    <a:pt x="970" y="768"/>
                    <a:pt x="970" y="768"/>
                  </a:cubicBezTo>
                  <a:cubicBezTo>
                    <a:pt x="971" y="769"/>
                    <a:pt x="971" y="769"/>
                    <a:pt x="971" y="769"/>
                  </a:cubicBezTo>
                  <a:cubicBezTo>
                    <a:pt x="970" y="770"/>
                    <a:pt x="970" y="770"/>
                    <a:pt x="970" y="770"/>
                  </a:cubicBezTo>
                  <a:cubicBezTo>
                    <a:pt x="971" y="771"/>
                    <a:pt x="971" y="771"/>
                    <a:pt x="971" y="771"/>
                  </a:cubicBezTo>
                  <a:cubicBezTo>
                    <a:pt x="971" y="772"/>
                    <a:pt x="971" y="772"/>
                    <a:pt x="971" y="772"/>
                  </a:cubicBezTo>
                  <a:close/>
                  <a:moveTo>
                    <a:pt x="971" y="775"/>
                  </a:moveTo>
                  <a:cubicBezTo>
                    <a:pt x="971" y="774"/>
                    <a:pt x="971" y="774"/>
                    <a:pt x="971" y="774"/>
                  </a:cubicBezTo>
                  <a:cubicBezTo>
                    <a:pt x="971" y="773"/>
                    <a:pt x="971" y="773"/>
                    <a:pt x="971" y="773"/>
                  </a:cubicBezTo>
                  <a:cubicBezTo>
                    <a:pt x="972" y="774"/>
                    <a:pt x="972" y="774"/>
                    <a:pt x="972" y="774"/>
                  </a:cubicBezTo>
                  <a:cubicBezTo>
                    <a:pt x="972" y="774"/>
                    <a:pt x="972" y="774"/>
                    <a:pt x="972" y="774"/>
                  </a:cubicBezTo>
                  <a:cubicBezTo>
                    <a:pt x="971" y="775"/>
                    <a:pt x="971" y="775"/>
                    <a:pt x="971" y="775"/>
                  </a:cubicBezTo>
                  <a:cubicBezTo>
                    <a:pt x="971" y="775"/>
                    <a:pt x="971" y="775"/>
                    <a:pt x="971" y="775"/>
                  </a:cubicBezTo>
                  <a:close/>
                  <a:moveTo>
                    <a:pt x="943" y="780"/>
                  </a:moveTo>
                  <a:cubicBezTo>
                    <a:pt x="945" y="781"/>
                    <a:pt x="945" y="781"/>
                    <a:pt x="945" y="781"/>
                  </a:cubicBezTo>
                  <a:cubicBezTo>
                    <a:pt x="946" y="781"/>
                    <a:pt x="946" y="781"/>
                    <a:pt x="946" y="781"/>
                  </a:cubicBezTo>
                  <a:cubicBezTo>
                    <a:pt x="950" y="780"/>
                    <a:pt x="950" y="780"/>
                    <a:pt x="950" y="780"/>
                  </a:cubicBezTo>
                  <a:cubicBezTo>
                    <a:pt x="954" y="779"/>
                    <a:pt x="954" y="779"/>
                    <a:pt x="954" y="779"/>
                  </a:cubicBezTo>
                  <a:cubicBezTo>
                    <a:pt x="956" y="779"/>
                    <a:pt x="956" y="779"/>
                    <a:pt x="956" y="779"/>
                  </a:cubicBezTo>
                  <a:cubicBezTo>
                    <a:pt x="955" y="779"/>
                    <a:pt x="955" y="779"/>
                    <a:pt x="955" y="779"/>
                  </a:cubicBezTo>
                  <a:cubicBezTo>
                    <a:pt x="951" y="779"/>
                    <a:pt x="951" y="779"/>
                    <a:pt x="951" y="779"/>
                  </a:cubicBezTo>
                  <a:cubicBezTo>
                    <a:pt x="948" y="779"/>
                    <a:pt x="948" y="779"/>
                    <a:pt x="948" y="779"/>
                  </a:cubicBezTo>
                  <a:cubicBezTo>
                    <a:pt x="947" y="779"/>
                    <a:pt x="947" y="779"/>
                    <a:pt x="947" y="779"/>
                  </a:cubicBezTo>
                  <a:cubicBezTo>
                    <a:pt x="946" y="780"/>
                    <a:pt x="946" y="780"/>
                    <a:pt x="946" y="780"/>
                  </a:cubicBezTo>
                  <a:cubicBezTo>
                    <a:pt x="944" y="780"/>
                    <a:pt x="944" y="780"/>
                    <a:pt x="944" y="780"/>
                  </a:cubicBezTo>
                  <a:cubicBezTo>
                    <a:pt x="942" y="780"/>
                    <a:pt x="942" y="780"/>
                    <a:pt x="942" y="780"/>
                  </a:cubicBezTo>
                  <a:cubicBezTo>
                    <a:pt x="943" y="780"/>
                    <a:pt x="943" y="780"/>
                    <a:pt x="943" y="780"/>
                  </a:cubicBezTo>
                  <a:close/>
                  <a:moveTo>
                    <a:pt x="923" y="780"/>
                  </a:moveTo>
                  <a:cubicBezTo>
                    <a:pt x="924" y="780"/>
                    <a:pt x="924" y="780"/>
                    <a:pt x="924" y="780"/>
                  </a:cubicBezTo>
                  <a:cubicBezTo>
                    <a:pt x="925" y="779"/>
                    <a:pt x="925" y="779"/>
                    <a:pt x="925" y="779"/>
                  </a:cubicBezTo>
                  <a:cubicBezTo>
                    <a:pt x="926" y="780"/>
                    <a:pt x="926" y="780"/>
                    <a:pt x="926" y="780"/>
                  </a:cubicBezTo>
                  <a:cubicBezTo>
                    <a:pt x="927" y="780"/>
                    <a:pt x="927" y="780"/>
                    <a:pt x="927" y="780"/>
                  </a:cubicBezTo>
                  <a:cubicBezTo>
                    <a:pt x="927" y="781"/>
                    <a:pt x="927" y="781"/>
                    <a:pt x="927" y="781"/>
                  </a:cubicBezTo>
                  <a:cubicBezTo>
                    <a:pt x="928" y="781"/>
                    <a:pt x="928" y="781"/>
                    <a:pt x="928" y="781"/>
                  </a:cubicBezTo>
                  <a:cubicBezTo>
                    <a:pt x="927" y="781"/>
                    <a:pt x="927" y="781"/>
                    <a:pt x="927" y="781"/>
                  </a:cubicBezTo>
                  <a:cubicBezTo>
                    <a:pt x="926" y="782"/>
                    <a:pt x="926" y="782"/>
                    <a:pt x="926" y="782"/>
                  </a:cubicBezTo>
                  <a:cubicBezTo>
                    <a:pt x="924" y="780"/>
                    <a:pt x="924" y="780"/>
                    <a:pt x="924" y="780"/>
                  </a:cubicBezTo>
                  <a:cubicBezTo>
                    <a:pt x="923" y="780"/>
                    <a:pt x="923" y="780"/>
                    <a:pt x="923" y="780"/>
                  </a:cubicBezTo>
                  <a:close/>
                  <a:moveTo>
                    <a:pt x="362" y="988"/>
                  </a:moveTo>
                  <a:cubicBezTo>
                    <a:pt x="362" y="987"/>
                    <a:pt x="362" y="987"/>
                    <a:pt x="362" y="987"/>
                  </a:cubicBezTo>
                  <a:cubicBezTo>
                    <a:pt x="363" y="986"/>
                    <a:pt x="363" y="986"/>
                    <a:pt x="363" y="986"/>
                  </a:cubicBezTo>
                  <a:cubicBezTo>
                    <a:pt x="362" y="985"/>
                    <a:pt x="362" y="985"/>
                    <a:pt x="362" y="985"/>
                  </a:cubicBezTo>
                  <a:cubicBezTo>
                    <a:pt x="361" y="985"/>
                    <a:pt x="361" y="985"/>
                    <a:pt x="361" y="985"/>
                  </a:cubicBezTo>
                  <a:cubicBezTo>
                    <a:pt x="361" y="984"/>
                    <a:pt x="361" y="984"/>
                    <a:pt x="361" y="984"/>
                  </a:cubicBezTo>
                  <a:cubicBezTo>
                    <a:pt x="361" y="984"/>
                    <a:pt x="361" y="984"/>
                    <a:pt x="361" y="984"/>
                  </a:cubicBezTo>
                  <a:cubicBezTo>
                    <a:pt x="362" y="984"/>
                    <a:pt x="362" y="984"/>
                    <a:pt x="362" y="984"/>
                  </a:cubicBezTo>
                  <a:cubicBezTo>
                    <a:pt x="363" y="983"/>
                    <a:pt x="363" y="983"/>
                    <a:pt x="363" y="983"/>
                  </a:cubicBezTo>
                  <a:cubicBezTo>
                    <a:pt x="364" y="983"/>
                    <a:pt x="364" y="983"/>
                    <a:pt x="364" y="983"/>
                  </a:cubicBezTo>
                  <a:cubicBezTo>
                    <a:pt x="365" y="983"/>
                    <a:pt x="365" y="983"/>
                    <a:pt x="365" y="983"/>
                  </a:cubicBezTo>
                  <a:cubicBezTo>
                    <a:pt x="364" y="983"/>
                    <a:pt x="364" y="983"/>
                    <a:pt x="364" y="983"/>
                  </a:cubicBezTo>
                  <a:cubicBezTo>
                    <a:pt x="364" y="984"/>
                    <a:pt x="364" y="984"/>
                    <a:pt x="364" y="984"/>
                  </a:cubicBezTo>
                  <a:cubicBezTo>
                    <a:pt x="363" y="984"/>
                    <a:pt x="363" y="984"/>
                    <a:pt x="363" y="984"/>
                  </a:cubicBezTo>
                  <a:cubicBezTo>
                    <a:pt x="363" y="984"/>
                    <a:pt x="363" y="984"/>
                    <a:pt x="363" y="984"/>
                  </a:cubicBezTo>
                  <a:cubicBezTo>
                    <a:pt x="363" y="985"/>
                    <a:pt x="363" y="985"/>
                    <a:pt x="363" y="985"/>
                  </a:cubicBezTo>
                  <a:cubicBezTo>
                    <a:pt x="364" y="985"/>
                    <a:pt x="364" y="985"/>
                    <a:pt x="364" y="985"/>
                  </a:cubicBezTo>
                  <a:cubicBezTo>
                    <a:pt x="364" y="986"/>
                    <a:pt x="364" y="986"/>
                    <a:pt x="364" y="986"/>
                  </a:cubicBezTo>
                  <a:cubicBezTo>
                    <a:pt x="363" y="987"/>
                    <a:pt x="363" y="987"/>
                    <a:pt x="363" y="987"/>
                  </a:cubicBezTo>
                  <a:cubicBezTo>
                    <a:pt x="363" y="987"/>
                    <a:pt x="363" y="987"/>
                    <a:pt x="363" y="987"/>
                  </a:cubicBezTo>
                  <a:cubicBezTo>
                    <a:pt x="362" y="988"/>
                    <a:pt x="362" y="988"/>
                    <a:pt x="362" y="988"/>
                  </a:cubicBezTo>
                  <a:close/>
                  <a:moveTo>
                    <a:pt x="348" y="999"/>
                  </a:moveTo>
                  <a:cubicBezTo>
                    <a:pt x="349" y="1000"/>
                    <a:pt x="349" y="1000"/>
                    <a:pt x="349" y="1000"/>
                  </a:cubicBezTo>
                  <a:cubicBezTo>
                    <a:pt x="349" y="1000"/>
                    <a:pt x="349" y="1000"/>
                    <a:pt x="349" y="1000"/>
                  </a:cubicBezTo>
                  <a:cubicBezTo>
                    <a:pt x="350" y="1001"/>
                    <a:pt x="350" y="1001"/>
                    <a:pt x="350" y="1001"/>
                  </a:cubicBezTo>
                  <a:cubicBezTo>
                    <a:pt x="350" y="1000"/>
                    <a:pt x="350" y="1000"/>
                    <a:pt x="350" y="1000"/>
                  </a:cubicBezTo>
                  <a:cubicBezTo>
                    <a:pt x="351" y="1000"/>
                    <a:pt x="351" y="1000"/>
                    <a:pt x="351" y="1000"/>
                  </a:cubicBezTo>
                  <a:cubicBezTo>
                    <a:pt x="352" y="1001"/>
                    <a:pt x="352" y="1001"/>
                    <a:pt x="352" y="1001"/>
                  </a:cubicBezTo>
                  <a:cubicBezTo>
                    <a:pt x="353" y="1001"/>
                    <a:pt x="353" y="1001"/>
                    <a:pt x="353" y="1001"/>
                  </a:cubicBezTo>
                  <a:cubicBezTo>
                    <a:pt x="353" y="1000"/>
                    <a:pt x="353" y="1000"/>
                    <a:pt x="353" y="1000"/>
                  </a:cubicBezTo>
                  <a:cubicBezTo>
                    <a:pt x="352" y="1000"/>
                    <a:pt x="352" y="1000"/>
                    <a:pt x="352" y="1000"/>
                  </a:cubicBezTo>
                  <a:cubicBezTo>
                    <a:pt x="352" y="1000"/>
                    <a:pt x="352" y="1000"/>
                    <a:pt x="352" y="1000"/>
                  </a:cubicBezTo>
                  <a:cubicBezTo>
                    <a:pt x="351" y="998"/>
                    <a:pt x="351" y="998"/>
                    <a:pt x="351" y="998"/>
                  </a:cubicBezTo>
                  <a:cubicBezTo>
                    <a:pt x="350" y="999"/>
                    <a:pt x="350" y="999"/>
                    <a:pt x="350" y="999"/>
                  </a:cubicBezTo>
                  <a:cubicBezTo>
                    <a:pt x="350" y="999"/>
                    <a:pt x="350" y="999"/>
                    <a:pt x="350" y="999"/>
                  </a:cubicBezTo>
                  <a:cubicBezTo>
                    <a:pt x="349" y="998"/>
                    <a:pt x="349" y="998"/>
                    <a:pt x="349" y="998"/>
                  </a:cubicBezTo>
                  <a:cubicBezTo>
                    <a:pt x="349" y="998"/>
                    <a:pt x="349" y="998"/>
                    <a:pt x="349" y="998"/>
                  </a:cubicBezTo>
                  <a:cubicBezTo>
                    <a:pt x="348" y="999"/>
                    <a:pt x="348" y="999"/>
                    <a:pt x="348" y="999"/>
                  </a:cubicBezTo>
                  <a:close/>
                  <a:moveTo>
                    <a:pt x="330" y="1011"/>
                  </a:moveTo>
                  <a:cubicBezTo>
                    <a:pt x="331" y="1010"/>
                    <a:pt x="331" y="1010"/>
                    <a:pt x="331" y="1010"/>
                  </a:cubicBezTo>
                  <a:cubicBezTo>
                    <a:pt x="331" y="1009"/>
                    <a:pt x="331" y="1009"/>
                    <a:pt x="331" y="1009"/>
                  </a:cubicBezTo>
                  <a:cubicBezTo>
                    <a:pt x="333" y="1009"/>
                    <a:pt x="333" y="1009"/>
                    <a:pt x="333" y="1009"/>
                  </a:cubicBezTo>
                  <a:cubicBezTo>
                    <a:pt x="334" y="1008"/>
                    <a:pt x="334" y="1008"/>
                    <a:pt x="334" y="1008"/>
                  </a:cubicBezTo>
                  <a:cubicBezTo>
                    <a:pt x="336" y="1008"/>
                    <a:pt x="336" y="1008"/>
                    <a:pt x="336" y="1008"/>
                  </a:cubicBezTo>
                  <a:cubicBezTo>
                    <a:pt x="335" y="1007"/>
                    <a:pt x="335" y="1007"/>
                    <a:pt x="335" y="1007"/>
                  </a:cubicBezTo>
                  <a:cubicBezTo>
                    <a:pt x="336" y="1007"/>
                    <a:pt x="336" y="1007"/>
                    <a:pt x="336" y="1007"/>
                  </a:cubicBezTo>
                  <a:cubicBezTo>
                    <a:pt x="337" y="1007"/>
                    <a:pt x="337" y="1007"/>
                    <a:pt x="337" y="1007"/>
                  </a:cubicBezTo>
                  <a:cubicBezTo>
                    <a:pt x="337" y="1008"/>
                    <a:pt x="337" y="1008"/>
                    <a:pt x="337" y="1008"/>
                  </a:cubicBezTo>
                  <a:cubicBezTo>
                    <a:pt x="339" y="1008"/>
                    <a:pt x="339" y="1008"/>
                    <a:pt x="339" y="1008"/>
                  </a:cubicBezTo>
                  <a:cubicBezTo>
                    <a:pt x="340" y="1009"/>
                    <a:pt x="340" y="1009"/>
                    <a:pt x="340" y="1009"/>
                  </a:cubicBezTo>
                  <a:cubicBezTo>
                    <a:pt x="339" y="1010"/>
                    <a:pt x="339" y="1010"/>
                    <a:pt x="339" y="1010"/>
                  </a:cubicBezTo>
                  <a:cubicBezTo>
                    <a:pt x="338" y="1010"/>
                    <a:pt x="338" y="1010"/>
                    <a:pt x="338" y="1010"/>
                  </a:cubicBezTo>
                  <a:cubicBezTo>
                    <a:pt x="336" y="1009"/>
                    <a:pt x="336" y="1009"/>
                    <a:pt x="336" y="1009"/>
                  </a:cubicBezTo>
                  <a:cubicBezTo>
                    <a:pt x="335" y="1009"/>
                    <a:pt x="335" y="1009"/>
                    <a:pt x="335" y="1009"/>
                  </a:cubicBezTo>
                  <a:cubicBezTo>
                    <a:pt x="334" y="1010"/>
                    <a:pt x="334" y="1010"/>
                    <a:pt x="334" y="1010"/>
                  </a:cubicBezTo>
                  <a:cubicBezTo>
                    <a:pt x="332" y="1010"/>
                    <a:pt x="332" y="1010"/>
                    <a:pt x="332" y="1010"/>
                  </a:cubicBezTo>
                  <a:cubicBezTo>
                    <a:pt x="331" y="1011"/>
                    <a:pt x="331" y="1011"/>
                    <a:pt x="331" y="1011"/>
                  </a:cubicBezTo>
                  <a:cubicBezTo>
                    <a:pt x="330" y="1011"/>
                    <a:pt x="330" y="1011"/>
                    <a:pt x="330" y="1011"/>
                  </a:cubicBezTo>
                  <a:close/>
                  <a:moveTo>
                    <a:pt x="333" y="1015"/>
                  </a:moveTo>
                  <a:cubicBezTo>
                    <a:pt x="334" y="1015"/>
                    <a:pt x="334" y="1015"/>
                    <a:pt x="334" y="1015"/>
                  </a:cubicBezTo>
                  <a:cubicBezTo>
                    <a:pt x="335" y="1014"/>
                    <a:pt x="335" y="1014"/>
                    <a:pt x="335" y="1014"/>
                  </a:cubicBezTo>
                  <a:cubicBezTo>
                    <a:pt x="336" y="1015"/>
                    <a:pt x="336" y="1015"/>
                    <a:pt x="336" y="1015"/>
                  </a:cubicBezTo>
                  <a:cubicBezTo>
                    <a:pt x="336" y="1016"/>
                    <a:pt x="336" y="1016"/>
                    <a:pt x="336" y="1016"/>
                  </a:cubicBezTo>
                  <a:cubicBezTo>
                    <a:pt x="337" y="1016"/>
                    <a:pt x="337" y="1016"/>
                    <a:pt x="337" y="1016"/>
                  </a:cubicBezTo>
                  <a:cubicBezTo>
                    <a:pt x="337" y="1017"/>
                    <a:pt x="337" y="1017"/>
                    <a:pt x="337" y="1017"/>
                  </a:cubicBezTo>
                  <a:cubicBezTo>
                    <a:pt x="337" y="1017"/>
                    <a:pt x="337" y="1017"/>
                    <a:pt x="337" y="1017"/>
                  </a:cubicBezTo>
                  <a:cubicBezTo>
                    <a:pt x="335" y="1016"/>
                    <a:pt x="335" y="1016"/>
                    <a:pt x="335" y="1016"/>
                  </a:cubicBezTo>
                  <a:cubicBezTo>
                    <a:pt x="335" y="1016"/>
                    <a:pt x="335" y="1016"/>
                    <a:pt x="335" y="1016"/>
                  </a:cubicBezTo>
                  <a:cubicBezTo>
                    <a:pt x="334" y="1016"/>
                    <a:pt x="334" y="1016"/>
                    <a:pt x="334" y="1016"/>
                  </a:cubicBezTo>
                  <a:cubicBezTo>
                    <a:pt x="333" y="1016"/>
                    <a:pt x="333" y="1016"/>
                    <a:pt x="333" y="1016"/>
                  </a:cubicBezTo>
                  <a:cubicBezTo>
                    <a:pt x="333" y="1015"/>
                    <a:pt x="333" y="1015"/>
                    <a:pt x="333" y="1015"/>
                  </a:cubicBezTo>
                  <a:close/>
                  <a:moveTo>
                    <a:pt x="343" y="1031"/>
                  </a:moveTo>
                  <a:cubicBezTo>
                    <a:pt x="343" y="1029"/>
                    <a:pt x="343" y="1029"/>
                    <a:pt x="343" y="1029"/>
                  </a:cubicBezTo>
                  <a:cubicBezTo>
                    <a:pt x="343" y="1029"/>
                    <a:pt x="343" y="1029"/>
                    <a:pt x="343" y="1029"/>
                  </a:cubicBezTo>
                  <a:cubicBezTo>
                    <a:pt x="344" y="1029"/>
                    <a:pt x="344" y="1029"/>
                    <a:pt x="344" y="1029"/>
                  </a:cubicBezTo>
                  <a:cubicBezTo>
                    <a:pt x="345" y="1029"/>
                    <a:pt x="345" y="1029"/>
                    <a:pt x="345" y="1029"/>
                  </a:cubicBezTo>
                  <a:cubicBezTo>
                    <a:pt x="345" y="1029"/>
                    <a:pt x="345" y="1029"/>
                    <a:pt x="345" y="1029"/>
                  </a:cubicBezTo>
                  <a:cubicBezTo>
                    <a:pt x="345" y="1030"/>
                    <a:pt x="345" y="1030"/>
                    <a:pt x="345" y="1030"/>
                  </a:cubicBezTo>
                  <a:cubicBezTo>
                    <a:pt x="344" y="1031"/>
                    <a:pt x="344" y="1031"/>
                    <a:pt x="344" y="1031"/>
                  </a:cubicBezTo>
                  <a:cubicBezTo>
                    <a:pt x="343" y="1031"/>
                    <a:pt x="343" y="1031"/>
                    <a:pt x="343" y="1031"/>
                  </a:cubicBezTo>
                  <a:close/>
                  <a:moveTo>
                    <a:pt x="336" y="1032"/>
                  </a:moveTo>
                  <a:cubicBezTo>
                    <a:pt x="336" y="1031"/>
                    <a:pt x="336" y="1031"/>
                    <a:pt x="336" y="1031"/>
                  </a:cubicBezTo>
                  <a:cubicBezTo>
                    <a:pt x="336" y="1030"/>
                    <a:pt x="336" y="1030"/>
                    <a:pt x="336" y="1030"/>
                  </a:cubicBezTo>
                  <a:cubicBezTo>
                    <a:pt x="335" y="1030"/>
                    <a:pt x="335" y="1030"/>
                    <a:pt x="335" y="1030"/>
                  </a:cubicBezTo>
                  <a:cubicBezTo>
                    <a:pt x="334" y="1029"/>
                    <a:pt x="334" y="1029"/>
                    <a:pt x="334" y="1029"/>
                  </a:cubicBezTo>
                  <a:cubicBezTo>
                    <a:pt x="333" y="1030"/>
                    <a:pt x="333" y="1030"/>
                    <a:pt x="333" y="1030"/>
                  </a:cubicBezTo>
                  <a:cubicBezTo>
                    <a:pt x="333" y="1029"/>
                    <a:pt x="333" y="1029"/>
                    <a:pt x="333" y="1029"/>
                  </a:cubicBezTo>
                  <a:cubicBezTo>
                    <a:pt x="332" y="1029"/>
                    <a:pt x="332" y="1029"/>
                    <a:pt x="332" y="1029"/>
                  </a:cubicBezTo>
                  <a:cubicBezTo>
                    <a:pt x="334" y="1028"/>
                    <a:pt x="334" y="1028"/>
                    <a:pt x="334" y="1028"/>
                  </a:cubicBezTo>
                  <a:cubicBezTo>
                    <a:pt x="334" y="1027"/>
                    <a:pt x="334" y="1027"/>
                    <a:pt x="334" y="1027"/>
                  </a:cubicBezTo>
                  <a:cubicBezTo>
                    <a:pt x="334" y="1027"/>
                    <a:pt x="334" y="1027"/>
                    <a:pt x="334" y="1027"/>
                  </a:cubicBezTo>
                  <a:cubicBezTo>
                    <a:pt x="335" y="1028"/>
                    <a:pt x="335" y="1028"/>
                    <a:pt x="335" y="1028"/>
                  </a:cubicBezTo>
                  <a:cubicBezTo>
                    <a:pt x="335" y="1029"/>
                    <a:pt x="335" y="1029"/>
                    <a:pt x="335" y="1029"/>
                  </a:cubicBezTo>
                  <a:cubicBezTo>
                    <a:pt x="336" y="1029"/>
                    <a:pt x="336" y="1029"/>
                    <a:pt x="336" y="1029"/>
                  </a:cubicBezTo>
                  <a:cubicBezTo>
                    <a:pt x="336" y="1028"/>
                    <a:pt x="336" y="1028"/>
                    <a:pt x="336" y="1028"/>
                  </a:cubicBezTo>
                  <a:cubicBezTo>
                    <a:pt x="336" y="1027"/>
                    <a:pt x="336" y="1027"/>
                    <a:pt x="336" y="1027"/>
                  </a:cubicBezTo>
                  <a:cubicBezTo>
                    <a:pt x="337" y="1027"/>
                    <a:pt x="337" y="1027"/>
                    <a:pt x="337" y="1027"/>
                  </a:cubicBezTo>
                  <a:cubicBezTo>
                    <a:pt x="337" y="1029"/>
                    <a:pt x="337" y="1029"/>
                    <a:pt x="337" y="1029"/>
                  </a:cubicBezTo>
                  <a:cubicBezTo>
                    <a:pt x="336" y="1029"/>
                    <a:pt x="336" y="1029"/>
                    <a:pt x="336" y="1029"/>
                  </a:cubicBezTo>
                  <a:cubicBezTo>
                    <a:pt x="337" y="1030"/>
                    <a:pt x="337" y="1030"/>
                    <a:pt x="337" y="1030"/>
                  </a:cubicBezTo>
                  <a:cubicBezTo>
                    <a:pt x="338" y="1030"/>
                    <a:pt x="338" y="1030"/>
                    <a:pt x="338" y="1030"/>
                  </a:cubicBezTo>
                  <a:cubicBezTo>
                    <a:pt x="338" y="1031"/>
                    <a:pt x="338" y="1031"/>
                    <a:pt x="338" y="1031"/>
                  </a:cubicBezTo>
                  <a:cubicBezTo>
                    <a:pt x="338" y="1032"/>
                    <a:pt x="338" y="1032"/>
                    <a:pt x="338" y="1032"/>
                  </a:cubicBezTo>
                  <a:cubicBezTo>
                    <a:pt x="339" y="1032"/>
                    <a:pt x="339" y="1032"/>
                    <a:pt x="339" y="1032"/>
                  </a:cubicBezTo>
                  <a:cubicBezTo>
                    <a:pt x="339" y="1032"/>
                    <a:pt x="339" y="1032"/>
                    <a:pt x="339" y="1032"/>
                  </a:cubicBezTo>
                  <a:cubicBezTo>
                    <a:pt x="339" y="1033"/>
                    <a:pt x="339" y="1033"/>
                    <a:pt x="339" y="1033"/>
                  </a:cubicBezTo>
                  <a:cubicBezTo>
                    <a:pt x="338" y="1032"/>
                    <a:pt x="338" y="1032"/>
                    <a:pt x="338" y="1032"/>
                  </a:cubicBezTo>
                  <a:cubicBezTo>
                    <a:pt x="336" y="1032"/>
                    <a:pt x="336" y="1032"/>
                    <a:pt x="336" y="1032"/>
                  </a:cubicBezTo>
                  <a:close/>
                  <a:moveTo>
                    <a:pt x="334" y="1038"/>
                  </a:moveTo>
                  <a:cubicBezTo>
                    <a:pt x="335" y="1037"/>
                    <a:pt x="335" y="1037"/>
                    <a:pt x="335" y="1037"/>
                  </a:cubicBezTo>
                  <a:cubicBezTo>
                    <a:pt x="335" y="1036"/>
                    <a:pt x="335" y="1036"/>
                    <a:pt x="335" y="1036"/>
                  </a:cubicBezTo>
                  <a:cubicBezTo>
                    <a:pt x="336" y="1036"/>
                    <a:pt x="336" y="1036"/>
                    <a:pt x="336" y="1036"/>
                  </a:cubicBezTo>
                  <a:cubicBezTo>
                    <a:pt x="339" y="1037"/>
                    <a:pt x="339" y="1037"/>
                    <a:pt x="339" y="1037"/>
                  </a:cubicBezTo>
                  <a:cubicBezTo>
                    <a:pt x="341" y="1037"/>
                    <a:pt x="341" y="1037"/>
                    <a:pt x="341" y="1037"/>
                  </a:cubicBezTo>
                  <a:cubicBezTo>
                    <a:pt x="341" y="1038"/>
                    <a:pt x="341" y="1038"/>
                    <a:pt x="341" y="1038"/>
                  </a:cubicBezTo>
                  <a:cubicBezTo>
                    <a:pt x="340" y="1038"/>
                    <a:pt x="340" y="1038"/>
                    <a:pt x="340" y="1038"/>
                  </a:cubicBezTo>
                  <a:cubicBezTo>
                    <a:pt x="339" y="1038"/>
                    <a:pt x="339" y="1038"/>
                    <a:pt x="339" y="1038"/>
                  </a:cubicBezTo>
                  <a:cubicBezTo>
                    <a:pt x="337" y="1038"/>
                    <a:pt x="337" y="1038"/>
                    <a:pt x="337" y="1038"/>
                  </a:cubicBezTo>
                  <a:cubicBezTo>
                    <a:pt x="336" y="1037"/>
                    <a:pt x="336" y="1037"/>
                    <a:pt x="336" y="1037"/>
                  </a:cubicBezTo>
                  <a:cubicBezTo>
                    <a:pt x="335" y="1038"/>
                    <a:pt x="335" y="1038"/>
                    <a:pt x="335" y="1038"/>
                  </a:cubicBezTo>
                  <a:cubicBezTo>
                    <a:pt x="334" y="1038"/>
                    <a:pt x="334" y="1038"/>
                    <a:pt x="334" y="1038"/>
                  </a:cubicBezTo>
                  <a:close/>
                  <a:moveTo>
                    <a:pt x="336" y="1045"/>
                  </a:moveTo>
                  <a:cubicBezTo>
                    <a:pt x="334" y="1043"/>
                    <a:pt x="334" y="1043"/>
                    <a:pt x="334" y="1043"/>
                  </a:cubicBezTo>
                  <a:cubicBezTo>
                    <a:pt x="334" y="1042"/>
                    <a:pt x="334" y="1042"/>
                    <a:pt x="334" y="1042"/>
                  </a:cubicBezTo>
                  <a:cubicBezTo>
                    <a:pt x="334" y="1042"/>
                    <a:pt x="334" y="1042"/>
                    <a:pt x="334" y="1042"/>
                  </a:cubicBezTo>
                  <a:cubicBezTo>
                    <a:pt x="333" y="1040"/>
                    <a:pt x="333" y="1040"/>
                    <a:pt x="333" y="1040"/>
                  </a:cubicBezTo>
                  <a:cubicBezTo>
                    <a:pt x="335" y="1041"/>
                    <a:pt x="335" y="1041"/>
                    <a:pt x="335" y="1041"/>
                  </a:cubicBezTo>
                  <a:cubicBezTo>
                    <a:pt x="335" y="1041"/>
                    <a:pt x="335" y="1041"/>
                    <a:pt x="335" y="1041"/>
                  </a:cubicBezTo>
                  <a:cubicBezTo>
                    <a:pt x="337" y="1042"/>
                    <a:pt x="337" y="1042"/>
                    <a:pt x="337" y="1042"/>
                  </a:cubicBezTo>
                  <a:cubicBezTo>
                    <a:pt x="338" y="1041"/>
                    <a:pt x="338" y="1041"/>
                    <a:pt x="338" y="1041"/>
                  </a:cubicBezTo>
                  <a:cubicBezTo>
                    <a:pt x="340" y="1041"/>
                    <a:pt x="340" y="1041"/>
                    <a:pt x="340" y="1041"/>
                  </a:cubicBezTo>
                  <a:cubicBezTo>
                    <a:pt x="341" y="1041"/>
                    <a:pt x="341" y="1041"/>
                    <a:pt x="341" y="1041"/>
                  </a:cubicBezTo>
                  <a:cubicBezTo>
                    <a:pt x="342" y="1041"/>
                    <a:pt x="342" y="1041"/>
                    <a:pt x="342" y="1041"/>
                  </a:cubicBezTo>
                  <a:cubicBezTo>
                    <a:pt x="342" y="1041"/>
                    <a:pt x="342" y="1041"/>
                    <a:pt x="342" y="1041"/>
                  </a:cubicBezTo>
                  <a:cubicBezTo>
                    <a:pt x="341" y="1042"/>
                    <a:pt x="341" y="1042"/>
                    <a:pt x="341" y="1042"/>
                  </a:cubicBezTo>
                  <a:cubicBezTo>
                    <a:pt x="340" y="1042"/>
                    <a:pt x="340" y="1042"/>
                    <a:pt x="340" y="1042"/>
                  </a:cubicBezTo>
                  <a:cubicBezTo>
                    <a:pt x="339" y="1043"/>
                    <a:pt x="339" y="1043"/>
                    <a:pt x="339" y="1043"/>
                  </a:cubicBezTo>
                  <a:cubicBezTo>
                    <a:pt x="337" y="1042"/>
                    <a:pt x="337" y="1042"/>
                    <a:pt x="337" y="1042"/>
                  </a:cubicBezTo>
                  <a:cubicBezTo>
                    <a:pt x="336" y="1043"/>
                    <a:pt x="336" y="1043"/>
                    <a:pt x="336" y="1043"/>
                  </a:cubicBezTo>
                  <a:cubicBezTo>
                    <a:pt x="336" y="1044"/>
                    <a:pt x="336" y="1044"/>
                    <a:pt x="336" y="1044"/>
                  </a:cubicBezTo>
                  <a:cubicBezTo>
                    <a:pt x="336" y="1044"/>
                    <a:pt x="336" y="1044"/>
                    <a:pt x="336" y="1044"/>
                  </a:cubicBezTo>
                  <a:cubicBezTo>
                    <a:pt x="336" y="1045"/>
                    <a:pt x="336" y="1045"/>
                    <a:pt x="336" y="1045"/>
                  </a:cubicBezTo>
                  <a:cubicBezTo>
                    <a:pt x="336" y="1045"/>
                    <a:pt x="336" y="1045"/>
                    <a:pt x="336" y="1045"/>
                  </a:cubicBezTo>
                  <a:close/>
                  <a:moveTo>
                    <a:pt x="338" y="1051"/>
                  </a:moveTo>
                  <a:cubicBezTo>
                    <a:pt x="339" y="1051"/>
                    <a:pt x="339" y="1051"/>
                    <a:pt x="339" y="1051"/>
                  </a:cubicBezTo>
                  <a:cubicBezTo>
                    <a:pt x="340" y="1050"/>
                    <a:pt x="340" y="1050"/>
                    <a:pt x="340" y="1050"/>
                  </a:cubicBezTo>
                  <a:cubicBezTo>
                    <a:pt x="339" y="1050"/>
                    <a:pt x="339" y="1050"/>
                    <a:pt x="339" y="1050"/>
                  </a:cubicBezTo>
                  <a:cubicBezTo>
                    <a:pt x="338" y="1050"/>
                    <a:pt x="338" y="1050"/>
                    <a:pt x="338" y="1050"/>
                  </a:cubicBezTo>
                  <a:cubicBezTo>
                    <a:pt x="338" y="1051"/>
                    <a:pt x="338" y="1051"/>
                    <a:pt x="338" y="1051"/>
                  </a:cubicBezTo>
                  <a:close/>
                  <a:moveTo>
                    <a:pt x="332" y="837"/>
                  </a:moveTo>
                  <a:cubicBezTo>
                    <a:pt x="332" y="836"/>
                    <a:pt x="332" y="836"/>
                    <a:pt x="332" y="836"/>
                  </a:cubicBezTo>
                  <a:cubicBezTo>
                    <a:pt x="332" y="835"/>
                    <a:pt x="332" y="835"/>
                    <a:pt x="332" y="835"/>
                  </a:cubicBezTo>
                  <a:cubicBezTo>
                    <a:pt x="332" y="834"/>
                    <a:pt x="332" y="834"/>
                    <a:pt x="332" y="834"/>
                  </a:cubicBezTo>
                  <a:cubicBezTo>
                    <a:pt x="333" y="832"/>
                    <a:pt x="333" y="832"/>
                    <a:pt x="333" y="832"/>
                  </a:cubicBezTo>
                  <a:cubicBezTo>
                    <a:pt x="333" y="834"/>
                    <a:pt x="333" y="834"/>
                    <a:pt x="333" y="834"/>
                  </a:cubicBezTo>
                  <a:cubicBezTo>
                    <a:pt x="334" y="834"/>
                    <a:pt x="334" y="834"/>
                    <a:pt x="334" y="834"/>
                  </a:cubicBezTo>
                  <a:cubicBezTo>
                    <a:pt x="335" y="836"/>
                    <a:pt x="335" y="836"/>
                    <a:pt x="335" y="836"/>
                  </a:cubicBezTo>
                  <a:cubicBezTo>
                    <a:pt x="335" y="837"/>
                    <a:pt x="335" y="837"/>
                    <a:pt x="335" y="837"/>
                  </a:cubicBezTo>
                  <a:cubicBezTo>
                    <a:pt x="333" y="837"/>
                    <a:pt x="333" y="837"/>
                    <a:pt x="333" y="837"/>
                  </a:cubicBezTo>
                  <a:cubicBezTo>
                    <a:pt x="333" y="837"/>
                    <a:pt x="333" y="837"/>
                    <a:pt x="333" y="837"/>
                  </a:cubicBezTo>
                  <a:cubicBezTo>
                    <a:pt x="332" y="837"/>
                    <a:pt x="332" y="837"/>
                    <a:pt x="332" y="837"/>
                  </a:cubicBezTo>
                  <a:close/>
                  <a:moveTo>
                    <a:pt x="339" y="799"/>
                  </a:moveTo>
                  <a:cubicBezTo>
                    <a:pt x="339" y="799"/>
                    <a:pt x="339" y="799"/>
                    <a:pt x="339" y="799"/>
                  </a:cubicBezTo>
                  <a:cubicBezTo>
                    <a:pt x="339" y="801"/>
                    <a:pt x="339" y="801"/>
                    <a:pt x="339" y="801"/>
                  </a:cubicBezTo>
                  <a:cubicBezTo>
                    <a:pt x="338" y="802"/>
                    <a:pt x="338" y="802"/>
                    <a:pt x="338" y="802"/>
                  </a:cubicBezTo>
                  <a:cubicBezTo>
                    <a:pt x="338" y="803"/>
                    <a:pt x="338" y="803"/>
                    <a:pt x="338" y="803"/>
                  </a:cubicBezTo>
                  <a:cubicBezTo>
                    <a:pt x="339" y="803"/>
                    <a:pt x="339" y="803"/>
                    <a:pt x="339" y="803"/>
                  </a:cubicBezTo>
                  <a:cubicBezTo>
                    <a:pt x="340" y="803"/>
                    <a:pt x="340" y="803"/>
                    <a:pt x="340" y="803"/>
                  </a:cubicBezTo>
                  <a:cubicBezTo>
                    <a:pt x="339" y="804"/>
                    <a:pt x="339" y="804"/>
                    <a:pt x="339" y="804"/>
                  </a:cubicBezTo>
                  <a:cubicBezTo>
                    <a:pt x="339" y="804"/>
                    <a:pt x="339" y="804"/>
                    <a:pt x="339" y="804"/>
                  </a:cubicBezTo>
                  <a:cubicBezTo>
                    <a:pt x="340" y="805"/>
                    <a:pt x="340" y="805"/>
                    <a:pt x="340" y="805"/>
                  </a:cubicBezTo>
                  <a:cubicBezTo>
                    <a:pt x="341" y="806"/>
                    <a:pt x="341" y="806"/>
                    <a:pt x="341" y="806"/>
                  </a:cubicBezTo>
                  <a:cubicBezTo>
                    <a:pt x="342" y="804"/>
                    <a:pt x="342" y="804"/>
                    <a:pt x="342" y="804"/>
                  </a:cubicBezTo>
                  <a:cubicBezTo>
                    <a:pt x="341" y="803"/>
                    <a:pt x="341" y="803"/>
                    <a:pt x="341" y="803"/>
                  </a:cubicBezTo>
                  <a:cubicBezTo>
                    <a:pt x="341" y="802"/>
                    <a:pt x="341" y="802"/>
                    <a:pt x="341" y="802"/>
                  </a:cubicBezTo>
                  <a:cubicBezTo>
                    <a:pt x="340" y="800"/>
                    <a:pt x="340" y="800"/>
                    <a:pt x="340" y="800"/>
                  </a:cubicBezTo>
                  <a:cubicBezTo>
                    <a:pt x="340" y="799"/>
                    <a:pt x="340" y="799"/>
                    <a:pt x="340" y="799"/>
                  </a:cubicBezTo>
                  <a:cubicBezTo>
                    <a:pt x="339" y="799"/>
                    <a:pt x="339" y="799"/>
                    <a:pt x="339" y="799"/>
                  </a:cubicBezTo>
                  <a:close/>
                  <a:moveTo>
                    <a:pt x="320" y="781"/>
                  </a:moveTo>
                  <a:cubicBezTo>
                    <a:pt x="320" y="782"/>
                    <a:pt x="320" y="782"/>
                    <a:pt x="320" y="782"/>
                  </a:cubicBezTo>
                  <a:cubicBezTo>
                    <a:pt x="321" y="783"/>
                    <a:pt x="321" y="783"/>
                    <a:pt x="321" y="783"/>
                  </a:cubicBezTo>
                  <a:cubicBezTo>
                    <a:pt x="320" y="783"/>
                    <a:pt x="320" y="783"/>
                    <a:pt x="320" y="783"/>
                  </a:cubicBezTo>
                  <a:cubicBezTo>
                    <a:pt x="320" y="784"/>
                    <a:pt x="320" y="784"/>
                    <a:pt x="320" y="784"/>
                  </a:cubicBezTo>
                  <a:cubicBezTo>
                    <a:pt x="321" y="784"/>
                    <a:pt x="321" y="784"/>
                    <a:pt x="321" y="784"/>
                  </a:cubicBezTo>
                  <a:cubicBezTo>
                    <a:pt x="322" y="785"/>
                    <a:pt x="322" y="785"/>
                    <a:pt x="322" y="785"/>
                  </a:cubicBezTo>
                  <a:cubicBezTo>
                    <a:pt x="322" y="784"/>
                    <a:pt x="322" y="784"/>
                    <a:pt x="322" y="784"/>
                  </a:cubicBezTo>
                  <a:cubicBezTo>
                    <a:pt x="323" y="785"/>
                    <a:pt x="323" y="785"/>
                    <a:pt x="323" y="785"/>
                  </a:cubicBezTo>
                  <a:cubicBezTo>
                    <a:pt x="323" y="786"/>
                    <a:pt x="323" y="786"/>
                    <a:pt x="323" y="786"/>
                  </a:cubicBezTo>
                  <a:cubicBezTo>
                    <a:pt x="324" y="786"/>
                    <a:pt x="324" y="786"/>
                    <a:pt x="324" y="786"/>
                  </a:cubicBezTo>
                  <a:cubicBezTo>
                    <a:pt x="325" y="786"/>
                    <a:pt x="325" y="786"/>
                    <a:pt x="325" y="786"/>
                  </a:cubicBezTo>
                  <a:cubicBezTo>
                    <a:pt x="326" y="786"/>
                    <a:pt x="326" y="786"/>
                    <a:pt x="326" y="786"/>
                  </a:cubicBezTo>
                  <a:cubicBezTo>
                    <a:pt x="326" y="787"/>
                    <a:pt x="326" y="787"/>
                    <a:pt x="326" y="787"/>
                  </a:cubicBezTo>
                  <a:cubicBezTo>
                    <a:pt x="326" y="789"/>
                    <a:pt x="326" y="789"/>
                    <a:pt x="326" y="789"/>
                  </a:cubicBezTo>
                  <a:cubicBezTo>
                    <a:pt x="326" y="789"/>
                    <a:pt x="326" y="789"/>
                    <a:pt x="326" y="789"/>
                  </a:cubicBezTo>
                  <a:cubicBezTo>
                    <a:pt x="327" y="788"/>
                    <a:pt x="327" y="788"/>
                    <a:pt x="327" y="788"/>
                  </a:cubicBezTo>
                  <a:cubicBezTo>
                    <a:pt x="327" y="788"/>
                    <a:pt x="327" y="788"/>
                    <a:pt x="327" y="788"/>
                  </a:cubicBezTo>
                  <a:cubicBezTo>
                    <a:pt x="328" y="787"/>
                    <a:pt x="328" y="787"/>
                    <a:pt x="328" y="787"/>
                  </a:cubicBezTo>
                  <a:cubicBezTo>
                    <a:pt x="327" y="786"/>
                    <a:pt x="327" y="786"/>
                    <a:pt x="327" y="786"/>
                  </a:cubicBezTo>
                  <a:cubicBezTo>
                    <a:pt x="327" y="784"/>
                    <a:pt x="327" y="784"/>
                    <a:pt x="327" y="784"/>
                  </a:cubicBezTo>
                  <a:cubicBezTo>
                    <a:pt x="325" y="783"/>
                    <a:pt x="325" y="783"/>
                    <a:pt x="325" y="783"/>
                  </a:cubicBezTo>
                  <a:cubicBezTo>
                    <a:pt x="324" y="782"/>
                    <a:pt x="324" y="782"/>
                    <a:pt x="324" y="782"/>
                  </a:cubicBezTo>
                  <a:cubicBezTo>
                    <a:pt x="323" y="782"/>
                    <a:pt x="323" y="782"/>
                    <a:pt x="323" y="782"/>
                  </a:cubicBezTo>
                  <a:cubicBezTo>
                    <a:pt x="323" y="781"/>
                    <a:pt x="323" y="781"/>
                    <a:pt x="323" y="781"/>
                  </a:cubicBezTo>
                  <a:cubicBezTo>
                    <a:pt x="322" y="780"/>
                    <a:pt x="322" y="780"/>
                    <a:pt x="322" y="780"/>
                  </a:cubicBezTo>
                  <a:cubicBezTo>
                    <a:pt x="321" y="779"/>
                    <a:pt x="321" y="779"/>
                    <a:pt x="321" y="779"/>
                  </a:cubicBezTo>
                  <a:cubicBezTo>
                    <a:pt x="320" y="779"/>
                    <a:pt x="320" y="779"/>
                    <a:pt x="320" y="779"/>
                  </a:cubicBezTo>
                  <a:cubicBezTo>
                    <a:pt x="320" y="781"/>
                    <a:pt x="320" y="781"/>
                    <a:pt x="320" y="781"/>
                  </a:cubicBezTo>
                  <a:close/>
                  <a:moveTo>
                    <a:pt x="360" y="644"/>
                  </a:moveTo>
                  <a:cubicBezTo>
                    <a:pt x="360" y="642"/>
                    <a:pt x="360" y="642"/>
                    <a:pt x="360" y="642"/>
                  </a:cubicBezTo>
                  <a:cubicBezTo>
                    <a:pt x="362" y="641"/>
                    <a:pt x="362" y="641"/>
                    <a:pt x="362" y="641"/>
                  </a:cubicBezTo>
                  <a:cubicBezTo>
                    <a:pt x="362" y="640"/>
                    <a:pt x="362" y="640"/>
                    <a:pt x="362" y="640"/>
                  </a:cubicBezTo>
                  <a:cubicBezTo>
                    <a:pt x="362" y="640"/>
                    <a:pt x="362" y="640"/>
                    <a:pt x="362" y="640"/>
                  </a:cubicBezTo>
                  <a:cubicBezTo>
                    <a:pt x="363" y="639"/>
                    <a:pt x="363" y="639"/>
                    <a:pt x="363" y="639"/>
                  </a:cubicBezTo>
                  <a:cubicBezTo>
                    <a:pt x="362" y="638"/>
                    <a:pt x="362" y="638"/>
                    <a:pt x="362" y="638"/>
                  </a:cubicBezTo>
                  <a:cubicBezTo>
                    <a:pt x="362" y="637"/>
                    <a:pt x="362" y="637"/>
                    <a:pt x="362" y="637"/>
                  </a:cubicBezTo>
                  <a:cubicBezTo>
                    <a:pt x="361" y="637"/>
                    <a:pt x="361" y="637"/>
                    <a:pt x="361" y="637"/>
                  </a:cubicBezTo>
                  <a:cubicBezTo>
                    <a:pt x="360" y="636"/>
                    <a:pt x="360" y="636"/>
                    <a:pt x="360" y="636"/>
                  </a:cubicBezTo>
                  <a:cubicBezTo>
                    <a:pt x="361" y="635"/>
                    <a:pt x="361" y="635"/>
                    <a:pt x="361" y="635"/>
                  </a:cubicBezTo>
                  <a:cubicBezTo>
                    <a:pt x="361" y="634"/>
                    <a:pt x="361" y="634"/>
                    <a:pt x="361" y="634"/>
                  </a:cubicBezTo>
                  <a:cubicBezTo>
                    <a:pt x="361" y="634"/>
                    <a:pt x="361" y="634"/>
                    <a:pt x="361" y="634"/>
                  </a:cubicBezTo>
                  <a:cubicBezTo>
                    <a:pt x="361" y="633"/>
                    <a:pt x="361" y="633"/>
                    <a:pt x="361" y="633"/>
                  </a:cubicBezTo>
                  <a:cubicBezTo>
                    <a:pt x="362" y="633"/>
                    <a:pt x="362" y="633"/>
                    <a:pt x="362" y="633"/>
                  </a:cubicBezTo>
                  <a:cubicBezTo>
                    <a:pt x="363" y="633"/>
                    <a:pt x="363" y="633"/>
                    <a:pt x="363" y="633"/>
                  </a:cubicBezTo>
                  <a:cubicBezTo>
                    <a:pt x="363" y="633"/>
                    <a:pt x="363" y="633"/>
                    <a:pt x="363" y="633"/>
                  </a:cubicBezTo>
                  <a:cubicBezTo>
                    <a:pt x="363" y="634"/>
                    <a:pt x="363" y="634"/>
                    <a:pt x="363" y="634"/>
                  </a:cubicBezTo>
                  <a:cubicBezTo>
                    <a:pt x="363" y="634"/>
                    <a:pt x="363" y="634"/>
                    <a:pt x="363" y="634"/>
                  </a:cubicBezTo>
                  <a:cubicBezTo>
                    <a:pt x="363" y="635"/>
                    <a:pt x="363" y="635"/>
                    <a:pt x="363" y="635"/>
                  </a:cubicBezTo>
                  <a:cubicBezTo>
                    <a:pt x="363" y="636"/>
                    <a:pt x="363" y="636"/>
                    <a:pt x="363" y="636"/>
                  </a:cubicBezTo>
                  <a:cubicBezTo>
                    <a:pt x="363" y="636"/>
                    <a:pt x="363" y="636"/>
                    <a:pt x="363" y="636"/>
                  </a:cubicBezTo>
                  <a:cubicBezTo>
                    <a:pt x="363" y="637"/>
                    <a:pt x="363" y="637"/>
                    <a:pt x="363" y="637"/>
                  </a:cubicBezTo>
                  <a:cubicBezTo>
                    <a:pt x="363" y="637"/>
                    <a:pt x="363" y="637"/>
                    <a:pt x="363" y="637"/>
                  </a:cubicBezTo>
                  <a:cubicBezTo>
                    <a:pt x="363" y="640"/>
                    <a:pt x="363" y="640"/>
                    <a:pt x="363" y="640"/>
                  </a:cubicBezTo>
                  <a:cubicBezTo>
                    <a:pt x="363" y="641"/>
                    <a:pt x="363" y="641"/>
                    <a:pt x="363" y="641"/>
                  </a:cubicBezTo>
                  <a:cubicBezTo>
                    <a:pt x="364" y="642"/>
                    <a:pt x="364" y="642"/>
                    <a:pt x="364" y="642"/>
                  </a:cubicBezTo>
                  <a:cubicBezTo>
                    <a:pt x="362" y="644"/>
                    <a:pt x="362" y="644"/>
                    <a:pt x="362" y="644"/>
                  </a:cubicBezTo>
                  <a:cubicBezTo>
                    <a:pt x="362" y="644"/>
                    <a:pt x="362" y="644"/>
                    <a:pt x="362" y="644"/>
                  </a:cubicBezTo>
                  <a:cubicBezTo>
                    <a:pt x="363" y="643"/>
                    <a:pt x="363" y="643"/>
                    <a:pt x="363" y="643"/>
                  </a:cubicBezTo>
                  <a:cubicBezTo>
                    <a:pt x="363" y="641"/>
                    <a:pt x="363" y="641"/>
                    <a:pt x="363" y="641"/>
                  </a:cubicBezTo>
                  <a:cubicBezTo>
                    <a:pt x="363" y="641"/>
                    <a:pt x="363" y="641"/>
                    <a:pt x="363" y="641"/>
                  </a:cubicBezTo>
                  <a:cubicBezTo>
                    <a:pt x="362" y="641"/>
                    <a:pt x="362" y="641"/>
                    <a:pt x="362" y="641"/>
                  </a:cubicBezTo>
                  <a:cubicBezTo>
                    <a:pt x="362" y="642"/>
                    <a:pt x="362" y="642"/>
                    <a:pt x="362" y="642"/>
                  </a:cubicBezTo>
                  <a:cubicBezTo>
                    <a:pt x="361" y="642"/>
                    <a:pt x="361" y="642"/>
                    <a:pt x="361" y="642"/>
                  </a:cubicBezTo>
                  <a:cubicBezTo>
                    <a:pt x="360" y="643"/>
                    <a:pt x="360" y="643"/>
                    <a:pt x="360" y="643"/>
                  </a:cubicBezTo>
                  <a:cubicBezTo>
                    <a:pt x="360" y="644"/>
                    <a:pt x="360" y="644"/>
                    <a:pt x="360" y="644"/>
                  </a:cubicBezTo>
                  <a:close/>
                  <a:moveTo>
                    <a:pt x="406" y="651"/>
                  </a:moveTo>
                  <a:cubicBezTo>
                    <a:pt x="406" y="650"/>
                    <a:pt x="406" y="650"/>
                    <a:pt x="406" y="650"/>
                  </a:cubicBezTo>
                  <a:cubicBezTo>
                    <a:pt x="406" y="649"/>
                    <a:pt x="406" y="649"/>
                    <a:pt x="406" y="649"/>
                  </a:cubicBezTo>
                  <a:cubicBezTo>
                    <a:pt x="408" y="648"/>
                    <a:pt x="408" y="648"/>
                    <a:pt x="408" y="648"/>
                  </a:cubicBezTo>
                  <a:cubicBezTo>
                    <a:pt x="408" y="647"/>
                    <a:pt x="408" y="647"/>
                    <a:pt x="408" y="647"/>
                  </a:cubicBezTo>
                  <a:cubicBezTo>
                    <a:pt x="408" y="647"/>
                    <a:pt x="408" y="647"/>
                    <a:pt x="408" y="647"/>
                  </a:cubicBezTo>
                  <a:cubicBezTo>
                    <a:pt x="408" y="647"/>
                    <a:pt x="408" y="647"/>
                    <a:pt x="408" y="647"/>
                  </a:cubicBezTo>
                  <a:cubicBezTo>
                    <a:pt x="409" y="647"/>
                    <a:pt x="409" y="647"/>
                    <a:pt x="409" y="647"/>
                  </a:cubicBezTo>
                  <a:cubicBezTo>
                    <a:pt x="410" y="649"/>
                    <a:pt x="410" y="649"/>
                    <a:pt x="410" y="649"/>
                  </a:cubicBezTo>
                  <a:cubicBezTo>
                    <a:pt x="410" y="649"/>
                    <a:pt x="410" y="649"/>
                    <a:pt x="410" y="649"/>
                  </a:cubicBezTo>
                  <a:cubicBezTo>
                    <a:pt x="410" y="650"/>
                    <a:pt x="410" y="650"/>
                    <a:pt x="410" y="650"/>
                  </a:cubicBezTo>
                  <a:cubicBezTo>
                    <a:pt x="410" y="651"/>
                    <a:pt x="410" y="651"/>
                    <a:pt x="410" y="651"/>
                  </a:cubicBezTo>
                  <a:cubicBezTo>
                    <a:pt x="410" y="651"/>
                    <a:pt x="410" y="651"/>
                    <a:pt x="410" y="651"/>
                  </a:cubicBezTo>
                  <a:cubicBezTo>
                    <a:pt x="409" y="651"/>
                    <a:pt x="409" y="651"/>
                    <a:pt x="409" y="651"/>
                  </a:cubicBezTo>
                  <a:cubicBezTo>
                    <a:pt x="409" y="650"/>
                    <a:pt x="409" y="650"/>
                    <a:pt x="409" y="650"/>
                  </a:cubicBezTo>
                  <a:cubicBezTo>
                    <a:pt x="409" y="650"/>
                    <a:pt x="409" y="650"/>
                    <a:pt x="409" y="650"/>
                  </a:cubicBezTo>
                  <a:cubicBezTo>
                    <a:pt x="408" y="651"/>
                    <a:pt x="408" y="651"/>
                    <a:pt x="408" y="651"/>
                  </a:cubicBezTo>
                  <a:cubicBezTo>
                    <a:pt x="407" y="651"/>
                    <a:pt x="407" y="651"/>
                    <a:pt x="407" y="651"/>
                  </a:cubicBezTo>
                  <a:cubicBezTo>
                    <a:pt x="407" y="650"/>
                    <a:pt x="407" y="650"/>
                    <a:pt x="407" y="650"/>
                  </a:cubicBezTo>
                  <a:cubicBezTo>
                    <a:pt x="407" y="651"/>
                    <a:pt x="407" y="651"/>
                    <a:pt x="407" y="651"/>
                  </a:cubicBezTo>
                  <a:cubicBezTo>
                    <a:pt x="407" y="651"/>
                    <a:pt x="407" y="651"/>
                    <a:pt x="407" y="651"/>
                  </a:cubicBezTo>
                  <a:cubicBezTo>
                    <a:pt x="406" y="651"/>
                    <a:pt x="406" y="651"/>
                    <a:pt x="406" y="651"/>
                  </a:cubicBezTo>
                  <a:cubicBezTo>
                    <a:pt x="406" y="651"/>
                    <a:pt x="406" y="651"/>
                    <a:pt x="406" y="651"/>
                  </a:cubicBezTo>
                  <a:close/>
                  <a:moveTo>
                    <a:pt x="448" y="714"/>
                  </a:moveTo>
                  <a:cubicBezTo>
                    <a:pt x="447" y="713"/>
                    <a:pt x="447" y="713"/>
                    <a:pt x="447" y="713"/>
                  </a:cubicBezTo>
                  <a:cubicBezTo>
                    <a:pt x="447" y="712"/>
                    <a:pt x="447" y="712"/>
                    <a:pt x="447" y="712"/>
                  </a:cubicBezTo>
                  <a:cubicBezTo>
                    <a:pt x="446" y="712"/>
                    <a:pt x="446" y="712"/>
                    <a:pt x="446" y="712"/>
                  </a:cubicBezTo>
                  <a:cubicBezTo>
                    <a:pt x="446" y="712"/>
                    <a:pt x="446" y="712"/>
                    <a:pt x="446" y="712"/>
                  </a:cubicBezTo>
                  <a:cubicBezTo>
                    <a:pt x="445" y="712"/>
                    <a:pt x="445" y="712"/>
                    <a:pt x="445" y="712"/>
                  </a:cubicBezTo>
                  <a:cubicBezTo>
                    <a:pt x="446" y="711"/>
                    <a:pt x="446" y="711"/>
                    <a:pt x="446" y="711"/>
                  </a:cubicBezTo>
                  <a:cubicBezTo>
                    <a:pt x="446" y="711"/>
                    <a:pt x="446" y="711"/>
                    <a:pt x="446" y="711"/>
                  </a:cubicBezTo>
                  <a:cubicBezTo>
                    <a:pt x="446" y="710"/>
                    <a:pt x="446" y="710"/>
                    <a:pt x="446" y="710"/>
                  </a:cubicBezTo>
                  <a:cubicBezTo>
                    <a:pt x="445" y="709"/>
                    <a:pt x="445" y="709"/>
                    <a:pt x="445" y="709"/>
                  </a:cubicBezTo>
                  <a:cubicBezTo>
                    <a:pt x="445" y="708"/>
                    <a:pt x="445" y="708"/>
                    <a:pt x="445" y="708"/>
                  </a:cubicBezTo>
                  <a:cubicBezTo>
                    <a:pt x="444" y="708"/>
                    <a:pt x="444" y="708"/>
                    <a:pt x="444" y="708"/>
                  </a:cubicBezTo>
                  <a:cubicBezTo>
                    <a:pt x="443" y="707"/>
                    <a:pt x="443" y="707"/>
                    <a:pt x="443" y="707"/>
                  </a:cubicBezTo>
                  <a:cubicBezTo>
                    <a:pt x="444" y="707"/>
                    <a:pt x="444" y="707"/>
                    <a:pt x="444" y="707"/>
                  </a:cubicBezTo>
                  <a:cubicBezTo>
                    <a:pt x="444" y="707"/>
                    <a:pt x="444" y="707"/>
                    <a:pt x="444" y="707"/>
                  </a:cubicBezTo>
                  <a:cubicBezTo>
                    <a:pt x="444" y="705"/>
                    <a:pt x="444" y="705"/>
                    <a:pt x="444" y="705"/>
                  </a:cubicBezTo>
                  <a:cubicBezTo>
                    <a:pt x="445" y="704"/>
                    <a:pt x="445" y="704"/>
                    <a:pt x="445" y="704"/>
                  </a:cubicBezTo>
                  <a:cubicBezTo>
                    <a:pt x="445" y="705"/>
                    <a:pt x="445" y="705"/>
                    <a:pt x="445" y="705"/>
                  </a:cubicBezTo>
                  <a:cubicBezTo>
                    <a:pt x="448" y="707"/>
                    <a:pt x="448" y="707"/>
                    <a:pt x="448" y="707"/>
                  </a:cubicBezTo>
                  <a:cubicBezTo>
                    <a:pt x="448" y="708"/>
                    <a:pt x="448" y="708"/>
                    <a:pt x="448" y="708"/>
                  </a:cubicBezTo>
                  <a:cubicBezTo>
                    <a:pt x="447" y="709"/>
                    <a:pt x="447" y="709"/>
                    <a:pt x="447" y="709"/>
                  </a:cubicBezTo>
                  <a:cubicBezTo>
                    <a:pt x="447" y="709"/>
                    <a:pt x="447" y="709"/>
                    <a:pt x="447" y="709"/>
                  </a:cubicBezTo>
                  <a:cubicBezTo>
                    <a:pt x="448" y="710"/>
                    <a:pt x="448" y="710"/>
                    <a:pt x="448" y="710"/>
                  </a:cubicBezTo>
                  <a:cubicBezTo>
                    <a:pt x="449" y="711"/>
                    <a:pt x="449" y="711"/>
                    <a:pt x="449" y="711"/>
                  </a:cubicBezTo>
                  <a:cubicBezTo>
                    <a:pt x="449" y="711"/>
                    <a:pt x="449" y="711"/>
                    <a:pt x="449" y="711"/>
                  </a:cubicBezTo>
                  <a:cubicBezTo>
                    <a:pt x="448" y="711"/>
                    <a:pt x="448" y="711"/>
                    <a:pt x="448" y="711"/>
                  </a:cubicBezTo>
                  <a:cubicBezTo>
                    <a:pt x="448" y="713"/>
                    <a:pt x="448" y="713"/>
                    <a:pt x="448" y="713"/>
                  </a:cubicBezTo>
                  <a:cubicBezTo>
                    <a:pt x="448" y="713"/>
                    <a:pt x="448" y="713"/>
                    <a:pt x="448" y="713"/>
                  </a:cubicBezTo>
                  <a:cubicBezTo>
                    <a:pt x="448" y="714"/>
                    <a:pt x="448" y="714"/>
                    <a:pt x="448" y="714"/>
                  </a:cubicBezTo>
                  <a:close/>
                  <a:moveTo>
                    <a:pt x="509" y="722"/>
                  </a:moveTo>
                  <a:cubicBezTo>
                    <a:pt x="510" y="721"/>
                    <a:pt x="510" y="721"/>
                    <a:pt x="510" y="721"/>
                  </a:cubicBezTo>
                  <a:cubicBezTo>
                    <a:pt x="511" y="720"/>
                    <a:pt x="511" y="720"/>
                    <a:pt x="511" y="720"/>
                  </a:cubicBezTo>
                  <a:cubicBezTo>
                    <a:pt x="511" y="719"/>
                    <a:pt x="511" y="719"/>
                    <a:pt x="511" y="719"/>
                  </a:cubicBezTo>
                  <a:cubicBezTo>
                    <a:pt x="512" y="719"/>
                    <a:pt x="512" y="719"/>
                    <a:pt x="512" y="719"/>
                  </a:cubicBezTo>
                  <a:cubicBezTo>
                    <a:pt x="512" y="720"/>
                    <a:pt x="512" y="720"/>
                    <a:pt x="512" y="720"/>
                  </a:cubicBezTo>
                  <a:cubicBezTo>
                    <a:pt x="513" y="720"/>
                    <a:pt x="513" y="720"/>
                    <a:pt x="513" y="720"/>
                  </a:cubicBezTo>
                  <a:cubicBezTo>
                    <a:pt x="513" y="719"/>
                    <a:pt x="513" y="719"/>
                    <a:pt x="513" y="719"/>
                  </a:cubicBezTo>
                  <a:cubicBezTo>
                    <a:pt x="513" y="720"/>
                    <a:pt x="513" y="720"/>
                    <a:pt x="513" y="720"/>
                  </a:cubicBezTo>
                  <a:cubicBezTo>
                    <a:pt x="513" y="721"/>
                    <a:pt x="513" y="721"/>
                    <a:pt x="513" y="721"/>
                  </a:cubicBezTo>
                  <a:cubicBezTo>
                    <a:pt x="512" y="721"/>
                    <a:pt x="512" y="721"/>
                    <a:pt x="512" y="721"/>
                  </a:cubicBezTo>
                  <a:cubicBezTo>
                    <a:pt x="511" y="720"/>
                    <a:pt x="511" y="720"/>
                    <a:pt x="511" y="720"/>
                  </a:cubicBezTo>
                  <a:cubicBezTo>
                    <a:pt x="511" y="721"/>
                    <a:pt x="511" y="721"/>
                    <a:pt x="511" y="721"/>
                  </a:cubicBezTo>
                  <a:cubicBezTo>
                    <a:pt x="510" y="721"/>
                    <a:pt x="510" y="721"/>
                    <a:pt x="510" y="721"/>
                  </a:cubicBezTo>
                  <a:cubicBezTo>
                    <a:pt x="510" y="721"/>
                    <a:pt x="510" y="721"/>
                    <a:pt x="510" y="721"/>
                  </a:cubicBezTo>
                  <a:cubicBezTo>
                    <a:pt x="509" y="722"/>
                    <a:pt x="509" y="722"/>
                    <a:pt x="509" y="722"/>
                  </a:cubicBezTo>
                  <a:close/>
                  <a:moveTo>
                    <a:pt x="475" y="728"/>
                  </a:moveTo>
                  <a:cubicBezTo>
                    <a:pt x="476" y="727"/>
                    <a:pt x="476" y="727"/>
                    <a:pt x="476" y="727"/>
                  </a:cubicBezTo>
                  <a:cubicBezTo>
                    <a:pt x="477" y="727"/>
                    <a:pt x="477" y="727"/>
                    <a:pt x="477" y="727"/>
                  </a:cubicBezTo>
                  <a:cubicBezTo>
                    <a:pt x="480" y="725"/>
                    <a:pt x="480" y="725"/>
                    <a:pt x="480" y="725"/>
                  </a:cubicBezTo>
                  <a:cubicBezTo>
                    <a:pt x="482" y="724"/>
                    <a:pt x="482" y="724"/>
                    <a:pt x="482" y="724"/>
                  </a:cubicBezTo>
                  <a:cubicBezTo>
                    <a:pt x="480" y="726"/>
                    <a:pt x="480" y="726"/>
                    <a:pt x="480" y="726"/>
                  </a:cubicBezTo>
                  <a:cubicBezTo>
                    <a:pt x="479" y="727"/>
                    <a:pt x="479" y="727"/>
                    <a:pt x="479" y="727"/>
                  </a:cubicBezTo>
                  <a:cubicBezTo>
                    <a:pt x="478" y="728"/>
                    <a:pt x="478" y="728"/>
                    <a:pt x="478" y="728"/>
                  </a:cubicBezTo>
                  <a:cubicBezTo>
                    <a:pt x="477" y="728"/>
                    <a:pt x="477" y="728"/>
                    <a:pt x="477" y="728"/>
                  </a:cubicBezTo>
                  <a:cubicBezTo>
                    <a:pt x="477" y="728"/>
                    <a:pt x="477" y="728"/>
                    <a:pt x="477" y="728"/>
                  </a:cubicBezTo>
                  <a:cubicBezTo>
                    <a:pt x="476" y="728"/>
                    <a:pt x="476" y="728"/>
                    <a:pt x="476" y="728"/>
                  </a:cubicBezTo>
                  <a:cubicBezTo>
                    <a:pt x="475" y="728"/>
                    <a:pt x="475" y="728"/>
                    <a:pt x="475" y="728"/>
                  </a:cubicBezTo>
                  <a:close/>
                  <a:moveTo>
                    <a:pt x="490" y="748"/>
                  </a:moveTo>
                  <a:cubicBezTo>
                    <a:pt x="490" y="747"/>
                    <a:pt x="490" y="747"/>
                    <a:pt x="490" y="747"/>
                  </a:cubicBezTo>
                  <a:cubicBezTo>
                    <a:pt x="491" y="746"/>
                    <a:pt x="491" y="746"/>
                    <a:pt x="491" y="746"/>
                  </a:cubicBezTo>
                  <a:cubicBezTo>
                    <a:pt x="490" y="745"/>
                    <a:pt x="490" y="745"/>
                    <a:pt x="490" y="745"/>
                  </a:cubicBezTo>
                  <a:cubicBezTo>
                    <a:pt x="491" y="744"/>
                    <a:pt x="491" y="744"/>
                    <a:pt x="491" y="744"/>
                  </a:cubicBezTo>
                  <a:cubicBezTo>
                    <a:pt x="492" y="744"/>
                    <a:pt x="492" y="744"/>
                    <a:pt x="492" y="744"/>
                  </a:cubicBezTo>
                  <a:cubicBezTo>
                    <a:pt x="493" y="742"/>
                    <a:pt x="493" y="742"/>
                    <a:pt x="493" y="742"/>
                  </a:cubicBezTo>
                  <a:cubicBezTo>
                    <a:pt x="494" y="741"/>
                    <a:pt x="494" y="741"/>
                    <a:pt x="494" y="741"/>
                  </a:cubicBezTo>
                  <a:cubicBezTo>
                    <a:pt x="494" y="741"/>
                    <a:pt x="494" y="741"/>
                    <a:pt x="494" y="741"/>
                  </a:cubicBezTo>
                  <a:cubicBezTo>
                    <a:pt x="495" y="741"/>
                    <a:pt x="495" y="741"/>
                    <a:pt x="495" y="741"/>
                  </a:cubicBezTo>
                  <a:cubicBezTo>
                    <a:pt x="495" y="741"/>
                    <a:pt x="495" y="741"/>
                    <a:pt x="495" y="741"/>
                  </a:cubicBezTo>
                  <a:cubicBezTo>
                    <a:pt x="497" y="741"/>
                    <a:pt x="497" y="741"/>
                    <a:pt x="497" y="741"/>
                  </a:cubicBezTo>
                  <a:cubicBezTo>
                    <a:pt x="499" y="740"/>
                    <a:pt x="499" y="740"/>
                    <a:pt x="499" y="740"/>
                  </a:cubicBezTo>
                  <a:cubicBezTo>
                    <a:pt x="500" y="739"/>
                    <a:pt x="500" y="739"/>
                    <a:pt x="500" y="739"/>
                  </a:cubicBezTo>
                  <a:cubicBezTo>
                    <a:pt x="500" y="738"/>
                    <a:pt x="500" y="738"/>
                    <a:pt x="500" y="738"/>
                  </a:cubicBezTo>
                  <a:cubicBezTo>
                    <a:pt x="501" y="739"/>
                    <a:pt x="501" y="739"/>
                    <a:pt x="501" y="739"/>
                  </a:cubicBezTo>
                  <a:cubicBezTo>
                    <a:pt x="501" y="740"/>
                    <a:pt x="501" y="740"/>
                    <a:pt x="501" y="740"/>
                  </a:cubicBezTo>
                  <a:cubicBezTo>
                    <a:pt x="499" y="741"/>
                    <a:pt x="499" y="741"/>
                    <a:pt x="499" y="741"/>
                  </a:cubicBezTo>
                  <a:cubicBezTo>
                    <a:pt x="495" y="742"/>
                    <a:pt x="495" y="742"/>
                    <a:pt x="495" y="742"/>
                  </a:cubicBezTo>
                  <a:cubicBezTo>
                    <a:pt x="494" y="743"/>
                    <a:pt x="494" y="743"/>
                    <a:pt x="494" y="743"/>
                  </a:cubicBezTo>
                  <a:cubicBezTo>
                    <a:pt x="492" y="744"/>
                    <a:pt x="492" y="744"/>
                    <a:pt x="492" y="744"/>
                  </a:cubicBezTo>
                  <a:cubicBezTo>
                    <a:pt x="492" y="744"/>
                    <a:pt x="492" y="744"/>
                    <a:pt x="492" y="744"/>
                  </a:cubicBezTo>
                  <a:cubicBezTo>
                    <a:pt x="493" y="745"/>
                    <a:pt x="493" y="745"/>
                    <a:pt x="493" y="745"/>
                  </a:cubicBezTo>
                  <a:cubicBezTo>
                    <a:pt x="492" y="745"/>
                    <a:pt x="492" y="745"/>
                    <a:pt x="492" y="745"/>
                  </a:cubicBezTo>
                  <a:cubicBezTo>
                    <a:pt x="492" y="747"/>
                    <a:pt x="492" y="747"/>
                    <a:pt x="492" y="747"/>
                  </a:cubicBezTo>
                  <a:cubicBezTo>
                    <a:pt x="492" y="746"/>
                    <a:pt x="492" y="746"/>
                    <a:pt x="492" y="746"/>
                  </a:cubicBezTo>
                  <a:cubicBezTo>
                    <a:pt x="491" y="747"/>
                    <a:pt x="491" y="747"/>
                    <a:pt x="491" y="747"/>
                  </a:cubicBezTo>
                  <a:cubicBezTo>
                    <a:pt x="491" y="747"/>
                    <a:pt x="491" y="747"/>
                    <a:pt x="491" y="747"/>
                  </a:cubicBezTo>
                  <a:cubicBezTo>
                    <a:pt x="490" y="748"/>
                    <a:pt x="490" y="748"/>
                    <a:pt x="490" y="748"/>
                  </a:cubicBezTo>
                  <a:close/>
                  <a:moveTo>
                    <a:pt x="370" y="883"/>
                  </a:moveTo>
                  <a:cubicBezTo>
                    <a:pt x="370" y="884"/>
                    <a:pt x="370" y="884"/>
                    <a:pt x="370" y="884"/>
                  </a:cubicBezTo>
                  <a:cubicBezTo>
                    <a:pt x="371" y="883"/>
                    <a:pt x="371" y="883"/>
                    <a:pt x="371" y="883"/>
                  </a:cubicBezTo>
                  <a:cubicBezTo>
                    <a:pt x="373" y="883"/>
                    <a:pt x="373" y="883"/>
                    <a:pt x="373" y="883"/>
                  </a:cubicBezTo>
                  <a:cubicBezTo>
                    <a:pt x="373" y="882"/>
                    <a:pt x="373" y="882"/>
                    <a:pt x="373" y="882"/>
                  </a:cubicBezTo>
                  <a:cubicBezTo>
                    <a:pt x="374" y="882"/>
                    <a:pt x="374" y="882"/>
                    <a:pt x="374" y="882"/>
                  </a:cubicBezTo>
                  <a:cubicBezTo>
                    <a:pt x="376" y="883"/>
                    <a:pt x="376" y="883"/>
                    <a:pt x="376" y="883"/>
                  </a:cubicBezTo>
                  <a:cubicBezTo>
                    <a:pt x="376" y="883"/>
                    <a:pt x="376" y="883"/>
                    <a:pt x="376" y="883"/>
                  </a:cubicBezTo>
                  <a:cubicBezTo>
                    <a:pt x="376" y="883"/>
                    <a:pt x="376" y="883"/>
                    <a:pt x="376" y="883"/>
                  </a:cubicBezTo>
                  <a:cubicBezTo>
                    <a:pt x="376" y="884"/>
                    <a:pt x="376" y="884"/>
                    <a:pt x="376" y="884"/>
                  </a:cubicBezTo>
                  <a:cubicBezTo>
                    <a:pt x="375" y="884"/>
                    <a:pt x="375" y="884"/>
                    <a:pt x="375" y="884"/>
                  </a:cubicBezTo>
                  <a:cubicBezTo>
                    <a:pt x="374" y="885"/>
                    <a:pt x="374" y="885"/>
                    <a:pt x="374" y="885"/>
                  </a:cubicBezTo>
                  <a:cubicBezTo>
                    <a:pt x="373" y="886"/>
                    <a:pt x="373" y="886"/>
                    <a:pt x="373" y="886"/>
                  </a:cubicBezTo>
                  <a:cubicBezTo>
                    <a:pt x="372" y="886"/>
                    <a:pt x="372" y="886"/>
                    <a:pt x="372" y="886"/>
                  </a:cubicBezTo>
                  <a:cubicBezTo>
                    <a:pt x="371" y="884"/>
                    <a:pt x="371" y="884"/>
                    <a:pt x="371" y="884"/>
                  </a:cubicBezTo>
                  <a:cubicBezTo>
                    <a:pt x="370" y="884"/>
                    <a:pt x="370" y="884"/>
                    <a:pt x="370" y="884"/>
                  </a:cubicBezTo>
                  <a:cubicBezTo>
                    <a:pt x="370" y="884"/>
                    <a:pt x="370" y="884"/>
                    <a:pt x="370" y="884"/>
                  </a:cubicBezTo>
                  <a:cubicBezTo>
                    <a:pt x="370" y="883"/>
                    <a:pt x="370" y="883"/>
                    <a:pt x="370" y="883"/>
                  </a:cubicBezTo>
                  <a:close/>
                  <a:moveTo>
                    <a:pt x="413" y="898"/>
                  </a:moveTo>
                  <a:cubicBezTo>
                    <a:pt x="414" y="897"/>
                    <a:pt x="414" y="897"/>
                    <a:pt x="414" y="897"/>
                  </a:cubicBezTo>
                  <a:cubicBezTo>
                    <a:pt x="415" y="897"/>
                    <a:pt x="415" y="897"/>
                    <a:pt x="415" y="897"/>
                  </a:cubicBezTo>
                  <a:cubicBezTo>
                    <a:pt x="415" y="898"/>
                    <a:pt x="415" y="898"/>
                    <a:pt x="415" y="898"/>
                  </a:cubicBezTo>
                  <a:cubicBezTo>
                    <a:pt x="416" y="897"/>
                    <a:pt x="416" y="897"/>
                    <a:pt x="416" y="897"/>
                  </a:cubicBezTo>
                  <a:cubicBezTo>
                    <a:pt x="416" y="897"/>
                    <a:pt x="416" y="897"/>
                    <a:pt x="416" y="897"/>
                  </a:cubicBezTo>
                  <a:cubicBezTo>
                    <a:pt x="418" y="896"/>
                    <a:pt x="418" y="896"/>
                    <a:pt x="418" y="896"/>
                  </a:cubicBezTo>
                  <a:cubicBezTo>
                    <a:pt x="419" y="896"/>
                    <a:pt x="419" y="896"/>
                    <a:pt x="419" y="896"/>
                  </a:cubicBezTo>
                  <a:cubicBezTo>
                    <a:pt x="418" y="897"/>
                    <a:pt x="418" y="897"/>
                    <a:pt x="418" y="897"/>
                  </a:cubicBezTo>
                  <a:cubicBezTo>
                    <a:pt x="418" y="898"/>
                    <a:pt x="418" y="898"/>
                    <a:pt x="418" y="898"/>
                  </a:cubicBezTo>
                  <a:cubicBezTo>
                    <a:pt x="416" y="899"/>
                    <a:pt x="416" y="899"/>
                    <a:pt x="416" y="899"/>
                  </a:cubicBezTo>
                  <a:cubicBezTo>
                    <a:pt x="416" y="899"/>
                    <a:pt x="416" y="899"/>
                    <a:pt x="416" y="899"/>
                  </a:cubicBezTo>
                  <a:cubicBezTo>
                    <a:pt x="415" y="900"/>
                    <a:pt x="415" y="900"/>
                    <a:pt x="415" y="900"/>
                  </a:cubicBezTo>
                  <a:cubicBezTo>
                    <a:pt x="414" y="899"/>
                    <a:pt x="414" y="899"/>
                    <a:pt x="414" y="899"/>
                  </a:cubicBezTo>
                  <a:cubicBezTo>
                    <a:pt x="414" y="899"/>
                    <a:pt x="414" y="899"/>
                    <a:pt x="414" y="899"/>
                  </a:cubicBezTo>
                  <a:cubicBezTo>
                    <a:pt x="413" y="898"/>
                    <a:pt x="413" y="898"/>
                    <a:pt x="413" y="898"/>
                  </a:cubicBezTo>
                  <a:close/>
                  <a:moveTo>
                    <a:pt x="431" y="904"/>
                  </a:moveTo>
                  <a:cubicBezTo>
                    <a:pt x="431" y="903"/>
                    <a:pt x="431" y="903"/>
                    <a:pt x="431" y="903"/>
                  </a:cubicBezTo>
                  <a:cubicBezTo>
                    <a:pt x="430" y="902"/>
                    <a:pt x="430" y="902"/>
                    <a:pt x="430" y="902"/>
                  </a:cubicBezTo>
                  <a:cubicBezTo>
                    <a:pt x="430" y="901"/>
                    <a:pt x="430" y="901"/>
                    <a:pt x="430" y="901"/>
                  </a:cubicBezTo>
                  <a:cubicBezTo>
                    <a:pt x="431" y="899"/>
                    <a:pt x="431" y="899"/>
                    <a:pt x="431" y="899"/>
                  </a:cubicBezTo>
                  <a:cubicBezTo>
                    <a:pt x="432" y="899"/>
                    <a:pt x="432" y="899"/>
                    <a:pt x="432" y="899"/>
                  </a:cubicBezTo>
                  <a:cubicBezTo>
                    <a:pt x="432" y="898"/>
                    <a:pt x="432" y="898"/>
                    <a:pt x="432" y="898"/>
                  </a:cubicBezTo>
                  <a:cubicBezTo>
                    <a:pt x="434" y="897"/>
                    <a:pt x="434" y="897"/>
                    <a:pt x="434" y="897"/>
                  </a:cubicBezTo>
                  <a:cubicBezTo>
                    <a:pt x="434" y="896"/>
                    <a:pt x="434" y="896"/>
                    <a:pt x="434" y="896"/>
                  </a:cubicBezTo>
                  <a:cubicBezTo>
                    <a:pt x="435" y="894"/>
                    <a:pt x="435" y="894"/>
                    <a:pt x="435" y="894"/>
                  </a:cubicBezTo>
                  <a:cubicBezTo>
                    <a:pt x="435" y="896"/>
                    <a:pt x="435" y="896"/>
                    <a:pt x="435" y="896"/>
                  </a:cubicBezTo>
                  <a:cubicBezTo>
                    <a:pt x="435" y="897"/>
                    <a:pt x="435" y="897"/>
                    <a:pt x="435" y="897"/>
                  </a:cubicBezTo>
                  <a:cubicBezTo>
                    <a:pt x="435" y="899"/>
                    <a:pt x="435" y="899"/>
                    <a:pt x="435" y="899"/>
                  </a:cubicBezTo>
                  <a:cubicBezTo>
                    <a:pt x="435" y="899"/>
                    <a:pt x="435" y="899"/>
                    <a:pt x="435" y="899"/>
                  </a:cubicBezTo>
                  <a:cubicBezTo>
                    <a:pt x="434" y="899"/>
                    <a:pt x="434" y="899"/>
                    <a:pt x="434" y="899"/>
                  </a:cubicBezTo>
                  <a:cubicBezTo>
                    <a:pt x="433" y="899"/>
                    <a:pt x="433" y="899"/>
                    <a:pt x="433" y="899"/>
                  </a:cubicBezTo>
                  <a:cubicBezTo>
                    <a:pt x="432" y="900"/>
                    <a:pt x="432" y="900"/>
                    <a:pt x="432" y="900"/>
                  </a:cubicBezTo>
                  <a:cubicBezTo>
                    <a:pt x="431" y="901"/>
                    <a:pt x="431" y="901"/>
                    <a:pt x="431" y="901"/>
                  </a:cubicBezTo>
                  <a:cubicBezTo>
                    <a:pt x="431" y="902"/>
                    <a:pt x="431" y="902"/>
                    <a:pt x="431" y="902"/>
                  </a:cubicBezTo>
                  <a:cubicBezTo>
                    <a:pt x="431" y="903"/>
                    <a:pt x="431" y="903"/>
                    <a:pt x="431" y="903"/>
                  </a:cubicBezTo>
                  <a:cubicBezTo>
                    <a:pt x="431" y="903"/>
                    <a:pt x="431" y="903"/>
                    <a:pt x="431" y="903"/>
                  </a:cubicBezTo>
                  <a:cubicBezTo>
                    <a:pt x="431" y="904"/>
                    <a:pt x="431" y="904"/>
                    <a:pt x="431" y="904"/>
                  </a:cubicBezTo>
                  <a:close/>
                  <a:moveTo>
                    <a:pt x="474" y="801"/>
                  </a:moveTo>
                  <a:cubicBezTo>
                    <a:pt x="474" y="800"/>
                    <a:pt x="474" y="800"/>
                    <a:pt x="474" y="800"/>
                  </a:cubicBezTo>
                  <a:cubicBezTo>
                    <a:pt x="475" y="799"/>
                    <a:pt x="475" y="799"/>
                    <a:pt x="475" y="799"/>
                  </a:cubicBezTo>
                  <a:cubicBezTo>
                    <a:pt x="475" y="799"/>
                    <a:pt x="475" y="799"/>
                    <a:pt x="475" y="799"/>
                  </a:cubicBezTo>
                  <a:cubicBezTo>
                    <a:pt x="474" y="798"/>
                    <a:pt x="474" y="798"/>
                    <a:pt x="474" y="798"/>
                  </a:cubicBezTo>
                  <a:cubicBezTo>
                    <a:pt x="474" y="797"/>
                    <a:pt x="474" y="797"/>
                    <a:pt x="474" y="797"/>
                  </a:cubicBezTo>
                  <a:cubicBezTo>
                    <a:pt x="476" y="796"/>
                    <a:pt x="476" y="796"/>
                    <a:pt x="476" y="796"/>
                  </a:cubicBezTo>
                  <a:cubicBezTo>
                    <a:pt x="476" y="797"/>
                    <a:pt x="476" y="797"/>
                    <a:pt x="476" y="797"/>
                  </a:cubicBezTo>
                  <a:cubicBezTo>
                    <a:pt x="475" y="798"/>
                    <a:pt x="475" y="798"/>
                    <a:pt x="475" y="798"/>
                  </a:cubicBezTo>
                  <a:cubicBezTo>
                    <a:pt x="476" y="798"/>
                    <a:pt x="476" y="798"/>
                    <a:pt x="476" y="798"/>
                  </a:cubicBezTo>
                  <a:cubicBezTo>
                    <a:pt x="476" y="799"/>
                    <a:pt x="476" y="799"/>
                    <a:pt x="476" y="799"/>
                  </a:cubicBezTo>
                  <a:cubicBezTo>
                    <a:pt x="477" y="799"/>
                    <a:pt x="477" y="799"/>
                    <a:pt x="477" y="799"/>
                  </a:cubicBezTo>
                  <a:cubicBezTo>
                    <a:pt x="476" y="800"/>
                    <a:pt x="476" y="800"/>
                    <a:pt x="476" y="800"/>
                  </a:cubicBezTo>
                  <a:cubicBezTo>
                    <a:pt x="477" y="800"/>
                    <a:pt x="477" y="800"/>
                    <a:pt x="477" y="800"/>
                  </a:cubicBezTo>
                  <a:cubicBezTo>
                    <a:pt x="477" y="801"/>
                    <a:pt x="477" y="801"/>
                    <a:pt x="477" y="801"/>
                  </a:cubicBezTo>
                  <a:cubicBezTo>
                    <a:pt x="477" y="801"/>
                    <a:pt x="477" y="801"/>
                    <a:pt x="477" y="801"/>
                  </a:cubicBezTo>
                  <a:cubicBezTo>
                    <a:pt x="476" y="801"/>
                    <a:pt x="476" y="801"/>
                    <a:pt x="476" y="801"/>
                  </a:cubicBezTo>
                  <a:cubicBezTo>
                    <a:pt x="476" y="801"/>
                    <a:pt x="476" y="801"/>
                    <a:pt x="476" y="801"/>
                  </a:cubicBezTo>
                  <a:cubicBezTo>
                    <a:pt x="475" y="801"/>
                    <a:pt x="475" y="801"/>
                    <a:pt x="475" y="801"/>
                  </a:cubicBezTo>
                  <a:cubicBezTo>
                    <a:pt x="475" y="801"/>
                    <a:pt x="475" y="801"/>
                    <a:pt x="475" y="801"/>
                  </a:cubicBezTo>
                  <a:cubicBezTo>
                    <a:pt x="474" y="801"/>
                    <a:pt x="474" y="801"/>
                    <a:pt x="474" y="801"/>
                  </a:cubicBezTo>
                  <a:close/>
                  <a:moveTo>
                    <a:pt x="468" y="813"/>
                  </a:moveTo>
                  <a:cubicBezTo>
                    <a:pt x="469" y="813"/>
                    <a:pt x="469" y="813"/>
                    <a:pt x="469" y="813"/>
                  </a:cubicBezTo>
                  <a:cubicBezTo>
                    <a:pt x="469" y="813"/>
                    <a:pt x="469" y="813"/>
                    <a:pt x="469" y="813"/>
                  </a:cubicBezTo>
                  <a:cubicBezTo>
                    <a:pt x="470" y="812"/>
                    <a:pt x="470" y="812"/>
                    <a:pt x="470" y="812"/>
                  </a:cubicBezTo>
                  <a:cubicBezTo>
                    <a:pt x="470" y="812"/>
                    <a:pt x="470" y="812"/>
                    <a:pt x="470" y="812"/>
                  </a:cubicBezTo>
                  <a:cubicBezTo>
                    <a:pt x="470" y="811"/>
                    <a:pt x="470" y="811"/>
                    <a:pt x="470" y="811"/>
                  </a:cubicBezTo>
                  <a:cubicBezTo>
                    <a:pt x="470" y="811"/>
                    <a:pt x="470" y="811"/>
                    <a:pt x="470" y="811"/>
                  </a:cubicBezTo>
                  <a:cubicBezTo>
                    <a:pt x="470" y="811"/>
                    <a:pt x="470" y="811"/>
                    <a:pt x="470" y="811"/>
                  </a:cubicBezTo>
                  <a:cubicBezTo>
                    <a:pt x="470" y="811"/>
                    <a:pt x="470" y="811"/>
                    <a:pt x="470" y="811"/>
                  </a:cubicBezTo>
                  <a:cubicBezTo>
                    <a:pt x="470" y="812"/>
                    <a:pt x="470" y="812"/>
                    <a:pt x="470" y="812"/>
                  </a:cubicBezTo>
                  <a:cubicBezTo>
                    <a:pt x="471" y="812"/>
                    <a:pt x="471" y="812"/>
                    <a:pt x="471" y="812"/>
                  </a:cubicBezTo>
                  <a:cubicBezTo>
                    <a:pt x="471" y="812"/>
                    <a:pt x="471" y="812"/>
                    <a:pt x="471" y="812"/>
                  </a:cubicBezTo>
                  <a:cubicBezTo>
                    <a:pt x="472" y="812"/>
                    <a:pt x="472" y="812"/>
                    <a:pt x="472" y="812"/>
                  </a:cubicBezTo>
                  <a:cubicBezTo>
                    <a:pt x="473" y="812"/>
                    <a:pt x="473" y="812"/>
                    <a:pt x="473" y="812"/>
                  </a:cubicBezTo>
                  <a:cubicBezTo>
                    <a:pt x="473" y="812"/>
                    <a:pt x="473" y="812"/>
                    <a:pt x="473" y="812"/>
                  </a:cubicBezTo>
                  <a:cubicBezTo>
                    <a:pt x="474" y="812"/>
                    <a:pt x="474" y="812"/>
                    <a:pt x="474" y="812"/>
                  </a:cubicBezTo>
                  <a:cubicBezTo>
                    <a:pt x="474" y="813"/>
                    <a:pt x="474" y="813"/>
                    <a:pt x="474" y="813"/>
                  </a:cubicBezTo>
                  <a:cubicBezTo>
                    <a:pt x="474" y="813"/>
                    <a:pt x="474" y="813"/>
                    <a:pt x="474" y="813"/>
                  </a:cubicBezTo>
                  <a:cubicBezTo>
                    <a:pt x="474" y="814"/>
                    <a:pt x="474" y="814"/>
                    <a:pt x="474" y="814"/>
                  </a:cubicBezTo>
                  <a:cubicBezTo>
                    <a:pt x="476" y="816"/>
                    <a:pt x="476" y="816"/>
                    <a:pt x="476" y="816"/>
                  </a:cubicBezTo>
                  <a:cubicBezTo>
                    <a:pt x="476" y="816"/>
                    <a:pt x="476" y="816"/>
                    <a:pt x="476" y="816"/>
                  </a:cubicBezTo>
                  <a:cubicBezTo>
                    <a:pt x="475" y="816"/>
                    <a:pt x="475" y="816"/>
                    <a:pt x="475" y="816"/>
                  </a:cubicBezTo>
                  <a:cubicBezTo>
                    <a:pt x="475" y="816"/>
                    <a:pt x="475" y="816"/>
                    <a:pt x="475" y="816"/>
                  </a:cubicBezTo>
                  <a:cubicBezTo>
                    <a:pt x="473" y="815"/>
                    <a:pt x="473" y="815"/>
                    <a:pt x="473" y="815"/>
                  </a:cubicBezTo>
                  <a:cubicBezTo>
                    <a:pt x="473" y="813"/>
                    <a:pt x="473" y="813"/>
                    <a:pt x="473" y="813"/>
                  </a:cubicBezTo>
                  <a:cubicBezTo>
                    <a:pt x="472" y="813"/>
                    <a:pt x="472" y="813"/>
                    <a:pt x="472" y="813"/>
                  </a:cubicBezTo>
                  <a:cubicBezTo>
                    <a:pt x="471" y="814"/>
                    <a:pt x="471" y="814"/>
                    <a:pt x="471" y="814"/>
                  </a:cubicBezTo>
                  <a:cubicBezTo>
                    <a:pt x="471" y="813"/>
                    <a:pt x="471" y="813"/>
                    <a:pt x="471" y="813"/>
                  </a:cubicBezTo>
                  <a:cubicBezTo>
                    <a:pt x="470" y="813"/>
                    <a:pt x="470" y="813"/>
                    <a:pt x="470" y="813"/>
                  </a:cubicBezTo>
                  <a:cubicBezTo>
                    <a:pt x="470" y="814"/>
                    <a:pt x="470" y="814"/>
                    <a:pt x="470" y="814"/>
                  </a:cubicBezTo>
                  <a:cubicBezTo>
                    <a:pt x="471" y="817"/>
                    <a:pt x="471" y="817"/>
                    <a:pt x="471" y="817"/>
                  </a:cubicBezTo>
                  <a:cubicBezTo>
                    <a:pt x="472" y="817"/>
                    <a:pt x="472" y="817"/>
                    <a:pt x="472" y="817"/>
                  </a:cubicBezTo>
                  <a:cubicBezTo>
                    <a:pt x="473" y="818"/>
                    <a:pt x="473" y="818"/>
                    <a:pt x="473" y="818"/>
                  </a:cubicBezTo>
                  <a:cubicBezTo>
                    <a:pt x="472" y="818"/>
                    <a:pt x="472" y="818"/>
                    <a:pt x="472" y="818"/>
                  </a:cubicBezTo>
                  <a:cubicBezTo>
                    <a:pt x="471" y="817"/>
                    <a:pt x="471" y="817"/>
                    <a:pt x="471" y="817"/>
                  </a:cubicBezTo>
                  <a:cubicBezTo>
                    <a:pt x="470" y="817"/>
                    <a:pt x="470" y="817"/>
                    <a:pt x="470" y="817"/>
                  </a:cubicBezTo>
                  <a:cubicBezTo>
                    <a:pt x="470" y="817"/>
                    <a:pt x="470" y="817"/>
                    <a:pt x="470" y="817"/>
                  </a:cubicBezTo>
                  <a:cubicBezTo>
                    <a:pt x="469" y="817"/>
                    <a:pt x="469" y="817"/>
                    <a:pt x="469" y="817"/>
                  </a:cubicBezTo>
                  <a:cubicBezTo>
                    <a:pt x="470" y="816"/>
                    <a:pt x="470" y="816"/>
                    <a:pt x="470" y="816"/>
                  </a:cubicBezTo>
                  <a:cubicBezTo>
                    <a:pt x="470" y="815"/>
                    <a:pt x="470" y="815"/>
                    <a:pt x="470" y="815"/>
                  </a:cubicBezTo>
                  <a:cubicBezTo>
                    <a:pt x="470" y="814"/>
                    <a:pt x="470" y="814"/>
                    <a:pt x="470" y="814"/>
                  </a:cubicBezTo>
                  <a:cubicBezTo>
                    <a:pt x="469" y="813"/>
                    <a:pt x="469" y="813"/>
                    <a:pt x="469" y="813"/>
                  </a:cubicBezTo>
                  <a:cubicBezTo>
                    <a:pt x="468" y="813"/>
                    <a:pt x="468" y="813"/>
                    <a:pt x="468" y="813"/>
                  </a:cubicBezTo>
                  <a:close/>
                  <a:moveTo>
                    <a:pt x="462" y="809"/>
                  </a:moveTo>
                  <a:cubicBezTo>
                    <a:pt x="462" y="810"/>
                    <a:pt x="462" y="810"/>
                    <a:pt x="462" y="810"/>
                  </a:cubicBezTo>
                  <a:cubicBezTo>
                    <a:pt x="463" y="810"/>
                    <a:pt x="463" y="810"/>
                    <a:pt x="463" y="810"/>
                  </a:cubicBezTo>
                  <a:cubicBezTo>
                    <a:pt x="464" y="812"/>
                    <a:pt x="464" y="812"/>
                    <a:pt x="464" y="812"/>
                  </a:cubicBezTo>
                  <a:cubicBezTo>
                    <a:pt x="465" y="812"/>
                    <a:pt x="465" y="812"/>
                    <a:pt x="465" y="812"/>
                  </a:cubicBezTo>
                  <a:cubicBezTo>
                    <a:pt x="466" y="814"/>
                    <a:pt x="466" y="814"/>
                    <a:pt x="466" y="814"/>
                  </a:cubicBezTo>
                  <a:cubicBezTo>
                    <a:pt x="466" y="814"/>
                    <a:pt x="466" y="814"/>
                    <a:pt x="466" y="814"/>
                  </a:cubicBezTo>
                  <a:cubicBezTo>
                    <a:pt x="466" y="814"/>
                    <a:pt x="466" y="814"/>
                    <a:pt x="466" y="814"/>
                  </a:cubicBezTo>
                  <a:cubicBezTo>
                    <a:pt x="467" y="813"/>
                    <a:pt x="467" y="813"/>
                    <a:pt x="467" y="813"/>
                  </a:cubicBezTo>
                  <a:cubicBezTo>
                    <a:pt x="467" y="813"/>
                    <a:pt x="467" y="813"/>
                    <a:pt x="467" y="813"/>
                  </a:cubicBezTo>
                  <a:cubicBezTo>
                    <a:pt x="466" y="812"/>
                    <a:pt x="466" y="812"/>
                    <a:pt x="466" y="812"/>
                  </a:cubicBezTo>
                  <a:cubicBezTo>
                    <a:pt x="466" y="811"/>
                    <a:pt x="466" y="811"/>
                    <a:pt x="466" y="811"/>
                  </a:cubicBezTo>
                  <a:cubicBezTo>
                    <a:pt x="464" y="811"/>
                    <a:pt x="464" y="811"/>
                    <a:pt x="464" y="811"/>
                  </a:cubicBezTo>
                  <a:cubicBezTo>
                    <a:pt x="463" y="810"/>
                    <a:pt x="463" y="810"/>
                    <a:pt x="463" y="810"/>
                  </a:cubicBezTo>
                  <a:cubicBezTo>
                    <a:pt x="463" y="809"/>
                    <a:pt x="463" y="809"/>
                    <a:pt x="463" y="809"/>
                  </a:cubicBezTo>
                  <a:cubicBezTo>
                    <a:pt x="462" y="809"/>
                    <a:pt x="462" y="809"/>
                    <a:pt x="462" y="809"/>
                  </a:cubicBezTo>
                  <a:close/>
                  <a:moveTo>
                    <a:pt x="446" y="800"/>
                  </a:moveTo>
                  <a:cubicBezTo>
                    <a:pt x="448" y="800"/>
                    <a:pt x="448" y="800"/>
                    <a:pt x="448" y="800"/>
                  </a:cubicBezTo>
                  <a:cubicBezTo>
                    <a:pt x="448" y="799"/>
                    <a:pt x="448" y="799"/>
                    <a:pt x="448" y="799"/>
                  </a:cubicBezTo>
                  <a:cubicBezTo>
                    <a:pt x="449" y="799"/>
                    <a:pt x="449" y="799"/>
                    <a:pt x="449" y="799"/>
                  </a:cubicBezTo>
                  <a:cubicBezTo>
                    <a:pt x="450" y="799"/>
                    <a:pt x="450" y="799"/>
                    <a:pt x="450" y="799"/>
                  </a:cubicBezTo>
                  <a:cubicBezTo>
                    <a:pt x="451" y="798"/>
                    <a:pt x="451" y="798"/>
                    <a:pt x="451" y="798"/>
                  </a:cubicBezTo>
                  <a:cubicBezTo>
                    <a:pt x="452" y="797"/>
                    <a:pt x="452" y="797"/>
                    <a:pt x="452" y="797"/>
                  </a:cubicBezTo>
                  <a:cubicBezTo>
                    <a:pt x="453" y="797"/>
                    <a:pt x="453" y="797"/>
                    <a:pt x="453" y="797"/>
                  </a:cubicBezTo>
                  <a:cubicBezTo>
                    <a:pt x="454" y="795"/>
                    <a:pt x="454" y="795"/>
                    <a:pt x="454" y="795"/>
                  </a:cubicBezTo>
                  <a:cubicBezTo>
                    <a:pt x="454" y="794"/>
                    <a:pt x="454" y="794"/>
                    <a:pt x="454" y="794"/>
                  </a:cubicBezTo>
                  <a:cubicBezTo>
                    <a:pt x="454" y="796"/>
                    <a:pt x="454" y="796"/>
                    <a:pt x="454" y="796"/>
                  </a:cubicBezTo>
                  <a:cubicBezTo>
                    <a:pt x="453" y="797"/>
                    <a:pt x="453" y="797"/>
                    <a:pt x="453" y="797"/>
                  </a:cubicBezTo>
                  <a:cubicBezTo>
                    <a:pt x="453" y="798"/>
                    <a:pt x="453" y="798"/>
                    <a:pt x="453" y="798"/>
                  </a:cubicBezTo>
                  <a:cubicBezTo>
                    <a:pt x="453" y="798"/>
                    <a:pt x="453" y="798"/>
                    <a:pt x="453" y="798"/>
                  </a:cubicBezTo>
                  <a:cubicBezTo>
                    <a:pt x="454" y="798"/>
                    <a:pt x="454" y="798"/>
                    <a:pt x="454" y="798"/>
                  </a:cubicBezTo>
                  <a:cubicBezTo>
                    <a:pt x="456" y="798"/>
                    <a:pt x="456" y="798"/>
                    <a:pt x="456" y="798"/>
                  </a:cubicBezTo>
                  <a:cubicBezTo>
                    <a:pt x="456" y="798"/>
                    <a:pt x="456" y="798"/>
                    <a:pt x="456" y="798"/>
                  </a:cubicBezTo>
                  <a:cubicBezTo>
                    <a:pt x="456" y="798"/>
                    <a:pt x="456" y="798"/>
                    <a:pt x="456" y="798"/>
                  </a:cubicBezTo>
                  <a:cubicBezTo>
                    <a:pt x="455" y="799"/>
                    <a:pt x="455" y="799"/>
                    <a:pt x="455" y="799"/>
                  </a:cubicBezTo>
                  <a:cubicBezTo>
                    <a:pt x="454" y="799"/>
                    <a:pt x="454" y="799"/>
                    <a:pt x="454" y="799"/>
                  </a:cubicBezTo>
                  <a:cubicBezTo>
                    <a:pt x="452" y="799"/>
                    <a:pt x="452" y="799"/>
                    <a:pt x="452" y="799"/>
                  </a:cubicBezTo>
                  <a:cubicBezTo>
                    <a:pt x="451" y="799"/>
                    <a:pt x="451" y="799"/>
                    <a:pt x="451" y="799"/>
                  </a:cubicBezTo>
                  <a:cubicBezTo>
                    <a:pt x="450" y="801"/>
                    <a:pt x="450" y="801"/>
                    <a:pt x="450" y="801"/>
                  </a:cubicBezTo>
                  <a:cubicBezTo>
                    <a:pt x="448" y="800"/>
                    <a:pt x="448" y="800"/>
                    <a:pt x="448" y="800"/>
                  </a:cubicBezTo>
                  <a:cubicBezTo>
                    <a:pt x="447" y="800"/>
                    <a:pt x="447" y="800"/>
                    <a:pt x="447" y="800"/>
                  </a:cubicBezTo>
                  <a:cubicBezTo>
                    <a:pt x="446" y="800"/>
                    <a:pt x="446" y="800"/>
                    <a:pt x="446" y="800"/>
                  </a:cubicBezTo>
                  <a:close/>
                  <a:moveTo>
                    <a:pt x="452" y="811"/>
                  </a:moveTo>
                  <a:cubicBezTo>
                    <a:pt x="452" y="812"/>
                    <a:pt x="452" y="812"/>
                    <a:pt x="452" y="812"/>
                  </a:cubicBezTo>
                  <a:cubicBezTo>
                    <a:pt x="453" y="812"/>
                    <a:pt x="453" y="812"/>
                    <a:pt x="453" y="812"/>
                  </a:cubicBezTo>
                  <a:cubicBezTo>
                    <a:pt x="453" y="811"/>
                    <a:pt x="453" y="811"/>
                    <a:pt x="453" y="811"/>
                  </a:cubicBezTo>
                  <a:cubicBezTo>
                    <a:pt x="454" y="811"/>
                    <a:pt x="454" y="811"/>
                    <a:pt x="454" y="811"/>
                  </a:cubicBezTo>
                  <a:cubicBezTo>
                    <a:pt x="455" y="811"/>
                    <a:pt x="455" y="811"/>
                    <a:pt x="455" y="811"/>
                  </a:cubicBezTo>
                  <a:cubicBezTo>
                    <a:pt x="456" y="810"/>
                    <a:pt x="456" y="810"/>
                    <a:pt x="456" y="810"/>
                  </a:cubicBezTo>
                  <a:cubicBezTo>
                    <a:pt x="457" y="810"/>
                    <a:pt x="457" y="810"/>
                    <a:pt x="457" y="810"/>
                  </a:cubicBezTo>
                  <a:cubicBezTo>
                    <a:pt x="457" y="810"/>
                    <a:pt x="457" y="810"/>
                    <a:pt x="457" y="810"/>
                  </a:cubicBezTo>
                  <a:cubicBezTo>
                    <a:pt x="458" y="810"/>
                    <a:pt x="458" y="810"/>
                    <a:pt x="458" y="810"/>
                  </a:cubicBezTo>
                  <a:cubicBezTo>
                    <a:pt x="459" y="810"/>
                    <a:pt x="459" y="810"/>
                    <a:pt x="459" y="810"/>
                  </a:cubicBezTo>
                  <a:cubicBezTo>
                    <a:pt x="460" y="810"/>
                    <a:pt x="460" y="810"/>
                    <a:pt x="460" y="810"/>
                  </a:cubicBezTo>
                  <a:cubicBezTo>
                    <a:pt x="458" y="809"/>
                    <a:pt x="458" y="809"/>
                    <a:pt x="458" y="809"/>
                  </a:cubicBezTo>
                  <a:cubicBezTo>
                    <a:pt x="457" y="809"/>
                    <a:pt x="457" y="809"/>
                    <a:pt x="457" y="809"/>
                  </a:cubicBezTo>
                  <a:cubicBezTo>
                    <a:pt x="456" y="809"/>
                    <a:pt x="456" y="809"/>
                    <a:pt x="456" y="809"/>
                  </a:cubicBezTo>
                  <a:cubicBezTo>
                    <a:pt x="456" y="810"/>
                    <a:pt x="456" y="810"/>
                    <a:pt x="456" y="810"/>
                  </a:cubicBezTo>
                  <a:cubicBezTo>
                    <a:pt x="454" y="810"/>
                    <a:pt x="454" y="810"/>
                    <a:pt x="454" y="810"/>
                  </a:cubicBezTo>
                  <a:cubicBezTo>
                    <a:pt x="454" y="810"/>
                    <a:pt x="454" y="810"/>
                    <a:pt x="454" y="810"/>
                  </a:cubicBezTo>
                  <a:cubicBezTo>
                    <a:pt x="453" y="810"/>
                    <a:pt x="453" y="810"/>
                    <a:pt x="453" y="810"/>
                  </a:cubicBezTo>
                  <a:cubicBezTo>
                    <a:pt x="452" y="811"/>
                    <a:pt x="452" y="811"/>
                    <a:pt x="452" y="811"/>
                  </a:cubicBezTo>
                  <a:cubicBezTo>
                    <a:pt x="452" y="811"/>
                    <a:pt x="452" y="811"/>
                    <a:pt x="452" y="811"/>
                  </a:cubicBezTo>
                  <a:cubicBezTo>
                    <a:pt x="452" y="811"/>
                    <a:pt x="452" y="811"/>
                    <a:pt x="452" y="811"/>
                  </a:cubicBezTo>
                  <a:close/>
                  <a:moveTo>
                    <a:pt x="442" y="808"/>
                  </a:moveTo>
                  <a:cubicBezTo>
                    <a:pt x="443" y="807"/>
                    <a:pt x="443" y="807"/>
                    <a:pt x="443" y="807"/>
                  </a:cubicBezTo>
                  <a:cubicBezTo>
                    <a:pt x="444" y="808"/>
                    <a:pt x="444" y="808"/>
                    <a:pt x="444" y="808"/>
                  </a:cubicBezTo>
                  <a:cubicBezTo>
                    <a:pt x="445" y="808"/>
                    <a:pt x="445" y="808"/>
                    <a:pt x="445" y="808"/>
                  </a:cubicBezTo>
                  <a:cubicBezTo>
                    <a:pt x="445" y="808"/>
                    <a:pt x="445" y="808"/>
                    <a:pt x="445" y="808"/>
                  </a:cubicBezTo>
                  <a:cubicBezTo>
                    <a:pt x="447" y="808"/>
                    <a:pt x="447" y="808"/>
                    <a:pt x="447" y="808"/>
                  </a:cubicBezTo>
                  <a:cubicBezTo>
                    <a:pt x="448" y="808"/>
                    <a:pt x="448" y="808"/>
                    <a:pt x="448" y="808"/>
                  </a:cubicBezTo>
                  <a:cubicBezTo>
                    <a:pt x="449" y="808"/>
                    <a:pt x="449" y="808"/>
                    <a:pt x="449" y="808"/>
                  </a:cubicBezTo>
                  <a:cubicBezTo>
                    <a:pt x="449" y="808"/>
                    <a:pt x="449" y="808"/>
                    <a:pt x="449" y="808"/>
                  </a:cubicBezTo>
                  <a:cubicBezTo>
                    <a:pt x="450" y="809"/>
                    <a:pt x="450" y="809"/>
                    <a:pt x="450" y="809"/>
                  </a:cubicBezTo>
                  <a:cubicBezTo>
                    <a:pt x="450" y="809"/>
                    <a:pt x="450" y="809"/>
                    <a:pt x="450" y="809"/>
                  </a:cubicBezTo>
                  <a:cubicBezTo>
                    <a:pt x="451" y="810"/>
                    <a:pt x="451" y="810"/>
                    <a:pt x="451" y="810"/>
                  </a:cubicBezTo>
                  <a:cubicBezTo>
                    <a:pt x="452" y="811"/>
                    <a:pt x="452" y="811"/>
                    <a:pt x="452" y="811"/>
                  </a:cubicBezTo>
                  <a:cubicBezTo>
                    <a:pt x="450" y="810"/>
                    <a:pt x="450" y="810"/>
                    <a:pt x="450" y="810"/>
                  </a:cubicBezTo>
                  <a:cubicBezTo>
                    <a:pt x="450" y="809"/>
                    <a:pt x="450" y="809"/>
                    <a:pt x="450" y="809"/>
                  </a:cubicBezTo>
                  <a:cubicBezTo>
                    <a:pt x="448" y="809"/>
                    <a:pt x="448" y="809"/>
                    <a:pt x="448" y="809"/>
                  </a:cubicBezTo>
                  <a:cubicBezTo>
                    <a:pt x="446" y="809"/>
                    <a:pt x="446" y="809"/>
                    <a:pt x="446" y="809"/>
                  </a:cubicBezTo>
                  <a:cubicBezTo>
                    <a:pt x="446" y="809"/>
                    <a:pt x="446" y="809"/>
                    <a:pt x="446" y="809"/>
                  </a:cubicBezTo>
                  <a:cubicBezTo>
                    <a:pt x="445" y="810"/>
                    <a:pt x="445" y="810"/>
                    <a:pt x="445" y="810"/>
                  </a:cubicBezTo>
                  <a:cubicBezTo>
                    <a:pt x="444" y="809"/>
                    <a:pt x="444" y="809"/>
                    <a:pt x="444" y="809"/>
                  </a:cubicBezTo>
                  <a:cubicBezTo>
                    <a:pt x="443" y="809"/>
                    <a:pt x="443" y="809"/>
                    <a:pt x="443" y="809"/>
                  </a:cubicBezTo>
                  <a:cubicBezTo>
                    <a:pt x="442" y="809"/>
                    <a:pt x="442" y="809"/>
                    <a:pt x="442" y="809"/>
                  </a:cubicBezTo>
                  <a:cubicBezTo>
                    <a:pt x="442" y="808"/>
                    <a:pt x="442" y="808"/>
                    <a:pt x="442" y="808"/>
                  </a:cubicBezTo>
                  <a:cubicBezTo>
                    <a:pt x="442" y="808"/>
                    <a:pt x="442" y="808"/>
                    <a:pt x="442" y="808"/>
                  </a:cubicBezTo>
                  <a:close/>
                  <a:moveTo>
                    <a:pt x="438" y="813"/>
                  </a:moveTo>
                  <a:cubicBezTo>
                    <a:pt x="440" y="813"/>
                    <a:pt x="440" y="813"/>
                    <a:pt x="440" y="813"/>
                  </a:cubicBezTo>
                  <a:cubicBezTo>
                    <a:pt x="441" y="814"/>
                    <a:pt x="441" y="814"/>
                    <a:pt x="441" y="814"/>
                  </a:cubicBezTo>
                  <a:cubicBezTo>
                    <a:pt x="442" y="814"/>
                    <a:pt x="442" y="814"/>
                    <a:pt x="442" y="814"/>
                  </a:cubicBezTo>
                  <a:cubicBezTo>
                    <a:pt x="444" y="815"/>
                    <a:pt x="444" y="815"/>
                    <a:pt x="444" y="815"/>
                  </a:cubicBezTo>
                  <a:cubicBezTo>
                    <a:pt x="445" y="817"/>
                    <a:pt x="445" y="817"/>
                    <a:pt x="445" y="817"/>
                  </a:cubicBezTo>
                  <a:cubicBezTo>
                    <a:pt x="446" y="817"/>
                    <a:pt x="446" y="817"/>
                    <a:pt x="446" y="817"/>
                  </a:cubicBezTo>
                  <a:cubicBezTo>
                    <a:pt x="445" y="817"/>
                    <a:pt x="445" y="817"/>
                    <a:pt x="445" y="817"/>
                  </a:cubicBezTo>
                  <a:cubicBezTo>
                    <a:pt x="443" y="817"/>
                    <a:pt x="443" y="817"/>
                    <a:pt x="443" y="817"/>
                  </a:cubicBezTo>
                  <a:cubicBezTo>
                    <a:pt x="442" y="815"/>
                    <a:pt x="442" y="815"/>
                    <a:pt x="442" y="815"/>
                  </a:cubicBezTo>
                  <a:cubicBezTo>
                    <a:pt x="441" y="815"/>
                    <a:pt x="441" y="815"/>
                    <a:pt x="441" y="815"/>
                  </a:cubicBezTo>
                  <a:cubicBezTo>
                    <a:pt x="439" y="814"/>
                    <a:pt x="439" y="814"/>
                    <a:pt x="439" y="814"/>
                  </a:cubicBezTo>
                  <a:cubicBezTo>
                    <a:pt x="438" y="814"/>
                    <a:pt x="438" y="814"/>
                    <a:pt x="438" y="814"/>
                  </a:cubicBezTo>
                  <a:cubicBezTo>
                    <a:pt x="438" y="813"/>
                    <a:pt x="438" y="813"/>
                    <a:pt x="438" y="813"/>
                  </a:cubicBezTo>
                  <a:close/>
                  <a:moveTo>
                    <a:pt x="428" y="825"/>
                  </a:moveTo>
                  <a:cubicBezTo>
                    <a:pt x="428" y="825"/>
                    <a:pt x="428" y="825"/>
                    <a:pt x="428" y="825"/>
                  </a:cubicBezTo>
                  <a:cubicBezTo>
                    <a:pt x="429" y="826"/>
                    <a:pt x="429" y="826"/>
                    <a:pt x="429" y="826"/>
                  </a:cubicBezTo>
                  <a:cubicBezTo>
                    <a:pt x="430" y="825"/>
                    <a:pt x="430" y="825"/>
                    <a:pt x="430" y="825"/>
                  </a:cubicBezTo>
                  <a:cubicBezTo>
                    <a:pt x="430" y="824"/>
                    <a:pt x="430" y="824"/>
                    <a:pt x="430" y="824"/>
                  </a:cubicBezTo>
                  <a:cubicBezTo>
                    <a:pt x="430" y="824"/>
                    <a:pt x="430" y="824"/>
                    <a:pt x="430" y="824"/>
                  </a:cubicBezTo>
                  <a:cubicBezTo>
                    <a:pt x="431" y="824"/>
                    <a:pt x="431" y="824"/>
                    <a:pt x="431" y="824"/>
                  </a:cubicBezTo>
                  <a:cubicBezTo>
                    <a:pt x="431" y="824"/>
                    <a:pt x="431" y="824"/>
                    <a:pt x="431" y="824"/>
                  </a:cubicBezTo>
                  <a:cubicBezTo>
                    <a:pt x="431" y="824"/>
                    <a:pt x="431" y="824"/>
                    <a:pt x="431" y="824"/>
                  </a:cubicBezTo>
                  <a:cubicBezTo>
                    <a:pt x="431" y="823"/>
                    <a:pt x="431" y="823"/>
                    <a:pt x="431" y="823"/>
                  </a:cubicBezTo>
                  <a:cubicBezTo>
                    <a:pt x="431" y="823"/>
                    <a:pt x="431" y="823"/>
                    <a:pt x="431" y="823"/>
                  </a:cubicBezTo>
                  <a:cubicBezTo>
                    <a:pt x="431" y="822"/>
                    <a:pt x="431" y="822"/>
                    <a:pt x="431" y="822"/>
                  </a:cubicBezTo>
                  <a:cubicBezTo>
                    <a:pt x="433" y="820"/>
                    <a:pt x="433" y="820"/>
                    <a:pt x="433" y="820"/>
                  </a:cubicBezTo>
                  <a:cubicBezTo>
                    <a:pt x="434" y="820"/>
                    <a:pt x="434" y="820"/>
                    <a:pt x="434" y="820"/>
                  </a:cubicBezTo>
                  <a:cubicBezTo>
                    <a:pt x="434" y="819"/>
                    <a:pt x="434" y="819"/>
                    <a:pt x="434" y="819"/>
                  </a:cubicBezTo>
                  <a:cubicBezTo>
                    <a:pt x="433" y="819"/>
                    <a:pt x="433" y="819"/>
                    <a:pt x="433" y="819"/>
                  </a:cubicBezTo>
                  <a:cubicBezTo>
                    <a:pt x="434" y="818"/>
                    <a:pt x="434" y="818"/>
                    <a:pt x="434" y="818"/>
                  </a:cubicBezTo>
                  <a:cubicBezTo>
                    <a:pt x="434" y="817"/>
                    <a:pt x="434" y="817"/>
                    <a:pt x="434" y="817"/>
                  </a:cubicBezTo>
                  <a:cubicBezTo>
                    <a:pt x="434" y="816"/>
                    <a:pt x="434" y="816"/>
                    <a:pt x="434" y="816"/>
                  </a:cubicBezTo>
                  <a:cubicBezTo>
                    <a:pt x="434" y="815"/>
                    <a:pt x="434" y="815"/>
                    <a:pt x="434" y="815"/>
                  </a:cubicBezTo>
                  <a:cubicBezTo>
                    <a:pt x="435" y="815"/>
                    <a:pt x="435" y="815"/>
                    <a:pt x="435" y="815"/>
                  </a:cubicBezTo>
                  <a:cubicBezTo>
                    <a:pt x="436" y="813"/>
                    <a:pt x="436" y="813"/>
                    <a:pt x="436" y="813"/>
                  </a:cubicBezTo>
                  <a:cubicBezTo>
                    <a:pt x="436" y="812"/>
                    <a:pt x="436" y="812"/>
                    <a:pt x="436" y="812"/>
                  </a:cubicBezTo>
                  <a:cubicBezTo>
                    <a:pt x="436" y="811"/>
                    <a:pt x="436" y="811"/>
                    <a:pt x="436" y="811"/>
                  </a:cubicBezTo>
                  <a:cubicBezTo>
                    <a:pt x="438" y="810"/>
                    <a:pt x="438" y="810"/>
                    <a:pt x="438" y="810"/>
                  </a:cubicBezTo>
                  <a:cubicBezTo>
                    <a:pt x="439" y="809"/>
                    <a:pt x="439" y="809"/>
                    <a:pt x="439" y="809"/>
                  </a:cubicBezTo>
                  <a:cubicBezTo>
                    <a:pt x="441" y="808"/>
                    <a:pt x="441" y="808"/>
                    <a:pt x="441" y="808"/>
                  </a:cubicBezTo>
                  <a:cubicBezTo>
                    <a:pt x="441" y="808"/>
                    <a:pt x="441" y="808"/>
                    <a:pt x="441" y="808"/>
                  </a:cubicBezTo>
                  <a:cubicBezTo>
                    <a:pt x="440" y="808"/>
                    <a:pt x="440" y="808"/>
                    <a:pt x="440" y="808"/>
                  </a:cubicBezTo>
                  <a:cubicBezTo>
                    <a:pt x="439" y="808"/>
                    <a:pt x="439" y="808"/>
                    <a:pt x="439" y="808"/>
                  </a:cubicBezTo>
                  <a:cubicBezTo>
                    <a:pt x="438" y="808"/>
                    <a:pt x="438" y="808"/>
                    <a:pt x="438" y="808"/>
                  </a:cubicBezTo>
                  <a:cubicBezTo>
                    <a:pt x="437" y="810"/>
                    <a:pt x="437" y="810"/>
                    <a:pt x="437" y="810"/>
                  </a:cubicBezTo>
                  <a:cubicBezTo>
                    <a:pt x="435" y="811"/>
                    <a:pt x="435" y="811"/>
                    <a:pt x="435" y="811"/>
                  </a:cubicBezTo>
                  <a:cubicBezTo>
                    <a:pt x="435" y="813"/>
                    <a:pt x="435" y="813"/>
                    <a:pt x="435" y="813"/>
                  </a:cubicBezTo>
                  <a:cubicBezTo>
                    <a:pt x="434" y="813"/>
                    <a:pt x="434" y="813"/>
                    <a:pt x="434" y="813"/>
                  </a:cubicBezTo>
                  <a:cubicBezTo>
                    <a:pt x="434" y="815"/>
                    <a:pt x="434" y="815"/>
                    <a:pt x="434" y="815"/>
                  </a:cubicBezTo>
                  <a:cubicBezTo>
                    <a:pt x="433" y="815"/>
                    <a:pt x="433" y="815"/>
                    <a:pt x="433" y="815"/>
                  </a:cubicBezTo>
                  <a:cubicBezTo>
                    <a:pt x="433" y="816"/>
                    <a:pt x="433" y="816"/>
                    <a:pt x="433" y="816"/>
                  </a:cubicBezTo>
                  <a:cubicBezTo>
                    <a:pt x="433" y="817"/>
                    <a:pt x="433" y="817"/>
                    <a:pt x="433" y="817"/>
                  </a:cubicBezTo>
                  <a:cubicBezTo>
                    <a:pt x="432" y="816"/>
                    <a:pt x="432" y="816"/>
                    <a:pt x="432" y="816"/>
                  </a:cubicBezTo>
                  <a:cubicBezTo>
                    <a:pt x="432" y="817"/>
                    <a:pt x="432" y="817"/>
                    <a:pt x="432" y="817"/>
                  </a:cubicBezTo>
                  <a:cubicBezTo>
                    <a:pt x="432" y="818"/>
                    <a:pt x="432" y="818"/>
                    <a:pt x="432" y="818"/>
                  </a:cubicBezTo>
                  <a:cubicBezTo>
                    <a:pt x="432" y="819"/>
                    <a:pt x="432" y="819"/>
                    <a:pt x="432" y="819"/>
                  </a:cubicBezTo>
                  <a:cubicBezTo>
                    <a:pt x="432" y="819"/>
                    <a:pt x="432" y="819"/>
                    <a:pt x="432" y="819"/>
                  </a:cubicBezTo>
                  <a:cubicBezTo>
                    <a:pt x="432" y="820"/>
                    <a:pt x="432" y="820"/>
                    <a:pt x="432" y="820"/>
                  </a:cubicBezTo>
                  <a:cubicBezTo>
                    <a:pt x="431" y="821"/>
                    <a:pt x="431" y="821"/>
                    <a:pt x="431" y="821"/>
                  </a:cubicBezTo>
                  <a:cubicBezTo>
                    <a:pt x="431" y="822"/>
                    <a:pt x="431" y="822"/>
                    <a:pt x="431" y="822"/>
                  </a:cubicBezTo>
                  <a:cubicBezTo>
                    <a:pt x="430" y="823"/>
                    <a:pt x="430" y="823"/>
                    <a:pt x="430" y="823"/>
                  </a:cubicBezTo>
                  <a:cubicBezTo>
                    <a:pt x="429" y="823"/>
                    <a:pt x="429" y="823"/>
                    <a:pt x="429" y="823"/>
                  </a:cubicBezTo>
                  <a:cubicBezTo>
                    <a:pt x="429" y="824"/>
                    <a:pt x="429" y="824"/>
                    <a:pt x="429" y="824"/>
                  </a:cubicBezTo>
                  <a:cubicBezTo>
                    <a:pt x="428" y="824"/>
                    <a:pt x="428" y="824"/>
                    <a:pt x="428" y="824"/>
                  </a:cubicBezTo>
                  <a:cubicBezTo>
                    <a:pt x="428" y="825"/>
                    <a:pt x="428" y="825"/>
                    <a:pt x="428" y="825"/>
                  </a:cubicBezTo>
                  <a:close/>
                  <a:moveTo>
                    <a:pt x="456" y="825"/>
                  </a:moveTo>
                  <a:cubicBezTo>
                    <a:pt x="456" y="826"/>
                    <a:pt x="456" y="826"/>
                    <a:pt x="456" y="826"/>
                  </a:cubicBezTo>
                  <a:cubicBezTo>
                    <a:pt x="457" y="827"/>
                    <a:pt x="457" y="827"/>
                    <a:pt x="457" y="827"/>
                  </a:cubicBezTo>
                  <a:cubicBezTo>
                    <a:pt x="458" y="827"/>
                    <a:pt x="458" y="827"/>
                    <a:pt x="458" y="827"/>
                  </a:cubicBezTo>
                  <a:cubicBezTo>
                    <a:pt x="458" y="828"/>
                    <a:pt x="458" y="828"/>
                    <a:pt x="458" y="828"/>
                  </a:cubicBezTo>
                  <a:cubicBezTo>
                    <a:pt x="459" y="828"/>
                    <a:pt x="459" y="828"/>
                    <a:pt x="459" y="828"/>
                  </a:cubicBezTo>
                  <a:cubicBezTo>
                    <a:pt x="459" y="828"/>
                    <a:pt x="459" y="828"/>
                    <a:pt x="459" y="828"/>
                  </a:cubicBezTo>
                  <a:cubicBezTo>
                    <a:pt x="460" y="830"/>
                    <a:pt x="460" y="830"/>
                    <a:pt x="460" y="830"/>
                  </a:cubicBezTo>
                  <a:cubicBezTo>
                    <a:pt x="461" y="830"/>
                    <a:pt x="461" y="830"/>
                    <a:pt x="461" y="830"/>
                  </a:cubicBezTo>
                  <a:cubicBezTo>
                    <a:pt x="462" y="830"/>
                    <a:pt x="462" y="830"/>
                    <a:pt x="462" y="830"/>
                  </a:cubicBezTo>
                  <a:cubicBezTo>
                    <a:pt x="461" y="830"/>
                    <a:pt x="461" y="830"/>
                    <a:pt x="461" y="830"/>
                  </a:cubicBezTo>
                  <a:cubicBezTo>
                    <a:pt x="460" y="829"/>
                    <a:pt x="460" y="829"/>
                    <a:pt x="460" y="829"/>
                  </a:cubicBezTo>
                  <a:cubicBezTo>
                    <a:pt x="460" y="828"/>
                    <a:pt x="460" y="828"/>
                    <a:pt x="460" y="828"/>
                  </a:cubicBezTo>
                  <a:cubicBezTo>
                    <a:pt x="460" y="828"/>
                    <a:pt x="460" y="828"/>
                    <a:pt x="460" y="828"/>
                  </a:cubicBezTo>
                  <a:cubicBezTo>
                    <a:pt x="459" y="827"/>
                    <a:pt x="459" y="827"/>
                    <a:pt x="459" y="827"/>
                  </a:cubicBezTo>
                  <a:cubicBezTo>
                    <a:pt x="458" y="827"/>
                    <a:pt x="458" y="827"/>
                    <a:pt x="458" y="827"/>
                  </a:cubicBezTo>
                  <a:cubicBezTo>
                    <a:pt x="458" y="826"/>
                    <a:pt x="458" y="826"/>
                    <a:pt x="458" y="826"/>
                  </a:cubicBezTo>
                  <a:cubicBezTo>
                    <a:pt x="456" y="826"/>
                    <a:pt x="456" y="826"/>
                    <a:pt x="456" y="826"/>
                  </a:cubicBezTo>
                  <a:cubicBezTo>
                    <a:pt x="456" y="825"/>
                    <a:pt x="456" y="825"/>
                    <a:pt x="456" y="825"/>
                  </a:cubicBezTo>
                  <a:cubicBezTo>
                    <a:pt x="456" y="825"/>
                    <a:pt x="456" y="825"/>
                    <a:pt x="456" y="825"/>
                  </a:cubicBezTo>
                  <a:close/>
                  <a:moveTo>
                    <a:pt x="449" y="829"/>
                  </a:moveTo>
                  <a:cubicBezTo>
                    <a:pt x="449" y="829"/>
                    <a:pt x="449" y="829"/>
                    <a:pt x="449" y="829"/>
                  </a:cubicBezTo>
                  <a:cubicBezTo>
                    <a:pt x="450" y="829"/>
                    <a:pt x="450" y="829"/>
                    <a:pt x="450" y="829"/>
                  </a:cubicBezTo>
                  <a:cubicBezTo>
                    <a:pt x="451" y="829"/>
                    <a:pt x="451" y="829"/>
                    <a:pt x="451" y="829"/>
                  </a:cubicBezTo>
                  <a:cubicBezTo>
                    <a:pt x="452" y="829"/>
                    <a:pt x="452" y="829"/>
                    <a:pt x="452" y="829"/>
                  </a:cubicBezTo>
                  <a:cubicBezTo>
                    <a:pt x="452" y="829"/>
                    <a:pt x="452" y="829"/>
                    <a:pt x="452" y="829"/>
                  </a:cubicBezTo>
                  <a:cubicBezTo>
                    <a:pt x="452" y="829"/>
                    <a:pt x="452" y="829"/>
                    <a:pt x="452" y="829"/>
                  </a:cubicBezTo>
                  <a:cubicBezTo>
                    <a:pt x="453" y="830"/>
                    <a:pt x="453" y="830"/>
                    <a:pt x="453" y="830"/>
                  </a:cubicBezTo>
                  <a:cubicBezTo>
                    <a:pt x="454" y="830"/>
                    <a:pt x="454" y="830"/>
                    <a:pt x="454" y="830"/>
                  </a:cubicBezTo>
                  <a:cubicBezTo>
                    <a:pt x="456" y="830"/>
                    <a:pt x="456" y="830"/>
                    <a:pt x="456" y="830"/>
                  </a:cubicBezTo>
                  <a:cubicBezTo>
                    <a:pt x="456" y="831"/>
                    <a:pt x="456" y="831"/>
                    <a:pt x="456" y="831"/>
                  </a:cubicBezTo>
                  <a:cubicBezTo>
                    <a:pt x="456" y="832"/>
                    <a:pt x="456" y="832"/>
                    <a:pt x="456" y="832"/>
                  </a:cubicBezTo>
                  <a:cubicBezTo>
                    <a:pt x="456" y="832"/>
                    <a:pt x="456" y="832"/>
                    <a:pt x="456" y="832"/>
                  </a:cubicBezTo>
                  <a:cubicBezTo>
                    <a:pt x="455" y="831"/>
                    <a:pt x="455" y="831"/>
                    <a:pt x="455" y="831"/>
                  </a:cubicBezTo>
                  <a:cubicBezTo>
                    <a:pt x="454" y="831"/>
                    <a:pt x="454" y="831"/>
                    <a:pt x="454" y="831"/>
                  </a:cubicBezTo>
                  <a:cubicBezTo>
                    <a:pt x="453" y="830"/>
                    <a:pt x="453" y="830"/>
                    <a:pt x="453" y="830"/>
                  </a:cubicBezTo>
                  <a:cubicBezTo>
                    <a:pt x="451" y="830"/>
                    <a:pt x="451" y="830"/>
                    <a:pt x="451" y="830"/>
                  </a:cubicBezTo>
                  <a:cubicBezTo>
                    <a:pt x="451" y="830"/>
                    <a:pt x="451" y="830"/>
                    <a:pt x="451" y="830"/>
                  </a:cubicBezTo>
                  <a:cubicBezTo>
                    <a:pt x="450" y="830"/>
                    <a:pt x="450" y="830"/>
                    <a:pt x="450" y="830"/>
                  </a:cubicBezTo>
                  <a:cubicBezTo>
                    <a:pt x="450" y="831"/>
                    <a:pt x="450" y="831"/>
                    <a:pt x="450" y="831"/>
                  </a:cubicBezTo>
                  <a:cubicBezTo>
                    <a:pt x="450" y="832"/>
                    <a:pt x="450" y="832"/>
                    <a:pt x="450" y="832"/>
                  </a:cubicBezTo>
                  <a:cubicBezTo>
                    <a:pt x="450" y="831"/>
                    <a:pt x="450" y="831"/>
                    <a:pt x="450" y="831"/>
                  </a:cubicBezTo>
                  <a:cubicBezTo>
                    <a:pt x="450" y="830"/>
                    <a:pt x="450" y="830"/>
                    <a:pt x="450" y="830"/>
                  </a:cubicBezTo>
                  <a:cubicBezTo>
                    <a:pt x="449" y="829"/>
                    <a:pt x="449" y="829"/>
                    <a:pt x="449" y="829"/>
                  </a:cubicBezTo>
                  <a:close/>
                  <a:moveTo>
                    <a:pt x="435" y="827"/>
                  </a:moveTo>
                  <a:cubicBezTo>
                    <a:pt x="436" y="827"/>
                    <a:pt x="436" y="827"/>
                    <a:pt x="436" y="827"/>
                  </a:cubicBezTo>
                  <a:cubicBezTo>
                    <a:pt x="437" y="828"/>
                    <a:pt x="437" y="828"/>
                    <a:pt x="437" y="828"/>
                  </a:cubicBezTo>
                  <a:cubicBezTo>
                    <a:pt x="437" y="827"/>
                    <a:pt x="437" y="827"/>
                    <a:pt x="437" y="827"/>
                  </a:cubicBezTo>
                  <a:cubicBezTo>
                    <a:pt x="438" y="827"/>
                    <a:pt x="438" y="827"/>
                    <a:pt x="438" y="827"/>
                  </a:cubicBezTo>
                  <a:cubicBezTo>
                    <a:pt x="440" y="828"/>
                    <a:pt x="440" y="828"/>
                    <a:pt x="440" y="828"/>
                  </a:cubicBezTo>
                  <a:cubicBezTo>
                    <a:pt x="440" y="829"/>
                    <a:pt x="440" y="829"/>
                    <a:pt x="440" y="829"/>
                  </a:cubicBezTo>
                  <a:cubicBezTo>
                    <a:pt x="440" y="828"/>
                    <a:pt x="440" y="828"/>
                    <a:pt x="440" y="828"/>
                  </a:cubicBezTo>
                  <a:cubicBezTo>
                    <a:pt x="441" y="828"/>
                    <a:pt x="441" y="828"/>
                    <a:pt x="441" y="828"/>
                  </a:cubicBezTo>
                  <a:cubicBezTo>
                    <a:pt x="442" y="828"/>
                    <a:pt x="442" y="828"/>
                    <a:pt x="442" y="828"/>
                  </a:cubicBezTo>
                  <a:cubicBezTo>
                    <a:pt x="442" y="829"/>
                    <a:pt x="442" y="829"/>
                    <a:pt x="442" y="829"/>
                  </a:cubicBezTo>
                  <a:cubicBezTo>
                    <a:pt x="443" y="829"/>
                    <a:pt x="443" y="829"/>
                    <a:pt x="443" y="829"/>
                  </a:cubicBezTo>
                  <a:cubicBezTo>
                    <a:pt x="442" y="828"/>
                    <a:pt x="442" y="828"/>
                    <a:pt x="442" y="828"/>
                  </a:cubicBezTo>
                  <a:cubicBezTo>
                    <a:pt x="442" y="828"/>
                    <a:pt x="442" y="828"/>
                    <a:pt x="442" y="828"/>
                  </a:cubicBezTo>
                  <a:cubicBezTo>
                    <a:pt x="442" y="827"/>
                    <a:pt x="442" y="827"/>
                    <a:pt x="442" y="827"/>
                  </a:cubicBezTo>
                  <a:cubicBezTo>
                    <a:pt x="441" y="826"/>
                    <a:pt x="441" y="826"/>
                    <a:pt x="441" y="826"/>
                  </a:cubicBezTo>
                  <a:cubicBezTo>
                    <a:pt x="440" y="826"/>
                    <a:pt x="440" y="826"/>
                    <a:pt x="440" y="826"/>
                  </a:cubicBezTo>
                  <a:cubicBezTo>
                    <a:pt x="439" y="826"/>
                    <a:pt x="439" y="826"/>
                    <a:pt x="439" y="826"/>
                  </a:cubicBezTo>
                  <a:cubicBezTo>
                    <a:pt x="438" y="827"/>
                    <a:pt x="438" y="827"/>
                    <a:pt x="438" y="827"/>
                  </a:cubicBezTo>
                  <a:cubicBezTo>
                    <a:pt x="437" y="826"/>
                    <a:pt x="437" y="826"/>
                    <a:pt x="437" y="826"/>
                  </a:cubicBezTo>
                  <a:cubicBezTo>
                    <a:pt x="436" y="827"/>
                    <a:pt x="436" y="827"/>
                    <a:pt x="436" y="827"/>
                  </a:cubicBezTo>
                  <a:cubicBezTo>
                    <a:pt x="435" y="826"/>
                    <a:pt x="435" y="826"/>
                    <a:pt x="435" y="826"/>
                  </a:cubicBezTo>
                  <a:lnTo>
                    <a:pt x="435" y="82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 name="Freeform 208"/>
            <p:cNvSpPr>
              <a:spLocks noEditPoints="1"/>
            </p:cNvSpPr>
            <p:nvPr/>
          </p:nvSpPr>
          <p:spPr bwMode="auto">
            <a:xfrm>
              <a:off x="1393686" y="3077147"/>
              <a:ext cx="1474970" cy="868057"/>
            </a:xfrm>
            <a:custGeom>
              <a:avLst/>
              <a:gdLst>
                <a:gd name="T0" fmla="*/ 209 w 359"/>
                <a:gd name="T1" fmla="*/ 21 h 211"/>
                <a:gd name="T2" fmla="*/ 253 w 359"/>
                <a:gd name="T3" fmla="*/ 40 h 211"/>
                <a:gd name="T4" fmla="*/ 300 w 359"/>
                <a:gd name="T5" fmla="*/ 64 h 211"/>
                <a:gd name="T6" fmla="*/ 338 w 359"/>
                <a:gd name="T7" fmla="*/ 53 h 211"/>
                <a:gd name="T8" fmla="*/ 355 w 359"/>
                <a:gd name="T9" fmla="*/ 43 h 211"/>
                <a:gd name="T10" fmla="*/ 357 w 359"/>
                <a:gd name="T11" fmla="*/ 63 h 211"/>
                <a:gd name="T12" fmla="*/ 346 w 359"/>
                <a:gd name="T13" fmla="*/ 66 h 211"/>
                <a:gd name="T14" fmla="*/ 336 w 359"/>
                <a:gd name="T15" fmla="*/ 71 h 211"/>
                <a:gd name="T16" fmla="*/ 334 w 359"/>
                <a:gd name="T17" fmla="*/ 84 h 211"/>
                <a:gd name="T18" fmla="*/ 326 w 359"/>
                <a:gd name="T19" fmla="*/ 90 h 211"/>
                <a:gd name="T20" fmla="*/ 308 w 359"/>
                <a:gd name="T21" fmla="*/ 97 h 211"/>
                <a:gd name="T22" fmla="*/ 302 w 359"/>
                <a:gd name="T23" fmla="*/ 108 h 211"/>
                <a:gd name="T24" fmla="*/ 300 w 359"/>
                <a:gd name="T25" fmla="*/ 111 h 211"/>
                <a:gd name="T26" fmla="*/ 294 w 359"/>
                <a:gd name="T27" fmla="*/ 118 h 211"/>
                <a:gd name="T28" fmla="*/ 292 w 359"/>
                <a:gd name="T29" fmla="*/ 106 h 211"/>
                <a:gd name="T30" fmla="*/ 290 w 359"/>
                <a:gd name="T31" fmla="*/ 115 h 211"/>
                <a:gd name="T32" fmla="*/ 291 w 359"/>
                <a:gd name="T33" fmla="*/ 119 h 211"/>
                <a:gd name="T34" fmla="*/ 287 w 359"/>
                <a:gd name="T35" fmla="*/ 123 h 211"/>
                <a:gd name="T36" fmla="*/ 289 w 359"/>
                <a:gd name="T37" fmla="*/ 131 h 211"/>
                <a:gd name="T38" fmla="*/ 292 w 359"/>
                <a:gd name="T39" fmla="*/ 135 h 211"/>
                <a:gd name="T40" fmla="*/ 287 w 359"/>
                <a:gd name="T41" fmla="*/ 139 h 211"/>
                <a:gd name="T42" fmla="*/ 276 w 359"/>
                <a:gd name="T43" fmla="*/ 148 h 211"/>
                <a:gd name="T44" fmla="*/ 261 w 359"/>
                <a:gd name="T45" fmla="*/ 157 h 211"/>
                <a:gd name="T46" fmla="*/ 252 w 359"/>
                <a:gd name="T47" fmla="*/ 174 h 211"/>
                <a:gd name="T48" fmla="*/ 257 w 359"/>
                <a:gd name="T49" fmla="*/ 202 h 211"/>
                <a:gd name="T50" fmla="*/ 246 w 359"/>
                <a:gd name="T51" fmla="*/ 206 h 211"/>
                <a:gd name="T52" fmla="*/ 242 w 359"/>
                <a:gd name="T53" fmla="*/ 197 h 211"/>
                <a:gd name="T54" fmla="*/ 240 w 359"/>
                <a:gd name="T55" fmla="*/ 183 h 211"/>
                <a:gd name="T56" fmla="*/ 230 w 359"/>
                <a:gd name="T57" fmla="*/ 178 h 211"/>
                <a:gd name="T58" fmla="*/ 224 w 359"/>
                <a:gd name="T59" fmla="*/ 174 h 211"/>
                <a:gd name="T60" fmla="*/ 213 w 359"/>
                <a:gd name="T61" fmla="*/ 173 h 211"/>
                <a:gd name="T62" fmla="*/ 198 w 359"/>
                <a:gd name="T63" fmla="*/ 177 h 211"/>
                <a:gd name="T64" fmla="*/ 200 w 359"/>
                <a:gd name="T65" fmla="*/ 182 h 211"/>
                <a:gd name="T66" fmla="*/ 189 w 359"/>
                <a:gd name="T67" fmla="*/ 181 h 211"/>
                <a:gd name="T68" fmla="*/ 179 w 359"/>
                <a:gd name="T69" fmla="*/ 178 h 211"/>
                <a:gd name="T70" fmla="*/ 166 w 359"/>
                <a:gd name="T71" fmla="*/ 179 h 211"/>
                <a:gd name="T72" fmla="*/ 154 w 359"/>
                <a:gd name="T73" fmla="*/ 186 h 211"/>
                <a:gd name="T74" fmla="*/ 148 w 359"/>
                <a:gd name="T75" fmla="*/ 204 h 211"/>
                <a:gd name="T76" fmla="*/ 137 w 359"/>
                <a:gd name="T77" fmla="*/ 195 h 211"/>
                <a:gd name="T78" fmla="*/ 129 w 359"/>
                <a:gd name="T79" fmla="*/ 178 h 211"/>
                <a:gd name="T80" fmla="*/ 118 w 359"/>
                <a:gd name="T81" fmla="*/ 178 h 211"/>
                <a:gd name="T82" fmla="*/ 109 w 359"/>
                <a:gd name="T83" fmla="*/ 178 h 211"/>
                <a:gd name="T84" fmla="*/ 104 w 359"/>
                <a:gd name="T85" fmla="*/ 170 h 211"/>
                <a:gd name="T86" fmla="*/ 96 w 359"/>
                <a:gd name="T87" fmla="*/ 159 h 211"/>
                <a:gd name="T88" fmla="*/ 25 w 359"/>
                <a:gd name="T89" fmla="*/ 140 h 211"/>
                <a:gd name="T90" fmla="*/ 13 w 359"/>
                <a:gd name="T91" fmla="*/ 130 h 211"/>
                <a:gd name="T92" fmla="*/ 9 w 359"/>
                <a:gd name="T93" fmla="*/ 113 h 211"/>
                <a:gd name="T94" fmla="*/ 8 w 359"/>
                <a:gd name="T95" fmla="*/ 105 h 211"/>
                <a:gd name="T96" fmla="*/ 6 w 359"/>
                <a:gd name="T97" fmla="*/ 105 h 211"/>
                <a:gd name="T98" fmla="*/ 1 w 359"/>
                <a:gd name="T99" fmla="*/ 83 h 211"/>
                <a:gd name="T100" fmla="*/ 4 w 359"/>
                <a:gd name="T101" fmla="*/ 61 h 211"/>
                <a:gd name="T102" fmla="*/ 15 w 359"/>
                <a:gd name="T103" fmla="*/ 30 h 211"/>
                <a:gd name="T104" fmla="*/ 17 w 359"/>
                <a:gd name="T105" fmla="*/ 25 h 211"/>
                <a:gd name="T106" fmla="*/ 18 w 359"/>
                <a:gd name="T107" fmla="*/ 11 h 211"/>
                <a:gd name="T108" fmla="*/ 27 w 359"/>
                <a:gd name="T109" fmla="*/ 13 h 211"/>
                <a:gd name="T110" fmla="*/ 27 w 359"/>
                <a:gd name="T111" fmla="*/ 18 h 211"/>
                <a:gd name="T112" fmla="*/ 33 w 359"/>
                <a:gd name="T113" fmla="*/ 4 h 211"/>
                <a:gd name="T114" fmla="*/ 311 w 359"/>
                <a:gd name="T115" fmla="*/ 95 h 211"/>
                <a:gd name="T116" fmla="*/ 318 w 359"/>
                <a:gd name="T117" fmla="*/ 92 h 211"/>
                <a:gd name="T118" fmla="*/ 32 w 359"/>
                <a:gd name="T119" fmla="*/ 6 h 211"/>
                <a:gd name="T120" fmla="*/ 150 w 359"/>
                <a:gd name="T121" fmla="*/ 19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9" h="211">
                  <a:moveTo>
                    <a:pt x="31" y="0"/>
                  </a:moveTo>
                  <a:cubicBezTo>
                    <a:pt x="196" y="16"/>
                    <a:pt x="196" y="16"/>
                    <a:pt x="196" y="16"/>
                  </a:cubicBezTo>
                  <a:cubicBezTo>
                    <a:pt x="197" y="16"/>
                    <a:pt x="197" y="16"/>
                    <a:pt x="197" y="16"/>
                  </a:cubicBezTo>
                  <a:cubicBezTo>
                    <a:pt x="199" y="16"/>
                    <a:pt x="199" y="16"/>
                    <a:pt x="199" y="16"/>
                  </a:cubicBezTo>
                  <a:cubicBezTo>
                    <a:pt x="200" y="17"/>
                    <a:pt x="200" y="17"/>
                    <a:pt x="200" y="17"/>
                  </a:cubicBezTo>
                  <a:cubicBezTo>
                    <a:pt x="200" y="18"/>
                    <a:pt x="200" y="18"/>
                    <a:pt x="200" y="18"/>
                  </a:cubicBezTo>
                  <a:cubicBezTo>
                    <a:pt x="201" y="19"/>
                    <a:pt x="201" y="19"/>
                    <a:pt x="201" y="19"/>
                  </a:cubicBezTo>
                  <a:cubicBezTo>
                    <a:pt x="201" y="19"/>
                    <a:pt x="201" y="19"/>
                    <a:pt x="201" y="19"/>
                  </a:cubicBezTo>
                  <a:cubicBezTo>
                    <a:pt x="203" y="19"/>
                    <a:pt x="203" y="19"/>
                    <a:pt x="203" y="19"/>
                  </a:cubicBezTo>
                  <a:cubicBezTo>
                    <a:pt x="203" y="20"/>
                    <a:pt x="203" y="20"/>
                    <a:pt x="203" y="20"/>
                  </a:cubicBezTo>
                  <a:cubicBezTo>
                    <a:pt x="204" y="20"/>
                    <a:pt x="204" y="20"/>
                    <a:pt x="204" y="20"/>
                  </a:cubicBezTo>
                  <a:cubicBezTo>
                    <a:pt x="205" y="21"/>
                    <a:pt x="205" y="21"/>
                    <a:pt x="205" y="21"/>
                  </a:cubicBezTo>
                  <a:cubicBezTo>
                    <a:pt x="205" y="21"/>
                    <a:pt x="205" y="21"/>
                    <a:pt x="205" y="21"/>
                  </a:cubicBezTo>
                  <a:cubicBezTo>
                    <a:pt x="206" y="20"/>
                    <a:pt x="206" y="20"/>
                    <a:pt x="206" y="20"/>
                  </a:cubicBezTo>
                  <a:cubicBezTo>
                    <a:pt x="207" y="21"/>
                    <a:pt x="207" y="21"/>
                    <a:pt x="207" y="21"/>
                  </a:cubicBezTo>
                  <a:cubicBezTo>
                    <a:pt x="209" y="21"/>
                    <a:pt x="209" y="21"/>
                    <a:pt x="209" y="21"/>
                  </a:cubicBezTo>
                  <a:cubicBezTo>
                    <a:pt x="210" y="22"/>
                    <a:pt x="210" y="22"/>
                    <a:pt x="210" y="22"/>
                  </a:cubicBezTo>
                  <a:cubicBezTo>
                    <a:pt x="211" y="22"/>
                    <a:pt x="211" y="22"/>
                    <a:pt x="211" y="22"/>
                  </a:cubicBezTo>
                  <a:cubicBezTo>
                    <a:pt x="212" y="23"/>
                    <a:pt x="212" y="23"/>
                    <a:pt x="212" y="23"/>
                  </a:cubicBezTo>
                  <a:cubicBezTo>
                    <a:pt x="214" y="24"/>
                    <a:pt x="214" y="24"/>
                    <a:pt x="214" y="24"/>
                  </a:cubicBezTo>
                  <a:cubicBezTo>
                    <a:pt x="215" y="24"/>
                    <a:pt x="215" y="24"/>
                    <a:pt x="215" y="24"/>
                  </a:cubicBezTo>
                  <a:cubicBezTo>
                    <a:pt x="216" y="25"/>
                    <a:pt x="216" y="25"/>
                    <a:pt x="216" y="25"/>
                  </a:cubicBezTo>
                  <a:cubicBezTo>
                    <a:pt x="217" y="26"/>
                    <a:pt x="217" y="26"/>
                    <a:pt x="217" y="26"/>
                  </a:cubicBezTo>
                  <a:cubicBezTo>
                    <a:pt x="219" y="26"/>
                    <a:pt x="219" y="26"/>
                    <a:pt x="219" y="26"/>
                  </a:cubicBezTo>
                  <a:cubicBezTo>
                    <a:pt x="220" y="25"/>
                    <a:pt x="220" y="25"/>
                    <a:pt x="220" y="25"/>
                  </a:cubicBezTo>
                  <a:cubicBezTo>
                    <a:pt x="221" y="25"/>
                    <a:pt x="221" y="25"/>
                    <a:pt x="221" y="25"/>
                  </a:cubicBezTo>
                  <a:cubicBezTo>
                    <a:pt x="221" y="26"/>
                    <a:pt x="221" y="26"/>
                    <a:pt x="221" y="26"/>
                  </a:cubicBezTo>
                  <a:cubicBezTo>
                    <a:pt x="224" y="27"/>
                    <a:pt x="224" y="27"/>
                    <a:pt x="224" y="27"/>
                  </a:cubicBezTo>
                  <a:cubicBezTo>
                    <a:pt x="225" y="27"/>
                    <a:pt x="225" y="27"/>
                    <a:pt x="225" y="27"/>
                  </a:cubicBezTo>
                  <a:cubicBezTo>
                    <a:pt x="226" y="28"/>
                    <a:pt x="226" y="28"/>
                    <a:pt x="226" y="28"/>
                  </a:cubicBezTo>
                  <a:cubicBezTo>
                    <a:pt x="227" y="28"/>
                    <a:pt x="227" y="28"/>
                    <a:pt x="227" y="28"/>
                  </a:cubicBezTo>
                  <a:cubicBezTo>
                    <a:pt x="253" y="40"/>
                    <a:pt x="253" y="40"/>
                    <a:pt x="253" y="40"/>
                  </a:cubicBezTo>
                  <a:cubicBezTo>
                    <a:pt x="254" y="42"/>
                    <a:pt x="254" y="42"/>
                    <a:pt x="254" y="42"/>
                  </a:cubicBezTo>
                  <a:cubicBezTo>
                    <a:pt x="258" y="45"/>
                    <a:pt x="258" y="45"/>
                    <a:pt x="258" y="45"/>
                  </a:cubicBezTo>
                  <a:cubicBezTo>
                    <a:pt x="262" y="65"/>
                    <a:pt x="262" y="65"/>
                    <a:pt x="262" y="65"/>
                  </a:cubicBezTo>
                  <a:cubicBezTo>
                    <a:pt x="262" y="73"/>
                    <a:pt x="262" y="73"/>
                    <a:pt x="262" y="73"/>
                  </a:cubicBezTo>
                  <a:cubicBezTo>
                    <a:pt x="261" y="75"/>
                    <a:pt x="261" y="75"/>
                    <a:pt x="261" y="75"/>
                  </a:cubicBezTo>
                  <a:cubicBezTo>
                    <a:pt x="260" y="76"/>
                    <a:pt x="260" y="76"/>
                    <a:pt x="260" y="76"/>
                  </a:cubicBezTo>
                  <a:cubicBezTo>
                    <a:pt x="259" y="78"/>
                    <a:pt x="259" y="78"/>
                    <a:pt x="259" y="78"/>
                  </a:cubicBezTo>
                  <a:cubicBezTo>
                    <a:pt x="257" y="79"/>
                    <a:pt x="257" y="79"/>
                    <a:pt x="257" y="79"/>
                  </a:cubicBezTo>
                  <a:cubicBezTo>
                    <a:pt x="256" y="80"/>
                    <a:pt x="256" y="80"/>
                    <a:pt x="256" y="80"/>
                  </a:cubicBezTo>
                  <a:cubicBezTo>
                    <a:pt x="257" y="82"/>
                    <a:pt x="257" y="82"/>
                    <a:pt x="257" y="82"/>
                  </a:cubicBezTo>
                  <a:cubicBezTo>
                    <a:pt x="279" y="76"/>
                    <a:pt x="279" y="76"/>
                    <a:pt x="279" y="76"/>
                  </a:cubicBezTo>
                  <a:cubicBezTo>
                    <a:pt x="281" y="75"/>
                    <a:pt x="281" y="75"/>
                    <a:pt x="281" y="75"/>
                  </a:cubicBezTo>
                  <a:cubicBezTo>
                    <a:pt x="282" y="72"/>
                    <a:pt x="282" y="72"/>
                    <a:pt x="282" y="72"/>
                  </a:cubicBezTo>
                  <a:cubicBezTo>
                    <a:pt x="294" y="69"/>
                    <a:pt x="294" y="69"/>
                    <a:pt x="294" y="69"/>
                  </a:cubicBezTo>
                  <a:cubicBezTo>
                    <a:pt x="299" y="65"/>
                    <a:pt x="299" y="65"/>
                    <a:pt x="299" y="65"/>
                  </a:cubicBezTo>
                  <a:cubicBezTo>
                    <a:pt x="300" y="64"/>
                    <a:pt x="300" y="64"/>
                    <a:pt x="300" y="64"/>
                  </a:cubicBezTo>
                  <a:cubicBezTo>
                    <a:pt x="302" y="64"/>
                    <a:pt x="302" y="64"/>
                    <a:pt x="302" y="64"/>
                  </a:cubicBezTo>
                  <a:cubicBezTo>
                    <a:pt x="305" y="61"/>
                    <a:pt x="305" y="61"/>
                    <a:pt x="305" y="61"/>
                  </a:cubicBezTo>
                  <a:cubicBezTo>
                    <a:pt x="306" y="60"/>
                    <a:pt x="306" y="60"/>
                    <a:pt x="306" y="60"/>
                  </a:cubicBezTo>
                  <a:cubicBezTo>
                    <a:pt x="308" y="59"/>
                    <a:pt x="308" y="59"/>
                    <a:pt x="308" y="59"/>
                  </a:cubicBezTo>
                  <a:cubicBezTo>
                    <a:pt x="309" y="58"/>
                    <a:pt x="309" y="58"/>
                    <a:pt x="309" y="58"/>
                  </a:cubicBezTo>
                  <a:cubicBezTo>
                    <a:pt x="311" y="58"/>
                    <a:pt x="311" y="58"/>
                    <a:pt x="311" y="58"/>
                  </a:cubicBezTo>
                  <a:cubicBezTo>
                    <a:pt x="329" y="58"/>
                    <a:pt x="329" y="58"/>
                    <a:pt x="329" y="58"/>
                  </a:cubicBezTo>
                  <a:cubicBezTo>
                    <a:pt x="331" y="57"/>
                    <a:pt x="331" y="57"/>
                    <a:pt x="331" y="57"/>
                  </a:cubicBezTo>
                  <a:cubicBezTo>
                    <a:pt x="331" y="57"/>
                    <a:pt x="331" y="57"/>
                    <a:pt x="331" y="57"/>
                  </a:cubicBezTo>
                  <a:cubicBezTo>
                    <a:pt x="332" y="56"/>
                    <a:pt x="332" y="56"/>
                    <a:pt x="332" y="56"/>
                  </a:cubicBezTo>
                  <a:cubicBezTo>
                    <a:pt x="333" y="56"/>
                    <a:pt x="333" y="56"/>
                    <a:pt x="333" y="56"/>
                  </a:cubicBezTo>
                  <a:cubicBezTo>
                    <a:pt x="334" y="57"/>
                    <a:pt x="334" y="57"/>
                    <a:pt x="334" y="57"/>
                  </a:cubicBezTo>
                  <a:cubicBezTo>
                    <a:pt x="335" y="56"/>
                    <a:pt x="335" y="56"/>
                    <a:pt x="335" y="56"/>
                  </a:cubicBezTo>
                  <a:cubicBezTo>
                    <a:pt x="335" y="55"/>
                    <a:pt x="335" y="55"/>
                    <a:pt x="335" y="55"/>
                  </a:cubicBezTo>
                  <a:cubicBezTo>
                    <a:pt x="337" y="53"/>
                    <a:pt x="337" y="53"/>
                    <a:pt x="337" y="53"/>
                  </a:cubicBezTo>
                  <a:cubicBezTo>
                    <a:pt x="338" y="53"/>
                    <a:pt x="338" y="53"/>
                    <a:pt x="338" y="53"/>
                  </a:cubicBezTo>
                  <a:cubicBezTo>
                    <a:pt x="339" y="51"/>
                    <a:pt x="339" y="51"/>
                    <a:pt x="339" y="51"/>
                  </a:cubicBezTo>
                  <a:cubicBezTo>
                    <a:pt x="340" y="49"/>
                    <a:pt x="340" y="49"/>
                    <a:pt x="340" y="49"/>
                  </a:cubicBezTo>
                  <a:cubicBezTo>
                    <a:pt x="340" y="48"/>
                    <a:pt x="340" y="48"/>
                    <a:pt x="340" y="48"/>
                  </a:cubicBezTo>
                  <a:cubicBezTo>
                    <a:pt x="342" y="47"/>
                    <a:pt x="342" y="47"/>
                    <a:pt x="342" y="47"/>
                  </a:cubicBezTo>
                  <a:cubicBezTo>
                    <a:pt x="342" y="46"/>
                    <a:pt x="342" y="46"/>
                    <a:pt x="342" y="46"/>
                  </a:cubicBezTo>
                  <a:cubicBezTo>
                    <a:pt x="343" y="44"/>
                    <a:pt x="343" y="44"/>
                    <a:pt x="343" y="44"/>
                  </a:cubicBezTo>
                  <a:cubicBezTo>
                    <a:pt x="345" y="42"/>
                    <a:pt x="345" y="42"/>
                    <a:pt x="345" y="42"/>
                  </a:cubicBezTo>
                  <a:cubicBezTo>
                    <a:pt x="346" y="41"/>
                    <a:pt x="346" y="41"/>
                    <a:pt x="346" y="41"/>
                  </a:cubicBezTo>
                  <a:cubicBezTo>
                    <a:pt x="347" y="40"/>
                    <a:pt x="347" y="40"/>
                    <a:pt x="347" y="40"/>
                  </a:cubicBezTo>
                  <a:cubicBezTo>
                    <a:pt x="347" y="40"/>
                    <a:pt x="347" y="40"/>
                    <a:pt x="347" y="40"/>
                  </a:cubicBezTo>
                  <a:cubicBezTo>
                    <a:pt x="348" y="40"/>
                    <a:pt x="348" y="40"/>
                    <a:pt x="348" y="40"/>
                  </a:cubicBezTo>
                  <a:cubicBezTo>
                    <a:pt x="349" y="41"/>
                    <a:pt x="349" y="41"/>
                    <a:pt x="349" y="41"/>
                  </a:cubicBezTo>
                  <a:cubicBezTo>
                    <a:pt x="350" y="41"/>
                    <a:pt x="350" y="41"/>
                    <a:pt x="350" y="41"/>
                  </a:cubicBezTo>
                  <a:cubicBezTo>
                    <a:pt x="352" y="41"/>
                    <a:pt x="352" y="41"/>
                    <a:pt x="352" y="41"/>
                  </a:cubicBezTo>
                  <a:cubicBezTo>
                    <a:pt x="352" y="41"/>
                    <a:pt x="352" y="41"/>
                    <a:pt x="352" y="41"/>
                  </a:cubicBezTo>
                  <a:cubicBezTo>
                    <a:pt x="355" y="43"/>
                    <a:pt x="355" y="43"/>
                    <a:pt x="355" y="43"/>
                  </a:cubicBezTo>
                  <a:cubicBezTo>
                    <a:pt x="355" y="45"/>
                    <a:pt x="355" y="45"/>
                    <a:pt x="355" y="45"/>
                  </a:cubicBezTo>
                  <a:cubicBezTo>
                    <a:pt x="353" y="53"/>
                    <a:pt x="353" y="53"/>
                    <a:pt x="353" y="53"/>
                  </a:cubicBezTo>
                  <a:cubicBezTo>
                    <a:pt x="353" y="54"/>
                    <a:pt x="353" y="54"/>
                    <a:pt x="353" y="54"/>
                  </a:cubicBezTo>
                  <a:cubicBezTo>
                    <a:pt x="354" y="54"/>
                    <a:pt x="354" y="54"/>
                    <a:pt x="354" y="54"/>
                  </a:cubicBezTo>
                  <a:cubicBezTo>
                    <a:pt x="354" y="55"/>
                    <a:pt x="354" y="55"/>
                    <a:pt x="354" y="55"/>
                  </a:cubicBezTo>
                  <a:cubicBezTo>
                    <a:pt x="355" y="56"/>
                    <a:pt x="355" y="56"/>
                    <a:pt x="355" y="56"/>
                  </a:cubicBezTo>
                  <a:cubicBezTo>
                    <a:pt x="355" y="57"/>
                    <a:pt x="355" y="57"/>
                    <a:pt x="355" y="57"/>
                  </a:cubicBezTo>
                  <a:cubicBezTo>
                    <a:pt x="354" y="57"/>
                    <a:pt x="354" y="57"/>
                    <a:pt x="354" y="57"/>
                  </a:cubicBezTo>
                  <a:cubicBezTo>
                    <a:pt x="355" y="58"/>
                    <a:pt x="355" y="58"/>
                    <a:pt x="355" y="58"/>
                  </a:cubicBezTo>
                  <a:cubicBezTo>
                    <a:pt x="354" y="58"/>
                    <a:pt x="354" y="58"/>
                    <a:pt x="354" y="58"/>
                  </a:cubicBezTo>
                  <a:cubicBezTo>
                    <a:pt x="355" y="59"/>
                    <a:pt x="355" y="59"/>
                    <a:pt x="355" y="59"/>
                  </a:cubicBezTo>
                  <a:cubicBezTo>
                    <a:pt x="355" y="59"/>
                    <a:pt x="355" y="59"/>
                    <a:pt x="355" y="59"/>
                  </a:cubicBezTo>
                  <a:cubicBezTo>
                    <a:pt x="355" y="59"/>
                    <a:pt x="355" y="59"/>
                    <a:pt x="355" y="59"/>
                  </a:cubicBezTo>
                  <a:cubicBezTo>
                    <a:pt x="357" y="60"/>
                    <a:pt x="357" y="60"/>
                    <a:pt x="357" y="60"/>
                  </a:cubicBezTo>
                  <a:cubicBezTo>
                    <a:pt x="357" y="62"/>
                    <a:pt x="357" y="62"/>
                    <a:pt x="357" y="62"/>
                  </a:cubicBezTo>
                  <a:cubicBezTo>
                    <a:pt x="357" y="63"/>
                    <a:pt x="357" y="63"/>
                    <a:pt x="357" y="63"/>
                  </a:cubicBezTo>
                  <a:cubicBezTo>
                    <a:pt x="358" y="62"/>
                    <a:pt x="358" y="62"/>
                    <a:pt x="358" y="62"/>
                  </a:cubicBezTo>
                  <a:cubicBezTo>
                    <a:pt x="359" y="62"/>
                    <a:pt x="359" y="62"/>
                    <a:pt x="359" y="62"/>
                  </a:cubicBezTo>
                  <a:cubicBezTo>
                    <a:pt x="358" y="63"/>
                    <a:pt x="358" y="63"/>
                    <a:pt x="358" y="63"/>
                  </a:cubicBezTo>
                  <a:cubicBezTo>
                    <a:pt x="357" y="64"/>
                    <a:pt x="357" y="64"/>
                    <a:pt x="357" y="64"/>
                  </a:cubicBezTo>
                  <a:cubicBezTo>
                    <a:pt x="357" y="63"/>
                    <a:pt x="357" y="63"/>
                    <a:pt x="357" y="63"/>
                  </a:cubicBezTo>
                  <a:cubicBezTo>
                    <a:pt x="355" y="64"/>
                    <a:pt x="355" y="64"/>
                    <a:pt x="355" y="64"/>
                  </a:cubicBezTo>
                  <a:cubicBezTo>
                    <a:pt x="354" y="64"/>
                    <a:pt x="354" y="64"/>
                    <a:pt x="354" y="64"/>
                  </a:cubicBezTo>
                  <a:cubicBezTo>
                    <a:pt x="353" y="64"/>
                    <a:pt x="353" y="64"/>
                    <a:pt x="353" y="64"/>
                  </a:cubicBezTo>
                  <a:cubicBezTo>
                    <a:pt x="352" y="65"/>
                    <a:pt x="352" y="65"/>
                    <a:pt x="352" y="65"/>
                  </a:cubicBezTo>
                  <a:cubicBezTo>
                    <a:pt x="352" y="64"/>
                    <a:pt x="352" y="64"/>
                    <a:pt x="352" y="64"/>
                  </a:cubicBezTo>
                  <a:cubicBezTo>
                    <a:pt x="350" y="66"/>
                    <a:pt x="350" y="66"/>
                    <a:pt x="350" y="66"/>
                  </a:cubicBezTo>
                  <a:cubicBezTo>
                    <a:pt x="350" y="66"/>
                    <a:pt x="350" y="66"/>
                    <a:pt x="350" y="66"/>
                  </a:cubicBezTo>
                  <a:cubicBezTo>
                    <a:pt x="349" y="64"/>
                    <a:pt x="349" y="64"/>
                    <a:pt x="349" y="64"/>
                  </a:cubicBezTo>
                  <a:cubicBezTo>
                    <a:pt x="348" y="64"/>
                    <a:pt x="348" y="64"/>
                    <a:pt x="348" y="64"/>
                  </a:cubicBezTo>
                  <a:cubicBezTo>
                    <a:pt x="347" y="66"/>
                    <a:pt x="347" y="66"/>
                    <a:pt x="347" y="66"/>
                  </a:cubicBezTo>
                  <a:cubicBezTo>
                    <a:pt x="346" y="66"/>
                    <a:pt x="346" y="66"/>
                    <a:pt x="346" y="66"/>
                  </a:cubicBezTo>
                  <a:cubicBezTo>
                    <a:pt x="345" y="65"/>
                    <a:pt x="345" y="65"/>
                    <a:pt x="345" y="65"/>
                  </a:cubicBezTo>
                  <a:cubicBezTo>
                    <a:pt x="346" y="64"/>
                    <a:pt x="346" y="64"/>
                    <a:pt x="346" y="64"/>
                  </a:cubicBezTo>
                  <a:cubicBezTo>
                    <a:pt x="344" y="66"/>
                    <a:pt x="344" y="66"/>
                    <a:pt x="344" y="66"/>
                  </a:cubicBezTo>
                  <a:cubicBezTo>
                    <a:pt x="343" y="68"/>
                    <a:pt x="343" y="68"/>
                    <a:pt x="343" y="68"/>
                  </a:cubicBezTo>
                  <a:cubicBezTo>
                    <a:pt x="342" y="68"/>
                    <a:pt x="342" y="68"/>
                    <a:pt x="342" y="68"/>
                  </a:cubicBezTo>
                  <a:cubicBezTo>
                    <a:pt x="342" y="67"/>
                    <a:pt x="342" y="67"/>
                    <a:pt x="342" y="67"/>
                  </a:cubicBezTo>
                  <a:cubicBezTo>
                    <a:pt x="341" y="69"/>
                    <a:pt x="341" y="69"/>
                    <a:pt x="341" y="69"/>
                  </a:cubicBezTo>
                  <a:cubicBezTo>
                    <a:pt x="340" y="69"/>
                    <a:pt x="340" y="69"/>
                    <a:pt x="340" y="69"/>
                  </a:cubicBezTo>
                  <a:cubicBezTo>
                    <a:pt x="340" y="68"/>
                    <a:pt x="340" y="68"/>
                    <a:pt x="340" y="68"/>
                  </a:cubicBezTo>
                  <a:cubicBezTo>
                    <a:pt x="339" y="69"/>
                    <a:pt x="339" y="69"/>
                    <a:pt x="339" y="69"/>
                  </a:cubicBezTo>
                  <a:cubicBezTo>
                    <a:pt x="339" y="70"/>
                    <a:pt x="339" y="70"/>
                    <a:pt x="339" y="70"/>
                  </a:cubicBezTo>
                  <a:cubicBezTo>
                    <a:pt x="338" y="69"/>
                    <a:pt x="338" y="69"/>
                    <a:pt x="338" y="69"/>
                  </a:cubicBezTo>
                  <a:cubicBezTo>
                    <a:pt x="338" y="69"/>
                    <a:pt x="338" y="69"/>
                    <a:pt x="338" y="69"/>
                  </a:cubicBezTo>
                  <a:cubicBezTo>
                    <a:pt x="337" y="70"/>
                    <a:pt x="337" y="70"/>
                    <a:pt x="337" y="70"/>
                  </a:cubicBezTo>
                  <a:cubicBezTo>
                    <a:pt x="336" y="70"/>
                    <a:pt x="336" y="70"/>
                    <a:pt x="336" y="70"/>
                  </a:cubicBezTo>
                  <a:cubicBezTo>
                    <a:pt x="336" y="71"/>
                    <a:pt x="336" y="71"/>
                    <a:pt x="336" y="71"/>
                  </a:cubicBezTo>
                  <a:cubicBezTo>
                    <a:pt x="333" y="73"/>
                    <a:pt x="333" y="73"/>
                    <a:pt x="333" y="73"/>
                  </a:cubicBezTo>
                  <a:cubicBezTo>
                    <a:pt x="332" y="75"/>
                    <a:pt x="332" y="75"/>
                    <a:pt x="332" y="75"/>
                  </a:cubicBezTo>
                  <a:cubicBezTo>
                    <a:pt x="332" y="76"/>
                    <a:pt x="332" y="76"/>
                    <a:pt x="332" y="76"/>
                  </a:cubicBezTo>
                  <a:cubicBezTo>
                    <a:pt x="331" y="77"/>
                    <a:pt x="331" y="77"/>
                    <a:pt x="331" y="77"/>
                  </a:cubicBezTo>
                  <a:cubicBezTo>
                    <a:pt x="331" y="78"/>
                    <a:pt x="331" y="78"/>
                    <a:pt x="331" y="78"/>
                  </a:cubicBezTo>
                  <a:cubicBezTo>
                    <a:pt x="331" y="79"/>
                    <a:pt x="331" y="79"/>
                    <a:pt x="331" y="79"/>
                  </a:cubicBezTo>
                  <a:cubicBezTo>
                    <a:pt x="331" y="79"/>
                    <a:pt x="331" y="79"/>
                    <a:pt x="331" y="79"/>
                  </a:cubicBezTo>
                  <a:cubicBezTo>
                    <a:pt x="332" y="80"/>
                    <a:pt x="332" y="80"/>
                    <a:pt x="332" y="80"/>
                  </a:cubicBezTo>
                  <a:cubicBezTo>
                    <a:pt x="329" y="82"/>
                    <a:pt x="329" y="82"/>
                    <a:pt x="329" y="82"/>
                  </a:cubicBezTo>
                  <a:cubicBezTo>
                    <a:pt x="329" y="82"/>
                    <a:pt x="329" y="82"/>
                    <a:pt x="329" y="82"/>
                  </a:cubicBezTo>
                  <a:cubicBezTo>
                    <a:pt x="331" y="83"/>
                    <a:pt x="331" y="83"/>
                    <a:pt x="331" y="83"/>
                  </a:cubicBezTo>
                  <a:cubicBezTo>
                    <a:pt x="332" y="85"/>
                    <a:pt x="332" y="85"/>
                    <a:pt x="332" y="85"/>
                  </a:cubicBezTo>
                  <a:cubicBezTo>
                    <a:pt x="332" y="86"/>
                    <a:pt x="332" y="86"/>
                    <a:pt x="332" y="86"/>
                  </a:cubicBezTo>
                  <a:cubicBezTo>
                    <a:pt x="334" y="86"/>
                    <a:pt x="334" y="86"/>
                    <a:pt x="334" y="86"/>
                  </a:cubicBezTo>
                  <a:cubicBezTo>
                    <a:pt x="334" y="85"/>
                    <a:pt x="334" y="85"/>
                    <a:pt x="334" y="85"/>
                  </a:cubicBezTo>
                  <a:cubicBezTo>
                    <a:pt x="334" y="84"/>
                    <a:pt x="334" y="84"/>
                    <a:pt x="334" y="84"/>
                  </a:cubicBezTo>
                  <a:cubicBezTo>
                    <a:pt x="335" y="83"/>
                    <a:pt x="335" y="83"/>
                    <a:pt x="335" y="83"/>
                  </a:cubicBezTo>
                  <a:cubicBezTo>
                    <a:pt x="335" y="86"/>
                    <a:pt x="335" y="86"/>
                    <a:pt x="335" y="86"/>
                  </a:cubicBezTo>
                  <a:cubicBezTo>
                    <a:pt x="334" y="87"/>
                    <a:pt x="334" y="87"/>
                    <a:pt x="334" y="87"/>
                  </a:cubicBezTo>
                  <a:cubicBezTo>
                    <a:pt x="331" y="88"/>
                    <a:pt x="331" y="88"/>
                    <a:pt x="331" y="88"/>
                  </a:cubicBezTo>
                  <a:cubicBezTo>
                    <a:pt x="331" y="88"/>
                    <a:pt x="331" y="88"/>
                    <a:pt x="331" y="88"/>
                  </a:cubicBezTo>
                  <a:cubicBezTo>
                    <a:pt x="331" y="87"/>
                    <a:pt x="331" y="87"/>
                    <a:pt x="331" y="87"/>
                  </a:cubicBezTo>
                  <a:cubicBezTo>
                    <a:pt x="330" y="86"/>
                    <a:pt x="330" y="86"/>
                    <a:pt x="330" y="86"/>
                  </a:cubicBezTo>
                  <a:cubicBezTo>
                    <a:pt x="329" y="88"/>
                    <a:pt x="329" y="88"/>
                    <a:pt x="329" y="88"/>
                  </a:cubicBezTo>
                  <a:cubicBezTo>
                    <a:pt x="328" y="89"/>
                    <a:pt x="328" y="89"/>
                    <a:pt x="328" y="89"/>
                  </a:cubicBezTo>
                  <a:cubicBezTo>
                    <a:pt x="327" y="89"/>
                    <a:pt x="327" y="89"/>
                    <a:pt x="327" y="89"/>
                  </a:cubicBezTo>
                  <a:cubicBezTo>
                    <a:pt x="327" y="88"/>
                    <a:pt x="327" y="88"/>
                    <a:pt x="327" y="88"/>
                  </a:cubicBezTo>
                  <a:cubicBezTo>
                    <a:pt x="327" y="87"/>
                    <a:pt x="327" y="87"/>
                    <a:pt x="327" y="87"/>
                  </a:cubicBezTo>
                  <a:cubicBezTo>
                    <a:pt x="326" y="86"/>
                    <a:pt x="326" y="86"/>
                    <a:pt x="326" y="86"/>
                  </a:cubicBezTo>
                  <a:cubicBezTo>
                    <a:pt x="326" y="87"/>
                    <a:pt x="326" y="87"/>
                    <a:pt x="326" y="87"/>
                  </a:cubicBezTo>
                  <a:cubicBezTo>
                    <a:pt x="326" y="89"/>
                    <a:pt x="326" y="89"/>
                    <a:pt x="326" y="89"/>
                  </a:cubicBezTo>
                  <a:cubicBezTo>
                    <a:pt x="326" y="90"/>
                    <a:pt x="326" y="90"/>
                    <a:pt x="326" y="90"/>
                  </a:cubicBezTo>
                  <a:cubicBezTo>
                    <a:pt x="325" y="90"/>
                    <a:pt x="325" y="90"/>
                    <a:pt x="325" y="90"/>
                  </a:cubicBezTo>
                  <a:cubicBezTo>
                    <a:pt x="323" y="90"/>
                    <a:pt x="323" y="90"/>
                    <a:pt x="323" y="90"/>
                  </a:cubicBezTo>
                  <a:cubicBezTo>
                    <a:pt x="321" y="90"/>
                    <a:pt x="321" y="90"/>
                    <a:pt x="321" y="90"/>
                  </a:cubicBezTo>
                  <a:cubicBezTo>
                    <a:pt x="320" y="90"/>
                    <a:pt x="320" y="90"/>
                    <a:pt x="320" y="90"/>
                  </a:cubicBezTo>
                  <a:cubicBezTo>
                    <a:pt x="317" y="90"/>
                    <a:pt x="317" y="90"/>
                    <a:pt x="317" y="90"/>
                  </a:cubicBezTo>
                  <a:cubicBezTo>
                    <a:pt x="317" y="90"/>
                    <a:pt x="317" y="90"/>
                    <a:pt x="317" y="90"/>
                  </a:cubicBezTo>
                  <a:cubicBezTo>
                    <a:pt x="316" y="90"/>
                    <a:pt x="316" y="90"/>
                    <a:pt x="316" y="90"/>
                  </a:cubicBezTo>
                  <a:cubicBezTo>
                    <a:pt x="314" y="91"/>
                    <a:pt x="314" y="91"/>
                    <a:pt x="314" y="91"/>
                  </a:cubicBezTo>
                  <a:cubicBezTo>
                    <a:pt x="313" y="91"/>
                    <a:pt x="313" y="91"/>
                    <a:pt x="313" y="91"/>
                  </a:cubicBezTo>
                  <a:cubicBezTo>
                    <a:pt x="311" y="92"/>
                    <a:pt x="311" y="92"/>
                    <a:pt x="311" y="92"/>
                  </a:cubicBezTo>
                  <a:cubicBezTo>
                    <a:pt x="310" y="93"/>
                    <a:pt x="310" y="93"/>
                    <a:pt x="310" y="93"/>
                  </a:cubicBezTo>
                  <a:cubicBezTo>
                    <a:pt x="309" y="94"/>
                    <a:pt x="309" y="94"/>
                    <a:pt x="309" y="94"/>
                  </a:cubicBezTo>
                  <a:cubicBezTo>
                    <a:pt x="309" y="94"/>
                    <a:pt x="309" y="94"/>
                    <a:pt x="309" y="94"/>
                  </a:cubicBezTo>
                  <a:cubicBezTo>
                    <a:pt x="307" y="95"/>
                    <a:pt x="307" y="95"/>
                    <a:pt x="307" y="95"/>
                  </a:cubicBezTo>
                  <a:cubicBezTo>
                    <a:pt x="307" y="96"/>
                    <a:pt x="307" y="96"/>
                    <a:pt x="307" y="96"/>
                  </a:cubicBezTo>
                  <a:cubicBezTo>
                    <a:pt x="308" y="97"/>
                    <a:pt x="308" y="97"/>
                    <a:pt x="308" y="97"/>
                  </a:cubicBezTo>
                  <a:cubicBezTo>
                    <a:pt x="308" y="98"/>
                    <a:pt x="308" y="98"/>
                    <a:pt x="308" y="98"/>
                  </a:cubicBezTo>
                  <a:cubicBezTo>
                    <a:pt x="308" y="99"/>
                    <a:pt x="308" y="99"/>
                    <a:pt x="308" y="99"/>
                  </a:cubicBezTo>
                  <a:cubicBezTo>
                    <a:pt x="308" y="99"/>
                    <a:pt x="308" y="99"/>
                    <a:pt x="308" y="99"/>
                  </a:cubicBezTo>
                  <a:cubicBezTo>
                    <a:pt x="307" y="100"/>
                    <a:pt x="307" y="100"/>
                    <a:pt x="307" y="100"/>
                  </a:cubicBezTo>
                  <a:cubicBezTo>
                    <a:pt x="307" y="101"/>
                    <a:pt x="307" y="101"/>
                    <a:pt x="307" y="101"/>
                  </a:cubicBezTo>
                  <a:cubicBezTo>
                    <a:pt x="307" y="102"/>
                    <a:pt x="307" y="102"/>
                    <a:pt x="307" y="102"/>
                  </a:cubicBezTo>
                  <a:cubicBezTo>
                    <a:pt x="306" y="103"/>
                    <a:pt x="306" y="103"/>
                    <a:pt x="306" y="103"/>
                  </a:cubicBezTo>
                  <a:cubicBezTo>
                    <a:pt x="306" y="103"/>
                    <a:pt x="306" y="103"/>
                    <a:pt x="306" y="103"/>
                  </a:cubicBezTo>
                  <a:cubicBezTo>
                    <a:pt x="305" y="104"/>
                    <a:pt x="305" y="104"/>
                    <a:pt x="305" y="104"/>
                  </a:cubicBezTo>
                  <a:cubicBezTo>
                    <a:pt x="305" y="106"/>
                    <a:pt x="305" y="106"/>
                    <a:pt x="305" y="106"/>
                  </a:cubicBezTo>
                  <a:cubicBezTo>
                    <a:pt x="304" y="106"/>
                    <a:pt x="304" y="106"/>
                    <a:pt x="304" y="106"/>
                  </a:cubicBezTo>
                  <a:cubicBezTo>
                    <a:pt x="303" y="107"/>
                    <a:pt x="303" y="107"/>
                    <a:pt x="303" y="107"/>
                  </a:cubicBezTo>
                  <a:cubicBezTo>
                    <a:pt x="303" y="107"/>
                    <a:pt x="303" y="107"/>
                    <a:pt x="303" y="107"/>
                  </a:cubicBezTo>
                  <a:cubicBezTo>
                    <a:pt x="303" y="107"/>
                    <a:pt x="303" y="107"/>
                    <a:pt x="303" y="107"/>
                  </a:cubicBezTo>
                  <a:cubicBezTo>
                    <a:pt x="302" y="109"/>
                    <a:pt x="302" y="109"/>
                    <a:pt x="302" y="109"/>
                  </a:cubicBezTo>
                  <a:cubicBezTo>
                    <a:pt x="302" y="108"/>
                    <a:pt x="302" y="108"/>
                    <a:pt x="302" y="108"/>
                  </a:cubicBezTo>
                  <a:cubicBezTo>
                    <a:pt x="301" y="109"/>
                    <a:pt x="301" y="109"/>
                    <a:pt x="301" y="109"/>
                  </a:cubicBezTo>
                  <a:cubicBezTo>
                    <a:pt x="301" y="107"/>
                    <a:pt x="301" y="107"/>
                    <a:pt x="301" y="107"/>
                  </a:cubicBezTo>
                  <a:cubicBezTo>
                    <a:pt x="301" y="107"/>
                    <a:pt x="301" y="107"/>
                    <a:pt x="301" y="107"/>
                  </a:cubicBezTo>
                  <a:cubicBezTo>
                    <a:pt x="300" y="107"/>
                    <a:pt x="300" y="107"/>
                    <a:pt x="300" y="107"/>
                  </a:cubicBezTo>
                  <a:cubicBezTo>
                    <a:pt x="298" y="105"/>
                    <a:pt x="298" y="105"/>
                    <a:pt x="298" y="105"/>
                  </a:cubicBezTo>
                  <a:cubicBezTo>
                    <a:pt x="298" y="105"/>
                    <a:pt x="298" y="105"/>
                    <a:pt x="298" y="105"/>
                  </a:cubicBezTo>
                  <a:cubicBezTo>
                    <a:pt x="298" y="104"/>
                    <a:pt x="298" y="104"/>
                    <a:pt x="298" y="104"/>
                  </a:cubicBezTo>
                  <a:cubicBezTo>
                    <a:pt x="300" y="101"/>
                    <a:pt x="300" y="101"/>
                    <a:pt x="300" y="101"/>
                  </a:cubicBezTo>
                  <a:cubicBezTo>
                    <a:pt x="299" y="102"/>
                    <a:pt x="299" y="102"/>
                    <a:pt x="299" y="102"/>
                  </a:cubicBezTo>
                  <a:cubicBezTo>
                    <a:pt x="298" y="103"/>
                    <a:pt x="298" y="103"/>
                    <a:pt x="298" y="103"/>
                  </a:cubicBezTo>
                  <a:cubicBezTo>
                    <a:pt x="297" y="104"/>
                    <a:pt x="297" y="104"/>
                    <a:pt x="297" y="104"/>
                  </a:cubicBezTo>
                  <a:cubicBezTo>
                    <a:pt x="297" y="106"/>
                    <a:pt x="297" y="106"/>
                    <a:pt x="297" y="106"/>
                  </a:cubicBezTo>
                  <a:cubicBezTo>
                    <a:pt x="298" y="106"/>
                    <a:pt x="298" y="106"/>
                    <a:pt x="298" y="106"/>
                  </a:cubicBezTo>
                  <a:cubicBezTo>
                    <a:pt x="298" y="108"/>
                    <a:pt x="298" y="108"/>
                    <a:pt x="298" y="108"/>
                  </a:cubicBezTo>
                  <a:cubicBezTo>
                    <a:pt x="299" y="109"/>
                    <a:pt x="299" y="109"/>
                    <a:pt x="299" y="109"/>
                  </a:cubicBezTo>
                  <a:cubicBezTo>
                    <a:pt x="300" y="111"/>
                    <a:pt x="300" y="111"/>
                    <a:pt x="300" y="111"/>
                  </a:cubicBezTo>
                  <a:cubicBezTo>
                    <a:pt x="299" y="112"/>
                    <a:pt x="299" y="112"/>
                    <a:pt x="299" y="112"/>
                  </a:cubicBezTo>
                  <a:cubicBezTo>
                    <a:pt x="298" y="115"/>
                    <a:pt x="298" y="115"/>
                    <a:pt x="298" y="115"/>
                  </a:cubicBezTo>
                  <a:cubicBezTo>
                    <a:pt x="297" y="116"/>
                    <a:pt x="297" y="116"/>
                    <a:pt x="297" y="116"/>
                  </a:cubicBezTo>
                  <a:cubicBezTo>
                    <a:pt x="296" y="118"/>
                    <a:pt x="296" y="118"/>
                    <a:pt x="296" y="118"/>
                  </a:cubicBezTo>
                  <a:cubicBezTo>
                    <a:pt x="295" y="119"/>
                    <a:pt x="295" y="119"/>
                    <a:pt x="295" y="119"/>
                  </a:cubicBezTo>
                  <a:cubicBezTo>
                    <a:pt x="295" y="120"/>
                    <a:pt x="295" y="120"/>
                    <a:pt x="295" y="120"/>
                  </a:cubicBezTo>
                  <a:cubicBezTo>
                    <a:pt x="295" y="121"/>
                    <a:pt x="295" y="121"/>
                    <a:pt x="295" y="121"/>
                  </a:cubicBezTo>
                  <a:cubicBezTo>
                    <a:pt x="295" y="120"/>
                    <a:pt x="295" y="120"/>
                    <a:pt x="295" y="120"/>
                  </a:cubicBezTo>
                  <a:cubicBezTo>
                    <a:pt x="295" y="120"/>
                    <a:pt x="295" y="120"/>
                    <a:pt x="295" y="120"/>
                  </a:cubicBezTo>
                  <a:cubicBezTo>
                    <a:pt x="293" y="122"/>
                    <a:pt x="293" y="122"/>
                    <a:pt x="293" y="122"/>
                  </a:cubicBezTo>
                  <a:cubicBezTo>
                    <a:pt x="293" y="122"/>
                    <a:pt x="293" y="122"/>
                    <a:pt x="293" y="122"/>
                  </a:cubicBezTo>
                  <a:cubicBezTo>
                    <a:pt x="293" y="123"/>
                    <a:pt x="293" y="123"/>
                    <a:pt x="293" y="123"/>
                  </a:cubicBezTo>
                  <a:cubicBezTo>
                    <a:pt x="293" y="122"/>
                    <a:pt x="293" y="122"/>
                    <a:pt x="293" y="122"/>
                  </a:cubicBezTo>
                  <a:cubicBezTo>
                    <a:pt x="293" y="120"/>
                    <a:pt x="293" y="120"/>
                    <a:pt x="293" y="120"/>
                  </a:cubicBezTo>
                  <a:cubicBezTo>
                    <a:pt x="294" y="119"/>
                    <a:pt x="294" y="119"/>
                    <a:pt x="294" y="119"/>
                  </a:cubicBezTo>
                  <a:cubicBezTo>
                    <a:pt x="294" y="118"/>
                    <a:pt x="294" y="118"/>
                    <a:pt x="294" y="118"/>
                  </a:cubicBezTo>
                  <a:cubicBezTo>
                    <a:pt x="294" y="117"/>
                    <a:pt x="294" y="117"/>
                    <a:pt x="294" y="117"/>
                  </a:cubicBezTo>
                  <a:cubicBezTo>
                    <a:pt x="294" y="117"/>
                    <a:pt x="294" y="117"/>
                    <a:pt x="294" y="117"/>
                  </a:cubicBezTo>
                  <a:cubicBezTo>
                    <a:pt x="295" y="116"/>
                    <a:pt x="295" y="116"/>
                    <a:pt x="295" y="116"/>
                  </a:cubicBezTo>
                  <a:cubicBezTo>
                    <a:pt x="294" y="116"/>
                    <a:pt x="294" y="116"/>
                    <a:pt x="294" y="116"/>
                  </a:cubicBezTo>
                  <a:cubicBezTo>
                    <a:pt x="293" y="116"/>
                    <a:pt x="293" y="116"/>
                    <a:pt x="293" y="116"/>
                  </a:cubicBezTo>
                  <a:cubicBezTo>
                    <a:pt x="294" y="115"/>
                    <a:pt x="294" y="115"/>
                    <a:pt x="294" y="115"/>
                  </a:cubicBezTo>
                  <a:cubicBezTo>
                    <a:pt x="294" y="115"/>
                    <a:pt x="294" y="115"/>
                    <a:pt x="294" y="115"/>
                  </a:cubicBezTo>
                  <a:cubicBezTo>
                    <a:pt x="293" y="115"/>
                    <a:pt x="293" y="115"/>
                    <a:pt x="293" y="115"/>
                  </a:cubicBezTo>
                  <a:cubicBezTo>
                    <a:pt x="293" y="114"/>
                    <a:pt x="293" y="114"/>
                    <a:pt x="293" y="114"/>
                  </a:cubicBezTo>
                  <a:cubicBezTo>
                    <a:pt x="293" y="115"/>
                    <a:pt x="293" y="115"/>
                    <a:pt x="293" y="115"/>
                  </a:cubicBezTo>
                  <a:cubicBezTo>
                    <a:pt x="292" y="113"/>
                    <a:pt x="292" y="113"/>
                    <a:pt x="292" y="113"/>
                  </a:cubicBezTo>
                  <a:cubicBezTo>
                    <a:pt x="292" y="112"/>
                    <a:pt x="292" y="112"/>
                    <a:pt x="292" y="112"/>
                  </a:cubicBezTo>
                  <a:cubicBezTo>
                    <a:pt x="292" y="111"/>
                    <a:pt x="292" y="111"/>
                    <a:pt x="292" y="111"/>
                  </a:cubicBezTo>
                  <a:cubicBezTo>
                    <a:pt x="293" y="109"/>
                    <a:pt x="293" y="109"/>
                    <a:pt x="293" y="109"/>
                  </a:cubicBezTo>
                  <a:cubicBezTo>
                    <a:pt x="292" y="107"/>
                    <a:pt x="292" y="107"/>
                    <a:pt x="292" y="107"/>
                  </a:cubicBezTo>
                  <a:cubicBezTo>
                    <a:pt x="292" y="106"/>
                    <a:pt x="292" y="106"/>
                    <a:pt x="292" y="106"/>
                  </a:cubicBezTo>
                  <a:cubicBezTo>
                    <a:pt x="294" y="105"/>
                    <a:pt x="294" y="105"/>
                    <a:pt x="294" y="105"/>
                  </a:cubicBezTo>
                  <a:cubicBezTo>
                    <a:pt x="293" y="105"/>
                    <a:pt x="293" y="105"/>
                    <a:pt x="293" y="105"/>
                  </a:cubicBezTo>
                  <a:cubicBezTo>
                    <a:pt x="293" y="104"/>
                    <a:pt x="293" y="104"/>
                    <a:pt x="293" y="104"/>
                  </a:cubicBezTo>
                  <a:cubicBezTo>
                    <a:pt x="293" y="103"/>
                    <a:pt x="293" y="103"/>
                    <a:pt x="293" y="103"/>
                  </a:cubicBezTo>
                  <a:cubicBezTo>
                    <a:pt x="293" y="104"/>
                    <a:pt x="293" y="104"/>
                    <a:pt x="293" y="104"/>
                  </a:cubicBezTo>
                  <a:cubicBezTo>
                    <a:pt x="293" y="105"/>
                    <a:pt x="293" y="105"/>
                    <a:pt x="293" y="105"/>
                  </a:cubicBezTo>
                  <a:cubicBezTo>
                    <a:pt x="292" y="106"/>
                    <a:pt x="292" y="106"/>
                    <a:pt x="292" y="106"/>
                  </a:cubicBezTo>
                  <a:cubicBezTo>
                    <a:pt x="291" y="107"/>
                    <a:pt x="291" y="107"/>
                    <a:pt x="291" y="107"/>
                  </a:cubicBezTo>
                  <a:cubicBezTo>
                    <a:pt x="290" y="106"/>
                    <a:pt x="290" y="106"/>
                    <a:pt x="290" y="106"/>
                  </a:cubicBezTo>
                  <a:cubicBezTo>
                    <a:pt x="291" y="107"/>
                    <a:pt x="291" y="107"/>
                    <a:pt x="291" y="107"/>
                  </a:cubicBezTo>
                  <a:cubicBezTo>
                    <a:pt x="291" y="108"/>
                    <a:pt x="291" y="108"/>
                    <a:pt x="291" y="108"/>
                  </a:cubicBezTo>
                  <a:cubicBezTo>
                    <a:pt x="290" y="110"/>
                    <a:pt x="290" y="110"/>
                    <a:pt x="290" y="110"/>
                  </a:cubicBezTo>
                  <a:cubicBezTo>
                    <a:pt x="291" y="111"/>
                    <a:pt x="291" y="111"/>
                    <a:pt x="291" y="111"/>
                  </a:cubicBezTo>
                  <a:cubicBezTo>
                    <a:pt x="290" y="112"/>
                    <a:pt x="290" y="112"/>
                    <a:pt x="290" y="112"/>
                  </a:cubicBezTo>
                  <a:cubicBezTo>
                    <a:pt x="291" y="113"/>
                    <a:pt x="291" y="113"/>
                    <a:pt x="291" y="113"/>
                  </a:cubicBezTo>
                  <a:cubicBezTo>
                    <a:pt x="290" y="115"/>
                    <a:pt x="290" y="115"/>
                    <a:pt x="290" y="115"/>
                  </a:cubicBezTo>
                  <a:cubicBezTo>
                    <a:pt x="290" y="115"/>
                    <a:pt x="290" y="115"/>
                    <a:pt x="290" y="115"/>
                  </a:cubicBezTo>
                  <a:cubicBezTo>
                    <a:pt x="289" y="114"/>
                    <a:pt x="289" y="114"/>
                    <a:pt x="289" y="114"/>
                  </a:cubicBezTo>
                  <a:cubicBezTo>
                    <a:pt x="287" y="113"/>
                    <a:pt x="287" y="113"/>
                    <a:pt x="287" y="113"/>
                  </a:cubicBezTo>
                  <a:cubicBezTo>
                    <a:pt x="287" y="112"/>
                    <a:pt x="287" y="112"/>
                    <a:pt x="287" y="112"/>
                  </a:cubicBezTo>
                  <a:cubicBezTo>
                    <a:pt x="286" y="112"/>
                    <a:pt x="286" y="112"/>
                    <a:pt x="286" y="112"/>
                  </a:cubicBezTo>
                  <a:cubicBezTo>
                    <a:pt x="286" y="111"/>
                    <a:pt x="286" y="111"/>
                    <a:pt x="286" y="111"/>
                  </a:cubicBezTo>
                  <a:cubicBezTo>
                    <a:pt x="286" y="110"/>
                    <a:pt x="286" y="110"/>
                    <a:pt x="286" y="110"/>
                  </a:cubicBezTo>
                  <a:cubicBezTo>
                    <a:pt x="285" y="111"/>
                    <a:pt x="285" y="111"/>
                    <a:pt x="285" y="111"/>
                  </a:cubicBezTo>
                  <a:cubicBezTo>
                    <a:pt x="285" y="112"/>
                    <a:pt x="285" y="112"/>
                    <a:pt x="285" y="112"/>
                  </a:cubicBezTo>
                  <a:cubicBezTo>
                    <a:pt x="286" y="113"/>
                    <a:pt x="286" y="113"/>
                    <a:pt x="286" y="113"/>
                  </a:cubicBezTo>
                  <a:cubicBezTo>
                    <a:pt x="287" y="114"/>
                    <a:pt x="287" y="114"/>
                    <a:pt x="287" y="114"/>
                  </a:cubicBezTo>
                  <a:cubicBezTo>
                    <a:pt x="288" y="114"/>
                    <a:pt x="288" y="114"/>
                    <a:pt x="288" y="114"/>
                  </a:cubicBezTo>
                  <a:cubicBezTo>
                    <a:pt x="290" y="116"/>
                    <a:pt x="290" y="116"/>
                    <a:pt x="290" y="116"/>
                  </a:cubicBezTo>
                  <a:cubicBezTo>
                    <a:pt x="291" y="117"/>
                    <a:pt x="291" y="117"/>
                    <a:pt x="291" y="117"/>
                  </a:cubicBezTo>
                  <a:cubicBezTo>
                    <a:pt x="291" y="118"/>
                    <a:pt x="291" y="118"/>
                    <a:pt x="291" y="118"/>
                  </a:cubicBezTo>
                  <a:cubicBezTo>
                    <a:pt x="291" y="119"/>
                    <a:pt x="291" y="119"/>
                    <a:pt x="291" y="119"/>
                  </a:cubicBezTo>
                  <a:cubicBezTo>
                    <a:pt x="290" y="119"/>
                    <a:pt x="290" y="119"/>
                    <a:pt x="290" y="119"/>
                  </a:cubicBezTo>
                  <a:cubicBezTo>
                    <a:pt x="289" y="118"/>
                    <a:pt x="289" y="118"/>
                    <a:pt x="289" y="118"/>
                  </a:cubicBezTo>
                  <a:cubicBezTo>
                    <a:pt x="289" y="118"/>
                    <a:pt x="289" y="118"/>
                    <a:pt x="289" y="118"/>
                  </a:cubicBezTo>
                  <a:cubicBezTo>
                    <a:pt x="289" y="119"/>
                    <a:pt x="289" y="119"/>
                    <a:pt x="289" y="119"/>
                  </a:cubicBezTo>
                  <a:cubicBezTo>
                    <a:pt x="291" y="120"/>
                    <a:pt x="291" y="120"/>
                    <a:pt x="291" y="120"/>
                  </a:cubicBezTo>
                  <a:cubicBezTo>
                    <a:pt x="291" y="121"/>
                    <a:pt x="291" y="121"/>
                    <a:pt x="291" y="121"/>
                  </a:cubicBezTo>
                  <a:cubicBezTo>
                    <a:pt x="291" y="121"/>
                    <a:pt x="291" y="121"/>
                    <a:pt x="291" y="121"/>
                  </a:cubicBezTo>
                  <a:cubicBezTo>
                    <a:pt x="290" y="122"/>
                    <a:pt x="290" y="122"/>
                    <a:pt x="290" y="122"/>
                  </a:cubicBezTo>
                  <a:cubicBezTo>
                    <a:pt x="289" y="122"/>
                    <a:pt x="289" y="122"/>
                    <a:pt x="289" y="122"/>
                  </a:cubicBezTo>
                  <a:cubicBezTo>
                    <a:pt x="291" y="123"/>
                    <a:pt x="291" y="123"/>
                    <a:pt x="291" y="123"/>
                  </a:cubicBezTo>
                  <a:cubicBezTo>
                    <a:pt x="290" y="124"/>
                    <a:pt x="290" y="124"/>
                    <a:pt x="290" y="124"/>
                  </a:cubicBezTo>
                  <a:cubicBezTo>
                    <a:pt x="289" y="123"/>
                    <a:pt x="289" y="123"/>
                    <a:pt x="289" y="123"/>
                  </a:cubicBezTo>
                  <a:cubicBezTo>
                    <a:pt x="289" y="122"/>
                    <a:pt x="289" y="122"/>
                    <a:pt x="289" y="122"/>
                  </a:cubicBezTo>
                  <a:cubicBezTo>
                    <a:pt x="287" y="122"/>
                    <a:pt x="287" y="122"/>
                    <a:pt x="287" y="122"/>
                  </a:cubicBezTo>
                  <a:cubicBezTo>
                    <a:pt x="286" y="122"/>
                    <a:pt x="286" y="122"/>
                    <a:pt x="286" y="122"/>
                  </a:cubicBezTo>
                  <a:cubicBezTo>
                    <a:pt x="287" y="123"/>
                    <a:pt x="287" y="123"/>
                    <a:pt x="287" y="123"/>
                  </a:cubicBezTo>
                  <a:cubicBezTo>
                    <a:pt x="288" y="123"/>
                    <a:pt x="288" y="123"/>
                    <a:pt x="288" y="123"/>
                  </a:cubicBezTo>
                  <a:cubicBezTo>
                    <a:pt x="289" y="123"/>
                    <a:pt x="289" y="123"/>
                    <a:pt x="289" y="123"/>
                  </a:cubicBezTo>
                  <a:cubicBezTo>
                    <a:pt x="289" y="125"/>
                    <a:pt x="289" y="125"/>
                    <a:pt x="289" y="125"/>
                  </a:cubicBezTo>
                  <a:cubicBezTo>
                    <a:pt x="290" y="125"/>
                    <a:pt x="290" y="125"/>
                    <a:pt x="290" y="125"/>
                  </a:cubicBezTo>
                  <a:cubicBezTo>
                    <a:pt x="291" y="125"/>
                    <a:pt x="291" y="125"/>
                    <a:pt x="291" y="125"/>
                  </a:cubicBezTo>
                  <a:cubicBezTo>
                    <a:pt x="292" y="125"/>
                    <a:pt x="292" y="125"/>
                    <a:pt x="292" y="125"/>
                  </a:cubicBezTo>
                  <a:cubicBezTo>
                    <a:pt x="292" y="127"/>
                    <a:pt x="292" y="127"/>
                    <a:pt x="292" y="127"/>
                  </a:cubicBezTo>
                  <a:cubicBezTo>
                    <a:pt x="292" y="128"/>
                    <a:pt x="292" y="128"/>
                    <a:pt x="292" y="128"/>
                  </a:cubicBezTo>
                  <a:cubicBezTo>
                    <a:pt x="291" y="127"/>
                    <a:pt x="291" y="127"/>
                    <a:pt x="291" y="127"/>
                  </a:cubicBezTo>
                  <a:cubicBezTo>
                    <a:pt x="291" y="128"/>
                    <a:pt x="291" y="128"/>
                    <a:pt x="291" y="128"/>
                  </a:cubicBezTo>
                  <a:cubicBezTo>
                    <a:pt x="292" y="129"/>
                    <a:pt x="292" y="129"/>
                    <a:pt x="292" y="129"/>
                  </a:cubicBezTo>
                  <a:cubicBezTo>
                    <a:pt x="292" y="130"/>
                    <a:pt x="292" y="130"/>
                    <a:pt x="292" y="130"/>
                  </a:cubicBezTo>
                  <a:cubicBezTo>
                    <a:pt x="291" y="131"/>
                    <a:pt x="291" y="131"/>
                    <a:pt x="291" y="131"/>
                  </a:cubicBezTo>
                  <a:cubicBezTo>
                    <a:pt x="291" y="131"/>
                    <a:pt x="291" y="131"/>
                    <a:pt x="291" y="131"/>
                  </a:cubicBezTo>
                  <a:cubicBezTo>
                    <a:pt x="290" y="131"/>
                    <a:pt x="290" y="131"/>
                    <a:pt x="290" y="131"/>
                  </a:cubicBezTo>
                  <a:cubicBezTo>
                    <a:pt x="289" y="131"/>
                    <a:pt x="289" y="131"/>
                    <a:pt x="289" y="131"/>
                  </a:cubicBezTo>
                  <a:cubicBezTo>
                    <a:pt x="288" y="132"/>
                    <a:pt x="288" y="132"/>
                    <a:pt x="288" y="132"/>
                  </a:cubicBezTo>
                  <a:cubicBezTo>
                    <a:pt x="287" y="132"/>
                    <a:pt x="287" y="132"/>
                    <a:pt x="287" y="132"/>
                  </a:cubicBezTo>
                  <a:cubicBezTo>
                    <a:pt x="287" y="130"/>
                    <a:pt x="287" y="130"/>
                    <a:pt x="287" y="130"/>
                  </a:cubicBezTo>
                  <a:cubicBezTo>
                    <a:pt x="286" y="131"/>
                    <a:pt x="286" y="131"/>
                    <a:pt x="286" y="131"/>
                  </a:cubicBezTo>
                  <a:cubicBezTo>
                    <a:pt x="286" y="133"/>
                    <a:pt x="286" y="133"/>
                    <a:pt x="286" y="133"/>
                  </a:cubicBezTo>
                  <a:cubicBezTo>
                    <a:pt x="286" y="133"/>
                    <a:pt x="286" y="133"/>
                    <a:pt x="286" y="133"/>
                  </a:cubicBezTo>
                  <a:cubicBezTo>
                    <a:pt x="287" y="133"/>
                    <a:pt x="287" y="133"/>
                    <a:pt x="287" y="133"/>
                  </a:cubicBezTo>
                  <a:cubicBezTo>
                    <a:pt x="290" y="133"/>
                    <a:pt x="290" y="133"/>
                    <a:pt x="290" y="133"/>
                  </a:cubicBezTo>
                  <a:cubicBezTo>
                    <a:pt x="290" y="133"/>
                    <a:pt x="290" y="133"/>
                    <a:pt x="290" y="133"/>
                  </a:cubicBezTo>
                  <a:cubicBezTo>
                    <a:pt x="290" y="135"/>
                    <a:pt x="290" y="135"/>
                    <a:pt x="290" y="135"/>
                  </a:cubicBezTo>
                  <a:cubicBezTo>
                    <a:pt x="291" y="135"/>
                    <a:pt x="291" y="135"/>
                    <a:pt x="291" y="135"/>
                  </a:cubicBezTo>
                  <a:cubicBezTo>
                    <a:pt x="291" y="134"/>
                    <a:pt x="291" y="134"/>
                    <a:pt x="291" y="134"/>
                  </a:cubicBezTo>
                  <a:cubicBezTo>
                    <a:pt x="292" y="133"/>
                    <a:pt x="292" y="133"/>
                    <a:pt x="292" y="133"/>
                  </a:cubicBezTo>
                  <a:cubicBezTo>
                    <a:pt x="292" y="133"/>
                    <a:pt x="292" y="133"/>
                    <a:pt x="292" y="133"/>
                  </a:cubicBezTo>
                  <a:cubicBezTo>
                    <a:pt x="292" y="134"/>
                    <a:pt x="292" y="134"/>
                    <a:pt x="292" y="134"/>
                  </a:cubicBezTo>
                  <a:cubicBezTo>
                    <a:pt x="292" y="135"/>
                    <a:pt x="292" y="135"/>
                    <a:pt x="292" y="135"/>
                  </a:cubicBezTo>
                  <a:cubicBezTo>
                    <a:pt x="292" y="135"/>
                    <a:pt x="292" y="135"/>
                    <a:pt x="292" y="135"/>
                  </a:cubicBezTo>
                  <a:cubicBezTo>
                    <a:pt x="290" y="136"/>
                    <a:pt x="290" y="136"/>
                    <a:pt x="290" y="136"/>
                  </a:cubicBezTo>
                  <a:cubicBezTo>
                    <a:pt x="290" y="137"/>
                    <a:pt x="290" y="137"/>
                    <a:pt x="290" y="137"/>
                  </a:cubicBezTo>
                  <a:cubicBezTo>
                    <a:pt x="289" y="138"/>
                    <a:pt x="289" y="138"/>
                    <a:pt x="289" y="138"/>
                  </a:cubicBezTo>
                  <a:cubicBezTo>
                    <a:pt x="289" y="137"/>
                    <a:pt x="289" y="137"/>
                    <a:pt x="289" y="137"/>
                  </a:cubicBezTo>
                  <a:cubicBezTo>
                    <a:pt x="288" y="137"/>
                    <a:pt x="288" y="137"/>
                    <a:pt x="288" y="137"/>
                  </a:cubicBezTo>
                  <a:cubicBezTo>
                    <a:pt x="287" y="136"/>
                    <a:pt x="287" y="136"/>
                    <a:pt x="287" y="136"/>
                  </a:cubicBezTo>
                  <a:cubicBezTo>
                    <a:pt x="287" y="137"/>
                    <a:pt x="287" y="137"/>
                    <a:pt x="287" y="137"/>
                  </a:cubicBezTo>
                  <a:cubicBezTo>
                    <a:pt x="286" y="137"/>
                    <a:pt x="286" y="137"/>
                    <a:pt x="286" y="137"/>
                  </a:cubicBezTo>
                  <a:cubicBezTo>
                    <a:pt x="285" y="137"/>
                    <a:pt x="285" y="137"/>
                    <a:pt x="285" y="137"/>
                  </a:cubicBezTo>
                  <a:cubicBezTo>
                    <a:pt x="284" y="137"/>
                    <a:pt x="284" y="137"/>
                    <a:pt x="284" y="137"/>
                  </a:cubicBezTo>
                  <a:cubicBezTo>
                    <a:pt x="285" y="138"/>
                    <a:pt x="285" y="138"/>
                    <a:pt x="285" y="138"/>
                  </a:cubicBezTo>
                  <a:cubicBezTo>
                    <a:pt x="287" y="138"/>
                    <a:pt x="287" y="138"/>
                    <a:pt x="287" y="138"/>
                  </a:cubicBezTo>
                  <a:cubicBezTo>
                    <a:pt x="287" y="138"/>
                    <a:pt x="287" y="138"/>
                    <a:pt x="287" y="138"/>
                  </a:cubicBezTo>
                  <a:cubicBezTo>
                    <a:pt x="286" y="139"/>
                    <a:pt x="286" y="139"/>
                    <a:pt x="286" y="139"/>
                  </a:cubicBezTo>
                  <a:cubicBezTo>
                    <a:pt x="287" y="139"/>
                    <a:pt x="287" y="139"/>
                    <a:pt x="287" y="139"/>
                  </a:cubicBezTo>
                  <a:cubicBezTo>
                    <a:pt x="285" y="140"/>
                    <a:pt x="285" y="140"/>
                    <a:pt x="285" y="140"/>
                  </a:cubicBezTo>
                  <a:cubicBezTo>
                    <a:pt x="284" y="140"/>
                    <a:pt x="284" y="140"/>
                    <a:pt x="284" y="140"/>
                  </a:cubicBezTo>
                  <a:cubicBezTo>
                    <a:pt x="285" y="141"/>
                    <a:pt x="285" y="141"/>
                    <a:pt x="285" y="141"/>
                  </a:cubicBezTo>
                  <a:cubicBezTo>
                    <a:pt x="286" y="141"/>
                    <a:pt x="286" y="141"/>
                    <a:pt x="286" y="141"/>
                  </a:cubicBezTo>
                  <a:cubicBezTo>
                    <a:pt x="288" y="140"/>
                    <a:pt x="288" y="140"/>
                    <a:pt x="288" y="140"/>
                  </a:cubicBezTo>
                  <a:cubicBezTo>
                    <a:pt x="288" y="140"/>
                    <a:pt x="288" y="140"/>
                    <a:pt x="288" y="140"/>
                  </a:cubicBezTo>
                  <a:cubicBezTo>
                    <a:pt x="288" y="140"/>
                    <a:pt x="288" y="140"/>
                    <a:pt x="288" y="140"/>
                  </a:cubicBezTo>
                  <a:cubicBezTo>
                    <a:pt x="287" y="142"/>
                    <a:pt x="287" y="142"/>
                    <a:pt x="287" y="142"/>
                  </a:cubicBezTo>
                  <a:cubicBezTo>
                    <a:pt x="286" y="142"/>
                    <a:pt x="286" y="142"/>
                    <a:pt x="286" y="142"/>
                  </a:cubicBezTo>
                  <a:cubicBezTo>
                    <a:pt x="286" y="141"/>
                    <a:pt x="286" y="141"/>
                    <a:pt x="286" y="141"/>
                  </a:cubicBezTo>
                  <a:cubicBezTo>
                    <a:pt x="285" y="141"/>
                    <a:pt x="285" y="141"/>
                    <a:pt x="285" y="141"/>
                  </a:cubicBezTo>
                  <a:cubicBezTo>
                    <a:pt x="285" y="142"/>
                    <a:pt x="285" y="142"/>
                    <a:pt x="285" y="142"/>
                  </a:cubicBezTo>
                  <a:cubicBezTo>
                    <a:pt x="283" y="142"/>
                    <a:pt x="283" y="142"/>
                    <a:pt x="283" y="142"/>
                  </a:cubicBezTo>
                  <a:cubicBezTo>
                    <a:pt x="280" y="144"/>
                    <a:pt x="280" y="144"/>
                    <a:pt x="280" y="144"/>
                  </a:cubicBezTo>
                  <a:cubicBezTo>
                    <a:pt x="277" y="146"/>
                    <a:pt x="277" y="146"/>
                    <a:pt x="277" y="146"/>
                  </a:cubicBezTo>
                  <a:cubicBezTo>
                    <a:pt x="276" y="148"/>
                    <a:pt x="276" y="148"/>
                    <a:pt x="276" y="148"/>
                  </a:cubicBezTo>
                  <a:cubicBezTo>
                    <a:pt x="275" y="148"/>
                    <a:pt x="275" y="148"/>
                    <a:pt x="275" y="148"/>
                  </a:cubicBezTo>
                  <a:cubicBezTo>
                    <a:pt x="275" y="148"/>
                    <a:pt x="275" y="148"/>
                    <a:pt x="275" y="148"/>
                  </a:cubicBezTo>
                  <a:cubicBezTo>
                    <a:pt x="273" y="148"/>
                    <a:pt x="273" y="148"/>
                    <a:pt x="273" y="148"/>
                  </a:cubicBezTo>
                  <a:cubicBezTo>
                    <a:pt x="272" y="149"/>
                    <a:pt x="272" y="149"/>
                    <a:pt x="272" y="149"/>
                  </a:cubicBezTo>
                  <a:cubicBezTo>
                    <a:pt x="269" y="152"/>
                    <a:pt x="269" y="152"/>
                    <a:pt x="269" y="152"/>
                  </a:cubicBezTo>
                  <a:cubicBezTo>
                    <a:pt x="269" y="153"/>
                    <a:pt x="269" y="153"/>
                    <a:pt x="269" y="153"/>
                  </a:cubicBezTo>
                  <a:cubicBezTo>
                    <a:pt x="268" y="154"/>
                    <a:pt x="268" y="154"/>
                    <a:pt x="268" y="154"/>
                  </a:cubicBezTo>
                  <a:cubicBezTo>
                    <a:pt x="268" y="154"/>
                    <a:pt x="268" y="154"/>
                    <a:pt x="268" y="154"/>
                  </a:cubicBezTo>
                  <a:cubicBezTo>
                    <a:pt x="268" y="155"/>
                    <a:pt x="268" y="155"/>
                    <a:pt x="268" y="155"/>
                  </a:cubicBezTo>
                  <a:cubicBezTo>
                    <a:pt x="266" y="156"/>
                    <a:pt x="266" y="156"/>
                    <a:pt x="266" y="156"/>
                  </a:cubicBezTo>
                  <a:cubicBezTo>
                    <a:pt x="266" y="156"/>
                    <a:pt x="266" y="156"/>
                    <a:pt x="266" y="156"/>
                  </a:cubicBezTo>
                  <a:cubicBezTo>
                    <a:pt x="265" y="156"/>
                    <a:pt x="265" y="156"/>
                    <a:pt x="265" y="156"/>
                  </a:cubicBezTo>
                  <a:cubicBezTo>
                    <a:pt x="265" y="156"/>
                    <a:pt x="265" y="156"/>
                    <a:pt x="265" y="156"/>
                  </a:cubicBezTo>
                  <a:cubicBezTo>
                    <a:pt x="263" y="156"/>
                    <a:pt x="263" y="156"/>
                    <a:pt x="263" y="156"/>
                  </a:cubicBezTo>
                  <a:cubicBezTo>
                    <a:pt x="263" y="157"/>
                    <a:pt x="263" y="157"/>
                    <a:pt x="263" y="157"/>
                  </a:cubicBezTo>
                  <a:cubicBezTo>
                    <a:pt x="261" y="157"/>
                    <a:pt x="261" y="157"/>
                    <a:pt x="261" y="157"/>
                  </a:cubicBezTo>
                  <a:cubicBezTo>
                    <a:pt x="260" y="158"/>
                    <a:pt x="260" y="158"/>
                    <a:pt x="260" y="158"/>
                  </a:cubicBezTo>
                  <a:cubicBezTo>
                    <a:pt x="259" y="158"/>
                    <a:pt x="259" y="158"/>
                    <a:pt x="259" y="158"/>
                  </a:cubicBezTo>
                  <a:cubicBezTo>
                    <a:pt x="259" y="159"/>
                    <a:pt x="259" y="159"/>
                    <a:pt x="259" y="159"/>
                  </a:cubicBezTo>
                  <a:cubicBezTo>
                    <a:pt x="257" y="159"/>
                    <a:pt x="257" y="159"/>
                    <a:pt x="257" y="159"/>
                  </a:cubicBezTo>
                  <a:cubicBezTo>
                    <a:pt x="257" y="159"/>
                    <a:pt x="257" y="159"/>
                    <a:pt x="257" y="159"/>
                  </a:cubicBezTo>
                  <a:cubicBezTo>
                    <a:pt x="258" y="160"/>
                    <a:pt x="258" y="160"/>
                    <a:pt x="258" y="160"/>
                  </a:cubicBezTo>
                  <a:cubicBezTo>
                    <a:pt x="257" y="161"/>
                    <a:pt x="257" y="161"/>
                    <a:pt x="257" y="161"/>
                  </a:cubicBezTo>
                  <a:cubicBezTo>
                    <a:pt x="257" y="162"/>
                    <a:pt x="257" y="162"/>
                    <a:pt x="257" y="162"/>
                  </a:cubicBezTo>
                  <a:cubicBezTo>
                    <a:pt x="256" y="162"/>
                    <a:pt x="256" y="162"/>
                    <a:pt x="256" y="162"/>
                  </a:cubicBezTo>
                  <a:cubicBezTo>
                    <a:pt x="255" y="163"/>
                    <a:pt x="255" y="163"/>
                    <a:pt x="255" y="163"/>
                  </a:cubicBezTo>
                  <a:cubicBezTo>
                    <a:pt x="254" y="163"/>
                    <a:pt x="254" y="163"/>
                    <a:pt x="254" y="163"/>
                  </a:cubicBezTo>
                  <a:cubicBezTo>
                    <a:pt x="253" y="165"/>
                    <a:pt x="253" y="165"/>
                    <a:pt x="253" y="165"/>
                  </a:cubicBezTo>
                  <a:cubicBezTo>
                    <a:pt x="252" y="167"/>
                    <a:pt x="252" y="167"/>
                    <a:pt x="252" y="167"/>
                  </a:cubicBezTo>
                  <a:cubicBezTo>
                    <a:pt x="252" y="169"/>
                    <a:pt x="252" y="169"/>
                    <a:pt x="252" y="169"/>
                  </a:cubicBezTo>
                  <a:cubicBezTo>
                    <a:pt x="252" y="173"/>
                    <a:pt x="252" y="173"/>
                    <a:pt x="252" y="173"/>
                  </a:cubicBezTo>
                  <a:cubicBezTo>
                    <a:pt x="252" y="174"/>
                    <a:pt x="252" y="174"/>
                    <a:pt x="252" y="174"/>
                  </a:cubicBezTo>
                  <a:cubicBezTo>
                    <a:pt x="252" y="177"/>
                    <a:pt x="252" y="177"/>
                    <a:pt x="252" y="177"/>
                  </a:cubicBezTo>
                  <a:cubicBezTo>
                    <a:pt x="253" y="179"/>
                    <a:pt x="253" y="179"/>
                    <a:pt x="253" y="179"/>
                  </a:cubicBezTo>
                  <a:cubicBezTo>
                    <a:pt x="253" y="182"/>
                    <a:pt x="253" y="182"/>
                    <a:pt x="253" y="182"/>
                  </a:cubicBezTo>
                  <a:cubicBezTo>
                    <a:pt x="253" y="183"/>
                    <a:pt x="253" y="183"/>
                    <a:pt x="253" y="183"/>
                  </a:cubicBezTo>
                  <a:cubicBezTo>
                    <a:pt x="254" y="186"/>
                    <a:pt x="254" y="186"/>
                    <a:pt x="254" y="186"/>
                  </a:cubicBezTo>
                  <a:cubicBezTo>
                    <a:pt x="255" y="187"/>
                    <a:pt x="255" y="187"/>
                    <a:pt x="255" y="187"/>
                  </a:cubicBezTo>
                  <a:cubicBezTo>
                    <a:pt x="255" y="188"/>
                    <a:pt x="255" y="188"/>
                    <a:pt x="255" y="188"/>
                  </a:cubicBezTo>
                  <a:cubicBezTo>
                    <a:pt x="255" y="190"/>
                    <a:pt x="255" y="190"/>
                    <a:pt x="255" y="190"/>
                  </a:cubicBezTo>
                  <a:cubicBezTo>
                    <a:pt x="255" y="191"/>
                    <a:pt x="255" y="191"/>
                    <a:pt x="255" y="191"/>
                  </a:cubicBezTo>
                  <a:cubicBezTo>
                    <a:pt x="255" y="192"/>
                    <a:pt x="255" y="192"/>
                    <a:pt x="255" y="192"/>
                  </a:cubicBezTo>
                  <a:cubicBezTo>
                    <a:pt x="256" y="196"/>
                    <a:pt x="256" y="196"/>
                    <a:pt x="256" y="196"/>
                  </a:cubicBezTo>
                  <a:cubicBezTo>
                    <a:pt x="257" y="197"/>
                    <a:pt x="257" y="197"/>
                    <a:pt x="257" y="197"/>
                  </a:cubicBezTo>
                  <a:cubicBezTo>
                    <a:pt x="257" y="199"/>
                    <a:pt x="257" y="199"/>
                    <a:pt x="257" y="199"/>
                  </a:cubicBezTo>
                  <a:cubicBezTo>
                    <a:pt x="257" y="200"/>
                    <a:pt x="257" y="200"/>
                    <a:pt x="257" y="200"/>
                  </a:cubicBezTo>
                  <a:cubicBezTo>
                    <a:pt x="257" y="200"/>
                    <a:pt x="257" y="200"/>
                    <a:pt x="257" y="200"/>
                  </a:cubicBezTo>
                  <a:cubicBezTo>
                    <a:pt x="257" y="202"/>
                    <a:pt x="257" y="202"/>
                    <a:pt x="257" y="202"/>
                  </a:cubicBezTo>
                  <a:cubicBezTo>
                    <a:pt x="256" y="203"/>
                    <a:pt x="256" y="203"/>
                    <a:pt x="256" y="203"/>
                  </a:cubicBezTo>
                  <a:cubicBezTo>
                    <a:pt x="257" y="204"/>
                    <a:pt x="257" y="204"/>
                    <a:pt x="257" y="204"/>
                  </a:cubicBezTo>
                  <a:cubicBezTo>
                    <a:pt x="256" y="206"/>
                    <a:pt x="256" y="206"/>
                    <a:pt x="256" y="206"/>
                  </a:cubicBezTo>
                  <a:cubicBezTo>
                    <a:pt x="255" y="208"/>
                    <a:pt x="255" y="208"/>
                    <a:pt x="255" y="208"/>
                  </a:cubicBezTo>
                  <a:cubicBezTo>
                    <a:pt x="254" y="209"/>
                    <a:pt x="254" y="209"/>
                    <a:pt x="254" y="209"/>
                  </a:cubicBezTo>
                  <a:cubicBezTo>
                    <a:pt x="254" y="210"/>
                    <a:pt x="254" y="210"/>
                    <a:pt x="254" y="210"/>
                  </a:cubicBezTo>
                  <a:cubicBezTo>
                    <a:pt x="253" y="211"/>
                    <a:pt x="253" y="211"/>
                    <a:pt x="253" y="211"/>
                  </a:cubicBezTo>
                  <a:cubicBezTo>
                    <a:pt x="252" y="211"/>
                    <a:pt x="252" y="211"/>
                    <a:pt x="252" y="211"/>
                  </a:cubicBezTo>
                  <a:cubicBezTo>
                    <a:pt x="251" y="211"/>
                    <a:pt x="251" y="211"/>
                    <a:pt x="251" y="211"/>
                  </a:cubicBezTo>
                  <a:cubicBezTo>
                    <a:pt x="250" y="210"/>
                    <a:pt x="250" y="210"/>
                    <a:pt x="250" y="210"/>
                  </a:cubicBezTo>
                  <a:cubicBezTo>
                    <a:pt x="249" y="210"/>
                    <a:pt x="249" y="210"/>
                    <a:pt x="249" y="210"/>
                  </a:cubicBezTo>
                  <a:cubicBezTo>
                    <a:pt x="249" y="209"/>
                    <a:pt x="249" y="209"/>
                    <a:pt x="249" y="209"/>
                  </a:cubicBezTo>
                  <a:cubicBezTo>
                    <a:pt x="248" y="208"/>
                    <a:pt x="248" y="208"/>
                    <a:pt x="248" y="208"/>
                  </a:cubicBezTo>
                  <a:cubicBezTo>
                    <a:pt x="248" y="207"/>
                    <a:pt x="248" y="207"/>
                    <a:pt x="248" y="207"/>
                  </a:cubicBezTo>
                  <a:cubicBezTo>
                    <a:pt x="248" y="206"/>
                    <a:pt x="248" y="206"/>
                    <a:pt x="248" y="206"/>
                  </a:cubicBezTo>
                  <a:cubicBezTo>
                    <a:pt x="246" y="206"/>
                    <a:pt x="246" y="206"/>
                    <a:pt x="246" y="206"/>
                  </a:cubicBezTo>
                  <a:cubicBezTo>
                    <a:pt x="246" y="206"/>
                    <a:pt x="246" y="206"/>
                    <a:pt x="246" y="206"/>
                  </a:cubicBezTo>
                  <a:cubicBezTo>
                    <a:pt x="246" y="204"/>
                    <a:pt x="246" y="204"/>
                    <a:pt x="246" y="204"/>
                  </a:cubicBezTo>
                  <a:cubicBezTo>
                    <a:pt x="246" y="203"/>
                    <a:pt x="246" y="203"/>
                    <a:pt x="246" y="203"/>
                  </a:cubicBezTo>
                  <a:cubicBezTo>
                    <a:pt x="244" y="202"/>
                    <a:pt x="244" y="202"/>
                    <a:pt x="244" y="202"/>
                  </a:cubicBezTo>
                  <a:cubicBezTo>
                    <a:pt x="244" y="201"/>
                    <a:pt x="244" y="201"/>
                    <a:pt x="244" y="201"/>
                  </a:cubicBezTo>
                  <a:cubicBezTo>
                    <a:pt x="245" y="200"/>
                    <a:pt x="245" y="200"/>
                    <a:pt x="245" y="200"/>
                  </a:cubicBezTo>
                  <a:cubicBezTo>
                    <a:pt x="245" y="199"/>
                    <a:pt x="245" y="199"/>
                    <a:pt x="245" y="199"/>
                  </a:cubicBezTo>
                  <a:cubicBezTo>
                    <a:pt x="246" y="198"/>
                    <a:pt x="246" y="198"/>
                    <a:pt x="246" y="198"/>
                  </a:cubicBezTo>
                  <a:cubicBezTo>
                    <a:pt x="245" y="199"/>
                    <a:pt x="245" y="199"/>
                    <a:pt x="245" y="199"/>
                  </a:cubicBezTo>
                  <a:cubicBezTo>
                    <a:pt x="244" y="198"/>
                    <a:pt x="244" y="198"/>
                    <a:pt x="244" y="198"/>
                  </a:cubicBezTo>
                  <a:cubicBezTo>
                    <a:pt x="244" y="199"/>
                    <a:pt x="244" y="199"/>
                    <a:pt x="244" y="199"/>
                  </a:cubicBezTo>
                  <a:cubicBezTo>
                    <a:pt x="244" y="199"/>
                    <a:pt x="244" y="199"/>
                    <a:pt x="244" y="199"/>
                  </a:cubicBezTo>
                  <a:cubicBezTo>
                    <a:pt x="243" y="198"/>
                    <a:pt x="243" y="198"/>
                    <a:pt x="243" y="198"/>
                  </a:cubicBezTo>
                  <a:cubicBezTo>
                    <a:pt x="243" y="198"/>
                    <a:pt x="243" y="198"/>
                    <a:pt x="243" y="198"/>
                  </a:cubicBezTo>
                  <a:cubicBezTo>
                    <a:pt x="243" y="198"/>
                    <a:pt x="243" y="198"/>
                    <a:pt x="243" y="198"/>
                  </a:cubicBezTo>
                  <a:cubicBezTo>
                    <a:pt x="242" y="197"/>
                    <a:pt x="242" y="197"/>
                    <a:pt x="242" y="197"/>
                  </a:cubicBezTo>
                  <a:cubicBezTo>
                    <a:pt x="242" y="196"/>
                    <a:pt x="242" y="196"/>
                    <a:pt x="242" y="196"/>
                  </a:cubicBezTo>
                  <a:cubicBezTo>
                    <a:pt x="241" y="195"/>
                    <a:pt x="241" y="195"/>
                    <a:pt x="241" y="195"/>
                  </a:cubicBezTo>
                  <a:cubicBezTo>
                    <a:pt x="243" y="193"/>
                    <a:pt x="243" y="193"/>
                    <a:pt x="243" y="193"/>
                  </a:cubicBezTo>
                  <a:cubicBezTo>
                    <a:pt x="243" y="191"/>
                    <a:pt x="243" y="191"/>
                    <a:pt x="243" y="191"/>
                  </a:cubicBezTo>
                  <a:cubicBezTo>
                    <a:pt x="242" y="191"/>
                    <a:pt x="242" y="191"/>
                    <a:pt x="242" y="191"/>
                  </a:cubicBezTo>
                  <a:cubicBezTo>
                    <a:pt x="242" y="191"/>
                    <a:pt x="242" y="191"/>
                    <a:pt x="242" y="191"/>
                  </a:cubicBezTo>
                  <a:cubicBezTo>
                    <a:pt x="242" y="192"/>
                    <a:pt x="242" y="192"/>
                    <a:pt x="242" y="192"/>
                  </a:cubicBezTo>
                  <a:cubicBezTo>
                    <a:pt x="241" y="193"/>
                    <a:pt x="241" y="193"/>
                    <a:pt x="241" y="193"/>
                  </a:cubicBezTo>
                  <a:cubicBezTo>
                    <a:pt x="241" y="193"/>
                    <a:pt x="241" y="193"/>
                    <a:pt x="241" y="193"/>
                  </a:cubicBezTo>
                  <a:cubicBezTo>
                    <a:pt x="240" y="192"/>
                    <a:pt x="240" y="192"/>
                    <a:pt x="240" y="192"/>
                  </a:cubicBezTo>
                  <a:cubicBezTo>
                    <a:pt x="240" y="191"/>
                    <a:pt x="240" y="191"/>
                    <a:pt x="240" y="191"/>
                  </a:cubicBezTo>
                  <a:cubicBezTo>
                    <a:pt x="241" y="189"/>
                    <a:pt x="241" y="189"/>
                    <a:pt x="241" y="189"/>
                  </a:cubicBezTo>
                  <a:cubicBezTo>
                    <a:pt x="242" y="186"/>
                    <a:pt x="242" y="186"/>
                    <a:pt x="242" y="186"/>
                  </a:cubicBezTo>
                  <a:cubicBezTo>
                    <a:pt x="242" y="184"/>
                    <a:pt x="242" y="184"/>
                    <a:pt x="242" y="184"/>
                  </a:cubicBezTo>
                  <a:cubicBezTo>
                    <a:pt x="241" y="183"/>
                    <a:pt x="241" y="183"/>
                    <a:pt x="241" y="183"/>
                  </a:cubicBezTo>
                  <a:cubicBezTo>
                    <a:pt x="240" y="183"/>
                    <a:pt x="240" y="183"/>
                    <a:pt x="240" y="183"/>
                  </a:cubicBezTo>
                  <a:cubicBezTo>
                    <a:pt x="240" y="182"/>
                    <a:pt x="240" y="182"/>
                    <a:pt x="240" y="182"/>
                  </a:cubicBezTo>
                  <a:cubicBezTo>
                    <a:pt x="240" y="181"/>
                    <a:pt x="240" y="181"/>
                    <a:pt x="240" y="181"/>
                  </a:cubicBezTo>
                  <a:cubicBezTo>
                    <a:pt x="239" y="181"/>
                    <a:pt x="239" y="181"/>
                    <a:pt x="239" y="181"/>
                  </a:cubicBezTo>
                  <a:cubicBezTo>
                    <a:pt x="238" y="181"/>
                    <a:pt x="238" y="181"/>
                    <a:pt x="238" y="181"/>
                  </a:cubicBezTo>
                  <a:cubicBezTo>
                    <a:pt x="238" y="179"/>
                    <a:pt x="238" y="179"/>
                    <a:pt x="238" y="179"/>
                  </a:cubicBezTo>
                  <a:cubicBezTo>
                    <a:pt x="238" y="179"/>
                    <a:pt x="238" y="179"/>
                    <a:pt x="238" y="179"/>
                  </a:cubicBezTo>
                  <a:cubicBezTo>
                    <a:pt x="237" y="178"/>
                    <a:pt x="237" y="178"/>
                    <a:pt x="237" y="178"/>
                  </a:cubicBezTo>
                  <a:cubicBezTo>
                    <a:pt x="237" y="176"/>
                    <a:pt x="237" y="176"/>
                    <a:pt x="237" y="176"/>
                  </a:cubicBezTo>
                  <a:cubicBezTo>
                    <a:pt x="235" y="176"/>
                    <a:pt x="235" y="176"/>
                    <a:pt x="235" y="176"/>
                  </a:cubicBezTo>
                  <a:cubicBezTo>
                    <a:pt x="234" y="175"/>
                    <a:pt x="234" y="175"/>
                    <a:pt x="234" y="175"/>
                  </a:cubicBezTo>
                  <a:cubicBezTo>
                    <a:pt x="233" y="175"/>
                    <a:pt x="233" y="175"/>
                    <a:pt x="233" y="175"/>
                  </a:cubicBezTo>
                  <a:cubicBezTo>
                    <a:pt x="232" y="176"/>
                    <a:pt x="232" y="176"/>
                    <a:pt x="232" y="176"/>
                  </a:cubicBezTo>
                  <a:cubicBezTo>
                    <a:pt x="232" y="176"/>
                    <a:pt x="232" y="176"/>
                    <a:pt x="232" y="176"/>
                  </a:cubicBezTo>
                  <a:cubicBezTo>
                    <a:pt x="232" y="177"/>
                    <a:pt x="232" y="177"/>
                    <a:pt x="232" y="177"/>
                  </a:cubicBezTo>
                  <a:cubicBezTo>
                    <a:pt x="231" y="176"/>
                    <a:pt x="231" y="176"/>
                    <a:pt x="231" y="176"/>
                  </a:cubicBezTo>
                  <a:cubicBezTo>
                    <a:pt x="230" y="178"/>
                    <a:pt x="230" y="178"/>
                    <a:pt x="230" y="178"/>
                  </a:cubicBezTo>
                  <a:cubicBezTo>
                    <a:pt x="229" y="178"/>
                    <a:pt x="229" y="178"/>
                    <a:pt x="229" y="178"/>
                  </a:cubicBezTo>
                  <a:cubicBezTo>
                    <a:pt x="227" y="178"/>
                    <a:pt x="227" y="178"/>
                    <a:pt x="227" y="178"/>
                  </a:cubicBezTo>
                  <a:cubicBezTo>
                    <a:pt x="227" y="178"/>
                    <a:pt x="227" y="178"/>
                    <a:pt x="227" y="178"/>
                  </a:cubicBezTo>
                  <a:cubicBezTo>
                    <a:pt x="227" y="178"/>
                    <a:pt x="227" y="178"/>
                    <a:pt x="227" y="178"/>
                  </a:cubicBezTo>
                  <a:cubicBezTo>
                    <a:pt x="227" y="178"/>
                    <a:pt x="227" y="178"/>
                    <a:pt x="227" y="178"/>
                  </a:cubicBezTo>
                  <a:cubicBezTo>
                    <a:pt x="227" y="178"/>
                    <a:pt x="227" y="178"/>
                    <a:pt x="227" y="178"/>
                  </a:cubicBezTo>
                  <a:cubicBezTo>
                    <a:pt x="227" y="177"/>
                    <a:pt x="227" y="177"/>
                    <a:pt x="227" y="177"/>
                  </a:cubicBezTo>
                  <a:cubicBezTo>
                    <a:pt x="226" y="176"/>
                    <a:pt x="226" y="176"/>
                    <a:pt x="226" y="176"/>
                  </a:cubicBezTo>
                  <a:cubicBezTo>
                    <a:pt x="225" y="175"/>
                    <a:pt x="225" y="175"/>
                    <a:pt x="225" y="175"/>
                  </a:cubicBezTo>
                  <a:cubicBezTo>
                    <a:pt x="225" y="175"/>
                    <a:pt x="225" y="175"/>
                    <a:pt x="225" y="175"/>
                  </a:cubicBezTo>
                  <a:cubicBezTo>
                    <a:pt x="226" y="176"/>
                    <a:pt x="226" y="176"/>
                    <a:pt x="226" y="176"/>
                  </a:cubicBezTo>
                  <a:cubicBezTo>
                    <a:pt x="226" y="175"/>
                    <a:pt x="226" y="175"/>
                    <a:pt x="226" y="175"/>
                  </a:cubicBezTo>
                  <a:cubicBezTo>
                    <a:pt x="225" y="174"/>
                    <a:pt x="225" y="174"/>
                    <a:pt x="225" y="174"/>
                  </a:cubicBezTo>
                  <a:cubicBezTo>
                    <a:pt x="224" y="174"/>
                    <a:pt x="224" y="174"/>
                    <a:pt x="224" y="174"/>
                  </a:cubicBezTo>
                  <a:cubicBezTo>
                    <a:pt x="224" y="174"/>
                    <a:pt x="224" y="174"/>
                    <a:pt x="224" y="174"/>
                  </a:cubicBezTo>
                  <a:cubicBezTo>
                    <a:pt x="224" y="174"/>
                    <a:pt x="224" y="174"/>
                    <a:pt x="224" y="174"/>
                  </a:cubicBezTo>
                  <a:cubicBezTo>
                    <a:pt x="224" y="175"/>
                    <a:pt x="224" y="175"/>
                    <a:pt x="224" y="175"/>
                  </a:cubicBezTo>
                  <a:cubicBezTo>
                    <a:pt x="223" y="174"/>
                    <a:pt x="223" y="174"/>
                    <a:pt x="223" y="174"/>
                  </a:cubicBezTo>
                  <a:cubicBezTo>
                    <a:pt x="222" y="174"/>
                    <a:pt x="222" y="174"/>
                    <a:pt x="222" y="174"/>
                  </a:cubicBezTo>
                  <a:cubicBezTo>
                    <a:pt x="221" y="174"/>
                    <a:pt x="221" y="174"/>
                    <a:pt x="221" y="174"/>
                  </a:cubicBezTo>
                  <a:cubicBezTo>
                    <a:pt x="219" y="173"/>
                    <a:pt x="219" y="173"/>
                    <a:pt x="219" y="173"/>
                  </a:cubicBezTo>
                  <a:cubicBezTo>
                    <a:pt x="219" y="173"/>
                    <a:pt x="219" y="173"/>
                    <a:pt x="219" y="173"/>
                  </a:cubicBezTo>
                  <a:cubicBezTo>
                    <a:pt x="221" y="173"/>
                    <a:pt x="221" y="173"/>
                    <a:pt x="221" y="173"/>
                  </a:cubicBezTo>
                  <a:cubicBezTo>
                    <a:pt x="222" y="173"/>
                    <a:pt x="222" y="173"/>
                    <a:pt x="222" y="173"/>
                  </a:cubicBezTo>
                  <a:cubicBezTo>
                    <a:pt x="221" y="173"/>
                    <a:pt x="221" y="173"/>
                    <a:pt x="221" y="173"/>
                  </a:cubicBezTo>
                  <a:cubicBezTo>
                    <a:pt x="220" y="172"/>
                    <a:pt x="220" y="172"/>
                    <a:pt x="220" y="172"/>
                  </a:cubicBezTo>
                  <a:cubicBezTo>
                    <a:pt x="219" y="173"/>
                    <a:pt x="219" y="173"/>
                    <a:pt x="219" y="173"/>
                  </a:cubicBezTo>
                  <a:cubicBezTo>
                    <a:pt x="218" y="173"/>
                    <a:pt x="218" y="173"/>
                    <a:pt x="218" y="173"/>
                  </a:cubicBezTo>
                  <a:cubicBezTo>
                    <a:pt x="216" y="173"/>
                    <a:pt x="216" y="173"/>
                    <a:pt x="216" y="173"/>
                  </a:cubicBezTo>
                  <a:cubicBezTo>
                    <a:pt x="215" y="173"/>
                    <a:pt x="215" y="173"/>
                    <a:pt x="215" y="173"/>
                  </a:cubicBezTo>
                  <a:cubicBezTo>
                    <a:pt x="214" y="173"/>
                    <a:pt x="214" y="173"/>
                    <a:pt x="214" y="173"/>
                  </a:cubicBezTo>
                  <a:cubicBezTo>
                    <a:pt x="213" y="173"/>
                    <a:pt x="213" y="173"/>
                    <a:pt x="213" y="173"/>
                  </a:cubicBezTo>
                  <a:cubicBezTo>
                    <a:pt x="212" y="174"/>
                    <a:pt x="212" y="174"/>
                    <a:pt x="212" y="174"/>
                  </a:cubicBezTo>
                  <a:cubicBezTo>
                    <a:pt x="210" y="172"/>
                    <a:pt x="210" y="172"/>
                    <a:pt x="210" y="172"/>
                  </a:cubicBezTo>
                  <a:cubicBezTo>
                    <a:pt x="210" y="172"/>
                    <a:pt x="210" y="172"/>
                    <a:pt x="210" y="172"/>
                  </a:cubicBezTo>
                  <a:cubicBezTo>
                    <a:pt x="211" y="171"/>
                    <a:pt x="211" y="171"/>
                    <a:pt x="211" y="171"/>
                  </a:cubicBezTo>
                  <a:cubicBezTo>
                    <a:pt x="210" y="171"/>
                    <a:pt x="210" y="171"/>
                    <a:pt x="210" y="171"/>
                  </a:cubicBezTo>
                  <a:cubicBezTo>
                    <a:pt x="209" y="172"/>
                    <a:pt x="209" y="172"/>
                    <a:pt x="209" y="172"/>
                  </a:cubicBezTo>
                  <a:cubicBezTo>
                    <a:pt x="209" y="173"/>
                    <a:pt x="209" y="173"/>
                    <a:pt x="209" y="173"/>
                  </a:cubicBezTo>
                  <a:cubicBezTo>
                    <a:pt x="208" y="173"/>
                    <a:pt x="208" y="173"/>
                    <a:pt x="208" y="173"/>
                  </a:cubicBezTo>
                  <a:cubicBezTo>
                    <a:pt x="207" y="173"/>
                    <a:pt x="207" y="173"/>
                    <a:pt x="207" y="173"/>
                  </a:cubicBezTo>
                  <a:cubicBezTo>
                    <a:pt x="206" y="173"/>
                    <a:pt x="206" y="173"/>
                    <a:pt x="206" y="173"/>
                  </a:cubicBezTo>
                  <a:cubicBezTo>
                    <a:pt x="202" y="173"/>
                    <a:pt x="202" y="173"/>
                    <a:pt x="202" y="173"/>
                  </a:cubicBezTo>
                  <a:cubicBezTo>
                    <a:pt x="201" y="174"/>
                    <a:pt x="201" y="174"/>
                    <a:pt x="201" y="174"/>
                  </a:cubicBezTo>
                  <a:cubicBezTo>
                    <a:pt x="199" y="175"/>
                    <a:pt x="199" y="175"/>
                    <a:pt x="199" y="175"/>
                  </a:cubicBezTo>
                  <a:cubicBezTo>
                    <a:pt x="198" y="176"/>
                    <a:pt x="198" y="176"/>
                    <a:pt x="198" y="176"/>
                  </a:cubicBezTo>
                  <a:cubicBezTo>
                    <a:pt x="198" y="177"/>
                    <a:pt x="198" y="177"/>
                    <a:pt x="198" y="177"/>
                  </a:cubicBezTo>
                  <a:cubicBezTo>
                    <a:pt x="198" y="177"/>
                    <a:pt x="198" y="177"/>
                    <a:pt x="198" y="177"/>
                  </a:cubicBezTo>
                  <a:cubicBezTo>
                    <a:pt x="199" y="176"/>
                    <a:pt x="199" y="176"/>
                    <a:pt x="199" y="176"/>
                  </a:cubicBezTo>
                  <a:cubicBezTo>
                    <a:pt x="199" y="176"/>
                    <a:pt x="199" y="176"/>
                    <a:pt x="199" y="176"/>
                  </a:cubicBezTo>
                  <a:cubicBezTo>
                    <a:pt x="200" y="177"/>
                    <a:pt x="200" y="177"/>
                    <a:pt x="200" y="177"/>
                  </a:cubicBezTo>
                  <a:cubicBezTo>
                    <a:pt x="201" y="177"/>
                    <a:pt x="201" y="177"/>
                    <a:pt x="201" y="177"/>
                  </a:cubicBezTo>
                  <a:cubicBezTo>
                    <a:pt x="201" y="178"/>
                    <a:pt x="201" y="178"/>
                    <a:pt x="201" y="178"/>
                  </a:cubicBezTo>
                  <a:cubicBezTo>
                    <a:pt x="199" y="179"/>
                    <a:pt x="199" y="179"/>
                    <a:pt x="199" y="179"/>
                  </a:cubicBezTo>
                  <a:cubicBezTo>
                    <a:pt x="199" y="180"/>
                    <a:pt x="199" y="180"/>
                    <a:pt x="199" y="180"/>
                  </a:cubicBezTo>
                  <a:cubicBezTo>
                    <a:pt x="199" y="181"/>
                    <a:pt x="199" y="181"/>
                    <a:pt x="199" y="181"/>
                  </a:cubicBezTo>
                  <a:cubicBezTo>
                    <a:pt x="201" y="181"/>
                    <a:pt x="201" y="181"/>
                    <a:pt x="201" y="181"/>
                  </a:cubicBezTo>
                  <a:cubicBezTo>
                    <a:pt x="203" y="182"/>
                    <a:pt x="203" y="182"/>
                    <a:pt x="203" y="182"/>
                  </a:cubicBezTo>
                  <a:cubicBezTo>
                    <a:pt x="202" y="183"/>
                    <a:pt x="202" y="183"/>
                    <a:pt x="202" y="183"/>
                  </a:cubicBezTo>
                  <a:cubicBezTo>
                    <a:pt x="201" y="183"/>
                    <a:pt x="201" y="183"/>
                    <a:pt x="201" y="183"/>
                  </a:cubicBezTo>
                  <a:cubicBezTo>
                    <a:pt x="201" y="184"/>
                    <a:pt x="201" y="184"/>
                    <a:pt x="201" y="184"/>
                  </a:cubicBezTo>
                  <a:cubicBezTo>
                    <a:pt x="201" y="183"/>
                    <a:pt x="201" y="183"/>
                    <a:pt x="201" y="183"/>
                  </a:cubicBezTo>
                  <a:cubicBezTo>
                    <a:pt x="200" y="182"/>
                    <a:pt x="200" y="182"/>
                    <a:pt x="200" y="182"/>
                  </a:cubicBezTo>
                  <a:cubicBezTo>
                    <a:pt x="200" y="182"/>
                    <a:pt x="200" y="182"/>
                    <a:pt x="200" y="182"/>
                  </a:cubicBezTo>
                  <a:cubicBezTo>
                    <a:pt x="199" y="181"/>
                    <a:pt x="199" y="181"/>
                    <a:pt x="199" y="181"/>
                  </a:cubicBezTo>
                  <a:cubicBezTo>
                    <a:pt x="198" y="181"/>
                    <a:pt x="198" y="181"/>
                    <a:pt x="198" y="181"/>
                  </a:cubicBezTo>
                  <a:cubicBezTo>
                    <a:pt x="197" y="180"/>
                    <a:pt x="197" y="180"/>
                    <a:pt x="197" y="180"/>
                  </a:cubicBezTo>
                  <a:cubicBezTo>
                    <a:pt x="196" y="180"/>
                    <a:pt x="196" y="180"/>
                    <a:pt x="196" y="180"/>
                  </a:cubicBezTo>
                  <a:cubicBezTo>
                    <a:pt x="197" y="181"/>
                    <a:pt x="197" y="181"/>
                    <a:pt x="197" y="181"/>
                  </a:cubicBezTo>
                  <a:cubicBezTo>
                    <a:pt x="197" y="182"/>
                    <a:pt x="197" y="182"/>
                    <a:pt x="197" y="182"/>
                  </a:cubicBezTo>
                  <a:cubicBezTo>
                    <a:pt x="196" y="183"/>
                    <a:pt x="196" y="183"/>
                    <a:pt x="196" y="183"/>
                  </a:cubicBezTo>
                  <a:cubicBezTo>
                    <a:pt x="195" y="182"/>
                    <a:pt x="195" y="182"/>
                    <a:pt x="195" y="182"/>
                  </a:cubicBezTo>
                  <a:cubicBezTo>
                    <a:pt x="194" y="181"/>
                    <a:pt x="194" y="181"/>
                    <a:pt x="194" y="181"/>
                  </a:cubicBezTo>
                  <a:cubicBezTo>
                    <a:pt x="193" y="182"/>
                    <a:pt x="193" y="182"/>
                    <a:pt x="193" y="182"/>
                  </a:cubicBezTo>
                  <a:cubicBezTo>
                    <a:pt x="192" y="183"/>
                    <a:pt x="192" y="183"/>
                    <a:pt x="192" y="183"/>
                  </a:cubicBezTo>
                  <a:cubicBezTo>
                    <a:pt x="191" y="182"/>
                    <a:pt x="191" y="182"/>
                    <a:pt x="191" y="182"/>
                  </a:cubicBezTo>
                  <a:cubicBezTo>
                    <a:pt x="190" y="182"/>
                    <a:pt x="190" y="182"/>
                    <a:pt x="190" y="182"/>
                  </a:cubicBezTo>
                  <a:cubicBezTo>
                    <a:pt x="189" y="182"/>
                    <a:pt x="189" y="182"/>
                    <a:pt x="189" y="182"/>
                  </a:cubicBezTo>
                  <a:cubicBezTo>
                    <a:pt x="188" y="182"/>
                    <a:pt x="188" y="182"/>
                    <a:pt x="188" y="182"/>
                  </a:cubicBezTo>
                  <a:cubicBezTo>
                    <a:pt x="189" y="181"/>
                    <a:pt x="189" y="181"/>
                    <a:pt x="189" y="181"/>
                  </a:cubicBezTo>
                  <a:cubicBezTo>
                    <a:pt x="190" y="180"/>
                    <a:pt x="190" y="180"/>
                    <a:pt x="190" y="180"/>
                  </a:cubicBezTo>
                  <a:cubicBezTo>
                    <a:pt x="189" y="180"/>
                    <a:pt x="189" y="180"/>
                    <a:pt x="189" y="180"/>
                  </a:cubicBezTo>
                  <a:cubicBezTo>
                    <a:pt x="188" y="180"/>
                    <a:pt x="188" y="180"/>
                    <a:pt x="188" y="180"/>
                  </a:cubicBezTo>
                  <a:cubicBezTo>
                    <a:pt x="188" y="179"/>
                    <a:pt x="188" y="179"/>
                    <a:pt x="188" y="179"/>
                  </a:cubicBezTo>
                  <a:cubicBezTo>
                    <a:pt x="188" y="178"/>
                    <a:pt x="188" y="178"/>
                    <a:pt x="188" y="178"/>
                  </a:cubicBezTo>
                  <a:cubicBezTo>
                    <a:pt x="187" y="178"/>
                    <a:pt x="187" y="178"/>
                    <a:pt x="187" y="178"/>
                  </a:cubicBezTo>
                  <a:cubicBezTo>
                    <a:pt x="186" y="178"/>
                    <a:pt x="186" y="178"/>
                    <a:pt x="186" y="178"/>
                  </a:cubicBezTo>
                  <a:cubicBezTo>
                    <a:pt x="186" y="178"/>
                    <a:pt x="186" y="178"/>
                    <a:pt x="186" y="178"/>
                  </a:cubicBezTo>
                  <a:cubicBezTo>
                    <a:pt x="186" y="177"/>
                    <a:pt x="186" y="177"/>
                    <a:pt x="186" y="177"/>
                  </a:cubicBezTo>
                  <a:cubicBezTo>
                    <a:pt x="185" y="177"/>
                    <a:pt x="185" y="177"/>
                    <a:pt x="185" y="177"/>
                  </a:cubicBezTo>
                  <a:cubicBezTo>
                    <a:pt x="184" y="178"/>
                    <a:pt x="184" y="178"/>
                    <a:pt x="184" y="178"/>
                  </a:cubicBezTo>
                  <a:cubicBezTo>
                    <a:pt x="184" y="178"/>
                    <a:pt x="184" y="178"/>
                    <a:pt x="184" y="178"/>
                  </a:cubicBezTo>
                  <a:cubicBezTo>
                    <a:pt x="184" y="179"/>
                    <a:pt x="184" y="179"/>
                    <a:pt x="184" y="179"/>
                  </a:cubicBezTo>
                  <a:cubicBezTo>
                    <a:pt x="183" y="179"/>
                    <a:pt x="183" y="179"/>
                    <a:pt x="183" y="179"/>
                  </a:cubicBezTo>
                  <a:cubicBezTo>
                    <a:pt x="179" y="179"/>
                    <a:pt x="179" y="179"/>
                    <a:pt x="179" y="179"/>
                  </a:cubicBezTo>
                  <a:cubicBezTo>
                    <a:pt x="179" y="178"/>
                    <a:pt x="179" y="178"/>
                    <a:pt x="179" y="178"/>
                  </a:cubicBezTo>
                  <a:cubicBezTo>
                    <a:pt x="176" y="177"/>
                    <a:pt x="176" y="177"/>
                    <a:pt x="176" y="177"/>
                  </a:cubicBezTo>
                  <a:cubicBezTo>
                    <a:pt x="174" y="177"/>
                    <a:pt x="174" y="177"/>
                    <a:pt x="174" y="177"/>
                  </a:cubicBezTo>
                  <a:cubicBezTo>
                    <a:pt x="172" y="178"/>
                    <a:pt x="172" y="178"/>
                    <a:pt x="172" y="178"/>
                  </a:cubicBezTo>
                  <a:cubicBezTo>
                    <a:pt x="171" y="178"/>
                    <a:pt x="171" y="178"/>
                    <a:pt x="171" y="178"/>
                  </a:cubicBezTo>
                  <a:cubicBezTo>
                    <a:pt x="170" y="179"/>
                    <a:pt x="170" y="179"/>
                    <a:pt x="170" y="179"/>
                  </a:cubicBezTo>
                  <a:cubicBezTo>
                    <a:pt x="169" y="180"/>
                    <a:pt x="169" y="180"/>
                    <a:pt x="169" y="180"/>
                  </a:cubicBezTo>
                  <a:cubicBezTo>
                    <a:pt x="168" y="180"/>
                    <a:pt x="168" y="180"/>
                    <a:pt x="168" y="180"/>
                  </a:cubicBezTo>
                  <a:cubicBezTo>
                    <a:pt x="168" y="179"/>
                    <a:pt x="168" y="179"/>
                    <a:pt x="168" y="179"/>
                  </a:cubicBezTo>
                  <a:cubicBezTo>
                    <a:pt x="168" y="178"/>
                    <a:pt x="168" y="178"/>
                    <a:pt x="168" y="178"/>
                  </a:cubicBezTo>
                  <a:cubicBezTo>
                    <a:pt x="169" y="177"/>
                    <a:pt x="169" y="177"/>
                    <a:pt x="169" y="177"/>
                  </a:cubicBezTo>
                  <a:cubicBezTo>
                    <a:pt x="168" y="176"/>
                    <a:pt x="168" y="176"/>
                    <a:pt x="168" y="176"/>
                  </a:cubicBezTo>
                  <a:cubicBezTo>
                    <a:pt x="168" y="177"/>
                    <a:pt x="168" y="177"/>
                    <a:pt x="168" y="177"/>
                  </a:cubicBezTo>
                  <a:cubicBezTo>
                    <a:pt x="167" y="178"/>
                    <a:pt x="167" y="178"/>
                    <a:pt x="167" y="178"/>
                  </a:cubicBezTo>
                  <a:cubicBezTo>
                    <a:pt x="166" y="178"/>
                    <a:pt x="166" y="178"/>
                    <a:pt x="166" y="178"/>
                  </a:cubicBezTo>
                  <a:cubicBezTo>
                    <a:pt x="165" y="177"/>
                    <a:pt x="165" y="177"/>
                    <a:pt x="165" y="177"/>
                  </a:cubicBezTo>
                  <a:cubicBezTo>
                    <a:pt x="166" y="179"/>
                    <a:pt x="166" y="179"/>
                    <a:pt x="166" y="179"/>
                  </a:cubicBezTo>
                  <a:cubicBezTo>
                    <a:pt x="166" y="180"/>
                    <a:pt x="166" y="180"/>
                    <a:pt x="166" y="180"/>
                  </a:cubicBezTo>
                  <a:cubicBezTo>
                    <a:pt x="166" y="181"/>
                    <a:pt x="166" y="181"/>
                    <a:pt x="166" y="181"/>
                  </a:cubicBezTo>
                  <a:cubicBezTo>
                    <a:pt x="166" y="182"/>
                    <a:pt x="166" y="182"/>
                    <a:pt x="166" y="182"/>
                  </a:cubicBezTo>
                  <a:cubicBezTo>
                    <a:pt x="165" y="182"/>
                    <a:pt x="165" y="182"/>
                    <a:pt x="165" y="182"/>
                  </a:cubicBezTo>
                  <a:cubicBezTo>
                    <a:pt x="163" y="184"/>
                    <a:pt x="163" y="184"/>
                    <a:pt x="163" y="184"/>
                  </a:cubicBezTo>
                  <a:cubicBezTo>
                    <a:pt x="160" y="185"/>
                    <a:pt x="160" y="185"/>
                    <a:pt x="160" y="185"/>
                  </a:cubicBezTo>
                  <a:cubicBezTo>
                    <a:pt x="159" y="185"/>
                    <a:pt x="159" y="185"/>
                    <a:pt x="159" y="185"/>
                  </a:cubicBezTo>
                  <a:cubicBezTo>
                    <a:pt x="158" y="186"/>
                    <a:pt x="158" y="186"/>
                    <a:pt x="158" y="186"/>
                  </a:cubicBezTo>
                  <a:cubicBezTo>
                    <a:pt x="157" y="186"/>
                    <a:pt x="157" y="186"/>
                    <a:pt x="157" y="186"/>
                  </a:cubicBezTo>
                  <a:cubicBezTo>
                    <a:pt x="158" y="185"/>
                    <a:pt x="158" y="185"/>
                    <a:pt x="158" y="185"/>
                  </a:cubicBezTo>
                  <a:cubicBezTo>
                    <a:pt x="157" y="184"/>
                    <a:pt x="157" y="184"/>
                    <a:pt x="157" y="184"/>
                  </a:cubicBezTo>
                  <a:cubicBezTo>
                    <a:pt x="157" y="185"/>
                    <a:pt x="157" y="185"/>
                    <a:pt x="157" y="185"/>
                  </a:cubicBezTo>
                  <a:cubicBezTo>
                    <a:pt x="156" y="184"/>
                    <a:pt x="156" y="184"/>
                    <a:pt x="156" y="184"/>
                  </a:cubicBezTo>
                  <a:cubicBezTo>
                    <a:pt x="155" y="185"/>
                    <a:pt x="155" y="185"/>
                    <a:pt x="155" y="185"/>
                  </a:cubicBezTo>
                  <a:cubicBezTo>
                    <a:pt x="156" y="186"/>
                    <a:pt x="156" y="186"/>
                    <a:pt x="156" y="186"/>
                  </a:cubicBezTo>
                  <a:cubicBezTo>
                    <a:pt x="154" y="186"/>
                    <a:pt x="154" y="186"/>
                    <a:pt x="154" y="186"/>
                  </a:cubicBezTo>
                  <a:cubicBezTo>
                    <a:pt x="154" y="186"/>
                    <a:pt x="154" y="186"/>
                    <a:pt x="154" y="186"/>
                  </a:cubicBezTo>
                  <a:cubicBezTo>
                    <a:pt x="154" y="187"/>
                    <a:pt x="154" y="187"/>
                    <a:pt x="154" y="187"/>
                  </a:cubicBezTo>
                  <a:cubicBezTo>
                    <a:pt x="153" y="188"/>
                    <a:pt x="153" y="188"/>
                    <a:pt x="153" y="188"/>
                  </a:cubicBezTo>
                  <a:cubicBezTo>
                    <a:pt x="152" y="187"/>
                    <a:pt x="152" y="187"/>
                    <a:pt x="152" y="187"/>
                  </a:cubicBezTo>
                  <a:cubicBezTo>
                    <a:pt x="151" y="189"/>
                    <a:pt x="151" y="189"/>
                    <a:pt x="151" y="189"/>
                  </a:cubicBezTo>
                  <a:cubicBezTo>
                    <a:pt x="152" y="190"/>
                    <a:pt x="152" y="190"/>
                    <a:pt x="152" y="190"/>
                  </a:cubicBezTo>
                  <a:cubicBezTo>
                    <a:pt x="150" y="191"/>
                    <a:pt x="150" y="191"/>
                    <a:pt x="150" y="191"/>
                  </a:cubicBezTo>
                  <a:cubicBezTo>
                    <a:pt x="149" y="191"/>
                    <a:pt x="149" y="191"/>
                    <a:pt x="149" y="191"/>
                  </a:cubicBezTo>
                  <a:cubicBezTo>
                    <a:pt x="150" y="194"/>
                    <a:pt x="150" y="194"/>
                    <a:pt x="150" y="194"/>
                  </a:cubicBezTo>
                  <a:cubicBezTo>
                    <a:pt x="149" y="195"/>
                    <a:pt x="149" y="195"/>
                    <a:pt x="149" y="195"/>
                  </a:cubicBezTo>
                  <a:cubicBezTo>
                    <a:pt x="148" y="197"/>
                    <a:pt x="148" y="197"/>
                    <a:pt x="148" y="197"/>
                  </a:cubicBezTo>
                  <a:cubicBezTo>
                    <a:pt x="148" y="198"/>
                    <a:pt x="148" y="198"/>
                    <a:pt x="148" y="198"/>
                  </a:cubicBezTo>
                  <a:cubicBezTo>
                    <a:pt x="148" y="199"/>
                    <a:pt x="148" y="199"/>
                    <a:pt x="148" y="199"/>
                  </a:cubicBezTo>
                  <a:cubicBezTo>
                    <a:pt x="148" y="202"/>
                    <a:pt x="148" y="202"/>
                    <a:pt x="148" y="202"/>
                  </a:cubicBezTo>
                  <a:cubicBezTo>
                    <a:pt x="148" y="203"/>
                    <a:pt x="148" y="203"/>
                    <a:pt x="148" y="203"/>
                  </a:cubicBezTo>
                  <a:cubicBezTo>
                    <a:pt x="148" y="204"/>
                    <a:pt x="148" y="204"/>
                    <a:pt x="148" y="204"/>
                  </a:cubicBezTo>
                  <a:cubicBezTo>
                    <a:pt x="147" y="206"/>
                    <a:pt x="147" y="206"/>
                    <a:pt x="147" y="206"/>
                  </a:cubicBezTo>
                  <a:cubicBezTo>
                    <a:pt x="147" y="206"/>
                    <a:pt x="147" y="206"/>
                    <a:pt x="147" y="206"/>
                  </a:cubicBezTo>
                  <a:cubicBezTo>
                    <a:pt x="146" y="205"/>
                    <a:pt x="146" y="205"/>
                    <a:pt x="146" y="205"/>
                  </a:cubicBezTo>
                  <a:cubicBezTo>
                    <a:pt x="145" y="205"/>
                    <a:pt x="145" y="205"/>
                    <a:pt x="145" y="205"/>
                  </a:cubicBezTo>
                  <a:cubicBezTo>
                    <a:pt x="144" y="204"/>
                    <a:pt x="144" y="204"/>
                    <a:pt x="144" y="204"/>
                  </a:cubicBezTo>
                  <a:cubicBezTo>
                    <a:pt x="142" y="203"/>
                    <a:pt x="142" y="203"/>
                    <a:pt x="142" y="203"/>
                  </a:cubicBezTo>
                  <a:cubicBezTo>
                    <a:pt x="141" y="202"/>
                    <a:pt x="141" y="202"/>
                    <a:pt x="141" y="202"/>
                  </a:cubicBezTo>
                  <a:cubicBezTo>
                    <a:pt x="140" y="202"/>
                    <a:pt x="140" y="202"/>
                    <a:pt x="140" y="202"/>
                  </a:cubicBezTo>
                  <a:cubicBezTo>
                    <a:pt x="139" y="202"/>
                    <a:pt x="139" y="202"/>
                    <a:pt x="139" y="202"/>
                  </a:cubicBezTo>
                  <a:cubicBezTo>
                    <a:pt x="139" y="202"/>
                    <a:pt x="139" y="202"/>
                    <a:pt x="139" y="202"/>
                  </a:cubicBezTo>
                  <a:cubicBezTo>
                    <a:pt x="138" y="202"/>
                    <a:pt x="138" y="202"/>
                    <a:pt x="138" y="202"/>
                  </a:cubicBezTo>
                  <a:cubicBezTo>
                    <a:pt x="138" y="201"/>
                    <a:pt x="138" y="201"/>
                    <a:pt x="138" y="201"/>
                  </a:cubicBezTo>
                  <a:cubicBezTo>
                    <a:pt x="138" y="199"/>
                    <a:pt x="138" y="199"/>
                    <a:pt x="138" y="199"/>
                  </a:cubicBezTo>
                  <a:cubicBezTo>
                    <a:pt x="137" y="196"/>
                    <a:pt x="137" y="196"/>
                    <a:pt x="137" y="196"/>
                  </a:cubicBezTo>
                  <a:cubicBezTo>
                    <a:pt x="137" y="195"/>
                    <a:pt x="137" y="195"/>
                    <a:pt x="137" y="195"/>
                  </a:cubicBezTo>
                  <a:cubicBezTo>
                    <a:pt x="137" y="195"/>
                    <a:pt x="137" y="195"/>
                    <a:pt x="137" y="195"/>
                  </a:cubicBezTo>
                  <a:cubicBezTo>
                    <a:pt x="137" y="194"/>
                    <a:pt x="137" y="194"/>
                    <a:pt x="137" y="194"/>
                  </a:cubicBezTo>
                  <a:cubicBezTo>
                    <a:pt x="137" y="192"/>
                    <a:pt x="137" y="192"/>
                    <a:pt x="137" y="192"/>
                  </a:cubicBezTo>
                  <a:cubicBezTo>
                    <a:pt x="136" y="191"/>
                    <a:pt x="136" y="191"/>
                    <a:pt x="136" y="191"/>
                  </a:cubicBezTo>
                  <a:cubicBezTo>
                    <a:pt x="135" y="190"/>
                    <a:pt x="135" y="190"/>
                    <a:pt x="135" y="190"/>
                  </a:cubicBezTo>
                  <a:cubicBezTo>
                    <a:pt x="135" y="189"/>
                    <a:pt x="135" y="189"/>
                    <a:pt x="135" y="189"/>
                  </a:cubicBezTo>
                  <a:cubicBezTo>
                    <a:pt x="134" y="189"/>
                    <a:pt x="134" y="189"/>
                    <a:pt x="134" y="189"/>
                  </a:cubicBezTo>
                  <a:cubicBezTo>
                    <a:pt x="134" y="188"/>
                    <a:pt x="134" y="188"/>
                    <a:pt x="134" y="188"/>
                  </a:cubicBezTo>
                  <a:cubicBezTo>
                    <a:pt x="133" y="187"/>
                    <a:pt x="133" y="187"/>
                    <a:pt x="133" y="187"/>
                  </a:cubicBezTo>
                  <a:cubicBezTo>
                    <a:pt x="132" y="185"/>
                    <a:pt x="132" y="185"/>
                    <a:pt x="132" y="185"/>
                  </a:cubicBezTo>
                  <a:cubicBezTo>
                    <a:pt x="132" y="184"/>
                    <a:pt x="132" y="184"/>
                    <a:pt x="132" y="184"/>
                  </a:cubicBezTo>
                  <a:cubicBezTo>
                    <a:pt x="131" y="184"/>
                    <a:pt x="131" y="184"/>
                    <a:pt x="131" y="184"/>
                  </a:cubicBezTo>
                  <a:cubicBezTo>
                    <a:pt x="131" y="182"/>
                    <a:pt x="131" y="182"/>
                    <a:pt x="131" y="182"/>
                  </a:cubicBezTo>
                  <a:cubicBezTo>
                    <a:pt x="131" y="181"/>
                    <a:pt x="131" y="181"/>
                    <a:pt x="131" y="181"/>
                  </a:cubicBezTo>
                  <a:cubicBezTo>
                    <a:pt x="131" y="181"/>
                    <a:pt x="131" y="181"/>
                    <a:pt x="131" y="181"/>
                  </a:cubicBezTo>
                  <a:cubicBezTo>
                    <a:pt x="130" y="180"/>
                    <a:pt x="130" y="180"/>
                    <a:pt x="130" y="180"/>
                  </a:cubicBezTo>
                  <a:cubicBezTo>
                    <a:pt x="129" y="178"/>
                    <a:pt x="129" y="178"/>
                    <a:pt x="129" y="178"/>
                  </a:cubicBezTo>
                  <a:cubicBezTo>
                    <a:pt x="128" y="177"/>
                    <a:pt x="128" y="177"/>
                    <a:pt x="128" y="177"/>
                  </a:cubicBezTo>
                  <a:cubicBezTo>
                    <a:pt x="127" y="176"/>
                    <a:pt x="127" y="176"/>
                    <a:pt x="127" y="176"/>
                  </a:cubicBezTo>
                  <a:cubicBezTo>
                    <a:pt x="127" y="176"/>
                    <a:pt x="127" y="176"/>
                    <a:pt x="127" y="176"/>
                  </a:cubicBezTo>
                  <a:cubicBezTo>
                    <a:pt x="126" y="176"/>
                    <a:pt x="126" y="176"/>
                    <a:pt x="126" y="176"/>
                  </a:cubicBezTo>
                  <a:cubicBezTo>
                    <a:pt x="126" y="175"/>
                    <a:pt x="126" y="175"/>
                    <a:pt x="126" y="175"/>
                  </a:cubicBezTo>
                  <a:cubicBezTo>
                    <a:pt x="125" y="175"/>
                    <a:pt x="125" y="175"/>
                    <a:pt x="125" y="175"/>
                  </a:cubicBezTo>
                  <a:cubicBezTo>
                    <a:pt x="124" y="175"/>
                    <a:pt x="124" y="175"/>
                    <a:pt x="124" y="175"/>
                  </a:cubicBezTo>
                  <a:cubicBezTo>
                    <a:pt x="123" y="175"/>
                    <a:pt x="123" y="175"/>
                    <a:pt x="123" y="175"/>
                  </a:cubicBezTo>
                  <a:cubicBezTo>
                    <a:pt x="122" y="175"/>
                    <a:pt x="122" y="175"/>
                    <a:pt x="122" y="175"/>
                  </a:cubicBezTo>
                  <a:cubicBezTo>
                    <a:pt x="121" y="176"/>
                    <a:pt x="121" y="176"/>
                    <a:pt x="121" y="176"/>
                  </a:cubicBezTo>
                  <a:cubicBezTo>
                    <a:pt x="121" y="176"/>
                    <a:pt x="121" y="176"/>
                    <a:pt x="121" y="176"/>
                  </a:cubicBezTo>
                  <a:cubicBezTo>
                    <a:pt x="121" y="176"/>
                    <a:pt x="121" y="176"/>
                    <a:pt x="121" y="176"/>
                  </a:cubicBezTo>
                  <a:cubicBezTo>
                    <a:pt x="120" y="176"/>
                    <a:pt x="120" y="176"/>
                    <a:pt x="120" y="176"/>
                  </a:cubicBezTo>
                  <a:cubicBezTo>
                    <a:pt x="119" y="176"/>
                    <a:pt x="119" y="176"/>
                    <a:pt x="119" y="176"/>
                  </a:cubicBezTo>
                  <a:cubicBezTo>
                    <a:pt x="119" y="177"/>
                    <a:pt x="119" y="177"/>
                    <a:pt x="119" y="177"/>
                  </a:cubicBezTo>
                  <a:cubicBezTo>
                    <a:pt x="118" y="178"/>
                    <a:pt x="118" y="178"/>
                    <a:pt x="118" y="178"/>
                  </a:cubicBezTo>
                  <a:cubicBezTo>
                    <a:pt x="117" y="179"/>
                    <a:pt x="117" y="179"/>
                    <a:pt x="117" y="179"/>
                  </a:cubicBezTo>
                  <a:cubicBezTo>
                    <a:pt x="117" y="179"/>
                    <a:pt x="117" y="179"/>
                    <a:pt x="117" y="179"/>
                  </a:cubicBezTo>
                  <a:cubicBezTo>
                    <a:pt x="117" y="180"/>
                    <a:pt x="117" y="180"/>
                    <a:pt x="117" y="180"/>
                  </a:cubicBezTo>
                  <a:cubicBezTo>
                    <a:pt x="117" y="180"/>
                    <a:pt x="117" y="180"/>
                    <a:pt x="117" y="180"/>
                  </a:cubicBezTo>
                  <a:cubicBezTo>
                    <a:pt x="116" y="181"/>
                    <a:pt x="116" y="181"/>
                    <a:pt x="116" y="181"/>
                  </a:cubicBezTo>
                  <a:cubicBezTo>
                    <a:pt x="116" y="181"/>
                    <a:pt x="116" y="181"/>
                    <a:pt x="116" y="181"/>
                  </a:cubicBezTo>
                  <a:cubicBezTo>
                    <a:pt x="115" y="181"/>
                    <a:pt x="115" y="181"/>
                    <a:pt x="115" y="181"/>
                  </a:cubicBezTo>
                  <a:cubicBezTo>
                    <a:pt x="114" y="181"/>
                    <a:pt x="114" y="181"/>
                    <a:pt x="114" y="181"/>
                  </a:cubicBezTo>
                  <a:cubicBezTo>
                    <a:pt x="114" y="181"/>
                    <a:pt x="114" y="181"/>
                    <a:pt x="114" y="181"/>
                  </a:cubicBezTo>
                  <a:cubicBezTo>
                    <a:pt x="113" y="180"/>
                    <a:pt x="113" y="180"/>
                    <a:pt x="113" y="180"/>
                  </a:cubicBezTo>
                  <a:cubicBezTo>
                    <a:pt x="112" y="180"/>
                    <a:pt x="112" y="180"/>
                    <a:pt x="112" y="180"/>
                  </a:cubicBezTo>
                  <a:cubicBezTo>
                    <a:pt x="112" y="179"/>
                    <a:pt x="112" y="179"/>
                    <a:pt x="112" y="179"/>
                  </a:cubicBezTo>
                  <a:cubicBezTo>
                    <a:pt x="110" y="179"/>
                    <a:pt x="110" y="179"/>
                    <a:pt x="110" y="179"/>
                  </a:cubicBezTo>
                  <a:cubicBezTo>
                    <a:pt x="110" y="179"/>
                    <a:pt x="110" y="179"/>
                    <a:pt x="110" y="179"/>
                  </a:cubicBezTo>
                  <a:cubicBezTo>
                    <a:pt x="109" y="178"/>
                    <a:pt x="109" y="178"/>
                    <a:pt x="109" y="178"/>
                  </a:cubicBezTo>
                  <a:cubicBezTo>
                    <a:pt x="109" y="178"/>
                    <a:pt x="109" y="178"/>
                    <a:pt x="109" y="178"/>
                  </a:cubicBezTo>
                  <a:cubicBezTo>
                    <a:pt x="109" y="177"/>
                    <a:pt x="109" y="177"/>
                    <a:pt x="109" y="177"/>
                  </a:cubicBezTo>
                  <a:cubicBezTo>
                    <a:pt x="108" y="177"/>
                    <a:pt x="108" y="177"/>
                    <a:pt x="108" y="177"/>
                  </a:cubicBezTo>
                  <a:cubicBezTo>
                    <a:pt x="108" y="177"/>
                    <a:pt x="108" y="177"/>
                    <a:pt x="108" y="177"/>
                  </a:cubicBezTo>
                  <a:cubicBezTo>
                    <a:pt x="107" y="177"/>
                    <a:pt x="107" y="177"/>
                    <a:pt x="107" y="177"/>
                  </a:cubicBezTo>
                  <a:cubicBezTo>
                    <a:pt x="107" y="177"/>
                    <a:pt x="107" y="177"/>
                    <a:pt x="107" y="177"/>
                  </a:cubicBezTo>
                  <a:cubicBezTo>
                    <a:pt x="107" y="176"/>
                    <a:pt x="107" y="176"/>
                    <a:pt x="107" y="176"/>
                  </a:cubicBezTo>
                  <a:cubicBezTo>
                    <a:pt x="107" y="176"/>
                    <a:pt x="107" y="176"/>
                    <a:pt x="107" y="176"/>
                  </a:cubicBezTo>
                  <a:cubicBezTo>
                    <a:pt x="106" y="174"/>
                    <a:pt x="106" y="174"/>
                    <a:pt x="106" y="174"/>
                  </a:cubicBezTo>
                  <a:cubicBezTo>
                    <a:pt x="105" y="173"/>
                    <a:pt x="105" y="173"/>
                    <a:pt x="105" y="173"/>
                  </a:cubicBezTo>
                  <a:cubicBezTo>
                    <a:pt x="105" y="173"/>
                    <a:pt x="105" y="173"/>
                    <a:pt x="105" y="173"/>
                  </a:cubicBezTo>
                  <a:cubicBezTo>
                    <a:pt x="105" y="173"/>
                    <a:pt x="105" y="173"/>
                    <a:pt x="105" y="173"/>
                  </a:cubicBezTo>
                  <a:cubicBezTo>
                    <a:pt x="106" y="172"/>
                    <a:pt x="106" y="172"/>
                    <a:pt x="106" y="172"/>
                  </a:cubicBezTo>
                  <a:cubicBezTo>
                    <a:pt x="106" y="171"/>
                    <a:pt x="106" y="171"/>
                    <a:pt x="106" y="171"/>
                  </a:cubicBezTo>
                  <a:cubicBezTo>
                    <a:pt x="105" y="171"/>
                    <a:pt x="105" y="171"/>
                    <a:pt x="105" y="171"/>
                  </a:cubicBezTo>
                  <a:cubicBezTo>
                    <a:pt x="105" y="170"/>
                    <a:pt x="105" y="170"/>
                    <a:pt x="105" y="170"/>
                  </a:cubicBezTo>
                  <a:cubicBezTo>
                    <a:pt x="104" y="170"/>
                    <a:pt x="104" y="170"/>
                    <a:pt x="104" y="170"/>
                  </a:cubicBezTo>
                  <a:cubicBezTo>
                    <a:pt x="104" y="170"/>
                    <a:pt x="104" y="170"/>
                    <a:pt x="104" y="170"/>
                  </a:cubicBezTo>
                  <a:cubicBezTo>
                    <a:pt x="104" y="168"/>
                    <a:pt x="104" y="168"/>
                    <a:pt x="104" y="168"/>
                  </a:cubicBezTo>
                  <a:cubicBezTo>
                    <a:pt x="103" y="167"/>
                    <a:pt x="103" y="167"/>
                    <a:pt x="103" y="167"/>
                  </a:cubicBezTo>
                  <a:cubicBezTo>
                    <a:pt x="102" y="167"/>
                    <a:pt x="102" y="167"/>
                    <a:pt x="102" y="167"/>
                  </a:cubicBezTo>
                  <a:cubicBezTo>
                    <a:pt x="102" y="166"/>
                    <a:pt x="102" y="166"/>
                    <a:pt x="102" y="166"/>
                  </a:cubicBezTo>
                  <a:cubicBezTo>
                    <a:pt x="102" y="166"/>
                    <a:pt x="102" y="166"/>
                    <a:pt x="102" y="166"/>
                  </a:cubicBezTo>
                  <a:cubicBezTo>
                    <a:pt x="102" y="165"/>
                    <a:pt x="102" y="165"/>
                    <a:pt x="102" y="165"/>
                  </a:cubicBezTo>
                  <a:cubicBezTo>
                    <a:pt x="101" y="165"/>
                    <a:pt x="101" y="165"/>
                    <a:pt x="101" y="165"/>
                  </a:cubicBezTo>
                  <a:cubicBezTo>
                    <a:pt x="100" y="164"/>
                    <a:pt x="100" y="164"/>
                    <a:pt x="100" y="164"/>
                  </a:cubicBezTo>
                  <a:cubicBezTo>
                    <a:pt x="100" y="164"/>
                    <a:pt x="100" y="164"/>
                    <a:pt x="100" y="164"/>
                  </a:cubicBezTo>
                  <a:cubicBezTo>
                    <a:pt x="100" y="163"/>
                    <a:pt x="100" y="163"/>
                    <a:pt x="100" y="163"/>
                  </a:cubicBezTo>
                  <a:cubicBezTo>
                    <a:pt x="99" y="163"/>
                    <a:pt x="99" y="163"/>
                    <a:pt x="99" y="163"/>
                  </a:cubicBezTo>
                  <a:cubicBezTo>
                    <a:pt x="99" y="162"/>
                    <a:pt x="99" y="162"/>
                    <a:pt x="99" y="162"/>
                  </a:cubicBezTo>
                  <a:cubicBezTo>
                    <a:pt x="98" y="161"/>
                    <a:pt x="98" y="161"/>
                    <a:pt x="98" y="161"/>
                  </a:cubicBezTo>
                  <a:cubicBezTo>
                    <a:pt x="97" y="160"/>
                    <a:pt x="97" y="160"/>
                    <a:pt x="97" y="160"/>
                  </a:cubicBezTo>
                  <a:cubicBezTo>
                    <a:pt x="96" y="159"/>
                    <a:pt x="96" y="159"/>
                    <a:pt x="96" y="159"/>
                  </a:cubicBezTo>
                  <a:cubicBezTo>
                    <a:pt x="86" y="159"/>
                    <a:pt x="86" y="159"/>
                    <a:pt x="86" y="159"/>
                  </a:cubicBezTo>
                  <a:cubicBezTo>
                    <a:pt x="86" y="161"/>
                    <a:pt x="86" y="161"/>
                    <a:pt x="86" y="161"/>
                  </a:cubicBezTo>
                  <a:cubicBezTo>
                    <a:pt x="68" y="161"/>
                    <a:pt x="68" y="161"/>
                    <a:pt x="68" y="161"/>
                  </a:cubicBezTo>
                  <a:cubicBezTo>
                    <a:pt x="46" y="151"/>
                    <a:pt x="46" y="151"/>
                    <a:pt x="46" y="151"/>
                  </a:cubicBezTo>
                  <a:cubicBezTo>
                    <a:pt x="46" y="150"/>
                    <a:pt x="46" y="150"/>
                    <a:pt x="46" y="150"/>
                  </a:cubicBezTo>
                  <a:cubicBezTo>
                    <a:pt x="46" y="150"/>
                    <a:pt x="46" y="150"/>
                    <a:pt x="46" y="150"/>
                  </a:cubicBezTo>
                  <a:cubicBezTo>
                    <a:pt x="31" y="150"/>
                    <a:pt x="31" y="150"/>
                    <a:pt x="31" y="150"/>
                  </a:cubicBezTo>
                  <a:cubicBezTo>
                    <a:pt x="31" y="149"/>
                    <a:pt x="31" y="149"/>
                    <a:pt x="31" y="149"/>
                  </a:cubicBezTo>
                  <a:cubicBezTo>
                    <a:pt x="31" y="147"/>
                    <a:pt x="31" y="147"/>
                    <a:pt x="31" y="147"/>
                  </a:cubicBezTo>
                  <a:cubicBezTo>
                    <a:pt x="31" y="146"/>
                    <a:pt x="31" y="146"/>
                    <a:pt x="31" y="146"/>
                  </a:cubicBezTo>
                  <a:cubicBezTo>
                    <a:pt x="29" y="142"/>
                    <a:pt x="29" y="142"/>
                    <a:pt x="29" y="142"/>
                  </a:cubicBezTo>
                  <a:cubicBezTo>
                    <a:pt x="27" y="141"/>
                    <a:pt x="27" y="141"/>
                    <a:pt x="27" y="141"/>
                  </a:cubicBezTo>
                  <a:cubicBezTo>
                    <a:pt x="26" y="141"/>
                    <a:pt x="26" y="141"/>
                    <a:pt x="26" y="141"/>
                  </a:cubicBezTo>
                  <a:cubicBezTo>
                    <a:pt x="26" y="141"/>
                    <a:pt x="26" y="141"/>
                    <a:pt x="26" y="141"/>
                  </a:cubicBezTo>
                  <a:cubicBezTo>
                    <a:pt x="25" y="141"/>
                    <a:pt x="25" y="141"/>
                    <a:pt x="25" y="141"/>
                  </a:cubicBezTo>
                  <a:cubicBezTo>
                    <a:pt x="25" y="140"/>
                    <a:pt x="25" y="140"/>
                    <a:pt x="25" y="140"/>
                  </a:cubicBezTo>
                  <a:cubicBezTo>
                    <a:pt x="25" y="139"/>
                    <a:pt x="25" y="139"/>
                    <a:pt x="25" y="139"/>
                  </a:cubicBezTo>
                  <a:cubicBezTo>
                    <a:pt x="24" y="139"/>
                    <a:pt x="24" y="139"/>
                    <a:pt x="24" y="139"/>
                  </a:cubicBezTo>
                  <a:cubicBezTo>
                    <a:pt x="22" y="138"/>
                    <a:pt x="22" y="138"/>
                    <a:pt x="22" y="138"/>
                  </a:cubicBezTo>
                  <a:cubicBezTo>
                    <a:pt x="21" y="138"/>
                    <a:pt x="21" y="138"/>
                    <a:pt x="21" y="138"/>
                  </a:cubicBezTo>
                  <a:cubicBezTo>
                    <a:pt x="21" y="136"/>
                    <a:pt x="21" y="136"/>
                    <a:pt x="21" y="136"/>
                  </a:cubicBezTo>
                  <a:cubicBezTo>
                    <a:pt x="20" y="136"/>
                    <a:pt x="20" y="136"/>
                    <a:pt x="20" y="136"/>
                  </a:cubicBezTo>
                  <a:cubicBezTo>
                    <a:pt x="18" y="136"/>
                    <a:pt x="18" y="136"/>
                    <a:pt x="18" y="136"/>
                  </a:cubicBezTo>
                  <a:cubicBezTo>
                    <a:pt x="17" y="135"/>
                    <a:pt x="17" y="135"/>
                    <a:pt x="17" y="135"/>
                  </a:cubicBezTo>
                  <a:cubicBezTo>
                    <a:pt x="16" y="135"/>
                    <a:pt x="16" y="135"/>
                    <a:pt x="16" y="135"/>
                  </a:cubicBezTo>
                  <a:cubicBezTo>
                    <a:pt x="15" y="134"/>
                    <a:pt x="15" y="134"/>
                    <a:pt x="15" y="134"/>
                  </a:cubicBezTo>
                  <a:cubicBezTo>
                    <a:pt x="13" y="134"/>
                    <a:pt x="13" y="134"/>
                    <a:pt x="13" y="134"/>
                  </a:cubicBezTo>
                  <a:cubicBezTo>
                    <a:pt x="12" y="134"/>
                    <a:pt x="12" y="134"/>
                    <a:pt x="12" y="134"/>
                  </a:cubicBezTo>
                  <a:cubicBezTo>
                    <a:pt x="12" y="133"/>
                    <a:pt x="12" y="133"/>
                    <a:pt x="12" y="133"/>
                  </a:cubicBezTo>
                  <a:cubicBezTo>
                    <a:pt x="12" y="133"/>
                    <a:pt x="12" y="133"/>
                    <a:pt x="12" y="133"/>
                  </a:cubicBezTo>
                  <a:cubicBezTo>
                    <a:pt x="13" y="132"/>
                    <a:pt x="13" y="132"/>
                    <a:pt x="13" y="132"/>
                  </a:cubicBezTo>
                  <a:cubicBezTo>
                    <a:pt x="13" y="130"/>
                    <a:pt x="13" y="130"/>
                    <a:pt x="13" y="130"/>
                  </a:cubicBezTo>
                  <a:cubicBezTo>
                    <a:pt x="13" y="129"/>
                    <a:pt x="13" y="129"/>
                    <a:pt x="13" y="129"/>
                  </a:cubicBezTo>
                  <a:cubicBezTo>
                    <a:pt x="12" y="127"/>
                    <a:pt x="12" y="127"/>
                    <a:pt x="12" y="127"/>
                  </a:cubicBezTo>
                  <a:cubicBezTo>
                    <a:pt x="11" y="127"/>
                    <a:pt x="11" y="127"/>
                    <a:pt x="11" y="127"/>
                  </a:cubicBezTo>
                  <a:cubicBezTo>
                    <a:pt x="12" y="127"/>
                    <a:pt x="12" y="127"/>
                    <a:pt x="12" y="127"/>
                  </a:cubicBezTo>
                  <a:cubicBezTo>
                    <a:pt x="11" y="126"/>
                    <a:pt x="11" y="126"/>
                    <a:pt x="11" y="126"/>
                  </a:cubicBezTo>
                  <a:cubicBezTo>
                    <a:pt x="10" y="125"/>
                    <a:pt x="10" y="125"/>
                    <a:pt x="10" y="125"/>
                  </a:cubicBezTo>
                  <a:cubicBezTo>
                    <a:pt x="9" y="122"/>
                    <a:pt x="9" y="122"/>
                    <a:pt x="9" y="122"/>
                  </a:cubicBezTo>
                  <a:cubicBezTo>
                    <a:pt x="9" y="120"/>
                    <a:pt x="9" y="120"/>
                    <a:pt x="9" y="120"/>
                  </a:cubicBezTo>
                  <a:cubicBezTo>
                    <a:pt x="8" y="119"/>
                    <a:pt x="8" y="119"/>
                    <a:pt x="8" y="119"/>
                  </a:cubicBezTo>
                  <a:cubicBezTo>
                    <a:pt x="7" y="118"/>
                    <a:pt x="7" y="118"/>
                    <a:pt x="7" y="118"/>
                  </a:cubicBezTo>
                  <a:cubicBezTo>
                    <a:pt x="8" y="117"/>
                    <a:pt x="8" y="117"/>
                    <a:pt x="8" y="117"/>
                  </a:cubicBezTo>
                  <a:cubicBezTo>
                    <a:pt x="7" y="116"/>
                    <a:pt x="7" y="116"/>
                    <a:pt x="7" y="116"/>
                  </a:cubicBezTo>
                  <a:cubicBezTo>
                    <a:pt x="7" y="115"/>
                    <a:pt x="7" y="115"/>
                    <a:pt x="7" y="115"/>
                  </a:cubicBezTo>
                  <a:cubicBezTo>
                    <a:pt x="8" y="115"/>
                    <a:pt x="8" y="115"/>
                    <a:pt x="8" y="115"/>
                  </a:cubicBezTo>
                  <a:cubicBezTo>
                    <a:pt x="9" y="114"/>
                    <a:pt x="9" y="114"/>
                    <a:pt x="9" y="114"/>
                  </a:cubicBezTo>
                  <a:cubicBezTo>
                    <a:pt x="9" y="113"/>
                    <a:pt x="9" y="113"/>
                    <a:pt x="9" y="113"/>
                  </a:cubicBezTo>
                  <a:cubicBezTo>
                    <a:pt x="8" y="113"/>
                    <a:pt x="8" y="113"/>
                    <a:pt x="8" y="113"/>
                  </a:cubicBezTo>
                  <a:cubicBezTo>
                    <a:pt x="7" y="112"/>
                    <a:pt x="7" y="112"/>
                    <a:pt x="7" y="112"/>
                  </a:cubicBezTo>
                  <a:cubicBezTo>
                    <a:pt x="7" y="111"/>
                    <a:pt x="7" y="111"/>
                    <a:pt x="7" y="111"/>
                  </a:cubicBezTo>
                  <a:cubicBezTo>
                    <a:pt x="6" y="111"/>
                    <a:pt x="6" y="111"/>
                    <a:pt x="6" y="111"/>
                  </a:cubicBezTo>
                  <a:cubicBezTo>
                    <a:pt x="6" y="110"/>
                    <a:pt x="6" y="110"/>
                    <a:pt x="6" y="110"/>
                  </a:cubicBezTo>
                  <a:cubicBezTo>
                    <a:pt x="6" y="108"/>
                    <a:pt x="6" y="108"/>
                    <a:pt x="6" y="108"/>
                  </a:cubicBezTo>
                  <a:cubicBezTo>
                    <a:pt x="6" y="108"/>
                    <a:pt x="6" y="108"/>
                    <a:pt x="6" y="108"/>
                  </a:cubicBezTo>
                  <a:cubicBezTo>
                    <a:pt x="7" y="107"/>
                    <a:pt x="7" y="107"/>
                    <a:pt x="7" y="107"/>
                  </a:cubicBezTo>
                  <a:cubicBezTo>
                    <a:pt x="7" y="106"/>
                    <a:pt x="7" y="106"/>
                    <a:pt x="7" y="106"/>
                  </a:cubicBezTo>
                  <a:cubicBezTo>
                    <a:pt x="7" y="106"/>
                    <a:pt x="7" y="106"/>
                    <a:pt x="7" y="106"/>
                  </a:cubicBezTo>
                  <a:cubicBezTo>
                    <a:pt x="8" y="106"/>
                    <a:pt x="8" y="106"/>
                    <a:pt x="8" y="106"/>
                  </a:cubicBezTo>
                  <a:cubicBezTo>
                    <a:pt x="8" y="107"/>
                    <a:pt x="8" y="107"/>
                    <a:pt x="8" y="107"/>
                  </a:cubicBezTo>
                  <a:cubicBezTo>
                    <a:pt x="9" y="108"/>
                    <a:pt x="9" y="108"/>
                    <a:pt x="9" y="108"/>
                  </a:cubicBezTo>
                  <a:cubicBezTo>
                    <a:pt x="9" y="107"/>
                    <a:pt x="9" y="107"/>
                    <a:pt x="9" y="107"/>
                  </a:cubicBezTo>
                  <a:cubicBezTo>
                    <a:pt x="8" y="106"/>
                    <a:pt x="8" y="106"/>
                    <a:pt x="8" y="106"/>
                  </a:cubicBezTo>
                  <a:cubicBezTo>
                    <a:pt x="8" y="105"/>
                    <a:pt x="8" y="105"/>
                    <a:pt x="8" y="105"/>
                  </a:cubicBezTo>
                  <a:cubicBezTo>
                    <a:pt x="8" y="104"/>
                    <a:pt x="8" y="104"/>
                    <a:pt x="8" y="104"/>
                  </a:cubicBezTo>
                  <a:cubicBezTo>
                    <a:pt x="8" y="103"/>
                    <a:pt x="8" y="103"/>
                    <a:pt x="8" y="103"/>
                  </a:cubicBezTo>
                  <a:cubicBezTo>
                    <a:pt x="8" y="103"/>
                    <a:pt x="8" y="103"/>
                    <a:pt x="8" y="103"/>
                  </a:cubicBezTo>
                  <a:cubicBezTo>
                    <a:pt x="9" y="104"/>
                    <a:pt x="9" y="104"/>
                    <a:pt x="9" y="104"/>
                  </a:cubicBezTo>
                  <a:cubicBezTo>
                    <a:pt x="10" y="104"/>
                    <a:pt x="10" y="104"/>
                    <a:pt x="10" y="104"/>
                  </a:cubicBezTo>
                  <a:cubicBezTo>
                    <a:pt x="11" y="103"/>
                    <a:pt x="11" y="103"/>
                    <a:pt x="11" y="103"/>
                  </a:cubicBezTo>
                  <a:cubicBezTo>
                    <a:pt x="9" y="103"/>
                    <a:pt x="9" y="103"/>
                    <a:pt x="9" y="103"/>
                  </a:cubicBezTo>
                  <a:cubicBezTo>
                    <a:pt x="9" y="103"/>
                    <a:pt x="9" y="103"/>
                    <a:pt x="9" y="103"/>
                  </a:cubicBezTo>
                  <a:cubicBezTo>
                    <a:pt x="8" y="103"/>
                    <a:pt x="8" y="103"/>
                    <a:pt x="8" y="103"/>
                  </a:cubicBezTo>
                  <a:cubicBezTo>
                    <a:pt x="8" y="102"/>
                    <a:pt x="8" y="102"/>
                    <a:pt x="8" y="102"/>
                  </a:cubicBezTo>
                  <a:cubicBezTo>
                    <a:pt x="8" y="102"/>
                    <a:pt x="8" y="102"/>
                    <a:pt x="8" y="102"/>
                  </a:cubicBezTo>
                  <a:cubicBezTo>
                    <a:pt x="7" y="102"/>
                    <a:pt x="7" y="102"/>
                    <a:pt x="7" y="102"/>
                  </a:cubicBezTo>
                  <a:cubicBezTo>
                    <a:pt x="7" y="103"/>
                    <a:pt x="7" y="103"/>
                    <a:pt x="7" y="103"/>
                  </a:cubicBezTo>
                  <a:cubicBezTo>
                    <a:pt x="7" y="105"/>
                    <a:pt x="7" y="105"/>
                    <a:pt x="7" y="105"/>
                  </a:cubicBezTo>
                  <a:cubicBezTo>
                    <a:pt x="6" y="104"/>
                    <a:pt x="6" y="104"/>
                    <a:pt x="6" y="104"/>
                  </a:cubicBezTo>
                  <a:cubicBezTo>
                    <a:pt x="6" y="105"/>
                    <a:pt x="6" y="105"/>
                    <a:pt x="6" y="105"/>
                  </a:cubicBezTo>
                  <a:cubicBezTo>
                    <a:pt x="6" y="104"/>
                    <a:pt x="6" y="104"/>
                    <a:pt x="6" y="104"/>
                  </a:cubicBezTo>
                  <a:cubicBezTo>
                    <a:pt x="4" y="103"/>
                    <a:pt x="4" y="103"/>
                    <a:pt x="4" y="103"/>
                  </a:cubicBezTo>
                  <a:cubicBezTo>
                    <a:pt x="4" y="102"/>
                    <a:pt x="4" y="102"/>
                    <a:pt x="4" y="102"/>
                  </a:cubicBezTo>
                  <a:cubicBezTo>
                    <a:pt x="4" y="101"/>
                    <a:pt x="4" y="101"/>
                    <a:pt x="4" y="101"/>
                  </a:cubicBezTo>
                  <a:cubicBezTo>
                    <a:pt x="4" y="100"/>
                    <a:pt x="4" y="100"/>
                    <a:pt x="4" y="100"/>
                  </a:cubicBezTo>
                  <a:cubicBezTo>
                    <a:pt x="1" y="96"/>
                    <a:pt x="1" y="96"/>
                    <a:pt x="1" y="96"/>
                  </a:cubicBezTo>
                  <a:cubicBezTo>
                    <a:pt x="1" y="95"/>
                    <a:pt x="1" y="95"/>
                    <a:pt x="1" y="95"/>
                  </a:cubicBezTo>
                  <a:cubicBezTo>
                    <a:pt x="1" y="94"/>
                    <a:pt x="1" y="94"/>
                    <a:pt x="1" y="94"/>
                  </a:cubicBezTo>
                  <a:cubicBezTo>
                    <a:pt x="2" y="93"/>
                    <a:pt x="2" y="93"/>
                    <a:pt x="2" y="93"/>
                  </a:cubicBezTo>
                  <a:cubicBezTo>
                    <a:pt x="2" y="92"/>
                    <a:pt x="2" y="92"/>
                    <a:pt x="2" y="92"/>
                  </a:cubicBezTo>
                  <a:cubicBezTo>
                    <a:pt x="1" y="91"/>
                    <a:pt x="1" y="91"/>
                    <a:pt x="1" y="91"/>
                  </a:cubicBezTo>
                  <a:cubicBezTo>
                    <a:pt x="1" y="90"/>
                    <a:pt x="1" y="90"/>
                    <a:pt x="1" y="90"/>
                  </a:cubicBezTo>
                  <a:cubicBezTo>
                    <a:pt x="2" y="89"/>
                    <a:pt x="2" y="89"/>
                    <a:pt x="2" y="89"/>
                  </a:cubicBezTo>
                  <a:cubicBezTo>
                    <a:pt x="2" y="87"/>
                    <a:pt x="2" y="87"/>
                    <a:pt x="2" y="87"/>
                  </a:cubicBezTo>
                  <a:cubicBezTo>
                    <a:pt x="2" y="85"/>
                    <a:pt x="2" y="85"/>
                    <a:pt x="2" y="85"/>
                  </a:cubicBezTo>
                  <a:cubicBezTo>
                    <a:pt x="1" y="83"/>
                    <a:pt x="1" y="83"/>
                    <a:pt x="1" y="83"/>
                  </a:cubicBezTo>
                  <a:cubicBezTo>
                    <a:pt x="0" y="81"/>
                    <a:pt x="0" y="81"/>
                    <a:pt x="0" y="81"/>
                  </a:cubicBezTo>
                  <a:cubicBezTo>
                    <a:pt x="0" y="80"/>
                    <a:pt x="0" y="80"/>
                    <a:pt x="0" y="80"/>
                  </a:cubicBezTo>
                  <a:cubicBezTo>
                    <a:pt x="1" y="78"/>
                    <a:pt x="1" y="78"/>
                    <a:pt x="1" y="78"/>
                  </a:cubicBezTo>
                  <a:cubicBezTo>
                    <a:pt x="3" y="77"/>
                    <a:pt x="3" y="77"/>
                    <a:pt x="3" y="77"/>
                  </a:cubicBezTo>
                  <a:cubicBezTo>
                    <a:pt x="3" y="75"/>
                    <a:pt x="3" y="75"/>
                    <a:pt x="3" y="75"/>
                  </a:cubicBezTo>
                  <a:cubicBezTo>
                    <a:pt x="3" y="75"/>
                    <a:pt x="3" y="75"/>
                    <a:pt x="3" y="75"/>
                  </a:cubicBezTo>
                  <a:cubicBezTo>
                    <a:pt x="3" y="74"/>
                    <a:pt x="3" y="74"/>
                    <a:pt x="3" y="74"/>
                  </a:cubicBezTo>
                  <a:cubicBezTo>
                    <a:pt x="3" y="73"/>
                    <a:pt x="3" y="73"/>
                    <a:pt x="3" y="73"/>
                  </a:cubicBezTo>
                  <a:cubicBezTo>
                    <a:pt x="4" y="72"/>
                    <a:pt x="4" y="72"/>
                    <a:pt x="4" y="72"/>
                  </a:cubicBezTo>
                  <a:cubicBezTo>
                    <a:pt x="4" y="69"/>
                    <a:pt x="4" y="69"/>
                    <a:pt x="4" y="69"/>
                  </a:cubicBezTo>
                  <a:cubicBezTo>
                    <a:pt x="4" y="68"/>
                    <a:pt x="4" y="68"/>
                    <a:pt x="4" y="68"/>
                  </a:cubicBezTo>
                  <a:cubicBezTo>
                    <a:pt x="4" y="67"/>
                    <a:pt x="4" y="67"/>
                    <a:pt x="4" y="67"/>
                  </a:cubicBezTo>
                  <a:cubicBezTo>
                    <a:pt x="4" y="66"/>
                    <a:pt x="4" y="66"/>
                    <a:pt x="4" y="66"/>
                  </a:cubicBezTo>
                  <a:cubicBezTo>
                    <a:pt x="4" y="65"/>
                    <a:pt x="4" y="65"/>
                    <a:pt x="4" y="65"/>
                  </a:cubicBezTo>
                  <a:cubicBezTo>
                    <a:pt x="4" y="63"/>
                    <a:pt x="4" y="63"/>
                    <a:pt x="4" y="63"/>
                  </a:cubicBezTo>
                  <a:cubicBezTo>
                    <a:pt x="4" y="61"/>
                    <a:pt x="4" y="61"/>
                    <a:pt x="4" y="61"/>
                  </a:cubicBezTo>
                  <a:cubicBezTo>
                    <a:pt x="4" y="58"/>
                    <a:pt x="4" y="58"/>
                    <a:pt x="4" y="58"/>
                  </a:cubicBezTo>
                  <a:cubicBezTo>
                    <a:pt x="5" y="57"/>
                    <a:pt x="5" y="57"/>
                    <a:pt x="5" y="57"/>
                  </a:cubicBezTo>
                  <a:cubicBezTo>
                    <a:pt x="6" y="55"/>
                    <a:pt x="6" y="55"/>
                    <a:pt x="6" y="55"/>
                  </a:cubicBezTo>
                  <a:cubicBezTo>
                    <a:pt x="7" y="54"/>
                    <a:pt x="7" y="54"/>
                    <a:pt x="7" y="54"/>
                  </a:cubicBezTo>
                  <a:cubicBezTo>
                    <a:pt x="7" y="53"/>
                    <a:pt x="7" y="53"/>
                    <a:pt x="7" y="53"/>
                  </a:cubicBezTo>
                  <a:cubicBezTo>
                    <a:pt x="8" y="51"/>
                    <a:pt x="8" y="51"/>
                    <a:pt x="8" y="51"/>
                  </a:cubicBezTo>
                  <a:cubicBezTo>
                    <a:pt x="9" y="50"/>
                    <a:pt x="9" y="50"/>
                    <a:pt x="9" y="50"/>
                  </a:cubicBezTo>
                  <a:cubicBezTo>
                    <a:pt x="10" y="48"/>
                    <a:pt x="10" y="48"/>
                    <a:pt x="10" y="48"/>
                  </a:cubicBezTo>
                  <a:cubicBezTo>
                    <a:pt x="10" y="45"/>
                    <a:pt x="10" y="45"/>
                    <a:pt x="10" y="45"/>
                  </a:cubicBezTo>
                  <a:cubicBezTo>
                    <a:pt x="12" y="42"/>
                    <a:pt x="12" y="42"/>
                    <a:pt x="12" y="42"/>
                  </a:cubicBezTo>
                  <a:cubicBezTo>
                    <a:pt x="12" y="39"/>
                    <a:pt x="12" y="39"/>
                    <a:pt x="12" y="39"/>
                  </a:cubicBezTo>
                  <a:cubicBezTo>
                    <a:pt x="14" y="35"/>
                    <a:pt x="14" y="35"/>
                    <a:pt x="14" y="35"/>
                  </a:cubicBezTo>
                  <a:cubicBezTo>
                    <a:pt x="15" y="34"/>
                    <a:pt x="15" y="34"/>
                    <a:pt x="15" y="34"/>
                  </a:cubicBezTo>
                  <a:cubicBezTo>
                    <a:pt x="16" y="32"/>
                    <a:pt x="16" y="32"/>
                    <a:pt x="16" y="32"/>
                  </a:cubicBezTo>
                  <a:cubicBezTo>
                    <a:pt x="15" y="31"/>
                    <a:pt x="15" y="31"/>
                    <a:pt x="15" y="31"/>
                  </a:cubicBezTo>
                  <a:cubicBezTo>
                    <a:pt x="15" y="30"/>
                    <a:pt x="15" y="30"/>
                    <a:pt x="15" y="30"/>
                  </a:cubicBezTo>
                  <a:cubicBezTo>
                    <a:pt x="17" y="28"/>
                    <a:pt x="17" y="28"/>
                    <a:pt x="17" y="28"/>
                  </a:cubicBezTo>
                  <a:cubicBezTo>
                    <a:pt x="17" y="27"/>
                    <a:pt x="17" y="27"/>
                    <a:pt x="17" y="27"/>
                  </a:cubicBezTo>
                  <a:cubicBezTo>
                    <a:pt x="17" y="27"/>
                    <a:pt x="17" y="27"/>
                    <a:pt x="17" y="27"/>
                  </a:cubicBezTo>
                  <a:cubicBezTo>
                    <a:pt x="18" y="28"/>
                    <a:pt x="18" y="28"/>
                    <a:pt x="18" y="28"/>
                  </a:cubicBezTo>
                  <a:cubicBezTo>
                    <a:pt x="20" y="28"/>
                    <a:pt x="20" y="28"/>
                    <a:pt x="20" y="28"/>
                  </a:cubicBezTo>
                  <a:cubicBezTo>
                    <a:pt x="21" y="28"/>
                    <a:pt x="21" y="28"/>
                    <a:pt x="21" y="28"/>
                  </a:cubicBezTo>
                  <a:cubicBezTo>
                    <a:pt x="22" y="28"/>
                    <a:pt x="22" y="28"/>
                    <a:pt x="22" y="28"/>
                  </a:cubicBezTo>
                  <a:cubicBezTo>
                    <a:pt x="23" y="29"/>
                    <a:pt x="23" y="29"/>
                    <a:pt x="23" y="29"/>
                  </a:cubicBezTo>
                  <a:cubicBezTo>
                    <a:pt x="23" y="30"/>
                    <a:pt x="23" y="30"/>
                    <a:pt x="23" y="30"/>
                  </a:cubicBezTo>
                  <a:cubicBezTo>
                    <a:pt x="23" y="29"/>
                    <a:pt x="23" y="29"/>
                    <a:pt x="23" y="29"/>
                  </a:cubicBezTo>
                  <a:cubicBezTo>
                    <a:pt x="23" y="28"/>
                    <a:pt x="23" y="28"/>
                    <a:pt x="23" y="28"/>
                  </a:cubicBezTo>
                  <a:cubicBezTo>
                    <a:pt x="21" y="28"/>
                    <a:pt x="21" y="28"/>
                    <a:pt x="21" y="28"/>
                  </a:cubicBezTo>
                  <a:cubicBezTo>
                    <a:pt x="20" y="27"/>
                    <a:pt x="20" y="27"/>
                    <a:pt x="20" y="27"/>
                  </a:cubicBezTo>
                  <a:cubicBezTo>
                    <a:pt x="18" y="27"/>
                    <a:pt x="18" y="27"/>
                    <a:pt x="18" y="27"/>
                  </a:cubicBezTo>
                  <a:cubicBezTo>
                    <a:pt x="17" y="26"/>
                    <a:pt x="17" y="26"/>
                    <a:pt x="17" y="26"/>
                  </a:cubicBezTo>
                  <a:cubicBezTo>
                    <a:pt x="17" y="25"/>
                    <a:pt x="17" y="25"/>
                    <a:pt x="17" y="25"/>
                  </a:cubicBezTo>
                  <a:cubicBezTo>
                    <a:pt x="17" y="25"/>
                    <a:pt x="17" y="25"/>
                    <a:pt x="17" y="25"/>
                  </a:cubicBezTo>
                  <a:cubicBezTo>
                    <a:pt x="17" y="25"/>
                    <a:pt x="17" y="25"/>
                    <a:pt x="17" y="25"/>
                  </a:cubicBezTo>
                  <a:cubicBezTo>
                    <a:pt x="18" y="24"/>
                    <a:pt x="18" y="24"/>
                    <a:pt x="18" y="24"/>
                  </a:cubicBezTo>
                  <a:cubicBezTo>
                    <a:pt x="18" y="23"/>
                    <a:pt x="18" y="23"/>
                    <a:pt x="18" y="23"/>
                  </a:cubicBezTo>
                  <a:cubicBezTo>
                    <a:pt x="19" y="22"/>
                    <a:pt x="19" y="22"/>
                    <a:pt x="19" y="22"/>
                  </a:cubicBezTo>
                  <a:cubicBezTo>
                    <a:pt x="18" y="22"/>
                    <a:pt x="18" y="22"/>
                    <a:pt x="18" y="22"/>
                  </a:cubicBezTo>
                  <a:cubicBezTo>
                    <a:pt x="17" y="21"/>
                    <a:pt x="17" y="21"/>
                    <a:pt x="17" y="21"/>
                  </a:cubicBezTo>
                  <a:cubicBezTo>
                    <a:pt x="17" y="20"/>
                    <a:pt x="17" y="20"/>
                    <a:pt x="17" y="20"/>
                  </a:cubicBezTo>
                  <a:cubicBezTo>
                    <a:pt x="18" y="20"/>
                    <a:pt x="18" y="20"/>
                    <a:pt x="18" y="20"/>
                  </a:cubicBezTo>
                  <a:cubicBezTo>
                    <a:pt x="19" y="19"/>
                    <a:pt x="19" y="19"/>
                    <a:pt x="19" y="19"/>
                  </a:cubicBezTo>
                  <a:cubicBezTo>
                    <a:pt x="18" y="19"/>
                    <a:pt x="18" y="19"/>
                    <a:pt x="18" y="19"/>
                  </a:cubicBezTo>
                  <a:cubicBezTo>
                    <a:pt x="18" y="19"/>
                    <a:pt x="18" y="19"/>
                    <a:pt x="18" y="19"/>
                  </a:cubicBezTo>
                  <a:cubicBezTo>
                    <a:pt x="18" y="18"/>
                    <a:pt x="18" y="18"/>
                    <a:pt x="18" y="18"/>
                  </a:cubicBezTo>
                  <a:cubicBezTo>
                    <a:pt x="18" y="16"/>
                    <a:pt x="18" y="16"/>
                    <a:pt x="18" y="16"/>
                  </a:cubicBezTo>
                  <a:cubicBezTo>
                    <a:pt x="18" y="15"/>
                    <a:pt x="18" y="15"/>
                    <a:pt x="18" y="15"/>
                  </a:cubicBezTo>
                  <a:cubicBezTo>
                    <a:pt x="18" y="11"/>
                    <a:pt x="18" y="11"/>
                    <a:pt x="18" y="11"/>
                  </a:cubicBezTo>
                  <a:cubicBezTo>
                    <a:pt x="17" y="9"/>
                    <a:pt x="17" y="9"/>
                    <a:pt x="17" y="9"/>
                  </a:cubicBezTo>
                  <a:cubicBezTo>
                    <a:pt x="17" y="8"/>
                    <a:pt x="17" y="8"/>
                    <a:pt x="17" y="8"/>
                  </a:cubicBezTo>
                  <a:cubicBezTo>
                    <a:pt x="18" y="6"/>
                    <a:pt x="18" y="6"/>
                    <a:pt x="18" y="6"/>
                  </a:cubicBezTo>
                  <a:cubicBezTo>
                    <a:pt x="19" y="4"/>
                    <a:pt x="19" y="4"/>
                    <a:pt x="19" y="4"/>
                  </a:cubicBezTo>
                  <a:cubicBezTo>
                    <a:pt x="19" y="4"/>
                    <a:pt x="19" y="4"/>
                    <a:pt x="19" y="4"/>
                  </a:cubicBezTo>
                  <a:cubicBezTo>
                    <a:pt x="22" y="7"/>
                    <a:pt x="22" y="7"/>
                    <a:pt x="22" y="7"/>
                  </a:cubicBezTo>
                  <a:cubicBezTo>
                    <a:pt x="24" y="8"/>
                    <a:pt x="24" y="8"/>
                    <a:pt x="24" y="8"/>
                  </a:cubicBezTo>
                  <a:cubicBezTo>
                    <a:pt x="26" y="8"/>
                    <a:pt x="26" y="8"/>
                    <a:pt x="26" y="8"/>
                  </a:cubicBezTo>
                  <a:cubicBezTo>
                    <a:pt x="27" y="8"/>
                    <a:pt x="27" y="8"/>
                    <a:pt x="27" y="8"/>
                  </a:cubicBezTo>
                  <a:cubicBezTo>
                    <a:pt x="28" y="10"/>
                    <a:pt x="28" y="10"/>
                    <a:pt x="28" y="10"/>
                  </a:cubicBezTo>
                  <a:cubicBezTo>
                    <a:pt x="29" y="9"/>
                    <a:pt x="29" y="9"/>
                    <a:pt x="29" y="9"/>
                  </a:cubicBezTo>
                  <a:cubicBezTo>
                    <a:pt x="29" y="9"/>
                    <a:pt x="29" y="9"/>
                    <a:pt x="29" y="9"/>
                  </a:cubicBezTo>
                  <a:cubicBezTo>
                    <a:pt x="30" y="10"/>
                    <a:pt x="30" y="10"/>
                    <a:pt x="30" y="10"/>
                  </a:cubicBezTo>
                  <a:cubicBezTo>
                    <a:pt x="29" y="11"/>
                    <a:pt x="29" y="11"/>
                    <a:pt x="29" y="11"/>
                  </a:cubicBezTo>
                  <a:cubicBezTo>
                    <a:pt x="28" y="11"/>
                    <a:pt x="28" y="11"/>
                    <a:pt x="28" y="11"/>
                  </a:cubicBezTo>
                  <a:cubicBezTo>
                    <a:pt x="27" y="13"/>
                    <a:pt x="27" y="13"/>
                    <a:pt x="27" y="13"/>
                  </a:cubicBezTo>
                  <a:cubicBezTo>
                    <a:pt x="27" y="13"/>
                    <a:pt x="27" y="13"/>
                    <a:pt x="27" y="13"/>
                  </a:cubicBezTo>
                  <a:cubicBezTo>
                    <a:pt x="28" y="13"/>
                    <a:pt x="28" y="13"/>
                    <a:pt x="28" y="13"/>
                  </a:cubicBezTo>
                  <a:cubicBezTo>
                    <a:pt x="28" y="12"/>
                    <a:pt x="28" y="12"/>
                    <a:pt x="28" y="12"/>
                  </a:cubicBezTo>
                  <a:cubicBezTo>
                    <a:pt x="29" y="11"/>
                    <a:pt x="29" y="11"/>
                    <a:pt x="29" y="11"/>
                  </a:cubicBezTo>
                  <a:cubicBezTo>
                    <a:pt x="30" y="11"/>
                    <a:pt x="30" y="11"/>
                    <a:pt x="30" y="11"/>
                  </a:cubicBezTo>
                  <a:cubicBezTo>
                    <a:pt x="30" y="12"/>
                    <a:pt x="30" y="12"/>
                    <a:pt x="30" y="12"/>
                  </a:cubicBezTo>
                  <a:cubicBezTo>
                    <a:pt x="29" y="13"/>
                    <a:pt x="29" y="13"/>
                    <a:pt x="29" y="13"/>
                  </a:cubicBezTo>
                  <a:cubicBezTo>
                    <a:pt x="29" y="15"/>
                    <a:pt x="29" y="15"/>
                    <a:pt x="29" y="15"/>
                  </a:cubicBezTo>
                  <a:cubicBezTo>
                    <a:pt x="28" y="16"/>
                    <a:pt x="28" y="16"/>
                    <a:pt x="28" y="16"/>
                  </a:cubicBezTo>
                  <a:cubicBezTo>
                    <a:pt x="28" y="17"/>
                    <a:pt x="28" y="17"/>
                    <a:pt x="28" y="17"/>
                  </a:cubicBezTo>
                  <a:cubicBezTo>
                    <a:pt x="28" y="16"/>
                    <a:pt x="28" y="16"/>
                    <a:pt x="28" y="16"/>
                  </a:cubicBezTo>
                  <a:cubicBezTo>
                    <a:pt x="27" y="16"/>
                    <a:pt x="27" y="16"/>
                    <a:pt x="27" y="16"/>
                  </a:cubicBezTo>
                  <a:cubicBezTo>
                    <a:pt x="27" y="16"/>
                    <a:pt x="27" y="16"/>
                    <a:pt x="27" y="16"/>
                  </a:cubicBezTo>
                  <a:cubicBezTo>
                    <a:pt x="26" y="17"/>
                    <a:pt x="26" y="17"/>
                    <a:pt x="26" y="17"/>
                  </a:cubicBezTo>
                  <a:cubicBezTo>
                    <a:pt x="26" y="18"/>
                    <a:pt x="26" y="18"/>
                    <a:pt x="26" y="18"/>
                  </a:cubicBezTo>
                  <a:cubicBezTo>
                    <a:pt x="27" y="18"/>
                    <a:pt x="27" y="18"/>
                    <a:pt x="27" y="18"/>
                  </a:cubicBezTo>
                  <a:cubicBezTo>
                    <a:pt x="29" y="17"/>
                    <a:pt x="29" y="17"/>
                    <a:pt x="29" y="17"/>
                  </a:cubicBezTo>
                  <a:cubicBezTo>
                    <a:pt x="29" y="16"/>
                    <a:pt x="29" y="16"/>
                    <a:pt x="29" y="16"/>
                  </a:cubicBezTo>
                  <a:cubicBezTo>
                    <a:pt x="30" y="15"/>
                    <a:pt x="30" y="15"/>
                    <a:pt x="30" y="15"/>
                  </a:cubicBezTo>
                  <a:cubicBezTo>
                    <a:pt x="30" y="14"/>
                    <a:pt x="30" y="14"/>
                    <a:pt x="30" y="14"/>
                  </a:cubicBezTo>
                  <a:cubicBezTo>
                    <a:pt x="31" y="13"/>
                    <a:pt x="31" y="13"/>
                    <a:pt x="31" y="13"/>
                  </a:cubicBezTo>
                  <a:cubicBezTo>
                    <a:pt x="31" y="12"/>
                    <a:pt x="31" y="12"/>
                    <a:pt x="31" y="12"/>
                  </a:cubicBezTo>
                  <a:cubicBezTo>
                    <a:pt x="32" y="11"/>
                    <a:pt x="32" y="11"/>
                    <a:pt x="32" y="11"/>
                  </a:cubicBezTo>
                  <a:cubicBezTo>
                    <a:pt x="33" y="10"/>
                    <a:pt x="33" y="10"/>
                    <a:pt x="33" y="10"/>
                  </a:cubicBezTo>
                  <a:cubicBezTo>
                    <a:pt x="32" y="9"/>
                    <a:pt x="32" y="9"/>
                    <a:pt x="32" y="9"/>
                  </a:cubicBezTo>
                  <a:cubicBezTo>
                    <a:pt x="32" y="8"/>
                    <a:pt x="32" y="8"/>
                    <a:pt x="32" y="8"/>
                  </a:cubicBezTo>
                  <a:cubicBezTo>
                    <a:pt x="32" y="8"/>
                    <a:pt x="32" y="8"/>
                    <a:pt x="32" y="8"/>
                  </a:cubicBezTo>
                  <a:cubicBezTo>
                    <a:pt x="33" y="7"/>
                    <a:pt x="33" y="7"/>
                    <a:pt x="33" y="7"/>
                  </a:cubicBezTo>
                  <a:cubicBezTo>
                    <a:pt x="33" y="6"/>
                    <a:pt x="33" y="6"/>
                    <a:pt x="33" y="6"/>
                  </a:cubicBezTo>
                  <a:cubicBezTo>
                    <a:pt x="32" y="6"/>
                    <a:pt x="32" y="6"/>
                    <a:pt x="32" y="6"/>
                  </a:cubicBezTo>
                  <a:cubicBezTo>
                    <a:pt x="32" y="5"/>
                    <a:pt x="32" y="5"/>
                    <a:pt x="32" y="5"/>
                  </a:cubicBezTo>
                  <a:cubicBezTo>
                    <a:pt x="33" y="4"/>
                    <a:pt x="33" y="4"/>
                    <a:pt x="33" y="4"/>
                  </a:cubicBezTo>
                  <a:cubicBezTo>
                    <a:pt x="33" y="3"/>
                    <a:pt x="33" y="3"/>
                    <a:pt x="33" y="3"/>
                  </a:cubicBezTo>
                  <a:cubicBezTo>
                    <a:pt x="32" y="2"/>
                    <a:pt x="32" y="2"/>
                    <a:pt x="32" y="2"/>
                  </a:cubicBezTo>
                  <a:cubicBezTo>
                    <a:pt x="31" y="0"/>
                    <a:pt x="31" y="0"/>
                    <a:pt x="31" y="0"/>
                  </a:cubicBezTo>
                  <a:close/>
                  <a:moveTo>
                    <a:pt x="329" y="90"/>
                  </a:moveTo>
                  <a:cubicBezTo>
                    <a:pt x="330" y="90"/>
                    <a:pt x="330" y="90"/>
                    <a:pt x="330" y="90"/>
                  </a:cubicBezTo>
                  <a:cubicBezTo>
                    <a:pt x="330" y="90"/>
                    <a:pt x="330" y="90"/>
                    <a:pt x="330" y="90"/>
                  </a:cubicBezTo>
                  <a:cubicBezTo>
                    <a:pt x="331" y="90"/>
                    <a:pt x="331" y="90"/>
                    <a:pt x="331" y="90"/>
                  </a:cubicBezTo>
                  <a:cubicBezTo>
                    <a:pt x="332" y="90"/>
                    <a:pt x="332" y="90"/>
                    <a:pt x="332" y="90"/>
                  </a:cubicBezTo>
                  <a:cubicBezTo>
                    <a:pt x="331" y="89"/>
                    <a:pt x="331" y="89"/>
                    <a:pt x="331" y="89"/>
                  </a:cubicBezTo>
                  <a:cubicBezTo>
                    <a:pt x="330" y="89"/>
                    <a:pt x="330" y="89"/>
                    <a:pt x="330" y="89"/>
                  </a:cubicBezTo>
                  <a:cubicBezTo>
                    <a:pt x="330" y="89"/>
                    <a:pt x="330" y="89"/>
                    <a:pt x="330" y="89"/>
                  </a:cubicBezTo>
                  <a:cubicBezTo>
                    <a:pt x="329" y="90"/>
                    <a:pt x="329" y="90"/>
                    <a:pt x="329" y="90"/>
                  </a:cubicBezTo>
                  <a:close/>
                  <a:moveTo>
                    <a:pt x="310" y="95"/>
                  </a:moveTo>
                  <a:cubicBezTo>
                    <a:pt x="310" y="95"/>
                    <a:pt x="310" y="95"/>
                    <a:pt x="310" y="95"/>
                  </a:cubicBezTo>
                  <a:cubicBezTo>
                    <a:pt x="311" y="95"/>
                    <a:pt x="311" y="95"/>
                    <a:pt x="311" y="95"/>
                  </a:cubicBezTo>
                  <a:cubicBezTo>
                    <a:pt x="311" y="95"/>
                    <a:pt x="311" y="95"/>
                    <a:pt x="311" y="95"/>
                  </a:cubicBezTo>
                  <a:cubicBezTo>
                    <a:pt x="312" y="95"/>
                    <a:pt x="312" y="95"/>
                    <a:pt x="312" y="95"/>
                  </a:cubicBezTo>
                  <a:cubicBezTo>
                    <a:pt x="314" y="94"/>
                    <a:pt x="314" y="94"/>
                    <a:pt x="314" y="94"/>
                  </a:cubicBezTo>
                  <a:cubicBezTo>
                    <a:pt x="316" y="94"/>
                    <a:pt x="316" y="94"/>
                    <a:pt x="316" y="94"/>
                  </a:cubicBezTo>
                  <a:cubicBezTo>
                    <a:pt x="317" y="94"/>
                    <a:pt x="317" y="94"/>
                    <a:pt x="317" y="94"/>
                  </a:cubicBezTo>
                  <a:cubicBezTo>
                    <a:pt x="319" y="94"/>
                    <a:pt x="319" y="94"/>
                    <a:pt x="319" y="94"/>
                  </a:cubicBezTo>
                  <a:cubicBezTo>
                    <a:pt x="319" y="93"/>
                    <a:pt x="319" y="93"/>
                    <a:pt x="319" y="93"/>
                  </a:cubicBezTo>
                  <a:cubicBezTo>
                    <a:pt x="320" y="93"/>
                    <a:pt x="320" y="93"/>
                    <a:pt x="320" y="93"/>
                  </a:cubicBezTo>
                  <a:cubicBezTo>
                    <a:pt x="321" y="93"/>
                    <a:pt x="321" y="93"/>
                    <a:pt x="321" y="93"/>
                  </a:cubicBezTo>
                  <a:cubicBezTo>
                    <a:pt x="322" y="92"/>
                    <a:pt x="322" y="92"/>
                    <a:pt x="322" y="92"/>
                  </a:cubicBezTo>
                  <a:cubicBezTo>
                    <a:pt x="321" y="93"/>
                    <a:pt x="321" y="93"/>
                    <a:pt x="321" y="93"/>
                  </a:cubicBezTo>
                  <a:cubicBezTo>
                    <a:pt x="320" y="92"/>
                    <a:pt x="320" y="92"/>
                    <a:pt x="320" y="92"/>
                  </a:cubicBezTo>
                  <a:cubicBezTo>
                    <a:pt x="319" y="93"/>
                    <a:pt x="319" y="93"/>
                    <a:pt x="319" y="93"/>
                  </a:cubicBezTo>
                  <a:cubicBezTo>
                    <a:pt x="319" y="92"/>
                    <a:pt x="319" y="92"/>
                    <a:pt x="319" y="92"/>
                  </a:cubicBezTo>
                  <a:cubicBezTo>
                    <a:pt x="320" y="92"/>
                    <a:pt x="320" y="92"/>
                    <a:pt x="320" y="92"/>
                  </a:cubicBezTo>
                  <a:cubicBezTo>
                    <a:pt x="320" y="91"/>
                    <a:pt x="320" y="91"/>
                    <a:pt x="320" y="91"/>
                  </a:cubicBezTo>
                  <a:cubicBezTo>
                    <a:pt x="318" y="92"/>
                    <a:pt x="318" y="92"/>
                    <a:pt x="318" y="92"/>
                  </a:cubicBezTo>
                  <a:cubicBezTo>
                    <a:pt x="316" y="92"/>
                    <a:pt x="316" y="92"/>
                    <a:pt x="316" y="92"/>
                  </a:cubicBezTo>
                  <a:cubicBezTo>
                    <a:pt x="315" y="93"/>
                    <a:pt x="315" y="93"/>
                    <a:pt x="315" y="93"/>
                  </a:cubicBezTo>
                  <a:cubicBezTo>
                    <a:pt x="313" y="92"/>
                    <a:pt x="313" y="92"/>
                    <a:pt x="313" y="92"/>
                  </a:cubicBezTo>
                  <a:cubicBezTo>
                    <a:pt x="311" y="93"/>
                    <a:pt x="311" y="93"/>
                    <a:pt x="311" y="93"/>
                  </a:cubicBezTo>
                  <a:cubicBezTo>
                    <a:pt x="310" y="93"/>
                    <a:pt x="310" y="93"/>
                    <a:pt x="310" y="93"/>
                  </a:cubicBezTo>
                  <a:cubicBezTo>
                    <a:pt x="309" y="94"/>
                    <a:pt x="309" y="94"/>
                    <a:pt x="309" y="94"/>
                  </a:cubicBezTo>
                  <a:cubicBezTo>
                    <a:pt x="309" y="95"/>
                    <a:pt x="309" y="95"/>
                    <a:pt x="309" y="95"/>
                  </a:cubicBezTo>
                  <a:cubicBezTo>
                    <a:pt x="310" y="95"/>
                    <a:pt x="310" y="95"/>
                    <a:pt x="310" y="95"/>
                  </a:cubicBezTo>
                  <a:close/>
                  <a:moveTo>
                    <a:pt x="31" y="6"/>
                  </a:moveTo>
                  <a:cubicBezTo>
                    <a:pt x="30" y="7"/>
                    <a:pt x="30" y="7"/>
                    <a:pt x="30" y="7"/>
                  </a:cubicBezTo>
                  <a:cubicBezTo>
                    <a:pt x="30" y="9"/>
                    <a:pt x="30" y="9"/>
                    <a:pt x="30" y="9"/>
                  </a:cubicBezTo>
                  <a:cubicBezTo>
                    <a:pt x="31" y="11"/>
                    <a:pt x="31" y="11"/>
                    <a:pt x="31" y="11"/>
                  </a:cubicBezTo>
                  <a:cubicBezTo>
                    <a:pt x="32" y="10"/>
                    <a:pt x="32" y="10"/>
                    <a:pt x="32" y="10"/>
                  </a:cubicBezTo>
                  <a:cubicBezTo>
                    <a:pt x="31" y="8"/>
                    <a:pt x="31" y="8"/>
                    <a:pt x="31" y="8"/>
                  </a:cubicBezTo>
                  <a:cubicBezTo>
                    <a:pt x="31" y="7"/>
                    <a:pt x="31" y="7"/>
                    <a:pt x="31" y="7"/>
                  </a:cubicBezTo>
                  <a:cubicBezTo>
                    <a:pt x="32" y="6"/>
                    <a:pt x="32" y="6"/>
                    <a:pt x="32" y="6"/>
                  </a:cubicBezTo>
                  <a:cubicBezTo>
                    <a:pt x="31" y="6"/>
                    <a:pt x="31" y="6"/>
                    <a:pt x="31" y="6"/>
                  </a:cubicBezTo>
                  <a:close/>
                  <a:moveTo>
                    <a:pt x="152" y="191"/>
                  </a:moveTo>
                  <a:cubicBezTo>
                    <a:pt x="152" y="191"/>
                    <a:pt x="152" y="191"/>
                    <a:pt x="152" y="191"/>
                  </a:cubicBezTo>
                  <a:cubicBezTo>
                    <a:pt x="154" y="189"/>
                    <a:pt x="154" y="189"/>
                    <a:pt x="154" y="189"/>
                  </a:cubicBezTo>
                  <a:cubicBezTo>
                    <a:pt x="154" y="188"/>
                    <a:pt x="154" y="188"/>
                    <a:pt x="154" y="188"/>
                  </a:cubicBezTo>
                  <a:cubicBezTo>
                    <a:pt x="153" y="189"/>
                    <a:pt x="153" y="189"/>
                    <a:pt x="153" y="189"/>
                  </a:cubicBezTo>
                  <a:cubicBezTo>
                    <a:pt x="152" y="191"/>
                    <a:pt x="152" y="191"/>
                    <a:pt x="152" y="191"/>
                  </a:cubicBezTo>
                  <a:close/>
                  <a:moveTo>
                    <a:pt x="150" y="194"/>
                  </a:moveTo>
                  <a:cubicBezTo>
                    <a:pt x="151" y="194"/>
                    <a:pt x="151" y="194"/>
                    <a:pt x="151" y="194"/>
                  </a:cubicBezTo>
                  <a:cubicBezTo>
                    <a:pt x="151" y="192"/>
                    <a:pt x="151" y="192"/>
                    <a:pt x="151" y="192"/>
                  </a:cubicBezTo>
                  <a:cubicBezTo>
                    <a:pt x="151" y="192"/>
                    <a:pt x="151" y="192"/>
                    <a:pt x="151" y="192"/>
                  </a:cubicBezTo>
                  <a:cubicBezTo>
                    <a:pt x="150" y="194"/>
                    <a:pt x="150" y="194"/>
                    <a:pt x="150" y="194"/>
                  </a:cubicBezTo>
                  <a:close/>
                  <a:moveTo>
                    <a:pt x="150" y="203"/>
                  </a:moveTo>
                  <a:cubicBezTo>
                    <a:pt x="149" y="201"/>
                    <a:pt x="149" y="201"/>
                    <a:pt x="149" y="201"/>
                  </a:cubicBezTo>
                  <a:cubicBezTo>
                    <a:pt x="149" y="198"/>
                    <a:pt x="149" y="198"/>
                    <a:pt x="149" y="198"/>
                  </a:cubicBezTo>
                  <a:cubicBezTo>
                    <a:pt x="150" y="195"/>
                    <a:pt x="150" y="195"/>
                    <a:pt x="150" y="195"/>
                  </a:cubicBezTo>
                  <a:cubicBezTo>
                    <a:pt x="149" y="198"/>
                    <a:pt x="149" y="198"/>
                    <a:pt x="149" y="198"/>
                  </a:cubicBezTo>
                  <a:cubicBezTo>
                    <a:pt x="149" y="201"/>
                    <a:pt x="149" y="201"/>
                    <a:pt x="149" y="201"/>
                  </a:cubicBezTo>
                  <a:cubicBezTo>
                    <a:pt x="150" y="203"/>
                    <a:pt x="150" y="203"/>
                    <a:pt x="150" y="2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6" name="Freeform 209"/>
            <p:cNvSpPr>
              <a:spLocks/>
            </p:cNvSpPr>
            <p:nvPr/>
          </p:nvSpPr>
          <p:spPr bwMode="auto">
            <a:xfrm>
              <a:off x="2252072" y="3164194"/>
              <a:ext cx="294994" cy="253889"/>
            </a:xfrm>
            <a:custGeom>
              <a:avLst/>
              <a:gdLst>
                <a:gd name="T0" fmla="*/ 71 w 72"/>
                <a:gd name="T1" fmla="*/ 36 h 62"/>
                <a:gd name="T2" fmla="*/ 68 w 72"/>
                <a:gd name="T3" fmla="*/ 31 h 62"/>
                <a:gd name="T4" fmla="*/ 65 w 72"/>
                <a:gd name="T5" fmla="*/ 27 h 62"/>
                <a:gd name="T6" fmla="*/ 60 w 72"/>
                <a:gd name="T7" fmla="*/ 26 h 62"/>
                <a:gd name="T8" fmla="*/ 50 w 72"/>
                <a:gd name="T9" fmla="*/ 23 h 62"/>
                <a:gd name="T10" fmla="*/ 46 w 72"/>
                <a:gd name="T11" fmla="*/ 20 h 62"/>
                <a:gd name="T12" fmla="*/ 45 w 72"/>
                <a:gd name="T13" fmla="*/ 16 h 62"/>
                <a:gd name="T14" fmla="*/ 45 w 72"/>
                <a:gd name="T15" fmla="*/ 11 h 62"/>
                <a:gd name="T16" fmla="*/ 43 w 72"/>
                <a:gd name="T17" fmla="*/ 8 h 62"/>
                <a:gd name="T18" fmla="*/ 28 w 72"/>
                <a:gd name="T19" fmla="*/ 2 h 62"/>
                <a:gd name="T20" fmla="*/ 27 w 72"/>
                <a:gd name="T21" fmla="*/ 0 h 62"/>
                <a:gd name="T22" fmla="*/ 24 w 72"/>
                <a:gd name="T23" fmla="*/ 4 h 62"/>
                <a:gd name="T24" fmla="*/ 20 w 72"/>
                <a:gd name="T25" fmla="*/ 5 h 62"/>
                <a:gd name="T26" fmla="*/ 11 w 72"/>
                <a:gd name="T27" fmla="*/ 9 h 62"/>
                <a:gd name="T28" fmla="*/ 2 w 72"/>
                <a:gd name="T29" fmla="*/ 16 h 62"/>
                <a:gd name="T30" fmla="*/ 4 w 72"/>
                <a:gd name="T31" fmla="*/ 17 h 62"/>
                <a:gd name="T32" fmla="*/ 9 w 72"/>
                <a:gd name="T33" fmla="*/ 16 h 62"/>
                <a:gd name="T34" fmla="*/ 9 w 72"/>
                <a:gd name="T35" fmla="*/ 18 h 62"/>
                <a:gd name="T36" fmla="*/ 16 w 72"/>
                <a:gd name="T37" fmla="*/ 17 h 62"/>
                <a:gd name="T38" fmla="*/ 21 w 72"/>
                <a:gd name="T39" fmla="*/ 15 h 62"/>
                <a:gd name="T40" fmla="*/ 26 w 72"/>
                <a:gd name="T41" fmla="*/ 12 h 62"/>
                <a:gd name="T42" fmla="*/ 24 w 72"/>
                <a:gd name="T43" fmla="*/ 15 h 62"/>
                <a:gd name="T44" fmla="*/ 25 w 72"/>
                <a:gd name="T45" fmla="*/ 16 h 62"/>
                <a:gd name="T46" fmla="*/ 31 w 72"/>
                <a:gd name="T47" fmla="*/ 20 h 62"/>
                <a:gd name="T48" fmla="*/ 36 w 72"/>
                <a:gd name="T49" fmla="*/ 19 h 62"/>
                <a:gd name="T50" fmla="*/ 41 w 72"/>
                <a:gd name="T51" fmla="*/ 19 h 62"/>
                <a:gd name="T52" fmla="*/ 44 w 72"/>
                <a:gd name="T53" fmla="*/ 22 h 62"/>
                <a:gd name="T54" fmla="*/ 48 w 72"/>
                <a:gd name="T55" fmla="*/ 25 h 62"/>
                <a:gd name="T56" fmla="*/ 44 w 72"/>
                <a:gd name="T57" fmla="*/ 25 h 62"/>
                <a:gd name="T58" fmla="*/ 42 w 72"/>
                <a:gd name="T59" fmla="*/ 27 h 62"/>
                <a:gd name="T60" fmla="*/ 37 w 72"/>
                <a:gd name="T61" fmla="*/ 25 h 62"/>
                <a:gd name="T62" fmla="*/ 32 w 72"/>
                <a:gd name="T63" fmla="*/ 26 h 62"/>
                <a:gd name="T64" fmla="*/ 28 w 72"/>
                <a:gd name="T65" fmla="*/ 28 h 62"/>
                <a:gd name="T66" fmla="*/ 22 w 72"/>
                <a:gd name="T67" fmla="*/ 36 h 62"/>
                <a:gd name="T68" fmla="*/ 24 w 72"/>
                <a:gd name="T69" fmla="*/ 35 h 62"/>
                <a:gd name="T70" fmla="*/ 23 w 72"/>
                <a:gd name="T71" fmla="*/ 41 h 62"/>
                <a:gd name="T72" fmla="*/ 20 w 72"/>
                <a:gd name="T73" fmla="*/ 48 h 62"/>
                <a:gd name="T74" fmla="*/ 19 w 72"/>
                <a:gd name="T75" fmla="*/ 56 h 62"/>
                <a:gd name="T76" fmla="*/ 21 w 72"/>
                <a:gd name="T77" fmla="*/ 62 h 62"/>
                <a:gd name="T78" fmla="*/ 25 w 72"/>
                <a:gd name="T79" fmla="*/ 59 h 62"/>
                <a:gd name="T80" fmla="*/ 29 w 72"/>
                <a:gd name="T81" fmla="*/ 52 h 62"/>
                <a:gd name="T82" fmla="*/ 30 w 72"/>
                <a:gd name="T83" fmla="*/ 44 h 62"/>
                <a:gd name="T84" fmla="*/ 32 w 72"/>
                <a:gd name="T85" fmla="*/ 37 h 62"/>
                <a:gd name="T86" fmla="*/ 34 w 72"/>
                <a:gd name="T87" fmla="*/ 34 h 62"/>
                <a:gd name="T88" fmla="*/ 37 w 72"/>
                <a:gd name="T89" fmla="*/ 35 h 62"/>
                <a:gd name="T90" fmla="*/ 37 w 72"/>
                <a:gd name="T91" fmla="*/ 35 h 62"/>
                <a:gd name="T92" fmla="*/ 40 w 72"/>
                <a:gd name="T93" fmla="*/ 31 h 62"/>
                <a:gd name="T94" fmla="*/ 41 w 72"/>
                <a:gd name="T95" fmla="*/ 29 h 62"/>
                <a:gd name="T96" fmla="*/ 45 w 72"/>
                <a:gd name="T97" fmla="*/ 30 h 62"/>
                <a:gd name="T98" fmla="*/ 49 w 72"/>
                <a:gd name="T99" fmla="*/ 34 h 62"/>
                <a:gd name="T100" fmla="*/ 48 w 72"/>
                <a:gd name="T101" fmla="*/ 41 h 62"/>
                <a:gd name="T102" fmla="*/ 45 w 72"/>
                <a:gd name="T103" fmla="*/ 45 h 62"/>
                <a:gd name="T104" fmla="*/ 48 w 72"/>
                <a:gd name="T105" fmla="*/ 44 h 62"/>
                <a:gd name="T106" fmla="*/ 52 w 72"/>
                <a:gd name="T107" fmla="*/ 43 h 62"/>
                <a:gd name="T108" fmla="*/ 52 w 72"/>
                <a:gd name="T109" fmla="*/ 54 h 62"/>
                <a:gd name="T110" fmla="*/ 57 w 72"/>
                <a:gd name="T111" fmla="*/ 48 h 62"/>
                <a:gd name="T112" fmla="*/ 58 w 72"/>
                <a:gd name="T113" fmla="*/ 43 h 62"/>
                <a:gd name="T114" fmla="*/ 62 w 72"/>
                <a:gd name="T115" fmla="*/ 37 h 62"/>
                <a:gd name="T116" fmla="*/ 62 w 72"/>
                <a:gd name="T117" fmla="*/ 35 h 62"/>
                <a:gd name="T118" fmla="*/ 65 w 72"/>
                <a:gd name="T119" fmla="*/ 38 h 62"/>
                <a:gd name="T120" fmla="*/ 68 w 72"/>
                <a:gd name="T121" fmla="*/ 40 h 62"/>
                <a:gd name="T122" fmla="*/ 69 w 72"/>
                <a:gd name="T123" fmla="*/ 3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 h="62">
                  <a:moveTo>
                    <a:pt x="70" y="37"/>
                  </a:moveTo>
                  <a:cubicBezTo>
                    <a:pt x="71" y="38"/>
                    <a:pt x="71" y="38"/>
                    <a:pt x="71" y="38"/>
                  </a:cubicBezTo>
                  <a:cubicBezTo>
                    <a:pt x="71" y="38"/>
                    <a:pt x="71" y="38"/>
                    <a:pt x="71" y="38"/>
                  </a:cubicBezTo>
                  <a:cubicBezTo>
                    <a:pt x="72" y="38"/>
                    <a:pt x="72" y="38"/>
                    <a:pt x="72" y="38"/>
                  </a:cubicBezTo>
                  <a:cubicBezTo>
                    <a:pt x="71" y="37"/>
                    <a:pt x="71" y="37"/>
                    <a:pt x="71" y="37"/>
                  </a:cubicBezTo>
                  <a:cubicBezTo>
                    <a:pt x="71" y="36"/>
                    <a:pt x="71" y="36"/>
                    <a:pt x="71" y="36"/>
                  </a:cubicBezTo>
                  <a:cubicBezTo>
                    <a:pt x="70" y="35"/>
                    <a:pt x="70" y="35"/>
                    <a:pt x="70" y="35"/>
                  </a:cubicBezTo>
                  <a:cubicBezTo>
                    <a:pt x="70" y="34"/>
                    <a:pt x="70" y="34"/>
                    <a:pt x="70" y="34"/>
                  </a:cubicBezTo>
                  <a:cubicBezTo>
                    <a:pt x="69" y="33"/>
                    <a:pt x="69" y="33"/>
                    <a:pt x="69" y="33"/>
                  </a:cubicBezTo>
                  <a:cubicBezTo>
                    <a:pt x="69" y="33"/>
                    <a:pt x="69" y="33"/>
                    <a:pt x="69" y="33"/>
                  </a:cubicBezTo>
                  <a:cubicBezTo>
                    <a:pt x="68" y="32"/>
                    <a:pt x="68" y="32"/>
                    <a:pt x="68" y="32"/>
                  </a:cubicBezTo>
                  <a:cubicBezTo>
                    <a:pt x="68" y="31"/>
                    <a:pt x="68" y="31"/>
                    <a:pt x="68" y="31"/>
                  </a:cubicBezTo>
                  <a:cubicBezTo>
                    <a:pt x="67" y="31"/>
                    <a:pt x="67" y="31"/>
                    <a:pt x="67" y="31"/>
                  </a:cubicBezTo>
                  <a:cubicBezTo>
                    <a:pt x="67" y="30"/>
                    <a:pt x="67" y="30"/>
                    <a:pt x="67" y="30"/>
                  </a:cubicBezTo>
                  <a:cubicBezTo>
                    <a:pt x="67" y="29"/>
                    <a:pt x="67" y="29"/>
                    <a:pt x="67" y="29"/>
                  </a:cubicBezTo>
                  <a:cubicBezTo>
                    <a:pt x="67" y="28"/>
                    <a:pt x="67" y="28"/>
                    <a:pt x="67" y="28"/>
                  </a:cubicBezTo>
                  <a:cubicBezTo>
                    <a:pt x="66" y="27"/>
                    <a:pt x="66" y="27"/>
                    <a:pt x="66" y="27"/>
                  </a:cubicBezTo>
                  <a:cubicBezTo>
                    <a:pt x="65" y="27"/>
                    <a:pt x="65" y="27"/>
                    <a:pt x="65" y="27"/>
                  </a:cubicBezTo>
                  <a:cubicBezTo>
                    <a:pt x="64" y="27"/>
                    <a:pt x="64" y="27"/>
                    <a:pt x="64" y="27"/>
                  </a:cubicBezTo>
                  <a:cubicBezTo>
                    <a:pt x="62" y="27"/>
                    <a:pt x="62" y="27"/>
                    <a:pt x="62" y="27"/>
                  </a:cubicBezTo>
                  <a:cubicBezTo>
                    <a:pt x="61" y="26"/>
                    <a:pt x="61" y="26"/>
                    <a:pt x="61" y="26"/>
                  </a:cubicBezTo>
                  <a:cubicBezTo>
                    <a:pt x="61" y="26"/>
                    <a:pt x="61" y="26"/>
                    <a:pt x="61" y="26"/>
                  </a:cubicBezTo>
                  <a:cubicBezTo>
                    <a:pt x="60" y="26"/>
                    <a:pt x="60" y="26"/>
                    <a:pt x="60" y="26"/>
                  </a:cubicBezTo>
                  <a:cubicBezTo>
                    <a:pt x="60" y="26"/>
                    <a:pt x="60" y="26"/>
                    <a:pt x="60" y="26"/>
                  </a:cubicBezTo>
                  <a:cubicBezTo>
                    <a:pt x="58" y="25"/>
                    <a:pt x="58" y="25"/>
                    <a:pt x="58" y="25"/>
                  </a:cubicBezTo>
                  <a:cubicBezTo>
                    <a:pt x="57" y="25"/>
                    <a:pt x="57" y="25"/>
                    <a:pt x="57" y="25"/>
                  </a:cubicBezTo>
                  <a:cubicBezTo>
                    <a:pt x="55" y="25"/>
                    <a:pt x="55" y="25"/>
                    <a:pt x="55" y="25"/>
                  </a:cubicBezTo>
                  <a:cubicBezTo>
                    <a:pt x="51" y="24"/>
                    <a:pt x="51" y="24"/>
                    <a:pt x="51" y="24"/>
                  </a:cubicBezTo>
                  <a:cubicBezTo>
                    <a:pt x="51" y="24"/>
                    <a:pt x="51" y="24"/>
                    <a:pt x="51" y="24"/>
                  </a:cubicBezTo>
                  <a:cubicBezTo>
                    <a:pt x="50" y="23"/>
                    <a:pt x="50" y="23"/>
                    <a:pt x="50" y="23"/>
                  </a:cubicBezTo>
                  <a:cubicBezTo>
                    <a:pt x="49" y="23"/>
                    <a:pt x="49" y="23"/>
                    <a:pt x="49" y="23"/>
                  </a:cubicBezTo>
                  <a:cubicBezTo>
                    <a:pt x="48" y="23"/>
                    <a:pt x="48" y="23"/>
                    <a:pt x="48" y="23"/>
                  </a:cubicBezTo>
                  <a:cubicBezTo>
                    <a:pt x="48" y="22"/>
                    <a:pt x="48" y="22"/>
                    <a:pt x="48" y="22"/>
                  </a:cubicBezTo>
                  <a:cubicBezTo>
                    <a:pt x="45" y="21"/>
                    <a:pt x="45" y="21"/>
                    <a:pt x="45" y="21"/>
                  </a:cubicBezTo>
                  <a:cubicBezTo>
                    <a:pt x="45" y="20"/>
                    <a:pt x="45" y="20"/>
                    <a:pt x="45" y="20"/>
                  </a:cubicBezTo>
                  <a:cubicBezTo>
                    <a:pt x="46" y="20"/>
                    <a:pt x="46" y="20"/>
                    <a:pt x="46" y="20"/>
                  </a:cubicBezTo>
                  <a:cubicBezTo>
                    <a:pt x="47" y="19"/>
                    <a:pt x="47" y="19"/>
                    <a:pt x="47" y="19"/>
                  </a:cubicBezTo>
                  <a:cubicBezTo>
                    <a:pt x="47" y="18"/>
                    <a:pt x="47" y="18"/>
                    <a:pt x="47" y="18"/>
                  </a:cubicBezTo>
                  <a:cubicBezTo>
                    <a:pt x="46" y="17"/>
                    <a:pt x="46" y="17"/>
                    <a:pt x="46" y="17"/>
                  </a:cubicBezTo>
                  <a:cubicBezTo>
                    <a:pt x="45" y="18"/>
                    <a:pt x="45" y="18"/>
                    <a:pt x="45" y="18"/>
                  </a:cubicBezTo>
                  <a:cubicBezTo>
                    <a:pt x="45" y="17"/>
                    <a:pt x="45" y="17"/>
                    <a:pt x="45" y="17"/>
                  </a:cubicBezTo>
                  <a:cubicBezTo>
                    <a:pt x="45" y="16"/>
                    <a:pt x="45" y="16"/>
                    <a:pt x="45" y="16"/>
                  </a:cubicBezTo>
                  <a:cubicBezTo>
                    <a:pt x="45" y="16"/>
                    <a:pt x="45" y="16"/>
                    <a:pt x="45" y="16"/>
                  </a:cubicBezTo>
                  <a:cubicBezTo>
                    <a:pt x="46" y="15"/>
                    <a:pt x="46" y="15"/>
                    <a:pt x="46" y="15"/>
                  </a:cubicBezTo>
                  <a:cubicBezTo>
                    <a:pt x="46" y="14"/>
                    <a:pt x="46" y="14"/>
                    <a:pt x="46" y="14"/>
                  </a:cubicBezTo>
                  <a:cubicBezTo>
                    <a:pt x="45" y="13"/>
                    <a:pt x="45" y="13"/>
                    <a:pt x="45" y="13"/>
                  </a:cubicBezTo>
                  <a:cubicBezTo>
                    <a:pt x="45" y="12"/>
                    <a:pt x="45" y="12"/>
                    <a:pt x="45" y="12"/>
                  </a:cubicBezTo>
                  <a:cubicBezTo>
                    <a:pt x="45" y="11"/>
                    <a:pt x="45" y="11"/>
                    <a:pt x="45" y="11"/>
                  </a:cubicBezTo>
                  <a:cubicBezTo>
                    <a:pt x="45" y="10"/>
                    <a:pt x="45" y="10"/>
                    <a:pt x="45" y="10"/>
                  </a:cubicBezTo>
                  <a:cubicBezTo>
                    <a:pt x="46" y="10"/>
                    <a:pt x="46" y="10"/>
                    <a:pt x="46" y="10"/>
                  </a:cubicBezTo>
                  <a:cubicBezTo>
                    <a:pt x="46" y="10"/>
                    <a:pt x="46" y="10"/>
                    <a:pt x="46" y="10"/>
                  </a:cubicBezTo>
                  <a:cubicBezTo>
                    <a:pt x="46" y="9"/>
                    <a:pt x="46" y="9"/>
                    <a:pt x="46" y="9"/>
                  </a:cubicBezTo>
                  <a:cubicBezTo>
                    <a:pt x="45" y="9"/>
                    <a:pt x="45" y="9"/>
                    <a:pt x="45" y="9"/>
                  </a:cubicBezTo>
                  <a:cubicBezTo>
                    <a:pt x="43" y="8"/>
                    <a:pt x="43" y="8"/>
                    <a:pt x="43" y="8"/>
                  </a:cubicBezTo>
                  <a:cubicBezTo>
                    <a:pt x="42" y="9"/>
                    <a:pt x="42" y="9"/>
                    <a:pt x="42" y="9"/>
                  </a:cubicBezTo>
                  <a:cubicBezTo>
                    <a:pt x="40" y="8"/>
                    <a:pt x="40" y="8"/>
                    <a:pt x="40" y="8"/>
                  </a:cubicBezTo>
                  <a:cubicBezTo>
                    <a:pt x="39" y="6"/>
                    <a:pt x="39" y="6"/>
                    <a:pt x="39" y="6"/>
                  </a:cubicBezTo>
                  <a:cubicBezTo>
                    <a:pt x="39" y="5"/>
                    <a:pt x="39" y="5"/>
                    <a:pt x="39" y="5"/>
                  </a:cubicBezTo>
                  <a:cubicBezTo>
                    <a:pt x="36" y="3"/>
                    <a:pt x="32" y="2"/>
                    <a:pt x="28" y="0"/>
                  </a:cubicBezTo>
                  <a:cubicBezTo>
                    <a:pt x="28" y="2"/>
                    <a:pt x="28" y="2"/>
                    <a:pt x="28" y="2"/>
                  </a:cubicBezTo>
                  <a:cubicBezTo>
                    <a:pt x="27" y="2"/>
                    <a:pt x="27" y="2"/>
                    <a:pt x="27" y="2"/>
                  </a:cubicBezTo>
                  <a:cubicBezTo>
                    <a:pt x="27" y="3"/>
                    <a:pt x="27" y="3"/>
                    <a:pt x="27" y="3"/>
                  </a:cubicBezTo>
                  <a:cubicBezTo>
                    <a:pt x="26" y="3"/>
                    <a:pt x="26" y="3"/>
                    <a:pt x="26" y="3"/>
                  </a:cubicBezTo>
                  <a:cubicBezTo>
                    <a:pt x="26" y="2"/>
                    <a:pt x="26" y="2"/>
                    <a:pt x="26" y="2"/>
                  </a:cubicBezTo>
                  <a:cubicBezTo>
                    <a:pt x="27" y="0"/>
                    <a:pt x="27" y="0"/>
                    <a:pt x="27" y="0"/>
                  </a:cubicBezTo>
                  <a:cubicBezTo>
                    <a:pt x="27" y="0"/>
                    <a:pt x="27" y="0"/>
                    <a:pt x="27" y="0"/>
                  </a:cubicBezTo>
                  <a:cubicBezTo>
                    <a:pt x="27" y="0"/>
                    <a:pt x="27" y="0"/>
                    <a:pt x="26" y="0"/>
                  </a:cubicBezTo>
                  <a:cubicBezTo>
                    <a:pt x="26" y="0"/>
                    <a:pt x="26" y="0"/>
                    <a:pt x="26" y="0"/>
                  </a:cubicBezTo>
                  <a:cubicBezTo>
                    <a:pt x="26" y="2"/>
                    <a:pt x="26" y="2"/>
                    <a:pt x="26" y="2"/>
                  </a:cubicBezTo>
                  <a:cubicBezTo>
                    <a:pt x="25" y="3"/>
                    <a:pt x="25" y="3"/>
                    <a:pt x="25" y="3"/>
                  </a:cubicBezTo>
                  <a:cubicBezTo>
                    <a:pt x="25" y="4"/>
                    <a:pt x="25" y="4"/>
                    <a:pt x="25" y="4"/>
                  </a:cubicBezTo>
                  <a:cubicBezTo>
                    <a:pt x="24" y="4"/>
                    <a:pt x="24" y="4"/>
                    <a:pt x="24" y="4"/>
                  </a:cubicBezTo>
                  <a:cubicBezTo>
                    <a:pt x="23" y="4"/>
                    <a:pt x="23" y="4"/>
                    <a:pt x="23" y="4"/>
                  </a:cubicBezTo>
                  <a:cubicBezTo>
                    <a:pt x="24" y="3"/>
                    <a:pt x="24" y="3"/>
                    <a:pt x="24" y="3"/>
                  </a:cubicBezTo>
                  <a:cubicBezTo>
                    <a:pt x="24" y="3"/>
                    <a:pt x="24" y="3"/>
                    <a:pt x="24" y="3"/>
                  </a:cubicBezTo>
                  <a:cubicBezTo>
                    <a:pt x="23" y="3"/>
                    <a:pt x="23" y="3"/>
                    <a:pt x="23" y="3"/>
                  </a:cubicBezTo>
                  <a:cubicBezTo>
                    <a:pt x="21" y="4"/>
                    <a:pt x="21" y="4"/>
                    <a:pt x="21" y="4"/>
                  </a:cubicBezTo>
                  <a:cubicBezTo>
                    <a:pt x="20" y="5"/>
                    <a:pt x="20" y="5"/>
                    <a:pt x="20" y="5"/>
                  </a:cubicBezTo>
                  <a:cubicBezTo>
                    <a:pt x="19" y="6"/>
                    <a:pt x="19" y="6"/>
                    <a:pt x="19" y="6"/>
                  </a:cubicBezTo>
                  <a:cubicBezTo>
                    <a:pt x="18" y="7"/>
                    <a:pt x="18" y="7"/>
                    <a:pt x="18" y="7"/>
                  </a:cubicBezTo>
                  <a:cubicBezTo>
                    <a:pt x="17" y="7"/>
                    <a:pt x="17" y="7"/>
                    <a:pt x="17" y="7"/>
                  </a:cubicBezTo>
                  <a:cubicBezTo>
                    <a:pt x="16" y="8"/>
                    <a:pt x="16" y="8"/>
                    <a:pt x="16" y="8"/>
                  </a:cubicBezTo>
                  <a:cubicBezTo>
                    <a:pt x="14" y="8"/>
                    <a:pt x="14" y="8"/>
                    <a:pt x="14" y="8"/>
                  </a:cubicBezTo>
                  <a:cubicBezTo>
                    <a:pt x="11" y="9"/>
                    <a:pt x="11" y="9"/>
                    <a:pt x="11" y="9"/>
                  </a:cubicBezTo>
                  <a:cubicBezTo>
                    <a:pt x="7" y="11"/>
                    <a:pt x="7" y="11"/>
                    <a:pt x="7" y="11"/>
                  </a:cubicBezTo>
                  <a:cubicBezTo>
                    <a:pt x="6" y="13"/>
                    <a:pt x="6" y="13"/>
                    <a:pt x="6" y="13"/>
                  </a:cubicBezTo>
                  <a:cubicBezTo>
                    <a:pt x="5" y="14"/>
                    <a:pt x="5" y="14"/>
                    <a:pt x="5" y="14"/>
                  </a:cubicBezTo>
                  <a:cubicBezTo>
                    <a:pt x="4" y="14"/>
                    <a:pt x="4" y="14"/>
                    <a:pt x="4" y="14"/>
                  </a:cubicBezTo>
                  <a:cubicBezTo>
                    <a:pt x="3" y="14"/>
                    <a:pt x="3" y="14"/>
                    <a:pt x="3" y="14"/>
                  </a:cubicBezTo>
                  <a:cubicBezTo>
                    <a:pt x="2" y="16"/>
                    <a:pt x="2" y="16"/>
                    <a:pt x="2" y="16"/>
                  </a:cubicBezTo>
                  <a:cubicBezTo>
                    <a:pt x="1" y="16"/>
                    <a:pt x="1" y="16"/>
                    <a:pt x="1" y="16"/>
                  </a:cubicBezTo>
                  <a:cubicBezTo>
                    <a:pt x="0" y="17"/>
                    <a:pt x="0" y="17"/>
                    <a:pt x="0" y="17"/>
                  </a:cubicBezTo>
                  <a:cubicBezTo>
                    <a:pt x="1" y="17"/>
                    <a:pt x="1" y="17"/>
                    <a:pt x="1" y="17"/>
                  </a:cubicBezTo>
                  <a:cubicBezTo>
                    <a:pt x="1" y="18"/>
                    <a:pt x="1" y="18"/>
                    <a:pt x="1" y="18"/>
                  </a:cubicBezTo>
                  <a:cubicBezTo>
                    <a:pt x="2" y="18"/>
                    <a:pt x="2" y="18"/>
                    <a:pt x="2" y="18"/>
                  </a:cubicBezTo>
                  <a:cubicBezTo>
                    <a:pt x="4" y="17"/>
                    <a:pt x="4" y="17"/>
                    <a:pt x="4" y="17"/>
                  </a:cubicBezTo>
                  <a:cubicBezTo>
                    <a:pt x="4" y="16"/>
                    <a:pt x="4" y="16"/>
                    <a:pt x="4" y="16"/>
                  </a:cubicBezTo>
                  <a:cubicBezTo>
                    <a:pt x="6" y="16"/>
                    <a:pt x="6" y="16"/>
                    <a:pt x="6" y="16"/>
                  </a:cubicBezTo>
                  <a:cubicBezTo>
                    <a:pt x="7" y="15"/>
                    <a:pt x="7" y="15"/>
                    <a:pt x="7" y="15"/>
                  </a:cubicBezTo>
                  <a:cubicBezTo>
                    <a:pt x="7" y="15"/>
                    <a:pt x="7" y="15"/>
                    <a:pt x="7" y="15"/>
                  </a:cubicBezTo>
                  <a:cubicBezTo>
                    <a:pt x="9" y="15"/>
                    <a:pt x="9" y="15"/>
                    <a:pt x="9" y="15"/>
                  </a:cubicBezTo>
                  <a:cubicBezTo>
                    <a:pt x="9" y="16"/>
                    <a:pt x="9" y="16"/>
                    <a:pt x="9" y="16"/>
                  </a:cubicBezTo>
                  <a:cubicBezTo>
                    <a:pt x="8" y="16"/>
                    <a:pt x="8" y="16"/>
                    <a:pt x="8" y="16"/>
                  </a:cubicBezTo>
                  <a:cubicBezTo>
                    <a:pt x="8" y="18"/>
                    <a:pt x="8" y="18"/>
                    <a:pt x="8" y="18"/>
                  </a:cubicBezTo>
                  <a:cubicBezTo>
                    <a:pt x="8" y="18"/>
                    <a:pt x="8" y="18"/>
                    <a:pt x="8" y="18"/>
                  </a:cubicBezTo>
                  <a:cubicBezTo>
                    <a:pt x="8" y="18"/>
                    <a:pt x="8" y="18"/>
                    <a:pt x="8" y="18"/>
                  </a:cubicBezTo>
                  <a:cubicBezTo>
                    <a:pt x="8" y="18"/>
                    <a:pt x="8" y="18"/>
                    <a:pt x="8" y="18"/>
                  </a:cubicBezTo>
                  <a:cubicBezTo>
                    <a:pt x="9" y="18"/>
                    <a:pt x="9" y="18"/>
                    <a:pt x="9" y="18"/>
                  </a:cubicBezTo>
                  <a:cubicBezTo>
                    <a:pt x="9" y="19"/>
                    <a:pt x="9" y="19"/>
                    <a:pt x="9" y="19"/>
                  </a:cubicBezTo>
                  <a:cubicBezTo>
                    <a:pt x="10" y="19"/>
                    <a:pt x="10" y="19"/>
                    <a:pt x="10" y="19"/>
                  </a:cubicBezTo>
                  <a:cubicBezTo>
                    <a:pt x="11" y="19"/>
                    <a:pt x="11" y="19"/>
                    <a:pt x="11" y="19"/>
                  </a:cubicBezTo>
                  <a:cubicBezTo>
                    <a:pt x="12" y="19"/>
                    <a:pt x="12" y="19"/>
                    <a:pt x="12" y="19"/>
                  </a:cubicBezTo>
                  <a:cubicBezTo>
                    <a:pt x="15" y="17"/>
                    <a:pt x="15" y="17"/>
                    <a:pt x="15" y="17"/>
                  </a:cubicBezTo>
                  <a:cubicBezTo>
                    <a:pt x="16" y="17"/>
                    <a:pt x="16" y="17"/>
                    <a:pt x="16" y="17"/>
                  </a:cubicBezTo>
                  <a:cubicBezTo>
                    <a:pt x="17" y="17"/>
                    <a:pt x="17" y="17"/>
                    <a:pt x="17" y="17"/>
                  </a:cubicBezTo>
                  <a:cubicBezTo>
                    <a:pt x="18" y="17"/>
                    <a:pt x="18" y="17"/>
                    <a:pt x="18" y="17"/>
                  </a:cubicBezTo>
                  <a:cubicBezTo>
                    <a:pt x="19" y="16"/>
                    <a:pt x="19" y="16"/>
                    <a:pt x="19" y="16"/>
                  </a:cubicBezTo>
                  <a:cubicBezTo>
                    <a:pt x="20" y="15"/>
                    <a:pt x="20" y="15"/>
                    <a:pt x="20" y="15"/>
                  </a:cubicBezTo>
                  <a:cubicBezTo>
                    <a:pt x="21" y="15"/>
                    <a:pt x="21" y="15"/>
                    <a:pt x="21" y="15"/>
                  </a:cubicBezTo>
                  <a:cubicBezTo>
                    <a:pt x="21" y="15"/>
                    <a:pt x="21" y="15"/>
                    <a:pt x="21" y="15"/>
                  </a:cubicBezTo>
                  <a:cubicBezTo>
                    <a:pt x="22" y="14"/>
                    <a:pt x="22" y="14"/>
                    <a:pt x="22" y="14"/>
                  </a:cubicBezTo>
                  <a:cubicBezTo>
                    <a:pt x="23" y="13"/>
                    <a:pt x="23" y="13"/>
                    <a:pt x="23" y="13"/>
                  </a:cubicBezTo>
                  <a:cubicBezTo>
                    <a:pt x="24" y="13"/>
                    <a:pt x="24" y="13"/>
                    <a:pt x="24" y="13"/>
                  </a:cubicBezTo>
                  <a:cubicBezTo>
                    <a:pt x="24" y="12"/>
                    <a:pt x="24" y="12"/>
                    <a:pt x="24" y="12"/>
                  </a:cubicBezTo>
                  <a:cubicBezTo>
                    <a:pt x="26" y="12"/>
                    <a:pt x="26" y="12"/>
                    <a:pt x="26" y="12"/>
                  </a:cubicBezTo>
                  <a:cubicBezTo>
                    <a:pt x="26" y="12"/>
                    <a:pt x="26" y="12"/>
                    <a:pt x="26" y="12"/>
                  </a:cubicBezTo>
                  <a:cubicBezTo>
                    <a:pt x="28" y="12"/>
                    <a:pt x="28" y="12"/>
                    <a:pt x="28" y="12"/>
                  </a:cubicBezTo>
                  <a:cubicBezTo>
                    <a:pt x="28" y="12"/>
                    <a:pt x="28" y="12"/>
                    <a:pt x="28" y="12"/>
                  </a:cubicBezTo>
                  <a:cubicBezTo>
                    <a:pt x="28" y="13"/>
                    <a:pt x="28" y="13"/>
                    <a:pt x="28" y="13"/>
                  </a:cubicBezTo>
                  <a:cubicBezTo>
                    <a:pt x="27" y="13"/>
                    <a:pt x="27" y="13"/>
                    <a:pt x="27" y="13"/>
                  </a:cubicBezTo>
                  <a:cubicBezTo>
                    <a:pt x="26" y="14"/>
                    <a:pt x="26" y="14"/>
                    <a:pt x="26" y="14"/>
                  </a:cubicBezTo>
                  <a:cubicBezTo>
                    <a:pt x="24" y="15"/>
                    <a:pt x="24" y="15"/>
                    <a:pt x="24" y="15"/>
                  </a:cubicBezTo>
                  <a:cubicBezTo>
                    <a:pt x="24" y="16"/>
                    <a:pt x="24" y="16"/>
                    <a:pt x="24" y="16"/>
                  </a:cubicBezTo>
                  <a:cubicBezTo>
                    <a:pt x="24" y="17"/>
                    <a:pt x="24" y="17"/>
                    <a:pt x="24" y="17"/>
                  </a:cubicBezTo>
                  <a:cubicBezTo>
                    <a:pt x="23" y="17"/>
                    <a:pt x="23" y="17"/>
                    <a:pt x="23" y="17"/>
                  </a:cubicBezTo>
                  <a:cubicBezTo>
                    <a:pt x="24" y="17"/>
                    <a:pt x="24" y="17"/>
                    <a:pt x="24" y="17"/>
                  </a:cubicBezTo>
                  <a:cubicBezTo>
                    <a:pt x="24" y="17"/>
                    <a:pt x="24" y="17"/>
                    <a:pt x="24" y="17"/>
                  </a:cubicBezTo>
                  <a:cubicBezTo>
                    <a:pt x="25" y="16"/>
                    <a:pt x="25" y="16"/>
                    <a:pt x="25" y="16"/>
                  </a:cubicBezTo>
                  <a:cubicBezTo>
                    <a:pt x="27" y="17"/>
                    <a:pt x="27" y="17"/>
                    <a:pt x="27" y="17"/>
                  </a:cubicBezTo>
                  <a:cubicBezTo>
                    <a:pt x="27" y="17"/>
                    <a:pt x="27" y="17"/>
                    <a:pt x="27" y="17"/>
                  </a:cubicBezTo>
                  <a:cubicBezTo>
                    <a:pt x="28" y="19"/>
                    <a:pt x="28" y="19"/>
                    <a:pt x="28" y="19"/>
                  </a:cubicBezTo>
                  <a:cubicBezTo>
                    <a:pt x="29" y="20"/>
                    <a:pt x="29" y="20"/>
                    <a:pt x="29" y="20"/>
                  </a:cubicBezTo>
                  <a:cubicBezTo>
                    <a:pt x="29" y="20"/>
                    <a:pt x="29" y="20"/>
                    <a:pt x="29" y="20"/>
                  </a:cubicBezTo>
                  <a:cubicBezTo>
                    <a:pt x="31" y="20"/>
                    <a:pt x="31" y="20"/>
                    <a:pt x="31" y="20"/>
                  </a:cubicBezTo>
                  <a:cubicBezTo>
                    <a:pt x="32" y="21"/>
                    <a:pt x="32" y="21"/>
                    <a:pt x="32" y="21"/>
                  </a:cubicBezTo>
                  <a:cubicBezTo>
                    <a:pt x="33" y="21"/>
                    <a:pt x="33" y="21"/>
                    <a:pt x="33" y="21"/>
                  </a:cubicBezTo>
                  <a:cubicBezTo>
                    <a:pt x="34" y="20"/>
                    <a:pt x="34" y="20"/>
                    <a:pt x="34" y="20"/>
                  </a:cubicBezTo>
                  <a:cubicBezTo>
                    <a:pt x="35" y="20"/>
                    <a:pt x="35" y="20"/>
                    <a:pt x="35" y="20"/>
                  </a:cubicBezTo>
                  <a:cubicBezTo>
                    <a:pt x="35" y="20"/>
                    <a:pt x="35" y="20"/>
                    <a:pt x="35" y="20"/>
                  </a:cubicBezTo>
                  <a:cubicBezTo>
                    <a:pt x="36" y="19"/>
                    <a:pt x="36" y="19"/>
                    <a:pt x="36" y="19"/>
                  </a:cubicBezTo>
                  <a:cubicBezTo>
                    <a:pt x="36" y="20"/>
                    <a:pt x="36" y="20"/>
                    <a:pt x="36" y="20"/>
                  </a:cubicBezTo>
                  <a:cubicBezTo>
                    <a:pt x="37" y="19"/>
                    <a:pt x="37" y="19"/>
                    <a:pt x="37" y="19"/>
                  </a:cubicBezTo>
                  <a:cubicBezTo>
                    <a:pt x="38" y="20"/>
                    <a:pt x="38" y="20"/>
                    <a:pt x="38" y="20"/>
                  </a:cubicBezTo>
                  <a:cubicBezTo>
                    <a:pt x="39" y="20"/>
                    <a:pt x="39" y="20"/>
                    <a:pt x="39" y="20"/>
                  </a:cubicBezTo>
                  <a:cubicBezTo>
                    <a:pt x="40" y="20"/>
                    <a:pt x="40" y="20"/>
                    <a:pt x="40" y="20"/>
                  </a:cubicBezTo>
                  <a:cubicBezTo>
                    <a:pt x="41" y="19"/>
                    <a:pt x="41" y="19"/>
                    <a:pt x="41" y="19"/>
                  </a:cubicBezTo>
                  <a:cubicBezTo>
                    <a:pt x="42" y="19"/>
                    <a:pt x="42" y="19"/>
                    <a:pt x="42" y="19"/>
                  </a:cubicBezTo>
                  <a:cubicBezTo>
                    <a:pt x="42" y="19"/>
                    <a:pt x="42" y="19"/>
                    <a:pt x="42" y="19"/>
                  </a:cubicBezTo>
                  <a:cubicBezTo>
                    <a:pt x="43" y="20"/>
                    <a:pt x="43" y="20"/>
                    <a:pt x="43" y="20"/>
                  </a:cubicBezTo>
                  <a:cubicBezTo>
                    <a:pt x="42" y="21"/>
                    <a:pt x="42" y="21"/>
                    <a:pt x="42" y="21"/>
                  </a:cubicBezTo>
                  <a:cubicBezTo>
                    <a:pt x="43" y="22"/>
                    <a:pt x="43" y="22"/>
                    <a:pt x="43" y="22"/>
                  </a:cubicBezTo>
                  <a:cubicBezTo>
                    <a:pt x="44" y="22"/>
                    <a:pt x="44" y="22"/>
                    <a:pt x="44" y="22"/>
                  </a:cubicBezTo>
                  <a:cubicBezTo>
                    <a:pt x="44" y="22"/>
                    <a:pt x="44" y="22"/>
                    <a:pt x="44" y="22"/>
                  </a:cubicBezTo>
                  <a:cubicBezTo>
                    <a:pt x="45" y="22"/>
                    <a:pt x="45" y="22"/>
                    <a:pt x="45" y="22"/>
                  </a:cubicBezTo>
                  <a:cubicBezTo>
                    <a:pt x="46" y="23"/>
                    <a:pt x="46" y="23"/>
                    <a:pt x="46" y="23"/>
                  </a:cubicBezTo>
                  <a:cubicBezTo>
                    <a:pt x="47" y="24"/>
                    <a:pt x="47" y="24"/>
                    <a:pt x="47" y="24"/>
                  </a:cubicBezTo>
                  <a:cubicBezTo>
                    <a:pt x="47" y="25"/>
                    <a:pt x="47" y="25"/>
                    <a:pt x="47" y="25"/>
                  </a:cubicBezTo>
                  <a:cubicBezTo>
                    <a:pt x="48" y="25"/>
                    <a:pt x="48" y="25"/>
                    <a:pt x="48" y="25"/>
                  </a:cubicBezTo>
                  <a:cubicBezTo>
                    <a:pt x="48" y="26"/>
                    <a:pt x="48" y="26"/>
                    <a:pt x="48" y="26"/>
                  </a:cubicBezTo>
                  <a:cubicBezTo>
                    <a:pt x="48" y="26"/>
                    <a:pt x="48" y="26"/>
                    <a:pt x="48" y="26"/>
                  </a:cubicBezTo>
                  <a:cubicBezTo>
                    <a:pt x="47" y="26"/>
                    <a:pt x="47" y="26"/>
                    <a:pt x="47" y="26"/>
                  </a:cubicBezTo>
                  <a:cubicBezTo>
                    <a:pt x="46" y="26"/>
                    <a:pt x="46" y="26"/>
                    <a:pt x="46" y="26"/>
                  </a:cubicBezTo>
                  <a:cubicBezTo>
                    <a:pt x="45" y="25"/>
                    <a:pt x="45" y="25"/>
                    <a:pt x="45" y="25"/>
                  </a:cubicBezTo>
                  <a:cubicBezTo>
                    <a:pt x="44" y="25"/>
                    <a:pt x="44" y="25"/>
                    <a:pt x="44" y="25"/>
                  </a:cubicBezTo>
                  <a:cubicBezTo>
                    <a:pt x="44" y="25"/>
                    <a:pt x="44" y="25"/>
                    <a:pt x="44" y="25"/>
                  </a:cubicBezTo>
                  <a:cubicBezTo>
                    <a:pt x="44" y="26"/>
                    <a:pt x="44" y="26"/>
                    <a:pt x="44" y="26"/>
                  </a:cubicBezTo>
                  <a:cubicBezTo>
                    <a:pt x="43" y="27"/>
                    <a:pt x="43" y="27"/>
                    <a:pt x="43" y="27"/>
                  </a:cubicBezTo>
                  <a:cubicBezTo>
                    <a:pt x="43" y="27"/>
                    <a:pt x="43" y="27"/>
                    <a:pt x="43" y="27"/>
                  </a:cubicBezTo>
                  <a:cubicBezTo>
                    <a:pt x="43" y="28"/>
                    <a:pt x="43" y="28"/>
                    <a:pt x="43" y="28"/>
                  </a:cubicBezTo>
                  <a:cubicBezTo>
                    <a:pt x="42" y="27"/>
                    <a:pt x="42" y="27"/>
                    <a:pt x="42" y="27"/>
                  </a:cubicBezTo>
                  <a:cubicBezTo>
                    <a:pt x="42" y="26"/>
                    <a:pt x="42" y="26"/>
                    <a:pt x="42" y="26"/>
                  </a:cubicBezTo>
                  <a:cubicBezTo>
                    <a:pt x="41" y="25"/>
                    <a:pt x="41" y="25"/>
                    <a:pt x="41" y="25"/>
                  </a:cubicBezTo>
                  <a:cubicBezTo>
                    <a:pt x="40" y="25"/>
                    <a:pt x="40" y="25"/>
                    <a:pt x="40" y="25"/>
                  </a:cubicBezTo>
                  <a:cubicBezTo>
                    <a:pt x="39" y="25"/>
                    <a:pt x="39" y="25"/>
                    <a:pt x="39" y="25"/>
                  </a:cubicBezTo>
                  <a:cubicBezTo>
                    <a:pt x="38" y="25"/>
                    <a:pt x="38" y="25"/>
                    <a:pt x="38" y="25"/>
                  </a:cubicBezTo>
                  <a:cubicBezTo>
                    <a:pt x="37" y="25"/>
                    <a:pt x="37" y="25"/>
                    <a:pt x="37" y="25"/>
                  </a:cubicBezTo>
                  <a:cubicBezTo>
                    <a:pt x="36" y="25"/>
                    <a:pt x="36" y="25"/>
                    <a:pt x="36" y="25"/>
                  </a:cubicBezTo>
                  <a:cubicBezTo>
                    <a:pt x="34" y="25"/>
                    <a:pt x="34" y="25"/>
                    <a:pt x="34" y="25"/>
                  </a:cubicBezTo>
                  <a:cubicBezTo>
                    <a:pt x="33" y="25"/>
                    <a:pt x="33" y="25"/>
                    <a:pt x="33" y="25"/>
                  </a:cubicBezTo>
                  <a:cubicBezTo>
                    <a:pt x="33" y="26"/>
                    <a:pt x="33" y="26"/>
                    <a:pt x="33" y="26"/>
                  </a:cubicBezTo>
                  <a:cubicBezTo>
                    <a:pt x="32" y="26"/>
                    <a:pt x="32" y="26"/>
                    <a:pt x="32" y="26"/>
                  </a:cubicBezTo>
                  <a:cubicBezTo>
                    <a:pt x="32" y="26"/>
                    <a:pt x="32" y="26"/>
                    <a:pt x="32" y="26"/>
                  </a:cubicBezTo>
                  <a:cubicBezTo>
                    <a:pt x="32" y="26"/>
                    <a:pt x="32" y="26"/>
                    <a:pt x="32" y="26"/>
                  </a:cubicBezTo>
                  <a:cubicBezTo>
                    <a:pt x="31" y="25"/>
                    <a:pt x="31" y="25"/>
                    <a:pt x="31" y="25"/>
                  </a:cubicBezTo>
                  <a:cubicBezTo>
                    <a:pt x="31" y="26"/>
                    <a:pt x="31" y="26"/>
                    <a:pt x="31" y="26"/>
                  </a:cubicBezTo>
                  <a:cubicBezTo>
                    <a:pt x="30" y="26"/>
                    <a:pt x="30" y="26"/>
                    <a:pt x="30" y="26"/>
                  </a:cubicBezTo>
                  <a:cubicBezTo>
                    <a:pt x="29" y="27"/>
                    <a:pt x="29" y="27"/>
                    <a:pt x="29" y="27"/>
                  </a:cubicBezTo>
                  <a:cubicBezTo>
                    <a:pt x="28" y="28"/>
                    <a:pt x="28" y="28"/>
                    <a:pt x="28" y="28"/>
                  </a:cubicBezTo>
                  <a:cubicBezTo>
                    <a:pt x="28" y="28"/>
                    <a:pt x="28" y="28"/>
                    <a:pt x="28" y="28"/>
                  </a:cubicBezTo>
                  <a:cubicBezTo>
                    <a:pt x="26" y="31"/>
                    <a:pt x="26" y="31"/>
                    <a:pt x="26" y="31"/>
                  </a:cubicBezTo>
                  <a:cubicBezTo>
                    <a:pt x="24" y="32"/>
                    <a:pt x="24" y="32"/>
                    <a:pt x="24" y="32"/>
                  </a:cubicBezTo>
                  <a:cubicBezTo>
                    <a:pt x="23" y="33"/>
                    <a:pt x="23" y="33"/>
                    <a:pt x="23" y="33"/>
                  </a:cubicBezTo>
                  <a:cubicBezTo>
                    <a:pt x="22" y="34"/>
                    <a:pt x="22" y="34"/>
                    <a:pt x="22" y="34"/>
                  </a:cubicBezTo>
                  <a:cubicBezTo>
                    <a:pt x="22" y="36"/>
                    <a:pt x="22" y="36"/>
                    <a:pt x="22" y="36"/>
                  </a:cubicBezTo>
                  <a:cubicBezTo>
                    <a:pt x="21" y="36"/>
                    <a:pt x="21" y="36"/>
                    <a:pt x="21" y="36"/>
                  </a:cubicBezTo>
                  <a:cubicBezTo>
                    <a:pt x="21" y="37"/>
                    <a:pt x="21" y="37"/>
                    <a:pt x="21" y="37"/>
                  </a:cubicBezTo>
                  <a:cubicBezTo>
                    <a:pt x="22" y="37"/>
                    <a:pt x="22" y="37"/>
                    <a:pt x="22" y="37"/>
                  </a:cubicBezTo>
                  <a:cubicBezTo>
                    <a:pt x="23" y="36"/>
                    <a:pt x="23" y="36"/>
                    <a:pt x="23" y="36"/>
                  </a:cubicBezTo>
                  <a:cubicBezTo>
                    <a:pt x="23" y="35"/>
                    <a:pt x="23" y="35"/>
                    <a:pt x="23" y="35"/>
                  </a:cubicBezTo>
                  <a:cubicBezTo>
                    <a:pt x="24" y="35"/>
                    <a:pt x="24" y="35"/>
                    <a:pt x="24" y="35"/>
                  </a:cubicBezTo>
                  <a:cubicBezTo>
                    <a:pt x="24" y="35"/>
                    <a:pt x="24" y="35"/>
                    <a:pt x="24" y="35"/>
                  </a:cubicBezTo>
                  <a:cubicBezTo>
                    <a:pt x="25" y="35"/>
                    <a:pt x="25" y="35"/>
                    <a:pt x="25" y="35"/>
                  </a:cubicBezTo>
                  <a:cubicBezTo>
                    <a:pt x="24" y="37"/>
                    <a:pt x="24" y="37"/>
                    <a:pt x="24" y="37"/>
                  </a:cubicBezTo>
                  <a:cubicBezTo>
                    <a:pt x="24" y="39"/>
                    <a:pt x="24" y="39"/>
                    <a:pt x="24" y="39"/>
                  </a:cubicBezTo>
                  <a:cubicBezTo>
                    <a:pt x="24" y="39"/>
                    <a:pt x="24" y="39"/>
                    <a:pt x="24" y="39"/>
                  </a:cubicBezTo>
                  <a:cubicBezTo>
                    <a:pt x="23" y="41"/>
                    <a:pt x="23" y="41"/>
                    <a:pt x="23" y="41"/>
                  </a:cubicBezTo>
                  <a:cubicBezTo>
                    <a:pt x="22" y="42"/>
                    <a:pt x="22" y="42"/>
                    <a:pt x="22" y="42"/>
                  </a:cubicBezTo>
                  <a:cubicBezTo>
                    <a:pt x="22" y="43"/>
                    <a:pt x="22" y="43"/>
                    <a:pt x="22" y="43"/>
                  </a:cubicBezTo>
                  <a:cubicBezTo>
                    <a:pt x="22" y="44"/>
                    <a:pt x="22" y="44"/>
                    <a:pt x="22" y="44"/>
                  </a:cubicBezTo>
                  <a:cubicBezTo>
                    <a:pt x="22" y="45"/>
                    <a:pt x="22" y="45"/>
                    <a:pt x="22" y="45"/>
                  </a:cubicBezTo>
                  <a:cubicBezTo>
                    <a:pt x="20" y="47"/>
                    <a:pt x="20" y="47"/>
                    <a:pt x="20" y="47"/>
                  </a:cubicBezTo>
                  <a:cubicBezTo>
                    <a:pt x="20" y="48"/>
                    <a:pt x="20" y="48"/>
                    <a:pt x="20" y="48"/>
                  </a:cubicBezTo>
                  <a:cubicBezTo>
                    <a:pt x="19" y="50"/>
                    <a:pt x="19" y="50"/>
                    <a:pt x="19" y="50"/>
                  </a:cubicBezTo>
                  <a:cubicBezTo>
                    <a:pt x="19" y="52"/>
                    <a:pt x="19" y="52"/>
                    <a:pt x="19" y="52"/>
                  </a:cubicBezTo>
                  <a:cubicBezTo>
                    <a:pt x="19" y="52"/>
                    <a:pt x="19" y="52"/>
                    <a:pt x="19" y="52"/>
                  </a:cubicBezTo>
                  <a:cubicBezTo>
                    <a:pt x="19" y="54"/>
                    <a:pt x="19" y="54"/>
                    <a:pt x="19" y="54"/>
                  </a:cubicBezTo>
                  <a:cubicBezTo>
                    <a:pt x="18" y="56"/>
                    <a:pt x="18" y="56"/>
                    <a:pt x="18" y="56"/>
                  </a:cubicBezTo>
                  <a:cubicBezTo>
                    <a:pt x="19" y="56"/>
                    <a:pt x="19" y="56"/>
                    <a:pt x="19" y="56"/>
                  </a:cubicBezTo>
                  <a:cubicBezTo>
                    <a:pt x="19" y="59"/>
                    <a:pt x="19" y="59"/>
                    <a:pt x="19" y="59"/>
                  </a:cubicBezTo>
                  <a:cubicBezTo>
                    <a:pt x="19" y="59"/>
                    <a:pt x="19" y="59"/>
                    <a:pt x="19" y="59"/>
                  </a:cubicBezTo>
                  <a:cubicBezTo>
                    <a:pt x="19" y="60"/>
                    <a:pt x="19" y="60"/>
                    <a:pt x="19" y="60"/>
                  </a:cubicBezTo>
                  <a:cubicBezTo>
                    <a:pt x="20" y="61"/>
                    <a:pt x="20" y="61"/>
                    <a:pt x="20" y="61"/>
                  </a:cubicBezTo>
                  <a:cubicBezTo>
                    <a:pt x="20" y="61"/>
                    <a:pt x="20" y="61"/>
                    <a:pt x="20" y="61"/>
                  </a:cubicBezTo>
                  <a:cubicBezTo>
                    <a:pt x="21" y="62"/>
                    <a:pt x="21" y="62"/>
                    <a:pt x="21" y="62"/>
                  </a:cubicBezTo>
                  <a:cubicBezTo>
                    <a:pt x="22" y="61"/>
                    <a:pt x="22" y="61"/>
                    <a:pt x="22" y="61"/>
                  </a:cubicBezTo>
                  <a:cubicBezTo>
                    <a:pt x="22" y="61"/>
                    <a:pt x="22" y="61"/>
                    <a:pt x="22" y="61"/>
                  </a:cubicBezTo>
                  <a:cubicBezTo>
                    <a:pt x="23" y="61"/>
                    <a:pt x="23" y="61"/>
                    <a:pt x="23" y="61"/>
                  </a:cubicBezTo>
                  <a:cubicBezTo>
                    <a:pt x="24" y="61"/>
                    <a:pt x="24" y="61"/>
                    <a:pt x="24" y="61"/>
                  </a:cubicBezTo>
                  <a:cubicBezTo>
                    <a:pt x="25" y="60"/>
                    <a:pt x="25" y="60"/>
                    <a:pt x="25" y="60"/>
                  </a:cubicBezTo>
                  <a:cubicBezTo>
                    <a:pt x="25" y="59"/>
                    <a:pt x="25" y="59"/>
                    <a:pt x="25" y="59"/>
                  </a:cubicBezTo>
                  <a:cubicBezTo>
                    <a:pt x="25" y="59"/>
                    <a:pt x="25" y="59"/>
                    <a:pt x="25" y="59"/>
                  </a:cubicBezTo>
                  <a:cubicBezTo>
                    <a:pt x="26" y="58"/>
                    <a:pt x="26" y="58"/>
                    <a:pt x="26" y="58"/>
                  </a:cubicBezTo>
                  <a:cubicBezTo>
                    <a:pt x="27" y="56"/>
                    <a:pt x="27" y="56"/>
                    <a:pt x="27" y="56"/>
                  </a:cubicBezTo>
                  <a:cubicBezTo>
                    <a:pt x="29" y="54"/>
                    <a:pt x="29" y="54"/>
                    <a:pt x="29" y="54"/>
                  </a:cubicBezTo>
                  <a:cubicBezTo>
                    <a:pt x="29" y="53"/>
                    <a:pt x="29" y="53"/>
                    <a:pt x="29" y="53"/>
                  </a:cubicBezTo>
                  <a:cubicBezTo>
                    <a:pt x="29" y="52"/>
                    <a:pt x="29" y="52"/>
                    <a:pt x="29" y="52"/>
                  </a:cubicBezTo>
                  <a:cubicBezTo>
                    <a:pt x="29" y="51"/>
                    <a:pt x="29" y="51"/>
                    <a:pt x="29" y="51"/>
                  </a:cubicBezTo>
                  <a:cubicBezTo>
                    <a:pt x="29" y="49"/>
                    <a:pt x="29" y="49"/>
                    <a:pt x="29" y="49"/>
                  </a:cubicBezTo>
                  <a:cubicBezTo>
                    <a:pt x="29" y="48"/>
                    <a:pt x="29" y="48"/>
                    <a:pt x="29" y="48"/>
                  </a:cubicBezTo>
                  <a:cubicBezTo>
                    <a:pt x="29" y="46"/>
                    <a:pt x="29" y="46"/>
                    <a:pt x="29" y="46"/>
                  </a:cubicBezTo>
                  <a:cubicBezTo>
                    <a:pt x="29" y="45"/>
                    <a:pt x="29" y="45"/>
                    <a:pt x="29" y="45"/>
                  </a:cubicBezTo>
                  <a:cubicBezTo>
                    <a:pt x="30" y="44"/>
                    <a:pt x="30" y="44"/>
                    <a:pt x="30" y="44"/>
                  </a:cubicBezTo>
                  <a:cubicBezTo>
                    <a:pt x="31" y="43"/>
                    <a:pt x="31" y="43"/>
                    <a:pt x="31" y="43"/>
                  </a:cubicBezTo>
                  <a:cubicBezTo>
                    <a:pt x="30" y="43"/>
                    <a:pt x="30" y="43"/>
                    <a:pt x="30" y="43"/>
                  </a:cubicBezTo>
                  <a:cubicBezTo>
                    <a:pt x="30" y="42"/>
                    <a:pt x="30" y="42"/>
                    <a:pt x="30" y="42"/>
                  </a:cubicBezTo>
                  <a:cubicBezTo>
                    <a:pt x="30" y="41"/>
                    <a:pt x="30" y="41"/>
                    <a:pt x="30" y="41"/>
                  </a:cubicBezTo>
                  <a:cubicBezTo>
                    <a:pt x="31" y="39"/>
                    <a:pt x="31" y="39"/>
                    <a:pt x="31" y="39"/>
                  </a:cubicBezTo>
                  <a:cubicBezTo>
                    <a:pt x="32" y="37"/>
                    <a:pt x="32" y="37"/>
                    <a:pt x="32" y="37"/>
                  </a:cubicBezTo>
                  <a:cubicBezTo>
                    <a:pt x="32" y="36"/>
                    <a:pt x="32" y="36"/>
                    <a:pt x="32" y="36"/>
                  </a:cubicBezTo>
                  <a:cubicBezTo>
                    <a:pt x="33" y="36"/>
                    <a:pt x="33" y="36"/>
                    <a:pt x="33" y="36"/>
                  </a:cubicBezTo>
                  <a:cubicBezTo>
                    <a:pt x="34" y="35"/>
                    <a:pt x="34" y="35"/>
                    <a:pt x="34" y="35"/>
                  </a:cubicBezTo>
                  <a:cubicBezTo>
                    <a:pt x="34" y="34"/>
                    <a:pt x="34" y="34"/>
                    <a:pt x="34" y="34"/>
                  </a:cubicBezTo>
                  <a:cubicBezTo>
                    <a:pt x="34" y="34"/>
                    <a:pt x="34" y="34"/>
                    <a:pt x="34" y="34"/>
                  </a:cubicBezTo>
                  <a:cubicBezTo>
                    <a:pt x="34" y="34"/>
                    <a:pt x="34" y="34"/>
                    <a:pt x="34" y="34"/>
                  </a:cubicBezTo>
                  <a:cubicBezTo>
                    <a:pt x="35" y="34"/>
                    <a:pt x="35" y="34"/>
                    <a:pt x="35" y="34"/>
                  </a:cubicBezTo>
                  <a:cubicBezTo>
                    <a:pt x="36" y="33"/>
                    <a:pt x="36" y="33"/>
                    <a:pt x="36" y="33"/>
                  </a:cubicBezTo>
                  <a:cubicBezTo>
                    <a:pt x="36" y="33"/>
                    <a:pt x="36" y="33"/>
                    <a:pt x="36" y="33"/>
                  </a:cubicBezTo>
                  <a:cubicBezTo>
                    <a:pt x="37" y="34"/>
                    <a:pt x="37" y="34"/>
                    <a:pt x="37" y="34"/>
                  </a:cubicBezTo>
                  <a:cubicBezTo>
                    <a:pt x="36" y="34"/>
                    <a:pt x="36" y="34"/>
                    <a:pt x="36" y="34"/>
                  </a:cubicBezTo>
                  <a:cubicBezTo>
                    <a:pt x="37" y="35"/>
                    <a:pt x="37" y="35"/>
                    <a:pt x="37" y="35"/>
                  </a:cubicBezTo>
                  <a:cubicBezTo>
                    <a:pt x="37" y="34"/>
                    <a:pt x="37" y="34"/>
                    <a:pt x="37" y="34"/>
                  </a:cubicBezTo>
                  <a:cubicBezTo>
                    <a:pt x="37" y="34"/>
                    <a:pt x="37" y="34"/>
                    <a:pt x="37" y="34"/>
                  </a:cubicBezTo>
                  <a:cubicBezTo>
                    <a:pt x="37" y="34"/>
                    <a:pt x="37" y="34"/>
                    <a:pt x="37" y="34"/>
                  </a:cubicBezTo>
                  <a:cubicBezTo>
                    <a:pt x="37" y="34"/>
                    <a:pt x="37" y="34"/>
                    <a:pt x="37" y="34"/>
                  </a:cubicBezTo>
                  <a:cubicBezTo>
                    <a:pt x="37" y="35"/>
                    <a:pt x="37" y="35"/>
                    <a:pt x="37" y="35"/>
                  </a:cubicBezTo>
                  <a:cubicBezTo>
                    <a:pt x="37" y="35"/>
                    <a:pt x="37" y="35"/>
                    <a:pt x="37" y="35"/>
                  </a:cubicBezTo>
                  <a:cubicBezTo>
                    <a:pt x="38" y="35"/>
                    <a:pt x="38" y="35"/>
                    <a:pt x="38" y="35"/>
                  </a:cubicBezTo>
                  <a:cubicBezTo>
                    <a:pt x="38" y="34"/>
                    <a:pt x="38" y="34"/>
                    <a:pt x="38" y="34"/>
                  </a:cubicBezTo>
                  <a:cubicBezTo>
                    <a:pt x="38" y="33"/>
                    <a:pt x="38" y="33"/>
                    <a:pt x="38" y="33"/>
                  </a:cubicBezTo>
                  <a:cubicBezTo>
                    <a:pt x="38" y="32"/>
                    <a:pt x="38" y="32"/>
                    <a:pt x="38" y="32"/>
                  </a:cubicBezTo>
                  <a:cubicBezTo>
                    <a:pt x="39" y="31"/>
                    <a:pt x="39" y="31"/>
                    <a:pt x="39" y="31"/>
                  </a:cubicBezTo>
                  <a:cubicBezTo>
                    <a:pt x="40" y="31"/>
                    <a:pt x="40" y="31"/>
                    <a:pt x="40" y="31"/>
                  </a:cubicBezTo>
                  <a:cubicBezTo>
                    <a:pt x="41" y="31"/>
                    <a:pt x="41" y="31"/>
                    <a:pt x="41" y="31"/>
                  </a:cubicBezTo>
                  <a:cubicBezTo>
                    <a:pt x="41" y="31"/>
                    <a:pt x="41" y="31"/>
                    <a:pt x="41" y="31"/>
                  </a:cubicBezTo>
                  <a:cubicBezTo>
                    <a:pt x="40" y="30"/>
                    <a:pt x="40" y="30"/>
                    <a:pt x="40" y="30"/>
                  </a:cubicBezTo>
                  <a:cubicBezTo>
                    <a:pt x="40" y="30"/>
                    <a:pt x="40" y="30"/>
                    <a:pt x="40" y="30"/>
                  </a:cubicBezTo>
                  <a:cubicBezTo>
                    <a:pt x="41" y="29"/>
                    <a:pt x="41" y="29"/>
                    <a:pt x="41" y="29"/>
                  </a:cubicBezTo>
                  <a:cubicBezTo>
                    <a:pt x="41" y="29"/>
                    <a:pt x="41" y="29"/>
                    <a:pt x="41" y="29"/>
                  </a:cubicBezTo>
                  <a:cubicBezTo>
                    <a:pt x="42" y="28"/>
                    <a:pt x="42" y="28"/>
                    <a:pt x="42" y="28"/>
                  </a:cubicBezTo>
                  <a:cubicBezTo>
                    <a:pt x="42" y="28"/>
                    <a:pt x="42" y="28"/>
                    <a:pt x="42" y="28"/>
                  </a:cubicBezTo>
                  <a:cubicBezTo>
                    <a:pt x="42" y="29"/>
                    <a:pt x="42" y="29"/>
                    <a:pt x="42" y="29"/>
                  </a:cubicBezTo>
                  <a:cubicBezTo>
                    <a:pt x="43" y="29"/>
                    <a:pt x="43" y="29"/>
                    <a:pt x="43" y="29"/>
                  </a:cubicBezTo>
                  <a:cubicBezTo>
                    <a:pt x="44" y="30"/>
                    <a:pt x="44" y="30"/>
                    <a:pt x="44" y="30"/>
                  </a:cubicBezTo>
                  <a:cubicBezTo>
                    <a:pt x="45" y="30"/>
                    <a:pt x="45" y="30"/>
                    <a:pt x="45" y="30"/>
                  </a:cubicBezTo>
                  <a:cubicBezTo>
                    <a:pt x="46" y="31"/>
                    <a:pt x="46" y="31"/>
                    <a:pt x="46" y="31"/>
                  </a:cubicBezTo>
                  <a:cubicBezTo>
                    <a:pt x="46" y="31"/>
                    <a:pt x="46" y="31"/>
                    <a:pt x="46" y="31"/>
                  </a:cubicBezTo>
                  <a:cubicBezTo>
                    <a:pt x="47" y="32"/>
                    <a:pt x="47" y="32"/>
                    <a:pt x="47" y="32"/>
                  </a:cubicBezTo>
                  <a:cubicBezTo>
                    <a:pt x="48" y="32"/>
                    <a:pt x="48" y="32"/>
                    <a:pt x="48" y="32"/>
                  </a:cubicBezTo>
                  <a:cubicBezTo>
                    <a:pt x="49" y="33"/>
                    <a:pt x="49" y="33"/>
                    <a:pt x="49" y="33"/>
                  </a:cubicBezTo>
                  <a:cubicBezTo>
                    <a:pt x="49" y="34"/>
                    <a:pt x="49" y="34"/>
                    <a:pt x="49" y="34"/>
                  </a:cubicBezTo>
                  <a:cubicBezTo>
                    <a:pt x="49" y="34"/>
                    <a:pt x="49" y="34"/>
                    <a:pt x="49" y="34"/>
                  </a:cubicBezTo>
                  <a:cubicBezTo>
                    <a:pt x="49" y="35"/>
                    <a:pt x="49" y="35"/>
                    <a:pt x="49" y="35"/>
                  </a:cubicBezTo>
                  <a:cubicBezTo>
                    <a:pt x="50" y="36"/>
                    <a:pt x="50" y="36"/>
                    <a:pt x="50" y="36"/>
                  </a:cubicBezTo>
                  <a:cubicBezTo>
                    <a:pt x="50" y="38"/>
                    <a:pt x="50" y="38"/>
                    <a:pt x="50" y="38"/>
                  </a:cubicBezTo>
                  <a:cubicBezTo>
                    <a:pt x="49" y="40"/>
                    <a:pt x="49" y="40"/>
                    <a:pt x="49" y="40"/>
                  </a:cubicBezTo>
                  <a:cubicBezTo>
                    <a:pt x="48" y="41"/>
                    <a:pt x="48" y="41"/>
                    <a:pt x="48" y="41"/>
                  </a:cubicBezTo>
                  <a:cubicBezTo>
                    <a:pt x="47" y="41"/>
                    <a:pt x="47" y="41"/>
                    <a:pt x="47" y="41"/>
                  </a:cubicBezTo>
                  <a:cubicBezTo>
                    <a:pt x="47" y="42"/>
                    <a:pt x="47" y="42"/>
                    <a:pt x="47" y="42"/>
                  </a:cubicBezTo>
                  <a:cubicBezTo>
                    <a:pt x="47" y="43"/>
                    <a:pt x="47" y="43"/>
                    <a:pt x="47" y="43"/>
                  </a:cubicBezTo>
                  <a:cubicBezTo>
                    <a:pt x="45" y="43"/>
                    <a:pt x="45" y="43"/>
                    <a:pt x="45" y="43"/>
                  </a:cubicBezTo>
                  <a:cubicBezTo>
                    <a:pt x="45" y="44"/>
                    <a:pt x="45" y="44"/>
                    <a:pt x="45" y="44"/>
                  </a:cubicBezTo>
                  <a:cubicBezTo>
                    <a:pt x="45" y="45"/>
                    <a:pt x="45" y="45"/>
                    <a:pt x="45" y="45"/>
                  </a:cubicBezTo>
                  <a:cubicBezTo>
                    <a:pt x="45" y="46"/>
                    <a:pt x="45" y="46"/>
                    <a:pt x="45" y="46"/>
                  </a:cubicBezTo>
                  <a:cubicBezTo>
                    <a:pt x="46" y="47"/>
                    <a:pt x="46" y="47"/>
                    <a:pt x="46" y="47"/>
                  </a:cubicBezTo>
                  <a:cubicBezTo>
                    <a:pt x="47" y="46"/>
                    <a:pt x="47" y="46"/>
                    <a:pt x="47" y="46"/>
                  </a:cubicBezTo>
                  <a:cubicBezTo>
                    <a:pt x="47" y="46"/>
                    <a:pt x="47" y="46"/>
                    <a:pt x="47" y="46"/>
                  </a:cubicBezTo>
                  <a:cubicBezTo>
                    <a:pt x="48" y="45"/>
                    <a:pt x="48" y="45"/>
                    <a:pt x="48" y="45"/>
                  </a:cubicBezTo>
                  <a:cubicBezTo>
                    <a:pt x="48" y="44"/>
                    <a:pt x="48" y="44"/>
                    <a:pt x="48" y="44"/>
                  </a:cubicBezTo>
                  <a:cubicBezTo>
                    <a:pt x="48" y="44"/>
                    <a:pt x="48" y="44"/>
                    <a:pt x="48" y="44"/>
                  </a:cubicBezTo>
                  <a:cubicBezTo>
                    <a:pt x="49" y="44"/>
                    <a:pt x="49" y="44"/>
                    <a:pt x="49" y="44"/>
                  </a:cubicBezTo>
                  <a:cubicBezTo>
                    <a:pt x="50" y="43"/>
                    <a:pt x="50" y="43"/>
                    <a:pt x="50" y="43"/>
                  </a:cubicBezTo>
                  <a:cubicBezTo>
                    <a:pt x="51" y="43"/>
                    <a:pt x="51" y="43"/>
                    <a:pt x="51" y="43"/>
                  </a:cubicBezTo>
                  <a:cubicBezTo>
                    <a:pt x="51" y="43"/>
                    <a:pt x="51" y="43"/>
                    <a:pt x="51" y="43"/>
                  </a:cubicBezTo>
                  <a:cubicBezTo>
                    <a:pt x="52" y="43"/>
                    <a:pt x="52" y="43"/>
                    <a:pt x="52" y="43"/>
                  </a:cubicBezTo>
                  <a:cubicBezTo>
                    <a:pt x="53" y="44"/>
                    <a:pt x="53" y="44"/>
                    <a:pt x="53" y="44"/>
                  </a:cubicBezTo>
                  <a:cubicBezTo>
                    <a:pt x="53" y="46"/>
                    <a:pt x="53" y="46"/>
                    <a:pt x="53" y="46"/>
                  </a:cubicBezTo>
                  <a:cubicBezTo>
                    <a:pt x="52" y="49"/>
                    <a:pt x="52" y="49"/>
                    <a:pt x="52" y="49"/>
                  </a:cubicBezTo>
                  <a:cubicBezTo>
                    <a:pt x="52" y="51"/>
                    <a:pt x="52" y="51"/>
                    <a:pt x="52" y="51"/>
                  </a:cubicBezTo>
                  <a:cubicBezTo>
                    <a:pt x="52" y="52"/>
                    <a:pt x="52" y="52"/>
                    <a:pt x="52" y="52"/>
                  </a:cubicBezTo>
                  <a:cubicBezTo>
                    <a:pt x="52" y="54"/>
                    <a:pt x="52" y="54"/>
                    <a:pt x="52" y="54"/>
                  </a:cubicBezTo>
                  <a:cubicBezTo>
                    <a:pt x="53" y="52"/>
                    <a:pt x="53" y="52"/>
                    <a:pt x="53" y="52"/>
                  </a:cubicBezTo>
                  <a:cubicBezTo>
                    <a:pt x="53" y="51"/>
                    <a:pt x="53" y="51"/>
                    <a:pt x="53" y="51"/>
                  </a:cubicBezTo>
                  <a:cubicBezTo>
                    <a:pt x="56" y="50"/>
                    <a:pt x="56" y="50"/>
                    <a:pt x="56" y="50"/>
                  </a:cubicBezTo>
                  <a:cubicBezTo>
                    <a:pt x="57" y="50"/>
                    <a:pt x="57" y="50"/>
                    <a:pt x="57" y="50"/>
                  </a:cubicBezTo>
                  <a:cubicBezTo>
                    <a:pt x="57" y="49"/>
                    <a:pt x="57" y="49"/>
                    <a:pt x="57" y="49"/>
                  </a:cubicBezTo>
                  <a:cubicBezTo>
                    <a:pt x="57" y="48"/>
                    <a:pt x="57" y="48"/>
                    <a:pt x="57" y="48"/>
                  </a:cubicBezTo>
                  <a:cubicBezTo>
                    <a:pt x="58" y="47"/>
                    <a:pt x="58" y="47"/>
                    <a:pt x="58" y="47"/>
                  </a:cubicBezTo>
                  <a:cubicBezTo>
                    <a:pt x="58" y="47"/>
                    <a:pt x="58" y="47"/>
                    <a:pt x="58" y="47"/>
                  </a:cubicBezTo>
                  <a:cubicBezTo>
                    <a:pt x="58" y="45"/>
                    <a:pt x="58" y="45"/>
                    <a:pt x="58" y="45"/>
                  </a:cubicBezTo>
                  <a:cubicBezTo>
                    <a:pt x="58" y="45"/>
                    <a:pt x="58" y="45"/>
                    <a:pt x="58" y="45"/>
                  </a:cubicBezTo>
                  <a:cubicBezTo>
                    <a:pt x="58" y="44"/>
                    <a:pt x="58" y="44"/>
                    <a:pt x="58" y="44"/>
                  </a:cubicBezTo>
                  <a:cubicBezTo>
                    <a:pt x="58" y="43"/>
                    <a:pt x="58" y="43"/>
                    <a:pt x="58" y="43"/>
                  </a:cubicBezTo>
                  <a:cubicBezTo>
                    <a:pt x="59" y="42"/>
                    <a:pt x="59" y="42"/>
                    <a:pt x="59" y="42"/>
                  </a:cubicBezTo>
                  <a:cubicBezTo>
                    <a:pt x="59" y="41"/>
                    <a:pt x="59" y="41"/>
                    <a:pt x="59" y="41"/>
                  </a:cubicBezTo>
                  <a:cubicBezTo>
                    <a:pt x="60" y="40"/>
                    <a:pt x="60" y="40"/>
                    <a:pt x="60" y="40"/>
                  </a:cubicBezTo>
                  <a:cubicBezTo>
                    <a:pt x="61" y="39"/>
                    <a:pt x="61" y="39"/>
                    <a:pt x="61" y="39"/>
                  </a:cubicBezTo>
                  <a:cubicBezTo>
                    <a:pt x="62" y="38"/>
                    <a:pt x="62" y="38"/>
                    <a:pt x="62" y="38"/>
                  </a:cubicBezTo>
                  <a:cubicBezTo>
                    <a:pt x="62" y="37"/>
                    <a:pt x="62" y="37"/>
                    <a:pt x="62" y="37"/>
                  </a:cubicBezTo>
                  <a:cubicBezTo>
                    <a:pt x="61" y="34"/>
                    <a:pt x="61" y="34"/>
                    <a:pt x="61" y="34"/>
                  </a:cubicBezTo>
                  <a:cubicBezTo>
                    <a:pt x="60" y="34"/>
                    <a:pt x="60" y="34"/>
                    <a:pt x="60" y="34"/>
                  </a:cubicBezTo>
                  <a:cubicBezTo>
                    <a:pt x="61" y="33"/>
                    <a:pt x="61" y="33"/>
                    <a:pt x="61" y="33"/>
                  </a:cubicBezTo>
                  <a:cubicBezTo>
                    <a:pt x="62" y="34"/>
                    <a:pt x="62" y="34"/>
                    <a:pt x="62" y="34"/>
                  </a:cubicBezTo>
                  <a:cubicBezTo>
                    <a:pt x="62" y="34"/>
                    <a:pt x="62" y="34"/>
                    <a:pt x="62" y="34"/>
                  </a:cubicBezTo>
                  <a:cubicBezTo>
                    <a:pt x="62" y="35"/>
                    <a:pt x="62" y="35"/>
                    <a:pt x="62" y="35"/>
                  </a:cubicBezTo>
                  <a:cubicBezTo>
                    <a:pt x="63" y="35"/>
                    <a:pt x="63" y="35"/>
                    <a:pt x="63" y="35"/>
                  </a:cubicBezTo>
                  <a:cubicBezTo>
                    <a:pt x="63" y="36"/>
                    <a:pt x="63" y="36"/>
                    <a:pt x="63" y="36"/>
                  </a:cubicBezTo>
                  <a:cubicBezTo>
                    <a:pt x="63" y="37"/>
                    <a:pt x="63" y="37"/>
                    <a:pt x="63" y="37"/>
                  </a:cubicBezTo>
                  <a:cubicBezTo>
                    <a:pt x="64" y="38"/>
                    <a:pt x="64" y="38"/>
                    <a:pt x="64" y="38"/>
                  </a:cubicBezTo>
                  <a:cubicBezTo>
                    <a:pt x="64" y="39"/>
                    <a:pt x="64" y="39"/>
                    <a:pt x="64" y="39"/>
                  </a:cubicBezTo>
                  <a:cubicBezTo>
                    <a:pt x="65" y="38"/>
                    <a:pt x="65" y="38"/>
                    <a:pt x="65" y="38"/>
                  </a:cubicBezTo>
                  <a:cubicBezTo>
                    <a:pt x="65" y="38"/>
                    <a:pt x="65" y="38"/>
                    <a:pt x="65" y="38"/>
                  </a:cubicBezTo>
                  <a:cubicBezTo>
                    <a:pt x="66" y="38"/>
                    <a:pt x="66" y="38"/>
                    <a:pt x="66" y="38"/>
                  </a:cubicBezTo>
                  <a:cubicBezTo>
                    <a:pt x="66" y="39"/>
                    <a:pt x="66" y="39"/>
                    <a:pt x="66" y="39"/>
                  </a:cubicBezTo>
                  <a:cubicBezTo>
                    <a:pt x="66" y="39"/>
                    <a:pt x="66" y="39"/>
                    <a:pt x="66" y="39"/>
                  </a:cubicBezTo>
                  <a:cubicBezTo>
                    <a:pt x="67" y="40"/>
                    <a:pt x="67" y="40"/>
                    <a:pt x="67" y="40"/>
                  </a:cubicBezTo>
                  <a:cubicBezTo>
                    <a:pt x="68" y="40"/>
                    <a:pt x="68" y="40"/>
                    <a:pt x="68" y="40"/>
                  </a:cubicBezTo>
                  <a:cubicBezTo>
                    <a:pt x="69" y="41"/>
                    <a:pt x="69" y="41"/>
                    <a:pt x="69" y="41"/>
                  </a:cubicBezTo>
                  <a:cubicBezTo>
                    <a:pt x="69" y="40"/>
                    <a:pt x="69" y="40"/>
                    <a:pt x="69" y="40"/>
                  </a:cubicBezTo>
                  <a:cubicBezTo>
                    <a:pt x="69" y="39"/>
                    <a:pt x="69" y="39"/>
                    <a:pt x="69" y="39"/>
                  </a:cubicBezTo>
                  <a:cubicBezTo>
                    <a:pt x="69" y="38"/>
                    <a:pt x="69" y="38"/>
                    <a:pt x="69" y="38"/>
                  </a:cubicBezTo>
                  <a:cubicBezTo>
                    <a:pt x="69" y="38"/>
                    <a:pt x="69" y="38"/>
                    <a:pt x="69" y="38"/>
                  </a:cubicBezTo>
                  <a:cubicBezTo>
                    <a:pt x="69" y="37"/>
                    <a:pt x="69" y="37"/>
                    <a:pt x="69" y="37"/>
                  </a:cubicBezTo>
                  <a:lnTo>
                    <a:pt x="70" y="37"/>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sp>
        <p:nvSpPr>
          <p:cNvPr id="11" name="Freeform 5"/>
          <p:cNvSpPr>
            <a:spLocks/>
          </p:cNvSpPr>
          <p:nvPr/>
        </p:nvSpPr>
        <p:spPr bwMode="auto">
          <a:xfrm>
            <a:off x="1498618" y="3137074"/>
            <a:ext cx="184013" cy="33532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9" name="Freeform 5"/>
          <p:cNvSpPr>
            <a:spLocks/>
          </p:cNvSpPr>
          <p:nvPr/>
        </p:nvSpPr>
        <p:spPr bwMode="auto">
          <a:xfrm>
            <a:off x="3932203" y="2926381"/>
            <a:ext cx="184013" cy="33532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21" name="Freeform 5"/>
          <p:cNvSpPr>
            <a:spLocks/>
          </p:cNvSpPr>
          <p:nvPr/>
        </p:nvSpPr>
        <p:spPr bwMode="auto">
          <a:xfrm>
            <a:off x="6418013" y="4726570"/>
            <a:ext cx="184013" cy="33532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39" name="Freeform 5"/>
          <p:cNvSpPr>
            <a:spLocks/>
          </p:cNvSpPr>
          <p:nvPr/>
        </p:nvSpPr>
        <p:spPr bwMode="auto">
          <a:xfrm>
            <a:off x="1041078" y="3130612"/>
            <a:ext cx="184013" cy="33532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40" name="Freeform 5"/>
          <p:cNvSpPr>
            <a:spLocks/>
          </p:cNvSpPr>
          <p:nvPr/>
        </p:nvSpPr>
        <p:spPr bwMode="auto">
          <a:xfrm>
            <a:off x="1997978" y="3222248"/>
            <a:ext cx="184013" cy="33532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42" name="Freeform 5"/>
          <p:cNvSpPr>
            <a:spLocks/>
          </p:cNvSpPr>
          <p:nvPr/>
        </p:nvSpPr>
        <p:spPr bwMode="auto">
          <a:xfrm rot="532604">
            <a:off x="6448968" y="3203520"/>
            <a:ext cx="184013" cy="33532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43" name="Freeform 5"/>
          <p:cNvSpPr>
            <a:spLocks/>
          </p:cNvSpPr>
          <p:nvPr/>
        </p:nvSpPr>
        <p:spPr bwMode="auto">
          <a:xfrm>
            <a:off x="6691455" y="4945316"/>
            <a:ext cx="184013" cy="33532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nvGrpSpPr>
          <p:cNvPr id="232" name="Group 231 - red lines"/>
          <p:cNvGrpSpPr/>
          <p:nvPr/>
        </p:nvGrpSpPr>
        <p:grpSpPr>
          <a:xfrm>
            <a:off x="1682631" y="3017953"/>
            <a:ext cx="4735382" cy="1800189"/>
            <a:chOff x="1682631" y="3017953"/>
            <a:chExt cx="4735382" cy="1800189"/>
          </a:xfrm>
        </p:grpSpPr>
        <p:cxnSp>
          <p:nvCxnSpPr>
            <p:cNvPr id="9" name="Straight Connector 8"/>
            <p:cNvCxnSpPr>
              <a:stCxn id="11" idx="0"/>
              <a:endCxn id="219" idx="2"/>
            </p:cNvCxnSpPr>
            <p:nvPr/>
          </p:nvCxnSpPr>
          <p:spPr>
            <a:xfrm flipV="1">
              <a:off x="1682631" y="3017953"/>
              <a:ext cx="2249572" cy="210693"/>
            </a:xfrm>
            <a:prstGeom prst="line">
              <a:avLst/>
            </a:prstGeom>
            <a:ln w="571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a:stCxn id="59" idx="10"/>
              <a:endCxn id="221" idx="2"/>
            </p:cNvCxnSpPr>
            <p:nvPr/>
          </p:nvCxnSpPr>
          <p:spPr>
            <a:xfrm>
              <a:off x="4113394" y="3020506"/>
              <a:ext cx="2304619" cy="1797636"/>
            </a:xfrm>
            <a:prstGeom prst="line">
              <a:avLst/>
            </a:prstGeom>
            <a:ln w="571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176558" y="2936778"/>
            <a:ext cx="7421187" cy="2002306"/>
            <a:chOff x="176558" y="2936778"/>
            <a:chExt cx="7421187" cy="2002306"/>
          </a:xfrm>
        </p:grpSpPr>
        <p:cxnSp>
          <p:nvCxnSpPr>
            <p:cNvPr id="229" name="Straight Connector 228"/>
            <p:cNvCxnSpPr/>
            <p:nvPr/>
          </p:nvCxnSpPr>
          <p:spPr>
            <a:xfrm>
              <a:off x="6557395" y="3405774"/>
              <a:ext cx="201230" cy="1533310"/>
            </a:xfrm>
            <a:prstGeom prst="line">
              <a:avLst/>
            </a:prstGeom>
            <a:ln w="571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a:stCxn id="242" idx="0"/>
            </p:cNvCxnSpPr>
            <p:nvPr/>
          </p:nvCxnSpPr>
          <p:spPr>
            <a:xfrm flipV="1">
              <a:off x="6643620" y="3028499"/>
              <a:ext cx="954125" cy="281702"/>
            </a:xfrm>
            <a:prstGeom prst="line">
              <a:avLst/>
            </a:prstGeom>
            <a:ln w="571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a:stCxn id="240" idx="0"/>
              <a:endCxn id="55" idx="31"/>
            </p:cNvCxnSpPr>
            <p:nvPr/>
          </p:nvCxnSpPr>
          <p:spPr>
            <a:xfrm flipV="1">
              <a:off x="2181991" y="2936778"/>
              <a:ext cx="1556041" cy="377042"/>
            </a:xfrm>
            <a:prstGeom prst="line">
              <a:avLst/>
            </a:prstGeom>
            <a:ln w="571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a:stCxn id="239" idx="0"/>
              <a:endCxn id="240" idx="2"/>
            </p:cNvCxnSpPr>
            <p:nvPr/>
          </p:nvCxnSpPr>
          <p:spPr>
            <a:xfrm>
              <a:off x="1225091" y="3222184"/>
              <a:ext cx="772887" cy="91636"/>
            </a:xfrm>
            <a:prstGeom prst="line">
              <a:avLst/>
            </a:prstGeom>
            <a:ln w="571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a:endCxn id="239" idx="2"/>
            </p:cNvCxnSpPr>
            <p:nvPr/>
          </p:nvCxnSpPr>
          <p:spPr>
            <a:xfrm flipV="1">
              <a:off x="176558" y="3222184"/>
              <a:ext cx="864520" cy="451486"/>
            </a:xfrm>
            <a:prstGeom prst="line">
              <a:avLst/>
            </a:prstGeom>
            <a:ln w="571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41" name="Freeform 5"/>
          <p:cNvSpPr>
            <a:spLocks/>
          </p:cNvSpPr>
          <p:nvPr/>
        </p:nvSpPr>
        <p:spPr bwMode="auto">
          <a:xfrm>
            <a:off x="3729035" y="2850847"/>
            <a:ext cx="184013" cy="33532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nvGrpSpPr>
          <p:cNvPr id="6" name="Group 5 green pin"/>
          <p:cNvGrpSpPr/>
          <p:nvPr/>
        </p:nvGrpSpPr>
        <p:grpSpPr>
          <a:xfrm>
            <a:off x="633544" y="5778274"/>
            <a:ext cx="2221890" cy="544765"/>
            <a:chOff x="633544" y="5778274"/>
            <a:chExt cx="2221890" cy="544765"/>
          </a:xfrm>
        </p:grpSpPr>
        <p:sp>
          <p:nvSpPr>
            <p:cNvPr id="238" name="Freeform 5"/>
            <p:cNvSpPr>
              <a:spLocks/>
            </p:cNvSpPr>
            <p:nvPr/>
          </p:nvSpPr>
          <p:spPr bwMode="auto">
            <a:xfrm>
              <a:off x="659495" y="5925569"/>
              <a:ext cx="126261" cy="230083"/>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44" name="TextBox 243"/>
            <p:cNvSpPr txBox="1"/>
            <p:nvPr/>
          </p:nvSpPr>
          <p:spPr>
            <a:xfrm>
              <a:off x="633544" y="5778274"/>
              <a:ext cx="222189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Microsoft network</a:t>
              </a:r>
            </a:p>
          </p:txBody>
        </p:sp>
      </p:grpSp>
      <p:grpSp>
        <p:nvGrpSpPr>
          <p:cNvPr id="234" name="Group 233 - egress point"/>
          <p:cNvGrpSpPr/>
          <p:nvPr/>
        </p:nvGrpSpPr>
        <p:grpSpPr>
          <a:xfrm>
            <a:off x="3381074" y="2015768"/>
            <a:ext cx="1344792" cy="1374265"/>
            <a:chOff x="3381074" y="2015768"/>
            <a:chExt cx="1344792" cy="1374265"/>
          </a:xfrm>
        </p:grpSpPr>
        <p:sp>
          <p:nvSpPr>
            <p:cNvPr id="257" name="Oval 256"/>
            <p:cNvSpPr/>
            <p:nvPr/>
          </p:nvSpPr>
          <p:spPr bwMode="auto">
            <a:xfrm>
              <a:off x="3526145" y="2623015"/>
              <a:ext cx="767018" cy="767018"/>
            </a:xfrm>
            <a:prstGeom prst="ellipse">
              <a:avLst/>
            </a:prstGeom>
            <a:noFill/>
            <a:ln w="28575">
              <a:prstDash val="sys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8" name="TextBox 257"/>
            <p:cNvSpPr txBox="1"/>
            <p:nvPr/>
          </p:nvSpPr>
          <p:spPr>
            <a:xfrm>
              <a:off x="3381074" y="2015768"/>
              <a:ext cx="1344792" cy="683264"/>
            </a:xfrm>
            <a:prstGeom prst="rect">
              <a:avLst/>
            </a:prstGeom>
            <a:noFill/>
          </p:spPr>
          <p:txBody>
            <a:bodyPr wrap="none" lIns="182880" tIns="146304" rIns="182880" bIns="146304" rtlCol="0">
              <a:spAutoFit/>
            </a:bodyPr>
            <a:lstStyle/>
            <a:p>
              <a:pPr>
                <a:lnSpc>
                  <a:spcPct val="90000"/>
                </a:lnSpc>
              </a:pPr>
              <a:r>
                <a:rPr lang="en-US" sz="1400" dirty="0" smtClean="0">
                  <a:solidFill>
                    <a:srgbClr val="009E49"/>
                  </a:solidFill>
                </a:rPr>
                <a:t>Internet</a:t>
              </a:r>
            </a:p>
            <a:p>
              <a:pPr>
                <a:lnSpc>
                  <a:spcPct val="90000"/>
                </a:lnSpc>
              </a:pPr>
              <a:r>
                <a:rPr lang="en-US" sz="1400" dirty="0" smtClean="0">
                  <a:solidFill>
                    <a:srgbClr val="009E49"/>
                  </a:solidFill>
                </a:rPr>
                <a:t>egress point</a:t>
              </a:r>
            </a:p>
          </p:txBody>
        </p:sp>
      </p:grpSp>
      <p:grpSp>
        <p:nvGrpSpPr>
          <p:cNvPr id="5" name="Group 4 red pin"/>
          <p:cNvGrpSpPr/>
          <p:nvPr/>
        </p:nvGrpSpPr>
        <p:grpSpPr>
          <a:xfrm>
            <a:off x="3016625" y="5805974"/>
            <a:ext cx="2237536" cy="544765"/>
            <a:chOff x="3016625" y="5805974"/>
            <a:chExt cx="2237536" cy="544765"/>
          </a:xfrm>
        </p:grpSpPr>
        <p:sp>
          <p:nvSpPr>
            <p:cNvPr id="245" name="TextBox 244"/>
            <p:cNvSpPr txBox="1"/>
            <p:nvPr/>
          </p:nvSpPr>
          <p:spPr>
            <a:xfrm>
              <a:off x="3016625" y="5805974"/>
              <a:ext cx="2237536"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Customer network</a:t>
              </a:r>
            </a:p>
          </p:txBody>
        </p:sp>
        <p:sp>
          <p:nvSpPr>
            <p:cNvPr id="237" name="Freeform 5"/>
            <p:cNvSpPr>
              <a:spLocks/>
            </p:cNvSpPr>
            <p:nvPr/>
          </p:nvSpPr>
          <p:spPr bwMode="auto">
            <a:xfrm>
              <a:off x="3056668" y="5940515"/>
              <a:ext cx="124000" cy="225963"/>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spTree>
    <p:extLst>
      <p:ext uri="{BB962C8B-B14F-4D97-AF65-F5344CB8AC3E}">
        <p14:creationId xmlns:p14="http://schemas.microsoft.com/office/powerpoint/2010/main" val="24834161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11"/>
                                        </p:tgtEl>
                                      </p:cBhvr>
                                      <p:by x="0" y="0"/>
                                    </p:animScale>
                                  </p:childTnLst>
                                </p:cTn>
                              </p:par>
                              <p:par>
                                <p:cTn id="9" presetID="1" presetClass="entr" presetSubtype="0" fill="hold" grpId="0" nodeType="withEffect">
                                  <p:stCondLst>
                                    <p:cond delay="0"/>
                                  </p:stCondLst>
                                  <p:childTnLst>
                                    <p:set>
                                      <p:cBhvr>
                                        <p:cTn id="10" dur="1" fill="hold">
                                          <p:stCondLst>
                                            <p:cond delay="499"/>
                                          </p:stCondLst>
                                        </p:cTn>
                                        <p:tgtEl>
                                          <p:spTgt spid="219"/>
                                        </p:tgtEl>
                                        <p:attrNameLst>
                                          <p:attrName>style.visibility</p:attrName>
                                        </p:attrNameLst>
                                      </p:cBhvr>
                                      <p:to>
                                        <p:strVal val="visible"/>
                                      </p:to>
                                    </p:set>
                                  </p:childTnLst>
                                </p:cTn>
                              </p:par>
                              <p:par>
                                <p:cTn id="11" presetID="6" presetClass="emph" presetSubtype="0" accel="100000" autoRev="1" fill="hold" grpId="1" nodeType="withEffect">
                                  <p:stCondLst>
                                    <p:cond delay="0"/>
                                  </p:stCondLst>
                                  <p:childTnLst>
                                    <p:animScale>
                                      <p:cBhvr>
                                        <p:cTn id="12" dur="500" fill="hold"/>
                                        <p:tgtEl>
                                          <p:spTgt spid="219"/>
                                        </p:tgtEl>
                                      </p:cBhvr>
                                      <p:by x="0" y="0"/>
                                    </p:animScale>
                                  </p:childTnLst>
                                </p:cTn>
                              </p:par>
                              <p:par>
                                <p:cTn id="13" presetID="1" presetClass="entr" presetSubtype="0" fill="hold" grpId="0" nodeType="withEffect">
                                  <p:stCondLst>
                                    <p:cond delay="0"/>
                                  </p:stCondLst>
                                  <p:childTnLst>
                                    <p:set>
                                      <p:cBhvr>
                                        <p:cTn id="14" dur="1" fill="hold">
                                          <p:stCondLst>
                                            <p:cond delay="499"/>
                                          </p:stCondLst>
                                        </p:cTn>
                                        <p:tgtEl>
                                          <p:spTgt spid="221"/>
                                        </p:tgtEl>
                                        <p:attrNameLst>
                                          <p:attrName>style.visibility</p:attrName>
                                        </p:attrNameLst>
                                      </p:cBhvr>
                                      <p:to>
                                        <p:strVal val="visible"/>
                                      </p:to>
                                    </p:set>
                                  </p:childTnLst>
                                </p:cTn>
                              </p:par>
                              <p:par>
                                <p:cTn id="15" presetID="6" presetClass="emph" presetSubtype="0" accel="100000" autoRev="1" fill="hold" grpId="1" nodeType="withEffect">
                                  <p:stCondLst>
                                    <p:cond delay="0"/>
                                  </p:stCondLst>
                                  <p:childTnLst>
                                    <p:animScale>
                                      <p:cBhvr>
                                        <p:cTn id="16" dur="500" fill="hold"/>
                                        <p:tgtEl>
                                          <p:spTgt spid="221"/>
                                        </p:tgtEl>
                                      </p:cBhvr>
                                      <p:by x="0" y="0"/>
                                    </p:animScale>
                                  </p:childTnLst>
                                </p:cTn>
                              </p:par>
                              <p:par>
                                <p:cTn id="17" presetID="10" presetClass="entr" presetSubtype="0" fill="hold" nodeType="withEffect">
                                  <p:stCondLst>
                                    <p:cond delay="500"/>
                                  </p:stCondLst>
                                  <p:childTnLst>
                                    <p:set>
                                      <p:cBhvr>
                                        <p:cTn id="18" dur="1" fill="hold">
                                          <p:stCondLst>
                                            <p:cond delay="0"/>
                                          </p:stCondLst>
                                        </p:cTn>
                                        <p:tgtEl>
                                          <p:spTgt spid="232"/>
                                        </p:tgtEl>
                                        <p:attrNameLst>
                                          <p:attrName>style.visibility</p:attrName>
                                        </p:attrNameLst>
                                      </p:cBhvr>
                                      <p:to>
                                        <p:strVal val="visible"/>
                                      </p:to>
                                    </p:set>
                                    <p:animEffect transition="in" filter="fade">
                                      <p:cBhvr>
                                        <p:cTn id="19" dur="500"/>
                                        <p:tgtEl>
                                          <p:spTgt spid="232"/>
                                        </p:tgtEl>
                                      </p:cBhvr>
                                    </p:animEffect>
                                  </p:childTnLst>
                                </p:cTn>
                              </p:par>
                              <p:par>
                                <p:cTn id="20" presetID="1" presetClass="entr" presetSubtype="0"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239"/>
                                        </p:tgtEl>
                                        <p:attrNameLst>
                                          <p:attrName>style.visibility</p:attrName>
                                        </p:attrNameLst>
                                      </p:cBhvr>
                                      <p:to>
                                        <p:strVal val="visible"/>
                                      </p:to>
                                    </p:set>
                                  </p:childTnLst>
                                </p:cTn>
                              </p:par>
                              <p:par>
                                <p:cTn id="26" presetID="6" presetClass="emph" presetSubtype="0" accel="100000" autoRev="1" fill="hold" grpId="1" nodeType="withEffect">
                                  <p:stCondLst>
                                    <p:cond delay="0"/>
                                  </p:stCondLst>
                                  <p:childTnLst>
                                    <p:animScale>
                                      <p:cBhvr>
                                        <p:cTn id="27" dur="500" fill="hold"/>
                                        <p:tgtEl>
                                          <p:spTgt spid="239"/>
                                        </p:tgtEl>
                                      </p:cBhvr>
                                      <p:by x="0" y="0"/>
                                    </p:animScale>
                                  </p:childTnLst>
                                </p:cTn>
                              </p:par>
                              <p:par>
                                <p:cTn id="28" presetID="1" presetClass="entr" presetSubtype="0" fill="hold" grpId="0" nodeType="withEffect">
                                  <p:stCondLst>
                                    <p:cond delay="0"/>
                                  </p:stCondLst>
                                  <p:childTnLst>
                                    <p:set>
                                      <p:cBhvr>
                                        <p:cTn id="29" dur="1" fill="hold">
                                          <p:stCondLst>
                                            <p:cond delay="499"/>
                                          </p:stCondLst>
                                        </p:cTn>
                                        <p:tgtEl>
                                          <p:spTgt spid="240"/>
                                        </p:tgtEl>
                                        <p:attrNameLst>
                                          <p:attrName>style.visibility</p:attrName>
                                        </p:attrNameLst>
                                      </p:cBhvr>
                                      <p:to>
                                        <p:strVal val="visible"/>
                                      </p:to>
                                    </p:set>
                                  </p:childTnLst>
                                </p:cTn>
                              </p:par>
                              <p:par>
                                <p:cTn id="30" presetID="6" presetClass="emph" presetSubtype="0" accel="100000" autoRev="1" fill="hold" grpId="1" nodeType="withEffect">
                                  <p:stCondLst>
                                    <p:cond delay="0"/>
                                  </p:stCondLst>
                                  <p:childTnLst>
                                    <p:animScale>
                                      <p:cBhvr>
                                        <p:cTn id="31" dur="500" fill="hold"/>
                                        <p:tgtEl>
                                          <p:spTgt spid="240"/>
                                        </p:tgtEl>
                                      </p:cBhvr>
                                      <p:by x="0" y="0"/>
                                    </p:animScale>
                                  </p:childTnLst>
                                </p:cTn>
                              </p:par>
                              <p:par>
                                <p:cTn id="32" presetID="1" presetClass="entr" presetSubtype="0" fill="hold" grpId="0" nodeType="withEffect">
                                  <p:stCondLst>
                                    <p:cond delay="0"/>
                                  </p:stCondLst>
                                  <p:childTnLst>
                                    <p:set>
                                      <p:cBhvr>
                                        <p:cTn id="33" dur="1" fill="hold">
                                          <p:stCondLst>
                                            <p:cond delay="499"/>
                                          </p:stCondLst>
                                        </p:cTn>
                                        <p:tgtEl>
                                          <p:spTgt spid="241"/>
                                        </p:tgtEl>
                                        <p:attrNameLst>
                                          <p:attrName>style.visibility</p:attrName>
                                        </p:attrNameLst>
                                      </p:cBhvr>
                                      <p:to>
                                        <p:strVal val="visible"/>
                                      </p:to>
                                    </p:set>
                                  </p:childTnLst>
                                </p:cTn>
                              </p:par>
                              <p:par>
                                <p:cTn id="34" presetID="6" presetClass="emph" presetSubtype="0" accel="100000" autoRev="1" fill="hold" grpId="1" nodeType="withEffect">
                                  <p:stCondLst>
                                    <p:cond delay="0"/>
                                  </p:stCondLst>
                                  <p:childTnLst>
                                    <p:animScale>
                                      <p:cBhvr>
                                        <p:cTn id="35" dur="500" fill="hold"/>
                                        <p:tgtEl>
                                          <p:spTgt spid="241"/>
                                        </p:tgtEl>
                                      </p:cBhvr>
                                      <p:by x="0" y="0"/>
                                    </p:animScale>
                                  </p:childTnLst>
                                </p:cTn>
                              </p:par>
                              <p:par>
                                <p:cTn id="36" presetID="1" presetClass="entr" presetSubtype="0" fill="hold" grpId="0" nodeType="withEffect">
                                  <p:stCondLst>
                                    <p:cond delay="0"/>
                                  </p:stCondLst>
                                  <p:childTnLst>
                                    <p:set>
                                      <p:cBhvr>
                                        <p:cTn id="37" dur="1" fill="hold">
                                          <p:stCondLst>
                                            <p:cond delay="499"/>
                                          </p:stCondLst>
                                        </p:cTn>
                                        <p:tgtEl>
                                          <p:spTgt spid="242"/>
                                        </p:tgtEl>
                                        <p:attrNameLst>
                                          <p:attrName>style.visibility</p:attrName>
                                        </p:attrNameLst>
                                      </p:cBhvr>
                                      <p:to>
                                        <p:strVal val="visible"/>
                                      </p:to>
                                    </p:set>
                                  </p:childTnLst>
                                </p:cTn>
                              </p:par>
                              <p:par>
                                <p:cTn id="38" presetID="6" presetClass="emph" presetSubtype="0" accel="100000" autoRev="1" fill="hold" grpId="1" nodeType="withEffect">
                                  <p:stCondLst>
                                    <p:cond delay="0"/>
                                  </p:stCondLst>
                                  <p:childTnLst>
                                    <p:animScale>
                                      <p:cBhvr>
                                        <p:cTn id="39" dur="500" fill="hold"/>
                                        <p:tgtEl>
                                          <p:spTgt spid="242"/>
                                        </p:tgtEl>
                                      </p:cBhvr>
                                      <p:by x="0" y="0"/>
                                    </p:animScale>
                                  </p:childTnLst>
                                </p:cTn>
                              </p:par>
                              <p:par>
                                <p:cTn id="40" presetID="1" presetClass="entr" presetSubtype="0" fill="hold" grpId="0" nodeType="withEffect">
                                  <p:stCondLst>
                                    <p:cond delay="0"/>
                                  </p:stCondLst>
                                  <p:childTnLst>
                                    <p:set>
                                      <p:cBhvr>
                                        <p:cTn id="41" dur="1" fill="hold">
                                          <p:stCondLst>
                                            <p:cond delay="499"/>
                                          </p:stCondLst>
                                        </p:cTn>
                                        <p:tgtEl>
                                          <p:spTgt spid="243"/>
                                        </p:tgtEl>
                                        <p:attrNameLst>
                                          <p:attrName>style.visibility</p:attrName>
                                        </p:attrNameLst>
                                      </p:cBhvr>
                                      <p:to>
                                        <p:strVal val="visible"/>
                                      </p:to>
                                    </p:set>
                                  </p:childTnLst>
                                </p:cTn>
                              </p:par>
                              <p:par>
                                <p:cTn id="42" presetID="6" presetClass="emph" presetSubtype="0" accel="100000" autoRev="1" fill="hold" grpId="1" nodeType="withEffect">
                                  <p:stCondLst>
                                    <p:cond delay="0"/>
                                  </p:stCondLst>
                                  <p:childTnLst>
                                    <p:animScale>
                                      <p:cBhvr>
                                        <p:cTn id="43" dur="500" fill="hold"/>
                                        <p:tgtEl>
                                          <p:spTgt spid="243"/>
                                        </p:tgtEl>
                                      </p:cBhvr>
                                      <p:by x="0" y="0"/>
                                    </p:animScale>
                                  </p:childTnLst>
                                </p:cTn>
                              </p:par>
                              <p:par>
                                <p:cTn id="44" presetID="10" presetClass="entr" presetSubtype="0" fill="hold" nodeType="withEffect">
                                  <p:stCondLst>
                                    <p:cond delay="5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1" presetClass="entr" presetSubtype="0" fill="hold" nodeType="withEffect">
                                  <p:stCondLst>
                                    <p:cond delay="50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34"/>
                                        </p:tgtEl>
                                        <p:attrNameLst>
                                          <p:attrName>style.visibility</p:attrName>
                                        </p:attrNameLst>
                                      </p:cBhvr>
                                      <p:to>
                                        <p:strVal val="visible"/>
                                      </p:to>
                                    </p:set>
                                  </p:childTnLst>
                                </p:cTn>
                              </p:par>
                              <p:par>
                                <p:cTn id="53" presetID="10" presetClass="entr" presetSubtype="0" fill="hold" grpId="0" nodeType="withEffect">
                                  <p:stCondLst>
                                    <p:cond delay="0"/>
                                  </p:stCondLst>
                                  <p:childTnLst>
                                    <p:set>
                                      <p:cBhvr>
                                        <p:cTn id="54" dur="1" fill="hold">
                                          <p:stCondLst>
                                            <p:cond delay="0"/>
                                          </p:stCondLst>
                                        </p:cTn>
                                        <p:tgtEl>
                                          <p:spTgt spid="3">
                                            <p:txEl>
                                              <p:pRg st="0" end="0"/>
                                            </p:txEl>
                                          </p:spTgt>
                                        </p:tgtEl>
                                        <p:attrNameLst>
                                          <p:attrName>style.visibility</p:attrName>
                                        </p:attrNameLst>
                                      </p:cBhvr>
                                      <p:to>
                                        <p:strVal val="visible"/>
                                      </p:to>
                                    </p:set>
                                    <p:animEffect transition="in" filter="fade">
                                      <p:cBhvr>
                                        <p:cTn id="55" dur="500"/>
                                        <p:tgtEl>
                                          <p:spTgt spid="3">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
                                            <p:txEl>
                                              <p:pRg st="1" end="1"/>
                                            </p:txEl>
                                          </p:spTgt>
                                        </p:tgtEl>
                                        <p:attrNameLst>
                                          <p:attrName>style.visibility</p:attrName>
                                        </p:attrNameLst>
                                      </p:cBhvr>
                                      <p:to>
                                        <p:strVal val="visible"/>
                                      </p:to>
                                    </p:set>
                                    <p:animEffect transition="in" filter="fade">
                                      <p:cBhvr>
                                        <p:cTn id="58" dur="500"/>
                                        <p:tgtEl>
                                          <p:spTgt spid="3">
                                            <p:txEl>
                                              <p:pRg st="1" end="1"/>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
                                            <p:txEl>
                                              <p:pRg st="2" end="2"/>
                                            </p:txEl>
                                          </p:spTgt>
                                        </p:tgtEl>
                                        <p:attrNameLst>
                                          <p:attrName>style.visibility</p:attrName>
                                        </p:attrNameLst>
                                      </p:cBhvr>
                                      <p:to>
                                        <p:strVal val="visible"/>
                                      </p:to>
                                    </p:set>
                                    <p:animEffect transition="in" filter="fade">
                                      <p:cBhvr>
                                        <p:cTn id="61" dur="500"/>
                                        <p:tgtEl>
                                          <p:spTgt spid="3">
                                            <p:txEl>
                                              <p:pRg st="2" end="2"/>
                                            </p:txEl>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
                                            <p:txEl>
                                              <p:pRg st="3" end="3"/>
                                            </p:txEl>
                                          </p:spTgt>
                                        </p:tgtEl>
                                        <p:attrNameLst>
                                          <p:attrName>style.visibility</p:attrName>
                                        </p:attrNameLst>
                                      </p:cBhvr>
                                      <p:to>
                                        <p:strVal val="visible"/>
                                      </p:to>
                                    </p:set>
                                    <p:animEffect transition="in" filter="fade">
                                      <p:cBhvr>
                                        <p:cTn id="64" dur="500"/>
                                        <p:tgtEl>
                                          <p:spTgt spid="3">
                                            <p:txEl>
                                              <p:pRg st="3" end="3"/>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
                                            <p:txEl>
                                              <p:pRg st="4" end="4"/>
                                            </p:txEl>
                                          </p:spTgt>
                                        </p:tgtEl>
                                        <p:attrNameLst>
                                          <p:attrName>style.visibility</p:attrName>
                                        </p:attrNameLst>
                                      </p:cBhvr>
                                      <p:to>
                                        <p:strVal val="visible"/>
                                      </p:to>
                                    </p:set>
                                    <p:animEffect transition="in" filter="fade">
                                      <p:cBhvr>
                                        <p:cTn id="67" dur="500"/>
                                        <p:tgtEl>
                                          <p:spTgt spid="3">
                                            <p:txEl>
                                              <p:pRg st="4" end="4"/>
                                            </p:txEl>
                                          </p:spTgt>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
                                            <p:txEl>
                                              <p:pRg st="5" end="5"/>
                                            </p:txEl>
                                          </p:spTgt>
                                        </p:tgtEl>
                                        <p:attrNameLst>
                                          <p:attrName>style.visibility</p:attrName>
                                        </p:attrNameLst>
                                      </p:cBhvr>
                                      <p:to>
                                        <p:strVal val="visible"/>
                                      </p:to>
                                    </p:set>
                                    <p:animEffect transition="in" filter="fade">
                                      <p:cBhvr>
                                        <p:cTn id="7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animBg="1"/>
      <p:bldP spid="11" grpId="1" animBg="1"/>
      <p:bldP spid="219" grpId="0" animBg="1"/>
      <p:bldP spid="219" grpId="1" animBg="1"/>
      <p:bldP spid="221" grpId="0" animBg="1"/>
      <p:bldP spid="221" grpId="1" animBg="1"/>
      <p:bldP spid="239" grpId="0" animBg="1"/>
      <p:bldP spid="239" grpId="1" animBg="1"/>
      <p:bldP spid="240" grpId="0" animBg="1"/>
      <p:bldP spid="240" grpId="1" animBg="1"/>
      <p:bldP spid="242" grpId="0" animBg="1"/>
      <p:bldP spid="242" grpId="1" animBg="1"/>
      <p:bldP spid="243" grpId="0" animBg="1"/>
      <p:bldP spid="243" grpId="1" animBg="1"/>
      <p:bldP spid="241" grpId="0" animBg="1"/>
      <p:bldP spid="241"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Geo-DNS Demo</a:t>
            </a:r>
            <a:endParaRPr lang="en-US" dirty="0"/>
          </a:p>
        </p:txBody>
      </p:sp>
    </p:spTree>
    <p:extLst>
      <p:ext uri="{BB962C8B-B14F-4D97-AF65-F5344CB8AC3E}">
        <p14:creationId xmlns:p14="http://schemas.microsoft.com/office/powerpoint/2010/main" val="1557310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Routing </a:t>
            </a:r>
            <a:endParaRPr lang="en-GB" dirty="0"/>
          </a:p>
        </p:txBody>
      </p:sp>
    </p:spTree>
    <p:extLst>
      <p:ext uri="{BB962C8B-B14F-4D97-AF65-F5344CB8AC3E}">
        <p14:creationId xmlns:p14="http://schemas.microsoft.com/office/powerpoint/2010/main" val="427731368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sz="2448" dirty="0"/>
              <a:t>TraceRt to an Office 365 service network endpoint</a:t>
            </a:r>
          </a:p>
          <a:p>
            <a:pPr lvl="1"/>
            <a:r>
              <a:rPr lang="en-US" dirty="0" smtClean="0"/>
              <a:t>tracert -4 outlook.office365.com</a:t>
            </a:r>
          </a:p>
        </p:txBody>
      </p:sp>
      <p:sp>
        <p:nvSpPr>
          <p:cNvPr id="2" name="Title 1"/>
          <p:cNvSpPr>
            <a:spLocks noGrp="1"/>
          </p:cNvSpPr>
          <p:nvPr>
            <p:ph type="title"/>
          </p:nvPr>
        </p:nvSpPr>
        <p:spPr/>
        <p:txBody>
          <a:bodyPr/>
          <a:lstStyle/>
          <a:p>
            <a:r>
              <a:rPr lang="en-US" dirty="0" smtClean="0"/>
              <a:t>Test for routing</a:t>
            </a:r>
            <a:endParaRPr lang="en-US" dirty="0"/>
          </a:p>
        </p:txBody>
      </p:sp>
      <p:sp>
        <p:nvSpPr>
          <p:cNvPr id="5" name="TextBox 4"/>
          <p:cNvSpPr txBox="1"/>
          <p:nvPr/>
        </p:nvSpPr>
        <p:spPr>
          <a:xfrm>
            <a:off x="531273" y="2223464"/>
            <a:ext cx="5289468" cy="4520468"/>
          </a:xfrm>
          <a:prstGeom prst="rect">
            <a:avLst/>
          </a:prstGeom>
          <a:noFill/>
        </p:spPr>
        <p:txBody>
          <a:bodyPr wrap="square" lIns="0" tIns="0" rIns="0" bIns="0" rtlCol="0">
            <a:spAutoFit/>
          </a:bodyPr>
          <a:lstStyle/>
          <a:p>
            <a:pPr marL="349656" indent="-349656" defTabSz="932418">
              <a:buFont typeface="Arial" panose="020B0604020202020204" pitchFamily="34" charset="0"/>
              <a:buChar char="•"/>
            </a:pPr>
            <a:r>
              <a:rPr lang="en-US" sz="2448" spc="-71" dirty="0" smtClean="0">
                <a:solidFill>
                  <a:srgbClr val="FFFFFF"/>
                </a:solidFill>
              </a:rPr>
              <a:t>This trace is from the UK</a:t>
            </a:r>
          </a:p>
          <a:p>
            <a:pPr marL="349656" indent="-349656" defTabSz="932418">
              <a:buFont typeface="Arial" panose="020B0604020202020204" pitchFamily="34" charset="0"/>
              <a:buChar char="•"/>
            </a:pPr>
            <a:r>
              <a:rPr lang="en-US" sz="2448" spc="-71" dirty="0" smtClean="0">
                <a:solidFill>
                  <a:srgbClr val="FFFFFF"/>
                </a:solidFill>
              </a:rPr>
              <a:t>Look </a:t>
            </a:r>
            <a:r>
              <a:rPr lang="en-US" sz="2448" spc="-71" dirty="0">
                <a:solidFill>
                  <a:srgbClr val="FFFFFF"/>
                </a:solidFill>
              </a:rPr>
              <a:t>for hosts called NTWK.MSN.NET which is the Microsoft global network </a:t>
            </a:r>
          </a:p>
          <a:p>
            <a:pPr marL="349656" indent="-349656" defTabSz="932418">
              <a:buFont typeface="Arial" panose="020B0604020202020204" pitchFamily="34" charset="0"/>
              <a:buChar char="•"/>
            </a:pPr>
            <a:r>
              <a:rPr lang="en-US" sz="2448" spc="-71" dirty="0">
                <a:solidFill>
                  <a:srgbClr val="FFFFFF"/>
                </a:solidFill>
              </a:rPr>
              <a:t>In the example we </a:t>
            </a:r>
            <a:r>
              <a:rPr lang="en-US" sz="2448" spc="-71" dirty="0" smtClean="0">
                <a:solidFill>
                  <a:srgbClr val="FFFFFF"/>
                </a:solidFill>
              </a:rPr>
              <a:t>hit the MSFT network in 10ms</a:t>
            </a:r>
          </a:p>
          <a:p>
            <a:pPr marL="349656" indent="-349656" defTabSz="932418">
              <a:buFont typeface="Arial" panose="020B0604020202020204" pitchFamily="34" charset="0"/>
              <a:buChar char="•"/>
            </a:pPr>
            <a:r>
              <a:rPr lang="en-US" sz="2448" spc="-71" dirty="0" smtClean="0">
                <a:solidFill>
                  <a:srgbClr val="FFFFFF"/>
                </a:solidFill>
              </a:rPr>
              <a:t>Then traverse the USA via </a:t>
            </a:r>
            <a:endParaRPr lang="en-US" sz="2448" spc="-71" dirty="0">
              <a:solidFill>
                <a:srgbClr val="FFFFFF"/>
              </a:solidFill>
            </a:endParaRPr>
          </a:p>
          <a:p>
            <a:pPr marL="349656" indent="-349656" defTabSz="932418">
              <a:buFont typeface="Arial" panose="020B0604020202020204" pitchFamily="34" charset="0"/>
              <a:buChar char="•"/>
            </a:pPr>
            <a:r>
              <a:rPr lang="en-US" sz="2448" spc="-71" dirty="0" smtClean="0">
                <a:solidFill>
                  <a:srgbClr val="FFFFFF"/>
                </a:solidFill>
              </a:rPr>
              <a:t>ASH-Virginia</a:t>
            </a:r>
          </a:p>
          <a:p>
            <a:pPr marL="349656" indent="-349656" defTabSz="932418">
              <a:buFont typeface="Arial" panose="020B0604020202020204" pitchFamily="34" charset="0"/>
              <a:buChar char="•"/>
            </a:pPr>
            <a:r>
              <a:rPr lang="en-US" sz="2448" spc="-71" dirty="0" smtClean="0">
                <a:solidFill>
                  <a:srgbClr val="FFFFFF"/>
                </a:solidFill>
              </a:rPr>
              <a:t>ATB-Georgia</a:t>
            </a:r>
          </a:p>
          <a:p>
            <a:pPr marL="349656" indent="-349656" defTabSz="932418">
              <a:buFont typeface="Arial" panose="020B0604020202020204" pitchFamily="34" charset="0"/>
              <a:buChar char="•"/>
            </a:pPr>
            <a:r>
              <a:rPr lang="en-US" sz="2448" spc="-71" dirty="0" smtClean="0">
                <a:solidFill>
                  <a:srgbClr val="FFFFFF"/>
                </a:solidFill>
              </a:rPr>
              <a:t>LAX-Los Angeles</a:t>
            </a:r>
          </a:p>
          <a:p>
            <a:pPr marL="349656" indent="-349656" defTabSz="932418">
              <a:buFont typeface="Arial" panose="020B0604020202020204" pitchFamily="34" charset="0"/>
              <a:buChar char="•"/>
            </a:pPr>
            <a:r>
              <a:rPr lang="en-US" sz="2448" spc="-71" dirty="0" smtClean="0">
                <a:solidFill>
                  <a:srgbClr val="FFFFFF"/>
                </a:solidFill>
              </a:rPr>
              <a:t>Then to APAC via </a:t>
            </a:r>
          </a:p>
          <a:p>
            <a:pPr marL="349656" indent="-349656" defTabSz="932418">
              <a:buFont typeface="Arial" panose="020B0604020202020204" pitchFamily="34" charset="0"/>
              <a:buChar char="•"/>
            </a:pPr>
            <a:r>
              <a:rPr lang="en-US" sz="2448" spc="-71" dirty="0" smtClean="0">
                <a:solidFill>
                  <a:srgbClr val="FFFFFF"/>
                </a:solidFill>
              </a:rPr>
              <a:t>TYA - Tokyo</a:t>
            </a:r>
            <a:endParaRPr lang="en-US" sz="2448" spc="-71" dirty="0">
              <a:solidFill>
                <a:srgbClr val="FFFFFF"/>
              </a:solidFill>
            </a:endParaRPr>
          </a:p>
          <a:p>
            <a:pPr marL="349656" indent="-349656" defTabSz="932418">
              <a:buFont typeface="Arial" panose="020B0604020202020204" pitchFamily="34" charset="0"/>
              <a:buChar char="•"/>
            </a:pPr>
            <a:r>
              <a:rPr lang="en-US" sz="2448" spc="-71" dirty="0" smtClean="0">
                <a:solidFill>
                  <a:srgbClr val="FFFFFF"/>
                </a:solidFill>
              </a:rPr>
              <a:t>SIN-Singapore</a:t>
            </a:r>
            <a:endParaRPr lang="en-US" sz="2448" spc="-71" dirty="0">
              <a:solidFill>
                <a:srgbClr val="FFFFFF"/>
              </a:solidFill>
            </a:endParaRPr>
          </a:p>
        </p:txBody>
      </p:sp>
      <p:sp>
        <p:nvSpPr>
          <p:cNvPr id="8" name="TextBox 7"/>
          <p:cNvSpPr txBox="1"/>
          <p:nvPr/>
        </p:nvSpPr>
        <p:spPr>
          <a:xfrm>
            <a:off x="5820741" y="1913086"/>
            <a:ext cx="6343462" cy="4108817"/>
          </a:xfrm>
          <a:prstGeom prst="rect">
            <a:avLst/>
          </a:prstGeom>
          <a:solidFill>
            <a:schemeClr val="tx1"/>
          </a:solidFill>
          <a:ln>
            <a:solidFill>
              <a:srgbClr val="FFFF00"/>
            </a:solidFill>
          </a:ln>
        </p:spPr>
        <p:txBody>
          <a:bodyPr wrap="square" lIns="182880" tIns="146304" rIns="182880" bIns="146304" rtlCol="0">
            <a:spAutoFit/>
          </a:bodyPr>
          <a:lstStyle/>
          <a:p>
            <a:pPr>
              <a:lnSpc>
                <a:spcPct val="90000"/>
              </a:lnSpc>
              <a:spcAft>
                <a:spcPts val="600"/>
              </a:spcAft>
            </a:pPr>
            <a:r>
              <a:rPr lang="en-GB" sz="1200" dirty="0" smtClean="0">
                <a:solidFill>
                  <a:srgbClr val="505050"/>
                </a:solidFill>
              </a:rPr>
              <a:t>Tracing route to OUTLOOK-APACNORTH.OFFICE365.COM [132.245.65.146]</a:t>
            </a:r>
          </a:p>
          <a:p>
            <a:pPr>
              <a:lnSpc>
                <a:spcPct val="90000"/>
              </a:lnSpc>
              <a:spcAft>
                <a:spcPts val="600"/>
              </a:spcAft>
            </a:pPr>
            <a:r>
              <a:rPr lang="en-GB" sz="1200" dirty="0" smtClean="0">
                <a:solidFill>
                  <a:srgbClr val="505050"/>
                </a:solidFill>
              </a:rPr>
              <a:t>over a maximum of 30 hops:</a:t>
            </a:r>
          </a:p>
          <a:p>
            <a:pPr>
              <a:lnSpc>
                <a:spcPct val="90000"/>
              </a:lnSpc>
              <a:spcAft>
                <a:spcPts val="600"/>
              </a:spcAft>
            </a:pPr>
            <a:endParaRPr lang="en-GB" sz="1200" dirty="0" smtClean="0">
              <a:solidFill>
                <a:srgbClr val="505050"/>
              </a:solidFill>
            </a:endParaRPr>
          </a:p>
          <a:p>
            <a:pPr>
              <a:lnSpc>
                <a:spcPct val="90000"/>
              </a:lnSpc>
              <a:spcAft>
                <a:spcPts val="600"/>
              </a:spcAft>
            </a:pPr>
            <a:r>
              <a:rPr lang="en-GB" sz="1200" dirty="0" smtClean="0">
                <a:solidFill>
                  <a:srgbClr val="505050"/>
                </a:solidFill>
              </a:rPr>
              <a:t>  1     1 ms     1 ms     1 ms  SkyRouter.Home [192.168.0.1] </a:t>
            </a:r>
          </a:p>
          <a:p>
            <a:pPr>
              <a:lnSpc>
                <a:spcPct val="90000"/>
              </a:lnSpc>
              <a:spcAft>
                <a:spcPts val="600"/>
              </a:spcAft>
            </a:pPr>
            <a:r>
              <a:rPr lang="en-GB" sz="1200" dirty="0" smtClean="0">
                <a:solidFill>
                  <a:srgbClr val="505050"/>
                </a:solidFill>
              </a:rPr>
              <a:t>  3    11 ms    11 ms    11 ms  ip-89-200-132-100.ov.easynet.net [89.200.132.100] </a:t>
            </a:r>
          </a:p>
          <a:p>
            <a:pPr>
              <a:lnSpc>
                <a:spcPct val="90000"/>
              </a:lnSpc>
              <a:spcAft>
                <a:spcPts val="600"/>
              </a:spcAft>
            </a:pPr>
            <a:r>
              <a:rPr lang="en-GB" sz="1200" dirty="0" smtClean="0">
                <a:solidFill>
                  <a:srgbClr val="505050"/>
                </a:solidFill>
              </a:rPr>
              <a:t>  4    10 ms    10 ms    10 ms  igbtmdistc7503.msft.net [195.66.236.140] </a:t>
            </a:r>
          </a:p>
          <a:p>
            <a:pPr>
              <a:lnSpc>
                <a:spcPct val="90000"/>
              </a:lnSpc>
              <a:spcAft>
                <a:spcPts val="600"/>
              </a:spcAft>
            </a:pPr>
            <a:r>
              <a:rPr lang="en-GB" sz="1200" dirty="0" smtClean="0">
                <a:solidFill>
                  <a:srgbClr val="505050"/>
                </a:solidFill>
              </a:rPr>
              <a:t>  5    84 ms    84 ms    84 ms  xe-0-3-2-0.ash-96cbe-1a.ntwk.msn.net [207.46.45.227] </a:t>
            </a:r>
          </a:p>
          <a:p>
            <a:pPr>
              <a:lnSpc>
                <a:spcPct val="90000"/>
              </a:lnSpc>
              <a:spcAft>
                <a:spcPts val="600"/>
              </a:spcAft>
            </a:pPr>
            <a:r>
              <a:rPr lang="en-GB" sz="1200" dirty="0" smtClean="0">
                <a:solidFill>
                  <a:srgbClr val="505050"/>
                </a:solidFill>
              </a:rPr>
              <a:t>  6    96 ms    95 ms    95 ms  ae2-0.atb-96cbe-1a.ntwk.msn.net [207.46.33.228] </a:t>
            </a:r>
          </a:p>
          <a:p>
            <a:pPr>
              <a:lnSpc>
                <a:spcPct val="90000"/>
              </a:lnSpc>
              <a:spcAft>
                <a:spcPts val="600"/>
              </a:spcAft>
            </a:pPr>
            <a:r>
              <a:rPr lang="en-GB" sz="1200" dirty="0" smtClean="0">
                <a:solidFill>
                  <a:srgbClr val="505050"/>
                </a:solidFill>
              </a:rPr>
              <a:t>  9   140 ms   142 ms   140 ms  191.234.83.150 </a:t>
            </a:r>
          </a:p>
          <a:p>
            <a:pPr>
              <a:lnSpc>
                <a:spcPct val="90000"/>
              </a:lnSpc>
              <a:spcAft>
                <a:spcPts val="600"/>
              </a:spcAft>
            </a:pPr>
            <a:r>
              <a:rPr lang="en-GB" sz="1200" dirty="0" smtClean="0">
                <a:solidFill>
                  <a:srgbClr val="505050"/>
                </a:solidFill>
              </a:rPr>
              <a:t> 10   142 ms   138 ms   139 ms  ae11-0.lax-96cbe-1b.ntwk.msn.net [207.46.47.11] </a:t>
            </a:r>
          </a:p>
          <a:p>
            <a:pPr>
              <a:lnSpc>
                <a:spcPct val="90000"/>
              </a:lnSpc>
              <a:spcAft>
                <a:spcPts val="600"/>
              </a:spcAft>
            </a:pPr>
            <a:r>
              <a:rPr lang="en-GB" sz="1200" dirty="0" smtClean="0">
                <a:solidFill>
                  <a:srgbClr val="505050"/>
                </a:solidFill>
              </a:rPr>
              <a:t> 11   256 ms   256 ms   256 ms  ae2-0.tya-96cbe-1a.ntwk.msn.net [207.46.46.149] </a:t>
            </a:r>
          </a:p>
          <a:p>
            <a:pPr>
              <a:lnSpc>
                <a:spcPct val="90000"/>
              </a:lnSpc>
              <a:spcAft>
                <a:spcPts val="600"/>
              </a:spcAft>
            </a:pPr>
            <a:r>
              <a:rPr lang="en-GB" sz="1200" dirty="0" smtClean="0">
                <a:solidFill>
                  <a:srgbClr val="505050"/>
                </a:solidFill>
              </a:rPr>
              <a:t> 12   265 ms   265 ms   265 ms  ae0-0.tya-96cbe-1b.ntwk.msn.net [204.152.140.181] </a:t>
            </a:r>
          </a:p>
          <a:p>
            <a:pPr>
              <a:lnSpc>
                <a:spcPct val="90000"/>
              </a:lnSpc>
              <a:spcAft>
                <a:spcPts val="600"/>
              </a:spcAft>
            </a:pPr>
            <a:r>
              <a:rPr lang="en-GB" sz="1200" dirty="0" smtClean="0">
                <a:solidFill>
                  <a:srgbClr val="505050"/>
                </a:solidFill>
              </a:rPr>
              <a:t> 13   288 ms   290 ms   292 ms  xe-7-0-1-0.sin-96cbe-1a.ntwk.msn.net [207.46.38.252] </a:t>
            </a:r>
          </a:p>
          <a:p>
            <a:pPr>
              <a:lnSpc>
                <a:spcPct val="90000"/>
              </a:lnSpc>
              <a:spcAft>
                <a:spcPts val="600"/>
              </a:spcAft>
            </a:pPr>
            <a:r>
              <a:rPr lang="en-GB" sz="1200" dirty="0" smtClean="0">
                <a:solidFill>
                  <a:srgbClr val="505050"/>
                </a:solidFill>
              </a:rPr>
              <a:t> 14   290 ms   288 ms   287 ms  xe-5-3-1-0.sin-96cbe-1b.ntwk.msn.net [207.46.41.39] </a:t>
            </a:r>
          </a:p>
          <a:p>
            <a:pPr>
              <a:lnSpc>
                <a:spcPct val="90000"/>
              </a:lnSpc>
              <a:spcAft>
                <a:spcPts val="600"/>
              </a:spcAft>
            </a:pPr>
            <a:r>
              <a:rPr lang="en-GB" sz="1200" dirty="0" smtClean="0">
                <a:solidFill>
                  <a:srgbClr val="505050"/>
                </a:solidFill>
              </a:rPr>
              <a:t> 15   279 ms   279 ms   279 ms  ae1-0.sg2-96cbe-1a.ntwk.msn.net [191.234.80.90] </a:t>
            </a:r>
          </a:p>
          <a:p>
            <a:pPr>
              <a:lnSpc>
                <a:spcPct val="90000"/>
              </a:lnSpc>
              <a:spcAft>
                <a:spcPts val="600"/>
              </a:spcAft>
            </a:pPr>
            <a:r>
              <a:rPr lang="en-GB" sz="1200" dirty="0" smtClean="0">
                <a:solidFill>
                  <a:srgbClr val="505050"/>
                </a:solidFill>
              </a:rPr>
              <a:t> 18   280 ms   280 ms   279 ms  132.245.65.146 </a:t>
            </a:r>
          </a:p>
        </p:txBody>
      </p:sp>
    </p:spTree>
    <p:extLst>
      <p:ext uri="{BB962C8B-B14F-4D97-AF65-F5344CB8AC3E}">
        <p14:creationId xmlns:p14="http://schemas.microsoft.com/office/powerpoint/2010/main" val="10153366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Egress Scalability</a:t>
            </a:r>
            <a:endParaRPr lang="en-GB" dirty="0"/>
          </a:p>
        </p:txBody>
      </p:sp>
    </p:spTree>
    <p:extLst>
      <p:ext uri="{BB962C8B-B14F-4D97-AF65-F5344CB8AC3E}">
        <p14:creationId xmlns:p14="http://schemas.microsoft.com/office/powerpoint/2010/main" val="424689698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 and Firewall Port exhaustion</a:t>
            </a:r>
            <a:endParaRPr lang="en-US" dirty="0"/>
          </a:p>
        </p:txBody>
      </p:sp>
      <p:sp>
        <p:nvSpPr>
          <p:cNvPr id="3" name="Text Placeholder 2"/>
          <p:cNvSpPr>
            <a:spLocks noGrp="1"/>
          </p:cNvSpPr>
          <p:nvPr>
            <p:ph type="body" sz="quarter" idx="10"/>
          </p:nvPr>
        </p:nvSpPr>
        <p:spPr>
          <a:xfrm>
            <a:off x="277030" y="1213768"/>
            <a:ext cx="7312257" cy="2535059"/>
          </a:xfrm>
        </p:spPr>
        <p:txBody>
          <a:bodyPr>
            <a:noAutofit/>
          </a:bodyPr>
          <a:lstStyle/>
          <a:p>
            <a:r>
              <a:rPr lang="en-US" sz="2799" dirty="0"/>
              <a:t>For companies that have existing Internet connectivity but do not make extensive </a:t>
            </a:r>
            <a:br>
              <a:rPr lang="en-US" sz="2799" dirty="0"/>
            </a:br>
            <a:r>
              <a:rPr lang="en-US" sz="2799" dirty="0"/>
              <a:t>use of SaaS applications</a:t>
            </a:r>
          </a:p>
          <a:p>
            <a:r>
              <a:rPr lang="en-US" sz="2799" dirty="0"/>
              <a:t>Firewalls have limited port mapping </a:t>
            </a:r>
            <a:br>
              <a:rPr lang="en-US" sz="2799" dirty="0"/>
            </a:br>
            <a:r>
              <a:rPr lang="en-US" sz="2799" dirty="0"/>
              <a:t>and SaaS use will require more than </a:t>
            </a:r>
            <a:br>
              <a:rPr lang="en-US" sz="2799" dirty="0"/>
            </a:br>
            <a:r>
              <a:rPr lang="en-US" sz="2799" dirty="0"/>
              <a:t>Internet browsing</a:t>
            </a:r>
          </a:p>
          <a:p>
            <a:r>
              <a:rPr lang="en-US" sz="2799" dirty="0"/>
              <a:t>The primary symptom of this are that some users will see Outlook in disconnected state</a:t>
            </a:r>
          </a:p>
        </p:txBody>
      </p:sp>
      <p:grpSp>
        <p:nvGrpSpPr>
          <p:cNvPr id="43" name="Group 42"/>
          <p:cNvGrpSpPr/>
          <p:nvPr/>
        </p:nvGrpSpPr>
        <p:grpSpPr>
          <a:xfrm>
            <a:off x="9003180" y="1213769"/>
            <a:ext cx="2623083" cy="5343699"/>
            <a:chOff x="9004300" y="1212850"/>
            <a:chExt cx="2624138" cy="5345849"/>
          </a:xfrm>
        </p:grpSpPr>
        <p:sp>
          <p:nvSpPr>
            <p:cNvPr id="13" name="Freeform 77"/>
            <p:cNvSpPr>
              <a:spLocks/>
            </p:cNvSpPr>
            <p:nvPr/>
          </p:nvSpPr>
          <p:spPr bwMode="auto">
            <a:xfrm>
              <a:off x="9135610" y="6430147"/>
              <a:ext cx="2187574" cy="128552"/>
            </a:xfrm>
            <a:custGeom>
              <a:avLst/>
              <a:gdLst>
                <a:gd name="T0" fmla="*/ 1236 w 1272"/>
                <a:gd name="T1" fmla="*/ 0 h 72"/>
                <a:gd name="T2" fmla="*/ 36 w 1272"/>
                <a:gd name="T3" fmla="*/ 0 h 72"/>
                <a:gd name="T4" fmla="*/ 0 w 1272"/>
                <a:gd name="T5" fmla="*/ 36 h 72"/>
                <a:gd name="T6" fmla="*/ 36 w 1272"/>
                <a:gd name="T7" fmla="*/ 72 h 72"/>
                <a:gd name="T8" fmla="*/ 1236 w 1272"/>
                <a:gd name="T9" fmla="*/ 72 h 72"/>
                <a:gd name="T10" fmla="*/ 1272 w 1272"/>
                <a:gd name="T11" fmla="*/ 36 h 72"/>
                <a:gd name="T12" fmla="*/ 1236 w 1272"/>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1272" h="72">
                  <a:moveTo>
                    <a:pt x="1236" y="0"/>
                  </a:moveTo>
                  <a:cubicBezTo>
                    <a:pt x="36" y="0"/>
                    <a:pt x="36" y="0"/>
                    <a:pt x="36" y="0"/>
                  </a:cubicBezTo>
                  <a:cubicBezTo>
                    <a:pt x="16" y="0"/>
                    <a:pt x="0" y="16"/>
                    <a:pt x="0" y="36"/>
                  </a:cubicBezTo>
                  <a:cubicBezTo>
                    <a:pt x="0" y="56"/>
                    <a:pt x="16" y="72"/>
                    <a:pt x="36" y="72"/>
                  </a:cubicBezTo>
                  <a:cubicBezTo>
                    <a:pt x="1236" y="72"/>
                    <a:pt x="1236" y="72"/>
                    <a:pt x="1236" y="72"/>
                  </a:cubicBezTo>
                  <a:cubicBezTo>
                    <a:pt x="1256" y="72"/>
                    <a:pt x="1272" y="56"/>
                    <a:pt x="1272" y="36"/>
                  </a:cubicBezTo>
                  <a:cubicBezTo>
                    <a:pt x="1272" y="16"/>
                    <a:pt x="1256" y="0"/>
                    <a:pt x="1236" y="0"/>
                  </a:cubicBezTo>
                </a:path>
              </a:pathLst>
            </a:custGeom>
            <a:solidFill>
              <a:schemeClr val="accent2">
                <a:lumMod val="75000"/>
                <a:alpha val="50000"/>
              </a:schemeClr>
            </a:solidFill>
            <a:ln>
              <a:noFill/>
            </a:ln>
          </p:spPr>
          <p:txBody>
            <a:bodyPr vert="horz" wrap="square" lIns="91403" tIns="45702" rIns="91403" bIns="45702" numCol="1" anchor="t" anchorCtr="0" compatLnSpc="1">
              <a:prstTxWarp prst="textNoShape">
                <a:avLst/>
              </a:prstTxWarp>
            </a:bodyPr>
            <a:lstStyle/>
            <a:p>
              <a:pPr defTabSz="932372"/>
              <a:r>
                <a:rPr lang="en-US" sz="1799" dirty="0">
                  <a:solidFill>
                    <a:srgbClr val="FFFFFF"/>
                  </a:solidFill>
                </a:rPr>
                <a:t> </a:t>
              </a:r>
            </a:p>
          </p:txBody>
        </p:sp>
        <p:sp>
          <p:nvSpPr>
            <p:cNvPr id="16" name="Freeform 5"/>
            <p:cNvSpPr>
              <a:spLocks/>
            </p:cNvSpPr>
            <p:nvPr/>
          </p:nvSpPr>
          <p:spPr bwMode="auto">
            <a:xfrm>
              <a:off x="9231313" y="1212850"/>
              <a:ext cx="2082800" cy="1219200"/>
            </a:xfrm>
            <a:custGeom>
              <a:avLst/>
              <a:gdLst>
                <a:gd name="T0" fmla="*/ 779 w 888"/>
                <a:gd name="T1" fmla="*/ 278 h 520"/>
                <a:gd name="T2" fmla="*/ 785 w 888"/>
                <a:gd name="T3" fmla="*/ 241 h 520"/>
                <a:gd name="T4" fmla="*/ 664 w 888"/>
                <a:gd name="T5" fmla="*/ 120 h 520"/>
                <a:gd name="T6" fmla="*/ 630 w 888"/>
                <a:gd name="T7" fmla="*/ 125 h 520"/>
                <a:gd name="T8" fmla="*/ 451 w 888"/>
                <a:gd name="T9" fmla="*/ 0 h 520"/>
                <a:gd name="T10" fmla="*/ 262 w 888"/>
                <a:gd name="T11" fmla="*/ 165 h 520"/>
                <a:gd name="T12" fmla="*/ 212 w 888"/>
                <a:gd name="T13" fmla="*/ 155 h 520"/>
                <a:gd name="T14" fmla="*/ 79 w 888"/>
                <a:gd name="T15" fmla="*/ 289 h 520"/>
                <a:gd name="T16" fmla="*/ 84 w 888"/>
                <a:gd name="T17" fmla="*/ 324 h 520"/>
                <a:gd name="T18" fmla="*/ 0 w 888"/>
                <a:gd name="T19" fmla="*/ 421 h 520"/>
                <a:gd name="T20" fmla="*/ 92 w 888"/>
                <a:gd name="T21" fmla="*/ 519 h 520"/>
                <a:gd name="T22" fmla="*/ 92 w 888"/>
                <a:gd name="T23" fmla="*/ 520 h 520"/>
                <a:gd name="T24" fmla="*/ 767 w 888"/>
                <a:gd name="T25" fmla="*/ 520 h 520"/>
                <a:gd name="T26" fmla="*/ 888 w 888"/>
                <a:gd name="T27" fmla="*/ 398 h 520"/>
                <a:gd name="T28" fmla="*/ 779 w 888"/>
                <a:gd name="T29" fmla="*/ 27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8" h="520">
                  <a:moveTo>
                    <a:pt x="779" y="278"/>
                  </a:moveTo>
                  <a:cubicBezTo>
                    <a:pt x="783" y="266"/>
                    <a:pt x="785" y="254"/>
                    <a:pt x="785" y="241"/>
                  </a:cubicBezTo>
                  <a:cubicBezTo>
                    <a:pt x="785" y="174"/>
                    <a:pt x="731" y="120"/>
                    <a:pt x="664" y="120"/>
                  </a:cubicBezTo>
                  <a:cubicBezTo>
                    <a:pt x="652" y="120"/>
                    <a:pt x="641" y="122"/>
                    <a:pt x="630" y="125"/>
                  </a:cubicBezTo>
                  <a:cubicBezTo>
                    <a:pt x="604" y="52"/>
                    <a:pt x="534" y="0"/>
                    <a:pt x="451" y="0"/>
                  </a:cubicBezTo>
                  <a:cubicBezTo>
                    <a:pt x="354" y="0"/>
                    <a:pt x="275" y="72"/>
                    <a:pt x="262" y="165"/>
                  </a:cubicBezTo>
                  <a:cubicBezTo>
                    <a:pt x="247" y="159"/>
                    <a:pt x="230" y="155"/>
                    <a:pt x="212" y="155"/>
                  </a:cubicBezTo>
                  <a:cubicBezTo>
                    <a:pt x="139" y="155"/>
                    <a:pt x="79" y="215"/>
                    <a:pt x="79" y="289"/>
                  </a:cubicBezTo>
                  <a:cubicBezTo>
                    <a:pt x="79" y="301"/>
                    <a:pt x="81" y="312"/>
                    <a:pt x="84" y="324"/>
                  </a:cubicBezTo>
                  <a:cubicBezTo>
                    <a:pt x="36" y="331"/>
                    <a:pt x="0" y="371"/>
                    <a:pt x="0" y="421"/>
                  </a:cubicBezTo>
                  <a:cubicBezTo>
                    <a:pt x="0" y="473"/>
                    <a:pt x="41" y="516"/>
                    <a:pt x="92" y="519"/>
                  </a:cubicBezTo>
                  <a:cubicBezTo>
                    <a:pt x="92" y="520"/>
                    <a:pt x="92" y="520"/>
                    <a:pt x="92" y="520"/>
                  </a:cubicBezTo>
                  <a:cubicBezTo>
                    <a:pt x="767" y="520"/>
                    <a:pt x="767" y="520"/>
                    <a:pt x="767" y="520"/>
                  </a:cubicBezTo>
                  <a:cubicBezTo>
                    <a:pt x="834" y="520"/>
                    <a:pt x="888" y="465"/>
                    <a:pt x="888" y="398"/>
                  </a:cubicBezTo>
                  <a:cubicBezTo>
                    <a:pt x="888" y="335"/>
                    <a:pt x="840" y="284"/>
                    <a:pt x="779" y="27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17" name="Freeform 6"/>
            <p:cNvSpPr>
              <a:spLocks/>
            </p:cNvSpPr>
            <p:nvPr/>
          </p:nvSpPr>
          <p:spPr bwMode="auto">
            <a:xfrm>
              <a:off x="9231313" y="1576388"/>
              <a:ext cx="1443038" cy="855662"/>
            </a:xfrm>
            <a:custGeom>
              <a:avLst/>
              <a:gdLst>
                <a:gd name="T0" fmla="*/ 212 w 615"/>
                <a:gd name="T1" fmla="*/ 0 h 365"/>
                <a:gd name="T2" fmla="*/ 79 w 615"/>
                <a:gd name="T3" fmla="*/ 134 h 365"/>
                <a:gd name="T4" fmla="*/ 84 w 615"/>
                <a:gd name="T5" fmla="*/ 169 h 365"/>
                <a:gd name="T6" fmla="*/ 84 w 615"/>
                <a:gd name="T7" fmla="*/ 169 h 365"/>
                <a:gd name="T8" fmla="*/ 84 w 615"/>
                <a:gd name="T9" fmla="*/ 169 h 365"/>
                <a:gd name="T10" fmla="*/ 0 w 615"/>
                <a:gd name="T11" fmla="*/ 266 h 365"/>
                <a:gd name="T12" fmla="*/ 92 w 615"/>
                <a:gd name="T13" fmla="*/ 364 h 365"/>
                <a:gd name="T14" fmla="*/ 92 w 615"/>
                <a:gd name="T15" fmla="*/ 365 h 365"/>
                <a:gd name="T16" fmla="*/ 615 w 615"/>
                <a:gd name="T17" fmla="*/ 365 h 365"/>
                <a:gd name="T18" fmla="*/ 260 w 615"/>
                <a:gd name="T19" fmla="*/ 10 h 365"/>
                <a:gd name="T20" fmla="*/ 212 w 615"/>
                <a:gd name="T21" fmla="*/ 0 h 365"/>
                <a:gd name="T22" fmla="*/ 212 w 615"/>
                <a:gd name="T2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5" h="365">
                  <a:moveTo>
                    <a:pt x="212" y="0"/>
                  </a:moveTo>
                  <a:cubicBezTo>
                    <a:pt x="139" y="0"/>
                    <a:pt x="79" y="60"/>
                    <a:pt x="79" y="134"/>
                  </a:cubicBezTo>
                  <a:cubicBezTo>
                    <a:pt x="79" y="146"/>
                    <a:pt x="81" y="157"/>
                    <a:pt x="84" y="169"/>
                  </a:cubicBezTo>
                  <a:cubicBezTo>
                    <a:pt x="84" y="169"/>
                    <a:pt x="84" y="169"/>
                    <a:pt x="84" y="169"/>
                  </a:cubicBezTo>
                  <a:cubicBezTo>
                    <a:pt x="84" y="169"/>
                    <a:pt x="84" y="169"/>
                    <a:pt x="84" y="169"/>
                  </a:cubicBezTo>
                  <a:cubicBezTo>
                    <a:pt x="36" y="176"/>
                    <a:pt x="0" y="216"/>
                    <a:pt x="0" y="266"/>
                  </a:cubicBezTo>
                  <a:cubicBezTo>
                    <a:pt x="0" y="318"/>
                    <a:pt x="41" y="361"/>
                    <a:pt x="92" y="364"/>
                  </a:cubicBezTo>
                  <a:cubicBezTo>
                    <a:pt x="92" y="365"/>
                    <a:pt x="92" y="365"/>
                    <a:pt x="92" y="365"/>
                  </a:cubicBezTo>
                  <a:cubicBezTo>
                    <a:pt x="615" y="365"/>
                    <a:pt x="615" y="365"/>
                    <a:pt x="615" y="365"/>
                  </a:cubicBezTo>
                  <a:cubicBezTo>
                    <a:pt x="260" y="10"/>
                    <a:pt x="260" y="10"/>
                    <a:pt x="260" y="10"/>
                  </a:cubicBezTo>
                  <a:cubicBezTo>
                    <a:pt x="245" y="4"/>
                    <a:pt x="229" y="0"/>
                    <a:pt x="212" y="0"/>
                  </a:cubicBezTo>
                  <a:cubicBezTo>
                    <a:pt x="212" y="0"/>
                    <a:pt x="212" y="0"/>
                    <a:pt x="212" y="0"/>
                  </a:cubicBezTo>
                </a:path>
              </a:pathLst>
            </a:custGeom>
            <a:solidFill>
              <a:srgbClr val="E5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18" name="Freeform 7"/>
            <p:cNvSpPr>
              <a:spLocks/>
            </p:cNvSpPr>
            <p:nvPr/>
          </p:nvSpPr>
          <p:spPr bwMode="auto">
            <a:xfrm>
              <a:off x="10558463" y="4200525"/>
              <a:ext cx="377825" cy="2168525"/>
            </a:xfrm>
            <a:custGeom>
              <a:avLst/>
              <a:gdLst>
                <a:gd name="T0" fmla="*/ 0 w 161"/>
                <a:gd name="T1" fmla="*/ 855 h 926"/>
                <a:gd name="T2" fmla="*/ 15 w 161"/>
                <a:gd name="T3" fmla="*/ 896 h 926"/>
                <a:gd name="T4" fmla="*/ 29 w 161"/>
                <a:gd name="T5" fmla="*/ 914 h 926"/>
                <a:gd name="T6" fmla="*/ 51 w 161"/>
                <a:gd name="T7" fmla="*/ 925 h 926"/>
                <a:gd name="T8" fmla="*/ 59 w 161"/>
                <a:gd name="T9" fmla="*/ 926 h 926"/>
                <a:gd name="T10" fmla="*/ 79 w 161"/>
                <a:gd name="T11" fmla="*/ 920 h 926"/>
                <a:gd name="T12" fmla="*/ 93 w 161"/>
                <a:gd name="T13" fmla="*/ 908 h 926"/>
                <a:gd name="T14" fmla="*/ 107 w 161"/>
                <a:gd name="T15" fmla="*/ 879 h 926"/>
                <a:gd name="T16" fmla="*/ 119 w 161"/>
                <a:gd name="T17" fmla="*/ 829 h 926"/>
                <a:gd name="T18" fmla="*/ 122 w 161"/>
                <a:gd name="T19" fmla="*/ 807 h 926"/>
                <a:gd name="T20" fmla="*/ 124 w 161"/>
                <a:gd name="T21" fmla="*/ 792 h 926"/>
                <a:gd name="T22" fmla="*/ 156 w 161"/>
                <a:gd name="T23" fmla="*/ 491 h 926"/>
                <a:gd name="T24" fmla="*/ 161 w 161"/>
                <a:gd name="T25" fmla="*/ 304 h 926"/>
                <a:gd name="T26" fmla="*/ 161 w 161"/>
                <a:gd name="T27" fmla="*/ 0 h 926"/>
                <a:gd name="T28" fmla="*/ 141 w 161"/>
                <a:gd name="T29" fmla="*/ 0 h 926"/>
                <a:gd name="T30" fmla="*/ 141 w 161"/>
                <a:gd name="T31" fmla="*/ 304 h 926"/>
                <a:gd name="T32" fmla="*/ 136 w 161"/>
                <a:gd name="T33" fmla="*/ 489 h 926"/>
                <a:gd name="T34" fmla="*/ 104 w 161"/>
                <a:gd name="T35" fmla="*/ 789 h 926"/>
                <a:gd name="T36" fmla="*/ 102 w 161"/>
                <a:gd name="T37" fmla="*/ 802 h 926"/>
                <a:gd name="T38" fmla="*/ 97 w 161"/>
                <a:gd name="T39" fmla="*/ 835 h 926"/>
                <a:gd name="T40" fmla="*/ 83 w 161"/>
                <a:gd name="T41" fmla="*/ 886 h 926"/>
                <a:gd name="T42" fmla="*/ 72 w 161"/>
                <a:gd name="T43" fmla="*/ 901 h 926"/>
                <a:gd name="T44" fmla="*/ 66 w 161"/>
                <a:gd name="T45" fmla="*/ 905 h 926"/>
                <a:gd name="T46" fmla="*/ 59 w 161"/>
                <a:gd name="T47" fmla="*/ 906 h 926"/>
                <a:gd name="T48" fmla="*/ 54 w 161"/>
                <a:gd name="T49" fmla="*/ 906 h 926"/>
                <a:gd name="T50" fmla="*/ 43 w 161"/>
                <a:gd name="T51" fmla="*/ 899 h 926"/>
                <a:gd name="T52" fmla="*/ 28 w 161"/>
                <a:gd name="T53" fmla="*/ 877 h 926"/>
                <a:gd name="T54" fmla="*/ 20 w 161"/>
                <a:gd name="T55" fmla="*/ 852 h 926"/>
                <a:gd name="T56" fmla="*/ 0 w 161"/>
                <a:gd name="T57" fmla="*/ 855 h 926"/>
                <a:gd name="T58" fmla="*/ 0 w 161"/>
                <a:gd name="T59" fmla="*/ 855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1" h="926">
                  <a:moveTo>
                    <a:pt x="0" y="855"/>
                  </a:moveTo>
                  <a:cubicBezTo>
                    <a:pt x="2" y="867"/>
                    <a:pt x="7" y="882"/>
                    <a:pt x="15" y="896"/>
                  </a:cubicBezTo>
                  <a:cubicBezTo>
                    <a:pt x="19" y="902"/>
                    <a:pt x="24" y="909"/>
                    <a:pt x="29" y="914"/>
                  </a:cubicBezTo>
                  <a:cubicBezTo>
                    <a:pt x="35" y="919"/>
                    <a:pt x="42" y="924"/>
                    <a:pt x="51" y="925"/>
                  </a:cubicBezTo>
                  <a:cubicBezTo>
                    <a:pt x="53" y="926"/>
                    <a:pt x="56" y="926"/>
                    <a:pt x="59" y="926"/>
                  </a:cubicBezTo>
                  <a:cubicBezTo>
                    <a:pt x="67" y="926"/>
                    <a:pt x="74" y="924"/>
                    <a:pt x="79" y="920"/>
                  </a:cubicBezTo>
                  <a:cubicBezTo>
                    <a:pt x="85" y="917"/>
                    <a:pt x="89" y="913"/>
                    <a:pt x="93" y="908"/>
                  </a:cubicBezTo>
                  <a:cubicBezTo>
                    <a:pt x="99" y="900"/>
                    <a:pt x="104" y="890"/>
                    <a:pt x="107" y="879"/>
                  </a:cubicBezTo>
                  <a:cubicBezTo>
                    <a:pt x="113" y="863"/>
                    <a:pt x="116" y="845"/>
                    <a:pt x="119" y="829"/>
                  </a:cubicBezTo>
                  <a:cubicBezTo>
                    <a:pt x="120" y="821"/>
                    <a:pt x="121" y="814"/>
                    <a:pt x="122" y="807"/>
                  </a:cubicBezTo>
                  <a:cubicBezTo>
                    <a:pt x="123" y="801"/>
                    <a:pt x="123" y="796"/>
                    <a:pt x="124" y="792"/>
                  </a:cubicBezTo>
                  <a:cubicBezTo>
                    <a:pt x="143" y="693"/>
                    <a:pt x="150" y="591"/>
                    <a:pt x="156" y="491"/>
                  </a:cubicBezTo>
                  <a:cubicBezTo>
                    <a:pt x="160" y="428"/>
                    <a:pt x="161" y="366"/>
                    <a:pt x="161" y="304"/>
                  </a:cubicBezTo>
                  <a:cubicBezTo>
                    <a:pt x="161" y="0"/>
                    <a:pt x="161" y="0"/>
                    <a:pt x="161" y="0"/>
                  </a:cubicBezTo>
                  <a:cubicBezTo>
                    <a:pt x="141" y="0"/>
                    <a:pt x="141" y="0"/>
                    <a:pt x="141" y="0"/>
                  </a:cubicBezTo>
                  <a:cubicBezTo>
                    <a:pt x="141" y="304"/>
                    <a:pt x="141" y="304"/>
                    <a:pt x="141" y="304"/>
                  </a:cubicBezTo>
                  <a:cubicBezTo>
                    <a:pt x="141" y="366"/>
                    <a:pt x="140" y="428"/>
                    <a:pt x="136" y="489"/>
                  </a:cubicBezTo>
                  <a:cubicBezTo>
                    <a:pt x="130" y="589"/>
                    <a:pt x="123" y="691"/>
                    <a:pt x="104" y="789"/>
                  </a:cubicBezTo>
                  <a:cubicBezTo>
                    <a:pt x="104" y="792"/>
                    <a:pt x="103" y="797"/>
                    <a:pt x="102" y="802"/>
                  </a:cubicBezTo>
                  <a:cubicBezTo>
                    <a:pt x="101" y="812"/>
                    <a:pt x="100" y="823"/>
                    <a:pt x="97" y="835"/>
                  </a:cubicBezTo>
                  <a:cubicBezTo>
                    <a:pt x="94" y="853"/>
                    <a:pt x="90" y="872"/>
                    <a:pt x="83" y="886"/>
                  </a:cubicBezTo>
                  <a:cubicBezTo>
                    <a:pt x="80" y="893"/>
                    <a:pt x="76" y="898"/>
                    <a:pt x="72" y="901"/>
                  </a:cubicBezTo>
                  <a:cubicBezTo>
                    <a:pt x="70" y="903"/>
                    <a:pt x="68" y="904"/>
                    <a:pt x="66" y="905"/>
                  </a:cubicBezTo>
                  <a:cubicBezTo>
                    <a:pt x="64" y="906"/>
                    <a:pt x="62" y="906"/>
                    <a:pt x="59" y="906"/>
                  </a:cubicBezTo>
                  <a:cubicBezTo>
                    <a:pt x="58" y="906"/>
                    <a:pt x="56" y="906"/>
                    <a:pt x="54" y="906"/>
                  </a:cubicBezTo>
                  <a:cubicBezTo>
                    <a:pt x="51" y="905"/>
                    <a:pt x="47" y="903"/>
                    <a:pt x="43" y="899"/>
                  </a:cubicBezTo>
                  <a:cubicBezTo>
                    <a:pt x="37" y="894"/>
                    <a:pt x="32" y="886"/>
                    <a:pt x="28" y="877"/>
                  </a:cubicBezTo>
                  <a:cubicBezTo>
                    <a:pt x="24" y="868"/>
                    <a:pt x="21" y="859"/>
                    <a:pt x="20" y="852"/>
                  </a:cubicBezTo>
                  <a:cubicBezTo>
                    <a:pt x="0" y="855"/>
                    <a:pt x="0" y="855"/>
                    <a:pt x="0" y="855"/>
                  </a:cubicBezTo>
                  <a:cubicBezTo>
                    <a:pt x="0" y="855"/>
                    <a:pt x="0" y="855"/>
                    <a:pt x="0" y="855"/>
                  </a:cubicBezTo>
                </a:path>
              </a:pathLst>
            </a:custGeom>
            <a:solidFill>
              <a:srgbClr val="2A3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19" name="Freeform 8"/>
            <p:cNvSpPr>
              <a:spLocks/>
            </p:cNvSpPr>
            <p:nvPr/>
          </p:nvSpPr>
          <p:spPr bwMode="auto">
            <a:xfrm>
              <a:off x="9447213" y="5167313"/>
              <a:ext cx="1655763" cy="1325562"/>
            </a:xfrm>
            <a:custGeom>
              <a:avLst/>
              <a:gdLst>
                <a:gd name="T0" fmla="*/ 1043 w 1043"/>
                <a:gd name="T1" fmla="*/ 663 h 835"/>
                <a:gd name="T2" fmla="*/ 1043 w 1043"/>
                <a:gd name="T3" fmla="*/ 0 h 835"/>
                <a:gd name="T4" fmla="*/ 0 w 1043"/>
                <a:gd name="T5" fmla="*/ 0 h 835"/>
                <a:gd name="T6" fmla="*/ 0 w 1043"/>
                <a:gd name="T7" fmla="*/ 663 h 835"/>
                <a:gd name="T8" fmla="*/ 494 w 1043"/>
                <a:gd name="T9" fmla="*/ 701 h 835"/>
                <a:gd name="T10" fmla="*/ 474 w 1043"/>
                <a:gd name="T11" fmla="*/ 815 h 835"/>
                <a:gd name="T12" fmla="*/ 347 w 1043"/>
                <a:gd name="T13" fmla="*/ 815 h 835"/>
                <a:gd name="T14" fmla="*/ 347 w 1043"/>
                <a:gd name="T15" fmla="*/ 835 h 835"/>
                <a:gd name="T16" fmla="*/ 697 w 1043"/>
                <a:gd name="T17" fmla="*/ 835 h 835"/>
                <a:gd name="T18" fmla="*/ 697 w 1043"/>
                <a:gd name="T19" fmla="*/ 815 h 835"/>
                <a:gd name="T20" fmla="*/ 570 w 1043"/>
                <a:gd name="T21" fmla="*/ 815 h 835"/>
                <a:gd name="T22" fmla="*/ 550 w 1043"/>
                <a:gd name="T23" fmla="*/ 701 h 835"/>
                <a:gd name="T24" fmla="*/ 1043 w 1043"/>
                <a:gd name="T25" fmla="*/ 663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3" h="835">
                  <a:moveTo>
                    <a:pt x="1043" y="663"/>
                  </a:moveTo>
                  <a:lnTo>
                    <a:pt x="1043" y="0"/>
                  </a:lnTo>
                  <a:lnTo>
                    <a:pt x="0" y="0"/>
                  </a:lnTo>
                  <a:lnTo>
                    <a:pt x="0" y="663"/>
                  </a:lnTo>
                  <a:lnTo>
                    <a:pt x="494" y="701"/>
                  </a:lnTo>
                  <a:lnTo>
                    <a:pt x="474" y="815"/>
                  </a:lnTo>
                  <a:lnTo>
                    <a:pt x="347" y="815"/>
                  </a:lnTo>
                  <a:lnTo>
                    <a:pt x="347" y="835"/>
                  </a:lnTo>
                  <a:lnTo>
                    <a:pt x="697" y="835"/>
                  </a:lnTo>
                  <a:lnTo>
                    <a:pt x="697" y="815"/>
                  </a:lnTo>
                  <a:lnTo>
                    <a:pt x="570" y="815"/>
                  </a:lnTo>
                  <a:lnTo>
                    <a:pt x="550" y="701"/>
                  </a:lnTo>
                  <a:lnTo>
                    <a:pt x="1043" y="663"/>
                  </a:lnTo>
                  <a:close/>
                </a:path>
              </a:pathLst>
            </a:custGeom>
            <a:solidFill>
              <a:srgbClr val="1EBB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0" name="Freeform 9"/>
            <p:cNvSpPr>
              <a:spLocks/>
            </p:cNvSpPr>
            <p:nvPr/>
          </p:nvSpPr>
          <p:spPr bwMode="auto">
            <a:xfrm>
              <a:off x="9447213" y="5167313"/>
              <a:ext cx="1655763" cy="1325562"/>
            </a:xfrm>
            <a:custGeom>
              <a:avLst/>
              <a:gdLst>
                <a:gd name="T0" fmla="*/ 1043 w 1043"/>
                <a:gd name="T1" fmla="*/ 663 h 835"/>
                <a:gd name="T2" fmla="*/ 1043 w 1043"/>
                <a:gd name="T3" fmla="*/ 0 h 835"/>
                <a:gd name="T4" fmla="*/ 0 w 1043"/>
                <a:gd name="T5" fmla="*/ 0 h 835"/>
                <a:gd name="T6" fmla="*/ 0 w 1043"/>
                <a:gd name="T7" fmla="*/ 663 h 835"/>
                <a:gd name="T8" fmla="*/ 494 w 1043"/>
                <a:gd name="T9" fmla="*/ 701 h 835"/>
                <a:gd name="T10" fmla="*/ 474 w 1043"/>
                <a:gd name="T11" fmla="*/ 815 h 835"/>
                <a:gd name="T12" fmla="*/ 347 w 1043"/>
                <a:gd name="T13" fmla="*/ 815 h 835"/>
                <a:gd name="T14" fmla="*/ 347 w 1043"/>
                <a:gd name="T15" fmla="*/ 835 h 835"/>
                <a:gd name="T16" fmla="*/ 697 w 1043"/>
                <a:gd name="T17" fmla="*/ 835 h 835"/>
                <a:gd name="T18" fmla="*/ 697 w 1043"/>
                <a:gd name="T19" fmla="*/ 815 h 835"/>
                <a:gd name="T20" fmla="*/ 570 w 1043"/>
                <a:gd name="T21" fmla="*/ 815 h 835"/>
                <a:gd name="T22" fmla="*/ 550 w 1043"/>
                <a:gd name="T23" fmla="*/ 701 h 835"/>
                <a:gd name="T24" fmla="*/ 1043 w 1043"/>
                <a:gd name="T25" fmla="*/ 663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3" h="835">
                  <a:moveTo>
                    <a:pt x="1043" y="663"/>
                  </a:moveTo>
                  <a:lnTo>
                    <a:pt x="1043" y="0"/>
                  </a:lnTo>
                  <a:lnTo>
                    <a:pt x="0" y="0"/>
                  </a:lnTo>
                  <a:lnTo>
                    <a:pt x="0" y="663"/>
                  </a:lnTo>
                  <a:lnTo>
                    <a:pt x="494" y="701"/>
                  </a:lnTo>
                  <a:lnTo>
                    <a:pt x="474" y="815"/>
                  </a:lnTo>
                  <a:lnTo>
                    <a:pt x="347" y="815"/>
                  </a:lnTo>
                  <a:lnTo>
                    <a:pt x="347" y="835"/>
                  </a:lnTo>
                  <a:lnTo>
                    <a:pt x="697" y="835"/>
                  </a:lnTo>
                  <a:lnTo>
                    <a:pt x="697" y="815"/>
                  </a:lnTo>
                  <a:lnTo>
                    <a:pt x="570" y="815"/>
                  </a:lnTo>
                  <a:lnTo>
                    <a:pt x="550" y="701"/>
                  </a:lnTo>
                  <a:lnTo>
                    <a:pt x="1043" y="6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1" name="Rectangle 10"/>
            <p:cNvSpPr>
              <a:spLocks noChangeArrowheads="1"/>
            </p:cNvSpPr>
            <p:nvPr/>
          </p:nvSpPr>
          <p:spPr bwMode="auto">
            <a:xfrm>
              <a:off x="9548813" y="5273675"/>
              <a:ext cx="1454150" cy="839787"/>
            </a:xfrm>
            <a:prstGeom prst="rect">
              <a:avLst/>
            </a:prstGeom>
            <a:solidFill>
              <a:srgbClr val="217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2" name="Rectangle 11"/>
            <p:cNvSpPr>
              <a:spLocks noChangeArrowheads="1"/>
            </p:cNvSpPr>
            <p:nvPr/>
          </p:nvSpPr>
          <p:spPr bwMode="auto">
            <a:xfrm>
              <a:off x="9548813" y="5273675"/>
              <a:ext cx="1454150"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3" name="Freeform 12"/>
            <p:cNvSpPr>
              <a:spLocks/>
            </p:cNvSpPr>
            <p:nvPr/>
          </p:nvSpPr>
          <p:spPr bwMode="auto">
            <a:xfrm>
              <a:off x="9548813" y="5273675"/>
              <a:ext cx="1454150" cy="839787"/>
            </a:xfrm>
            <a:custGeom>
              <a:avLst/>
              <a:gdLst>
                <a:gd name="T0" fmla="*/ 916 w 916"/>
                <a:gd name="T1" fmla="*/ 0 h 529"/>
                <a:gd name="T2" fmla="*/ 0 w 916"/>
                <a:gd name="T3" fmla="*/ 0 h 529"/>
                <a:gd name="T4" fmla="*/ 916 w 916"/>
                <a:gd name="T5" fmla="*/ 529 h 529"/>
                <a:gd name="T6" fmla="*/ 916 w 916"/>
                <a:gd name="T7" fmla="*/ 0 h 529"/>
              </a:gdLst>
              <a:ahLst/>
              <a:cxnLst>
                <a:cxn ang="0">
                  <a:pos x="T0" y="T1"/>
                </a:cxn>
                <a:cxn ang="0">
                  <a:pos x="T2" y="T3"/>
                </a:cxn>
                <a:cxn ang="0">
                  <a:pos x="T4" y="T5"/>
                </a:cxn>
                <a:cxn ang="0">
                  <a:pos x="T6" y="T7"/>
                </a:cxn>
              </a:cxnLst>
              <a:rect l="0" t="0" r="r" b="b"/>
              <a:pathLst>
                <a:path w="916" h="529">
                  <a:moveTo>
                    <a:pt x="916" y="0"/>
                  </a:moveTo>
                  <a:lnTo>
                    <a:pt x="0" y="0"/>
                  </a:lnTo>
                  <a:lnTo>
                    <a:pt x="916" y="529"/>
                  </a:lnTo>
                  <a:lnTo>
                    <a:pt x="916" y="0"/>
                  </a:lnTo>
                  <a:close/>
                </a:path>
              </a:pathLst>
            </a:custGeom>
            <a:solidFill>
              <a:srgbClr val="407B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4" name="Freeform 13"/>
            <p:cNvSpPr>
              <a:spLocks/>
            </p:cNvSpPr>
            <p:nvPr/>
          </p:nvSpPr>
          <p:spPr bwMode="auto">
            <a:xfrm>
              <a:off x="9548813" y="5273675"/>
              <a:ext cx="1454150" cy="839787"/>
            </a:xfrm>
            <a:custGeom>
              <a:avLst/>
              <a:gdLst>
                <a:gd name="T0" fmla="*/ 916 w 916"/>
                <a:gd name="T1" fmla="*/ 0 h 529"/>
                <a:gd name="T2" fmla="*/ 0 w 916"/>
                <a:gd name="T3" fmla="*/ 0 h 529"/>
                <a:gd name="T4" fmla="*/ 916 w 916"/>
                <a:gd name="T5" fmla="*/ 529 h 529"/>
                <a:gd name="T6" fmla="*/ 916 w 916"/>
                <a:gd name="T7" fmla="*/ 0 h 529"/>
              </a:gdLst>
              <a:ahLst/>
              <a:cxnLst>
                <a:cxn ang="0">
                  <a:pos x="T0" y="T1"/>
                </a:cxn>
                <a:cxn ang="0">
                  <a:pos x="T2" y="T3"/>
                </a:cxn>
                <a:cxn ang="0">
                  <a:pos x="T4" y="T5"/>
                </a:cxn>
                <a:cxn ang="0">
                  <a:pos x="T6" y="T7"/>
                </a:cxn>
              </a:cxnLst>
              <a:rect l="0" t="0" r="r" b="b"/>
              <a:pathLst>
                <a:path w="916" h="529">
                  <a:moveTo>
                    <a:pt x="916" y="0"/>
                  </a:moveTo>
                  <a:lnTo>
                    <a:pt x="0" y="0"/>
                  </a:lnTo>
                  <a:lnTo>
                    <a:pt x="916" y="529"/>
                  </a:lnTo>
                  <a:lnTo>
                    <a:pt x="9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5" name="Rectangle 14"/>
            <p:cNvSpPr>
              <a:spLocks noChangeArrowheads="1"/>
            </p:cNvSpPr>
            <p:nvPr/>
          </p:nvSpPr>
          <p:spPr bwMode="auto">
            <a:xfrm>
              <a:off x="9293225" y="3509963"/>
              <a:ext cx="723900" cy="414337"/>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6" name="Freeform 15"/>
            <p:cNvSpPr>
              <a:spLocks/>
            </p:cNvSpPr>
            <p:nvPr/>
          </p:nvSpPr>
          <p:spPr bwMode="auto">
            <a:xfrm>
              <a:off x="10017125" y="3448050"/>
              <a:ext cx="65088" cy="476250"/>
            </a:xfrm>
            <a:custGeom>
              <a:avLst/>
              <a:gdLst>
                <a:gd name="T0" fmla="*/ 41 w 41"/>
                <a:gd name="T1" fmla="*/ 261 h 300"/>
                <a:gd name="T2" fmla="*/ 0 w 41"/>
                <a:gd name="T3" fmla="*/ 300 h 300"/>
                <a:gd name="T4" fmla="*/ 0 w 41"/>
                <a:gd name="T5" fmla="*/ 39 h 300"/>
                <a:gd name="T6" fmla="*/ 41 w 41"/>
                <a:gd name="T7" fmla="*/ 0 h 300"/>
                <a:gd name="T8" fmla="*/ 41 w 41"/>
                <a:gd name="T9" fmla="*/ 261 h 300"/>
              </a:gdLst>
              <a:ahLst/>
              <a:cxnLst>
                <a:cxn ang="0">
                  <a:pos x="T0" y="T1"/>
                </a:cxn>
                <a:cxn ang="0">
                  <a:pos x="T2" y="T3"/>
                </a:cxn>
                <a:cxn ang="0">
                  <a:pos x="T4" y="T5"/>
                </a:cxn>
                <a:cxn ang="0">
                  <a:pos x="T6" y="T7"/>
                </a:cxn>
                <a:cxn ang="0">
                  <a:pos x="T8" y="T9"/>
                </a:cxn>
              </a:cxnLst>
              <a:rect l="0" t="0" r="r" b="b"/>
              <a:pathLst>
                <a:path w="41" h="300">
                  <a:moveTo>
                    <a:pt x="41" y="261"/>
                  </a:moveTo>
                  <a:lnTo>
                    <a:pt x="0" y="300"/>
                  </a:lnTo>
                  <a:lnTo>
                    <a:pt x="0" y="39"/>
                  </a:lnTo>
                  <a:lnTo>
                    <a:pt x="41" y="0"/>
                  </a:lnTo>
                  <a:lnTo>
                    <a:pt x="41" y="261"/>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7" name="Freeform 16"/>
            <p:cNvSpPr>
              <a:spLocks/>
            </p:cNvSpPr>
            <p:nvPr/>
          </p:nvSpPr>
          <p:spPr bwMode="auto">
            <a:xfrm>
              <a:off x="9293225" y="3448050"/>
              <a:ext cx="788988" cy="61912"/>
            </a:xfrm>
            <a:custGeom>
              <a:avLst/>
              <a:gdLst>
                <a:gd name="T0" fmla="*/ 456 w 497"/>
                <a:gd name="T1" fmla="*/ 39 h 39"/>
                <a:gd name="T2" fmla="*/ 0 w 497"/>
                <a:gd name="T3" fmla="*/ 39 h 39"/>
                <a:gd name="T4" fmla="*/ 42 w 497"/>
                <a:gd name="T5" fmla="*/ 0 h 39"/>
                <a:gd name="T6" fmla="*/ 497 w 497"/>
                <a:gd name="T7" fmla="*/ 0 h 39"/>
                <a:gd name="T8" fmla="*/ 456 w 497"/>
                <a:gd name="T9" fmla="*/ 39 h 39"/>
              </a:gdLst>
              <a:ahLst/>
              <a:cxnLst>
                <a:cxn ang="0">
                  <a:pos x="T0" y="T1"/>
                </a:cxn>
                <a:cxn ang="0">
                  <a:pos x="T2" y="T3"/>
                </a:cxn>
                <a:cxn ang="0">
                  <a:pos x="T4" y="T5"/>
                </a:cxn>
                <a:cxn ang="0">
                  <a:pos x="T6" y="T7"/>
                </a:cxn>
                <a:cxn ang="0">
                  <a:pos x="T8" y="T9"/>
                </a:cxn>
              </a:cxnLst>
              <a:rect l="0" t="0" r="r" b="b"/>
              <a:pathLst>
                <a:path w="497" h="39">
                  <a:moveTo>
                    <a:pt x="456" y="39"/>
                  </a:moveTo>
                  <a:lnTo>
                    <a:pt x="0" y="39"/>
                  </a:lnTo>
                  <a:lnTo>
                    <a:pt x="42" y="0"/>
                  </a:lnTo>
                  <a:lnTo>
                    <a:pt x="497" y="0"/>
                  </a:lnTo>
                  <a:lnTo>
                    <a:pt x="456" y="39"/>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8" name="Rectangle 17"/>
            <p:cNvSpPr>
              <a:spLocks noChangeArrowheads="1"/>
            </p:cNvSpPr>
            <p:nvPr/>
          </p:nvSpPr>
          <p:spPr bwMode="auto">
            <a:xfrm>
              <a:off x="10602913" y="3509963"/>
              <a:ext cx="725488" cy="414337"/>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29" name="Freeform 18"/>
            <p:cNvSpPr>
              <a:spLocks/>
            </p:cNvSpPr>
            <p:nvPr/>
          </p:nvSpPr>
          <p:spPr bwMode="auto">
            <a:xfrm>
              <a:off x="11328400" y="3448050"/>
              <a:ext cx="65088" cy="476250"/>
            </a:xfrm>
            <a:custGeom>
              <a:avLst/>
              <a:gdLst>
                <a:gd name="T0" fmla="*/ 41 w 41"/>
                <a:gd name="T1" fmla="*/ 261 h 300"/>
                <a:gd name="T2" fmla="*/ 0 w 41"/>
                <a:gd name="T3" fmla="*/ 300 h 300"/>
                <a:gd name="T4" fmla="*/ 0 w 41"/>
                <a:gd name="T5" fmla="*/ 39 h 300"/>
                <a:gd name="T6" fmla="*/ 41 w 41"/>
                <a:gd name="T7" fmla="*/ 0 h 300"/>
                <a:gd name="T8" fmla="*/ 41 w 41"/>
                <a:gd name="T9" fmla="*/ 261 h 300"/>
              </a:gdLst>
              <a:ahLst/>
              <a:cxnLst>
                <a:cxn ang="0">
                  <a:pos x="T0" y="T1"/>
                </a:cxn>
                <a:cxn ang="0">
                  <a:pos x="T2" y="T3"/>
                </a:cxn>
                <a:cxn ang="0">
                  <a:pos x="T4" y="T5"/>
                </a:cxn>
                <a:cxn ang="0">
                  <a:pos x="T6" y="T7"/>
                </a:cxn>
                <a:cxn ang="0">
                  <a:pos x="T8" y="T9"/>
                </a:cxn>
              </a:cxnLst>
              <a:rect l="0" t="0" r="r" b="b"/>
              <a:pathLst>
                <a:path w="41" h="300">
                  <a:moveTo>
                    <a:pt x="41" y="261"/>
                  </a:moveTo>
                  <a:lnTo>
                    <a:pt x="0" y="300"/>
                  </a:lnTo>
                  <a:lnTo>
                    <a:pt x="0" y="39"/>
                  </a:lnTo>
                  <a:lnTo>
                    <a:pt x="41" y="0"/>
                  </a:lnTo>
                  <a:lnTo>
                    <a:pt x="41" y="261"/>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0" name="Freeform 19"/>
            <p:cNvSpPr>
              <a:spLocks/>
            </p:cNvSpPr>
            <p:nvPr/>
          </p:nvSpPr>
          <p:spPr bwMode="auto">
            <a:xfrm>
              <a:off x="10602913" y="3448050"/>
              <a:ext cx="790575" cy="61912"/>
            </a:xfrm>
            <a:custGeom>
              <a:avLst/>
              <a:gdLst>
                <a:gd name="T0" fmla="*/ 457 w 498"/>
                <a:gd name="T1" fmla="*/ 39 h 39"/>
                <a:gd name="T2" fmla="*/ 0 w 498"/>
                <a:gd name="T3" fmla="*/ 39 h 39"/>
                <a:gd name="T4" fmla="*/ 43 w 498"/>
                <a:gd name="T5" fmla="*/ 0 h 39"/>
                <a:gd name="T6" fmla="*/ 498 w 498"/>
                <a:gd name="T7" fmla="*/ 0 h 39"/>
                <a:gd name="T8" fmla="*/ 457 w 498"/>
                <a:gd name="T9" fmla="*/ 39 h 39"/>
              </a:gdLst>
              <a:ahLst/>
              <a:cxnLst>
                <a:cxn ang="0">
                  <a:pos x="T0" y="T1"/>
                </a:cxn>
                <a:cxn ang="0">
                  <a:pos x="T2" y="T3"/>
                </a:cxn>
                <a:cxn ang="0">
                  <a:pos x="T4" y="T5"/>
                </a:cxn>
                <a:cxn ang="0">
                  <a:pos x="T6" y="T7"/>
                </a:cxn>
                <a:cxn ang="0">
                  <a:pos x="T8" y="T9"/>
                </a:cxn>
              </a:cxnLst>
              <a:rect l="0" t="0" r="r" b="b"/>
              <a:pathLst>
                <a:path w="498" h="39">
                  <a:moveTo>
                    <a:pt x="457" y="39"/>
                  </a:moveTo>
                  <a:lnTo>
                    <a:pt x="0" y="39"/>
                  </a:lnTo>
                  <a:lnTo>
                    <a:pt x="43" y="0"/>
                  </a:lnTo>
                  <a:lnTo>
                    <a:pt x="498" y="0"/>
                  </a:lnTo>
                  <a:lnTo>
                    <a:pt x="457" y="39"/>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1" name="Rectangle 20"/>
            <p:cNvSpPr>
              <a:spLocks noChangeArrowheads="1"/>
            </p:cNvSpPr>
            <p:nvPr/>
          </p:nvSpPr>
          <p:spPr bwMode="auto">
            <a:xfrm>
              <a:off x="10248900" y="2432050"/>
              <a:ext cx="47625" cy="773112"/>
            </a:xfrm>
            <a:prstGeom prst="rect">
              <a:avLst/>
            </a:prstGeom>
            <a:solidFill>
              <a:srgbClr val="2A3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2" name="Freeform 21"/>
            <p:cNvSpPr>
              <a:spLocks/>
            </p:cNvSpPr>
            <p:nvPr/>
          </p:nvSpPr>
          <p:spPr bwMode="auto">
            <a:xfrm>
              <a:off x="10248900" y="2432050"/>
              <a:ext cx="47625" cy="773112"/>
            </a:xfrm>
            <a:custGeom>
              <a:avLst/>
              <a:gdLst>
                <a:gd name="T0" fmla="*/ 0 w 30"/>
                <a:gd name="T1" fmla="*/ 0 h 487"/>
                <a:gd name="T2" fmla="*/ 0 w 30"/>
                <a:gd name="T3" fmla="*/ 487 h 487"/>
                <a:gd name="T4" fmla="*/ 30 w 30"/>
                <a:gd name="T5" fmla="*/ 487 h 487"/>
                <a:gd name="T6" fmla="*/ 30 w 30"/>
                <a:gd name="T7" fmla="*/ 0 h 487"/>
              </a:gdLst>
              <a:ahLst/>
              <a:cxnLst>
                <a:cxn ang="0">
                  <a:pos x="T0" y="T1"/>
                </a:cxn>
                <a:cxn ang="0">
                  <a:pos x="T2" y="T3"/>
                </a:cxn>
                <a:cxn ang="0">
                  <a:pos x="T4" y="T5"/>
                </a:cxn>
                <a:cxn ang="0">
                  <a:pos x="T6" y="T7"/>
                </a:cxn>
              </a:cxnLst>
              <a:rect l="0" t="0" r="r" b="b"/>
              <a:pathLst>
                <a:path w="30" h="487">
                  <a:moveTo>
                    <a:pt x="0" y="0"/>
                  </a:moveTo>
                  <a:lnTo>
                    <a:pt x="0" y="487"/>
                  </a:lnTo>
                  <a:lnTo>
                    <a:pt x="30" y="487"/>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3" name="Rectangle 22"/>
            <p:cNvSpPr>
              <a:spLocks noChangeArrowheads="1"/>
            </p:cNvSpPr>
            <p:nvPr/>
          </p:nvSpPr>
          <p:spPr bwMode="auto">
            <a:xfrm>
              <a:off x="11168063" y="3924300"/>
              <a:ext cx="47625" cy="276225"/>
            </a:xfrm>
            <a:prstGeom prst="rect">
              <a:avLst/>
            </a:prstGeom>
            <a:solidFill>
              <a:srgbClr val="2A3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4" name="Freeform 23"/>
            <p:cNvSpPr>
              <a:spLocks/>
            </p:cNvSpPr>
            <p:nvPr/>
          </p:nvSpPr>
          <p:spPr bwMode="auto">
            <a:xfrm>
              <a:off x="11168063" y="3924300"/>
              <a:ext cx="47625" cy="276225"/>
            </a:xfrm>
            <a:custGeom>
              <a:avLst/>
              <a:gdLst>
                <a:gd name="T0" fmla="*/ 0 w 30"/>
                <a:gd name="T1" fmla="*/ 0 h 174"/>
                <a:gd name="T2" fmla="*/ 0 w 30"/>
                <a:gd name="T3" fmla="*/ 174 h 174"/>
                <a:gd name="T4" fmla="*/ 30 w 30"/>
                <a:gd name="T5" fmla="*/ 174 h 174"/>
                <a:gd name="T6" fmla="*/ 30 w 30"/>
                <a:gd name="T7" fmla="*/ 0 h 174"/>
              </a:gdLst>
              <a:ahLst/>
              <a:cxnLst>
                <a:cxn ang="0">
                  <a:pos x="T0" y="T1"/>
                </a:cxn>
                <a:cxn ang="0">
                  <a:pos x="T2" y="T3"/>
                </a:cxn>
                <a:cxn ang="0">
                  <a:pos x="T4" y="T5"/>
                </a:cxn>
                <a:cxn ang="0">
                  <a:pos x="T6" y="T7"/>
                </a:cxn>
              </a:cxnLst>
              <a:rect l="0" t="0" r="r" b="b"/>
              <a:pathLst>
                <a:path w="30" h="174">
                  <a:moveTo>
                    <a:pt x="0" y="0"/>
                  </a:moveTo>
                  <a:lnTo>
                    <a:pt x="0" y="174"/>
                  </a:lnTo>
                  <a:lnTo>
                    <a:pt x="30" y="174"/>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5" name="Rectangle 24"/>
            <p:cNvSpPr>
              <a:spLocks noChangeArrowheads="1"/>
            </p:cNvSpPr>
            <p:nvPr/>
          </p:nvSpPr>
          <p:spPr bwMode="auto">
            <a:xfrm>
              <a:off x="10050463" y="3694113"/>
              <a:ext cx="552450" cy="47625"/>
            </a:xfrm>
            <a:prstGeom prst="rect">
              <a:avLst/>
            </a:prstGeom>
            <a:solidFill>
              <a:srgbClr val="2A3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6" name="Freeform 25"/>
            <p:cNvSpPr>
              <a:spLocks/>
            </p:cNvSpPr>
            <p:nvPr/>
          </p:nvSpPr>
          <p:spPr bwMode="auto">
            <a:xfrm>
              <a:off x="10050463" y="3694113"/>
              <a:ext cx="552450" cy="47625"/>
            </a:xfrm>
            <a:custGeom>
              <a:avLst/>
              <a:gdLst>
                <a:gd name="T0" fmla="*/ 348 w 348"/>
                <a:gd name="T1" fmla="*/ 0 h 30"/>
                <a:gd name="T2" fmla="*/ 0 w 348"/>
                <a:gd name="T3" fmla="*/ 0 h 30"/>
                <a:gd name="T4" fmla="*/ 0 w 348"/>
                <a:gd name="T5" fmla="*/ 30 h 30"/>
                <a:gd name="T6" fmla="*/ 348 w 348"/>
                <a:gd name="T7" fmla="*/ 30 h 30"/>
              </a:gdLst>
              <a:ahLst/>
              <a:cxnLst>
                <a:cxn ang="0">
                  <a:pos x="T0" y="T1"/>
                </a:cxn>
                <a:cxn ang="0">
                  <a:pos x="T2" y="T3"/>
                </a:cxn>
                <a:cxn ang="0">
                  <a:pos x="T4" y="T5"/>
                </a:cxn>
                <a:cxn ang="0">
                  <a:pos x="T6" y="T7"/>
                </a:cxn>
              </a:cxnLst>
              <a:rect l="0" t="0" r="r" b="b"/>
              <a:pathLst>
                <a:path w="348" h="30">
                  <a:moveTo>
                    <a:pt x="348" y="0"/>
                  </a:moveTo>
                  <a:lnTo>
                    <a:pt x="0" y="0"/>
                  </a:lnTo>
                  <a:lnTo>
                    <a:pt x="0" y="30"/>
                  </a:lnTo>
                  <a:lnTo>
                    <a:pt x="3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7" name="Rectangle 26"/>
            <p:cNvSpPr>
              <a:spLocks noChangeArrowheads="1"/>
            </p:cNvSpPr>
            <p:nvPr/>
          </p:nvSpPr>
          <p:spPr bwMode="auto">
            <a:xfrm>
              <a:off x="9666288" y="3224213"/>
              <a:ext cx="46038" cy="254000"/>
            </a:xfrm>
            <a:prstGeom prst="rect">
              <a:avLst/>
            </a:prstGeom>
            <a:solidFill>
              <a:srgbClr val="2A3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8" name="Freeform 27"/>
            <p:cNvSpPr>
              <a:spLocks/>
            </p:cNvSpPr>
            <p:nvPr/>
          </p:nvSpPr>
          <p:spPr bwMode="auto">
            <a:xfrm>
              <a:off x="9666288" y="3224213"/>
              <a:ext cx="46038" cy="254000"/>
            </a:xfrm>
            <a:custGeom>
              <a:avLst/>
              <a:gdLst>
                <a:gd name="T0" fmla="*/ 29 w 29"/>
                <a:gd name="T1" fmla="*/ 160 h 160"/>
                <a:gd name="T2" fmla="*/ 29 w 29"/>
                <a:gd name="T3" fmla="*/ 0 h 160"/>
                <a:gd name="T4" fmla="*/ 0 w 29"/>
                <a:gd name="T5" fmla="*/ 0 h 160"/>
                <a:gd name="T6" fmla="*/ 0 w 29"/>
                <a:gd name="T7" fmla="*/ 160 h 160"/>
              </a:gdLst>
              <a:ahLst/>
              <a:cxnLst>
                <a:cxn ang="0">
                  <a:pos x="T0" y="T1"/>
                </a:cxn>
                <a:cxn ang="0">
                  <a:pos x="T2" y="T3"/>
                </a:cxn>
                <a:cxn ang="0">
                  <a:pos x="T4" y="T5"/>
                </a:cxn>
                <a:cxn ang="0">
                  <a:pos x="T6" y="T7"/>
                </a:cxn>
              </a:cxnLst>
              <a:rect l="0" t="0" r="r" b="b"/>
              <a:pathLst>
                <a:path w="29" h="160">
                  <a:moveTo>
                    <a:pt x="29" y="160"/>
                  </a:moveTo>
                  <a:lnTo>
                    <a:pt x="29" y="0"/>
                  </a:lnTo>
                  <a:lnTo>
                    <a:pt x="0" y="0"/>
                  </a:lnTo>
                  <a:lnTo>
                    <a:pt x="0" y="1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39" name="Rectangle 28"/>
            <p:cNvSpPr>
              <a:spLocks noChangeArrowheads="1"/>
            </p:cNvSpPr>
            <p:nvPr/>
          </p:nvSpPr>
          <p:spPr bwMode="auto">
            <a:xfrm>
              <a:off x="9004300" y="3186113"/>
              <a:ext cx="2624138" cy="38100"/>
            </a:xfrm>
            <a:prstGeom prst="rect">
              <a:avLst/>
            </a:pr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40" name="Freeform 29"/>
            <p:cNvSpPr>
              <a:spLocks/>
            </p:cNvSpPr>
            <p:nvPr/>
          </p:nvSpPr>
          <p:spPr bwMode="auto">
            <a:xfrm>
              <a:off x="9004300" y="3186113"/>
              <a:ext cx="2624138" cy="38100"/>
            </a:xfrm>
            <a:custGeom>
              <a:avLst/>
              <a:gdLst>
                <a:gd name="T0" fmla="*/ 0 w 1653"/>
                <a:gd name="T1" fmla="*/ 24 h 24"/>
                <a:gd name="T2" fmla="*/ 1653 w 1653"/>
                <a:gd name="T3" fmla="*/ 24 h 24"/>
                <a:gd name="T4" fmla="*/ 1653 w 1653"/>
                <a:gd name="T5" fmla="*/ 0 h 24"/>
                <a:gd name="T6" fmla="*/ 0 w 1653"/>
                <a:gd name="T7" fmla="*/ 0 h 24"/>
              </a:gdLst>
              <a:ahLst/>
              <a:cxnLst>
                <a:cxn ang="0">
                  <a:pos x="T0" y="T1"/>
                </a:cxn>
                <a:cxn ang="0">
                  <a:pos x="T2" y="T3"/>
                </a:cxn>
                <a:cxn ang="0">
                  <a:pos x="T4" y="T5"/>
                </a:cxn>
                <a:cxn ang="0">
                  <a:pos x="T6" y="T7"/>
                </a:cxn>
              </a:cxnLst>
              <a:rect l="0" t="0" r="r" b="b"/>
              <a:pathLst>
                <a:path w="1653" h="24">
                  <a:moveTo>
                    <a:pt x="0" y="24"/>
                  </a:moveTo>
                  <a:lnTo>
                    <a:pt x="1653" y="24"/>
                  </a:lnTo>
                  <a:lnTo>
                    <a:pt x="165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41" name="Rectangle 30"/>
            <p:cNvSpPr>
              <a:spLocks noChangeArrowheads="1"/>
            </p:cNvSpPr>
            <p:nvPr/>
          </p:nvSpPr>
          <p:spPr bwMode="auto">
            <a:xfrm>
              <a:off x="9004300" y="4181475"/>
              <a:ext cx="2624138" cy="38100"/>
            </a:xfrm>
            <a:prstGeom prst="rect">
              <a:avLst/>
            </a:pr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42" name="Freeform 31"/>
            <p:cNvSpPr>
              <a:spLocks/>
            </p:cNvSpPr>
            <p:nvPr/>
          </p:nvSpPr>
          <p:spPr bwMode="auto">
            <a:xfrm>
              <a:off x="9004300" y="4181475"/>
              <a:ext cx="2624138" cy="38100"/>
            </a:xfrm>
            <a:custGeom>
              <a:avLst/>
              <a:gdLst>
                <a:gd name="T0" fmla="*/ 1653 w 1653"/>
                <a:gd name="T1" fmla="*/ 0 h 24"/>
                <a:gd name="T2" fmla="*/ 0 w 1653"/>
                <a:gd name="T3" fmla="*/ 0 h 24"/>
                <a:gd name="T4" fmla="*/ 0 w 1653"/>
                <a:gd name="T5" fmla="*/ 24 h 24"/>
                <a:gd name="T6" fmla="*/ 1653 w 1653"/>
                <a:gd name="T7" fmla="*/ 24 h 24"/>
              </a:gdLst>
              <a:ahLst/>
              <a:cxnLst>
                <a:cxn ang="0">
                  <a:pos x="T0" y="T1"/>
                </a:cxn>
                <a:cxn ang="0">
                  <a:pos x="T2" y="T3"/>
                </a:cxn>
                <a:cxn ang="0">
                  <a:pos x="T4" y="T5"/>
                </a:cxn>
                <a:cxn ang="0">
                  <a:pos x="T6" y="T7"/>
                </a:cxn>
              </a:cxnLst>
              <a:rect l="0" t="0" r="r" b="b"/>
              <a:pathLst>
                <a:path w="1653" h="24">
                  <a:moveTo>
                    <a:pt x="1653" y="0"/>
                  </a:moveTo>
                  <a:lnTo>
                    <a:pt x="0" y="0"/>
                  </a:lnTo>
                  <a:lnTo>
                    <a:pt x="0" y="24"/>
                  </a:lnTo>
                  <a:lnTo>
                    <a:pt x="1653"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sp>
          <p:nvSpPr>
            <p:cNvPr id="12" name="Freeform 26"/>
            <p:cNvSpPr>
              <a:spLocks noChangeAspect="1" noEditPoints="1"/>
            </p:cNvSpPr>
            <p:nvPr/>
          </p:nvSpPr>
          <p:spPr bwMode="auto">
            <a:xfrm>
              <a:off x="9726813" y="1756544"/>
              <a:ext cx="1178721" cy="259992"/>
            </a:xfrm>
            <a:custGeom>
              <a:avLst/>
              <a:gdLst>
                <a:gd name="T0" fmla="*/ 1225 w 3933"/>
                <a:gd name="T1" fmla="*/ 701 h 865"/>
                <a:gd name="T2" fmla="*/ 1013 w 3933"/>
                <a:gd name="T3" fmla="*/ 295 h 865"/>
                <a:gd name="T4" fmla="*/ 1442 w 3933"/>
                <a:gd name="T5" fmla="*/ 291 h 865"/>
                <a:gd name="T6" fmla="*/ 1229 w 3933"/>
                <a:gd name="T7" fmla="*/ 220 h 865"/>
                <a:gd name="T8" fmla="*/ 1068 w 3933"/>
                <a:gd name="T9" fmla="*/ 545 h 865"/>
                <a:gd name="T10" fmla="*/ 1409 w 3933"/>
                <a:gd name="T11" fmla="*/ 435 h 865"/>
                <a:gd name="T12" fmla="*/ 1633 w 3933"/>
                <a:gd name="T13" fmla="*/ 322 h 865"/>
                <a:gd name="T14" fmla="*/ 1633 w 3933"/>
                <a:gd name="T15" fmla="*/ 692 h 865"/>
                <a:gd name="T16" fmla="*/ 1511 w 3933"/>
                <a:gd name="T17" fmla="*/ 322 h 865"/>
                <a:gd name="T18" fmla="*/ 1692 w 3933"/>
                <a:gd name="T19" fmla="*/ 136 h 865"/>
                <a:gd name="T20" fmla="*/ 1899 w 3933"/>
                <a:gd name="T21" fmla="*/ 186 h 865"/>
                <a:gd name="T22" fmla="*/ 1924 w 3933"/>
                <a:gd name="T23" fmla="*/ 372 h 865"/>
                <a:gd name="T24" fmla="*/ 1777 w 3933"/>
                <a:gd name="T25" fmla="*/ 372 h 865"/>
                <a:gd name="T26" fmla="*/ 1777 w 3933"/>
                <a:gd name="T27" fmla="*/ 262 h 865"/>
                <a:gd name="T28" fmla="*/ 1938 w 3933"/>
                <a:gd name="T29" fmla="*/ 196 h 865"/>
                <a:gd name="T30" fmla="*/ 1981 w 3933"/>
                <a:gd name="T31" fmla="*/ 217 h 865"/>
                <a:gd name="T32" fmla="*/ 2037 w 3933"/>
                <a:gd name="T33" fmla="*/ 162 h 865"/>
                <a:gd name="T34" fmla="*/ 1978 w 3933"/>
                <a:gd name="T35" fmla="*/ 322 h 865"/>
                <a:gd name="T36" fmla="*/ 2275 w 3933"/>
                <a:gd name="T37" fmla="*/ 701 h 865"/>
                <a:gd name="T38" fmla="*/ 2151 w 3933"/>
                <a:gd name="T39" fmla="*/ 369 h 865"/>
                <a:gd name="T40" fmla="*/ 2289 w 3933"/>
                <a:gd name="T41" fmla="*/ 364 h 865"/>
                <a:gd name="T42" fmla="*/ 2285 w 3933"/>
                <a:gd name="T43" fmla="*/ 651 h 865"/>
                <a:gd name="T44" fmla="*/ 2480 w 3933"/>
                <a:gd name="T45" fmla="*/ 522 h 865"/>
                <a:gd name="T46" fmla="*/ 2716 w 3933"/>
                <a:gd name="T47" fmla="*/ 666 h 865"/>
                <a:gd name="T48" fmla="*/ 2441 w 3933"/>
                <a:gd name="T49" fmla="*/ 408 h 865"/>
                <a:gd name="T50" fmla="*/ 2742 w 3933"/>
                <a:gd name="T51" fmla="*/ 491 h 865"/>
                <a:gd name="T52" fmla="*/ 2588 w 3933"/>
                <a:gd name="T53" fmla="*/ 364 h 865"/>
                <a:gd name="T54" fmla="*/ 3193 w 3933"/>
                <a:gd name="T55" fmla="*/ 546 h 865"/>
                <a:gd name="T56" fmla="*/ 2892 w 3933"/>
                <a:gd name="T57" fmla="*/ 610 h 865"/>
                <a:gd name="T58" fmla="*/ 2987 w 3933"/>
                <a:gd name="T59" fmla="*/ 449 h 865"/>
                <a:gd name="T60" fmla="*/ 3113 w 3933"/>
                <a:gd name="T61" fmla="*/ 304 h 865"/>
                <a:gd name="T62" fmla="*/ 3030 w 3933"/>
                <a:gd name="T63" fmla="*/ 165 h 865"/>
                <a:gd name="T64" fmla="*/ 3070 w 3933"/>
                <a:gd name="T65" fmla="*/ 422 h 865"/>
                <a:gd name="T66" fmla="*/ 3563 w 3933"/>
                <a:gd name="T67" fmla="*/ 617 h 865"/>
                <a:gd name="T68" fmla="*/ 3254 w 3933"/>
                <a:gd name="T69" fmla="*/ 464 h 865"/>
                <a:gd name="T70" fmla="*/ 3552 w 3933"/>
                <a:gd name="T71" fmla="*/ 180 h 865"/>
                <a:gd name="T72" fmla="*/ 3316 w 3933"/>
                <a:gd name="T73" fmla="*/ 441 h 865"/>
                <a:gd name="T74" fmla="*/ 3584 w 3933"/>
                <a:gd name="T75" fmla="*/ 528 h 865"/>
                <a:gd name="T76" fmla="*/ 3349 w 3933"/>
                <a:gd name="T77" fmla="*/ 449 h 865"/>
                <a:gd name="T78" fmla="*/ 3495 w 3933"/>
                <a:gd name="T79" fmla="*/ 619 h 865"/>
                <a:gd name="T80" fmla="*/ 3749 w 3933"/>
                <a:gd name="T81" fmla="*/ 701 h 865"/>
                <a:gd name="T82" fmla="*/ 3838 w 3933"/>
                <a:gd name="T83" fmla="*/ 620 h 865"/>
                <a:gd name="T84" fmla="*/ 3651 w 3933"/>
                <a:gd name="T85" fmla="*/ 434 h 865"/>
                <a:gd name="T86" fmla="*/ 3721 w 3933"/>
                <a:gd name="T87" fmla="*/ 227 h 865"/>
                <a:gd name="T88" fmla="*/ 3933 w 3933"/>
                <a:gd name="T89" fmla="*/ 534 h 865"/>
                <a:gd name="T90" fmla="*/ 464 w 3933"/>
                <a:gd name="T91" fmla="*/ 0 h 865"/>
                <a:gd name="T92" fmla="*/ 158 w 3933"/>
                <a:gd name="T93" fmla="*/ 632 h 865"/>
                <a:gd name="T94" fmla="*/ 1 w 3933"/>
                <a:gd name="T95" fmla="*/ 694 h 865"/>
                <a:gd name="T96" fmla="*/ 722 w 3933"/>
                <a:gd name="T97" fmla="*/ 793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33" h="865">
                  <a:moveTo>
                    <a:pt x="1472" y="427"/>
                  </a:moveTo>
                  <a:cubicBezTo>
                    <a:pt x="1472" y="482"/>
                    <a:pt x="1462" y="530"/>
                    <a:pt x="1442" y="572"/>
                  </a:cubicBezTo>
                  <a:cubicBezTo>
                    <a:pt x="1422" y="613"/>
                    <a:pt x="1393" y="645"/>
                    <a:pt x="1355" y="668"/>
                  </a:cubicBezTo>
                  <a:cubicBezTo>
                    <a:pt x="1318" y="690"/>
                    <a:pt x="1274" y="701"/>
                    <a:pt x="1225" y="701"/>
                  </a:cubicBezTo>
                  <a:cubicBezTo>
                    <a:pt x="1177" y="701"/>
                    <a:pt x="1135" y="691"/>
                    <a:pt x="1098" y="669"/>
                  </a:cubicBezTo>
                  <a:cubicBezTo>
                    <a:pt x="1061" y="647"/>
                    <a:pt x="1033" y="616"/>
                    <a:pt x="1012" y="576"/>
                  </a:cubicBezTo>
                  <a:cubicBezTo>
                    <a:pt x="992" y="536"/>
                    <a:pt x="982" y="490"/>
                    <a:pt x="982" y="439"/>
                  </a:cubicBezTo>
                  <a:cubicBezTo>
                    <a:pt x="982" y="384"/>
                    <a:pt x="992" y="336"/>
                    <a:pt x="1013" y="295"/>
                  </a:cubicBezTo>
                  <a:cubicBezTo>
                    <a:pt x="1033" y="253"/>
                    <a:pt x="1063" y="221"/>
                    <a:pt x="1101" y="199"/>
                  </a:cubicBezTo>
                  <a:cubicBezTo>
                    <a:pt x="1139" y="176"/>
                    <a:pt x="1184" y="165"/>
                    <a:pt x="1234" y="165"/>
                  </a:cubicBezTo>
                  <a:cubicBezTo>
                    <a:pt x="1280" y="165"/>
                    <a:pt x="1321" y="176"/>
                    <a:pt x="1358" y="198"/>
                  </a:cubicBezTo>
                  <a:cubicBezTo>
                    <a:pt x="1394" y="220"/>
                    <a:pt x="1423" y="251"/>
                    <a:pt x="1442" y="291"/>
                  </a:cubicBezTo>
                  <a:cubicBezTo>
                    <a:pt x="1462" y="330"/>
                    <a:pt x="1472" y="376"/>
                    <a:pt x="1472" y="427"/>
                  </a:cubicBezTo>
                  <a:close/>
                  <a:moveTo>
                    <a:pt x="1409" y="435"/>
                  </a:moveTo>
                  <a:cubicBezTo>
                    <a:pt x="1409" y="367"/>
                    <a:pt x="1393" y="314"/>
                    <a:pt x="1361" y="276"/>
                  </a:cubicBezTo>
                  <a:cubicBezTo>
                    <a:pt x="1330" y="239"/>
                    <a:pt x="1286" y="220"/>
                    <a:pt x="1229" y="220"/>
                  </a:cubicBezTo>
                  <a:cubicBezTo>
                    <a:pt x="1194" y="220"/>
                    <a:pt x="1162" y="229"/>
                    <a:pt x="1134" y="247"/>
                  </a:cubicBezTo>
                  <a:cubicBezTo>
                    <a:pt x="1106" y="265"/>
                    <a:pt x="1084" y="290"/>
                    <a:pt x="1069" y="323"/>
                  </a:cubicBezTo>
                  <a:cubicBezTo>
                    <a:pt x="1053" y="356"/>
                    <a:pt x="1046" y="393"/>
                    <a:pt x="1046" y="434"/>
                  </a:cubicBezTo>
                  <a:cubicBezTo>
                    <a:pt x="1046" y="475"/>
                    <a:pt x="1053" y="512"/>
                    <a:pt x="1068" y="545"/>
                  </a:cubicBezTo>
                  <a:cubicBezTo>
                    <a:pt x="1083" y="577"/>
                    <a:pt x="1104" y="602"/>
                    <a:pt x="1131" y="620"/>
                  </a:cubicBezTo>
                  <a:cubicBezTo>
                    <a:pt x="1159" y="638"/>
                    <a:pt x="1190" y="646"/>
                    <a:pt x="1225" y="646"/>
                  </a:cubicBezTo>
                  <a:cubicBezTo>
                    <a:pt x="1282" y="646"/>
                    <a:pt x="1327" y="628"/>
                    <a:pt x="1360" y="590"/>
                  </a:cubicBezTo>
                  <a:cubicBezTo>
                    <a:pt x="1392" y="552"/>
                    <a:pt x="1409" y="501"/>
                    <a:pt x="1409" y="435"/>
                  </a:cubicBezTo>
                  <a:close/>
                  <a:moveTo>
                    <a:pt x="1735" y="196"/>
                  </a:moveTo>
                  <a:cubicBezTo>
                    <a:pt x="1723" y="190"/>
                    <a:pt x="1710" y="186"/>
                    <a:pt x="1695" y="186"/>
                  </a:cubicBezTo>
                  <a:cubicBezTo>
                    <a:pt x="1654" y="186"/>
                    <a:pt x="1633" y="213"/>
                    <a:pt x="1633" y="265"/>
                  </a:cubicBezTo>
                  <a:cubicBezTo>
                    <a:pt x="1633" y="322"/>
                    <a:pt x="1633" y="322"/>
                    <a:pt x="1633" y="322"/>
                  </a:cubicBezTo>
                  <a:cubicBezTo>
                    <a:pt x="1720" y="322"/>
                    <a:pt x="1720" y="322"/>
                    <a:pt x="1720" y="322"/>
                  </a:cubicBezTo>
                  <a:cubicBezTo>
                    <a:pt x="1720" y="372"/>
                    <a:pt x="1720" y="372"/>
                    <a:pt x="1720" y="372"/>
                  </a:cubicBezTo>
                  <a:cubicBezTo>
                    <a:pt x="1633" y="372"/>
                    <a:pt x="1633" y="372"/>
                    <a:pt x="1633" y="372"/>
                  </a:cubicBezTo>
                  <a:cubicBezTo>
                    <a:pt x="1633" y="692"/>
                    <a:pt x="1633" y="692"/>
                    <a:pt x="1633" y="692"/>
                  </a:cubicBezTo>
                  <a:cubicBezTo>
                    <a:pt x="1574" y="692"/>
                    <a:pt x="1574" y="692"/>
                    <a:pt x="1574" y="692"/>
                  </a:cubicBezTo>
                  <a:cubicBezTo>
                    <a:pt x="1574" y="372"/>
                    <a:pt x="1574" y="372"/>
                    <a:pt x="1574" y="372"/>
                  </a:cubicBezTo>
                  <a:cubicBezTo>
                    <a:pt x="1511" y="372"/>
                    <a:pt x="1511" y="372"/>
                    <a:pt x="1511" y="372"/>
                  </a:cubicBezTo>
                  <a:cubicBezTo>
                    <a:pt x="1511" y="322"/>
                    <a:pt x="1511" y="322"/>
                    <a:pt x="1511" y="322"/>
                  </a:cubicBezTo>
                  <a:cubicBezTo>
                    <a:pt x="1574" y="322"/>
                    <a:pt x="1574" y="322"/>
                    <a:pt x="1574" y="322"/>
                  </a:cubicBezTo>
                  <a:cubicBezTo>
                    <a:pt x="1574" y="262"/>
                    <a:pt x="1574" y="262"/>
                    <a:pt x="1574" y="262"/>
                  </a:cubicBezTo>
                  <a:cubicBezTo>
                    <a:pt x="1574" y="224"/>
                    <a:pt x="1585" y="194"/>
                    <a:pt x="1607" y="171"/>
                  </a:cubicBezTo>
                  <a:cubicBezTo>
                    <a:pt x="1629" y="148"/>
                    <a:pt x="1657" y="136"/>
                    <a:pt x="1692" y="136"/>
                  </a:cubicBezTo>
                  <a:cubicBezTo>
                    <a:pt x="1710" y="136"/>
                    <a:pt x="1724" y="138"/>
                    <a:pt x="1735" y="143"/>
                  </a:cubicBezTo>
                  <a:lnTo>
                    <a:pt x="1735" y="196"/>
                  </a:lnTo>
                  <a:close/>
                  <a:moveTo>
                    <a:pt x="1938" y="196"/>
                  </a:moveTo>
                  <a:cubicBezTo>
                    <a:pt x="1927" y="190"/>
                    <a:pt x="1914" y="186"/>
                    <a:pt x="1899" y="186"/>
                  </a:cubicBezTo>
                  <a:cubicBezTo>
                    <a:pt x="1858" y="186"/>
                    <a:pt x="1837" y="213"/>
                    <a:pt x="1837" y="265"/>
                  </a:cubicBezTo>
                  <a:cubicBezTo>
                    <a:pt x="1837" y="322"/>
                    <a:pt x="1837" y="322"/>
                    <a:pt x="1837" y="322"/>
                  </a:cubicBezTo>
                  <a:cubicBezTo>
                    <a:pt x="1924" y="322"/>
                    <a:pt x="1924" y="322"/>
                    <a:pt x="1924" y="322"/>
                  </a:cubicBezTo>
                  <a:cubicBezTo>
                    <a:pt x="1924" y="372"/>
                    <a:pt x="1924" y="372"/>
                    <a:pt x="1924" y="372"/>
                  </a:cubicBezTo>
                  <a:cubicBezTo>
                    <a:pt x="1837" y="372"/>
                    <a:pt x="1837" y="372"/>
                    <a:pt x="1837" y="372"/>
                  </a:cubicBezTo>
                  <a:cubicBezTo>
                    <a:pt x="1837" y="692"/>
                    <a:pt x="1837" y="692"/>
                    <a:pt x="1837" y="692"/>
                  </a:cubicBezTo>
                  <a:cubicBezTo>
                    <a:pt x="1777" y="692"/>
                    <a:pt x="1777" y="692"/>
                    <a:pt x="1777" y="692"/>
                  </a:cubicBezTo>
                  <a:cubicBezTo>
                    <a:pt x="1777" y="372"/>
                    <a:pt x="1777" y="372"/>
                    <a:pt x="1777" y="372"/>
                  </a:cubicBezTo>
                  <a:cubicBezTo>
                    <a:pt x="1715" y="372"/>
                    <a:pt x="1715" y="372"/>
                    <a:pt x="1715" y="372"/>
                  </a:cubicBezTo>
                  <a:cubicBezTo>
                    <a:pt x="1715" y="322"/>
                    <a:pt x="1715" y="322"/>
                    <a:pt x="1715" y="322"/>
                  </a:cubicBezTo>
                  <a:cubicBezTo>
                    <a:pt x="1777" y="322"/>
                    <a:pt x="1777" y="322"/>
                    <a:pt x="1777" y="322"/>
                  </a:cubicBezTo>
                  <a:cubicBezTo>
                    <a:pt x="1777" y="262"/>
                    <a:pt x="1777" y="262"/>
                    <a:pt x="1777" y="262"/>
                  </a:cubicBezTo>
                  <a:cubicBezTo>
                    <a:pt x="1777" y="224"/>
                    <a:pt x="1789" y="194"/>
                    <a:pt x="1811" y="171"/>
                  </a:cubicBezTo>
                  <a:cubicBezTo>
                    <a:pt x="1833" y="148"/>
                    <a:pt x="1861" y="136"/>
                    <a:pt x="1895" y="136"/>
                  </a:cubicBezTo>
                  <a:cubicBezTo>
                    <a:pt x="1913" y="136"/>
                    <a:pt x="1928" y="138"/>
                    <a:pt x="1938" y="143"/>
                  </a:cubicBezTo>
                  <a:lnTo>
                    <a:pt x="1938" y="196"/>
                  </a:lnTo>
                  <a:close/>
                  <a:moveTo>
                    <a:pt x="2048" y="189"/>
                  </a:moveTo>
                  <a:cubicBezTo>
                    <a:pt x="2048" y="200"/>
                    <a:pt x="2044" y="210"/>
                    <a:pt x="2036" y="217"/>
                  </a:cubicBezTo>
                  <a:cubicBezTo>
                    <a:pt x="2029" y="224"/>
                    <a:pt x="2019" y="228"/>
                    <a:pt x="2009" y="228"/>
                  </a:cubicBezTo>
                  <a:cubicBezTo>
                    <a:pt x="1998" y="228"/>
                    <a:pt x="1989" y="224"/>
                    <a:pt x="1981" y="217"/>
                  </a:cubicBezTo>
                  <a:cubicBezTo>
                    <a:pt x="1974" y="210"/>
                    <a:pt x="1970" y="201"/>
                    <a:pt x="1970" y="189"/>
                  </a:cubicBezTo>
                  <a:cubicBezTo>
                    <a:pt x="1970" y="179"/>
                    <a:pt x="1974" y="170"/>
                    <a:pt x="1981" y="162"/>
                  </a:cubicBezTo>
                  <a:cubicBezTo>
                    <a:pt x="1988" y="155"/>
                    <a:pt x="1998" y="151"/>
                    <a:pt x="2009" y="151"/>
                  </a:cubicBezTo>
                  <a:cubicBezTo>
                    <a:pt x="2020" y="151"/>
                    <a:pt x="2029" y="155"/>
                    <a:pt x="2037" y="162"/>
                  </a:cubicBezTo>
                  <a:cubicBezTo>
                    <a:pt x="2044" y="170"/>
                    <a:pt x="2048" y="179"/>
                    <a:pt x="2048" y="189"/>
                  </a:cubicBezTo>
                  <a:close/>
                  <a:moveTo>
                    <a:pt x="2038" y="692"/>
                  </a:moveTo>
                  <a:cubicBezTo>
                    <a:pt x="1978" y="692"/>
                    <a:pt x="1978" y="692"/>
                    <a:pt x="1978" y="692"/>
                  </a:cubicBezTo>
                  <a:cubicBezTo>
                    <a:pt x="1978" y="322"/>
                    <a:pt x="1978" y="322"/>
                    <a:pt x="1978" y="322"/>
                  </a:cubicBezTo>
                  <a:cubicBezTo>
                    <a:pt x="2038" y="322"/>
                    <a:pt x="2038" y="322"/>
                    <a:pt x="2038" y="322"/>
                  </a:cubicBezTo>
                  <a:lnTo>
                    <a:pt x="2038" y="692"/>
                  </a:lnTo>
                  <a:close/>
                  <a:moveTo>
                    <a:pt x="2376" y="675"/>
                  </a:moveTo>
                  <a:cubicBezTo>
                    <a:pt x="2348" y="693"/>
                    <a:pt x="2314" y="701"/>
                    <a:pt x="2275" y="701"/>
                  </a:cubicBezTo>
                  <a:cubicBezTo>
                    <a:pt x="2241" y="701"/>
                    <a:pt x="2211" y="694"/>
                    <a:pt x="2184" y="678"/>
                  </a:cubicBezTo>
                  <a:cubicBezTo>
                    <a:pt x="2157" y="663"/>
                    <a:pt x="2136" y="641"/>
                    <a:pt x="2121" y="612"/>
                  </a:cubicBezTo>
                  <a:cubicBezTo>
                    <a:pt x="2106" y="584"/>
                    <a:pt x="2099" y="552"/>
                    <a:pt x="2099" y="516"/>
                  </a:cubicBezTo>
                  <a:cubicBezTo>
                    <a:pt x="2099" y="455"/>
                    <a:pt x="2116" y="406"/>
                    <a:pt x="2151" y="369"/>
                  </a:cubicBezTo>
                  <a:cubicBezTo>
                    <a:pt x="2186" y="332"/>
                    <a:pt x="2233" y="313"/>
                    <a:pt x="2291" y="313"/>
                  </a:cubicBezTo>
                  <a:cubicBezTo>
                    <a:pt x="2324" y="313"/>
                    <a:pt x="2352" y="319"/>
                    <a:pt x="2377" y="332"/>
                  </a:cubicBezTo>
                  <a:cubicBezTo>
                    <a:pt x="2377" y="393"/>
                    <a:pt x="2377" y="393"/>
                    <a:pt x="2377" y="393"/>
                  </a:cubicBezTo>
                  <a:cubicBezTo>
                    <a:pt x="2349" y="373"/>
                    <a:pt x="2320" y="364"/>
                    <a:pt x="2289" y="364"/>
                  </a:cubicBezTo>
                  <a:cubicBezTo>
                    <a:pt x="2250" y="364"/>
                    <a:pt x="2219" y="377"/>
                    <a:pt x="2195" y="405"/>
                  </a:cubicBezTo>
                  <a:cubicBezTo>
                    <a:pt x="2171" y="432"/>
                    <a:pt x="2159" y="467"/>
                    <a:pt x="2159" y="511"/>
                  </a:cubicBezTo>
                  <a:cubicBezTo>
                    <a:pt x="2159" y="554"/>
                    <a:pt x="2171" y="588"/>
                    <a:pt x="2193" y="613"/>
                  </a:cubicBezTo>
                  <a:cubicBezTo>
                    <a:pt x="2216" y="638"/>
                    <a:pt x="2247" y="651"/>
                    <a:pt x="2285" y="651"/>
                  </a:cubicBezTo>
                  <a:cubicBezTo>
                    <a:pt x="2317" y="651"/>
                    <a:pt x="2348" y="640"/>
                    <a:pt x="2376" y="619"/>
                  </a:cubicBezTo>
                  <a:lnTo>
                    <a:pt x="2376" y="675"/>
                  </a:lnTo>
                  <a:close/>
                  <a:moveTo>
                    <a:pt x="2742" y="522"/>
                  </a:moveTo>
                  <a:cubicBezTo>
                    <a:pt x="2480" y="522"/>
                    <a:pt x="2480" y="522"/>
                    <a:pt x="2480" y="522"/>
                  </a:cubicBezTo>
                  <a:cubicBezTo>
                    <a:pt x="2481" y="564"/>
                    <a:pt x="2492" y="596"/>
                    <a:pt x="2513" y="618"/>
                  </a:cubicBezTo>
                  <a:cubicBezTo>
                    <a:pt x="2534" y="640"/>
                    <a:pt x="2564" y="651"/>
                    <a:pt x="2601" y="651"/>
                  </a:cubicBezTo>
                  <a:cubicBezTo>
                    <a:pt x="2643" y="651"/>
                    <a:pt x="2681" y="637"/>
                    <a:pt x="2716" y="610"/>
                  </a:cubicBezTo>
                  <a:cubicBezTo>
                    <a:pt x="2716" y="666"/>
                    <a:pt x="2716" y="666"/>
                    <a:pt x="2716" y="666"/>
                  </a:cubicBezTo>
                  <a:cubicBezTo>
                    <a:pt x="2683" y="689"/>
                    <a:pt x="2640" y="701"/>
                    <a:pt x="2587" y="701"/>
                  </a:cubicBezTo>
                  <a:cubicBezTo>
                    <a:pt x="2534" y="701"/>
                    <a:pt x="2493" y="684"/>
                    <a:pt x="2463" y="650"/>
                  </a:cubicBezTo>
                  <a:cubicBezTo>
                    <a:pt x="2433" y="616"/>
                    <a:pt x="2419" y="569"/>
                    <a:pt x="2419" y="509"/>
                  </a:cubicBezTo>
                  <a:cubicBezTo>
                    <a:pt x="2419" y="472"/>
                    <a:pt x="2426" y="439"/>
                    <a:pt x="2441" y="408"/>
                  </a:cubicBezTo>
                  <a:cubicBezTo>
                    <a:pt x="2456" y="378"/>
                    <a:pt x="2476" y="355"/>
                    <a:pt x="2502" y="338"/>
                  </a:cubicBezTo>
                  <a:cubicBezTo>
                    <a:pt x="2528" y="321"/>
                    <a:pt x="2557" y="313"/>
                    <a:pt x="2589" y="313"/>
                  </a:cubicBezTo>
                  <a:cubicBezTo>
                    <a:pt x="2637" y="313"/>
                    <a:pt x="2674" y="329"/>
                    <a:pt x="2701" y="360"/>
                  </a:cubicBezTo>
                  <a:cubicBezTo>
                    <a:pt x="2728" y="391"/>
                    <a:pt x="2742" y="435"/>
                    <a:pt x="2742" y="491"/>
                  </a:cubicBezTo>
                  <a:lnTo>
                    <a:pt x="2742" y="522"/>
                  </a:lnTo>
                  <a:close/>
                  <a:moveTo>
                    <a:pt x="2681" y="472"/>
                  </a:moveTo>
                  <a:cubicBezTo>
                    <a:pt x="2680" y="438"/>
                    <a:pt x="2672" y="411"/>
                    <a:pt x="2656" y="392"/>
                  </a:cubicBezTo>
                  <a:cubicBezTo>
                    <a:pt x="2640" y="373"/>
                    <a:pt x="2617" y="364"/>
                    <a:pt x="2588" y="364"/>
                  </a:cubicBezTo>
                  <a:cubicBezTo>
                    <a:pt x="2561" y="364"/>
                    <a:pt x="2537" y="374"/>
                    <a:pt x="2518" y="393"/>
                  </a:cubicBezTo>
                  <a:cubicBezTo>
                    <a:pt x="2498" y="413"/>
                    <a:pt x="2486" y="439"/>
                    <a:pt x="2481" y="472"/>
                  </a:cubicBezTo>
                  <a:lnTo>
                    <a:pt x="2681" y="472"/>
                  </a:lnTo>
                  <a:close/>
                  <a:moveTo>
                    <a:pt x="3193" y="546"/>
                  </a:moveTo>
                  <a:cubicBezTo>
                    <a:pt x="3193" y="592"/>
                    <a:pt x="3176" y="630"/>
                    <a:pt x="3142" y="659"/>
                  </a:cubicBezTo>
                  <a:cubicBezTo>
                    <a:pt x="3109" y="687"/>
                    <a:pt x="3065" y="701"/>
                    <a:pt x="3010" y="701"/>
                  </a:cubicBezTo>
                  <a:cubicBezTo>
                    <a:pt x="2961" y="701"/>
                    <a:pt x="2922" y="692"/>
                    <a:pt x="2892" y="673"/>
                  </a:cubicBezTo>
                  <a:cubicBezTo>
                    <a:pt x="2892" y="610"/>
                    <a:pt x="2892" y="610"/>
                    <a:pt x="2892" y="610"/>
                  </a:cubicBezTo>
                  <a:cubicBezTo>
                    <a:pt x="2927" y="637"/>
                    <a:pt x="2967" y="651"/>
                    <a:pt x="3013" y="651"/>
                  </a:cubicBezTo>
                  <a:cubicBezTo>
                    <a:pt x="3049" y="651"/>
                    <a:pt x="3078" y="642"/>
                    <a:pt x="3100" y="624"/>
                  </a:cubicBezTo>
                  <a:cubicBezTo>
                    <a:pt x="3121" y="606"/>
                    <a:pt x="3132" y="582"/>
                    <a:pt x="3132" y="551"/>
                  </a:cubicBezTo>
                  <a:cubicBezTo>
                    <a:pt x="3132" y="483"/>
                    <a:pt x="3084" y="449"/>
                    <a:pt x="2987" y="449"/>
                  </a:cubicBezTo>
                  <a:cubicBezTo>
                    <a:pt x="2944" y="449"/>
                    <a:pt x="2944" y="449"/>
                    <a:pt x="2944" y="449"/>
                  </a:cubicBezTo>
                  <a:cubicBezTo>
                    <a:pt x="2944" y="399"/>
                    <a:pt x="2944" y="399"/>
                    <a:pt x="2944" y="399"/>
                  </a:cubicBezTo>
                  <a:cubicBezTo>
                    <a:pt x="2985" y="399"/>
                    <a:pt x="2985" y="399"/>
                    <a:pt x="2985" y="399"/>
                  </a:cubicBezTo>
                  <a:cubicBezTo>
                    <a:pt x="3070" y="399"/>
                    <a:pt x="3113" y="367"/>
                    <a:pt x="3113" y="304"/>
                  </a:cubicBezTo>
                  <a:cubicBezTo>
                    <a:pt x="3113" y="245"/>
                    <a:pt x="3081" y="215"/>
                    <a:pt x="3015" y="215"/>
                  </a:cubicBezTo>
                  <a:cubicBezTo>
                    <a:pt x="2979" y="215"/>
                    <a:pt x="2944" y="228"/>
                    <a:pt x="2912" y="252"/>
                  </a:cubicBezTo>
                  <a:cubicBezTo>
                    <a:pt x="2912" y="195"/>
                    <a:pt x="2912" y="195"/>
                    <a:pt x="2912" y="195"/>
                  </a:cubicBezTo>
                  <a:cubicBezTo>
                    <a:pt x="2945" y="175"/>
                    <a:pt x="2985" y="165"/>
                    <a:pt x="3030" y="165"/>
                  </a:cubicBezTo>
                  <a:cubicBezTo>
                    <a:pt x="3073" y="165"/>
                    <a:pt x="3108" y="176"/>
                    <a:pt x="3134" y="199"/>
                  </a:cubicBezTo>
                  <a:cubicBezTo>
                    <a:pt x="3161" y="222"/>
                    <a:pt x="3174" y="252"/>
                    <a:pt x="3174" y="289"/>
                  </a:cubicBezTo>
                  <a:cubicBezTo>
                    <a:pt x="3174" y="357"/>
                    <a:pt x="3139" y="401"/>
                    <a:pt x="3070" y="420"/>
                  </a:cubicBezTo>
                  <a:cubicBezTo>
                    <a:pt x="3070" y="422"/>
                    <a:pt x="3070" y="422"/>
                    <a:pt x="3070" y="422"/>
                  </a:cubicBezTo>
                  <a:cubicBezTo>
                    <a:pt x="3107" y="426"/>
                    <a:pt x="3137" y="439"/>
                    <a:pt x="3159" y="462"/>
                  </a:cubicBezTo>
                  <a:cubicBezTo>
                    <a:pt x="3181" y="484"/>
                    <a:pt x="3193" y="512"/>
                    <a:pt x="3193" y="546"/>
                  </a:cubicBezTo>
                  <a:close/>
                  <a:moveTo>
                    <a:pt x="3584" y="528"/>
                  </a:moveTo>
                  <a:cubicBezTo>
                    <a:pt x="3584" y="561"/>
                    <a:pt x="3577" y="590"/>
                    <a:pt x="3563" y="617"/>
                  </a:cubicBezTo>
                  <a:cubicBezTo>
                    <a:pt x="3548" y="644"/>
                    <a:pt x="3529" y="665"/>
                    <a:pt x="3504" y="679"/>
                  </a:cubicBezTo>
                  <a:cubicBezTo>
                    <a:pt x="3479" y="694"/>
                    <a:pt x="3451" y="701"/>
                    <a:pt x="3421" y="701"/>
                  </a:cubicBezTo>
                  <a:cubicBezTo>
                    <a:pt x="3369" y="701"/>
                    <a:pt x="3328" y="681"/>
                    <a:pt x="3299" y="639"/>
                  </a:cubicBezTo>
                  <a:cubicBezTo>
                    <a:pt x="3269" y="597"/>
                    <a:pt x="3254" y="539"/>
                    <a:pt x="3254" y="464"/>
                  </a:cubicBezTo>
                  <a:cubicBezTo>
                    <a:pt x="3254" y="405"/>
                    <a:pt x="3263" y="352"/>
                    <a:pt x="3280" y="307"/>
                  </a:cubicBezTo>
                  <a:cubicBezTo>
                    <a:pt x="3298" y="262"/>
                    <a:pt x="3323" y="227"/>
                    <a:pt x="3355" y="202"/>
                  </a:cubicBezTo>
                  <a:cubicBezTo>
                    <a:pt x="3387" y="177"/>
                    <a:pt x="3424" y="165"/>
                    <a:pt x="3466" y="165"/>
                  </a:cubicBezTo>
                  <a:cubicBezTo>
                    <a:pt x="3502" y="165"/>
                    <a:pt x="3530" y="170"/>
                    <a:pt x="3552" y="180"/>
                  </a:cubicBezTo>
                  <a:cubicBezTo>
                    <a:pt x="3552" y="236"/>
                    <a:pt x="3552" y="236"/>
                    <a:pt x="3552" y="236"/>
                  </a:cubicBezTo>
                  <a:cubicBezTo>
                    <a:pt x="3525" y="222"/>
                    <a:pt x="3497" y="215"/>
                    <a:pt x="3467" y="215"/>
                  </a:cubicBezTo>
                  <a:cubicBezTo>
                    <a:pt x="3421" y="215"/>
                    <a:pt x="3385" y="236"/>
                    <a:pt x="3357" y="277"/>
                  </a:cubicBezTo>
                  <a:cubicBezTo>
                    <a:pt x="3330" y="318"/>
                    <a:pt x="3316" y="373"/>
                    <a:pt x="3316" y="441"/>
                  </a:cubicBezTo>
                  <a:cubicBezTo>
                    <a:pt x="3317" y="441"/>
                    <a:pt x="3317" y="441"/>
                    <a:pt x="3317" y="441"/>
                  </a:cubicBezTo>
                  <a:cubicBezTo>
                    <a:pt x="3341" y="392"/>
                    <a:pt x="3380" y="368"/>
                    <a:pt x="3435" y="368"/>
                  </a:cubicBezTo>
                  <a:cubicBezTo>
                    <a:pt x="3480" y="368"/>
                    <a:pt x="3516" y="383"/>
                    <a:pt x="3543" y="412"/>
                  </a:cubicBezTo>
                  <a:cubicBezTo>
                    <a:pt x="3570" y="441"/>
                    <a:pt x="3584" y="480"/>
                    <a:pt x="3584" y="528"/>
                  </a:cubicBezTo>
                  <a:close/>
                  <a:moveTo>
                    <a:pt x="3523" y="535"/>
                  </a:moveTo>
                  <a:cubicBezTo>
                    <a:pt x="3523" y="499"/>
                    <a:pt x="3514" y="471"/>
                    <a:pt x="3496" y="450"/>
                  </a:cubicBezTo>
                  <a:cubicBezTo>
                    <a:pt x="3479" y="429"/>
                    <a:pt x="3454" y="418"/>
                    <a:pt x="3422" y="418"/>
                  </a:cubicBezTo>
                  <a:cubicBezTo>
                    <a:pt x="3393" y="418"/>
                    <a:pt x="3369" y="428"/>
                    <a:pt x="3349" y="449"/>
                  </a:cubicBezTo>
                  <a:cubicBezTo>
                    <a:pt x="3329" y="469"/>
                    <a:pt x="3319" y="494"/>
                    <a:pt x="3319" y="523"/>
                  </a:cubicBezTo>
                  <a:cubicBezTo>
                    <a:pt x="3319" y="559"/>
                    <a:pt x="3329" y="590"/>
                    <a:pt x="3349" y="614"/>
                  </a:cubicBezTo>
                  <a:cubicBezTo>
                    <a:pt x="3368" y="639"/>
                    <a:pt x="3393" y="651"/>
                    <a:pt x="3423" y="651"/>
                  </a:cubicBezTo>
                  <a:cubicBezTo>
                    <a:pt x="3453" y="651"/>
                    <a:pt x="3477" y="640"/>
                    <a:pt x="3495" y="619"/>
                  </a:cubicBezTo>
                  <a:cubicBezTo>
                    <a:pt x="3514" y="597"/>
                    <a:pt x="3523" y="570"/>
                    <a:pt x="3523" y="535"/>
                  </a:cubicBezTo>
                  <a:close/>
                  <a:moveTo>
                    <a:pt x="3933" y="534"/>
                  </a:moveTo>
                  <a:cubicBezTo>
                    <a:pt x="3933" y="584"/>
                    <a:pt x="3916" y="625"/>
                    <a:pt x="3883" y="655"/>
                  </a:cubicBezTo>
                  <a:cubicBezTo>
                    <a:pt x="3849" y="686"/>
                    <a:pt x="3805" y="701"/>
                    <a:pt x="3749" y="701"/>
                  </a:cubicBezTo>
                  <a:cubicBezTo>
                    <a:pt x="3701" y="701"/>
                    <a:pt x="3665" y="694"/>
                    <a:pt x="3642" y="680"/>
                  </a:cubicBezTo>
                  <a:cubicBezTo>
                    <a:pt x="3642" y="617"/>
                    <a:pt x="3642" y="617"/>
                    <a:pt x="3642" y="617"/>
                  </a:cubicBezTo>
                  <a:cubicBezTo>
                    <a:pt x="3677" y="639"/>
                    <a:pt x="3713" y="651"/>
                    <a:pt x="3750" y="651"/>
                  </a:cubicBezTo>
                  <a:cubicBezTo>
                    <a:pt x="3786" y="651"/>
                    <a:pt x="3816" y="641"/>
                    <a:pt x="3838" y="620"/>
                  </a:cubicBezTo>
                  <a:cubicBezTo>
                    <a:pt x="3861" y="600"/>
                    <a:pt x="3872" y="572"/>
                    <a:pt x="3872" y="538"/>
                  </a:cubicBezTo>
                  <a:cubicBezTo>
                    <a:pt x="3872" y="504"/>
                    <a:pt x="3861" y="477"/>
                    <a:pt x="3838" y="458"/>
                  </a:cubicBezTo>
                  <a:cubicBezTo>
                    <a:pt x="3815" y="439"/>
                    <a:pt x="3782" y="429"/>
                    <a:pt x="3739" y="429"/>
                  </a:cubicBezTo>
                  <a:cubicBezTo>
                    <a:pt x="3705" y="429"/>
                    <a:pt x="3676" y="431"/>
                    <a:pt x="3651" y="434"/>
                  </a:cubicBezTo>
                  <a:cubicBezTo>
                    <a:pt x="3669" y="174"/>
                    <a:pt x="3669" y="174"/>
                    <a:pt x="3669" y="174"/>
                  </a:cubicBezTo>
                  <a:cubicBezTo>
                    <a:pt x="3909" y="174"/>
                    <a:pt x="3909" y="174"/>
                    <a:pt x="3909" y="174"/>
                  </a:cubicBezTo>
                  <a:cubicBezTo>
                    <a:pt x="3909" y="227"/>
                    <a:pt x="3909" y="227"/>
                    <a:pt x="3909" y="227"/>
                  </a:cubicBezTo>
                  <a:cubicBezTo>
                    <a:pt x="3721" y="227"/>
                    <a:pt x="3721" y="227"/>
                    <a:pt x="3721" y="227"/>
                  </a:cubicBezTo>
                  <a:cubicBezTo>
                    <a:pt x="3710" y="380"/>
                    <a:pt x="3710" y="380"/>
                    <a:pt x="3710" y="380"/>
                  </a:cubicBezTo>
                  <a:cubicBezTo>
                    <a:pt x="3758" y="378"/>
                    <a:pt x="3758" y="378"/>
                    <a:pt x="3758" y="378"/>
                  </a:cubicBezTo>
                  <a:cubicBezTo>
                    <a:pt x="3812" y="378"/>
                    <a:pt x="3854" y="391"/>
                    <a:pt x="3886" y="419"/>
                  </a:cubicBezTo>
                  <a:cubicBezTo>
                    <a:pt x="3917" y="446"/>
                    <a:pt x="3933" y="484"/>
                    <a:pt x="3933" y="534"/>
                  </a:cubicBezTo>
                  <a:close/>
                  <a:moveTo>
                    <a:pt x="722" y="793"/>
                  </a:moveTo>
                  <a:cubicBezTo>
                    <a:pt x="722" y="793"/>
                    <a:pt x="722" y="793"/>
                    <a:pt x="722" y="793"/>
                  </a:cubicBezTo>
                  <a:cubicBezTo>
                    <a:pt x="722" y="74"/>
                    <a:pt x="722" y="74"/>
                    <a:pt x="722" y="74"/>
                  </a:cubicBezTo>
                  <a:cubicBezTo>
                    <a:pt x="464" y="0"/>
                    <a:pt x="464" y="0"/>
                    <a:pt x="464" y="0"/>
                  </a:cubicBezTo>
                  <a:cubicBezTo>
                    <a:pt x="2" y="174"/>
                    <a:pt x="2" y="174"/>
                    <a:pt x="2" y="174"/>
                  </a:cubicBezTo>
                  <a:cubicBezTo>
                    <a:pt x="0" y="174"/>
                    <a:pt x="0" y="174"/>
                    <a:pt x="0" y="174"/>
                  </a:cubicBezTo>
                  <a:cubicBezTo>
                    <a:pt x="0" y="694"/>
                    <a:pt x="0" y="694"/>
                    <a:pt x="0" y="694"/>
                  </a:cubicBezTo>
                  <a:cubicBezTo>
                    <a:pt x="158" y="632"/>
                    <a:pt x="158" y="632"/>
                    <a:pt x="158" y="632"/>
                  </a:cubicBezTo>
                  <a:cubicBezTo>
                    <a:pt x="158" y="209"/>
                    <a:pt x="158" y="209"/>
                    <a:pt x="158" y="209"/>
                  </a:cubicBezTo>
                  <a:cubicBezTo>
                    <a:pt x="464" y="136"/>
                    <a:pt x="464" y="136"/>
                    <a:pt x="464" y="136"/>
                  </a:cubicBezTo>
                  <a:cubicBezTo>
                    <a:pt x="464" y="758"/>
                    <a:pt x="464" y="758"/>
                    <a:pt x="464" y="758"/>
                  </a:cubicBezTo>
                  <a:cubicBezTo>
                    <a:pt x="1" y="694"/>
                    <a:pt x="1" y="694"/>
                    <a:pt x="1" y="694"/>
                  </a:cubicBezTo>
                  <a:cubicBezTo>
                    <a:pt x="464" y="865"/>
                    <a:pt x="464" y="865"/>
                    <a:pt x="464" y="865"/>
                  </a:cubicBezTo>
                  <a:cubicBezTo>
                    <a:pt x="464" y="865"/>
                    <a:pt x="464" y="865"/>
                    <a:pt x="464" y="865"/>
                  </a:cubicBezTo>
                  <a:cubicBezTo>
                    <a:pt x="722" y="794"/>
                    <a:pt x="722" y="794"/>
                    <a:pt x="722" y="794"/>
                  </a:cubicBezTo>
                  <a:cubicBezTo>
                    <a:pt x="722" y="793"/>
                    <a:pt x="722" y="793"/>
                    <a:pt x="722" y="793"/>
                  </a:cubicBezTo>
                  <a:close/>
                </a:path>
              </a:pathLst>
            </a:custGeom>
            <a:solidFill>
              <a:schemeClr val="bg2"/>
            </a:solidFill>
            <a:ln>
              <a:noFill/>
            </a:ln>
          </p:spPr>
          <p:txBody>
            <a:bodyPr vert="horz" wrap="square" lIns="91403" tIns="45702" rIns="91403" bIns="45702" numCol="1" anchor="t" anchorCtr="0" compatLnSpc="1">
              <a:prstTxWarp prst="textNoShape">
                <a:avLst/>
              </a:prstTxWarp>
            </a:bodyPr>
            <a:lstStyle/>
            <a:p>
              <a:pPr defTabSz="932372"/>
              <a:endParaRPr lang="en-US" sz="1799" dirty="0">
                <a:solidFill>
                  <a:srgbClr val="FFFFFF"/>
                </a:solidFill>
              </a:endParaRPr>
            </a:p>
          </p:txBody>
        </p:sp>
      </p:grpSp>
    </p:spTree>
    <p:extLst>
      <p:ext uri="{BB962C8B-B14F-4D97-AF65-F5344CB8AC3E}">
        <p14:creationId xmlns:p14="http://schemas.microsoft.com/office/powerpoint/2010/main" val="6446272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576" y="349011"/>
            <a:ext cx="11889564" cy="917575"/>
          </a:xfrm>
        </p:spPr>
        <p:txBody>
          <a:bodyPr/>
          <a:lstStyle/>
          <a:p>
            <a:r>
              <a:rPr lang="en-GB" dirty="0" smtClean="0"/>
              <a:t>Proxy Scalability</a:t>
            </a:r>
            <a:endParaRPr lang="en-GB" dirty="0"/>
          </a:p>
        </p:txBody>
      </p:sp>
      <p:sp>
        <p:nvSpPr>
          <p:cNvPr id="3" name="Text Placeholder 2"/>
          <p:cNvSpPr>
            <a:spLocks noGrp="1"/>
          </p:cNvSpPr>
          <p:nvPr>
            <p:ph type="body" sz="quarter" idx="4294967295"/>
          </p:nvPr>
        </p:nvSpPr>
        <p:spPr>
          <a:xfrm>
            <a:off x="1033661" y="1625054"/>
            <a:ext cx="10441160" cy="5124480"/>
          </a:xfrm>
        </p:spPr>
        <p:txBody>
          <a:bodyPr/>
          <a:lstStyle/>
          <a:p>
            <a:pPr marL="342764" indent="-342764">
              <a:buFont typeface="Arial" panose="020B0604020202020204" pitchFamily="34" charset="0"/>
              <a:buChar char="•"/>
            </a:pPr>
            <a:r>
              <a:rPr lang="en-GB" sz="3000" dirty="0" smtClean="0"/>
              <a:t>Around 6000 </a:t>
            </a:r>
            <a:r>
              <a:rPr lang="en-GB" sz="3000" dirty="0"/>
              <a:t>clients can be supported by a single public </a:t>
            </a:r>
            <a:r>
              <a:rPr lang="en-GB" sz="3000" dirty="0" smtClean="0"/>
              <a:t>IP safely</a:t>
            </a:r>
            <a:endParaRPr lang="en-GB" sz="3000" dirty="0"/>
          </a:p>
          <a:p>
            <a:pPr marL="342764" indent="-342764">
              <a:buFont typeface="Arial" panose="020B0604020202020204" pitchFamily="34" charset="0"/>
              <a:buChar char="•"/>
            </a:pPr>
            <a:r>
              <a:rPr lang="en-GB" sz="3000" dirty="0" smtClean="0"/>
              <a:t>Err on </a:t>
            </a:r>
            <a:r>
              <a:rPr lang="en-GB" sz="3000" dirty="0"/>
              <a:t>the side of caution and estimate this to be nearer 4000. </a:t>
            </a:r>
          </a:p>
          <a:p>
            <a:pPr marL="342764" indent="-342764">
              <a:buFont typeface="Arial" panose="020B0604020202020204" pitchFamily="34" charset="0"/>
              <a:buChar char="•"/>
            </a:pPr>
            <a:r>
              <a:rPr lang="en-GB" sz="3000" dirty="0"/>
              <a:t>This issue stems from the available ephemeral ports available to connect to Office 365. Outlook can open many connections per user, as many as 10+ for power users.</a:t>
            </a:r>
          </a:p>
          <a:p>
            <a:pPr marL="342764" indent="-342764">
              <a:buFont typeface="Arial" panose="020B0604020202020204" pitchFamily="34" charset="0"/>
              <a:buChar char="•"/>
            </a:pPr>
            <a:r>
              <a:rPr lang="en-GB" sz="3000" dirty="0"/>
              <a:t>Issue would manifest itself as random hangs, connection issues.</a:t>
            </a:r>
          </a:p>
          <a:p>
            <a:pPr marL="342764" indent="-342764">
              <a:buFont typeface="Arial" panose="020B0604020202020204" pitchFamily="34" charset="0"/>
              <a:buChar char="•"/>
            </a:pPr>
            <a:r>
              <a:rPr lang="en-GB" sz="3000" dirty="0"/>
              <a:t>Check </a:t>
            </a:r>
            <a:r>
              <a:rPr lang="en-GB" sz="3000" dirty="0" smtClean="0"/>
              <a:t>how </a:t>
            </a:r>
            <a:r>
              <a:rPr lang="en-GB" sz="3000" dirty="0"/>
              <a:t>many IP addresses </a:t>
            </a:r>
            <a:r>
              <a:rPr lang="en-GB" sz="3000" dirty="0" smtClean="0"/>
              <a:t>you are </a:t>
            </a:r>
            <a:r>
              <a:rPr lang="en-GB" sz="3000" dirty="0"/>
              <a:t>accessing Office 365 </a:t>
            </a:r>
            <a:r>
              <a:rPr lang="en-GB" sz="3000" dirty="0" smtClean="0"/>
              <a:t>from and how many sockets the proxy is using.</a:t>
            </a:r>
            <a:endParaRPr lang="en-GB" sz="3000" dirty="0"/>
          </a:p>
        </p:txBody>
      </p:sp>
    </p:spTree>
    <p:extLst>
      <p:ext uri="{BB962C8B-B14F-4D97-AF65-F5344CB8AC3E}">
        <p14:creationId xmlns:p14="http://schemas.microsoft.com/office/powerpoint/2010/main" val="365259146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0"/>
          <p:cNvSpPr>
            <a:spLocks noEditPoints="1"/>
          </p:cNvSpPr>
          <p:nvPr/>
        </p:nvSpPr>
        <p:spPr bwMode="auto">
          <a:xfrm>
            <a:off x="2952738" y="2822923"/>
            <a:ext cx="2132012" cy="2459930"/>
          </a:xfrm>
          <a:custGeom>
            <a:avLst/>
            <a:gdLst>
              <a:gd name="T0" fmla="*/ 972 w 1944"/>
              <a:gd name="T1" fmla="*/ 0 h 2243"/>
              <a:gd name="T2" fmla="*/ 0 w 1944"/>
              <a:gd name="T3" fmla="*/ 559 h 2243"/>
              <a:gd name="T4" fmla="*/ 0 w 1944"/>
              <a:gd name="T5" fmla="*/ 1683 h 2243"/>
              <a:gd name="T6" fmla="*/ 972 w 1944"/>
              <a:gd name="T7" fmla="*/ 2243 h 2243"/>
              <a:gd name="T8" fmla="*/ 1944 w 1944"/>
              <a:gd name="T9" fmla="*/ 1683 h 2243"/>
              <a:gd name="T10" fmla="*/ 1944 w 1944"/>
              <a:gd name="T11" fmla="*/ 559 h 2243"/>
              <a:gd name="T12" fmla="*/ 972 w 1944"/>
              <a:gd name="T13" fmla="*/ 0 h 2243"/>
              <a:gd name="T14" fmla="*/ 1669 w 1944"/>
              <a:gd name="T15" fmla="*/ 1524 h 2243"/>
              <a:gd name="T16" fmla="*/ 972 w 1944"/>
              <a:gd name="T17" fmla="*/ 1927 h 2243"/>
              <a:gd name="T18" fmla="*/ 275 w 1944"/>
              <a:gd name="T19" fmla="*/ 1524 h 2243"/>
              <a:gd name="T20" fmla="*/ 275 w 1944"/>
              <a:gd name="T21" fmla="*/ 718 h 2243"/>
              <a:gd name="T22" fmla="*/ 972 w 1944"/>
              <a:gd name="T23" fmla="*/ 315 h 2243"/>
              <a:gd name="T24" fmla="*/ 1669 w 1944"/>
              <a:gd name="T25" fmla="*/ 718 h 2243"/>
              <a:gd name="T26" fmla="*/ 1669 w 1944"/>
              <a:gd name="T27" fmla="*/ 1524 h 2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4" h="2243">
                <a:moveTo>
                  <a:pt x="972" y="0"/>
                </a:moveTo>
                <a:lnTo>
                  <a:pt x="0" y="559"/>
                </a:lnTo>
                <a:lnTo>
                  <a:pt x="0" y="1683"/>
                </a:lnTo>
                <a:lnTo>
                  <a:pt x="972" y="2243"/>
                </a:lnTo>
                <a:lnTo>
                  <a:pt x="1944" y="1683"/>
                </a:lnTo>
                <a:lnTo>
                  <a:pt x="1944" y="559"/>
                </a:lnTo>
                <a:lnTo>
                  <a:pt x="972" y="0"/>
                </a:lnTo>
                <a:close/>
                <a:moveTo>
                  <a:pt x="1669" y="1524"/>
                </a:moveTo>
                <a:lnTo>
                  <a:pt x="972" y="1927"/>
                </a:lnTo>
                <a:lnTo>
                  <a:pt x="275" y="1524"/>
                </a:lnTo>
                <a:lnTo>
                  <a:pt x="275" y="718"/>
                </a:lnTo>
                <a:lnTo>
                  <a:pt x="972" y="315"/>
                </a:lnTo>
                <a:lnTo>
                  <a:pt x="1669" y="718"/>
                </a:lnTo>
                <a:lnTo>
                  <a:pt x="1669" y="152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 name="Freeform 10"/>
          <p:cNvSpPr>
            <a:spLocks noEditPoints="1"/>
          </p:cNvSpPr>
          <p:nvPr/>
        </p:nvSpPr>
        <p:spPr bwMode="auto">
          <a:xfrm>
            <a:off x="6610175" y="2896296"/>
            <a:ext cx="2132012" cy="2459930"/>
          </a:xfrm>
          <a:custGeom>
            <a:avLst/>
            <a:gdLst>
              <a:gd name="T0" fmla="*/ 972 w 1944"/>
              <a:gd name="T1" fmla="*/ 0 h 2243"/>
              <a:gd name="T2" fmla="*/ 0 w 1944"/>
              <a:gd name="T3" fmla="*/ 559 h 2243"/>
              <a:gd name="T4" fmla="*/ 0 w 1944"/>
              <a:gd name="T5" fmla="*/ 1683 h 2243"/>
              <a:gd name="T6" fmla="*/ 972 w 1944"/>
              <a:gd name="T7" fmla="*/ 2243 h 2243"/>
              <a:gd name="T8" fmla="*/ 1944 w 1944"/>
              <a:gd name="T9" fmla="*/ 1683 h 2243"/>
              <a:gd name="T10" fmla="*/ 1944 w 1944"/>
              <a:gd name="T11" fmla="*/ 559 h 2243"/>
              <a:gd name="T12" fmla="*/ 972 w 1944"/>
              <a:gd name="T13" fmla="*/ 0 h 2243"/>
              <a:gd name="T14" fmla="*/ 1669 w 1944"/>
              <a:gd name="T15" fmla="*/ 1524 h 2243"/>
              <a:gd name="T16" fmla="*/ 972 w 1944"/>
              <a:gd name="T17" fmla="*/ 1927 h 2243"/>
              <a:gd name="T18" fmla="*/ 275 w 1944"/>
              <a:gd name="T19" fmla="*/ 1524 h 2243"/>
              <a:gd name="T20" fmla="*/ 275 w 1944"/>
              <a:gd name="T21" fmla="*/ 718 h 2243"/>
              <a:gd name="T22" fmla="*/ 972 w 1944"/>
              <a:gd name="T23" fmla="*/ 315 h 2243"/>
              <a:gd name="T24" fmla="*/ 1669 w 1944"/>
              <a:gd name="T25" fmla="*/ 718 h 2243"/>
              <a:gd name="T26" fmla="*/ 1669 w 1944"/>
              <a:gd name="T27" fmla="*/ 1524 h 2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4" h="2243">
                <a:moveTo>
                  <a:pt x="972" y="0"/>
                </a:moveTo>
                <a:lnTo>
                  <a:pt x="0" y="559"/>
                </a:lnTo>
                <a:lnTo>
                  <a:pt x="0" y="1683"/>
                </a:lnTo>
                <a:lnTo>
                  <a:pt x="972" y="2243"/>
                </a:lnTo>
                <a:lnTo>
                  <a:pt x="1944" y="1683"/>
                </a:lnTo>
                <a:lnTo>
                  <a:pt x="1944" y="559"/>
                </a:lnTo>
                <a:lnTo>
                  <a:pt x="972" y="0"/>
                </a:lnTo>
                <a:close/>
                <a:moveTo>
                  <a:pt x="1669" y="1524"/>
                </a:moveTo>
                <a:lnTo>
                  <a:pt x="972" y="1927"/>
                </a:lnTo>
                <a:lnTo>
                  <a:pt x="275" y="1524"/>
                </a:lnTo>
                <a:lnTo>
                  <a:pt x="275" y="718"/>
                </a:lnTo>
                <a:lnTo>
                  <a:pt x="972" y="315"/>
                </a:lnTo>
                <a:lnTo>
                  <a:pt x="1669" y="718"/>
                </a:lnTo>
                <a:lnTo>
                  <a:pt x="1669" y="152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 name="Rectangle 10"/>
          <p:cNvSpPr/>
          <p:nvPr/>
        </p:nvSpPr>
        <p:spPr>
          <a:xfrm rot="1800000">
            <a:off x="2287573" y="5782994"/>
            <a:ext cx="4312207" cy="301621"/>
          </a:xfrm>
          <a:prstGeom prst="rect">
            <a:avLst/>
          </a:prstGeom>
        </p:spPr>
        <p:txBody>
          <a:bodyPr wrap="square" anchor="t" anchorCtr="0">
            <a:spAutoFit/>
          </a:bodyPr>
          <a:lstStyle/>
          <a:p>
            <a:pPr defTabSz="882142" fontAlgn="base">
              <a:lnSpc>
                <a:spcPct val="85000"/>
              </a:lnSpc>
              <a:spcBef>
                <a:spcPct val="0"/>
              </a:spcBef>
              <a:spcAft>
                <a:spcPct val="0"/>
              </a:spcAft>
            </a:pPr>
            <a:r>
              <a:rPr lang="en-US" sz="1600" spc="300" dirty="0" smtClean="0">
                <a:gradFill>
                  <a:gsLst>
                    <a:gs pos="0">
                      <a:srgbClr val="FFFFFF"/>
                    </a:gs>
                    <a:gs pos="100000">
                      <a:srgbClr val="FFFFFF"/>
                    </a:gs>
                  </a:gsLst>
                  <a:lin ang="5400000" scaled="0"/>
                </a:gradFill>
                <a:latin typeface="Segoe Black" panose="020B0A02040504020203" pitchFamily="34" charset="0"/>
                <a:ea typeface="Segoe UI" pitchFamily="34" charset="0"/>
                <a:cs typeface="Segoe UI" pitchFamily="34" charset="0"/>
              </a:rPr>
              <a:t>DATA GATHERING</a:t>
            </a:r>
            <a:endParaRPr lang="en-US" sz="1600" spc="300" dirty="0">
              <a:gradFill>
                <a:gsLst>
                  <a:gs pos="0">
                    <a:srgbClr val="FFFFFF"/>
                  </a:gs>
                  <a:gs pos="100000">
                    <a:srgbClr val="FFFFFF"/>
                  </a:gs>
                </a:gsLst>
                <a:lin ang="5400000" scaled="0"/>
              </a:gradFill>
              <a:latin typeface="Segoe Black" panose="020B0A02040504020203" pitchFamily="34" charset="0"/>
              <a:ea typeface="Segoe UI" pitchFamily="34" charset="0"/>
              <a:cs typeface="Segoe UI" pitchFamily="34" charset="0"/>
            </a:endParaRPr>
          </a:p>
        </p:txBody>
      </p:sp>
      <p:sp>
        <p:nvSpPr>
          <p:cNvPr id="17" name="Rectangle 16"/>
          <p:cNvSpPr/>
          <p:nvPr/>
        </p:nvSpPr>
        <p:spPr>
          <a:xfrm rot="1800000">
            <a:off x="6143653" y="5948143"/>
            <a:ext cx="4748317" cy="301621"/>
          </a:xfrm>
          <a:prstGeom prst="rect">
            <a:avLst/>
          </a:prstGeom>
        </p:spPr>
        <p:txBody>
          <a:bodyPr wrap="square" anchor="t" anchorCtr="0">
            <a:spAutoFit/>
          </a:bodyPr>
          <a:lstStyle/>
          <a:p>
            <a:pPr defTabSz="882142" fontAlgn="base">
              <a:lnSpc>
                <a:spcPct val="85000"/>
              </a:lnSpc>
              <a:spcBef>
                <a:spcPct val="0"/>
              </a:spcBef>
              <a:spcAft>
                <a:spcPct val="0"/>
              </a:spcAft>
            </a:pPr>
            <a:r>
              <a:rPr lang="en-US" sz="1600" spc="300" dirty="0" smtClean="0">
                <a:gradFill>
                  <a:gsLst>
                    <a:gs pos="0">
                      <a:srgbClr val="FFFFFF"/>
                    </a:gs>
                    <a:gs pos="100000">
                      <a:srgbClr val="FFFFFF"/>
                    </a:gs>
                  </a:gsLst>
                  <a:lin ang="5400000" scaled="0"/>
                </a:gradFill>
                <a:latin typeface="Segoe Black" panose="020B0A02040504020203" pitchFamily="34" charset="0"/>
                <a:ea typeface="Segoe UI" pitchFamily="34" charset="0"/>
                <a:cs typeface="Segoe UI" pitchFamily="34" charset="0"/>
              </a:rPr>
              <a:t>TROUBLESHOOTING</a:t>
            </a:r>
            <a:endParaRPr lang="en-US" sz="1600" spc="300" dirty="0">
              <a:gradFill>
                <a:gsLst>
                  <a:gs pos="0">
                    <a:srgbClr val="FFFFFF"/>
                  </a:gs>
                  <a:gs pos="100000">
                    <a:srgbClr val="FFFFFF"/>
                  </a:gs>
                </a:gsLst>
                <a:lin ang="5400000" scaled="0"/>
              </a:gradFill>
              <a:latin typeface="Segoe Black" panose="020B0A02040504020203" pitchFamily="34" charset="0"/>
              <a:ea typeface="Segoe UI" pitchFamily="34" charset="0"/>
              <a:cs typeface="Segoe UI" pitchFamily="34" charset="0"/>
            </a:endParaRPr>
          </a:p>
        </p:txBody>
      </p:sp>
      <p:sp>
        <p:nvSpPr>
          <p:cNvPr id="3" name="TextBox 2"/>
          <p:cNvSpPr txBox="1"/>
          <p:nvPr/>
        </p:nvSpPr>
        <p:spPr>
          <a:xfrm>
            <a:off x="427037" y="388766"/>
            <a:ext cx="2736968" cy="1043363"/>
          </a:xfrm>
          <a:prstGeom prst="rect">
            <a:avLst/>
          </a:prstGeom>
          <a:noFill/>
        </p:spPr>
        <p:txBody>
          <a:bodyPr wrap="none" lIns="182880" tIns="146304" rIns="182880" bIns="146304" rtlCol="0">
            <a:spAutoFit/>
          </a:bodyPr>
          <a:lstStyle/>
          <a:p>
            <a:pPr>
              <a:lnSpc>
                <a:spcPct val="90000"/>
              </a:lnSpc>
              <a:spcAft>
                <a:spcPts val="600"/>
              </a:spcAft>
            </a:pPr>
            <a:r>
              <a:rPr lang="en-US" sz="5400" dirty="0" smtClean="0">
                <a:gradFill>
                  <a:gsLst>
                    <a:gs pos="2917">
                      <a:srgbClr val="FFFFFF"/>
                    </a:gs>
                    <a:gs pos="30000">
                      <a:srgbClr val="FFFFFF"/>
                    </a:gs>
                  </a:gsLst>
                  <a:lin ang="5400000" scaled="0"/>
                </a:gradFill>
              </a:rPr>
              <a:t>Agenda</a:t>
            </a:r>
          </a:p>
        </p:txBody>
      </p:sp>
      <p:grpSp>
        <p:nvGrpSpPr>
          <p:cNvPr id="35" name="Group 34"/>
          <p:cNvGrpSpPr/>
          <p:nvPr/>
        </p:nvGrpSpPr>
        <p:grpSpPr>
          <a:xfrm>
            <a:off x="7189612" y="3642073"/>
            <a:ext cx="973138" cy="968375"/>
            <a:chOff x="5895976" y="1465263"/>
            <a:chExt cx="973138" cy="968375"/>
          </a:xfrm>
        </p:grpSpPr>
        <p:sp>
          <p:nvSpPr>
            <p:cNvPr id="7" name="Freeform 5"/>
            <p:cNvSpPr>
              <a:spLocks/>
            </p:cNvSpPr>
            <p:nvPr/>
          </p:nvSpPr>
          <p:spPr bwMode="auto">
            <a:xfrm rot="2700000">
              <a:off x="6245226" y="1462088"/>
              <a:ext cx="274638" cy="973138"/>
            </a:xfrm>
            <a:custGeom>
              <a:avLst/>
              <a:gdLst>
                <a:gd name="T0" fmla="*/ 55 w 72"/>
                <a:gd name="T1" fmla="*/ 194 h 258"/>
                <a:gd name="T2" fmla="*/ 55 w 72"/>
                <a:gd name="T3" fmla="*/ 65 h 258"/>
                <a:gd name="T4" fmla="*/ 72 w 72"/>
                <a:gd name="T5" fmla="*/ 34 h 258"/>
                <a:gd name="T6" fmla="*/ 50 w 72"/>
                <a:gd name="T7" fmla="*/ 0 h 258"/>
                <a:gd name="T8" fmla="*/ 50 w 72"/>
                <a:gd name="T9" fmla="*/ 40 h 258"/>
                <a:gd name="T10" fmla="*/ 23 w 72"/>
                <a:gd name="T11" fmla="*/ 40 h 258"/>
                <a:gd name="T12" fmla="*/ 23 w 72"/>
                <a:gd name="T13" fmla="*/ 0 h 258"/>
                <a:gd name="T14" fmla="*/ 0 w 72"/>
                <a:gd name="T15" fmla="*/ 34 h 258"/>
                <a:gd name="T16" fmla="*/ 18 w 72"/>
                <a:gd name="T17" fmla="*/ 65 h 258"/>
                <a:gd name="T18" fmla="*/ 18 w 72"/>
                <a:gd name="T19" fmla="*/ 194 h 258"/>
                <a:gd name="T20" fmla="*/ 0 w 72"/>
                <a:gd name="T21" fmla="*/ 225 h 258"/>
                <a:gd name="T22" fmla="*/ 23 w 72"/>
                <a:gd name="T23" fmla="*/ 258 h 258"/>
                <a:gd name="T24" fmla="*/ 23 w 72"/>
                <a:gd name="T25" fmla="*/ 218 h 258"/>
                <a:gd name="T26" fmla="*/ 50 w 72"/>
                <a:gd name="T27" fmla="*/ 218 h 258"/>
                <a:gd name="T28" fmla="*/ 50 w 72"/>
                <a:gd name="T29" fmla="*/ 258 h 258"/>
                <a:gd name="T30" fmla="*/ 72 w 72"/>
                <a:gd name="T31" fmla="*/ 225 h 258"/>
                <a:gd name="T32" fmla="*/ 55 w 72"/>
                <a:gd name="T33" fmla="*/ 19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258">
                  <a:moveTo>
                    <a:pt x="55" y="194"/>
                  </a:moveTo>
                  <a:cubicBezTo>
                    <a:pt x="55" y="65"/>
                    <a:pt x="55" y="65"/>
                    <a:pt x="55" y="65"/>
                  </a:cubicBezTo>
                  <a:cubicBezTo>
                    <a:pt x="65" y="59"/>
                    <a:pt x="72" y="47"/>
                    <a:pt x="72" y="34"/>
                  </a:cubicBezTo>
                  <a:cubicBezTo>
                    <a:pt x="72" y="19"/>
                    <a:pt x="63" y="6"/>
                    <a:pt x="50" y="0"/>
                  </a:cubicBezTo>
                  <a:cubicBezTo>
                    <a:pt x="50" y="40"/>
                    <a:pt x="50" y="40"/>
                    <a:pt x="50" y="40"/>
                  </a:cubicBezTo>
                  <a:cubicBezTo>
                    <a:pt x="23" y="40"/>
                    <a:pt x="23" y="40"/>
                    <a:pt x="23" y="40"/>
                  </a:cubicBezTo>
                  <a:cubicBezTo>
                    <a:pt x="23" y="0"/>
                    <a:pt x="23" y="0"/>
                    <a:pt x="23" y="0"/>
                  </a:cubicBezTo>
                  <a:cubicBezTo>
                    <a:pt x="10" y="6"/>
                    <a:pt x="0" y="19"/>
                    <a:pt x="0" y="34"/>
                  </a:cubicBezTo>
                  <a:cubicBezTo>
                    <a:pt x="0" y="47"/>
                    <a:pt x="7" y="59"/>
                    <a:pt x="18" y="65"/>
                  </a:cubicBezTo>
                  <a:cubicBezTo>
                    <a:pt x="18" y="194"/>
                    <a:pt x="18" y="194"/>
                    <a:pt x="18" y="194"/>
                  </a:cubicBezTo>
                  <a:cubicBezTo>
                    <a:pt x="7" y="200"/>
                    <a:pt x="0" y="211"/>
                    <a:pt x="0" y="225"/>
                  </a:cubicBezTo>
                  <a:cubicBezTo>
                    <a:pt x="0" y="240"/>
                    <a:pt x="10" y="253"/>
                    <a:pt x="23" y="258"/>
                  </a:cubicBezTo>
                  <a:cubicBezTo>
                    <a:pt x="23" y="218"/>
                    <a:pt x="23" y="218"/>
                    <a:pt x="23" y="218"/>
                  </a:cubicBezTo>
                  <a:cubicBezTo>
                    <a:pt x="50" y="218"/>
                    <a:pt x="50" y="218"/>
                    <a:pt x="50" y="218"/>
                  </a:cubicBezTo>
                  <a:cubicBezTo>
                    <a:pt x="50" y="258"/>
                    <a:pt x="50" y="258"/>
                    <a:pt x="50" y="258"/>
                  </a:cubicBezTo>
                  <a:cubicBezTo>
                    <a:pt x="63" y="253"/>
                    <a:pt x="72" y="240"/>
                    <a:pt x="72" y="225"/>
                  </a:cubicBezTo>
                  <a:cubicBezTo>
                    <a:pt x="72" y="211"/>
                    <a:pt x="65" y="200"/>
                    <a:pt x="55" y="194"/>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4" name="Freeform 17"/>
            <p:cNvSpPr>
              <a:spLocks noEditPoints="1"/>
            </p:cNvSpPr>
            <p:nvPr/>
          </p:nvSpPr>
          <p:spPr bwMode="auto">
            <a:xfrm rot="18900000">
              <a:off x="6235700" y="1465263"/>
              <a:ext cx="285750" cy="968375"/>
            </a:xfrm>
            <a:custGeom>
              <a:avLst/>
              <a:gdLst>
                <a:gd name="T0" fmla="*/ 55 w 73"/>
                <a:gd name="T1" fmla="*/ 190 h 255"/>
                <a:gd name="T2" fmla="*/ 55 w 73"/>
                <a:gd name="T3" fmla="*/ 68 h 255"/>
                <a:gd name="T4" fmla="*/ 73 w 73"/>
                <a:gd name="T5" fmla="*/ 37 h 255"/>
                <a:gd name="T6" fmla="*/ 36 w 73"/>
                <a:gd name="T7" fmla="*/ 0 h 255"/>
                <a:gd name="T8" fmla="*/ 0 w 73"/>
                <a:gd name="T9" fmla="*/ 37 h 255"/>
                <a:gd name="T10" fmla="*/ 18 w 73"/>
                <a:gd name="T11" fmla="*/ 68 h 255"/>
                <a:gd name="T12" fmla="*/ 18 w 73"/>
                <a:gd name="T13" fmla="*/ 190 h 255"/>
                <a:gd name="T14" fmla="*/ 0 w 73"/>
                <a:gd name="T15" fmla="*/ 221 h 255"/>
                <a:gd name="T16" fmla="*/ 22 w 73"/>
                <a:gd name="T17" fmla="*/ 255 h 255"/>
                <a:gd name="T18" fmla="*/ 22 w 73"/>
                <a:gd name="T19" fmla="*/ 212 h 255"/>
                <a:gd name="T20" fmla="*/ 50 w 73"/>
                <a:gd name="T21" fmla="*/ 212 h 255"/>
                <a:gd name="T22" fmla="*/ 50 w 73"/>
                <a:gd name="T23" fmla="*/ 255 h 255"/>
                <a:gd name="T24" fmla="*/ 73 w 73"/>
                <a:gd name="T25" fmla="*/ 221 h 255"/>
                <a:gd name="T26" fmla="*/ 55 w 73"/>
                <a:gd name="T27" fmla="*/ 190 h 255"/>
                <a:gd name="T28" fmla="*/ 26 w 73"/>
                <a:gd name="T29" fmla="*/ 18 h 255"/>
                <a:gd name="T30" fmla="*/ 47 w 73"/>
                <a:gd name="T31" fmla="*/ 18 h 255"/>
                <a:gd name="T32" fmla="*/ 58 w 73"/>
                <a:gd name="T33" fmla="*/ 37 h 255"/>
                <a:gd name="T34" fmla="*/ 47 w 73"/>
                <a:gd name="T35" fmla="*/ 55 h 255"/>
                <a:gd name="T36" fmla="*/ 26 w 73"/>
                <a:gd name="T37" fmla="*/ 55 h 255"/>
                <a:gd name="T38" fmla="*/ 15 w 73"/>
                <a:gd name="T39" fmla="*/ 37 h 255"/>
                <a:gd name="T40" fmla="*/ 26 w 73"/>
                <a:gd name="T41" fmla="*/ 18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255">
                  <a:moveTo>
                    <a:pt x="55" y="190"/>
                  </a:moveTo>
                  <a:cubicBezTo>
                    <a:pt x="55" y="68"/>
                    <a:pt x="55" y="68"/>
                    <a:pt x="55" y="68"/>
                  </a:cubicBezTo>
                  <a:cubicBezTo>
                    <a:pt x="66" y="62"/>
                    <a:pt x="73" y="50"/>
                    <a:pt x="73" y="37"/>
                  </a:cubicBezTo>
                  <a:cubicBezTo>
                    <a:pt x="73" y="17"/>
                    <a:pt x="57" y="0"/>
                    <a:pt x="36" y="0"/>
                  </a:cubicBezTo>
                  <a:cubicBezTo>
                    <a:pt x="16" y="0"/>
                    <a:pt x="0" y="17"/>
                    <a:pt x="0" y="37"/>
                  </a:cubicBezTo>
                  <a:cubicBezTo>
                    <a:pt x="0" y="50"/>
                    <a:pt x="7" y="62"/>
                    <a:pt x="18" y="68"/>
                  </a:cubicBezTo>
                  <a:cubicBezTo>
                    <a:pt x="18" y="190"/>
                    <a:pt x="18" y="190"/>
                    <a:pt x="18" y="190"/>
                  </a:cubicBezTo>
                  <a:cubicBezTo>
                    <a:pt x="7" y="196"/>
                    <a:pt x="0" y="208"/>
                    <a:pt x="0" y="221"/>
                  </a:cubicBezTo>
                  <a:cubicBezTo>
                    <a:pt x="0" y="237"/>
                    <a:pt x="9" y="250"/>
                    <a:pt x="22" y="255"/>
                  </a:cubicBezTo>
                  <a:cubicBezTo>
                    <a:pt x="22" y="212"/>
                    <a:pt x="22" y="212"/>
                    <a:pt x="22" y="212"/>
                  </a:cubicBezTo>
                  <a:cubicBezTo>
                    <a:pt x="50" y="212"/>
                    <a:pt x="50" y="212"/>
                    <a:pt x="50" y="212"/>
                  </a:cubicBezTo>
                  <a:cubicBezTo>
                    <a:pt x="50" y="255"/>
                    <a:pt x="50" y="255"/>
                    <a:pt x="50" y="255"/>
                  </a:cubicBezTo>
                  <a:cubicBezTo>
                    <a:pt x="64" y="250"/>
                    <a:pt x="73" y="237"/>
                    <a:pt x="73" y="221"/>
                  </a:cubicBezTo>
                  <a:cubicBezTo>
                    <a:pt x="73" y="208"/>
                    <a:pt x="66" y="196"/>
                    <a:pt x="55" y="190"/>
                  </a:cubicBezTo>
                  <a:close/>
                  <a:moveTo>
                    <a:pt x="26" y="18"/>
                  </a:moveTo>
                  <a:cubicBezTo>
                    <a:pt x="47" y="18"/>
                    <a:pt x="47" y="18"/>
                    <a:pt x="47" y="18"/>
                  </a:cubicBezTo>
                  <a:cubicBezTo>
                    <a:pt x="58" y="37"/>
                    <a:pt x="58" y="37"/>
                    <a:pt x="58" y="37"/>
                  </a:cubicBezTo>
                  <a:cubicBezTo>
                    <a:pt x="47" y="55"/>
                    <a:pt x="47" y="55"/>
                    <a:pt x="47" y="55"/>
                  </a:cubicBezTo>
                  <a:cubicBezTo>
                    <a:pt x="26" y="55"/>
                    <a:pt x="26" y="55"/>
                    <a:pt x="26" y="55"/>
                  </a:cubicBezTo>
                  <a:cubicBezTo>
                    <a:pt x="15" y="37"/>
                    <a:pt x="15" y="37"/>
                    <a:pt x="15" y="37"/>
                  </a:cubicBezTo>
                  <a:lnTo>
                    <a:pt x="26" y="18"/>
                  </a:lnTo>
                  <a:close/>
                </a:path>
              </a:pathLst>
            </a:custGeom>
            <a:solidFill>
              <a:schemeClr val="tx2">
                <a:lumMod val="9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grpSp>
        <p:nvGrpSpPr>
          <p:cNvPr id="62" name="Group 61"/>
          <p:cNvGrpSpPr/>
          <p:nvPr/>
        </p:nvGrpSpPr>
        <p:grpSpPr>
          <a:xfrm>
            <a:off x="3533763" y="3582236"/>
            <a:ext cx="969962" cy="987425"/>
            <a:chOff x="1360488" y="3633788"/>
            <a:chExt cx="969962" cy="987425"/>
          </a:xfrm>
        </p:grpSpPr>
        <p:sp>
          <p:nvSpPr>
            <p:cNvPr id="40" name="Rectangle 21"/>
            <p:cNvSpPr>
              <a:spLocks noChangeArrowheads="1"/>
            </p:cNvSpPr>
            <p:nvPr/>
          </p:nvSpPr>
          <p:spPr bwMode="auto">
            <a:xfrm>
              <a:off x="1771650" y="3844925"/>
              <a:ext cx="147638" cy="50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1" name="Rectangle 22"/>
            <p:cNvSpPr>
              <a:spLocks noChangeArrowheads="1"/>
            </p:cNvSpPr>
            <p:nvPr/>
          </p:nvSpPr>
          <p:spPr bwMode="auto">
            <a:xfrm>
              <a:off x="1771650" y="3844925"/>
              <a:ext cx="147638" cy="5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2" name="Rectangle 23"/>
            <p:cNvSpPr>
              <a:spLocks noChangeArrowheads="1"/>
            </p:cNvSpPr>
            <p:nvPr/>
          </p:nvSpPr>
          <p:spPr bwMode="auto">
            <a:xfrm>
              <a:off x="1771650" y="4384675"/>
              <a:ext cx="147638"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3" name="Rectangle 24"/>
            <p:cNvSpPr>
              <a:spLocks noChangeArrowheads="1"/>
            </p:cNvSpPr>
            <p:nvPr/>
          </p:nvSpPr>
          <p:spPr bwMode="auto">
            <a:xfrm>
              <a:off x="1771650" y="4384675"/>
              <a:ext cx="147638"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4" name="Rectangle 25"/>
            <p:cNvSpPr>
              <a:spLocks noChangeArrowheads="1"/>
            </p:cNvSpPr>
            <p:nvPr/>
          </p:nvSpPr>
          <p:spPr bwMode="auto">
            <a:xfrm>
              <a:off x="1360488" y="4202113"/>
              <a:ext cx="419100" cy="419100"/>
            </a:xfrm>
            <a:prstGeom prst="rect">
              <a:avLst/>
            </a:prstGeom>
            <a:solidFill>
              <a:srgbClr val="FFD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5" name="Rectangle 26"/>
            <p:cNvSpPr>
              <a:spLocks noChangeArrowheads="1"/>
            </p:cNvSpPr>
            <p:nvPr/>
          </p:nvSpPr>
          <p:spPr bwMode="auto">
            <a:xfrm>
              <a:off x="1360488" y="4202113"/>
              <a:ext cx="4191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6" name="Freeform 27"/>
            <p:cNvSpPr>
              <a:spLocks/>
            </p:cNvSpPr>
            <p:nvPr/>
          </p:nvSpPr>
          <p:spPr bwMode="auto">
            <a:xfrm>
              <a:off x="1360488" y="4202113"/>
              <a:ext cx="419100" cy="419100"/>
            </a:xfrm>
            <a:custGeom>
              <a:avLst/>
              <a:gdLst>
                <a:gd name="T0" fmla="*/ 264 w 264"/>
                <a:gd name="T1" fmla="*/ 0 h 264"/>
                <a:gd name="T2" fmla="*/ 264 w 264"/>
                <a:gd name="T3" fmla="*/ 0 h 264"/>
                <a:gd name="T4" fmla="*/ 0 w 264"/>
                <a:gd name="T5" fmla="*/ 264 h 264"/>
                <a:gd name="T6" fmla="*/ 264 w 264"/>
                <a:gd name="T7" fmla="*/ 264 h 264"/>
                <a:gd name="T8" fmla="*/ 264 w 264"/>
                <a:gd name="T9" fmla="*/ 148 h 264"/>
                <a:gd name="T10" fmla="*/ 264 w 264"/>
                <a:gd name="T11" fmla="*/ 115 h 264"/>
                <a:gd name="T12" fmla="*/ 264 w 264"/>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264" h="264">
                  <a:moveTo>
                    <a:pt x="264" y="0"/>
                  </a:moveTo>
                  <a:lnTo>
                    <a:pt x="264" y="0"/>
                  </a:lnTo>
                  <a:lnTo>
                    <a:pt x="0" y="264"/>
                  </a:lnTo>
                  <a:lnTo>
                    <a:pt x="264" y="264"/>
                  </a:lnTo>
                  <a:lnTo>
                    <a:pt x="264" y="148"/>
                  </a:lnTo>
                  <a:lnTo>
                    <a:pt x="264" y="115"/>
                  </a:lnTo>
                  <a:lnTo>
                    <a:pt x="264" y="0"/>
                  </a:lnTo>
                  <a:close/>
                </a:path>
              </a:pathLst>
            </a:custGeom>
            <a:solidFill>
              <a:srgbClr val="FFE9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7" name="Freeform 28"/>
            <p:cNvSpPr>
              <a:spLocks/>
            </p:cNvSpPr>
            <p:nvPr/>
          </p:nvSpPr>
          <p:spPr bwMode="auto">
            <a:xfrm>
              <a:off x="1360488" y="4202113"/>
              <a:ext cx="419100" cy="419100"/>
            </a:xfrm>
            <a:custGeom>
              <a:avLst/>
              <a:gdLst>
                <a:gd name="T0" fmla="*/ 264 w 264"/>
                <a:gd name="T1" fmla="*/ 0 h 264"/>
                <a:gd name="T2" fmla="*/ 264 w 264"/>
                <a:gd name="T3" fmla="*/ 0 h 264"/>
                <a:gd name="T4" fmla="*/ 0 w 264"/>
                <a:gd name="T5" fmla="*/ 264 h 264"/>
                <a:gd name="T6" fmla="*/ 264 w 264"/>
                <a:gd name="T7" fmla="*/ 264 h 264"/>
                <a:gd name="T8" fmla="*/ 264 w 264"/>
                <a:gd name="T9" fmla="*/ 148 h 264"/>
                <a:gd name="T10" fmla="*/ 264 w 264"/>
                <a:gd name="T11" fmla="*/ 115 h 264"/>
                <a:gd name="T12" fmla="*/ 264 w 264"/>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264" h="264">
                  <a:moveTo>
                    <a:pt x="264" y="0"/>
                  </a:moveTo>
                  <a:lnTo>
                    <a:pt x="264" y="0"/>
                  </a:lnTo>
                  <a:lnTo>
                    <a:pt x="0" y="264"/>
                  </a:lnTo>
                  <a:lnTo>
                    <a:pt x="264" y="264"/>
                  </a:lnTo>
                  <a:lnTo>
                    <a:pt x="264" y="148"/>
                  </a:lnTo>
                  <a:lnTo>
                    <a:pt x="264" y="115"/>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8" name="Rectangle 29"/>
            <p:cNvSpPr>
              <a:spLocks noChangeArrowheads="1"/>
            </p:cNvSpPr>
            <p:nvPr/>
          </p:nvSpPr>
          <p:spPr bwMode="auto">
            <a:xfrm>
              <a:off x="1360488" y="3633788"/>
              <a:ext cx="419100" cy="419100"/>
            </a:xfrm>
            <a:prstGeom prst="rect">
              <a:avLst/>
            </a:prstGeom>
            <a:solidFill>
              <a:srgbClr val="EF3C2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49" name="Rectangle 30"/>
            <p:cNvSpPr>
              <a:spLocks noChangeArrowheads="1"/>
            </p:cNvSpPr>
            <p:nvPr/>
          </p:nvSpPr>
          <p:spPr bwMode="auto">
            <a:xfrm>
              <a:off x="1360488" y="3633788"/>
              <a:ext cx="4191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0" name="Freeform 31"/>
            <p:cNvSpPr>
              <a:spLocks/>
            </p:cNvSpPr>
            <p:nvPr/>
          </p:nvSpPr>
          <p:spPr bwMode="auto">
            <a:xfrm>
              <a:off x="1360488" y="3633788"/>
              <a:ext cx="419100" cy="419100"/>
            </a:xfrm>
            <a:custGeom>
              <a:avLst/>
              <a:gdLst>
                <a:gd name="T0" fmla="*/ 264 w 264"/>
                <a:gd name="T1" fmla="*/ 0 h 264"/>
                <a:gd name="T2" fmla="*/ 264 w 264"/>
                <a:gd name="T3" fmla="*/ 0 h 264"/>
                <a:gd name="T4" fmla="*/ 0 w 264"/>
                <a:gd name="T5" fmla="*/ 264 h 264"/>
                <a:gd name="T6" fmla="*/ 264 w 264"/>
                <a:gd name="T7" fmla="*/ 264 h 264"/>
                <a:gd name="T8" fmla="*/ 264 w 264"/>
                <a:gd name="T9" fmla="*/ 165 h 264"/>
                <a:gd name="T10" fmla="*/ 264 w 264"/>
                <a:gd name="T11" fmla="*/ 133 h 264"/>
                <a:gd name="T12" fmla="*/ 264 w 264"/>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264" h="264">
                  <a:moveTo>
                    <a:pt x="264" y="0"/>
                  </a:moveTo>
                  <a:lnTo>
                    <a:pt x="264" y="0"/>
                  </a:lnTo>
                  <a:lnTo>
                    <a:pt x="0" y="264"/>
                  </a:lnTo>
                  <a:lnTo>
                    <a:pt x="264" y="264"/>
                  </a:lnTo>
                  <a:lnTo>
                    <a:pt x="264" y="165"/>
                  </a:lnTo>
                  <a:lnTo>
                    <a:pt x="264" y="133"/>
                  </a:lnTo>
                  <a:lnTo>
                    <a:pt x="264" y="0"/>
                  </a:lnTo>
                  <a:close/>
                </a:path>
              </a:pathLst>
            </a:custGeom>
            <a:solidFill>
              <a:srgbClr val="F690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1" name="Freeform 32"/>
            <p:cNvSpPr>
              <a:spLocks/>
            </p:cNvSpPr>
            <p:nvPr/>
          </p:nvSpPr>
          <p:spPr bwMode="auto">
            <a:xfrm>
              <a:off x="1360488" y="3633788"/>
              <a:ext cx="419100" cy="419100"/>
            </a:xfrm>
            <a:custGeom>
              <a:avLst/>
              <a:gdLst>
                <a:gd name="T0" fmla="*/ 264 w 264"/>
                <a:gd name="T1" fmla="*/ 0 h 264"/>
                <a:gd name="T2" fmla="*/ 264 w 264"/>
                <a:gd name="T3" fmla="*/ 0 h 264"/>
                <a:gd name="T4" fmla="*/ 0 w 264"/>
                <a:gd name="T5" fmla="*/ 264 h 264"/>
                <a:gd name="T6" fmla="*/ 264 w 264"/>
                <a:gd name="T7" fmla="*/ 264 h 264"/>
                <a:gd name="T8" fmla="*/ 264 w 264"/>
                <a:gd name="T9" fmla="*/ 165 h 264"/>
                <a:gd name="T10" fmla="*/ 264 w 264"/>
                <a:gd name="T11" fmla="*/ 133 h 264"/>
                <a:gd name="T12" fmla="*/ 264 w 264"/>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264" h="264">
                  <a:moveTo>
                    <a:pt x="264" y="0"/>
                  </a:moveTo>
                  <a:lnTo>
                    <a:pt x="264" y="0"/>
                  </a:lnTo>
                  <a:lnTo>
                    <a:pt x="0" y="264"/>
                  </a:lnTo>
                  <a:lnTo>
                    <a:pt x="264" y="264"/>
                  </a:lnTo>
                  <a:lnTo>
                    <a:pt x="264" y="165"/>
                  </a:lnTo>
                  <a:lnTo>
                    <a:pt x="264" y="133"/>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2" name="Rectangle 33"/>
            <p:cNvSpPr>
              <a:spLocks noChangeArrowheads="1"/>
            </p:cNvSpPr>
            <p:nvPr/>
          </p:nvSpPr>
          <p:spPr bwMode="auto">
            <a:xfrm>
              <a:off x="1911350" y="3633788"/>
              <a:ext cx="419100" cy="419100"/>
            </a:xfrm>
            <a:prstGeom prst="rect">
              <a:avLst/>
            </a:prstGeom>
            <a:solidFill>
              <a:srgbClr val="FFD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3" name="Rectangle 34"/>
            <p:cNvSpPr>
              <a:spLocks noChangeArrowheads="1"/>
            </p:cNvSpPr>
            <p:nvPr/>
          </p:nvSpPr>
          <p:spPr bwMode="auto">
            <a:xfrm>
              <a:off x="1911350" y="3633788"/>
              <a:ext cx="4191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4" name="Freeform 35"/>
            <p:cNvSpPr>
              <a:spLocks/>
            </p:cNvSpPr>
            <p:nvPr/>
          </p:nvSpPr>
          <p:spPr bwMode="auto">
            <a:xfrm>
              <a:off x="1911350" y="3633788"/>
              <a:ext cx="419100" cy="419100"/>
            </a:xfrm>
            <a:custGeom>
              <a:avLst/>
              <a:gdLst>
                <a:gd name="T0" fmla="*/ 264 w 264"/>
                <a:gd name="T1" fmla="*/ 0 h 264"/>
                <a:gd name="T2" fmla="*/ 264 w 264"/>
                <a:gd name="T3" fmla="*/ 0 h 264"/>
                <a:gd name="T4" fmla="*/ 0 w 264"/>
                <a:gd name="T5" fmla="*/ 264 h 264"/>
                <a:gd name="T6" fmla="*/ 264 w 264"/>
                <a:gd name="T7" fmla="*/ 264 h 264"/>
                <a:gd name="T8" fmla="*/ 264 w 264"/>
                <a:gd name="T9" fmla="*/ 0 h 264"/>
              </a:gdLst>
              <a:ahLst/>
              <a:cxnLst>
                <a:cxn ang="0">
                  <a:pos x="T0" y="T1"/>
                </a:cxn>
                <a:cxn ang="0">
                  <a:pos x="T2" y="T3"/>
                </a:cxn>
                <a:cxn ang="0">
                  <a:pos x="T4" y="T5"/>
                </a:cxn>
                <a:cxn ang="0">
                  <a:pos x="T6" y="T7"/>
                </a:cxn>
                <a:cxn ang="0">
                  <a:pos x="T8" y="T9"/>
                </a:cxn>
              </a:cxnLst>
              <a:rect l="0" t="0" r="r" b="b"/>
              <a:pathLst>
                <a:path w="264" h="264">
                  <a:moveTo>
                    <a:pt x="264" y="0"/>
                  </a:moveTo>
                  <a:lnTo>
                    <a:pt x="264" y="0"/>
                  </a:lnTo>
                  <a:lnTo>
                    <a:pt x="0" y="264"/>
                  </a:lnTo>
                  <a:lnTo>
                    <a:pt x="264" y="264"/>
                  </a:lnTo>
                  <a:lnTo>
                    <a:pt x="264" y="0"/>
                  </a:lnTo>
                  <a:close/>
                </a:path>
              </a:pathLst>
            </a:custGeom>
            <a:solidFill>
              <a:srgbClr val="FFE9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5" name="Freeform 36"/>
            <p:cNvSpPr>
              <a:spLocks/>
            </p:cNvSpPr>
            <p:nvPr/>
          </p:nvSpPr>
          <p:spPr bwMode="auto">
            <a:xfrm>
              <a:off x="1911350" y="3633788"/>
              <a:ext cx="419100" cy="419100"/>
            </a:xfrm>
            <a:custGeom>
              <a:avLst/>
              <a:gdLst>
                <a:gd name="T0" fmla="*/ 264 w 264"/>
                <a:gd name="T1" fmla="*/ 0 h 264"/>
                <a:gd name="T2" fmla="*/ 264 w 264"/>
                <a:gd name="T3" fmla="*/ 0 h 264"/>
                <a:gd name="T4" fmla="*/ 0 w 264"/>
                <a:gd name="T5" fmla="*/ 264 h 264"/>
                <a:gd name="T6" fmla="*/ 264 w 264"/>
                <a:gd name="T7" fmla="*/ 264 h 264"/>
                <a:gd name="T8" fmla="*/ 264 w 264"/>
                <a:gd name="T9" fmla="*/ 0 h 264"/>
              </a:gdLst>
              <a:ahLst/>
              <a:cxnLst>
                <a:cxn ang="0">
                  <a:pos x="T0" y="T1"/>
                </a:cxn>
                <a:cxn ang="0">
                  <a:pos x="T2" y="T3"/>
                </a:cxn>
                <a:cxn ang="0">
                  <a:pos x="T4" y="T5"/>
                </a:cxn>
                <a:cxn ang="0">
                  <a:pos x="T6" y="T7"/>
                </a:cxn>
                <a:cxn ang="0">
                  <a:pos x="T8" y="T9"/>
                </a:cxn>
              </a:cxnLst>
              <a:rect l="0" t="0" r="r" b="b"/>
              <a:pathLst>
                <a:path w="264" h="264">
                  <a:moveTo>
                    <a:pt x="264" y="0"/>
                  </a:moveTo>
                  <a:lnTo>
                    <a:pt x="264" y="0"/>
                  </a:lnTo>
                  <a:lnTo>
                    <a:pt x="0" y="264"/>
                  </a:lnTo>
                  <a:lnTo>
                    <a:pt x="264" y="264"/>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6" name="Rectangle 37"/>
            <p:cNvSpPr>
              <a:spLocks noChangeArrowheads="1"/>
            </p:cNvSpPr>
            <p:nvPr/>
          </p:nvSpPr>
          <p:spPr bwMode="auto">
            <a:xfrm>
              <a:off x="1911350" y="4202113"/>
              <a:ext cx="419100" cy="419100"/>
            </a:xfrm>
            <a:prstGeom prst="rect">
              <a:avLst/>
            </a:prstGeom>
            <a:solidFill>
              <a:srgbClr val="C609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7" name="Rectangle 38"/>
            <p:cNvSpPr>
              <a:spLocks noChangeArrowheads="1"/>
            </p:cNvSpPr>
            <p:nvPr/>
          </p:nvSpPr>
          <p:spPr bwMode="auto">
            <a:xfrm>
              <a:off x="1911350" y="4202113"/>
              <a:ext cx="4191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8" name="Freeform 39"/>
            <p:cNvSpPr>
              <a:spLocks/>
            </p:cNvSpPr>
            <p:nvPr/>
          </p:nvSpPr>
          <p:spPr bwMode="auto">
            <a:xfrm>
              <a:off x="1911350" y="4202113"/>
              <a:ext cx="419100" cy="419100"/>
            </a:xfrm>
            <a:custGeom>
              <a:avLst/>
              <a:gdLst>
                <a:gd name="T0" fmla="*/ 264 w 264"/>
                <a:gd name="T1" fmla="*/ 0 h 264"/>
                <a:gd name="T2" fmla="*/ 264 w 264"/>
                <a:gd name="T3" fmla="*/ 0 h 264"/>
                <a:gd name="T4" fmla="*/ 0 w 264"/>
                <a:gd name="T5" fmla="*/ 264 h 264"/>
                <a:gd name="T6" fmla="*/ 264 w 264"/>
                <a:gd name="T7" fmla="*/ 264 h 264"/>
                <a:gd name="T8" fmla="*/ 264 w 264"/>
                <a:gd name="T9" fmla="*/ 0 h 264"/>
              </a:gdLst>
              <a:ahLst/>
              <a:cxnLst>
                <a:cxn ang="0">
                  <a:pos x="T0" y="T1"/>
                </a:cxn>
                <a:cxn ang="0">
                  <a:pos x="T2" y="T3"/>
                </a:cxn>
                <a:cxn ang="0">
                  <a:pos x="T4" y="T5"/>
                </a:cxn>
                <a:cxn ang="0">
                  <a:pos x="T6" y="T7"/>
                </a:cxn>
                <a:cxn ang="0">
                  <a:pos x="T8" y="T9"/>
                </a:cxn>
              </a:cxnLst>
              <a:rect l="0" t="0" r="r" b="b"/>
              <a:pathLst>
                <a:path w="264" h="264">
                  <a:moveTo>
                    <a:pt x="264" y="0"/>
                  </a:moveTo>
                  <a:lnTo>
                    <a:pt x="264" y="0"/>
                  </a:lnTo>
                  <a:lnTo>
                    <a:pt x="0" y="264"/>
                  </a:lnTo>
                  <a:lnTo>
                    <a:pt x="264" y="264"/>
                  </a:lnTo>
                  <a:lnTo>
                    <a:pt x="264" y="0"/>
                  </a:lnTo>
                  <a:close/>
                </a:path>
              </a:pathLst>
            </a:custGeom>
            <a:solidFill>
              <a:srgbClr val="D585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59" name="Freeform 40"/>
            <p:cNvSpPr>
              <a:spLocks/>
            </p:cNvSpPr>
            <p:nvPr/>
          </p:nvSpPr>
          <p:spPr bwMode="auto">
            <a:xfrm>
              <a:off x="1911350" y="4202113"/>
              <a:ext cx="419100" cy="419100"/>
            </a:xfrm>
            <a:custGeom>
              <a:avLst/>
              <a:gdLst>
                <a:gd name="T0" fmla="*/ 264 w 264"/>
                <a:gd name="T1" fmla="*/ 0 h 264"/>
                <a:gd name="T2" fmla="*/ 264 w 264"/>
                <a:gd name="T3" fmla="*/ 0 h 264"/>
                <a:gd name="T4" fmla="*/ 0 w 264"/>
                <a:gd name="T5" fmla="*/ 264 h 264"/>
                <a:gd name="T6" fmla="*/ 264 w 264"/>
                <a:gd name="T7" fmla="*/ 264 h 264"/>
                <a:gd name="T8" fmla="*/ 264 w 264"/>
                <a:gd name="T9" fmla="*/ 0 h 264"/>
              </a:gdLst>
              <a:ahLst/>
              <a:cxnLst>
                <a:cxn ang="0">
                  <a:pos x="T0" y="T1"/>
                </a:cxn>
                <a:cxn ang="0">
                  <a:pos x="T2" y="T3"/>
                </a:cxn>
                <a:cxn ang="0">
                  <a:pos x="T4" y="T5"/>
                </a:cxn>
                <a:cxn ang="0">
                  <a:pos x="T6" y="T7"/>
                </a:cxn>
                <a:cxn ang="0">
                  <a:pos x="T8" y="T9"/>
                </a:cxn>
              </a:cxnLst>
              <a:rect l="0" t="0" r="r" b="b"/>
              <a:pathLst>
                <a:path w="264" h="264">
                  <a:moveTo>
                    <a:pt x="264" y="0"/>
                  </a:moveTo>
                  <a:lnTo>
                    <a:pt x="264" y="0"/>
                  </a:lnTo>
                  <a:lnTo>
                    <a:pt x="0" y="264"/>
                  </a:lnTo>
                  <a:lnTo>
                    <a:pt x="264" y="264"/>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0" name="Rectangle 41"/>
            <p:cNvSpPr>
              <a:spLocks noChangeArrowheads="1"/>
            </p:cNvSpPr>
            <p:nvPr/>
          </p:nvSpPr>
          <p:spPr bwMode="auto">
            <a:xfrm>
              <a:off x="1546225" y="4052888"/>
              <a:ext cx="52388"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61" name="Rectangle 42"/>
            <p:cNvSpPr>
              <a:spLocks noChangeArrowheads="1"/>
            </p:cNvSpPr>
            <p:nvPr/>
          </p:nvSpPr>
          <p:spPr bwMode="auto">
            <a:xfrm>
              <a:off x="2095500" y="4052888"/>
              <a:ext cx="52388"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spTree>
    <p:extLst>
      <p:ext uri="{BB962C8B-B14F-4D97-AF65-F5344CB8AC3E}">
        <p14:creationId xmlns:p14="http://schemas.microsoft.com/office/powerpoint/2010/main" val="33427213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750"/>
                                  </p:stCondLst>
                                  <p:childTnLst>
                                    <p:set>
                                      <p:cBhvr>
                                        <p:cTn id="6" dur="1" fill="hold">
                                          <p:stCondLst>
                                            <p:cond delay="0"/>
                                          </p:stCondLst>
                                        </p:cTn>
                                        <p:tgtEl>
                                          <p:spTgt spid="11"/>
                                        </p:tgtEl>
                                        <p:attrNameLst>
                                          <p:attrName>style.visibility</p:attrName>
                                        </p:attrNameLst>
                                      </p:cBhvr>
                                      <p:to>
                                        <p:strVal val="visible"/>
                                      </p:to>
                                    </p:set>
                                  </p:childTnLst>
                                </p:cTn>
                              </p:par>
                              <p:par>
                                <p:cTn id="7" presetID="42" presetClass="path" presetSubtype="0" accel="100000" autoRev="1" fill="hold" grpId="0" nodeType="withEffect">
                                  <p:stCondLst>
                                    <p:cond delay="0"/>
                                  </p:stCondLst>
                                  <p:childTnLst>
                                    <p:animMotion origin="layout" path="M 0.34937 0.36269 L 9.57365E-7 -2.27417E-6 " pathEditMode="relative" rAng="0" ptsTypes="AA">
                                      <p:cBhvr>
                                        <p:cTn id="8" dur="750" spd="-100000" fill="hold"/>
                                        <p:tgtEl>
                                          <p:spTgt spid="11"/>
                                        </p:tgtEl>
                                        <p:attrNameLst>
                                          <p:attrName>ppt_x</p:attrName>
                                          <p:attrName>ppt_y</p:attrName>
                                        </p:attrNameLst>
                                      </p:cBhvr>
                                      <p:rCtr x="-17475" y="-18134"/>
                                    </p:animMotion>
                                  </p:childTnLst>
                                </p:cTn>
                              </p:par>
                              <p:par>
                                <p:cTn id="9" presetID="8" presetClass="emph" presetSubtype="0" accel="16000" decel="84000" fill="hold" grpId="0" nodeType="withEffect">
                                  <p:stCondLst>
                                    <p:cond delay="750"/>
                                  </p:stCondLst>
                                  <p:childTnLst>
                                    <p:animRot by="3600000">
                                      <p:cBhvr>
                                        <p:cTn id="10" dur="750" fill="hold"/>
                                        <p:tgtEl>
                                          <p:spTgt spid="12"/>
                                        </p:tgtEl>
                                        <p:attrNameLst>
                                          <p:attrName>r</p:attrName>
                                        </p:attrNameLst>
                                      </p:cBhvr>
                                    </p:animRot>
                                  </p:childTnLst>
                                </p:cTn>
                              </p:par>
                              <p:par>
                                <p:cTn id="11" presetID="1" presetClass="emph" presetSubtype="2" accel="17333" decel="82667" fill="hold" nodeType="withEffect">
                                  <p:stCondLst>
                                    <p:cond delay="1000"/>
                                  </p:stCondLst>
                                  <p:childTnLst>
                                    <p:animClr clrSpc="rgb" dir="cw">
                                      <p:cBhvr>
                                        <p:cTn id="12" dur="750" fill="hold"/>
                                        <p:tgtEl>
                                          <p:spTgt spid="12"/>
                                        </p:tgtEl>
                                        <p:attrNameLst>
                                          <p:attrName>fillcolor</p:attrName>
                                        </p:attrNameLst>
                                      </p:cBhvr>
                                      <p:to>
                                        <a:srgbClr val="BAD80A"/>
                                      </p:to>
                                    </p:animClr>
                                    <p:set>
                                      <p:cBhvr>
                                        <p:cTn id="13" dur="750" fill="hold"/>
                                        <p:tgtEl>
                                          <p:spTgt spid="12"/>
                                        </p:tgtEl>
                                        <p:attrNameLst>
                                          <p:attrName>fill.type</p:attrName>
                                        </p:attrNameLst>
                                      </p:cBhvr>
                                      <p:to>
                                        <p:strVal val="solid"/>
                                      </p:to>
                                    </p:set>
                                    <p:set>
                                      <p:cBhvr>
                                        <p:cTn id="14" dur="750" fill="hold"/>
                                        <p:tgtEl>
                                          <p:spTgt spid="12"/>
                                        </p:tgtEl>
                                        <p:attrNameLst>
                                          <p:attrName>fill.on</p:attrName>
                                        </p:attrNameLst>
                                      </p:cBhvr>
                                      <p:to>
                                        <p:strVal val="true"/>
                                      </p:to>
                                    </p:set>
                                  </p:childTnLst>
                                </p:cTn>
                              </p:par>
                              <p:par>
                                <p:cTn id="15" presetID="1" presetClass="entr" presetSubtype="0" fill="hold" grpId="0" nodeType="withEffect">
                                  <p:stCondLst>
                                    <p:cond delay="3200"/>
                                  </p:stCondLst>
                                  <p:childTnLst>
                                    <p:set>
                                      <p:cBhvr>
                                        <p:cTn id="16" dur="1" fill="hold">
                                          <p:stCondLst>
                                            <p:cond delay="0"/>
                                          </p:stCondLst>
                                        </p:cTn>
                                        <p:tgtEl>
                                          <p:spTgt spid="17"/>
                                        </p:tgtEl>
                                        <p:attrNameLst>
                                          <p:attrName>style.visibility</p:attrName>
                                        </p:attrNameLst>
                                      </p:cBhvr>
                                      <p:to>
                                        <p:strVal val="visible"/>
                                      </p:to>
                                    </p:set>
                                  </p:childTnLst>
                                </p:cTn>
                              </p:par>
                              <p:par>
                                <p:cTn id="17" presetID="42" presetClass="path" presetSubtype="0" accel="100000" autoRev="1" fill="hold" grpId="1" nodeType="withEffect">
                                  <p:stCondLst>
                                    <p:cond delay="2450"/>
                                  </p:stCondLst>
                                  <p:childTnLst>
                                    <p:animMotion origin="layout" path="M 0.34937 0.36269 L 4.66684E-6 -2.73718E-6 " pathEditMode="relative" rAng="0" ptsTypes="AA">
                                      <p:cBhvr>
                                        <p:cTn id="18" dur="750" spd="-100000" fill="hold"/>
                                        <p:tgtEl>
                                          <p:spTgt spid="17"/>
                                        </p:tgtEl>
                                        <p:attrNameLst>
                                          <p:attrName>ppt_x</p:attrName>
                                          <p:attrName>ppt_y</p:attrName>
                                        </p:attrNameLst>
                                      </p:cBhvr>
                                      <p:rCtr x="-17475" y="-18134"/>
                                    </p:animMotion>
                                  </p:childTnLst>
                                </p:cTn>
                              </p:par>
                              <p:par>
                                <p:cTn id="19" presetID="8" presetClass="emph" presetSubtype="0" accel="16000" decel="84000" fill="hold" grpId="0" nodeType="withEffect">
                                  <p:stCondLst>
                                    <p:cond delay="3200"/>
                                  </p:stCondLst>
                                  <p:childTnLst>
                                    <p:animRot by="3600000">
                                      <p:cBhvr>
                                        <p:cTn id="20" dur="750" fill="hold"/>
                                        <p:tgtEl>
                                          <p:spTgt spid="14"/>
                                        </p:tgtEl>
                                        <p:attrNameLst>
                                          <p:attrName>r</p:attrName>
                                        </p:attrNameLst>
                                      </p:cBhvr>
                                    </p:animRot>
                                  </p:childTnLst>
                                </p:cTn>
                              </p:par>
                              <p:par>
                                <p:cTn id="21" presetID="1" presetClass="emph" presetSubtype="2" accel="17333" decel="82667" fill="hold" nodeType="withEffect">
                                  <p:stCondLst>
                                    <p:cond delay="3450"/>
                                  </p:stCondLst>
                                  <p:childTnLst>
                                    <p:animClr clrSpc="rgb" dir="cw">
                                      <p:cBhvr>
                                        <p:cTn id="22" dur="750" fill="hold"/>
                                        <p:tgtEl>
                                          <p:spTgt spid="14"/>
                                        </p:tgtEl>
                                        <p:attrNameLst>
                                          <p:attrName>fillcolor</p:attrName>
                                        </p:attrNameLst>
                                      </p:cBhvr>
                                      <p:to>
                                        <a:srgbClr val="BAD80A"/>
                                      </p:to>
                                    </p:animClr>
                                    <p:set>
                                      <p:cBhvr>
                                        <p:cTn id="23" dur="750" fill="hold"/>
                                        <p:tgtEl>
                                          <p:spTgt spid="14"/>
                                        </p:tgtEl>
                                        <p:attrNameLst>
                                          <p:attrName>fill.type</p:attrName>
                                        </p:attrNameLst>
                                      </p:cBhvr>
                                      <p:to>
                                        <p:strVal val="solid"/>
                                      </p:to>
                                    </p:set>
                                    <p:set>
                                      <p:cBhvr>
                                        <p:cTn id="24" dur="750" fill="hold"/>
                                        <p:tgtEl>
                                          <p:spTgt spid="1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1" grpId="0"/>
      <p:bldP spid="11" grpId="1"/>
      <p:bldP spid="17" grpId="0"/>
      <p:bldP spid="17"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Troubleshooting Packet Loss</a:t>
            </a:r>
            <a:endParaRPr lang="en-US" dirty="0"/>
          </a:p>
        </p:txBody>
      </p:sp>
    </p:spTree>
    <p:extLst>
      <p:ext uri="{BB962C8B-B14F-4D97-AF65-F5344CB8AC3E}">
        <p14:creationId xmlns:p14="http://schemas.microsoft.com/office/powerpoint/2010/main" val="40058255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Packet Loss</a:t>
            </a:r>
            <a:endParaRPr lang="en-US" dirty="0"/>
          </a:p>
        </p:txBody>
      </p:sp>
      <p:sp>
        <p:nvSpPr>
          <p:cNvPr id="3" name="Content Placeholder 2"/>
          <p:cNvSpPr>
            <a:spLocks noGrp="1"/>
          </p:cNvSpPr>
          <p:nvPr>
            <p:ph sz="quarter" idx="4294967295"/>
          </p:nvPr>
        </p:nvSpPr>
        <p:spPr>
          <a:xfrm>
            <a:off x="434975" y="1547813"/>
            <a:ext cx="12001500" cy="4936736"/>
          </a:xfrm>
        </p:spPr>
        <p:txBody>
          <a:bodyPr/>
          <a:lstStyle/>
          <a:p>
            <a:r>
              <a:rPr lang="en-US" dirty="0" smtClean="0"/>
              <a:t>Could cause poor performance</a:t>
            </a:r>
          </a:p>
          <a:p>
            <a:r>
              <a:rPr lang="en-US" dirty="0" smtClean="0"/>
              <a:t>Easy to spot with a network trace</a:t>
            </a:r>
          </a:p>
          <a:p>
            <a:r>
              <a:rPr lang="en-US" dirty="0" smtClean="0"/>
              <a:t>In Netmon </a:t>
            </a:r>
            <a:r>
              <a:rPr lang="en-US" dirty="0"/>
              <a:t>the filter </a:t>
            </a:r>
            <a:endParaRPr lang="en-US" dirty="0" smtClean="0"/>
          </a:p>
          <a:p>
            <a:pPr marL="474394" lvl="1" indent="0">
              <a:buNone/>
            </a:pPr>
            <a:r>
              <a:rPr lang="en-US" b="1" i="1" dirty="0" smtClean="0"/>
              <a:t>Property.TCPRetransmit </a:t>
            </a:r>
            <a:r>
              <a:rPr lang="en-US" b="1" i="1" dirty="0"/>
              <a:t>== </a:t>
            </a:r>
            <a:r>
              <a:rPr lang="en-US" b="1" i="1" dirty="0" smtClean="0"/>
              <a:t>1</a:t>
            </a:r>
            <a:r>
              <a:rPr lang="en-US" dirty="0" smtClean="0"/>
              <a:t> will highlight </a:t>
            </a:r>
          </a:p>
          <a:p>
            <a:pPr marL="474394" lvl="1" indent="0">
              <a:buNone/>
            </a:pPr>
            <a:r>
              <a:rPr lang="en-US" dirty="0" smtClean="0"/>
              <a:t>Retransmits.</a:t>
            </a:r>
          </a:p>
          <a:p>
            <a:r>
              <a:rPr lang="en-US" dirty="0" smtClean="0"/>
              <a:t>&gt; 1% consistently, should be </a:t>
            </a:r>
          </a:p>
          <a:p>
            <a:pPr marL="0" indent="0">
              <a:buNone/>
            </a:pPr>
            <a:r>
              <a:rPr lang="en-US" dirty="0"/>
              <a:t> </a:t>
            </a:r>
            <a:r>
              <a:rPr lang="en-US" dirty="0" smtClean="0"/>
              <a:t>     investigated.</a:t>
            </a:r>
            <a:endParaRPr lang="en-US" dirty="0"/>
          </a:p>
          <a:p>
            <a:endParaRPr lang="en-US" dirty="0" smtClean="0"/>
          </a:p>
        </p:txBody>
      </p:sp>
      <p:sp>
        <p:nvSpPr>
          <p:cNvPr id="5" name="Rectangle 4"/>
          <p:cNvSpPr/>
          <p:nvPr/>
        </p:nvSpPr>
        <p:spPr bwMode="auto">
          <a:xfrm>
            <a:off x="8614954" y="1839692"/>
            <a:ext cx="3724364" cy="4970403"/>
          </a:xfrm>
          <a:prstGeom prst="rect">
            <a:avLst/>
          </a:prstGeom>
          <a:solidFill>
            <a:schemeClr val="accent1"/>
          </a:solidFill>
          <a:ln>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505050"/>
              </a:solidFill>
            </a:endParaRPr>
          </a:p>
        </p:txBody>
      </p:sp>
      <p:sp>
        <p:nvSpPr>
          <p:cNvPr id="7" name="Freeform 77"/>
          <p:cNvSpPr>
            <a:spLocks/>
          </p:cNvSpPr>
          <p:nvPr/>
        </p:nvSpPr>
        <p:spPr bwMode="auto">
          <a:xfrm>
            <a:off x="6130246" y="6810095"/>
            <a:ext cx="2186694" cy="128500"/>
          </a:xfrm>
          <a:custGeom>
            <a:avLst/>
            <a:gdLst>
              <a:gd name="T0" fmla="*/ 1236 w 1272"/>
              <a:gd name="T1" fmla="*/ 0 h 72"/>
              <a:gd name="T2" fmla="*/ 36 w 1272"/>
              <a:gd name="T3" fmla="*/ 0 h 72"/>
              <a:gd name="T4" fmla="*/ 0 w 1272"/>
              <a:gd name="T5" fmla="*/ 36 h 72"/>
              <a:gd name="T6" fmla="*/ 36 w 1272"/>
              <a:gd name="T7" fmla="*/ 72 h 72"/>
              <a:gd name="T8" fmla="*/ 1236 w 1272"/>
              <a:gd name="T9" fmla="*/ 72 h 72"/>
              <a:gd name="T10" fmla="*/ 1272 w 1272"/>
              <a:gd name="T11" fmla="*/ 36 h 72"/>
              <a:gd name="T12" fmla="*/ 1236 w 1272"/>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1272" h="72">
                <a:moveTo>
                  <a:pt x="1236" y="0"/>
                </a:moveTo>
                <a:cubicBezTo>
                  <a:pt x="36" y="0"/>
                  <a:pt x="36" y="0"/>
                  <a:pt x="36" y="0"/>
                </a:cubicBezTo>
                <a:cubicBezTo>
                  <a:pt x="16" y="0"/>
                  <a:pt x="0" y="16"/>
                  <a:pt x="0" y="36"/>
                </a:cubicBezTo>
                <a:cubicBezTo>
                  <a:pt x="0" y="56"/>
                  <a:pt x="16" y="72"/>
                  <a:pt x="36" y="72"/>
                </a:cubicBezTo>
                <a:cubicBezTo>
                  <a:pt x="1236" y="72"/>
                  <a:pt x="1236" y="72"/>
                  <a:pt x="1236" y="72"/>
                </a:cubicBezTo>
                <a:cubicBezTo>
                  <a:pt x="1256" y="72"/>
                  <a:pt x="1272" y="56"/>
                  <a:pt x="1272" y="36"/>
                </a:cubicBezTo>
                <a:cubicBezTo>
                  <a:pt x="1272" y="16"/>
                  <a:pt x="1256" y="0"/>
                  <a:pt x="1236" y="0"/>
                </a:cubicBezTo>
              </a:path>
            </a:pathLst>
          </a:custGeom>
          <a:solidFill>
            <a:srgbClr val="0072C6">
              <a:lumMod val="75000"/>
              <a:alpha val="50000"/>
            </a:srgbClr>
          </a:solidFill>
          <a:ln>
            <a:noFill/>
          </a:ln>
        </p:spPr>
        <p:txBody>
          <a:bodyPr vert="horz" wrap="square" lIns="91403" tIns="45702" rIns="91403" bIns="45702" numCol="1" anchor="t" anchorCtr="0" compatLnSpc="1">
            <a:prstTxWarp prst="textNoShape">
              <a:avLst/>
            </a:prstTxWarp>
          </a:bodyPr>
          <a:lstStyle/>
          <a:p>
            <a:pPr defTabSz="932372">
              <a:defRPr/>
            </a:pPr>
            <a:r>
              <a:rPr lang="en-US" sz="1799" kern="0" dirty="0">
                <a:solidFill>
                  <a:srgbClr val="FFFFFF"/>
                </a:solidFill>
              </a:rPr>
              <a:t> </a:t>
            </a:r>
          </a:p>
        </p:txBody>
      </p:sp>
      <p:sp>
        <p:nvSpPr>
          <p:cNvPr id="10" name="Freeform 60"/>
          <p:cNvSpPr>
            <a:spLocks/>
          </p:cNvSpPr>
          <p:nvPr/>
        </p:nvSpPr>
        <p:spPr bwMode="auto">
          <a:xfrm>
            <a:off x="7261361" y="6245946"/>
            <a:ext cx="1964534" cy="422105"/>
          </a:xfrm>
          <a:custGeom>
            <a:avLst/>
            <a:gdLst>
              <a:gd name="T0" fmla="*/ 0 w 828"/>
              <a:gd name="T1" fmla="*/ 133 h 178"/>
              <a:gd name="T2" fmla="*/ 338 w 828"/>
              <a:gd name="T3" fmla="*/ 178 h 178"/>
              <a:gd name="T4" fmla="*/ 592 w 828"/>
              <a:gd name="T5" fmla="*/ 145 h 178"/>
              <a:gd name="T6" fmla="*/ 828 w 828"/>
              <a:gd name="T7" fmla="*/ 15 h 178"/>
              <a:gd name="T8" fmla="*/ 815 w 828"/>
              <a:gd name="T9" fmla="*/ 0 h 178"/>
              <a:gd name="T10" fmla="*/ 586 w 828"/>
              <a:gd name="T11" fmla="*/ 126 h 178"/>
              <a:gd name="T12" fmla="*/ 338 w 828"/>
              <a:gd name="T13" fmla="*/ 158 h 178"/>
              <a:gd name="T14" fmla="*/ 103 w 828"/>
              <a:gd name="T15" fmla="*/ 136 h 178"/>
              <a:gd name="T16" fmla="*/ 31 w 828"/>
              <a:gd name="T17" fmla="*/ 120 h 178"/>
              <a:gd name="T18" fmla="*/ 12 w 828"/>
              <a:gd name="T19" fmla="*/ 115 h 178"/>
              <a:gd name="T20" fmla="*/ 7 w 828"/>
              <a:gd name="T21" fmla="*/ 114 h 178"/>
              <a:gd name="T22" fmla="*/ 6 w 828"/>
              <a:gd name="T23" fmla="*/ 114 h 178"/>
              <a:gd name="T24" fmla="*/ 5 w 828"/>
              <a:gd name="T25" fmla="*/ 113 h 178"/>
              <a:gd name="T26" fmla="*/ 0 w 828"/>
              <a:gd name="T27" fmla="*/ 1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8" h="178">
                <a:moveTo>
                  <a:pt x="0" y="133"/>
                </a:moveTo>
                <a:cubicBezTo>
                  <a:pt x="0" y="133"/>
                  <a:pt x="152" y="178"/>
                  <a:pt x="338" y="178"/>
                </a:cubicBezTo>
                <a:cubicBezTo>
                  <a:pt x="419" y="178"/>
                  <a:pt x="507" y="169"/>
                  <a:pt x="592" y="145"/>
                </a:cubicBezTo>
                <a:cubicBezTo>
                  <a:pt x="677" y="120"/>
                  <a:pt x="759" y="79"/>
                  <a:pt x="828" y="15"/>
                </a:cubicBezTo>
                <a:cubicBezTo>
                  <a:pt x="815" y="0"/>
                  <a:pt x="815" y="0"/>
                  <a:pt x="815" y="0"/>
                </a:cubicBezTo>
                <a:cubicBezTo>
                  <a:pt x="748" y="62"/>
                  <a:pt x="669" y="102"/>
                  <a:pt x="586" y="126"/>
                </a:cubicBezTo>
                <a:cubicBezTo>
                  <a:pt x="504" y="150"/>
                  <a:pt x="418" y="158"/>
                  <a:pt x="338" y="158"/>
                </a:cubicBezTo>
                <a:cubicBezTo>
                  <a:pt x="247" y="158"/>
                  <a:pt x="163" y="147"/>
                  <a:pt x="103" y="136"/>
                </a:cubicBezTo>
                <a:cubicBezTo>
                  <a:pt x="73" y="130"/>
                  <a:pt x="48" y="125"/>
                  <a:pt x="31" y="120"/>
                </a:cubicBezTo>
                <a:cubicBezTo>
                  <a:pt x="23" y="118"/>
                  <a:pt x="16" y="117"/>
                  <a:pt x="12" y="115"/>
                </a:cubicBezTo>
                <a:cubicBezTo>
                  <a:pt x="10" y="115"/>
                  <a:pt x="8" y="114"/>
                  <a:pt x="7" y="114"/>
                </a:cubicBezTo>
                <a:cubicBezTo>
                  <a:pt x="6" y="114"/>
                  <a:pt x="6" y="114"/>
                  <a:pt x="6" y="114"/>
                </a:cubicBezTo>
                <a:cubicBezTo>
                  <a:pt x="5" y="113"/>
                  <a:pt x="5" y="113"/>
                  <a:pt x="5" y="113"/>
                </a:cubicBezTo>
                <a:cubicBezTo>
                  <a:pt x="0" y="133"/>
                  <a:pt x="0" y="133"/>
                  <a:pt x="0" y="133"/>
                </a:cubicBezTo>
                <a:close/>
              </a:path>
            </a:pathLst>
          </a:custGeom>
          <a:solidFill>
            <a:srgbClr val="2A3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11" name="Freeform 61"/>
          <p:cNvSpPr>
            <a:spLocks/>
          </p:cNvSpPr>
          <p:nvPr/>
        </p:nvSpPr>
        <p:spPr bwMode="auto">
          <a:xfrm>
            <a:off x="6428258" y="5531859"/>
            <a:ext cx="1677313" cy="1342485"/>
          </a:xfrm>
          <a:custGeom>
            <a:avLst/>
            <a:gdLst>
              <a:gd name="T0" fmla="*/ 1057 w 1057"/>
              <a:gd name="T1" fmla="*/ 672 h 846"/>
              <a:gd name="T2" fmla="*/ 1057 w 1057"/>
              <a:gd name="T3" fmla="*/ 0 h 846"/>
              <a:gd name="T4" fmla="*/ 0 w 1057"/>
              <a:gd name="T5" fmla="*/ 0 h 846"/>
              <a:gd name="T6" fmla="*/ 0 w 1057"/>
              <a:gd name="T7" fmla="*/ 672 h 846"/>
              <a:gd name="T8" fmla="*/ 501 w 1057"/>
              <a:gd name="T9" fmla="*/ 710 h 846"/>
              <a:gd name="T10" fmla="*/ 480 w 1057"/>
              <a:gd name="T11" fmla="*/ 826 h 846"/>
              <a:gd name="T12" fmla="*/ 352 w 1057"/>
              <a:gd name="T13" fmla="*/ 826 h 846"/>
              <a:gd name="T14" fmla="*/ 352 w 1057"/>
              <a:gd name="T15" fmla="*/ 846 h 846"/>
              <a:gd name="T16" fmla="*/ 706 w 1057"/>
              <a:gd name="T17" fmla="*/ 846 h 846"/>
              <a:gd name="T18" fmla="*/ 706 w 1057"/>
              <a:gd name="T19" fmla="*/ 826 h 846"/>
              <a:gd name="T20" fmla="*/ 577 w 1057"/>
              <a:gd name="T21" fmla="*/ 826 h 846"/>
              <a:gd name="T22" fmla="*/ 556 w 1057"/>
              <a:gd name="T23" fmla="*/ 710 h 846"/>
              <a:gd name="T24" fmla="*/ 1057 w 1057"/>
              <a:gd name="T25" fmla="*/ 672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7" h="846">
                <a:moveTo>
                  <a:pt x="1057" y="672"/>
                </a:moveTo>
                <a:lnTo>
                  <a:pt x="1057" y="0"/>
                </a:lnTo>
                <a:lnTo>
                  <a:pt x="0" y="0"/>
                </a:lnTo>
                <a:lnTo>
                  <a:pt x="0" y="672"/>
                </a:lnTo>
                <a:lnTo>
                  <a:pt x="501" y="710"/>
                </a:lnTo>
                <a:lnTo>
                  <a:pt x="480" y="826"/>
                </a:lnTo>
                <a:lnTo>
                  <a:pt x="352" y="826"/>
                </a:lnTo>
                <a:lnTo>
                  <a:pt x="352" y="846"/>
                </a:lnTo>
                <a:lnTo>
                  <a:pt x="706" y="846"/>
                </a:lnTo>
                <a:lnTo>
                  <a:pt x="706" y="826"/>
                </a:lnTo>
                <a:lnTo>
                  <a:pt x="577" y="826"/>
                </a:lnTo>
                <a:lnTo>
                  <a:pt x="556" y="710"/>
                </a:lnTo>
                <a:lnTo>
                  <a:pt x="1057" y="672"/>
                </a:lnTo>
                <a:close/>
              </a:path>
            </a:pathLst>
          </a:custGeom>
          <a:solidFill>
            <a:srgbClr val="1EBB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12" name="Freeform 62"/>
          <p:cNvSpPr>
            <a:spLocks/>
          </p:cNvSpPr>
          <p:nvPr/>
        </p:nvSpPr>
        <p:spPr bwMode="auto">
          <a:xfrm>
            <a:off x="6428258" y="5531859"/>
            <a:ext cx="1677313" cy="1342485"/>
          </a:xfrm>
          <a:custGeom>
            <a:avLst/>
            <a:gdLst>
              <a:gd name="T0" fmla="*/ 1057 w 1057"/>
              <a:gd name="T1" fmla="*/ 672 h 846"/>
              <a:gd name="T2" fmla="*/ 1057 w 1057"/>
              <a:gd name="T3" fmla="*/ 0 h 846"/>
              <a:gd name="T4" fmla="*/ 0 w 1057"/>
              <a:gd name="T5" fmla="*/ 0 h 846"/>
              <a:gd name="T6" fmla="*/ 0 w 1057"/>
              <a:gd name="T7" fmla="*/ 672 h 846"/>
              <a:gd name="T8" fmla="*/ 501 w 1057"/>
              <a:gd name="T9" fmla="*/ 710 h 846"/>
              <a:gd name="T10" fmla="*/ 480 w 1057"/>
              <a:gd name="T11" fmla="*/ 826 h 846"/>
              <a:gd name="T12" fmla="*/ 352 w 1057"/>
              <a:gd name="T13" fmla="*/ 826 h 846"/>
              <a:gd name="T14" fmla="*/ 352 w 1057"/>
              <a:gd name="T15" fmla="*/ 846 h 846"/>
              <a:gd name="T16" fmla="*/ 706 w 1057"/>
              <a:gd name="T17" fmla="*/ 846 h 846"/>
              <a:gd name="T18" fmla="*/ 706 w 1057"/>
              <a:gd name="T19" fmla="*/ 826 h 846"/>
              <a:gd name="T20" fmla="*/ 577 w 1057"/>
              <a:gd name="T21" fmla="*/ 826 h 846"/>
              <a:gd name="T22" fmla="*/ 556 w 1057"/>
              <a:gd name="T23" fmla="*/ 710 h 846"/>
              <a:gd name="T24" fmla="*/ 1057 w 1057"/>
              <a:gd name="T25" fmla="*/ 672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7" h="846">
                <a:moveTo>
                  <a:pt x="1057" y="672"/>
                </a:moveTo>
                <a:lnTo>
                  <a:pt x="1057" y="0"/>
                </a:lnTo>
                <a:lnTo>
                  <a:pt x="0" y="0"/>
                </a:lnTo>
                <a:lnTo>
                  <a:pt x="0" y="672"/>
                </a:lnTo>
                <a:lnTo>
                  <a:pt x="501" y="710"/>
                </a:lnTo>
                <a:lnTo>
                  <a:pt x="480" y="826"/>
                </a:lnTo>
                <a:lnTo>
                  <a:pt x="352" y="826"/>
                </a:lnTo>
                <a:lnTo>
                  <a:pt x="352" y="846"/>
                </a:lnTo>
                <a:lnTo>
                  <a:pt x="706" y="846"/>
                </a:lnTo>
                <a:lnTo>
                  <a:pt x="706" y="826"/>
                </a:lnTo>
                <a:lnTo>
                  <a:pt x="577" y="826"/>
                </a:lnTo>
                <a:lnTo>
                  <a:pt x="556" y="710"/>
                </a:lnTo>
                <a:lnTo>
                  <a:pt x="1057" y="6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13" name="Rectangle 63"/>
          <p:cNvSpPr>
            <a:spLocks noChangeArrowheads="1"/>
          </p:cNvSpPr>
          <p:nvPr/>
        </p:nvSpPr>
        <p:spPr bwMode="auto">
          <a:xfrm>
            <a:off x="6532992" y="5639765"/>
            <a:ext cx="1467848" cy="850558"/>
          </a:xfrm>
          <a:prstGeom prst="rect">
            <a:avLst/>
          </a:prstGeom>
          <a:solidFill>
            <a:srgbClr val="217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14" name="Rectangle 64"/>
          <p:cNvSpPr>
            <a:spLocks noChangeArrowheads="1"/>
          </p:cNvSpPr>
          <p:nvPr/>
        </p:nvSpPr>
        <p:spPr bwMode="auto">
          <a:xfrm>
            <a:off x="6532992" y="5639765"/>
            <a:ext cx="1467848" cy="85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15" name="Freeform 65"/>
          <p:cNvSpPr>
            <a:spLocks/>
          </p:cNvSpPr>
          <p:nvPr/>
        </p:nvSpPr>
        <p:spPr bwMode="auto">
          <a:xfrm>
            <a:off x="6532992" y="5639765"/>
            <a:ext cx="1467848" cy="850558"/>
          </a:xfrm>
          <a:custGeom>
            <a:avLst/>
            <a:gdLst>
              <a:gd name="T0" fmla="*/ 925 w 925"/>
              <a:gd name="T1" fmla="*/ 0 h 536"/>
              <a:gd name="T2" fmla="*/ 0 w 925"/>
              <a:gd name="T3" fmla="*/ 0 h 536"/>
              <a:gd name="T4" fmla="*/ 925 w 925"/>
              <a:gd name="T5" fmla="*/ 536 h 536"/>
              <a:gd name="T6" fmla="*/ 925 w 925"/>
              <a:gd name="T7" fmla="*/ 0 h 536"/>
            </a:gdLst>
            <a:ahLst/>
            <a:cxnLst>
              <a:cxn ang="0">
                <a:pos x="T0" y="T1"/>
              </a:cxn>
              <a:cxn ang="0">
                <a:pos x="T2" y="T3"/>
              </a:cxn>
              <a:cxn ang="0">
                <a:pos x="T4" y="T5"/>
              </a:cxn>
              <a:cxn ang="0">
                <a:pos x="T6" y="T7"/>
              </a:cxn>
            </a:cxnLst>
            <a:rect l="0" t="0" r="r" b="b"/>
            <a:pathLst>
              <a:path w="925" h="536">
                <a:moveTo>
                  <a:pt x="925" y="0"/>
                </a:moveTo>
                <a:lnTo>
                  <a:pt x="0" y="0"/>
                </a:lnTo>
                <a:lnTo>
                  <a:pt x="925" y="536"/>
                </a:lnTo>
                <a:lnTo>
                  <a:pt x="925" y="0"/>
                </a:lnTo>
                <a:close/>
              </a:path>
            </a:pathLst>
          </a:custGeom>
          <a:solidFill>
            <a:srgbClr val="407B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16" name="Freeform 66"/>
          <p:cNvSpPr>
            <a:spLocks/>
          </p:cNvSpPr>
          <p:nvPr/>
        </p:nvSpPr>
        <p:spPr bwMode="auto">
          <a:xfrm>
            <a:off x="6532992" y="5639765"/>
            <a:ext cx="1467848" cy="850558"/>
          </a:xfrm>
          <a:custGeom>
            <a:avLst/>
            <a:gdLst>
              <a:gd name="T0" fmla="*/ 925 w 925"/>
              <a:gd name="T1" fmla="*/ 0 h 536"/>
              <a:gd name="T2" fmla="*/ 0 w 925"/>
              <a:gd name="T3" fmla="*/ 0 h 536"/>
              <a:gd name="T4" fmla="*/ 925 w 925"/>
              <a:gd name="T5" fmla="*/ 536 h 536"/>
              <a:gd name="T6" fmla="*/ 925 w 925"/>
              <a:gd name="T7" fmla="*/ 0 h 536"/>
            </a:gdLst>
            <a:ahLst/>
            <a:cxnLst>
              <a:cxn ang="0">
                <a:pos x="T0" y="T1"/>
              </a:cxn>
              <a:cxn ang="0">
                <a:pos x="T2" y="T3"/>
              </a:cxn>
              <a:cxn ang="0">
                <a:pos x="T4" y="T5"/>
              </a:cxn>
              <a:cxn ang="0">
                <a:pos x="T6" y="T7"/>
              </a:cxn>
            </a:cxnLst>
            <a:rect l="0" t="0" r="r" b="b"/>
            <a:pathLst>
              <a:path w="925" h="536">
                <a:moveTo>
                  <a:pt x="925" y="0"/>
                </a:moveTo>
                <a:lnTo>
                  <a:pt x="0" y="0"/>
                </a:lnTo>
                <a:lnTo>
                  <a:pt x="925" y="536"/>
                </a:lnTo>
                <a:lnTo>
                  <a:pt x="9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17" name="Freeform 67"/>
          <p:cNvSpPr>
            <a:spLocks/>
          </p:cNvSpPr>
          <p:nvPr/>
        </p:nvSpPr>
        <p:spPr bwMode="auto">
          <a:xfrm>
            <a:off x="9084664" y="5876207"/>
            <a:ext cx="379261" cy="61888"/>
          </a:xfrm>
          <a:custGeom>
            <a:avLst/>
            <a:gdLst>
              <a:gd name="T0" fmla="*/ 239 w 239"/>
              <a:gd name="T1" fmla="*/ 0 h 39"/>
              <a:gd name="T2" fmla="*/ 51 w 239"/>
              <a:gd name="T3" fmla="*/ 0 h 39"/>
              <a:gd name="T4" fmla="*/ 0 w 239"/>
              <a:gd name="T5" fmla="*/ 39 h 39"/>
              <a:gd name="T6" fmla="*/ 189 w 239"/>
              <a:gd name="T7" fmla="*/ 39 h 39"/>
              <a:gd name="T8" fmla="*/ 239 w 239"/>
              <a:gd name="T9" fmla="*/ 0 h 39"/>
            </a:gdLst>
            <a:ahLst/>
            <a:cxnLst>
              <a:cxn ang="0">
                <a:pos x="T0" y="T1"/>
              </a:cxn>
              <a:cxn ang="0">
                <a:pos x="T2" y="T3"/>
              </a:cxn>
              <a:cxn ang="0">
                <a:pos x="T4" y="T5"/>
              </a:cxn>
              <a:cxn ang="0">
                <a:pos x="T6" y="T7"/>
              </a:cxn>
              <a:cxn ang="0">
                <a:pos x="T8" y="T9"/>
              </a:cxn>
            </a:cxnLst>
            <a:rect l="0" t="0" r="r" b="b"/>
            <a:pathLst>
              <a:path w="239" h="39">
                <a:moveTo>
                  <a:pt x="239" y="0"/>
                </a:moveTo>
                <a:lnTo>
                  <a:pt x="51" y="0"/>
                </a:lnTo>
                <a:lnTo>
                  <a:pt x="0" y="39"/>
                </a:lnTo>
                <a:lnTo>
                  <a:pt x="189" y="39"/>
                </a:lnTo>
                <a:lnTo>
                  <a:pt x="239"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18" name="Rectangle 68"/>
          <p:cNvSpPr>
            <a:spLocks noChangeArrowheads="1"/>
          </p:cNvSpPr>
          <p:nvPr/>
        </p:nvSpPr>
        <p:spPr bwMode="auto">
          <a:xfrm>
            <a:off x="9084665" y="5938095"/>
            <a:ext cx="299917" cy="599834"/>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19" name="Freeform 69"/>
          <p:cNvSpPr>
            <a:spLocks/>
          </p:cNvSpPr>
          <p:nvPr/>
        </p:nvSpPr>
        <p:spPr bwMode="auto">
          <a:xfrm>
            <a:off x="9384581" y="5876207"/>
            <a:ext cx="79343" cy="661722"/>
          </a:xfrm>
          <a:custGeom>
            <a:avLst/>
            <a:gdLst>
              <a:gd name="T0" fmla="*/ 50 w 50"/>
              <a:gd name="T1" fmla="*/ 377 h 417"/>
              <a:gd name="T2" fmla="*/ 0 w 50"/>
              <a:gd name="T3" fmla="*/ 417 h 417"/>
              <a:gd name="T4" fmla="*/ 0 w 50"/>
              <a:gd name="T5" fmla="*/ 39 h 417"/>
              <a:gd name="T6" fmla="*/ 50 w 50"/>
              <a:gd name="T7" fmla="*/ 0 h 417"/>
              <a:gd name="T8" fmla="*/ 50 w 50"/>
              <a:gd name="T9" fmla="*/ 377 h 417"/>
            </a:gdLst>
            <a:ahLst/>
            <a:cxnLst>
              <a:cxn ang="0">
                <a:pos x="T0" y="T1"/>
              </a:cxn>
              <a:cxn ang="0">
                <a:pos x="T2" y="T3"/>
              </a:cxn>
              <a:cxn ang="0">
                <a:pos x="T4" y="T5"/>
              </a:cxn>
              <a:cxn ang="0">
                <a:pos x="T6" y="T7"/>
              </a:cxn>
              <a:cxn ang="0">
                <a:pos x="T8" y="T9"/>
              </a:cxn>
            </a:cxnLst>
            <a:rect l="0" t="0" r="r" b="b"/>
            <a:pathLst>
              <a:path w="50" h="417">
                <a:moveTo>
                  <a:pt x="50" y="377"/>
                </a:moveTo>
                <a:lnTo>
                  <a:pt x="0" y="417"/>
                </a:lnTo>
                <a:lnTo>
                  <a:pt x="0" y="39"/>
                </a:lnTo>
                <a:lnTo>
                  <a:pt x="50" y="0"/>
                </a:lnTo>
                <a:lnTo>
                  <a:pt x="50" y="377"/>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0" name="Freeform 70"/>
          <p:cNvSpPr>
            <a:spLocks/>
          </p:cNvSpPr>
          <p:nvPr/>
        </p:nvSpPr>
        <p:spPr bwMode="auto">
          <a:xfrm>
            <a:off x="9405211" y="6158669"/>
            <a:ext cx="50779" cy="104733"/>
          </a:xfrm>
          <a:custGeom>
            <a:avLst/>
            <a:gdLst>
              <a:gd name="T0" fmla="*/ 21 w 21"/>
              <a:gd name="T1" fmla="*/ 34 h 44"/>
              <a:gd name="T2" fmla="*/ 10 w 21"/>
              <a:gd name="T3" fmla="*/ 44 h 44"/>
              <a:gd name="T4" fmla="*/ 0 w 21"/>
              <a:gd name="T5" fmla="*/ 34 h 44"/>
              <a:gd name="T6" fmla="*/ 0 w 21"/>
              <a:gd name="T7" fmla="*/ 10 h 44"/>
              <a:gd name="T8" fmla="*/ 10 w 21"/>
              <a:gd name="T9" fmla="*/ 0 h 44"/>
              <a:gd name="T10" fmla="*/ 21 w 21"/>
              <a:gd name="T11" fmla="*/ 10 h 44"/>
              <a:gd name="T12" fmla="*/ 21 w 21"/>
              <a:gd name="T13" fmla="*/ 34 h 44"/>
            </a:gdLst>
            <a:ahLst/>
            <a:cxnLst>
              <a:cxn ang="0">
                <a:pos x="T0" y="T1"/>
              </a:cxn>
              <a:cxn ang="0">
                <a:pos x="T2" y="T3"/>
              </a:cxn>
              <a:cxn ang="0">
                <a:pos x="T4" y="T5"/>
              </a:cxn>
              <a:cxn ang="0">
                <a:pos x="T6" y="T7"/>
              </a:cxn>
              <a:cxn ang="0">
                <a:pos x="T8" y="T9"/>
              </a:cxn>
              <a:cxn ang="0">
                <a:pos x="T10" y="T11"/>
              </a:cxn>
              <a:cxn ang="0">
                <a:pos x="T12" y="T13"/>
              </a:cxn>
            </a:cxnLst>
            <a:rect l="0" t="0" r="r" b="b"/>
            <a:pathLst>
              <a:path w="21" h="44">
                <a:moveTo>
                  <a:pt x="21" y="34"/>
                </a:moveTo>
                <a:cubicBezTo>
                  <a:pt x="21" y="40"/>
                  <a:pt x="16" y="44"/>
                  <a:pt x="10" y="44"/>
                </a:cubicBezTo>
                <a:cubicBezTo>
                  <a:pt x="5" y="44"/>
                  <a:pt x="0" y="40"/>
                  <a:pt x="0" y="34"/>
                </a:cubicBezTo>
                <a:cubicBezTo>
                  <a:pt x="0" y="10"/>
                  <a:pt x="0" y="10"/>
                  <a:pt x="0" y="10"/>
                </a:cubicBezTo>
                <a:cubicBezTo>
                  <a:pt x="0" y="4"/>
                  <a:pt x="5" y="0"/>
                  <a:pt x="10" y="0"/>
                </a:cubicBezTo>
                <a:cubicBezTo>
                  <a:pt x="16" y="0"/>
                  <a:pt x="21" y="4"/>
                  <a:pt x="21" y="10"/>
                </a:cubicBezTo>
                <a:lnTo>
                  <a:pt x="21" y="34"/>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1" name="Rectangle 71"/>
          <p:cNvSpPr>
            <a:spLocks noChangeArrowheads="1"/>
          </p:cNvSpPr>
          <p:nvPr/>
        </p:nvSpPr>
        <p:spPr bwMode="auto">
          <a:xfrm>
            <a:off x="9441709" y="6182473"/>
            <a:ext cx="1675726" cy="47606"/>
          </a:xfrm>
          <a:prstGeom prst="rect">
            <a:avLst/>
          </a:prstGeom>
          <a:solidFill>
            <a:srgbClr val="2A3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2" name="Freeform 72"/>
          <p:cNvSpPr>
            <a:spLocks/>
          </p:cNvSpPr>
          <p:nvPr/>
        </p:nvSpPr>
        <p:spPr bwMode="auto">
          <a:xfrm>
            <a:off x="9441709" y="6182473"/>
            <a:ext cx="1675726" cy="47606"/>
          </a:xfrm>
          <a:custGeom>
            <a:avLst/>
            <a:gdLst>
              <a:gd name="T0" fmla="*/ 0 w 1056"/>
              <a:gd name="T1" fmla="*/ 30 h 30"/>
              <a:gd name="T2" fmla="*/ 1056 w 1056"/>
              <a:gd name="T3" fmla="*/ 30 h 30"/>
              <a:gd name="T4" fmla="*/ 1056 w 1056"/>
              <a:gd name="T5" fmla="*/ 0 h 30"/>
              <a:gd name="T6" fmla="*/ 0 w 1056"/>
              <a:gd name="T7" fmla="*/ 0 h 30"/>
            </a:gdLst>
            <a:ahLst/>
            <a:cxnLst>
              <a:cxn ang="0">
                <a:pos x="T0" y="T1"/>
              </a:cxn>
              <a:cxn ang="0">
                <a:pos x="T2" y="T3"/>
              </a:cxn>
              <a:cxn ang="0">
                <a:pos x="T4" y="T5"/>
              </a:cxn>
              <a:cxn ang="0">
                <a:pos x="T6" y="T7"/>
              </a:cxn>
            </a:cxnLst>
            <a:rect l="0" t="0" r="r" b="b"/>
            <a:pathLst>
              <a:path w="1056" h="30">
                <a:moveTo>
                  <a:pt x="0" y="30"/>
                </a:moveTo>
                <a:lnTo>
                  <a:pt x="1056" y="30"/>
                </a:lnTo>
                <a:lnTo>
                  <a:pt x="105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3" name="Oval 73"/>
          <p:cNvSpPr>
            <a:spLocks noChangeArrowheads="1"/>
          </p:cNvSpPr>
          <p:nvPr/>
        </p:nvSpPr>
        <p:spPr bwMode="auto">
          <a:xfrm>
            <a:off x="9417906" y="6182473"/>
            <a:ext cx="46019" cy="47606"/>
          </a:xfrm>
          <a:prstGeom prst="ellipse">
            <a:avLst/>
          </a:prstGeom>
          <a:solidFill>
            <a:srgbClr val="2A3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4" name="Freeform 74"/>
          <p:cNvSpPr>
            <a:spLocks/>
          </p:cNvSpPr>
          <p:nvPr/>
        </p:nvSpPr>
        <p:spPr bwMode="auto">
          <a:xfrm>
            <a:off x="11092044" y="5876207"/>
            <a:ext cx="379261" cy="61888"/>
          </a:xfrm>
          <a:custGeom>
            <a:avLst/>
            <a:gdLst>
              <a:gd name="T0" fmla="*/ 239 w 239"/>
              <a:gd name="T1" fmla="*/ 0 h 39"/>
              <a:gd name="T2" fmla="*/ 51 w 239"/>
              <a:gd name="T3" fmla="*/ 0 h 39"/>
              <a:gd name="T4" fmla="*/ 0 w 239"/>
              <a:gd name="T5" fmla="*/ 39 h 39"/>
              <a:gd name="T6" fmla="*/ 190 w 239"/>
              <a:gd name="T7" fmla="*/ 39 h 39"/>
              <a:gd name="T8" fmla="*/ 239 w 239"/>
              <a:gd name="T9" fmla="*/ 0 h 39"/>
            </a:gdLst>
            <a:ahLst/>
            <a:cxnLst>
              <a:cxn ang="0">
                <a:pos x="T0" y="T1"/>
              </a:cxn>
              <a:cxn ang="0">
                <a:pos x="T2" y="T3"/>
              </a:cxn>
              <a:cxn ang="0">
                <a:pos x="T4" y="T5"/>
              </a:cxn>
              <a:cxn ang="0">
                <a:pos x="T6" y="T7"/>
              </a:cxn>
              <a:cxn ang="0">
                <a:pos x="T8" y="T9"/>
              </a:cxn>
            </a:cxnLst>
            <a:rect l="0" t="0" r="r" b="b"/>
            <a:pathLst>
              <a:path w="239" h="39">
                <a:moveTo>
                  <a:pt x="239" y="0"/>
                </a:moveTo>
                <a:lnTo>
                  <a:pt x="51" y="0"/>
                </a:lnTo>
                <a:lnTo>
                  <a:pt x="0" y="39"/>
                </a:lnTo>
                <a:lnTo>
                  <a:pt x="190" y="39"/>
                </a:lnTo>
                <a:lnTo>
                  <a:pt x="239"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5" name="Freeform 75"/>
          <p:cNvSpPr>
            <a:spLocks/>
          </p:cNvSpPr>
          <p:nvPr/>
        </p:nvSpPr>
        <p:spPr bwMode="auto">
          <a:xfrm>
            <a:off x="11228514" y="5879382"/>
            <a:ext cx="107906" cy="49193"/>
          </a:xfrm>
          <a:custGeom>
            <a:avLst/>
            <a:gdLst>
              <a:gd name="T0" fmla="*/ 34 w 45"/>
              <a:gd name="T1" fmla="*/ 0 h 21"/>
              <a:gd name="T2" fmla="*/ 45 w 45"/>
              <a:gd name="T3" fmla="*/ 11 h 21"/>
              <a:gd name="T4" fmla="*/ 34 w 45"/>
              <a:gd name="T5" fmla="*/ 21 h 21"/>
              <a:gd name="T6" fmla="*/ 10 w 45"/>
              <a:gd name="T7" fmla="*/ 21 h 21"/>
              <a:gd name="T8" fmla="*/ 0 w 45"/>
              <a:gd name="T9" fmla="*/ 11 h 21"/>
              <a:gd name="T10" fmla="*/ 10 w 45"/>
              <a:gd name="T11" fmla="*/ 0 h 21"/>
              <a:gd name="T12" fmla="*/ 34 w 45"/>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5" h="21">
                <a:moveTo>
                  <a:pt x="34" y="0"/>
                </a:moveTo>
                <a:cubicBezTo>
                  <a:pt x="40" y="0"/>
                  <a:pt x="45" y="5"/>
                  <a:pt x="45" y="11"/>
                </a:cubicBezTo>
                <a:cubicBezTo>
                  <a:pt x="45" y="17"/>
                  <a:pt x="40" y="21"/>
                  <a:pt x="34" y="21"/>
                </a:cubicBezTo>
                <a:cubicBezTo>
                  <a:pt x="10" y="21"/>
                  <a:pt x="10" y="21"/>
                  <a:pt x="10" y="21"/>
                </a:cubicBezTo>
                <a:cubicBezTo>
                  <a:pt x="4" y="21"/>
                  <a:pt x="0" y="17"/>
                  <a:pt x="0" y="11"/>
                </a:cubicBezTo>
                <a:cubicBezTo>
                  <a:pt x="0" y="5"/>
                  <a:pt x="4" y="0"/>
                  <a:pt x="10" y="0"/>
                </a:cubicBezTo>
                <a:lnTo>
                  <a:pt x="34"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6" name="Rectangle 76"/>
          <p:cNvSpPr>
            <a:spLocks noChangeArrowheads="1"/>
          </p:cNvSpPr>
          <p:nvPr/>
        </p:nvSpPr>
        <p:spPr bwMode="auto">
          <a:xfrm>
            <a:off x="11092045" y="5938095"/>
            <a:ext cx="301504" cy="599834"/>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7" name="Freeform 77"/>
          <p:cNvSpPr>
            <a:spLocks/>
          </p:cNvSpPr>
          <p:nvPr/>
        </p:nvSpPr>
        <p:spPr bwMode="auto">
          <a:xfrm>
            <a:off x="11393548" y="5876207"/>
            <a:ext cx="77757" cy="661722"/>
          </a:xfrm>
          <a:custGeom>
            <a:avLst/>
            <a:gdLst>
              <a:gd name="T0" fmla="*/ 49 w 49"/>
              <a:gd name="T1" fmla="*/ 377 h 417"/>
              <a:gd name="T2" fmla="*/ 0 w 49"/>
              <a:gd name="T3" fmla="*/ 417 h 417"/>
              <a:gd name="T4" fmla="*/ 0 w 49"/>
              <a:gd name="T5" fmla="*/ 39 h 417"/>
              <a:gd name="T6" fmla="*/ 49 w 49"/>
              <a:gd name="T7" fmla="*/ 0 h 417"/>
              <a:gd name="T8" fmla="*/ 49 w 49"/>
              <a:gd name="T9" fmla="*/ 377 h 417"/>
            </a:gdLst>
            <a:ahLst/>
            <a:cxnLst>
              <a:cxn ang="0">
                <a:pos x="T0" y="T1"/>
              </a:cxn>
              <a:cxn ang="0">
                <a:pos x="T2" y="T3"/>
              </a:cxn>
              <a:cxn ang="0">
                <a:pos x="T4" y="T5"/>
              </a:cxn>
              <a:cxn ang="0">
                <a:pos x="T6" y="T7"/>
              </a:cxn>
              <a:cxn ang="0">
                <a:pos x="T8" y="T9"/>
              </a:cxn>
            </a:cxnLst>
            <a:rect l="0" t="0" r="r" b="b"/>
            <a:pathLst>
              <a:path w="49" h="417">
                <a:moveTo>
                  <a:pt x="49" y="377"/>
                </a:moveTo>
                <a:lnTo>
                  <a:pt x="0" y="417"/>
                </a:lnTo>
                <a:lnTo>
                  <a:pt x="0" y="39"/>
                </a:lnTo>
                <a:lnTo>
                  <a:pt x="49" y="0"/>
                </a:lnTo>
                <a:lnTo>
                  <a:pt x="49" y="377"/>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8" name="Freeform 78"/>
          <p:cNvSpPr>
            <a:spLocks/>
          </p:cNvSpPr>
          <p:nvPr/>
        </p:nvSpPr>
        <p:spPr bwMode="auto">
          <a:xfrm>
            <a:off x="11096805" y="3686339"/>
            <a:ext cx="379261" cy="61888"/>
          </a:xfrm>
          <a:custGeom>
            <a:avLst/>
            <a:gdLst>
              <a:gd name="T0" fmla="*/ 239 w 239"/>
              <a:gd name="T1" fmla="*/ 0 h 39"/>
              <a:gd name="T2" fmla="*/ 51 w 239"/>
              <a:gd name="T3" fmla="*/ 0 h 39"/>
              <a:gd name="T4" fmla="*/ 0 w 239"/>
              <a:gd name="T5" fmla="*/ 39 h 39"/>
              <a:gd name="T6" fmla="*/ 190 w 239"/>
              <a:gd name="T7" fmla="*/ 39 h 39"/>
              <a:gd name="T8" fmla="*/ 239 w 239"/>
              <a:gd name="T9" fmla="*/ 0 h 39"/>
            </a:gdLst>
            <a:ahLst/>
            <a:cxnLst>
              <a:cxn ang="0">
                <a:pos x="T0" y="T1"/>
              </a:cxn>
              <a:cxn ang="0">
                <a:pos x="T2" y="T3"/>
              </a:cxn>
              <a:cxn ang="0">
                <a:pos x="T4" y="T5"/>
              </a:cxn>
              <a:cxn ang="0">
                <a:pos x="T6" y="T7"/>
              </a:cxn>
              <a:cxn ang="0">
                <a:pos x="T8" y="T9"/>
              </a:cxn>
            </a:cxnLst>
            <a:rect l="0" t="0" r="r" b="b"/>
            <a:pathLst>
              <a:path w="239" h="39">
                <a:moveTo>
                  <a:pt x="239" y="0"/>
                </a:moveTo>
                <a:lnTo>
                  <a:pt x="51" y="0"/>
                </a:lnTo>
                <a:lnTo>
                  <a:pt x="0" y="39"/>
                </a:lnTo>
                <a:lnTo>
                  <a:pt x="190" y="39"/>
                </a:lnTo>
                <a:lnTo>
                  <a:pt x="239"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29" name="Rectangle 79"/>
          <p:cNvSpPr>
            <a:spLocks noChangeArrowheads="1"/>
          </p:cNvSpPr>
          <p:nvPr/>
        </p:nvSpPr>
        <p:spPr bwMode="auto">
          <a:xfrm>
            <a:off x="11096805" y="3748227"/>
            <a:ext cx="301504" cy="599834"/>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0" name="Freeform 80"/>
          <p:cNvSpPr>
            <a:spLocks/>
          </p:cNvSpPr>
          <p:nvPr/>
        </p:nvSpPr>
        <p:spPr bwMode="auto">
          <a:xfrm>
            <a:off x="11398309" y="3686339"/>
            <a:ext cx="77757" cy="661722"/>
          </a:xfrm>
          <a:custGeom>
            <a:avLst/>
            <a:gdLst>
              <a:gd name="T0" fmla="*/ 49 w 49"/>
              <a:gd name="T1" fmla="*/ 377 h 417"/>
              <a:gd name="T2" fmla="*/ 0 w 49"/>
              <a:gd name="T3" fmla="*/ 417 h 417"/>
              <a:gd name="T4" fmla="*/ 0 w 49"/>
              <a:gd name="T5" fmla="*/ 39 h 417"/>
              <a:gd name="T6" fmla="*/ 49 w 49"/>
              <a:gd name="T7" fmla="*/ 0 h 417"/>
              <a:gd name="T8" fmla="*/ 49 w 49"/>
              <a:gd name="T9" fmla="*/ 377 h 417"/>
            </a:gdLst>
            <a:ahLst/>
            <a:cxnLst>
              <a:cxn ang="0">
                <a:pos x="T0" y="T1"/>
              </a:cxn>
              <a:cxn ang="0">
                <a:pos x="T2" y="T3"/>
              </a:cxn>
              <a:cxn ang="0">
                <a:pos x="T4" y="T5"/>
              </a:cxn>
              <a:cxn ang="0">
                <a:pos x="T6" y="T7"/>
              </a:cxn>
              <a:cxn ang="0">
                <a:pos x="T8" y="T9"/>
              </a:cxn>
            </a:cxnLst>
            <a:rect l="0" t="0" r="r" b="b"/>
            <a:pathLst>
              <a:path w="49" h="417">
                <a:moveTo>
                  <a:pt x="49" y="377"/>
                </a:moveTo>
                <a:lnTo>
                  <a:pt x="0" y="417"/>
                </a:lnTo>
                <a:lnTo>
                  <a:pt x="0" y="39"/>
                </a:lnTo>
                <a:lnTo>
                  <a:pt x="49" y="0"/>
                </a:lnTo>
                <a:lnTo>
                  <a:pt x="49" y="377"/>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1" name="Freeform 81"/>
          <p:cNvSpPr>
            <a:spLocks/>
          </p:cNvSpPr>
          <p:nvPr/>
        </p:nvSpPr>
        <p:spPr bwMode="auto">
          <a:xfrm>
            <a:off x="9084664" y="3689512"/>
            <a:ext cx="379261" cy="63475"/>
          </a:xfrm>
          <a:custGeom>
            <a:avLst/>
            <a:gdLst>
              <a:gd name="T0" fmla="*/ 239 w 239"/>
              <a:gd name="T1" fmla="*/ 0 h 40"/>
              <a:gd name="T2" fmla="*/ 51 w 239"/>
              <a:gd name="T3" fmla="*/ 0 h 40"/>
              <a:gd name="T4" fmla="*/ 0 w 239"/>
              <a:gd name="T5" fmla="*/ 40 h 40"/>
              <a:gd name="T6" fmla="*/ 189 w 239"/>
              <a:gd name="T7" fmla="*/ 40 h 40"/>
              <a:gd name="T8" fmla="*/ 239 w 239"/>
              <a:gd name="T9" fmla="*/ 0 h 40"/>
            </a:gdLst>
            <a:ahLst/>
            <a:cxnLst>
              <a:cxn ang="0">
                <a:pos x="T0" y="T1"/>
              </a:cxn>
              <a:cxn ang="0">
                <a:pos x="T2" y="T3"/>
              </a:cxn>
              <a:cxn ang="0">
                <a:pos x="T4" y="T5"/>
              </a:cxn>
              <a:cxn ang="0">
                <a:pos x="T6" y="T7"/>
              </a:cxn>
              <a:cxn ang="0">
                <a:pos x="T8" y="T9"/>
              </a:cxn>
            </a:cxnLst>
            <a:rect l="0" t="0" r="r" b="b"/>
            <a:pathLst>
              <a:path w="239" h="40">
                <a:moveTo>
                  <a:pt x="239" y="0"/>
                </a:moveTo>
                <a:lnTo>
                  <a:pt x="51" y="0"/>
                </a:lnTo>
                <a:lnTo>
                  <a:pt x="0" y="40"/>
                </a:lnTo>
                <a:lnTo>
                  <a:pt x="189" y="40"/>
                </a:lnTo>
                <a:lnTo>
                  <a:pt x="239"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2" name="Rectangle 82"/>
          <p:cNvSpPr>
            <a:spLocks noChangeArrowheads="1"/>
          </p:cNvSpPr>
          <p:nvPr/>
        </p:nvSpPr>
        <p:spPr bwMode="auto">
          <a:xfrm>
            <a:off x="9084665" y="3752986"/>
            <a:ext cx="299917" cy="5982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3" name="Freeform 83"/>
          <p:cNvSpPr>
            <a:spLocks/>
          </p:cNvSpPr>
          <p:nvPr/>
        </p:nvSpPr>
        <p:spPr bwMode="auto">
          <a:xfrm>
            <a:off x="9384581" y="3689513"/>
            <a:ext cx="79343" cy="661722"/>
          </a:xfrm>
          <a:custGeom>
            <a:avLst/>
            <a:gdLst>
              <a:gd name="T0" fmla="*/ 50 w 50"/>
              <a:gd name="T1" fmla="*/ 378 h 417"/>
              <a:gd name="T2" fmla="*/ 0 w 50"/>
              <a:gd name="T3" fmla="*/ 417 h 417"/>
              <a:gd name="T4" fmla="*/ 0 w 50"/>
              <a:gd name="T5" fmla="*/ 40 h 417"/>
              <a:gd name="T6" fmla="*/ 50 w 50"/>
              <a:gd name="T7" fmla="*/ 0 h 417"/>
              <a:gd name="T8" fmla="*/ 50 w 50"/>
              <a:gd name="T9" fmla="*/ 378 h 417"/>
            </a:gdLst>
            <a:ahLst/>
            <a:cxnLst>
              <a:cxn ang="0">
                <a:pos x="T0" y="T1"/>
              </a:cxn>
              <a:cxn ang="0">
                <a:pos x="T2" y="T3"/>
              </a:cxn>
              <a:cxn ang="0">
                <a:pos x="T4" y="T5"/>
              </a:cxn>
              <a:cxn ang="0">
                <a:pos x="T6" y="T7"/>
              </a:cxn>
              <a:cxn ang="0">
                <a:pos x="T8" y="T9"/>
              </a:cxn>
            </a:cxnLst>
            <a:rect l="0" t="0" r="r" b="b"/>
            <a:pathLst>
              <a:path w="50" h="417">
                <a:moveTo>
                  <a:pt x="50" y="378"/>
                </a:moveTo>
                <a:lnTo>
                  <a:pt x="0" y="417"/>
                </a:lnTo>
                <a:lnTo>
                  <a:pt x="0" y="40"/>
                </a:lnTo>
                <a:lnTo>
                  <a:pt x="50" y="0"/>
                </a:lnTo>
                <a:lnTo>
                  <a:pt x="50" y="378"/>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4" name="Freeform 84"/>
          <p:cNvSpPr>
            <a:spLocks/>
          </p:cNvSpPr>
          <p:nvPr/>
        </p:nvSpPr>
        <p:spPr bwMode="auto">
          <a:xfrm>
            <a:off x="9405211" y="3971974"/>
            <a:ext cx="50779" cy="106320"/>
          </a:xfrm>
          <a:custGeom>
            <a:avLst/>
            <a:gdLst>
              <a:gd name="T0" fmla="*/ 21 w 21"/>
              <a:gd name="T1" fmla="*/ 35 h 45"/>
              <a:gd name="T2" fmla="*/ 10 w 21"/>
              <a:gd name="T3" fmla="*/ 45 h 45"/>
              <a:gd name="T4" fmla="*/ 0 w 21"/>
              <a:gd name="T5" fmla="*/ 35 h 45"/>
              <a:gd name="T6" fmla="*/ 0 w 21"/>
              <a:gd name="T7" fmla="*/ 11 h 45"/>
              <a:gd name="T8" fmla="*/ 10 w 21"/>
              <a:gd name="T9" fmla="*/ 0 h 45"/>
              <a:gd name="T10" fmla="*/ 21 w 21"/>
              <a:gd name="T11" fmla="*/ 11 h 45"/>
              <a:gd name="T12" fmla="*/ 21 w 21"/>
              <a:gd name="T13" fmla="*/ 35 h 45"/>
            </a:gdLst>
            <a:ahLst/>
            <a:cxnLst>
              <a:cxn ang="0">
                <a:pos x="T0" y="T1"/>
              </a:cxn>
              <a:cxn ang="0">
                <a:pos x="T2" y="T3"/>
              </a:cxn>
              <a:cxn ang="0">
                <a:pos x="T4" y="T5"/>
              </a:cxn>
              <a:cxn ang="0">
                <a:pos x="T6" y="T7"/>
              </a:cxn>
              <a:cxn ang="0">
                <a:pos x="T8" y="T9"/>
              </a:cxn>
              <a:cxn ang="0">
                <a:pos x="T10" y="T11"/>
              </a:cxn>
              <a:cxn ang="0">
                <a:pos x="T12" y="T13"/>
              </a:cxn>
            </a:cxnLst>
            <a:rect l="0" t="0" r="r" b="b"/>
            <a:pathLst>
              <a:path w="21" h="45">
                <a:moveTo>
                  <a:pt x="21" y="35"/>
                </a:moveTo>
                <a:cubicBezTo>
                  <a:pt x="21" y="40"/>
                  <a:pt x="16" y="45"/>
                  <a:pt x="10" y="45"/>
                </a:cubicBezTo>
                <a:cubicBezTo>
                  <a:pt x="5" y="45"/>
                  <a:pt x="0" y="40"/>
                  <a:pt x="0" y="35"/>
                </a:cubicBezTo>
                <a:cubicBezTo>
                  <a:pt x="0" y="11"/>
                  <a:pt x="0" y="11"/>
                  <a:pt x="0" y="11"/>
                </a:cubicBezTo>
                <a:cubicBezTo>
                  <a:pt x="0" y="5"/>
                  <a:pt x="5" y="0"/>
                  <a:pt x="10" y="0"/>
                </a:cubicBezTo>
                <a:cubicBezTo>
                  <a:pt x="16" y="0"/>
                  <a:pt x="21" y="5"/>
                  <a:pt x="21" y="11"/>
                </a:cubicBezTo>
                <a:lnTo>
                  <a:pt x="21" y="35"/>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5" name="Rectangle 85"/>
          <p:cNvSpPr>
            <a:spLocks noChangeArrowheads="1"/>
          </p:cNvSpPr>
          <p:nvPr/>
        </p:nvSpPr>
        <p:spPr bwMode="auto">
          <a:xfrm>
            <a:off x="9441708" y="3997364"/>
            <a:ext cx="1655098" cy="47606"/>
          </a:xfrm>
          <a:prstGeom prst="rect">
            <a:avLst/>
          </a:prstGeom>
          <a:solidFill>
            <a:srgbClr val="00B1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6" name="Freeform 86"/>
          <p:cNvSpPr>
            <a:spLocks/>
          </p:cNvSpPr>
          <p:nvPr/>
        </p:nvSpPr>
        <p:spPr bwMode="auto">
          <a:xfrm>
            <a:off x="9441708" y="3997364"/>
            <a:ext cx="1655098" cy="47606"/>
          </a:xfrm>
          <a:custGeom>
            <a:avLst/>
            <a:gdLst>
              <a:gd name="T0" fmla="*/ 0 w 1043"/>
              <a:gd name="T1" fmla="*/ 30 h 30"/>
              <a:gd name="T2" fmla="*/ 1043 w 1043"/>
              <a:gd name="T3" fmla="*/ 30 h 30"/>
              <a:gd name="T4" fmla="*/ 1043 w 1043"/>
              <a:gd name="T5" fmla="*/ 0 h 30"/>
              <a:gd name="T6" fmla="*/ 0 w 1043"/>
              <a:gd name="T7" fmla="*/ 0 h 30"/>
            </a:gdLst>
            <a:ahLst/>
            <a:cxnLst>
              <a:cxn ang="0">
                <a:pos x="T0" y="T1"/>
              </a:cxn>
              <a:cxn ang="0">
                <a:pos x="T2" y="T3"/>
              </a:cxn>
              <a:cxn ang="0">
                <a:pos x="T4" y="T5"/>
              </a:cxn>
              <a:cxn ang="0">
                <a:pos x="T6" y="T7"/>
              </a:cxn>
            </a:cxnLst>
            <a:rect l="0" t="0" r="r" b="b"/>
            <a:pathLst>
              <a:path w="1043" h="30">
                <a:moveTo>
                  <a:pt x="0" y="30"/>
                </a:moveTo>
                <a:lnTo>
                  <a:pt x="1043" y="30"/>
                </a:lnTo>
                <a:lnTo>
                  <a:pt x="104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7" name="Oval 87"/>
          <p:cNvSpPr>
            <a:spLocks noChangeArrowheads="1"/>
          </p:cNvSpPr>
          <p:nvPr/>
        </p:nvSpPr>
        <p:spPr bwMode="auto">
          <a:xfrm>
            <a:off x="9417906" y="3997364"/>
            <a:ext cx="44432" cy="47606"/>
          </a:xfrm>
          <a:prstGeom prst="ellipse">
            <a:avLst/>
          </a:prstGeom>
          <a:solidFill>
            <a:srgbClr val="00B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8" name="Freeform 88"/>
          <p:cNvSpPr>
            <a:spLocks/>
          </p:cNvSpPr>
          <p:nvPr/>
        </p:nvSpPr>
        <p:spPr bwMode="auto">
          <a:xfrm>
            <a:off x="11233276" y="3691100"/>
            <a:ext cx="107906" cy="50779"/>
          </a:xfrm>
          <a:custGeom>
            <a:avLst/>
            <a:gdLst>
              <a:gd name="T0" fmla="*/ 34 w 45"/>
              <a:gd name="T1" fmla="*/ 0 h 21"/>
              <a:gd name="T2" fmla="*/ 45 w 45"/>
              <a:gd name="T3" fmla="*/ 11 h 21"/>
              <a:gd name="T4" fmla="*/ 34 w 45"/>
              <a:gd name="T5" fmla="*/ 21 h 21"/>
              <a:gd name="T6" fmla="*/ 10 w 45"/>
              <a:gd name="T7" fmla="*/ 21 h 21"/>
              <a:gd name="T8" fmla="*/ 0 w 45"/>
              <a:gd name="T9" fmla="*/ 11 h 21"/>
              <a:gd name="T10" fmla="*/ 10 w 45"/>
              <a:gd name="T11" fmla="*/ 0 h 21"/>
              <a:gd name="T12" fmla="*/ 34 w 45"/>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5" h="21">
                <a:moveTo>
                  <a:pt x="34" y="0"/>
                </a:moveTo>
                <a:cubicBezTo>
                  <a:pt x="40" y="0"/>
                  <a:pt x="45" y="5"/>
                  <a:pt x="45" y="11"/>
                </a:cubicBezTo>
                <a:cubicBezTo>
                  <a:pt x="45" y="16"/>
                  <a:pt x="40" y="21"/>
                  <a:pt x="34" y="21"/>
                </a:cubicBezTo>
                <a:cubicBezTo>
                  <a:pt x="10" y="21"/>
                  <a:pt x="10" y="21"/>
                  <a:pt x="10" y="21"/>
                </a:cubicBezTo>
                <a:cubicBezTo>
                  <a:pt x="4" y="21"/>
                  <a:pt x="0" y="16"/>
                  <a:pt x="0" y="11"/>
                </a:cubicBezTo>
                <a:cubicBezTo>
                  <a:pt x="0" y="5"/>
                  <a:pt x="4" y="0"/>
                  <a:pt x="10" y="0"/>
                </a:cubicBezTo>
                <a:lnTo>
                  <a:pt x="34"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39" name="Rectangle 89"/>
          <p:cNvSpPr>
            <a:spLocks noChangeArrowheads="1"/>
          </p:cNvSpPr>
          <p:nvPr/>
        </p:nvSpPr>
        <p:spPr bwMode="auto">
          <a:xfrm>
            <a:off x="11261840" y="2835780"/>
            <a:ext cx="47606" cy="869600"/>
          </a:xfrm>
          <a:prstGeom prst="rect">
            <a:avLst/>
          </a:prstGeom>
          <a:solidFill>
            <a:srgbClr val="00B1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0" name="Rectangle 90"/>
          <p:cNvSpPr>
            <a:spLocks noChangeArrowheads="1"/>
          </p:cNvSpPr>
          <p:nvPr/>
        </p:nvSpPr>
        <p:spPr bwMode="auto">
          <a:xfrm>
            <a:off x="11261840" y="2835780"/>
            <a:ext cx="47606" cy="86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1" name="Oval 91"/>
          <p:cNvSpPr>
            <a:spLocks noChangeArrowheads="1"/>
          </p:cNvSpPr>
          <p:nvPr/>
        </p:nvSpPr>
        <p:spPr bwMode="auto">
          <a:xfrm>
            <a:off x="11261840" y="3681579"/>
            <a:ext cx="47606" cy="47606"/>
          </a:xfrm>
          <a:prstGeom prst="ellipse">
            <a:avLst/>
          </a:prstGeom>
          <a:solidFill>
            <a:srgbClr val="00B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2" name="Rectangle 92"/>
          <p:cNvSpPr>
            <a:spLocks noChangeArrowheads="1"/>
          </p:cNvSpPr>
          <p:nvPr/>
        </p:nvSpPr>
        <p:spPr bwMode="auto">
          <a:xfrm>
            <a:off x="11257078" y="5463624"/>
            <a:ext cx="47606" cy="431626"/>
          </a:xfrm>
          <a:prstGeom prst="rect">
            <a:avLst/>
          </a:prstGeom>
          <a:solidFill>
            <a:srgbClr val="2A3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3" name="Freeform 93"/>
          <p:cNvSpPr>
            <a:spLocks/>
          </p:cNvSpPr>
          <p:nvPr/>
        </p:nvSpPr>
        <p:spPr bwMode="auto">
          <a:xfrm>
            <a:off x="11257078" y="5463624"/>
            <a:ext cx="47606" cy="431626"/>
          </a:xfrm>
          <a:custGeom>
            <a:avLst/>
            <a:gdLst>
              <a:gd name="T0" fmla="*/ 30 w 30"/>
              <a:gd name="T1" fmla="*/ 272 h 272"/>
              <a:gd name="T2" fmla="*/ 30 w 30"/>
              <a:gd name="T3" fmla="*/ 0 h 272"/>
              <a:gd name="T4" fmla="*/ 0 w 30"/>
              <a:gd name="T5" fmla="*/ 0 h 272"/>
              <a:gd name="T6" fmla="*/ 0 w 30"/>
              <a:gd name="T7" fmla="*/ 272 h 272"/>
            </a:gdLst>
            <a:ahLst/>
            <a:cxnLst>
              <a:cxn ang="0">
                <a:pos x="T0" y="T1"/>
              </a:cxn>
              <a:cxn ang="0">
                <a:pos x="T2" y="T3"/>
              </a:cxn>
              <a:cxn ang="0">
                <a:pos x="T4" y="T5"/>
              </a:cxn>
              <a:cxn ang="0">
                <a:pos x="T6" y="T7"/>
              </a:cxn>
            </a:cxnLst>
            <a:rect l="0" t="0" r="r" b="b"/>
            <a:pathLst>
              <a:path w="30" h="272">
                <a:moveTo>
                  <a:pt x="30" y="272"/>
                </a:moveTo>
                <a:lnTo>
                  <a:pt x="30" y="0"/>
                </a:lnTo>
                <a:lnTo>
                  <a:pt x="0" y="0"/>
                </a:lnTo>
                <a:lnTo>
                  <a:pt x="0" y="2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4" name="Oval 94"/>
          <p:cNvSpPr>
            <a:spLocks noChangeArrowheads="1"/>
          </p:cNvSpPr>
          <p:nvPr/>
        </p:nvSpPr>
        <p:spPr bwMode="auto">
          <a:xfrm>
            <a:off x="11257078" y="5871448"/>
            <a:ext cx="47606" cy="47606"/>
          </a:xfrm>
          <a:prstGeom prst="ellipse">
            <a:avLst/>
          </a:prstGeom>
          <a:solidFill>
            <a:srgbClr val="2A3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5" name="Freeform 95"/>
          <p:cNvSpPr>
            <a:spLocks/>
          </p:cNvSpPr>
          <p:nvPr/>
        </p:nvSpPr>
        <p:spPr bwMode="auto">
          <a:xfrm>
            <a:off x="10233552" y="1970942"/>
            <a:ext cx="2105766" cy="1234579"/>
          </a:xfrm>
          <a:custGeom>
            <a:avLst/>
            <a:gdLst>
              <a:gd name="T0" fmla="*/ 779 w 888"/>
              <a:gd name="T1" fmla="*/ 278 h 520"/>
              <a:gd name="T2" fmla="*/ 786 w 888"/>
              <a:gd name="T3" fmla="*/ 241 h 520"/>
              <a:gd name="T4" fmla="*/ 664 w 888"/>
              <a:gd name="T5" fmla="*/ 120 h 520"/>
              <a:gd name="T6" fmla="*/ 631 w 888"/>
              <a:gd name="T7" fmla="*/ 125 h 520"/>
              <a:gd name="T8" fmla="*/ 451 w 888"/>
              <a:gd name="T9" fmla="*/ 0 h 520"/>
              <a:gd name="T10" fmla="*/ 262 w 888"/>
              <a:gd name="T11" fmla="*/ 165 h 520"/>
              <a:gd name="T12" fmla="*/ 212 w 888"/>
              <a:gd name="T13" fmla="*/ 155 h 520"/>
              <a:gd name="T14" fmla="*/ 79 w 888"/>
              <a:gd name="T15" fmla="*/ 289 h 520"/>
              <a:gd name="T16" fmla="*/ 84 w 888"/>
              <a:gd name="T17" fmla="*/ 324 h 520"/>
              <a:gd name="T18" fmla="*/ 0 w 888"/>
              <a:gd name="T19" fmla="*/ 421 h 520"/>
              <a:gd name="T20" fmla="*/ 93 w 888"/>
              <a:gd name="T21" fmla="*/ 519 h 520"/>
              <a:gd name="T22" fmla="*/ 93 w 888"/>
              <a:gd name="T23" fmla="*/ 520 h 520"/>
              <a:gd name="T24" fmla="*/ 767 w 888"/>
              <a:gd name="T25" fmla="*/ 520 h 520"/>
              <a:gd name="T26" fmla="*/ 888 w 888"/>
              <a:gd name="T27" fmla="*/ 398 h 520"/>
              <a:gd name="T28" fmla="*/ 779 w 888"/>
              <a:gd name="T29" fmla="*/ 27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8" h="520">
                <a:moveTo>
                  <a:pt x="779" y="278"/>
                </a:moveTo>
                <a:cubicBezTo>
                  <a:pt x="783" y="266"/>
                  <a:pt x="786" y="254"/>
                  <a:pt x="786" y="241"/>
                </a:cubicBezTo>
                <a:cubicBezTo>
                  <a:pt x="786" y="174"/>
                  <a:pt x="731" y="120"/>
                  <a:pt x="664" y="120"/>
                </a:cubicBezTo>
                <a:cubicBezTo>
                  <a:pt x="652" y="120"/>
                  <a:pt x="641" y="122"/>
                  <a:pt x="631" y="125"/>
                </a:cubicBezTo>
                <a:cubicBezTo>
                  <a:pt x="604" y="52"/>
                  <a:pt x="534" y="0"/>
                  <a:pt x="451" y="0"/>
                </a:cubicBezTo>
                <a:cubicBezTo>
                  <a:pt x="355" y="0"/>
                  <a:pt x="275" y="72"/>
                  <a:pt x="262" y="165"/>
                </a:cubicBezTo>
                <a:cubicBezTo>
                  <a:pt x="247" y="159"/>
                  <a:pt x="230" y="155"/>
                  <a:pt x="212" y="155"/>
                </a:cubicBezTo>
                <a:cubicBezTo>
                  <a:pt x="139" y="155"/>
                  <a:pt x="79" y="215"/>
                  <a:pt x="79" y="289"/>
                </a:cubicBezTo>
                <a:cubicBezTo>
                  <a:pt x="79" y="301"/>
                  <a:pt x="81" y="312"/>
                  <a:pt x="84" y="324"/>
                </a:cubicBezTo>
                <a:cubicBezTo>
                  <a:pt x="37" y="331"/>
                  <a:pt x="0" y="371"/>
                  <a:pt x="0" y="421"/>
                </a:cubicBezTo>
                <a:cubicBezTo>
                  <a:pt x="0" y="473"/>
                  <a:pt x="41" y="516"/>
                  <a:pt x="93" y="519"/>
                </a:cubicBezTo>
                <a:cubicBezTo>
                  <a:pt x="93" y="520"/>
                  <a:pt x="93" y="520"/>
                  <a:pt x="93" y="520"/>
                </a:cubicBezTo>
                <a:cubicBezTo>
                  <a:pt x="767" y="520"/>
                  <a:pt x="767" y="520"/>
                  <a:pt x="767" y="520"/>
                </a:cubicBezTo>
                <a:cubicBezTo>
                  <a:pt x="834" y="520"/>
                  <a:pt x="888" y="465"/>
                  <a:pt x="888" y="398"/>
                </a:cubicBezTo>
                <a:cubicBezTo>
                  <a:pt x="888" y="335"/>
                  <a:pt x="840" y="284"/>
                  <a:pt x="779" y="27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6" name="Freeform 96"/>
          <p:cNvSpPr>
            <a:spLocks/>
          </p:cNvSpPr>
          <p:nvPr/>
        </p:nvSpPr>
        <p:spPr bwMode="auto">
          <a:xfrm>
            <a:off x="10233553" y="2339094"/>
            <a:ext cx="1458326" cy="866427"/>
          </a:xfrm>
          <a:custGeom>
            <a:avLst/>
            <a:gdLst>
              <a:gd name="T0" fmla="*/ 212 w 615"/>
              <a:gd name="T1" fmla="*/ 0 h 365"/>
              <a:gd name="T2" fmla="*/ 79 w 615"/>
              <a:gd name="T3" fmla="*/ 134 h 365"/>
              <a:gd name="T4" fmla="*/ 84 w 615"/>
              <a:gd name="T5" fmla="*/ 169 h 365"/>
              <a:gd name="T6" fmla="*/ 84 w 615"/>
              <a:gd name="T7" fmla="*/ 169 h 365"/>
              <a:gd name="T8" fmla="*/ 84 w 615"/>
              <a:gd name="T9" fmla="*/ 169 h 365"/>
              <a:gd name="T10" fmla="*/ 0 w 615"/>
              <a:gd name="T11" fmla="*/ 266 h 365"/>
              <a:gd name="T12" fmla="*/ 93 w 615"/>
              <a:gd name="T13" fmla="*/ 364 h 365"/>
              <a:gd name="T14" fmla="*/ 93 w 615"/>
              <a:gd name="T15" fmla="*/ 365 h 365"/>
              <a:gd name="T16" fmla="*/ 615 w 615"/>
              <a:gd name="T17" fmla="*/ 365 h 365"/>
              <a:gd name="T18" fmla="*/ 261 w 615"/>
              <a:gd name="T19" fmla="*/ 10 h 365"/>
              <a:gd name="T20" fmla="*/ 212 w 615"/>
              <a:gd name="T21" fmla="*/ 0 h 365"/>
              <a:gd name="T22" fmla="*/ 212 w 615"/>
              <a:gd name="T2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5" h="365">
                <a:moveTo>
                  <a:pt x="212" y="0"/>
                </a:moveTo>
                <a:cubicBezTo>
                  <a:pt x="139" y="0"/>
                  <a:pt x="79" y="60"/>
                  <a:pt x="79" y="134"/>
                </a:cubicBezTo>
                <a:cubicBezTo>
                  <a:pt x="79" y="146"/>
                  <a:pt x="81" y="157"/>
                  <a:pt x="84" y="169"/>
                </a:cubicBezTo>
                <a:cubicBezTo>
                  <a:pt x="84" y="169"/>
                  <a:pt x="84" y="169"/>
                  <a:pt x="84" y="169"/>
                </a:cubicBezTo>
                <a:cubicBezTo>
                  <a:pt x="84" y="169"/>
                  <a:pt x="84" y="169"/>
                  <a:pt x="84" y="169"/>
                </a:cubicBezTo>
                <a:cubicBezTo>
                  <a:pt x="37" y="176"/>
                  <a:pt x="0" y="216"/>
                  <a:pt x="0" y="266"/>
                </a:cubicBezTo>
                <a:cubicBezTo>
                  <a:pt x="0" y="318"/>
                  <a:pt x="41" y="361"/>
                  <a:pt x="93" y="364"/>
                </a:cubicBezTo>
                <a:cubicBezTo>
                  <a:pt x="93" y="365"/>
                  <a:pt x="93" y="365"/>
                  <a:pt x="93" y="365"/>
                </a:cubicBezTo>
                <a:cubicBezTo>
                  <a:pt x="615" y="365"/>
                  <a:pt x="615" y="365"/>
                  <a:pt x="615" y="365"/>
                </a:cubicBezTo>
                <a:cubicBezTo>
                  <a:pt x="261" y="10"/>
                  <a:pt x="261" y="10"/>
                  <a:pt x="261" y="10"/>
                </a:cubicBezTo>
                <a:cubicBezTo>
                  <a:pt x="246" y="4"/>
                  <a:pt x="229" y="0"/>
                  <a:pt x="212" y="0"/>
                </a:cubicBezTo>
                <a:cubicBezTo>
                  <a:pt x="212" y="0"/>
                  <a:pt x="212" y="0"/>
                  <a:pt x="212" y="0"/>
                </a:cubicBezTo>
              </a:path>
            </a:pathLst>
          </a:custGeom>
          <a:solidFill>
            <a:srgbClr val="E5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7" name="Freeform 97"/>
          <p:cNvSpPr>
            <a:spLocks/>
          </p:cNvSpPr>
          <p:nvPr/>
        </p:nvSpPr>
        <p:spPr bwMode="auto">
          <a:xfrm>
            <a:off x="9084664" y="4801903"/>
            <a:ext cx="379261" cy="63475"/>
          </a:xfrm>
          <a:custGeom>
            <a:avLst/>
            <a:gdLst>
              <a:gd name="T0" fmla="*/ 239 w 239"/>
              <a:gd name="T1" fmla="*/ 0 h 40"/>
              <a:gd name="T2" fmla="*/ 51 w 239"/>
              <a:gd name="T3" fmla="*/ 0 h 40"/>
              <a:gd name="T4" fmla="*/ 0 w 239"/>
              <a:gd name="T5" fmla="*/ 40 h 40"/>
              <a:gd name="T6" fmla="*/ 189 w 239"/>
              <a:gd name="T7" fmla="*/ 40 h 40"/>
              <a:gd name="T8" fmla="*/ 239 w 239"/>
              <a:gd name="T9" fmla="*/ 0 h 40"/>
            </a:gdLst>
            <a:ahLst/>
            <a:cxnLst>
              <a:cxn ang="0">
                <a:pos x="T0" y="T1"/>
              </a:cxn>
              <a:cxn ang="0">
                <a:pos x="T2" y="T3"/>
              </a:cxn>
              <a:cxn ang="0">
                <a:pos x="T4" y="T5"/>
              </a:cxn>
              <a:cxn ang="0">
                <a:pos x="T6" y="T7"/>
              </a:cxn>
              <a:cxn ang="0">
                <a:pos x="T8" y="T9"/>
              </a:cxn>
            </a:cxnLst>
            <a:rect l="0" t="0" r="r" b="b"/>
            <a:pathLst>
              <a:path w="239" h="40">
                <a:moveTo>
                  <a:pt x="239" y="0"/>
                </a:moveTo>
                <a:lnTo>
                  <a:pt x="51" y="0"/>
                </a:lnTo>
                <a:lnTo>
                  <a:pt x="0" y="40"/>
                </a:lnTo>
                <a:lnTo>
                  <a:pt x="189" y="40"/>
                </a:lnTo>
                <a:lnTo>
                  <a:pt x="239"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8" name="Rectangle 98"/>
          <p:cNvSpPr>
            <a:spLocks noChangeArrowheads="1"/>
          </p:cNvSpPr>
          <p:nvPr/>
        </p:nvSpPr>
        <p:spPr bwMode="auto">
          <a:xfrm>
            <a:off x="9084665" y="4865377"/>
            <a:ext cx="299917" cy="5982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49" name="Freeform 99"/>
          <p:cNvSpPr>
            <a:spLocks/>
          </p:cNvSpPr>
          <p:nvPr/>
        </p:nvSpPr>
        <p:spPr bwMode="auto">
          <a:xfrm>
            <a:off x="9384581" y="4801903"/>
            <a:ext cx="79343" cy="661722"/>
          </a:xfrm>
          <a:custGeom>
            <a:avLst/>
            <a:gdLst>
              <a:gd name="T0" fmla="*/ 50 w 50"/>
              <a:gd name="T1" fmla="*/ 378 h 417"/>
              <a:gd name="T2" fmla="*/ 0 w 50"/>
              <a:gd name="T3" fmla="*/ 417 h 417"/>
              <a:gd name="T4" fmla="*/ 0 w 50"/>
              <a:gd name="T5" fmla="*/ 40 h 417"/>
              <a:gd name="T6" fmla="*/ 50 w 50"/>
              <a:gd name="T7" fmla="*/ 0 h 417"/>
              <a:gd name="T8" fmla="*/ 50 w 50"/>
              <a:gd name="T9" fmla="*/ 378 h 417"/>
            </a:gdLst>
            <a:ahLst/>
            <a:cxnLst>
              <a:cxn ang="0">
                <a:pos x="T0" y="T1"/>
              </a:cxn>
              <a:cxn ang="0">
                <a:pos x="T2" y="T3"/>
              </a:cxn>
              <a:cxn ang="0">
                <a:pos x="T4" y="T5"/>
              </a:cxn>
              <a:cxn ang="0">
                <a:pos x="T6" y="T7"/>
              </a:cxn>
              <a:cxn ang="0">
                <a:pos x="T8" y="T9"/>
              </a:cxn>
            </a:cxnLst>
            <a:rect l="0" t="0" r="r" b="b"/>
            <a:pathLst>
              <a:path w="50" h="417">
                <a:moveTo>
                  <a:pt x="50" y="378"/>
                </a:moveTo>
                <a:lnTo>
                  <a:pt x="0" y="417"/>
                </a:lnTo>
                <a:lnTo>
                  <a:pt x="0" y="40"/>
                </a:lnTo>
                <a:lnTo>
                  <a:pt x="50" y="0"/>
                </a:lnTo>
                <a:lnTo>
                  <a:pt x="50" y="378"/>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0" name="Freeform 100"/>
          <p:cNvSpPr>
            <a:spLocks/>
          </p:cNvSpPr>
          <p:nvPr/>
        </p:nvSpPr>
        <p:spPr bwMode="auto">
          <a:xfrm>
            <a:off x="9405211" y="5079604"/>
            <a:ext cx="50779" cy="106320"/>
          </a:xfrm>
          <a:custGeom>
            <a:avLst/>
            <a:gdLst>
              <a:gd name="T0" fmla="*/ 21 w 21"/>
              <a:gd name="T1" fmla="*/ 35 h 45"/>
              <a:gd name="T2" fmla="*/ 10 w 21"/>
              <a:gd name="T3" fmla="*/ 45 h 45"/>
              <a:gd name="T4" fmla="*/ 0 w 21"/>
              <a:gd name="T5" fmla="*/ 35 h 45"/>
              <a:gd name="T6" fmla="*/ 0 w 21"/>
              <a:gd name="T7" fmla="*/ 11 h 45"/>
              <a:gd name="T8" fmla="*/ 10 w 21"/>
              <a:gd name="T9" fmla="*/ 0 h 45"/>
              <a:gd name="T10" fmla="*/ 21 w 21"/>
              <a:gd name="T11" fmla="*/ 11 h 45"/>
              <a:gd name="T12" fmla="*/ 21 w 21"/>
              <a:gd name="T13" fmla="*/ 35 h 45"/>
            </a:gdLst>
            <a:ahLst/>
            <a:cxnLst>
              <a:cxn ang="0">
                <a:pos x="T0" y="T1"/>
              </a:cxn>
              <a:cxn ang="0">
                <a:pos x="T2" y="T3"/>
              </a:cxn>
              <a:cxn ang="0">
                <a:pos x="T4" y="T5"/>
              </a:cxn>
              <a:cxn ang="0">
                <a:pos x="T6" y="T7"/>
              </a:cxn>
              <a:cxn ang="0">
                <a:pos x="T8" y="T9"/>
              </a:cxn>
              <a:cxn ang="0">
                <a:pos x="T10" y="T11"/>
              </a:cxn>
              <a:cxn ang="0">
                <a:pos x="T12" y="T13"/>
              </a:cxn>
            </a:cxnLst>
            <a:rect l="0" t="0" r="r" b="b"/>
            <a:pathLst>
              <a:path w="21" h="45">
                <a:moveTo>
                  <a:pt x="21" y="35"/>
                </a:moveTo>
                <a:cubicBezTo>
                  <a:pt x="21" y="41"/>
                  <a:pt x="16" y="45"/>
                  <a:pt x="10" y="45"/>
                </a:cubicBezTo>
                <a:cubicBezTo>
                  <a:pt x="5" y="45"/>
                  <a:pt x="0" y="41"/>
                  <a:pt x="0" y="35"/>
                </a:cubicBezTo>
                <a:cubicBezTo>
                  <a:pt x="0" y="11"/>
                  <a:pt x="0" y="11"/>
                  <a:pt x="0" y="11"/>
                </a:cubicBezTo>
                <a:cubicBezTo>
                  <a:pt x="0" y="5"/>
                  <a:pt x="5" y="0"/>
                  <a:pt x="10" y="0"/>
                </a:cubicBezTo>
                <a:cubicBezTo>
                  <a:pt x="16" y="0"/>
                  <a:pt x="21" y="5"/>
                  <a:pt x="21" y="11"/>
                </a:cubicBezTo>
                <a:lnTo>
                  <a:pt x="21" y="35"/>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1" name="Rectangle 101"/>
          <p:cNvSpPr>
            <a:spLocks noChangeArrowheads="1"/>
          </p:cNvSpPr>
          <p:nvPr/>
        </p:nvSpPr>
        <p:spPr bwMode="auto">
          <a:xfrm>
            <a:off x="9441709" y="5109755"/>
            <a:ext cx="564742" cy="47605"/>
          </a:xfrm>
          <a:prstGeom prst="rect">
            <a:avLst/>
          </a:prstGeom>
          <a:solidFill>
            <a:srgbClr val="2A3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2" name="Freeform 102"/>
          <p:cNvSpPr>
            <a:spLocks/>
          </p:cNvSpPr>
          <p:nvPr/>
        </p:nvSpPr>
        <p:spPr bwMode="auto">
          <a:xfrm>
            <a:off x="9441709" y="5109755"/>
            <a:ext cx="1675726" cy="47606"/>
          </a:xfrm>
          <a:custGeom>
            <a:avLst/>
            <a:gdLst>
              <a:gd name="T0" fmla="*/ 0 w 1056"/>
              <a:gd name="T1" fmla="*/ 30 h 30"/>
              <a:gd name="T2" fmla="*/ 1056 w 1056"/>
              <a:gd name="T3" fmla="*/ 30 h 30"/>
              <a:gd name="T4" fmla="*/ 1056 w 1056"/>
              <a:gd name="T5" fmla="*/ 0 h 30"/>
              <a:gd name="T6" fmla="*/ 0 w 1056"/>
              <a:gd name="T7" fmla="*/ 0 h 30"/>
            </a:gdLst>
            <a:ahLst/>
            <a:cxnLst>
              <a:cxn ang="0">
                <a:pos x="T0" y="T1"/>
              </a:cxn>
              <a:cxn ang="0">
                <a:pos x="T2" y="T3"/>
              </a:cxn>
              <a:cxn ang="0">
                <a:pos x="T4" y="T5"/>
              </a:cxn>
              <a:cxn ang="0">
                <a:pos x="T6" y="T7"/>
              </a:cxn>
            </a:cxnLst>
            <a:rect l="0" t="0" r="r" b="b"/>
            <a:pathLst>
              <a:path w="1056" h="30">
                <a:moveTo>
                  <a:pt x="0" y="30"/>
                </a:moveTo>
                <a:lnTo>
                  <a:pt x="1056" y="30"/>
                </a:lnTo>
                <a:lnTo>
                  <a:pt x="105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3" name="Oval 103"/>
          <p:cNvSpPr>
            <a:spLocks noChangeArrowheads="1"/>
          </p:cNvSpPr>
          <p:nvPr/>
        </p:nvSpPr>
        <p:spPr bwMode="auto">
          <a:xfrm>
            <a:off x="9417906" y="5109755"/>
            <a:ext cx="46019" cy="47606"/>
          </a:xfrm>
          <a:prstGeom prst="ellipse">
            <a:avLst/>
          </a:prstGeom>
          <a:solidFill>
            <a:srgbClr val="2A3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4" name="Freeform 104"/>
          <p:cNvSpPr>
            <a:spLocks/>
          </p:cNvSpPr>
          <p:nvPr/>
        </p:nvSpPr>
        <p:spPr bwMode="auto">
          <a:xfrm>
            <a:off x="11092044" y="4801903"/>
            <a:ext cx="379261" cy="63475"/>
          </a:xfrm>
          <a:custGeom>
            <a:avLst/>
            <a:gdLst>
              <a:gd name="T0" fmla="*/ 239 w 239"/>
              <a:gd name="T1" fmla="*/ 0 h 40"/>
              <a:gd name="T2" fmla="*/ 51 w 239"/>
              <a:gd name="T3" fmla="*/ 0 h 40"/>
              <a:gd name="T4" fmla="*/ 0 w 239"/>
              <a:gd name="T5" fmla="*/ 40 h 40"/>
              <a:gd name="T6" fmla="*/ 190 w 239"/>
              <a:gd name="T7" fmla="*/ 40 h 40"/>
              <a:gd name="T8" fmla="*/ 239 w 239"/>
              <a:gd name="T9" fmla="*/ 0 h 40"/>
            </a:gdLst>
            <a:ahLst/>
            <a:cxnLst>
              <a:cxn ang="0">
                <a:pos x="T0" y="T1"/>
              </a:cxn>
              <a:cxn ang="0">
                <a:pos x="T2" y="T3"/>
              </a:cxn>
              <a:cxn ang="0">
                <a:pos x="T4" y="T5"/>
              </a:cxn>
              <a:cxn ang="0">
                <a:pos x="T6" y="T7"/>
              </a:cxn>
              <a:cxn ang="0">
                <a:pos x="T8" y="T9"/>
              </a:cxn>
            </a:cxnLst>
            <a:rect l="0" t="0" r="r" b="b"/>
            <a:pathLst>
              <a:path w="239" h="40">
                <a:moveTo>
                  <a:pt x="239" y="0"/>
                </a:moveTo>
                <a:lnTo>
                  <a:pt x="51" y="0"/>
                </a:lnTo>
                <a:lnTo>
                  <a:pt x="0" y="40"/>
                </a:lnTo>
                <a:lnTo>
                  <a:pt x="190" y="40"/>
                </a:lnTo>
                <a:lnTo>
                  <a:pt x="239"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6" name="Freeform 106"/>
          <p:cNvSpPr>
            <a:spLocks/>
          </p:cNvSpPr>
          <p:nvPr/>
        </p:nvSpPr>
        <p:spPr bwMode="auto">
          <a:xfrm>
            <a:off x="11393548" y="4801903"/>
            <a:ext cx="77757" cy="661722"/>
          </a:xfrm>
          <a:custGeom>
            <a:avLst/>
            <a:gdLst>
              <a:gd name="T0" fmla="*/ 49 w 49"/>
              <a:gd name="T1" fmla="*/ 378 h 417"/>
              <a:gd name="T2" fmla="*/ 0 w 49"/>
              <a:gd name="T3" fmla="*/ 417 h 417"/>
              <a:gd name="T4" fmla="*/ 0 w 49"/>
              <a:gd name="T5" fmla="*/ 40 h 417"/>
              <a:gd name="T6" fmla="*/ 49 w 49"/>
              <a:gd name="T7" fmla="*/ 0 h 417"/>
              <a:gd name="T8" fmla="*/ 49 w 49"/>
              <a:gd name="T9" fmla="*/ 378 h 417"/>
            </a:gdLst>
            <a:ahLst/>
            <a:cxnLst>
              <a:cxn ang="0">
                <a:pos x="T0" y="T1"/>
              </a:cxn>
              <a:cxn ang="0">
                <a:pos x="T2" y="T3"/>
              </a:cxn>
              <a:cxn ang="0">
                <a:pos x="T4" y="T5"/>
              </a:cxn>
              <a:cxn ang="0">
                <a:pos x="T6" y="T7"/>
              </a:cxn>
              <a:cxn ang="0">
                <a:pos x="T8" y="T9"/>
              </a:cxn>
            </a:cxnLst>
            <a:rect l="0" t="0" r="r" b="b"/>
            <a:pathLst>
              <a:path w="49" h="417">
                <a:moveTo>
                  <a:pt x="49" y="378"/>
                </a:moveTo>
                <a:lnTo>
                  <a:pt x="0" y="417"/>
                </a:lnTo>
                <a:lnTo>
                  <a:pt x="0" y="40"/>
                </a:lnTo>
                <a:lnTo>
                  <a:pt x="49" y="0"/>
                </a:lnTo>
                <a:lnTo>
                  <a:pt x="49" y="378"/>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7" name="Freeform 107"/>
          <p:cNvSpPr>
            <a:spLocks/>
          </p:cNvSpPr>
          <p:nvPr/>
        </p:nvSpPr>
        <p:spPr bwMode="auto">
          <a:xfrm>
            <a:off x="9222722" y="4803489"/>
            <a:ext cx="104733" cy="50779"/>
          </a:xfrm>
          <a:custGeom>
            <a:avLst/>
            <a:gdLst>
              <a:gd name="T0" fmla="*/ 34 w 44"/>
              <a:gd name="T1" fmla="*/ 0 h 21"/>
              <a:gd name="T2" fmla="*/ 44 w 44"/>
              <a:gd name="T3" fmla="*/ 10 h 21"/>
              <a:gd name="T4" fmla="*/ 34 w 44"/>
              <a:gd name="T5" fmla="*/ 21 h 21"/>
              <a:gd name="T6" fmla="*/ 10 w 44"/>
              <a:gd name="T7" fmla="*/ 21 h 21"/>
              <a:gd name="T8" fmla="*/ 0 w 44"/>
              <a:gd name="T9" fmla="*/ 10 h 21"/>
              <a:gd name="T10" fmla="*/ 10 w 44"/>
              <a:gd name="T11" fmla="*/ 0 h 21"/>
              <a:gd name="T12" fmla="*/ 34 w 44"/>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4" h="21">
                <a:moveTo>
                  <a:pt x="34" y="0"/>
                </a:moveTo>
                <a:cubicBezTo>
                  <a:pt x="40" y="0"/>
                  <a:pt x="44" y="5"/>
                  <a:pt x="44" y="10"/>
                </a:cubicBezTo>
                <a:cubicBezTo>
                  <a:pt x="44" y="16"/>
                  <a:pt x="40" y="21"/>
                  <a:pt x="34" y="21"/>
                </a:cubicBezTo>
                <a:cubicBezTo>
                  <a:pt x="10" y="21"/>
                  <a:pt x="10" y="21"/>
                  <a:pt x="10" y="21"/>
                </a:cubicBezTo>
                <a:cubicBezTo>
                  <a:pt x="4" y="21"/>
                  <a:pt x="0" y="16"/>
                  <a:pt x="0" y="10"/>
                </a:cubicBezTo>
                <a:cubicBezTo>
                  <a:pt x="0" y="5"/>
                  <a:pt x="4" y="0"/>
                  <a:pt x="10" y="0"/>
                </a:cubicBezTo>
                <a:lnTo>
                  <a:pt x="34"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8" name="Rectangle 108"/>
          <p:cNvSpPr>
            <a:spLocks noChangeArrowheads="1"/>
          </p:cNvSpPr>
          <p:nvPr/>
        </p:nvSpPr>
        <p:spPr bwMode="auto">
          <a:xfrm>
            <a:off x="9251285" y="4351235"/>
            <a:ext cx="47606" cy="464951"/>
          </a:xfrm>
          <a:prstGeom prst="rect">
            <a:avLst/>
          </a:prstGeom>
          <a:solidFill>
            <a:srgbClr val="00B1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9" name="Freeform 109"/>
          <p:cNvSpPr>
            <a:spLocks/>
          </p:cNvSpPr>
          <p:nvPr/>
        </p:nvSpPr>
        <p:spPr bwMode="auto">
          <a:xfrm>
            <a:off x="9251285" y="4351235"/>
            <a:ext cx="47606" cy="464951"/>
          </a:xfrm>
          <a:custGeom>
            <a:avLst/>
            <a:gdLst>
              <a:gd name="T0" fmla="*/ 30 w 30"/>
              <a:gd name="T1" fmla="*/ 293 h 293"/>
              <a:gd name="T2" fmla="*/ 30 w 30"/>
              <a:gd name="T3" fmla="*/ 0 h 293"/>
              <a:gd name="T4" fmla="*/ 0 w 30"/>
              <a:gd name="T5" fmla="*/ 0 h 293"/>
              <a:gd name="T6" fmla="*/ 0 w 30"/>
              <a:gd name="T7" fmla="*/ 293 h 293"/>
            </a:gdLst>
            <a:ahLst/>
            <a:cxnLst>
              <a:cxn ang="0">
                <a:pos x="T0" y="T1"/>
              </a:cxn>
              <a:cxn ang="0">
                <a:pos x="T2" y="T3"/>
              </a:cxn>
              <a:cxn ang="0">
                <a:pos x="T4" y="T5"/>
              </a:cxn>
              <a:cxn ang="0">
                <a:pos x="T6" y="T7"/>
              </a:cxn>
            </a:cxnLst>
            <a:rect l="0" t="0" r="r" b="b"/>
            <a:pathLst>
              <a:path w="30" h="293">
                <a:moveTo>
                  <a:pt x="30" y="293"/>
                </a:moveTo>
                <a:lnTo>
                  <a:pt x="30" y="0"/>
                </a:lnTo>
                <a:lnTo>
                  <a:pt x="0" y="0"/>
                </a:lnTo>
                <a:lnTo>
                  <a:pt x="0" y="29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60" name="Oval 110"/>
          <p:cNvSpPr>
            <a:spLocks noChangeArrowheads="1"/>
          </p:cNvSpPr>
          <p:nvPr/>
        </p:nvSpPr>
        <p:spPr bwMode="auto">
          <a:xfrm>
            <a:off x="9251285" y="4793969"/>
            <a:ext cx="47606" cy="46019"/>
          </a:xfrm>
          <a:prstGeom prst="ellipse">
            <a:avLst/>
          </a:prstGeom>
          <a:solidFill>
            <a:srgbClr val="00B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9" name="Freeform 26"/>
          <p:cNvSpPr>
            <a:spLocks noChangeAspect="1" noEditPoints="1"/>
          </p:cNvSpPr>
          <p:nvPr/>
        </p:nvSpPr>
        <p:spPr bwMode="auto">
          <a:xfrm>
            <a:off x="10672716" y="2617993"/>
            <a:ext cx="1178247" cy="259888"/>
          </a:xfrm>
          <a:custGeom>
            <a:avLst/>
            <a:gdLst>
              <a:gd name="T0" fmla="*/ 1225 w 3933"/>
              <a:gd name="T1" fmla="*/ 701 h 865"/>
              <a:gd name="T2" fmla="*/ 1013 w 3933"/>
              <a:gd name="T3" fmla="*/ 295 h 865"/>
              <a:gd name="T4" fmla="*/ 1442 w 3933"/>
              <a:gd name="T5" fmla="*/ 291 h 865"/>
              <a:gd name="T6" fmla="*/ 1229 w 3933"/>
              <a:gd name="T7" fmla="*/ 220 h 865"/>
              <a:gd name="T8" fmla="*/ 1068 w 3933"/>
              <a:gd name="T9" fmla="*/ 545 h 865"/>
              <a:gd name="T10" fmla="*/ 1409 w 3933"/>
              <a:gd name="T11" fmla="*/ 435 h 865"/>
              <a:gd name="T12" fmla="*/ 1633 w 3933"/>
              <a:gd name="T13" fmla="*/ 322 h 865"/>
              <a:gd name="T14" fmla="*/ 1633 w 3933"/>
              <a:gd name="T15" fmla="*/ 692 h 865"/>
              <a:gd name="T16" fmla="*/ 1511 w 3933"/>
              <a:gd name="T17" fmla="*/ 322 h 865"/>
              <a:gd name="T18" fmla="*/ 1692 w 3933"/>
              <a:gd name="T19" fmla="*/ 136 h 865"/>
              <a:gd name="T20" fmla="*/ 1899 w 3933"/>
              <a:gd name="T21" fmla="*/ 186 h 865"/>
              <a:gd name="T22" fmla="*/ 1924 w 3933"/>
              <a:gd name="T23" fmla="*/ 372 h 865"/>
              <a:gd name="T24" fmla="*/ 1777 w 3933"/>
              <a:gd name="T25" fmla="*/ 372 h 865"/>
              <a:gd name="T26" fmla="*/ 1777 w 3933"/>
              <a:gd name="T27" fmla="*/ 262 h 865"/>
              <a:gd name="T28" fmla="*/ 1938 w 3933"/>
              <a:gd name="T29" fmla="*/ 196 h 865"/>
              <a:gd name="T30" fmla="*/ 1981 w 3933"/>
              <a:gd name="T31" fmla="*/ 217 h 865"/>
              <a:gd name="T32" fmla="*/ 2037 w 3933"/>
              <a:gd name="T33" fmla="*/ 162 h 865"/>
              <a:gd name="T34" fmla="*/ 1978 w 3933"/>
              <a:gd name="T35" fmla="*/ 322 h 865"/>
              <a:gd name="T36" fmla="*/ 2275 w 3933"/>
              <a:gd name="T37" fmla="*/ 701 h 865"/>
              <a:gd name="T38" fmla="*/ 2151 w 3933"/>
              <a:gd name="T39" fmla="*/ 369 h 865"/>
              <a:gd name="T40" fmla="*/ 2289 w 3933"/>
              <a:gd name="T41" fmla="*/ 364 h 865"/>
              <a:gd name="T42" fmla="*/ 2285 w 3933"/>
              <a:gd name="T43" fmla="*/ 651 h 865"/>
              <a:gd name="T44" fmla="*/ 2480 w 3933"/>
              <a:gd name="T45" fmla="*/ 522 h 865"/>
              <a:gd name="T46" fmla="*/ 2716 w 3933"/>
              <a:gd name="T47" fmla="*/ 666 h 865"/>
              <a:gd name="T48" fmla="*/ 2441 w 3933"/>
              <a:gd name="T49" fmla="*/ 408 h 865"/>
              <a:gd name="T50" fmla="*/ 2742 w 3933"/>
              <a:gd name="T51" fmla="*/ 491 h 865"/>
              <a:gd name="T52" fmla="*/ 2588 w 3933"/>
              <a:gd name="T53" fmla="*/ 364 h 865"/>
              <a:gd name="T54" fmla="*/ 3193 w 3933"/>
              <a:gd name="T55" fmla="*/ 546 h 865"/>
              <a:gd name="T56" fmla="*/ 2892 w 3933"/>
              <a:gd name="T57" fmla="*/ 610 h 865"/>
              <a:gd name="T58" fmla="*/ 2987 w 3933"/>
              <a:gd name="T59" fmla="*/ 449 h 865"/>
              <a:gd name="T60" fmla="*/ 3113 w 3933"/>
              <a:gd name="T61" fmla="*/ 304 h 865"/>
              <a:gd name="T62" fmla="*/ 3030 w 3933"/>
              <a:gd name="T63" fmla="*/ 165 h 865"/>
              <a:gd name="T64" fmla="*/ 3070 w 3933"/>
              <a:gd name="T65" fmla="*/ 422 h 865"/>
              <a:gd name="T66" fmla="*/ 3563 w 3933"/>
              <a:gd name="T67" fmla="*/ 617 h 865"/>
              <a:gd name="T68" fmla="*/ 3254 w 3933"/>
              <a:gd name="T69" fmla="*/ 464 h 865"/>
              <a:gd name="T70" fmla="*/ 3552 w 3933"/>
              <a:gd name="T71" fmla="*/ 180 h 865"/>
              <a:gd name="T72" fmla="*/ 3316 w 3933"/>
              <a:gd name="T73" fmla="*/ 441 h 865"/>
              <a:gd name="T74" fmla="*/ 3584 w 3933"/>
              <a:gd name="T75" fmla="*/ 528 h 865"/>
              <a:gd name="T76" fmla="*/ 3349 w 3933"/>
              <a:gd name="T77" fmla="*/ 449 h 865"/>
              <a:gd name="T78" fmla="*/ 3495 w 3933"/>
              <a:gd name="T79" fmla="*/ 619 h 865"/>
              <a:gd name="T80" fmla="*/ 3749 w 3933"/>
              <a:gd name="T81" fmla="*/ 701 h 865"/>
              <a:gd name="T82" fmla="*/ 3838 w 3933"/>
              <a:gd name="T83" fmla="*/ 620 h 865"/>
              <a:gd name="T84" fmla="*/ 3651 w 3933"/>
              <a:gd name="T85" fmla="*/ 434 h 865"/>
              <a:gd name="T86" fmla="*/ 3721 w 3933"/>
              <a:gd name="T87" fmla="*/ 227 h 865"/>
              <a:gd name="T88" fmla="*/ 3933 w 3933"/>
              <a:gd name="T89" fmla="*/ 534 h 865"/>
              <a:gd name="T90" fmla="*/ 464 w 3933"/>
              <a:gd name="T91" fmla="*/ 0 h 865"/>
              <a:gd name="T92" fmla="*/ 158 w 3933"/>
              <a:gd name="T93" fmla="*/ 632 h 865"/>
              <a:gd name="T94" fmla="*/ 1 w 3933"/>
              <a:gd name="T95" fmla="*/ 694 h 865"/>
              <a:gd name="T96" fmla="*/ 722 w 3933"/>
              <a:gd name="T97" fmla="*/ 793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33" h="865">
                <a:moveTo>
                  <a:pt x="1472" y="427"/>
                </a:moveTo>
                <a:cubicBezTo>
                  <a:pt x="1472" y="482"/>
                  <a:pt x="1462" y="530"/>
                  <a:pt x="1442" y="572"/>
                </a:cubicBezTo>
                <a:cubicBezTo>
                  <a:pt x="1422" y="613"/>
                  <a:pt x="1393" y="645"/>
                  <a:pt x="1355" y="668"/>
                </a:cubicBezTo>
                <a:cubicBezTo>
                  <a:pt x="1318" y="690"/>
                  <a:pt x="1274" y="701"/>
                  <a:pt x="1225" y="701"/>
                </a:cubicBezTo>
                <a:cubicBezTo>
                  <a:pt x="1177" y="701"/>
                  <a:pt x="1135" y="691"/>
                  <a:pt x="1098" y="669"/>
                </a:cubicBezTo>
                <a:cubicBezTo>
                  <a:pt x="1061" y="647"/>
                  <a:pt x="1033" y="616"/>
                  <a:pt x="1012" y="576"/>
                </a:cubicBezTo>
                <a:cubicBezTo>
                  <a:pt x="992" y="536"/>
                  <a:pt x="982" y="490"/>
                  <a:pt x="982" y="439"/>
                </a:cubicBezTo>
                <a:cubicBezTo>
                  <a:pt x="982" y="384"/>
                  <a:pt x="992" y="336"/>
                  <a:pt x="1013" y="295"/>
                </a:cubicBezTo>
                <a:cubicBezTo>
                  <a:pt x="1033" y="253"/>
                  <a:pt x="1063" y="221"/>
                  <a:pt x="1101" y="199"/>
                </a:cubicBezTo>
                <a:cubicBezTo>
                  <a:pt x="1139" y="176"/>
                  <a:pt x="1184" y="165"/>
                  <a:pt x="1234" y="165"/>
                </a:cubicBezTo>
                <a:cubicBezTo>
                  <a:pt x="1280" y="165"/>
                  <a:pt x="1321" y="176"/>
                  <a:pt x="1358" y="198"/>
                </a:cubicBezTo>
                <a:cubicBezTo>
                  <a:pt x="1394" y="220"/>
                  <a:pt x="1423" y="251"/>
                  <a:pt x="1442" y="291"/>
                </a:cubicBezTo>
                <a:cubicBezTo>
                  <a:pt x="1462" y="330"/>
                  <a:pt x="1472" y="376"/>
                  <a:pt x="1472" y="427"/>
                </a:cubicBezTo>
                <a:close/>
                <a:moveTo>
                  <a:pt x="1409" y="435"/>
                </a:moveTo>
                <a:cubicBezTo>
                  <a:pt x="1409" y="367"/>
                  <a:pt x="1393" y="314"/>
                  <a:pt x="1361" y="276"/>
                </a:cubicBezTo>
                <a:cubicBezTo>
                  <a:pt x="1330" y="239"/>
                  <a:pt x="1286" y="220"/>
                  <a:pt x="1229" y="220"/>
                </a:cubicBezTo>
                <a:cubicBezTo>
                  <a:pt x="1194" y="220"/>
                  <a:pt x="1162" y="229"/>
                  <a:pt x="1134" y="247"/>
                </a:cubicBezTo>
                <a:cubicBezTo>
                  <a:pt x="1106" y="265"/>
                  <a:pt x="1084" y="290"/>
                  <a:pt x="1069" y="323"/>
                </a:cubicBezTo>
                <a:cubicBezTo>
                  <a:pt x="1053" y="356"/>
                  <a:pt x="1046" y="393"/>
                  <a:pt x="1046" y="434"/>
                </a:cubicBezTo>
                <a:cubicBezTo>
                  <a:pt x="1046" y="475"/>
                  <a:pt x="1053" y="512"/>
                  <a:pt x="1068" y="545"/>
                </a:cubicBezTo>
                <a:cubicBezTo>
                  <a:pt x="1083" y="577"/>
                  <a:pt x="1104" y="602"/>
                  <a:pt x="1131" y="620"/>
                </a:cubicBezTo>
                <a:cubicBezTo>
                  <a:pt x="1159" y="638"/>
                  <a:pt x="1190" y="646"/>
                  <a:pt x="1225" y="646"/>
                </a:cubicBezTo>
                <a:cubicBezTo>
                  <a:pt x="1282" y="646"/>
                  <a:pt x="1327" y="628"/>
                  <a:pt x="1360" y="590"/>
                </a:cubicBezTo>
                <a:cubicBezTo>
                  <a:pt x="1392" y="552"/>
                  <a:pt x="1409" y="501"/>
                  <a:pt x="1409" y="435"/>
                </a:cubicBezTo>
                <a:close/>
                <a:moveTo>
                  <a:pt x="1735" y="196"/>
                </a:moveTo>
                <a:cubicBezTo>
                  <a:pt x="1723" y="190"/>
                  <a:pt x="1710" y="186"/>
                  <a:pt x="1695" y="186"/>
                </a:cubicBezTo>
                <a:cubicBezTo>
                  <a:pt x="1654" y="186"/>
                  <a:pt x="1633" y="213"/>
                  <a:pt x="1633" y="265"/>
                </a:cubicBezTo>
                <a:cubicBezTo>
                  <a:pt x="1633" y="322"/>
                  <a:pt x="1633" y="322"/>
                  <a:pt x="1633" y="322"/>
                </a:cubicBezTo>
                <a:cubicBezTo>
                  <a:pt x="1720" y="322"/>
                  <a:pt x="1720" y="322"/>
                  <a:pt x="1720" y="322"/>
                </a:cubicBezTo>
                <a:cubicBezTo>
                  <a:pt x="1720" y="372"/>
                  <a:pt x="1720" y="372"/>
                  <a:pt x="1720" y="372"/>
                </a:cubicBezTo>
                <a:cubicBezTo>
                  <a:pt x="1633" y="372"/>
                  <a:pt x="1633" y="372"/>
                  <a:pt x="1633" y="372"/>
                </a:cubicBezTo>
                <a:cubicBezTo>
                  <a:pt x="1633" y="692"/>
                  <a:pt x="1633" y="692"/>
                  <a:pt x="1633" y="692"/>
                </a:cubicBezTo>
                <a:cubicBezTo>
                  <a:pt x="1574" y="692"/>
                  <a:pt x="1574" y="692"/>
                  <a:pt x="1574" y="692"/>
                </a:cubicBezTo>
                <a:cubicBezTo>
                  <a:pt x="1574" y="372"/>
                  <a:pt x="1574" y="372"/>
                  <a:pt x="1574" y="372"/>
                </a:cubicBezTo>
                <a:cubicBezTo>
                  <a:pt x="1511" y="372"/>
                  <a:pt x="1511" y="372"/>
                  <a:pt x="1511" y="372"/>
                </a:cubicBezTo>
                <a:cubicBezTo>
                  <a:pt x="1511" y="322"/>
                  <a:pt x="1511" y="322"/>
                  <a:pt x="1511" y="322"/>
                </a:cubicBezTo>
                <a:cubicBezTo>
                  <a:pt x="1574" y="322"/>
                  <a:pt x="1574" y="322"/>
                  <a:pt x="1574" y="322"/>
                </a:cubicBezTo>
                <a:cubicBezTo>
                  <a:pt x="1574" y="262"/>
                  <a:pt x="1574" y="262"/>
                  <a:pt x="1574" y="262"/>
                </a:cubicBezTo>
                <a:cubicBezTo>
                  <a:pt x="1574" y="224"/>
                  <a:pt x="1585" y="194"/>
                  <a:pt x="1607" y="171"/>
                </a:cubicBezTo>
                <a:cubicBezTo>
                  <a:pt x="1629" y="148"/>
                  <a:pt x="1657" y="136"/>
                  <a:pt x="1692" y="136"/>
                </a:cubicBezTo>
                <a:cubicBezTo>
                  <a:pt x="1710" y="136"/>
                  <a:pt x="1724" y="138"/>
                  <a:pt x="1735" y="143"/>
                </a:cubicBezTo>
                <a:lnTo>
                  <a:pt x="1735" y="196"/>
                </a:lnTo>
                <a:close/>
                <a:moveTo>
                  <a:pt x="1938" y="196"/>
                </a:moveTo>
                <a:cubicBezTo>
                  <a:pt x="1927" y="190"/>
                  <a:pt x="1914" y="186"/>
                  <a:pt x="1899" y="186"/>
                </a:cubicBezTo>
                <a:cubicBezTo>
                  <a:pt x="1858" y="186"/>
                  <a:pt x="1837" y="213"/>
                  <a:pt x="1837" y="265"/>
                </a:cubicBezTo>
                <a:cubicBezTo>
                  <a:pt x="1837" y="322"/>
                  <a:pt x="1837" y="322"/>
                  <a:pt x="1837" y="322"/>
                </a:cubicBezTo>
                <a:cubicBezTo>
                  <a:pt x="1924" y="322"/>
                  <a:pt x="1924" y="322"/>
                  <a:pt x="1924" y="322"/>
                </a:cubicBezTo>
                <a:cubicBezTo>
                  <a:pt x="1924" y="372"/>
                  <a:pt x="1924" y="372"/>
                  <a:pt x="1924" y="372"/>
                </a:cubicBezTo>
                <a:cubicBezTo>
                  <a:pt x="1837" y="372"/>
                  <a:pt x="1837" y="372"/>
                  <a:pt x="1837" y="372"/>
                </a:cubicBezTo>
                <a:cubicBezTo>
                  <a:pt x="1837" y="692"/>
                  <a:pt x="1837" y="692"/>
                  <a:pt x="1837" y="692"/>
                </a:cubicBezTo>
                <a:cubicBezTo>
                  <a:pt x="1777" y="692"/>
                  <a:pt x="1777" y="692"/>
                  <a:pt x="1777" y="692"/>
                </a:cubicBezTo>
                <a:cubicBezTo>
                  <a:pt x="1777" y="372"/>
                  <a:pt x="1777" y="372"/>
                  <a:pt x="1777" y="372"/>
                </a:cubicBezTo>
                <a:cubicBezTo>
                  <a:pt x="1715" y="372"/>
                  <a:pt x="1715" y="372"/>
                  <a:pt x="1715" y="372"/>
                </a:cubicBezTo>
                <a:cubicBezTo>
                  <a:pt x="1715" y="322"/>
                  <a:pt x="1715" y="322"/>
                  <a:pt x="1715" y="322"/>
                </a:cubicBezTo>
                <a:cubicBezTo>
                  <a:pt x="1777" y="322"/>
                  <a:pt x="1777" y="322"/>
                  <a:pt x="1777" y="322"/>
                </a:cubicBezTo>
                <a:cubicBezTo>
                  <a:pt x="1777" y="262"/>
                  <a:pt x="1777" y="262"/>
                  <a:pt x="1777" y="262"/>
                </a:cubicBezTo>
                <a:cubicBezTo>
                  <a:pt x="1777" y="224"/>
                  <a:pt x="1789" y="194"/>
                  <a:pt x="1811" y="171"/>
                </a:cubicBezTo>
                <a:cubicBezTo>
                  <a:pt x="1833" y="148"/>
                  <a:pt x="1861" y="136"/>
                  <a:pt x="1895" y="136"/>
                </a:cubicBezTo>
                <a:cubicBezTo>
                  <a:pt x="1913" y="136"/>
                  <a:pt x="1928" y="138"/>
                  <a:pt x="1938" y="143"/>
                </a:cubicBezTo>
                <a:lnTo>
                  <a:pt x="1938" y="196"/>
                </a:lnTo>
                <a:close/>
                <a:moveTo>
                  <a:pt x="2048" y="189"/>
                </a:moveTo>
                <a:cubicBezTo>
                  <a:pt x="2048" y="200"/>
                  <a:pt x="2044" y="210"/>
                  <a:pt x="2036" y="217"/>
                </a:cubicBezTo>
                <a:cubicBezTo>
                  <a:pt x="2029" y="224"/>
                  <a:pt x="2019" y="228"/>
                  <a:pt x="2009" y="228"/>
                </a:cubicBezTo>
                <a:cubicBezTo>
                  <a:pt x="1998" y="228"/>
                  <a:pt x="1989" y="224"/>
                  <a:pt x="1981" y="217"/>
                </a:cubicBezTo>
                <a:cubicBezTo>
                  <a:pt x="1974" y="210"/>
                  <a:pt x="1970" y="201"/>
                  <a:pt x="1970" y="189"/>
                </a:cubicBezTo>
                <a:cubicBezTo>
                  <a:pt x="1970" y="179"/>
                  <a:pt x="1974" y="170"/>
                  <a:pt x="1981" y="162"/>
                </a:cubicBezTo>
                <a:cubicBezTo>
                  <a:pt x="1988" y="155"/>
                  <a:pt x="1998" y="151"/>
                  <a:pt x="2009" y="151"/>
                </a:cubicBezTo>
                <a:cubicBezTo>
                  <a:pt x="2020" y="151"/>
                  <a:pt x="2029" y="155"/>
                  <a:pt x="2037" y="162"/>
                </a:cubicBezTo>
                <a:cubicBezTo>
                  <a:pt x="2044" y="170"/>
                  <a:pt x="2048" y="179"/>
                  <a:pt x="2048" y="189"/>
                </a:cubicBezTo>
                <a:close/>
                <a:moveTo>
                  <a:pt x="2038" y="692"/>
                </a:moveTo>
                <a:cubicBezTo>
                  <a:pt x="1978" y="692"/>
                  <a:pt x="1978" y="692"/>
                  <a:pt x="1978" y="692"/>
                </a:cubicBezTo>
                <a:cubicBezTo>
                  <a:pt x="1978" y="322"/>
                  <a:pt x="1978" y="322"/>
                  <a:pt x="1978" y="322"/>
                </a:cubicBezTo>
                <a:cubicBezTo>
                  <a:pt x="2038" y="322"/>
                  <a:pt x="2038" y="322"/>
                  <a:pt x="2038" y="322"/>
                </a:cubicBezTo>
                <a:lnTo>
                  <a:pt x="2038" y="692"/>
                </a:lnTo>
                <a:close/>
                <a:moveTo>
                  <a:pt x="2376" y="675"/>
                </a:moveTo>
                <a:cubicBezTo>
                  <a:pt x="2348" y="693"/>
                  <a:pt x="2314" y="701"/>
                  <a:pt x="2275" y="701"/>
                </a:cubicBezTo>
                <a:cubicBezTo>
                  <a:pt x="2241" y="701"/>
                  <a:pt x="2211" y="694"/>
                  <a:pt x="2184" y="678"/>
                </a:cubicBezTo>
                <a:cubicBezTo>
                  <a:pt x="2157" y="663"/>
                  <a:pt x="2136" y="641"/>
                  <a:pt x="2121" y="612"/>
                </a:cubicBezTo>
                <a:cubicBezTo>
                  <a:pt x="2106" y="584"/>
                  <a:pt x="2099" y="552"/>
                  <a:pt x="2099" y="516"/>
                </a:cubicBezTo>
                <a:cubicBezTo>
                  <a:pt x="2099" y="455"/>
                  <a:pt x="2116" y="406"/>
                  <a:pt x="2151" y="369"/>
                </a:cubicBezTo>
                <a:cubicBezTo>
                  <a:pt x="2186" y="332"/>
                  <a:pt x="2233" y="313"/>
                  <a:pt x="2291" y="313"/>
                </a:cubicBezTo>
                <a:cubicBezTo>
                  <a:pt x="2324" y="313"/>
                  <a:pt x="2352" y="319"/>
                  <a:pt x="2377" y="332"/>
                </a:cubicBezTo>
                <a:cubicBezTo>
                  <a:pt x="2377" y="393"/>
                  <a:pt x="2377" y="393"/>
                  <a:pt x="2377" y="393"/>
                </a:cubicBezTo>
                <a:cubicBezTo>
                  <a:pt x="2349" y="373"/>
                  <a:pt x="2320" y="364"/>
                  <a:pt x="2289" y="364"/>
                </a:cubicBezTo>
                <a:cubicBezTo>
                  <a:pt x="2250" y="364"/>
                  <a:pt x="2219" y="377"/>
                  <a:pt x="2195" y="405"/>
                </a:cubicBezTo>
                <a:cubicBezTo>
                  <a:pt x="2171" y="432"/>
                  <a:pt x="2159" y="467"/>
                  <a:pt x="2159" y="511"/>
                </a:cubicBezTo>
                <a:cubicBezTo>
                  <a:pt x="2159" y="554"/>
                  <a:pt x="2171" y="588"/>
                  <a:pt x="2193" y="613"/>
                </a:cubicBezTo>
                <a:cubicBezTo>
                  <a:pt x="2216" y="638"/>
                  <a:pt x="2247" y="651"/>
                  <a:pt x="2285" y="651"/>
                </a:cubicBezTo>
                <a:cubicBezTo>
                  <a:pt x="2317" y="651"/>
                  <a:pt x="2348" y="640"/>
                  <a:pt x="2376" y="619"/>
                </a:cubicBezTo>
                <a:lnTo>
                  <a:pt x="2376" y="675"/>
                </a:lnTo>
                <a:close/>
                <a:moveTo>
                  <a:pt x="2742" y="522"/>
                </a:moveTo>
                <a:cubicBezTo>
                  <a:pt x="2480" y="522"/>
                  <a:pt x="2480" y="522"/>
                  <a:pt x="2480" y="522"/>
                </a:cubicBezTo>
                <a:cubicBezTo>
                  <a:pt x="2481" y="564"/>
                  <a:pt x="2492" y="596"/>
                  <a:pt x="2513" y="618"/>
                </a:cubicBezTo>
                <a:cubicBezTo>
                  <a:pt x="2534" y="640"/>
                  <a:pt x="2564" y="651"/>
                  <a:pt x="2601" y="651"/>
                </a:cubicBezTo>
                <a:cubicBezTo>
                  <a:pt x="2643" y="651"/>
                  <a:pt x="2681" y="637"/>
                  <a:pt x="2716" y="610"/>
                </a:cubicBezTo>
                <a:cubicBezTo>
                  <a:pt x="2716" y="666"/>
                  <a:pt x="2716" y="666"/>
                  <a:pt x="2716" y="666"/>
                </a:cubicBezTo>
                <a:cubicBezTo>
                  <a:pt x="2683" y="689"/>
                  <a:pt x="2640" y="701"/>
                  <a:pt x="2587" y="701"/>
                </a:cubicBezTo>
                <a:cubicBezTo>
                  <a:pt x="2534" y="701"/>
                  <a:pt x="2493" y="684"/>
                  <a:pt x="2463" y="650"/>
                </a:cubicBezTo>
                <a:cubicBezTo>
                  <a:pt x="2433" y="616"/>
                  <a:pt x="2419" y="569"/>
                  <a:pt x="2419" y="509"/>
                </a:cubicBezTo>
                <a:cubicBezTo>
                  <a:pt x="2419" y="472"/>
                  <a:pt x="2426" y="439"/>
                  <a:pt x="2441" y="408"/>
                </a:cubicBezTo>
                <a:cubicBezTo>
                  <a:pt x="2456" y="378"/>
                  <a:pt x="2476" y="355"/>
                  <a:pt x="2502" y="338"/>
                </a:cubicBezTo>
                <a:cubicBezTo>
                  <a:pt x="2528" y="321"/>
                  <a:pt x="2557" y="313"/>
                  <a:pt x="2589" y="313"/>
                </a:cubicBezTo>
                <a:cubicBezTo>
                  <a:pt x="2637" y="313"/>
                  <a:pt x="2674" y="329"/>
                  <a:pt x="2701" y="360"/>
                </a:cubicBezTo>
                <a:cubicBezTo>
                  <a:pt x="2728" y="391"/>
                  <a:pt x="2742" y="435"/>
                  <a:pt x="2742" y="491"/>
                </a:cubicBezTo>
                <a:lnTo>
                  <a:pt x="2742" y="522"/>
                </a:lnTo>
                <a:close/>
                <a:moveTo>
                  <a:pt x="2681" y="472"/>
                </a:moveTo>
                <a:cubicBezTo>
                  <a:pt x="2680" y="438"/>
                  <a:pt x="2672" y="411"/>
                  <a:pt x="2656" y="392"/>
                </a:cubicBezTo>
                <a:cubicBezTo>
                  <a:pt x="2640" y="373"/>
                  <a:pt x="2617" y="364"/>
                  <a:pt x="2588" y="364"/>
                </a:cubicBezTo>
                <a:cubicBezTo>
                  <a:pt x="2561" y="364"/>
                  <a:pt x="2537" y="374"/>
                  <a:pt x="2518" y="393"/>
                </a:cubicBezTo>
                <a:cubicBezTo>
                  <a:pt x="2498" y="413"/>
                  <a:pt x="2486" y="439"/>
                  <a:pt x="2481" y="472"/>
                </a:cubicBezTo>
                <a:lnTo>
                  <a:pt x="2681" y="472"/>
                </a:lnTo>
                <a:close/>
                <a:moveTo>
                  <a:pt x="3193" y="546"/>
                </a:moveTo>
                <a:cubicBezTo>
                  <a:pt x="3193" y="592"/>
                  <a:pt x="3176" y="630"/>
                  <a:pt x="3142" y="659"/>
                </a:cubicBezTo>
                <a:cubicBezTo>
                  <a:pt x="3109" y="687"/>
                  <a:pt x="3065" y="701"/>
                  <a:pt x="3010" y="701"/>
                </a:cubicBezTo>
                <a:cubicBezTo>
                  <a:pt x="2961" y="701"/>
                  <a:pt x="2922" y="692"/>
                  <a:pt x="2892" y="673"/>
                </a:cubicBezTo>
                <a:cubicBezTo>
                  <a:pt x="2892" y="610"/>
                  <a:pt x="2892" y="610"/>
                  <a:pt x="2892" y="610"/>
                </a:cubicBezTo>
                <a:cubicBezTo>
                  <a:pt x="2927" y="637"/>
                  <a:pt x="2967" y="651"/>
                  <a:pt x="3013" y="651"/>
                </a:cubicBezTo>
                <a:cubicBezTo>
                  <a:pt x="3049" y="651"/>
                  <a:pt x="3078" y="642"/>
                  <a:pt x="3100" y="624"/>
                </a:cubicBezTo>
                <a:cubicBezTo>
                  <a:pt x="3121" y="606"/>
                  <a:pt x="3132" y="582"/>
                  <a:pt x="3132" y="551"/>
                </a:cubicBezTo>
                <a:cubicBezTo>
                  <a:pt x="3132" y="483"/>
                  <a:pt x="3084" y="449"/>
                  <a:pt x="2987" y="449"/>
                </a:cubicBezTo>
                <a:cubicBezTo>
                  <a:pt x="2944" y="449"/>
                  <a:pt x="2944" y="449"/>
                  <a:pt x="2944" y="449"/>
                </a:cubicBezTo>
                <a:cubicBezTo>
                  <a:pt x="2944" y="399"/>
                  <a:pt x="2944" y="399"/>
                  <a:pt x="2944" y="399"/>
                </a:cubicBezTo>
                <a:cubicBezTo>
                  <a:pt x="2985" y="399"/>
                  <a:pt x="2985" y="399"/>
                  <a:pt x="2985" y="399"/>
                </a:cubicBezTo>
                <a:cubicBezTo>
                  <a:pt x="3070" y="399"/>
                  <a:pt x="3113" y="367"/>
                  <a:pt x="3113" y="304"/>
                </a:cubicBezTo>
                <a:cubicBezTo>
                  <a:pt x="3113" y="245"/>
                  <a:pt x="3081" y="215"/>
                  <a:pt x="3015" y="215"/>
                </a:cubicBezTo>
                <a:cubicBezTo>
                  <a:pt x="2979" y="215"/>
                  <a:pt x="2944" y="228"/>
                  <a:pt x="2912" y="252"/>
                </a:cubicBezTo>
                <a:cubicBezTo>
                  <a:pt x="2912" y="195"/>
                  <a:pt x="2912" y="195"/>
                  <a:pt x="2912" y="195"/>
                </a:cubicBezTo>
                <a:cubicBezTo>
                  <a:pt x="2945" y="175"/>
                  <a:pt x="2985" y="165"/>
                  <a:pt x="3030" y="165"/>
                </a:cubicBezTo>
                <a:cubicBezTo>
                  <a:pt x="3073" y="165"/>
                  <a:pt x="3108" y="176"/>
                  <a:pt x="3134" y="199"/>
                </a:cubicBezTo>
                <a:cubicBezTo>
                  <a:pt x="3161" y="222"/>
                  <a:pt x="3174" y="252"/>
                  <a:pt x="3174" y="289"/>
                </a:cubicBezTo>
                <a:cubicBezTo>
                  <a:pt x="3174" y="357"/>
                  <a:pt x="3139" y="401"/>
                  <a:pt x="3070" y="420"/>
                </a:cubicBezTo>
                <a:cubicBezTo>
                  <a:pt x="3070" y="422"/>
                  <a:pt x="3070" y="422"/>
                  <a:pt x="3070" y="422"/>
                </a:cubicBezTo>
                <a:cubicBezTo>
                  <a:pt x="3107" y="426"/>
                  <a:pt x="3137" y="439"/>
                  <a:pt x="3159" y="462"/>
                </a:cubicBezTo>
                <a:cubicBezTo>
                  <a:pt x="3181" y="484"/>
                  <a:pt x="3193" y="512"/>
                  <a:pt x="3193" y="546"/>
                </a:cubicBezTo>
                <a:close/>
                <a:moveTo>
                  <a:pt x="3584" y="528"/>
                </a:moveTo>
                <a:cubicBezTo>
                  <a:pt x="3584" y="561"/>
                  <a:pt x="3577" y="590"/>
                  <a:pt x="3563" y="617"/>
                </a:cubicBezTo>
                <a:cubicBezTo>
                  <a:pt x="3548" y="644"/>
                  <a:pt x="3529" y="665"/>
                  <a:pt x="3504" y="679"/>
                </a:cubicBezTo>
                <a:cubicBezTo>
                  <a:pt x="3479" y="694"/>
                  <a:pt x="3451" y="701"/>
                  <a:pt x="3421" y="701"/>
                </a:cubicBezTo>
                <a:cubicBezTo>
                  <a:pt x="3369" y="701"/>
                  <a:pt x="3328" y="681"/>
                  <a:pt x="3299" y="639"/>
                </a:cubicBezTo>
                <a:cubicBezTo>
                  <a:pt x="3269" y="597"/>
                  <a:pt x="3254" y="539"/>
                  <a:pt x="3254" y="464"/>
                </a:cubicBezTo>
                <a:cubicBezTo>
                  <a:pt x="3254" y="405"/>
                  <a:pt x="3263" y="352"/>
                  <a:pt x="3280" y="307"/>
                </a:cubicBezTo>
                <a:cubicBezTo>
                  <a:pt x="3298" y="262"/>
                  <a:pt x="3323" y="227"/>
                  <a:pt x="3355" y="202"/>
                </a:cubicBezTo>
                <a:cubicBezTo>
                  <a:pt x="3387" y="177"/>
                  <a:pt x="3424" y="165"/>
                  <a:pt x="3466" y="165"/>
                </a:cubicBezTo>
                <a:cubicBezTo>
                  <a:pt x="3502" y="165"/>
                  <a:pt x="3530" y="170"/>
                  <a:pt x="3552" y="180"/>
                </a:cubicBezTo>
                <a:cubicBezTo>
                  <a:pt x="3552" y="236"/>
                  <a:pt x="3552" y="236"/>
                  <a:pt x="3552" y="236"/>
                </a:cubicBezTo>
                <a:cubicBezTo>
                  <a:pt x="3525" y="222"/>
                  <a:pt x="3497" y="215"/>
                  <a:pt x="3467" y="215"/>
                </a:cubicBezTo>
                <a:cubicBezTo>
                  <a:pt x="3421" y="215"/>
                  <a:pt x="3385" y="236"/>
                  <a:pt x="3357" y="277"/>
                </a:cubicBezTo>
                <a:cubicBezTo>
                  <a:pt x="3330" y="318"/>
                  <a:pt x="3316" y="373"/>
                  <a:pt x="3316" y="441"/>
                </a:cubicBezTo>
                <a:cubicBezTo>
                  <a:pt x="3317" y="441"/>
                  <a:pt x="3317" y="441"/>
                  <a:pt x="3317" y="441"/>
                </a:cubicBezTo>
                <a:cubicBezTo>
                  <a:pt x="3341" y="392"/>
                  <a:pt x="3380" y="368"/>
                  <a:pt x="3435" y="368"/>
                </a:cubicBezTo>
                <a:cubicBezTo>
                  <a:pt x="3480" y="368"/>
                  <a:pt x="3516" y="383"/>
                  <a:pt x="3543" y="412"/>
                </a:cubicBezTo>
                <a:cubicBezTo>
                  <a:pt x="3570" y="441"/>
                  <a:pt x="3584" y="480"/>
                  <a:pt x="3584" y="528"/>
                </a:cubicBezTo>
                <a:close/>
                <a:moveTo>
                  <a:pt x="3523" y="535"/>
                </a:moveTo>
                <a:cubicBezTo>
                  <a:pt x="3523" y="499"/>
                  <a:pt x="3514" y="471"/>
                  <a:pt x="3496" y="450"/>
                </a:cubicBezTo>
                <a:cubicBezTo>
                  <a:pt x="3479" y="429"/>
                  <a:pt x="3454" y="418"/>
                  <a:pt x="3422" y="418"/>
                </a:cubicBezTo>
                <a:cubicBezTo>
                  <a:pt x="3393" y="418"/>
                  <a:pt x="3369" y="428"/>
                  <a:pt x="3349" y="449"/>
                </a:cubicBezTo>
                <a:cubicBezTo>
                  <a:pt x="3329" y="469"/>
                  <a:pt x="3319" y="494"/>
                  <a:pt x="3319" y="523"/>
                </a:cubicBezTo>
                <a:cubicBezTo>
                  <a:pt x="3319" y="559"/>
                  <a:pt x="3329" y="590"/>
                  <a:pt x="3349" y="614"/>
                </a:cubicBezTo>
                <a:cubicBezTo>
                  <a:pt x="3368" y="639"/>
                  <a:pt x="3393" y="651"/>
                  <a:pt x="3423" y="651"/>
                </a:cubicBezTo>
                <a:cubicBezTo>
                  <a:pt x="3453" y="651"/>
                  <a:pt x="3477" y="640"/>
                  <a:pt x="3495" y="619"/>
                </a:cubicBezTo>
                <a:cubicBezTo>
                  <a:pt x="3514" y="597"/>
                  <a:pt x="3523" y="570"/>
                  <a:pt x="3523" y="535"/>
                </a:cubicBezTo>
                <a:close/>
                <a:moveTo>
                  <a:pt x="3933" y="534"/>
                </a:moveTo>
                <a:cubicBezTo>
                  <a:pt x="3933" y="584"/>
                  <a:pt x="3916" y="625"/>
                  <a:pt x="3883" y="655"/>
                </a:cubicBezTo>
                <a:cubicBezTo>
                  <a:pt x="3849" y="686"/>
                  <a:pt x="3805" y="701"/>
                  <a:pt x="3749" y="701"/>
                </a:cubicBezTo>
                <a:cubicBezTo>
                  <a:pt x="3701" y="701"/>
                  <a:pt x="3665" y="694"/>
                  <a:pt x="3642" y="680"/>
                </a:cubicBezTo>
                <a:cubicBezTo>
                  <a:pt x="3642" y="617"/>
                  <a:pt x="3642" y="617"/>
                  <a:pt x="3642" y="617"/>
                </a:cubicBezTo>
                <a:cubicBezTo>
                  <a:pt x="3677" y="639"/>
                  <a:pt x="3713" y="651"/>
                  <a:pt x="3750" y="651"/>
                </a:cubicBezTo>
                <a:cubicBezTo>
                  <a:pt x="3786" y="651"/>
                  <a:pt x="3816" y="641"/>
                  <a:pt x="3838" y="620"/>
                </a:cubicBezTo>
                <a:cubicBezTo>
                  <a:pt x="3861" y="600"/>
                  <a:pt x="3872" y="572"/>
                  <a:pt x="3872" y="538"/>
                </a:cubicBezTo>
                <a:cubicBezTo>
                  <a:pt x="3872" y="504"/>
                  <a:pt x="3861" y="477"/>
                  <a:pt x="3838" y="458"/>
                </a:cubicBezTo>
                <a:cubicBezTo>
                  <a:pt x="3815" y="439"/>
                  <a:pt x="3782" y="429"/>
                  <a:pt x="3739" y="429"/>
                </a:cubicBezTo>
                <a:cubicBezTo>
                  <a:pt x="3705" y="429"/>
                  <a:pt x="3676" y="431"/>
                  <a:pt x="3651" y="434"/>
                </a:cubicBezTo>
                <a:cubicBezTo>
                  <a:pt x="3669" y="174"/>
                  <a:pt x="3669" y="174"/>
                  <a:pt x="3669" y="174"/>
                </a:cubicBezTo>
                <a:cubicBezTo>
                  <a:pt x="3909" y="174"/>
                  <a:pt x="3909" y="174"/>
                  <a:pt x="3909" y="174"/>
                </a:cubicBezTo>
                <a:cubicBezTo>
                  <a:pt x="3909" y="227"/>
                  <a:pt x="3909" y="227"/>
                  <a:pt x="3909" y="227"/>
                </a:cubicBezTo>
                <a:cubicBezTo>
                  <a:pt x="3721" y="227"/>
                  <a:pt x="3721" y="227"/>
                  <a:pt x="3721" y="227"/>
                </a:cubicBezTo>
                <a:cubicBezTo>
                  <a:pt x="3710" y="380"/>
                  <a:pt x="3710" y="380"/>
                  <a:pt x="3710" y="380"/>
                </a:cubicBezTo>
                <a:cubicBezTo>
                  <a:pt x="3758" y="378"/>
                  <a:pt x="3758" y="378"/>
                  <a:pt x="3758" y="378"/>
                </a:cubicBezTo>
                <a:cubicBezTo>
                  <a:pt x="3812" y="378"/>
                  <a:pt x="3854" y="391"/>
                  <a:pt x="3886" y="419"/>
                </a:cubicBezTo>
                <a:cubicBezTo>
                  <a:pt x="3917" y="446"/>
                  <a:pt x="3933" y="484"/>
                  <a:pt x="3933" y="534"/>
                </a:cubicBezTo>
                <a:close/>
                <a:moveTo>
                  <a:pt x="722" y="793"/>
                </a:moveTo>
                <a:cubicBezTo>
                  <a:pt x="722" y="793"/>
                  <a:pt x="722" y="793"/>
                  <a:pt x="722" y="793"/>
                </a:cubicBezTo>
                <a:cubicBezTo>
                  <a:pt x="722" y="74"/>
                  <a:pt x="722" y="74"/>
                  <a:pt x="722" y="74"/>
                </a:cubicBezTo>
                <a:cubicBezTo>
                  <a:pt x="464" y="0"/>
                  <a:pt x="464" y="0"/>
                  <a:pt x="464" y="0"/>
                </a:cubicBezTo>
                <a:cubicBezTo>
                  <a:pt x="2" y="174"/>
                  <a:pt x="2" y="174"/>
                  <a:pt x="2" y="174"/>
                </a:cubicBezTo>
                <a:cubicBezTo>
                  <a:pt x="0" y="174"/>
                  <a:pt x="0" y="174"/>
                  <a:pt x="0" y="174"/>
                </a:cubicBezTo>
                <a:cubicBezTo>
                  <a:pt x="0" y="694"/>
                  <a:pt x="0" y="694"/>
                  <a:pt x="0" y="694"/>
                </a:cubicBezTo>
                <a:cubicBezTo>
                  <a:pt x="158" y="632"/>
                  <a:pt x="158" y="632"/>
                  <a:pt x="158" y="632"/>
                </a:cubicBezTo>
                <a:cubicBezTo>
                  <a:pt x="158" y="209"/>
                  <a:pt x="158" y="209"/>
                  <a:pt x="158" y="209"/>
                </a:cubicBezTo>
                <a:cubicBezTo>
                  <a:pt x="464" y="136"/>
                  <a:pt x="464" y="136"/>
                  <a:pt x="464" y="136"/>
                </a:cubicBezTo>
                <a:cubicBezTo>
                  <a:pt x="464" y="758"/>
                  <a:pt x="464" y="758"/>
                  <a:pt x="464" y="758"/>
                </a:cubicBezTo>
                <a:cubicBezTo>
                  <a:pt x="1" y="694"/>
                  <a:pt x="1" y="694"/>
                  <a:pt x="1" y="694"/>
                </a:cubicBezTo>
                <a:cubicBezTo>
                  <a:pt x="464" y="865"/>
                  <a:pt x="464" y="865"/>
                  <a:pt x="464" y="865"/>
                </a:cubicBezTo>
                <a:cubicBezTo>
                  <a:pt x="464" y="865"/>
                  <a:pt x="464" y="865"/>
                  <a:pt x="464" y="865"/>
                </a:cubicBezTo>
                <a:cubicBezTo>
                  <a:pt x="722" y="794"/>
                  <a:pt x="722" y="794"/>
                  <a:pt x="722" y="794"/>
                </a:cubicBezTo>
                <a:cubicBezTo>
                  <a:pt x="722" y="793"/>
                  <a:pt x="722" y="793"/>
                  <a:pt x="722" y="793"/>
                </a:cubicBezTo>
                <a:close/>
              </a:path>
            </a:pathLst>
          </a:custGeom>
          <a:solidFill>
            <a:srgbClr val="0072C6"/>
          </a:solidFill>
          <a:ln>
            <a:noFill/>
          </a:ln>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62" name="Rectangle 101"/>
          <p:cNvSpPr>
            <a:spLocks noChangeArrowheads="1"/>
          </p:cNvSpPr>
          <p:nvPr/>
        </p:nvSpPr>
        <p:spPr bwMode="auto">
          <a:xfrm>
            <a:off x="10436670" y="5109754"/>
            <a:ext cx="791844" cy="47606"/>
          </a:xfrm>
          <a:prstGeom prst="rect">
            <a:avLst/>
          </a:prstGeom>
          <a:solidFill>
            <a:srgbClr val="2A3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
        <p:nvSpPr>
          <p:cNvPr id="55" name="Rectangle 105"/>
          <p:cNvSpPr>
            <a:spLocks noChangeArrowheads="1"/>
          </p:cNvSpPr>
          <p:nvPr/>
        </p:nvSpPr>
        <p:spPr bwMode="auto">
          <a:xfrm>
            <a:off x="11092045" y="4865377"/>
            <a:ext cx="301504" cy="5982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2" rIns="91403" bIns="45702" numCol="1" anchor="t" anchorCtr="0" compatLnSpc="1">
            <a:prstTxWarp prst="textNoShape">
              <a:avLst/>
            </a:prstTxWarp>
          </a:bodyPr>
          <a:lstStyle/>
          <a:p>
            <a:pPr defTabSz="932372">
              <a:defRPr/>
            </a:pPr>
            <a:endParaRPr lang="en-US" sz="1799" kern="0" dirty="0">
              <a:solidFill>
                <a:srgbClr val="FFFFFF"/>
              </a:solidFill>
            </a:endParaRPr>
          </a:p>
        </p:txBody>
      </p:sp>
    </p:spTree>
    <p:extLst>
      <p:ext uri="{BB962C8B-B14F-4D97-AF65-F5344CB8AC3E}">
        <p14:creationId xmlns:p14="http://schemas.microsoft.com/office/powerpoint/2010/main" val="338423407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Packet Loss Demo</a:t>
            </a:r>
            <a:endParaRPr lang="en-US" dirty="0"/>
          </a:p>
        </p:txBody>
      </p:sp>
    </p:spTree>
    <p:extLst>
      <p:ext uri="{BB962C8B-B14F-4D97-AF65-F5344CB8AC3E}">
        <p14:creationId xmlns:p14="http://schemas.microsoft.com/office/powerpoint/2010/main" val="22364915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TCP Idle Time</a:t>
            </a:r>
            <a:endParaRPr lang="en-GB" dirty="0"/>
          </a:p>
        </p:txBody>
      </p:sp>
    </p:spTree>
    <p:extLst>
      <p:ext uri="{BB962C8B-B14F-4D97-AF65-F5344CB8AC3E}">
        <p14:creationId xmlns:p14="http://schemas.microsoft.com/office/powerpoint/2010/main" val="217105776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0" y="1212850"/>
            <a:ext cx="11887200" cy="4899803"/>
          </a:xfrm>
        </p:spPr>
        <p:txBody>
          <a:bodyPr/>
          <a:lstStyle/>
          <a:p>
            <a:pPr marL="914219" lvl="2" indent="-457019">
              <a:buFont typeface="Arial" panose="020B0604020202020204" pitchFamily="34" charset="0"/>
              <a:buChar char="•"/>
            </a:pPr>
            <a:endParaRPr lang="en-GB" dirty="0" smtClean="0"/>
          </a:p>
          <a:p>
            <a:pPr marL="914219" lvl="2" indent="-457019">
              <a:buFont typeface="Arial" panose="020B0604020202020204" pitchFamily="34" charset="0"/>
              <a:buChar char="•"/>
            </a:pPr>
            <a:r>
              <a:rPr lang="en-GB" sz="2800" dirty="0" smtClean="0"/>
              <a:t>Especially </a:t>
            </a:r>
            <a:r>
              <a:rPr lang="en-GB" sz="2800" dirty="0"/>
              <a:t>important for Outlook </a:t>
            </a:r>
          </a:p>
          <a:p>
            <a:pPr marL="914219" lvl="2" indent="-457019">
              <a:buFont typeface="Arial" panose="020B0604020202020204" pitchFamily="34" charset="0"/>
              <a:buChar char="•"/>
            </a:pPr>
            <a:r>
              <a:rPr lang="en-GB" sz="2800" dirty="0"/>
              <a:t>New usage of customer perimeter devices</a:t>
            </a:r>
          </a:p>
          <a:p>
            <a:pPr marL="914219" lvl="2" indent="-457019">
              <a:buFont typeface="Arial" panose="020B0604020202020204" pitchFamily="34" charset="0"/>
              <a:buChar char="•"/>
            </a:pPr>
            <a:r>
              <a:rPr lang="en-GB" sz="2800" dirty="0"/>
              <a:t>Designed for transient Network web access</a:t>
            </a:r>
          </a:p>
          <a:p>
            <a:pPr marL="914219" lvl="2" indent="-457019">
              <a:buFont typeface="Arial" panose="020B0604020202020204" pitchFamily="34" charset="0"/>
              <a:buChar char="•"/>
            </a:pPr>
            <a:r>
              <a:rPr lang="en-GB" sz="2800" dirty="0"/>
              <a:t>Outlook leaves connections open for extended time and can be quiet for long periods.</a:t>
            </a:r>
          </a:p>
          <a:p>
            <a:pPr marL="914219" lvl="2" indent="-457019">
              <a:buFont typeface="Arial" panose="020B0604020202020204" pitchFamily="34" charset="0"/>
              <a:buChar char="•"/>
            </a:pPr>
            <a:r>
              <a:rPr lang="en-GB" sz="2800" dirty="0"/>
              <a:t>Many firewalls/proxies kill idle TCP connections after a brief period</a:t>
            </a:r>
          </a:p>
          <a:p>
            <a:pPr marL="914219" lvl="2" indent="-457019">
              <a:buFont typeface="Arial" panose="020B0604020202020204" pitchFamily="34" charset="0"/>
              <a:buChar char="•"/>
            </a:pPr>
            <a:r>
              <a:rPr lang="en-GB" sz="2800" dirty="0"/>
              <a:t>Can cause Outlook disconnects, hangs, authentication prompts.</a:t>
            </a:r>
          </a:p>
          <a:p>
            <a:pPr marL="914219" lvl="2" indent="-457019">
              <a:buFont typeface="Arial" panose="020B0604020202020204" pitchFamily="34" charset="0"/>
              <a:buChar char="•"/>
            </a:pPr>
            <a:r>
              <a:rPr lang="en-GB" sz="2800" dirty="0"/>
              <a:t>Easily resolved with keep alives and adjusting the perimeter. </a:t>
            </a:r>
          </a:p>
          <a:p>
            <a:endParaRPr lang="en-GB" dirty="0"/>
          </a:p>
        </p:txBody>
      </p:sp>
      <p:sp>
        <p:nvSpPr>
          <p:cNvPr id="4" name="Rectangle 3"/>
          <p:cNvSpPr/>
          <p:nvPr/>
        </p:nvSpPr>
        <p:spPr>
          <a:xfrm>
            <a:off x="529605" y="472926"/>
            <a:ext cx="10369152" cy="830997"/>
          </a:xfrm>
          <a:prstGeom prst="rect">
            <a:avLst/>
          </a:prstGeom>
        </p:spPr>
        <p:txBody>
          <a:bodyPr wrap="square">
            <a:spAutoFit/>
          </a:bodyPr>
          <a:lstStyle/>
          <a:p>
            <a:r>
              <a:rPr lang="en-GB" sz="4800" dirty="0">
                <a:solidFill>
                  <a:srgbClr val="FFFFFF"/>
                </a:solidFill>
              </a:rPr>
              <a:t>TCP Idle time </a:t>
            </a:r>
            <a:r>
              <a:rPr lang="en-GB" sz="4800" dirty="0" smtClean="0">
                <a:solidFill>
                  <a:srgbClr val="FFFFFF"/>
                </a:solidFill>
              </a:rPr>
              <a:t>settings</a:t>
            </a:r>
            <a:endParaRPr lang="en-GB" sz="4800" dirty="0">
              <a:solidFill>
                <a:srgbClr val="FFFFFF"/>
              </a:solidFill>
            </a:endParaRPr>
          </a:p>
        </p:txBody>
      </p:sp>
    </p:spTree>
    <p:extLst>
      <p:ext uri="{BB962C8B-B14F-4D97-AF65-F5344CB8AC3E}">
        <p14:creationId xmlns:p14="http://schemas.microsoft.com/office/powerpoint/2010/main" val="63187100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Proxy Authentication</a:t>
            </a:r>
            <a:endParaRPr lang="en-GB" dirty="0"/>
          </a:p>
        </p:txBody>
      </p:sp>
    </p:spTree>
    <p:extLst>
      <p:ext uri="{BB962C8B-B14F-4D97-AF65-F5344CB8AC3E}">
        <p14:creationId xmlns:p14="http://schemas.microsoft.com/office/powerpoint/2010/main" val="398931043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47313" y="918607"/>
            <a:ext cx="11887200" cy="1503040"/>
          </a:xfrm>
        </p:spPr>
        <p:txBody>
          <a:bodyPr/>
          <a:lstStyle/>
          <a:p>
            <a:pPr marL="457019" indent="-457019">
              <a:buFont typeface="Arial" panose="020B0604020202020204" pitchFamily="34" charset="0"/>
              <a:buChar char="•"/>
            </a:pPr>
            <a:r>
              <a:rPr lang="en-GB" sz="2040" dirty="0"/>
              <a:t>It is advisable Proxy Authentication is disabled </a:t>
            </a:r>
          </a:p>
          <a:p>
            <a:pPr marL="457019" indent="-457019">
              <a:buFont typeface="Arial" panose="020B0604020202020204" pitchFamily="34" charset="0"/>
              <a:buChar char="•"/>
            </a:pPr>
            <a:r>
              <a:rPr lang="en-GB" sz="2040" dirty="0"/>
              <a:t>Can cause delays in connection setup</a:t>
            </a:r>
          </a:p>
          <a:p>
            <a:pPr marL="457019" indent="-457019">
              <a:buFont typeface="Arial" panose="020B0604020202020204" pitchFamily="34" charset="0"/>
              <a:buChar char="•"/>
            </a:pPr>
            <a:r>
              <a:rPr lang="en-GB" sz="2040" dirty="0"/>
              <a:t>Look for “Proxy Authentication required” on first Connect request</a:t>
            </a:r>
          </a:p>
          <a:p>
            <a:pPr marL="457019" indent="-457019">
              <a:buFont typeface="Arial" panose="020B0604020202020204" pitchFamily="34" charset="0"/>
              <a:buChar char="•"/>
            </a:pPr>
            <a:r>
              <a:rPr lang="en-GB" sz="2040" dirty="0"/>
              <a:t>Following request will be authentication. Look for delays like shown </a:t>
            </a:r>
            <a:r>
              <a:rPr lang="en-GB" sz="2040" dirty="0" smtClean="0"/>
              <a:t>below</a:t>
            </a:r>
            <a:endParaRPr lang="en-GB" sz="2040" dirty="0"/>
          </a:p>
        </p:txBody>
      </p:sp>
      <p:sp>
        <p:nvSpPr>
          <p:cNvPr id="4" name="Title 3"/>
          <p:cNvSpPr>
            <a:spLocks noGrp="1"/>
          </p:cNvSpPr>
          <p:nvPr>
            <p:ph type="title"/>
          </p:nvPr>
        </p:nvSpPr>
        <p:spPr>
          <a:xfrm>
            <a:off x="272274" y="0"/>
            <a:ext cx="11889564" cy="917575"/>
          </a:xfrm>
        </p:spPr>
        <p:txBody>
          <a:bodyPr/>
          <a:lstStyle/>
          <a:p>
            <a:r>
              <a:rPr lang="en-GB" dirty="0"/>
              <a:t>Proxy Authentication </a:t>
            </a:r>
          </a:p>
        </p:txBody>
      </p:sp>
      <p:sp>
        <p:nvSpPr>
          <p:cNvPr id="2" name="TextBox 1"/>
          <p:cNvSpPr txBox="1"/>
          <p:nvPr/>
        </p:nvSpPr>
        <p:spPr>
          <a:xfrm>
            <a:off x="638794" y="2403571"/>
            <a:ext cx="11477487" cy="4434355"/>
          </a:xfrm>
          <a:prstGeom prst="rect">
            <a:avLst/>
          </a:prstGeom>
          <a:solidFill>
            <a:schemeClr val="tx1"/>
          </a:solidFill>
        </p:spPr>
        <p:txBody>
          <a:bodyPr wrap="square" lIns="182880" tIns="146304" rIns="182880" bIns="146304" rtlCol="0">
            <a:spAutoFit/>
          </a:bodyPr>
          <a:lstStyle/>
          <a:p>
            <a:pPr>
              <a:lnSpc>
                <a:spcPct val="107000"/>
              </a:lnSpc>
              <a:spcAft>
                <a:spcPts val="800"/>
              </a:spcAft>
            </a:pPr>
            <a:r>
              <a:rPr lang="en-GB" sz="1400" b="1" u="sng" dirty="0">
                <a:solidFill>
                  <a:srgbClr val="505050"/>
                </a:solidFill>
                <a:latin typeface="Calibri" panose="020F0502020204030204" pitchFamily="34" charset="0"/>
                <a:ea typeface="Calibri" panose="020F0502020204030204" pitchFamily="34" charset="0"/>
                <a:cs typeface="Times New Roman" panose="02020603050405020304" pitchFamily="18" charset="0"/>
              </a:rPr>
              <a:t>Initial connect: </a:t>
            </a:r>
          </a:p>
          <a:p>
            <a:pPr>
              <a:lnSpc>
                <a:spcPct val="107000"/>
              </a:lnSpc>
              <a:spcAft>
                <a:spcPts val="800"/>
              </a:spcAft>
            </a:pPr>
            <a:r>
              <a:rPr lang="en-GB" sz="1400" dirty="0">
                <a:solidFill>
                  <a:srgbClr val="505050"/>
                </a:solidFill>
                <a:latin typeface="Calibri" panose="020F0502020204030204" pitchFamily="34" charset="0"/>
                <a:ea typeface="Calibri" panose="020F0502020204030204" pitchFamily="34" charset="0"/>
                <a:cs typeface="Times New Roman" panose="02020603050405020304" pitchFamily="18" charset="0"/>
              </a:rPr>
              <a:t>14:12:24.6483418 19.0046514 0.0003578 iexplore.exe 10.200.30.40 btssig-msl.bcp-01.Contoso.sig HTTP:Request, CONNECT Contosoemeamicrosoftonlinecom-3.sharepoint.emea.microsoftonline.com:443 , Using NTLM Authorization NTLM NEGOTIATE MESSAGE </a:t>
            </a:r>
          </a:p>
          <a:p>
            <a:pPr>
              <a:lnSpc>
                <a:spcPct val="107000"/>
              </a:lnSpc>
              <a:spcAft>
                <a:spcPts val="800"/>
              </a:spcAft>
            </a:pPr>
            <a:r>
              <a:rPr lang="en-GB" sz="1400" b="1" u="sng" dirty="0">
                <a:solidFill>
                  <a:srgbClr val="505050"/>
                </a:solidFill>
                <a:latin typeface="Calibri" panose="020F0502020204030204" pitchFamily="34" charset="0"/>
                <a:ea typeface="Calibri" panose="020F0502020204030204" pitchFamily="34" charset="0"/>
                <a:cs typeface="Times New Roman" panose="02020603050405020304" pitchFamily="18" charset="0"/>
              </a:rPr>
              <a:t>Proxy Response: </a:t>
            </a:r>
          </a:p>
          <a:p>
            <a:pPr>
              <a:lnSpc>
                <a:spcPct val="107000"/>
              </a:lnSpc>
              <a:spcAft>
                <a:spcPts val="800"/>
              </a:spcAft>
            </a:pPr>
            <a:r>
              <a:rPr lang="en-GB" sz="1400" dirty="0">
                <a:solidFill>
                  <a:srgbClr val="505050"/>
                </a:solidFill>
                <a:latin typeface="Calibri" panose="020F0502020204030204" pitchFamily="34" charset="0"/>
                <a:ea typeface="Calibri" panose="020F0502020204030204" pitchFamily="34" charset="0"/>
                <a:cs typeface="Times New Roman" panose="02020603050405020304" pitchFamily="18" charset="0"/>
              </a:rPr>
              <a:t>14:12:24.6876389 19.0439485 0.0283000 iexplore.exe btssig-msl.bcp-01.Contoso.sig 10.200.30.40 </a:t>
            </a:r>
          </a:p>
          <a:p>
            <a:pPr>
              <a:lnSpc>
                <a:spcPct val="107000"/>
              </a:lnSpc>
              <a:spcAft>
                <a:spcPts val="800"/>
              </a:spcAft>
            </a:pPr>
            <a:r>
              <a:rPr lang="en-GB" sz="1400" dirty="0">
                <a:solidFill>
                  <a:srgbClr val="505050"/>
                </a:solidFill>
                <a:latin typeface="Calibri" panose="020F0502020204030204" pitchFamily="34" charset="0"/>
                <a:ea typeface="Calibri" panose="020F0502020204030204" pitchFamily="34" charset="0"/>
                <a:cs typeface="Times New Roman" panose="02020603050405020304" pitchFamily="18" charset="0"/>
              </a:rPr>
              <a:t>HTTP:Response, HTTP/1.1, Status: </a:t>
            </a:r>
            <a:r>
              <a:rPr lang="en-GB" sz="1400" dirty="0">
                <a:solidFill>
                  <a:srgbClr val="505050"/>
                </a:solidFill>
                <a:highlight>
                  <a:srgbClr val="FFFF00"/>
                </a:highlight>
                <a:latin typeface="Calibri" panose="020F0502020204030204" pitchFamily="34" charset="0"/>
                <a:ea typeface="Calibri" panose="020F0502020204030204" pitchFamily="34" charset="0"/>
                <a:cs typeface="Times New Roman" panose="02020603050405020304" pitchFamily="18" charset="0"/>
              </a:rPr>
              <a:t>Proxy authentication required</a:t>
            </a:r>
            <a:r>
              <a:rPr lang="en-GB" sz="1400" dirty="0">
                <a:solidFill>
                  <a:srgbClr val="505050"/>
                </a:solidFill>
                <a:latin typeface="Calibri" panose="020F0502020204030204" pitchFamily="34" charset="0"/>
                <a:ea typeface="Calibri" panose="020F0502020204030204" pitchFamily="34" charset="0"/>
                <a:cs typeface="Times New Roman" panose="02020603050405020304" pitchFamily="18" charset="0"/>
              </a:rPr>
              <a:t>, URL: Contosoemeamicrosoftonlinecom-3.sharepoint.emea.microsoftonline.com:443 NTLM CHALLENGE MESSAGE </a:t>
            </a:r>
          </a:p>
          <a:p>
            <a:pPr>
              <a:lnSpc>
                <a:spcPct val="107000"/>
              </a:lnSpc>
              <a:spcAft>
                <a:spcPts val="800"/>
              </a:spcAft>
            </a:pPr>
            <a:r>
              <a:rPr lang="en-GB" sz="1400" dirty="0">
                <a:solidFill>
                  <a:srgbClr val="505050"/>
                </a:solidFill>
                <a:latin typeface="Calibri" panose="020F0502020204030204" pitchFamily="34" charset="0"/>
                <a:ea typeface="Calibri" panose="020F0502020204030204" pitchFamily="34" charset="0"/>
                <a:cs typeface="Times New Roman" panose="02020603050405020304" pitchFamily="18" charset="0"/>
              </a:rPr>
              <a:t>We then send the request again, this time with NTLM authentication for the proxy: Contoso Office 365 Network Review </a:t>
            </a:r>
          </a:p>
          <a:p>
            <a:pPr>
              <a:lnSpc>
                <a:spcPct val="107000"/>
              </a:lnSpc>
              <a:spcAft>
                <a:spcPts val="800"/>
              </a:spcAft>
            </a:pPr>
            <a:r>
              <a:rPr lang="en-GB" sz="1400" b="1" u="sng" dirty="0">
                <a:solidFill>
                  <a:srgbClr val="505050"/>
                </a:solidFill>
                <a:latin typeface="Calibri" panose="020F0502020204030204" pitchFamily="34" charset="0"/>
                <a:ea typeface="Calibri" panose="020F0502020204030204" pitchFamily="34" charset="0"/>
                <a:cs typeface="Times New Roman" panose="02020603050405020304" pitchFamily="18" charset="0"/>
              </a:rPr>
              <a:t>Second request with NTLM Auth: </a:t>
            </a:r>
          </a:p>
          <a:p>
            <a:pPr>
              <a:lnSpc>
                <a:spcPct val="107000"/>
              </a:lnSpc>
              <a:spcAft>
                <a:spcPts val="800"/>
              </a:spcAft>
            </a:pPr>
            <a:r>
              <a:rPr lang="en-GB" sz="1400" dirty="0">
                <a:solidFill>
                  <a:srgbClr val="505050"/>
                </a:solidFill>
                <a:latin typeface="Calibri" panose="020F0502020204030204" pitchFamily="34" charset="0"/>
                <a:ea typeface="Calibri" panose="020F0502020204030204" pitchFamily="34" charset="0"/>
                <a:cs typeface="Times New Roman" panose="02020603050405020304" pitchFamily="18" charset="0"/>
              </a:rPr>
              <a:t>14:12:24.6883198 19.0446294 0.0004838 iexplore.exe 10.200.30.40 btssig-msl.bcp-01.Contoso.sig HTTP HTTP:Request, CONNECT Contosoemeamicrosoftonlinecom-3.sharepoint.emea.microsoftonline.com:443 , Using NTLM Authorization NTLM AUTHENTICATE MESSAGE Version:NTLM v2, Domain: headoffdom, User: paul.collinge, Workstation: W7TEST20 </a:t>
            </a:r>
          </a:p>
          <a:p>
            <a:pPr>
              <a:lnSpc>
                <a:spcPct val="107000"/>
              </a:lnSpc>
              <a:spcAft>
                <a:spcPts val="800"/>
              </a:spcAft>
            </a:pPr>
            <a:r>
              <a:rPr lang="en-GB" sz="1400" b="1" u="sng" dirty="0">
                <a:solidFill>
                  <a:srgbClr val="505050"/>
                </a:solidFill>
                <a:latin typeface="Calibri" panose="020F0502020204030204" pitchFamily="34" charset="0"/>
                <a:ea typeface="Calibri" panose="020F0502020204030204" pitchFamily="34" charset="0"/>
                <a:cs typeface="Times New Roman" panose="02020603050405020304" pitchFamily="18" charset="0"/>
              </a:rPr>
              <a:t>200 OK response from proxy but this takes 3 seconds. </a:t>
            </a:r>
          </a:p>
          <a:p>
            <a:pPr>
              <a:lnSpc>
                <a:spcPct val="107000"/>
              </a:lnSpc>
              <a:spcAft>
                <a:spcPts val="800"/>
              </a:spcAft>
            </a:pPr>
            <a:r>
              <a:rPr lang="en-GB" sz="1400" dirty="0">
                <a:solidFill>
                  <a:srgbClr val="505050"/>
                </a:solidFill>
                <a:latin typeface="Calibri" panose="020F0502020204030204" pitchFamily="34" charset="0"/>
                <a:ea typeface="Calibri" panose="020F0502020204030204" pitchFamily="34" charset="0"/>
                <a:cs typeface="Times New Roman" panose="02020603050405020304" pitchFamily="18" charset="0"/>
              </a:rPr>
              <a:t>14:12:27.7859643 22.1422739 </a:t>
            </a:r>
            <a:r>
              <a:rPr lang="en-GB" sz="1400" dirty="0">
                <a:solidFill>
                  <a:srgbClr val="505050"/>
                </a:solidFill>
                <a:highlight>
                  <a:srgbClr val="FFFF00"/>
                </a:highlight>
                <a:latin typeface="Calibri" panose="020F0502020204030204" pitchFamily="34" charset="0"/>
                <a:ea typeface="Calibri" panose="020F0502020204030204" pitchFamily="34" charset="0"/>
                <a:cs typeface="Times New Roman" panose="02020603050405020304" pitchFamily="18" charset="0"/>
              </a:rPr>
              <a:t>3.0878394</a:t>
            </a:r>
            <a:r>
              <a:rPr lang="en-GB" sz="1400" dirty="0">
                <a:solidFill>
                  <a:srgbClr val="505050"/>
                </a:solidFill>
                <a:latin typeface="Calibri" panose="020F0502020204030204" pitchFamily="34" charset="0"/>
                <a:ea typeface="Calibri" panose="020F0502020204030204" pitchFamily="34" charset="0"/>
                <a:cs typeface="Times New Roman" panose="02020603050405020304" pitchFamily="18" charset="0"/>
              </a:rPr>
              <a:t> iexplore.exe btssig-msl.bcp-01.Contoso.sig 10.200.30.40 HTTP HTTP:Response, HTTP/1.1, </a:t>
            </a:r>
            <a:endParaRPr lang="en-GB" sz="24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86576828"/>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6093976"/>
          </a:xfrm>
        </p:spPr>
        <p:txBody>
          <a:bodyPr/>
          <a:lstStyle/>
          <a:p>
            <a:pPr marL="285637" indent="-285637">
              <a:buFont typeface="Arial" panose="020B0604020202020204" pitchFamily="34" charset="0"/>
              <a:buChar char="•"/>
            </a:pPr>
            <a:r>
              <a:rPr lang="en-GB" sz="2000" dirty="0">
                <a:latin typeface="+mn-lt"/>
              </a:rPr>
              <a:t>From an Office 365 perspective, we can easily remove this problem by following the recommended setup and making an exception in the proxy for the Office 365 urls as per </a:t>
            </a:r>
            <a:r>
              <a:rPr lang="en-GB" sz="2000" dirty="0">
                <a:latin typeface="+mn-lt"/>
                <a:hlinkClick r:id="rId2"/>
              </a:rPr>
              <a:t>http://support.microsoft.com/kb/2637629</a:t>
            </a:r>
            <a:r>
              <a:rPr lang="en-GB" sz="2000" dirty="0">
                <a:latin typeface="+mn-lt"/>
              </a:rPr>
              <a:t> </a:t>
            </a:r>
          </a:p>
          <a:p>
            <a:pPr marL="285637" indent="-285637">
              <a:buFont typeface="Arial" panose="020B0604020202020204" pitchFamily="34" charset="0"/>
              <a:buChar char="•"/>
            </a:pPr>
            <a:r>
              <a:rPr lang="en-GB" sz="2000" dirty="0">
                <a:latin typeface="+mn-lt"/>
              </a:rPr>
              <a:t>Firewall or proxy servers require additional authentication </a:t>
            </a:r>
          </a:p>
          <a:p>
            <a:pPr marL="285637" indent="-285637">
              <a:buFont typeface="Arial" panose="020B0604020202020204" pitchFamily="34" charset="0"/>
              <a:buChar char="•"/>
            </a:pPr>
            <a:r>
              <a:rPr lang="en-GB" sz="2000" dirty="0">
                <a:latin typeface="+mn-lt"/>
              </a:rPr>
              <a:t>To resolve this issue, configure an exception for Microsoft Office 365 URLs and applications from the authentication proxy. For example, if you are running Microsoft Internet Security and Acceleration Server (ISA) 2006, create an "allow" rule that meets the following criteria: </a:t>
            </a:r>
          </a:p>
          <a:p>
            <a:endParaRPr lang="en-GB" sz="2000" dirty="0">
              <a:latin typeface="+mn-lt"/>
            </a:endParaRPr>
          </a:p>
          <a:p>
            <a:endParaRPr lang="en-GB" sz="2000" dirty="0">
              <a:latin typeface="+mn-lt"/>
            </a:endParaRPr>
          </a:p>
          <a:p>
            <a:pPr marL="285637" indent="-285637">
              <a:spcBef>
                <a:spcPts val="0"/>
              </a:spcBef>
              <a:buFont typeface="Arial" panose="020B0604020202020204" pitchFamily="34" charset="0"/>
              <a:buChar char="•"/>
            </a:pPr>
            <a:r>
              <a:rPr lang="en-GB" sz="2000" dirty="0">
                <a:latin typeface="+mn-lt"/>
              </a:rPr>
              <a:t>Allow outbound connections to the following destination: *.microsoftonline.com </a:t>
            </a:r>
          </a:p>
          <a:p>
            <a:pPr marL="285637" indent="-285637">
              <a:spcBef>
                <a:spcPts val="0"/>
              </a:spcBef>
              <a:buFont typeface="Arial" panose="020B0604020202020204" pitchFamily="34" charset="0"/>
              <a:buChar char="•"/>
            </a:pPr>
            <a:r>
              <a:rPr lang="en-GB" sz="2000" dirty="0">
                <a:latin typeface="+mn-lt"/>
              </a:rPr>
              <a:t>Allow outbound connections to the following destination: *.microsoftonline-p.com </a:t>
            </a:r>
          </a:p>
          <a:p>
            <a:pPr marL="285637" indent="-285637">
              <a:spcBef>
                <a:spcPts val="0"/>
              </a:spcBef>
              <a:buFont typeface="Arial" panose="020B0604020202020204" pitchFamily="34" charset="0"/>
              <a:buChar char="•"/>
            </a:pPr>
            <a:r>
              <a:rPr lang="en-GB" sz="2000" dirty="0">
                <a:latin typeface="+mn-lt"/>
              </a:rPr>
              <a:t>Allow outbound connections to the following destination: *.sharepoint.com </a:t>
            </a:r>
          </a:p>
          <a:p>
            <a:pPr marL="285637" indent="-285637">
              <a:spcBef>
                <a:spcPts val="0"/>
              </a:spcBef>
              <a:buFont typeface="Arial" panose="020B0604020202020204" pitchFamily="34" charset="0"/>
              <a:buChar char="•"/>
            </a:pPr>
            <a:r>
              <a:rPr lang="en-GB" sz="2000" dirty="0">
                <a:latin typeface="+mn-lt"/>
              </a:rPr>
              <a:t>Allow outbound connections to the following destination: *.outlook.com </a:t>
            </a:r>
          </a:p>
          <a:p>
            <a:pPr marL="285637" indent="-285637">
              <a:spcBef>
                <a:spcPts val="0"/>
              </a:spcBef>
              <a:buFont typeface="Arial" panose="020B0604020202020204" pitchFamily="34" charset="0"/>
              <a:buChar char="•"/>
            </a:pPr>
            <a:r>
              <a:rPr lang="en-GB" sz="2000" dirty="0">
                <a:latin typeface="+mn-lt"/>
              </a:rPr>
              <a:t>Allow outbound connections to the following destination: *.lync.com </a:t>
            </a:r>
          </a:p>
          <a:p>
            <a:pPr marL="285637" indent="-285637">
              <a:spcBef>
                <a:spcPts val="0"/>
              </a:spcBef>
              <a:buFont typeface="Arial" panose="020B0604020202020204" pitchFamily="34" charset="0"/>
              <a:buChar char="•"/>
            </a:pPr>
            <a:r>
              <a:rPr lang="en-GB" sz="2000" dirty="0">
                <a:latin typeface="+mn-lt"/>
              </a:rPr>
              <a:t>Allow outbound connections to the following destination: osub.microsoft.com </a:t>
            </a:r>
          </a:p>
          <a:p>
            <a:pPr marL="285637" indent="-285637">
              <a:spcBef>
                <a:spcPts val="0"/>
              </a:spcBef>
              <a:buFont typeface="Arial" panose="020B0604020202020204" pitchFamily="34" charset="0"/>
              <a:buChar char="•"/>
            </a:pPr>
            <a:r>
              <a:rPr lang="en-GB" sz="2000" dirty="0">
                <a:latin typeface="+mn-lt"/>
              </a:rPr>
              <a:t>Ports 80/443 </a:t>
            </a:r>
          </a:p>
          <a:p>
            <a:pPr marL="285637" indent="-285637">
              <a:spcBef>
                <a:spcPts val="0"/>
              </a:spcBef>
              <a:buFont typeface="Arial" panose="020B0604020202020204" pitchFamily="34" charset="0"/>
              <a:buChar char="•"/>
            </a:pPr>
            <a:r>
              <a:rPr lang="en-GB" sz="2000" dirty="0">
                <a:latin typeface="+mn-lt"/>
              </a:rPr>
              <a:t>Protocols TCP and HTTPS </a:t>
            </a:r>
          </a:p>
          <a:p>
            <a:pPr marL="285637" indent="-285637">
              <a:spcBef>
                <a:spcPts val="0"/>
              </a:spcBef>
              <a:buFont typeface="Arial" panose="020B0604020202020204" pitchFamily="34" charset="0"/>
              <a:buChar char="•"/>
            </a:pPr>
            <a:r>
              <a:rPr lang="en-GB" sz="2000" dirty="0">
                <a:latin typeface="+mn-lt"/>
              </a:rPr>
              <a:t>Rule must apply to all users. </a:t>
            </a:r>
          </a:p>
          <a:p>
            <a:endParaRPr lang="en-GB" dirty="0"/>
          </a:p>
        </p:txBody>
      </p:sp>
      <p:sp>
        <p:nvSpPr>
          <p:cNvPr id="4" name="Title 3"/>
          <p:cNvSpPr>
            <a:spLocks noGrp="1"/>
          </p:cNvSpPr>
          <p:nvPr>
            <p:ph type="title"/>
          </p:nvPr>
        </p:nvSpPr>
        <p:spPr/>
        <p:txBody>
          <a:bodyPr/>
          <a:lstStyle/>
          <a:p>
            <a:r>
              <a:rPr lang="en-GB" dirty="0"/>
              <a:t>Proxy Authentication</a:t>
            </a:r>
          </a:p>
        </p:txBody>
      </p:sp>
    </p:spTree>
    <p:extLst>
      <p:ext uri="{BB962C8B-B14F-4D97-AF65-F5344CB8AC3E}">
        <p14:creationId xmlns:p14="http://schemas.microsoft.com/office/powerpoint/2010/main" val="183341712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DNS Performance</a:t>
            </a:r>
            <a:endParaRPr lang="en-GB" dirty="0"/>
          </a:p>
        </p:txBody>
      </p:sp>
    </p:spTree>
    <p:extLst>
      <p:ext uri="{BB962C8B-B14F-4D97-AF65-F5344CB8AC3E}">
        <p14:creationId xmlns:p14="http://schemas.microsoft.com/office/powerpoint/2010/main" val="897282841"/>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0" y="1212850"/>
            <a:ext cx="11887200" cy="3508396"/>
          </a:xfrm>
        </p:spPr>
        <p:txBody>
          <a:bodyPr/>
          <a:lstStyle/>
          <a:p>
            <a:pPr marL="914219" lvl="2" indent="-457019">
              <a:buFont typeface="Arial" panose="020B0604020202020204" pitchFamily="34" charset="0"/>
              <a:buChar char="•"/>
            </a:pPr>
            <a:r>
              <a:rPr lang="en-GB" sz="2000" dirty="0"/>
              <a:t>DNS performance can affect Office 365 traffic</a:t>
            </a:r>
          </a:p>
          <a:p>
            <a:pPr marL="914219" lvl="2" indent="-457019">
              <a:buFont typeface="Arial" panose="020B0604020202020204" pitchFamily="34" charset="0"/>
              <a:buChar char="•"/>
            </a:pPr>
            <a:r>
              <a:rPr lang="en-GB" sz="2000" dirty="0"/>
              <a:t>Easy to check</a:t>
            </a:r>
          </a:p>
          <a:p>
            <a:pPr marL="914219" lvl="2" indent="-457019">
              <a:buFont typeface="Arial" panose="020B0604020202020204" pitchFamily="34" charset="0"/>
              <a:buChar char="•"/>
            </a:pPr>
            <a:r>
              <a:rPr lang="en-GB" sz="2000" dirty="0"/>
              <a:t>Start netmon</a:t>
            </a:r>
          </a:p>
          <a:p>
            <a:pPr marL="914219" lvl="2" indent="-457019">
              <a:buFont typeface="Arial" panose="020B0604020202020204" pitchFamily="34" charset="0"/>
              <a:buChar char="•"/>
            </a:pPr>
            <a:r>
              <a:rPr lang="en-GB" sz="2000" dirty="0"/>
              <a:t>IPCONFIG /FLUSHDNS</a:t>
            </a:r>
          </a:p>
          <a:p>
            <a:pPr marL="914219" lvl="2" indent="-457019">
              <a:buFont typeface="Arial" panose="020B0604020202020204" pitchFamily="34" charset="0"/>
              <a:buChar char="•"/>
            </a:pPr>
            <a:r>
              <a:rPr lang="en-GB" sz="2000" dirty="0"/>
              <a:t>Below is an example of a slow response</a:t>
            </a:r>
          </a:p>
          <a:p>
            <a:pPr marL="914219" lvl="2" indent="-457019">
              <a:buFont typeface="Arial" panose="020B0604020202020204" pitchFamily="34" charset="0"/>
              <a:buChar char="•"/>
            </a:pPr>
            <a:r>
              <a:rPr lang="en-GB" sz="2000" dirty="0"/>
              <a:t>Normal response times should be in milliseconds.</a:t>
            </a:r>
          </a:p>
          <a:p>
            <a:pPr marL="914219" lvl="2" indent="-457019">
              <a:buFont typeface="Arial" panose="020B0604020202020204" pitchFamily="34" charset="0"/>
              <a:buChar char="•"/>
            </a:pPr>
            <a:r>
              <a:rPr lang="en-GB" sz="2000" dirty="0"/>
              <a:t>Filter by DNS conversation and look at the time delta column</a:t>
            </a:r>
            <a:r>
              <a:rPr lang="en-GB" sz="399" dirty="0"/>
              <a:t>.</a:t>
            </a:r>
            <a:endParaRPr lang="en-GB" sz="1199" dirty="0"/>
          </a:p>
          <a:p>
            <a:pPr marL="0" indent="0">
              <a:buNone/>
            </a:pPr>
            <a:r>
              <a:rPr lang="en-GB" sz="2799" dirty="0"/>
              <a:t>	</a:t>
            </a:r>
          </a:p>
          <a:p>
            <a:pPr marL="457019" indent="-457019">
              <a:buFont typeface="Arial" panose="020B0604020202020204" pitchFamily="34" charset="0"/>
              <a:buChar char="•"/>
            </a:pPr>
            <a:endParaRPr lang="en-GB" sz="2799" dirty="0"/>
          </a:p>
        </p:txBody>
      </p:sp>
      <p:pic>
        <p:nvPicPr>
          <p:cNvPr id="4" name="Picture 3"/>
          <p:cNvPicPr>
            <a:picLocks noChangeAspect="1"/>
          </p:cNvPicPr>
          <p:nvPr/>
        </p:nvPicPr>
        <p:blipFill>
          <a:blip r:embed="rId3"/>
          <a:stretch>
            <a:fillRect/>
          </a:stretch>
        </p:blipFill>
        <p:spPr>
          <a:xfrm>
            <a:off x="1609725" y="4150716"/>
            <a:ext cx="8372918" cy="2355643"/>
          </a:xfrm>
          <a:prstGeom prst="rect">
            <a:avLst/>
          </a:prstGeom>
          <a:solidFill>
            <a:schemeClr val="tx1"/>
          </a:solidFill>
        </p:spPr>
      </p:pic>
      <p:sp>
        <p:nvSpPr>
          <p:cNvPr id="5" name="Rectangle 4"/>
          <p:cNvSpPr/>
          <p:nvPr/>
        </p:nvSpPr>
        <p:spPr>
          <a:xfrm>
            <a:off x="529605" y="328910"/>
            <a:ext cx="7848872" cy="830997"/>
          </a:xfrm>
          <a:prstGeom prst="rect">
            <a:avLst/>
          </a:prstGeom>
        </p:spPr>
        <p:txBody>
          <a:bodyPr wrap="square">
            <a:spAutoFit/>
          </a:bodyPr>
          <a:lstStyle/>
          <a:p>
            <a:r>
              <a:rPr lang="en-GB" sz="4800" dirty="0">
                <a:solidFill>
                  <a:srgbClr val="FFFFFF"/>
                </a:solidFill>
              </a:rPr>
              <a:t>DNS Performance</a:t>
            </a:r>
          </a:p>
        </p:txBody>
      </p:sp>
    </p:spTree>
    <p:extLst>
      <p:ext uri="{BB962C8B-B14F-4D97-AF65-F5344CB8AC3E}">
        <p14:creationId xmlns:p14="http://schemas.microsoft.com/office/powerpoint/2010/main" val="127835502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668462"/>
            <a:ext cx="11887200" cy="4876800"/>
          </a:xfrm>
        </p:spPr>
        <p:txBody>
          <a:bodyPr>
            <a:normAutofit fontScale="77500" lnSpcReduction="20000"/>
          </a:bodyPr>
          <a:lstStyle/>
          <a:p>
            <a:pPr marL="742950" indent="-742950">
              <a:buFont typeface="+mj-lt"/>
              <a:buAutoNum type="arabicPeriod"/>
            </a:pPr>
            <a:r>
              <a:rPr lang="en-US" sz="3600" dirty="0" smtClean="0"/>
              <a:t>Get </a:t>
            </a:r>
            <a:r>
              <a:rPr lang="en-US" sz="3600" dirty="0"/>
              <a:t>details about the </a:t>
            </a:r>
            <a:r>
              <a:rPr lang="en-US" sz="3600" dirty="0" smtClean="0"/>
              <a:t>specific end user problem </a:t>
            </a:r>
            <a:r>
              <a:rPr lang="en-US" sz="3600" dirty="0"/>
              <a:t>from the </a:t>
            </a:r>
            <a:r>
              <a:rPr lang="en-US" sz="3600" dirty="0" smtClean="0"/>
              <a:t>customer</a:t>
            </a:r>
          </a:p>
          <a:p>
            <a:pPr marL="984250" lvl="1" indent="-742950">
              <a:buFont typeface="Arial" panose="020B0604020202020204" pitchFamily="34" charset="0"/>
              <a:buChar char="•"/>
            </a:pPr>
            <a:r>
              <a:rPr lang="en-US" sz="2000" dirty="0"/>
              <a:t>What </a:t>
            </a:r>
            <a:r>
              <a:rPr lang="en-US" sz="2000" dirty="0" smtClean="0"/>
              <a:t>Office 365 user </a:t>
            </a:r>
            <a:r>
              <a:rPr lang="en-US" sz="2000" dirty="0"/>
              <a:t>operations does it impact </a:t>
            </a:r>
            <a:r>
              <a:rPr lang="en-US" sz="2000" dirty="0" smtClean="0"/>
              <a:t>specifically? </a:t>
            </a:r>
            <a:r>
              <a:rPr lang="en-US" sz="2000" dirty="0"/>
              <a:t>What operations are not impacted. Are non-Office 365 services performing poorly?</a:t>
            </a:r>
          </a:p>
          <a:p>
            <a:pPr marL="984250" lvl="1" indent="-742950">
              <a:buFont typeface="Arial" panose="020B0604020202020204" pitchFamily="34" charset="0"/>
              <a:buChar char="•"/>
            </a:pPr>
            <a:r>
              <a:rPr lang="en-US" sz="2000" dirty="0"/>
              <a:t>Are all users or just some are impacted?</a:t>
            </a:r>
          </a:p>
          <a:p>
            <a:pPr marL="984250" lvl="1" indent="-742950">
              <a:buFont typeface="Arial" panose="020B0604020202020204" pitchFamily="34" charset="0"/>
              <a:buChar char="•"/>
            </a:pPr>
            <a:r>
              <a:rPr lang="en-US" sz="2000" dirty="0" smtClean="0"/>
              <a:t>What </a:t>
            </a:r>
            <a:r>
              <a:rPr lang="en-US" sz="2000" dirty="0"/>
              <a:t>time of day </a:t>
            </a:r>
            <a:r>
              <a:rPr lang="en-US" sz="2000" dirty="0" smtClean="0"/>
              <a:t>does it happen? Identify </a:t>
            </a:r>
            <a:r>
              <a:rPr lang="en-US" sz="2000" dirty="0"/>
              <a:t>locations where users are </a:t>
            </a:r>
            <a:r>
              <a:rPr lang="en-US" sz="2000" dirty="0" smtClean="0"/>
              <a:t>impacted. </a:t>
            </a:r>
            <a:r>
              <a:rPr lang="en-US" sz="2000" dirty="0"/>
              <a:t>Do the users have the same issue at home</a:t>
            </a:r>
            <a:r>
              <a:rPr lang="en-US" sz="2000" dirty="0" smtClean="0"/>
              <a:t>?</a:t>
            </a:r>
            <a:endParaRPr lang="en-US" sz="2000" dirty="0"/>
          </a:p>
          <a:p>
            <a:pPr marL="984250" lvl="1" indent="-742950">
              <a:buFont typeface="Arial" panose="020B0604020202020204" pitchFamily="34" charset="0"/>
              <a:buChar char="•"/>
            </a:pPr>
            <a:r>
              <a:rPr lang="en-US" sz="2000" dirty="0" smtClean="0"/>
              <a:t>Did </a:t>
            </a:r>
            <a:r>
              <a:rPr lang="en-US" sz="2000" dirty="0"/>
              <a:t>performance recently get much worse</a:t>
            </a:r>
            <a:r>
              <a:rPr lang="en-US" sz="2000" dirty="0" smtClean="0"/>
              <a:t>? When?</a:t>
            </a:r>
            <a:endParaRPr lang="en-US" sz="2000" dirty="0"/>
          </a:p>
          <a:p>
            <a:pPr marL="984250" lvl="1" indent="-742950">
              <a:buFont typeface="Arial" panose="020B0604020202020204" pitchFamily="34" charset="0"/>
              <a:buChar char="•"/>
            </a:pPr>
            <a:r>
              <a:rPr lang="en-US" sz="2000" dirty="0"/>
              <a:t>Has </a:t>
            </a:r>
            <a:r>
              <a:rPr lang="en-US" sz="2000" dirty="0" smtClean="0"/>
              <a:t>any customer network configuration item changed </a:t>
            </a:r>
            <a:r>
              <a:rPr lang="en-US" sz="2000" dirty="0"/>
              <a:t>recently or more users added?</a:t>
            </a:r>
          </a:p>
          <a:p>
            <a:pPr marL="742950" indent="-742950">
              <a:buFont typeface="+mj-lt"/>
              <a:buAutoNum type="arabicPeriod"/>
            </a:pPr>
            <a:r>
              <a:rPr lang="en-US" sz="3600" dirty="0" smtClean="0"/>
              <a:t>Get </a:t>
            </a:r>
            <a:r>
              <a:rPr lang="en-US" sz="3600" dirty="0"/>
              <a:t>details about the customer network </a:t>
            </a:r>
            <a:r>
              <a:rPr lang="en-US" sz="3600" dirty="0" smtClean="0"/>
              <a:t>topology</a:t>
            </a:r>
          </a:p>
          <a:p>
            <a:pPr marL="984250" lvl="1" indent="-742950">
              <a:buFont typeface="Arial" panose="020B0604020202020204" pitchFamily="34" charset="0"/>
              <a:buChar char="•"/>
            </a:pPr>
            <a:r>
              <a:rPr lang="en-US" sz="2000" dirty="0"/>
              <a:t>Where are their </a:t>
            </a:r>
            <a:r>
              <a:rPr lang="en-US" sz="2000" dirty="0" smtClean="0"/>
              <a:t>offices located? What </a:t>
            </a:r>
            <a:r>
              <a:rPr lang="en-US" sz="2000" dirty="0"/>
              <a:t>ISPs do they </a:t>
            </a:r>
            <a:r>
              <a:rPr lang="en-US" sz="2000" dirty="0" smtClean="0"/>
              <a:t>use</a:t>
            </a:r>
            <a:r>
              <a:rPr lang="en-US" sz="2000" dirty="0"/>
              <a:t> </a:t>
            </a:r>
            <a:r>
              <a:rPr lang="en-US" sz="2000" dirty="0" smtClean="0"/>
              <a:t>at each office and what bandwidth is subscribed to. Which offices have Internet </a:t>
            </a:r>
            <a:r>
              <a:rPr lang="en-US" sz="2000" dirty="0"/>
              <a:t>egress </a:t>
            </a:r>
            <a:r>
              <a:rPr lang="en-US" sz="2000" dirty="0" smtClean="0"/>
              <a:t>points.</a:t>
            </a:r>
          </a:p>
          <a:p>
            <a:pPr marL="984250" lvl="1" indent="-742950">
              <a:buFont typeface="Arial" panose="020B0604020202020204" pitchFamily="34" charset="0"/>
              <a:buChar char="•"/>
            </a:pPr>
            <a:r>
              <a:rPr lang="en-US" sz="2000" dirty="0" smtClean="0"/>
              <a:t>Get </a:t>
            </a:r>
            <a:r>
              <a:rPr lang="en-US" sz="2000" dirty="0"/>
              <a:t>internal network </a:t>
            </a:r>
            <a:r>
              <a:rPr lang="en-US" sz="2000" dirty="0" smtClean="0"/>
              <a:t>map and </a:t>
            </a:r>
            <a:r>
              <a:rPr lang="en-US" sz="2000" dirty="0"/>
              <a:t>Internet proxy </a:t>
            </a:r>
            <a:r>
              <a:rPr lang="en-US" sz="2000" dirty="0" smtClean="0"/>
              <a:t>details. </a:t>
            </a:r>
          </a:p>
          <a:p>
            <a:pPr marL="742950" indent="-742950">
              <a:buFont typeface="+mj-lt"/>
              <a:buAutoNum type="arabicPeriod"/>
            </a:pPr>
            <a:r>
              <a:rPr lang="en-US" sz="3600" dirty="0"/>
              <a:t>Get a repro</a:t>
            </a:r>
          </a:p>
          <a:p>
            <a:pPr marL="984250" lvl="1" indent="-742950">
              <a:buFont typeface="Arial" panose="020B0604020202020204" pitchFamily="34" charset="0"/>
              <a:buChar char="•"/>
            </a:pPr>
            <a:r>
              <a:rPr lang="en-US" sz="2000" dirty="0"/>
              <a:t>Reproduce the issue where the customer can show you in person, on Lync screen sharing, or in a video recording of the issue. Get an environment where the same issue can be reproduced by the </a:t>
            </a:r>
            <a:r>
              <a:rPr lang="en-US" sz="2000" dirty="0" smtClean="0"/>
              <a:t>performance troubleshooting engineer. A repro can also be captured using PSR.EXE which is included with Windows 7 and later.</a:t>
            </a:r>
            <a:endParaRPr lang="en-US" sz="2000" dirty="0"/>
          </a:p>
          <a:p>
            <a:pPr marL="742950" indent="-742950">
              <a:buFont typeface="+mj-lt"/>
              <a:buAutoNum type="arabicPeriod"/>
            </a:pPr>
            <a:r>
              <a:rPr lang="en-US" sz="3600" dirty="0" smtClean="0"/>
              <a:t>Form and meet the v-team</a:t>
            </a:r>
          </a:p>
          <a:p>
            <a:pPr marL="984250" lvl="1" indent="-742950">
              <a:buFont typeface="Arial" panose="020B0604020202020204" pitchFamily="34" charset="0"/>
              <a:buChar char="•"/>
            </a:pPr>
            <a:r>
              <a:rPr lang="en-US" sz="2000" dirty="0" smtClean="0"/>
              <a:t>Meet </a:t>
            </a:r>
            <a:r>
              <a:rPr lang="en-US" sz="2000" dirty="0"/>
              <a:t>with the </a:t>
            </a:r>
            <a:r>
              <a:rPr lang="en-US" sz="2000" dirty="0" smtClean="0"/>
              <a:t>performance troubleshooting engineer, the </a:t>
            </a:r>
            <a:r>
              <a:rPr lang="en-US" sz="2000" dirty="0"/>
              <a:t>customers </a:t>
            </a:r>
            <a:r>
              <a:rPr lang="en-US" sz="2000" dirty="0" smtClean="0"/>
              <a:t>network engineer</a:t>
            </a:r>
            <a:r>
              <a:rPr lang="en-US" sz="2000" dirty="0"/>
              <a:t>, </a:t>
            </a:r>
            <a:r>
              <a:rPr lang="en-US" sz="2000" dirty="0" smtClean="0"/>
              <a:t>a </a:t>
            </a:r>
            <a:r>
              <a:rPr lang="en-US" sz="2000" dirty="0"/>
              <a:t>customer representative who is familiar with the </a:t>
            </a:r>
            <a:r>
              <a:rPr lang="en-US" sz="2000" dirty="0" smtClean="0"/>
              <a:t>problem, and if a Microsoft customer </a:t>
            </a:r>
            <a:r>
              <a:rPr lang="en-US" sz="2000" dirty="0"/>
              <a:t>the </a:t>
            </a:r>
            <a:r>
              <a:rPr lang="en-US" sz="2000" dirty="0" smtClean="0"/>
              <a:t>customers TAM. </a:t>
            </a:r>
            <a:endParaRPr lang="en-US" sz="2000" dirty="0"/>
          </a:p>
        </p:txBody>
      </p:sp>
      <p:sp>
        <p:nvSpPr>
          <p:cNvPr id="2" name="Title 1"/>
          <p:cNvSpPr>
            <a:spLocks noGrp="1"/>
          </p:cNvSpPr>
          <p:nvPr>
            <p:ph type="title"/>
          </p:nvPr>
        </p:nvSpPr>
        <p:spPr/>
        <p:txBody>
          <a:bodyPr/>
          <a:lstStyle/>
          <a:p>
            <a:r>
              <a:rPr lang="en-US" dirty="0" smtClean="0"/>
              <a:t>Troubleshooting performance process</a:t>
            </a:r>
            <a:br>
              <a:rPr lang="en-US" dirty="0" smtClean="0"/>
            </a:br>
            <a:r>
              <a:rPr lang="en-US" sz="3200" dirty="0" smtClean="0">
                <a:solidFill>
                  <a:schemeClr val="accent6"/>
                </a:solidFill>
              </a:rPr>
              <a:t>Stage 1 Performance troubleshooting engineer not required</a:t>
            </a:r>
            <a:endParaRPr lang="en-US" dirty="0">
              <a:solidFill>
                <a:schemeClr val="accent6"/>
              </a:solidFill>
            </a:endParaRPr>
          </a:p>
        </p:txBody>
      </p:sp>
    </p:spTree>
    <p:extLst>
      <p:ext uri="{BB962C8B-B14F-4D97-AF65-F5344CB8AC3E}">
        <p14:creationId xmlns:p14="http://schemas.microsoft.com/office/powerpoint/2010/main" val="198726614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Page Load Performance Monitoring</a:t>
            </a:r>
            <a:endParaRPr lang="en-GB" dirty="0"/>
          </a:p>
        </p:txBody>
      </p:sp>
    </p:spTree>
    <p:extLst>
      <p:ext uri="{BB962C8B-B14F-4D97-AF65-F5344CB8AC3E}">
        <p14:creationId xmlns:p14="http://schemas.microsoft.com/office/powerpoint/2010/main" val="16280035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760958"/>
            <a:ext cx="11887200" cy="5551904"/>
          </a:xfrm>
        </p:spPr>
        <p:txBody>
          <a:bodyPr/>
          <a:lstStyle/>
          <a:p>
            <a:pPr marL="571274" indent="-571274">
              <a:buFont typeface="Arial" panose="020B0604020202020204" pitchFamily="34" charset="0"/>
              <a:buChar char="•"/>
            </a:pPr>
            <a:endParaRPr lang="en-GB" sz="1999" dirty="0"/>
          </a:p>
          <a:p>
            <a:pPr marL="0" indent="0">
              <a:buNone/>
            </a:pPr>
            <a:r>
              <a:rPr lang="en-GB" sz="2400" b="1" dirty="0"/>
              <a:t>Multiple Tools available: </a:t>
            </a:r>
          </a:p>
          <a:p>
            <a:pPr marL="349724" indent="-349724">
              <a:buFont typeface="Arial" panose="020B0604020202020204" pitchFamily="34" charset="0"/>
              <a:buChar char="•"/>
            </a:pPr>
            <a:r>
              <a:rPr lang="en-GB" sz="2400" dirty="0" smtClean="0"/>
              <a:t>Fiddler</a:t>
            </a:r>
            <a:endParaRPr lang="en-GB" sz="2400" dirty="0"/>
          </a:p>
          <a:p>
            <a:pPr marL="349724" indent="-349724">
              <a:buFont typeface="Arial" panose="020B0604020202020204" pitchFamily="34" charset="0"/>
              <a:buChar char="•"/>
            </a:pPr>
            <a:r>
              <a:rPr lang="en-GB" sz="2400" dirty="0"/>
              <a:t>HTTPWatch</a:t>
            </a:r>
          </a:p>
          <a:p>
            <a:pPr marL="349724" indent="-349724">
              <a:buFont typeface="Arial" panose="020B0604020202020204" pitchFamily="34" charset="0"/>
              <a:buChar char="•"/>
            </a:pPr>
            <a:r>
              <a:rPr lang="en-GB" sz="2400" dirty="0"/>
              <a:t>IE </a:t>
            </a:r>
            <a:r>
              <a:rPr lang="en-GB" sz="2400" dirty="0" smtClean="0"/>
              <a:t>tools</a:t>
            </a:r>
          </a:p>
          <a:p>
            <a:pPr marL="349724" indent="-349724">
              <a:buFont typeface="Arial" panose="020B0604020202020204" pitchFamily="34" charset="0"/>
              <a:buChar char="•"/>
            </a:pPr>
            <a:r>
              <a:rPr lang="en-GB" sz="2400" dirty="0" smtClean="0"/>
              <a:t>Microsoft Message Analyzer</a:t>
            </a:r>
            <a:endParaRPr lang="en-GB" sz="2400" dirty="0"/>
          </a:p>
          <a:p>
            <a:pPr marL="571274" indent="-571274">
              <a:buFont typeface="Arial" panose="020B0604020202020204" pitchFamily="34" charset="0"/>
              <a:buChar char="•"/>
            </a:pPr>
            <a:endParaRPr lang="en-GB" sz="2000" dirty="0"/>
          </a:p>
          <a:p>
            <a:pPr marL="571274" indent="-571274">
              <a:buFont typeface="Arial" panose="020B0604020202020204" pitchFamily="34" charset="0"/>
              <a:buChar char="•"/>
            </a:pPr>
            <a:r>
              <a:rPr lang="en-GB" sz="2000" dirty="0"/>
              <a:t>As SharePoint in O365 is delivered over SSL it’s difficult with a packet analyser to look at the page load performance.</a:t>
            </a:r>
          </a:p>
          <a:p>
            <a:pPr marL="571274" indent="-571274">
              <a:buFont typeface="Arial" panose="020B0604020202020204" pitchFamily="34" charset="0"/>
              <a:buChar char="•"/>
            </a:pPr>
            <a:r>
              <a:rPr lang="en-GB" sz="2000" dirty="0"/>
              <a:t>HTTPWatch or Fiddler allows us to measure the elements of a page and how long they take to load. </a:t>
            </a:r>
          </a:p>
          <a:p>
            <a:pPr marL="571274" indent="-571274">
              <a:buFont typeface="Arial" panose="020B0604020202020204" pitchFamily="34" charset="0"/>
              <a:buChar char="•"/>
            </a:pPr>
            <a:r>
              <a:rPr lang="en-GB" sz="2000" dirty="0"/>
              <a:t>Helps identify which elements are taking time. Gives us information such as TCP port of the slow loading element which we can then investigate with Netmon</a:t>
            </a:r>
          </a:p>
          <a:p>
            <a:pPr marL="571274" indent="-571274">
              <a:buFont typeface="Arial" panose="020B0604020202020204" pitchFamily="34" charset="0"/>
              <a:buChar char="•"/>
            </a:pPr>
            <a:r>
              <a:rPr lang="en-GB" sz="2000" dirty="0"/>
              <a:t>DEMO</a:t>
            </a:r>
          </a:p>
          <a:p>
            <a:endParaRPr lang="en-GB" sz="2399" dirty="0"/>
          </a:p>
          <a:p>
            <a:endParaRPr lang="en-GB" sz="2399" dirty="0"/>
          </a:p>
        </p:txBody>
      </p:sp>
      <p:sp>
        <p:nvSpPr>
          <p:cNvPr id="2" name="Title 1"/>
          <p:cNvSpPr>
            <a:spLocks noGrp="1"/>
          </p:cNvSpPr>
          <p:nvPr>
            <p:ph type="title"/>
          </p:nvPr>
        </p:nvSpPr>
        <p:spPr/>
        <p:txBody>
          <a:bodyPr/>
          <a:lstStyle/>
          <a:p>
            <a:r>
              <a:rPr lang="en-GB" sz="4000" dirty="0"/>
              <a:t>Page Load troubleshooting</a:t>
            </a:r>
          </a:p>
        </p:txBody>
      </p:sp>
      <p:pic>
        <p:nvPicPr>
          <p:cNvPr id="4" name="Picture 3"/>
          <p:cNvPicPr>
            <a:picLocks noChangeAspect="1"/>
          </p:cNvPicPr>
          <p:nvPr/>
        </p:nvPicPr>
        <p:blipFill>
          <a:blip r:embed="rId3"/>
          <a:stretch>
            <a:fillRect/>
          </a:stretch>
        </p:blipFill>
        <p:spPr>
          <a:xfrm>
            <a:off x="3449334" y="5307434"/>
            <a:ext cx="8873583" cy="1283236"/>
          </a:xfrm>
          <a:prstGeom prst="rect">
            <a:avLst/>
          </a:prstGeom>
        </p:spPr>
      </p:pic>
    </p:spTree>
    <p:extLst>
      <p:ext uri="{BB962C8B-B14F-4D97-AF65-F5344CB8AC3E}">
        <p14:creationId xmlns:p14="http://schemas.microsoft.com/office/powerpoint/2010/main" val="309019049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704831"/>
          </a:xfrm>
        </p:spPr>
        <p:txBody>
          <a:bodyPr/>
          <a:lstStyle/>
          <a:p>
            <a:pPr marL="457019" indent="-457019">
              <a:buFont typeface="Arial" panose="020B0604020202020204" pitchFamily="34" charset="0"/>
              <a:buChar char="•"/>
            </a:pPr>
            <a:r>
              <a:rPr lang="en-GB" sz="2000" dirty="0">
                <a:solidFill>
                  <a:schemeClr val="tx1"/>
                </a:solidFill>
              </a:rPr>
              <a:t>Multiple things in the 3 way handshake to the proxy/Office 365 should be checked to ensure they are optimal</a:t>
            </a:r>
          </a:p>
          <a:p>
            <a:pPr marL="457019" indent="-457019">
              <a:buFont typeface="Arial" panose="020B0604020202020204" pitchFamily="34" charset="0"/>
              <a:buChar char="•"/>
            </a:pPr>
            <a:r>
              <a:rPr lang="en-GB" sz="2000" dirty="0">
                <a:solidFill>
                  <a:schemeClr val="tx1"/>
                </a:solidFill>
              </a:rPr>
              <a:t>Check the TCP options in both the syn and the syn </a:t>
            </a:r>
            <a:r>
              <a:rPr lang="en-GB" sz="2000" dirty="0" smtClean="0">
                <a:solidFill>
                  <a:schemeClr val="tx1"/>
                </a:solidFill>
              </a:rPr>
              <a:t>ack</a:t>
            </a:r>
            <a:endParaRPr lang="en-GB" sz="2000" dirty="0">
              <a:solidFill>
                <a:schemeClr val="tx1"/>
              </a:solidFill>
            </a:endParaRPr>
          </a:p>
          <a:p>
            <a:endParaRPr lang="en-GB" sz="4488" dirty="0">
              <a:solidFill>
                <a:schemeClr val="bg1"/>
              </a:solidFill>
            </a:endParaRP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TCPOptions: </a:t>
            </a: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   - MaxSegmentSize: 1</a:t>
            </a: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      type: Maximum Segment Size. 2(0x2)</a:t>
            </a: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      OptionLength: 4 (0x4)</a:t>
            </a: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r>
              <a:rPr lang="en-GB" sz="1836" dirty="0">
                <a:solidFill>
                  <a:schemeClr val="bg1"/>
                </a:solidFill>
                <a:highlight>
                  <a:srgbClr val="FFFF00"/>
                </a:highlight>
                <a:latin typeface="Calibri" panose="020F0502020204030204" pitchFamily="34" charset="0"/>
                <a:ea typeface="Calibri" panose="020F0502020204030204" pitchFamily="34" charset="0"/>
                <a:cs typeface="Times New Roman" panose="02020603050405020304" pitchFamily="18" charset="0"/>
              </a:rPr>
              <a:t>MaxSegmentSize: 1460 (0x5B4)</a:t>
            </a:r>
            <a:r>
              <a:rPr lang="en-GB" sz="1836" dirty="0">
                <a:solidFill>
                  <a:schemeClr val="bg1"/>
                </a:solidFill>
                <a:latin typeface="Calibri" panose="020F0502020204030204" pitchFamily="34" charset="0"/>
                <a:ea typeface="Calibri" panose="020F0502020204030204" pitchFamily="34" charset="0"/>
                <a:cs typeface="Times New Roman" panose="02020603050405020304" pitchFamily="18" charset="0"/>
              </a:rPr>
              <a:t> </a:t>
            </a:r>
            <a:r>
              <a:rPr lang="en-GB" sz="1836" dirty="0">
                <a:solidFill>
                  <a:schemeClr val="bg1"/>
                </a:solidFill>
                <a:highlight>
                  <a:srgbClr val="FFFF00"/>
                </a:highlight>
                <a:latin typeface="Calibri" panose="020F0502020204030204" pitchFamily="34" charset="0"/>
                <a:ea typeface="Calibri" panose="020F0502020204030204" pitchFamily="34" charset="0"/>
                <a:cs typeface="Times New Roman" panose="02020603050405020304" pitchFamily="18" charset="0"/>
              </a:rPr>
              <a:t>//Max is 1460 bytes on Ethernet, shouldn’t be much lower than this. If it is, it will cause poor performance</a:t>
            </a:r>
            <a:endParaRPr lang="en-GB" sz="1836"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   + NoOption: </a:t>
            </a: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   + WindowsScaleFactor: ShiftCount: 8 </a:t>
            </a: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   + NoOption: </a:t>
            </a: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   + NoOption: </a:t>
            </a:r>
          </a:p>
          <a:p>
            <a:pPr marL="342764" indent="-342764">
              <a:lnSpc>
                <a:spcPct val="107000"/>
              </a:lnSpc>
              <a:spcBef>
                <a:spcPts val="0"/>
              </a:spcBef>
              <a:buFont typeface="Arial" panose="020B0604020202020204" pitchFamily="34" charset="0"/>
              <a:buChar char="•"/>
              <a:tabLst>
                <a:tab pos="457019" algn="l"/>
              </a:tabLst>
            </a:pPr>
            <a:r>
              <a:rPr lang="en-GB" sz="1836"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r>
              <a:rPr lang="en-GB" sz="1836" dirty="0">
                <a:solidFill>
                  <a:schemeClr val="bg1"/>
                </a:solidFill>
                <a:highlight>
                  <a:srgbClr val="FFFF00"/>
                </a:highlight>
                <a:latin typeface="Calibri" panose="020F0502020204030204" pitchFamily="34" charset="0"/>
                <a:ea typeface="Calibri" panose="020F0502020204030204" pitchFamily="34" charset="0"/>
                <a:cs typeface="Times New Roman" panose="02020603050405020304" pitchFamily="18" charset="0"/>
              </a:rPr>
              <a:t>+ SACKPermitted:   //This should be enabled as It allows us to better handle dropped packets</a:t>
            </a:r>
          </a:p>
          <a:p>
            <a:pPr marL="342764" indent="-342764">
              <a:lnSpc>
                <a:spcPct val="107000"/>
              </a:lnSpc>
              <a:spcBef>
                <a:spcPts val="0"/>
              </a:spcBef>
              <a:buFont typeface="Arial" panose="020B0604020202020204" pitchFamily="34" charset="0"/>
              <a:buChar char="•"/>
              <a:tabLst>
                <a:tab pos="457019" algn="l"/>
              </a:tabLst>
            </a:pPr>
            <a:endParaRPr lang="en-GB" sz="1099" dirty="0">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342764" indent="-342764">
              <a:lnSpc>
                <a:spcPct val="107000"/>
              </a:lnSpc>
              <a:spcBef>
                <a:spcPts val="0"/>
              </a:spcBef>
              <a:buFont typeface="Arial" panose="020B0604020202020204" pitchFamily="34" charset="0"/>
              <a:buChar char="•"/>
              <a:tabLst>
                <a:tab pos="457019" algn="l"/>
              </a:tabLst>
            </a:pPr>
            <a:endParaRPr lang="en-GB" sz="1099" dirty="0"/>
          </a:p>
          <a:p>
            <a:pPr marL="342764" indent="-342764">
              <a:lnSpc>
                <a:spcPct val="107000"/>
              </a:lnSpc>
              <a:spcBef>
                <a:spcPts val="0"/>
              </a:spcBef>
              <a:buFont typeface="Arial" panose="020B0604020202020204" pitchFamily="34" charset="0"/>
              <a:buChar char="•"/>
              <a:tabLst>
                <a:tab pos="457019" algn="l"/>
              </a:tabLst>
            </a:pPr>
            <a:endParaRPr lang="en-GB" sz="1099" dirty="0"/>
          </a:p>
        </p:txBody>
      </p:sp>
      <p:sp>
        <p:nvSpPr>
          <p:cNvPr id="2" name="Title 1"/>
          <p:cNvSpPr>
            <a:spLocks noGrp="1"/>
          </p:cNvSpPr>
          <p:nvPr>
            <p:ph type="title"/>
          </p:nvPr>
        </p:nvSpPr>
        <p:spPr/>
        <p:txBody>
          <a:bodyPr/>
          <a:lstStyle/>
          <a:p>
            <a:r>
              <a:rPr lang="en-GB" dirty="0" smtClean="0"/>
              <a:t>Other TCP settings to check</a:t>
            </a:r>
            <a:endParaRPr lang="en-GB" dirty="0"/>
          </a:p>
        </p:txBody>
      </p:sp>
    </p:spTree>
    <p:extLst>
      <p:ext uri="{BB962C8B-B14F-4D97-AF65-F5344CB8AC3E}">
        <p14:creationId xmlns:p14="http://schemas.microsoft.com/office/powerpoint/2010/main" val="157187309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6137065"/>
          </a:xfrm>
        </p:spPr>
        <p:txBody>
          <a:bodyPr/>
          <a:lstStyle/>
          <a:p>
            <a:pPr lvl="0">
              <a:spcBef>
                <a:spcPts val="2400"/>
              </a:spcBef>
            </a:pPr>
            <a:r>
              <a:rPr lang="en-US" sz="3800" dirty="0">
                <a:gradFill>
                  <a:gsLst>
                    <a:gs pos="1250">
                      <a:schemeClr val="tx1"/>
                    </a:gs>
                    <a:gs pos="100000">
                      <a:schemeClr val="tx1"/>
                    </a:gs>
                  </a:gsLst>
                  <a:lin ang="5400000" scaled="0"/>
                </a:gradFill>
              </a:rPr>
              <a:t>Breakout </a:t>
            </a:r>
            <a:r>
              <a:rPr lang="en-US" sz="3800" dirty="0" smtClean="0">
                <a:gradFill>
                  <a:gsLst>
                    <a:gs pos="1250">
                      <a:schemeClr val="tx1"/>
                    </a:gs>
                    <a:gs pos="100000">
                      <a:schemeClr val="tx1"/>
                    </a:gs>
                  </a:gsLst>
                  <a:lin ang="5400000" scaled="0"/>
                </a:gradFill>
              </a:rPr>
              <a:t>Sessions</a:t>
            </a:r>
          </a:p>
          <a:p>
            <a:pPr lvl="1">
              <a:spcBef>
                <a:spcPts val="2400"/>
              </a:spcBef>
            </a:pPr>
            <a:r>
              <a:rPr lang="en-US" sz="2200" dirty="0"/>
              <a:t>OFC-B343 SharePoint Online Performance: Designing Your Pages to be Fast</a:t>
            </a:r>
            <a:br>
              <a:rPr lang="en-US" sz="2200" dirty="0"/>
            </a:br>
            <a:r>
              <a:rPr lang="en-US" sz="2200" dirty="0"/>
              <a:t>Friday 8:30am in Hall 8.0, Room D3</a:t>
            </a:r>
          </a:p>
          <a:p>
            <a:pPr lvl="1">
              <a:spcBef>
                <a:spcPts val="2400"/>
              </a:spcBef>
            </a:pPr>
            <a:r>
              <a:rPr lang="en-US" sz="2200" dirty="0" smtClean="0"/>
              <a:t>OFC-B335 </a:t>
            </a:r>
            <a:r>
              <a:rPr lang="en-US" sz="2200" dirty="0"/>
              <a:t>Office 365 </a:t>
            </a:r>
            <a:r>
              <a:rPr lang="en-US" sz="2200" dirty="0" smtClean="0"/>
              <a:t>Network Topology &amp; Performance Planning</a:t>
            </a:r>
          </a:p>
          <a:p>
            <a:pPr lvl="1">
              <a:spcBef>
                <a:spcPts val="2400"/>
              </a:spcBef>
            </a:pPr>
            <a:endParaRPr lang="en-US" sz="2200" dirty="0"/>
          </a:p>
          <a:p>
            <a:pPr lvl="1">
              <a:spcBef>
                <a:spcPts val="2400"/>
              </a:spcBef>
            </a:pPr>
            <a:endParaRPr lang="en-US" sz="2200" dirty="0" smtClean="0"/>
          </a:p>
          <a:p>
            <a:pPr lvl="1">
              <a:spcBef>
                <a:spcPts val="2400"/>
              </a:spcBef>
            </a:pPr>
            <a:r>
              <a:rPr lang="en-US" sz="2200" dirty="0" smtClean="0"/>
              <a:t>Technet </a:t>
            </a:r>
            <a:r>
              <a:rPr lang="en-US" sz="2200" dirty="0"/>
              <a:t>Blog -  </a:t>
            </a:r>
            <a:r>
              <a:rPr lang="en-US" sz="2200" dirty="0">
                <a:hlinkClick r:id="rId3"/>
              </a:rPr>
              <a:t>http://blogs.technet.com/b/onthewire</a:t>
            </a:r>
            <a:r>
              <a:rPr lang="en-US" sz="2200" dirty="0" smtClean="0">
                <a:hlinkClick r:id="rId3"/>
              </a:rPr>
              <a:t>/</a:t>
            </a:r>
            <a:r>
              <a:rPr lang="en-US" sz="2200" dirty="0" smtClean="0"/>
              <a:t> </a:t>
            </a:r>
          </a:p>
          <a:p>
            <a:pPr lvl="1">
              <a:spcBef>
                <a:spcPts val="2400"/>
              </a:spcBef>
            </a:pPr>
            <a:r>
              <a:rPr lang="en-US" sz="2200" dirty="0" smtClean="0"/>
              <a:t>Office 365 </a:t>
            </a:r>
            <a:r>
              <a:rPr lang="en-US" sz="2200" dirty="0" smtClean="0">
                <a:hlinkClick r:id="rId4"/>
              </a:rPr>
              <a:t>Network Analysis tool </a:t>
            </a:r>
            <a:endParaRPr lang="en-US" sz="2200" dirty="0" smtClean="0"/>
          </a:p>
          <a:p>
            <a:pPr lvl="1">
              <a:spcBef>
                <a:spcPts val="2400"/>
              </a:spcBef>
            </a:pPr>
            <a:r>
              <a:rPr lang="en-US" sz="2200" dirty="0" smtClean="0"/>
              <a:t>TechNet Landing Page - </a:t>
            </a:r>
            <a:r>
              <a:rPr lang="en-US" sz="2200" dirty="0">
                <a:hlinkClick r:id="rId5"/>
              </a:rPr>
              <a:t>http://msdn.microsoft.com/en-us/library/dn850362.aspx</a:t>
            </a:r>
            <a:endParaRPr lang="en-US" sz="2200" dirty="0" smtClean="0"/>
          </a:p>
          <a:p>
            <a:pPr lvl="0">
              <a:spcBef>
                <a:spcPts val="2400"/>
              </a:spcBef>
            </a:pPr>
            <a:endParaRPr lang="en-US" sz="38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Related content</a:t>
            </a:r>
            <a:endParaRPr lang="en-US" dirty="0"/>
          </a:p>
        </p:txBody>
      </p:sp>
      <p:sp>
        <p:nvSpPr>
          <p:cNvPr id="10" name="Text Placeholder 7"/>
          <p:cNvSpPr txBox="1">
            <a:spLocks/>
          </p:cNvSpPr>
          <p:nvPr/>
        </p:nvSpPr>
        <p:spPr>
          <a:xfrm>
            <a:off x="241446" y="3461226"/>
            <a:ext cx="12070012" cy="237911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6"/>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Clr>
                <a:srgbClr val="68217A"/>
              </a:buClr>
              <a:buFontTx/>
              <a:buNone/>
            </a:pPr>
            <a:endParaRPr lang="en-US" sz="3800" dirty="0">
              <a:gradFill>
                <a:gsLst>
                  <a:gs pos="1250">
                    <a:srgbClr val="FFFFFF"/>
                  </a:gs>
                  <a:gs pos="100000">
                    <a:srgbClr val="FFFFFF"/>
                  </a:gs>
                </a:gsLst>
                <a:lin ang="5400000" scaled="0"/>
              </a:gradFill>
            </a:endParaRPr>
          </a:p>
          <a:p>
            <a:pPr marL="0" indent="0">
              <a:spcBef>
                <a:spcPts val="2400"/>
              </a:spcBef>
              <a:buClr>
                <a:srgbClr val="68217A"/>
              </a:buClr>
              <a:buFontTx/>
              <a:buNone/>
            </a:pPr>
            <a:endParaRPr lang="en-US" sz="3800" dirty="0" smtClean="0">
              <a:gradFill>
                <a:gsLst>
                  <a:gs pos="1250">
                    <a:srgbClr val="FFFFFF"/>
                  </a:gs>
                  <a:gs pos="100000">
                    <a:srgbClr val="FFFFFF"/>
                  </a:gs>
                </a:gsLst>
                <a:lin ang="5400000" scaled="0"/>
              </a:gradFill>
            </a:endParaRPr>
          </a:p>
          <a:p>
            <a:pPr marL="0" indent="0">
              <a:spcBef>
                <a:spcPts val="2400"/>
              </a:spcBef>
              <a:buClr>
                <a:srgbClr val="68217A"/>
              </a:buClr>
              <a:buFontTx/>
              <a:buNone/>
            </a:pPr>
            <a:endParaRPr lang="en-US" sz="3800" dirty="0">
              <a:gradFill>
                <a:gsLst>
                  <a:gs pos="1250">
                    <a:srgbClr val="FFFFFF"/>
                  </a:gs>
                  <a:gs pos="100000">
                    <a:srgbClr val="FFFFFF"/>
                  </a:gs>
                </a:gsLst>
                <a:lin ang="5400000" scaled="0"/>
              </a:gradFill>
            </a:endParaRPr>
          </a:p>
        </p:txBody>
      </p:sp>
      <p:sp>
        <p:nvSpPr>
          <p:cNvPr id="11" name="Text Placeholder 7"/>
          <p:cNvSpPr txBox="1">
            <a:spLocks/>
          </p:cNvSpPr>
          <p:nvPr/>
        </p:nvSpPr>
        <p:spPr>
          <a:xfrm>
            <a:off x="259417" y="3772012"/>
            <a:ext cx="12070012" cy="237911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6"/>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smtClean="0">
                <a:gradFill>
                  <a:gsLst>
                    <a:gs pos="1250">
                      <a:srgbClr val="FFFFFF"/>
                    </a:gs>
                    <a:gs pos="100000">
                      <a:srgbClr val="FFFFFF"/>
                    </a:gs>
                  </a:gsLst>
                  <a:lin ang="5400000" scaled="0"/>
                </a:gradFill>
              </a:rPr>
              <a:t>Online Resources</a:t>
            </a:r>
          </a:p>
          <a:p>
            <a:pPr>
              <a:spcBef>
                <a:spcPts val="2400"/>
              </a:spcBef>
              <a:buClr>
                <a:srgbClr val="68217A"/>
              </a:buClr>
            </a:pPr>
            <a:endParaRPr lang="en-US" sz="3800" dirty="0" smtClean="0">
              <a:gradFill>
                <a:gsLst>
                  <a:gs pos="1250">
                    <a:srgbClr val="FFFFFF"/>
                  </a:gs>
                  <a:gs pos="100000">
                    <a:srgbClr val="FFFFFF"/>
                  </a:gs>
                </a:gsLst>
                <a:lin ang="5400000" scaled="0"/>
              </a:gradFill>
            </a:endParaRPr>
          </a:p>
          <a:p>
            <a:pPr>
              <a:spcBef>
                <a:spcPts val="2400"/>
              </a:spcBef>
              <a:buClr>
                <a:srgbClr val="68217A"/>
              </a:buClr>
            </a:pPr>
            <a:endParaRPr lang="en-US" sz="38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338069397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1.63414E-7 L 2.26704E-6 1.63414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nodePh="1">
                                  <p:stCondLst>
                                    <p:cond delay="250"/>
                                  </p:stCondLst>
                                  <p:endCondLst>
                                    <p:cond evt="begin" delay="0">
                                      <p:tn val="10"/>
                                    </p:cond>
                                  </p:end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nodePh="1">
                                  <p:stCondLst>
                                    <p:cond delay="250"/>
                                  </p:stCondLst>
                                  <p:endCondLst>
                                    <p:cond evt="begin" delay="0">
                                      <p:tn val="13"/>
                                    </p:cond>
                                  </p:endCondLst>
                                  <p:childTnLst>
                                    <p:animMotion origin="layout" path="M -0.02413 -6.8089E-8 L 2.26704E-6 -6.8089E-8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decel="100000" fill="hold" grpId="1" nodeType="withEffect">
                                  <p:stCondLst>
                                    <p:cond delay="500"/>
                                  </p:stCondLst>
                                  <p:childTnLst>
                                    <p:animMotion origin="layout" path="M -0.02413 2.57376E-6 L 2.26704E-6 2.57376E-6 " pathEditMode="relative" rAng="0" ptsTypes="AA">
                                      <p:cBhvr>
                                        <p:cTn id="19" dur="500" fill="hold"/>
                                        <p:tgtEl>
                                          <p:spTgt spid="11"/>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Tree>
    <p:extLst>
      <p:ext uri="{BB962C8B-B14F-4D97-AF65-F5344CB8AC3E}">
        <p14:creationId xmlns:p14="http://schemas.microsoft.com/office/powerpoint/2010/main" val="214272714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cxnSp>
        <p:nvCxnSpPr>
          <p:cNvPr id="48" name="Straight Connector 47"/>
          <p:cNvCxnSpPr/>
          <p:nvPr/>
        </p:nvCxnSpPr>
        <p:spPr>
          <a:xfrm flipH="1" flipV="1">
            <a:off x="2498808" y="2931211"/>
            <a:ext cx="6290452" cy="1259217"/>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052736" y="1376517"/>
            <a:ext cx="404503" cy="2613310"/>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2498808" y="1151799"/>
            <a:ext cx="5427602" cy="1462522"/>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Freeform 13"/>
          <p:cNvSpPr>
            <a:spLocks/>
          </p:cNvSpPr>
          <p:nvPr/>
        </p:nvSpPr>
        <p:spPr bwMode="auto">
          <a:xfrm>
            <a:off x="8980045" y="4114912"/>
            <a:ext cx="852030" cy="455438"/>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43" name="Freeform 13"/>
          <p:cNvSpPr>
            <a:spLocks/>
          </p:cNvSpPr>
          <p:nvPr/>
        </p:nvSpPr>
        <p:spPr bwMode="auto">
          <a:xfrm flipH="1">
            <a:off x="8072274" y="641941"/>
            <a:ext cx="1202830" cy="642952"/>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39" name="Freeform 13"/>
          <p:cNvSpPr>
            <a:spLocks/>
          </p:cNvSpPr>
          <p:nvPr/>
        </p:nvSpPr>
        <p:spPr bwMode="auto">
          <a:xfrm>
            <a:off x="675862" y="2226819"/>
            <a:ext cx="1726371" cy="922801"/>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5" name="Picture 14"/>
          <p:cNvPicPr>
            <a:picLocks noChangeAspect="1"/>
          </p:cNvPicPr>
          <p:nvPr/>
        </p:nvPicPr>
        <p:blipFill>
          <a:blip r:embed="rId2"/>
          <a:stretch>
            <a:fillRect/>
          </a:stretch>
        </p:blipFill>
        <p:spPr>
          <a:xfrm>
            <a:off x="9595347" y="659843"/>
            <a:ext cx="1365835" cy="1476578"/>
          </a:xfrm>
          <a:prstGeom prst="rect">
            <a:avLst/>
          </a:prstGeom>
        </p:spPr>
      </p:pic>
      <p:pic>
        <p:nvPicPr>
          <p:cNvPr id="16" name="Picture 15"/>
          <p:cNvPicPr>
            <a:picLocks noChangeAspect="1"/>
          </p:cNvPicPr>
          <p:nvPr/>
        </p:nvPicPr>
        <p:blipFill>
          <a:blip r:embed="rId3"/>
          <a:stretch>
            <a:fillRect/>
          </a:stretch>
        </p:blipFill>
        <p:spPr>
          <a:xfrm>
            <a:off x="467809" y="1151798"/>
            <a:ext cx="876569" cy="900260"/>
          </a:xfrm>
          <a:prstGeom prst="rect">
            <a:avLst/>
          </a:prstGeom>
        </p:spPr>
      </p:pic>
      <p:pic>
        <p:nvPicPr>
          <p:cNvPr id="17" name="Picture 16"/>
          <p:cNvPicPr>
            <a:picLocks noChangeAspect="1"/>
          </p:cNvPicPr>
          <p:nvPr/>
        </p:nvPicPr>
        <p:blipFill>
          <a:blip r:embed="rId4"/>
          <a:stretch>
            <a:fillRect/>
          </a:stretch>
        </p:blipFill>
        <p:spPr>
          <a:xfrm>
            <a:off x="478131" y="3313846"/>
            <a:ext cx="1565514" cy="1628981"/>
          </a:xfrm>
          <a:prstGeom prst="rect">
            <a:avLst/>
          </a:prstGeom>
        </p:spPr>
      </p:pic>
      <p:pic>
        <p:nvPicPr>
          <p:cNvPr id="18" name="Picture 17"/>
          <p:cNvPicPr>
            <a:picLocks noChangeAspect="1"/>
          </p:cNvPicPr>
          <p:nvPr/>
        </p:nvPicPr>
        <p:blipFill>
          <a:blip r:embed="rId5"/>
          <a:stretch>
            <a:fillRect/>
          </a:stretch>
        </p:blipFill>
        <p:spPr>
          <a:xfrm>
            <a:off x="2353326" y="482564"/>
            <a:ext cx="1394517" cy="1492722"/>
          </a:xfrm>
          <a:prstGeom prst="rect">
            <a:avLst/>
          </a:prstGeom>
        </p:spPr>
      </p:pic>
      <p:pic>
        <p:nvPicPr>
          <p:cNvPr id="19" name="Picture 18"/>
          <p:cNvPicPr>
            <a:picLocks noChangeAspect="1"/>
          </p:cNvPicPr>
          <p:nvPr/>
        </p:nvPicPr>
        <p:blipFill>
          <a:blip r:embed="rId6"/>
          <a:stretch>
            <a:fillRect/>
          </a:stretch>
        </p:blipFill>
        <p:spPr>
          <a:xfrm>
            <a:off x="10474803" y="3248892"/>
            <a:ext cx="1552355" cy="1661676"/>
          </a:xfrm>
          <a:prstGeom prst="rect">
            <a:avLst/>
          </a:prstGeom>
        </p:spPr>
      </p:pic>
      <p:grpSp>
        <p:nvGrpSpPr>
          <p:cNvPr id="34" name="Group 33"/>
          <p:cNvGrpSpPr/>
          <p:nvPr/>
        </p:nvGrpSpPr>
        <p:grpSpPr>
          <a:xfrm>
            <a:off x="3299479" y="1030394"/>
            <a:ext cx="5837519" cy="3120341"/>
            <a:chOff x="2536609" y="1772242"/>
            <a:chExt cx="5723577" cy="3059436"/>
          </a:xfrm>
        </p:grpSpPr>
        <p:sp>
          <p:nvSpPr>
            <p:cNvPr id="32" name="Freeform 13"/>
            <p:cNvSpPr>
              <a:spLocks/>
            </p:cNvSpPr>
            <p:nvPr/>
          </p:nvSpPr>
          <p:spPr bwMode="auto">
            <a:xfrm>
              <a:off x="2536609" y="1772242"/>
              <a:ext cx="5723577" cy="3059436"/>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25" name="Freeform 5"/>
            <p:cNvSpPr>
              <a:spLocks noEditPoints="1"/>
            </p:cNvSpPr>
            <p:nvPr/>
          </p:nvSpPr>
          <p:spPr bwMode="auto">
            <a:xfrm>
              <a:off x="3795830" y="3019183"/>
              <a:ext cx="3509939" cy="777218"/>
            </a:xfrm>
            <a:custGeom>
              <a:avLst/>
              <a:gdLst>
                <a:gd name="T0" fmla="*/ 200 w 1905"/>
                <a:gd name="T1" fmla="*/ 10 h 419"/>
                <a:gd name="T2" fmla="*/ 350 w 1905"/>
                <a:gd name="T3" fmla="*/ 39 h 419"/>
                <a:gd name="T4" fmla="*/ 12 w 1905"/>
                <a:gd name="T5" fmla="*/ 341 h 419"/>
                <a:gd name="T6" fmla="*/ 117 w 1905"/>
                <a:gd name="T7" fmla="*/ 352 h 419"/>
                <a:gd name="T8" fmla="*/ 225 w 1905"/>
                <a:gd name="T9" fmla="*/ 68 h 419"/>
                <a:gd name="T10" fmla="*/ 77 w 1905"/>
                <a:gd name="T11" fmla="*/ 304 h 419"/>
                <a:gd name="T12" fmla="*/ 939 w 1905"/>
                <a:gd name="T13" fmla="*/ 71 h 419"/>
                <a:gd name="T14" fmla="*/ 860 w 1905"/>
                <a:gd name="T15" fmla="*/ 154 h 419"/>
                <a:gd name="T16" fmla="*/ 794 w 1905"/>
                <a:gd name="T17" fmla="*/ 108 h 419"/>
                <a:gd name="T18" fmla="*/ 838 w 1905"/>
                <a:gd name="T19" fmla="*/ 69 h 419"/>
                <a:gd name="T20" fmla="*/ 760 w 1905"/>
                <a:gd name="T21" fmla="*/ 156 h 419"/>
                <a:gd name="T22" fmla="*/ 758 w 1905"/>
                <a:gd name="T23" fmla="*/ 181 h 419"/>
                <a:gd name="T24" fmla="*/ 791 w 1905"/>
                <a:gd name="T25" fmla="*/ 333 h 419"/>
                <a:gd name="T26" fmla="*/ 860 w 1905"/>
                <a:gd name="T27" fmla="*/ 333 h 419"/>
                <a:gd name="T28" fmla="*/ 892 w 1905"/>
                <a:gd name="T29" fmla="*/ 181 h 419"/>
                <a:gd name="T30" fmla="*/ 892 w 1905"/>
                <a:gd name="T31" fmla="*/ 156 h 419"/>
                <a:gd name="T32" fmla="*/ 938 w 1905"/>
                <a:gd name="T33" fmla="*/ 95 h 419"/>
                <a:gd name="T34" fmla="*/ 681 w 1905"/>
                <a:gd name="T35" fmla="*/ 115 h 419"/>
                <a:gd name="T36" fmla="*/ 544 w 1905"/>
                <a:gd name="T37" fmla="*/ 91 h 419"/>
                <a:gd name="T38" fmla="*/ 477 w 1905"/>
                <a:gd name="T39" fmla="*/ 234 h 419"/>
                <a:gd name="T40" fmla="*/ 609 w 1905"/>
                <a:gd name="T41" fmla="*/ 339 h 419"/>
                <a:gd name="T42" fmla="*/ 713 w 1905"/>
                <a:gd name="T43" fmla="*/ 215 h 419"/>
                <a:gd name="T44" fmla="*/ 588 w 1905"/>
                <a:gd name="T45" fmla="*/ 107 h 419"/>
                <a:gd name="T46" fmla="*/ 682 w 1905"/>
                <a:gd name="T47" fmla="*/ 216 h 419"/>
                <a:gd name="T48" fmla="*/ 537 w 1905"/>
                <a:gd name="T49" fmla="*/ 292 h 419"/>
                <a:gd name="T50" fmla="*/ 526 w 1905"/>
                <a:gd name="T51" fmla="*/ 142 h 419"/>
                <a:gd name="T52" fmla="*/ 1599 w 1905"/>
                <a:gd name="T53" fmla="*/ 126 h 419"/>
                <a:gd name="T54" fmla="*/ 1667 w 1905"/>
                <a:gd name="T55" fmla="*/ 339 h 419"/>
                <a:gd name="T56" fmla="*/ 1637 w 1905"/>
                <a:gd name="T57" fmla="*/ 183 h 419"/>
                <a:gd name="T58" fmla="*/ 1628 w 1905"/>
                <a:gd name="T59" fmla="*/ 131 h 419"/>
                <a:gd name="T60" fmla="*/ 1634 w 1905"/>
                <a:gd name="T61" fmla="*/ 208 h 419"/>
                <a:gd name="T62" fmla="*/ 1636 w 1905"/>
                <a:gd name="T63" fmla="*/ 310 h 419"/>
                <a:gd name="T64" fmla="*/ 1248 w 1905"/>
                <a:gd name="T65" fmla="*/ 314 h 419"/>
                <a:gd name="T66" fmla="*/ 1327 w 1905"/>
                <a:gd name="T67" fmla="*/ 251 h 419"/>
                <a:gd name="T68" fmla="*/ 1181 w 1905"/>
                <a:gd name="T69" fmla="*/ 200 h 419"/>
                <a:gd name="T70" fmla="*/ 1313 w 1905"/>
                <a:gd name="T71" fmla="*/ 324 h 419"/>
                <a:gd name="T72" fmla="*/ 1203 w 1905"/>
                <a:gd name="T73" fmla="*/ 229 h 419"/>
                <a:gd name="T74" fmla="*/ 1298 w 1905"/>
                <a:gd name="T75" fmla="*/ 227 h 419"/>
                <a:gd name="T76" fmla="*/ 1769 w 1905"/>
                <a:gd name="T77" fmla="*/ 333 h 419"/>
                <a:gd name="T78" fmla="*/ 1879 w 1905"/>
                <a:gd name="T79" fmla="*/ 201 h 419"/>
                <a:gd name="T80" fmla="*/ 1801 w 1905"/>
                <a:gd name="T81" fmla="*/ 113 h 419"/>
                <a:gd name="T82" fmla="*/ 1889 w 1905"/>
                <a:gd name="T83" fmla="*/ 84 h 419"/>
                <a:gd name="T84" fmla="*/ 1769 w 1905"/>
                <a:gd name="T85" fmla="*/ 210 h 419"/>
                <a:gd name="T86" fmla="*/ 1833 w 1905"/>
                <a:gd name="T87" fmla="*/ 313 h 419"/>
                <a:gd name="T88" fmla="*/ 1477 w 1905"/>
                <a:gd name="T89" fmla="*/ 106 h 419"/>
                <a:gd name="T90" fmla="*/ 1427 w 1905"/>
                <a:gd name="T91" fmla="*/ 193 h 419"/>
                <a:gd name="T92" fmla="*/ 1485 w 1905"/>
                <a:gd name="T93" fmla="*/ 224 h 419"/>
                <a:gd name="T94" fmla="*/ 1400 w 1905"/>
                <a:gd name="T95" fmla="*/ 295 h 419"/>
                <a:gd name="T96" fmla="*/ 1494 w 1905"/>
                <a:gd name="T97" fmla="*/ 334 h 419"/>
                <a:gd name="T98" fmla="*/ 1486 w 1905"/>
                <a:gd name="T99" fmla="*/ 204 h 419"/>
                <a:gd name="T100" fmla="*/ 1462 w 1905"/>
                <a:gd name="T101" fmla="*/ 80 h 419"/>
                <a:gd name="T102" fmla="*/ 1413 w 1905"/>
                <a:gd name="T103" fmla="*/ 120 h 419"/>
                <a:gd name="T104" fmla="*/ 1083 w 1905"/>
                <a:gd name="T105" fmla="*/ 182 h 419"/>
                <a:gd name="T106" fmla="*/ 1139 w 1905"/>
                <a:gd name="T107" fmla="*/ 156 h 419"/>
                <a:gd name="T108" fmla="*/ 1120 w 1905"/>
                <a:gd name="T109" fmla="*/ 338 h 419"/>
                <a:gd name="T110" fmla="*/ 987 w 1905"/>
                <a:gd name="T111" fmla="*/ 159 h 419"/>
                <a:gd name="T112" fmla="*/ 958 w 1905"/>
                <a:gd name="T113" fmla="*/ 164 h 419"/>
                <a:gd name="T114" fmla="*/ 987 w 1905"/>
                <a:gd name="T115" fmla="*/ 246 h 419"/>
                <a:gd name="T116" fmla="*/ 954 w 1905"/>
                <a:gd name="T117" fmla="*/ 92 h 419"/>
                <a:gd name="T118" fmla="*/ 2 w 1905"/>
                <a:gd name="T119" fmla="*/ 33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419">
                  <a:moveTo>
                    <a:pt x="1" y="336"/>
                  </a:moveTo>
                  <a:cubicBezTo>
                    <a:pt x="1" y="336"/>
                    <a:pt x="1" y="336"/>
                    <a:pt x="0" y="336"/>
                  </a:cubicBezTo>
                  <a:cubicBezTo>
                    <a:pt x="0" y="252"/>
                    <a:pt x="0" y="168"/>
                    <a:pt x="0" y="85"/>
                  </a:cubicBezTo>
                  <a:cubicBezTo>
                    <a:pt x="1" y="84"/>
                    <a:pt x="2" y="84"/>
                    <a:pt x="3" y="84"/>
                  </a:cubicBezTo>
                  <a:cubicBezTo>
                    <a:pt x="69" y="59"/>
                    <a:pt x="135" y="34"/>
                    <a:pt x="200" y="10"/>
                  </a:cubicBezTo>
                  <a:cubicBezTo>
                    <a:pt x="208" y="7"/>
                    <a:pt x="216" y="4"/>
                    <a:pt x="224" y="0"/>
                  </a:cubicBezTo>
                  <a:cubicBezTo>
                    <a:pt x="225" y="0"/>
                    <a:pt x="226" y="0"/>
                    <a:pt x="226" y="0"/>
                  </a:cubicBezTo>
                  <a:cubicBezTo>
                    <a:pt x="232" y="3"/>
                    <a:pt x="237" y="4"/>
                    <a:pt x="243" y="6"/>
                  </a:cubicBezTo>
                  <a:cubicBezTo>
                    <a:pt x="278" y="16"/>
                    <a:pt x="313" y="26"/>
                    <a:pt x="347" y="36"/>
                  </a:cubicBezTo>
                  <a:cubicBezTo>
                    <a:pt x="349" y="36"/>
                    <a:pt x="350" y="37"/>
                    <a:pt x="350" y="39"/>
                  </a:cubicBezTo>
                  <a:cubicBezTo>
                    <a:pt x="350" y="153"/>
                    <a:pt x="350" y="268"/>
                    <a:pt x="350" y="382"/>
                  </a:cubicBezTo>
                  <a:cubicBezTo>
                    <a:pt x="350" y="384"/>
                    <a:pt x="349" y="385"/>
                    <a:pt x="348" y="385"/>
                  </a:cubicBezTo>
                  <a:cubicBezTo>
                    <a:pt x="307" y="396"/>
                    <a:pt x="267" y="408"/>
                    <a:pt x="227" y="419"/>
                  </a:cubicBezTo>
                  <a:cubicBezTo>
                    <a:pt x="225" y="419"/>
                    <a:pt x="224" y="419"/>
                    <a:pt x="223" y="419"/>
                  </a:cubicBezTo>
                  <a:cubicBezTo>
                    <a:pt x="153" y="393"/>
                    <a:pt x="83" y="367"/>
                    <a:pt x="12" y="341"/>
                  </a:cubicBezTo>
                  <a:cubicBezTo>
                    <a:pt x="9" y="339"/>
                    <a:pt x="5" y="338"/>
                    <a:pt x="1" y="336"/>
                  </a:cubicBezTo>
                  <a:cubicBezTo>
                    <a:pt x="2" y="336"/>
                    <a:pt x="2" y="336"/>
                    <a:pt x="2" y="336"/>
                  </a:cubicBezTo>
                  <a:cubicBezTo>
                    <a:pt x="7" y="337"/>
                    <a:pt x="11" y="338"/>
                    <a:pt x="16" y="338"/>
                  </a:cubicBezTo>
                  <a:cubicBezTo>
                    <a:pt x="32" y="340"/>
                    <a:pt x="49" y="343"/>
                    <a:pt x="65" y="345"/>
                  </a:cubicBezTo>
                  <a:cubicBezTo>
                    <a:pt x="83" y="347"/>
                    <a:pt x="100" y="350"/>
                    <a:pt x="117" y="352"/>
                  </a:cubicBezTo>
                  <a:cubicBezTo>
                    <a:pt x="134" y="355"/>
                    <a:pt x="152" y="357"/>
                    <a:pt x="169" y="359"/>
                  </a:cubicBezTo>
                  <a:cubicBezTo>
                    <a:pt x="187" y="362"/>
                    <a:pt x="205" y="364"/>
                    <a:pt x="222" y="367"/>
                  </a:cubicBezTo>
                  <a:cubicBezTo>
                    <a:pt x="225" y="367"/>
                    <a:pt x="225" y="366"/>
                    <a:pt x="225" y="364"/>
                  </a:cubicBezTo>
                  <a:cubicBezTo>
                    <a:pt x="225" y="266"/>
                    <a:pt x="225" y="168"/>
                    <a:pt x="225" y="69"/>
                  </a:cubicBezTo>
                  <a:cubicBezTo>
                    <a:pt x="225" y="69"/>
                    <a:pt x="225" y="69"/>
                    <a:pt x="225" y="68"/>
                  </a:cubicBezTo>
                  <a:cubicBezTo>
                    <a:pt x="225" y="67"/>
                    <a:pt x="225" y="66"/>
                    <a:pt x="223" y="67"/>
                  </a:cubicBezTo>
                  <a:cubicBezTo>
                    <a:pt x="218" y="68"/>
                    <a:pt x="212" y="69"/>
                    <a:pt x="207" y="71"/>
                  </a:cubicBezTo>
                  <a:cubicBezTo>
                    <a:pt x="164" y="81"/>
                    <a:pt x="122" y="91"/>
                    <a:pt x="80" y="101"/>
                  </a:cubicBezTo>
                  <a:cubicBezTo>
                    <a:pt x="78" y="102"/>
                    <a:pt x="77" y="102"/>
                    <a:pt x="77" y="104"/>
                  </a:cubicBezTo>
                  <a:cubicBezTo>
                    <a:pt x="77" y="171"/>
                    <a:pt x="77" y="237"/>
                    <a:pt x="77" y="304"/>
                  </a:cubicBezTo>
                  <a:cubicBezTo>
                    <a:pt x="77" y="306"/>
                    <a:pt x="77" y="307"/>
                    <a:pt x="75" y="307"/>
                  </a:cubicBezTo>
                  <a:cubicBezTo>
                    <a:pt x="55" y="315"/>
                    <a:pt x="35" y="323"/>
                    <a:pt x="15" y="330"/>
                  </a:cubicBezTo>
                  <a:cubicBezTo>
                    <a:pt x="11" y="332"/>
                    <a:pt x="6" y="334"/>
                    <a:pt x="2" y="336"/>
                  </a:cubicBezTo>
                  <a:cubicBezTo>
                    <a:pt x="2" y="336"/>
                    <a:pt x="1" y="336"/>
                    <a:pt x="1" y="336"/>
                  </a:cubicBezTo>
                  <a:close/>
                  <a:moveTo>
                    <a:pt x="939" y="71"/>
                  </a:moveTo>
                  <a:cubicBezTo>
                    <a:pt x="939" y="70"/>
                    <a:pt x="938" y="69"/>
                    <a:pt x="936" y="69"/>
                  </a:cubicBezTo>
                  <a:cubicBezTo>
                    <a:pt x="932" y="67"/>
                    <a:pt x="927" y="67"/>
                    <a:pt x="922" y="66"/>
                  </a:cubicBezTo>
                  <a:cubicBezTo>
                    <a:pt x="910" y="66"/>
                    <a:pt x="899" y="67"/>
                    <a:pt x="889" y="73"/>
                  </a:cubicBezTo>
                  <a:cubicBezTo>
                    <a:pt x="870" y="85"/>
                    <a:pt x="861" y="102"/>
                    <a:pt x="861" y="124"/>
                  </a:cubicBezTo>
                  <a:cubicBezTo>
                    <a:pt x="860" y="134"/>
                    <a:pt x="860" y="144"/>
                    <a:pt x="860" y="154"/>
                  </a:cubicBezTo>
                  <a:cubicBezTo>
                    <a:pt x="860" y="156"/>
                    <a:pt x="860" y="156"/>
                    <a:pt x="859" y="156"/>
                  </a:cubicBezTo>
                  <a:cubicBezTo>
                    <a:pt x="837" y="156"/>
                    <a:pt x="815" y="156"/>
                    <a:pt x="793" y="156"/>
                  </a:cubicBezTo>
                  <a:cubicBezTo>
                    <a:pt x="791" y="156"/>
                    <a:pt x="791" y="156"/>
                    <a:pt x="791" y="154"/>
                  </a:cubicBezTo>
                  <a:cubicBezTo>
                    <a:pt x="791" y="146"/>
                    <a:pt x="791" y="137"/>
                    <a:pt x="791" y="128"/>
                  </a:cubicBezTo>
                  <a:cubicBezTo>
                    <a:pt x="791" y="121"/>
                    <a:pt x="791" y="114"/>
                    <a:pt x="794" y="108"/>
                  </a:cubicBezTo>
                  <a:cubicBezTo>
                    <a:pt x="797" y="99"/>
                    <a:pt x="803" y="94"/>
                    <a:pt x="812" y="92"/>
                  </a:cubicBezTo>
                  <a:cubicBezTo>
                    <a:pt x="821" y="90"/>
                    <a:pt x="830" y="91"/>
                    <a:pt x="838" y="94"/>
                  </a:cubicBezTo>
                  <a:cubicBezTo>
                    <a:pt x="838" y="95"/>
                    <a:pt x="839" y="95"/>
                    <a:pt x="840" y="95"/>
                  </a:cubicBezTo>
                  <a:cubicBezTo>
                    <a:pt x="840" y="87"/>
                    <a:pt x="840" y="79"/>
                    <a:pt x="840" y="71"/>
                  </a:cubicBezTo>
                  <a:cubicBezTo>
                    <a:pt x="840" y="70"/>
                    <a:pt x="839" y="69"/>
                    <a:pt x="838" y="69"/>
                  </a:cubicBezTo>
                  <a:cubicBezTo>
                    <a:pt x="833" y="67"/>
                    <a:pt x="828" y="67"/>
                    <a:pt x="823" y="66"/>
                  </a:cubicBezTo>
                  <a:cubicBezTo>
                    <a:pt x="812" y="66"/>
                    <a:pt x="802" y="67"/>
                    <a:pt x="792" y="72"/>
                  </a:cubicBezTo>
                  <a:cubicBezTo>
                    <a:pt x="772" y="83"/>
                    <a:pt x="763" y="101"/>
                    <a:pt x="762" y="123"/>
                  </a:cubicBezTo>
                  <a:cubicBezTo>
                    <a:pt x="762" y="133"/>
                    <a:pt x="762" y="144"/>
                    <a:pt x="762" y="154"/>
                  </a:cubicBezTo>
                  <a:cubicBezTo>
                    <a:pt x="762" y="156"/>
                    <a:pt x="762" y="156"/>
                    <a:pt x="760" y="156"/>
                  </a:cubicBezTo>
                  <a:cubicBezTo>
                    <a:pt x="751" y="156"/>
                    <a:pt x="742" y="156"/>
                    <a:pt x="733" y="156"/>
                  </a:cubicBezTo>
                  <a:cubicBezTo>
                    <a:pt x="732" y="156"/>
                    <a:pt x="731" y="157"/>
                    <a:pt x="731" y="158"/>
                  </a:cubicBezTo>
                  <a:cubicBezTo>
                    <a:pt x="731" y="165"/>
                    <a:pt x="731" y="172"/>
                    <a:pt x="731" y="179"/>
                  </a:cubicBezTo>
                  <a:cubicBezTo>
                    <a:pt x="731" y="180"/>
                    <a:pt x="732" y="181"/>
                    <a:pt x="733" y="181"/>
                  </a:cubicBezTo>
                  <a:cubicBezTo>
                    <a:pt x="742" y="181"/>
                    <a:pt x="750" y="181"/>
                    <a:pt x="758" y="181"/>
                  </a:cubicBezTo>
                  <a:cubicBezTo>
                    <a:pt x="762" y="181"/>
                    <a:pt x="762" y="181"/>
                    <a:pt x="762" y="185"/>
                  </a:cubicBezTo>
                  <a:cubicBezTo>
                    <a:pt x="762" y="234"/>
                    <a:pt x="762" y="284"/>
                    <a:pt x="762" y="333"/>
                  </a:cubicBezTo>
                  <a:cubicBezTo>
                    <a:pt x="762" y="335"/>
                    <a:pt x="762" y="336"/>
                    <a:pt x="764" y="336"/>
                  </a:cubicBezTo>
                  <a:cubicBezTo>
                    <a:pt x="772" y="335"/>
                    <a:pt x="780" y="335"/>
                    <a:pt x="788" y="336"/>
                  </a:cubicBezTo>
                  <a:cubicBezTo>
                    <a:pt x="790" y="336"/>
                    <a:pt x="791" y="335"/>
                    <a:pt x="791" y="333"/>
                  </a:cubicBezTo>
                  <a:cubicBezTo>
                    <a:pt x="791" y="283"/>
                    <a:pt x="791" y="233"/>
                    <a:pt x="791" y="183"/>
                  </a:cubicBezTo>
                  <a:cubicBezTo>
                    <a:pt x="791" y="181"/>
                    <a:pt x="791" y="181"/>
                    <a:pt x="793" y="181"/>
                  </a:cubicBezTo>
                  <a:cubicBezTo>
                    <a:pt x="815" y="181"/>
                    <a:pt x="836" y="181"/>
                    <a:pt x="858" y="181"/>
                  </a:cubicBezTo>
                  <a:cubicBezTo>
                    <a:pt x="860" y="181"/>
                    <a:pt x="860" y="181"/>
                    <a:pt x="860" y="184"/>
                  </a:cubicBezTo>
                  <a:cubicBezTo>
                    <a:pt x="860" y="233"/>
                    <a:pt x="860" y="283"/>
                    <a:pt x="860" y="333"/>
                  </a:cubicBezTo>
                  <a:cubicBezTo>
                    <a:pt x="860" y="335"/>
                    <a:pt x="861" y="336"/>
                    <a:pt x="863" y="336"/>
                  </a:cubicBezTo>
                  <a:cubicBezTo>
                    <a:pt x="871" y="335"/>
                    <a:pt x="878" y="336"/>
                    <a:pt x="886" y="336"/>
                  </a:cubicBezTo>
                  <a:cubicBezTo>
                    <a:pt x="889" y="336"/>
                    <a:pt x="889" y="336"/>
                    <a:pt x="889" y="332"/>
                  </a:cubicBezTo>
                  <a:cubicBezTo>
                    <a:pt x="889" y="283"/>
                    <a:pt x="889" y="233"/>
                    <a:pt x="889" y="183"/>
                  </a:cubicBezTo>
                  <a:cubicBezTo>
                    <a:pt x="889" y="181"/>
                    <a:pt x="890" y="181"/>
                    <a:pt x="892" y="181"/>
                  </a:cubicBezTo>
                  <a:cubicBezTo>
                    <a:pt x="904" y="181"/>
                    <a:pt x="917" y="181"/>
                    <a:pt x="929" y="181"/>
                  </a:cubicBezTo>
                  <a:cubicBezTo>
                    <a:pt x="931" y="181"/>
                    <a:pt x="931" y="180"/>
                    <a:pt x="931" y="179"/>
                  </a:cubicBezTo>
                  <a:cubicBezTo>
                    <a:pt x="931" y="172"/>
                    <a:pt x="931" y="165"/>
                    <a:pt x="931" y="159"/>
                  </a:cubicBezTo>
                  <a:cubicBezTo>
                    <a:pt x="931" y="157"/>
                    <a:pt x="931" y="156"/>
                    <a:pt x="929" y="156"/>
                  </a:cubicBezTo>
                  <a:cubicBezTo>
                    <a:pt x="916" y="156"/>
                    <a:pt x="904" y="156"/>
                    <a:pt x="892" y="156"/>
                  </a:cubicBezTo>
                  <a:cubicBezTo>
                    <a:pt x="890" y="156"/>
                    <a:pt x="889" y="156"/>
                    <a:pt x="889" y="154"/>
                  </a:cubicBezTo>
                  <a:cubicBezTo>
                    <a:pt x="889" y="146"/>
                    <a:pt x="889" y="138"/>
                    <a:pt x="889" y="129"/>
                  </a:cubicBezTo>
                  <a:cubicBezTo>
                    <a:pt x="889" y="124"/>
                    <a:pt x="890" y="119"/>
                    <a:pt x="891" y="114"/>
                  </a:cubicBezTo>
                  <a:cubicBezTo>
                    <a:pt x="894" y="98"/>
                    <a:pt x="905" y="89"/>
                    <a:pt x="922" y="91"/>
                  </a:cubicBezTo>
                  <a:cubicBezTo>
                    <a:pt x="928" y="91"/>
                    <a:pt x="933" y="93"/>
                    <a:pt x="938" y="95"/>
                  </a:cubicBezTo>
                  <a:cubicBezTo>
                    <a:pt x="938" y="87"/>
                    <a:pt x="938" y="79"/>
                    <a:pt x="939" y="71"/>
                  </a:cubicBezTo>
                  <a:close/>
                  <a:moveTo>
                    <a:pt x="712" y="194"/>
                  </a:moveTo>
                  <a:cubicBezTo>
                    <a:pt x="712" y="188"/>
                    <a:pt x="711" y="182"/>
                    <a:pt x="710" y="177"/>
                  </a:cubicBezTo>
                  <a:cubicBezTo>
                    <a:pt x="709" y="169"/>
                    <a:pt x="706" y="160"/>
                    <a:pt x="703" y="152"/>
                  </a:cubicBezTo>
                  <a:cubicBezTo>
                    <a:pt x="698" y="139"/>
                    <a:pt x="691" y="126"/>
                    <a:pt x="681" y="115"/>
                  </a:cubicBezTo>
                  <a:cubicBezTo>
                    <a:pt x="673" y="107"/>
                    <a:pt x="665" y="101"/>
                    <a:pt x="655" y="95"/>
                  </a:cubicBezTo>
                  <a:cubicBezTo>
                    <a:pt x="638" y="85"/>
                    <a:pt x="620" y="81"/>
                    <a:pt x="601" y="80"/>
                  </a:cubicBezTo>
                  <a:cubicBezTo>
                    <a:pt x="596" y="80"/>
                    <a:pt x="591" y="80"/>
                    <a:pt x="587" y="81"/>
                  </a:cubicBezTo>
                  <a:cubicBezTo>
                    <a:pt x="581" y="81"/>
                    <a:pt x="575" y="82"/>
                    <a:pt x="569" y="83"/>
                  </a:cubicBezTo>
                  <a:cubicBezTo>
                    <a:pt x="561" y="85"/>
                    <a:pt x="552" y="87"/>
                    <a:pt x="544" y="91"/>
                  </a:cubicBezTo>
                  <a:cubicBezTo>
                    <a:pt x="533" y="96"/>
                    <a:pt x="523" y="102"/>
                    <a:pt x="514" y="111"/>
                  </a:cubicBezTo>
                  <a:cubicBezTo>
                    <a:pt x="509" y="114"/>
                    <a:pt x="506" y="119"/>
                    <a:pt x="503" y="123"/>
                  </a:cubicBezTo>
                  <a:cubicBezTo>
                    <a:pt x="492" y="137"/>
                    <a:pt x="485" y="153"/>
                    <a:pt x="480" y="170"/>
                  </a:cubicBezTo>
                  <a:cubicBezTo>
                    <a:pt x="477" y="181"/>
                    <a:pt x="476" y="193"/>
                    <a:pt x="475" y="204"/>
                  </a:cubicBezTo>
                  <a:cubicBezTo>
                    <a:pt x="475" y="214"/>
                    <a:pt x="475" y="224"/>
                    <a:pt x="477" y="234"/>
                  </a:cubicBezTo>
                  <a:cubicBezTo>
                    <a:pt x="478" y="248"/>
                    <a:pt x="482" y="260"/>
                    <a:pt x="487" y="273"/>
                  </a:cubicBezTo>
                  <a:cubicBezTo>
                    <a:pt x="494" y="289"/>
                    <a:pt x="504" y="302"/>
                    <a:pt x="517" y="313"/>
                  </a:cubicBezTo>
                  <a:cubicBezTo>
                    <a:pt x="525" y="321"/>
                    <a:pt x="534" y="326"/>
                    <a:pt x="544" y="331"/>
                  </a:cubicBezTo>
                  <a:cubicBezTo>
                    <a:pt x="557" y="336"/>
                    <a:pt x="571" y="339"/>
                    <a:pt x="585" y="340"/>
                  </a:cubicBezTo>
                  <a:cubicBezTo>
                    <a:pt x="593" y="340"/>
                    <a:pt x="601" y="340"/>
                    <a:pt x="609" y="339"/>
                  </a:cubicBezTo>
                  <a:cubicBezTo>
                    <a:pt x="616" y="338"/>
                    <a:pt x="624" y="337"/>
                    <a:pt x="631" y="335"/>
                  </a:cubicBezTo>
                  <a:cubicBezTo>
                    <a:pt x="653" y="328"/>
                    <a:pt x="670" y="317"/>
                    <a:pt x="684" y="299"/>
                  </a:cubicBezTo>
                  <a:cubicBezTo>
                    <a:pt x="693" y="289"/>
                    <a:pt x="699" y="276"/>
                    <a:pt x="704" y="263"/>
                  </a:cubicBezTo>
                  <a:cubicBezTo>
                    <a:pt x="707" y="255"/>
                    <a:pt x="709" y="246"/>
                    <a:pt x="710" y="237"/>
                  </a:cubicBezTo>
                  <a:cubicBezTo>
                    <a:pt x="712" y="230"/>
                    <a:pt x="712" y="222"/>
                    <a:pt x="713" y="215"/>
                  </a:cubicBezTo>
                  <a:cubicBezTo>
                    <a:pt x="713" y="210"/>
                    <a:pt x="713" y="205"/>
                    <a:pt x="713" y="200"/>
                  </a:cubicBezTo>
                  <a:cubicBezTo>
                    <a:pt x="713" y="198"/>
                    <a:pt x="712" y="196"/>
                    <a:pt x="712" y="194"/>
                  </a:cubicBezTo>
                  <a:close/>
                  <a:moveTo>
                    <a:pt x="526" y="142"/>
                  </a:moveTo>
                  <a:cubicBezTo>
                    <a:pt x="533" y="132"/>
                    <a:pt x="542" y="124"/>
                    <a:pt x="552" y="118"/>
                  </a:cubicBezTo>
                  <a:cubicBezTo>
                    <a:pt x="563" y="112"/>
                    <a:pt x="575" y="108"/>
                    <a:pt x="588" y="107"/>
                  </a:cubicBezTo>
                  <a:cubicBezTo>
                    <a:pt x="600" y="106"/>
                    <a:pt x="612" y="107"/>
                    <a:pt x="624" y="111"/>
                  </a:cubicBezTo>
                  <a:cubicBezTo>
                    <a:pt x="634" y="114"/>
                    <a:pt x="642" y="119"/>
                    <a:pt x="650" y="125"/>
                  </a:cubicBezTo>
                  <a:cubicBezTo>
                    <a:pt x="659" y="133"/>
                    <a:pt x="665" y="142"/>
                    <a:pt x="670" y="152"/>
                  </a:cubicBezTo>
                  <a:cubicBezTo>
                    <a:pt x="676" y="163"/>
                    <a:pt x="679" y="174"/>
                    <a:pt x="680" y="186"/>
                  </a:cubicBezTo>
                  <a:cubicBezTo>
                    <a:pt x="682" y="196"/>
                    <a:pt x="682" y="206"/>
                    <a:pt x="682" y="216"/>
                  </a:cubicBezTo>
                  <a:cubicBezTo>
                    <a:pt x="681" y="236"/>
                    <a:pt x="678" y="255"/>
                    <a:pt x="668" y="273"/>
                  </a:cubicBezTo>
                  <a:cubicBezTo>
                    <a:pt x="654" y="296"/>
                    <a:pt x="634" y="309"/>
                    <a:pt x="608" y="312"/>
                  </a:cubicBezTo>
                  <a:cubicBezTo>
                    <a:pt x="599" y="313"/>
                    <a:pt x="590" y="314"/>
                    <a:pt x="581" y="313"/>
                  </a:cubicBezTo>
                  <a:cubicBezTo>
                    <a:pt x="573" y="312"/>
                    <a:pt x="566" y="309"/>
                    <a:pt x="559" y="306"/>
                  </a:cubicBezTo>
                  <a:cubicBezTo>
                    <a:pt x="551" y="303"/>
                    <a:pt x="543" y="298"/>
                    <a:pt x="537" y="292"/>
                  </a:cubicBezTo>
                  <a:cubicBezTo>
                    <a:pt x="530" y="286"/>
                    <a:pt x="525" y="279"/>
                    <a:pt x="521" y="272"/>
                  </a:cubicBezTo>
                  <a:cubicBezTo>
                    <a:pt x="515" y="261"/>
                    <a:pt x="511" y="250"/>
                    <a:pt x="509" y="239"/>
                  </a:cubicBezTo>
                  <a:cubicBezTo>
                    <a:pt x="508" y="233"/>
                    <a:pt x="507" y="228"/>
                    <a:pt x="507" y="223"/>
                  </a:cubicBezTo>
                  <a:cubicBezTo>
                    <a:pt x="506" y="218"/>
                    <a:pt x="506" y="213"/>
                    <a:pt x="506" y="206"/>
                  </a:cubicBezTo>
                  <a:cubicBezTo>
                    <a:pt x="507" y="184"/>
                    <a:pt x="512" y="162"/>
                    <a:pt x="526" y="142"/>
                  </a:cubicBezTo>
                  <a:close/>
                  <a:moveTo>
                    <a:pt x="1719" y="90"/>
                  </a:moveTo>
                  <a:cubicBezTo>
                    <a:pt x="1719" y="88"/>
                    <a:pt x="1719" y="87"/>
                    <a:pt x="1717" y="86"/>
                  </a:cubicBezTo>
                  <a:cubicBezTo>
                    <a:pt x="1708" y="83"/>
                    <a:pt x="1698" y="81"/>
                    <a:pt x="1688" y="81"/>
                  </a:cubicBezTo>
                  <a:cubicBezTo>
                    <a:pt x="1674" y="80"/>
                    <a:pt x="1661" y="80"/>
                    <a:pt x="1647" y="85"/>
                  </a:cubicBezTo>
                  <a:cubicBezTo>
                    <a:pt x="1626" y="93"/>
                    <a:pt x="1611" y="107"/>
                    <a:pt x="1599" y="126"/>
                  </a:cubicBezTo>
                  <a:cubicBezTo>
                    <a:pt x="1585" y="148"/>
                    <a:pt x="1579" y="173"/>
                    <a:pt x="1576" y="199"/>
                  </a:cubicBezTo>
                  <a:cubicBezTo>
                    <a:pt x="1575" y="217"/>
                    <a:pt x="1575" y="235"/>
                    <a:pt x="1577" y="253"/>
                  </a:cubicBezTo>
                  <a:cubicBezTo>
                    <a:pt x="1579" y="269"/>
                    <a:pt x="1583" y="285"/>
                    <a:pt x="1590" y="299"/>
                  </a:cubicBezTo>
                  <a:cubicBezTo>
                    <a:pt x="1597" y="312"/>
                    <a:pt x="1606" y="323"/>
                    <a:pt x="1619" y="331"/>
                  </a:cubicBezTo>
                  <a:cubicBezTo>
                    <a:pt x="1634" y="339"/>
                    <a:pt x="1650" y="341"/>
                    <a:pt x="1667" y="339"/>
                  </a:cubicBezTo>
                  <a:cubicBezTo>
                    <a:pt x="1694" y="335"/>
                    <a:pt x="1714" y="321"/>
                    <a:pt x="1726" y="296"/>
                  </a:cubicBezTo>
                  <a:cubicBezTo>
                    <a:pt x="1735" y="276"/>
                    <a:pt x="1737" y="256"/>
                    <a:pt x="1733" y="235"/>
                  </a:cubicBezTo>
                  <a:cubicBezTo>
                    <a:pt x="1729" y="216"/>
                    <a:pt x="1720" y="201"/>
                    <a:pt x="1704" y="190"/>
                  </a:cubicBezTo>
                  <a:cubicBezTo>
                    <a:pt x="1693" y="183"/>
                    <a:pt x="1681" y="179"/>
                    <a:pt x="1668" y="179"/>
                  </a:cubicBezTo>
                  <a:cubicBezTo>
                    <a:pt x="1657" y="178"/>
                    <a:pt x="1647" y="179"/>
                    <a:pt x="1637" y="183"/>
                  </a:cubicBezTo>
                  <a:cubicBezTo>
                    <a:pt x="1623" y="189"/>
                    <a:pt x="1613" y="199"/>
                    <a:pt x="1607" y="212"/>
                  </a:cubicBezTo>
                  <a:cubicBezTo>
                    <a:pt x="1606" y="213"/>
                    <a:pt x="1606" y="214"/>
                    <a:pt x="1605" y="214"/>
                  </a:cubicBezTo>
                  <a:cubicBezTo>
                    <a:pt x="1605" y="213"/>
                    <a:pt x="1605" y="212"/>
                    <a:pt x="1605" y="211"/>
                  </a:cubicBezTo>
                  <a:cubicBezTo>
                    <a:pt x="1605" y="200"/>
                    <a:pt x="1606" y="188"/>
                    <a:pt x="1608" y="176"/>
                  </a:cubicBezTo>
                  <a:cubicBezTo>
                    <a:pt x="1612" y="160"/>
                    <a:pt x="1618" y="144"/>
                    <a:pt x="1628" y="131"/>
                  </a:cubicBezTo>
                  <a:cubicBezTo>
                    <a:pt x="1636" y="119"/>
                    <a:pt x="1647" y="111"/>
                    <a:pt x="1660" y="107"/>
                  </a:cubicBezTo>
                  <a:cubicBezTo>
                    <a:pt x="1676" y="103"/>
                    <a:pt x="1692" y="105"/>
                    <a:pt x="1708" y="110"/>
                  </a:cubicBezTo>
                  <a:cubicBezTo>
                    <a:pt x="1712" y="111"/>
                    <a:pt x="1715" y="113"/>
                    <a:pt x="1719" y="115"/>
                  </a:cubicBezTo>
                  <a:cubicBezTo>
                    <a:pt x="1719" y="106"/>
                    <a:pt x="1719" y="98"/>
                    <a:pt x="1719" y="90"/>
                  </a:cubicBezTo>
                  <a:close/>
                  <a:moveTo>
                    <a:pt x="1634" y="208"/>
                  </a:moveTo>
                  <a:cubicBezTo>
                    <a:pt x="1649" y="200"/>
                    <a:pt x="1675" y="201"/>
                    <a:pt x="1689" y="215"/>
                  </a:cubicBezTo>
                  <a:cubicBezTo>
                    <a:pt x="1697" y="222"/>
                    <a:pt x="1701" y="231"/>
                    <a:pt x="1703" y="241"/>
                  </a:cubicBezTo>
                  <a:cubicBezTo>
                    <a:pt x="1706" y="256"/>
                    <a:pt x="1706" y="271"/>
                    <a:pt x="1701" y="285"/>
                  </a:cubicBezTo>
                  <a:cubicBezTo>
                    <a:pt x="1695" y="300"/>
                    <a:pt x="1684" y="311"/>
                    <a:pt x="1668" y="314"/>
                  </a:cubicBezTo>
                  <a:cubicBezTo>
                    <a:pt x="1657" y="317"/>
                    <a:pt x="1646" y="316"/>
                    <a:pt x="1636" y="310"/>
                  </a:cubicBezTo>
                  <a:cubicBezTo>
                    <a:pt x="1626" y="305"/>
                    <a:pt x="1619" y="296"/>
                    <a:pt x="1614" y="286"/>
                  </a:cubicBezTo>
                  <a:cubicBezTo>
                    <a:pt x="1609" y="276"/>
                    <a:pt x="1607" y="266"/>
                    <a:pt x="1607" y="255"/>
                  </a:cubicBezTo>
                  <a:cubicBezTo>
                    <a:pt x="1607" y="234"/>
                    <a:pt x="1616" y="218"/>
                    <a:pt x="1634" y="208"/>
                  </a:cubicBezTo>
                  <a:close/>
                  <a:moveTo>
                    <a:pt x="1313" y="297"/>
                  </a:moveTo>
                  <a:cubicBezTo>
                    <a:pt x="1293" y="312"/>
                    <a:pt x="1272" y="318"/>
                    <a:pt x="1248" y="314"/>
                  </a:cubicBezTo>
                  <a:cubicBezTo>
                    <a:pt x="1230" y="312"/>
                    <a:pt x="1217" y="304"/>
                    <a:pt x="1209" y="288"/>
                  </a:cubicBezTo>
                  <a:cubicBezTo>
                    <a:pt x="1203" y="278"/>
                    <a:pt x="1201" y="267"/>
                    <a:pt x="1201" y="256"/>
                  </a:cubicBezTo>
                  <a:cubicBezTo>
                    <a:pt x="1201" y="254"/>
                    <a:pt x="1201" y="253"/>
                    <a:pt x="1203" y="253"/>
                  </a:cubicBezTo>
                  <a:cubicBezTo>
                    <a:pt x="1244" y="253"/>
                    <a:pt x="1284" y="253"/>
                    <a:pt x="1325" y="253"/>
                  </a:cubicBezTo>
                  <a:cubicBezTo>
                    <a:pt x="1327" y="253"/>
                    <a:pt x="1327" y="253"/>
                    <a:pt x="1327" y="251"/>
                  </a:cubicBezTo>
                  <a:cubicBezTo>
                    <a:pt x="1327" y="245"/>
                    <a:pt x="1327" y="240"/>
                    <a:pt x="1327" y="234"/>
                  </a:cubicBezTo>
                  <a:cubicBezTo>
                    <a:pt x="1327" y="223"/>
                    <a:pt x="1326" y="212"/>
                    <a:pt x="1322" y="201"/>
                  </a:cubicBezTo>
                  <a:cubicBezTo>
                    <a:pt x="1317" y="185"/>
                    <a:pt x="1308" y="171"/>
                    <a:pt x="1292" y="162"/>
                  </a:cubicBezTo>
                  <a:cubicBezTo>
                    <a:pt x="1272" y="150"/>
                    <a:pt x="1249" y="149"/>
                    <a:pt x="1227" y="156"/>
                  </a:cubicBezTo>
                  <a:cubicBezTo>
                    <a:pt x="1205" y="164"/>
                    <a:pt x="1190" y="179"/>
                    <a:pt x="1181" y="200"/>
                  </a:cubicBezTo>
                  <a:cubicBezTo>
                    <a:pt x="1173" y="216"/>
                    <a:pt x="1170" y="234"/>
                    <a:pt x="1171" y="252"/>
                  </a:cubicBezTo>
                  <a:cubicBezTo>
                    <a:pt x="1171" y="266"/>
                    <a:pt x="1173" y="280"/>
                    <a:pt x="1179" y="293"/>
                  </a:cubicBezTo>
                  <a:cubicBezTo>
                    <a:pt x="1189" y="319"/>
                    <a:pt x="1208" y="334"/>
                    <a:pt x="1236" y="339"/>
                  </a:cubicBezTo>
                  <a:cubicBezTo>
                    <a:pt x="1250" y="341"/>
                    <a:pt x="1264" y="340"/>
                    <a:pt x="1277" y="338"/>
                  </a:cubicBezTo>
                  <a:cubicBezTo>
                    <a:pt x="1290" y="336"/>
                    <a:pt x="1302" y="331"/>
                    <a:pt x="1313" y="324"/>
                  </a:cubicBezTo>
                  <a:cubicBezTo>
                    <a:pt x="1314" y="323"/>
                    <a:pt x="1315" y="322"/>
                    <a:pt x="1315" y="320"/>
                  </a:cubicBezTo>
                  <a:cubicBezTo>
                    <a:pt x="1315" y="313"/>
                    <a:pt x="1315" y="306"/>
                    <a:pt x="1315" y="298"/>
                  </a:cubicBezTo>
                  <a:cubicBezTo>
                    <a:pt x="1315" y="297"/>
                    <a:pt x="1315" y="297"/>
                    <a:pt x="1314" y="296"/>
                  </a:cubicBezTo>
                  <a:cubicBezTo>
                    <a:pt x="1314" y="296"/>
                    <a:pt x="1313" y="297"/>
                    <a:pt x="1313" y="297"/>
                  </a:cubicBezTo>
                  <a:close/>
                  <a:moveTo>
                    <a:pt x="1203" y="229"/>
                  </a:moveTo>
                  <a:cubicBezTo>
                    <a:pt x="1201" y="229"/>
                    <a:pt x="1201" y="228"/>
                    <a:pt x="1201" y="226"/>
                  </a:cubicBezTo>
                  <a:cubicBezTo>
                    <a:pt x="1205" y="210"/>
                    <a:pt x="1212" y="195"/>
                    <a:pt x="1226" y="185"/>
                  </a:cubicBezTo>
                  <a:cubicBezTo>
                    <a:pt x="1241" y="174"/>
                    <a:pt x="1264" y="174"/>
                    <a:pt x="1279" y="184"/>
                  </a:cubicBezTo>
                  <a:cubicBezTo>
                    <a:pt x="1288" y="191"/>
                    <a:pt x="1293" y="200"/>
                    <a:pt x="1296" y="211"/>
                  </a:cubicBezTo>
                  <a:cubicBezTo>
                    <a:pt x="1297" y="216"/>
                    <a:pt x="1297" y="221"/>
                    <a:pt x="1298" y="227"/>
                  </a:cubicBezTo>
                  <a:cubicBezTo>
                    <a:pt x="1298" y="228"/>
                    <a:pt x="1297" y="229"/>
                    <a:pt x="1295" y="229"/>
                  </a:cubicBezTo>
                  <a:cubicBezTo>
                    <a:pt x="1280" y="229"/>
                    <a:pt x="1265" y="229"/>
                    <a:pt x="1249" y="229"/>
                  </a:cubicBezTo>
                  <a:cubicBezTo>
                    <a:pt x="1234" y="229"/>
                    <a:pt x="1219" y="229"/>
                    <a:pt x="1203" y="229"/>
                  </a:cubicBezTo>
                  <a:close/>
                  <a:moveTo>
                    <a:pt x="1763" y="324"/>
                  </a:moveTo>
                  <a:cubicBezTo>
                    <a:pt x="1763" y="330"/>
                    <a:pt x="1763" y="330"/>
                    <a:pt x="1769" y="333"/>
                  </a:cubicBezTo>
                  <a:cubicBezTo>
                    <a:pt x="1780" y="337"/>
                    <a:pt x="1791" y="339"/>
                    <a:pt x="1803" y="340"/>
                  </a:cubicBezTo>
                  <a:cubicBezTo>
                    <a:pt x="1818" y="341"/>
                    <a:pt x="1832" y="340"/>
                    <a:pt x="1846" y="336"/>
                  </a:cubicBezTo>
                  <a:cubicBezTo>
                    <a:pt x="1871" y="329"/>
                    <a:pt x="1889" y="314"/>
                    <a:pt x="1898" y="291"/>
                  </a:cubicBezTo>
                  <a:cubicBezTo>
                    <a:pt x="1905" y="274"/>
                    <a:pt x="1905" y="257"/>
                    <a:pt x="1902" y="239"/>
                  </a:cubicBezTo>
                  <a:cubicBezTo>
                    <a:pt x="1899" y="224"/>
                    <a:pt x="1891" y="211"/>
                    <a:pt x="1879" y="201"/>
                  </a:cubicBezTo>
                  <a:cubicBezTo>
                    <a:pt x="1861" y="187"/>
                    <a:pt x="1840" y="183"/>
                    <a:pt x="1819" y="183"/>
                  </a:cubicBezTo>
                  <a:cubicBezTo>
                    <a:pt x="1812" y="183"/>
                    <a:pt x="1805" y="184"/>
                    <a:pt x="1798" y="184"/>
                  </a:cubicBezTo>
                  <a:cubicBezTo>
                    <a:pt x="1796" y="184"/>
                    <a:pt x="1796" y="184"/>
                    <a:pt x="1796" y="182"/>
                  </a:cubicBezTo>
                  <a:cubicBezTo>
                    <a:pt x="1796" y="179"/>
                    <a:pt x="1796" y="175"/>
                    <a:pt x="1797" y="171"/>
                  </a:cubicBezTo>
                  <a:cubicBezTo>
                    <a:pt x="1798" y="152"/>
                    <a:pt x="1799" y="133"/>
                    <a:pt x="1801" y="113"/>
                  </a:cubicBezTo>
                  <a:cubicBezTo>
                    <a:pt x="1801" y="111"/>
                    <a:pt x="1801" y="110"/>
                    <a:pt x="1804" y="110"/>
                  </a:cubicBezTo>
                  <a:cubicBezTo>
                    <a:pt x="1832" y="111"/>
                    <a:pt x="1861" y="110"/>
                    <a:pt x="1890" y="111"/>
                  </a:cubicBezTo>
                  <a:cubicBezTo>
                    <a:pt x="1892" y="111"/>
                    <a:pt x="1892" y="110"/>
                    <a:pt x="1892" y="108"/>
                  </a:cubicBezTo>
                  <a:cubicBezTo>
                    <a:pt x="1892" y="101"/>
                    <a:pt x="1892" y="94"/>
                    <a:pt x="1892" y="87"/>
                  </a:cubicBezTo>
                  <a:cubicBezTo>
                    <a:pt x="1892" y="85"/>
                    <a:pt x="1892" y="84"/>
                    <a:pt x="1889" y="84"/>
                  </a:cubicBezTo>
                  <a:cubicBezTo>
                    <a:pt x="1853" y="84"/>
                    <a:pt x="1816" y="85"/>
                    <a:pt x="1779" y="84"/>
                  </a:cubicBezTo>
                  <a:cubicBezTo>
                    <a:pt x="1776" y="84"/>
                    <a:pt x="1776" y="85"/>
                    <a:pt x="1776" y="87"/>
                  </a:cubicBezTo>
                  <a:cubicBezTo>
                    <a:pt x="1774" y="107"/>
                    <a:pt x="1773" y="126"/>
                    <a:pt x="1772" y="145"/>
                  </a:cubicBezTo>
                  <a:cubicBezTo>
                    <a:pt x="1770" y="166"/>
                    <a:pt x="1769" y="188"/>
                    <a:pt x="1767" y="209"/>
                  </a:cubicBezTo>
                  <a:cubicBezTo>
                    <a:pt x="1767" y="210"/>
                    <a:pt x="1768" y="211"/>
                    <a:pt x="1769" y="210"/>
                  </a:cubicBezTo>
                  <a:cubicBezTo>
                    <a:pt x="1778" y="209"/>
                    <a:pt x="1787" y="209"/>
                    <a:pt x="1796" y="209"/>
                  </a:cubicBezTo>
                  <a:cubicBezTo>
                    <a:pt x="1807" y="208"/>
                    <a:pt x="1818" y="208"/>
                    <a:pt x="1830" y="210"/>
                  </a:cubicBezTo>
                  <a:cubicBezTo>
                    <a:pt x="1840" y="212"/>
                    <a:pt x="1850" y="216"/>
                    <a:pt x="1858" y="223"/>
                  </a:cubicBezTo>
                  <a:cubicBezTo>
                    <a:pt x="1869" y="232"/>
                    <a:pt x="1874" y="245"/>
                    <a:pt x="1874" y="259"/>
                  </a:cubicBezTo>
                  <a:cubicBezTo>
                    <a:pt x="1875" y="286"/>
                    <a:pt x="1859" y="307"/>
                    <a:pt x="1833" y="313"/>
                  </a:cubicBezTo>
                  <a:cubicBezTo>
                    <a:pt x="1815" y="317"/>
                    <a:pt x="1797" y="315"/>
                    <a:pt x="1780" y="308"/>
                  </a:cubicBezTo>
                  <a:cubicBezTo>
                    <a:pt x="1774" y="306"/>
                    <a:pt x="1769" y="303"/>
                    <a:pt x="1763" y="299"/>
                  </a:cubicBezTo>
                  <a:cubicBezTo>
                    <a:pt x="1763" y="307"/>
                    <a:pt x="1763" y="315"/>
                    <a:pt x="1763" y="324"/>
                  </a:cubicBezTo>
                  <a:close/>
                  <a:moveTo>
                    <a:pt x="1413" y="120"/>
                  </a:moveTo>
                  <a:cubicBezTo>
                    <a:pt x="1432" y="107"/>
                    <a:pt x="1454" y="102"/>
                    <a:pt x="1477" y="106"/>
                  </a:cubicBezTo>
                  <a:cubicBezTo>
                    <a:pt x="1490" y="109"/>
                    <a:pt x="1500" y="117"/>
                    <a:pt x="1504" y="130"/>
                  </a:cubicBezTo>
                  <a:cubicBezTo>
                    <a:pt x="1507" y="137"/>
                    <a:pt x="1507" y="145"/>
                    <a:pt x="1507" y="152"/>
                  </a:cubicBezTo>
                  <a:cubicBezTo>
                    <a:pt x="1505" y="168"/>
                    <a:pt x="1498" y="180"/>
                    <a:pt x="1483" y="187"/>
                  </a:cubicBezTo>
                  <a:cubicBezTo>
                    <a:pt x="1474" y="191"/>
                    <a:pt x="1464" y="193"/>
                    <a:pt x="1454" y="193"/>
                  </a:cubicBezTo>
                  <a:cubicBezTo>
                    <a:pt x="1445" y="194"/>
                    <a:pt x="1436" y="193"/>
                    <a:pt x="1427" y="193"/>
                  </a:cubicBezTo>
                  <a:cubicBezTo>
                    <a:pt x="1426" y="193"/>
                    <a:pt x="1425" y="194"/>
                    <a:pt x="1425" y="196"/>
                  </a:cubicBezTo>
                  <a:cubicBezTo>
                    <a:pt x="1425" y="202"/>
                    <a:pt x="1425" y="209"/>
                    <a:pt x="1425" y="216"/>
                  </a:cubicBezTo>
                  <a:cubicBezTo>
                    <a:pt x="1425" y="218"/>
                    <a:pt x="1426" y="218"/>
                    <a:pt x="1427" y="218"/>
                  </a:cubicBezTo>
                  <a:cubicBezTo>
                    <a:pt x="1436" y="218"/>
                    <a:pt x="1445" y="218"/>
                    <a:pt x="1453" y="218"/>
                  </a:cubicBezTo>
                  <a:cubicBezTo>
                    <a:pt x="1464" y="218"/>
                    <a:pt x="1475" y="220"/>
                    <a:pt x="1485" y="224"/>
                  </a:cubicBezTo>
                  <a:cubicBezTo>
                    <a:pt x="1494" y="227"/>
                    <a:pt x="1503" y="232"/>
                    <a:pt x="1508" y="240"/>
                  </a:cubicBezTo>
                  <a:cubicBezTo>
                    <a:pt x="1517" y="253"/>
                    <a:pt x="1518" y="268"/>
                    <a:pt x="1514" y="282"/>
                  </a:cubicBezTo>
                  <a:cubicBezTo>
                    <a:pt x="1509" y="298"/>
                    <a:pt x="1497" y="308"/>
                    <a:pt x="1482" y="312"/>
                  </a:cubicBezTo>
                  <a:cubicBezTo>
                    <a:pt x="1453" y="320"/>
                    <a:pt x="1426" y="314"/>
                    <a:pt x="1402" y="297"/>
                  </a:cubicBezTo>
                  <a:cubicBezTo>
                    <a:pt x="1402" y="297"/>
                    <a:pt x="1401" y="296"/>
                    <a:pt x="1400" y="295"/>
                  </a:cubicBezTo>
                  <a:cubicBezTo>
                    <a:pt x="1400" y="306"/>
                    <a:pt x="1400" y="315"/>
                    <a:pt x="1400" y="325"/>
                  </a:cubicBezTo>
                  <a:cubicBezTo>
                    <a:pt x="1400" y="326"/>
                    <a:pt x="1401" y="327"/>
                    <a:pt x="1401" y="327"/>
                  </a:cubicBezTo>
                  <a:cubicBezTo>
                    <a:pt x="1406" y="330"/>
                    <a:pt x="1410" y="332"/>
                    <a:pt x="1415" y="334"/>
                  </a:cubicBezTo>
                  <a:cubicBezTo>
                    <a:pt x="1426" y="338"/>
                    <a:pt x="1437" y="339"/>
                    <a:pt x="1449" y="340"/>
                  </a:cubicBezTo>
                  <a:cubicBezTo>
                    <a:pt x="1464" y="341"/>
                    <a:pt x="1479" y="339"/>
                    <a:pt x="1494" y="334"/>
                  </a:cubicBezTo>
                  <a:cubicBezTo>
                    <a:pt x="1513" y="328"/>
                    <a:pt x="1528" y="317"/>
                    <a:pt x="1537" y="300"/>
                  </a:cubicBezTo>
                  <a:cubicBezTo>
                    <a:pt x="1543" y="289"/>
                    <a:pt x="1545" y="278"/>
                    <a:pt x="1545" y="267"/>
                  </a:cubicBezTo>
                  <a:cubicBezTo>
                    <a:pt x="1546" y="256"/>
                    <a:pt x="1544" y="246"/>
                    <a:pt x="1539" y="237"/>
                  </a:cubicBezTo>
                  <a:cubicBezTo>
                    <a:pt x="1530" y="221"/>
                    <a:pt x="1516" y="211"/>
                    <a:pt x="1498" y="207"/>
                  </a:cubicBezTo>
                  <a:cubicBezTo>
                    <a:pt x="1494" y="206"/>
                    <a:pt x="1490" y="205"/>
                    <a:pt x="1486" y="204"/>
                  </a:cubicBezTo>
                  <a:cubicBezTo>
                    <a:pt x="1487" y="203"/>
                    <a:pt x="1488" y="203"/>
                    <a:pt x="1489" y="203"/>
                  </a:cubicBezTo>
                  <a:cubicBezTo>
                    <a:pt x="1502" y="199"/>
                    <a:pt x="1513" y="194"/>
                    <a:pt x="1521" y="184"/>
                  </a:cubicBezTo>
                  <a:cubicBezTo>
                    <a:pt x="1537" y="165"/>
                    <a:pt x="1540" y="143"/>
                    <a:pt x="1533" y="121"/>
                  </a:cubicBezTo>
                  <a:cubicBezTo>
                    <a:pt x="1528" y="102"/>
                    <a:pt x="1514" y="92"/>
                    <a:pt x="1497" y="85"/>
                  </a:cubicBezTo>
                  <a:cubicBezTo>
                    <a:pt x="1486" y="81"/>
                    <a:pt x="1474" y="80"/>
                    <a:pt x="1462" y="80"/>
                  </a:cubicBezTo>
                  <a:cubicBezTo>
                    <a:pt x="1445" y="81"/>
                    <a:pt x="1429" y="84"/>
                    <a:pt x="1414" y="92"/>
                  </a:cubicBezTo>
                  <a:cubicBezTo>
                    <a:pt x="1411" y="94"/>
                    <a:pt x="1409" y="96"/>
                    <a:pt x="1410" y="100"/>
                  </a:cubicBezTo>
                  <a:cubicBezTo>
                    <a:pt x="1410" y="106"/>
                    <a:pt x="1410" y="113"/>
                    <a:pt x="1410" y="120"/>
                  </a:cubicBezTo>
                  <a:cubicBezTo>
                    <a:pt x="1410" y="121"/>
                    <a:pt x="1410" y="121"/>
                    <a:pt x="1410" y="123"/>
                  </a:cubicBezTo>
                  <a:cubicBezTo>
                    <a:pt x="1411" y="122"/>
                    <a:pt x="1412" y="121"/>
                    <a:pt x="1413" y="120"/>
                  </a:cubicBezTo>
                  <a:close/>
                  <a:moveTo>
                    <a:pt x="1149" y="301"/>
                  </a:moveTo>
                  <a:cubicBezTo>
                    <a:pt x="1134" y="312"/>
                    <a:pt x="1118" y="317"/>
                    <a:pt x="1100" y="315"/>
                  </a:cubicBezTo>
                  <a:cubicBezTo>
                    <a:pt x="1078" y="313"/>
                    <a:pt x="1062" y="302"/>
                    <a:pt x="1052" y="283"/>
                  </a:cubicBezTo>
                  <a:cubicBezTo>
                    <a:pt x="1043" y="263"/>
                    <a:pt x="1043" y="242"/>
                    <a:pt x="1049" y="221"/>
                  </a:cubicBezTo>
                  <a:cubicBezTo>
                    <a:pt x="1054" y="203"/>
                    <a:pt x="1065" y="189"/>
                    <a:pt x="1083" y="182"/>
                  </a:cubicBezTo>
                  <a:cubicBezTo>
                    <a:pt x="1101" y="174"/>
                    <a:pt x="1119" y="175"/>
                    <a:pt x="1137" y="183"/>
                  </a:cubicBezTo>
                  <a:cubicBezTo>
                    <a:pt x="1142" y="185"/>
                    <a:pt x="1146" y="188"/>
                    <a:pt x="1151" y="191"/>
                  </a:cubicBezTo>
                  <a:cubicBezTo>
                    <a:pt x="1151" y="181"/>
                    <a:pt x="1151" y="171"/>
                    <a:pt x="1151" y="162"/>
                  </a:cubicBezTo>
                  <a:cubicBezTo>
                    <a:pt x="1151" y="161"/>
                    <a:pt x="1150" y="161"/>
                    <a:pt x="1149" y="160"/>
                  </a:cubicBezTo>
                  <a:cubicBezTo>
                    <a:pt x="1146" y="159"/>
                    <a:pt x="1143" y="157"/>
                    <a:pt x="1139" y="156"/>
                  </a:cubicBezTo>
                  <a:cubicBezTo>
                    <a:pt x="1123" y="151"/>
                    <a:pt x="1107" y="151"/>
                    <a:pt x="1091" y="153"/>
                  </a:cubicBezTo>
                  <a:cubicBezTo>
                    <a:pt x="1064" y="157"/>
                    <a:pt x="1044" y="171"/>
                    <a:pt x="1030" y="194"/>
                  </a:cubicBezTo>
                  <a:cubicBezTo>
                    <a:pt x="1013" y="223"/>
                    <a:pt x="1011" y="254"/>
                    <a:pt x="1022" y="285"/>
                  </a:cubicBezTo>
                  <a:cubicBezTo>
                    <a:pt x="1030" y="311"/>
                    <a:pt x="1048" y="328"/>
                    <a:pt x="1074" y="336"/>
                  </a:cubicBezTo>
                  <a:cubicBezTo>
                    <a:pt x="1089" y="341"/>
                    <a:pt x="1105" y="341"/>
                    <a:pt x="1120" y="338"/>
                  </a:cubicBezTo>
                  <a:cubicBezTo>
                    <a:pt x="1130" y="337"/>
                    <a:pt x="1140" y="333"/>
                    <a:pt x="1149" y="328"/>
                  </a:cubicBezTo>
                  <a:cubicBezTo>
                    <a:pt x="1150" y="328"/>
                    <a:pt x="1150" y="328"/>
                    <a:pt x="1150" y="326"/>
                  </a:cubicBezTo>
                  <a:cubicBezTo>
                    <a:pt x="1150" y="318"/>
                    <a:pt x="1150" y="309"/>
                    <a:pt x="1150" y="300"/>
                  </a:cubicBezTo>
                  <a:cubicBezTo>
                    <a:pt x="1150" y="301"/>
                    <a:pt x="1149" y="301"/>
                    <a:pt x="1149" y="301"/>
                  </a:cubicBezTo>
                  <a:close/>
                  <a:moveTo>
                    <a:pt x="987" y="159"/>
                  </a:moveTo>
                  <a:cubicBezTo>
                    <a:pt x="987" y="159"/>
                    <a:pt x="987" y="158"/>
                    <a:pt x="987" y="158"/>
                  </a:cubicBezTo>
                  <a:cubicBezTo>
                    <a:pt x="987" y="157"/>
                    <a:pt x="986" y="156"/>
                    <a:pt x="985" y="156"/>
                  </a:cubicBezTo>
                  <a:cubicBezTo>
                    <a:pt x="976" y="156"/>
                    <a:pt x="968" y="156"/>
                    <a:pt x="959" y="156"/>
                  </a:cubicBezTo>
                  <a:cubicBezTo>
                    <a:pt x="958" y="156"/>
                    <a:pt x="958" y="157"/>
                    <a:pt x="958" y="158"/>
                  </a:cubicBezTo>
                  <a:cubicBezTo>
                    <a:pt x="958" y="160"/>
                    <a:pt x="958" y="162"/>
                    <a:pt x="958" y="164"/>
                  </a:cubicBezTo>
                  <a:cubicBezTo>
                    <a:pt x="958" y="220"/>
                    <a:pt x="958" y="276"/>
                    <a:pt x="958" y="332"/>
                  </a:cubicBezTo>
                  <a:cubicBezTo>
                    <a:pt x="958" y="336"/>
                    <a:pt x="958" y="336"/>
                    <a:pt x="961" y="336"/>
                  </a:cubicBezTo>
                  <a:cubicBezTo>
                    <a:pt x="969" y="336"/>
                    <a:pt x="976" y="336"/>
                    <a:pt x="984" y="336"/>
                  </a:cubicBezTo>
                  <a:cubicBezTo>
                    <a:pt x="987" y="336"/>
                    <a:pt x="987" y="336"/>
                    <a:pt x="987" y="332"/>
                  </a:cubicBezTo>
                  <a:cubicBezTo>
                    <a:pt x="987" y="304"/>
                    <a:pt x="987" y="275"/>
                    <a:pt x="987" y="246"/>
                  </a:cubicBezTo>
                  <a:cubicBezTo>
                    <a:pt x="987" y="217"/>
                    <a:pt x="987" y="188"/>
                    <a:pt x="987" y="159"/>
                  </a:cubicBezTo>
                  <a:close/>
                  <a:moveTo>
                    <a:pt x="973" y="111"/>
                  </a:moveTo>
                  <a:cubicBezTo>
                    <a:pt x="983" y="111"/>
                    <a:pt x="991" y="103"/>
                    <a:pt x="991" y="92"/>
                  </a:cubicBezTo>
                  <a:cubicBezTo>
                    <a:pt x="991" y="81"/>
                    <a:pt x="983" y="73"/>
                    <a:pt x="972" y="73"/>
                  </a:cubicBezTo>
                  <a:cubicBezTo>
                    <a:pt x="962" y="74"/>
                    <a:pt x="954" y="82"/>
                    <a:pt x="954" y="92"/>
                  </a:cubicBezTo>
                  <a:cubicBezTo>
                    <a:pt x="954" y="103"/>
                    <a:pt x="961" y="111"/>
                    <a:pt x="973" y="111"/>
                  </a:cubicBezTo>
                  <a:close/>
                  <a:moveTo>
                    <a:pt x="1" y="336"/>
                  </a:moveTo>
                  <a:cubicBezTo>
                    <a:pt x="1" y="336"/>
                    <a:pt x="1" y="336"/>
                    <a:pt x="1" y="336"/>
                  </a:cubicBezTo>
                  <a:cubicBezTo>
                    <a:pt x="2" y="336"/>
                    <a:pt x="2" y="336"/>
                    <a:pt x="2" y="336"/>
                  </a:cubicBezTo>
                  <a:cubicBezTo>
                    <a:pt x="2" y="336"/>
                    <a:pt x="2" y="336"/>
                    <a:pt x="2" y="336"/>
                  </a:cubicBezTo>
                  <a:cubicBezTo>
                    <a:pt x="2" y="336"/>
                    <a:pt x="1" y="336"/>
                    <a:pt x="1" y="336"/>
                  </a:cubicBezTo>
                  <a:close/>
                </a:path>
              </a:pathLst>
            </a:custGeom>
            <a:solidFill>
              <a:srgbClr val="EA3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cxnSp>
          <p:nvCxnSpPr>
            <p:cNvPr id="27" name="Straight Connector 26"/>
            <p:cNvCxnSpPr/>
            <p:nvPr/>
          </p:nvCxnSpPr>
          <p:spPr>
            <a:xfrm>
              <a:off x="3767719" y="3912514"/>
              <a:ext cx="3566160" cy="0"/>
            </a:xfrm>
            <a:prstGeom prst="line">
              <a:avLst/>
            </a:prstGeom>
            <a:ln w="2540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7719" y="3867394"/>
              <a:ext cx="3566160" cy="704488"/>
            </a:xfrm>
            <a:prstGeom prst="rect">
              <a:avLst/>
            </a:prstGeom>
            <a:noFill/>
          </p:spPr>
          <p:txBody>
            <a:bodyPr wrap="square" lIns="0" rIns="0" rtlCol="0">
              <a:spAutoFit/>
            </a:bodyPr>
            <a:lstStyle/>
            <a:p>
              <a:pPr defTabSz="932597"/>
              <a:r>
                <a:rPr lang="en-US" sz="3978" spc="-102" dirty="0">
                  <a:gradFill>
                    <a:gsLst>
                      <a:gs pos="4724">
                        <a:srgbClr val="EB3C00"/>
                      </a:gs>
                      <a:gs pos="36000">
                        <a:srgbClr val="EB3C00"/>
                      </a:gs>
                    </a:gsLst>
                    <a:lin ang="5400000" scaled="0"/>
                  </a:gradFill>
                  <a:latin typeface="Segoe Pro Light" panose="020B0302040504020203" pitchFamily="34" charset="0"/>
                </a:rPr>
                <a:t>Technical Network</a:t>
              </a:r>
            </a:p>
          </p:txBody>
        </p:sp>
      </p:grpSp>
      <p:sp>
        <p:nvSpPr>
          <p:cNvPr id="35" name="TextBox 34"/>
          <p:cNvSpPr txBox="1"/>
          <p:nvPr/>
        </p:nvSpPr>
        <p:spPr>
          <a:xfrm>
            <a:off x="3161371" y="4248526"/>
            <a:ext cx="6113733" cy="612897"/>
          </a:xfrm>
          <a:prstGeom prst="rect">
            <a:avLst/>
          </a:prstGeom>
          <a:noFill/>
        </p:spPr>
        <p:txBody>
          <a:bodyPr wrap="square" rtlCol="0">
            <a:spAutoFit/>
          </a:bodyPr>
          <a:lstStyle/>
          <a:p>
            <a:pPr algn="ctr" defTabSz="932597">
              <a:lnSpc>
                <a:spcPct val="90000"/>
              </a:lnSpc>
            </a:pPr>
            <a:r>
              <a:rPr lang="en-US" sz="3672" dirty="0">
                <a:gradFill>
                  <a:gsLst>
                    <a:gs pos="4724">
                      <a:srgbClr val="0070C0">
                        <a:lumMod val="20000"/>
                        <a:lumOff val="80000"/>
                      </a:srgbClr>
                    </a:gs>
                    <a:gs pos="36000">
                      <a:srgbClr val="0070C0">
                        <a:lumMod val="20000"/>
                        <a:lumOff val="80000"/>
                      </a:srgbClr>
                    </a:gs>
                  </a:gsLst>
                  <a:lin ang="5400000" scaled="0"/>
                </a:gradFill>
              </a:rPr>
              <a:t>Join the conversation!</a:t>
            </a:r>
          </a:p>
        </p:txBody>
      </p:sp>
      <p:sp>
        <p:nvSpPr>
          <p:cNvPr id="36" name="TextBox 35"/>
          <p:cNvSpPr txBox="1"/>
          <p:nvPr/>
        </p:nvSpPr>
        <p:spPr>
          <a:xfrm>
            <a:off x="2047428" y="4856078"/>
            <a:ext cx="8341619" cy="1246851"/>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defTabSz="932597">
              <a:lnSpc>
                <a:spcPct val="90000"/>
              </a:lnSpc>
            </a:pPr>
            <a:r>
              <a:rPr lang="en-US" sz="4080" dirty="0">
                <a:gradFill>
                  <a:gsLst>
                    <a:gs pos="4724">
                      <a:srgbClr val="FFFFFF"/>
                    </a:gs>
                    <a:gs pos="36000">
                      <a:srgbClr val="FFFFFF"/>
                    </a:gs>
                  </a:gsLst>
                  <a:lin ang="5400000" scaled="0"/>
                </a:gradFill>
                <a:latin typeface="Segoe Pro Light" panose="020B0302040504020203" pitchFamily="34" charset="0"/>
              </a:rPr>
              <a:t>Share</a:t>
            </a:r>
            <a:r>
              <a:rPr lang="en-US" sz="4080" b="1" dirty="0">
                <a:gradFill>
                  <a:gsLst>
                    <a:gs pos="4724">
                      <a:srgbClr val="FFFFFF"/>
                    </a:gs>
                    <a:gs pos="36000">
                      <a:srgbClr val="FFFFFF"/>
                    </a:gs>
                  </a:gsLst>
                  <a:lin ang="5400000" scaled="0"/>
                </a:gradFill>
                <a:latin typeface="Segoe Pro SemiLight" panose="020B0402040204020203" pitchFamily="34" charset="0"/>
              </a:rPr>
              <a:t> tips and best practices </a:t>
            </a:r>
            <a:br>
              <a:rPr lang="en-US" sz="4080" b="1" dirty="0">
                <a:gradFill>
                  <a:gsLst>
                    <a:gs pos="4724">
                      <a:srgbClr val="FFFFFF"/>
                    </a:gs>
                    <a:gs pos="36000">
                      <a:srgbClr val="FFFFFF"/>
                    </a:gs>
                  </a:gsLst>
                  <a:lin ang="5400000" scaled="0"/>
                </a:gradFill>
                <a:latin typeface="Segoe Pro SemiLight" panose="020B0402040204020203" pitchFamily="34" charset="0"/>
              </a:rPr>
            </a:br>
            <a:r>
              <a:rPr lang="en-US" sz="4080" dirty="0">
                <a:gradFill>
                  <a:gsLst>
                    <a:gs pos="4724">
                      <a:srgbClr val="FFFFFF"/>
                    </a:gs>
                    <a:gs pos="36000">
                      <a:srgbClr val="FFFFFF"/>
                    </a:gs>
                  </a:gsLst>
                  <a:lin ang="5400000" scaled="0"/>
                </a:gradFill>
                <a:latin typeface="Segoe Pro Light" panose="020B0302040504020203" pitchFamily="34" charset="0"/>
              </a:rPr>
              <a:t>with other </a:t>
            </a:r>
            <a:r>
              <a:rPr lang="en-US" sz="4080" b="1" dirty="0">
                <a:gradFill>
                  <a:gsLst>
                    <a:gs pos="4724">
                      <a:srgbClr val="FFFFFF"/>
                    </a:gs>
                    <a:gs pos="36000">
                      <a:srgbClr val="FFFFFF"/>
                    </a:gs>
                  </a:gsLst>
                  <a:lin ang="5400000" scaled="0"/>
                </a:gradFill>
                <a:latin typeface="Segoe Pro SemiLight" panose="020B0402040204020203" pitchFamily="34" charset="0"/>
              </a:rPr>
              <a:t>Office 365 </a:t>
            </a:r>
            <a:r>
              <a:rPr lang="en-US" sz="4080" dirty="0">
                <a:gradFill>
                  <a:gsLst>
                    <a:gs pos="4724">
                      <a:srgbClr val="FFFFFF"/>
                    </a:gs>
                    <a:gs pos="36000">
                      <a:srgbClr val="FFFFFF"/>
                    </a:gs>
                  </a:gsLst>
                  <a:lin ang="5400000" scaled="0"/>
                </a:gradFill>
                <a:latin typeface="Segoe Pro Light" panose="020B0302040504020203" pitchFamily="34" charset="0"/>
              </a:rPr>
              <a:t>experts</a:t>
            </a:r>
          </a:p>
        </p:txBody>
      </p:sp>
      <p:sp>
        <p:nvSpPr>
          <p:cNvPr id="37" name="TextBox 36"/>
          <p:cNvSpPr txBox="1"/>
          <p:nvPr/>
        </p:nvSpPr>
        <p:spPr>
          <a:xfrm>
            <a:off x="8163580" y="6236951"/>
            <a:ext cx="4272013" cy="382308"/>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algn="l" defTabSz="932597">
              <a:lnSpc>
                <a:spcPct val="90000"/>
              </a:lnSpc>
            </a:pPr>
            <a:r>
              <a:rPr lang="en-US" sz="2040" dirty="0">
                <a:gradFill>
                  <a:gsLst>
                    <a:gs pos="4724">
                      <a:srgbClr val="0070C0">
                        <a:lumMod val="20000"/>
                        <a:lumOff val="80000"/>
                      </a:srgbClr>
                    </a:gs>
                    <a:gs pos="36000">
                      <a:srgbClr val="0070C0">
                        <a:lumMod val="20000"/>
                        <a:lumOff val="80000"/>
                      </a:srgbClr>
                    </a:gs>
                  </a:gsLst>
                  <a:lin ang="5400000" scaled="0"/>
                </a:gradFill>
                <a:latin typeface="Segoe Pro SemiLight" panose="020B0402040204020203" pitchFamily="34" charset="0"/>
              </a:rPr>
              <a:t>http://aka.ms/o365technetwork</a:t>
            </a:r>
          </a:p>
        </p:txBody>
      </p:sp>
      <p:cxnSp>
        <p:nvCxnSpPr>
          <p:cNvPr id="3" name="Straight Connector 2"/>
          <p:cNvCxnSpPr/>
          <p:nvPr/>
        </p:nvCxnSpPr>
        <p:spPr>
          <a:xfrm>
            <a:off x="3778930" y="1440354"/>
            <a:ext cx="776167" cy="53493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460716" y="1440354"/>
            <a:ext cx="790848" cy="1615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692538" y="2093069"/>
            <a:ext cx="213554" cy="1220777"/>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194323" y="3522977"/>
            <a:ext cx="1038461" cy="660133"/>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8978037" y="1889371"/>
            <a:ext cx="776270" cy="3253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8946276" y="3746380"/>
            <a:ext cx="1370162" cy="333146"/>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10851067" y="1901807"/>
            <a:ext cx="399913" cy="119304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12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a:hlinkClick r:id="rId3"/>
          </p:cNvPr>
          <p:cNvSpPr>
            <a:spLocks/>
          </p:cNvSpPr>
          <p:nvPr/>
        </p:nvSpPr>
        <p:spPr bwMode="auto">
          <a:xfrm>
            <a:off x="3937887" y="2767826"/>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sp>
        <p:nvSpPr>
          <p:cNvPr id="64"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4" name="Title 3"/>
          <p:cNvSpPr>
            <a:spLocks noGrp="1"/>
          </p:cNvSpPr>
          <p:nvPr>
            <p:ph type="title"/>
          </p:nvPr>
        </p:nvSpPr>
        <p:spPr>
          <a:xfrm>
            <a:off x="274639" y="295275"/>
            <a:ext cx="11889564" cy="917575"/>
          </a:xfrm>
        </p:spPr>
        <p:txBody>
          <a:bodyPr/>
          <a:lstStyle/>
          <a:p>
            <a:r>
              <a:rPr lang="en-US" dirty="0"/>
              <a:t>Office 365</a:t>
            </a:r>
          </a:p>
        </p:txBody>
      </p:sp>
      <p:sp>
        <p:nvSpPr>
          <p:cNvPr id="20" name="Rectangle 19">
            <a:hlinkClick r:id="rId4"/>
          </p:cNvPr>
          <p:cNvSpPr>
            <a:spLocks/>
          </p:cNvSpPr>
          <p:nvPr/>
        </p:nvSpPr>
        <p:spPr bwMode="auto">
          <a:xfrm>
            <a:off x="5769511"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Deploying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r>
              <a:rPr lang="en-US" sz="1200" spc="-30" dirty="0">
                <a:gradFill>
                  <a:gsLst>
                    <a:gs pos="0">
                      <a:srgbClr val="FFFFFF">
                        <a:lumMod val="75000"/>
                        <a:lumOff val="25000"/>
                      </a:srgbClr>
                    </a:gs>
                    <a:gs pos="80000">
                      <a:srgbClr val="FFFFFF">
                        <a:lumMod val="65000"/>
                        <a:lumOff val="35000"/>
                      </a:srgbClr>
                    </a:gs>
                  </a:gsLst>
                  <a:lin ang="16200000" scaled="0"/>
                </a:gradFill>
              </a:rPr>
              <a:t>365 Services </a:t>
            </a:r>
          </a:p>
        </p:txBody>
      </p:sp>
      <p:sp>
        <p:nvSpPr>
          <p:cNvPr id="85" name="Rectangle 84">
            <a:hlinkClick r:id="rId5"/>
          </p:cNvPr>
          <p:cNvSpPr>
            <a:spLocks/>
          </p:cNvSpPr>
          <p:nvPr/>
        </p:nvSpPr>
        <p:spPr bwMode="auto">
          <a:xfrm>
            <a:off x="274639" y="2767826"/>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Classroom</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pic>
        <p:nvPicPr>
          <p:cNvPr id="86" name="Picture 85"/>
          <p:cNvPicPr>
            <a:picLocks noChangeAspect="1"/>
          </p:cNvPicPr>
          <p:nvPr/>
        </p:nvPicPr>
        <p:blipFill>
          <a:blip r:embed="rId6"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79381" y="3637609"/>
            <a:ext cx="404898" cy="519929"/>
          </a:xfrm>
          <a:prstGeom prst="rect">
            <a:avLst/>
          </a:prstGeom>
          <a:noFill/>
        </p:spPr>
      </p:pic>
      <p:sp>
        <p:nvSpPr>
          <p:cNvPr id="83" name="Rectangle 82"/>
          <p:cNvSpPr>
            <a:spLocks/>
          </p:cNvSpPr>
          <p:nvPr/>
        </p:nvSpPr>
        <p:spPr bwMode="auto">
          <a:xfrm>
            <a:off x="274639" y="1212850"/>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Exams</a:t>
            </a:r>
          </a:p>
        </p:txBody>
      </p:sp>
      <p:pic>
        <p:nvPicPr>
          <p:cNvPr id="84" name="Picture 2" descr="\\MAGNUM\Projects\Microsoft\Cloud Power FY12\Design\ICONS_PNG\Devices.png"/>
          <p:cNvPicPr>
            <a:picLocks noChangeAspect="1" noChangeArrowheads="1"/>
          </p:cNvPicPr>
          <p:nvPr/>
        </p:nvPicPr>
        <p:blipFill>
          <a:blip r:embed="rId7" cstate="screen">
            <a:lum bright="100000" contrast="100000"/>
            <a:extLst>
              <a:ext uri="{28A0092B-C50C-407E-A947-70E740481C1C}">
                <a14:useLocalDpi xmlns:a14="http://schemas.microsoft.com/office/drawing/2010/main"/>
              </a:ext>
            </a:extLst>
          </a:blip>
          <a:stretch>
            <a:fillRect/>
          </a:stretch>
        </p:blipFill>
        <p:spPr bwMode="auto">
          <a:xfrm>
            <a:off x="276041" y="1891122"/>
            <a:ext cx="731254" cy="757656"/>
          </a:xfrm>
          <a:prstGeom prst="rect">
            <a:avLst/>
          </a:prstGeom>
          <a:noFill/>
          <a:ln>
            <a:noFill/>
          </a:ln>
        </p:spPr>
      </p:pic>
      <p:sp>
        <p:nvSpPr>
          <p:cNvPr id="100" name="TextBox 99"/>
          <p:cNvSpPr txBox="1"/>
          <p:nvPr/>
        </p:nvSpPr>
        <p:spPr>
          <a:xfrm>
            <a:off x="4567682" y="1821719"/>
            <a:ext cx="443918" cy="677943"/>
          </a:xfrm>
          <a:prstGeom prst="rect">
            <a:avLst/>
          </a:prstGeom>
          <a:noFill/>
        </p:spPr>
        <p:txBody>
          <a:bodyPr wrap="square" lIns="0" tIns="0" rIns="0" bIns="0" rtlCol="0">
            <a:spAutoFit/>
          </a:bodyPr>
          <a:lstStyle/>
          <a:p>
            <a:pPr defTabSz="932358">
              <a:lnSpc>
                <a:spcPct val="90000"/>
              </a:lnSpc>
            </a:pPr>
            <a:r>
              <a:rPr lang="en-US" sz="4895"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a:t>
            </a:r>
          </a:p>
        </p:txBody>
      </p:sp>
      <p:sp>
        <p:nvSpPr>
          <p:cNvPr id="46" name="Rectangle 45">
            <a:hlinkClick r:id="rId8"/>
          </p:cNvPr>
          <p:cNvSpPr>
            <a:spLocks/>
          </p:cNvSpPr>
          <p:nvPr/>
        </p:nvSpPr>
        <p:spPr bwMode="auto">
          <a:xfrm>
            <a:off x="2106263"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Introduction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to </a:t>
            </a:r>
            <a:r>
              <a:rPr lang="en-US" sz="1200" spc="-30" dirty="0">
                <a:gradFill>
                  <a:gsLst>
                    <a:gs pos="0">
                      <a:srgbClr val="FFFFFF">
                        <a:lumMod val="75000"/>
                        <a:lumOff val="25000"/>
                      </a:srgbClr>
                    </a:gs>
                    <a:gs pos="80000">
                      <a:srgbClr val="FFFFFF">
                        <a:lumMod val="65000"/>
                        <a:lumOff val="35000"/>
                      </a:srgbClr>
                    </a:gs>
                  </a:gsLst>
                  <a:lin ang="16200000" scaled="0"/>
                </a:gradFill>
              </a:rPr>
              <a:t>Office 365</a:t>
            </a:r>
          </a:p>
        </p:txBody>
      </p:sp>
      <p:sp>
        <p:nvSpPr>
          <p:cNvPr id="62" name="Rectangle 61">
            <a:hlinkClick r:id="rId4"/>
          </p:cNvPr>
          <p:cNvSpPr>
            <a:spLocks/>
          </p:cNvSpPr>
          <p:nvPr/>
        </p:nvSpPr>
        <p:spPr bwMode="auto">
          <a:xfrm>
            <a:off x="3937887"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Requirements</a:t>
            </a:r>
          </a:p>
        </p:txBody>
      </p:sp>
      <p:sp>
        <p:nvSpPr>
          <p:cNvPr id="97" name="TextBox 96"/>
          <p:cNvSpPr txBox="1"/>
          <p:nvPr/>
        </p:nvSpPr>
        <p:spPr>
          <a:xfrm>
            <a:off x="2106263"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FLC</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40041</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45" name="Rectangle 44">
            <a:hlinkClick r:id="rId5"/>
          </p:cNvPr>
          <p:cNvSpPr>
            <a:spLocks/>
          </p:cNvSpPr>
          <p:nvPr/>
        </p:nvSpPr>
        <p:spPr bwMode="auto">
          <a:xfrm>
            <a:off x="274639" y="4322802"/>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Online</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sp>
        <p:nvSpPr>
          <p:cNvPr id="53" name="Rectangle 52">
            <a:hlinkClick r:id="rId3"/>
          </p:cNvPr>
          <p:cNvSpPr>
            <a:spLocks/>
          </p:cNvSpPr>
          <p:nvPr/>
        </p:nvSpPr>
        <p:spPr bwMode="auto">
          <a:xfrm>
            <a:off x="3937887" y="4322802"/>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40" y="5309350"/>
            <a:ext cx="628650" cy="392771"/>
          </a:xfrm>
          <a:prstGeom prst="rect">
            <a:avLst/>
          </a:prstGeom>
        </p:spPr>
      </p:pic>
      <p:sp>
        <p:nvSpPr>
          <p:cNvPr id="72" name="Rectangle 71">
            <a:hlinkClick r:id="rId8"/>
          </p:cNvPr>
          <p:cNvSpPr>
            <a:spLocks/>
          </p:cNvSpPr>
          <p:nvPr/>
        </p:nvSpPr>
        <p:spPr bwMode="auto">
          <a:xfrm>
            <a:off x="2106263"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Office 365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Fundamentals</a:t>
            </a:r>
            <a:endParaRPr lang="en-US" sz="1200" spc="-30" dirty="0">
              <a:gradFill>
                <a:gsLst>
                  <a:gs pos="0">
                    <a:srgbClr val="FFFFFF">
                      <a:lumMod val="75000"/>
                      <a:lumOff val="25000"/>
                    </a:srgbClr>
                  </a:gs>
                  <a:gs pos="80000">
                    <a:srgbClr val="FFFFFF">
                      <a:lumMod val="65000"/>
                      <a:lumOff val="35000"/>
                    </a:srgbClr>
                  </a:gs>
                </a:gsLst>
                <a:lin ang="16200000" scaled="0"/>
              </a:gradFill>
            </a:endParaRPr>
          </a:p>
        </p:txBody>
      </p:sp>
      <p:sp>
        <p:nvSpPr>
          <p:cNvPr id="3" name="TextBox 2"/>
          <p:cNvSpPr txBox="1"/>
          <p:nvPr/>
        </p:nvSpPr>
        <p:spPr>
          <a:xfrm>
            <a:off x="9611402" y="1597898"/>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O365-Cert</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 name="TextBox 4"/>
          <p:cNvSpPr txBox="1"/>
          <p:nvPr/>
        </p:nvSpPr>
        <p:spPr>
          <a:xfrm>
            <a:off x="9611402" y="4707850"/>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O365-MVA</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6" name="TextBox 5"/>
          <p:cNvSpPr txBox="1"/>
          <p:nvPr/>
        </p:nvSpPr>
        <p:spPr>
          <a:xfrm>
            <a:off x="9611402" y="3152874"/>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O365-Training</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4" name="Rectangle 53"/>
          <p:cNvSpPr/>
          <p:nvPr/>
        </p:nvSpPr>
        <p:spPr>
          <a:xfrm>
            <a:off x="274639" y="5958898"/>
            <a:ext cx="9105826" cy="738664"/>
          </a:xfrm>
          <a:prstGeom prst="rect">
            <a:avLst/>
          </a:prstGeom>
        </p:spPr>
        <p:txBody>
          <a:bodyPr wrap="none" lIns="182880" tIns="146304" rIns="182880" bIns="146304">
            <a:spAutoFit/>
          </a:bodyPr>
          <a:lstStyle/>
          <a:p>
            <a:pPr>
              <a:lnSpc>
                <a:spcPct val="90000"/>
              </a:lnSpc>
            </a:pPr>
            <a:r>
              <a:rPr lang="en-US" sz="3200" spc="-40" dirty="0">
                <a:gradFill>
                  <a:gsLst>
                    <a:gs pos="11864">
                      <a:schemeClr val="tx1"/>
                    </a:gs>
                    <a:gs pos="25424">
                      <a:schemeClr val="tx1"/>
                    </a:gs>
                  </a:gsLst>
                  <a:lin ang="5400000" scaled="0"/>
                </a:gradFill>
                <a:latin typeface="+mj-lt"/>
              </a:rPr>
              <a:t>Get </a:t>
            </a:r>
            <a:r>
              <a:rPr lang="en-US" sz="3200" spc="-40" dirty="0" smtClean="0">
                <a:gradFill>
                  <a:gsLst>
                    <a:gs pos="11864">
                      <a:schemeClr val="tx1"/>
                    </a:gs>
                    <a:gs pos="25424">
                      <a:schemeClr val="tx1"/>
                    </a:gs>
                  </a:gsLst>
                  <a:lin ang="5400000" scaled="0"/>
                </a:gradFill>
                <a:latin typeface="+mj-lt"/>
              </a:rPr>
              <a:t>certified for </a:t>
            </a:r>
            <a:r>
              <a:rPr lang="en-US" sz="3200" spc="-40" dirty="0">
                <a:gradFill>
                  <a:gsLst>
                    <a:gs pos="11864">
                      <a:schemeClr val="tx1"/>
                    </a:gs>
                    <a:gs pos="25424">
                      <a:schemeClr val="tx1"/>
                    </a:gs>
                  </a:gsLst>
                  <a:lin ang="5400000" scaled="0"/>
                </a:gradFill>
                <a:latin typeface="+mj-lt"/>
              </a:rPr>
              <a:t>1/2 the price at TechEd Europe 2014!</a:t>
            </a:r>
          </a:p>
        </p:txBody>
      </p:sp>
      <p:sp>
        <p:nvSpPr>
          <p:cNvPr id="57" name="Rectangle 56"/>
          <p:cNvSpPr/>
          <p:nvPr/>
        </p:nvSpPr>
        <p:spPr>
          <a:xfrm>
            <a:off x="9611402" y="5958898"/>
            <a:ext cx="1865704" cy="738664"/>
          </a:xfrm>
          <a:prstGeom prst="rect">
            <a:avLst/>
          </a:prstGeom>
        </p:spPr>
        <p:txBody>
          <a:bodyPr wrap="none" lIns="182880" tIns="146304" rIns="182880" bIns="146304">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TechEd-</a:t>
            </a:r>
            <a:r>
              <a:rPr lang="en-US" sz="1600" dirty="0" err="1" smtClean="0">
                <a:gradFill>
                  <a:gsLst>
                    <a:gs pos="0">
                      <a:srgbClr val="FFFFFF">
                        <a:lumMod val="75000"/>
                        <a:lumOff val="25000"/>
                      </a:srgbClr>
                    </a:gs>
                    <a:gs pos="80000">
                      <a:srgbClr val="FFFFFF">
                        <a:lumMod val="65000"/>
                        <a:lumOff val="35000"/>
                      </a:srgbClr>
                    </a:gs>
                  </a:gsLst>
                  <a:lin ang="16200000" scaled="0"/>
                </a:gradFill>
              </a:rPr>
              <a:t>CertDeal</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74" name="TextBox 73"/>
          <p:cNvSpPr txBox="1"/>
          <p:nvPr/>
        </p:nvSpPr>
        <p:spPr>
          <a:xfrm>
            <a:off x="3937887"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grpSp>
        <p:nvGrpSpPr>
          <p:cNvPr id="8" name="Group 7"/>
          <p:cNvGrpSpPr/>
          <p:nvPr/>
        </p:nvGrpSpPr>
        <p:grpSpPr>
          <a:xfrm>
            <a:off x="7601134" y="2767826"/>
            <a:ext cx="1783080" cy="1508760"/>
            <a:chOff x="5769511" y="2767826"/>
            <a:chExt cx="1783080" cy="1508760"/>
          </a:xfrm>
        </p:grpSpPr>
        <p:sp>
          <p:nvSpPr>
            <p:cNvPr id="104" name="Rectangle 103">
              <a:hlinkClick r:id="rId3"/>
            </p:cNvPr>
            <p:cNvSpPr>
              <a:spLocks/>
            </p:cNvSpPr>
            <p:nvPr/>
          </p:nvSpPr>
          <p:spPr bwMode="auto">
            <a:xfrm>
              <a:off x="5769511"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Designing for </a:t>
              </a: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365 </a:t>
              </a:r>
              <a:r>
                <a:rPr lang="en-US" sz="1200" spc="-30" dirty="0">
                  <a:gradFill>
                    <a:gsLst>
                      <a:gs pos="0">
                        <a:srgbClr val="FFFFFF">
                          <a:lumMod val="75000"/>
                          <a:lumOff val="25000"/>
                        </a:srgbClr>
                      </a:gs>
                      <a:gs pos="80000">
                        <a:srgbClr val="FFFFFF">
                          <a:lumMod val="65000"/>
                          <a:lumOff val="35000"/>
                        </a:srgbClr>
                      </a:gs>
                    </a:gsLst>
                    <a:lin ang="16200000" scaled="0"/>
                  </a:gradFill>
                </a:rPr>
                <a:t>Infrastructure</a:t>
              </a:r>
            </a:p>
          </p:txBody>
        </p:sp>
        <p:sp>
          <p:nvSpPr>
            <p:cNvPr id="75" name="TextBox 74"/>
            <p:cNvSpPr txBox="1"/>
            <p:nvPr/>
          </p:nvSpPr>
          <p:spPr>
            <a:xfrm>
              <a:off x="5769511"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10968</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3"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3</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grpSp>
      <p:sp>
        <p:nvSpPr>
          <p:cNvPr id="76" name="TextBox 75"/>
          <p:cNvSpPr txBox="1"/>
          <p:nvPr/>
        </p:nvSpPr>
        <p:spPr>
          <a:xfrm>
            <a:off x="3937887"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8" name="TextBox 77"/>
          <p:cNvSpPr txBox="1"/>
          <p:nvPr/>
        </p:nvSpPr>
        <p:spPr>
          <a:xfrm>
            <a:off x="5769511"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347</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1" name="TextBox 80"/>
          <p:cNvSpPr txBox="1"/>
          <p:nvPr/>
        </p:nvSpPr>
        <p:spPr>
          <a:xfrm>
            <a:off x="2106263" y="4322802"/>
            <a:ext cx="1437037"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
        <p:nvSpPr>
          <p:cNvPr id="87" name="TextBox 86"/>
          <p:cNvSpPr txBox="1"/>
          <p:nvPr/>
        </p:nvSpPr>
        <p:spPr>
          <a:xfrm>
            <a:off x="3937887" y="4322802"/>
            <a:ext cx="1626600"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Tree>
    <p:extLst>
      <p:ext uri="{BB962C8B-B14F-4D97-AF65-F5344CB8AC3E}">
        <p14:creationId xmlns:p14="http://schemas.microsoft.com/office/powerpoint/2010/main" val="326371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27037" y="5043322"/>
            <a:ext cx="5356123" cy="1908244"/>
            <a:chOff x="427037" y="5043322"/>
            <a:chExt cx="5356123" cy="1908244"/>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b="48042"/>
            <a:stretch/>
          </p:blipFill>
          <p:spPr>
            <a:xfrm>
              <a:off x="427037" y="5043322"/>
              <a:ext cx="1891430" cy="1908244"/>
            </a:xfrm>
            <a:prstGeom prst="rect">
              <a:avLst/>
            </a:prstGeom>
          </p:spPr>
        </p:pic>
        <p:sp>
          <p:nvSpPr>
            <p:cNvPr id="16" name="Text Placeholder 2"/>
            <p:cNvSpPr txBox="1">
              <a:spLocks/>
            </p:cNvSpPr>
            <p:nvPr/>
          </p:nvSpPr>
          <p:spPr>
            <a:xfrm>
              <a:off x="2318467" y="5061745"/>
              <a:ext cx="3464693" cy="73326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5000"/>
                </a:lnSpc>
                <a:spcBef>
                  <a:spcPts val="1200"/>
                </a:spcBef>
                <a:buNone/>
              </a:pP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TechEd Mobile app </a:t>
              </a: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r>
              <a:b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br>
              <a:r>
                <a:rPr lang="en-US" sz="2400" spc="-50" dirty="0">
                  <a:ln w="3175">
                    <a:noFill/>
                  </a:ln>
                  <a:gradFill>
                    <a:gsLst>
                      <a:gs pos="0">
                        <a:srgbClr val="FFFFFF"/>
                      </a:gs>
                      <a:gs pos="100000">
                        <a:srgbClr val="FFFFFF"/>
                      </a:gs>
                    </a:gsLst>
                    <a:lin ang="5400000" scaled="0"/>
                  </a:gradFill>
                  <a:cs typeface="Segoe UI" pitchFamily="34" charset="0"/>
                </a:rPr>
                <a:t>for session evaluations </a:t>
              </a:r>
              <a:r>
                <a:rPr lang="en-US" sz="2400" spc="-50" dirty="0" smtClean="0">
                  <a:ln w="3175">
                    <a:noFill/>
                  </a:ln>
                  <a:gradFill>
                    <a:gsLst>
                      <a:gs pos="0">
                        <a:srgbClr val="FFFFFF"/>
                      </a:gs>
                      <a:gs pos="100000">
                        <a:srgbClr val="FFFFFF"/>
                      </a:gs>
                    </a:gsLst>
                    <a:lin ang="5400000" scaled="0"/>
                  </a:gradFill>
                  <a:cs typeface="Segoe UI" pitchFamily="34" charset="0"/>
                </a:rPr>
                <a:t/>
              </a:r>
              <a:br>
                <a:rPr lang="en-US" sz="2400" spc="-50" dirty="0" smtClean="0">
                  <a:ln w="3175">
                    <a:noFill/>
                  </a:ln>
                  <a:gradFill>
                    <a:gsLst>
                      <a:gs pos="0">
                        <a:srgbClr val="FFFFFF"/>
                      </a:gs>
                      <a:gs pos="100000">
                        <a:srgbClr val="FFFFFF"/>
                      </a:gs>
                    </a:gsLst>
                    <a:lin ang="5400000" scaled="0"/>
                  </a:gradFill>
                  <a:cs typeface="Segoe UI" pitchFamily="34" charset="0"/>
                </a:rPr>
              </a:br>
              <a:r>
                <a:rPr lang="en-US" sz="2400" spc="-50" dirty="0" smtClean="0">
                  <a:ln w="3175">
                    <a:noFill/>
                  </a:ln>
                  <a:gradFill>
                    <a:gsLst>
                      <a:gs pos="0">
                        <a:srgbClr val="FFFFFF"/>
                      </a:gs>
                      <a:gs pos="100000">
                        <a:srgbClr val="FFFFFF"/>
                      </a:gs>
                    </a:gsLst>
                    <a:lin ang="5400000" scaled="0"/>
                  </a:gradFill>
                  <a:cs typeface="Segoe UI" pitchFamily="34" charset="0"/>
                </a:rPr>
                <a:t>is </a:t>
              </a:r>
              <a:r>
                <a:rPr lang="en-US" sz="2400" spc="-50" dirty="0">
                  <a:ln w="3175">
                    <a:noFill/>
                  </a:ln>
                  <a:gradFill>
                    <a:gsLst>
                      <a:gs pos="0">
                        <a:srgbClr val="FFFFFF"/>
                      </a:gs>
                      <a:gs pos="100000">
                        <a:srgbClr val="FFFFFF"/>
                      </a:gs>
                    </a:gsLst>
                    <a:lin ang="5400000" scaled="0"/>
                  </a:gradFill>
                  <a:cs typeface="Segoe UI" pitchFamily="34" charset="0"/>
                </a:rPr>
                <a:t>currently offline</a:t>
              </a:r>
            </a:p>
          </p:txBody>
        </p:sp>
        <p:sp>
          <p:nvSpPr>
            <p:cNvPr id="7" name="&quot;No&quot; Symbol 6"/>
            <p:cNvSpPr>
              <a:spLocks noChangeAspect="1"/>
            </p:cNvSpPr>
            <p:nvPr/>
          </p:nvSpPr>
          <p:spPr bwMode="auto">
            <a:xfrm>
              <a:off x="719279" y="5390716"/>
              <a:ext cx="1306947" cy="1306947"/>
            </a:xfrm>
            <a:prstGeom prst="noSmoking">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p:txBody>
          <a:bodyPr/>
          <a:lstStyle/>
          <a:p>
            <a:pPr lvl="0"/>
            <a:r>
              <a:rPr lang="en-US" dirty="0" smtClean="0">
                <a:latin typeface="Segoe UI Semibold" panose="020B0702040204020203" pitchFamily="34" charset="0"/>
                <a:cs typeface="Segoe UI Semibold" panose="020B0702040204020203" pitchFamily="34" charset="0"/>
              </a:rPr>
              <a:t>SUBMIT YOUR TECHED EVALUATIONS</a:t>
            </a:r>
            <a:endParaRPr lang="en-US" dirty="0">
              <a:latin typeface="Segoe UI Semibold" panose="020B0702040204020203" pitchFamily="34" charset="0"/>
              <a:cs typeface="Segoe UI Semibold" panose="020B0702040204020203" pitchFamily="34" charset="0"/>
            </a:endParaRPr>
          </a:p>
        </p:txBody>
      </p:sp>
      <p:sp>
        <p:nvSpPr>
          <p:cNvPr id="13" name="Rectangle 12"/>
          <p:cNvSpPr/>
          <p:nvPr/>
        </p:nvSpPr>
        <p:spPr>
          <a:xfrm>
            <a:off x="307976" y="2114948"/>
            <a:ext cx="12128499" cy="812904"/>
          </a:xfrm>
          <a:prstGeom prst="rect">
            <a:avLst/>
          </a:prstGeom>
          <a:solidFill>
            <a:schemeClr val="bg2">
              <a:lumMod val="75000"/>
            </a:schemeClr>
          </a:solidFill>
        </p:spPr>
        <p:txBody>
          <a:bodyPr wrap="square" lIns="182880" tIns="146304" rIns="182880" bIns="146304">
            <a:noAutofit/>
          </a:bodyPr>
          <a:lstStyle/>
          <a:p>
            <a:r>
              <a:rPr lang="en-US" sz="3200" spc="-100" dirty="0" smtClean="0">
                <a:ln w="3175">
                  <a:noFill/>
                </a:ln>
                <a:gradFill>
                  <a:gsLst>
                    <a:gs pos="0">
                      <a:srgbClr val="FFFFFF"/>
                    </a:gs>
                    <a:gs pos="100000">
                      <a:srgbClr val="FFFFFF"/>
                    </a:gs>
                  </a:gsLst>
                  <a:lin ang="5400000" scaled="0"/>
                </a:gradFill>
                <a:latin typeface="Segoe Semibold" panose="020B0702040504020203" pitchFamily="34" charset="0"/>
                <a:cs typeface="Segoe UI" pitchFamily="34" charset="0"/>
              </a:rPr>
              <a:t>Fill out an evaluation via</a:t>
            </a:r>
            <a:endParaRPr lang="en-US" sz="3200" spc="-100" dirty="0">
              <a:ln w="3175">
                <a:noFill/>
              </a:ln>
              <a:gradFill>
                <a:gsLst>
                  <a:gs pos="0">
                    <a:srgbClr val="FFFFFF"/>
                  </a:gs>
                  <a:gs pos="100000">
                    <a:srgbClr val="FFFFFF"/>
                  </a:gs>
                </a:gsLst>
                <a:lin ang="5400000" scaled="0"/>
              </a:gradFill>
              <a:latin typeface="Segoe UI Light"/>
              <a:cs typeface="Segoe UI" pitchFamily="34" charset="0"/>
            </a:endParaRPr>
          </a:p>
        </p:txBody>
      </p:sp>
      <p:sp>
        <p:nvSpPr>
          <p:cNvPr id="14" name="Rectangle 13"/>
          <p:cNvSpPr/>
          <p:nvPr/>
        </p:nvSpPr>
        <p:spPr>
          <a:xfrm>
            <a:off x="307975" y="3016777"/>
            <a:ext cx="5826819" cy="1151084"/>
          </a:xfrm>
          <a:prstGeom prst="rect">
            <a:avLst/>
          </a:prstGeom>
        </p:spPr>
        <p:txBody>
          <a:bodyPr wrap="square" lIns="182880" tIns="146304" rIns="182880" bIns="146304">
            <a:spAutoFit/>
          </a:bodyPr>
          <a:lstStyle/>
          <a:p>
            <a:pPr>
              <a:lnSpc>
                <a:spcPct val="95000"/>
              </a:lnSpc>
              <a:spcBef>
                <a:spcPts val="1200"/>
              </a:spcBef>
            </a:pP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CommNet Station/PC:</a:t>
            </a:r>
            <a:r>
              <a:rPr lang="en-US" sz="2400" spc="-50" dirty="0" smtClean="0">
                <a:ln w="3175">
                  <a:noFill/>
                </a:ln>
                <a:gradFill>
                  <a:gsLst>
                    <a:gs pos="0">
                      <a:srgbClr val="FFFFFF"/>
                    </a:gs>
                    <a:gs pos="100000">
                      <a:srgbClr val="FFFFFF"/>
                    </a:gs>
                  </a:gsLst>
                  <a:lin ang="5400000" scaled="0"/>
                </a:gradFill>
                <a:latin typeface="Segoe UI Semibold" panose="020B0702040204020203" pitchFamily="34" charset="0"/>
                <a:cs typeface="Segoe UI Semibold" panose="020B0702040204020203" pitchFamily="34" charset="0"/>
              </a:rPr>
              <a:t> </a:t>
            </a:r>
            <a:r>
              <a:rPr lang="en-US" sz="2400" spc="-50" dirty="0" smtClean="0">
                <a:ln w="3175">
                  <a:noFill/>
                </a:ln>
                <a:gradFill>
                  <a:gsLst>
                    <a:gs pos="0">
                      <a:srgbClr val="FFFFFF"/>
                    </a:gs>
                    <a:gs pos="100000">
                      <a:srgbClr val="FFFFFF"/>
                    </a:gs>
                  </a:gsLst>
                  <a:lin ang="5400000" scaled="0"/>
                </a:gradFill>
                <a:latin typeface="+mj-lt"/>
                <a:cs typeface="Segoe UI" pitchFamily="34" charset="0"/>
              </a:rPr>
              <a:t>Schedule Builder</a:t>
            </a:r>
          </a:p>
          <a:p>
            <a:pPr>
              <a:lnSpc>
                <a:spcPct val="95000"/>
              </a:lnSpc>
              <a:spcBef>
                <a:spcPts val="1200"/>
              </a:spcBef>
            </a:pPr>
            <a:r>
              <a:rPr lang="en-US" sz="2400" b="1" spc="-50" dirty="0" err="1">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LogIn</a:t>
            </a: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t>
            </a:r>
            <a:r>
              <a:rPr lang="en-US" sz="2400" spc="-50" dirty="0">
                <a:ln w="3175">
                  <a:noFill/>
                </a:ln>
                <a:gradFill>
                  <a:gsLst>
                    <a:gs pos="0">
                      <a:srgbClr val="FFFFFF"/>
                    </a:gs>
                    <a:gs pos="100000">
                      <a:srgbClr val="FFFFFF"/>
                    </a:gs>
                  </a:gsLst>
                  <a:lin ang="5400000" scaled="0"/>
                </a:gradFill>
                <a:latin typeface="+mj-lt"/>
                <a:cs typeface="Segoe UI" pitchFamily="34" charset="0"/>
              </a:rPr>
              <a:t>europe.msteched.com/catalog</a:t>
            </a:r>
          </a:p>
        </p:txBody>
      </p:sp>
      <p:sp>
        <p:nvSpPr>
          <p:cNvPr id="20" name="Title 1"/>
          <p:cNvSpPr txBox="1">
            <a:spLocks/>
          </p:cNvSpPr>
          <p:nvPr/>
        </p:nvSpPr>
        <p:spPr>
          <a:xfrm>
            <a:off x="274639" y="118078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000" dirty="0" smtClean="0">
                <a:cs typeface="Segoe UI Semibold" panose="020B0702040204020203" pitchFamily="34" charset="0"/>
              </a:rPr>
              <a:t>We value your feedback!</a:t>
            </a:r>
            <a:endParaRPr lang="en-US" sz="4000" dirty="0">
              <a:cs typeface="Segoe UI Semibold" panose="020B0702040204020203" pitchFamily="34" charset="0"/>
            </a:endParaRPr>
          </a:p>
        </p:txBody>
      </p:sp>
      <p:grpSp>
        <p:nvGrpSpPr>
          <p:cNvPr id="9" name="Group 8"/>
          <p:cNvGrpSpPr/>
          <p:nvPr/>
        </p:nvGrpSpPr>
        <p:grpSpPr>
          <a:xfrm>
            <a:off x="5249321" y="1806575"/>
            <a:ext cx="7407816" cy="4419600"/>
            <a:chOff x="5249321" y="1701800"/>
            <a:chExt cx="7407816" cy="4419600"/>
          </a:xfrm>
        </p:grpSpPr>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9321" y="1701800"/>
              <a:ext cx="7407816" cy="4419600"/>
            </a:xfrm>
            <a:prstGeom prst="rect">
              <a:avLst/>
            </a:prstGeom>
          </p:spPr>
        </p:pic>
        <p:grpSp>
          <p:nvGrpSpPr>
            <p:cNvPr id="6" name="Group 5"/>
            <p:cNvGrpSpPr/>
            <p:nvPr/>
          </p:nvGrpSpPr>
          <p:grpSpPr>
            <a:xfrm>
              <a:off x="6376098" y="1858328"/>
              <a:ext cx="5453472" cy="2909899"/>
              <a:chOff x="3625850" y="1675130"/>
              <a:chExt cx="5194299" cy="2771608"/>
            </a:xfrm>
          </p:grpSpPr>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1" t="337" r="-11710" b="14046"/>
              <a:stretch/>
            </p:blipFill>
            <p:spPr>
              <a:xfrm>
                <a:off x="3625850" y="1720850"/>
                <a:ext cx="5194299" cy="2725888"/>
              </a:xfrm>
              <a:prstGeom prst="rect">
                <a:avLst/>
              </a:prstGeom>
            </p:spPr>
          </p:pic>
          <p:sp>
            <p:nvSpPr>
              <p:cNvPr id="5" name="Rectangle 4"/>
              <p:cNvSpPr/>
              <p:nvPr/>
            </p:nvSpPr>
            <p:spPr bwMode="auto">
              <a:xfrm>
                <a:off x="3625850" y="1675130"/>
                <a:ext cx="4573587" cy="5293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175944" y="1675132"/>
                <a:ext cx="414370" cy="23939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175944" y="1914524"/>
                <a:ext cx="414370" cy="2532214"/>
              </a:xfrm>
              <a:prstGeom prst="rect">
                <a:avLst/>
              </a:prstGeom>
              <a:solidFill>
                <a:srgbClr val="E8E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4" name="Rectangle 3"/>
          <p:cNvSpPr/>
          <p:nvPr/>
        </p:nvSpPr>
        <p:spPr bwMode="auto">
          <a:xfrm>
            <a:off x="7250157" y="3385009"/>
            <a:ext cx="3142060" cy="218679"/>
          </a:xfrm>
          <a:prstGeom prst="rect">
            <a:avLst/>
          </a:prstGeom>
          <a:solidFill>
            <a:schemeClr val="tx2">
              <a:lumMod val="60000"/>
              <a:lumOff val="40000"/>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551062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childTnLst>
                                </p:cTn>
                              </p:par>
                              <p:par>
                                <p:cTn id="8" presetID="35" presetClass="path" presetSubtype="0" decel="100000" fill="hold" grpId="1" nodeType="withEffect">
                                  <p:stCondLst>
                                    <p:cond delay="0"/>
                                  </p:stCondLst>
                                  <p:childTnLst>
                                    <p:animMotion origin="layout" path="M 0.06127 -8.30685E-7 L 7.65892E-7 -8.30685E-7 " pathEditMode="relative" rAng="0" ptsTypes="AA">
                                      <p:cBhvr>
                                        <p:cTn id="9" dur="750" fill="hold"/>
                                        <p:tgtEl>
                                          <p:spTgt spid="14"/>
                                        </p:tgtEl>
                                        <p:attrNameLst>
                                          <p:attrName>ppt_x</p:attrName>
                                          <p:attrName>ppt_y</p:attrName>
                                        </p:attrNameLst>
                                      </p:cBhvr>
                                      <p:rCtr x="-3064" y="0"/>
                                    </p:animMotion>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35" presetClass="path" presetSubtype="0" decel="100000" fill="hold" grpId="1" nodeType="withEffect">
                                  <p:stCondLst>
                                    <p:cond delay="0"/>
                                  </p:stCondLst>
                                  <p:childTnLst>
                                    <p:animMotion origin="layout" path="M 0.06127 2.38765E-6 L -1.92494E-6 2.38765E-6 " pathEditMode="relative" rAng="0" ptsTypes="AA">
                                      <p:cBhvr>
                                        <p:cTn id="14" dur="750" fill="hold"/>
                                        <p:tgtEl>
                                          <p:spTgt spid="13"/>
                                        </p:tgtEl>
                                        <p:attrNameLst>
                                          <p:attrName>ppt_x</p:attrName>
                                          <p:attrName>ppt_y</p:attrName>
                                        </p:attrNameLst>
                                      </p:cBhvr>
                                      <p:rCtr x="-3064" y="0"/>
                                    </p:animMotion>
                                  </p:childTnLst>
                                </p:cTn>
                              </p:par>
                              <p:par>
                                <p:cTn id="15" presetID="2" presetClass="entr" presetSubtype="2" decel="10000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800" fill="hold"/>
                                        <p:tgtEl>
                                          <p:spTgt spid="9"/>
                                        </p:tgtEl>
                                        <p:attrNameLst>
                                          <p:attrName>ppt_x</p:attrName>
                                        </p:attrNameLst>
                                      </p:cBhvr>
                                      <p:tavLst>
                                        <p:tav tm="0">
                                          <p:val>
                                            <p:strVal val="1+#ppt_w/2"/>
                                          </p:val>
                                        </p:tav>
                                        <p:tav tm="100000">
                                          <p:val>
                                            <p:strVal val="#ppt_x"/>
                                          </p:val>
                                        </p:tav>
                                      </p:tavLst>
                                    </p:anim>
                                    <p:anim calcmode="lin" valueType="num">
                                      <p:cBhvr additive="base">
                                        <p:cTn id="18" dur="800" fill="hold"/>
                                        <p:tgtEl>
                                          <p:spTgt spid="9"/>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250"/>
                            </p:stCondLst>
                            <p:childTnLst>
                              <p:par>
                                <p:cTn id="23" presetID="2" presetClass="entr" presetSubtype="4" decel="10000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4" grpId="1"/>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794554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668462"/>
            <a:ext cx="11887200" cy="4876800"/>
          </a:xfrm>
        </p:spPr>
        <p:txBody>
          <a:bodyPr>
            <a:normAutofit/>
          </a:bodyPr>
          <a:lstStyle/>
          <a:p>
            <a:pPr marL="742950" indent="-742950">
              <a:buFont typeface="+mj-lt"/>
              <a:buAutoNum type="arabicPeriod" startAt="5"/>
            </a:pPr>
            <a:r>
              <a:rPr lang="en-US" sz="3600" dirty="0" smtClean="0"/>
              <a:t>Run </a:t>
            </a:r>
            <a:r>
              <a:rPr lang="en-US" sz="3600" dirty="0"/>
              <a:t>basic tests on the </a:t>
            </a:r>
            <a:r>
              <a:rPr lang="en-US" sz="3600" dirty="0" smtClean="0"/>
              <a:t>repro environment</a:t>
            </a:r>
          </a:p>
          <a:p>
            <a:pPr marL="984250" lvl="1" indent="-742950">
              <a:buFont typeface="Arial" panose="020B0604020202020204" pitchFamily="34" charset="0"/>
              <a:buChar char="•"/>
            </a:pPr>
            <a:endParaRPr lang="en-US" sz="2000" dirty="0"/>
          </a:p>
          <a:p>
            <a:pPr marL="742950" indent="-742950">
              <a:buFont typeface="+mj-lt"/>
              <a:buAutoNum type="arabicPeriod" startAt="5"/>
            </a:pPr>
            <a:r>
              <a:rPr lang="en-US" sz="3600" dirty="0" smtClean="0"/>
              <a:t>Form </a:t>
            </a:r>
            <a:r>
              <a:rPr lang="en-US" sz="3600" dirty="0"/>
              <a:t>a hypothesis from the basic </a:t>
            </a:r>
            <a:r>
              <a:rPr lang="en-US" sz="3600" dirty="0" smtClean="0"/>
              <a:t>tests</a:t>
            </a:r>
          </a:p>
          <a:p>
            <a:pPr marL="984250" lvl="1" indent="-742950">
              <a:buFont typeface="Arial" panose="020B0604020202020204" pitchFamily="34" charset="0"/>
              <a:buChar char="•"/>
            </a:pPr>
            <a:endParaRPr lang="en-US" sz="2000" dirty="0"/>
          </a:p>
          <a:p>
            <a:pPr marL="742950" indent="-742950">
              <a:buFont typeface="+mj-lt"/>
              <a:buAutoNum type="arabicPeriod" startAt="5"/>
            </a:pPr>
            <a:r>
              <a:rPr lang="en-US" sz="3600" dirty="0" smtClean="0"/>
              <a:t>Run </a:t>
            </a:r>
            <a:r>
              <a:rPr lang="en-US" sz="3600" dirty="0"/>
              <a:t>more in depth tests on the repro to confirm the </a:t>
            </a:r>
            <a:r>
              <a:rPr lang="en-US" sz="3600" dirty="0" smtClean="0"/>
              <a:t>hypothesis</a:t>
            </a:r>
          </a:p>
          <a:p>
            <a:pPr marL="984250" lvl="1" indent="-742950">
              <a:buFont typeface="Arial" panose="020B0604020202020204" pitchFamily="34" charset="0"/>
              <a:buChar char="•"/>
            </a:pPr>
            <a:endParaRPr lang="en-US" sz="2000" dirty="0"/>
          </a:p>
          <a:p>
            <a:pPr marL="742950" indent="-742950">
              <a:buFont typeface="+mj-lt"/>
              <a:buAutoNum type="arabicPeriod" startAt="5"/>
            </a:pPr>
            <a:r>
              <a:rPr lang="en-US" sz="3600" dirty="0" smtClean="0"/>
              <a:t>Recommend action </a:t>
            </a:r>
            <a:r>
              <a:rPr lang="en-US" sz="3600" dirty="0"/>
              <a:t>to improve </a:t>
            </a:r>
            <a:r>
              <a:rPr lang="en-US" sz="3600" dirty="0" smtClean="0"/>
              <a:t>performance</a:t>
            </a:r>
            <a:endParaRPr lang="en-US" sz="3600" dirty="0"/>
          </a:p>
        </p:txBody>
      </p:sp>
      <p:sp>
        <p:nvSpPr>
          <p:cNvPr id="2" name="Title 1"/>
          <p:cNvSpPr>
            <a:spLocks noGrp="1"/>
          </p:cNvSpPr>
          <p:nvPr>
            <p:ph type="title"/>
          </p:nvPr>
        </p:nvSpPr>
        <p:spPr/>
        <p:txBody>
          <a:bodyPr/>
          <a:lstStyle/>
          <a:p>
            <a:r>
              <a:rPr lang="en-US" dirty="0" smtClean="0"/>
              <a:t>Troubleshooting performance process</a:t>
            </a:r>
            <a:br>
              <a:rPr lang="en-US" dirty="0" smtClean="0"/>
            </a:br>
            <a:r>
              <a:rPr lang="en-US" sz="3200" dirty="0" smtClean="0">
                <a:solidFill>
                  <a:schemeClr val="accent6"/>
                </a:solidFill>
              </a:rPr>
              <a:t>Stage 2 Performance troubleshooting engineer is required</a:t>
            </a:r>
            <a:endParaRPr lang="en-US" dirty="0">
              <a:solidFill>
                <a:schemeClr val="accent6"/>
              </a:solidFill>
            </a:endParaRPr>
          </a:p>
        </p:txBody>
      </p:sp>
    </p:spTree>
    <p:extLst>
      <p:ext uri="{BB962C8B-B14F-4D97-AF65-F5344CB8AC3E}">
        <p14:creationId xmlns:p14="http://schemas.microsoft.com/office/powerpoint/2010/main" val="42546610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7029" y="1212850"/>
            <a:ext cx="11882419" cy="5529412"/>
          </a:xfrm>
        </p:spPr>
        <p:txBody>
          <a:bodyPr/>
          <a:lstStyle/>
          <a:p>
            <a:pPr>
              <a:buClr>
                <a:schemeClr val="tx1"/>
              </a:buClr>
              <a:buFont typeface="Arial" panose="020B0604020202020204" pitchFamily="34" charset="0"/>
              <a:buChar char="•"/>
            </a:pPr>
            <a:r>
              <a:rPr lang="en-GB" sz="3672" dirty="0"/>
              <a:t>Where is it?</a:t>
            </a:r>
          </a:p>
          <a:p>
            <a:pPr>
              <a:buClr>
                <a:schemeClr val="tx1"/>
              </a:buClr>
              <a:buFont typeface="Arial" panose="020B0604020202020204" pitchFamily="34" charset="0"/>
              <a:buChar char="•"/>
            </a:pPr>
            <a:r>
              <a:rPr lang="en-GB" sz="3672" dirty="0"/>
              <a:t>What is there?</a:t>
            </a:r>
          </a:p>
          <a:p>
            <a:pPr lvl="2">
              <a:buFont typeface="Arial" panose="020B0604020202020204" pitchFamily="34" charset="0"/>
              <a:buChar char="•"/>
            </a:pPr>
            <a:r>
              <a:rPr lang="en-GB" dirty="0" smtClean="0"/>
              <a:t>Firewalls</a:t>
            </a:r>
          </a:p>
          <a:p>
            <a:pPr lvl="2">
              <a:buFont typeface="Arial" panose="020B0604020202020204" pitchFamily="34" charset="0"/>
              <a:buChar char="•"/>
            </a:pPr>
            <a:r>
              <a:rPr lang="en-GB" dirty="0" smtClean="0"/>
              <a:t>NAT devices</a:t>
            </a:r>
          </a:p>
          <a:p>
            <a:pPr lvl="2">
              <a:buFont typeface="Arial" panose="020B0604020202020204" pitchFamily="34" charset="0"/>
              <a:buChar char="•"/>
            </a:pPr>
            <a:r>
              <a:rPr lang="en-GB" dirty="0" smtClean="0"/>
              <a:t>Proxies</a:t>
            </a:r>
          </a:p>
          <a:p>
            <a:pPr lvl="2">
              <a:buFont typeface="Arial" panose="020B0604020202020204" pitchFamily="34" charset="0"/>
              <a:buChar char="•"/>
            </a:pPr>
            <a:r>
              <a:rPr lang="en-GB" dirty="0" smtClean="0"/>
              <a:t>Web Traffic Scanners</a:t>
            </a:r>
          </a:p>
          <a:p>
            <a:pPr>
              <a:buClr>
                <a:schemeClr val="tx1"/>
              </a:buClr>
              <a:buFont typeface="Arial" panose="020B0604020202020204" pitchFamily="34" charset="0"/>
              <a:buChar char="•"/>
            </a:pPr>
            <a:r>
              <a:rPr lang="en-GB" sz="3672" dirty="0"/>
              <a:t>Direct Connection available?</a:t>
            </a:r>
          </a:p>
          <a:p>
            <a:pPr>
              <a:buClr>
                <a:schemeClr val="tx1"/>
              </a:buClr>
              <a:buFont typeface="Arial" panose="020B0604020202020204" pitchFamily="34" charset="0"/>
              <a:buChar char="•"/>
            </a:pPr>
            <a:r>
              <a:rPr lang="en-GB" sz="3672" dirty="0"/>
              <a:t>Which ISP? </a:t>
            </a:r>
          </a:p>
          <a:p>
            <a:pPr>
              <a:buClr>
                <a:schemeClr val="tx1"/>
              </a:buClr>
              <a:buFont typeface="Arial" panose="020B0604020202020204" pitchFamily="34" charset="0"/>
              <a:buChar char="•"/>
            </a:pPr>
            <a:r>
              <a:rPr lang="en-GB" sz="3672" dirty="0"/>
              <a:t>Bandwidth available</a:t>
            </a:r>
          </a:p>
          <a:p>
            <a:pPr>
              <a:buClr>
                <a:schemeClr val="tx1"/>
              </a:buClr>
              <a:buFont typeface="Arial" panose="020B0604020202020204" pitchFamily="34" charset="0"/>
              <a:buChar char="•"/>
            </a:pPr>
            <a:r>
              <a:rPr lang="en-GB" sz="3672" dirty="0"/>
              <a:t>Shared with other services?</a:t>
            </a:r>
          </a:p>
        </p:txBody>
      </p:sp>
      <p:sp>
        <p:nvSpPr>
          <p:cNvPr id="3" name="Title 2"/>
          <p:cNvSpPr>
            <a:spLocks noGrp="1"/>
          </p:cNvSpPr>
          <p:nvPr>
            <p:ph type="title"/>
          </p:nvPr>
        </p:nvSpPr>
        <p:spPr/>
        <p:txBody>
          <a:bodyPr/>
          <a:lstStyle/>
          <a:p>
            <a:r>
              <a:rPr lang="en-GB" dirty="0" smtClean="0"/>
              <a:t>Egress Point Detail</a:t>
            </a:r>
            <a:endParaRPr lang="en-GB" dirty="0"/>
          </a:p>
        </p:txBody>
      </p:sp>
      <p:pic>
        <p:nvPicPr>
          <p:cNvPr id="7" name="Picture 6"/>
          <p:cNvPicPr>
            <a:picLocks noChangeAspect="1"/>
          </p:cNvPicPr>
          <p:nvPr/>
        </p:nvPicPr>
        <p:blipFill>
          <a:blip r:embed="rId2"/>
          <a:stretch>
            <a:fillRect/>
          </a:stretch>
        </p:blipFill>
        <p:spPr>
          <a:xfrm>
            <a:off x="8927484" y="1661456"/>
            <a:ext cx="2079736" cy="3977539"/>
          </a:xfrm>
          <a:prstGeom prst="rect">
            <a:avLst/>
          </a:prstGeom>
        </p:spPr>
      </p:pic>
    </p:spTree>
    <p:extLst>
      <p:ext uri="{BB962C8B-B14F-4D97-AF65-F5344CB8AC3E}">
        <p14:creationId xmlns:p14="http://schemas.microsoft.com/office/powerpoint/2010/main" val="415340762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81079" y="1212849"/>
            <a:ext cx="11880733" cy="5405670"/>
          </a:xfrm>
        </p:spPr>
        <p:txBody>
          <a:bodyPr>
            <a:normAutofit/>
          </a:bodyPr>
          <a:lstStyle/>
          <a:p>
            <a:pPr fontAlgn="ctr">
              <a:buFont typeface="Arial" panose="020B0604020202020204" pitchFamily="34" charset="0"/>
              <a:buChar char="•"/>
            </a:pPr>
            <a:r>
              <a:rPr lang="en-US" dirty="0" smtClean="0"/>
              <a:t>Key issues to check for:</a:t>
            </a:r>
          </a:p>
          <a:p>
            <a:pPr fontAlgn="ctr"/>
            <a:endParaRPr lang="en-US" dirty="0"/>
          </a:p>
          <a:p>
            <a:pPr lvl="1" fontAlgn="ctr">
              <a:buFont typeface="Arial" panose="020B0604020202020204" pitchFamily="34" charset="0"/>
              <a:buChar char="•"/>
            </a:pPr>
            <a:r>
              <a:rPr lang="en-US" sz="2856" dirty="0">
                <a:solidFill>
                  <a:schemeClr val="tx1"/>
                </a:solidFill>
              </a:rPr>
              <a:t>Latency/Round Trip Time</a:t>
            </a:r>
          </a:p>
          <a:p>
            <a:pPr lvl="1" fontAlgn="ctr">
              <a:buFont typeface="Arial" panose="020B0604020202020204" pitchFamily="34" charset="0"/>
              <a:buChar char="•"/>
            </a:pPr>
            <a:r>
              <a:rPr lang="en-US" sz="2856" dirty="0">
                <a:solidFill>
                  <a:schemeClr val="tx1"/>
                </a:solidFill>
              </a:rPr>
              <a:t>TCP Window Scaling</a:t>
            </a:r>
          </a:p>
          <a:p>
            <a:pPr lvl="1" fontAlgn="ctr">
              <a:buFont typeface="Arial" panose="020B0604020202020204" pitchFamily="34" charset="0"/>
              <a:buChar char="•"/>
            </a:pPr>
            <a:r>
              <a:rPr lang="en-US" sz="2856" dirty="0">
                <a:solidFill>
                  <a:schemeClr val="tx1"/>
                </a:solidFill>
              </a:rPr>
              <a:t>GEO DNS issues</a:t>
            </a:r>
          </a:p>
          <a:p>
            <a:pPr lvl="1" fontAlgn="ctr">
              <a:buFont typeface="Arial" panose="020B0604020202020204" pitchFamily="34" charset="0"/>
              <a:buChar char="•"/>
            </a:pPr>
            <a:r>
              <a:rPr lang="en-US" sz="2856" dirty="0"/>
              <a:t>NAT, Proxy and Firewall port exhaustion</a:t>
            </a:r>
          </a:p>
          <a:p>
            <a:pPr lvl="1" fontAlgn="ctr">
              <a:buFont typeface="Arial" panose="020B0604020202020204" pitchFamily="34" charset="0"/>
              <a:buChar char="•"/>
            </a:pPr>
            <a:r>
              <a:rPr lang="en-US" sz="2856" dirty="0"/>
              <a:t>Packet Loss </a:t>
            </a:r>
          </a:p>
          <a:p>
            <a:pPr marL="342900" lvl="1" indent="0" fontAlgn="ctr">
              <a:buNone/>
            </a:pPr>
            <a:endParaRPr lang="en-US" dirty="0"/>
          </a:p>
          <a:p>
            <a:pPr lvl="1" fontAlgn="ctr"/>
            <a:endParaRPr lang="en-US" dirty="0"/>
          </a:p>
        </p:txBody>
      </p:sp>
      <p:sp>
        <p:nvSpPr>
          <p:cNvPr id="2" name="Title 1"/>
          <p:cNvSpPr>
            <a:spLocks noGrp="1"/>
          </p:cNvSpPr>
          <p:nvPr>
            <p:ph type="title"/>
          </p:nvPr>
        </p:nvSpPr>
        <p:spPr/>
        <p:txBody>
          <a:bodyPr/>
          <a:lstStyle/>
          <a:p>
            <a:r>
              <a:rPr lang="en-US" dirty="0" smtClean="0"/>
              <a:t>Troubleshooting performance issues</a:t>
            </a:r>
            <a:endParaRPr lang="en-US" dirty="0"/>
          </a:p>
        </p:txBody>
      </p:sp>
      <p:sp>
        <p:nvSpPr>
          <p:cNvPr id="4" name="TextBox 3"/>
          <p:cNvSpPr txBox="1"/>
          <p:nvPr/>
        </p:nvSpPr>
        <p:spPr>
          <a:xfrm>
            <a:off x="7048990" y="2164878"/>
            <a:ext cx="5574014" cy="2966188"/>
          </a:xfrm>
          <a:prstGeom prst="rect">
            <a:avLst/>
          </a:prstGeom>
          <a:noFill/>
        </p:spPr>
        <p:txBody>
          <a:bodyPr wrap="square" lIns="186446" tIns="149157" rIns="186446" bIns="149157" rtlCol="0">
            <a:spAutoFit/>
          </a:bodyPr>
          <a:lstStyle/>
          <a:p>
            <a:pPr marL="583857" lvl="1" indent="-241157" defTabSz="932194" fontAlgn="ctr">
              <a:lnSpc>
                <a:spcPct val="80000"/>
              </a:lnSpc>
              <a:spcBef>
                <a:spcPct val="20000"/>
              </a:spcBef>
              <a:buClr>
                <a:srgbClr val="FFFFFF"/>
              </a:buClr>
              <a:buSzPct val="90000"/>
              <a:buFont typeface="Wingdings" panose="05000000000000000000" pitchFamily="2" charset="2"/>
              <a:buChar char="§"/>
            </a:pPr>
            <a:endParaRPr lang="en-GB" sz="1899" dirty="0">
              <a:gradFill>
                <a:gsLst>
                  <a:gs pos="1250">
                    <a:srgbClr val="FFFFFF"/>
                  </a:gs>
                  <a:gs pos="100000">
                    <a:srgbClr val="FFFFFF"/>
                  </a:gs>
                </a:gsLst>
                <a:lin ang="5400000" scaled="0"/>
              </a:gradFill>
            </a:endParaRPr>
          </a:p>
          <a:p>
            <a:pPr marL="799900" lvl="1" indent="-457200" defTabSz="932194" fontAlgn="ctr">
              <a:lnSpc>
                <a:spcPct val="80000"/>
              </a:lnSpc>
              <a:spcBef>
                <a:spcPct val="20000"/>
              </a:spcBef>
              <a:buClr>
                <a:srgbClr val="FFFFFF"/>
              </a:buClr>
              <a:buSzPct val="90000"/>
              <a:buFont typeface="Arial" panose="020B0604020202020204" pitchFamily="34" charset="0"/>
              <a:buChar char="•"/>
            </a:pPr>
            <a:r>
              <a:rPr lang="en-US" sz="2856" dirty="0">
                <a:solidFill>
                  <a:srgbClr val="FFFFFF"/>
                </a:solidFill>
              </a:rPr>
              <a:t>Routing and Peering</a:t>
            </a:r>
          </a:p>
          <a:p>
            <a:pPr marL="799900" lvl="1" indent="-457200" defTabSz="932194" fontAlgn="ctr">
              <a:lnSpc>
                <a:spcPct val="80000"/>
              </a:lnSpc>
              <a:spcBef>
                <a:spcPct val="20000"/>
              </a:spcBef>
              <a:buClr>
                <a:srgbClr val="FFFFFF"/>
              </a:buClr>
              <a:buSzPct val="90000"/>
              <a:buFont typeface="Arial" panose="020B0604020202020204" pitchFamily="34" charset="0"/>
              <a:buChar char="•"/>
            </a:pPr>
            <a:r>
              <a:rPr lang="en-GB" sz="2856" dirty="0" smtClean="0">
                <a:solidFill>
                  <a:srgbClr val="FFFFFF"/>
                </a:solidFill>
              </a:rPr>
              <a:t>TCP </a:t>
            </a:r>
            <a:r>
              <a:rPr lang="en-GB" sz="2856" dirty="0">
                <a:solidFill>
                  <a:srgbClr val="FFFFFF"/>
                </a:solidFill>
              </a:rPr>
              <a:t>Idle time settings</a:t>
            </a:r>
          </a:p>
          <a:p>
            <a:pPr marL="799900" lvl="1" indent="-457200" defTabSz="932194" fontAlgn="ctr">
              <a:lnSpc>
                <a:spcPct val="80000"/>
              </a:lnSpc>
              <a:spcBef>
                <a:spcPct val="20000"/>
              </a:spcBef>
              <a:buClr>
                <a:srgbClr val="FFFFFF"/>
              </a:buClr>
              <a:buSzPct val="90000"/>
              <a:buFont typeface="Arial" panose="020B0604020202020204" pitchFamily="34" charset="0"/>
              <a:buChar char="•"/>
            </a:pPr>
            <a:r>
              <a:rPr lang="en-GB" sz="2856" dirty="0">
                <a:gradFill>
                  <a:gsLst>
                    <a:gs pos="1250">
                      <a:srgbClr val="FFFFFF"/>
                    </a:gs>
                    <a:gs pos="100000">
                      <a:srgbClr val="FFFFFF"/>
                    </a:gs>
                  </a:gsLst>
                  <a:lin ang="5400000" scaled="0"/>
                </a:gradFill>
              </a:rPr>
              <a:t>Proxy Authentication</a:t>
            </a:r>
          </a:p>
          <a:p>
            <a:pPr marL="799900" lvl="1" indent="-457200" defTabSz="932194" fontAlgn="ctr">
              <a:lnSpc>
                <a:spcPct val="80000"/>
              </a:lnSpc>
              <a:spcBef>
                <a:spcPct val="20000"/>
              </a:spcBef>
              <a:buClr>
                <a:srgbClr val="FFFFFF"/>
              </a:buClr>
              <a:buSzPct val="90000"/>
              <a:buFont typeface="Arial" panose="020B0604020202020204" pitchFamily="34" charset="0"/>
              <a:buChar char="•"/>
            </a:pPr>
            <a:r>
              <a:rPr lang="en-GB" sz="2856" dirty="0">
                <a:gradFill>
                  <a:gsLst>
                    <a:gs pos="1250">
                      <a:srgbClr val="FFFFFF"/>
                    </a:gs>
                    <a:gs pos="100000">
                      <a:srgbClr val="FFFFFF"/>
                    </a:gs>
                  </a:gsLst>
                  <a:lin ang="5400000" scaled="0"/>
                </a:gradFill>
              </a:rPr>
              <a:t>DNS performance</a:t>
            </a:r>
          </a:p>
          <a:p>
            <a:pPr marL="799900" lvl="1" indent="-457200" defTabSz="932194" fontAlgn="ctr">
              <a:lnSpc>
                <a:spcPct val="80000"/>
              </a:lnSpc>
              <a:spcBef>
                <a:spcPct val="20000"/>
              </a:spcBef>
              <a:buClr>
                <a:srgbClr val="FFFFFF"/>
              </a:buClr>
              <a:buSzPct val="90000"/>
              <a:buFont typeface="Arial" panose="020B0604020202020204" pitchFamily="34" charset="0"/>
              <a:buChar char="•"/>
            </a:pPr>
            <a:r>
              <a:rPr lang="en-GB" sz="2856" dirty="0">
                <a:gradFill>
                  <a:gsLst>
                    <a:gs pos="1250">
                      <a:srgbClr val="FFFFFF"/>
                    </a:gs>
                    <a:gs pos="100000">
                      <a:srgbClr val="FFFFFF"/>
                    </a:gs>
                  </a:gsLst>
                  <a:lin ang="5400000" scaled="0"/>
                </a:gradFill>
              </a:rPr>
              <a:t>SACK and TCP MSS</a:t>
            </a:r>
          </a:p>
          <a:p>
            <a:pPr marL="349585" indent="-349585" defTabSz="932372">
              <a:lnSpc>
                <a:spcPct val="80000"/>
              </a:lnSpc>
              <a:spcAft>
                <a:spcPts val="612"/>
              </a:spcAft>
              <a:buFont typeface="Arial" panose="020B0604020202020204" pitchFamily="34" charset="0"/>
              <a:buChar char="•"/>
            </a:pPr>
            <a:endParaRPr lang="en-US" sz="1899"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135045269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7029" y="1212850"/>
            <a:ext cx="11882419" cy="6021325"/>
          </a:xfrm>
        </p:spPr>
        <p:txBody>
          <a:bodyPr/>
          <a:lstStyle/>
          <a:p>
            <a:pPr>
              <a:buClr>
                <a:schemeClr val="tx1"/>
              </a:buClr>
              <a:buFont typeface="Arial" panose="020B0604020202020204" pitchFamily="34" charset="0"/>
              <a:buChar char="•"/>
            </a:pPr>
            <a:r>
              <a:rPr lang="en-GB" dirty="0" smtClean="0"/>
              <a:t>Network Capture tool </a:t>
            </a:r>
          </a:p>
          <a:p>
            <a:pPr lvl="2">
              <a:buFont typeface="Arial" panose="020B0604020202020204" pitchFamily="34" charset="0"/>
              <a:buChar char="•"/>
            </a:pPr>
            <a:r>
              <a:rPr lang="en-GB" dirty="0" smtClean="0"/>
              <a:t>Netmon</a:t>
            </a:r>
          </a:p>
          <a:p>
            <a:pPr lvl="2">
              <a:buFont typeface="Arial" panose="020B0604020202020204" pitchFamily="34" charset="0"/>
              <a:buChar char="•"/>
            </a:pPr>
            <a:r>
              <a:rPr lang="en-GB" dirty="0" smtClean="0"/>
              <a:t>WireShark</a:t>
            </a:r>
          </a:p>
          <a:p>
            <a:pPr lvl="2">
              <a:buFont typeface="Arial" panose="020B0604020202020204" pitchFamily="34" charset="0"/>
              <a:buChar char="•"/>
            </a:pPr>
            <a:r>
              <a:rPr lang="en-GB" dirty="0" smtClean="0"/>
              <a:t>TCPDump</a:t>
            </a:r>
          </a:p>
          <a:p>
            <a:pPr lvl="2">
              <a:buFont typeface="Arial" panose="020B0604020202020204" pitchFamily="34" charset="0"/>
              <a:buChar char="•"/>
            </a:pPr>
            <a:r>
              <a:rPr lang="en-GB" dirty="0" smtClean="0"/>
              <a:t>Microsoft Message Analyzer</a:t>
            </a:r>
            <a:endParaRPr lang="en-GB" dirty="0"/>
          </a:p>
          <a:p>
            <a:pPr>
              <a:buClr>
                <a:schemeClr val="tx1"/>
              </a:buClr>
              <a:buFont typeface="Arial" panose="020B0604020202020204" pitchFamily="34" charset="0"/>
              <a:buChar char="•"/>
            </a:pPr>
            <a:r>
              <a:rPr lang="en-GB" sz="3600" dirty="0" smtClean="0"/>
              <a:t>PSPING</a:t>
            </a:r>
          </a:p>
          <a:p>
            <a:pPr>
              <a:buClr>
                <a:schemeClr val="tx1"/>
              </a:buClr>
              <a:buFont typeface="Arial" panose="020B0604020202020204" pitchFamily="34" charset="0"/>
              <a:buChar char="•"/>
            </a:pPr>
            <a:r>
              <a:rPr lang="en-GB" dirty="0" smtClean="0"/>
              <a:t>TraceRt</a:t>
            </a:r>
          </a:p>
          <a:p>
            <a:pPr>
              <a:buClr>
                <a:schemeClr val="tx1"/>
              </a:buClr>
              <a:buFont typeface="Arial" panose="020B0604020202020204" pitchFamily="34" charset="0"/>
              <a:buChar char="•"/>
            </a:pPr>
            <a:r>
              <a:rPr lang="en-GB" dirty="0" smtClean="0"/>
              <a:t>Application Level tools</a:t>
            </a:r>
          </a:p>
          <a:p>
            <a:pPr lvl="2">
              <a:buFont typeface="Arial" panose="020B0604020202020204" pitchFamily="34" charset="0"/>
              <a:buChar char="•"/>
            </a:pPr>
            <a:r>
              <a:rPr lang="en-GB" dirty="0" smtClean="0"/>
              <a:t>HTTPWatch</a:t>
            </a:r>
          </a:p>
          <a:p>
            <a:pPr lvl="2">
              <a:buFont typeface="Arial" panose="020B0604020202020204" pitchFamily="34" charset="0"/>
              <a:buChar char="•"/>
            </a:pPr>
            <a:r>
              <a:rPr lang="en-GB" dirty="0" smtClean="0"/>
              <a:t>Fiddler</a:t>
            </a:r>
          </a:p>
          <a:p>
            <a:pPr lvl="2">
              <a:buFont typeface="Arial" panose="020B0604020202020204" pitchFamily="34" charset="0"/>
              <a:buChar char="•"/>
            </a:pPr>
            <a:r>
              <a:rPr lang="en-GB" dirty="0" smtClean="0"/>
              <a:t>Outlook Connection Status</a:t>
            </a:r>
          </a:p>
          <a:p>
            <a:pPr lvl="2"/>
            <a:endParaRPr lang="en-GB" dirty="0"/>
          </a:p>
        </p:txBody>
      </p:sp>
      <p:sp>
        <p:nvSpPr>
          <p:cNvPr id="3" name="Title 2"/>
          <p:cNvSpPr>
            <a:spLocks noGrp="1"/>
          </p:cNvSpPr>
          <p:nvPr>
            <p:ph type="title"/>
          </p:nvPr>
        </p:nvSpPr>
        <p:spPr/>
        <p:txBody>
          <a:bodyPr/>
          <a:lstStyle/>
          <a:p>
            <a:r>
              <a:rPr lang="en-GB" dirty="0" smtClean="0"/>
              <a:t>Key Tools</a:t>
            </a:r>
            <a:endParaRPr lang="en-GB" dirty="0"/>
          </a:p>
        </p:txBody>
      </p:sp>
    </p:spTree>
    <p:extLst>
      <p:ext uri="{BB962C8B-B14F-4D97-AF65-F5344CB8AC3E}">
        <p14:creationId xmlns:p14="http://schemas.microsoft.com/office/powerpoint/2010/main" val="61637251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smtClean="0"/>
              <a:t>Measuring Latency</a:t>
            </a:r>
            <a:endParaRPr lang="en-GB" dirty="0"/>
          </a:p>
        </p:txBody>
      </p:sp>
    </p:spTree>
    <p:extLst>
      <p:ext uri="{BB962C8B-B14F-4D97-AF65-F5344CB8AC3E}">
        <p14:creationId xmlns:p14="http://schemas.microsoft.com/office/powerpoint/2010/main" val="209142140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potx" id="{EB823594-4BF3-4091-8FC5-C6A86F2DC394}" vid="{482ED671-403E-4F2E-BBD6-308826843BE8}"/>
    </a:ext>
  </a:extLst>
</a:theme>
</file>

<file path=ppt/theme/theme3.xml><?xml version="1.0" encoding="utf-8"?>
<a:theme xmlns:a="http://schemas.openxmlformats.org/drawingml/2006/main" name="Office Theme">
  <a:themeElements>
    <a:clrScheme name="Ignite Colros">
      <a:dk1>
        <a:srgbClr val="EB3C00"/>
      </a:dk1>
      <a:lt1>
        <a:srgbClr val="FFFFFF"/>
      </a:lt1>
      <a:dk2>
        <a:srgbClr val="F18B14"/>
      </a:dk2>
      <a:lt2>
        <a:srgbClr val="5D5D5D"/>
      </a:lt2>
      <a:accent1>
        <a:srgbClr val="0070C0"/>
      </a:accent1>
      <a:accent2>
        <a:srgbClr val="7030A0"/>
      </a:accent2>
      <a:accent3>
        <a:srgbClr val="00B050"/>
      </a:accent3>
      <a:accent4>
        <a:srgbClr val="FFC000"/>
      </a:accent4>
      <a:accent5>
        <a:srgbClr val="7F7F7F"/>
      </a:accent5>
      <a:accent6>
        <a:srgbClr val="FFFFFF"/>
      </a:accent6>
      <a:hlink>
        <a:srgbClr val="0563C1"/>
      </a:hlink>
      <a:folHlink>
        <a:srgbClr val="954F72"/>
      </a:folHlink>
    </a:clrScheme>
    <a:fontScheme name="Custom 5">
      <a:majorFont>
        <a:latin typeface="Segoe UI Light"/>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365-Summit-Template" id="{9902B3E6-2A0F-4B13-AA32-F6B98562624F}" vid="{E71FDA62-7214-40AF-AB30-4E36C858CB3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Paul Collinge</External_x0020_Speaker>
    <Session_x0020_Code xmlns="e36bfbf9-5e42-489c-a259-4c54eb22cb57">OFC-B411</Session_x0020_Code>
    <Presentation_x0020_Date xmlns="e36bfbf9-5e42-489c-a259-4c54eb22cb57">2014-10-31T00:00:00+01:00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sharepoint/v3"/>
    <ds:schemaRef ds:uri="http://purl.org/dc/dcmitype/"/>
    <ds:schemaRef ds:uri="http://purl.org/dc/terms/"/>
    <ds:schemaRef ds:uri="http://purl.org/dc/elements/1.1/"/>
    <ds:schemaRef ds:uri="http://www.w3.org/XML/1998/namespace"/>
    <ds:schemaRef ds:uri="e36bfbf9-5e42-489c-a259-4c54eb22cb57"/>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230e9df3-be65-4c73-a93b-d1236ebd677e"/>
  </ds:schemaRefs>
</ds:datastoreItem>
</file>

<file path=customXml/itemProps3.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3</TotalTime>
  <Words>5167</Words>
  <Application>Microsoft Office PowerPoint</Application>
  <PresentationFormat>Custom</PresentationFormat>
  <Paragraphs>482</Paragraphs>
  <Slides>48</Slides>
  <Notes>33</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48</vt:i4>
      </vt:variant>
    </vt:vector>
  </HeadingPairs>
  <TitlesOfParts>
    <vt:vector size="63" baseType="lpstr">
      <vt:lpstr>Arial</vt:lpstr>
      <vt:lpstr>Calibri</vt:lpstr>
      <vt:lpstr>Segoe Black</vt:lpstr>
      <vt:lpstr>Segoe Pro Light</vt:lpstr>
      <vt:lpstr>Segoe Pro SemiLight</vt:lpstr>
      <vt:lpstr>Segoe Semibold</vt:lpstr>
      <vt:lpstr>Segoe UI</vt:lpstr>
      <vt:lpstr>Segoe UI Black</vt:lpstr>
      <vt:lpstr>Segoe UI Light</vt:lpstr>
      <vt:lpstr>Segoe UI Semibold</vt:lpstr>
      <vt:lpstr>Times New Roman</vt:lpstr>
      <vt:lpstr>Wingdings</vt:lpstr>
      <vt:lpstr>TEE14 Speaker PPT Template</vt:lpstr>
      <vt:lpstr>1_TEE14 Speaker PPT Template</vt:lpstr>
      <vt:lpstr>Office Theme</vt:lpstr>
      <vt:lpstr>PowerPoint Presentation</vt:lpstr>
      <vt:lpstr>Microsoft Office 365 Network Performance Troubleshooting </vt:lpstr>
      <vt:lpstr>PowerPoint Presentation</vt:lpstr>
      <vt:lpstr>Troubleshooting performance process Stage 1 Performance troubleshooting engineer not required</vt:lpstr>
      <vt:lpstr>Troubleshooting performance process Stage 2 Performance troubleshooting engineer is required</vt:lpstr>
      <vt:lpstr>Egress Point Detail</vt:lpstr>
      <vt:lpstr>Troubleshooting performance issues</vt:lpstr>
      <vt:lpstr>Key Tools</vt:lpstr>
      <vt:lpstr>Measuring Latency</vt:lpstr>
      <vt:lpstr>Measuring Latency (RTT)</vt:lpstr>
      <vt:lpstr>PowerPoint Presentation</vt:lpstr>
      <vt:lpstr>PSPing Demo</vt:lpstr>
      <vt:lpstr>Putting it all together</vt:lpstr>
      <vt:lpstr>So what’s a good RTT?</vt:lpstr>
      <vt:lpstr>TCP Window Scaling</vt:lpstr>
      <vt:lpstr>TCP Window Scaling </vt:lpstr>
      <vt:lpstr>TCP Window Scaling</vt:lpstr>
      <vt:lpstr>Impact of TCP Window Scaling</vt:lpstr>
      <vt:lpstr>Impact of enabling this setting</vt:lpstr>
      <vt:lpstr>TCP Window Scaling Demo</vt:lpstr>
      <vt:lpstr>Geo DNS</vt:lpstr>
      <vt:lpstr>Test for users outside of home region </vt:lpstr>
      <vt:lpstr>GEO DNS issues</vt:lpstr>
      <vt:lpstr>Geo-DNS Demo</vt:lpstr>
      <vt:lpstr>Routing </vt:lpstr>
      <vt:lpstr>Test for routing</vt:lpstr>
      <vt:lpstr>Egress Scalability</vt:lpstr>
      <vt:lpstr>NAT and Firewall Port exhaustion</vt:lpstr>
      <vt:lpstr>Proxy Scalability</vt:lpstr>
      <vt:lpstr>Troubleshooting Packet Loss</vt:lpstr>
      <vt:lpstr>Packet Loss</vt:lpstr>
      <vt:lpstr>Packet Loss Demo</vt:lpstr>
      <vt:lpstr>TCP Idle Time</vt:lpstr>
      <vt:lpstr>PowerPoint Presentation</vt:lpstr>
      <vt:lpstr>Proxy Authentication</vt:lpstr>
      <vt:lpstr>Proxy Authentication </vt:lpstr>
      <vt:lpstr>Proxy Authentication</vt:lpstr>
      <vt:lpstr>DNS Performance</vt:lpstr>
      <vt:lpstr>PowerPoint Presentation</vt:lpstr>
      <vt:lpstr>Page Load Performance Monitoring</vt:lpstr>
      <vt:lpstr>Page Load troubleshooting</vt:lpstr>
      <vt:lpstr>Other TCP settings to check</vt:lpstr>
      <vt:lpstr>Related content</vt:lpstr>
      <vt:lpstr>Resources</vt:lpstr>
      <vt:lpstr>PowerPoint Presentation</vt:lpstr>
      <vt:lpstr>Office 365</vt:lpstr>
      <vt:lpstr>SUBMIT YOUR TECHED EVALUATIONS</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365 Network Performance Troubleshooting</dc:title>
  <dc:subject>TechEd 2014</dc:subject>
  <dc:creator>Shows</dc:creator>
  <cp:keywords/>
  <dc:description>Template: Jordan Cayabyab, Artitudes Design
Formatting: 
Audience Type:</dc:description>
  <cp:lastModifiedBy>Shows</cp:lastModifiedBy>
  <cp:revision>7</cp:revision>
  <dcterms:created xsi:type="dcterms:W3CDTF">2014-10-26T11:35:15Z</dcterms:created>
  <dcterms:modified xsi:type="dcterms:W3CDTF">2014-10-31T10:23:01Z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